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94" r:id="rId4"/>
    <p:sldId id="267" r:id="rId5"/>
    <p:sldId id="265" r:id="rId6"/>
    <p:sldId id="269" r:id="rId7"/>
    <p:sldId id="266" r:id="rId8"/>
    <p:sldId id="263" r:id="rId9"/>
    <p:sldId id="271" r:id="rId10"/>
    <p:sldId id="290" r:id="rId11"/>
    <p:sldId id="287" r:id="rId12"/>
    <p:sldId id="286" r:id="rId13"/>
    <p:sldId id="285" r:id="rId14"/>
    <p:sldId id="288" r:id="rId15"/>
    <p:sldId id="276" r:id="rId16"/>
    <p:sldId id="272" r:id="rId17"/>
    <p:sldId id="274" r:id="rId18"/>
    <p:sldId id="277" r:id="rId19"/>
    <p:sldId id="279" r:id="rId20"/>
    <p:sldId id="291" r:id="rId21"/>
    <p:sldId id="293" r:id="rId22"/>
    <p:sldId id="259" r:id="rId23"/>
  </p:sldIdLst>
  <p:sldSz cx="9144000" cy="6858000" type="screen4x3"/>
  <p:notesSz cx="7099300" cy="10234613"/>
  <p:embeddedFontLst>
    <p:embeddedFont>
      <p:font typeface="Arial Black" panose="020B0A04020102020204" pitchFamily="34" charset="0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327E36"/>
    <a:srgbClr val="FFFFFF"/>
    <a:srgbClr val="9C9E9F"/>
    <a:srgbClr val="00A5EB"/>
    <a:srgbClr val="D2CE1E"/>
    <a:srgbClr val="252F8B"/>
    <a:srgbClr val="FF9999"/>
    <a:srgbClr val="0000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78" autoAdjust="0"/>
    <p:restoredTop sz="86410" autoAdjust="0"/>
  </p:normalViewPr>
  <p:slideViewPr>
    <p:cSldViewPr snapToGrid="0">
      <p:cViewPr>
        <p:scale>
          <a:sx n="130" d="100"/>
          <a:sy n="130" d="100"/>
        </p:scale>
        <p:origin x="-1158" y="-198"/>
      </p:cViewPr>
      <p:guideLst>
        <p:guide orient="horz" pos="2113"/>
        <p:guide orient="horz" pos="659"/>
        <p:guide pos="518"/>
        <p:guide pos="2550"/>
        <p:guide pos="3077"/>
        <p:guide pos="5418"/>
      </p:guideLst>
    </p:cSldViewPr>
  </p:slideViewPr>
  <p:outlineViewPr>
    <p:cViewPr>
      <p:scale>
        <a:sx n="33" d="100"/>
        <a:sy n="33" d="100"/>
      </p:scale>
      <p:origin x="0" y="13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20"/>
    </p:cViewPr>
  </p:sorterViewPr>
  <p:notesViewPr>
    <p:cSldViewPr snapToGrid="0">
      <p:cViewPr varScale="1">
        <p:scale>
          <a:sx n="59" d="100"/>
          <a:sy n="59" d="100"/>
        </p:scale>
        <p:origin x="-2172" y="-78"/>
      </p:cViewPr>
      <p:guideLst>
        <p:guide orient="horz" pos="3225"/>
        <p:guide pos="223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3076917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62" tIns="47581" rIns="95162" bIns="4758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726" y="3"/>
            <a:ext cx="3076917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62" tIns="47581" rIns="95162" bIns="4758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1443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62" tIns="47581" rIns="95162" bIns="47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246"/>
            <a:ext cx="3076917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62" tIns="47581" rIns="95162" bIns="4758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726" y="9721246"/>
            <a:ext cx="3076917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62" tIns="47581" rIns="95162" bIns="4758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FFB5B41E-5FCE-41A9-AA9E-3E543662BBD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4406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9" descr="DESY-Logo-cyan-RGB_g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elmholtz-Logo_schwarz_70_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</a:t>
            </a:r>
            <a:br>
              <a:rPr lang="en-GB" noProof="0" smtClean="0"/>
            </a:br>
            <a:r>
              <a:rPr lang="en-GB" noProof="0" smtClean="0"/>
              <a:t>FORMAT </a:t>
            </a:r>
          </a:p>
        </p:txBody>
      </p:sp>
    </p:spTree>
    <p:extLst>
      <p:ext uri="{BB962C8B-B14F-4D97-AF65-F5344CB8AC3E}">
        <p14:creationId xmlns:p14="http://schemas.microsoft.com/office/powerpoint/2010/main" val="1632808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58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9052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690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127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6357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235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9919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514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27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593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71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de-DE" sz="900" b="1" noProof="0" dirty="0" smtClean="0">
                <a:solidFill>
                  <a:schemeClr val="bg2"/>
                </a:solidFill>
              </a:rPr>
              <a:t> Joachim Keil </a:t>
            </a:r>
            <a:r>
              <a:rPr lang="de-DE" sz="900" b="0" noProof="0" dirty="0" smtClean="0">
                <a:solidFill>
                  <a:schemeClr val="bg2"/>
                </a:solidFill>
              </a:rPr>
              <a:t>|</a:t>
            </a:r>
            <a:r>
              <a:rPr lang="de-DE" sz="900" b="0" baseline="0" noProof="0" dirty="0" smtClean="0">
                <a:solidFill>
                  <a:schemeClr val="bg2"/>
                </a:solidFill>
              </a:rPr>
              <a:t> PETRA IV </a:t>
            </a:r>
            <a:r>
              <a:rPr lang="de-DE" sz="900" b="0" baseline="0" noProof="0" dirty="0" err="1" smtClean="0">
                <a:solidFill>
                  <a:schemeClr val="bg2"/>
                </a:solidFill>
              </a:rPr>
              <a:t>Lattice</a:t>
            </a:r>
            <a:r>
              <a:rPr lang="de-DE" sz="900" b="0" baseline="0" noProof="0" dirty="0" smtClean="0">
                <a:solidFill>
                  <a:schemeClr val="bg2"/>
                </a:solidFill>
              </a:rPr>
              <a:t> Studies</a:t>
            </a:r>
            <a:r>
              <a:rPr lang="de-DE" sz="900" noProof="0" dirty="0" smtClean="0">
                <a:solidFill>
                  <a:schemeClr val="bg2"/>
                </a:solidFill>
              </a:rPr>
              <a:t> | </a:t>
            </a:r>
            <a:r>
              <a:rPr lang="de-DE" sz="900" baseline="0" noProof="0" dirty="0" smtClean="0">
                <a:solidFill>
                  <a:schemeClr val="bg2"/>
                </a:solidFill>
              </a:rPr>
              <a:t>1</a:t>
            </a:r>
            <a:r>
              <a:rPr lang="de-DE" sz="900" noProof="0" dirty="0" smtClean="0">
                <a:solidFill>
                  <a:schemeClr val="bg2"/>
                </a:solidFill>
              </a:rPr>
              <a:t>.12.2016  |  </a:t>
            </a:r>
            <a:r>
              <a:rPr lang="de-DE" sz="900" b="1" noProof="0" dirty="0" smtClean="0">
                <a:solidFill>
                  <a:schemeClr val="bg2"/>
                </a:solidFill>
              </a:rPr>
              <a:t>Page </a:t>
            </a:r>
            <a:fld id="{92F59B27-7AC1-41F8-B54B-C6F3EC2AB227}" type="slidenum">
              <a:rPr lang="de-DE" sz="900" b="1" noProof="0" smtClean="0">
                <a:solidFill>
                  <a:schemeClr val="bg2"/>
                </a:solidFill>
              </a:rPr>
              <a:pPr algn="r" eaLnBrk="1" hangingPunct="1"/>
              <a:t>‹#›</a:t>
            </a:fld>
            <a:endParaRPr lang="de-DE" sz="900" b="1" noProof="0" dirty="0">
              <a:solidFill>
                <a:schemeClr val="bg2"/>
              </a:solidFill>
            </a:endParaRPr>
          </a:p>
        </p:txBody>
      </p:sp>
      <p:pic>
        <p:nvPicPr>
          <p:cNvPr id="1030" name="Picture 10" descr="DESY-Logo-cyan-RGB_ge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11027" y="2665743"/>
            <a:ext cx="8520113" cy="987651"/>
          </a:xfrm>
        </p:spPr>
        <p:txBody>
          <a:bodyPr/>
          <a:lstStyle/>
          <a:p>
            <a:pPr algn="ctr"/>
            <a:r>
              <a:rPr lang="en-US" sz="2400" noProof="0" dirty="0" smtClean="0"/>
              <a:t>Joachim Keil, DESY</a:t>
            </a:r>
          </a:p>
          <a:p>
            <a:pPr algn="ctr"/>
            <a:r>
              <a:rPr lang="en-US" b="0" dirty="0" smtClean="0"/>
              <a:t>on behalf of the PETRA IV study group</a:t>
            </a:r>
            <a:endParaRPr lang="en-US" b="0" noProof="0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 anchor="ctr"/>
          <a:lstStyle/>
          <a:p>
            <a:pPr algn="ctr"/>
            <a:r>
              <a:rPr lang="en-US" noProof="0" dirty="0" smtClean="0"/>
              <a:t>PETRA IV Lattice Studies</a:t>
            </a:r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1133476" y="4318575"/>
            <a:ext cx="6856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2nd Workshop on Low Emittance Ring Lattice Design </a:t>
            </a:r>
          </a:p>
          <a:p>
            <a:pPr algn="ctr"/>
            <a:r>
              <a:rPr lang="en-US" b="1" dirty="0" smtClean="0"/>
              <a:t>Lund, 1 December 2016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12925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936" y="758825"/>
            <a:ext cx="8553264" cy="3412908"/>
          </a:xfrm>
        </p:spPr>
        <p:txBody>
          <a:bodyPr/>
          <a:lstStyle/>
          <a:p>
            <a:r>
              <a:rPr lang="en-US" sz="1800" b="1" dirty="0" smtClean="0">
                <a:solidFill>
                  <a:srgbClr val="00A5EB"/>
                </a:solidFill>
              </a:rPr>
              <a:t>Lattice build from HMBA-cells of the ESRF-EBS</a:t>
            </a:r>
          </a:p>
          <a:p>
            <a:pPr lvl="1"/>
            <a:r>
              <a:rPr lang="en-US" sz="1400" dirty="0" smtClean="0"/>
              <a:t>Selected also at other facilities as a starting point for lattice design</a:t>
            </a:r>
          </a:p>
          <a:p>
            <a:pPr lvl="1"/>
            <a:r>
              <a:rPr lang="en-US" sz="1400" dirty="0" smtClean="0"/>
              <a:t>Scaling of the cell is necessary to replace the DBA cells &amp; FODO-arcs of PETRA III</a:t>
            </a:r>
            <a:endParaRPr lang="en-US" sz="1800" dirty="0" smtClean="0"/>
          </a:p>
          <a:p>
            <a:r>
              <a:rPr lang="en-US" sz="1800" b="1" dirty="0" smtClean="0">
                <a:solidFill>
                  <a:srgbClr val="00A5EB"/>
                </a:solidFill>
              </a:rPr>
              <a:t>Arcs:</a:t>
            </a:r>
          </a:p>
          <a:p>
            <a:pPr lvl="1"/>
            <a:r>
              <a:rPr lang="en-US" sz="1400" dirty="0" smtClean="0"/>
              <a:t>Use 9 HMBAs cells to build a </a:t>
            </a:r>
            <a:r>
              <a:rPr lang="en-US" sz="1400" dirty="0"/>
              <a:t>45</a:t>
            </a:r>
            <a:r>
              <a:rPr lang="de-DE" sz="1400" dirty="0"/>
              <a:t>°</a:t>
            </a:r>
            <a:r>
              <a:rPr lang="en-US" sz="1400" dirty="0"/>
              <a:t> </a:t>
            </a:r>
            <a:r>
              <a:rPr lang="en-US" sz="1400" dirty="0" smtClean="0"/>
              <a:t>arc (201.6 m)</a:t>
            </a:r>
          </a:p>
          <a:p>
            <a:pPr lvl="1"/>
            <a:r>
              <a:rPr lang="en-US" sz="1400" dirty="0" smtClean="0"/>
              <a:t>All 8 arcs in all octants are identical</a:t>
            </a:r>
          </a:p>
          <a:p>
            <a:r>
              <a:rPr lang="en-US" sz="1800" b="1" dirty="0" smtClean="0">
                <a:solidFill>
                  <a:srgbClr val="00A5EB"/>
                </a:solidFill>
              </a:rPr>
              <a:t>Straight sections:</a:t>
            </a:r>
          </a:p>
          <a:p>
            <a:pPr lvl="1"/>
            <a:r>
              <a:rPr lang="en-US" sz="1400" dirty="0" smtClean="0"/>
              <a:t>FODO cells to connect arcs with matching triplets at both ends</a:t>
            </a:r>
          </a:p>
          <a:p>
            <a:pPr lvl="1"/>
            <a:r>
              <a:rPr lang="en-US" sz="1400" dirty="0" smtClean="0"/>
              <a:t>Altogether 4 long (108 m) and 4 short (64.8 m) straight sections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Lattice based on HMBA Cells</a:t>
            </a:r>
            <a:endParaRPr lang="en-US" dirty="0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7" t="11883" r="437" b="26581"/>
          <a:stretch/>
        </p:blipFill>
        <p:spPr bwMode="auto">
          <a:xfrm>
            <a:off x="1485304" y="4268055"/>
            <a:ext cx="2482850" cy="196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" t="12424" r="7291" b="10400"/>
          <a:stretch/>
        </p:blipFill>
        <p:spPr>
          <a:xfrm rot="5400000">
            <a:off x="5269630" y="3774071"/>
            <a:ext cx="2021636" cy="2960124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 bwMode="auto">
          <a:xfrm rot="16200000">
            <a:off x="4315555" y="5021046"/>
            <a:ext cx="367553" cy="528412"/>
          </a:xfrm>
          <a:prstGeom prst="downArrow">
            <a:avLst/>
          </a:prstGeom>
          <a:solidFill>
            <a:schemeClr val="tx2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220" y="4970670"/>
            <a:ext cx="8114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PETRA III</a:t>
            </a:r>
            <a:br>
              <a:rPr lang="en-US" sz="1100" dirty="0" smtClean="0"/>
            </a:br>
            <a:r>
              <a:rPr lang="en-US" sz="1100" dirty="0" smtClean="0"/>
              <a:t> DBA cell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7579749" y="5036381"/>
            <a:ext cx="8066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Scaled </a:t>
            </a:r>
            <a:br>
              <a:rPr lang="en-US" sz="1100" dirty="0" smtClean="0"/>
            </a:br>
            <a:r>
              <a:rPr lang="en-US" sz="1100" dirty="0" smtClean="0"/>
              <a:t>H7BA cell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93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7341" r="-3662" b="7984"/>
          <a:stretch/>
        </p:blipFill>
        <p:spPr>
          <a:xfrm rot="5400000">
            <a:off x="5291306" y="3569017"/>
            <a:ext cx="2482715" cy="299544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H7BA </a:t>
            </a:r>
            <a:r>
              <a:rPr lang="en-US" dirty="0"/>
              <a:t>C</a:t>
            </a:r>
            <a:r>
              <a:rPr lang="en-US" dirty="0" smtClean="0"/>
              <a:t>ell Scaling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5921433" y="5002464"/>
            <a:ext cx="8931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</a:rPr>
              <a:t>ESRF-EBS</a:t>
            </a:r>
            <a:endParaRPr lang="en-US" sz="11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6899" y="3665821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00FF"/>
                </a:solidFill>
              </a:rPr>
              <a:t>PETRA III</a:t>
            </a:r>
            <a:endParaRPr lang="en-US" sz="11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8957" y="4341510"/>
            <a:ext cx="8290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PETRA IV</a:t>
            </a:r>
            <a:endParaRPr lang="en-US" sz="11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6754237" y="4822193"/>
            <a:ext cx="247205" cy="2445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6294600" y="4164754"/>
            <a:ext cx="247205" cy="2445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6439460" y="3907987"/>
            <a:ext cx="204692" cy="2130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7312017" y="3954780"/>
            <a:ext cx="0" cy="6483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7051685" y="4133761"/>
            <a:ext cx="3577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5° </a:t>
            </a:r>
            <a:endParaRPr lang="de-DE" sz="1100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7609530" y="3954780"/>
            <a:ext cx="0" cy="17051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7569182" y="4739889"/>
            <a:ext cx="6319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11.25° </a:t>
            </a:r>
            <a:endParaRPr lang="de-DE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6283686" y="5655058"/>
            <a:ext cx="1653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L(ESRF-EBS) = 26.4 m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5985498" y="4565277"/>
            <a:ext cx="14542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L(PETRA III) = 23 m</a:t>
            </a:r>
            <a:endParaRPr lang="en-US" sz="1100" dirty="0"/>
          </a:p>
        </p:txBody>
      </p:sp>
      <p:sp>
        <p:nvSpPr>
          <p:cNvPr id="34" name="Content Placeholder 1"/>
          <p:cNvSpPr>
            <a:spLocks noGrp="1"/>
          </p:cNvSpPr>
          <p:nvPr>
            <p:ph idx="1"/>
          </p:nvPr>
        </p:nvSpPr>
        <p:spPr>
          <a:xfrm>
            <a:off x="282575" y="3954780"/>
            <a:ext cx="4660900" cy="2353319"/>
          </a:xfrm>
        </p:spPr>
        <p:txBody>
          <a:bodyPr/>
          <a:lstStyle/>
          <a:p>
            <a:r>
              <a:rPr lang="en-US" sz="1400" dirty="0" smtClean="0"/>
              <a:t>Scaling the H7BA cell to the P3 DBA cell:</a:t>
            </a:r>
          </a:p>
          <a:p>
            <a:pPr lvl="1"/>
            <a:r>
              <a:rPr lang="en-US" sz="1200" dirty="0" smtClean="0"/>
              <a:t>Length:             26.4 m </a:t>
            </a:r>
            <a:r>
              <a:rPr lang="en-US" sz="1200" dirty="0"/>
              <a:t>→</a:t>
            </a:r>
            <a:r>
              <a:rPr lang="en-US" sz="1200" dirty="0" smtClean="0"/>
              <a:t> 23 m</a:t>
            </a:r>
          </a:p>
          <a:p>
            <a:pPr lvl="1"/>
            <a:r>
              <a:rPr lang="en-US" sz="1200" dirty="0" smtClean="0"/>
              <a:t>Bending angle: 11.25° → 5°</a:t>
            </a:r>
          </a:p>
          <a:p>
            <a:r>
              <a:rPr lang="en-US" sz="1400" dirty="0" smtClean="0"/>
              <a:t>Result:</a:t>
            </a:r>
          </a:p>
          <a:p>
            <a:pPr lvl="1"/>
            <a:r>
              <a:rPr lang="en-US" sz="1200" dirty="0" smtClean="0"/>
              <a:t>Emittance:          134 pm rad </a:t>
            </a:r>
            <a:r>
              <a:rPr lang="en-US" sz="1200" dirty="0"/>
              <a:t>→</a:t>
            </a:r>
            <a:r>
              <a:rPr lang="en-US" sz="1200" dirty="0" smtClean="0"/>
              <a:t> 11 pm rad</a:t>
            </a:r>
          </a:p>
          <a:p>
            <a:pPr lvl="1"/>
            <a:r>
              <a:rPr lang="en-US" sz="1200" dirty="0" smtClean="0"/>
              <a:t>Dispersion peak: 9 cm </a:t>
            </a:r>
            <a:r>
              <a:rPr lang="en-US" sz="1200" dirty="0"/>
              <a:t>→ </a:t>
            </a:r>
            <a:r>
              <a:rPr lang="en-US" sz="1200" dirty="0" smtClean="0"/>
              <a:t>3.5 cm</a:t>
            </a:r>
          </a:p>
          <a:p>
            <a:pPr lvl="1"/>
            <a:r>
              <a:rPr lang="en-US" sz="1200" dirty="0" smtClean="0"/>
              <a:t>Quadrupoles &amp; sextupoles stronger </a:t>
            </a:r>
            <a:r>
              <a:rPr lang="en-US" sz="1200" dirty="0"/>
              <a:t> </a:t>
            </a:r>
            <a:r>
              <a:rPr lang="en-US" sz="1200" dirty="0" smtClean="0"/>
              <a:t>→ DA, MA smaller</a:t>
            </a:r>
          </a:p>
          <a:p>
            <a:pPr lvl="1"/>
            <a:endParaRPr lang="en-US" sz="1200" dirty="0" smtClean="0"/>
          </a:p>
          <a:p>
            <a:pPr lvl="1"/>
            <a:endParaRPr lang="en-US" sz="1200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6002132" y="779928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Scaled H7BA-cell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1654250" y="761998"/>
            <a:ext cx="1491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H7BA-cell of ESRF</a:t>
            </a:r>
            <a:endParaRPr lang="en-US" sz="1200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4172410" y="1759972"/>
            <a:ext cx="564776" cy="358588"/>
          </a:xfrm>
          <a:prstGeom prst="rightArrow">
            <a:avLst/>
          </a:prstGeom>
          <a:solidFill>
            <a:srgbClr val="9C9E9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68719" y="734568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~9 cm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3228977" y="900497"/>
            <a:ext cx="173154" cy="689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7885134" y="765028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~3.5 cm</a:t>
            </a:r>
            <a:endParaRPr lang="en-US" sz="1200" dirty="0"/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>
            <a:off x="7619958" y="900497"/>
            <a:ext cx="265176" cy="1438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" name="Group 28"/>
          <p:cNvGrpSpPr/>
          <p:nvPr/>
        </p:nvGrpSpPr>
        <p:grpSpPr>
          <a:xfrm>
            <a:off x="648494" y="954088"/>
            <a:ext cx="3671887" cy="2568575"/>
            <a:chOff x="648494" y="954088"/>
            <a:chExt cx="3671887" cy="2568575"/>
          </a:xfrm>
        </p:grpSpPr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806450" y="3340100"/>
              <a:ext cx="32337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7"/>
            <p:cNvSpPr>
              <a:spLocks noChangeArrowheads="1"/>
            </p:cNvSpPr>
            <p:nvPr/>
          </p:nvSpPr>
          <p:spPr bwMode="auto">
            <a:xfrm>
              <a:off x="790575" y="3371850"/>
              <a:ext cx="762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Line 8"/>
            <p:cNvSpPr>
              <a:spLocks noChangeShapeType="1"/>
            </p:cNvSpPr>
            <p:nvPr/>
          </p:nvSpPr>
          <p:spPr bwMode="auto">
            <a:xfrm>
              <a:off x="806450" y="3340100"/>
              <a:ext cx="0" cy="15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1403350" y="3371850"/>
              <a:ext cx="762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5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Line 10"/>
            <p:cNvSpPr>
              <a:spLocks noChangeShapeType="1"/>
            </p:cNvSpPr>
            <p:nvPr/>
          </p:nvSpPr>
          <p:spPr bwMode="auto">
            <a:xfrm>
              <a:off x="1419225" y="3340100"/>
              <a:ext cx="0" cy="15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2000250" y="3371850"/>
              <a:ext cx="1143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10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Line 12"/>
            <p:cNvSpPr>
              <a:spLocks noChangeShapeType="1"/>
            </p:cNvSpPr>
            <p:nvPr/>
          </p:nvSpPr>
          <p:spPr bwMode="auto">
            <a:xfrm>
              <a:off x="2032000" y="3340100"/>
              <a:ext cx="0" cy="15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13"/>
            <p:cNvSpPr>
              <a:spLocks noChangeArrowheads="1"/>
            </p:cNvSpPr>
            <p:nvPr/>
          </p:nvSpPr>
          <p:spPr bwMode="auto">
            <a:xfrm>
              <a:off x="2613025" y="3371850"/>
              <a:ext cx="1143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15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Line 14"/>
            <p:cNvSpPr>
              <a:spLocks noChangeShapeType="1"/>
            </p:cNvSpPr>
            <p:nvPr/>
          </p:nvSpPr>
          <p:spPr bwMode="auto">
            <a:xfrm>
              <a:off x="2646363" y="3340100"/>
              <a:ext cx="0" cy="15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15"/>
            <p:cNvSpPr>
              <a:spLocks noChangeArrowheads="1"/>
            </p:cNvSpPr>
            <p:nvPr/>
          </p:nvSpPr>
          <p:spPr bwMode="auto">
            <a:xfrm>
              <a:off x="3225800" y="3371850"/>
              <a:ext cx="1143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20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Line 16"/>
            <p:cNvSpPr>
              <a:spLocks noChangeShapeType="1"/>
            </p:cNvSpPr>
            <p:nvPr/>
          </p:nvSpPr>
          <p:spPr bwMode="auto">
            <a:xfrm>
              <a:off x="3259138" y="3340100"/>
              <a:ext cx="0" cy="15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17"/>
            <p:cNvSpPr>
              <a:spLocks noChangeArrowheads="1"/>
            </p:cNvSpPr>
            <p:nvPr/>
          </p:nvSpPr>
          <p:spPr bwMode="auto">
            <a:xfrm>
              <a:off x="3838575" y="3371850"/>
              <a:ext cx="1143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25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Line 18"/>
            <p:cNvSpPr>
              <a:spLocks noChangeShapeType="1"/>
            </p:cNvSpPr>
            <p:nvPr/>
          </p:nvSpPr>
          <p:spPr bwMode="auto">
            <a:xfrm>
              <a:off x="3871913" y="3340100"/>
              <a:ext cx="0" cy="15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19"/>
            <p:cNvSpPr>
              <a:spLocks noChangeArrowheads="1"/>
            </p:cNvSpPr>
            <p:nvPr/>
          </p:nvSpPr>
          <p:spPr bwMode="auto">
            <a:xfrm>
              <a:off x="1138238" y="3441700"/>
              <a:ext cx="36513" cy="4127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20"/>
            <p:cNvSpPr>
              <a:spLocks noChangeArrowheads="1"/>
            </p:cNvSpPr>
            <p:nvPr/>
          </p:nvSpPr>
          <p:spPr bwMode="auto">
            <a:xfrm>
              <a:off x="1187450" y="3441700"/>
              <a:ext cx="6350" cy="41275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21"/>
            <p:cNvSpPr>
              <a:spLocks noChangeShapeType="1"/>
            </p:cNvSpPr>
            <p:nvPr/>
          </p:nvSpPr>
          <p:spPr bwMode="auto">
            <a:xfrm>
              <a:off x="1193800" y="3441700"/>
              <a:ext cx="0" cy="80963"/>
            </a:xfrm>
            <a:prstGeom prst="line">
              <a:avLst/>
            </a:prstGeom>
            <a:noFill/>
            <a:ln w="0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22"/>
            <p:cNvSpPr>
              <a:spLocks noChangeShapeType="1"/>
            </p:cNvSpPr>
            <p:nvPr/>
          </p:nvSpPr>
          <p:spPr bwMode="auto">
            <a:xfrm>
              <a:off x="1193800" y="3441700"/>
              <a:ext cx="0" cy="80963"/>
            </a:xfrm>
            <a:prstGeom prst="line">
              <a:avLst/>
            </a:prstGeom>
            <a:noFill/>
            <a:ln w="0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23"/>
            <p:cNvSpPr>
              <a:spLocks noChangeShapeType="1"/>
            </p:cNvSpPr>
            <p:nvPr/>
          </p:nvSpPr>
          <p:spPr bwMode="auto">
            <a:xfrm>
              <a:off x="1193800" y="3441700"/>
              <a:ext cx="0" cy="80963"/>
            </a:xfrm>
            <a:prstGeom prst="line">
              <a:avLst/>
            </a:prstGeom>
            <a:noFill/>
            <a:ln w="0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24"/>
            <p:cNvSpPr>
              <a:spLocks noChangeArrowheads="1"/>
            </p:cNvSpPr>
            <p:nvPr/>
          </p:nvSpPr>
          <p:spPr bwMode="auto">
            <a:xfrm>
              <a:off x="1193800" y="3441700"/>
              <a:ext cx="6350" cy="41275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25"/>
            <p:cNvSpPr>
              <a:spLocks noChangeArrowheads="1"/>
            </p:cNvSpPr>
            <p:nvPr/>
          </p:nvSpPr>
          <p:spPr bwMode="auto">
            <a:xfrm>
              <a:off x="1228725" y="3441700"/>
              <a:ext cx="25400" cy="4127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6"/>
            <p:cNvSpPr>
              <a:spLocks noChangeArrowheads="1"/>
            </p:cNvSpPr>
            <p:nvPr/>
          </p:nvSpPr>
          <p:spPr bwMode="auto">
            <a:xfrm>
              <a:off x="1260475" y="3441700"/>
              <a:ext cx="42863" cy="41275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7"/>
            <p:cNvSpPr>
              <a:spLocks noChangeArrowheads="1"/>
            </p:cNvSpPr>
            <p:nvPr/>
          </p:nvSpPr>
          <p:spPr bwMode="auto">
            <a:xfrm>
              <a:off x="1303338" y="3441700"/>
              <a:ext cx="44450" cy="41275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28"/>
            <p:cNvSpPr>
              <a:spLocks noChangeArrowheads="1"/>
            </p:cNvSpPr>
            <p:nvPr/>
          </p:nvSpPr>
          <p:spPr bwMode="auto">
            <a:xfrm>
              <a:off x="1347788" y="3441700"/>
              <a:ext cx="44450" cy="41275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29"/>
            <p:cNvSpPr>
              <a:spLocks noChangeArrowheads="1"/>
            </p:cNvSpPr>
            <p:nvPr/>
          </p:nvSpPr>
          <p:spPr bwMode="auto">
            <a:xfrm>
              <a:off x="1392238" y="3441700"/>
              <a:ext cx="42863" cy="41275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30"/>
            <p:cNvSpPr>
              <a:spLocks noChangeArrowheads="1"/>
            </p:cNvSpPr>
            <p:nvPr/>
          </p:nvSpPr>
          <p:spPr bwMode="auto">
            <a:xfrm>
              <a:off x="1435100" y="3441700"/>
              <a:ext cx="44450" cy="41275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1"/>
            <p:cNvSpPr>
              <a:spLocks noChangeArrowheads="1"/>
            </p:cNvSpPr>
            <p:nvPr/>
          </p:nvSpPr>
          <p:spPr bwMode="auto">
            <a:xfrm>
              <a:off x="1484313" y="3441700"/>
              <a:ext cx="20638" cy="4127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2"/>
            <p:cNvSpPr>
              <a:spLocks noChangeArrowheads="1"/>
            </p:cNvSpPr>
            <p:nvPr/>
          </p:nvSpPr>
          <p:spPr bwMode="auto">
            <a:xfrm>
              <a:off x="1514475" y="3441700"/>
              <a:ext cx="9525" cy="41275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33"/>
            <p:cNvSpPr>
              <a:spLocks noChangeShapeType="1"/>
            </p:cNvSpPr>
            <p:nvPr/>
          </p:nvSpPr>
          <p:spPr bwMode="auto">
            <a:xfrm>
              <a:off x="1524000" y="3441700"/>
              <a:ext cx="0" cy="80963"/>
            </a:xfrm>
            <a:prstGeom prst="line">
              <a:avLst/>
            </a:prstGeom>
            <a:noFill/>
            <a:ln w="0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34"/>
            <p:cNvSpPr>
              <a:spLocks noChangeShapeType="1"/>
            </p:cNvSpPr>
            <p:nvPr/>
          </p:nvSpPr>
          <p:spPr bwMode="auto">
            <a:xfrm>
              <a:off x="1524000" y="3441700"/>
              <a:ext cx="0" cy="80963"/>
            </a:xfrm>
            <a:prstGeom prst="line">
              <a:avLst/>
            </a:prstGeom>
            <a:noFill/>
            <a:ln w="0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35"/>
            <p:cNvSpPr>
              <a:spLocks noChangeShapeType="1"/>
            </p:cNvSpPr>
            <p:nvPr/>
          </p:nvSpPr>
          <p:spPr bwMode="auto">
            <a:xfrm>
              <a:off x="1524000" y="3441700"/>
              <a:ext cx="0" cy="80963"/>
            </a:xfrm>
            <a:prstGeom prst="line">
              <a:avLst/>
            </a:prstGeom>
            <a:noFill/>
            <a:ln w="0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36"/>
            <p:cNvSpPr>
              <a:spLocks noChangeArrowheads="1"/>
            </p:cNvSpPr>
            <p:nvPr/>
          </p:nvSpPr>
          <p:spPr bwMode="auto">
            <a:xfrm>
              <a:off x="1524000" y="3441700"/>
              <a:ext cx="9525" cy="41275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37"/>
            <p:cNvSpPr>
              <a:spLocks noChangeArrowheads="1"/>
            </p:cNvSpPr>
            <p:nvPr/>
          </p:nvSpPr>
          <p:spPr bwMode="auto">
            <a:xfrm>
              <a:off x="1608138" y="3441700"/>
              <a:ext cx="25400" cy="4127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38"/>
            <p:cNvSpPr>
              <a:spLocks noChangeArrowheads="1"/>
            </p:cNvSpPr>
            <p:nvPr/>
          </p:nvSpPr>
          <p:spPr bwMode="auto">
            <a:xfrm>
              <a:off x="1643063" y="3441700"/>
              <a:ext cx="12700" cy="41275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39"/>
            <p:cNvSpPr>
              <a:spLocks noChangeShapeType="1"/>
            </p:cNvSpPr>
            <p:nvPr/>
          </p:nvSpPr>
          <p:spPr bwMode="auto">
            <a:xfrm>
              <a:off x="1655763" y="3441700"/>
              <a:ext cx="0" cy="80963"/>
            </a:xfrm>
            <a:prstGeom prst="line">
              <a:avLst/>
            </a:prstGeom>
            <a:noFill/>
            <a:ln w="0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40"/>
            <p:cNvSpPr>
              <a:spLocks noChangeShapeType="1"/>
            </p:cNvSpPr>
            <p:nvPr/>
          </p:nvSpPr>
          <p:spPr bwMode="auto">
            <a:xfrm>
              <a:off x="1655763" y="3441700"/>
              <a:ext cx="0" cy="80963"/>
            </a:xfrm>
            <a:prstGeom prst="line">
              <a:avLst/>
            </a:prstGeom>
            <a:noFill/>
            <a:ln w="0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41"/>
            <p:cNvSpPr>
              <a:spLocks noChangeShapeType="1"/>
            </p:cNvSpPr>
            <p:nvPr/>
          </p:nvSpPr>
          <p:spPr bwMode="auto">
            <a:xfrm>
              <a:off x="1655763" y="3441700"/>
              <a:ext cx="0" cy="80963"/>
            </a:xfrm>
            <a:prstGeom prst="line">
              <a:avLst/>
            </a:prstGeom>
            <a:noFill/>
            <a:ln w="0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42"/>
            <p:cNvSpPr>
              <a:spLocks noChangeArrowheads="1"/>
            </p:cNvSpPr>
            <p:nvPr/>
          </p:nvSpPr>
          <p:spPr bwMode="auto">
            <a:xfrm>
              <a:off x="1655763" y="3441700"/>
              <a:ext cx="11113" cy="41275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43"/>
            <p:cNvSpPr>
              <a:spLocks noChangeArrowheads="1"/>
            </p:cNvSpPr>
            <p:nvPr/>
          </p:nvSpPr>
          <p:spPr bwMode="auto">
            <a:xfrm>
              <a:off x="1676400" y="3441700"/>
              <a:ext cx="26988" cy="4127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44"/>
            <p:cNvSpPr>
              <a:spLocks noChangeArrowheads="1"/>
            </p:cNvSpPr>
            <p:nvPr/>
          </p:nvSpPr>
          <p:spPr bwMode="auto">
            <a:xfrm>
              <a:off x="1776413" y="3441700"/>
              <a:ext cx="9525" cy="41275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45"/>
            <p:cNvSpPr>
              <a:spLocks noChangeShapeType="1"/>
            </p:cNvSpPr>
            <p:nvPr/>
          </p:nvSpPr>
          <p:spPr bwMode="auto">
            <a:xfrm>
              <a:off x="1785938" y="3441700"/>
              <a:ext cx="0" cy="80963"/>
            </a:xfrm>
            <a:prstGeom prst="line">
              <a:avLst/>
            </a:prstGeom>
            <a:noFill/>
            <a:ln w="0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46"/>
            <p:cNvSpPr>
              <a:spLocks noChangeShapeType="1"/>
            </p:cNvSpPr>
            <p:nvPr/>
          </p:nvSpPr>
          <p:spPr bwMode="auto">
            <a:xfrm>
              <a:off x="1785938" y="3441700"/>
              <a:ext cx="0" cy="80963"/>
            </a:xfrm>
            <a:prstGeom prst="line">
              <a:avLst/>
            </a:prstGeom>
            <a:noFill/>
            <a:ln w="0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47"/>
            <p:cNvSpPr>
              <a:spLocks noChangeShapeType="1"/>
            </p:cNvSpPr>
            <p:nvPr/>
          </p:nvSpPr>
          <p:spPr bwMode="auto">
            <a:xfrm>
              <a:off x="1785938" y="3441700"/>
              <a:ext cx="0" cy="80963"/>
            </a:xfrm>
            <a:prstGeom prst="line">
              <a:avLst/>
            </a:prstGeom>
            <a:noFill/>
            <a:ln w="0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48"/>
            <p:cNvSpPr>
              <a:spLocks noChangeArrowheads="1"/>
            </p:cNvSpPr>
            <p:nvPr/>
          </p:nvSpPr>
          <p:spPr bwMode="auto">
            <a:xfrm>
              <a:off x="1785938" y="3441700"/>
              <a:ext cx="11113" cy="41275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49"/>
            <p:cNvSpPr>
              <a:spLocks noChangeArrowheads="1"/>
            </p:cNvSpPr>
            <p:nvPr/>
          </p:nvSpPr>
          <p:spPr bwMode="auto">
            <a:xfrm>
              <a:off x="1806575" y="3441700"/>
              <a:ext cx="25400" cy="4127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50"/>
            <p:cNvSpPr>
              <a:spLocks noChangeArrowheads="1"/>
            </p:cNvSpPr>
            <p:nvPr/>
          </p:nvSpPr>
          <p:spPr bwMode="auto">
            <a:xfrm>
              <a:off x="1836738" y="3441700"/>
              <a:ext cx="44450" cy="41275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51"/>
            <p:cNvSpPr>
              <a:spLocks noChangeArrowheads="1"/>
            </p:cNvSpPr>
            <p:nvPr/>
          </p:nvSpPr>
          <p:spPr bwMode="auto">
            <a:xfrm>
              <a:off x="1881188" y="3441700"/>
              <a:ext cx="44450" cy="41275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52"/>
            <p:cNvSpPr>
              <a:spLocks noChangeArrowheads="1"/>
            </p:cNvSpPr>
            <p:nvPr/>
          </p:nvSpPr>
          <p:spPr bwMode="auto">
            <a:xfrm>
              <a:off x="1925638" y="3441700"/>
              <a:ext cx="44450" cy="41275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53"/>
            <p:cNvSpPr>
              <a:spLocks noChangeArrowheads="1"/>
            </p:cNvSpPr>
            <p:nvPr/>
          </p:nvSpPr>
          <p:spPr bwMode="auto">
            <a:xfrm>
              <a:off x="1970088" y="3441700"/>
              <a:ext cx="42863" cy="41275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54"/>
            <p:cNvSpPr>
              <a:spLocks noChangeArrowheads="1"/>
            </p:cNvSpPr>
            <p:nvPr/>
          </p:nvSpPr>
          <p:spPr bwMode="auto">
            <a:xfrm>
              <a:off x="2012950" y="3441700"/>
              <a:ext cx="44450" cy="41275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55"/>
            <p:cNvSpPr>
              <a:spLocks noChangeArrowheads="1"/>
            </p:cNvSpPr>
            <p:nvPr/>
          </p:nvSpPr>
          <p:spPr bwMode="auto">
            <a:xfrm>
              <a:off x="2074863" y="3441700"/>
              <a:ext cx="47625" cy="4127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56"/>
            <p:cNvSpPr>
              <a:spLocks noChangeArrowheads="1"/>
            </p:cNvSpPr>
            <p:nvPr/>
          </p:nvSpPr>
          <p:spPr bwMode="auto">
            <a:xfrm>
              <a:off x="2133600" y="3441700"/>
              <a:ext cx="127000" cy="41275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57"/>
            <p:cNvSpPr>
              <a:spLocks noChangeArrowheads="1"/>
            </p:cNvSpPr>
            <p:nvPr/>
          </p:nvSpPr>
          <p:spPr bwMode="auto">
            <a:xfrm>
              <a:off x="2271713" y="3441700"/>
              <a:ext cx="58738" cy="4127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58"/>
            <p:cNvSpPr>
              <a:spLocks noChangeArrowheads="1"/>
            </p:cNvSpPr>
            <p:nvPr/>
          </p:nvSpPr>
          <p:spPr bwMode="auto">
            <a:xfrm>
              <a:off x="2351088" y="3441700"/>
              <a:ext cx="6350" cy="41275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59"/>
            <p:cNvSpPr>
              <a:spLocks noChangeShapeType="1"/>
            </p:cNvSpPr>
            <p:nvPr/>
          </p:nvSpPr>
          <p:spPr bwMode="auto">
            <a:xfrm>
              <a:off x="2357438" y="3441700"/>
              <a:ext cx="0" cy="80963"/>
            </a:xfrm>
            <a:prstGeom prst="line">
              <a:avLst/>
            </a:prstGeom>
            <a:noFill/>
            <a:ln w="0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60"/>
            <p:cNvSpPr>
              <a:spLocks noChangeShapeType="1"/>
            </p:cNvSpPr>
            <p:nvPr/>
          </p:nvSpPr>
          <p:spPr bwMode="auto">
            <a:xfrm>
              <a:off x="2357438" y="3441700"/>
              <a:ext cx="0" cy="80963"/>
            </a:xfrm>
            <a:prstGeom prst="line">
              <a:avLst/>
            </a:prstGeom>
            <a:noFill/>
            <a:ln w="0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61"/>
            <p:cNvSpPr>
              <a:spLocks noChangeShapeType="1"/>
            </p:cNvSpPr>
            <p:nvPr/>
          </p:nvSpPr>
          <p:spPr bwMode="auto">
            <a:xfrm>
              <a:off x="2357438" y="3441700"/>
              <a:ext cx="0" cy="80963"/>
            </a:xfrm>
            <a:prstGeom prst="line">
              <a:avLst/>
            </a:prstGeom>
            <a:noFill/>
            <a:ln w="0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62"/>
            <p:cNvSpPr>
              <a:spLocks noChangeArrowheads="1"/>
            </p:cNvSpPr>
            <p:nvPr/>
          </p:nvSpPr>
          <p:spPr bwMode="auto">
            <a:xfrm>
              <a:off x="2357438" y="3441700"/>
              <a:ext cx="4763" cy="41275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63"/>
            <p:cNvSpPr>
              <a:spLocks noChangeArrowheads="1"/>
            </p:cNvSpPr>
            <p:nvPr/>
          </p:nvSpPr>
          <p:spPr bwMode="auto">
            <a:xfrm>
              <a:off x="2374900" y="3441700"/>
              <a:ext cx="49213" cy="41275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64"/>
            <p:cNvSpPr>
              <a:spLocks noChangeArrowheads="1"/>
            </p:cNvSpPr>
            <p:nvPr/>
          </p:nvSpPr>
          <p:spPr bwMode="auto">
            <a:xfrm>
              <a:off x="2424113" y="3441700"/>
              <a:ext cx="47625" cy="41275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65"/>
            <p:cNvSpPr>
              <a:spLocks noChangeArrowheads="1"/>
            </p:cNvSpPr>
            <p:nvPr/>
          </p:nvSpPr>
          <p:spPr bwMode="auto">
            <a:xfrm>
              <a:off x="2516188" y="3441700"/>
              <a:ext cx="58738" cy="4127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66"/>
            <p:cNvSpPr>
              <a:spLocks noChangeArrowheads="1"/>
            </p:cNvSpPr>
            <p:nvPr/>
          </p:nvSpPr>
          <p:spPr bwMode="auto">
            <a:xfrm>
              <a:off x="2586038" y="3441700"/>
              <a:ext cx="127000" cy="41275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67"/>
            <p:cNvSpPr>
              <a:spLocks noChangeArrowheads="1"/>
            </p:cNvSpPr>
            <p:nvPr/>
          </p:nvSpPr>
          <p:spPr bwMode="auto">
            <a:xfrm>
              <a:off x="2724150" y="3441700"/>
              <a:ext cx="47625" cy="4127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68"/>
            <p:cNvSpPr>
              <a:spLocks noChangeArrowheads="1"/>
            </p:cNvSpPr>
            <p:nvPr/>
          </p:nvSpPr>
          <p:spPr bwMode="auto">
            <a:xfrm>
              <a:off x="2789238" y="3441700"/>
              <a:ext cx="44450" cy="41275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69"/>
            <p:cNvSpPr>
              <a:spLocks noChangeArrowheads="1"/>
            </p:cNvSpPr>
            <p:nvPr/>
          </p:nvSpPr>
          <p:spPr bwMode="auto">
            <a:xfrm>
              <a:off x="2833688" y="3441700"/>
              <a:ext cx="44450" cy="41275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70"/>
            <p:cNvSpPr>
              <a:spLocks noChangeArrowheads="1"/>
            </p:cNvSpPr>
            <p:nvPr/>
          </p:nvSpPr>
          <p:spPr bwMode="auto">
            <a:xfrm>
              <a:off x="2878138" y="3441700"/>
              <a:ext cx="42863" cy="41275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71"/>
            <p:cNvSpPr>
              <a:spLocks noChangeArrowheads="1"/>
            </p:cNvSpPr>
            <p:nvPr/>
          </p:nvSpPr>
          <p:spPr bwMode="auto">
            <a:xfrm>
              <a:off x="2921000" y="3441700"/>
              <a:ext cx="44450" cy="41275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72"/>
            <p:cNvSpPr>
              <a:spLocks noChangeArrowheads="1"/>
            </p:cNvSpPr>
            <p:nvPr/>
          </p:nvSpPr>
          <p:spPr bwMode="auto">
            <a:xfrm>
              <a:off x="2965450" y="3441700"/>
              <a:ext cx="44450" cy="41275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73"/>
            <p:cNvSpPr>
              <a:spLocks noChangeArrowheads="1"/>
            </p:cNvSpPr>
            <p:nvPr/>
          </p:nvSpPr>
          <p:spPr bwMode="auto">
            <a:xfrm>
              <a:off x="3014663" y="3441700"/>
              <a:ext cx="25400" cy="4127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74"/>
            <p:cNvSpPr>
              <a:spLocks noChangeArrowheads="1"/>
            </p:cNvSpPr>
            <p:nvPr/>
          </p:nvSpPr>
          <p:spPr bwMode="auto">
            <a:xfrm>
              <a:off x="3049588" y="3441700"/>
              <a:ext cx="11113" cy="41275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75"/>
            <p:cNvSpPr>
              <a:spLocks noChangeShapeType="1"/>
            </p:cNvSpPr>
            <p:nvPr/>
          </p:nvSpPr>
          <p:spPr bwMode="auto">
            <a:xfrm>
              <a:off x="3060700" y="3441700"/>
              <a:ext cx="0" cy="80963"/>
            </a:xfrm>
            <a:prstGeom prst="line">
              <a:avLst/>
            </a:prstGeom>
            <a:noFill/>
            <a:ln w="0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76"/>
            <p:cNvSpPr>
              <a:spLocks noChangeShapeType="1"/>
            </p:cNvSpPr>
            <p:nvPr/>
          </p:nvSpPr>
          <p:spPr bwMode="auto">
            <a:xfrm>
              <a:off x="3060700" y="3441700"/>
              <a:ext cx="0" cy="80963"/>
            </a:xfrm>
            <a:prstGeom prst="line">
              <a:avLst/>
            </a:prstGeom>
            <a:noFill/>
            <a:ln w="0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77"/>
            <p:cNvSpPr>
              <a:spLocks noChangeShapeType="1"/>
            </p:cNvSpPr>
            <p:nvPr/>
          </p:nvSpPr>
          <p:spPr bwMode="auto">
            <a:xfrm>
              <a:off x="3060700" y="3441700"/>
              <a:ext cx="0" cy="80963"/>
            </a:xfrm>
            <a:prstGeom prst="line">
              <a:avLst/>
            </a:prstGeom>
            <a:noFill/>
            <a:ln w="0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78"/>
            <p:cNvSpPr>
              <a:spLocks noChangeArrowheads="1"/>
            </p:cNvSpPr>
            <p:nvPr/>
          </p:nvSpPr>
          <p:spPr bwMode="auto">
            <a:xfrm>
              <a:off x="3060700" y="3441700"/>
              <a:ext cx="9525" cy="41275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79"/>
            <p:cNvSpPr>
              <a:spLocks noChangeArrowheads="1"/>
            </p:cNvSpPr>
            <p:nvPr/>
          </p:nvSpPr>
          <p:spPr bwMode="auto">
            <a:xfrm>
              <a:off x="3144838" y="3441700"/>
              <a:ext cx="25400" cy="4127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80"/>
            <p:cNvSpPr>
              <a:spLocks noChangeArrowheads="1"/>
            </p:cNvSpPr>
            <p:nvPr/>
          </p:nvSpPr>
          <p:spPr bwMode="auto">
            <a:xfrm>
              <a:off x="3179763" y="3441700"/>
              <a:ext cx="11113" cy="41275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81"/>
            <p:cNvSpPr>
              <a:spLocks noChangeShapeType="1"/>
            </p:cNvSpPr>
            <p:nvPr/>
          </p:nvSpPr>
          <p:spPr bwMode="auto">
            <a:xfrm>
              <a:off x="3190875" y="3441700"/>
              <a:ext cx="0" cy="80963"/>
            </a:xfrm>
            <a:prstGeom prst="line">
              <a:avLst/>
            </a:prstGeom>
            <a:noFill/>
            <a:ln w="0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82"/>
            <p:cNvSpPr>
              <a:spLocks noChangeShapeType="1"/>
            </p:cNvSpPr>
            <p:nvPr/>
          </p:nvSpPr>
          <p:spPr bwMode="auto">
            <a:xfrm>
              <a:off x="3190875" y="3441700"/>
              <a:ext cx="0" cy="80963"/>
            </a:xfrm>
            <a:prstGeom prst="line">
              <a:avLst/>
            </a:prstGeom>
            <a:noFill/>
            <a:ln w="0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83"/>
            <p:cNvSpPr>
              <a:spLocks noChangeShapeType="1"/>
            </p:cNvSpPr>
            <p:nvPr/>
          </p:nvSpPr>
          <p:spPr bwMode="auto">
            <a:xfrm>
              <a:off x="3190875" y="3441700"/>
              <a:ext cx="0" cy="80963"/>
            </a:xfrm>
            <a:prstGeom prst="line">
              <a:avLst/>
            </a:prstGeom>
            <a:noFill/>
            <a:ln w="0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84"/>
            <p:cNvSpPr>
              <a:spLocks noChangeArrowheads="1"/>
            </p:cNvSpPr>
            <p:nvPr/>
          </p:nvSpPr>
          <p:spPr bwMode="auto">
            <a:xfrm>
              <a:off x="3190875" y="3441700"/>
              <a:ext cx="12700" cy="41275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85"/>
            <p:cNvSpPr>
              <a:spLocks noChangeArrowheads="1"/>
            </p:cNvSpPr>
            <p:nvPr/>
          </p:nvSpPr>
          <p:spPr bwMode="auto">
            <a:xfrm>
              <a:off x="3213100" y="3441700"/>
              <a:ext cx="25400" cy="4127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86"/>
            <p:cNvSpPr>
              <a:spLocks noChangeArrowheads="1"/>
            </p:cNvSpPr>
            <p:nvPr/>
          </p:nvSpPr>
          <p:spPr bwMode="auto">
            <a:xfrm>
              <a:off x="3313113" y="3441700"/>
              <a:ext cx="9525" cy="41275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Line 87"/>
            <p:cNvSpPr>
              <a:spLocks noChangeShapeType="1"/>
            </p:cNvSpPr>
            <p:nvPr/>
          </p:nvSpPr>
          <p:spPr bwMode="auto">
            <a:xfrm>
              <a:off x="3322638" y="3441700"/>
              <a:ext cx="0" cy="80963"/>
            </a:xfrm>
            <a:prstGeom prst="line">
              <a:avLst/>
            </a:prstGeom>
            <a:noFill/>
            <a:ln w="0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88"/>
            <p:cNvSpPr>
              <a:spLocks noChangeShapeType="1"/>
            </p:cNvSpPr>
            <p:nvPr/>
          </p:nvSpPr>
          <p:spPr bwMode="auto">
            <a:xfrm>
              <a:off x="3322638" y="3441700"/>
              <a:ext cx="0" cy="80963"/>
            </a:xfrm>
            <a:prstGeom prst="line">
              <a:avLst/>
            </a:prstGeom>
            <a:noFill/>
            <a:ln w="0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89"/>
            <p:cNvSpPr>
              <a:spLocks noChangeShapeType="1"/>
            </p:cNvSpPr>
            <p:nvPr/>
          </p:nvSpPr>
          <p:spPr bwMode="auto">
            <a:xfrm>
              <a:off x="3322638" y="3441700"/>
              <a:ext cx="0" cy="80963"/>
            </a:xfrm>
            <a:prstGeom prst="line">
              <a:avLst/>
            </a:prstGeom>
            <a:noFill/>
            <a:ln w="0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90"/>
            <p:cNvSpPr>
              <a:spLocks noChangeArrowheads="1"/>
            </p:cNvSpPr>
            <p:nvPr/>
          </p:nvSpPr>
          <p:spPr bwMode="auto">
            <a:xfrm>
              <a:off x="3322638" y="3441700"/>
              <a:ext cx="9525" cy="41275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91"/>
            <p:cNvSpPr>
              <a:spLocks noChangeArrowheads="1"/>
            </p:cNvSpPr>
            <p:nvPr/>
          </p:nvSpPr>
          <p:spPr bwMode="auto">
            <a:xfrm>
              <a:off x="3341688" y="3441700"/>
              <a:ext cx="20638" cy="4127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92"/>
            <p:cNvSpPr>
              <a:spLocks noChangeArrowheads="1"/>
            </p:cNvSpPr>
            <p:nvPr/>
          </p:nvSpPr>
          <p:spPr bwMode="auto">
            <a:xfrm>
              <a:off x="3367088" y="3441700"/>
              <a:ext cx="44450" cy="41275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93"/>
            <p:cNvSpPr>
              <a:spLocks noChangeArrowheads="1"/>
            </p:cNvSpPr>
            <p:nvPr/>
          </p:nvSpPr>
          <p:spPr bwMode="auto">
            <a:xfrm>
              <a:off x="3411538" y="3441700"/>
              <a:ext cx="42863" cy="41275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94"/>
            <p:cNvSpPr>
              <a:spLocks noChangeArrowheads="1"/>
            </p:cNvSpPr>
            <p:nvPr/>
          </p:nvSpPr>
          <p:spPr bwMode="auto">
            <a:xfrm>
              <a:off x="3454400" y="3441700"/>
              <a:ext cx="44450" cy="41275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95"/>
            <p:cNvSpPr>
              <a:spLocks noChangeArrowheads="1"/>
            </p:cNvSpPr>
            <p:nvPr/>
          </p:nvSpPr>
          <p:spPr bwMode="auto">
            <a:xfrm>
              <a:off x="3498850" y="3441700"/>
              <a:ext cx="44450" cy="41275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96"/>
            <p:cNvSpPr>
              <a:spLocks noChangeArrowheads="1"/>
            </p:cNvSpPr>
            <p:nvPr/>
          </p:nvSpPr>
          <p:spPr bwMode="auto">
            <a:xfrm>
              <a:off x="3543300" y="3441700"/>
              <a:ext cx="42863" cy="41275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97"/>
            <p:cNvSpPr>
              <a:spLocks noChangeArrowheads="1"/>
            </p:cNvSpPr>
            <p:nvPr/>
          </p:nvSpPr>
          <p:spPr bwMode="auto">
            <a:xfrm>
              <a:off x="3592513" y="3441700"/>
              <a:ext cx="25400" cy="4127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98"/>
            <p:cNvSpPr>
              <a:spLocks noChangeArrowheads="1"/>
            </p:cNvSpPr>
            <p:nvPr/>
          </p:nvSpPr>
          <p:spPr bwMode="auto">
            <a:xfrm>
              <a:off x="3646488" y="3441700"/>
              <a:ext cx="6350" cy="41275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Line 99"/>
            <p:cNvSpPr>
              <a:spLocks noChangeShapeType="1"/>
            </p:cNvSpPr>
            <p:nvPr/>
          </p:nvSpPr>
          <p:spPr bwMode="auto">
            <a:xfrm>
              <a:off x="3652838" y="3441700"/>
              <a:ext cx="0" cy="80963"/>
            </a:xfrm>
            <a:prstGeom prst="line">
              <a:avLst/>
            </a:prstGeom>
            <a:noFill/>
            <a:ln w="0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Line 100"/>
            <p:cNvSpPr>
              <a:spLocks noChangeShapeType="1"/>
            </p:cNvSpPr>
            <p:nvPr/>
          </p:nvSpPr>
          <p:spPr bwMode="auto">
            <a:xfrm>
              <a:off x="3652838" y="3441700"/>
              <a:ext cx="0" cy="80963"/>
            </a:xfrm>
            <a:prstGeom prst="line">
              <a:avLst/>
            </a:prstGeom>
            <a:noFill/>
            <a:ln w="0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Line 101"/>
            <p:cNvSpPr>
              <a:spLocks noChangeShapeType="1"/>
            </p:cNvSpPr>
            <p:nvPr/>
          </p:nvSpPr>
          <p:spPr bwMode="auto">
            <a:xfrm>
              <a:off x="3652838" y="3441700"/>
              <a:ext cx="0" cy="80963"/>
            </a:xfrm>
            <a:prstGeom prst="line">
              <a:avLst/>
            </a:prstGeom>
            <a:noFill/>
            <a:ln w="0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02"/>
            <p:cNvSpPr>
              <a:spLocks noChangeArrowheads="1"/>
            </p:cNvSpPr>
            <p:nvPr/>
          </p:nvSpPr>
          <p:spPr bwMode="auto">
            <a:xfrm>
              <a:off x="3652838" y="3441700"/>
              <a:ext cx="6350" cy="41275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03"/>
            <p:cNvSpPr>
              <a:spLocks noChangeArrowheads="1"/>
            </p:cNvSpPr>
            <p:nvPr/>
          </p:nvSpPr>
          <p:spPr bwMode="auto">
            <a:xfrm>
              <a:off x="3671888" y="3441700"/>
              <a:ext cx="36513" cy="4127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Line 105"/>
            <p:cNvSpPr>
              <a:spLocks noChangeShapeType="1"/>
            </p:cNvSpPr>
            <p:nvPr/>
          </p:nvSpPr>
          <p:spPr bwMode="auto">
            <a:xfrm>
              <a:off x="806450" y="1749425"/>
              <a:ext cx="32337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Line 106"/>
            <p:cNvSpPr>
              <a:spLocks noChangeShapeType="1"/>
            </p:cNvSpPr>
            <p:nvPr/>
          </p:nvSpPr>
          <p:spPr bwMode="auto">
            <a:xfrm flipV="1">
              <a:off x="806450" y="954088"/>
              <a:ext cx="0" cy="23860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Line 107"/>
            <p:cNvSpPr>
              <a:spLocks noChangeShapeType="1"/>
            </p:cNvSpPr>
            <p:nvPr/>
          </p:nvSpPr>
          <p:spPr bwMode="auto">
            <a:xfrm flipH="1">
              <a:off x="790575" y="3340100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08"/>
            <p:cNvSpPr>
              <a:spLocks noChangeArrowheads="1"/>
            </p:cNvSpPr>
            <p:nvPr/>
          </p:nvSpPr>
          <p:spPr bwMode="auto">
            <a:xfrm>
              <a:off x="741363" y="3311525"/>
              <a:ext cx="762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Line 109"/>
            <p:cNvSpPr>
              <a:spLocks noChangeShapeType="1"/>
            </p:cNvSpPr>
            <p:nvPr/>
          </p:nvSpPr>
          <p:spPr bwMode="auto">
            <a:xfrm flipH="1">
              <a:off x="790575" y="2876550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110"/>
            <p:cNvSpPr>
              <a:spLocks noChangeArrowheads="1"/>
            </p:cNvSpPr>
            <p:nvPr/>
          </p:nvSpPr>
          <p:spPr bwMode="auto">
            <a:xfrm>
              <a:off x="741363" y="2847975"/>
              <a:ext cx="762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5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Line 111"/>
            <p:cNvSpPr>
              <a:spLocks noChangeShapeType="1"/>
            </p:cNvSpPr>
            <p:nvPr/>
          </p:nvSpPr>
          <p:spPr bwMode="auto">
            <a:xfrm flipH="1">
              <a:off x="790575" y="2413000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112"/>
            <p:cNvSpPr>
              <a:spLocks noChangeArrowheads="1"/>
            </p:cNvSpPr>
            <p:nvPr/>
          </p:nvSpPr>
          <p:spPr bwMode="auto">
            <a:xfrm>
              <a:off x="709613" y="2384425"/>
              <a:ext cx="1143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10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Line 113"/>
            <p:cNvSpPr>
              <a:spLocks noChangeShapeType="1"/>
            </p:cNvSpPr>
            <p:nvPr/>
          </p:nvSpPr>
          <p:spPr bwMode="auto">
            <a:xfrm flipH="1">
              <a:off x="790575" y="1949450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14"/>
            <p:cNvSpPr>
              <a:spLocks noChangeArrowheads="1"/>
            </p:cNvSpPr>
            <p:nvPr/>
          </p:nvSpPr>
          <p:spPr bwMode="auto">
            <a:xfrm>
              <a:off x="709613" y="1920875"/>
              <a:ext cx="1143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15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Line 115"/>
            <p:cNvSpPr>
              <a:spLocks noChangeShapeType="1"/>
            </p:cNvSpPr>
            <p:nvPr/>
          </p:nvSpPr>
          <p:spPr bwMode="auto">
            <a:xfrm flipH="1">
              <a:off x="790575" y="1487488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16"/>
            <p:cNvSpPr>
              <a:spLocks noChangeArrowheads="1"/>
            </p:cNvSpPr>
            <p:nvPr/>
          </p:nvSpPr>
          <p:spPr bwMode="auto">
            <a:xfrm>
              <a:off x="709613" y="1457325"/>
              <a:ext cx="1143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20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Line 117"/>
            <p:cNvSpPr>
              <a:spLocks noChangeShapeType="1"/>
            </p:cNvSpPr>
            <p:nvPr/>
          </p:nvSpPr>
          <p:spPr bwMode="auto">
            <a:xfrm flipH="1">
              <a:off x="790575" y="1023938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118"/>
            <p:cNvSpPr>
              <a:spLocks noChangeArrowheads="1"/>
            </p:cNvSpPr>
            <p:nvPr/>
          </p:nvSpPr>
          <p:spPr bwMode="auto">
            <a:xfrm>
              <a:off x="709613" y="993775"/>
              <a:ext cx="1143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25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Rectangle 119"/>
            <p:cNvSpPr>
              <a:spLocks noChangeArrowheads="1"/>
            </p:cNvSpPr>
            <p:nvPr/>
          </p:nvSpPr>
          <p:spPr bwMode="auto">
            <a:xfrm rot="16200000">
              <a:off x="347663" y="2036763"/>
              <a:ext cx="687388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Betafunctions [m]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Line 120"/>
            <p:cNvSpPr>
              <a:spLocks noChangeShapeType="1"/>
            </p:cNvSpPr>
            <p:nvPr/>
          </p:nvSpPr>
          <p:spPr bwMode="auto">
            <a:xfrm flipV="1">
              <a:off x="4040188" y="954088"/>
              <a:ext cx="0" cy="23860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Line 121"/>
            <p:cNvSpPr>
              <a:spLocks noChangeShapeType="1"/>
            </p:cNvSpPr>
            <p:nvPr/>
          </p:nvSpPr>
          <p:spPr bwMode="auto">
            <a:xfrm>
              <a:off x="4040188" y="3192463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122"/>
            <p:cNvSpPr>
              <a:spLocks noChangeArrowheads="1"/>
            </p:cNvSpPr>
            <p:nvPr/>
          </p:nvSpPr>
          <p:spPr bwMode="auto">
            <a:xfrm>
              <a:off x="4071938" y="3162300"/>
              <a:ext cx="2286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-0.16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Line 123"/>
            <p:cNvSpPr>
              <a:spLocks noChangeShapeType="1"/>
            </p:cNvSpPr>
            <p:nvPr/>
          </p:nvSpPr>
          <p:spPr bwMode="auto">
            <a:xfrm>
              <a:off x="4040188" y="3011488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124"/>
            <p:cNvSpPr>
              <a:spLocks noChangeArrowheads="1"/>
            </p:cNvSpPr>
            <p:nvPr/>
          </p:nvSpPr>
          <p:spPr bwMode="auto">
            <a:xfrm>
              <a:off x="4071938" y="2982913"/>
              <a:ext cx="2286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-0.14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Line 125"/>
            <p:cNvSpPr>
              <a:spLocks noChangeShapeType="1"/>
            </p:cNvSpPr>
            <p:nvPr/>
          </p:nvSpPr>
          <p:spPr bwMode="auto">
            <a:xfrm>
              <a:off x="4040188" y="2830513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126"/>
            <p:cNvSpPr>
              <a:spLocks noChangeArrowheads="1"/>
            </p:cNvSpPr>
            <p:nvPr/>
          </p:nvSpPr>
          <p:spPr bwMode="auto">
            <a:xfrm>
              <a:off x="4071938" y="2801938"/>
              <a:ext cx="2286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-0.12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Line 127"/>
            <p:cNvSpPr>
              <a:spLocks noChangeShapeType="1"/>
            </p:cNvSpPr>
            <p:nvPr/>
          </p:nvSpPr>
          <p:spPr bwMode="auto">
            <a:xfrm>
              <a:off x="4040188" y="2651125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28"/>
            <p:cNvSpPr>
              <a:spLocks noChangeArrowheads="1"/>
            </p:cNvSpPr>
            <p:nvPr/>
          </p:nvSpPr>
          <p:spPr bwMode="auto">
            <a:xfrm>
              <a:off x="4071938" y="2622550"/>
              <a:ext cx="2286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-0.10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Line 129"/>
            <p:cNvSpPr>
              <a:spLocks noChangeShapeType="1"/>
            </p:cNvSpPr>
            <p:nvPr/>
          </p:nvSpPr>
          <p:spPr bwMode="auto">
            <a:xfrm>
              <a:off x="4040188" y="2470150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30"/>
            <p:cNvSpPr>
              <a:spLocks noChangeArrowheads="1"/>
            </p:cNvSpPr>
            <p:nvPr/>
          </p:nvSpPr>
          <p:spPr bwMode="auto">
            <a:xfrm>
              <a:off x="4071938" y="2441575"/>
              <a:ext cx="2286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-0.08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Line 131"/>
            <p:cNvSpPr>
              <a:spLocks noChangeShapeType="1"/>
            </p:cNvSpPr>
            <p:nvPr/>
          </p:nvSpPr>
          <p:spPr bwMode="auto">
            <a:xfrm>
              <a:off x="4040188" y="2290763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32"/>
            <p:cNvSpPr>
              <a:spLocks noChangeArrowheads="1"/>
            </p:cNvSpPr>
            <p:nvPr/>
          </p:nvSpPr>
          <p:spPr bwMode="auto">
            <a:xfrm>
              <a:off x="4071938" y="2260600"/>
              <a:ext cx="2286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-0.06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Line 133"/>
            <p:cNvSpPr>
              <a:spLocks noChangeShapeType="1"/>
            </p:cNvSpPr>
            <p:nvPr/>
          </p:nvSpPr>
          <p:spPr bwMode="auto">
            <a:xfrm>
              <a:off x="4040188" y="2109788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34"/>
            <p:cNvSpPr>
              <a:spLocks noChangeArrowheads="1"/>
            </p:cNvSpPr>
            <p:nvPr/>
          </p:nvSpPr>
          <p:spPr bwMode="auto">
            <a:xfrm>
              <a:off x="4071938" y="2081213"/>
              <a:ext cx="2286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-0.04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Line 135"/>
            <p:cNvSpPr>
              <a:spLocks noChangeShapeType="1"/>
            </p:cNvSpPr>
            <p:nvPr/>
          </p:nvSpPr>
          <p:spPr bwMode="auto">
            <a:xfrm>
              <a:off x="4040188" y="1930400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36"/>
            <p:cNvSpPr>
              <a:spLocks noChangeArrowheads="1"/>
            </p:cNvSpPr>
            <p:nvPr/>
          </p:nvSpPr>
          <p:spPr bwMode="auto">
            <a:xfrm>
              <a:off x="4071938" y="1900238"/>
              <a:ext cx="2286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-0.02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" name="Line 137"/>
            <p:cNvSpPr>
              <a:spLocks noChangeShapeType="1"/>
            </p:cNvSpPr>
            <p:nvPr/>
          </p:nvSpPr>
          <p:spPr bwMode="auto">
            <a:xfrm>
              <a:off x="4040188" y="1749425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38"/>
            <p:cNvSpPr>
              <a:spLocks noChangeArrowheads="1"/>
            </p:cNvSpPr>
            <p:nvPr/>
          </p:nvSpPr>
          <p:spPr bwMode="auto">
            <a:xfrm>
              <a:off x="4071938" y="1720850"/>
              <a:ext cx="1905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0.00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" name="Line 139"/>
            <p:cNvSpPr>
              <a:spLocks noChangeShapeType="1"/>
            </p:cNvSpPr>
            <p:nvPr/>
          </p:nvSpPr>
          <p:spPr bwMode="auto">
            <a:xfrm>
              <a:off x="4040188" y="1568450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140"/>
            <p:cNvSpPr>
              <a:spLocks noChangeArrowheads="1"/>
            </p:cNvSpPr>
            <p:nvPr/>
          </p:nvSpPr>
          <p:spPr bwMode="auto">
            <a:xfrm>
              <a:off x="4071938" y="1539875"/>
              <a:ext cx="1905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0.02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Line 141"/>
            <p:cNvSpPr>
              <a:spLocks noChangeShapeType="1"/>
            </p:cNvSpPr>
            <p:nvPr/>
          </p:nvSpPr>
          <p:spPr bwMode="auto">
            <a:xfrm>
              <a:off x="4040188" y="1389063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142"/>
            <p:cNvSpPr>
              <a:spLocks noChangeArrowheads="1"/>
            </p:cNvSpPr>
            <p:nvPr/>
          </p:nvSpPr>
          <p:spPr bwMode="auto">
            <a:xfrm>
              <a:off x="4071938" y="1360488"/>
              <a:ext cx="1905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0.04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0" name="Line 143"/>
            <p:cNvSpPr>
              <a:spLocks noChangeShapeType="1"/>
            </p:cNvSpPr>
            <p:nvPr/>
          </p:nvSpPr>
          <p:spPr bwMode="auto">
            <a:xfrm>
              <a:off x="4040188" y="1209675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144"/>
            <p:cNvSpPr>
              <a:spLocks noChangeArrowheads="1"/>
            </p:cNvSpPr>
            <p:nvPr/>
          </p:nvSpPr>
          <p:spPr bwMode="auto">
            <a:xfrm>
              <a:off x="4071938" y="1179513"/>
              <a:ext cx="1905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0.06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" name="Line 145"/>
            <p:cNvSpPr>
              <a:spLocks noChangeShapeType="1"/>
            </p:cNvSpPr>
            <p:nvPr/>
          </p:nvSpPr>
          <p:spPr bwMode="auto">
            <a:xfrm>
              <a:off x="4040188" y="1028700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146"/>
            <p:cNvSpPr>
              <a:spLocks noChangeArrowheads="1"/>
            </p:cNvSpPr>
            <p:nvPr/>
          </p:nvSpPr>
          <p:spPr bwMode="auto">
            <a:xfrm>
              <a:off x="4071938" y="1000125"/>
              <a:ext cx="1905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0.08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" name="Rectangle 147"/>
            <p:cNvSpPr>
              <a:spLocks noChangeArrowheads="1"/>
            </p:cNvSpPr>
            <p:nvPr/>
          </p:nvSpPr>
          <p:spPr bwMode="auto">
            <a:xfrm rot="16200000">
              <a:off x="3990975" y="2043113"/>
              <a:ext cx="573088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Dispersion [m]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" name="Freeform 148"/>
            <p:cNvSpPr>
              <a:spLocks/>
            </p:cNvSpPr>
            <p:nvPr/>
          </p:nvSpPr>
          <p:spPr bwMode="auto">
            <a:xfrm>
              <a:off x="806450" y="954088"/>
              <a:ext cx="3233738" cy="788988"/>
            </a:xfrm>
            <a:custGeom>
              <a:avLst/>
              <a:gdLst>
                <a:gd name="T0" fmla="*/ 102 w 6352"/>
                <a:gd name="T1" fmla="*/ 1533 h 1551"/>
                <a:gd name="T2" fmla="*/ 205 w 6352"/>
                <a:gd name="T3" fmla="*/ 1533 h 1551"/>
                <a:gd name="T4" fmla="*/ 308 w 6352"/>
                <a:gd name="T5" fmla="*/ 1533 h 1551"/>
                <a:gd name="T6" fmla="*/ 411 w 6352"/>
                <a:gd name="T7" fmla="*/ 1533 h 1551"/>
                <a:gd name="T8" fmla="*/ 514 w 6352"/>
                <a:gd name="T9" fmla="*/ 1533 h 1551"/>
                <a:gd name="T10" fmla="*/ 617 w 6352"/>
                <a:gd name="T11" fmla="*/ 1533 h 1551"/>
                <a:gd name="T12" fmla="*/ 718 w 6352"/>
                <a:gd name="T13" fmla="*/ 1536 h 1551"/>
                <a:gd name="T14" fmla="*/ 807 w 6352"/>
                <a:gd name="T15" fmla="*/ 1544 h 1551"/>
                <a:gd name="T16" fmla="*/ 906 w 6352"/>
                <a:gd name="T17" fmla="*/ 1550 h 1551"/>
                <a:gd name="T18" fmla="*/ 1007 w 6352"/>
                <a:gd name="T19" fmla="*/ 1489 h 1551"/>
                <a:gd name="T20" fmla="*/ 1109 w 6352"/>
                <a:gd name="T21" fmla="*/ 1357 h 1551"/>
                <a:gd name="T22" fmla="*/ 1210 w 6352"/>
                <a:gd name="T23" fmla="*/ 1178 h 1551"/>
                <a:gd name="T24" fmla="*/ 1311 w 6352"/>
                <a:gd name="T25" fmla="*/ 964 h 1551"/>
                <a:gd name="T26" fmla="*/ 1406 w 6352"/>
                <a:gd name="T27" fmla="*/ 682 h 1551"/>
                <a:gd name="T28" fmla="*/ 1502 w 6352"/>
                <a:gd name="T29" fmla="*/ 344 h 1551"/>
                <a:gd name="T30" fmla="*/ 1603 w 6352"/>
                <a:gd name="T31" fmla="*/ 18 h 1551"/>
                <a:gd name="T32" fmla="*/ 1689 w 6352"/>
                <a:gd name="T33" fmla="*/ 0 h 1551"/>
                <a:gd name="T34" fmla="*/ 1786 w 6352"/>
                <a:gd name="T35" fmla="*/ 182 h 1551"/>
                <a:gd name="T36" fmla="*/ 1887 w 6352"/>
                <a:gd name="T37" fmla="*/ 534 h 1551"/>
                <a:gd name="T38" fmla="*/ 1978 w 6352"/>
                <a:gd name="T39" fmla="*/ 847 h 1551"/>
                <a:gd name="T40" fmla="*/ 2078 w 6352"/>
                <a:gd name="T41" fmla="*/ 1041 h 1551"/>
                <a:gd name="T42" fmla="*/ 2179 w 6352"/>
                <a:gd name="T43" fmla="*/ 1189 h 1551"/>
                <a:gd name="T44" fmla="*/ 2280 w 6352"/>
                <a:gd name="T45" fmla="*/ 1297 h 1551"/>
                <a:gd name="T46" fmla="*/ 2381 w 6352"/>
                <a:gd name="T47" fmla="*/ 1351 h 1551"/>
                <a:gd name="T48" fmla="*/ 2481 w 6352"/>
                <a:gd name="T49" fmla="*/ 1333 h 1551"/>
                <a:gd name="T50" fmla="*/ 2583 w 6352"/>
                <a:gd name="T51" fmla="*/ 1367 h 1551"/>
                <a:gd name="T52" fmla="*/ 2684 w 6352"/>
                <a:gd name="T53" fmla="*/ 1454 h 1551"/>
                <a:gd name="T54" fmla="*/ 2786 w 6352"/>
                <a:gd name="T55" fmla="*/ 1417 h 1551"/>
                <a:gd name="T56" fmla="*/ 2887 w 6352"/>
                <a:gd name="T57" fmla="*/ 1252 h 1551"/>
                <a:gd name="T58" fmla="*/ 2990 w 6352"/>
                <a:gd name="T59" fmla="*/ 1212 h 1551"/>
                <a:gd name="T60" fmla="*/ 3077 w 6352"/>
                <a:gd name="T61" fmla="*/ 1310 h 1551"/>
                <a:gd name="T62" fmla="*/ 3178 w 6352"/>
                <a:gd name="T63" fmla="*/ 1367 h 1551"/>
                <a:gd name="T64" fmla="*/ 3279 w 6352"/>
                <a:gd name="T65" fmla="*/ 1306 h 1551"/>
                <a:gd name="T66" fmla="*/ 3380 w 6352"/>
                <a:gd name="T67" fmla="*/ 1198 h 1551"/>
                <a:gd name="T68" fmla="*/ 3482 w 6352"/>
                <a:gd name="T69" fmla="*/ 1285 h 1551"/>
                <a:gd name="T70" fmla="*/ 3584 w 6352"/>
                <a:gd name="T71" fmla="*/ 1433 h 1551"/>
                <a:gd name="T72" fmla="*/ 3686 w 6352"/>
                <a:gd name="T73" fmla="*/ 1447 h 1551"/>
                <a:gd name="T74" fmla="*/ 3787 w 6352"/>
                <a:gd name="T75" fmla="*/ 1348 h 1551"/>
                <a:gd name="T76" fmla="*/ 3887 w 6352"/>
                <a:gd name="T77" fmla="*/ 1340 h 1551"/>
                <a:gd name="T78" fmla="*/ 3988 w 6352"/>
                <a:gd name="T79" fmla="*/ 1346 h 1551"/>
                <a:gd name="T80" fmla="*/ 4089 w 6352"/>
                <a:gd name="T81" fmla="*/ 1281 h 1551"/>
                <a:gd name="T82" fmla="*/ 4191 w 6352"/>
                <a:gd name="T83" fmla="*/ 1165 h 1551"/>
                <a:gd name="T84" fmla="*/ 4292 w 6352"/>
                <a:gd name="T85" fmla="*/ 1011 h 1551"/>
                <a:gd name="T86" fmla="*/ 4391 w 6352"/>
                <a:gd name="T87" fmla="*/ 792 h 1551"/>
                <a:gd name="T88" fmla="*/ 4483 w 6352"/>
                <a:gd name="T89" fmla="*/ 471 h 1551"/>
                <a:gd name="T90" fmla="*/ 4582 w 6352"/>
                <a:gd name="T91" fmla="*/ 123 h 1551"/>
                <a:gd name="T92" fmla="*/ 4677 w 6352"/>
                <a:gd name="T93" fmla="*/ 0 h 1551"/>
                <a:gd name="T94" fmla="*/ 4767 w 6352"/>
                <a:gd name="T95" fmla="*/ 57 h 1551"/>
                <a:gd name="T96" fmla="*/ 4868 w 6352"/>
                <a:gd name="T97" fmla="*/ 407 h 1551"/>
                <a:gd name="T98" fmla="*/ 4961 w 6352"/>
                <a:gd name="T99" fmla="*/ 735 h 1551"/>
                <a:gd name="T100" fmla="*/ 5058 w 6352"/>
                <a:gd name="T101" fmla="*/ 1004 h 1551"/>
                <a:gd name="T102" fmla="*/ 5160 w 6352"/>
                <a:gd name="T103" fmla="*/ 1213 h 1551"/>
                <a:gd name="T104" fmla="*/ 5261 w 6352"/>
                <a:gd name="T105" fmla="*/ 1385 h 1551"/>
                <a:gd name="T106" fmla="*/ 5363 w 6352"/>
                <a:gd name="T107" fmla="*/ 1507 h 1551"/>
                <a:gd name="T108" fmla="*/ 5463 w 6352"/>
                <a:gd name="T109" fmla="*/ 1550 h 1551"/>
                <a:gd name="T110" fmla="*/ 5563 w 6352"/>
                <a:gd name="T111" fmla="*/ 1542 h 1551"/>
                <a:gd name="T112" fmla="*/ 5652 w 6352"/>
                <a:gd name="T113" fmla="*/ 1534 h 1551"/>
                <a:gd name="T114" fmla="*/ 5753 w 6352"/>
                <a:gd name="T115" fmla="*/ 1533 h 1551"/>
                <a:gd name="T116" fmla="*/ 5856 w 6352"/>
                <a:gd name="T117" fmla="*/ 1533 h 1551"/>
                <a:gd name="T118" fmla="*/ 5959 w 6352"/>
                <a:gd name="T119" fmla="*/ 1533 h 1551"/>
                <a:gd name="T120" fmla="*/ 6062 w 6352"/>
                <a:gd name="T121" fmla="*/ 1533 h 1551"/>
                <a:gd name="T122" fmla="*/ 6165 w 6352"/>
                <a:gd name="T123" fmla="*/ 1533 h 1551"/>
                <a:gd name="T124" fmla="*/ 6268 w 6352"/>
                <a:gd name="T125" fmla="*/ 1533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52" h="1551">
                  <a:moveTo>
                    <a:pt x="0" y="1533"/>
                  </a:moveTo>
                  <a:lnTo>
                    <a:pt x="1" y="1533"/>
                  </a:lnTo>
                  <a:lnTo>
                    <a:pt x="2" y="1533"/>
                  </a:lnTo>
                  <a:lnTo>
                    <a:pt x="3" y="1533"/>
                  </a:lnTo>
                  <a:lnTo>
                    <a:pt x="3" y="1533"/>
                  </a:lnTo>
                  <a:lnTo>
                    <a:pt x="4" y="1533"/>
                  </a:lnTo>
                  <a:lnTo>
                    <a:pt x="5" y="1533"/>
                  </a:lnTo>
                  <a:lnTo>
                    <a:pt x="6" y="1533"/>
                  </a:lnTo>
                  <a:lnTo>
                    <a:pt x="7" y="1533"/>
                  </a:lnTo>
                  <a:lnTo>
                    <a:pt x="8" y="1533"/>
                  </a:lnTo>
                  <a:lnTo>
                    <a:pt x="9" y="1533"/>
                  </a:lnTo>
                  <a:lnTo>
                    <a:pt x="9" y="1533"/>
                  </a:lnTo>
                  <a:lnTo>
                    <a:pt x="10" y="1533"/>
                  </a:lnTo>
                  <a:lnTo>
                    <a:pt x="11" y="1533"/>
                  </a:lnTo>
                  <a:lnTo>
                    <a:pt x="12" y="1533"/>
                  </a:lnTo>
                  <a:lnTo>
                    <a:pt x="13" y="1533"/>
                  </a:lnTo>
                  <a:lnTo>
                    <a:pt x="14" y="1533"/>
                  </a:lnTo>
                  <a:lnTo>
                    <a:pt x="15" y="1533"/>
                  </a:lnTo>
                  <a:lnTo>
                    <a:pt x="15" y="1533"/>
                  </a:lnTo>
                  <a:lnTo>
                    <a:pt x="16" y="1533"/>
                  </a:lnTo>
                  <a:lnTo>
                    <a:pt x="17" y="1533"/>
                  </a:lnTo>
                  <a:lnTo>
                    <a:pt x="18" y="1533"/>
                  </a:lnTo>
                  <a:lnTo>
                    <a:pt x="19" y="1533"/>
                  </a:lnTo>
                  <a:lnTo>
                    <a:pt x="20" y="1533"/>
                  </a:lnTo>
                  <a:lnTo>
                    <a:pt x="21" y="1533"/>
                  </a:lnTo>
                  <a:lnTo>
                    <a:pt x="21" y="1533"/>
                  </a:lnTo>
                  <a:lnTo>
                    <a:pt x="22" y="1533"/>
                  </a:lnTo>
                  <a:lnTo>
                    <a:pt x="23" y="1533"/>
                  </a:lnTo>
                  <a:lnTo>
                    <a:pt x="24" y="1533"/>
                  </a:lnTo>
                  <a:lnTo>
                    <a:pt x="25" y="1533"/>
                  </a:lnTo>
                  <a:lnTo>
                    <a:pt x="26" y="1533"/>
                  </a:lnTo>
                  <a:lnTo>
                    <a:pt x="27" y="1533"/>
                  </a:lnTo>
                  <a:lnTo>
                    <a:pt x="27" y="1533"/>
                  </a:lnTo>
                  <a:lnTo>
                    <a:pt x="28" y="1533"/>
                  </a:lnTo>
                  <a:lnTo>
                    <a:pt x="29" y="1533"/>
                  </a:lnTo>
                  <a:lnTo>
                    <a:pt x="30" y="1533"/>
                  </a:lnTo>
                  <a:lnTo>
                    <a:pt x="31" y="1533"/>
                  </a:lnTo>
                  <a:lnTo>
                    <a:pt x="32" y="1533"/>
                  </a:lnTo>
                  <a:lnTo>
                    <a:pt x="33" y="1533"/>
                  </a:lnTo>
                  <a:lnTo>
                    <a:pt x="33" y="1533"/>
                  </a:lnTo>
                  <a:lnTo>
                    <a:pt x="34" y="1533"/>
                  </a:lnTo>
                  <a:lnTo>
                    <a:pt x="35" y="1533"/>
                  </a:lnTo>
                  <a:lnTo>
                    <a:pt x="36" y="1533"/>
                  </a:lnTo>
                  <a:lnTo>
                    <a:pt x="37" y="1533"/>
                  </a:lnTo>
                  <a:lnTo>
                    <a:pt x="38" y="1533"/>
                  </a:lnTo>
                  <a:lnTo>
                    <a:pt x="39" y="1533"/>
                  </a:lnTo>
                  <a:lnTo>
                    <a:pt x="39" y="1533"/>
                  </a:lnTo>
                  <a:lnTo>
                    <a:pt x="40" y="1533"/>
                  </a:lnTo>
                  <a:lnTo>
                    <a:pt x="41" y="1533"/>
                  </a:lnTo>
                  <a:lnTo>
                    <a:pt x="42" y="1533"/>
                  </a:lnTo>
                  <a:lnTo>
                    <a:pt x="43" y="1533"/>
                  </a:lnTo>
                  <a:lnTo>
                    <a:pt x="44" y="1533"/>
                  </a:lnTo>
                  <a:lnTo>
                    <a:pt x="45" y="1533"/>
                  </a:lnTo>
                  <a:lnTo>
                    <a:pt x="45" y="1533"/>
                  </a:lnTo>
                  <a:lnTo>
                    <a:pt x="46" y="1533"/>
                  </a:lnTo>
                  <a:lnTo>
                    <a:pt x="47" y="1533"/>
                  </a:lnTo>
                  <a:lnTo>
                    <a:pt x="48" y="1533"/>
                  </a:lnTo>
                  <a:lnTo>
                    <a:pt x="49" y="1533"/>
                  </a:lnTo>
                  <a:lnTo>
                    <a:pt x="50" y="1533"/>
                  </a:lnTo>
                  <a:lnTo>
                    <a:pt x="51" y="1533"/>
                  </a:lnTo>
                  <a:lnTo>
                    <a:pt x="51" y="1533"/>
                  </a:lnTo>
                  <a:lnTo>
                    <a:pt x="52" y="1533"/>
                  </a:lnTo>
                  <a:lnTo>
                    <a:pt x="53" y="1533"/>
                  </a:lnTo>
                  <a:lnTo>
                    <a:pt x="54" y="1533"/>
                  </a:lnTo>
                  <a:lnTo>
                    <a:pt x="55" y="1533"/>
                  </a:lnTo>
                  <a:lnTo>
                    <a:pt x="56" y="1533"/>
                  </a:lnTo>
                  <a:lnTo>
                    <a:pt x="57" y="1533"/>
                  </a:lnTo>
                  <a:lnTo>
                    <a:pt x="58" y="1533"/>
                  </a:lnTo>
                  <a:lnTo>
                    <a:pt x="58" y="1533"/>
                  </a:lnTo>
                  <a:lnTo>
                    <a:pt x="59" y="1533"/>
                  </a:lnTo>
                  <a:lnTo>
                    <a:pt x="60" y="1533"/>
                  </a:lnTo>
                  <a:lnTo>
                    <a:pt x="61" y="1533"/>
                  </a:lnTo>
                  <a:lnTo>
                    <a:pt x="62" y="1533"/>
                  </a:lnTo>
                  <a:lnTo>
                    <a:pt x="63" y="1533"/>
                  </a:lnTo>
                  <a:lnTo>
                    <a:pt x="64" y="1533"/>
                  </a:lnTo>
                  <a:lnTo>
                    <a:pt x="64" y="1533"/>
                  </a:lnTo>
                  <a:lnTo>
                    <a:pt x="65" y="1533"/>
                  </a:lnTo>
                  <a:lnTo>
                    <a:pt x="66" y="1533"/>
                  </a:lnTo>
                  <a:lnTo>
                    <a:pt x="67" y="1533"/>
                  </a:lnTo>
                  <a:lnTo>
                    <a:pt x="68" y="1533"/>
                  </a:lnTo>
                  <a:lnTo>
                    <a:pt x="69" y="1533"/>
                  </a:lnTo>
                  <a:lnTo>
                    <a:pt x="70" y="1533"/>
                  </a:lnTo>
                  <a:lnTo>
                    <a:pt x="70" y="1533"/>
                  </a:lnTo>
                  <a:lnTo>
                    <a:pt x="71" y="1533"/>
                  </a:lnTo>
                  <a:lnTo>
                    <a:pt x="72" y="1533"/>
                  </a:lnTo>
                  <a:lnTo>
                    <a:pt x="73" y="1533"/>
                  </a:lnTo>
                  <a:lnTo>
                    <a:pt x="74" y="1533"/>
                  </a:lnTo>
                  <a:lnTo>
                    <a:pt x="75" y="1533"/>
                  </a:lnTo>
                  <a:lnTo>
                    <a:pt x="76" y="1533"/>
                  </a:lnTo>
                  <a:lnTo>
                    <a:pt x="76" y="1533"/>
                  </a:lnTo>
                  <a:lnTo>
                    <a:pt x="77" y="1533"/>
                  </a:lnTo>
                  <a:lnTo>
                    <a:pt x="78" y="1533"/>
                  </a:lnTo>
                  <a:lnTo>
                    <a:pt x="79" y="1533"/>
                  </a:lnTo>
                  <a:lnTo>
                    <a:pt x="80" y="1533"/>
                  </a:lnTo>
                  <a:lnTo>
                    <a:pt x="81" y="1533"/>
                  </a:lnTo>
                  <a:lnTo>
                    <a:pt x="82" y="1533"/>
                  </a:lnTo>
                  <a:lnTo>
                    <a:pt x="82" y="1533"/>
                  </a:lnTo>
                  <a:lnTo>
                    <a:pt x="83" y="1533"/>
                  </a:lnTo>
                  <a:lnTo>
                    <a:pt x="84" y="1533"/>
                  </a:lnTo>
                  <a:lnTo>
                    <a:pt x="85" y="1533"/>
                  </a:lnTo>
                  <a:lnTo>
                    <a:pt x="86" y="1533"/>
                  </a:lnTo>
                  <a:lnTo>
                    <a:pt x="87" y="1533"/>
                  </a:lnTo>
                  <a:lnTo>
                    <a:pt x="88" y="1533"/>
                  </a:lnTo>
                  <a:lnTo>
                    <a:pt x="88" y="1533"/>
                  </a:lnTo>
                  <a:lnTo>
                    <a:pt x="89" y="1533"/>
                  </a:lnTo>
                  <a:lnTo>
                    <a:pt x="90" y="1533"/>
                  </a:lnTo>
                  <a:lnTo>
                    <a:pt x="91" y="1533"/>
                  </a:lnTo>
                  <a:lnTo>
                    <a:pt x="92" y="1533"/>
                  </a:lnTo>
                  <a:lnTo>
                    <a:pt x="93" y="1533"/>
                  </a:lnTo>
                  <a:lnTo>
                    <a:pt x="94" y="1533"/>
                  </a:lnTo>
                  <a:lnTo>
                    <a:pt x="94" y="1533"/>
                  </a:lnTo>
                  <a:lnTo>
                    <a:pt x="95" y="1533"/>
                  </a:lnTo>
                  <a:lnTo>
                    <a:pt x="96" y="1533"/>
                  </a:lnTo>
                  <a:lnTo>
                    <a:pt x="97" y="1533"/>
                  </a:lnTo>
                  <a:lnTo>
                    <a:pt x="98" y="1533"/>
                  </a:lnTo>
                  <a:lnTo>
                    <a:pt x="99" y="1533"/>
                  </a:lnTo>
                  <a:lnTo>
                    <a:pt x="100" y="1533"/>
                  </a:lnTo>
                  <a:lnTo>
                    <a:pt x="100" y="1533"/>
                  </a:lnTo>
                  <a:lnTo>
                    <a:pt x="101" y="1533"/>
                  </a:lnTo>
                  <a:lnTo>
                    <a:pt x="102" y="1533"/>
                  </a:lnTo>
                  <a:lnTo>
                    <a:pt x="103" y="1533"/>
                  </a:lnTo>
                  <a:lnTo>
                    <a:pt x="104" y="1533"/>
                  </a:lnTo>
                  <a:lnTo>
                    <a:pt x="105" y="1533"/>
                  </a:lnTo>
                  <a:lnTo>
                    <a:pt x="106" y="1533"/>
                  </a:lnTo>
                  <a:lnTo>
                    <a:pt x="106" y="1533"/>
                  </a:lnTo>
                  <a:lnTo>
                    <a:pt x="107" y="1533"/>
                  </a:lnTo>
                  <a:lnTo>
                    <a:pt x="108" y="1533"/>
                  </a:lnTo>
                  <a:lnTo>
                    <a:pt x="109" y="1533"/>
                  </a:lnTo>
                  <a:lnTo>
                    <a:pt x="110" y="1533"/>
                  </a:lnTo>
                  <a:lnTo>
                    <a:pt x="111" y="1533"/>
                  </a:lnTo>
                  <a:lnTo>
                    <a:pt x="112" y="1533"/>
                  </a:lnTo>
                  <a:lnTo>
                    <a:pt x="112" y="1533"/>
                  </a:lnTo>
                  <a:lnTo>
                    <a:pt x="113" y="1533"/>
                  </a:lnTo>
                  <a:lnTo>
                    <a:pt x="114" y="1533"/>
                  </a:lnTo>
                  <a:lnTo>
                    <a:pt x="115" y="1533"/>
                  </a:lnTo>
                  <a:lnTo>
                    <a:pt x="116" y="1533"/>
                  </a:lnTo>
                  <a:lnTo>
                    <a:pt x="117" y="1533"/>
                  </a:lnTo>
                  <a:lnTo>
                    <a:pt x="118" y="1533"/>
                  </a:lnTo>
                  <a:lnTo>
                    <a:pt x="118" y="1533"/>
                  </a:lnTo>
                  <a:lnTo>
                    <a:pt x="119" y="1533"/>
                  </a:lnTo>
                  <a:lnTo>
                    <a:pt x="120" y="1533"/>
                  </a:lnTo>
                  <a:lnTo>
                    <a:pt x="121" y="1533"/>
                  </a:lnTo>
                  <a:lnTo>
                    <a:pt x="122" y="1533"/>
                  </a:lnTo>
                  <a:lnTo>
                    <a:pt x="123" y="1533"/>
                  </a:lnTo>
                  <a:lnTo>
                    <a:pt x="124" y="1533"/>
                  </a:lnTo>
                  <a:lnTo>
                    <a:pt x="124" y="1533"/>
                  </a:lnTo>
                  <a:lnTo>
                    <a:pt x="125" y="1533"/>
                  </a:lnTo>
                  <a:lnTo>
                    <a:pt x="126" y="1533"/>
                  </a:lnTo>
                  <a:lnTo>
                    <a:pt x="127" y="1533"/>
                  </a:lnTo>
                  <a:lnTo>
                    <a:pt x="128" y="1533"/>
                  </a:lnTo>
                  <a:lnTo>
                    <a:pt x="129" y="1533"/>
                  </a:lnTo>
                  <a:lnTo>
                    <a:pt x="130" y="1533"/>
                  </a:lnTo>
                  <a:lnTo>
                    <a:pt x="130" y="1533"/>
                  </a:lnTo>
                  <a:lnTo>
                    <a:pt x="131" y="1533"/>
                  </a:lnTo>
                  <a:lnTo>
                    <a:pt x="132" y="1533"/>
                  </a:lnTo>
                  <a:lnTo>
                    <a:pt x="133" y="1533"/>
                  </a:lnTo>
                  <a:lnTo>
                    <a:pt x="134" y="1533"/>
                  </a:lnTo>
                  <a:lnTo>
                    <a:pt x="135" y="1533"/>
                  </a:lnTo>
                  <a:lnTo>
                    <a:pt x="136" y="1533"/>
                  </a:lnTo>
                  <a:lnTo>
                    <a:pt x="136" y="1533"/>
                  </a:lnTo>
                  <a:lnTo>
                    <a:pt x="137" y="1533"/>
                  </a:lnTo>
                  <a:lnTo>
                    <a:pt x="138" y="1533"/>
                  </a:lnTo>
                  <a:lnTo>
                    <a:pt x="139" y="1533"/>
                  </a:lnTo>
                  <a:lnTo>
                    <a:pt x="140" y="1533"/>
                  </a:lnTo>
                  <a:lnTo>
                    <a:pt x="141" y="1533"/>
                  </a:lnTo>
                  <a:lnTo>
                    <a:pt x="142" y="1533"/>
                  </a:lnTo>
                  <a:lnTo>
                    <a:pt x="142" y="1533"/>
                  </a:lnTo>
                  <a:lnTo>
                    <a:pt x="143" y="1533"/>
                  </a:lnTo>
                  <a:lnTo>
                    <a:pt x="144" y="1533"/>
                  </a:lnTo>
                  <a:lnTo>
                    <a:pt x="145" y="1533"/>
                  </a:lnTo>
                  <a:lnTo>
                    <a:pt x="146" y="1533"/>
                  </a:lnTo>
                  <a:lnTo>
                    <a:pt x="147" y="1533"/>
                  </a:lnTo>
                  <a:lnTo>
                    <a:pt x="148" y="1533"/>
                  </a:lnTo>
                  <a:lnTo>
                    <a:pt x="148" y="1533"/>
                  </a:lnTo>
                  <a:lnTo>
                    <a:pt x="149" y="1533"/>
                  </a:lnTo>
                  <a:lnTo>
                    <a:pt x="150" y="1533"/>
                  </a:lnTo>
                  <a:lnTo>
                    <a:pt x="151" y="1533"/>
                  </a:lnTo>
                  <a:lnTo>
                    <a:pt x="152" y="1533"/>
                  </a:lnTo>
                  <a:lnTo>
                    <a:pt x="153" y="1533"/>
                  </a:lnTo>
                  <a:lnTo>
                    <a:pt x="154" y="1533"/>
                  </a:lnTo>
                  <a:lnTo>
                    <a:pt x="154" y="1533"/>
                  </a:lnTo>
                  <a:lnTo>
                    <a:pt x="155" y="1533"/>
                  </a:lnTo>
                  <a:lnTo>
                    <a:pt x="156" y="1533"/>
                  </a:lnTo>
                  <a:lnTo>
                    <a:pt x="157" y="1533"/>
                  </a:lnTo>
                  <a:lnTo>
                    <a:pt x="158" y="1533"/>
                  </a:lnTo>
                  <a:lnTo>
                    <a:pt x="159" y="1533"/>
                  </a:lnTo>
                  <a:lnTo>
                    <a:pt x="160" y="1533"/>
                  </a:lnTo>
                  <a:lnTo>
                    <a:pt x="160" y="1533"/>
                  </a:lnTo>
                  <a:lnTo>
                    <a:pt x="161" y="1533"/>
                  </a:lnTo>
                  <a:lnTo>
                    <a:pt x="162" y="1533"/>
                  </a:lnTo>
                  <a:lnTo>
                    <a:pt x="163" y="1533"/>
                  </a:lnTo>
                  <a:lnTo>
                    <a:pt x="164" y="1533"/>
                  </a:lnTo>
                  <a:lnTo>
                    <a:pt x="165" y="1533"/>
                  </a:lnTo>
                  <a:lnTo>
                    <a:pt x="166" y="1533"/>
                  </a:lnTo>
                  <a:lnTo>
                    <a:pt x="167" y="1533"/>
                  </a:lnTo>
                  <a:lnTo>
                    <a:pt x="167" y="1533"/>
                  </a:lnTo>
                  <a:lnTo>
                    <a:pt x="168" y="1533"/>
                  </a:lnTo>
                  <a:lnTo>
                    <a:pt x="169" y="1533"/>
                  </a:lnTo>
                  <a:lnTo>
                    <a:pt x="170" y="1533"/>
                  </a:lnTo>
                  <a:lnTo>
                    <a:pt x="171" y="1533"/>
                  </a:lnTo>
                  <a:lnTo>
                    <a:pt x="172" y="1533"/>
                  </a:lnTo>
                  <a:lnTo>
                    <a:pt x="173" y="1533"/>
                  </a:lnTo>
                  <a:lnTo>
                    <a:pt x="173" y="1533"/>
                  </a:lnTo>
                  <a:lnTo>
                    <a:pt x="174" y="1533"/>
                  </a:lnTo>
                  <a:lnTo>
                    <a:pt x="175" y="1533"/>
                  </a:lnTo>
                  <a:lnTo>
                    <a:pt x="176" y="1533"/>
                  </a:lnTo>
                  <a:lnTo>
                    <a:pt x="177" y="1533"/>
                  </a:lnTo>
                  <a:lnTo>
                    <a:pt x="178" y="1533"/>
                  </a:lnTo>
                  <a:lnTo>
                    <a:pt x="179" y="1533"/>
                  </a:lnTo>
                  <a:lnTo>
                    <a:pt x="179" y="1533"/>
                  </a:lnTo>
                  <a:lnTo>
                    <a:pt x="180" y="1533"/>
                  </a:lnTo>
                  <a:lnTo>
                    <a:pt x="181" y="1533"/>
                  </a:lnTo>
                  <a:lnTo>
                    <a:pt x="182" y="1533"/>
                  </a:lnTo>
                  <a:lnTo>
                    <a:pt x="183" y="1533"/>
                  </a:lnTo>
                  <a:lnTo>
                    <a:pt x="184" y="1533"/>
                  </a:lnTo>
                  <a:lnTo>
                    <a:pt x="185" y="1533"/>
                  </a:lnTo>
                  <a:lnTo>
                    <a:pt x="185" y="1533"/>
                  </a:lnTo>
                  <a:lnTo>
                    <a:pt x="186" y="1533"/>
                  </a:lnTo>
                  <a:lnTo>
                    <a:pt x="187" y="1533"/>
                  </a:lnTo>
                  <a:lnTo>
                    <a:pt x="188" y="1533"/>
                  </a:lnTo>
                  <a:lnTo>
                    <a:pt x="189" y="1533"/>
                  </a:lnTo>
                  <a:lnTo>
                    <a:pt x="190" y="1533"/>
                  </a:lnTo>
                  <a:lnTo>
                    <a:pt x="191" y="1533"/>
                  </a:lnTo>
                  <a:lnTo>
                    <a:pt x="191" y="1533"/>
                  </a:lnTo>
                  <a:lnTo>
                    <a:pt x="192" y="1533"/>
                  </a:lnTo>
                  <a:lnTo>
                    <a:pt x="193" y="1533"/>
                  </a:lnTo>
                  <a:lnTo>
                    <a:pt x="194" y="1533"/>
                  </a:lnTo>
                  <a:lnTo>
                    <a:pt x="195" y="1533"/>
                  </a:lnTo>
                  <a:lnTo>
                    <a:pt x="196" y="1533"/>
                  </a:lnTo>
                  <a:lnTo>
                    <a:pt x="197" y="1533"/>
                  </a:lnTo>
                  <a:lnTo>
                    <a:pt x="197" y="1533"/>
                  </a:lnTo>
                  <a:lnTo>
                    <a:pt x="198" y="1533"/>
                  </a:lnTo>
                  <a:lnTo>
                    <a:pt x="199" y="1533"/>
                  </a:lnTo>
                  <a:lnTo>
                    <a:pt x="200" y="1533"/>
                  </a:lnTo>
                  <a:lnTo>
                    <a:pt x="201" y="1533"/>
                  </a:lnTo>
                  <a:lnTo>
                    <a:pt x="202" y="1533"/>
                  </a:lnTo>
                  <a:lnTo>
                    <a:pt x="203" y="1533"/>
                  </a:lnTo>
                  <a:lnTo>
                    <a:pt x="203" y="1533"/>
                  </a:lnTo>
                  <a:lnTo>
                    <a:pt x="204" y="1533"/>
                  </a:lnTo>
                  <a:lnTo>
                    <a:pt x="205" y="1533"/>
                  </a:lnTo>
                  <a:lnTo>
                    <a:pt x="206" y="1533"/>
                  </a:lnTo>
                  <a:lnTo>
                    <a:pt x="207" y="1533"/>
                  </a:lnTo>
                  <a:lnTo>
                    <a:pt x="208" y="1533"/>
                  </a:lnTo>
                  <a:lnTo>
                    <a:pt x="209" y="1533"/>
                  </a:lnTo>
                  <a:lnTo>
                    <a:pt x="209" y="1533"/>
                  </a:lnTo>
                  <a:lnTo>
                    <a:pt x="210" y="1533"/>
                  </a:lnTo>
                  <a:lnTo>
                    <a:pt x="211" y="1533"/>
                  </a:lnTo>
                  <a:lnTo>
                    <a:pt x="212" y="1533"/>
                  </a:lnTo>
                  <a:lnTo>
                    <a:pt x="213" y="1533"/>
                  </a:lnTo>
                  <a:lnTo>
                    <a:pt x="214" y="1533"/>
                  </a:lnTo>
                  <a:lnTo>
                    <a:pt x="215" y="1533"/>
                  </a:lnTo>
                  <a:lnTo>
                    <a:pt x="215" y="1533"/>
                  </a:lnTo>
                  <a:lnTo>
                    <a:pt x="216" y="1533"/>
                  </a:lnTo>
                  <a:lnTo>
                    <a:pt x="217" y="1533"/>
                  </a:lnTo>
                  <a:lnTo>
                    <a:pt x="218" y="1533"/>
                  </a:lnTo>
                  <a:lnTo>
                    <a:pt x="219" y="1533"/>
                  </a:lnTo>
                  <a:lnTo>
                    <a:pt x="220" y="1533"/>
                  </a:lnTo>
                  <a:lnTo>
                    <a:pt x="221" y="1533"/>
                  </a:lnTo>
                  <a:lnTo>
                    <a:pt x="221" y="1533"/>
                  </a:lnTo>
                  <a:lnTo>
                    <a:pt x="222" y="1533"/>
                  </a:lnTo>
                  <a:lnTo>
                    <a:pt x="223" y="1533"/>
                  </a:lnTo>
                  <a:lnTo>
                    <a:pt x="224" y="1533"/>
                  </a:lnTo>
                  <a:lnTo>
                    <a:pt x="225" y="1533"/>
                  </a:lnTo>
                  <a:lnTo>
                    <a:pt x="226" y="1533"/>
                  </a:lnTo>
                  <a:lnTo>
                    <a:pt x="227" y="1533"/>
                  </a:lnTo>
                  <a:lnTo>
                    <a:pt x="227" y="1533"/>
                  </a:lnTo>
                  <a:lnTo>
                    <a:pt x="228" y="1533"/>
                  </a:lnTo>
                  <a:lnTo>
                    <a:pt x="229" y="1533"/>
                  </a:lnTo>
                  <a:lnTo>
                    <a:pt x="230" y="1533"/>
                  </a:lnTo>
                  <a:lnTo>
                    <a:pt x="231" y="1533"/>
                  </a:lnTo>
                  <a:lnTo>
                    <a:pt x="232" y="1533"/>
                  </a:lnTo>
                  <a:lnTo>
                    <a:pt x="233" y="1533"/>
                  </a:lnTo>
                  <a:lnTo>
                    <a:pt x="233" y="1533"/>
                  </a:lnTo>
                  <a:lnTo>
                    <a:pt x="234" y="1533"/>
                  </a:lnTo>
                  <a:lnTo>
                    <a:pt x="235" y="1533"/>
                  </a:lnTo>
                  <a:lnTo>
                    <a:pt x="236" y="1533"/>
                  </a:lnTo>
                  <a:lnTo>
                    <a:pt x="237" y="1533"/>
                  </a:lnTo>
                  <a:lnTo>
                    <a:pt x="238" y="1533"/>
                  </a:lnTo>
                  <a:lnTo>
                    <a:pt x="239" y="1533"/>
                  </a:lnTo>
                  <a:lnTo>
                    <a:pt x="239" y="1533"/>
                  </a:lnTo>
                  <a:lnTo>
                    <a:pt x="240" y="1533"/>
                  </a:lnTo>
                  <a:lnTo>
                    <a:pt x="241" y="1533"/>
                  </a:lnTo>
                  <a:lnTo>
                    <a:pt x="242" y="1533"/>
                  </a:lnTo>
                  <a:lnTo>
                    <a:pt x="243" y="1533"/>
                  </a:lnTo>
                  <a:lnTo>
                    <a:pt x="244" y="1533"/>
                  </a:lnTo>
                  <a:lnTo>
                    <a:pt x="245" y="1533"/>
                  </a:lnTo>
                  <a:lnTo>
                    <a:pt x="245" y="1533"/>
                  </a:lnTo>
                  <a:lnTo>
                    <a:pt x="246" y="1533"/>
                  </a:lnTo>
                  <a:lnTo>
                    <a:pt x="247" y="1533"/>
                  </a:lnTo>
                  <a:lnTo>
                    <a:pt x="248" y="1533"/>
                  </a:lnTo>
                  <a:lnTo>
                    <a:pt x="249" y="1533"/>
                  </a:lnTo>
                  <a:lnTo>
                    <a:pt x="250" y="1533"/>
                  </a:lnTo>
                  <a:lnTo>
                    <a:pt x="251" y="1533"/>
                  </a:lnTo>
                  <a:lnTo>
                    <a:pt x="251" y="1533"/>
                  </a:lnTo>
                  <a:lnTo>
                    <a:pt x="252" y="1533"/>
                  </a:lnTo>
                  <a:lnTo>
                    <a:pt x="253" y="1533"/>
                  </a:lnTo>
                  <a:lnTo>
                    <a:pt x="254" y="1533"/>
                  </a:lnTo>
                  <a:lnTo>
                    <a:pt x="255" y="1533"/>
                  </a:lnTo>
                  <a:lnTo>
                    <a:pt x="256" y="1533"/>
                  </a:lnTo>
                  <a:lnTo>
                    <a:pt x="257" y="1533"/>
                  </a:lnTo>
                  <a:lnTo>
                    <a:pt x="257" y="1533"/>
                  </a:lnTo>
                  <a:lnTo>
                    <a:pt x="258" y="1533"/>
                  </a:lnTo>
                  <a:lnTo>
                    <a:pt x="259" y="1533"/>
                  </a:lnTo>
                  <a:lnTo>
                    <a:pt x="260" y="1533"/>
                  </a:lnTo>
                  <a:lnTo>
                    <a:pt x="261" y="1533"/>
                  </a:lnTo>
                  <a:lnTo>
                    <a:pt x="262" y="1533"/>
                  </a:lnTo>
                  <a:lnTo>
                    <a:pt x="263" y="1533"/>
                  </a:lnTo>
                  <a:lnTo>
                    <a:pt x="263" y="1533"/>
                  </a:lnTo>
                  <a:lnTo>
                    <a:pt x="264" y="1533"/>
                  </a:lnTo>
                  <a:lnTo>
                    <a:pt x="265" y="1533"/>
                  </a:lnTo>
                  <a:lnTo>
                    <a:pt x="266" y="1533"/>
                  </a:lnTo>
                  <a:lnTo>
                    <a:pt x="267" y="1533"/>
                  </a:lnTo>
                  <a:lnTo>
                    <a:pt x="268" y="1533"/>
                  </a:lnTo>
                  <a:lnTo>
                    <a:pt x="269" y="1533"/>
                  </a:lnTo>
                  <a:lnTo>
                    <a:pt x="270" y="1533"/>
                  </a:lnTo>
                  <a:lnTo>
                    <a:pt x="270" y="1533"/>
                  </a:lnTo>
                  <a:lnTo>
                    <a:pt x="271" y="1533"/>
                  </a:lnTo>
                  <a:lnTo>
                    <a:pt x="272" y="1533"/>
                  </a:lnTo>
                  <a:lnTo>
                    <a:pt x="273" y="1533"/>
                  </a:lnTo>
                  <a:lnTo>
                    <a:pt x="274" y="1533"/>
                  </a:lnTo>
                  <a:lnTo>
                    <a:pt x="275" y="1533"/>
                  </a:lnTo>
                  <a:lnTo>
                    <a:pt x="276" y="1533"/>
                  </a:lnTo>
                  <a:lnTo>
                    <a:pt x="276" y="1533"/>
                  </a:lnTo>
                  <a:lnTo>
                    <a:pt x="277" y="1533"/>
                  </a:lnTo>
                  <a:lnTo>
                    <a:pt x="278" y="1533"/>
                  </a:lnTo>
                  <a:lnTo>
                    <a:pt x="279" y="1533"/>
                  </a:lnTo>
                  <a:lnTo>
                    <a:pt x="280" y="1533"/>
                  </a:lnTo>
                  <a:lnTo>
                    <a:pt x="281" y="1533"/>
                  </a:lnTo>
                  <a:lnTo>
                    <a:pt x="282" y="1533"/>
                  </a:lnTo>
                  <a:lnTo>
                    <a:pt x="282" y="1533"/>
                  </a:lnTo>
                  <a:lnTo>
                    <a:pt x="283" y="1533"/>
                  </a:lnTo>
                  <a:lnTo>
                    <a:pt x="284" y="1533"/>
                  </a:lnTo>
                  <a:lnTo>
                    <a:pt x="285" y="1533"/>
                  </a:lnTo>
                  <a:lnTo>
                    <a:pt x="286" y="1533"/>
                  </a:lnTo>
                  <a:lnTo>
                    <a:pt x="287" y="1533"/>
                  </a:lnTo>
                  <a:lnTo>
                    <a:pt x="288" y="1533"/>
                  </a:lnTo>
                  <a:lnTo>
                    <a:pt x="288" y="1533"/>
                  </a:lnTo>
                  <a:lnTo>
                    <a:pt x="289" y="1533"/>
                  </a:lnTo>
                  <a:lnTo>
                    <a:pt x="290" y="1533"/>
                  </a:lnTo>
                  <a:lnTo>
                    <a:pt x="291" y="1533"/>
                  </a:lnTo>
                  <a:lnTo>
                    <a:pt x="292" y="1533"/>
                  </a:lnTo>
                  <a:lnTo>
                    <a:pt x="293" y="1533"/>
                  </a:lnTo>
                  <a:lnTo>
                    <a:pt x="294" y="1533"/>
                  </a:lnTo>
                  <a:lnTo>
                    <a:pt x="294" y="1533"/>
                  </a:lnTo>
                  <a:lnTo>
                    <a:pt x="295" y="1533"/>
                  </a:lnTo>
                  <a:lnTo>
                    <a:pt x="296" y="1533"/>
                  </a:lnTo>
                  <a:lnTo>
                    <a:pt x="297" y="1533"/>
                  </a:lnTo>
                  <a:lnTo>
                    <a:pt x="298" y="1533"/>
                  </a:lnTo>
                  <a:lnTo>
                    <a:pt x="299" y="1533"/>
                  </a:lnTo>
                  <a:lnTo>
                    <a:pt x="300" y="1533"/>
                  </a:lnTo>
                  <a:lnTo>
                    <a:pt x="300" y="1533"/>
                  </a:lnTo>
                  <a:lnTo>
                    <a:pt x="301" y="1533"/>
                  </a:lnTo>
                  <a:lnTo>
                    <a:pt x="302" y="1533"/>
                  </a:lnTo>
                  <a:lnTo>
                    <a:pt x="303" y="1533"/>
                  </a:lnTo>
                  <a:lnTo>
                    <a:pt x="304" y="1533"/>
                  </a:lnTo>
                  <a:lnTo>
                    <a:pt x="305" y="1533"/>
                  </a:lnTo>
                  <a:lnTo>
                    <a:pt x="306" y="1533"/>
                  </a:lnTo>
                  <a:lnTo>
                    <a:pt x="306" y="1533"/>
                  </a:lnTo>
                  <a:lnTo>
                    <a:pt x="307" y="1533"/>
                  </a:lnTo>
                  <a:lnTo>
                    <a:pt x="308" y="1533"/>
                  </a:lnTo>
                  <a:lnTo>
                    <a:pt x="309" y="1533"/>
                  </a:lnTo>
                  <a:lnTo>
                    <a:pt x="310" y="1533"/>
                  </a:lnTo>
                  <a:lnTo>
                    <a:pt x="311" y="1533"/>
                  </a:lnTo>
                  <a:lnTo>
                    <a:pt x="312" y="1533"/>
                  </a:lnTo>
                  <a:lnTo>
                    <a:pt x="312" y="1533"/>
                  </a:lnTo>
                  <a:lnTo>
                    <a:pt x="313" y="1533"/>
                  </a:lnTo>
                  <a:lnTo>
                    <a:pt x="314" y="1533"/>
                  </a:lnTo>
                  <a:lnTo>
                    <a:pt x="315" y="1533"/>
                  </a:lnTo>
                  <a:lnTo>
                    <a:pt x="316" y="1533"/>
                  </a:lnTo>
                  <a:lnTo>
                    <a:pt x="317" y="1533"/>
                  </a:lnTo>
                  <a:lnTo>
                    <a:pt x="318" y="1533"/>
                  </a:lnTo>
                  <a:lnTo>
                    <a:pt x="318" y="1533"/>
                  </a:lnTo>
                  <a:lnTo>
                    <a:pt x="319" y="1533"/>
                  </a:lnTo>
                  <a:lnTo>
                    <a:pt x="320" y="1533"/>
                  </a:lnTo>
                  <a:lnTo>
                    <a:pt x="321" y="1533"/>
                  </a:lnTo>
                  <a:lnTo>
                    <a:pt x="322" y="1533"/>
                  </a:lnTo>
                  <a:lnTo>
                    <a:pt x="323" y="1533"/>
                  </a:lnTo>
                  <a:lnTo>
                    <a:pt x="324" y="1533"/>
                  </a:lnTo>
                  <a:lnTo>
                    <a:pt x="324" y="1533"/>
                  </a:lnTo>
                  <a:lnTo>
                    <a:pt x="325" y="1533"/>
                  </a:lnTo>
                  <a:lnTo>
                    <a:pt x="326" y="1533"/>
                  </a:lnTo>
                  <a:lnTo>
                    <a:pt x="327" y="1533"/>
                  </a:lnTo>
                  <a:lnTo>
                    <a:pt x="328" y="1533"/>
                  </a:lnTo>
                  <a:lnTo>
                    <a:pt x="329" y="1533"/>
                  </a:lnTo>
                  <a:lnTo>
                    <a:pt x="330" y="1533"/>
                  </a:lnTo>
                  <a:lnTo>
                    <a:pt x="330" y="1533"/>
                  </a:lnTo>
                  <a:lnTo>
                    <a:pt x="331" y="1533"/>
                  </a:lnTo>
                  <a:lnTo>
                    <a:pt x="332" y="1533"/>
                  </a:lnTo>
                  <a:lnTo>
                    <a:pt x="333" y="1533"/>
                  </a:lnTo>
                  <a:lnTo>
                    <a:pt x="334" y="1533"/>
                  </a:lnTo>
                  <a:lnTo>
                    <a:pt x="335" y="1533"/>
                  </a:lnTo>
                  <a:lnTo>
                    <a:pt x="336" y="1533"/>
                  </a:lnTo>
                  <a:lnTo>
                    <a:pt x="336" y="1533"/>
                  </a:lnTo>
                  <a:lnTo>
                    <a:pt x="337" y="1533"/>
                  </a:lnTo>
                  <a:lnTo>
                    <a:pt x="338" y="1533"/>
                  </a:lnTo>
                  <a:lnTo>
                    <a:pt x="339" y="1533"/>
                  </a:lnTo>
                  <a:lnTo>
                    <a:pt x="340" y="1533"/>
                  </a:lnTo>
                  <a:lnTo>
                    <a:pt x="341" y="1533"/>
                  </a:lnTo>
                  <a:lnTo>
                    <a:pt x="342" y="1533"/>
                  </a:lnTo>
                  <a:lnTo>
                    <a:pt x="342" y="1533"/>
                  </a:lnTo>
                  <a:lnTo>
                    <a:pt x="343" y="1533"/>
                  </a:lnTo>
                  <a:lnTo>
                    <a:pt x="344" y="1533"/>
                  </a:lnTo>
                  <a:lnTo>
                    <a:pt x="345" y="1533"/>
                  </a:lnTo>
                  <a:lnTo>
                    <a:pt x="346" y="1533"/>
                  </a:lnTo>
                  <a:lnTo>
                    <a:pt x="347" y="1533"/>
                  </a:lnTo>
                  <a:lnTo>
                    <a:pt x="348" y="1533"/>
                  </a:lnTo>
                  <a:lnTo>
                    <a:pt x="348" y="1533"/>
                  </a:lnTo>
                  <a:lnTo>
                    <a:pt x="349" y="1533"/>
                  </a:lnTo>
                  <a:lnTo>
                    <a:pt x="350" y="1533"/>
                  </a:lnTo>
                  <a:lnTo>
                    <a:pt x="351" y="1533"/>
                  </a:lnTo>
                  <a:lnTo>
                    <a:pt x="352" y="1533"/>
                  </a:lnTo>
                  <a:lnTo>
                    <a:pt x="353" y="1533"/>
                  </a:lnTo>
                  <a:lnTo>
                    <a:pt x="354" y="1533"/>
                  </a:lnTo>
                  <a:lnTo>
                    <a:pt x="354" y="1533"/>
                  </a:lnTo>
                  <a:lnTo>
                    <a:pt x="355" y="1533"/>
                  </a:lnTo>
                  <a:lnTo>
                    <a:pt x="356" y="1533"/>
                  </a:lnTo>
                  <a:lnTo>
                    <a:pt x="357" y="1533"/>
                  </a:lnTo>
                  <a:lnTo>
                    <a:pt x="358" y="1533"/>
                  </a:lnTo>
                  <a:lnTo>
                    <a:pt x="359" y="1533"/>
                  </a:lnTo>
                  <a:lnTo>
                    <a:pt x="360" y="1533"/>
                  </a:lnTo>
                  <a:lnTo>
                    <a:pt x="360" y="1533"/>
                  </a:lnTo>
                  <a:lnTo>
                    <a:pt x="361" y="1533"/>
                  </a:lnTo>
                  <a:lnTo>
                    <a:pt x="362" y="1533"/>
                  </a:lnTo>
                  <a:lnTo>
                    <a:pt x="363" y="1533"/>
                  </a:lnTo>
                  <a:lnTo>
                    <a:pt x="364" y="1533"/>
                  </a:lnTo>
                  <a:lnTo>
                    <a:pt x="365" y="1533"/>
                  </a:lnTo>
                  <a:lnTo>
                    <a:pt x="366" y="1533"/>
                  </a:lnTo>
                  <a:lnTo>
                    <a:pt x="366" y="1533"/>
                  </a:lnTo>
                  <a:lnTo>
                    <a:pt x="367" y="1533"/>
                  </a:lnTo>
                  <a:lnTo>
                    <a:pt x="368" y="1533"/>
                  </a:lnTo>
                  <a:lnTo>
                    <a:pt x="369" y="1533"/>
                  </a:lnTo>
                  <a:lnTo>
                    <a:pt x="370" y="1533"/>
                  </a:lnTo>
                  <a:lnTo>
                    <a:pt x="371" y="1533"/>
                  </a:lnTo>
                  <a:lnTo>
                    <a:pt x="372" y="1533"/>
                  </a:lnTo>
                  <a:lnTo>
                    <a:pt x="372" y="1533"/>
                  </a:lnTo>
                  <a:lnTo>
                    <a:pt x="373" y="1533"/>
                  </a:lnTo>
                  <a:lnTo>
                    <a:pt x="374" y="1533"/>
                  </a:lnTo>
                  <a:lnTo>
                    <a:pt x="375" y="1533"/>
                  </a:lnTo>
                  <a:lnTo>
                    <a:pt x="376" y="1533"/>
                  </a:lnTo>
                  <a:lnTo>
                    <a:pt x="377" y="1533"/>
                  </a:lnTo>
                  <a:lnTo>
                    <a:pt x="378" y="1533"/>
                  </a:lnTo>
                  <a:lnTo>
                    <a:pt x="379" y="1533"/>
                  </a:lnTo>
                  <a:lnTo>
                    <a:pt x="379" y="1533"/>
                  </a:lnTo>
                  <a:lnTo>
                    <a:pt x="380" y="1533"/>
                  </a:lnTo>
                  <a:lnTo>
                    <a:pt x="381" y="1533"/>
                  </a:lnTo>
                  <a:lnTo>
                    <a:pt x="382" y="1533"/>
                  </a:lnTo>
                  <a:lnTo>
                    <a:pt x="383" y="1533"/>
                  </a:lnTo>
                  <a:lnTo>
                    <a:pt x="384" y="1533"/>
                  </a:lnTo>
                  <a:lnTo>
                    <a:pt x="385" y="1533"/>
                  </a:lnTo>
                  <a:lnTo>
                    <a:pt x="385" y="1533"/>
                  </a:lnTo>
                  <a:lnTo>
                    <a:pt x="386" y="1533"/>
                  </a:lnTo>
                  <a:lnTo>
                    <a:pt x="387" y="1533"/>
                  </a:lnTo>
                  <a:lnTo>
                    <a:pt x="388" y="1533"/>
                  </a:lnTo>
                  <a:lnTo>
                    <a:pt x="389" y="1533"/>
                  </a:lnTo>
                  <a:lnTo>
                    <a:pt x="390" y="1533"/>
                  </a:lnTo>
                  <a:lnTo>
                    <a:pt x="391" y="1533"/>
                  </a:lnTo>
                  <a:lnTo>
                    <a:pt x="391" y="1533"/>
                  </a:lnTo>
                  <a:lnTo>
                    <a:pt x="392" y="1533"/>
                  </a:lnTo>
                  <a:lnTo>
                    <a:pt x="393" y="1533"/>
                  </a:lnTo>
                  <a:lnTo>
                    <a:pt x="394" y="1533"/>
                  </a:lnTo>
                  <a:lnTo>
                    <a:pt x="395" y="1533"/>
                  </a:lnTo>
                  <a:lnTo>
                    <a:pt x="396" y="1533"/>
                  </a:lnTo>
                  <a:lnTo>
                    <a:pt x="397" y="1533"/>
                  </a:lnTo>
                  <a:lnTo>
                    <a:pt x="397" y="1533"/>
                  </a:lnTo>
                  <a:lnTo>
                    <a:pt x="398" y="1533"/>
                  </a:lnTo>
                  <a:lnTo>
                    <a:pt x="399" y="1533"/>
                  </a:lnTo>
                  <a:lnTo>
                    <a:pt x="400" y="1533"/>
                  </a:lnTo>
                  <a:lnTo>
                    <a:pt x="401" y="1533"/>
                  </a:lnTo>
                  <a:lnTo>
                    <a:pt x="402" y="1533"/>
                  </a:lnTo>
                  <a:lnTo>
                    <a:pt x="403" y="1533"/>
                  </a:lnTo>
                  <a:lnTo>
                    <a:pt x="403" y="1533"/>
                  </a:lnTo>
                  <a:lnTo>
                    <a:pt x="404" y="1533"/>
                  </a:lnTo>
                  <a:lnTo>
                    <a:pt x="405" y="1533"/>
                  </a:lnTo>
                  <a:lnTo>
                    <a:pt x="406" y="1533"/>
                  </a:lnTo>
                  <a:lnTo>
                    <a:pt x="407" y="1533"/>
                  </a:lnTo>
                  <a:lnTo>
                    <a:pt x="408" y="1533"/>
                  </a:lnTo>
                  <a:lnTo>
                    <a:pt x="409" y="1533"/>
                  </a:lnTo>
                  <a:lnTo>
                    <a:pt x="409" y="1533"/>
                  </a:lnTo>
                  <a:lnTo>
                    <a:pt x="410" y="1533"/>
                  </a:lnTo>
                  <a:lnTo>
                    <a:pt x="411" y="1533"/>
                  </a:lnTo>
                  <a:lnTo>
                    <a:pt x="412" y="1533"/>
                  </a:lnTo>
                  <a:lnTo>
                    <a:pt x="413" y="1533"/>
                  </a:lnTo>
                  <a:lnTo>
                    <a:pt x="414" y="1533"/>
                  </a:lnTo>
                  <a:lnTo>
                    <a:pt x="415" y="1533"/>
                  </a:lnTo>
                  <a:lnTo>
                    <a:pt x="415" y="1533"/>
                  </a:lnTo>
                  <a:lnTo>
                    <a:pt x="416" y="1533"/>
                  </a:lnTo>
                  <a:lnTo>
                    <a:pt x="417" y="1533"/>
                  </a:lnTo>
                  <a:lnTo>
                    <a:pt x="418" y="1533"/>
                  </a:lnTo>
                  <a:lnTo>
                    <a:pt x="419" y="1533"/>
                  </a:lnTo>
                  <a:lnTo>
                    <a:pt x="420" y="1533"/>
                  </a:lnTo>
                  <a:lnTo>
                    <a:pt x="421" y="1533"/>
                  </a:lnTo>
                  <a:lnTo>
                    <a:pt x="421" y="1533"/>
                  </a:lnTo>
                  <a:lnTo>
                    <a:pt x="422" y="1533"/>
                  </a:lnTo>
                  <a:lnTo>
                    <a:pt x="423" y="1533"/>
                  </a:lnTo>
                  <a:lnTo>
                    <a:pt x="424" y="1533"/>
                  </a:lnTo>
                  <a:lnTo>
                    <a:pt x="425" y="1533"/>
                  </a:lnTo>
                  <a:lnTo>
                    <a:pt x="426" y="1533"/>
                  </a:lnTo>
                  <a:lnTo>
                    <a:pt x="427" y="1533"/>
                  </a:lnTo>
                  <a:lnTo>
                    <a:pt x="427" y="1533"/>
                  </a:lnTo>
                  <a:lnTo>
                    <a:pt x="428" y="1533"/>
                  </a:lnTo>
                  <a:lnTo>
                    <a:pt x="429" y="1533"/>
                  </a:lnTo>
                  <a:lnTo>
                    <a:pt x="430" y="1533"/>
                  </a:lnTo>
                  <a:lnTo>
                    <a:pt x="431" y="1533"/>
                  </a:lnTo>
                  <a:lnTo>
                    <a:pt x="432" y="1533"/>
                  </a:lnTo>
                  <a:lnTo>
                    <a:pt x="433" y="1533"/>
                  </a:lnTo>
                  <a:lnTo>
                    <a:pt x="433" y="1533"/>
                  </a:lnTo>
                  <a:lnTo>
                    <a:pt x="434" y="1533"/>
                  </a:lnTo>
                  <a:lnTo>
                    <a:pt x="435" y="1533"/>
                  </a:lnTo>
                  <a:lnTo>
                    <a:pt x="436" y="1533"/>
                  </a:lnTo>
                  <a:lnTo>
                    <a:pt x="437" y="1533"/>
                  </a:lnTo>
                  <a:lnTo>
                    <a:pt x="438" y="1533"/>
                  </a:lnTo>
                  <a:lnTo>
                    <a:pt x="439" y="1533"/>
                  </a:lnTo>
                  <a:lnTo>
                    <a:pt x="439" y="1533"/>
                  </a:lnTo>
                  <a:lnTo>
                    <a:pt x="440" y="1533"/>
                  </a:lnTo>
                  <a:lnTo>
                    <a:pt x="441" y="1533"/>
                  </a:lnTo>
                  <a:lnTo>
                    <a:pt x="442" y="1533"/>
                  </a:lnTo>
                  <a:lnTo>
                    <a:pt x="443" y="1533"/>
                  </a:lnTo>
                  <a:lnTo>
                    <a:pt x="444" y="1533"/>
                  </a:lnTo>
                  <a:lnTo>
                    <a:pt x="445" y="1533"/>
                  </a:lnTo>
                  <a:lnTo>
                    <a:pt x="445" y="1533"/>
                  </a:lnTo>
                  <a:lnTo>
                    <a:pt x="446" y="1533"/>
                  </a:lnTo>
                  <a:lnTo>
                    <a:pt x="447" y="1533"/>
                  </a:lnTo>
                  <a:lnTo>
                    <a:pt x="448" y="1533"/>
                  </a:lnTo>
                  <a:lnTo>
                    <a:pt x="449" y="1533"/>
                  </a:lnTo>
                  <a:lnTo>
                    <a:pt x="450" y="1533"/>
                  </a:lnTo>
                  <a:lnTo>
                    <a:pt x="451" y="1533"/>
                  </a:lnTo>
                  <a:lnTo>
                    <a:pt x="451" y="1533"/>
                  </a:lnTo>
                  <a:lnTo>
                    <a:pt x="452" y="1533"/>
                  </a:lnTo>
                  <a:lnTo>
                    <a:pt x="453" y="1533"/>
                  </a:lnTo>
                  <a:lnTo>
                    <a:pt x="454" y="1533"/>
                  </a:lnTo>
                  <a:lnTo>
                    <a:pt x="455" y="1533"/>
                  </a:lnTo>
                  <a:lnTo>
                    <a:pt x="456" y="1533"/>
                  </a:lnTo>
                  <a:lnTo>
                    <a:pt x="457" y="1533"/>
                  </a:lnTo>
                  <a:lnTo>
                    <a:pt x="457" y="1533"/>
                  </a:lnTo>
                  <a:lnTo>
                    <a:pt x="458" y="1533"/>
                  </a:lnTo>
                  <a:lnTo>
                    <a:pt x="459" y="1533"/>
                  </a:lnTo>
                  <a:lnTo>
                    <a:pt x="460" y="1533"/>
                  </a:lnTo>
                  <a:lnTo>
                    <a:pt x="461" y="1533"/>
                  </a:lnTo>
                  <a:lnTo>
                    <a:pt x="462" y="1533"/>
                  </a:lnTo>
                  <a:lnTo>
                    <a:pt x="463" y="1533"/>
                  </a:lnTo>
                  <a:lnTo>
                    <a:pt x="463" y="1533"/>
                  </a:lnTo>
                  <a:lnTo>
                    <a:pt x="464" y="1533"/>
                  </a:lnTo>
                  <a:lnTo>
                    <a:pt x="465" y="1533"/>
                  </a:lnTo>
                  <a:lnTo>
                    <a:pt x="466" y="1533"/>
                  </a:lnTo>
                  <a:lnTo>
                    <a:pt x="467" y="1533"/>
                  </a:lnTo>
                  <a:lnTo>
                    <a:pt x="468" y="1533"/>
                  </a:lnTo>
                  <a:lnTo>
                    <a:pt x="469" y="1533"/>
                  </a:lnTo>
                  <a:lnTo>
                    <a:pt x="469" y="1533"/>
                  </a:lnTo>
                  <a:lnTo>
                    <a:pt x="470" y="1533"/>
                  </a:lnTo>
                  <a:lnTo>
                    <a:pt x="471" y="1533"/>
                  </a:lnTo>
                  <a:lnTo>
                    <a:pt x="472" y="1533"/>
                  </a:lnTo>
                  <a:lnTo>
                    <a:pt x="473" y="1533"/>
                  </a:lnTo>
                  <a:lnTo>
                    <a:pt x="474" y="1533"/>
                  </a:lnTo>
                  <a:lnTo>
                    <a:pt x="475" y="1533"/>
                  </a:lnTo>
                  <a:lnTo>
                    <a:pt x="475" y="1533"/>
                  </a:lnTo>
                  <a:lnTo>
                    <a:pt x="476" y="1533"/>
                  </a:lnTo>
                  <a:lnTo>
                    <a:pt x="477" y="1533"/>
                  </a:lnTo>
                  <a:lnTo>
                    <a:pt x="478" y="1533"/>
                  </a:lnTo>
                  <a:lnTo>
                    <a:pt x="479" y="1533"/>
                  </a:lnTo>
                  <a:lnTo>
                    <a:pt x="480" y="1533"/>
                  </a:lnTo>
                  <a:lnTo>
                    <a:pt x="481" y="1533"/>
                  </a:lnTo>
                  <a:lnTo>
                    <a:pt x="481" y="1533"/>
                  </a:lnTo>
                  <a:lnTo>
                    <a:pt x="482" y="1533"/>
                  </a:lnTo>
                  <a:lnTo>
                    <a:pt x="483" y="1533"/>
                  </a:lnTo>
                  <a:lnTo>
                    <a:pt x="484" y="1533"/>
                  </a:lnTo>
                  <a:lnTo>
                    <a:pt x="485" y="1533"/>
                  </a:lnTo>
                  <a:lnTo>
                    <a:pt x="486" y="1533"/>
                  </a:lnTo>
                  <a:lnTo>
                    <a:pt x="487" y="1533"/>
                  </a:lnTo>
                  <a:lnTo>
                    <a:pt x="488" y="1533"/>
                  </a:lnTo>
                  <a:lnTo>
                    <a:pt x="488" y="1533"/>
                  </a:lnTo>
                  <a:lnTo>
                    <a:pt x="489" y="1533"/>
                  </a:lnTo>
                  <a:lnTo>
                    <a:pt x="490" y="1533"/>
                  </a:lnTo>
                  <a:lnTo>
                    <a:pt x="491" y="1533"/>
                  </a:lnTo>
                  <a:lnTo>
                    <a:pt x="492" y="1533"/>
                  </a:lnTo>
                  <a:lnTo>
                    <a:pt x="493" y="1533"/>
                  </a:lnTo>
                  <a:lnTo>
                    <a:pt x="494" y="1533"/>
                  </a:lnTo>
                  <a:lnTo>
                    <a:pt x="494" y="1533"/>
                  </a:lnTo>
                  <a:lnTo>
                    <a:pt x="495" y="1533"/>
                  </a:lnTo>
                  <a:lnTo>
                    <a:pt x="496" y="1533"/>
                  </a:lnTo>
                  <a:lnTo>
                    <a:pt x="497" y="1533"/>
                  </a:lnTo>
                  <a:lnTo>
                    <a:pt x="498" y="1533"/>
                  </a:lnTo>
                  <a:lnTo>
                    <a:pt x="499" y="1533"/>
                  </a:lnTo>
                  <a:lnTo>
                    <a:pt x="500" y="1533"/>
                  </a:lnTo>
                  <a:lnTo>
                    <a:pt x="500" y="1533"/>
                  </a:lnTo>
                  <a:lnTo>
                    <a:pt x="501" y="1533"/>
                  </a:lnTo>
                  <a:lnTo>
                    <a:pt x="502" y="1533"/>
                  </a:lnTo>
                  <a:lnTo>
                    <a:pt x="503" y="1533"/>
                  </a:lnTo>
                  <a:lnTo>
                    <a:pt x="504" y="1533"/>
                  </a:lnTo>
                  <a:lnTo>
                    <a:pt x="505" y="1533"/>
                  </a:lnTo>
                  <a:lnTo>
                    <a:pt x="506" y="1533"/>
                  </a:lnTo>
                  <a:lnTo>
                    <a:pt x="506" y="1533"/>
                  </a:lnTo>
                  <a:lnTo>
                    <a:pt x="507" y="1533"/>
                  </a:lnTo>
                  <a:lnTo>
                    <a:pt x="508" y="1533"/>
                  </a:lnTo>
                  <a:lnTo>
                    <a:pt x="509" y="1533"/>
                  </a:lnTo>
                  <a:lnTo>
                    <a:pt x="510" y="1533"/>
                  </a:lnTo>
                  <a:lnTo>
                    <a:pt x="511" y="1533"/>
                  </a:lnTo>
                  <a:lnTo>
                    <a:pt x="512" y="1533"/>
                  </a:lnTo>
                  <a:lnTo>
                    <a:pt x="512" y="1533"/>
                  </a:lnTo>
                  <a:lnTo>
                    <a:pt x="513" y="1533"/>
                  </a:lnTo>
                  <a:lnTo>
                    <a:pt x="514" y="1533"/>
                  </a:lnTo>
                  <a:lnTo>
                    <a:pt x="515" y="1533"/>
                  </a:lnTo>
                  <a:lnTo>
                    <a:pt x="516" y="1533"/>
                  </a:lnTo>
                  <a:lnTo>
                    <a:pt x="517" y="1533"/>
                  </a:lnTo>
                  <a:lnTo>
                    <a:pt x="518" y="1533"/>
                  </a:lnTo>
                  <a:lnTo>
                    <a:pt x="518" y="1533"/>
                  </a:lnTo>
                  <a:lnTo>
                    <a:pt x="519" y="1533"/>
                  </a:lnTo>
                  <a:lnTo>
                    <a:pt x="520" y="1533"/>
                  </a:lnTo>
                  <a:lnTo>
                    <a:pt x="521" y="1533"/>
                  </a:lnTo>
                  <a:lnTo>
                    <a:pt x="522" y="1533"/>
                  </a:lnTo>
                  <a:lnTo>
                    <a:pt x="523" y="1533"/>
                  </a:lnTo>
                  <a:lnTo>
                    <a:pt x="524" y="1533"/>
                  </a:lnTo>
                  <a:lnTo>
                    <a:pt x="524" y="1533"/>
                  </a:lnTo>
                  <a:lnTo>
                    <a:pt x="525" y="1533"/>
                  </a:lnTo>
                  <a:lnTo>
                    <a:pt x="526" y="1533"/>
                  </a:lnTo>
                  <a:lnTo>
                    <a:pt x="527" y="1533"/>
                  </a:lnTo>
                  <a:lnTo>
                    <a:pt x="528" y="1533"/>
                  </a:lnTo>
                  <a:lnTo>
                    <a:pt x="529" y="1533"/>
                  </a:lnTo>
                  <a:lnTo>
                    <a:pt x="530" y="1533"/>
                  </a:lnTo>
                  <a:lnTo>
                    <a:pt x="530" y="1533"/>
                  </a:lnTo>
                  <a:lnTo>
                    <a:pt x="531" y="1533"/>
                  </a:lnTo>
                  <a:lnTo>
                    <a:pt x="532" y="1533"/>
                  </a:lnTo>
                  <a:lnTo>
                    <a:pt x="533" y="1533"/>
                  </a:lnTo>
                  <a:lnTo>
                    <a:pt x="534" y="1533"/>
                  </a:lnTo>
                  <a:lnTo>
                    <a:pt x="535" y="1533"/>
                  </a:lnTo>
                  <a:lnTo>
                    <a:pt x="536" y="1533"/>
                  </a:lnTo>
                  <a:lnTo>
                    <a:pt x="536" y="1533"/>
                  </a:lnTo>
                  <a:lnTo>
                    <a:pt x="537" y="1533"/>
                  </a:lnTo>
                  <a:lnTo>
                    <a:pt x="538" y="1533"/>
                  </a:lnTo>
                  <a:lnTo>
                    <a:pt x="539" y="1533"/>
                  </a:lnTo>
                  <a:lnTo>
                    <a:pt x="540" y="1533"/>
                  </a:lnTo>
                  <a:lnTo>
                    <a:pt x="541" y="1533"/>
                  </a:lnTo>
                  <a:lnTo>
                    <a:pt x="542" y="1533"/>
                  </a:lnTo>
                  <a:lnTo>
                    <a:pt x="542" y="1533"/>
                  </a:lnTo>
                  <a:lnTo>
                    <a:pt x="543" y="1533"/>
                  </a:lnTo>
                  <a:lnTo>
                    <a:pt x="544" y="1533"/>
                  </a:lnTo>
                  <a:lnTo>
                    <a:pt x="545" y="1533"/>
                  </a:lnTo>
                  <a:lnTo>
                    <a:pt x="546" y="1533"/>
                  </a:lnTo>
                  <a:lnTo>
                    <a:pt x="547" y="1533"/>
                  </a:lnTo>
                  <a:lnTo>
                    <a:pt x="548" y="1533"/>
                  </a:lnTo>
                  <a:lnTo>
                    <a:pt x="548" y="1533"/>
                  </a:lnTo>
                  <a:lnTo>
                    <a:pt x="549" y="1533"/>
                  </a:lnTo>
                  <a:lnTo>
                    <a:pt x="550" y="1533"/>
                  </a:lnTo>
                  <a:lnTo>
                    <a:pt x="551" y="1533"/>
                  </a:lnTo>
                  <a:lnTo>
                    <a:pt x="552" y="1533"/>
                  </a:lnTo>
                  <a:lnTo>
                    <a:pt x="553" y="1533"/>
                  </a:lnTo>
                  <a:lnTo>
                    <a:pt x="554" y="1533"/>
                  </a:lnTo>
                  <a:lnTo>
                    <a:pt x="554" y="1533"/>
                  </a:lnTo>
                  <a:lnTo>
                    <a:pt x="555" y="1533"/>
                  </a:lnTo>
                  <a:lnTo>
                    <a:pt x="556" y="1533"/>
                  </a:lnTo>
                  <a:lnTo>
                    <a:pt x="557" y="1533"/>
                  </a:lnTo>
                  <a:lnTo>
                    <a:pt x="558" y="1533"/>
                  </a:lnTo>
                  <a:lnTo>
                    <a:pt x="559" y="1533"/>
                  </a:lnTo>
                  <a:lnTo>
                    <a:pt x="560" y="1533"/>
                  </a:lnTo>
                  <a:lnTo>
                    <a:pt x="560" y="1533"/>
                  </a:lnTo>
                  <a:lnTo>
                    <a:pt x="561" y="1533"/>
                  </a:lnTo>
                  <a:lnTo>
                    <a:pt x="562" y="1533"/>
                  </a:lnTo>
                  <a:lnTo>
                    <a:pt x="563" y="1533"/>
                  </a:lnTo>
                  <a:lnTo>
                    <a:pt x="564" y="1533"/>
                  </a:lnTo>
                  <a:lnTo>
                    <a:pt x="565" y="1533"/>
                  </a:lnTo>
                  <a:lnTo>
                    <a:pt x="566" y="1533"/>
                  </a:lnTo>
                  <a:lnTo>
                    <a:pt x="566" y="1533"/>
                  </a:lnTo>
                  <a:lnTo>
                    <a:pt x="567" y="1533"/>
                  </a:lnTo>
                  <a:lnTo>
                    <a:pt x="568" y="1533"/>
                  </a:lnTo>
                  <a:lnTo>
                    <a:pt x="569" y="1533"/>
                  </a:lnTo>
                  <a:lnTo>
                    <a:pt x="570" y="1533"/>
                  </a:lnTo>
                  <a:lnTo>
                    <a:pt x="571" y="1533"/>
                  </a:lnTo>
                  <a:lnTo>
                    <a:pt x="572" y="1533"/>
                  </a:lnTo>
                  <a:lnTo>
                    <a:pt x="572" y="1533"/>
                  </a:lnTo>
                  <a:lnTo>
                    <a:pt x="573" y="1533"/>
                  </a:lnTo>
                  <a:lnTo>
                    <a:pt x="574" y="1533"/>
                  </a:lnTo>
                  <a:lnTo>
                    <a:pt x="575" y="1533"/>
                  </a:lnTo>
                  <a:lnTo>
                    <a:pt x="576" y="1533"/>
                  </a:lnTo>
                  <a:lnTo>
                    <a:pt x="577" y="1533"/>
                  </a:lnTo>
                  <a:lnTo>
                    <a:pt x="578" y="1533"/>
                  </a:lnTo>
                  <a:lnTo>
                    <a:pt x="578" y="1533"/>
                  </a:lnTo>
                  <a:lnTo>
                    <a:pt x="579" y="1533"/>
                  </a:lnTo>
                  <a:lnTo>
                    <a:pt x="580" y="1533"/>
                  </a:lnTo>
                  <a:lnTo>
                    <a:pt x="581" y="1533"/>
                  </a:lnTo>
                  <a:lnTo>
                    <a:pt x="582" y="1533"/>
                  </a:lnTo>
                  <a:lnTo>
                    <a:pt x="583" y="1533"/>
                  </a:lnTo>
                  <a:lnTo>
                    <a:pt x="584" y="1533"/>
                  </a:lnTo>
                  <a:lnTo>
                    <a:pt x="584" y="1533"/>
                  </a:lnTo>
                  <a:lnTo>
                    <a:pt x="585" y="1533"/>
                  </a:lnTo>
                  <a:lnTo>
                    <a:pt x="586" y="1533"/>
                  </a:lnTo>
                  <a:lnTo>
                    <a:pt x="587" y="1533"/>
                  </a:lnTo>
                  <a:lnTo>
                    <a:pt x="588" y="1533"/>
                  </a:lnTo>
                  <a:lnTo>
                    <a:pt x="589" y="1533"/>
                  </a:lnTo>
                  <a:lnTo>
                    <a:pt x="590" y="1533"/>
                  </a:lnTo>
                  <a:lnTo>
                    <a:pt x="591" y="1533"/>
                  </a:lnTo>
                  <a:lnTo>
                    <a:pt x="591" y="1533"/>
                  </a:lnTo>
                  <a:lnTo>
                    <a:pt x="592" y="1533"/>
                  </a:lnTo>
                  <a:lnTo>
                    <a:pt x="593" y="1533"/>
                  </a:lnTo>
                  <a:lnTo>
                    <a:pt x="594" y="1533"/>
                  </a:lnTo>
                  <a:lnTo>
                    <a:pt x="595" y="1533"/>
                  </a:lnTo>
                  <a:lnTo>
                    <a:pt x="596" y="1533"/>
                  </a:lnTo>
                  <a:lnTo>
                    <a:pt x="597" y="1533"/>
                  </a:lnTo>
                  <a:lnTo>
                    <a:pt x="597" y="1533"/>
                  </a:lnTo>
                  <a:lnTo>
                    <a:pt x="598" y="1533"/>
                  </a:lnTo>
                  <a:lnTo>
                    <a:pt x="599" y="1533"/>
                  </a:lnTo>
                  <a:lnTo>
                    <a:pt x="600" y="1533"/>
                  </a:lnTo>
                  <a:lnTo>
                    <a:pt x="601" y="1533"/>
                  </a:lnTo>
                  <a:lnTo>
                    <a:pt x="602" y="1533"/>
                  </a:lnTo>
                  <a:lnTo>
                    <a:pt x="603" y="1533"/>
                  </a:lnTo>
                  <a:lnTo>
                    <a:pt x="603" y="1533"/>
                  </a:lnTo>
                  <a:lnTo>
                    <a:pt x="604" y="1533"/>
                  </a:lnTo>
                  <a:lnTo>
                    <a:pt x="605" y="1533"/>
                  </a:lnTo>
                  <a:lnTo>
                    <a:pt x="606" y="1533"/>
                  </a:lnTo>
                  <a:lnTo>
                    <a:pt x="607" y="1533"/>
                  </a:lnTo>
                  <a:lnTo>
                    <a:pt x="608" y="1533"/>
                  </a:lnTo>
                  <a:lnTo>
                    <a:pt x="609" y="1533"/>
                  </a:lnTo>
                  <a:lnTo>
                    <a:pt x="609" y="1533"/>
                  </a:lnTo>
                  <a:lnTo>
                    <a:pt x="610" y="1533"/>
                  </a:lnTo>
                  <a:lnTo>
                    <a:pt x="611" y="1533"/>
                  </a:lnTo>
                  <a:lnTo>
                    <a:pt x="612" y="1533"/>
                  </a:lnTo>
                  <a:lnTo>
                    <a:pt x="613" y="1533"/>
                  </a:lnTo>
                  <a:lnTo>
                    <a:pt x="614" y="1533"/>
                  </a:lnTo>
                  <a:lnTo>
                    <a:pt x="615" y="1533"/>
                  </a:lnTo>
                  <a:lnTo>
                    <a:pt x="615" y="1533"/>
                  </a:lnTo>
                  <a:lnTo>
                    <a:pt x="616" y="1533"/>
                  </a:lnTo>
                  <a:lnTo>
                    <a:pt x="617" y="1533"/>
                  </a:lnTo>
                  <a:lnTo>
                    <a:pt x="618" y="1533"/>
                  </a:lnTo>
                  <a:lnTo>
                    <a:pt x="619" y="1533"/>
                  </a:lnTo>
                  <a:lnTo>
                    <a:pt x="620" y="1533"/>
                  </a:lnTo>
                  <a:lnTo>
                    <a:pt x="621" y="1533"/>
                  </a:lnTo>
                  <a:lnTo>
                    <a:pt x="621" y="1533"/>
                  </a:lnTo>
                  <a:lnTo>
                    <a:pt x="622" y="1533"/>
                  </a:lnTo>
                  <a:lnTo>
                    <a:pt x="623" y="1533"/>
                  </a:lnTo>
                  <a:lnTo>
                    <a:pt x="624" y="1533"/>
                  </a:lnTo>
                  <a:lnTo>
                    <a:pt x="625" y="1533"/>
                  </a:lnTo>
                  <a:lnTo>
                    <a:pt x="626" y="1533"/>
                  </a:lnTo>
                  <a:lnTo>
                    <a:pt x="627" y="1533"/>
                  </a:lnTo>
                  <a:lnTo>
                    <a:pt x="627" y="1533"/>
                  </a:lnTo>
                  <a:lnTo>
                    <a:pt x="628" y="1533"/>
                  </a:lnTo>
                  <a:lnTo>
                    <a:pt x="629" y="1533"/>
                  </a:lnTo>
                  <a:lnTo>
                    <a:pt x="630" y="1533"/>
                  </a:lnTo>
                  <a:lnTo>
                    <a:pt x="631" y="1533"/>
                  </a:lnTo>
                  <a:lnTo>
                    <a:pt x="632" y="1533"/>
                  </a:lnTo>
                  <a:lnTo>
                    <a:pt x="633" y="1533"/>
                  </a:lnTo>
                  <a:lnTo>
                    <a:pt x="633" y="1533"/>
                  </a:lnTo>
                  <a:lnTo>
                    <a:pt x="634" y="1533"/>
                  </a:lnTo>
                  <a:lnTo>
                    <a:pt x="635" y="1533"/>
                  </a:lnTo>
                  <a:lnTo>
                    <a:pt x="636" y="1533"/>
                  </a:lnTo>
                  <a:lnTo>
                    <a:pt x="637" y="1533"/>
                  </a:lnTo>
                  <a:lnTo>
                    <a:pt x="638" y="1533"/>
                  </a:lnTo>
                  <a:lnTo>
                    <a:pt x="639" y="1533"/>
                  </a:lnTo>
                  <a:lnTo>
                    <a:pt x="639" y="1533"/>
                  </a:lnTo>
                  <a:lnTo>
                    <a:pt x="639" y="1533"/>
                  </a:lnTo>
                  <a:lnTo>
                    <a:pt x="640" y="1533"/>
                  </a:lnTo>
                  <a:lnTo>
                    <a:pt x="641" y="1533"/>
                  </a:lnTo>
                  <a:lnTo>
                    <a:pt x="642" y="1533"/>
                  </a:lnTo>
                  <a:lnTo>
                    <a:pt x="643" y="1533"/>
                  </a:lnTo>
                  <a:lnTo>
                    <a:pt x="643" y="1533"/>
                  </a:lnTo>
                  <a:lnTo>
                    <a:pt x="644" y="1533"/>
                  </a:lnTo>
                  <a:lnTo>
                    <a:pt x="645" y="1533"/>
                  </a:lnTo>
                  <a:lnTo>
                    <a:pt x="646" y="1533"/>
                  </a:lnTo>
                  <a:lnTo>
                    <a:pt x="647" y="1533"/>
                  </a:lnTo>
                  <a:lnTo>
                    <a:pt x="648" y="1533"/>
                  </a:lnTo>
                  <a:lnTo>
                    <a:pt x="648" y="1533"/>
                  </a:lnTo>
                  <a:lnTo>
                    <a:pt x="649" y="1533"/>
                  </a:lnTo>
                  <a:lnTo>
                    <a:pt x="650" y="1533"/>
                  </a:lnTo>
                  <a:lnTo>
                    <a:pt x="651" y="1533"/>
                  </a:lnTo>
                  <a:lnTo>
                    <a:pt x="651" y="1533"/>
                  </a:lnTo>
                  <a:lnTo>
                    <a:pt x="652" y="1533"/>
                  </a:lnTo>
                  <a:lnTo>
                    <a:pt x="653" y="1533"/>
                  </a:lnTo>
                  <a:lnTo>
                    <a:pt x="653" y="1533"/>
                  </a:lnTo>
                  <a:lnTo>
                    <a:pt x="654" y="1533"/>
                  </a:lnTo>
                  <a:lnTo>
                    <a:pt x="655" y="1533"/>
                  </a:lnTo>
                  <a:lnTo>
                    <a:pt x="656" y="1533"/>
                  </a:lnTo>
                  <a:lnTo>
                    <a:pt x="657" y="1533"/>
                  </a:lnTo>
                  <a:lnTo>
                    <a:pt x="658" y="1533"/>
                  </a:lnTo>
                  <a:lnTo>
                    <a:pt x="659" y="1533"/>
                  </a:lnTo>
                  <a:lnTo>
                    <a:pt x="659" y="1533"/>
                  </a:lnTo>
                  <a:lnTo>
                    <a:pt x="660" y="1533"/>
                  </a:lnTo>
                  <a:lnTo>
                    <a:pt x="661" y="1533"/>
                  </a:lnTo>
                  <a:lnTo>
                    <a:pt x="662" y="1533"/>
                  </a:lnTo>
                  <a:lnTo>
                    <a:pt x="663" y="1533"/>
                  </a:lnTo>
                  <a:lnTo>
                    <a:pt x="664" y="1533"/>
                  </a:lnTo>
                  <a:lnTo>
                    <a:pt x="665" y="1533"/>
                  </a:lnTo>
                  <a:lnTo>
                    <a:pt x="665" y="1533"/>
                  </a:lnTo>
                  <a:lnTo>
                    <a:pt x="666" y="1533"/>
                  </a:lnTo>
                  <a:lnTo>
                    <a:pt x="667" y="1533"/>
                  </a:lnTo>
                  <a:lnTo>
                    <a:pt x="668" y="1533"/>
                  </a:lnTo>
                  <a:lnTo>
                    <a:pt x="669" y="1533"/>
                  </a:lnTo>
                  <a:lnTo>
                    <a:pt x="670" y="1533"/>
                  </a:lnTo>
                  <a:lnTo>
                    <a:pt x="671" y="1533"/>
                  </a:lnTo>
                  <a:lnTo>
                    <a:pt x="671" y="1533"/>
                  </a:lnTo>
                  <a:lnTo>
                    <a:pt x="672" y="1533"/>
                  </a:lnTo>
                  <a:lnTo>
                    <a:pt x="673" y="1533"/>
                  </a:lnTo>
                  <a:lnTo>
                    <a:pt x="674" y="1533"/>
                  </a:lnTo>
                  <a:lnTo>
                    <a:pt x="675" y="1533"/>
                  </a:lnTo>
                  <a:lnTo>
                    <a:pt x="676" y="1533"/>
                  </a:lnTo>
                  <a:lnTo>
                    <a:pt x="677" y="1533"/>
                  </a:lnTo>
                  <a:lnTo>
                    <a:pt x="677" y="1533"/>
                  </a:lnTo>
                  <a:lnTo>
                    <a:pt x="678" y="1533"/>
                  </a:lnTo>
                  <a:lnTo>
                    <a:pt x="679" y="1533"/>
                  </a:lnTo>
                  <a:lnTo>
                    <a:pt x="680" y="1533"/>
                  </a:lnTo>
                  <a:lnTo>
                    <a:pt x="681" y="1533"/>
                  </a:lnTo>
                  <a:lnTo>
                    <a:pt x="682" y="1533"/>
                  </a:lnTo>
                  <a:lnTo>
                    <a:pt x="683" y="1533"/>
                  </a:lnTo>
                  <a:lnTo>
                    <a:pt x="683" y="1533"/>
                  </a:lnTo>
                  <a:lnTo>
                    <a:pt x="684" y="1533"/>
                  </a:lnTo>
                  <a:lnTo>
                    <a:pt x="685" y="1533"/>
                  </a:lnTo>
                  <a:lnTo>
                    <a:pt x="686" y="1533"/>
                  </a:lnTo>
                  <a:lnTo>
                    <a:pt x="687" y="1534"/>
                  </a:lnTo>
                  <a:lnTo>
                    <a:pt x="688" y="1534"/>
                  </a:lnTo>
                  <a:lnTo>
                    <a:pt x="689" y="1534"/>
                  </a:lnTo>
                  <a:lnTo>
                    <a:pt x="689" y="1534"/>
                  </a:lnTo>
                  <a:lnTo>
                    <a:pt x="690" y="1534"/>
                  </a:lnTo>
                  <a:lnTo>
                    <a:pt x="691" y="1534"/>
                  </a:lnTo>
                  <a:lnTo>
                    <a:pt x="692" y="1534"/>
                  </a:lnTo>
                  <a:lnTo>
                    <a:pt x="693" y="1534"/>
                  </a:lnTo>
                  <a:lnTo>
                    <a:pt x="694" y="1534"/>
                  </a:lnTo>
                  <a:lnTo>
                    <a:pt x="695" y="1534"/>
                  </a:lnTo>
                  <a:lnTo>
                    <a:pt x="695" y="1534"/>
                  </a:lnTo>
                  <a:lnTo>
                    <a:pt x="696" y="1534"/>
                  </a:lnTo>
                  <a:lnTo>
                    <a:pt x="697" y="1534"/>
                  </a:lnTo>
                  <a:lnTo>
                    <a:pt x="698" y="1534"/>
                  </a:lnTo>
                  <a:lnTo>
                    <a:pt x="699" y="1534"/>
                  </a:lnTo>
                  <a:lnTo>
                    <a:pt x="700" y="1534"/>
                  </a:lnTo>
                  <a:lnTo>
                    <a:pt x="700" y="1534"/>
                  </a:lnTo>
                  <a:lnTo>
                    <a:pt x="701" y="1534"/>
                  </a:lnTo>
                  <a:lnTo>
                    <a:pt x="702" y="1534"/>
                  </a:lnTo>
                  <a:lnTo>
                    <a:pt x="703" y="1535"/>
                  </a:lnTo>
                  <a:lnTo>
                    <a:pt x="704" y="1535"/>
                  </a:lnTo>
                  <a:lnTo>
                    <a:pt x="705" y="1535"/>
                  </a:lnTo>
                  <a:lnTo>
                    <a:pt x="706" y="1535"/>
                  </a:lnTo>
                  <a:lnTo>
                    <a:pt x="706" y="1535"/>
                  </a:lnTo>
                  <a:lnTo>
                    <a:pt x="707" y="1535"/>
                  </a:lnTo>
                  <a:lnTo>
                    <a:pt x="708" y="1535"/>
                  </a:lnTo>
                  <a:lnTo>
                    <a:pt x="709" y="1535"/>
                  </a:lnTo>
                  <a:lnTo>
                    <a:pt x="710" y="1535"/>
                  </a:lnTo>
                  <a:lnTo>
                    <a:pt x="711" y="1535"/>
                  </a:lnTo>
                  <a:lnTo>
                    <a:pt x="712" y="1535"/>
                  </a:lnTo>
                  <a:lnTo>
                    <a:pt x="712" y="1535"/>
                  </a:lnTo>
                  <a:lnTo>
                    <a:pt x="713" y="1535"/>
                  </a:lnTo>
                  <a:lnTo>
                    <a:pt x="714" y="1535"/>
                  </a:lnTo>
                  <a:lnTo>
                    <a:pt x="715" y="1535"/>
                  </a:lnTo>
                  <a:lnTo>
                    <a:pt x="716" y="1536"/>
                  </a:lnTo>
                  <a:lnTo>
                    <a:pt x="717" y="1536"/>
                  </a:lnTo>
                  <a:lnTo>
                    <a:pt x="718" y="1536"/>
                  </a:lnTo>
                  <a:lnTo>
                    <a:pt x="718" y="1536"/>
                  </a:lnTo>
                  <a:lnTo>
                    <a:pt x="719" y="1536"/>
                  </a:lnTo>
                  <a:lnTo>
                    <a:pt x="720" y="1536"/>
                  </a:lnTo>
                  <a:lnTo>
                    <a:pt x="721" y="1536"/>
                  </a:lnTo>
                  <a:lnTo>
                    <a:pt x="722" y="1536"/>
                  </a:lnTo>
                  <a:lnTo>
                    <a:pt x="722" y="1536"/>
                  </a:lnTo>
                  <a:lnTo>
                    <a:pt x="723" y="1536"/>
                  </a:lnTo>
                  <a:lnTo>
                    <a:pt x="724" y="1536"/>
                  </a:lnTo>
                  <a:lnTo>
                    <a:pt x="724" y="1536"/>
                  </a:lnTo>
                  <a:lnTo>
                    <a:pt x="725" y="1536"/>
                  </a:lnTo>
                  <a:lnTo>
                    <a:pt x="726" y="1536"/>
                  </a:lnTo>
                  <a:lnTo>
                    <a:pt x="727" y="1537"/>
                  </a:lnTo>
                  <a:lnTo>
                    <a:pt x="728" y="1537"/>
                  </a:lnTo>
                  <a:lnTo>
                    <a:pt x="729" y="1537"/>
                  </a:lnTo>
                  <a:lnTo>
                    <a:pt x="730" y="1537"/>
                  </a:lnTo>
                  <a:lnTo>
                    <a:pt x="730" y="1537"/>
                  </a:lnTo>
                  <a:lnTo>
                    <a:pt x="731" y="1537"/>
                  </a:lnTo>
                  <a:lnTo>
                    <a:pt x="732" y="1537"/>
                  </a:lnTo>
                  <a:lnTo>
                    <a:pt x="733" y="1537"/>
                  </a:lnTo>
                  <a:lnTo>
                    <a:pt x="734" y="1537"/>
                  </a:lnTo>
                  <a:lnTo>
                    <a:pt x="735" y="1537"/>
                  </a:lnTo>
                  <a:lnTo>
                    <a:pt x="736" y="1537"/>
                  </a:lnTo>
                  <a:lnTo>
                    <a:pt x="736" y="1537"/>
                  </a:lnTo>
                  <a:lnTo>
                    <a:pt x="737" y="1538"/>
                  </a:lnTo>
                  <a:lnTo>
                    <a:pt x="738" y="1538"/>
                  </a:lnTo>
                  <a:lnTo>
                    <a:pt x="739" y="1538"/>
                  </a:lnTo>
                  <a:lnTo>
                    <a:pt x="740" y="1538"/>
                  </a:lnTo>
                  <a:lnTo>
                    <a:pt x="741" y="1538"/>
                  </a:lnTo>
                  <a:lnTo>
                    <a:pt x="742" y="1538"/>
                  </a:lnTo>
                  <a:lnTo>
                    <a:pt x="742" y="1538"/>
                  </a:lnTo>
                  <a:lnTo>
                    <a:pt x="743" y="1538"/>
                  </a:lnTo>
                  <a:lnTo>
                    <a:pt x="744" y="1538"/>
                  </a:lnTo>
                  <a:lnTo>
                    <a:pt x="745" y="1538"/>
                  </a:lnTo>
                  <a:lnTo>
                    <a:pt x="746" y="1538"/>
                  </a:lnTo>
                  <a:lnTo>
                    <a:pt x="747" y="1538"/>
                  </a:lnTo>
                  <a:lnTo>
                    <a:pt x="748" y="1538"/>
                  </a:lnTo>
                  <a:lnTo>
                    <a:pt x="748" y="1539"/>
                  </a:lnTo>
                  <a:lnTo>
                    <a:pt x="748" y="1539"/>
                  </a:lnTo>
                  <a:lnTo>
                    <a:pt x="749" y="1539"/>
                  </a:lnTo>
                  <a:lnTo>
                    <a:pt x="750" y="1539"/>
                  </a:lnTo>
                  <a:lnTo>
                    <a:pt x="750" y="1539"/>
                  </a:lnTo>
                  <a:lnTo>
                    <a:pt x="751" y="1539"/>
                  </a:lnTo>
                  <a:lnTo>
                    <a:pt x="751" y="1539"/>
                  </a:lnTo>
                  <a:lnTo>
                    <a:pt x="752" y="1539"/>
                  </a:lnTo>
                  <a:lnTo>
                    <a:pt x="753" y="1539"/>
                  </a:lnTo>
                  <a:lnTo>
                    <a:pt x="753" y="1539"/>
                  </a:lnTo>
                  <a:lnTo>
                    <a:pt x="754" y="1539"/>
                  </a:lnTo>
                  <a:lnTo>
                    <a:pt x="754" y="1539"/>
                  </a:lnTo>
                  <a:lnTo>
                    <a:pt x="755" y="1539"/>
                  </a:lnTo>
                  <a:lnTo>
                    <a:pt x="756" y="1539"/>
                  </a:lnTo>
                  <a:lnTo>
                    <a:pt x="756" y="1539"/>
                  </a:lnTo>
                  <a:lnTo>
                    <a:pt x="757" y="1539"/>
                  </a:lnTo>
                  <a:lnTo>
                    <a:pt x="757" y="1539"/>
                  </a:lnTo>
                  <a:lnTo>
                    <a:pt x="758" y="1539"/>
                  </a:lnTo>
                  <a:lnTo>
                    <a:pt x="759" y="1540"/>
                  </a:lnTo>
                  <a:lnTo>
                    <a:pt x="759" y="1540"/>
                  </a:lnTo>
                  <a:lnTo>
                    <a:pt x="760" y="1540"/>
                  </a:lnTo>
                  <a:lnTo>
                    <a:pt x="760" y="1540"/>
                  </a:lnTo>
                  <a:lnTo>
                    <a:pt x="760" y="1540"/>
                  </a:lnTo>
                  <a:lnTo>
                    <a:pt x="761" y="1540"/>
                  </a:lnTo>
                  <a:lnTo>
                    <a:pt x="762" y="1540"/>
                  </a:lnTo>
                  <a:lnTo>
                    <a:pt x="762" y="1540"/>
                  </a:lnTo>
                  <a:lnTo>
                    <a:pt x="763" y="1540"/>
                  </a:lnTo>
                  <a:lnTo>
                    <a:pt x="763" y="1540"/>
                  </a:lnTo>
                  <a:lnTo>
                    <a:pt x="764" y="1540"/>
                  </a:lnTo>
                  <a:lnTo>
                    <a:pt x="765" y="1540"/>
                  </a:lnTo>
                  <a:lnTo>
                    <a:pt x="765" y="1540"/>
                  </a:lnTo>
                  <a:lnTo>
                    <a:pt x="766" y="1540"/>
                  </a:lnTo>
                  <a:lnTo>
                    <a:pt x="766" y="1540"/>
                  </a:lnTo>
                  <a:lnTo>
                    <a:pt x="767" y="1540"/>
                  </a:lnTo>
                  <a:lnTo>
                    <a:pt x="768" y="1540"/>
                  </a:lnTo>
                  <a:lnTo>
                    <a:pt x="768" y="1540"/>
                  </a:lnTo>
                  <a:lnTo>
                    <a:pt x="769" y="1540"/>
                  </a:lnTo>
                  <a:lnTo>
                    <a:pt x="769" y="1541"/>
                  </a:lnTo>
                  <a:lnTo>
                    <a:pt x="770" y="1541"/>
                  </a:lnTo>
                  <a:lnTo>
                    <a:pt x="771" y="1541"/>
                  </a:lnTo>
                  <a:lnTo>
                    <a:pt x="771" y="1541"/>
                  </a:lnTo>
                  <a:lnTo>
                    <a:pt x="772" y="1541"/>
                  </a:lnTo>
                  <a:lnTo>
                    <a:pt x="772" y="1541"/>
                  </a:lnTo>
                  <a:lnTo>
                    <a:pt x="772" y="1541"/>
                  </a:lnTo>
                  <a:lnTo>
                    <a:pt x="773" y="1541"/>
                  </a:lnTo>
                  <a:lnTo>
                    <a:pt x="774" y="1541"/>
                  </a:lnTo>
                  <a:lnTo>
                    <a:pt x="775" y="1541"/>
                  </a:lnTo>
                  <a:lnTo>
                    <a:pt x="776" y="1541"/>
                  </a:lnTo>
                  <a:lnTo>
                    <a:pt x="777" y="1541"/>
                  </a:lnTo>
                  <a:lnTo>
                    <a:pt x="778" y="1541"/>
                  </a:lnTo>
                  <a:lnTo>
                    <a:pt x="778" y="1541"/>
                  </a:lnTo>
                  <a:lnTo>
                    <a:pt x="779" y="1541"/>
                  </a:lnTo>
                  <a:lnTo>
                    <a:pt x="780" y="1542"/>
                  </a:lnTo>
                  <a:lnTo>
                    <a:pt x="781" y="1542"/>
                  </a:lnTo>
                  <a:lnTo>
                    <a:pt x="782" y="1542"/>
                  </a:lnTo>
                  <a:lnTo>
                    <a:pt x="783" y="1542"/>
                  </a:lnTo>
                  <a:lnTo>
                    <a:pt x="784" y="1542"/>
                  </a:lnTo>
                  <a:lnTo>
                    <a:pt x="784" y="1542"/>
                  </a:lnTo>
                  <a:lnTo>
                    <a:pt x="785" y="1542"/>
                  </a:lnTo>
                  <a:lnTo>
                    <a:pt x="786" y="1542"/>
                  </a:lnTo>
                  <a:lnTo>
                    <a:pt x="787" y="1542"/>
                  </a:lnTo>
                  <a:lnTo>
                    <a:pt x="788" y="1542"/>
                  </a:lnTo>
                  <a:lnTo>
                    <a:pt x="789" y="1542"/>
                  </a:lnTo>
                  <a:lnTo>
                    <a:pt x="790" y="1542"/>
                  </a:lnTo>
                  <a:lnTo>
                    <a:pt x="790" y="1543"/>
                  </a:lnTo>
                  <a:lnTo>
                    <a:pt x="791" y="1543"/>
                  </a:lnTo>
                  <a:lnTo>
                    <a:pt x="792" y="1543"/>
                  </a:lnTo>
                  <a:lnTo>
                    <a:pt x="793" y="1543"/>
                  </a:lnTo>
                  <a:lnTo>
                    <a:pt x="794" y="1543"/>
                  </a:lnTo>
                  <a:lnTo>
                    <a:pt x="795" y="1543"/>
                  </a:lnTo>
                  <a:lnTo>
                    <a:pt x="795" y="1543"/>
                  </a:lnTo>
                  <a:lnTo>
                    <a:pt x="796" y="1543"/>
                  </a:lnTo>
                  <a:lnTo>
                    <a:pt x="797" y="1543"/>
                  </a:lnTo>
                  <a:lnTo>
                    <a:pt x="798" y="1543"/>
                  </a:lnTo>
                  <a:lnTo>
                    <a:pt x="799" y="1543"/>
                  </a:lnTo>
                  <a:lnTo>
                    <a:pt x="800" y="1543"/>
                  </a:lnTo>
                  <a:lnTo>
                    <a:pt x="801" y="1544"/>
                  </a:lnTo>
                  <a:lnTo>
                    <a:pt x="801" y="1544"/>
                  </a:lnTo>
                  <a:lnTo>
                    <a:pt x="802" y="1544"/>
                  </a:lnTo>
                  <a:lnTo>
                    <a:pt x="803" y="1544"/>
                  </a:lnTo>
                  <a:lnTo>
                    <a:pt x="804" y="1544"/>
                  </a:lnTo>
                  <a:lnTo>
                    <a:pt x="805" y="1544"/>
                  </a:lnTo>
                  <a:lnTo>
                    <a:pt x="806" y="1544"/>
                  </a:lnTo>
                  <a:lnTo>
                    <a:pt x="807" y="1544"/>
                  </a:lnTo>
                  <a:lnTo>
                    <a:pt x="807" y="1544"/>
                  </a:lnTo>
                  <a:lnTo>
                    <a:pt x="808" y="1544"/>
                  </a:lnTo>
                  <a:lnTo>
                    <a:pt x="809" y="1544"/>
                  </a:lnTo>
                  <a:lnTo>
                    <a:pt x="810" y="1544"/>
                  </a:lnTo>
                  <a:lnTo>
                    <a:pt x="811" y="1544"/>
                  </a:lnTo>
                  <a:lnTo>
                    <a:pt x="812" y="1545"/>
                  </a:lnTo>
                  <a:lnTo>
                    <a:pt x="813" y="1545"/>
                  </a:lnTo>
                  <a:lnTo>
                    <a:pt x="813" y="1545"/>
                  </a:lnTo>
                  <a:lnTo>
                    <a:pt x="814" y="1545"/>
                  </a:lnTo>
                  <a:lnTo>
                    <a:pt x="815" y="1545"/>
                  </a:lnTo>
                  <a:lnTo>
                    <a:pt x="816" y="1545"/>
                  </a:lnTo>
                  <a:lnTo>
                    <a:pt x="817" y="1545"/>
                  </a:lnTo>
                  <a:lnTo>
                    <a:pt x="818" y="1545"/>
                  </a:lnTo>
                  <a:lnTo>
                    <a:pt x="818" y="1545"/>
                  </a:lnTo>
                  <a:lnTo>
                    <a:pt x="819" y="1545"/>
                  </a:lnTo>
                  <a:lnTo>
                    <a:pt x="820" y="1545"/>
                  </a:lnTo>
                  <a:lnTo>
                    <a:pt x="821" y="1545"/>
                  </a:lnTo>
                  <a:lnTo>
                    <a:pt x="822" y="1546"/>
                  </a:lnTo>
                  <a:lnTo>
                    <a:pt x="823" y="1546"/>
                  </a:lnTo>
                  <a:lnTo>
                    <a:pt x="824" y="1546"/>
                  </a:lnTo>
                  <a:lnTo>
                    <a:pt x="824" y="1546"/>
                  </a:lnTo>
                  <a:lnTo>
                    <a:pt x="825" y="1546"/>
                  </a:lnTo>
                  <a:lnTo>
                    <a:pt x="826" y="1546"/>
                  </a:lnTo>
                  <a:lnTo>
                    <a:pt x="827" y="1546"/>
                  </a:lnTo>
                  <a:lnTo>
                    <a:pt x="828" y="1546"/>
                  </a:lnTo>
                  <a:lnTo>
                    <a:pt x="828" y="1546"/>
                  </a:lnTo>
                  <a:lnTo>
                    <a:pt x="829" y="1546"/>
                  </a:lnTo>
                  <a:lnTo>
                    <a:pt x="830" y="1546"/>
                  </a:lnTo>
                  <a:lnTo>
                    <a:pt x="830" y="1546"/>
                  </a:lnTo>
                  <a:lnTo>
                    <a:pt x="831" y="1546"/>
                  </a:lnTo>
                  <a:lnTo>
                    <a:pt x="832" y="1546"/>
                  </a:lnTo>
                  <a:lnTo>
                    <a:pt x="833" y="1547"/>
                  </a:lnTo>
                  <a:lnTo>
                    <a:pt x="834" y="1547"/>
                  </a:lnTo>
                  <a:lnTo>
                    <a:pt x="835" y="1547"/>
                  </a:lnTo>
                  <a:lnTo>
                    <a:pt x="836" y="1547"/>
                  </a:lnTo>
                  <a:lnTo>
                    <a:pt x="836" y="1547"/>
                  </a:lnTo>
                  <a:lnTo>
                    <a:pt x="837" y="1547"/>
                  </a:lnTo>
                  <a:lnTo>
                    <a:pt x="838" y="1547"/>
                  </a:lnTo>
                  <a:lnTo>
                    <a:pt x="839" y="1547"/>
                  </a:lnTo>
                  <a:lnTo>
                    <a:pt x="840" y="1547"/>
                  </a:lnTo>
                  <a:lnTo>
                    <a:pt x="841" y="1547"/>
                  </a:lnTo>
                  <a:lnTo>
                    <a:pt x="841" y="1547"/>
                  </a:lnTo>
                  <a:lnTo>
                    <a:pt x="842" y="1547"/>
                  </a:lnTo>
                  <a:lnTo>
                    <a:pt x="843" y="1547"/>
                  </a:lnTo>
                  <a:lnTo>
                    <a:pt x="844" y="1548"/>
                  </a:lnTo>
                  <a:lnTo>
                    <a:pt x="845" y="1548"/>
                  </a:lnTo>
                  <a:lnTo>
                    <a:pt x="846" y="1548"/>
                  </a:lnTo>
                  <a:lnTo>
                    <a:pt x="847" y="1548"/>
                  </a:lnTo>
                  <a:lnTo>
                    <a:pt x="847" y="1548"/>
                  </a:lnTo>
                  <a:lnTo>
                    <a:pt x="848" y="1548"/>
                  </a:lnTo>
                  <a:lnTo>
                    <a:pt x="849" y="1548"/>
                  </a:lnTo>
                  <a:lnTo>
                    <a:pt x="850" y="1548"/>
                  </a:lnTo>
                  <a:lnTo>
                    <a:pt x="851" y="1548"/>
                  </a:lnTo>
                  <a:lnTo>
                    <a:pt x="852" y="1548"/>
                  </a:lnTo>
                  <a:lnTo>
                    <a:pt x="853" y="1548"/>
                  </a:lnTo>
                  <a:lnTo>
                    <a:pt x="853" y="1548"/>
                  </a:lnTo>
                  <a:lnTo>
                    <a:pt x="854" y="1548"/>
                  </a:lnTo>
                  <a:lnTo>
                    <a:pt x="855" y="1548"/>
                  </a:lnTo>
                  <a:lnTo>
                    <a:pt x="856" y="1548"/>
                  </a:lnTo>
                  <a:lnTo>
                    <a:pt x="857" y="1548"/>
                  </a:lnTo>
                  <a:lnTo>
                    <a:pt x="858" y="1549"/>
                  </a:lnTo>
                  <a:lnTo>
                    <a:pt x="859" y="1549"/>
                  </a:lnTo>
                  <a:lnTo>
                    <a:pt x="859" y="1549"/>
                  </a:lnTo>
                  <a:lnTo>
                    <a:pt x="860" y="1549"/>
                  </a:lnTo>
                  <a:lnTo>
                    <a:pt x="861" y="1549"/>
                  </a:lnTo>
                  <a:lnTo>
                    <a:pt x="862" y="1549"/>
                  </a:lnTo>
                  <a:lnTo>
                    <a:pt x="863" y="1549"/>
                  </a:lnTo>
                  <a:lnTo>
                    <a:pt x="864" y="1549"/>
                  </a:lnTo>
                  <a:lnTo>
                    <a:pt x="864" y="1549"/>
                  </a:lnTo>
                  <a:lnTo>
                    <a:pt x="865" y="1549"/>
                  </a:lnTo>
                  <a:lnTo>
                    <a:pt x="866" y="1549"/>
                  </a:lnTo>
                  <a:lnTo>
                    <a:pt x="867" y="1549"/>
                  </a:lnTo>
                  <a:lnTo>
                    <a:pt x="868" y="1549"/>
                  </a:lnTo>
                  <a:lnTo>
                    <a:pt x="869" y="1549"/>
                  </a:lnTo>
                  <a:lnTo>
                    <a:pt x="870" y="1549"/>
                  </a:lnTo>
                  <a:lnTo>
                    <a:pt x="870" y="1549"/>
                  </a:lnTo>
                  <a:lnTo>
                    <a:pt x="871" y="1549"/>
                  </a:lnTo>
                  <a:lnTo>
                    <a:pt x="872" y="1550"/>
                  </a:lnTo>
                  <a:lnTo>
                    <a:pt x="873" y="1550"/>
                  </a:lnTo>
                  <a:lnTo>
                    <a:pt x="874" y="1550"/>
                  </a:lnTo>
                  <a:lnTo>
                    <a:pt x="875" y="1550"/>
                  </a:lnTo>
                  <a:lnTo>
                    <a:pt x="876" y="1550"/>
                  </a:lnTo>
                  <a:lnTo>
                    <a:pt x="876" y="1550"/>
                  </a:lnTo>
                  <a:lnTo>
                    <a:pt x="877" y="1550"/>
                  </a:lnTo>
                  <a:lnTo>
                    <a:pt x="878" y="1550"/>
                  </a:lnTo>
                  <a:lnTo>
                    <a:pt x="879" y="1550"/>
                  </a:lnTo>
                  <a:lnTo>
                    <a:pt x="879" y="1550"/>
                  </a:lnTo>
                  <a:lnTo>
                    <a:pt x="880" y="1550"/>
                  </a:lnTo>
                  <a:lnTo>
                    <a:pt x="881" y="1550"/>
                  </a:lnTo>
                  <a:lnTo>
                    <a:pt x="881" y="1550"/>
                  </a:lnTo>
                  <a:lnTo>
                    <a:pt x="882" y="1550"/>
                  </a:lnTo>
                  <a:lnTo>
                    <a:pt x="883" y="1550"/>
                  </a:lnTo>
                  <a:lnTo>
                    <a:pt x="884" y="1550"/>
                  </a:lnTo>
                  <a:lnTo>
                    <a:pt x="885" y="1550"/>
                  </a:lnTo>
                  <a:lnTo>
                    <a:pt x="885" y="1550"/>
                  </a:lnTo>
                  <a:lnTo>
                    <a:pt x="886" y="1550"/>
                  </a:lnTo>
                  <a:lnTo>
                    <a:pt x="887" y="1550"/>
                  </a:lnTo>
                  <a:lnTo>
                    <a:pt x="888" y="1550"/>
                  </a:lnTo>
                  <a:lnTo>
                    <a:pt x="889" y="1550"/>
                  </a:lnTo>
                  <a:lnTo>
                    <a:pt x="889" y="1551"/>
                  </a:lnTo>
                  <a:lnTo>
                    <a:pt x="890" y="1551"/>
                  </a:lnTo>
                  <a:lnTo>
                    <a:pt x="890" y="1551"/>
                  </a:lnTo>
                  <a:lnTo>
                    <a:pt x="891" y="1551"/>
                  </a:lnTo>
                  <a:lnTo>
                    <a:pt x="892" y="1551"/>
                  </a:lnTo>
                  <a:lnTo>
                    <a:pt x="893" y="1551"/>
                  </a:lnTo>
                  <a:lnTo>
                    <a:pt x="894" y="1551"/>
                  </a:lnTo>
                  <a:lnTo>
                    <a:pt x="895" y="1551"/>
                  </a:lnTo>
                  <a:lnTo>
                    <a:pt x="895" y="1551"/>
                  </a:lnTo>
                  <a:lnTo>
                    <a:pt x="896" y="1551"/>
                  </a:lnTo>
                  <a:lnTo>
                    <a:pt x="897" y="1551"/>
                  </a:lnTo>
                  <a:lnTo>
                    <a:pt x="898" y="1551"/>
                  </a:lnTo>
                  <a:lnTo>
                    <a:pt x="899" y="1551"/>
                  </a:lnTo>
                  <a:lnTo>
                    <a:pt x="900" y="1551"/>
                  </a:lnTo>
                  <a:lnTo>
                    <a:pt x="900" y="1551"/>
                  </a:lnTo>
                  <a:lnTo>
                    <a:pt x="901" y="1551"/>
                  </a:lnTo>
                  <a:lnTo>
                    <a:pt x="902" y="1551"/>
                  </a:lnTo>
                  <a:lnTo>
                    <a:pt x="903" y="1550"/>
                  </a:lnTo>
                  <a:lnTo>
                    <a:pt x="904" y="1550"/>
                  </a:lnTo>
                  <a:lnTo>
                    <a:pt x="905" y="1550"/>
                  </a:lnTo>
                  <a:lnTo>
                    <a:pt x="906" y="1550"/>
                  </a:lnTo>
                  <a:lnTo>
                    <a:pt x="906" y="1550"/>
                  </a:lnTo>
                  <a:lnTo>
                    <a:pt x="907" y="1550"/>
                  </a:lnTo>
                  <a:lnTo>
                    <a:pt x="908" y="1550"/>
                  </a:lnTo>
                  <a:lnTo>
                    <a:pt x="909" y="1550"/>
                  </a:lnTo>
                  <a:lnTo>
                    <a:pt x="910" y="1550"/>
                  </a:lnTo>
                  <a:lnTo>
                    <a:pt x="911" y="1550"/>
                  </a:lnTo>
                  <a:lnTo>
                    <a:pt x="912" y="1550"/>
                  </a:lnTo>
                  <a:lnTo>
                    <a:pt x="912" y="1549"/>
                  </a:lnTo>
                  <a:lnTo>
                    <a:pt x="913" y="1549"/>
                  </a:lnTo>
                  <a:lnTo>
                    <a:pt x="914" y="1549"/>
                  </a:lnTo>
                  <a:lnTo>
                    <a:pt x="915" y="1549"/>
                  </a:lnTo>
                  <a:lnTo>
                    <a:pt x="916" y="1549"/>
                  </a:lnTo>
                  <a:lnTo>
                    <a:pt x="917" y="1549"/>
                  </a:lnTo>
                  <a:lnTo>
                    <a:pt x="918" y="1548"/>
                  </a:lnTo>
                  <a:lnTo>
                    <a:pt x="918" y="1548"/>
                  </a:lnTo>
                  <a:lnTo>
                    <a:pt x="919" y="1548"/>
                  </a:lnTo>
                  <a:lnTo>
                    <a:pt x="920" y="1548"/>
                  </a:lnTo>
                  <a:lnTo>
                    <a:pt x="921" y="1548"/>
                  </a:lnTo>
                  <a:lnTo>
                    <a:pt x="922" y="1547"/>
                  </a:lnTo>
                  <a:lnTo>
                    <a:pt x="923" y="1547"/>
                  </a:lnTo>
                  <a:lnTo>
                    <a:pt x="923" y="1547"/>
                  </a:lnTo>
                  <a:lnTo>
                    <a:pt x="924" y="1547"/>
                  </a:lnTo>
                  <a:lnTo>
                    <a:pt x="925" y="1546"/>
                  </a:lnTo>
                  <a:lnTo>
                    <a:pt x="926" y="1546"/>
                  </a:lnTo>
                  <a:lnTo>
                    <a:pt x="927" y="1546"/>
                  </a:lnTo>
                  <a:lnTo>
                    <a:pt x="928" y="1546"/>
                  </a:lnTo>
                  <a:lnTo>
                    <a:pt x="929" y="1545"/>
                  </a:lnTo>
                  <a:lnTo>
                    <a:pt x="929" y="1545"/>
                  </a:lnTo>
                  <a:lnTo>
                    <a:pt x="930" y="1545"/>
                  </a:lnTo>
                  <a:lnTo>
                    <a:pt x="931" y="1544"/>
                  </a:lnTo>
                  <a:lnTo>
                    <a:pt x="932" y="1544"/>
                  </a:lnTo>
                  <a:lnTo>
                    <a:pt x="933" y="1544"/>
                  </a:lnTo>
                  <a:lnTo>
                    <a:pt x="934" y="1543"/>
                  </a:lnTo>
                  <a:lnTo>
                    <a:pt x="935" y="1543"/>
                  </a:lnTo>
                  <a:lnTo>
                    <a:pt x="935" y="1543"/>
                  </a:lnTo>
                  <a:lnTo>
                    <a:pt x="936" y="1542"/>
                  </a:lnTo>
                  <a:lnTo>
                    <a:pt x="937" y="1542"/>
                  </a:lnTo>
                  <a:lnTo>
                    <a:pt x="938" y="1542"/>
                  </a:lnTo>
                  <a:lnTo>
                    <a:pt x="939" y="1541"/>
                  </a:lnTo>
                  <a:lnTo>
                    <a:pt x="940" y="1541"/>
                  </a:lnTo>
                  <a:lnTo>
                    <a:pt x="941" y="1541"/>
                  </a:lnTo>
                  <a:lnTo>
                    <a:pt x="941" y="1540"/>
                  </a:lnTo>
                  <a:lnTo>
                    <a:pt x="942" y="1540"/>
                  </a:lnTo>
                  <a:lnTo>
                    <a:pt x="943" y="1539"/>
                  </a:lnTo>
                  <a:lnTo>
                    <a:pt x="944" y="1539"/>
                  </a:lnTo>
                  <a:lnTo>
                    <a:pt x="945" y="1538"/>
                  </a:lnTo>
                  <a:lnTo>
                    <a:pt x="946" y="1538"/>
                  </a:lnTo>
                  <a:lnTo>
                    <a:pt x="947" y="1538"/>
                  </a:lnTo>
                  <a:lnTo>
                    <a:pt x="947" y="1537"/>
                  </a:lnTo>
                  <a:lnTo>
                    <a:pt x="948" y="1537"/>
                  </a:lnTo>
                  <a:lnTo>
                    <a:pt x="949" y="1536"/>
                  </a:lnTo>
                  <a:lnTo>
                    <a:pt x="950" y="1536"/>
                  </a:lnTo>
                  <a:lnTo>
                    <a:pt x="951" y="1535"/>
                  </a:lnTo>
                  <a:lnTo>
                    <a:pt x="952" y="1535"/>
                  </a:lnTo>
                  <a:lnTo>
                    <a:pt x="952" y="1534"/>
                  </a:lnTo>
                  <a:lnTo>
                    <a:pt x="953" y="1534"/>
                  </a:lnTo>
                  <a:lnTo>
                    <a:pt x="954" y="1533"/>
                  </a:lnTo>
                  <a:lnTo>
                    <a:pt x="955" y="1533"/>
                  </a:lnTo>
                  <a:lnTo>
                    <a:pt x="956" y="1532"/>
                  </a:lnTo>
                  <a:lnTo>
                    <a:pt x="957" y="1532"/>
                  </a:lnTo>
                  <a:lnTo>
                    <a:pt x="958" y="1531"/>
                  </a:lnTo>
                  <a:lnTo>
                    <a:pt x="958" y="1531"/>
                  </a:lnTo>
                  <a:lnTo>
                    <a:pt x="959" y="1530"/>
                  </a:lnTo>
                  <a:lnTo>
                    <a:pt x="960" y="1530"/>
                  </a:lnTo>
                  <a:lnTo>
                    <a:pt x="961" y="1529"/>
                  </a:lnTo>
                  <a:lnTo>
                    <a:pt x="962" y="1528"/>
                  </a:lnTo>
                  <a:lnTo>
                    <a:pt x="963" y="1528"/>
                  </a:lnTo>
                  <a:lnTo>
                    <a:pt x="964" y="1527"/>
                  </a:lnTo>
                  <a:lnTo>
                    <a:pt x="964" y="1527"/>
                  </a:lnTo>
                  <a:lnTo>
                    <a:pt x="965" y="1526"/>
                  </a:lnTo>
                  <a:lnTo>
                    <a:pt x="966" y="1525"/>
                  </a:lnTo>
                  <a:lnTo>
                    <a:pt x="967" y="1525"/>
                  </a:lnTo>
                  <a:lnTo>
                    <a:pt x="968" y="1524"/>
                  </a:lnTo>
                  <a:lnTo>
                    <a:pt x="969" y="1524"/>
                  </a:lnTo>
                  <a:lnTo>
                    <a:pt x="970" y="1523"/>
                  </a:lnTo>
                  <a:lnTo>
                    <a:pt x="970" y="1522"/>
                  </a:lnTo>
                  <a:lnTo>
                    <a:pt x="971" y="1522"/>
                  </a:lnTo>
                  <a:lnTo>
                    <a:pt x="972" y="1521"/>
                  </a:lnTo>
                  <a:lnTo>
                    <a:pt x="973" y="1520"/>
                  </a:lnTo>
                  <a:lnTo>
                    <a:pt x="974" y="1520"/>
                  </a:lnTo>
                  <a:lnTo>
                    <a:pt x="975" y="1519"/>
                  </a:lnTo>
                  <a:lnTo>
                    <a:pt x="976" y="1518"/>
                  </a:lnTo>
                  <a:lnTo>
                    <a:pt x="976" y="1518"/>
                  </a:lnTo>
                  <a:lnTo>
                    <a:pt x="976" y="1518"/>
                  </a:lnTo>
                  <a:lnTo>
                    <a:pt x="977" y="1517"/>
                  </a:lnTo>
                  <a:lnTo>
                    <a:pt x="978" y="1516"/>
                  </a:lnTo>
                  <a:lnTo>
                    <a:pt x="979" y="1515"/>
                  </a:lnTo>
                  <a:lnTo>
                    <a:pt x="980" y="1515"/>
                  </a:lnTo>
                  <a:lnTo>
                    <a:pt x="981" y="1514"/>
                  </a:lnTo>
                  <a:lnTo>
                    <a:pt x="981" y="1513"/>
                  </a:lnTo>
                  <a:lnTo>
                    <a:pt x="982" y="1513"/>
                  </a:lnTo>
                  <a:lnTo>
                    <a:pt x="983" y="1512"/>
                  </a:lnTo>
                  <a:lnTo>
                    <a:pt x="984" y="1511"/>
                  </a:lnTo>
                  <a:lnTo>
                    <a:pt x="985" y="1510"/>
                  </a:lnTo>
                  <a:lnTo>
                    <a:pt x="986" y="1510"/>
                  </a:lnTo>
                  <a:lnTo>
                    <a:pt x="987" y="1509"/>
                  </a:lnTo>
                  <a:lnTo>
                    <a:pt x="987" y="1508"/>
                  </a:lnTo>
                  <a:lnTo>
                    <a:pt x="988" y="1507"/>
                  </a:lnTo>
                  <a:lnTo>
                    <a:pt x="989" y="1507"/>
                  </a:lnTo>
                  <a:lnTo>
                    <a:pt x="990" y="1506"/>
                  </a:lnTo>
                  <a:lnTo>
                    <a:pt x="991" y="1505"/>
                  </a:lnTo>
                  <a:lnTo>
                    <a:pt x="992" y="1504"/>
                  </a:lnTo>
                  <a:lnTo>
                    <a:pt x="993" y="1503"/>
                  </a:lnTo>
                  <a:lnTo>
                    <a:pt x="993" y="1503"/>
                  </a:lnTo>
                  <a:lnTo>
                    <a:pt x="994" y="1502"/>
                  </a:lnTo>
                  <a:lnTo>
                    <a:pt x="995" y="1501"/>
                  </a:lnTo>
                  <a:lnTo>
                    <a:pt x="996" y="1500"/>
                  </a:lnTo>
                  <a:lnTo>
                    <a:pt x="997" y="1499"/>
                  </a:lnTo>
                  <a:lnTo>
                    <a:pt x="998" y="1499"/>
                  </a:lnTo>
                  <a:lnTo>
                    <a:pt x="999" y="1498"/>
                  </a:lnTo>
                  <a:lnTo>
                    <a:pt x="999" y="1497"/>
                  </a:lnTo>
                  <a:lnTo>
                    <a:pt x="1000" y="1496"/>
                  </a:lnTo>
                  <a:lnTo>
                    <a:pt x="1001" y="1495"/>
                  </a:lnTo>
                  <a:lnTo>
                    <a:pt x="1002" y="1494"/>
                  </a:lnTo>
                  <a:lnTo>
                    <a:pt x="1003" y="1494"/>
                  </a:lnTo>
                  <a:lnTo>
                    <a:pt x="1004" y="1493"/>
                  </a:lnTo>
                  <a:lnTo>
                    <a:pt x="1005" y="1492"/>
                  </a:lnTo>
                  <a:lnTo>
                    <a:pt x="1005" y="1491"/>
                  </a:lnTo>
                  <a:lnTo>
                    <a:pt x="1006" y="1490"/>
                  </a:lnTo>
                  <a:lnTo>
                    <a:pt x="1007" y="1489"/>
                  </a:lnTo>
                  <a:lnTo>
                    <a:pt x="1008" y="1489"/>
                  </a:lnTo>
                  <a:lnTo>
                    <a:pt x="1009" y="1488"/>
                  </a:lnTo>
                  <a:lnTo>
                    <a:pt x="1010" y="1487"/>
                  </a:lnTo>
                  <a:lnTo>
                    <a:pt x="1010" y="1486"/>
                  </a:lnTo>
                  <a:lnTo>
                    <a:pt x="1011" y="1485"/>
                  </a:lnTo>
                  <a:lnTo>
                    <a:pt x="1012" y="1484"/>
                  </a:lnTo>
                  <a:lnTo>
                    <a:pt x="1013" y="1483"/>
                  </a:lnTo>
                  <a:lnTo>
                    <a:pt x="1014" y="1482"/>
                  </a:lnTo>
                  <a:lnTo>
                    <a:pt x="1015" y="1481"/>
                  </a:lnTo>
                  <a:lnTo>
                    <a:pt x="1016" y="1481"/>
                  </a:lnTo>
                  <a:lnTo>
                    <a:pt x="1016" y="1480"/>
                  </a:lnTo>
                  <a:lnTo>
                    <a:pt x="1017" y="1479"/>
                  </a:lnTo>
                  <a:lnTo>
                    <a:pt x="1018" y="1478"/>
                  </a:lnTo>
                  <a:lnTo>
                    <a:pt x="1019" y="1477"/>
                  </a:lnTo>
                  <a:lnTo>
                    <a:pt x="1020" y="1476"/>
                  </a:lnTo>
                  <a:lnTo>
                    <a:pt x="1021" y="1475"/>
                  </a:lnTo>
                  <a:lnTo>
                    <a:pt x="1022" y="1474"/>
                  </a:lnTo>
                  <a:lnTo>
                    <a:pt x="1022" y="1473"/>
                  </a:lnTo>
                  <a:lnTo>
                    <a:pt x="1023" y="1472"/>
                  </a:lnTo>
                  <a:lnTo>
                    <a:pt x="1024" y="1471"/>
                  </a:lnTo>
                  <a:lnTo>
                    <a:pt x="1025" y="1470"/>
                  </a:lnTo>
                  <a:lnTo>
                    <a:pt x="1026" y="1469"/>
                  </a:lnTo>
                  <a:lnTo>
                    <a:pt x="1027" y="1468"/>
                  </a:lnTo>
                  <a:lnTo>
                    <a:pt x="1028" y="1467"/>
                  </a:lnTo>
                  <a:lnTo>
                    <a:pt x="1028" y="1466"/>
                  </a:lnTo>
                  <a:lnTo>
                    <a:pt x="1029" y="1466"/>
                  </a:lnTo>
                  <a:lnTo>
                    <a:pt x="1030" y="1465"/>
                  </a:lnTo>
                  <a:lnTo>
                    <a:pt x="1031" y="1464"/>
                  </a:lnTo>
                  <a:lnTo>
                    <a:pt x="1032" y="1463"/>
                  </a:lnTo>
                  <a:lnTo>
                    <a:pt x="1033" y="1462"/>
                  </a:lnTo>
                  <a:lnTo>
                    <a:pt x="1034" y="1461"/>
                  </a:lnTo>
                  <a:lnTo>
                    <a:pt x="1034" y="1460"/>
                  </a:lnTo>
                  <a:lnTo>
                    <a:pt x="1035" y="1459"/>
                  </a:lnTo>
                  <a:lnTo>
                    <a:pt x="1036" y="1458"/>
                  </a:lnTo>
                  <a:lnTo>
                    <a:pt x="1037" y="1457"/>
                  </a:lnTo>
                  <a:lnTo>
                    <a:pt x="1038" y="1456"/>
                  </a:lnTo>
                  <a:lnTo>
                    <a:pt x="1039" y="1455"/>
                  </a:lnTo>
                  <a:lnTo>
                    <a:pt x="1039" y="1453"/>
                  </a:lnTo>
                  <a:lnTo>
                    <a:pt x="1040" y="1452"/>
                  </a:lnTo>
                  <a:lnTo>
                    <a:pt x="1041" y="1451"/>
                  </a:lnTo>
                  <a:lnTo>
                    <a:pt x="1042" y="1450"/>
                  </a:lnTo>
                  <a:lnTo>
                    <a:pt x="1043" y="1449"/>
                  </a:lnTo>
                  <a:lnTo>
                    <a:pt x="1044" y="1448"/>
                  </a:lnTo>
                  <a:lnTo>
                    <a:pt x="1045" y="1447"/>
                  </a:lnTo>
                  <a:lnTo>
                    <a:pt x="1045" y="1446"/>
                  </a:lnTo>
                  <a:lnTo>
                    <a:pt x="1046" y="1445"/>
                  </a:lnTo>
                  <a:lnTo>
                    <a:pt x="1047" y="1444"/>
                  </a:lnTo>
                  <a:lnTo>
                    <a:pt x="1048" y="1443"/>
                  </a:lnTo>
                  <a:lnTo>
                    <a:pt x="1049" y="1442"/>
                  </a:lnTo>
                  <a:lnTo>
                    <a:pt x="1050" y="1441"/>
                  </a:lnTo>
                  <a:lnTo>
                    <a:pt x="1051" y="1440"/>
                  </a:lnTo>
                  <a:lnTo>
                    <a:pt x="1051" y="1439"/>
                  </a:lnTo>
                  <a:lnTo>
                    <a:pt x="1052" y="1438"/>
                  </a:lnTo>
                  <a:lnTo>
                    <a:pt x="1053" y="1436"/>
                  </a:lnTo>
                  <a:lnTo>
                    <a:pt x="1054" y="1435"/>
                  </a:lnTo>
                  <a:lnTo>
                    <a:pt x="1055" y="1434"/>
                  </a:lnTo>
                  <a:lnTo>
                    <a:pt x="1056" y="1433"/>
                  </a:lnTo>
                  <a:lnTo>
                    <a:pt x="1057" y="1432"/>
                  </a:lnTo>
                  <a:lnTo>
                    <a:pt x="1057" y="1431"/>
                  </a:lnTo>
                  <a:lnTo>
                    <a:pt x="1058" y="1430"/>
                  </a:lnTo>
                  <a:lnTo>
                    <a:pt x="1059" y="1429"/>
                  </a:lnTo>
                  <a:lnTo>
                    <a:pt x="1060" y="1428"/>
                  </a:lnTo>
                  <a:lnTo>
                    <a:pt x="1061" y="1426"/>
                  </a:lnTo>
                  <a:lnTo>
                    <a:pt x="1062" y="1425"/>
                  </a:lnTo>
                  <a:lnTo>
                    <a:pt x="1062" y="1424"/>
                  </a:lnTo>
                  <a:lnTo>
                    <a:pt x="1062" y="1424"/>
                  </a:lnTo>
                  <a:lnTo>
                    <a:pt x="1063" y="1423"/>
                  </a:lnTo>
                  <a:lnTo>
                    <a:pt x="1064" y="1422"/>
                  </a:lnTo>
                  <a:lnTo>
                    <a:pt x="1065" y="1421"/>
                  </a:lnTo>
                  <a:lnTo>
                    <a:pt x="1066" y="1420"/>
                  </a:lnTo>
                  <a:lnTo>
                    <a:pt x="1067" y="1418"/>
                  </a:lnTo>
                  <a:lnTo>
                    <a:pt x="1068" y="1417"/>
                  </a:lnTo>
                  <a:lnTo>
                    <a:pt x="1068" y="1416"/>
                  </a:lnTo>
                  <a:lnTo>
                    <a:pt x="1069" y="1415"/>
                  </a:lnTo>
                  <a:lnTo>
                    <a:pt x="1070" y="1414"/>
                  </a:lnTo>
                  <a:lnTo>
                    <a:pt x="1071" y="1413"/>
                  </a:lnTo>
                  <a:lnTo>
                    <a:pt x="1072" y="1411"/>
                  </a:lnTo>
                  <a:lnTo>
                    <a:pt x="1073" y="1410"/>
                  </a:lnTo>
                  <a:lnTo>
                    <a:pt x="1074" y="1409"/>
                  </a:lnTo>
                  <a:lnTo>
                    <a:pt x="1074" y="1408"/>
                  </a:lnTo>
                  <a:lnTo>
                    <a:pt x="1075" y="1407"/>
                  </a:lnTo>
                  <a:lnTo>
                    <a:pt x="1076" y="1405"/>
                  </a:lnTo>
                  <a:lnTo>
                    <a:pt x="1077" y="1404"/>
                  </a:lnTo>
                  <a:lnTo>
                    <a:pt x="1078" y="1403"/>
                  </a:lnTo>
                  <a:lnTo>
                    <a:pt x="1079" y="1402"/>
                  </a:lnTo>
                  <a:lnTo>
                    <a:pt x="1080" y="1401"/>
                  </a:lnTo>
                  <a:lnTo>
                    <a:pt x="1080" y="1399"/>
                  </a:lnTo>
                  <a:lnTo>
                    <a:pt x="1081" y="1398"/>
                  </a:lnTo>
                  <a:lnTo>
                    <a:pt x="1082" y="1397"/>
                  </a:lnTo>
                  <a:lnTo>
                    <a:pt x="1083" y="1396"/>
                  </a:lnTo>
                  <a:lnTo>
                    <a:pt x="1084" y="1394"/>
                  </a:lnTo>
                  <a:lnTo>
                    <a:pt x="1085" y="1393"/>
                  </a:lnTo>
                  <a:lnTo>
                    <a:pt x="1086" y="1392"/>
                  </a:lnTo>
                  <a:lnTo>
                    <a:pt x="1086" y="1391"/>
                  </a:lnTo>
                  <a:lnTo>
                    <a:pt x="1087" y="1390"/>
                  </a:lnTo>
                  <a:lnTo>
                    <a:pt x="1088" y="1388"/>
                  </a:lnTo>
                  <a:lnTo>
                    <a:pt x="1089" y="1387"/>
                  </a:lnTo>
                  <a:lnTo>
                    <a:pt x="1090" y="1386"/>
                  </a:lnTo>
                  <a:lnTo>
                    <a:pt x="1091" y="1385"/>
                  </a:lnTo>
                  <a:lnTo>
                    <a:pt x="1091" y="1383"/>
                  </a:lnTo>
                  <a:lnTo>
                    <a:pt x="1092" y="1382"/>
                  </a:lnTo>
                  <a:lnTo>
                    <a:pt x="1093" y="1381"/>
                  </a:lnTo>
                  <a:lnTo>
                    <a:pt x="1094" y="1379"/>
                  </a:lnTo>
                  <a:lnTo>
                    <a:pt x="1095" y="1378"/>
                  </a:lnTo>
                  <a:lnTo>
                    <a:pt x="1096" y="1377"/>
                  </a:lnTo>
                  <a:lnTo>
                    <a:pt x="1097" y="1376"/>
                  </a:lnTo>
                  <a:lnTo>
                    <a:pt x="1097" y="1374"/>
                  </a:lnTo>
                  <a:lnTo>
                    <a:pt x="1098" y="1373"/>
                  </a:lnTo>
                  <a:lnTo>
                    <a:pt x="1099" y="1372"/>
                  </a:lnTo>
                  <a:lnTo>
                    <a:pt x="1100" y="1371"/>
                  </a:lnTo>
                  <a:lnTo>
                    <a:pt x="1101" y="1369"/>
                  </a:lnTo>
                  <a:lnTo>
                    <a:pt x="1102" y="1368"/>
                  </a:lnTo>
                  <a:lnTo>
                    <a:pt x="1103" y="1367"/>
                  </a:lnTo>
                  <a:lnTo>
                    <a:pt x="1103" y="1365"/>
                  </a:lnTo>
                  <a:lnTo>
                    <a:pt x="1104" y="1364"/>
                  </a:lnTo>
                  <a:lnTo>
                    <a:pt x="1105" y="1363"/>
                  </a:lnTo>
                  <a:lnTo>
                    <a:pt x="1106" y="1361"/>
                  </a:lnTo>
                  <a:lnTo>
                    <a:pt x="1107" y="1360"/>
                  </a:lnTo>
                  <a:lnTo>
                    <a:pt x="1108" y="1359"/>
                  </a:lnTo>
                  <a:lnTo>
                    <a:pt x="1109" y="1357"/>
                  </a:lnTo>
                  <a:lnTo>
                    <a:pt x="1109" y="1356"/>
                  </a:lnTo>
                  <a:lnTo>
                    <a:pt x="1110" y="1355"/>
                  </a:lnTo>
                  <a:lnTo>
                    <a:pt x="1111" y="1353"/>
                  </a:lnTo>
                  <a:lnTo>
                    <a:pt x="1112" y="1352"/>
                  </a:lnTo>
                  <a:lnTo>
                    <a:pt x="1113" y="1351"/>
                  </a:lnTo>
                  <a:lnTo>
                    <a:pt x="1114" y="1349"/>
                  </a:lnTo>
                  <a:lnTo>
                    <a:pt x="1115" y="1348"/>
                  </a:lnTo>
                  <a:lnTo>
                    <a:pt x="1115" y="1347"/>
                  </a:lnTo>
                  <a:lnTo>
                    <a:pt x="1116" y="1345"/>
                  </a:lnTo>
                  <a:lnTo>
                    <a:pt x="1117" y="1344"/>
                  </a:lnTo>
                  <a:lnTo>
                    <a:pt x="1118" y="1343"/>
                  </a:lnTo>
                  <a:lnTo>
                    <a:pt x="1119" y="1341"/>
                  </a:lnTo>
                  <a:lnTo>
                    <a:pt x="1120" y="1340"/>
                  </a:lnTo>
                  <a:lnTo>
                    <a:pt x="1120" y="1339"/>
                  </a:lnTo>
                  <a:lnTo>
                    <a:pt x="1121" y="1337"/>
                  </a:lnTo>
                  <a:lnTo>
                    <a:pt x="1122" y="1336"/>
                  </a:lnTo>
                  <a:lnTo>
                    <a:pt x="1123" y="1334"/>
                  </a:lnTo>
                  <a:lnTo>
                    <a:pt x="1124" y="1333"/>
                  </a:lnTo>
                  <a:lnTo>
                    <a:pt x="1125" y="1332"/>
                  </a:lnTo>
                  <a:lnTo>
                    <a:pt x="1126" y="1330"/>
                  </a:lnTo>
                  <a:lnTo>
                    <a:pt x="1126" y="1329"/>
                  </a:lnTo>
                  <a:lnTo>
                    <a:pt x="1127" y="1327"/>
                  </a:lnTo>
                  <a:lnTo>
                    <a:pt x="1128" y="1326"/>
                  </a:lnTo>
                  <a:lnTo>
                    <a:pt x="1129" y="1325"/>
                  </a:lnTo>
                  <a:lnTo>
                    <a:pt x="1130" y="1323"/>
                  </a:lnTo>
                  <a:lnTo>
                    <a:pt x="1131" y="1322"/>
                  </a:lnTo>
                  <a:lnTo>
                    <a:pt x="1132" y="1320"/>
                  </a:lnTo>
                  <a:lnTo>
                    <a:pt x="1132" y="1319"/>
                  </a:lnTo>
                  <a:lnTo>
                    <a:pt x="1133" y="1318"/>
                  </a:lnTo>
                  <a:lnTo>
                    <a:pt x="1134" y="1316"/>
                  </a:lnTo>
                  <a:lnTo>
                    <a:pt x="1135" y="1315"/>
                  </a:lnTo>
                  <a:lnTo>
                    <a:pt x="1136" y="1313"/>
                  </a:lnTo>
                  <a:lnTo>
                    <a:pt x="1137" y="1312"/>
                  </a:lnTo>
                  <a:lnTo>
                    <a:pt x="1138" y="1310"/>
                  </a:lnTo>
                  <a:lnTo>
                    <a:pt x="1138" y="1309"/>
                  </a:lnTo>
                  <a:lnTo>
                    <a:pt x="1139" y="1308"/>
                  </a:lnTo>
                  <a:lnTo>
                    <a:pt x="1140" y="1306"/>
                  </a:lnTo>
                  <a:lnTo>
                    <a:pt x="1141" y="1305"/>
                  </a:lnTo>
                  <a:lnTo>
                    <a:pt x="1142" y="1303"/>
                  </a:lnTo>
                  <a:lnTo>
                    <a:pt x="1143" y="1302"/>
                  </a:lnTo>
                  <a:lnTo>
                    <a:pt x="1144" y="1300"/>
                  </a:lnTo>
                  <a:lnTo>
                    <a:pt x="1144" y="1299"/>
                  </a:lnTo>
                  <a:lnTo>
                    <a:pt x="1145" y="1297"/>
                  </a:lnTo>
                  <a:lnTo>
                    <a:pt x="1146" y="1296"/>
                  </a:lnTo>
                  <a:lnTo>
                    <a:pt x="1147" y="1294"/>
                  </a:lnTo>
                  <a:lnTo>
                    <a:pt x="1148" y="1293"/>
                  </a:lnTo>
                  <a:lnTo>
                    <a:pt x="1149" y="1291"/>
                  </a:lnTo>
                  <a:lnTo>
                    <a:pt x="1149" y="1291"/>
                  </a:lnTo>
                  <a:lnTo>
                    <a:pt x="1149" y="1290"/>
                  </a:lnTo>
                  <a:lnTo>
                    <a:pt x="1150" y="1288"/>
                  </a:lnTo>
                  <a:lnTo>
                    <a:pt x="1151" y="1287"/>
                  </a:lnTo>
                  <a:lnTo>
                    <a:pt x="1152" y="1286"/>
                  </a:lnTo>
                  <a:lnTo>
                    <a:pt x="1153" y="1284"/>
                  </a:lnTo>
                  <a:lnTo>
                    <a:pt x="1154" y="1283"/>
                  </a:lnTo>
                  <a:lnTo>
                    <a:pt x="1155" y="1281"/>
                  </a:lnTo>
                  <a:lnTo>
                    <a:pt x="1155" y="1280"/>
                  </a:lnTo>
                  <a:lnTo>
                    <a:pt x="1156" y="1278"/>
                  </a:lnTo>
                  <a:lnTo>
                    <a:pt x="1157" y="1277"/>
                  </a:lnTo>
                  <a:lnTo>
                    <a:pt x="1158" y="1275"/>
                  </a:lnTo>
                  <a:lnTo>
                    <a:pt x="1159" y="1273"/>
                  </a:lnTo>
                  <a:lnTo>
                    <a:pt x="1160" y="1272"/>
                  </a:lnTo>
                  <a:lnTo>
                    <a:pt x="1161" y="1270"/>
                  </a:lnTo>
                  <a:lnTo>
                    <a:pt x="1161" y="1269"/>
                  </a:lnTo>
                  <a:lnTo>
                    <a:pt x="1162" y="1267"/>
                  </a:lnTo>
                  <a:lnTo>
                    <a:pt x="1163" y="1266"/>
                  </a:lnTo>
                  <a:lnTo>
                    <a:pt x="1164" y="1264"/>
                  </a:lnTo>
                  <a:lnTo>
                    <a:pt x="1165" y="1263"/>
                  </a:lnTo>
                  <a:lnTo>
                    <a:pt x="1166" y="1261"/>
                  </a:lnTo>
                  <a:lnTo>
                    <a:pt x="1167" y="1260"/>
                  </a:lnTo>
                  <a:lnTo>
                    <a:pt x="1167" y="1258"/>
                  </a:lnTo>
                  <a:lnTo>
                    <a:pt x="1168" y="1257"/>
                  </a:lnTo>
                  <a:lnTo>
                    <a:pt x="1169" y="1255"/>
                  </a:lnTo>
                  <a:lnTo>
                    <a:pt x="1170" y="1254"/>
                  </a:lnTo>
                  <a:lnTo>
                    <a:pt x="1171" y="1252"/>
                  </a:lnTo>
                  <a:lnTo>
                    <a:pt x="1172" y="1251"/>
                  </a:lnTo>
                  <a:lnTo>
                    <a:pt x="1172" y="1249"/>
                  </a:lnTo>
                  <a:lnTo>
                    <a:pt x="1173" y="1247"/>
                  </a:lnTo>
                  <a:lnTo>
                    <a:pt x="1174" y="1246"/>
                  </a:lnTo>
                  <a:lnTo>
                    <a:pt x="1175" y="1244"/>
                  </a:lnTo>
                  <a:lnTo>
                    <a:pt x="1176" y="1243"/>
                  </a:lnTo>
                  <a:lnTo>
                    <a:pt x="1177" y="1241"/>
                  </a:lnTo>
                  <a:lnTo>
                    <a:pt x="1178" y="1240"/>
                  </a:lnTo>
                  <a:lnTo>
                    <a:pt x="1178" y="1238"/>
                  </a:lnTo>
                  <a:lnTo>
                    <a:pt x="1179" y="1236"/>
                  </a:lnTo>
                  <a:lnTo>
                    <a:pt x="1180" y="1235"/>
                  </a:lnTo>
                  <a:lnTo>
                    <a:pt x="1181" y="1233"/>
                  </a:lnTo>
                  <a:lnTo>
                    <a:pt x="1182" y="1232"/>
                  </a:lnTo>
                  <a:lnTo>
                    <a:pt x="1183" y="1230"/>
                  </a:lnTo>
                  <a:lnTo>
                    <a:pt x="1184" y="1229"/>
                  </a:lnTo>
                  <a:lnTo>
                    <a:pt x="1184" y="1227"/>
                  </a:lnTo>
                  <a:lnTo>
                    <a:pt x="1185" y="1225"/>
                  </a:lnTo>
                  <a:lnTo>
                    <a:pt x="1186" y="1224"/>
                  </a:lnTo>
                  <a:lnTo>
                    <a:pt x="1187" y="1222"/>
                  </a:lnTo>
                  <a:lnTo>
                    <a:pt x="1188" y="1221"/>
                  </a:lnTo>
                  <a:lnTo>
                    <a:pt x="1189" y="1219"/>
                  </a:lnTo>
                  <a:lnTo>
                    <a:pt x="1190" y="1217"/>
                  </a:lnTo>
                  <a:lnTo>
                    <a:pt x="1190" y="1216"/>
                  </a:lnTo>
                  <a:lnTo>
                    <a:pt x="1191" y="1214"/>
                  </a:lnTo>
                  <a:lnTo>
                    <a:pt x="1192" y="1213"/>
                  </a:lnTo>
                  <a:lnTo>
                    <a:pt x="1193" y="1211"/>
                  </a:lnTo>
                  <a:lnTo>
                    <a:pt x="1194" y="1209"/>
                  </a:lnTo>
                  <a:lnTo>
                    <a:pt x="1195" y="1208"/>
                  </a:lnTo>
                  <a:lnTo>
                    <a:pt x="1196" y="1206"/>
                  </a:lnTo>
                  <a:lnTo>
                    <a:pt x="1196" y="1204"/>
                  </a:lnTo>
                  <a:lnTo>
                    <a:pt x="1197" y="1203"/>
                  </a:lnTo>
                  <a:lnTo>
                    <a:pt x="1198" y="1201"/>
                  </a:lnTo>
                  <a:lnTo>
                    <a:pt x="1199" y="1200"/>
                  </a:lnTo>
                  <a:lnTo>
                    <a:pt x="1200" y="1198"/>
                  </a:lnTo>
                  <a:lnTo>
                    <a:pt x="1201" y="1196"/>
                  </a:lnTo>
                  <a:lnTo>
                    <a:pt x="1201" y="1195"/>
                  </a:lnTo>
                  <a:lnTo>
                    <a:pt x="1202" y="1193"/>
                  </a:lnTo>
                  <a:lnTo>
                    <a:pt x="1203" y="1191"/>
                  </a:lnTo>
                  <a:lnTo>
                    <a:pt x="1204" y="1190"/>
                  </a:lnTo>
                  <a:lnTo>
                    <a:pt x="1205" y="1188"/>
                  </a:lnTo>
                  <a:lnTo>
                    <a:pt x="1206" y="1186"/>
                  </a:lnTo>
                  <a:lnTo>
                    <a:pt x="1207" y="1185"/>
                  </a:lnTo>
                  <a:lnTo>
                    <a:pt x="1207" y="1183"/>
                  </a:lnTo>
                  <a:lnTo>
                    <a:pt x="1208" y="1181"/>
                  </a:lnTo>
                  <a:lnTo>
                    <a:pt x="1209" y="1180"/>
                  </a:lnTo>
                  <a:lnTo>
                    <a:pt x="1210" y="1178"/>
                  </a:lnTo>
                  <a:lnTo>
                    <a:pt x="1211" y="1176"/>
                  </a:lnTo>
                  <a:lnTo>
                    <a:pt x="1212" y="1175"/>
                  </a:lnTo>
                  <a:lnTo>
                    <a:pt x="1213" y="1173"/>
                  </a:lnTo>
                  <a:lnTo>
                    <a:pt x="1213" y="1171"/>
                  </a:lnTo>
                  <a:lnTo>
                    <a:pt x="1214" y="1170"/>
                  </a:lnTo>
                  <a:lnTo>
                    <a:pt x="1215" y="1168"/>
                  </a:lnTo>
                  <a:lnTo>
                    <a:pt x="1216" y="1166"/>
                  </a:lnTo>
                  <a:lnTo>
                    <a:pt x="1217" y="1165"/>
                  </a:lnTo>
                  <a:lnTo>
                    <a:pt x="1218" y="1163"/>
                  </a:lnTo>
                  <a:lnTo>
                    <a:pt x="1219" y="1161"/>
                  </a:lnTo>
                  <a:lnTo>
                    <a:pt x="1219" y="1160"/>
                  </a:lnTo>
                  <a:lnTo>
                    <a:pt x="1220" y="1158"/>
                  </a:lnTo>
                  <a:lnTo>
                    <a:pt x="1221" y="1156"/>
                  </a:lnTo>
                  <a:lnTo>
                    <a:pt x="1222" y="1154"/>
                  </a:lnTo>
                  <a:lnTo>
                    <a:pt x="1223" y="1153"/>
                  </a:lnTo>
                  <a:lnTo>
                    <a:pt x="1224" y="1151"/>
                  </a:lnTo>
                  <a:lnTo>
                    <a:pt x="1225" y="1149"/>
                  </a:lnTo>
                  <a:lnTo>
                    <a:pt x="1225" y="1148"/>
                  </a:lnTo>
                  <a:lnTo>
                    <a:pt x="1226" y="1146"/>
                  </a:lnTo>
                  <a:lnTo>
                    <a:pt x="1227" y="1144"/>
                  </a:lnTo>
                  <a:lnTo>
                    <a:pt x="1228" y="1142"/>
                  </a:lnTo>
                  <a:lnTo>
                    <a:pt x="1229" y="1141"/>
                  </a:lnTo>
                  <a:lnTo>
                    <a:pt x="1230" y="1139"/>
                  </a:lnTo>
                  <a:lnTo>
                    <a:pt x="1230" y="1137"/>
                  </a:lnTo>
                  <a:lnTo>
                    <a:pt x="1231" y="1135"/>
                  </a:lnTo>
                  <a:lnTo>
                    <a:pt x="1232" y="1134"/>
                  </a:lnTo>
                  <a:lnTo>
                    <a:pt x="1233" y="1132"/>
                  </a:lnTo>
                  <a:lnTo>
                    <a:pt x="1234" y="1130"/>
                  </a:lnTo>
                  <a:lnTo>
                    <a:pt x="1235" y="1129"/>
                  </a:lnTo>
                  <a:lnTo>
                    <a:pt x="1235" y="1129"/>
                  </a:lnTo>
                  <a:lnTo>
                    <a:pt x="1236" y="1127"/>
                  </a:lnTo>
                  <a:lnTo>
                    <a:pt x="1236" y="1125"/>
                  </a:lnTo>
                  <a:lnTo>
                    <a:pt x="1237" y="1123"/>
                  </a:lnTo>
                  <a:lnTo>
                    <a:pt x="1238" y="1122"/>
                  </a:lnTo>
                  <a:lnTo>
                    <a:pt x="1239" y="1120"/>
                  </a:lnTo>
                  <a:lnTo>
                    <a:pt x="1240" y="1118"/>
                  </a:lnTo>
                  <a:lnTo>
                    <a:pt x="1241" y="1116"/>
                  </a:lnTo>
                  <a:lnTo>
                    <a:pt x="1242" y="1115"/>
                  </a:lnTo>
                  <a:lnTo>
                    <a:pt x="1242" y="1113"/>
                  </a:lnTo>
                  <a:lnTo>
                    <a:pt x="1243" y="1111"/>
                  </a:lnTo>
                  <a:lnTo>
                    <a:pt x="1244" y="1109"/>
                  </a:lnTo>
                  <a:lnTo>
                    <a:pt x="1245" y="1107"/>
                  </a:lnTo>
                  <a:lnTo>
                    <a:pt x="1246" y="1106"/>
                  </a:lnTo>
                  <a:lnTo>
                    <a:pt x="1247" y="1104"/>
                  </a:lnTo>
                  <a:lnTo>
                    <a:pt x="1248" y="1102"/>
                  </a:lnTo>
                  <a:lnTo>
                    <a:pt x="1248" y="1100"/>
                  </a:lnTo>
                  <a:lnTo>
                    <a:pt x="1249" y="1099"/>
                  </a:lnTo>
                  <a:lnTo>
                    <a:pt x="1250" y="1097"/>
                  </a:lnTo>
                  <a:lnTo>
                    <a:pt x="1251" y="1095"/>
                  </a:lnTo>
                  <a:lnTo>
                    <a:pt x="1252" y="1093"/>
                  </a:lnTo>
                  <a:lnTo>
                    <a:pt x="1253" y="1091"/>
                  </a:lnTo>
                  <a:lnTo>
                    <a:pt x="1254" y="1090"/>
                  </a:lnTo>
                  <a:lnTo>
                    <a:pt x="1254" y="1088"/>
                  </a:lnTo>
                  <a:lnTo>
                    <a:pt x="1255" y="1086"/>
                  </a:lnTo>
                  <a:lnTo>
                    <a:pt x="1256" y="1084"/>
                  </a:lnTo>
                  <a:lnTo>
                    <a:pt x="1257" y="1083"/>
                  </a:lnTo>
                  <a:lnTo>
                    <a:pt x="1258" y="1081"/>
                  </a:lnTo>
                  <a:lnTo>
                    <a:pt x="1259" y="1079"/>
                  </a:lnTo>
                  <a:lnTo>
                    <a:pt x="1259" y="1077"/>
                  </a:lnTo>
                  <a:lnTo>
                    <a:pt x="1260" y="1075"/>
                  </a:lnTo>
                  <a:lnTo>
                    <a:pt x="1261" y="1074"/>
                  </a:lnTo>
                  <a:lnTo>
                    <a:pt x="1262" y="1072"/>
                  </a:lnTo>
                  <a:lnTo>
                    <a:pt x="1263" y="1070"/>
                  </a:lnTo>
                  <a:lnTo>
                    <a:pt x="1264" y="1068"/>
                  </a:lnTo>
                  <a:lnTo>
                    <a:pt x="1265" y="1066"/>
                  </a:lnTo>
                  <a:lnTo>
                    <a:pt x="1265" y="1064"/>
                  </a:lnTo>
                  <a:lnTo>
                    <a:pt x="1266" y="1063"/>
                  </a:lnTo>
                  <a:lnTo>
                    <a:pt x="1267" y="1061"/>
                  </a:lnTo>
                  <a:lnTo>
                    <a:pt x="1268" y="1059"/>
                  </a:lnTo>
                  <a:lnTo>
                    <a:pt x="1269" y="1057"/>
                  </a:lnTo>
                  <a:lnTo>
                    <a:pt x="1270" y="1055"/>
                  </a:lnTo>
                  <a:lnTo>
                    <a:pt x="1271" y="1054"/>
                  </a:lnTo>
                  <a:lnTo>
                    <a:pt x="1271" y="1052"/>
                  </a:lnTo>
                  <a:lnTo>
                    <a:pt x="1272" y="1050"/>
                  </a:lnTo>
                  <a:lnTo>
                    <a:pt x="1273" y="1048"/>
                  </a:lnTo>
                  <a:lnTo>
                    <a:pt x="1274" y="1046"/>
                  </a:lnTo>
                  <a:lnTo>
                    <a:pt x="1275" y="1044"/>
                  </a:lnTo>
                  <a:lnTo>
                    <a:pt x="1276" y="1043"/>
                  </a:lnTo>
                  <a:lnTo>
                    <a:pt x="1277" y="1041"/>
                  </a:lnTo>
                  <a:lnTo>
                    <a:pt x="1277" y="1039"/>
                  </a:lnTo>
                  <a:lnTo>
                    <a:pt x="1278" y="1037"/>
                  </a:lnTo>
                  <a:lnTo>
                    <a:pt x="1279" y="1035"/>
                  </a:lnTo>
                  <a:lnTo>
                    <a:pt x="1280" y="1033"/>
                  </a:lnTo>
                  <a:lnTo>
                    <a:pt x="1281" y="1032"/>
                  </a:lnTo>
                  <a:lnTo>
                    <a:pt x="1282" y="1030"/>
                  </a:lnTo>
                  <a:lnTo>
                    <a:pt x="1282" y="1028"/>
                  </a:lnTo>
                  <a:lnTo>
                    <a:pt x="1283" y="1026"/>
                  </a:lnTo>
                  <a:lnTo>
                    <a:pt x="1284" y="1024"/>
                  </a:lnTo>
                  <a:lnTo>
                    <a:pt x="1285" y="1022"/>
                  </a:lnTo>
                  <a:lnTo>
                    <a:pt x="1286" y="1020"/>
                  </a:lnTo>
                  <a:lnTo>
                    <a:pt x="1287" y="1019"/>
                  </a:lnTo>
                  <a:lnTo>
                    <a:pt x="1288" y="1017"/>
                  </a:lnTo>
                  <a:lnTo>
                    <a:pt x="1288" y="1015"/>
                  </a:lnTo>
                  <a:lnTo>
                    <a:pt x="1289" y="1013"/>
                  </a:lnTo>
                  <a:lnTo>
                    <a:pt x="1290" y="1011"/>
                  </a:lnTo>
                  <a:lnTo>
                    <a:pt x="1291" y="1009"/>
                  </a:lnTo>
                  <a:lnTo>
                    <a:pt x="1292" y="1007"/>
                  </a:lnTo>
                  <a:lnTo>
                    <a:pt x="1293" y="1005"/>
                  </a:lnTo>
                  <a:lnTo>
                    <a:pt x="1294" y="1004"/>
                  </a:lnTo>
                  <a:lnTo>
                    <a:pt x="1294" y="1002"/>
                  </a:lnTo>
                  <a:lnTo>
                    <a:pt x="1295" y="1000"/>
                  </a:lnTo>
                  <a:lnTo>
                    <a:pt x="1296" y="998"/>
                  </a:lnTo>
                  <a:lnTo>
                    <a:pt x="1297" y="996"/>
                  </a:lnTo>
                  <a:lnTo>
                    <a:pt x="1298" y="994"/>
                  </a:lnTo>
                  <a:lnTo>
                    <a:pt x="1299" y="992"/>
                  </a:lnTo>
                  <a:lnTo>
                    <a:pt x="1300" y="990"/>
                  </a:lnTo>
                  <a:lnTo>
                    <a:pt x="1300" y="988"/>
                  </a:lnTo>
                  <a:lnTo>
                    <a:pt x="1301" y="987"/>
                  </a:lnTo>
                  <a:lnTo>
                    <a:pt x="1302" y="985"/>
                  </a:lnTo>
                  <a:lnTo>
                    <a:pt x="1303" y="983"/>
                  </a:lnTo>
                  <a:lnTo>
                    <a:pt x="1304" y="981"/>
                  </a:lnTo>
                  <a:lnTo>
                    <a:pt x="1305" y="979"/>
                  </a:lnTo>
                  <a:lnTo>
                    <a:pt x="1306" y="977"/>
                  </a:lnTo>
                  <a:lnTo>
                    <a:pt x="1306" y="975"/>
                  </a:lnTo>
                  <a:lnTo>
                    <a:pt x="1307" y="973"/>
                  </a:lnTo>
                  <a:lnTo>
                    <a:pt x="1308" y="971"/>
                  </a:lnTo>
                  <a:lnTo>
                    <a:pt x="1309" y="969"/>
                  </a:lnTo>
                  <a:lnTo>
                    <a:pt x="1310" y="968"/>
                  </a:lnTo>
                  <a:lnTo>
                    <a:pt x="1311" y="966"/>
                  </a:lnTo>
                  <a:lnTo>
                    <a:pt x="1311" y="964"/>
                  </a:lnTo>
                  <a:lnTo>
                    <a:pt x="1312" y="962"/>
                  </a:lnTo>
                  <a:lnTo>
                    <a:pt x="1313" y="960"/>
                  </a:lnTo>
                  <a:lnTo>
                    <a:pt x="1314" y="958"/>
                  </a:lnTo>
                  <a:lnTo>
                    <a:pt x="1315" y="956"/>
                  </a:lnTo>
                  <a:lnTo>
                    <a:pt x="1316" y="954"/>
                  </a:lnTo>
                  <a:lnTo>
                    <a:pt x="1317" y="952"/>
                  </a:lnTo>
                  <a:lnTo>
                    <a:pt x="1317" y="950"/>
                  </a:lnTo>
                  <a:lnTo>
                    <a:pt x="1318" y="948"/>
                  </a:lnTo>
                  <a:lnTo>
                    <a:pt x="1319" y="946"/>
                  </a:lnTo>
                  <a:lnTo>
                    <a:pt x="1320" y="944"/>
                  </a:lnTo>
                  <a:lnTo>
                    <a:pt x="1321" y="942"/>
                  </a:lnTo>
                  <a:lnTo>
                    <a:pt x="1321" y="942"/>
                  </a:lnTo>
                  <a:lnTo>
                    <a:pt x="1322" y="941"/>
                  </a:lnTo>
                  <a:lnTo>
                    <a:pt x="1322" y="939"/>
                  </a:lnTo>
                  <a:lnTo>
                    <a:pt x="1323" y="937"/>
                  </a:lnTo>
                  <a:lnTo>
                    <a:pt x="1324" y="935"/>
                  </a:lnTo>
                  <a:lnTo>
                    <a:pt x="1325" y="933"/>
                  </a:lnTo>
                  <a:lnTo>
                    <a:pt x="1326" y="931"/>
                  </a:lnTo>
                  <a:lnTo>
                    <a:pt x="1327" y="930"/>
                  </a:lnTo>
                  <a:lnTo>
                    <a:pt x="1327" y="928"/>
                  </a:lnTo>
                  <a:lnTo>
                    <a:pt x="1328" y="926"/>
                  </a:lnTo>
                  <a:lnTo>
                    <a:pt x="1329" y="924"/>
                  </a:lnTo>
                  <a:lnTo>
                    <a:pt x="1330" y="922"/>
                  </a:lnTo>
                  <a:lnTo>
                    <a:pt x="1331" y="920"/>
                  </a:lnTo>
                  <a:lnTo>
                    <a:pt x="1331" y="919"/>
                  </a:lnTo>
                  <a:lnTo>
                    <a:pt x="1332" y="917"/>
                  </a:lnTo>
                  <a:lnTo>
                    <a:pt x="1332" y="917"/>
                  </a:lnTo>
                  <a:lnTo>
                    <a:pt x="1333" y="915"/>
                  </a:lnTo>
                  <a:lnTo>
                    <a:pt x="1334" y="913"/>
                  </a:lnTo>
                  <a:lnTo>
                    <a:pt x="1335" y="911"/>
                  </a:lnTo>
                  <a:lnTo>
                    <a:pt x="1336" y="909"/>
                  </a:lnTo>
                  <a:lnTo>
                    <a:pt x="1336" y="907"/>
                  </a:lnTo>
                  <a:lnTo>
                    <a:pt x="1337" y="905"/>
                  </a:lnTo>
                  <a:lnTo>
                    <a:pt x="1338" y="903"/>
                  </a:lnTo>
                  <a:lnTo>
                    <a:pt x="1339" y="901"/>
                  </a:lnTo>
                  <a:lnTo>
                    <a:pt x="1340" y="899"/>
                  </a:lnTo>
                  <a:lnTo>
                    <a:pt x="1341" y="896"/>
                  </a:lnTo>
                  <a:lnTo>
                    <a:pt x="1342" y="894"/>
                  </a:lnTo>
                  <a:lnTo>
                    <a:pt x="1342" y="892"/>
                  </a:lnTo>
                  <a:lnTo>
                    <a:pt x="1343" y="890"/>
                  </a:lnTo>
                  <a:lnTo>
                    <a:pt x="1344" y="888"/>
                  </a:lnTo>
                  <a:lnTo>
                    <a:pt x="1345" y="885"/>
                  </a:lnTo>
                  <a:lnTo>
                    <a:pt x="1346" y="883"/>
                  </a:lnTo>
                  <a:lnTo>
                    <a:pt x="1347" y="881"/>
                  </a:lnTo>
                  <a:lnTo>
                    <a:pt x="1347" y="879"/>
                  </a:lnTo>
                  <a:lnTo>
                    <a:pt x="1348" y="876"/>
                  </a:lnTo>
                  <a:lnTo>
                    <a:pt x="1349" y="874"/>
                  </a:lnTo>
                  <a:lnTo>
                    <a:pt x="1350" y="871"/>
                  </a:lnTo>
                  <a:lnTo>
                    <a:pt x="1351" y="869"/>
                  </a:lnTo>
                  <a:lnTo>
                    <a:pt x="1352" y="867"/>
                  </a:lnTo>
                  <a:lnTo>
                    <a:pt x="1353" y="864"/>
                  </a:lnTo>
                  <a:lnTo>
                    <a:pt x="1353" y="862"/>
                  </a:lnTo>
                  <a:lnTo>
                    <a:pt x="1354" y="859"/>
                  </a:lnTo>
                  <a:lnTo>
                    <a:pt x="1355" y="857"/>
                  </a:lnTo>
                  <a:lnTo>
                    <a:pt x="1356" y="854"/>
                  </a:lnTo>
                  <a:lnTo>
                    <a:pt x="1357" y="852"/>
                  </a:lnTo>
                  <a:lnTo>
                    <a:pt x="1358" y="849"/>
                  </a:lnTo>
                  <a:lnTo>
                    <a:pt x="1358" y="846"/>
                  </a:lnTo>
                  <a:lnTo>
                    <a:pt x="1359" y="844"/>
                  </a:lnTo>
                  <a:lnTo>
                    <a:pt x="1360" y="841"/>
                  </a:lnTo>
                  <a:lnTo>
                    <a:pt x="1361" y="838"/>
                  </a:lnTo>
                  <a:lnTo>
                    <a:pt x="1362" y="836"/>
                  </a:lnTo>
                  <a:lnTo>
                    <a:pt x="1363" y="833"/>
                  </a:lnTo>
                  <a:lnTo>
                    <a:pt x="1364" y="830"/>
                  </a:lnTo>
                  <a:lnTo>
                    <a:pt x="1364" y="828"/>
                  </a:lnTo>
                  <a:lnTo>
                    <a:pt x="1365" y="825"/>
                  </a:lnTo>
                  <a:lnTo>
                    <a:pt x="1366" y="822"/>
                  </a:lnTo>
                  <a:lnTo>
                    <a:pt x="1367" y="819"/>
                  </a:lnTo>
                  <a:lnTo>
                    <a:pt x="1368" y="816"/>
                  </a:lnTo>
                  <a:lnTo>
                    <a:pt x="1369" y="813"/>
                  </a:lnTo>
                  <a:lnTo>
                    <a:pt x="1370" y="810"/>
                  </a:lnTo>
                  <a:lnTo>
                    <a:pt x="1370" y="807"/>
                  </a:lnTo>
                  <a:lnTo>
                    <a:pt x="1371" y="804"/>
                  </a:lnTo>
                  <a:lnTo>
                    <a:pt x="1371" y="804"/>
                  </a:lnTo>
                  <a:lnTo>
                    <a:pt x="1372" y="802"/>
                  </a:lnTo>
                  <a:lnTo>
                    <a:pt x="1373" y="799"/>
                  </a:lnTo>
                  <a:lnTo>
                    <a:pt x="1374" y="796"/>
                  </a:lnTo>
                  <a:lnTo>
                    <a:pt x="1374" y="793"/>
                  </a:lnTo>
                  <a:lnTo>
                    <a:pt x="1375" y="790"/>
                  </a:lnTo>
                  <a:lnTo>
                    <a:pt x="1376" y="787"/>
                  </a:lnTo>
                  <a:lnTo>
                    <a:pt x="1377" y="784"/>
                  </a:lnTo>
                  <a:lnTo>
                    <a:pt x="1378" y="781"/>
                  </a:lnTo>
                  <a:lnTo>
                    <a:pt x="1379" y="778"/>
                  </a:lnTo>
                  <a:lnTo>
                    <a:pt x="1379" y="776"/>
                  </a:lnTo>
                  <a:lnTo>
                    <a:pt x="1380" y="773"/>
                  </a:lnTo>
                  <a:lnTo>
                    <a:pt x="1381" y="770"/>
                  </a:lnTo>
                  <a:lnTo>
                    <a:pt x="1382" y="767"/>
                  </a:lnTo>
                  <a:lnTo>
                    <a:pt x="1383" y="764"/>
                  </a:lnTo>
                  <a:lnTo>
                    <a:pt x="1384" y="761"/>
                  </a:lnTo>
                  <a:lnTo>
                    <a:pt x="1384" y="758"/>
                  </a:lnTo>
                  <a:lnTo>
                    <a:pt x="1385" y="755"/>
                  </a:lnTo>
                  <a:lnTo>
                    <a:pt x="1386" y="752"/>
                  </a:lnTo>
                  <a:lnTo>
                    <a:pt x="1387" y="750"/>
                  </a:lnTo>
                  <a:lnTo>
                    <a:pt x="1388" y="747"/>
                  </a:lnTo>
                  <a:lnTo>
                    <a:pt x="1388" y="744"/>
                  </a:lnTo>
                  <a:lnTo>
                    <a:pt x="1389" y="741"/>
                  </a:lnTo>
                  <a:lnTo>
                    <a:pt x="1389" y="741"/>
                  </a:lnTo>
                  <a:lnTo>
                    <a:pt x="1390" y="738"/>
                  </a:lnTo>
                  <a:lnTo>
                    <a:pt x="1391" y="735"/>
                  </a:lnTo>
                  <a:lnTo>
                    <a:pt x="1392" y="732"/>
                  </a:lnTo>
                  <a:lnTo>
                    <a:pt x="1392" y="732"/>
                  </a:lnTo>
                  <a:lnTo>
                    <a:pt x="1393" y="729"/>
                  </a:lnTo>
                  <a:lnTo>
                    <a:pt x="1393" y="726"/>
                  </a:lnTo>
                  <a:lnTo>
                    <a:pt x="1394" y="723"/>
                  </a:lnTo>
                  <a:lnTo>
                    <a:pt x="1395" y="720"/>
                  </a:lnTo>
                  <a:lnTo>
                    <a:pt x="1396" y="717"/>
                  </a:lnTo>
                  <a:lnTo>
                    <a:pt x="1397" y="715"/>
                  </a:lnTo>
                  <a:lnTo>
                    <a:pt x="1397" y="715"/>
                  </a:lnTo>
                  <a:lnTo>
                    <a:pt x="1398" y="712"/>
                  </a:lnTo>
                  <a:lnTo>
                    <a:pt x="1398" y="709"/>
                  </a:lnTo>
                  <a:lnTo>
                    <a:pt x="1399" y="706"/>
                  </a:lnTo>
                  <a:lnTo>
                    <a:pt x="1400" y="703"/>
                  </a:lnTo>
                  <a:lnTo>
                    <a:pt x="1401" y="700"/>
                  </a:lnTo>
                  <a:lnTo>
                    <a:pt x="1402" y="697"/>
                  </a:lnTo>
                  <a:lnTo>
                    <a:pt x="1402" y="697"/>
                  </a:lnTo>
                  <a:lnTo>
                    <a:pt x="1403" y="694"/>
                  </a:lnTo>
                  <a:lnTo>
                    <a:pt x="1403" y="691"/>
                  </a:lnTo>
                  <a:lnTo>
                    <a:pt x="1404" y="688"/>
                  </a:lnTo>
                  <a:lnTo>
                    <a:pt x="1405" y="685"/>
                  </a:lnTo>
                  <a:lnTo>
                    <a:pt x="1406" y="682"/>
                  </a:lnTo>
                  <a:lnTo>
                    <a:pt x="1407" y="679"/>
                  </a:lnTo>
                  <a:lnTo>
                    <a:pt x="1407" y="679"/>
                  </a:lnTo>
                  <a:lnTo>
                    <a:pt x="1408" y="676"/>
                  </a:lnTo>
                  <a:lnTo>
                    <a:pt x="1408" y="674"/>
                  </a:lnTo>
                  <a:lnTo>
                    <a:pt x="1409" y="671"/>
                  </a:lnTo>
                  <a:lnTo>
                    <a:pt x="1409" y="671"/>
                  </a:lnTo>
                  <a:lnTo>
                    <a:pt x="1410" y="668"/>
                  </a:lnTo>
                  <a:lnTo>
                    <a:pt x="1411" y="665"/>
                  </a:lnTo>
                  <a:lnTo>
                    <a:pt x="1412" y="662"/>
                  </a:lnTo>
                  <a:lnTo>
                    <a:pt x="1412" y="662"/>
                  </a:lnTo>
                  <a:lnTo>
                    <a:pt x="1413" y="659"/>
                  </a:lnTo>
                  <a:lnTo>
                    <a:pt x="1413" y="656"/>
                  </a:lnTo>
                  <a:lnTo>
                    <a:pt x="1414" y="653"/>
                  </a:lnTo>
                  <a:lnTo>
                    <a:pt x="1415" y="650"/>
                  </a:lnTo>
                  <a:lnTo>
                    <a:pt x="1416" y="647"/>
                  </a:lnTo>
                  <a:lnTo>
                    <a:pt x="1417" y="644"/>
                  </a:lnTo>
                  <a:lnTo>
                    <a:pt x="1417" y="644"/>
                  </a:lnTo>
                  <a:lnTo>
                    <a:pt x="1418" y="641"/>
                  </a:lnTo>
                  <a:lnTo>
                    <a:pt x="1418" y="638"/>
                  </a:lnTo>
                  <a:lnTo>
                    <a:pt x="1419" y="635"/>
                  </a:lnTo>
                  <a:lnTo>
                    <a:pt x="1420" y="633"/>
                  </a:lnTo>
                  <a:lnTo>
                    <a:pt x="1421" y="630"/>
                  </a:lnTo>
                  <a:lnTo>
                    <a:pt x="1422" y="627"/>
                  </a:lnTo>
                  <a:lnTo>
                    <a:pt x="1422" y="627"/>
                  </a:lnTo>
                  <a:lnTo>
                    <a:pt x="1423" y="624"/>
                  </a:lnTo>
                  <a:lnTo>
                    <a:pt x="1423" y="621"/>
                  </a:lnTo>
                  <a:lnTo>
                    <a:pt x="1424" y="618"/>
                  </a:lnTo>
                  <a:lnTo>
                    <a:pt x="1425" y="615"/>
                  </a:lnTo>
                  <a:lnTo>
                    <a:pt x="1426" y="612"/>
                  </a:lnTo>
                  <a:lnTo>
                    <a:pt x="1427" y="609"/>
                  </a:lnTo>
                  <a:lnTo>
                    <a:pt x="1427" y="609"/>
                  </a:lnTo>
                  <a:lnTo>
                    <a:pt x="1428" y="606"/>
                  </a:lnTo>
                  <a:lnTo>
                    <a:pt x="1428" y="603"/>
                  </a:lnTo>
                  <a:lnTo>
                    <a:pt x="1429" y="600"/>
                  </a:lnTo>
                  <a:lnTo>
                    <a:pt x="1429" y="600"/>
                  </a:lnTo>
                  <a:lnTo>
                    <a:pt x="1430" y="597"/>
                  </a:lnTo>
                  <a:lnTo>
                    <a:pt x="1431" y="594"/>
                  </a:lnTo>
                  <a:lnTo>
                    <a:pt x="1432" y="591"/>
                  </a:lnTo>
                  <a:lnTo>
                    <a:pt x="1433" y="588"/>
                  </a:lnTo>
                  <a:lnTo>
                    <a:pt x="1434" y="585"/>
                  </a:lnTo>
                  <a:lnTo>
                    <a:pt x="1434" y="582"/>
                  </a:lnTo>
                  <a:lnTo>
                    <a:pt x="1435" y="579"/>
                  </a:lnTo>
                  <a:lnTo>
                    <a:pt x="1436" y="576"/>
                  </a:lnTo>
                  <a:lnTo>
                    <a:pt x="1437" y="573"/>
                  </a:lnTo>
                  <a:lnTo>
                    <a:pt x="1438" y="570"/>
                  </a:lnTo>
                  <a:lnTo>
                    <a:pt x="1439" y="567"/>
                  </a:lnTo>
                  <a:lnTo>
                    <a:pt x="1440" y="564"/>
                  </a:lnTo>
                  <a:lnTo>
                    <a:pt x="1440" y="561"/>
                  </a:lnTo>
                  <a:lnTo>
                    <a:pt x="1441" y="558"/>
                  </a:lnTo>
                  <a:lnTo>
                    <a:pt x="1442" y="555"/>
                  </a:lnTo>
                  <a:lnTo>
                    <a:pt x="1443" y="552"/>
                  </a:lnTo>
                  <a:lnTo>
                    <a:pt x="1444" y="549"/>
                  </a:lnTo>
                  <a:lnTo>
                    <a:pt x="1445" y="546"/>
                  </a:lnTo>
                  <a:lnTo>
                    <a:pt x="1446" y="543"/>
                  </a:lnTo>
                  <a:lnTo>
                    <a:pt x="1446" y="540"/>
                  </a:lnTo>
                  <a:lnTo>
                    <a:pt x="1447" y="537"/>
                  </a:lnTo>
                  <a:lnTo>
                    <a:pt x="1448" y="534"/>
                  </a:lnTo>
                  <a:lnTo>
                    <a:pt x="1449" y="531"/>
                  </a:lnTo>
                  <a:lnTo>
                    <a:pt x="1450" y="528"/>
                  </a:lnTo>
                  <a:lnTo>
                    <a:pt x="1451" y="525"/>
                  </a:lnTo>
                  <a:lnTo>
                    <a:pt x="1452" y="522"/>
                  </a:lnTo>
                  <a:lnTo>
                    <a:pt x="1452" y="519"/>
                  </a:lnTo>
                  <a:lnTo>
                    <a:pt x="1453" y="516"/>
                  </a:lnTo>
                  <a:lnTo>
                    <a:pt x="1454" y="513"/>
                  </a:lnTo>
                  <a:lnTo>
                    <a:pt x="1455" y="510"/>
                  </a:lnTo>
                  <a:lnTo>
                    <a:pt x="1456" y="507"/>
                  </a:lnTo>
                  <a:lnTo>
                    <a:pt x="1457" y="504"/>
                  </a:lnTo>
                  <a:lnTo>
                    <a:pt x="1458" y="501"/>
                  </a:lnTo>
                  <a:lnTo>
                    <a:pt x="1458" y="498"/>
                  </a:lnTo>
                  <a:lnTo>
                    <a:pt x="1459" y="495"/>
                  </a:lnTo>
                  <a:lnTo>
                    <a:pt x="1460" y="492"/>
                  </a:lnTo>
                  <a:lnTo>
                    <a:pt x="1461" y="489"/>
                  </a:lnTo>
                  <a:lnTo>
                    <a:pt x="1462" y="486"/>
                  </a:lnTo>
                  <a:lnTo>
                    <a:pt x="1463" y="483"/>
                  </a:lnTo>
                  <a:lnTo>
                    <a:pt x="1464" y="480"/>
                  </a:lnTo>
                  <a:lnTo>
                    <a:pt x="1464" y="477"/>
                  </a:lnTo>
                  <a:lnTo>
                    <a:pt x="1465" y="474"/>
                  </a:lnTo>
                  <a:lnTo>
                    <a:pt x="1466" y="471"/>
                  </a:lnTo>
                  <a:lnTo>
                    <a:pt x="1467" y="468"/>
                  </a:lnTo>
                  <a:lnTo>
                    <a:pt x="1468" y="465"/>
                  </a:lnTo>
                  <a:lnTo>
                    <a:pt x="1469" y="462"/>
                  </a:lnTo>
                  <a:lnTo>
                    <a:pt x="1470" y="459"/>
                  </a:lnTo>
                  <a:lnTo>
                    <a:pt x="1470" y="456"/>
                  </a:lnTo>
                  <a:lnTo>
                    <a:pt x="1471" y="453"/>
                  </a:lnTo>
                  <a:lnTo>
                    <a:pt x="1472" y="450"/>
                  </a:lnTo>
                  <a:lnTo>
                    <a:pt x="1473" y="447"/>
                  </a:lnTo>
                  <a:lnTo>
                    <a:pt x="1474" y="444"/>
                  </a:lnTo>
                  <a:lnTo>
                    <a:pt x="1475" y="440"/>
                  </a:lnTo>
                  <a:lnTo>
                    <a:pt x="1476" y="437"/>
                  </a:lnTo>
                  <a:lnTo>
                    <a:pt x="1476" y="434"/>
                  </a:lnTo>
                  <a:lnTo>
                    <a:pt x="1477" y="431"/>
                  </a:lnTo>
                  <a:lnTo>
                    <a:pt x="1478" y="428"/>
                  </a:lnTo>
                  <a:lnTo>
                    <a:pt x="1479" y="425"/>
                  </a:lnTo>
                  <a:lnTo>
                    <a:pt x="1480" y="422"/>
                  </a:lnTo>
                  <a:lnTo>
                    <a:pt x="1481" y="419"/>
                  </a:lnTo>
                  <a:lnTo>
                    <a:pt x="1482" y="416"/>
                  </a:lnTo>
                  <a:lnTo>
                    <a:pt x="1482" y="413"/>
                  </a:lnTo>
                  <a:lnTo>
                    <a:pt x="1483" y="410"/>
                  </a:lnTo>
                  <a:lnTo>
                    <a:pt x="1484" y="407"/>
                  </a:lnTo>
                  <a:lnTo>
                    <a:pt x="1485" y="404"/>
                  </a:lnTo>
                  <a:lnTo>
                    <a:pt x="1486" y="401"/>
                  </a:lnTo>
                  <a:lnTo>
                    <a:pt x="1487" y="398"/>
                  </a:lnTo>
                  <a:lnTo>
                    <a:pt x="1488" y="395"/>
                  </a:lnTo>
                  <a:lnTo>
                    <a:pt x="1488" y="392"/>
                  </a:lnTo>
                  <a:lnTo>
                    <a:pt x="1489" y="389"/>
                  </a:lnTo>
                  <a:lnTo>
                    <a:pt x="1490" y="386"/>
                  </a:lnTo>
                  <a:lnTo>
                    <a:pt x="1491" y="383"/>
                  </a:lnTo>
                  <a:lnTo>
                    <a:pt x="1492" y="380"/>
                  </a:lnTo>
                  <a:lnTo>
                    <a:pt x="1493" y="377"/>
                  </a:lnTo>
                  <a:lnTo>
                    <a:pt x="1494" y="374"/>
                  </a:lnTo>
                  <a:lnTo>
                    <a:pt x="1494" y="371"/>
                  </a:lnTo>
                  <a:lnTo>
                    <a:pt x="1495" y="368"/>
                  </a:lnTo>
                  <a:lnTo>
                    <a:pt x="1496" y="365"/>
                  </a:lnTo>
                  <a:lnTo>
                    <a:pt x="1497" y="362"/>
                  </a:lnTo>
                  <a:lnTo>
                    <a:pt x="1498" y="359"/>
                  </a:lnTo>
                  <a:lnTo>
                    <a:pt x="1499" y="356"/>
                  </a:lnTo>
                  <a:lnTo>
                    <a:pt x="1500" y="353"/>
                  </a:lnTo>
                  <a:lnTo>
                    <a:pt x="1500" y="350"/>
                  </a:lnTo>
                  <a:lnTo>
                    <a:pt x="1501" y="347"/>
                  </a:lnTo>
                  <a:lnTo>
                    <a:pt x="1502" y="344"/>
                  </a:lnTo>
                  <a:lnTo>
                    <a:pt x="1503" y="341"/>
                  </a:lnTo>
                  <a:lnTo>
                    <a:pt x="1504" y="338"/>
                  </a:lnTo>
                  <a:lnTo>
                    <a:pt x="1505" y="335"/>
                  </a:lnTo>
                  <a:lnTo>
                    <a:pt x="1506" y="332"/>
                  </a:lnTo>
                  <a:lnTo>
                    <a:pt x="1506" y="329"/>
                  </a:lnTo>
                  <a:lnTo>
                    <a:pt x="1507" y="326"/>
                  </a:lnTo>
                  <a:lnTo>
                    <a:pt x="1508" y="323"/>
                  </a:lnTo>
                  <a:lnTo>
                    <a:pt x="1509" y="320"/>
                  </a:lnTo>
                  <a:lnTo>
                    <a:pt x="1510" y="317"/>
                  </a:lnTo>
                  <a:lnTo>
                    <a:pt x="1511" y="314"/>
                  </a:lnTo>
                  <a:lnTo>
                    <a:pt x="1512" y="311"/>
                  </a:lnTo>
                  <a:lnTo>
                    <a:pt x="1512" y="308"/>
                  </a:lnTo>
                  <a:lnTo>
                    <a:pt x="1513" y="305"/>
                  </a:lnTo>
                  <a:lnTo>
                    <a:pt x="1514" y="302"/>
                  </a:lnTo>
                  <a:lnTo>
                    <a:pt x="1515" y="299"/>
                  </a:lnTo>
                  <a:lnTo>
                    <a:pt x="1516" y="296"/>
                  </a:lnTo>
                  <a:lnTo>
                    <a:pt x="1517" y="293"/>
                  </a:lnTo>
                  <a:lnTo>
                    <a:pt x="1518" y="290"/>
                  </a:lnTo>
                  <a:lnTo>
                    <a:pt x="1518" y="287"/>
                  </a:lnTo>
                  <a:lnTo>
                    <a:pt x="1519" y="284"/>
                  </a:lnTo>
                  <a:lnTo>
                    <a:pt x="1520" y="281"/>
                  </a:lnTo>
                  <a:lnTo>
                    <a:pt x="1521" y="278"/>
                  </a:lnTo>
                  <a:lnTo>
                    <a:pt x="1522" y="275"/>
                  </a:lnTo>
                  <a:lnTo>
                    <a:pt x="1523" y="272"/>
                  </a:lnTo>
                  <a:lnTo>
                    <a:pt x="1524" y="269"/>
                  </a:lnTo>
                  <a:lnTo>
                    <a:pt x="1524" y="266"/>
                  </a:lnTo>
                  <a:lnTo>
                    <a:pt x="1525" y="263"/>
                  </a:lnTo>
                  <a:lnTo>
                    <a:pt x="1526" y="260"/>
                  </a:lnTo>
                  <a:lnTo>
                    <a:pt x="1527" y="257"/>
                  </a:lnTo>
                  <a:lnTo>
                    <a:pt x="1528" y="254"/>
                  </a:lnTo>
                  <a:lnTo>
                    <a:pt x="1529" y="250"/>
                  </a:lnTo>
                  <a:lnTo>
                    <a:pt x="1530" y="247"/>
                  </a:lnTo>
                  <a:lnTo>
                    <a:pt x="1530" y="244"/>
                  </a:lnTo>
                  <a:lnTo>
                    <a:pt x="1531" y="241"/>
                  </a:lnTo>
                  <a:lnTo>
                    <a:pt x="1532" y="238"/>
                  </a:lnTo>
                  <a:lnTo>
                    <a:pt x="1533" y="235"/>
                  </a:lnTo>
                  <a:lnTo>
                    <a:pt x="1534" y="232"/>
                  </a:lnTo>
                  <a:lnTo>
                    <a:pt x="1535" y="229"/>
                  </a:lnTo>
                  <a:lnTo>
                    <a:pt x="1536" y="226"/>
                  </a:lnTo>
                  <a:lnTo>
                    <a:pt x="1536" y="223"/>
                  </a:lnTo>
                  <a:lnTo>
                    <a:pt x="1537" y="220"/>
                  </a:lnTo>
                  <a:lnTo>
                    <a:pt x="1538" y="217"/>
                  </a:lnTo>
                  <a:lnTo>
                    <a:pt x="1539" y="214"/>
                  </a:lnTo>
                  <a:lnTo>
                    <a:pt x="1540" y="211"/>
                  </a:lnTo>
                  <a:lnTo>
                    <a:pt x="1541" y="208"/>
                  </a:lnTo>
                  <a:lnTo>
                    <a:pt x="1542" y="205"/>
                  </a:lnTo>
                  <a:lnTo>
                    <a:pt x="1542" y="202"/>
                  </a:lnTo>
                  <a:lnTo>
                    <a:pt x="1543" y="199"/>
                  </a:lnTo>
                  <a:lnTo>
                    <a:pt x="1544" y="196"/>
                  </a:lnTo>
                  <a:lnTo>
                    <a:pt x="1545" y="193"/>
                  </a:lnTo>
                  <a:lnTo>
                    <a:pt x="1546" y="190"/>
                  </a:lnTo>
                  <a:lnTo>
                    <a:pt x="1547" y="187"/>
                  </a:lnTo>
                  <a:lnTo>
                    <a:pt x="1548" y="184"/>
                  </a:lnTo>
                  <a:lnTo>
                    <a:pt x="1548" y="181"/>
                  </a:lnTo>
                  <a:lnTo>
                    <a:pt x="1549" y="178"/>
                  </a:lnTo>
                  <a:lnTo>
                    <a:pt x="1550" y="175"/>
                  </a:lnTo>
                  <a:lnTo>
                    <a:pt x="1551" y="172"/>
                  </a:lnTo>
                  <a:lnTo>
                    <a:pt x="1552" y="169"/>
                  </a:lnTo>
                  <a:lnTo>
                    <a:pt x="1553" y="166"/>
                  </a:lnTo>
                  <a:lnTo>
                    <a:pt x="1554" y="163"/>
                  </a:lnTo>
                  <a:lnTo>
                    <a:pt x="1554" y="160"/>
                  </a:lnTo>
                  <a:lnTo>
                    <a:pt x="1555" y="157"/>
                  </a:lnTo>
                  <a:lnTo>
                    <a:pt x="1556" y="154"/>
                  </a:lnTo>
                  <a:lnTo>
                    <a:pt x="1557" y="151"/>
                  </a:lnTo>
                  <a:lnTo>
                    <a:pt x="1558" y="148"/>
                  </a:lnTo>
                  <a:lnTo>
                    <a:pt x="1559" y="145"/>
                  </a:lnTo>
                  <a:lnTo>
                    <a:pt x="1560" y="142"/>
                  </a:lnTo>
                  <a:lnTo>
                    <a:pt x="1560" y="139"/>
                  </a:lnTo>
                  <a:lnTo>
                    <a:pt x="1560" y="139"/>
                  </a:lnTo>
                  <a:lnTo>
                    <a:pt x="1561" y="136"/>
                  </a:lnTo>
                  <a:lnTo>
                    <a:pt x="1562" y="133"/>
                  </a:lnTo>
                  <a:lnTo>
                    <a:pt x="1563" y="130"/>
                  </a:lnTo>
                  <a:lnTo>
                    <a:pt x="1564" y="127"/>
                  </a:lnTo>
                  <a:lnTo>
                    <a:pt x="1565" y="124"/>
                  </a:lnTo>
                  <a:lnTo>
                    <a:pt x="1566" y="121"/>
                  </a:lnTo>
                  <a:lnTo>
                    <a:pt x="1566" y="118"/>
                  </a:lnTo>
                  <a:lnTo>
                    <a:pt x="1567" y="115"/>
                  </a:lnTo>
                  <a:lnTo>
                    <a:pt x="1568" y="112"/>
                  </a:lnTo>
                  <a:lnTo>
                    <a:pt x="1569" y="109"/>
                  </a:lnTo>
                  <a:lnTo>
                    <a:pt x="1570" y="106"/>
                  </a:lnTo>
                  <a:lnTo>
                    <a:pt x="1571" y="103"/>
                  </a:lnTo>
                  <a:lnTo>
                    <a:pt x="1571" y="100"/>
                  </a:lnTo>
                  <a:lnTo>
                    <a:pt x="1572" y="97"/>
                  </a:lnTo>
                  <a:lnTo>
                    <a:pt x="1573" y="94"/>
                  </a:lnTo>
                  <a:lnTo>
                    <a:pt x="1574" y="91"/>
                  </a:lnTo>
                  <a:lnTo>
                    <a:pt x="1574" y="91"/>
                  </a:lnTo>
                  <a:lnTo>
                    <a:pt x="1575" y="89"/>
                  </a:lnTo>
                  <a:lnTo>
                    <a:pt x="1576" y="86"/>
                  </a:lnTo>
                  <a:lnTo>
                    <a:pt x="1577" y="83"/>
                  </a:lnTo>
                  <a:lnTo>
                    <a:pt x="1577" y="80"/>
                  </a:lnTo>
                  <a:lnTo>
                    <a:pt x="1578" y="77"/>
                  </a:lnTo>
                  <a:lnTo>
                    <a:pt x="1579" y="74"/>
                  </a:lnTo>
                  <a:lnTo>
                    <a:pt x="1580" y="72"/>
                  </a:lnTo>
                  <a:lnTo>
                    <a:pt x="1581" y="69"/>
                  </a:lnTo>
                  <a:lnTo>
                    <a:pt x="1582" y="67"/>
                  </a:lnTo>
                  <a:lnTo>
                    <a:pt x="1582" y="64"/>
                  </a:lnTo>
                  <a:lnTo>
                    <a:pt x="1583" y="61"/>
                  </a:lnTo>
                  <a:lnTo>
                    <a:pt x="1584" y="59"/>
                  </a:lnTo>
                  <a:lnTo>
                    <a:pt x="1585" y="57"/>
                  </a:lnTo>
                  <a:lnTo>
                    <a:pt x="1586" y="54"/>
                  </a:lnTo>
                  <a:lnTo>
                    <a:pt x="1587" y="52"/>
                  </a:lnTo>
                  <a:lnTo>
                    <a:pt x="1588" y="50"/>
                  </a:lnTo>
                  <a:lnTo>
                    <a:pt x="1588" y="48"/>
                  </a:lnTo>
                  <a:lnTo>
                    <a:pt x="1589" y="45"/>
                  </a:lnTo>
                  <a:lnTo>
                    <a:pt x="1590" y="43"/>
                  </a:lnTo>
                  <a:lnTo>
                    <a:pt x="1591" y="41"/>
                  </a:lnTo>
                  <a:lnTo>
                    <a:pt x="1592" y="39"/>
                  </a:lnTo>
                  <a:lnTo>
                    <a:pt x="1593" y="37"/>
                  </a:lnTo>
                  <a:lnTo>
                    <a:pt x="1594" y="35"/>
                  </a:lnTo>
                  <a:lnTo>
                    <a:pt x="1594" y="34"/>
                  </a:lnTo>
                  <a:lnTo>
                    <a:pt x="1595" y="32"/>
                  </a:lnTo>
                  <a:lnTo>
                    <a:pt x="1596" y="30"/>
                  </a:lnTo>
                  <a:lnTo>
                    <a:pt x="1597" y="28"/>
                  </a:lnTo>
                  <a:lnTo>
                    <a:pt x="1598" y="27"/>
                  </a:lnTo>
                  <a:lnTo>
                    <a:pt x="1599" y="25"/>
                  </a:lnTo>
                  <a:lnTo>
                    <a:pt x="1599" y="24"/>
                  </a:lnTo>
                  <a:lnTo>
                    <a:pt x="1600" y="22"/>
                  </a:lnTo>
                  <a:lnTo>
                    <a:pt x="1601" y="21"/>
                  </a:lnTo>
                  <a:lnTo>
                    <a:pt x="1602" y="19"/>
                  </a:lnTo>
                  <a:lnTo>
                    <a:pt x="1603" y="18"/>
                  </a:lnTo>
                  <a:lnTo>
                    <a:pt x="1604" y="17"/>
                  </a:lnTo>
                  <a:lnTo>
                    <a:pt x="1605" y="15"/>
                  </a:lnTo>
                  <a:lnTo>
                    <a:pt x="1605" y="14"/>
                  </a:lnTo>
                  <a:lnTo>
                    <a:pt x="1606" y="13"/>
                  </a:lnTo>
                  <a:lnTo>
                    <a:pt x="1607" y="12"/>
                  </a:lnTo>
                  <a:lnTo>
                    <a:pt x="1608" y="11"/>
                  </a:lnTo>
                  <a:lnTo>
                    <a:pt x="1609" y="10"/>
                  </a:lnTo>
                  <a:lnTo>
                    <a:pt x="1610" y="9"/>
                  </a:lnTo>
                  <a:lnTo>
                    <a:pt x="1611" y="8"/>
                  </a:lnTo>
                  <a:lnTo>
                    <a:pt x="1611" y="7"/>
                  </a:lnTo>
                  <a:lnTo>
                    <a:pt x="1612" y="6"/>
                  </a:lnTo>
                  <a:lnTo>
                    <a:pt x="1613" y="6"/>
                  </a:lnTo>
                  <a:lnTo>
                    <a:pt x="1614" y="5"/>
                  </a:lnTo>
                  <a:lnTo>
                    <a:pt x="1615" y="4"/>
                  </a:lnTo>
                  <a:lnTo>
                    <a:pt x="1616" y="4"/>
                  </a:lnTo>
                  <a:lnTo>
                    <a:pt x="1617" y="3"/>
                  </a:lnTo>
                  <a:lnTo>
                    <a:pt x="1617" y="3"/>
                  </a:lnTo>
                  <a:lnTo>
                    <a:pt x="1618" y="2"/>
                  </a:lnTo>
                  <a:lnTo>
                    <a:pt x="1619" y="2"/>
                  </a:lnTo>
                  <a:lnTo>
                    <a:pt x="1620" y="2"/>
                  </a:lnTo>
                  <a:lnTo>
                    <a:pt x="1621" y="1"/>
                  </a:lnTo>
                  <a:lnTo>
                    <a:pt x="1622" y="1"/>
                  </a:lnTo>
                  <a:lnTo>
                    <a:pt x="1622" y="1"/>
                  </a:lnTo>
                  <a:lnTo>
                    <a:pt x="1623" y="1"/>
                  </a:lnTo>
                  <a:lnTo>
                    <a:pt x="1624" y="1"/>
                  </a:lnTo>
                  <a:lnTo>
                    <a:pt x="1625" y="1"/>
                  </a:lnTo>
                  <a:lnTo>
                    <a:pt x="1625" y="1"/>
                  </a:lnTo>
                  <a:lnTo>
                    <a:pt x="1626" y="1"/>
                  </a:lnTo>
                  <a:lnTo>
                    <a:pt x="1627" y="1"/>
                  </a:lnTo>
                  <a:lnTo>
                    <a:pt x="1627" y="1"/>
                  </a:lnTo>
                  <a:lnTo>
                    <a:pt x="1628" y="1"/>
                  </a:lnTo>
                  <a:lnTo>
                    <a:pt x="1629" y="1"/>
                  </a:lnTo>
                  <a:lnTo>
                    <a:pt x="1630" y="1"/>
                  </a:lnTo>
                  <a:lnTo>
                    <a:pt x="1631" y="1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633" y="1"/>
                  </a:lnTo>
                  <a:lnTo>
                    <a:pt x="1634" y="1"/>
                  </a:lnTo>
                  <a:lnTo>
                    <a:pt x="1635" y="1"/>
                  </a:lnTo>
                  <a:lnTo>
                    <a:pt x="1636" y="1"/>
                  </a:lnTo>
                  <a:lnTo>
                    <a:pt x="1637" y="1"/>
                  </a:lnTo>
                  <a:lnTo>
                    <a:pt x="1637" y="1"/>
                  </a:lnTo>
                  <a:lnTo>
                    <a:pt x="1638" y="1"/>
                  </a:lnTo>
                  <a:lnTo>
                    <a:pt x="1639" y="1"/>
                  </a:lnTo>
                  <a:lnTo>
                    <a:pt x="1640" y="1"/>
                  </a:lnTo>
                  <a:lnTo>
                    <a:pt x="1641" y="1"/>
                  </a:lnTo>
                  <a:lnTo>
                    <a:pt x="1641" y="1"/>
                  </a:lnTo>
                  <a:lnTo>
                    <a:pt x="1642" y="1"/>
                  </a:lnTo>
                  <a:lnTo>
                    <a:pt x="1643" y="0"/>
                  </a:lnTo>
                  <a:lnTo>
                    <a:pt x="1643" y="0"/>
                  </a:lnTo>
                  <a:lnTo>
                    <a:pt x="1644" y="0"/>
                  </a:lnTo>
                  <a:lnTo>
                    <a:pt x="1645" y="0"/>
                  </a:lnTo>
                  <a:lnTo>
                    <a:pt x="1645" y="0"/>
                  </a:lnTo>
                  <a:lnTo>
                    <a:pt x="1646" y="0"/>
                  </a:lnTo>
                  <a:lnTo>
                    <a:pt x="1646" y="0"/>
                  </a:lnTo>
                  <a:lnTo>
                    <a:pt x="1647" y="0"/>
                  </a:lnTo>
                  <a:lnTo>
                    <a:pt x="1648" y="0"/>
                  </a:lnTo>
                  <a:lnTo>
                    <a:pt x="1648" y="0"/>
                  </a:lnTo>
                  <a:lnTo>
                    <a:pt x="1649" y="0"/>
                  </a:lnTo>
                  <a:lnTo>
                    <a:pt x="1650" y="0"/>
                  </a:lnTo>
                  <a:lnTo>
                    <a:pt x="1651" y="0"/>
                  </a:lnTo>
                  <a:lnTo>
                    <a:pt x="1651" y="0"/>
                  </a:lnTo>
                  <a:lnTo>
                    <a:pt x="1652" y="0"/>
                  </a:lnTo>
                  <a:lnTo>
                    <a:pt x="1652" y="0"/>
                  </a:lnTo>
                  <a:lnTo>
                    <a:pt x="1653" y="0"/>
                  </a:lnTo>
                  <a:lnTo>
                    <a:pt x="1654" y="0"/>
                  </a:lnTo>
                  <a:lnTo>
                    <a:pt x="1654" y="0"/>
                  </a:lnTo>
                  <a:lnTo>
                    <a:pt x="1655" y="0"/>
                  </a:lnTo>
                  <a:lnTo>
                    <a:pt x="1656" y="0"/>
                  </a:lnTo>
                  <a:lnTo>
                    <a:pt x="1657" y="0"/>
                  </a:lnTo>
                  <a:lnTo>
                    <a:pt x="1657" y="0"/>
                  </a:lnTo>
                  <a:lnTo>
                    <a:pt x="1658" y="0"/>
                  </a:lnTo>
                  <a:lnTo>
                    <a:pt x="1658" y="0"/>
                  </a:lnTo>
                  <a:lnTo>
                    <a:pt x="1659" y="0"/>
                  </a:lnTo>
                  <a:lnTo>
                    <a:pt x="1660" y="0"/>
                  </a:lnTo>
                  <a:lnTo>
                    <a:pt x="1660" y="0"/>
                  </a:lnTo>
                  <a:lnTo>
                    <a:pt x="1661" y="0"/>
                  </a:lnTo>
                  <a:lnTo>
                    <a:pt x="1662" y="0"/>
                  </a:lnTo>
                  <a:lnTo>
                    <a:pt x="1663" y="0"/>
                  </a:lnTo>
                  <a:lnTo>
                    <a:pt x="1663" y="0"/>
                  </a:lnTo>
                  <a:lnTo>
                    <a:pt x="1664" y="0"/>
                  </a:lnTo>
                  <a:lnTo>
                    <a:pt x="1664" y="0"/>
                  </a:lnTo>
                  <a:lnTo>
                    <a:pt x="1665" y="0"/>
                  </a:lnTo>
                  <a:lnTo>
                    <a:pt x="1666" y="0"/>
                  </a:lnTo>
                  <a:lnTo>
                    <a:pt x="1666" y="0"/>
                  </a:lnTo>
                  <a:lnTo>
                    <a:pt x="1667" y="0"/>
                  </a:lnTo>
                  <a:lnTo>
                    <a:pt x="1667" y="0"/>
                  </a:lnTo>
                  <a:lnTo>
                    <a:pt x="1668" y="0"/>
                  </a:lnTo>
                  <a:lnTo>
                    <a:pt x="1669" y="0"/>
                  </a:lnTo>
                  <a:lnTo>
                    <a:pt x="1669" y="0"/>
                  </a:lnTo>
                  <a:lnTo>
                    <a:pt x="1670" y="0"/>
                  </a:lnTo>
                  <a:lnTo>
                    <a:pt x="1670" y="0"/>
                  </a:lnTo>
                  <a:lnTo>
                    <a:pt x="1671" y="0"/>
                  </a:lnTo>
                  <a:lnTo>
                    <a:pt x="1672" y="0"/>
                  </a:lnTo>
                  <a:lnTo>
                    <a:pt x="1672" y="0"/>
                  </a:lnTo>
                  <a:lnTo>
                    <a:pt x="1673" y="0"/>
                  </a:lnTo>
                  <a:lnTo>
                    <a:pt x="1674" y="0"/>
                  </a:lnTo>
                  <a:lnTo>
                    <a:pt x="1675" y="0"/>
                  </a:lnTo>
                  <a:lnTo>
                    <a:pt x="1675" y="0"/>
                  </a:lnTo>
                  <a:lnTo>
                    <a:pt x="1676" y="0"/>
                  </a:lnTo>
                  <a:lnTo>
                    <a:pt x="1676" y="0"/>
                  </a:lnTo>
                  <a:lnTo>
                    <a:pt x="1677" y="0"/>
                  </a:lnTo>
                  <a:lnTo>
                    <a:pt x="1678" y="0"/>
                  </a:lnTo>
                  <a:lnTo>
                    <a:pt x="1678" y="0"/>
                  </a:lnTo>
                  <a:lnTo>
                    <a:pt x="1679" y="0"/>
                  </a:lnTo>
                  <a:lnTo>
                    <a:pt x="1680" y="0"/>
                  </a:lnTo>
                  <a:lnTo>
                    <a:pt x="1681" y="0"/>
                  </a:lnTo>
                  <a:lnTo>
                    <a:pt x="1681" y="0"/>
                  </a:lnTo>
                  <a:lnTo>
                    <a:pt x="1682" y="0"/>
                  </a:lnTo>
                  <a:lnTo>
                    <a:pt x="1682" y="0"/>
                  </a:lnTo>
                  <a:lnTo>
                    <a:pt x="1683" y="0"/>
                  </a:lnTo>
                  <a:lnTo>
                    <a:pt x="1684" y="0"/>
                  </a:lnTo>
                  <a:lnTo>
                    <a:pt x="1684" y="0"/>
                  </a:lnTo>
                  <a:lnTo>
                    <a:pt x="1685" y="0"/>
                  </a:lnTo>
                  <a:lnTo>
                    <a:pt x="1686" y="0"/>
                  </a:lnTo>
                  <a:lnTo>
                    <a:pt x="1687" y="0"/>
                  </a:lnTo>
                  <a:lnTo>
                    <a:pt x="1687" y="0"/>
                  </a:lnTo>
                  <a:lnTo>
                    <a:pt x="1688" y="0"/>
                  </a:lnTo>
                  <a:lnTo>
                    <a:pt x="1688" y="0"/>
                  </a:lnTo>
                  <a:lnTo>
                    <a:pt x="1689" y="0"/>
                  </a:lnTo>
                  <a:lnTo>
                    <a:pt x="1690" y="0"/>
                  </a:lnTo>
                  <a:lnTo>
                    <a:pt x="1690" y="0"/>
                  </a:lnTo>
                  <a:lnTo>
                    <a:pt x="1691" y="0"/>
                  </a:lnTo>
                  <a:lnTo>
                    <a:pt x="1691" y="0"/>
                  </a:lnTo>
                  <a:lnTo>
                    <a:pt x="1692" y="0"/>
                  </a:lnTo>
                  <a:lnTo>
                    <a:pt x="1693" y="0"/>
                  </a:lnTo>
                  <a:lnTo>
                    <a:pt x="1694" y="0"/>
                  </a:lnTo>
                  <a:lnTo>
                    <a:pt x="1695" y="0"/>
                  </a:lnTo>
                  <a:lnTo>
                    <a:pt x="1695" y="0"/>
                  </a:lnTo>
                  <a:lnTo>
                    <a:pt x="1696" y="0"/>
                  </a:lnTo>
                  <a:lnTo>
                    <a:pt x="1697" y="0"/>
                  </a:lnTo>
                  <a:lnTo>
                    <a:pt x="1698" y="0"/>
                  </a:lnTo>
                  <a:lnTo>
                    <a:pt x="1699" y="0"/>
                  </a:lnTo>
                  <a:lnTo>
                    <a:pt x="1699" y="0"/>
                  </a:lnTo>
                  <a:lnTo>
                    <a:pt x="1700" y="0"/>
                  </a:lnTo>
                  <a:lnTo>
                    <a:pt x="1701" y="0"/>
                  </a:lnTo>
                  <a:lnTo>
                    <a:pt x="1702" y="0"/>
                  </a:lnTo>
                  <a:lnTo>
                    <a:pt x="1703" y="0"/>
                  </a:lnTo>
                  <a:lnTo>
                    <a:pt x="1704" y="0"/>
                  </a:lnTo>
                  <a:lnTo>
                    <a:pt x="1704" y="0"/>
                  </a:lnTo>
                  <a:lnTo>
                    <a:pt x="1705" y="0"/>
                  </a:lnTo>
                  <a:lnTo>
                    <a:pt x="1706" y="0"/>
                  </a:lnTo>
                  <a:lnTo>
                    <a:pt x="1707" y="0"/>
                  </a:lnTo>
                  <a:lnTo>
                    <a:pt x="1708" y="0"/>
                  </a:lnTo>
                  <a:lnTo>
                    <a:pt x="1708" y="0"/>
                  </a:lnTo>
                  <a:lnTo>
                    <a:pt x="1709" y="0"/>
                  </a:lnTo>
                  <a:lnTo>
                    <a:pt x="1709" y="0"/>
                  </a:lnTo>
                  <a:lnTo>
                    <a:pt x="1710" y="0"/>
                  </a:lnTo>
                  <a:lnTo>
                    <a:pt x="1711" y="0"/>
                  </a:lnTo>
                  <a:lnTo>
                    <a:pt x="1712" y="0"/>
                  </a:lnTo>
                  <a:lnTo>
                    <a:pt x="1713" y="0"/>
                  </a:lnTo>
                  <a:lnTo>
                    <a:pt x="1714" y="1"/>
                  </a:lnTo>
                  <a:lnTo>
                    <a:pt x="1714" y="1"/>
                  </a:lnTo>
                  <a:lnTo>
                    <a:pt x="1715" y="1"/>
                  </a:lnTo>
                  <a:lnTo>
                    <a:pt x="1716" y="2"/>
                  </a:lnTo>
                  <a:lnTo>
                    <a:pt x="1717" y="2"/>
                  </a:lnTo>
                  <a:lnTo>
                    <a:pt x="1718" y="2"/>
                  </a:lnTo>
                  <a:lnTo>
                    <a:pt x="1719" y="3"/>
                  </a:lnTo>
                  <a:lnTo>
                    <a:pt x="1720" y="4"/>
                  </a:lnTo>
                  <a:lnTo>
                    <a:pt x="1720" y="4"/>
                  </a:lnTo>
                  <a:lnTo>
                    <a:pt x="1721" y="5"/>
                  </a:lnTo>
                  <a:lnTo>
                    <a:pt x="1722" y="6"/>
                  </a:lnTo>
                  <a:lnTo>
                    <a:pt x="1723" y="6"/>
                  </a:lnTo>
                  <a:lnTo>
                    <a:pt x="1724" y="7"/>
                  </a:lnTo>
                  <a:lnTo>
                    <a:pt x="1725" y="8"/>
                  </a:lnTo>
                  <a:lnTo>
                    <a:pt x="1725" y="9"/>
                  </a:lnTo>
                  <a:lnTo>
                    <a:pt x="1726" y="10"/>
                  </a:lnTo>
                  <a:lnTo>
                    <a:pt x="1727" y="11"/>
                  </a:lnTo>
                  <a:lnTo>
                    <a:pt x="1728" y="12"/>
                  </a:lnTo>
                  <a:lnTo>
                    <a:pt x="1729" y="13"/>
                  </a:lnTo>
                  <a:lnTo>
                    <a:pt x="1730" y="14"/>
                  </a:lnTo>
                  <a:lnTo>
                    <a:pt x="1731" y="16"/>
                  </a:lnTo>
                  <a:lnTo>
                    <a:pt x="1731" y="17"/>
                  </a:lnTo>
                  <a:lnTo>
                    <a:pt x="1732" y="18"/>
                  </a:lnTo>
                  <a:lnTo>
                    <a:pt x="1733" y="20"/>
                  </a:lnTo>
                  <a:lnTo>
                    <a:pt x="1734" y="21"/>
                  </a:lnTo>
                  <a:lnTo>
                    <a:pt x="1735" y="23"/>
                  </a:lnTo>
                  <a:lnTo>
                    <a:pt x="1736" y="24"/>
                  </a:lnTo>
                  <a:lnTo>
                    <a:pt x="1737" y="26"/>
                  </a:lnTo>
                  <a:lnTo>
                    <a:pt x="1737" y="27"/>
                  </a:lnTo>
                  <a:lnTo>
                    <a:pt x="1738" y="29"/>
                  </a:lnTo>
                  <a:lnTo>
                    <a:pt x="1739" y="31"/>
                  </a:lnTo>
                  <a:lnTo>
                    <a:pt x="1740" y="33"/>
                  </a:lnTo>
                  <a:lnTo>
                    <a:pt x="1741" y="34"/>
                  </a:lnTo>
                  <a:lnTo>
                    <a:pt x="1742" y="36"/>
                  </a:lnTo>
                  <a:lnTo>
                    <a:pt x="1742" y="38"/>
                  </a:lnTo>
                  <a:lnTo>
                    <a:pt x="1743" y="40"/>
                  </a:lnTo>
                  <a:lnTo>
                    <a:pt x="1744" y="42"/>
                  </a:lnTo>
                  <a:lnTo>
                    <a:pt x="1745" y="44"/>
                  </a:lnTo>
                  <a:lnTo>
                    <a:pt x="1746" y="46"/>
                  </a:lnTo>
                  <a:lnTo>
                    <a:pt x="1747" y="49"/>
                  </a:lnTo>
                  <a:lnTo>
                    <a:pt x="1748" y="51"/>
                  </a:lnTo>
                  <a:lnTo>
                    <a:pt x="1748" y="53"/>
                  </a:lnTo>
                  <a:lnTo>
                    <a:pt x="1749" y="55"/>
                  </a:lnTo>
                  <a:lnTo>
                    <a:pt x="1750" y="58"/>
                  </a:lnTo>
                  <a:lnTo>
                    <a:pt x="1751" y="60"/>
                  </a:lnTo>
                  <a:lnTo>
                    <a:pt x="1752" y="63"/>
                  </a:lnTo>
                  <a:lnTo>
                    <a:pt x="1753" y="65"/>
                  </a:lnTo>
                  <a:lnTo>
                    <a:pt x="1754" y="68"/>
                  </a:lnTo>
                  <a:lnTo>
                    <a:pt x="1754" y="70"/>
                  </a:lnTo>
                  <a:lnTo>
                    <a:pt x="1755" y="73"/>
                  </a:lnTo>
                  <a:lnTo>
                    <a:pt x="1756" y="76"/>
                  </a:lnTo>
                  <a:lnTo>
                    <a:pt x="1757" y="79"/>
                  </a:lnTo>
                  <a:lnTo>
                    <a:pt x="1758" y="81"/>
                  </a:lnTo>
                  <a:lnTo>
                    <a:pt x="1759" y="84"/>
                  </a:lnTo>
                  <a:lnTo>
                    <a:pt x="1760" y="87"/>
                  </a:lnTo>
                  <a:lnTo>
                    <a:pt x="1760" y="90"/>
                  </a:lnTo>
                  <a:lnTo>
                    <a:pt x="1760" y="90"/>
                  </a:lnTo>
                  <a:lnTo>
                    <a:pt x="1761" y="93"/>
                  </a:lnTo>
                  <a:lnTo>
                    <a:pt x="1762" y="96"/>
                  </a:lnTo>
                  <a:lnTo>
                    <a:pt x="1763" y="99"/>
                  </a:lnTo>
                  <a:lnTo>
                    <a:pt x="1764" y="102"/>
                  </a:lnTo>
                  <a:lnTo>
                    <a:pt x="1765" y="105"/>
                  </a:lnTo>
                  <a:lnTo>
                    <a:pt x="1765" y="108"/>
                  </a:lnTo>
                  <a:lnTo>
                    <a:pt x="1766" y="111"/>
                  </a:lnTo>
                  <a:lnTo>
                    <a:pt x="1767" y="114"/>
                  </a:lnTo>
                  <a:lnTo>
                    <a:pt x="1768" y="117"/>
                  </a:lnTo>
                  <a:lnTo>
                    <a:pt x="1769" y="120"/>
                  </a:lnTo>
                  <a:lnTo>
                    <a:pt x="1770" y="123"/>
                  </a:lnTo>
                  <a:lnTo>
                    <a:pt x="1771" y="126"/>
                  </a:lnTo>
                  <a:lnTo>
                    <a:pt x="1771" y="129"/>
                  </a:lnTo>
                  <a:lnTo>
                    <a:pt x="1772" y="132"/>
                  </a:lnTo>
                  <a:lnTo>
                    <a:pt x="1773" y="135"/>
                  </a:lnTo>
                  <a:lnTo>
                    <a:pt x="1774" y="138"/>
                  </a:lnTo>
                  <a:lnTo>
                    <a:pt x="1775" y="141"/>
                  </a:lnTo>
                  <a:lnTo>
                    <a:pt x="1775" y="141"/>
                  </a:lnTo>
                  <a:lnTo>
                    <a:pt x="1776" y="144"/>
                  </a:lnTo>
                  <a:lnTo>
                    <a:pt x="1776" y="147"/>
                  </a:lnTo>
                  <a:lnTo>
                    <a:pt x="1777" y="150"/>
                  </a:lnTo>
                  <a:lnTo>
                    <a:pt x="1778" y="152"/>
                  </a:lnTo>
                  <a:lnTo>
                    <a:pt x="1779" y="155"/>
                  </a:lnTo>
                  <a:lnTo>
                    <a:pt x="1780" y="158"/>
                  </a:lnTo>
                  <a:lnTo>
                    <a:pt x="1781" y="161"/>
                  </a:lnTo>
                  <a:lnTo>
                    <a:pt x="1781" y="164"/>
                  </a:lnTo>
                  <a:lnTo>
                    <a:pt x="1782" y="167"/>
                  </a:lnTo>
                  <a:lnTo>
                    <a:pt x="1783" y="170"/>
                  </a:lnTo>
                  <a:lnTo>
                    <a:pt x="1784" y="173"/>
                  </a:lnTo>
                  <a:lnTo>
                    <a:pt x="1785" y="176"/>
                  </a:lnTo>
                  <a:lnTo>
                    <a:pt x="1786" y="179"/>
                  </a:lnTo>
                  <a:lnTo>
                    <a:pt x="1786" y="182"/>
                  </a:lnTo>
                  <a:lnTo>
                    <a:pt x="1787" y="185"/>
                  </a:lnTo>
                  <a:lnTo>
                    <a:pt x="1788" y="187"/>
                  </a:lnTo>
                  <a:lnTo>
                    <a:pt x="1789" y="190"/>
                  </a:lnTo>
                  <a:lnTo>
                    <a:pt x="1790" y="193"/>
                  </a:lnTo>
                  <a:lnTo>
                    <a:pt x="1791" y="196"/>
                  </a:lnTo>
                  <a:lnTo>
                    <a:pt x="1791" y="199"/>
                  </a:lnTo>
                  <a:lnTo>
                    <a:pt x="1792" y="202"/>
                  </a:lnTo>
                  <a:lnTo>
                    <a:pt x="1793" y="205"/>
                  </a:lnTo>
                  <a:lnTo>
                    <a:pt x="1794" y="208"/>
                  </a:lnTo>
                  <a:lnTo>
                    <a:pt x="1795" y="211"/>
                  </a:lnTo>
                  <a:lnTo>
                    <a:pt x="1796" y="214"/>
                  </a:lnTo>
                  <a:lnTo>
                    <a:pt x="1796" y="217"/>
                  </a:lnTo>
                  <a:lnTo>
                    <a:pt x="1796" y="217"/>
                  </a:lnTo>
                  <a:lnTo>
                    <a:pt x="1797" y="220"/>
                  </a:lnTo>
                  <a:lnTo>
                    <a:pt x="1798" y="223"/>
                  </a:lnTo>
                  <a:lnTo>
                    <a:pt x="1799" y="226"/>
                  </a:lnTo>
                  <a:lnTo>
                    <a:pt x="1800" y="229"/>
                  </a:lnTo>
                  <a:lnTo>
                    <a:pt x="1801" y="231"/>
                  </a:lnTo>
                  <a:lnTo>
                    <a:pt x="1802" y="234"/>
                  </a:lnTo>
                  <a:lnTo>
                    <a:pt x="1802" y="237"/>
                  </a:lnTo>
                  <a:lnTo>
                    <a:pt x="1803" y="240"/>
                  </a:lnTo>
                  <a:lnTo>
                    <a:pt x="1804" y="243"/>
                  </a:lnTo>
                  <a:lnTo>
                    <a:pt x="1805" y="246"/>
                  </a:lnTo>
                  <a:lnTo>
                    <a:pt x="1806" y="249"/>
                  </a:lnTo>
                  <a:lnTo>
                    <a:pt x="1807" y="252"/>
                  </a:lnTo>
                  <a:lnTo>
                    <a:pt x="1807" y="255"/>
                  </a:lnTo>
                  <a:lnTo>
                    <a:pt x="1808" y="258"/>
                  </a:lnTo>
                  <a:lnTo>
                    <a:pt x="1809" y="261"/>
                  </a:lnTo>
                  <a:lnTo>
                    <a:pt x="1810" y="264"/>
                  </a:lnTo>
                  <a:lnTo>
                    <a:pt x="1810" y="264"/>
                  </a:lnTo>
                  <a:lnTo>
                    <a:pt x="1811" y="267"/>
                  </a:lnTo>
                  <a:lnTo>
                    <a:pt x="1812" y="270"/>
                  </a:lnTo>
                  <a:lnTo>
                    <a:pt x="1813" y="273"/>
                  </a:lnTo>
                  <a:lnTo>
                    <a:pt x="1813" y="276"/>
                  </a:lnTo>
                  <a:lnTo>
                    <a:pt x="1814" y="279"/>
                  </a:lnTo>
                  <a:lnTo>
                    <a:pt x="1815" y="282"/>
                  </a:lnTo>
                  <a:lnTo>
                    <a:pt x="1816" y="285"/>
                  </a:lnTo>
                  <a:lnTo>
                    <a:pt x="1817" y="288"/>
                  </a:lnTo>
                  <a:lnTo>
                    <a:pt x="1818" y="291"/>
                  </a:lnTo>
                  <a:lnTo>
                    <a:pt x="1819" y="294"/>
                  </a:lnTo>
                  <a:lnTo>
                    <a:pt x="1819" y="297"/>
                  </a:lnTo>
                  <a:lnTo>
                    <a:pt x="1820" y="300"/>
                  </a:lnTo>
                  <a:lnTo>
                    <a:pt x="1821" y="303"/>
                  </a:lnTo>
                  <a:lnTo>
                    <a:pt x="1822" y="306"/>
                  </a:lnTo>
                  <a:lnTo>
                    <a:pt x="1823" y="309"/>
                  </a:lnTo>
                  <a:lnTo>
                    <a:pt x="1824" y="312"/>
                  </a:lnTo>
                  <a:lnTo>
                    <a:pt x="1825" y="315"/>
                  </a:lnTo>
                  <a:lnTo>
                    <a:pt x="1825" y="318"/>
                  </a:lnTo>
                  <a:lnTo>
                    <a:pt x="1826" y="321"/>
                  </a:lnTo>
                  <a:lnTo>
                    <a:pt x="1827" y="324"/>
                  </a:lnTo>
                  <a:lnTo>
                    <a:pt x="1828" y="327"/>
                  </a:lnTo>
                  <a:lnTo>
                    <a:pt x="1829" y="330"/>
                  </a:lnTo>
                  <a:lnTo>
                    <a:pt x="1830" y="333"/>
                  </a:lnTo>
                  <a:lnTo>
                    <a:pt x="1831" y="336"/>
                  </a:lnTo>
                  <a:lnTo>
                    <a:pt x="1831" y="339"/>
                  </a:lnTo>
                  <a:lnTo>
                    <a:pt x="1832" y="342"/>
                  </a:lnTo>
                  <a:lnTo>
                    <a:pt x="1833" y="345"/>
                  </a:lnTo>
                  <a:lnTo>
                    <a:pt x="1834" y="348"/>
                  </a:lnTo>
                  <a:lnTo>
                    <a:pt x="1835" y="351"/>
                  </a:lnTo>
                  <a:lnTo>
                    <a:pt x="1836" y="354"/>
                  </a:lnTo>
                  <a:lnTo>
                    <a:pt x="1837" y="357"/>
                  </a:lnTo>
                  <a:lnTo>
                    <a:pt x="1837" y="360"/>
                  </a:lnTo>
                  <a:lnTo>
                    <a:pt x="1838" y="363"/>
                  </a:lnTo>
                  <a:lnTo>
                    <a:pt x="1839" y="366"/>
                  </a:lnTo>
                  <a:lnTo>
                    <a:pt x="1840" y="369"/>
                  </a:lnTo>
                  <a:lnTo>
                    <a:pt x="1841" y="372"/>
                  </a:lnTo>
                  <a:lnTo>
                    <a:pt x="1842" y="375"/>
                  </a:lnTo>
                  <a:lnTo>
                    <a:pt x="1843" y="378"/>
                  </a:lnTo>
                  <a:lnTo>
                    <a:pt x="1843" y="381"/>
                  </a:lnTo>
                  <a:lnTo>
                    <a:pt x="1844" y="384"/>
                  </a:lnTo>
                  <a:lnTo>
                    <a:pt x="1845" y="387"/>
                  </a:lnTo>
                  <a:lnTo>
                    <a:pt x="1846" y="390"/>
                  </a:lnTo>
                  <a:lnTo>
                    <a:pt x="1847" y="393"/>
                  </a:lnTo>
                  <a:lnTo>
                    <a:pt x="1848" y="396"/>
                  </a:lnTo>
                  <a:lnTo>
                    <a:pt x="1849" y="399"/>
                  </a:lnTo>
                  <a:lnTo>
                    <a:pt x="1849" y="402"/>
                  </a:lnTo>
                  <a:lnTo>
                    <a:pt x="1850" y="405"/>
                  </a:lnTo>
                  <a:lnTo>
                    <a:pt x="1851" y="408"/>
                  </a:lnTo>
                  <a:lnTo>
                    <a:pt x="1852" y="411"/>
                  </a:lnTo>
                  <a:lnTo>
                    <a:pt x="1853" y="414"/>
                  </a:lnTo>
                  <a:lnTo>
                    <a:pt x="1854" y="417"/>
                  </a:lnTo>
                  <a:lnTo>
                    <a:pt x="1855" y="420"/>
                  </a:lnTo>
                  <a:lnTo>
                    <a:pt x="1855" y="423"/>
                  </a:lnTo>
                  <a:lnTo>
                    <a:pt x="1856" y="426"/>
                  </a:lnTo>
                  <a:lnTo>
                    <a:pt x="1857" y="429"/>
                  </a:lnTo>
                  <a:lnTo>
                    <a:pt x="1858" y="432"/>
                  </a:lnTo>
                  <a:lnTo>
                    <a:pt x="1859" y="435"/>
                  </a:lnTo>
                  <a:lnTo>
                    <a:pt x="1860" y="438"/>
                  </a:lnTo>
                  <a:lnTo>
                    <a:pt x="1861" y="441"/>
                  </a:lnTo>
                  <a:lnTo>
                    <a:pt x="1861" y="444"/>
                  </a:lnTo>
                  <a:lnTo>
                    <a:pt x="1862" y="447"/>
                  </a:lnTo>
                  <a:lnTo>
                    <a:pt x="1863" y="450"/>
                  </a:lnTo>
                  <a:lnTo>
                    <a:pt x="1864" y="453"/>
                  </a:lnTo>
                  <a:lnTo>
                    <a:pt x="1865" y="456"/>
                  </a:lnTo>
                  <a:lnTo>
                    <a:pt x="1866" y="459"/>
                  </a:lnTo>
                  <a:lnTo>
                    <a:pt x="1867" y="462"/>
                  </a:lnTo>
                  <a:lnTo>
                    <a:pt x="1867" y="465"/>
                  </a:lnTo>
                  <a:lnTo>
                    <a:pt x="1868" y="468"/>
                  </a:lnTo>
                  <a:lnTo>
                    <a:pt x="1869" y="471"/>
                  </a:lnTo>
                  <a:lnTo>
                    <a:pt x="1870" y="474"/>
                  </a:lnTo>
                  <a:lnTo>
                    <a:pt x="1871" y="477"/>
                  </a:lnTo>
                  <a:lnTo>
                    <a:pt x="1872" y="480"/>
                  </a:lnTo>
                  <a:lnTo>
                    <a:pt x="1873" y="483"/>
                  </a:lnTo>
                  <a:lnTo>
                    <a:pt x="1873" y="486"/>
                  </a:lnTo>
                  <a:lnTo>
                    <a:pt x="1874" y="489"/>
                  </a:lnTo>
                  <a:lnTo>
                    <a:pt x="1875" y="492"/>
                  </a:lnTo>
                  <a:lnTo>
                    <a:pt x="1876" y="495"/>
                  </a:lnTo>
                  <a:lnTo>
                    <a:pt x="1877" y="498"/>
                  </a:lnTo>
                  <a:lnTo>
                    <a:pt x="1878" y="501"/>
                  </a:lnTo>
                  <a:lnTo>
                    <a:pt x="1879" y="504"/>
                  </a:lnTo>
                  <a:lnTo>
                    <a:pt x="1879" y="507"/>
                  </a:lnTo>
                  <a:lnTo>
                    <a:pt x="1880" y="510"/>
                  </a:lnTo>
                  <a:lnTo>
                    <a:pt x="1881" y="513"/>
                  </a:lnTo>
                  <a:lnTo>
                    <a:pt x="1882" y="516"/>
                  </a:lnTo>
                  <a:lnTo>
                    <a:pt x="1883" y="519"/>
                  </a:lnTo>
                  <a:lnTo>
                    <a:pt x="1884" y="522"/>
                  </a:lnTo>
                  <a:lnTo>
                    <a:pt x="1885" y="525"/>
                  </a:lnTo>
                  <a:lnTo>
                    <a:pt x="1885" y="528"/>
                  </a:lnTo>
                  <a:lnTo>
                    <a:pt x="1886" y="531"/>
                  </a:lnTo>
                  <a:lnTo>
                    <a:pt x="1887" y="534"/>
                  </a:lnTo>
                  <a:lnTo>
                    <a:pt x="1888" y="537"/>
                  </a:lnTo>
                  <a:lnTo>
                    <a:pt x="1889" y="540"/>
                  </a:lnTo>
                  <a:lnTo>
                    <a:pt x="1890" y="543"/>
                  </a:lnTo>
                  <a:lnTo>
                    <a:pt x="1891" y="546"/>
                  </a:lnTo>
                  <a:lnTo>
                    <a:pt x="1891" y="549"/>
                  </a:lnTo>
                  <a:lnTo>
                    <a:pt x="1892" y="552"/>
                  </a:lnTo>
                  <a:lnTo>
                    <a:pt x="1893" y="555"/>
                  </a:lnTo>
                  <a:lnTo>
                    <a:pt x="1894" y="558"/>
                  </a:lnTo>
                  <a:lnTo>
                    <a:pt x="1895" y="561"/>
                  </a:lnTo>
                  <a:lnTo>
                    <a:pt x="1896" y="564"/>
                  </a:lnTo>
                  <a:lnTo>
                    <a:pt x="1897" y="567"/>
                  </a:lnTo>
                  <a:lnTo>
                    <a:pt x="1897" y="570"/>
                  </a:lnTo>
                  <a:lnTo>
                    <a:pt x="1898" y="573"/>
                  </a:lnTo>
                  <a:lnTo>
                    <a:pt x="1899" y="576"/>
                  </a:lnTo>
                  <a:lnTo>
                    <a:pt x="1900" y="579"/>
                  </a:lnTo>
                  <a:lnTo>
                    <a:pt x="1901" y="582"/>
                  </a:lnTo>
                  <a:lnTo>
                    <a:pt x="1902" y="585"/>
                  </a:lnTo>
                  <a:lnTo>
                    <a:pt x="1903" y="588"/>
                  </a:lnTo>
                  <a:lnTo>
                    <a:pt x="1903" y="591"/>
                  </a:lnTo>
                  <a:lnTo>
                    <a:pt x="1904" y="594"/>
                  </a:lnTo>
                  <a:lnTo>
                    <a:pt x="1905" y="597"/>
                  </a:lnTo>
                  <a:lnTo>
                    <a:pt x="1905" y="597"/>
                  </a:lnTo>
                  <a:lnTo>
                    <a:pt x="1906" y="600"/>
                  </a:lnTo>
                  <a:lnTo>
                    <a:pt x="1907" y="603"/>
                  </a:lnTo>
                  <a:lnTo>
                    <a:pt x="1908" y="606"/>
                  </a:lnTo>
                  <a:lnTo>
                    <a:pt x="1908" y="606"/>
                  </a:lnTo>
                  <a:lnTo>
                    <a:pt x="1908" y="609"/>
                  </a:lnTo>
                  <a:lnTo>
                    <a:pt x="1909" y="612"/>
                  </a:lnTo>
                  <a:lnTo>
                    <a:pt x="1910" y="615"/>
                  </a:lnTo>
                  <a:lnTo>
                    <a:pt x="1911" y="618"/>
                  </a:lnTo>
                  <a:lnTo>
                    <a:pt x="1912" y="620"/>
                  </a:lnTo>
                  <a:lnTo>
                    <a:pt x="1913" y="623"/>
                  </a:lnTo>
                  <a:lnTo>
                    <a:pt x="1913" y="623"/>
                  </a:lnTo>
                  <a:lnTo>
                    <a:pt x="1913" y="626"/>
                  </a:lnTo>
                  <a:lnTo>
                    <a:pt x="1914" y="629"/>
                  </a:lnTo>
                  <a:lnTo>
                    <a:pt x="1915" y="632"/>
                  </a:lnTo>
                  <a:lnTo>
                    <a:pt x="1916" y="635"/>
                  </a:lnTo>
                  <a:lnTo>
                    <a:pt x="1917" y="638"/>
                  </a:lnTo>
                  <a:lnTo>
                    <a:pt x="1918" y="641"/>
                  </a:lnTo>
                  <a:lnTo>
                    <a:pt x="1918" y="641"/>
                  </a:lnTo>
                  <a:lnTo>
                    <a:pt x="1918" y="644"/>
                  </a:lnTo>
                  <a:lnTo>
                    <a:pt x="1919" y="647"/>
                  </a:lnTo>
                  <a:lnTo>
                    <a:pt x="1920" y="650"/>
                  </a:lnTo>
                  <a:lnTo>
                    <a:pt x="1921" y="653"/>
                  </a:lnTo>
                  <a:lnTo>
                    <a:pt x="1922" y="655"/>
                  </a:lnTo>
                  <a:lnTo>
                    <a:pt x="1923" y="658"/>
                  </a:lnTo>
                  <a:lnTo>
                    <a:pt x="1923" y="658"/>
                  </a:lnTo>
                  <a:lnTo>
                    <a:pt x="1923" y="661"/>
                  </a:lnTo>
                  <a:lnTo>
                    <a:pt x="1924" y="664"/>
                  </a:lnTo>
                  <a:lnTo>
                    <a:pt x="1925" y="667"/>
                  </a:lnTo>
                  <a:lnTo>
                    <a:pt x="1925" y="667"/>
                  </a:lnTo>
                  <a:lnTo>
                    <a:pt x="1926" y="670"/>
                  </a:lnTo>
                  <a:lnTo>
                    <a:pt x="1927" y="673"/>
                  </a:lnTo>
                  <a:lnTo>
                    <a:pt x="1928" y="676"/>
                  </a:lnTo>
                  <a:lnTo>
                    <a:pt x="1928" y="676"/>
                  </a:lnTo>
                  <a:lnTo>
                    <a:pt x="1928" y="679"/>
                  </a:lnTo>
                  <a:lnTo>
                    <a:pt x="1929" y="682"/>
                  </a:lnTo>
                  <a:lnTo>
                    <a:pt x="1930" y="685"/>
                  </a:lnTo>
                  <a:lnTo>
                    <a:pt x="1931" y="688"/>
                  </a:lnTo>
                  <a:lnTo>
                    <a:pt x="1932" y="690"/>
                  </a:lnTo>
                  <a:lnTo>
                    <a:pt x="1933" y="693"/>
                  </a:lnTo>
                  <a:lnTo>
                    <a:pt x="1933" y="693"/>
                  </a:lnTo>
                  <a:lnTo>
                    <a:pt x="1933" y="696"/>
                  </a:lnTo>
                  <a:lnTo>
                    <a:pt x="1934" y="699"/>
                  </a:lnTo>
                  <a:lnTo>
                    <a:pt x="1935" y="702"/>
                  </a:lnTo>
                  <a:lnTo>
                    <a:pt x="1936" y="705"/>
                  </a:lnTo>
                  <a:lnTo>
                    <a:pt x="1937" y="708"/>
                  </a:lnTo>
                  <a:lnTo>
                    <a:pt x="1938" y="711"/>
                  </a:lnTo>
                  <a:lnTo>
                    <a:pt x="1938" y="711"/>
                  </a:lnTo>
                  <a:lnTo>
                    <a:pt x="1938" y="714"/>
                  </a:lnTo>
                  <a:lnTo>
                    <a:pt x="1939" y="717"/>
                  </a:lnTo>
                  <a:lnTo>
                    <a:pt x="1940" y="720"/>
                  </a:lnTo>
                  <a:lnTo>
                    <a:pt x="1941" y="723"/>
                  </a:lnTo>
                  <a:lnTo>
                    <a:pt x="1942" y="726"/>
                  </a:lnTo>
                  <a:lnTo>
                    <a:pt x="1943" y="728"/>
                  </a:lnTo>
                  <a:lnTo>
                    <a:pt x="1943" y="728"/>
                  </a:lnTo>
                  <a:lnTo>
                    <a:pt x="1943" y="731"/>
                  </a:lnTo>
                  <a:lnTo>
                    <a:pt x="1944" y="734"/>
                  </a:lnTo>
                  <a:lnTo>
                    <a:pt x="1945" y="737"/>
                  </a:lnTo>
                  <a:lnTo>
                    <a:pt x="1945" y="737"/>
                  </a:lnTo>
                  <a:lnTo>
                    <a:pt x="1946" y="740"/>
                  </a:lnTo>
                  <a:lnTo>
                    <a:pt x="1947" y="743"/>
                  </a:lnTo>
                  <a:lnTo>
                    <a:pt x="1948" y="746"/>
                  </a:lnTo>
                  <a:lnTo>
                    <a:pt x="1948" y="749"/>
                  </a:lnTo>
                  <a:lnTo>
                    <a:pt x="1949" y="752"/>
                  </a:lnTo>
                  <a:lnTo>
                    <a:pt x="1950" y="754"/>
                  </a:lnTo>
                  <a:lnTo>
                    <a:pt x="1951" y="757"/>
                  </a:lnTo>
                  <a:lnTo>
                    <a:pt x="1952" y="760"/>
                  </a:lnTo>
                  <a:lnTo>
                    <a:pt x="1952" y="763"/>
                  </a:lnTo>
                  <a:lnTo>
                    <a:pt x="1953" y="766"/>
                  </a:lnTo>
                  <a:lnTo>
                    <a:pt x="1954" y="769"/>
                  </a:lnTo>
                  <a:lnTo>
                    <a:pt x="1955" y="772"/>
                  </a:lnTo>
                  <a:lnTo>
                    <a:pt x="1956" y="775"/>
                  </a:lnTo>
                  <a:lnTo>
                    <a:pt x="1957" y="777"/>
                  </a:lnTo>
                  <a:lnTo>
                    <a:pt x="1957" y="780"/>
                  </a:lnTo>
                  <a:lnTo>
                    <a:pt x="1958" y="783"/>
                  </a:lnTo>
                  <a:lnTo>
                    <a:pt x="1959" y="786"/>
                  </a:lnTo>
                  <a:lnTo>
                    <a:pt x="1960" y="789"/>
                  </a:lnTo>
                  <a:lnTo>
                    <a:pt x="1961" y="792"/>
                  </a:lnTo>
                  <a:lnTo>
                    <a:pt x="1961" y="795"/>
                  </a:lnTo>
                  <a:lnTo>
                    <a:pt x="1962" y="798"/>
                  </a:lnTo>
                  <a:lnTo>
                    <a:pt x="1963" y="800"/>
                  </a:lnTo>
                  <a:lnTo>
                    <a:pt x="1963" y="800"/>
                  </a:lnTo>
                  <a:lnTo>
                    <a:pt x="1964" y="803"/>
                  </a:lnTo>
                  <a:lnTo>
                    <a:pt x="1965" y="806"/>
                  </a:lnTo>
                  <a:lnTo>
                    <a:pt x="1966" y="809"/>
                  </a:lnTo>
                  <a:lnTo>
                    <a:pt x="1967" y="812"/>
                  </a:lnTo>
                  <a:lnTo>
                    <a:pt x="1967" y="815"/>
                  </a:lnTo>
                  <a:lnTo>
                    <a:pt x="1968" y="818"/>
                  </a:lnTo>
                  <a:lnTo>
                    <a:pt x="1969" y="821"/>
                  </a:lnTo>
                  <a:lnTo>
                    <a:pt x="1970" y="823"/>
                  </a:lnTo>
                  <a:lnTo>
                    <a:pt x="1971" y="826"/>
                  </a:lnTo>
                  <a:lnTo>
                    <a:pt x="1972" y="829"/>
                  </a:lnTo>
                  <a:lnTo>
                    <a:pt x="1972" y="832"/>
                  </a:lnTo>
                  <a:lnTo>
                    <a:pt x="1973" y="834"/>
                  </a:lnTo>
                  <a:lnTo>
                    <a:pt x="1974" y="837"/>
                  </a:lnTo>
                  <a:lnTo>
                    <a:pt x="1975" y="840"/>
                  </a:lnTo>
                  <a:lnTo>
                    <a:pt x="1976" y="842"/>
                  </a:lnTo>
                  <a:lnTo>
                    <a:pt x="1977" y="845"/>
                  </a:lnTo>
                  <a:lnTo>
                    <a:pt x="1978" y="847"/>
                  </a:lnTo>
                  <a:lnTo>
                    <a:pt x="1978" y="850"/>
                  </a:lnTo>
                  <a:lnTo>
                    <a:pt x="1979" y="852"/>
                  </a:lnTo>
                  <a:lnTo>
                    <a:pt x="1980" y="855"/>
                  </a:lnTo>
                  <a:lnTo>
                    <a:pt x="1981" y="857"/>
                  </a:lnTo>
                  <a:lnTo>
                    <a:pt x="1982" y="860"/>
                  </a:lnTo>
                  <a:lnTo>
                    <a:pt x="1983" y="862"/>
                  </a:lnTo>
                  <a:lnTo>
                    <a:pt x="1984" y="864"/>
                  </a:lnTo>
                  <a:lnTo>
                    <a:pt x="1984" y="867"/>
                  </a:lnTo>
                  <a:lnTo>
                    <a:pt x="1985" y="869"/>
                  </a:lnTo>
                  <a:lnTo>
                    <a:pt x="1986" y="871"/>
                  </a:lnTo>
                  <a:lnTo>
                    <a:pt x="1987" y="874"/>
                  </a:lnTo>
                  <a:lnTo>
                    <a:pt x="1988" y="876"/>
                  </a:lnTo>
                  <a:lnTo>
                    <a:pt x="1989" y="878"/>
                  </a:lnTo>
                  <a:lnTo>
                    <a:pt x="1989" y="880"/>
                  </a:lnTo>
                  <a:lnTo>
                    <a:pt x="1990" y="882"/>
                  </a:lnTo>
                  <a:lnTo>
                    <a:pt x="1991" y="884"/>
                  </a:lnTo>
                  <a:lnTo>
                    <a:pt x="1992" y="887"/>
                  </a:lnTo>
                  <a:lnTo>
                    <a:pt x="1993" y="889"/>
                  </a:lnTo>
                  <a:lnTo>
                    <a:pt x="1994" y="891"/>
                  </a:lnTo>
                  <a:lnTo>
                    <a:pt x="1995" y="893"/>
                  </a:lnTo>
                  <a:lnTo>
                    <a:pt x="1995" y="895"/>
                  </a:lnTo>
                  <a:lnTo>
                    <a:pt x="1996" y="897"/>
                  </a:lnTo>
                  <a:lnTo>
                    <a:pt x="1997" y="899"/>
                  </a:lnTo>
                  <a:lnTo>
                    <a:pt x="1998" y="901"/>
                  </a:lnTo>
                  <a:lnTo>
                    <a:pt x="1999" y="903"/>
                  </a:lnTo>
                  <a:lnTo>
                    <a:pt x="2000" y="905"/>
                  </a:lnTo>
                  <a:lnTo>
                    <a:pt x="2001" y="906"/>
                  </a:lnTo>
                  <a:lnTo>
                    <a:pt x="2001" y="908"/>
                  </a:lnTo>
                  <a:lnTo>
                    <a:pt x="2002" y="910"/>
                  </a:lnTo>
                  <a:lnTo>
                    <a:pt x="2003" y="912"/>
                  </a:lnTo>
                  <a:lnTo>
                    <a:pt x="2004" y="914"/>
                  </a:lnTo>
                  <a:lnTo>
                    <a:pt x="2005" y="915"/>
                  </a:lnTo>
                  <a:lnTo>
                    <a:pt x="2006" y="917"/>
                  </a:lnTo>
                  <a:lnTo>
                    <a:pt x="2007" y="919"/>
                  </a:lnTo>
                  <a:lnTo>
                    <a:pt x="2007" y="921"/>
                  </a:lnTo>
                  <a:lnTo>
                    <a:pt x="2008" y="922"/>
                  </a:lnTo>
                  <a:lnTo>
                    <a:pt x="2009" y="924"/>
                  </a:lnTo>
                  <a:lnTo>
                    <a:pt x="2010" y="925"/>
                  </a:lnTo>
                  <a:lnTo>
                    <a:pt x="2011" y="927"/>
                  </a:lnTo>
                  <a:lnTo>
                    <a:pt x="2012" y="929"/>
                  </a:lnTo>
                  <a:lnTo>
                    <a:pt x="2012" y="930"/>
                  </a:lnTo>
                  <a:lnTo>
                    <a:pt x="2013" y="932"/>
                  </a:lnTo>
                  <a:lnTo>
                    <a:pt x="2014" y="933"/>
                  </a:lnTo>
                  <a:lnTo>
                    <a:pt x="2014" y="933"/>
                  </a:lnTo>
                  <a:lnTo>
                    <a:pt x="2015" y="935"/>
                  </a:lnTo>
                  <a:lnTo>
                    <a:pt x="2016" y="936"/>
                  </a:lnTo>
                  <a:lnTo>
                    <a:pt x="2017" y="937"/>
                  </a:lnTo>
                  <a:lnTo>
                    <a:pt x="2017" y="939"/>
                  </a:lnTo>
                  <a:lnTo>
                    <a:pt x="2018" y="940"/>
                  </a:lnTo>
                  <a:lnTo>
                    <a:pt x="2019" y="942"/>
                  </a:lnTo>
                  <a:lnTo>
                    <a:pt x="2020" y="943"/>
                  </a:lnTo>
                  <a:lnTo>
                    <a:pt x="2021" y="945"/>
                  </a:lnTo>
                  <a:lnTo>
                    <a:pt x="2021" y="946"/>
                  </a:lnTo>
                  <a:lnTo>
                    <a:pt x="2022" y="947"/>
                  </a:lnTo>
                  <a:lnTo>
                    <a:pt x="2023" y="949"/>
                  </a:lnTo>
                  <a:lnTo>
                    <a:pt x="2024" y="950"/>
                  </a:lnTo>
                  <a:lnTo>
                    <a:pt x="2025" y="952"/>
                  </a:lnTo>
                  <a:lnTo>
                    <a:pt x="2025" y="953"/>
                  </a:lnTo>
                  <a:lnTo>
                    <a:pt x="2025" y="953"/>
                  </a:lnTo>
                  <a:lnTo>
                    <a:pt x="2026" y="955"/>
                  </a:lnTo>
                  <a:lnTo>
                    <a:pt x="2027" y="956"/>
                  </a:lnTo>
                  <a:lnTo>
                    <a:pt x="2028" y="958"/>
                  </a:lnTo>
                  <a:lnTo>
                    <a:pt x="2029" y="959"/>
                  </a:lnTo>
                  <a:lnTo>
                    <a:pt x="2030" y="960"/>
                  </a:lnTo>
                  <a:lnTo>
                    <a:pt x="2031" y="962"/>
                  </a:lnTo>
                  <a:lnTo>
                    <a:pt x="2031" y="963"/>
                  </a:lnTo>
                  <a:lnTo>
                    <a:pt x="2032" y="965"/>
                  </a:lnTo>
                  <a:lnTo>
                    <a:pt x="2033" y="966"/>
                  </a:lnTo>
                  <a:lnTo>
                    <a:pt x="2034" y="968"/>
                  </a:lnTo>
                  <a:lnTo>
                    <a:pt x="2035" y="969"/>
                  </a:lnTo>
                  <a:lnTo>
                    <a:pt x="2036" y="971"/>
                  </a:lnTo>
                  <a:lnTo>
                    <a:pt x="2037" y="972"/>
                  </a:lnTo>
                  <a:lnTo>
                    <a:pt x="2037" y="974"/>
                  </a:lnTo>
                  <a:lnTo>
                    <a:pt x="2038" y="975"/>
                  </a:lnTo>
                  <a:lnTo>
                    <a:pt x="2039" y="977"/>
                  </a:lnTo>
                  <a:lnTo>
                    <a:pt x="2040" y="978"/>
                  </a:lnTo>
                  <a:lnTo>
                    <a:pt x="2041" y="980"/>
                  </a:lnTo>
                  <a:lnTo>
                    <a:pt x="2042" y="981"/>
                  </a:lnTo>
                  <a:lnTo>
                    <a:pt x="2043" y="983"/>
                  </a:lnTo>
                  <a:lnTo>
                    <a:pt x="2043" y="984"/>
                  </a:lnTo>
                  <a:lnTo>
                    <a:pt x="2044" y="985"/>
                  </a:lnTo>
                  <a:lnTo>
                    <a:pt x="2045" y="987"/>
                  </a:lnTo>
                  <a:lnTo>
                    <a:pt x="2046" y="988"/>
                  </a:lnTo>
                  <a:lnTo>
                    <a:pt x="2047" y="990"/>
                  </a:lnTo>
                  <a:lnTo>
                    <a:pt x="2048" y="991"/>
                  </a:lnTo>
                  <a:lnTo>
                    <a:pt x="2049" y="993"/>
                  </a:lnTo>
                  <a:lnTo>
                    <a:pt x="2049" y="994"/>
                  </a:lnTo>
                  <a:lnTo>
                    <a:pt x="2050" y="996"/>
                  </a:lnTo>
                  <a:lnTo>
                    <a:pt x="2051" y="997"/>
                  </a:lnTo>
                  <a:lnTo>
                    <a:pt x="2052" y="998"/>
                  </a:lnTo>
                  <a:lnTo>
                    <a:pt x="2053" y="1000"/>
                  </a:lnTo>
                  <a:lnTo>
                    <a:pt x="2054" y="1001"/>
                  </a:lnTo>
                  <a:lnTo>
                    <a:pt x="2054" y="1003"/>
                  </a:lnTo>
                  <a:lnTo>
                    <a:pt x="2055" y="1004"/>
                  </a:lnTo>
                  <a:lnTo>
                    <a:pt x="2056" y="1006"/>
                  </a:lnTo>
                  <a:lnTo>
                    <a:pt x="2057" y="1007"/>
                  </a:lnTo>
                  <a:lnTo>
                    <a:pt x="2058" y="1008"/>
                  </a:lnTo>
                  <a:lnTo>
                    <a:pt x="2059" y="1010"/>
                  </a:lnTo>
                  <a:lnTo>
                    <a:pt x="2060" y="1011"/>
                  </a:lnTo>
                  <a:lnTo>
                    <a:pt x="2060" y="1013"/>
                  </a:lnTo>
                  <a:lnTo>
                    <a:pt x="2061" y="1014"/>
                  </a:lnTo>
                  <a:lnTo>
                    <a:pt x="2062" y="1016"/>
                  </a:lnTo>
                  <a:lnTo>
                    <a:pt x="2063" y="1017"/>
                  </a:lnTo>
                  <a:lnTo>
                    <a:pt x="2064" y="1018"/>
                  </a:lnTo>
                  <a:lnTo>
                    <a:pt x="2065" y="1020"/>
                  </a:lnTo>
                  <a:lnTo>
                    <a:pt x="2066" y="1021"/>
                  </a:lnTo>
                  <a:lnTo>
                    <a:pt x="2066" y="1023"/>
                  </a:lnTo>
                  <a:lnTo>
                    <a:pt x="2067" y="1024"/>
                  </a:lnTo>
                  <a:lnTo>
                    <a:pt x="2068" y="1025"/>
                  </a:lnTo>
                  <a:lnTo>
                    <a:pt x="2069" y="1027"/>
                  </a:lnTo>
                  <a:lnTo>
                    <a:pt x="2070" y="1028"/>
                  </a:lnTo>
                  <a:lnTo>
                    <a:pt x="2071" y="1030"/>
                  </a:lnTo>
                  <a:lnTo>
                    <a:pt x="2072" y="1031"/>
                  </a:lnTo>
                  <a:lnTo>
                    <a:pt x="2072" y="1032"/>
                  </a:lnTo>
                  <a:lnTo>
                    <a:pt x="2073" y="1034"/>
                  </a:lnTo>
                  <a:lnTo>
                    <a:pt x="2074" y="1035"/>
                  </a:lnTo>
                  <a:lnTo>
                    <a:pt x="2075" y="1036"/>
                  </a:lnTo>
                  <a:lnTo>
                    <a:pt x="2076" y="1038"/>
                  </a:lnTo>
                  <a:lnTo>
                    <a:pt x="2077" y="1039"/>
                  </a:lnTo>
                  <a:lnTo>
                    <a:pt x="2078" y="1041"/>
                  </a:lnTo>
                  <a:lnTo>
                    <a:pt x="2078" y="1042"/>
                  </a:lnTo>
                  <a:lnTo>
                    <a:pt x="2079" y="1043"/>
                  </a:lnTo>
                  <a:lnTo>
                    <a:pt x="2080" y="1045"/>
                  </a:lnTo>
                  <a:lnTo>
                    <a:pt x="2081" y="1046"/>
                  </a:lnTo>
                  <a:lnTo>
                    <a:pt x="2082" y="1047"/>
                  </a:lnTo>
                  <a:lnTo>
                    <a:pt x="2083" y="1049"/>
                  </a:lnTo>
                  <a:lnTo>
                    <a:pt x="2083" y="1050"/>
                  </a:lnTo>
                  <a:lnTo>
                    <a:pt x="2084" y="1052"/>
                  </a:lnTo>
                  <a:lnTo>
                    <a:pt x="2085" y="1053"/>
                  </a:lnTo>
                  <a:lnTo>
                    <a:pt x="2086" y="1054"/>
                  </a:lnTo>
                  <a:lnTo>
                    <a:pt x="2087" y="1056"/>
                  </a:lnTo>
                  <a:lnTo>
                    <a:pt x="2088" y="1057"/>
                  </a:lnTo>
                  <a:lnTo>
                    <a:pt x="2089" y="1058"/>
                  </a:lnTo>
                  <a:lnTo>
                    <a:pt x="2089" y="1060"/>
                  </a:lnTo>
                  <a:lnTo>
                    <a:pt x="2090" y="1061"/>
                  </a:lnTo>
                  <a:lnTo>
                    <a:pt x="2091" y="1062"/>
                  </a:lnTo>
                  <a:lnTo>
                    <a:pt x="2092" y="1064"/>
                  </a:lnTo>
                  <a:lnTo>
                    <a:pt x="2093" y="1065"/>
                  </a:lnTo>
                  <a:lnTo>
                    <a:pt x="2094" y="1066"/>
                  </a:lnTo>
                  <a:lnTo>
                    <a:pt x="2095" y="1068"/>
                  </a:lnTo>
                  <a:lnTo>
                    <a:pt x="2095" y="1069"/>
                  </a:lnTo>
                  <a:lnTo>
                    <a:pt x="2096" y="1070"/>
                  </a:lnTo>
                  <a:lnTo>
                    <a:pt x="2097" y="1072"/>
                  </a:lnTo>
                  <a:lnTo>
                    <a:pt x="2098" y="1073"/>
                  </a:lnTo>
                  <a:lnTo>
                    <a:pt x="2099" y="1074"/>
                  </a:lnTo>
                  <a:lnTo>
                    <a:pt x="2100" y="1076"/>
                  </a:lnTo>
                  <a:lnTo>
                    <a:pt x="2101" y="1077"/>
                  </a:lnTo>
                  <a:lnTo>
                    <a:pt x="2101" y="1078"/>
                  </a:lnTo>
                  <a:lnTo>
                    <a:pt x="2102" y="1080"/>
                  </a:lnTo>
                  <a:lnTo>
                    <a:pt x="2103" y="1081"/>
                  </a:lnTo>
                  <a:lnTo>
                    <a:pt x="2104" y="1082"/>
                  </a:lnTo>
                  <a:lnTo>
                    <a:pt x="2105" y="1084"/>
                  </a:lnTo>
                  <a:lnTo>
                    <a:pt x="2106" y="1085"/>
                  </a:lnTo>
                  <a:lnTo>
                    <a:pt x="2107" y="1086"/>
                  </a:lnTo>
                  <a:lnTo>
                    <a:pt x="2107" y="1088"/>
                  </a:lnTo>
                  <a:lnTo>
                    <a:pt x="2108" y="1089"/>
                  </a:lnTo>
                  <a:lnTo>
                    <a:pt x="2109" y="1090"/>
                  </a:lnTo>
                  <a:lnTo>
                    <a:pt x="2110" y="1092"/>
                  </a:lnTo>
                  <a:lnTo>
                    <a:pt x="2111" y="1093"/>
                  </a:lnTo>
                  <a:lnTo>
                    <a:pt x="2112" y="1094"/>
                  </a:lnTo>
                  <a:lnTo>
                    <a:pt x="2112" y="1094"/>
                  </a:lnTo>
                  <a:lnTo>
                    <a:pt x="2112" y="1095"/>
                  </a:lnTo>
                  <a:lnTo>
                    <a:pt x="2113" y="1097"/>
                  </a:lnTo>
                  <a:lnTo>
                    <a:pt x="2114" y="1098"/>
                  </a:lnTo>
                  <a:lnTo>
                    <a:pt x="2115" y="1099"/>
                  </a:lnTo>
                  <a:lnTo>
                    <a:pt x="2116" y="1101"/>
                  </a:lnTo>
                  <a:lnTo>
                    <a:pt x="2117" y="1102"/>
                  </a:lnTo>
                  <a:lnTo>
                    <a:pt x="2118" y="1103"/>
                  </a:lnTo>
                  <a:lnTo>
                    <a:pt x="2118" y="1104"/>
                  </a:lnTo>
                  <a:lnTo>
                    <a:pt x="2119" y="1106"/>
                  </a:lnTo>
                  <a:lnTo>
                    <a:pt x="2120" y="1107"/>
                  </a:lnTo>
                  <a:lnTo>
                    <a:pt x="2121" y="1108"/>
                  </a:lnTo>
                  <a:lnTo>
                    <a:pt x="2122" y="1110"/>
                  </a:lnTo>
                  <a:lnTo>
                    <a:pt x="2123" y="1111"/>
                  </a:lnTo>
                  <a:lnTo>
                    <a:pt x="2124" y="1112"/>
                  </a:lnTo>
                  <a:lnTo>
                    <a:pt x="2124" y="1113"/>
                  </a:lnTo>
                  <a:lnTo>
                    <a:pt x="2125" y="1115"/>
                  </a:lnTo>
                  <a:lnTo>
                    <a:pt x="2126" y="1116"/>
                  </a:lnTo>
                  <a:lnTo>
                    <a:pt x="2127" y="1117"/>
                  </a:lnTo>
                  <a:lnTo>
                    <a:pt x="2128" y="1118"/>
                  </a:lnTo>
                  <a:lnTo>
                    <a:pt x="2129" y="1120"/>
                  </a:lnTo>
                  <a:lnTo>
                    <a:pt x="2130" y="1121"/>
                  </a:lnTo>
                  <a:lnTo>
                    <a:pt x="2130" y="1122"/>
                  </a:lnTo>
                  <a:lnTo>
                    <a:pt x="2131" y="1123"/>
                  </a:lnTo>
                  <a:lnTo>
                    <a:pt x="2132" y="1125"/>
                  </a:lnTo>
                  <a:lnTo>
                    <a:pt x="2133" y="1126"/>
                  </a:lnTo>
                  <a:lnTo>
                    <a:pt x="2134" y="1127"/>
                  </a:lnTo>
                  <a:lnTo>
                    <a:pt x="2135" y="1128"/>
                  </a:lnTo>
                  <a:lnTo>
                    <a:pt x="2135" y="1129"/>
                  </a:lnTo>
                  <a:lnTo>
                    <a:pt x="2136" y="1131"/>
                  </a:lnTo>
                  <a:lnTo>
                    <a:pt x="2137" y="1132"/>
                  </a:lnTo>
                  <a:lnTo>
                    <a:pt x="2138" y="1133"/>
                  </a:lnTo>
                  <a:lnTo>
                    <a:pt x="2139" y="1134"/>
                  </a:lnTo>
                  <a:lnTo>
                    <a:pt x="2140" y="1136"/>
                  </a:lnTo>
                  <a:lnTo>
                    <a:pt x="2141" y="1137"/>
                  </a:lnTo>
                  <a:lnTo>
                    <a:pt x="2141" y="1138"/>
                  </a:lnTo>
                  <a:lnTo>
                    <a:pt x="2142" y="1139"/>
                  </a:lnTo>
                  <a:lnTo>
                    <a:pt x="2143" y="1140"/>
                  </a:lnTo>
                  <a:lnTo>
                    <a:pt x="2144" y="1142"/>
                  </a:lnTo>
                  <a:lnTo>
                    <a:pt x="2145" y="1143"/>
                  </a:lnTo>
                  <a:lnTo>
                    <a:pt x="2146" y="1144"/>
                  </a:lnTo>
                  <a:lnTo>
                    <a:pt x="2147" y="1145"/>
                  </a:lnTo>
                  <a:lnTo>
                    <a:pt x="2147" y="1146"/>
                  </a:lnTo>
                  <a:lnTo>
                    <a:pt x="2148" y="1148"/>
                  </a:lnTo>
                  <a:lnTo>
                    <a:pt x="2149" y="1149"/>
                  </a:lnTo>
                  <a:lnTo>
                    <a:pt x="2150" y="1150"/>
                  </a:lnTo>
                  <a:lnTo>
                    <a:pt x="2151" y="1151"/>
                  </a:lnTo>
                  <a:lnTo>
                    <a:pt x="2152" y="1152"/>
                  </a:lnTo>
                  <a:lnTo>
                    <a:pt x="2153" y="1154"/>
                  </a:lnTo>
                  <a:lnTo>
                    <a:pt x="2153" y="1155"/>
                  </a:lnTo>
                  <a:lnTo>
                    <a:pt x="2154" y="1156"/>
                  </a:lnTo>
                  <a:lnTo>
                    <a:pt x="2155" y="1157"/>
                  </a:lnTo>
                  <a:lnTo>
                    <a:pt x="2156" y="1158"/>
                  </a:lnTo>
                  <a:lnTo>
                    <a:pt x="2157" y="1159"/>
                  </a:lnTo>
                  <a:lnTo>
                    <a:pt x="2158" y="1161"/>
                  </a:lnTo>
                  <a:lnTo>
                    <a:pt x="2159" y="1162"/>
                  </a:lnTo>
                  <a:lnTo>
                    <a:pt x="2159" y="1163"/>
                  </a:lnTo>
                  <a:lnTo>
                    <a:pt x="2160" y="1164"/>
                  </a:lnTo>
                  <a:lnTo>
                    <a:pt x="2161" y="1165"/>
                  </a:lnTo>
                  <a:lnTo>
                    <a:pt x="2162" y="1166"/>
                  </a:lnTo>
                  <a:lnTo>
                    <a:pt x="2163" y="1167"/>
                  </a:lnTo>
                  <a:lnTo>
                    <a:pt x="2164" y="1169"/>
                  </a:lnTo>
                  <a:lnTo>
                    <a:pt x="2164" y="1170"/>
                  </a:lnTo>
                  <a:lnTo>
                    <a:pt x="2165" y="1171"/>
                  </a:lnTo>
                  <a:lnTo>
                    <a:pt x="2166" y="1172"/>
                  </a:lnTo>
                  <a:lnTo>
                    <a:pt x="2167" y="1173"/>
                  </a:lnTo>
                  <a:lnTo>
                    <a:pt x="2168" y="1174"/>
                  </a:lnTo>
                  <a:lnTo>
                    <a:pt x="2169" y="1175"/>
                  </a:lnTo>
                  <a:lnTo>
                    <a:pt x="2170" y="1176"/>
                  </a:lnTo>
                  <a:lnTo>
                    <a:pt x="2170" y="1178"/>
                  </a:lnTo>
                  <a:lnTo>
                    <a:pt x="2171" y="1179"/>
                  </a:lnTo>
                  <a:lnTo>
                    <a:pt x="2172" y="1180"/>
                  </a:lnTo>
                  <a:lnTo>
                    <a:pt x="2173" y="1181"/>
                  </a:lnTo>
                  <a:lnTo>
                    <a:pt x="2174" y="1182"/>
                  </a:lnTo>
                  <a:lnTo>
                    <a:pt x="2175" y="1183"/>
                  </a:lnTo>
                  <a:lnTo>
                    <a:pt x="2176" y="1184"/>
                  </a:lnTo>
                  <a:lnTo>
                    <a:pt x="2176" y="1185"/>
                  </a:lnTo>
                  <a:lnTo>
                    <a:pt x="2177" y="1186"/>
                  </a:lnTo>
                  <a:lnTo>
                    <a:pt x="2178" y="1188"/>
                  </a:lnTo>
                  <a:lnTo>
                    <a:pt x="2179" y="1189"/>
                  </a:lnTo>
                  <a:lnTo>
                    <a:pt x="2180" y="1190"/>
                  </a:lnTo>
                  <a:lnTo>
                    <a:pt x="2181" y="1191"/>
                  </a:lnTo>
                  <a:lnTo>
                    <a:pt x="2182" y="1192"/>
                  </a:lnTo>
                  <a:lnTo>
                    <a:pt x="2182" y="1193"/>
                  </a:lnTo>
                  <a:lnTo>
                    <a:pt x="2183" y="1194"/>
                  </a:lnTo>
                  <a:lnTo>
                    <a:pt x="2184" y="1195"/>
                  </a:lnTo>
                  <a:lnTo>
                    <a:pt x="2185" y="1196"/>
                  </a:lnTo>
                  <a:lnTo>
                    <a:pt x="2186" y="1197"/>
                  </a:lnTo>
                  <a:lnTo>
                    <a:pt x="2187" y="1198"/>
                  </a:lnTo>
                  <a:lnTo>
                    <a:pt x="2188" y="1199"/>
                  </a:lnTo>
                  <a:lnTo>
                    <a:pt x="2188" y="1201"/>
                  </a:lnTo>
                  <a:lnTo>
                    <a:pt x="2189" y="1202"/>
                  </a:lnTo>
                  <a:lnTo>
                    <a:pt x="2190" y="1203"/>
                  </a:lnTo>
                  <a:lnTo>
                    <a:pt x="2191" y="1204"/>
                  </a:lnTo>
                  <a:lnTo>
                    <a:pt x="2192" y="1205"/>
                  </a:lnTo>
                  <a:lnTo>
                    <a:pt x="2193" y="1206"/>
                  </a:lnTo>
                  <a:lnTo>
                    <a:pt x="2193" y="1207"/>
                  </a:lnTo>
                  <a:lnTo>
                    <a:pt x="2194" y="1208"/>
                  </a:lnTo>
                  <a:lnTo>
                    <a:pt x="2195" y="1209"/>
                  </a:lnTo>
                  <a:lnTo>
                    <a:pt x="2196" y="1210"/>
                  </a:lnTo>
                  <a:lnTo>
                    <a:pt x="2197" y="1211"/>
                  </a:lnTo>
                  <a:lnTo>
                    <a:pt x="2198" y="1212"/>
                  </a:lnTo>
                  <a:lnTo>
                    <a:pt x="2198" y="1212"/>
                  </a:lnTo>
                  <a:lnTo>
                    <a:pt x="2199" y="1213"/>
                  </a:lnTo>
                  <a:lnTo>
                    <a:pt x="2199" y="1214"/>
                  </a:lnTo>
                  <a:lnTo>
                    <a:pt x="2200" y="1215"/>
                  </a:lnTo>
                  <a:lnTo>
                    <a:pt x="2201" y="1216"/>
                  </a:lnTo>
                  <a:lnTo>
                    <a:pt x="2202" y="1217"/>
                  </a:lnTo>
                  <a:lnTo>
                    <a:pt x="2203" y="1218"/>
                  </a:lnTo>
                  <a:lnTo>
                    <a:pt x="2204" y="1219"/>
                  </a:lnTo>
                  <a:lnTo>
                    <a:pt x="2205" y="1220"/>
                  </a:lnTo>
                  <a:lnTo>
                    <a:pt x="2205" y="1221"/>
                  </a:lnTo>
                  <a:lnTo>
                    <a:pt x="2206" y="1222"/>
                  </a:lnTo>
                  <a:lnTo>
                    <a:pt x="2207" y="1223"/>
                  </a:lnTo>
                  <a:lnTo>
                    <a:pt x="2208" y="1224"/>
                  </a:lnTo>
                  <a:lnTo>
                    <a:pt x="2209" y="1225"/>
                  </a:lnTo>
                  <a:lnTo>
                    <a:pt x="2210" y="1226"/>
                  </a:lnTo>
                  <a:lnTo>
                    <a:pt x="2211" y="1227"/>
                  </a:lnTo>
                  <a:lnTo>
                    <a:pt x="2211" y="1228"/>
                  </a:lnTo>
                  <a:lnTo>
                    <a:pt x="2212" y="1229"/>
                  </a:lnTo>
                  <a:lnTo>
                    <a:pt x="2213" y="1230"/>
                  </a:lnTo>
                  <a:lnTo>
                    <a:pt x="2214" y="1231"/>
                  </a:lnTo>
                  <a:lnTo>
                    <a:pt x="2215" y="1232"/>
                  </a:lnTo>
                  <a:lnTo>
                    <a:pt x="2216" y="1233"/>
                  </a:lnTo>
                  <a:lnTo>
                    <a:pt x="2217" y="1234"/>
                  </a:lnTo>
                  <a:lnTo>
                    <a:pt x="2217" y="1235"/>
                  </a:lnTo>
                  <a:lnTo>
                    <a:pt x="2218" y="1236"/>
                  </a:lnTo>
                  <a:lnTo>
                    <a:pt x="2219" y="1237"/>
                  </a:lnTo>
                  <a:lnTo>
                    <a:pt x="2220" y="1238"/>
                  </a:lnTo>
                  <a:lnTo>
                    <a:pt x="2221" y="1239"/>
                  </a:lnTo>
                  <a:lnTo>
                    <a:pt x="2222" y="1240"/>
                  </a:lnTo>
                  <a:lnTo>
                    <a:pt x="2222" y="1241"/>
                  </a:lnTo>
                  <a:lnTo>
                    <a:pt x="2223" y="1242"/>
                  </a:lnTo>
                  <a:lnTo>
                    <a:pt x="2224" y="1243"/>
                  </a:lnTo>
                  <a:lnTo>
                    <a:pt x="2225" y="1244"/>
                  </a:lnTo>
                  <a:lnTo>
                    <a:pt x="2226" y="1244"/>
                  </a:lnTo>
                  <a:lnTo>
                    <a:pt x="2227" y="1245"/>
                  </a:lnTo>
                  <a:lnTo>
                    <a:pt x="2228" y="1246"/>
                  </a:lnTo>
                  <a:lnTo>
                    <a:pt x="2228" y="1247"/>
                  </a:lnTo>
                  <a:lnTo>
                    <a:pt x="2229" y="1248"/>
                  </a:lnTo>
                  <a:lnTo>
                    <a:pt x="2230" y="1249"/>
                  </a:lnTo>
                  <a:lnTo>
                    <a:pt x="2231" y="1250"/>
                  </a:lnTo>
                  <a:lnTo>
                    <a:pt x="2232" y="1251"/>
                  </a:lnTo>
                  <a:lnTo>
                    <a:pt x="2233" y="1252"/>
                  </a:lnTo>
                  <a:lnTo>
                    <a:pt x="2234" y="1253"/>
                  </a:lnTo>
                  <a:lnTo>
                    <a:pt x="2234" y="1254"/>
                  </a:lnTo>
                  <a:lnTo>
                    <a:pt x="2235" y="1254"/>
                  </a:lnTo>
                  <a:lnTo>
                    <a:pt x="2236" y="1255"/>
                  </a:lnTo>
                  <a:lnTo>
                    <a:pt x="2237" y="1256"/>
                  </a:lnTo>
                  <a:lnTo>
                    <a:pt x="2238" y="1257"/>
                  </a:lnTo>
                  <a:lnTo>
                    <a:pt x="2239" y="1258"/>
                  </a:lnTo>
                  <a:lnTo>
                    <a:pt x="2240" y="1259"/>
                  </a:lnTo>
                  <a:lnTo>
                    <a:pt x="2240" y="1260"/>
                  </a:lnTo>
                  <a:lnTo>
                    <a:pt x="2241" y="1261"/>
                  </a:lnTo>
                  <a:lnTo>
                    <a:pt x="2242" y="1261"/>
                  </a:lnTo>
                  <a:lnTo>
                    <a:pt x="2243" y="1262"/>
                  </a:lnTo>
                  <a:lnTo>
                    <a:pt x="2244" y="1263"/>
                  </a:lnTo>
                  <a:lnTo>
                    <a:pt x="2245" y="1264"/>
                  </a:lnTo>
                  <a:lnTo>
                    <a:pt x="2245" y="1265"/>
                  </a:lnTo>
                  <a:lnTo>
                    <a:pt x="2246" y="1266"/>
                  </a:lnTo>
                  <a:lnTo>
                    <a:pt x="2247" y="1267"/>
                  </a:lnTo>
                  <a:lnTo>
                    <a:pt x="2248" y="1267"/>
                  </a:lnTo>
                  <a:lnTo>
                    <a:pt x="2249" y="1268"/>
                  </a:lnTo>
                  <a:lnTo>
                    <a:pt x="2250" y="1269"/>
                  </a:lnTo>
                  <a:lnTo>
                    <a:pt x="2251" y="1270"/>
                  </a:lnTo>
                  <a:lnTo>
                    <a:pt x="2251" y="1271"/>
                  </a:lnTo>
                  <a:lnTo>
                    <a:pt x="2252" y="1272"/>
                  </a:lnTo>
                  <a:lnTo>
                    <a:pt x="2253" y="1272"/>
                  </a:lnTo>
                  <a:lnTo>
                    <a:pt x="2254" y="1273"/>
                  </a:lnTo>
                  <a:lnTo>
                    <a:pt x="2255" y="1274"/>
                  </a:lnTo>
                  <a:lnTo>
                    <a:pt x="2256" y="1275"/>
                  </a:lnTo>
                  <a:lnTo>
                    <a:pt x="2257" y="1276"/>
                  </a:lnTo>
                  <a:lnTo>
                    <a:pt x="2257" y="1276"/>
                  </a:lnTo>
                  <a:lnTo>
                    <a:pt x="2258" y="1277"/>
                  </a:lnTo>
                  <a:lnTo>
                    <a:pt x="2259" y="1278"/>
                  </a:lnTo>
                  <a:lnTo>
                    <a:pt x="2260" y="1279"/>
                  </a:lnTo>
                  <a:lnTo>
                    <a:pt x="2261" y="1280"/>
                  </a:lnTo>
                  <a:lnTo>
                    <a:pt x="2262" y="1280"/>
                  </a:lnTo>
                  <a:lnTo>
                    <a:pt x="2263" y="1281"/>
                  </a:lnTo>
                  <a:lnTo>
                    <a:pt x="2263" y="1282"/>
                  </a:lnTo>
                  <a:lnTo>
                    <a:pt x="2264" y="1283"/>
                  </a:lnTo>
                  <a:lnTo>
                    <a:pt x="2265" y="1284"/>
                  </a:lnTo>
                  <a:lnTo>
                    <a:pt x="2266" y="1284"/>
                  </a:lnTo>
                  <a:lnTo>
                    <a:pt x="2267" y="1285"/>
                  </a:lnTo>
                  <a:lnTo>
                    <a:pt x="2268" y="1286"/>
                  </a:lnTo>
                  <a:lnTo>
                    <a:pt x="2269" y="1287"/>
                  </a:lnTo>
                  <a:lnTo>
                    <a:pt x="2269" y="1287"/>
                  </a:lnTo>
                  <a:lnTo>
                    <a:pt x="2270" y="1288"/>
                  </a:lnTo>
                  <a:lnTo>
                    <a:pt x="2271" y="1289"/>
                  </a:lnTo>
                  <a:lnTo>
                    <a:pt x="2272" y="1290"/>
                  </a:lnTo>
                  <a:lnTo>
                    <a:pt x="2273" y="1290"/>
                  </a:lnTo>
                  <a:lnTo>
                    <a:pt x="2274" y="1291"/>
                  </a:lnTo>
                  <a:lnTo>
                    <a:pt x="2274" y="1292"/>
                  </a:lnTo>
                  <a:lnTo>
                    <a:pt x="2275" y="1293"/>
                  </a:lnTo>
                  <a:lnTo>
                    <a:pt x="2276" y="1293"/>
                  </a:lnTo>
                  <a:lnTo>
                    <a:pt x="2277" y="1294"/>
                  </a:lnTo>
                  <a:lnTo>
                    <a:pt x="2278" y="1295"/>
                  </a:lnTo>
                  <a:lnTo>
                    <a:pt x="2279" y="1296"/>
                  </a:lnTo>
                  <a:lnTo>
                    <a:pt x="2280" y="1296"/>
                  </a:lnTo>
                  <a:lnTo>
                    <a:pt x="2280" y="1297"/>
                  </a:lnTo>
                  <a:lnTo>
                    <a:pt x="2281" y="1298"/>
                  </a:lnTo>
                  <a:lnTo>
                    <a:pt x="2282" y="1298"/>
                  </a:lnTo>
                  <a:lnTo>
                    <a:pt x="2283" y="1299"/>
                  </a:lnTo>
                  <a:lnTo>
                    <a:pt x="2284" y="1300"/>
                  </a:lnTo>
                  <a:lnTo>
                    <a:pt x="2284" y="1300"/>
                  </a:lnTo>
                  <a:lnTo>
                    <a:pt x="2285" y="1301"/>
                  </a:lnTo>
                  <a:lnTo>
                    <a:pt x="2286" y="1301"/>
                  </a:lnTo>
                  <a:lnTo>
                    <a:pt x="2286" y="1302"/>
                  </a:lnTo>
                  <a:lnTo>
                    <a:pt x="2287" y="1303"/>
                  </a:lnTo>
                  <a:lnTo>
                    <a:pt x="2288" y="1303"/>
                  </a:lnTo>
                  <a:lnTo>
                    <a:pt x="2289" y="1304"/>
                  </a:lnTo>
                  <a:lnTo>
                    <a:pt x="2290" y="1305"/>
                  </a:lnTo>
                  <a:lnTo>
                    <a:pt x="2291" y="1305"/>
                  </a:lnTo>
                  <a:lnTo>
                    <a:pt x="2292" y="1306"/>
                  </a:lnTo>
                  <a:lnTo>
                    <a:pt x="2292" y="1307"/>
                  </a:lnTo>
                  <a:lnTo>
                    <a:pt x="2293" y="1307"/>
                  </a:lnTo>
                  <a:lnTo>
                    <a:pt x="2294" y="1308"/>
                  </a:lnTo>
                  <a:lnTo>
                    <a:pt x="2295" y="1309"/>
                  </a:lnTo>
                  <a:lnTo>
                    <a:pt x="2296" y="1309"/>
                  </a:lnTo>
                  <a:lnTo>
                    <a:pt x="2297" y="1310"/>
                  </a:lnTo>
                  <a:lnTo>
                    <a:pt x="2298" y="1310"/>
                  </a:lnTo>
                  <a:lnTo>
                    <a:pt x="2298" y="1311"/>
                  </a:lnTo>
                  <a:lnTo>
                    <a:pt x="2299" y="1312"/>
                  </a:lnTo>
                  <a:lnTo>
                    <a:pt x="2300" y="1312"/>
                  </a:lnTo>
                  <a:lnTo>
                    <a:pt x="2301" y="1313"/>
                  </a:lnTo>
                  <a:lnTo>
                    <a:pt x="2302" y="1314"/>
                  </a:lnTo>
                  <a:lnTo>
                    <a:pt x="2303" y="1314"/>
                  </a:lnTo>
                  <a:lnTo>
                    <a:pt x="2303" y="1315"/>
                  </a:lnTo>
                  <a:lnTo>
                    <a:pt x="2304" y="1315"/>
                  </a:lnTo>
                  <a:lnTo>
                    <a:pt x="2305" y="1316"/>
                  </a:lnTo>
                  <a:lnTo>
                    <a:pt x="2306" y="1317"/>
                  </a:lnTo>
                  <a:lnTo>
                    <a:pt x="2307" y="1317"/>
                  </a:lnTo>
                  <a:lnTo>
                    <a:pt x="2308" y="1318"/>
                  </a:lnTo>
                  <a:lnTo>
                    <a:pt x="2309" y="1318"/>
                  </a:lnTo>
                  <a:lnTo>
                    <a:pt x="2309" y="1319"/>
                  </a:lnTo>
                  <a:lnTo>
                    <a:pt x="2310" y="1319"/>
                  </a:lnTo>
                  <a:lnTo>
                    <a:pt x="2311" y="1320"/>
                  </a:lnTo>
                  <a:lnTo>
                    <a:pt x="2312" y="1321"/>
                  </a:lnTo>
                  <a:lnTo>
                    <a:pt x="2313" y="1321"/>
                  </a:lnTo>
                  <a:lnTo>
                    <a:pt x="2314" y="1322"/>
                  </a:lnTo>
                  <a:lnTo>
                    <a:pt x="2315" y="1322"/>
                  </a:lnTo>
                  <a:lnTo>
                    <a:pt x="2315" y="1323"/>
                  </a:lnTo>
                  <a:lnTo>
                    <a:pt x="2316" y="1323"/>
                  </a:lnTo>
                  <a:lnTo>
                    <a:pt x="2317" y="1324"/>
                  </a:lnTo>
                  <a:lnTo>
                    <a:pt x="2318" y="1324"/>
                  </a:lnTo>
                  <a:lnTo>
                    <a:pt x="2319" y="1325"/>
                  </a:lnTo>
                  <a:lnTo>
                    <a:pt x="2320" y="1325"/>
                  </a:lnTo>
                  <a:lnTo>
                    <a:pt x="2321" y="1326"/>
                  </a:lnTo>
                  <a:lnTo>
                    <a:pt x="2321" y="1326"/>
                  </a:lnTo>
                  <a:lnTo>
                    <a:pt x="2322" y="1327"/>
                  </a:lnTo>
                  <a:lnTo>
                    <a:pt x="2323" y="1327"/>
                  </a:lnTo>
                  <a:lnTo>
                    <a:pt x="2324" y="1328"/>
                  </a:lnTo>
                  <a:lnTo>
                    <a:pt x="2325" y="1328"/>
                  </a:lnTo>
                  <a:lnTo>
                    <a:pt x="2326" y="1329"/>
                  </a:lnTo>
                  <a:lnTo>
                    <a:pt x="2327" y="1329"/>
                  </a:lnTo>
                  <a:lnTo>
                    <a:pt x="2327" y="1330"/>
                  </a:lnTo>
                  <a:lnTo>
                    <a:pt x="2328" y="1330"/>
                  </a:lnTo>
                  <a:lnTo>
                    <a:pt x="2329" y="1331"/>
                  </a:lnTo>
                  <a:lnTo>
                    <a:pt x="2330" y="1331"/>
                  </a:lnTo>
                  <a:lnTo>
                    <a:pt x="2331" y="1332"/>
                  </a:lnTo>
                  <a:lnTo>
                    <a:pt x="2332" y="1332"/>
                  </a:lnTo>
                  <a:lnTo>
                    <a:pt x="2332" y="1333"/>
                  </a:lnTo>
                  <a:lnTo>
                    <a:pt x="2333" y="1333"/>
                  </a:lnTo>
                  <a:lnTo>
                    <a:pt x="2334" y="1334"/>
                  </a:lnTo>
                  <a:lnTo>
                    <a:pt x="2335" y="1334"/>
                  </a:lnTo>
                  <a:lnTo>
                    <a:pt x="2336" y="1334"/>
                  </a:lnTo>
                  <a:lnTo>
                    <a:pt x="2337" y="1335"/>
                  </a:lnTo>
                  <a:lnTo>
                    <a:pt x="2338" y="1335"/>
                  </a:lnTo>
                  <a:lnTo>
                    <a:pt x="2338" y="1336"/>
                  </a:lnTo>
                  <a:lnTo>
                    <a:pt x="2339" y="1336"/>
                  </a:lnTo>
                  <a:lnTo>
                    <a:pt x="2340" y="1337"/>
                  </a:lnTo>
                  <a:lnTo>
                    <a:pt x="2341" y="1337"/>
                  </a:lnTo>
                  <a:lnTo>
                    <a:pt x="2342" y="1337"/>
                  </a:lnTo>
                  <a:lnTo>
                    <a:pt x="2343" y="1338"/>
                  </a:lnTo>
                  <a:lnTo>
                    <a:pt x="2344" y="1338"/>
                  </a:lnTo>
                  <a:lnTo>
                    <a:pt x="2344" y="1339"/>
                  </a:lnTo>
                  <a:lnTo>
                    <a:pt x="2345" y="1339"/>
                  </a:lnTo>
                  <a:lnTo>
                    <a:pt x="2346" y="1339"/>
                  </a:lnTo>
                  <a:lnTo>
                    <a:pt x="2347" y="1340"/>
                  </a:lnTo>
                  <a:lnTo>
                    <a:pt x="2348" y="1340"/>
                  </a:lnTo>
                  <a:lnTo>
                    <a:pt x="2349" y="1340"/>
                  </a:lnTo>
                  <a:lnTo>
                    <a:pt x="2350" y="1341"/>
                  </a:lnTo>
                  <a:lnTo>
                    <a:pt x="2350" y="1341"/>
                  </a:lnTo>
                  <a:lnTo>
                    <a:pt x="2351" y="1342"/>
                  </a:lnTo>
                  <a:lnTo>
                    <a:pt x="2352" y="1342"/>
                  </a:lnTo>
                  <a:lnTo>
                    <a:pt x="2353" y="1342"/>
                  </a:lnTo>
                  <a:lnTo>
                    <a:pt x="2354" y="1343"/>
                  </a:lnTo>
                  <a:lnTo>
                    <a:pt x="2355" y="1343"/>
                  </a:lnTo>
                  <a:lnTo>
                    <a:pt x="2355" y="1343"/>
                  </a:lnTo>
                  <a:lnTo>
                    <a:pt x="2356" y="1344"/>
                  </a:lnTo>
                  <a:lnTo>
                    <a:pt x="2357" y="1344"/>
                  </a:lnTo>
                  <a:lnTo>
                    <a:pt x="2358" y="1344"/>
                  </a:lnTo>
                  <a:lnTo>
                    <a:pt x="2359" y="1345"/>
                  </a:lnTo>
                  <a:lnTo>
                    <a:pt x="2360" y="1345"/>
                  </a:lnTo>
                  <a:lnTo>
                    <a:pt x="2361" y="1345"/>
                  </a:lnTo>
                  <a:lnTo>
                    <a:pt x="2361" y="1345"/>
                  </a:lnTo>
                  <a:lnTo>
                    <a:pt x="2362" y="1346"/>
                  </a:lnTo>
                  <a:lnTo>
                    <a:pt x="2363" y="1346"/>
                  </a:lnTo>
                  <a:lnTo>
                    <a:pt x="2364" y="1346"/>
                  </a:lnTo>
                  <a:lnTo>
                    <a:pt x="2365" y="1347"/>
                  </a:lnTo>
                  <a:lnTo>
                    <a:pt x="2366" y="1347"/>
                  </a:lnTo>
                  <a:lnTo>
                    <a:pt x="2367" y="1347"/>
                  </a:lnTo>
                  <a:lnTo>
                    <a:pt x="2367" y="1347"/>
                  </a:lnTo>
                  <a:lnTo>
                    <a:pt x="2368" y="1348"/>
                  </a:lnTo>
                  <a:lnTo>
                    <a:pt x="2369" y="1348"/>
                  </a:lnTo>
                  <a:lnTo>
                    <a:pt x="2370" y="1348"/>
                  </a:lnTo>
                  <a:lnTo>
                    <a:pt x="2370" y="1348"/>
                  </a:lnTo>
                  <a:lnTo>
                    <a:pt x="2371" y="1349"/>
                  </a:lnTo>
                  <a:lnTo>
                    <a:pt x="2372" y="1349"/>
                  </a:lnTo>
                  <a:lnTo>
                    <a:pt x="2373" y="1349"/>
                  </a:lnTo>
                  <a:lnTo>
                    <a:pt x="2373" y="1349"/>
                  </a:lnTo>
                  <a:lnTo>
                    <a:pt x="2374" y="1349"/>
                  </a:lnTo>
                  <a:lnTo>
                    <a:pt x="2375" y="1350"/>
                  </a:lnTo>
                  <a:lnTo>
                    <a:pt x="2376" y="1350"/>
                  </a:lnTo>
                  <a:lnTo>
                    <a:pt x="2377" y="1350"/>
                  </a:lnTo>
                  <a:lnTo>
                    <a:pt x="2378" y="1350"/>
                  </a:lnTo>
                  <a:lnTo>
                    <a:pt x="2379" y="1351"/>
                  </a:lnTo>
                  <a:lnTo>
                    <a:pt x="2379" y="1351"/>
                  </a:lnTo>
                  <a:lnTo>
                    <a:pt x="2380" y="1351"/>
                  </a:lnTo>
                  <a:lnTo>
                    <a:pt x="2381" y="1351"/>
                  </a:lnTo>
                  <a:lnTo>
                    <a:pt x="2382" y="1351"/>
                  </a:lnTo>
                  <a:lnTo>
                    <a:pt x="2383" y="1351"/>
                  </a:lnTo>
                  <a:lnTo>
                    <a:pt x="2384" y="1352"/>
                  </a:lnTo>
                  <a:lnTo>
                    <a:pt x="2384" y="1352"/>
                  </a:lnTo>
                  <a:lnTo>
                    <a:pt x="2385" y="1352"/>
                  </a:lnTo>
                  <a:lnTo>
                    <a:pt x="2386" y="1352"/>
                  </a:lnTo>
                  <a:lnTo>
                    <a:pt x="2387" y="1352"/>
                  </a:lnTo>
                  <a:lnTo>
                    <a:pt x="2388" y="1352"/>
                  </a:lnTo>
                  <a:lnTo>
                    <a:pt x="2389" y="1353"/>
                  </a:lnTo>
                  <a:lnTo>
                    <a:pt x="2390" y="1353"/>
                  </a:lnTo>
                  <a:lnTo>
                    <a:pt x="2390" y="1353"/>
                  </a:lnTo>
                  <a:lnTo>
                    <a:pt x="2391" y="1353"/>
                  </a:lnTo>
                  <a:lnTo>
                    <a:pt x="2392" y="1353"/>
                  </a:lnTo>
                  <a:lnTo>
                    <a:pt x="2393" y="1353"/>
                  </a:lnTo>
                  <a:lnTo>
                    <a:pt x="2394" y="1353"/>
                  </a:lnTo>
                  <a:lnTo>
                    <a:pt x="2395" y="1353"/>
                  </a:lnTo>
                  <a:lnTo>
                    <a:pt x="2396" y="1353"/>
                  </a:lnTo>
                  <a:lnTo>
                    <a:pt x="2396" y="1353"/>
                  </a:lnTo>
                  <a:lnTo>
                    <a:pt x="2397" y="1353"/>
                  </a:lnTo>
                  <a:lnTo>
                    <a:pt x="2398" y="1354"/>
                  </a:lnTo>
                  <a:lnTo>
                    <a:pt x="2399" y="1354"/>
                  </a:lnTo>
                  <a:lnTo>
                    <a:pt x="2400" y="1354"/>
                  </a:lnTo>
                  <a:lnTo>
                    <a:pt x="2401" y="1354"/>
                  </a:lnTo>
                  <a:lnTo>
                    <a:pt x="2402" y="1354"/>
                  </a:lnTo>
                  <a:lnTo>
                    <a:pt x="2402" y="1354"/>
                  </a:lnTo>
                  <a:lnTo>
                    <a:pt x="2403" y="1354"/>
                  </a:lnTo>
                  <a:lnTo>
                    <a:pt x="2404" y="1354"/>
                  </a:lnTo>
                  <a:lnTo>
                    <a:pt x="2405" y="1354"/>
                  </a:lnTo>
                  <a:lnTo>
                    <a:pt x="2406" y="1354"/>
                  </a:lnTo>
                  <a:lnTo>
                    <a:pt x="2407" y="1354"/>
                  </a:lnTo>
                  <a:lnTo>
                    <a:pt x="2408" y="1354"/>
                  </a:lnTo>
                  <a:lnTo>
                    <a:pt x="2408" y="1354"/>
                  </a:lnTo>
                  <a:lnTo>
                    <a:pt x="2409" y="1354"/>
                  </a:lnTo>
                  <a:lnTo>
                    <a:pt x="2410" y="1354"/>
                  </a:lnTo>
                  <a:lnTo>
                    <a:pt x="2411" y="1354"/>
                  </a:lnTo>
                  <a:lnTo>
                    <a:pt x="2412" y="1354"/>
                  </a:lnTo>
                  <a:lnTo>
                    <a:pt x="2413" y="1354"/>
                  </a:lnTo>
                  <a:lnTo>
                    <a:pt x="2413" y="1354"/>
                  </a:lnTo>
                  <a:lnTo>
                    <a:pt x="2414" y="1354"/>
                  </a:lnTo>
                  <a:lnTo>
                    <a:pt x="2415" y="1354"/>
                  </a:lnTo>
                  <a:lnTo>
                    <a:pt x="2416" y="1353"/>
                  </a:lnTo>
                  <a:lnTo>
                    <a:pt x="2417" y="1353"/>
                  </a:lnTo>
                  <a:lnTo>
                    <a:pt x="2418" y="1353"/>
                  </a:lnTo>
                  <a:lnTo>
                    <a:pt x="2419" y="1353"/>
                  </a:lnTo>
                  <a:lnTo>
                    <a:pt x="2419" y="1353"/>
                  </a:lnTo>
                  <a:lnTo>
                    <a:pt x="2420" y="1353"/>
                  </a:lnTo>
                  <a:lnTo>
                    <a:pt x="2421" y="1353"/>
                  </a:lnTo>
                  <a:lnTo>
                    <a:pt x="2422" y="1353"/>
                  </a:lnTo>
                  <a:lnTo>
                    <a:pt x="2423" y="1353"/>
                  </a:lnTo>
                  <a:lnTo>
                    <a:pt x="2424" y="1353"/>
                  </a:lnTo>
                  <a:lnTo>
                    <a:pt x="2425" y="1352"/>
                  </a:lnTo>
                  <a:lnTo>
                    <a:pt x="2425" y="1352"/>
                  </a:lnTo>
                  <a:lnTo>
                    <a:pt x="2426" y="1352"/>
                  </a:lnTo>
                  <a:lnTo>
                    <a:pt x="2427" y="1352"/>
                  </a:lnTo>
                  <a:lnTo>
                    <a:pt x="2428" y="1352"/>
                  </a:lnTo>
                  <a:lnTo>
                    <a:pt x="2429" y="1352"/>
                  </a:lnTo>
                  <a:lnTo>
                    <a:pt x="2430" y="1352"/>
                  </a:lnTo>
                  <a:lnTo>
                    <a:pt x="2431" y="1351"/>
                  </a:lnTo>
                  <a:lnTo>
                    <a:pt x="2431" y="1351"/>
                  </a:lnTo>
                  <a:lnTo>
                    <a:pt x="2432" y="1351"/>
                  </a:lnTo>
                  <a:lnTo>
                    <a:pt x="2433" y="1351"/>
                  </a:lnTo>
                  <a:lnTo>
                    <a:pt x="2434" y="1351"/>
                  </a:lnTo>
                  <a:lnTo>
                    <a:pt x="2435" y="1351"/>
                  </a:lnTo>
                  <a:lnTo>
                    <a:pt x="2436" y="1350"/>
                  </a:lnTo>
                  <a:lnTo>
                    <a:pt x="2437" y="1350"/>
                  </a:lnTo>
                  <a:lnTo>
                    <a:pt x="2437" y="1350"/>
                  </a:lnTo>
                  <a:lnTo>
                    <a:pt x="2438" y="1350"/>
                  </a:lnTo>
                  <a:lnTo>
                    <a:pt x="2439" y="1349"/>
                  </a:lnTo>
                  <a:lnTo>
                    <a:pt x="2440" y="1349"/>
                  </a:lnTo>
                  <a:lnTo>
                    <a:pt x="2441" y="1349"/>
                  </a:lnTo>
                  <a:lnTo>
                    <a:pt x="2442" y="1349"/>
                  </a:lnTo>
                  <a:lnTo>
                    <a:pt x="2442" y="1348"/>
                  </a:lnTo>
                  <a:lnTo>
                    <a:pt x="2443" y="1348"/>
                  </a:lnTo>
                  <a:lnTo>
                    <a:pt x="2444" y="1348"/>
                  </a:lnTo>
                  <a:lnTo>
                    <a:pt x="2445" y="1348"/>
                  </a:lnTo>
                  <a:lnTo>
                    <a:pt x="2446" y="1347"/>
                  </a:lnTo>
                  <a:lnTo>
                    <a:pt x="2447" y="1347"/>
                  </a:lnTo>
                  <a:lnTo>
                    <a:pt x="2448" y="1347"/>
                  </a:lnTo>
                  <a:lnTo>
                    <a:pt x="2448" y="1347"/>
                  </a:lnTo>
                  <a:lnTo>
                    <a:pt x="2449" y="1346"/>
                  </a:lnTo>
                  <a:lnTo>
                    <a:pt x="2450" y="1346"/>
                  </a:lnTo>
                  <a:lnTo>
                    <a:pt x="2451" y="1346"/>
                  </a:lnTo>
                  <a:lnTo>
                    <a:pt x="2452" y="1345"/>
                  </a:lnTo>
                  <a:lnTo>
                    <a:pt x="2453" y="1345"/>
                  </a:lnTo>
                  <a:lnTo>
                    <a:pt x="2454" y="1345"/>
                  </a:lnTo>
                  <a:lnTo>
                    <a:pt x="2454" y="1344"/>
                  </a:lnTo>
                  <a:lnTo>
                    <a:pt x="2455" y="1344"/>
                  </a:lnTo>
                  <a:lnTo>
                    <a:pt x="2456" y="1344"/>
                  </a:lnTo>
                  <a:lnTo>
                    <a:pt x="2456" y="1344"/>
                  </a:lnTo>
                  <a:lnTo>
                    <a:pt x="2457" y="1343"/>
                  </a:lnTo>
                  <a:lnTo>
                    <a:pt x="2458" y="1343"/>
                  </a:lnTo>
                  <a:lnTo>
                    <a:pt x="2459" y="1343"/>
                  </a:lnTo>
                  <a:lnTo>
                    <a:pt x="2459" y="1342"/>
                  </a:lnTo>
                  <a:lnTo>
                    <a:pt x="2460" y="1342"/>
                  </a:lnTo>
                  <a:lnTo>
                    <a:pt x="2461" y="1342"/>
                  </a:lnTo>
                  <a:lnTo>
                    <a:pt x="2462" y="1341"/>
                  </a:lnTo>
                  <a:lnTo>
                    <a:pt x="2463" y="1341"/>
                  </a:lnTo>
                  <a:lnTo>
                    <a:pt x="2464" y="1341"/>
                  </a:lnTo>
                  <a:lnTo>
                    <a:pt x="2465" y="1340"/>
                  </a:lnTo>
                  <a:lnTo>
                    <a:pt x="2465" y="1340"/>
                  </a:lnTo>
                  <a:lnTo>
                    <a:pt x="2466" y="1340"/>
                  </a:lnTo>
                  <a:lnTo>
                    <a:pt x="2467" y="1339"/>
                  </a:lnTo>
                  <a:lnTo>
                    <a:pt x="2468" y="1339"/>
                  </a:lnTo>
                  <a:lnTo>
                    <a:pt x="2469" y="1338"/>
                  </a:lnTo>
                  <a:lnTo>
                    <a:pt x="2470" y="1338"/>
                  </a:lnTo>
                  <a:lnTo>
                    <a:pt x="2470" y="1338"/>
                  </a:lnTo>
                  <a:lnTo>
                    <a:pt x="2471" y="1337"/>
                  </a:lnTo>
                  <a:lnTo>
                    <a:pt x="2472" y="1337"/>
                  </a:lnTo>
                  <a:lnTo>
                    <a:pt x="2473" y="1337"/>
                  </a:lnTo>
                  <a:lnTo>
                    <a:pt x="2474" y="1336"/>
                  </a:lnTo>
                  <a:lnTo>
                    <a:pt x="2475" y="1336"/>
                  </a:lnTo>
                  <a:lnTo>
                    <a:pt x="2475" y="1336"/>
                  </a:lnTo>
                  <a:lnTo>
                    <a:pt x="2476" y="1335"/>
                  </a:lnTo>
                  <a:lnTo>
                    <a:pt x="2477" y="1335"/>
                  </a:lnTo>
                  <a:lnTo>
                    <a:pt x="2478" y="1335"/>
                  </a:lnTo>
                  <a:lnTo>
                    <a:pt x="2479" y="1334"/>
                  </a:lnTo>
                  <a:lnTo>
                    <a:pt x="2479" y="1334"/>
                  </a:lnTo>
                  <a:lnTo>
                    <a:pt x="2480" y="1334"/>
                  </a:lnTo>
                  <a:lnTo>
                    <a:pt x="2480" y="1334"/>
                  </a:lnTo>
                  <a:lnTo>
                    <a:pt x="2481" y="1333"/>
                  </a:lnTo>
                  <a:lnTo>
                    <a:pt x="2482" y="1333"/>
                  </a:lnTo>
                  <a:lnTo>
                    <a:pt x="2483" y="1333"/>
                  </a:lnTo>
                  <a:lnTo>
                    <a:pt x="2484" y="1332"/>
                  </a:lnTo>
                  <a:lnTo>
                    <a:pt x="2485" y="1332"/>
                  </a:lnTo>
                  <a:lnTo>
                    <a:pt x="2486" y="1332"/>
                  </a:lnTo>
                  <a:lnTo>
                    <a:pt x="2486" y="1331"/>
                  </a:lnTo>
                  <a:lnTo>
                    <a:pt x="2487" y="1331"/>
                  </a:lnTo>
                  <a:lnTo>
                    <a:pt x="2488" y="1331"/>
                  </a:lnTo>
                  <a:lnTo>
                    <a:pt x="2489" y="1330"/>
                  </a:lnTo>
                  <a:lnTo>
                    <a:pt x="2490" y="1330"/>
                  </a:lnTo>
                  <a:lnTo>
                    <a:pt x="2491" y="1329"/>
                  </a:lnTo>
                  <a:lnTo>
                    <a:pt x="2491" y="1329"/>
                  </a:lnTo>
                  <a:lnTo>
                    <a:pt x="2492" y="1329"/>
                  </a:lnTo>
                  <a:lnTo>
                    <a:pt x="2492" y="1329"/>
                  </a:lnTo>
                  <a:lnTo>
                    <a:pt x="2493" y="1328"/>
                  </a:lnTo>
                  <a:lnTo>
                    <a:pt x="2494" y="1328"/>
                  </a:lnTo>
                  <a:lnTo>
                    <a:pt x="2495" y="1328"/>
                  </a:lnTo>
                  <a:lnTo>
                    <a:pt x="2496" y="1328"/>
                  </a:lnTo>
                  <a:lnTo>
                    <a:pt x="2497" y="1327"/>
                  </a:lnTo>
                  <a:lnTo>
                    <a:pt x="2497" y="1327"/>
                  </a:lnTo>
                  <a:lnTo>
                    <a:pt x="2498" y="1327"/>
                  </a:lnTo>
                  <a:lnTo>
                    <a:pt x="2499" y="1326"/>
                  </a:lnTo>
                  <a:lnTo>
                    <a:pt x="2500" y="1326"/>
                  </a:lnTo>
                  <a:lnTo>
                    <a:pt x="2501" y="1326"/>
                  </a:lnTo>
                  <a:lnTo>
                    <a:pt x="2502" y="1326"/>
                  </a:lnTo>
                  <a:lnTo>
                    <a:pt x="2503" y="1326"/>
                  </a:lnTo>
                  <a:lnTo>
                    <a:pt x="2503" y="1325"/>
                  </a:lnTo>
                  <a:lnTo>
                    <a:pt x="2504" y="1325"/>
                  </a:lnTo>
                  <a:lnTo>
                    <a:pt x="2505" y="1325"/>
                  </a:lnTo>
                  <a:lnTo>
                    <a:pt x="2506" y="1325"/>
                  </a:lnTo>
                  <a:lnTo>
                    <a:pt x="2507" y="1325"/>
                  </a:lnTo>
                  <a:lnTo>
                    <a:pt x="2508" y="1325"/>
                  </a:lnTo>
                  <a:lnTo>
                    <a:pt x="2509" y="1325"/>
                  </a:lnTo>
                  <a:lnTo>
                    <a:pt x="2509" y="1324"/>
                  </a:lnTo>
                  <a:lnTo>
                    <a:pt x="2510" y="1324"/>
                  </a:lnTo>
                  <a:lnTo>
                    <a:pt x="2511" y="1324"/>
                  </a:lnTo>
                  <a:lnTo>
                    <a:pt x="2512" y="1324"/>
                  </a:lnTo>
                  <a:lnTo>
                    <a:pt x="2513" y="1324"/>
                  </a:lnTo>
                  <a:lnTo>
                    <a:pt x="2514" y="1324"/>
                  </a:lnTo>
                  <a:lnTo>
                    <a:pt x="2515" y="1324"/>
                  </a:lnTo>
                  <a:lnTo>
                    <a:pt x="2515" y="1324"/>
                  </a:lnTo>
                  <a:lnTo>
                    <a:pt x="2516" y="1324"/>
                  </a:lnTo>
                  <a:lnTo>
                    <a:pt x="2517" y="1324"/>
                  </a:lnTo>
                  <a:lnTo>
                    <a:pt x="2518" y="1324"/>
                  </a:lnTo>
                  <a:lnTo>
                    <a:pt x="2519" y="1324"/>
                  </a:lnTo>
                  <a:lnTo>
                    <a:pt x="2520" y="1325"/>
                  </a:lnTo>
                  <a:lnTo>
                    <a:pt x="2521" y="1325"/>
                  </a:lnTo>
                  <a:lnTo>
                    <a:pt x="2521" y="1325"/>
                  </a:lnTo>
                  <a:lnTo>
                    <a:pt x="2522" y="1325"/>
                  </a:lnTo>
                  <a:lnTo>
                    <a:pt x="2523" y="1325"/>
                  </a:lnTo>
                  <a:lnTo>
                    <a:pt x="2524" y="1325"/>
                  </a:lnTo>
                  <a:lnTo>
                    <a:pt x="2525" y="1325"/>
                  </a:lnTo>
                  <a:lnTo>
                    <a:pt x="2526" y="1325"/>
                  </a:lnTo>
                  <a:lnTo>
                    <a:pt x="2527" y="1326"/>
                  </a:lnTo>
                  <a:lnTo>
                    <a:pt x="2527" y="1326"/>
                  </a:lnTo>
                  <a:lnTo>
                    <a:pt x="2528" y="1326"/>
                  </a:lnTo>
                  <a:lnTo>
                    <a:pt x="2529" y="1326"/>
                  </a:lnTo>
                  <a:lnTo>
                    <a:pt x="2530" y="1327"/>
                  </a:lnTo>
                  <a:lnTo>
                    <a:pt x="2531" y="1327"/>
                  </a:lnTo>
                  <a:lnTo>
                    <a:pt x="2532" y="1327"/>
                  </a:lnTo>
                  <a:lnTo>
                    <a:pt x="2533" y="1327"/>
                  </a:lnTo>
                  <a:lnTo>
                    <a:pt x="2533" y="1328"/>
                  </a:lnTo>
                  <a:lnTo>
                    <a:pt x="2534" y="1328"/>
                  </a:lnTo>
                  <a:lnTo>
                    <a:pt x="2535" y="1328"/>
                  </a:lnTo>
                  <a:lnTo>
                    <a:pt x="2536" y="1329"/>
                  </a:lnTo>
                  <a:lnTo>
                    <a:pt x="2537" y="1329"/>
                  </a:lnTo>
                  <a:lnTo>
                    <a:pt x="2538" y="1329"/>
                  </a:lnTo>
                  <a:lnTo>
                    <a:pt x="2539" y="1330"/>
                  </a:lnTo>
                  <a:lnTo>
                    <a:pt x="2539" y="1330"/>
                  </a:lnTo>
                  <a:lnTo>
                    <a:pt x="2540" y="1330"/>
                  </a:lnTo>
                  <a:lnTo>
                    <a:pt x="2541" y="1331"/>
                  </a:lnTo>
                  <a:lnTo>
                    <a:pt x="2542" y="1331"/>
                  </a:lnTo>
                  <a:lnTo>
                    <a:pt x="2543" y="1332"/>
                  </a:lnTo>
                  <a:lnTo>
                    <a:pt x="2544" y="1332"/>
                  </a:lnTo>
                  <a:lnTo>
                    <a:pt x="2545" y="1333"/>
                  </a:lnTo>
                  <a:lnTo>
                    <a:pt x="2545" y="1333"/>
                  </a:lnTo>
                  <a:lnTo>
                    <a:pt x="2546" y="1334"/>
                  </a:lnTo>
                  <a:lnTo>
                    <a:pt x="2547" y="1334"/>
                  </a:lnTo>
                  <a:lnTo>
                    <a:pt x="2548" y="1335"/>
                  </a:lnTo>
                  <a:lnTo>
                    <a:pt x="2549" y="1335"/>
                  </a:lnTo>
                  <a:lnTo>
                    <a:pt x="2550" y="1336"/>
                  </a:lnTo>
                  <a:lnTo>
                    <a:pt x="2551" y="1336"/>
                  </a:lnTo>
                  <a:lnTo>
                    <a:pt x="2551" y="1337"/>
                  </a:lnTo>
                  <a:lnTo>
                    <a:pt x="2552" y="1338"/>
                  </a:lnTo>
                  <a:lnTo>
                    <a:pt x="2553" y="1338"/>
                  </a:lnTo>
                  <a:lnTo>
                    <a:pt x="2554" y="1339"/>
                  </a:lnTo>
                  <a:lnTo>
                    <a:pt x="2555" y="1339"/>
                  </a:lnTo>
                  <a:lnTo>
                    <a:pt x="2556" y="1340"/>
                  </a:lnTo>
                  <a:lnTo>
                    <a:pt x="2557" y="1341"/>
                  </a:lnTo>
                  <a:lnTo>
                    <a:pt x="2557" y="1341"/>
                  </a:lnTo>
                  <a:lnTo>
                    <a:pt x="2558" y="1342"/>
                  </a:lnTo>
                  <a:lnTo>
                    <a:pt x="2559" y="1343"/>
                  </a:lnTo>
                  <a:lnTo>
                    <a:pt x="2560" y="1343"/>
                  </a:lnTo>
                  <a:lnTo>
                    <a:pt x="2561" y="1344"/>
                  </a:lnTo>
                  <a:lnTo>
                    <a:pt x="2562" y="1345"/>
                  </a:lnTo>
                  <a:lnTo>
                    <a:pt x="2563" y="1346"/>
                  </a:lnTo>
                  <a:lnTo>
                    <a:pt x="2563" y="1346"/>
                  </a:lnTo>
                  <a:lnTo>
                    <a:pt x="2564" y="1347"/>
                  </a:lnTo>
                  <a:lnTo>
                    <a:pt x="2565" y="1348"/>
                  </a:lnTo>
                  <a:lnTo>
                    <a:pt x="2566" y="1349"/>
                  </a:lnTo>
                  <a:lnTo>
                    <a:pt x="2567" y="1350"/>
                  </a:lnTo>
                  <a:lnTo>
                    <a:pt x="2568" y="1350"/>
                  </a:lnTo>
                  <a:lnTo>
                    <a:pt x="2569" y="1351"/>
                  </a:lnTo>
                  <a:lnTo>
                    <a:pt x="2569" y="1352"/>
                  </a:lnTo>
                  <a:lnTo>
                    <a:pt x="2570" y="1353"/>
                  </a:lnTo>
                  <a:lnTo>
                    <a:pt x="2571" y="1354"/>
                  </a:lnTo>
                  <a:lnTo>
                    <a:pt x="2572" y="1355"/>
                  </a:lnTo>
                  <a:lnTo>
                    <a:pt x="2573" y="1355"/>
                  </a:lnTo>
                  <a:lnTo>
                    <a:pt x="2574" y="1356"/>
                  </a:lnTo>
                  <a:lnTo>
                    <a:pt x="2575" y="1357"/>
                  </a:lnTo>
                  <a:lnTo>
                    <a:pt x="2575" y="1358"/>
                  </a:lnTo>
                  <a:lnTo>
                    <a:pt x="2576" y="1359"/>
                  </a:lnTo>
                  <a:lnTo>
                    <a:pt x="2577" y="1360"/>
                  </a:lnTo>
                  <a:lnTo>
                    <a:pt x="2578" y="1361"/>
                  </a:lnTo>
                  <a:lnTo>
                    <a:pt x="2579" y="1362"/>
                  </a:lnTo>
                  <a:lnTo>
                    <a:pt x="2580" y="1363"/>
                  </a:lnTo>
                  <a:lnTo>
                    <a:pt x="2581" y="1364"/>
                  </a:lnTo>
                  <a:lnTo>
                    <a:pt x="2581" y="1365"/>
                  </a:lnTo>
                  <a:lnTo>
                    <a:pt x="2582" y="1366"/>
                  </a:lnTo>
                  <a:lnTo>
                    <a:pt x="2583" y="1367"/>
                  </a:lnTo>
                  <a:lnTo>
                    <a:pt x="2584" y="1368"/>
                  </a:lnTo>
                  <a:lnTo>
                    <a:pt x="2585" y="1369"/>
                  </a:lnTo>
                  <a:lnTo>
                    <a:pt x="2586" y="1370"/>
                  </a:lnTo>
                  <a:lnTo>
                    <a:pt x="2586" y="1370"/>
                  </a:lnTo>
                  <a:lnTo>
                    <a:pt x="2587" y="1371"/>
                  </a:lnTo>
                  <a:lnTo>
                    <a:pt x="2587" y="1372"/>
                  </a:lnTo>
                  <a:lnTo>
                    <a:pt x="2588" y="1373"/>
                  </a:lnTo>
                  <a:lnTo>
                    <a:pt x="2589" y="1374"/>
                  </a:lnTo>
                  <a:lnTo>
                    <a:pt x="2590" y="1375"/>
                  </a:lnTo>
                  <a:lnTo>
                    <a:pt x="2591" y="1376"/>
                  </a:lnTo>
                  <a:lnTo>
                    <a:pt x="2592" y="1378"/>
                  </a:lnTo>
                  <a:lnTo>
                    <a:pt x="2592" y="1379"/>
                  </a:lnTo>
                  <a:lnTo>
                    <a:pt x="2593" y="1380"/>
                  </a:lnTo>
                  <a:lnTo>
                    <a:pt x="2594" y="1381"/>
                  </a:lnTo>
                  <a:lnTo>
                    <a:pt x="2595" y="1382"/>
                  </a:lnTo>
                  <a:lnTo>
                    <a:pt x="2596" y="1383"/>
                  </a:lnTo>
                  <a:lnTo>
                    <a:pt x="2597" y="1384"/>
                  </a:lnTo>
                  <a:lnTo>
                    <a:pt x="2597" y="1385"/>
                  </a:lnTo>
                  <a:lnTo>
                    <a:pt x="2598" y="1386"/>
                  </a:lnTo>
                  <a:lnTo>
                    <a:pt x="2599" y="1387"/>
                  </a:lnTo>
                  <a:lnTo>
                    <a:pt x="2600" y="1388"/>
                  </a:lnTo>
                  <a:lnTo>
                    <a:pt x="2601" y="1389"/>
                  </a:lnTo>
                  <a:lnTo>
                    <a:pt x="2602" y="1390"/>
                  </a:lnTo>
                  <a:lnTo>
                    <a:pt x="2602" y="1391"/>
                  </a:lnTo>
                  <a:lnTo>
                    <a:pt x="2603" y="1392"/>
                  </a:lnTo>
                  <a:lnTo>
                    <a:pt x="2604" y="1393"/>
                  </a:lnTo>
                  <a:lnTo>
                    <a:pt x="2605" y="1394"/>
                  </a:lnTo>
                  <a:lnTo>
                    <a:pt x="2606" y="1395"/>
                  </a:lnTo>
                  <a:lnTo>
                    <a:pt x="2607" y="1396"/>
                  </a:lnTo>
                  <a:lnTo>
                    <a:pt x="2607" y="1397"/>
                  </a:lnTo>
                  <a:lnTo>
                    <a:pt x="2607" y="1397"/>
                  </a:lnTo>
                  <a:lnTo>
                    <a:pt x="2608" y="1398"/>
                  </a:lnTo>
                  <a:lnTo>
                    <a:pt x="2609" y="1399"/>
                  </a:lnTo>
                  <a:lnTo>
                    <a:pt x="2610" y="1400"/>
                  </a:lnTo>
                  <a:lnTo>
                    <a:pt x="2611" y="1401"/>
                  </a:lnTo>
                  <a:lnTo>
                    <a:pt x="2612" y="1402"/>
                  </a:lnTo>
                  <a:lnTo>
                    <a:pt x="2613" y="1403"/>
                  </a:lnTo>
                  <a:lnTo>
                    <a:pt x="2613" y="1404"/>
                  </a:lnTo>
                  <a:lnTo>
                    <a:pt x="2614" y="1405"/>
                  </a:lnTo>
                  <a:lnTo>
                    <a:pt x="2615" y="1406"/>
                  </a:lnTo>
                  <a:lnTo>
                    <a:pt x="2616" y="1407"/>
                  </a:lnTo>
                  <a:lnTo>
                    <a:pt x="2617" y="1408"/>
                  </a:lnTo>
                  <a:lnTo>
                    <a:pt x="2618" y="1409"/>
                  </a:lnTo>
                  <a:lnTo>
                    <a:pt x="2619" y="1410"/>
                  </a:lnTo>
                  <a:lnTo>
                    <a:pt x="2619" y="1411"/>
                  </a:lnTo>
                  <a:lnTo>
                    <a:pt x="2620" y="1412"/>
                  </a:lnTo>
                  <a:lnTo>
                    <a:pt x="2621" y="1413"/>
                  </a:lnTo>
                  <a:lnTo>
                    <a:pt x="2622" y="1414"/>
                  </a:lnTo>
                  <a:lnTo>
                    <a:pt x="2623" y="1415"/>
                  </a:lnTo>
                  <a:lnTo>
                    <a:pt x="2624" y="1416"/>
                  </a:lnTo>
                  <a:lnTo>
                    <a:pt x="2625" y="1417"/>
                  </a:lnTo>
                  <a:lnTo>
                    <a:pt x="2625" y="1417"/>
                  </a:lnTo>
                  <a:lnTo>
                    <a:pt x="2626" y="1418"/>
                  </a:lnTo>
                  <a:lnTo>
                    <a:pt x="2627" y="1419"/>
                  </a:lnTo>
                  <a:lnTo>
                    <a:pt x="2628" y="1420"/>
                  </a:lnTo>
                  <a:lnTo>
                    <a:pt x="2629" y="1421"/>
                  </a:lnTo>
                  <a:lnTo>
                    <a:pt x="2630" y="1422"/>
                  </a:lnTo>
                  <a:lnTo>
                    <a:pt x="2630" y="1422"/>
                  </a:lnTo>
                  <a:lnTo>
                    <a:pt x="2631" y="1423"/>
                  </a:lnTo>
                  <a:lnTo>
                    <a:pt x="2632" y="1424"/>
                  </a:lnTo>
                  <a:lnTo>
                    <a:pt x="2633" y="1425"/>
                  </a:lnTo>
                  <a:lnTo>
                    <a:pt x="2634" y="1426"/>
                  </a:lnTo>
                  <a:lnTo>
                    <a:pt x="2635" y="1426"/>
                  </a:lnTo>
                  <a:lnTo>
                    <a:pt x="2636" y="1427"/>
                  </a:lnTo>
                  <a:lnTo>
                    <a:pt x="2636" y="1428"/>
                  </a:lnTo>
                  <a:lnTo>
                    <a:pt x="2637" y="1429"/>
                  </a:lnTo>
                  <a:lnTo>
                    <a:pt x="2638" y="1429"/>
                  </a:lnTo>
                  <a:lnTo>
                    <a:pt x="2639" y="1430"/>
                  </a:lnTo>
                  <a:lnTo>
                    <a:pt x="2640" y="1431"/>
                  </a:lnTo>
                  <a:lnTo>
                    <a:pt x="2641" y="1431"/>
                  </a:lnTo>
                  <a:lnTo>
                    <a:pt x="2642" y="1432"/>
                  </a:lnTo>
                  <a:lnTo>
                    <a:pt x="2642" y="1433"/>
                  </a:lnTo>
                  <a:lnTo>
                    <a:pt x="2643" y="1433"/>
                  </a:lnTo>
                  <a:lnTo>
                    <a:pt x="2644" y="1434"/>
                  </a:lnTo>
                  <a:lnTo>
                    <a:pt x="2645" y="1435"/>
                  </a:lnTo>
                  <a:lnTo>
                    <a:pt x="2646" y="1435"/>
                  </a:lnTo>
                  <a:lnTo>
                    <a:pt x="2647" y="1436"/>
                  </a:lnTo>
                  <a:lnTo>
                    <a:pt x="2648" y="1437"/>
                  </a:lnTo>
                  <a:lnTo>
                    <a:pt x="2648" y="1437"/>
                  </a:lnTo>
                  <a:lnTo>
                    <a:pt x="2649" y="1438"/>
                  </a:lnTo>
                  <a:lnTo>
                    <a:pt x="2650" y="1438"/>
                  </a:lnTo>
                  <a:lnTo>
                    <a:pt x="2651" y="1439"/>
                  </a:lnTo>
                  <a:lnTo>
                    <a:pt x="2652" y="1439"/>
                  </a:lnTo>
                  <a:lnTo>
                    <a:pt x="2653" y="1440"/>
                  </a:lnTo>
                  <a:lnTo>
                    <a:pt x="2654" y="1441"/>
                  </a:lnTo>
                  <a:lnTo>
                    <a:pt x="2654" y="1441"/>
                  </a:lnTo>
                  <a:lnTo>
                    <a:pt x="2655" y="1442"/>
                  </a:lnTo>
                  <a:lnTo>
                    <a:pt x="2656" y="1442"/>
                  </a:lnTo>
                  <a:lnTo>
                    <a:pt x="2657" y="1443"/>
                  </a:lnTo>
                  <a:lnTo>
                    <a:pt x="2658" y="1443"/>
                  </a:lnTo>
                  <a:lnTo>
                    <a:pt x="2659" y="1444"/>
                  </a:lnTo>
                  <a:lnTo>
                    <a:pt x="2660" y="1444"/>
                  </a:lnTo>
                  <a:lnTo>
                    <a:pt x="2660" y="1445"/>
                  </a:lnTo>
                  <a:lnTo>
                    <a:pt x="2661" y="1445"/>
                  </a:lnTo>
                  <a:lnTo>
                    <a:pt x="2662" y="1446"/>
                  </a:lnTo>
                  <a:lnTo>
                    <a:pt x="2663" y="1446"/>
                  </a:lnTo>
                  <a:lnTo>
                    <a:pt x="2664" y="1446"/>
                  </a:lnTo>
                  <a:lnTo>
                    <a:pt x="2665" y="1447"/>
                  </a:lnTo>
                  <a:lnTo>
                    <a:pt x="2666" y="1447"/>
                  </a:lnTo>
                  <a:lnTo>
                    <a:pt x="2666" y="1448"/>
                  </a:lnTo>
                  <a:lnTo>
                    <a:pt x="2667" y="1448"/>
                  </a:lnTo>
                  <a:lnTo>
                    <a:pt x="2668" y="1449"/>
                  </a:lnTo>
                  <a:lnTo>
                    <a:pt x="2669" y="1449"/>
                  </a:lnTo>
                  <a:lnTo>
                    <a:pt x="2670" y="1449"/>
                  </a:lnTo>
                  <a:lnTo>
                    <a:pt x="2671" y="1450"/>
                  </a:lnTo>
                  <a:lnTo>
                    <a:pt x="2672" y="1450"/>
                  </a:lnTo>
                  <a:lnTo>
                    <a:pt x="2672" y="1450"/>
                  </a:lnTo>
                  <a:lnTo>
                    <a:pt x="2673" y="1451"/>
                  </a:lnTo>
                  <a:lnTo>
                    <a:pt x="2674" y="1451"/>
                  </a:lnTo>
                  <a:lnTo>
                    <a:pt x="2675" y="1451"/>
                  </a:lnTo>
                  <a:lnTo>
                    <a:pt x="2676" y="1452"/>
                  </a:lnTo>
                  <a:lnTo>
                    <a:pt x="2677" y="1452"/>
                  </a:lnTo>
                  <a:lnTo>
                    <a:pt x="2678" y="1452"/>
                  </a:lnTo>
                  <a:lnTo>
                    <a:pt x="2678" y="1453"/>
                  </a:lnTo>
                  <a:lnTo>
                    <a:pt x="2679" y="1453"/>
                  </a:lnTo>
                  <a:lnTo>
                    <a:pt x="2680" y="1453"/>
                  </a:lnTo>
                  <a:lnTo>
                    <a:pt x="2681" y="1453"/>
                  </a:lnTo>
                  <a:lnTo>
                    <a:pt x="2682" y="1454"/>
                  </a:lnTo>
                  <a:lnTo>
                    <a:pt x="2683" y="1454"/>
                  </a:lnTo>
                  <a:lnTo>
                    <a:pt x="2684" y="1454"/>
                  </a:lnTo>
                  <a:lnTo>
                    <a:pt x="2684" y="1454"/>
                  </a:lnTo>
                  <a:lnTo>
                    <a:pt x="2685" y="1455"/>
                  </a:lnTo>
                  <a:lnTo>
                    <a:pt x="2686" y="1455"/>
                  </a:lnTo>
                  <a:lnTo>
                    <a:pt x="2687" y="1455"/>
                  </a:lnTo>
                  <a:lnTo>
                    <a:pt x="2688" y="1455"/>
                  </a:lnTo>
                  <a:lnTo>
                    <a:pt x="2689" y="1455"/>
                  </a:lnTo>
                  <a:lnTo>
                    <a:pt x="2690" y="1456"/>
                  </a:lnTo>
                  <a:lnTo>
                    <a:pt x="2690" y="1456"/>
                  </a:lnTo>
                  <a:lnTo>
                    <a:pt x="2691" y="1456"/>
                  </a:lnTo>
                  <a:lnTo>
                    <a:pt x="2692" y="1456"/>
                  </a:lnTo>
                  <a:lnTo>
                    <a:pt x="2693" y="1456"/>
                  </a:lnTo>
                  <a:lnTo>
                    <a:pt x="2694" y="1456"/>
                  </a:lnTo>
                  <a:lnTo>
                    <a:pt x="2695" y="1456"/>
                  </a:lnTo>
                  <a:lnTo>
                    <a:pt x="2696" y="1456"/>
                  </a:lnTo>
                  <a:lnTo>
                    <a:pt x="2696" y="1457"/>
                  </a:lnTo>
                  <a:lnTo>
                    <a:pt x="2697" y="1457"/>
                  </a:lnTo>
                  <a:lnTo>
                    <a:pt x="2698" y="1457"/>
                  </a:lnTo>
                  <a:lnTo>
                    <a:pt x="2699" y="1457"/>
                  </a:lnTo>
                  <a:lnTo>
                    <a:pt x="2700" y="1457"/>
                  </a:lnTo>
                  <a:lnTo>
                    <a:pt x="2701" y="1457"/>
                  </a:lnTo>
                  <a:lnTo>
                    <a:pt x="2702" y="1457"/>
                  </a:lnTo>
                  <a:lnTo>
                    <a:pt x="2702" y="1457"/>
                  </a:lnTo>
                  <a:lnTo>
                    <a:pt x="2703" y="1457"/>
                  </a:lnTo>
                  <a:lnTo>
                    <a:pt x="2704" y="1457"/>
                  </a:lnTo>
                  <a:lnTo>
                    <a:pt x="2705" y="1457"/>
                  </a:lnTo>
                  <a:lnTo>
                    <a:pt x="2706" y="1457"/>
                  </a:lnTo>
                  <a:lnTo>
                    <a:pt x="2707" y="1457"/>
                  </a:lnTo>
                  <a:lnTo>
                    <a:pt x="2708" y="1457"/>
                  </a:lnTo>
                  <a:lnTo>
                    <a:pt x="2708" y="1457"/>
                  </a:lnTo>
                  <a:lnTo>
                    <a:pt x="2709" y="1457"/>
                  </a:lnTo>
                  <a:lnTo>
                    <a:pt x="2710" y="1457"/>
                  </a:lnTo>
                  <a:lnTo>
                    <a:pt x="2711" y="1457"/>
                  </a:lnTo>
                  <a:lnTo>
                    <a:pt x="2712" y="1457"/>
                  </a:lnTo>
                  <a:lnTo>
                    <a:pt x="2713" y="1457"/>
                  </a:lnTo>
                  <a:lnTo>
                    <a:pt x="2714" y="1457"/>
                  </a:lnTo>
                  <a:lnTo>
                    <a:pt x="2714" y="1457"/>
                  </a:lnTo>
                  <a:lnTo>
                    <a:pt x="2715" y="1457"/>
                  </a:lnTo>
                  <a:lnTo>
                    <a:pt x="2716" y="1456"/>
                  </a:lnTo>
                  <a:lnTo>
                    <a:pt x="2717" y="1456"/>
                  </a:lnTo>
                  <a:lnTo>
                    <a:pt x="2718" y="1456"/>
                  </a:lnTo>
                  <a:lnTo>
                    <a:pt x="2719" y="1456"/>
                  </a:lnTo>
                  <a:lnTo>
                    <a:pt x="2720" y="1456"/>
                  </a:lnTo>
                  <a:lnTo>
                    <a:pt x="2720" y="1456"/>
                  </a:lnTo>
                  <a:lnTo>
                    <a:pt x="2721" y="1456"/>
                  </a:lnTo>
                  <a:lnTo>
                    <a:pt x="2722" y="1456"/>
                  </a:lnTo>
                  <a:lnTo>
                    <a:pt x="2723" y="1455"/>
                  </a:lnTo>
                  <a:lnTo>
                    <a:pt x="2724" y="1455"/>
                  </a:lnTo>
                  <a:lnTo>
                    <a:pt x="2725" y="1455"/>
                  </a:lnTo>
                  <a:lnTo>
                    <a:pt x="2726" y="1455"/>
                  </a:lnTo>
                  <a:lnTo>
                    <a:pt x="2726" y="1455"/>
                  </a:lnTo>
                  <a:lnTo>
                    <a:pt x="2727" y="1454"/>
                  </a:lnTo>
                  <a:lnTo>
                    <a:pt x="2728" y="1454"/>
                  </a:lnTo>
                  <a:lnTo>
                    <a:pt x="2729" y="1454"/>
                  </a:lnTo>
                  <a:lnTo>
                    <a:pt x="2730" y="1454"/>
                  </a:lnTo>
                  <a:lnTo>
                    <a:pt x="2731" y="1453"/>
                  </a:lnTo>
                  <a:lnTo>
                    <a:pt x="2732" y="1453"/>
                  </a:lnTo>
                  <a:lnTo>
                    <a:pt x="2732" y="1453"/>
                  </a:lnTo>
                  <a:lnTo>
                    <a:pt x="2733" y="1453"/>
                  </a:lnTo>
                  <a:lnTo>
                    <a:pt x="2734" y="1452"/>
                  </a:lnTo>
                  <a:lnTo>
                    <a:pt x="2735" y="1452"/>
                  </a:lnTo>
                  <a:lnTo>
                    <a:pt x="2736" y="1452"/>
                  </a:lnTo>
                  <a:lnTo>
                    <a:pt x="2737" y="1451"/>
                  </a:lnTo>
                  <a:lnTo>
                    <a:pt x="2738" y="1451"/>
                  </a:lnTo>
                  <a:lnTo>
                    <a:pt x="2738" y="1451"/>
                  </a:lnTo>
                  <a:lnTo>
                    <a:pt x="2739" y="1450"/>
                  </a:lnTo>
                  <a:lnTo>
                    <a:pt x="2740" y="1450"/>
                  </a:lnTo>
                  <a:lnTo>
                    <a:pt x="2741" y="1450"/>
                  </a:lnTo>
                  <a:lnTo>
                    <a:pt x="2742" y="1449"/>
                  </a:lnTo>
                  <a:lnTo>
                    <a:pt x="2743" y="1449"/>
                  </a:lnTo>
                  <a:lnTo>
                    <a:pt x="2744" y="1449"/>
                  </a:lnTo>
                  <a:lnTo>
                    <a:pt x="2744" y="1448"/>
                  </a:lnTo>
                  <a:lnTo>
                    <a:pt x="2745" y="1448"/>
                  </a:lnTo>
                  <a:lnTo>
                    <a:pt x="2746" y="1447"/>
                  </a:lnTo>
                  <a:lnTo>
                    <a:pt x="2747" y="1447"/>
                  </a:lnTo>
                  <a:lnTo>
                    <a:pt x="2748" y="1446"/>
                  </a:lnTo>
                  <a:lnTo>
                    <a:pt x="2749" y="1446"/>
                  </a:lnTo>
                  <a:lnTo>
                    <a:pt x="2750" y="1446"/>
                  </a:lnTo>
                  <a:lnTo>
                    <a:pt x="2750" y="1445"/>
                  </a:lnTo>
                  <a:lnTo>
                    <a:pt x="2751" y="1445"/>
                  </a:lnTo>
                  <a:lnTo>
                    <a:pt x="2752" y="1444"/>
                  </a:lnTo>
                  <a:lnTo>
                    <a:pt x="2753" y="1444"/>
                  </a:lnTo>
                  <a:lnTo>
                    <a:pt x="2754" y="1443"/>
                  </a:lnTo>
                  <a:lnTo>
                    <a:pt x="2755" y="1443"/>
                  </a:lnTo>
                  <a:lnTo>
                    <a:pt x="2756" y="1442"/>
                  </a:lnTo>
                  <a:lnTo>
                    <a:pt x="2756" y="1442"/>
                  </a:lnTo>
                  <a:lnTo>
                    <a:pt x="2757" y="1441"/>
                  </a:lnTo>
                  <a:lnTo>
                    <a:pt x="2758" y="1441"/>
                  </a:lnTo>
                  <a:lnTo>
                    <a:pt x="2759" y="1440"/>
                  </a:lnTo>
                  <a:lnTo>
                    <a:pt x="2760" y="1439"/>
                  </a:lnTo>
                  <a:lnTo>
                    <a:pt x="2761" y="1439"/>
                  </a:lnTo>
                  <a:lnTo>
                    <a:pt x="2762" y="1438"/>
                  </a:lnTo>
                  <a:lnTo>
                    <a:pt x="2762" y="1438"/>
                  </a:lnTo>
                  <a:lnTo>
                    <a:pt x="2763" y="1437"/>
                  </a:lnTo>
                  <a:lnTo>
                    <a:pt x="2764" y="1437"/>
                  </a:lnTo>
                  <a:lnTo>
                    <a:pt x="2765" y="1436"/>
                  </a:lnTo>
                  <a:lnTo>
                    <a:pt x="2766" y="1435"/>
                  </a:lnTo>
                  <a:lnTo>
                    <a:pt x="2767" y="1435"/>
                  </a:lnTo>
                  <a:lnTo>
                    <a:pt x="2768" y="1434"/>
                  </a:lnTo>
                  <a:lnTo>
                    <a:pt x="2768" y="1433"/>
                  </a:lnTo>
                  <a:lnTo>
                    <a:pt x="2769" y="1433"/>
                  </a:lnTo>
                  <a:lnTo>
                    <a:pt x="2770" y="1432"/>
                  </a:lnTo>
                  <a:lnTo>
                    <a:pt x="2771" y="1431"/>
                  </a:lnTo>
                  <a:lnTo>
                    <a:pt x="2772" y="1431"/>
                  </a:lnTo>
                  <a:lnTo>
                    <a:pt x="2773" y="1430"/>
                  </a:lnTo>
                  <a:lnTo>
                    <a:pt x="2774" y="1429"/>
                  </a:lnTo>
                  <a:lnTo>
                    <a:pt x="2774" y="1428"/>
                  </a:lnTo>
                  <a:lnTo>
                    <a:pt x="2775" y="1428"/>
                  </a:lnTo>
                  <a:lnTo>
                    <a:pt x="2776" y="1427"/>
                  </a:lnTo>
                  <a:lnTo>
                    <a:pt x="2777" y="1426"/>
                  </a:lnTo>
                  <a:lnTo>
                    <a:pt x="2778" y="1426"/>
                  </a:lnTo>
                  <a:lnTo>
                    <a:pt x="2779" y="1425"/>
                  </a:lnTo>
                  <a:lnTo>
                    <a:pt x="2780" y="1424"/>
                  </a:lnTo>
                  <a:lnTo>
                    <a:pt x="2780" y="1423"/>
                  </a:lnTo>
                  <a:lnTo>
                    <a:pt x="2781" y="1422"/>
                  </a:lnTo>
                  <a:lnTo>
                    <a:pt x="2782" y="1422"/>
                  </a:lnTo>
                  <a:lnTo>
                    <a:pt x="2783" y="1421"/>
                  </a:lnTo>
                  <a:lnTo>
                    <a:pt x="2784" y="1420"/>
                  </a:lnTo>
                  <a:lnTo>
                    <a:pt x="2785" y="1419"/>
                  </a:lnTo>
                  <a:lnTo>
                    <a:pt x="2786" y="1418"/>
                  </a:lnTo>
                  <a:lnTo>
                    <a:pt x="2786" y="1417"/>
                  </a:lnTo>
                  <a:lnTo>
                    <a:pt x="2787" y="1417"/>
                  </a:lnTo>
                  <a:lnTo>
                    <a:pt x="2788" y="1416"/>
                  </a:lnTo>
                  <a:lnTo>
                    <a:pt x="2789" y="1415"/>
                  </a:lnTo>
                  <a:lnTo>
                    <a:pt x="2790" y="1414"/>
                  </a:lnTo>
                  <a:lnTo>
                    <a:pt x="2791" y="1413"/>
                  </a:lnTo>
                  <a:lnTo>
                    <a:pt x="2792" y="1412"/>
                  </a:lnTo>
                  <a:lnTo>
                    <a:pt x="2792" y="1411"/>
                  </a:lnTo>
                  <a:lnTo>
                    <a:pt x="2793" y="1410"/>
                  </a:lnTo>
                  <a:lnTo>
                    <a:pt x="2794" y="1409"/>
                  </a:lnTo>
                  <a:lnTo>
                    <a:pt x="2795" y="1408"/>
                  </a:lnTo>
                  <a:lnTo>
                    <a:pt x="2796" y="1407"/>
                  </a:lnTo>
                  <a:lnTo>
                    <a:pt x="2797" y="1406"/>
                  </a:lnTo>
                  <a:lnTo>
                    <a:pt x="2798" y="1405"/>
                  </a:lnTo>
                  <a:lnTo>
                    <a:pt x="2798" y="1404"/>
                  </a:lnTo>
                  <a:lnTo>
                    <a:pt x="2799" y="1403"/>
                  </a:lnTo>
                  <a:lnTo>
                    <a:pt x="2800" y="1402"/>
                  </a:lnTo>
                  <a:lnTo>
                    <a:pt x="2801" y="1401"/>
                  </a:lnTo>
                  <a:lnTo>
                    <a:pt x="2802" y="1400"/>
                  </a:lnTo>
                  <a:lnTo>
                    <a:pt x="2803" y="1399"/>
                  </a:lnTo>
                  <a:lnTo>
                    <a:pt x="2804" y="1398"/>
                  </a:lnTo>
                  <a:lnTo>
                    <a:pt x="2804" y="1397"/>
                  </a:lnTo>
                  <a:lnTo>
                    <a:pt x="2805" y="1396"/>
                  </a:lnTo>
                  <a:lnTo>
                    <a:pt x="2806" y="1395"/>
                  </a:lnTo>
                  <a:lnTo>
                    <a:pt x="2807" y="1394"/>
                  </a:lnTo>
                  <a:lnTo>
                    <a:pt x="2808" y="1393"/>
                  </a:lnTo>
                  <a:lnTo>
                    <a:pt x="2809" y="1392"/>
                  </a:lnTo>
                  <a:lnTo>
                    <a:pt x="2810" y="1391"/>
                  </a:lnTo>
                  <a:lnTo>
                    <a:pt x="2810" y="1389"/>
                  </a:lnTo>
                  <a:lnTo>
                    <a:pt x="2811" y="1388"/>
                  </a:lnTo>
                  <a:lnTo>
                    <a:pt x="2812" y="1387"/>
                  </a:lnTo>
                  <a:lnTo>
                    <a:pt x="2813" y="1386"/>
                  </a:lnTo>
                  <a:lnTo>
                    <a:pt x="2814" y="1385"/>
                  </a:lnTo>
                  <a:lnTo>
                    <a:pt x="2815" y="1384"/>
                  </a:lnTo>
                  <a:lnTo>
                    <a:pt x="2816" y="1382"/>
                  </a:lnTo>
                  <a:lnTo>
                    <a:pt x="2816" y="1381"/>
                  </a:lnTo>
                  <a:lnTo>
                    <a:pt x="2817" y="1380"/>
                  </a:lnTo>
                  <a:lnTo>
                    <a:pt x="2818" y="1379"/>
                  </a:lnTo>
                  <a:lnTo>
                    <a:pt x="2819" y="1378"/>
                  </a:lnTo>
                  <a:lnTo>
                    <a:pt x="2820" y="1376"/>
                  </a:lnTo>
                  <a:lnTo>
                    <a:pt x="2821" y="1375"/>
                  </a:lnTo>
                  <a:lnTo>
                    <a:pt x="2822" y="1374"/>
                  </a:lnTo>
                  <a:lnTo>
                    <a:pt x="2822" y="1372"/>
                  </a:lnTo>
                  <a:lnTo>
                    <a:pt x="2823" y="1371"/>
                  </a:lnTo>
                  <a:lnTo>
                    <a:pt x="2824" y="1370"/>
                  </a:lnTo>
                  <a:lnTo>
                    <a:pt x="2825" y="1369"/>
                  </a:lnTo>
                  <a:lnTo>
                    <a:pt x="2826" y="1367"/>
                  </a:lnTo>
                  <a:lnTo>
                    <a:pt x="2827" y="1366"/>
                  </a:lnTo>
                  <a:lnTo>
                    <a:pt x="2828" y="1365"/>
                  </a:lnTo>
                  <a:lnTo>
                    <a:pt x="2828" y="1363"/>
                  </a:lnTo>
                  <a:lnTo>
                    <a:pt x="2829" y="1362"/>
                  </a:lnTo>
                  <a:lnTo>
                    <a:pt x="2830" y="1360"/>
                  </a:lnTo>
                  <a:lnTo>
                    <a:pt x="2831" y="1359"/>
                  </a:lnTo>
                  <a:lnTo>
                    <a:pt x="2832" y="1358"/>
                  </a:lnTo>
                  <a:lnTo>
                    <a:pt x="2833" y="1356"/>
                  </a:lnTo>
                  <a:lnTo>
                    <a:pt x="2834" y="1355"/>
                  </a:lnTo>
                  <a:lnTo>
                    <a:pt x="2834" y="1353"/>
                  </a:lnTo>
                  <a:lnTo>
                    <a:pt x="2835" y="1352"/>
                  </a:lnTo>
                  <a:lnTo>
                    <a:pt x="2836" y="1350"/>
                  </a:lnTo>
                  <a:lnTo>
                    <a:pt x="2837" y="1349"/>
                  </a:lnTo>
                  <a:lnTo>
                    <a:pt x="2838" y="1348"/>
                  </a:lnTo>
                  <a:lnTo>
                    <a:pt x="2839" y="1346"/>
                  </a:lnTo>
                  <a:lnTo>
                    <a:pt x="2840" y="1345"/>
                  </a:lnTo>
                  <a:lnTo>
                    <a:pt x="2840" y="1343"/>
                  </a:lnTo>
                  <a:lnTo>
                    <a:pt x="2841" y="1341"/>
                  </a:lnTo>
                  <a:lnTo>
                    <a:pt x="2842" y="1340"/>
                  </a:lnTo>
                  <a:lnTo>
                    <a:pt x="2843" y="1338"/>
                  </a:lnTo>
                  <a:lnTo>
                    <a:pt x="2844" y="1337"/>
                  </a:lnTo>
                  <a:lnTo>
                    <a:pt x="2845" y="1335"/>
                  </a:lnTo>
                  <a:lnTo>
                    <a:pt x="2846" y="1334"/>
                  </a:lnTo>
                  <a:lnTo>
                    <a:pt x="2846" y="1332"/>
                  </a:lnTo>
                  <a:lnTo>
                    <a:pt x="2847" y="1330"/>
                  </a:lnTo>
                  <a:lnTo>
                    <a:pt x="2848" y="1329"/>
                  </a:lnTo>
                  <a:lnTo>
                    <a:pt x="2849" y="1327"/>
                  </a:lnTo>
                  <a:lnTo>
                    <a:pt x="2850" y="1326"/>
                  </a:lnTo>
                  <a:lnTo>
                    <a:pt x="2851" y="1324"/>
                  </a:lnTo>
                  <a:lnTo>
                    <a:pt x="2852" y="1322"/>
                  </a:lnTo>
                  <a:lnTo>
                    <a:pt x="2852" y="1321"/>
                  </a:lnTo>
                  <a:lnTo>
                    <a:pt x="2853" y="1319"/>
                  </a:lnTo>
                  <a:lnTo>
                    <a:pt x="2854" y="1317"/>
                  </a:lnTo>
                  <a:lnTo>
                    <a:pt x="2855" y="1315"/>
                  </a:lnTo>
                  <a:lnTo>
                    <a:pt x="2855" y="1315"/>
                  </a:lnTo>
                  <a:lnTo>
                    <a:pt x="2856" y="1314"/>
                  </a:lnTo>
                  <a:lnTo>
                    <a:pt x="2857" y="1312"/>
                  </a:lnTo>
                  <a:lnTo>
                    <a:pt x="2857" y="1310"/>
                  </a:lnTo>
                  <a:lnTo>
                    <a:pt x="2858" y="1309"/>
                  </a:lnTo>
                  <a:lnTo>
                    <a:pt x="2859" y="1307"/>
                  </a:lnTo>
                  <a:lnTo>
                    <a:pt x="2860" y="1305"/>
                  </a:lnTo>
                  <a:lnTo>
                    <a:pt x="2861" y="1304"/>
                  </a:lnTo>
                  <a:lnTo>
                    <a:pt x="2862" y="1302"/>
                  </a:lnTo>
                  <a:lnTo>
                    <a:pt x="2862" y="1300"/>
                  </a:lnTo>
                  <a:lnTo>
                    <a:pt x="2863" y="1299"/>
                  </a:lnTo>
                  <a:lnTo>
                    <a:pt x="2864" y="1297"/>
                  </a:lnTo>
                  <a:lnTo>
                    <a:pt x="2865" y="1295"/>
                  </a:lnTo>
                  <a:lnTo>
                    <a:pt x="2866" y="1294"/>
                  </a:lnTo>
                  <a:lnTo>
                    <a:pt x="2867" y="1292"/>
                  </a:lnTo>
                  <a:lnTo>
                    <a:pt x="2867" y="1290"/>
                  </a:lnTo>
                  <a:lnTo>
                    <a:pt x="2868" y="1289"/>
                  </a:lnTo>
                  <a:lnTo>
                    <a:pt x="2869" y="1287"/>
                  </a:lnTo>
                  <a:lnTo>
                    <a:pt x="2870" y="1285"/>
                  </a:lnTo>
                  <a:lnTo>
                    <a:pt x="2871" y="1284"/>
                  </a:lnTo>
                  <a:lnTo>
                    <a:pt x="2872" y="1282"/>
                  </a:lnTo>
                  <a:lnTo>
                    <a:pt x="2872" y="1280"/>
                  </a:lnTo>
                  <a:lnTo>
                    <a:pt x="2873" y="1279"/>
                  </a:lnTo>
                  <a:lnTo>
                    <a:pt x="2874" y="1277"/>
                  </a:lnTo>
                  <a:lnTo>
                    <a:pt x="2875" y="1275"/>
                  </a:lnTo>
                  <a:lnTo>
                    <a:pt x="2876" y="1274"/>
                  </a:lnTo>
                  <a:lnTo>
                    <a:pt x="2877" y="1272"/>
                  </a:lnTo>
                  <a:lnTo>
                    <a:pt x="2877" y="1272"/>
                  </a:lnTo>
                  <a:lnTo>
                    <a:pt x="2877" y="1270"/>
                  </a:lnTo>
                  <a:lnTo>
                    <a:pt x="2878" y="1268"/>
                  </a:lnTo>
                  <a:lnTo>
                    <a:pt x="2879" y="1267"/>
                  </a:lnTo>
                  <a:lnTo>
                    <a:pt x="2880" y="1265"/>
                  </a:lnTo>
                  <a:lnTo>
                    <a:pt x="2881" y="1263"/>
                  </a:lnTo>
                  <a:lnTo>
                    <a:pt x="2882" y="1262"/>
                  </a:lnTo>
                  <a:lnTo>
                    <a:pt x="2883" y="1260"/>
                  </a:lnTo>
                  <a:lnTo>
                    <a:pt x="2883" y="1259"/>
                  </a:lnTo>
                  <a:lnTo>
                    <a:pt x="2884" y="1257"/>
                  </a:lnTo>
                  <a:lnTo>
                    <a:pt x="2885" y="1255"/>
                  </a:lnTo>
                  <a:lnTo>
                    <a:pt x="2886" y="1254"/>
                  </a:lnTo>
                  <a:lnTo>
                    <a:pt x="2887" y="1252"/>
                  </a:lnTo>
                  <a:lnTo>
                    <a:pt x="2888" y="1251"/>
                  </a:lnTo>
                  <a:lnTo>
                    <a:pt x="2889" y="1249"/>
                  </a:lnTo>
                  <a:lnTo>
                    <a:pt x="2889" y="1248"/>
                  </a:lnTo>
                  <a:lnTo>
                    <a:pt x="2890" y="1246"/>
                  </a:lnTo>
                  <a:lnTo>
                    <a:pt x="2891" y="1245"/>
                  </a:lnTo>
                  <a:lnTo>
                    <a:pt x="2892" y="1244"/>
                  </a:lnTo>
                  <a:lnTo>
                    <a:pt x="2893" y="1242"/>
                  </a:lnTo>
                  <a:lnTo>
                    <a:pt x="2894" y="1241"/>
                  </a:lnTo>
                  <a:lnTo>
                    <a:pt x="2895" y="1239"/>
                  </a:lnTo>
                  <a:lnTo>
                    <a:pt x="2895" y="1238"/>
                  </a:lnTo>
                  <a:lnTo>
                    <a:pt x="2896" y="1237"/>
                  </a:lnTo>
                  <a:lnTo>
                    <a:pt x="2897" y="1235"/>
                  </a:lnTo>
                  <a:lnTo>
                    <a:pt x="2898" y="1234"/>
                  </a:lnTo>
                  <a:lnTo>
                    <a:pt x="2899" y="1233"/>
                  </a:lnTo>
                  <a:lnTo>
                    <a:pt x="2900" y="1232"/>
                  </a:lnTo>
                  <a:lnTo>
                    <a:pt x="2901" y="1230"/>
                  </a:lnTo>
                  <a:lnTo>
                    <a:pt x="2901" y="1229"/>
                  </a:lnTo>
                  <a:lnTo>
                    <a:pt x="2902" y="1228"/>
                  </a:lnTo>
                  <a:lnTo>
                    <a:pt x="2903" y="1227"/>
                  </a:lnTo>
                  <a:lnTo>
                    <a:pt x="2904" y="1226"/>
                  </a:lnTo>
                  <a:lnTo>
                    <a:pt x="2905" y="1224"/>
                  </a:lnTo>
                  <a:lnTo>
                    <a:pt x="2906" y="1223"/>
                  </a:lnTo>
                  <a:lnTo>
                    <a:pt x="2907" y="1222"/>
                  </a:lnTo>
                  <a:lnTo>
                    <a:pt x="2907" y="1221"/>
                  </a:lnTo>
                  <a:lnTo>
                    <a:pt x="2908" y="1220"/>
                  </a:lnTo>
                  <a:lnTo>
                    <a:pt x="2909" y="1219"/>
                  </a:lnTo>
                  <a:lnTo>
                    <a:pt x="2910" y="1218"/>
                  </a:lnTo>
                  <a:lnTo>
                    <a:pt x="2911" y="1217"/>
                  </a:lnTo>
                  <a:lnTo>
                    <a:pt x="2912" y="1216"/>
                  </a:lnTo>
                  <a:lnTo>
                    <a:pt x="2913" y="1215"/>
                  </a:lnTo>
                  <a:lnTo>
                    <a:pt x="2913" y="1214"/>
                  </a:lnTo>
                  <a:lnTo>
                    <a:pt x="2914" y="1213"/>
                  </a:lnTo>
                  <a:lnTo>
                    <a:pt x="2915" y="1212"/>
                  </a:lnTo>
                  <a:lnTo>
                    <a:pt x="2916" y="1211"/>
                  </a:lnTo>
                  <a:lnTo>
                    <a:pt x="2917" y="1210"/>
                  </a:lnTo>
                  <a:lnTo>
                    <a:pt x="2918" y="1210"/>
                  </a:lnTo>
                  <a:lnTo>
                    <a:pt x="2919" y="1209"/>
                  </a:lnTo>
                  <a:lnTo>
                    <a:pt x="2919" y="1208"/>
                  </a:lnTo>
                  <a:lnTo>
                    <a:pt x="2920" y="1207"/>
                  </a:lnTo>
                  <a:lnTo>
                    <a:pt x="2921" y="1206"/>
                  </a:lnTo>
                  <a:lnTo>
                    <a:pt x="2922" y="1206"/>
                  </a:lnTo>
                  <a:lnTo>
                    <a:pt x="2923" y="1205"/>
                  </a:lnTo>
                  <a:lnTo>
                    <a:pt x="2924" y="1204"/>
                  </a:lnTo>
                  <a:lnTo>
                    <a:pt x="2925" y="1204"/>
                  </a:lnTo>
                  <a:lnTo>
                    <a:pt x="2925" y="1203"/>
                  </a:lnTo>
                  <a:lnTo>
                    <a:pt x="2926" y="1202"/>
                  </a:lnTo>
                  <a:lnTo>
                    <a:pt x="2927" y="1202"/>
                  </a:lnTo>
                  <a:lnTo>
                    <a:pt x="2928" y="1201"/>
                  </a:lnTo>
                  <a:lnTo>
                    <a:pt x="2929" y="1200"/>
                  </a:lnTo>
                  <a:lnTo>
                    <a:pt x="2930" y="1200"/>
                  </a:lnTo>
                  <a:lnTo>
                    <a:pt x="2931" y="1199"/>
                  </a:lnTo>
                  <a:lnTo>
                    <a:pt x="2931" y="1199"/>
                  </a:lnTo>
                  <a:lnTo>
                    <a:pt x="2932" y="1198"/>
                  </a:lnTo>
                  <a:lnTo>
                    <a:pt x="2933" y="1198"/>
                  </a:lnTo>
                  <a:lnTo>
                    <a:pt x="2934" y="1197"/>
                  </a:lnTo>
                  <a:lnTo>
                    <a:pt x="2935" y="1197"/>
                  </a:lnTo>
                  <a:lnTo>
                    <a:pt x="2936" y="1196"/>
                  </a:lnTo>
                  <a:lnTo>
                    <a:pt x="2937" y="1196"/>
                  </a:lnTo>
                  <a:lnTo>
                    <a:pt x="2937" y="1196"/>
                  </a:lnTo>
                  <a:lnTo>
                    <a:pt x="2938" y="1195"/>
                  </a:lnTo>
                  <a:lnTo>
                    <a:pt x="2939" y="1195"/>
                  </a:lnTo>
                  <a:lnTo>
                    <a:pt x="2940" y="1195"/>
                  </a:lnTo>
                  <a:lnTo>
                    <a:pt x="2941" y="1194"/>
                  </a:lnTo>
                  <a:lnTo>
                    <a:pt x="2942" y="1194"/>
                  </a:lnTo>
                  <a:lnTo>
                    <a:pt x="2943" y="1194"/>
                  </a:lnTo>
                  <a:lnTo>
                    <a:pt x="2943" y="1194"/>
                  </a:lnTo>
                  <a:lnTo>
                    <a:pt x="2944" y="1193"/>
                  </a:lnTo>
                  <a:lnTo>
                    <a:pt x="2945" y="1193"/>
                  </a:lnTo>
                  <a:lnTo>
                    <a:pt x="2946" y="1193"/>
                  </a:lnTo>
                  <a:lnTo>
                    <a:pt x="2947" y="1193"/>
                  </a:lnTo>
                  <a:lnTo>
                    <a:pt x="2948" y="1193"/>
                  </a:lnTo>
                  <a:lnTo>
                    <a:pt x="2949" y="1193"/>
                  </a:lnTo>
                  <a:lnTo>
                    <a:pt x="2949" y="1192"/>
                  </a:lnTo>
                  <a:lnTo>
                    <a:pt x="2950" y="1192"/>
                  </a:lnTo>
                  <a:lnTo>
                    <a:pt x="2951" y="1192"/>
                  </a:lnTo>
                  <a:lnTo>
                    <a:pt x="2952" y="1192"/>
                  </a:lnTo>
                  <a:lnTo>
                    <a:pt x="2953" y="1192"/>
                  </a:lnTo>
                  <a:lnTo>
                    <a:pt x="2954" y="1192"/>
                  </a:lnTo>
                  <a:lnTo>
                    <a:pt x="2955" y="1192"/>
                  </a:lnTo>
                  <a:lnTo>
                    <a:pt x="2955" y="1192"/>
                  </a:lnTo>
                  <a:lnTo>
                    <a:pt x="2956" y="1193"/>
                  </a:lnTo>
                  <a:lnTo>
                    <a:pt x="2957" y="1193"/>
                  </a:lnTo>
                  <a:lnTo>
                    <a:pt x="2958" y="1193"/>
                  </a:lnTo>
                  <a:lnTo>
                    <a:pt x="2959" y="1193"/>
                  </a:lnTo>
                  <a:lnTo>
                    <a:pt x="2960" y="1193"/>
                  </a:lnTo>
                  <a:lnTo>
                    <a:pt x="2961" y="1193"/>
                  </a:lnTo>
                  <a:lnTo>
                    <a:pt x="2961" y="1193"/>
                  </a:lnTo>
                  <a:lnTo>
                    <a:pt x="2962" y="1194"/>
                  </a:lnTo>
                  <a:lnTo>
                    <a:pt x="2963" y="1194"/>
                  </a:lnTo>
                  <a:lnTo>
                    <a:pt x="2964" y="1194"/>
                  </a:lnTo>
                  <a:lnTo>
                    <a:pt x="2965" y="1194"/>
                  </a:lnTo>
                  <a:lnTo>
                    <a:pt x="2966" y="1195"/>
                  </a:lnTo>
                  <a:lnTo>
                    <a:pt x="2967" y="1195"/>
                  </a:lnTo>
                  <a:lnTo>
                    <a:pt x="2967" y="1195"/>
                  </a:lnTo>
                  <a:lnTo>
                    <a:pt x="2968" y="1196"/>
                  </a:lnTo>
                  <a:lnTo>
                    <a:pt x="2969" y="1196"/>
                  </a:lnTo>
                  <a:lnTo>
                    <a:pt x="2970" y="1197"/>
                  </a:lnTo>
                  <a:lnTo>
                    <a:pt x="2971" y="1197"/>
                  </a:lnTo>
                  <a:lnTo>
                    <a:pt x="2972" y="1198"/>
                  </a:lnTo>
                  <a:lnTo>
                    <a:pt x="2973" y="1198"/>
                  </a:lnTo>
                  <a:lnTo>
                    <a:pt x="2973" y="1198"/>
                  </a:lnTo>
                  <a:lnTo>
                    <a:pt x="2974" y="1199"/>
                  </a:lnTo>
                  <a:lnTo>
                    <a:pt x="2975" y="1200"/>
                  </a:lnTo>
                  <a:lnTo>
                    <a:pt x="2976" y="1200"/>
                  </a:lnTo>
                  <a:lnTo>
                    <a:pt x="2977" y="1201"/>
                  </a:lnTo>
                  <a:lnTo>
                    <a:pt x="2978" y="1201"/>
                  </a:lnTo>
                  <a:lnTo>
                    <a:pt x="2979" y="1202"/>
                  </a:lnTo>
                  <a:lnTo>
                    <a:pt x="2979" y="1203"/>
                  </a:lnTo>
                  <a:lnTo>
                    <a:pt x="2980" y="1203"/>
                  </a:lnTo>
                  <a:lnTo>
                    <a:pt x="2981" y="1204"/>
                  </a:lnTo>
                  <a:lnTo>
                    <a:pt x="2982" y="1205"/>
                  </a:lnTo>
                  <a:lnTo>
                    <a:pt x="2983" y="1205"/>
                  </a:lnTo>
                  <a:lnTo>
                    <a:pt x="2984" y="1206"/>
                  </a:lnTo>
                  <a:lnTo>
                    <a:pt x="2985" y="1207"/>
                  </a:lnTo>
                  <a:lnTo>
                    <a:pt x="2985" y="1208"/>
                  </a:lnTo>
                  <a:lnTo>
                    <a:pt x="2986" y="1208"/>
                  </a:lnTo>
                  <a:lnTo>
                    <a:pt x="2987" y="1209"/>
                  </a:lnTo>
                  <a:lnTo>
                    <a:pt x="2988" y="1210"/>
                  </a:lnTo>
                  <a:lnTo>
                    <a:pt x="2989" y="1211"/>
                  </a:lnTo>
                  <a:lnTo>
                    <a:pt x="2990" y="1212"/>
                  </a:lnTo>
                  <a:lnTo>
                    <a:pt x="2991" y="1213"/>
                  </a:lnTo>
                  <a:lnTo>
                    <a:pt x="2991" y="1214"/>
                  </a:lnTo>
                  <a:lnTo>
                    <a:pt x="2992" y="1215"/>
                  </a:lnTo>
                  <a:lnTo>
                    <a:pt x="2993" y="1215"/>
                  </a:lnTo>
                  <a:lnTo>
                    <a:pt x="2993" y="1215"/>
                  </a:lnTo>
                  <a:lnTo>
                    <a:pt x="2994" y="1216"/>
                  </a:lnTo>
                  <a:lnTo>
                    <a:pt x="2995" y="1217"/>
                  </a:lnTo>
                  <a:lnTo>
                    <a:pt x="2996" y="1218"/>
                  </a:lnTo>
                  <a:lnTo>
                    <a:pt x="2997" y="1219"/>
                  </a:lnTo>
                  <a:lnTo>
                    <a:pt x="2997" y="1220"/>
                  </a:lnTo>
                  <a:lnTo>
                    <a:pt x="2998" y="1221"/>
                  </a:lnTo>
                  <a:lnTo>
                    <a:pt x="2999" y="1222"/>
                  </a:lnTo>
                  <a:lnTo>
                    <a:pt x="3000" y="1223"/>
                  </a:lnTo>
                  <a:lnTo>
                    <a:pt x="3001" y="1224"/>
                  </a:lnTo>
                  <a:lnTo>
                    <a:pt x="3002" y="1225"/>
                  </a:lnTo>
                  <a:lnTo>
                    <a:pt x="3003" y="1226"/>
                  </a:lnTo>
                  <a:lnTo>
                    <a:pt x="3003" y="1227"/>
                  </a:lnTo>
                  <a:lnTo>
                    <a:pt x="3004" y="1228"/>
                  </a:lnTo>
                  <a:lnTo>
                    <a:pt x="3005" y="1229"/>
                  </a:lnTo>
                  <a:lnTo>
                    <a:pt x="3006" y="1230"/>
                  </a:lnTo>
                  <a:lnTo>
                    <a:pt x="3007" y="1231"/>
                  </a:lnTo>
                  <a:lnTo>
                    <a:pt x="3008" y="1232"/>
                  </a:lnTo>
                  <a:lnTo>
                    <a:pt x="3009" y="1233"/>
                  </a:lnTo>
                  <a:lnTo>
                    <a:pt x="3009" y="1234"/>
                  </a:lnTo>
                  <a:lnTo>
                    <a:pt x="3010" y="1235"/>
                  </a:lnTo>
                  <a:lnTo>
                    <a:pt x="3011" y="1236"/>
                  </a:lnTo>
                  <a:lnTo>
                    <a:pt x="3012" y="1237"/>
                  </a:lnTo>
                  <a:lnTo>
                    <a:pt x="3013" y="1238"/>
                  </a:lnTo>
                  <a:lnTo>
                    <a:pt x="3014" y="1239"/>
                  </a:lnTo>
                  <a:lnTo>
                    <a:pt x="3014" y="1240"/>
                  </a:lnTo>
                  <a:lnTo>
                    <a:pt x="3015" y="1240"/>
                  </a:lnTo>
                  <a:lnTo>
                    <a:pt x="3016" y="1241"/>
                  </a:lnTo>
                  <a:lnTo>
                    <a:pt x="3017" y="1242"/>
                  </a:lnTo>
                  <a:lnTo>
                    <a:pt x="3018" y="1243"/>
                  </a:lnTo>
                  <a:lnTo>
                    <a:pt x="3019" y="1244"/>
                  </a:lnTo>
                  <a:lnTo>
                    <a:pt x="3020" y="1245"/>
                  </a:lnTo>
                  <a:lnTo>
                    <a:pt x="3020" y="1246"/>
                  </a:lnTo>
                  <a:lnTo>
                    <a:pt x="3021" y="1247"/>
                  </a:lnTo>
                  <a:lnTo>
                    <a:pt x="3022" y="1248"/>
                  </a:lnTo>
                  <a:lnTo>
                    <a:pt x="3023" y="1249"/>
                  </a:lnTo>
                  <a:lnTo>
                    <a:pt x="3024" y="1250"/>
                  </a:lnTo>
                  <a:lnTo>
                    <a:pt x="3025" y="1251"/>
                  </a:lnTo>
                  <a:lnTo>
                    <a:pt x="3026" y="1252"/>
                  </a:lnTo>
                  <a:lnTo>
                    <a:pt x="3026" y="1253"/>
                  </a:lnTo>
                  <a:lnTo>
                    <a:pt x="3027" y="1254"/>
                  </a:lnTo>
                  <a:lnTo>
                    <a:pt x="3028" y="1255"/>
                  </a:lnTo>
                  <a:lnTo>
                    <a:pt x="3029" y="1256"/>
                  </a:lnTo>
                  <a:lnTo>
                    <a:pt x="3030" y="1257"/>
                  </a:lnTo>
                  <a:lnTo>
                    <a:pt x="3031" y="1258"/>
                  </a:lnTo>
                  <a:lnTo>
                    <a:pt x="3031" y="1259"/>
                  </a:lnTo>
                  <a:lnTo>
                    <a:pt x="3032" y="1260"/>
                  </a:lnTo>
                  <a:lnTo>
                    <a:pt x="3033" y="1261"/>
                  </a:lnTo>
                  <a:lnTo>
                    <a:pt x="3033" y="1261"/>
                  </a:lnTo>
                  <a:lnTo>
                    <a:pt x="3034" y="1262"/>
                  </a:lnTo>
                  <a:lnTo>
                    <a:pt x="3035" y="1262"/>
                  </a:lnTo>
                  <a:lnTo>
                    <a:pt x="3035" y="1262"/>
                  </a:lnTo>
                  <a:lnTo>
                    <a:pt x="3035" y="1263"/>
                  </a:lnTo>
                  <a:lnTo>
                    <a:pt x="3036" y="1264"/>
                  </a:lnTo>
                  <a:lnTo>
                    <a:pt x="3037" y="1265"/>
                  </a:lnTo>
                  <a:lnTo>
                    <a:pt x="3038" y="1266"/>
                  </a:lnTo>
                  <a:lnTo>
                    <a:pt x="3038" y="1266"/>
                  </a:lnTo>
                  <a:lnTo>
                    <a:pt x="3038" y="1267"/>
                  </a:lnTo>
                  <a:lnTo>
                    <a:pt x="3039" y="1267"/>
                  </a:lnTo>
                  <a:lnTo>
                    <a:pt x="3040" y="1268"/>
                  </a:lnTo>
                  <a:lnTo>
                    <a:pt x="3041" y="1269"/>
                  </a:lnTo>
                  <a:lnTo>
                    <a:pt x="3041" y="1269"/>
                  </a:lnTo>
                  <a:lnTo>
                    <a:pt x="3041" y="1270"/>
                  </a:lnTo>
                  <a:lnTo>
                    <a:pt x="3042" y="1271"/>
                  </a:lnTo>
                  <a:lnTo>
                    <a:pt x="3043" y="1272"/>
                  </a:lnTo>
                  <a:lnTo>
                    <a:pt x="3044" y="1273"/>
                  </a:lnTo>
                  <a:lnTo>
                    <a:pt x="3044" y="1273"/>
                  </a:lnTo>
                  <a:lnTo>
                    <a:pt x="3044" y="1273"/>
                  </a:lnTo>
                  <a:lnTo>
                    <a:pt x="3045" y="1274"/>
                  </a:lnTo>
                  <a:lnTo>
                    <a:pt x="3045" y="1274"/>
                  </a:lnTo>
                  <a:lnTo>
                    <a:pt x="3046" y="1275"/>
                  </a:lnTo>
                  <a:lnTo>
                    <a:pt x="3047" y="1276"/>
                  </a:lnTo>
                  <a:lnTo>
                    <a:pt x="3047" y="1276"/>
                  </a:lnTo>
                  <a:lnTo>
                    <a:pt x="3047" y="1277"/>
                  </a:lnTo>
                  <a:lnTo>
                    <a:pt x="3048" y="1278"/>
                  </a:lnTo>
                  <a:lnTo>
                    <a:pt x="3049" y="1279"/>
                  </a:lnTo>
                  <a:lnTo>
                    <a:pt x="3050" y="1279"/>
                  </a:lnTo>
                  <a:lnTo>
                    <a:pt x="3050" y="1279"/>
                  </a:lnTo>
                  <a:lnTo>
                    <a:pt x="3050" y="1280"/>
                  </a:lnTo>
                  <a:lnTo>
                    <a:pt x="3051" y="1281"/>
                  </a:lnTo>
                  <a:lnTo>
                    <a:pt x="3052" y="1282"/>
                  </a:lnTo>
                  <a:lnTo>
                    <a:pt x="3053" y="1283"/>
                  </a:lnTo>
                  <a:lnTo>
                    <a:pt x="3053" y="1283"/>
                  </a:lnTo>
                  <a:lnTo>
                    <a:pt x="3054" y="1284"/>
                  </a:lnTo>
                  <a:lnTo>
                    <a:pt x="3054" y="1284"/>
                  </a:lnTo>
                  <a:lnTo>
                    <a:pt x="3055" y="1285"/>
                  </a:lnTo>
                  <a:lnTo>
                    <a:pt x="3056" y="1286"/>
                  </a:lnTo>
                  <a:lnTo>
                    <a:pt x="3056" y="1286"/>
                  </a:lnTo>
                  <a:lnTo>
                    <a:pt x="3057" y="1287"/>
                  </a:lnTo>
                  <a:lnTo>
                    <a:pt x="3057" y="1288"/>
                  </a:lnTo>
                  <a:lnTo>
                    <a:pt x="3057" y="1288"/>
                  </a:lnTo>
                  <a:lnTo>
                    <a:pt x="3058" y="1289"/>
                  </a:lnTo>
                  <a:lnTo>
                    <a:pt x="3059" y="1290"/>
                  </a:lnTo>
                  <a:lnTo>
                    <a:pt x="3060" y="1291"/>
                  </a:lnTo>
                  <a:lnTo>
                    <a:pt x="3061" y="1292"/>
                  </a:lnTo>
                  <a:lnTo>
                    <a:pt x="3061" y="1292"/>
                  </a:lnTo>
                  <a:lnTo>
                    <a:pt x="3062" y="1293"/>
                  </a:lnTo>
                  <a:lnTo>
                    <a:pt x="3063" y="1294"/>
                  </a:lnTo>
                  <a:lnTo>
                    <a:pt x="3064" y="1295"/>
                  </a:lnTo>
                  <a:lnTo>
                    <a:pt x="3065" y="1296"/>
                  </a:lnTo>
                  <a:lnTo>
                    <a:pt x="3065" y="1297"/>
                  </a:lnTo>
                  <a:lnTo>
                    <a:pt x="3066" y="1298"/>
                  </a:lnTo>
                  <a:lnTo>
                    <a:pt x="3066" y="1298"/>
                  </a:lnTo>
                  <a:lnTo>
                    <a:pt x="3067" y="1299"/>
                  </a:lnTo>
                  <a:lnTo>
                    <a:pt x="3068" y="1300"/>
                  </a:lnTo>
                  <a:lnTo>
                    <a:pt x="3069" y="1301"/>
                  </a:lnTo>
                  <a:lnTo>
                    <a:pt x="3070" y="1302"/>
                  </a:lnTo>
                  <a:lnTo>
                    <a:pt x="3070" y="1303"/>
                  </a:lnTo>
                  <a:lnTo>
                    <a:pt x="3071" y="1304"/>
                  </a:lnTo>
                  <a:lnTo>
                    <a:pt x="3072" y="1305"/>
                  </a:lnTo>
                  <a:lnTo>
                    <a:pt x="3073" y="1306"/>
                  </a:lnTo>
                  <a:lnTo>
                    <a:pt x="3074" y="1307"/>
                  </a:lnTo>
                  <a:lnTo>
                    <a:pt x="3075" y="1308"/>
                  </a:lnTo>
                  <a:lnTo>
                    <a:pt x="3075" y="1308"/>
                  </a:lnTo>
                  <a:lnTo>
                    <a:pt x="3076" y="1309"/>
                  </a:lnTo>
                  <a:lnTo>
                    <a:pt x="3077" y="1310"/>
                  </a:lnTo>
                  <a:lnTo>
                    <a:pt x="3078" y="1311"/>
                  </a:lnTo>
                  <a:lnTo>
                    <a:pt x="3079" y="1312"/>
                  </a:lnTo>
                  <a:lnTo>
                    <a:pt x="3080" y="1313"/>
                  </a:lnTo>
                  <a:lnTo>
                    <a:pt x="3080" y="1313"/>
                  </a:lnTo>
                  <a:lnTo>
                    <a:pt x="3081" y="1314"/>
                  </a:lnTo>
                  <a:lnTo>
                    <a:pt x="3081" y="1315"/>
                  </a:lnTo>
                  <a:lnTo>
                    <a:pt x="3082" y="1316"/>
                  </a:lnTo>
                  <a:lnTo>
                    <a:pt x="3083" y="1317"/>
                  </a:lnTo>
                  <a:lnTo>
                    <a:pt x="3084" y="1318"/>
                  </a:lnTo>
                  <a:lnTo>
                    <a:pt x="3085" y="1319"/>
                  </a:lnTo>
                  <a:lnTo>
                    <a:pt x="3086" y="1320"/>
                  </a:lnTo>
                  <a:lnTo>
                    <a:pt x="3086" y="1321"/>
                  </a:lnTo>
                  <a:lnTo>
                    <a:pt x="3087" y="1322"/>
                  </a:lnTo>
                  <a:lnTo>
                    <a:pt x="3088" y="1322"/>
                  </a:lnTo>
                  <a:lnTo>
                    <a:pt x="3089" y="1323"/>
                  </a:lnTo>
                  <a:lnTo>
                    <a:pt x="3090" y="1324"/>
                  </a:lnTo>
                  <a:lnTo>
                    <a:pt x="3091" y="1325"/>
                  </a:lnTo>
                  <a:lnTo>
                    <a:pt x="3092" y="1326"/>
                  </a:lnTo>
                  <a:lnTo>
                    <a:pt x="3092" y="1327"/>
                  </a:lnTo>
                  <a:lnTo>
                    <a:pt x="3093" y="1327"/>
                  </a:lnTo>
                  <a:lnTo>
                    <a:pt x="3094" y="1328"/>
                  </a:lnTo>
                  <a:lnTo>
                    <a:pt x="3095" y="1329"/>
                  </a:lnTo>
                  <a:lnTo>
                    <a:pt x="3096" y="1330"/>
                  </a:lnTo>
                  <a:lnTo>
                    <a:pt x="3097" y="1331"/>
                  </a:lnTo>
                  <a:lnTo>
                    <a:pt x="3098" y="1331"/>
                  </a:lnTo>
                  <a:lnTo>
                    <a:pt x="3098" y="1332"/>
                  </a:lnTo>
                  <a:lnTo>
                    <a:pt x="3099" y="1333"/>
                  </a:lnTo>
                  <a:lnTo>
                    <a:pt x="3100" y="1334"/>
                  </a:lnTo>
                  <a:lnTo>
                    <a:pt x="3101" y="1334"/>
                  </a:lnTo>
                  <a:lnTo>
                    <a:pt x="3102" y="1335"/>
                  </a:lnTo>
                  <a:lnTo>
                    <a:pt x="3103" y="1336"/>
                  </a:lnTo>
                  <a:lnTo>
                    <a:pt x="3104" y="1337"/>
                  </a:lnTo>
                  <a:lnTo>
                    <a:pt x="3104" y="1337"/>
                  </a:lnTo>
                  <a:lnTo>
                    <a:pt x="3105" y="1338"/>
                  </a:lnTo>
                  <a:lnTo>
                    <a:pt x="3106" y="1339"/>
                  </a:lnTo>
                  <a:lnTo>
                    <a:pt x="3107" y="1339"/>
                  </a:lnTo>
                  <a:lnTo>
                    <a:pt x="3108" y="1340"/>
                  </a:lnTo>
                  <a:lnTo>
                    <a:pt x="3109" y="1341"/>
                  </a:lnTo>
                  <a:lnTo>
                    <a:pt x="3110" y="1341"/>
                  </a:lnTo>
                  <a:lnTo>
                    <a:pt x="3110" y="1342"/>
                  </a:lnTo>
                  <a:lnTo>
                    <a:pt x="3111" y="1343"/>
                  </a:lnTo>
                  <a:lnTo>
                    <a:pt x="3112" y="1343"/>
                  </a:lnTo>
                  <a:lnTo>
                    <a:pt x="3113" y="1344"/>
                  </a:lnTo>
                  <a:lnTo>
                    <a:pt x="3114" y="1345"/>
                  </a:lnTo>
                  <a:lnTo>
                    <a:pt x="3115" y="1345"/>
                  </a:lnTo>
                  <a:lnTo>
                    <a:pt x="3115" y="1346"/>
                  </a:lnTo>
                  <a:lnTo>
                    <a:pt x="3116" y="1346"/>
                  </a:lnTo>
                  <a:lnTo>
                    <a:pt x="3117" y="1347"/>
                  </a:lnTo>
                  <a:lnTo>
                    <a:pt x="3118" y="1348"/>
                  </a:lnTo>
                  <a:lnTo>
                    <a:pt x="3119" y="1348"/>
                  </a:lnTo>
                  <a:lnTo>
                    <a:pt x="3120" y="1349"/>
                  </a:lnTo>
                  <a:lnTo>
                    <a:pt x="3121" y="1349"/>
                  </a:lnTo>
                  <a:lnTo>
                    <a:pt x="3121" y="1350"/>
                  </a:lnTo>
                  <a:lnTo>
                    <a:pt x="3122" y="1350"/>
                  </a:lnTo>
                  <a:lnTo>
                    <a:pt x="3123" y="1351"/>
                  </a:lnTo>
                  <a:lnTo>
                    <a:pt x="3124" y="1351"/>
                  </a:lnTo>
                  <a:lnTo>
                    <a:pt x="3125" y="1352"/>
                  </a:lnTo>
                  <a:lnTo>
                    <a:pt x="3126" y="1352"/>
                  </a:lnTo>
                  <a:lnTo>
                    <a:pt x="3127" y="1353"/>
                  </a:lnTo>
                  <a:lnTo>
                    <a:pt x="3127" y="1353"/>
                  </a:lnTo>
                  <a:lnTo>
                    <a:pt x="3128" y="1354"/>
                  </a:lnTo>
                  <a:lnTo>
                    <a:pt x="3129" y="1354"/>
                  </a:lnTo>
                  <a:lnTo>
                    <a:pt x="3130" y="1355"/>
                  </a:lnTo>
                  <a:lnTo>
                    <a:pt x="3131" y="1355"/>
                  </a:lnTo>
                  <a:lnTo>
                    <a:pt x="3132" y="1355"/>
                  </a:lnTo>
                  <a:lnTo>
                    <a:pt x="3133" y="1356"/>
                  </a:lnTo>
                  <a:lnTo>
                    <a:pt x="3133" y="1356"/>
                  </a:lnTo>
                  <a:lnTo>
                    <a:pt x="3134" y="1357"/>
                  </a:lnTo>
                  <a:lnTo>
                    <a:pt x="3135" y="1357"/>
                  </a:lnTo>
                  <a:lnTo>
                    <a:pt x="3136" y="1357"/>
                  </a:lnTo>
                  <a:lnTo>
                    <a:pt x="3137" y="1358"/>
                  </a:lnTo>
                  <a:lnTo>
                    <a:pt x="3138" y="1358"/>
                  </a:lnTo>
                  <a:lnTo>
                    <a:pt x="3138" y="1359"/>
                  </a:lnTo>
                  <a:lnTo>
                    <a:pt x="3139" y="1359"/>
                  </a:lnTo>
                  <a:lnTo>
                    <a:pt x="3140" y="1359"/>
                  </a:lnTo>
                  <a:lnTo>
                    <a:pt x="3141" y="1360"/>
                  </a:lnTo>
                  <a:lnTo>
                    <a:pt x="3142" y="1360"/>
                  </a:lnTo>
                  <a:lnTo>
                    <a:pt x="3143" y="1360"/>
                  </a:lnTo>
                  <a:lnTo>
                    <a:pt x="3144" y="1361"/>
                  </a:lnTo>
                  <a:lnTo>
                    <a:pt x="3144" y="1361"/>
                  </a:lnTo>
                  <a:lnTo>
                    <a:pt x="3145" y="1361"/>
                  </a:lnTo>
                  <a:lnTo>
                    <a:pt x="3146" y="1362"/>
                  </a:lnTo>
                  <a:lnTo>
                    <a:pt x="3147" y="1362"/>
                  </a:lnTo>
                  <a:lnTo>
                    <a:pt x="3148" y="1362"/>
                  </a:lnTo>
                  <a:lnTo>
                    <a:pt x="3149" y="1362"/>
                  </a:lnTo>
                  <a:lnTo>
                    <a:pt x="3150" y="1363"/>
                  </a:lnTo>
                  <a:lnTo>
                    <a:pt x="3150" y="1363"/>
                  </a:lnTo>
                  <a:lnTo>
                    <a:pt x="3151" y="1363"/>
                  </a:lnTo>
                  <a:lnTo>
                    <a:pt x="3152" y="1363"/>
                  </a:lnTo>
                  <a:lnTo>
                    <a:pt x="3153" y="1364"/>
                  </a:lnTo>
                  <a:lnTo>
                    <a:pt x="3154" y="1364"/>
                  </a:lnTo>
                  <a:lnTo>
                    <a:pt x="3155" y="1364"/>
                  </a:lnTo>
                  <a:lnTo>
                    <a:pt x="3156" y="1364"/>
                  </a:lnTo>
                  <a:lnTo>
                    <a:pt x="3156" y="1364"/>
                  </a:lnTo>
                  <a:lnTo>
                    <a:pt x="3157" y="1365"/>
                  </a:lnTo>
                  <a:lnTo>
                    <a:pt x="3158" y="1365"/>
                  </a:lnTo>
                  <a:lnTo>
                    <a:pt x="3159" y="1365"/>
                  </a:lnTo>
                  <a:lnTo>
                    <a:pt x="3160" y="1365"/>
                  </a:lnTo>
                  <a:lnTo>
                    <a:pt x="3161" y="1365"/>
                  </a:lnTo>
                  <a:lnTo>
                    <a:pt x="3162" y="1365"/>
                  </a:lnTo>
                  <a:lnTo>
                    <a:pt x="3162" y="1366"/>
                  </a:lnTo>
                  <a:lnTo>
                    <a:pt x="3163" y="1366"/>
                  </a:lnTo>
                  <a:lnTo>
                    <a:pt x="3164" y="1366"/>
                  </a:lnTo>
                  <a:lnTo>
                    <a:pt x="3165" y="1366"/>
                  </a:lnTo>
                  <a:lnTo>
                    <a:pt x="3166" y="1366"/>
                  </a:lnTo>
                  <a:lnTo>
                    <a:pt x="3167" y="1366"/>
                  </a:lnTo>
                  <a:lnTo>
                    <a:pt x="3167" y="1366"/>
                  </a:lnTo>
                  <a:lnTo>
                    <a:pt x="3168" y="1366"/>
                  </a:lnTo>
                  <a:lnTo>
                    <a:pt x="3169" y="1366"/>
                  </a:lnTo>
                  <a:lnTo>
                    <a:pt x="3170" y="1366"/>
                  </a:lnTo>
                  <a:lnTo>
                    <a:pt x="3171" y="1366"/>
                  </a:lnTo>
                  <a:lnTo>
                    <a:pt x="3172" y="1366"/>
                  </a:lnTo>
                  <a:lnTo>
                    <a:pt x="3173" y="1367"/>
                  </a:lnTo>
                  <a:lnTo>
                    <a:pt x="3173" y="1367"/>
                  </a:lnTo>
                  <a:lnTo>
                    <a:pt x="3174" y="1367"/>
                  </a:lnTo>
                  <a:lnTo>
                    <a:pt x="3175" y="1367"/>
                  </a:lnTo>
                  <a:lnTo>
                    <a:pt x="3176" y="1367"/>
                  </a:lnTo>
                  <a:lnTo>
                    <a:pt x="3176" y="1367"/>
                  </a:lnTo>
                  <a:lnTo>
                    <a:pt x="3177" y="1367"/>
                  </a:lnTo>
                  <a:lnTo>
                    <a:pt x="3178" y="1367"/>
                  </a:lnTo>
                  <a:lnTo>
                    <a:pt x="3179" y="1367"/>
                  </a:lnTo>
                  <a:lnTo>
                    <a:pt x="3179" y="1367"/>
                  </a:lnTo>
                  <a:lnTo>
                    <a:pt x="3180" y="1366"/>
                  </a:lnTo>
                  <a:lnTo>
                    <a:pt x="3181" y="1366"/>
                  </a:lnTo>
                  <a:lnTo>
                    <a:pt x="3182" y="1366"/>
                  </a:lnTo>
                  <a:lnTo>
                    <a:pt x="3183" y="1366"/>
                  </a:lnTo>
                  <a:lnTo>
                    <a:pt x="3184" y="1366"/>
                  </a:lnTo>
                  <a:lnTo>
                    <a:pt x="3185" y="1366"/>
                  </a:lnTo>
                  <a:lnTo>
                    <a:pt x="3185" y="1366"/>
                  </a:lnTo>
                  <a:lnTo>
                    <a:pt x="3186" y="1366"/>
                  </a:lnTo>
                  <a:lnTo>
                    <a:pt x="3187" y="1366"/>
                  </a:lnTo>
                  <a:lnTo>
                    <a:pt x="3188" y="1366"/>
                  </a:lnTo>
                  <a:lnTo>
                    <a:pt x="3189" y="1366"/>
                  </a:lnTo>
                  <a:lnTo>
                    <a:pt x="3190" y="1366"/>
                  </a:lnTo>
                  <a:lnTo>
                    <a:pt x="3190" y="1365"/>
                  </a:lnTo>
                  <a:lnTo>
                    <a:pt x="3191" y="1365"/>
                  </a:lnTo>
                  <a:lnTo>
                    <a:pt x="3192" y="1365"/>
                  </a:lnTo>
                  <a:lnTo>
                    <a:pt x="3193" y="1365"/>
                  </a:lnTo>
                  <a:lnTo>
                    <a:pt x="3194" y="1365"/>
                  </a:lnTo>
                  <a:lnTo>
                    <a:pt x="3195" y="1365"/>
                  </a:lnTo>
                  <a:lnTo>
                    <a:pt x="3196" y="1364"/>
                  </a:lnTo>
                  <a:lnTo>
                    <a:pt x="3196" y="1364"/>
                  </a:lnTo>
                  <a:lnTo>
                    <a:pt x="3197" y="1364"/>
                  </a:lnTo>
                  <a:lnTo>
                    <a:pt x="3198" y="1364"/>
                  </a:lnTo>
                  <a:lnTo>
                    <a:pt x="3199" y="1364"/>
                  </a:lnTo>
                  <a:lnTo>
                    <a:pt x="3200" y="1363"/>
                  </a:lnTo>
                  <a:lnTo>
                    <a:pt x="3201" y="1363"/>
                  </a:lnTo>
                  <a:lnTo>
                    <a:pt x="3202" y="1363"/>
                  </a:lnTo>
                  <a:lnTo>
                    <a:pt x="3202" y="1363"/>
                  </a:lnTo>
                  <a:lnTo>
                    <a:pt x="3203" y="1362"/>
                  </a:lnTo>
                  <a:lnTo>
                    <a:pt x="3204" y="1362"/>
                  </a:lnTo>
                  <a:lnTo>
                    <a:pt x="3205" y="1362"/>
                  </a:lnTo>
                  <a:lnTo>
                    <a:pt x="3206" y="1362"/>
                  </a:lnTo>
                  <a:lnTo>
                    <a:pt x="3207" y="1361"/>
                  </a:lnTo>
                  <a:lnTo>
                    <a:pt x="3208" y="1361"/>
                  </a:lnTo>
                  <a:lnTo>
                    <a:pt x="3208" y="1361"/>
                  </a:lnTo>
                  <a:lnTo>
                    <a:pt x="3209" y="1360"/>
                  </a:lnTo>
                  <a:lnTo>
                    <a:pt x="3210" y="1360"/>
                  </a:lnTo>
                  <a:lnTo>
                    <a:pt x="3211" y="1360"/>
                  </a:lnTo>
                  <a:lnTo>
                    <a:pt x="3212" y="1359"/>
                  </a:lnTo>
                  <a:lnTo>
                    <a:pt x="3213" y="1359"/>
                  </a:lnTo>
                  <a:lnTo>
                    <a:pt x="3214" y="1359"/>
                  </a:lnTo>
                  <a:lnTo>
                    <a:pt x="3214" y="1358"/>
                  </a:lnTo>
                  <a:lnTo>
                    <a:pt x="3215" y="1358"/>
                  </a:lnTo>
                  <a:lnTo>
                    <a:pt x="3216" y="1357"/>
                  </a:lnTo>
                  <a:lnTo>
                    <a:pt x="3217" y="1357"/>
                  </a:lnTo>
                  <a:lnTo>
                    <a:pt x="3218" y="1357"/>
                  </a:lnTo>
                  <a:lnTo>
                    <a:pt x="3219" y="1356"/>
                  </a:lnTo>
                  <a:lnTo>
                    <a:pt x="3219" y="1356"/>
                  </a:lnTo>
                  <a:lnTo>
                    <a:pt x="3220" y="1355"/>
                  </a:lnTo>
                  <a:lnTo>
                    <a:pt x="3221" y="1355"/>
                  </a:lnTo>
                  <a:lnTo>
                    <a:pt x="3222" y="1355"/>
                  </a:lnTo>
                  <a:lnTo>
                    <a:pt x="3223" y="1354"/>
                  </a:lnTo>
                  <a:lnTo>
                    <a:pt x="3224" y="1354"/>
                  </a:lnTo>
                  <a:lnTo>
                    <a:pt x="3225" y="1353"/>
                  </a:lnTo>
                  <a:lnTo>
                    <a:pt x="3225" y="1353"/>
                  </a:lnTo>
                  <a:lnTo>
                    <a:pt x="3226" y="1352"/>
                  </a:lnTo>
                  <a:lnTo>
                    <a:pt x="3227" y="1352"/>
                  </a:lnTo>
                  <a:lnTo>
                    <a:pt x="3228" y="1351"/>
                  </a:lnTo>
                  <a:lnTo>
                    <a:pt x="3229" y="1351"/>
                  </a:lnTo>
                  <a:lnTo>
                    <a:pt x="3230" y="1350"/>
                  </a:lnTo>
                  <a:lnTo>
                    <a:pt x="3231" y="1350"/>
                  </a:lnTo>
                  <a:lnTo>
                    <a:pt x="3231" y="1349"/>
                  </a:lnTo>
                  <a:lnTo>
                    <a:pt x="3232" y="1349"/>
                  </a:lnTo>
                  <a:lnTo>
                    <a:pt x="3233" y="1348"/>
                  </a:lnTo>
                  <a:lnTo>
                    <a:pt x="3234" y="1348"/>
                  </a:lnTo>
                  <a:lnTo>
                    <a:pt x="3235" y="1347"/>
                  </a:lnTo>
                  <a:lnTo>
                    <a:pt x="3236" y="1346"/>
                  </a:lnTo>
                  <a:lnTo>
                    <a:pt x="3237" y="1346"/>
                  </a:lnTo>
                  <a:lnTo>
                    <a:pt x="3237" y="1345"/>
                  </a:lnTo>
                  <a:lnTo>
                    <a:pt x="3238" y="1345"/>
                  </a:lnTo>
                  <a:lnTo>
                    <a:pt x="3239" y="1344"/>
                  </a:lnTo>
                  <a:lnTo>
                    <a:pt x="3240" y="1343"/>
                  </a:lnTo>
                  <a:lnTo>
                    <a:pt x="3241" y="1343"/>
                  </a:lnTo>
                  <a:lnTo>
                    <a:pt x="3242" y="1342"/>
                  </a:lnTo>
                  <a:lnTo>
                    <a:pt x="3242" y="1341"/>
                  </a:lnTo>
                  <a:lnTo>
                    <a:pt x="3243" y="1341"/>
                  </a:lnTo>
                  <a:lnTo>
                    <a:pt x="3244" y="1340"/>
                  </a:lnTo>
                  <a:lnTo>
                    <a:pt x="3245" y="1339"/>
                  </a:lnTo>
                  <a:lnTo>
                    <a:pt x="3246" y="1339"/>
                  </a:lnTo>
                  <a:lnTo>
                    <a:pt x="3247" y="1338"/>
                  </a:lnTo>
                  <a:lnTo>
                    <a:pt x="3248" y="1337"/>
                  </a:lnTo>
                  <a:lnTo>
                    <a:pt x="3248" y="1337"/>
                  </a:lnTo>
                  <a:lnTo>
                    <a:pt x="3249" y="1336"/>
                  </a:lnTo>
                  <a:lnTo>
                    <a:pt x="3250" y="1335"/>
                  </a:lnTo>
                  <a:lnTo>
                    <a:pt x="3251" y="1334"/>
                  </a:lnTo>
                  <a:lnTo>
                    <a:pt x="3252" y="1334"/>
                  </a:lnTo>
                  <a:lnTo>
                    <a:pt x="3253" y="1333"/>
                  </a:lnTo>
                  <a:lnTo>
                    <a:pt x="3254" y="1332"/>
                  </a:lnTo>
                  <a:lnTo>
                    <a:pt x="3254" y="1331"/>
                  </a:lnTo>
                  <a:lnTo>
                    <a:pt x="3255" y="1331"/>
                  </a:lnTo>
                  <a:lnTo>
                    <a:pt x="3256" y="1330"/>
                  </a:lnTo>
                  <a:lnTo>
                    <a:pt x="3257" y="1329"/>
                  </a:lnTo>
                  <a:lnTo>
                    <a:pt x="3258" y="1328"/>
                  </a:lnTo>
                  <a:lnTo>
                    <a:pt x="3259" y="1327"/>
                  </a:lnTo>
                  <a:lnTo>
                    <a:pt x="3260" y="1327"/>
                  </a:lnTo>
                  <a:lnTo>
                    <a:pt x="3260" y="1326"/>
                  </a:lnTo>
                  <a:lnTo>
                    <a:pt x="3261" y="1325"/>
                  </a:lnTo>
                  <a:lnTo>
                    <a:pt x="3262" y="1324"/>
                  </a:lnTo>
                  <a:lnTo>
                    <a:pt x="3263" y="1323"/>
                  </a:lnTo>
                  <a:lnTo>
                    <a:pt x="3264" y="1322"/>
                  </a:lnTo>
                  <a:lnTo>
                    <a:pt x="3265" y="1322"/>
                  </a:lnTo>
                  <a:lnTo>
                    <a:pt x="3266" y="1321"/>
                  </a:lnTo>
                  <a:lnTo>
                    <a:pt x="3266" y="1320"/>
                  </a:lnTo>
                  <a:lnTo>
                    <a:pt x="3267" y="1319"/>
                  </a:lnTo>
                  <a:lnTo>
                    <a:pt x="3268" y="1318"/>
                  </a:lnTo>
                  <a:lnTo>
                    <a:pt x="3269" y="1317"/>
                  </a:lnTo>
                  <a:lnTo>
                    <a:pt x="3270" y="1316"/>
                  </a:lnTo>
                  <a:lnTo>
                    <a:pt x="3271" y="1315"/>
                  </a:lnTo>
                  <a:lnTo>
                    <a:pt x="3271" y="1314"/>
                  </a:lnTo>
                  <a:lnTo>
                    <a:pt x="3272" y="1313"/>
                  </a:lnTo>
                  <a:lnTo>
                    <a:pt x="3272" y="1313"/>
                  </a:lnTo>
                  <a:lnTo>
                    <a:pt x="3273" y="1312"/>
                  </a:lnTo>
                  <a:lnTo>
                    <a:pt x="3274" y="1311"/>
                  </a:lnTo>
                  <a:lnTo>
                    <a:pt x="3275" y="1310"/>
                  </a:lnTo>
                  <a:lnTo>
                    <a:pt x="3276" y="1309"/>
                  </a:lnTo>
                  <a:lnTo>
                    <a:pt x="3277" y="1308"/>
                  </a:lnTo>
                  <a:lnTo>
                    <a:pt x="3277" y="1308"/>
                  </a:lnTo>
                  <a:lnTo>
                    <a:pt x="3278" y="1307"/>
                  </a:lnTo>
                  <a:lnTo>
                    <a:pt x="3279" y="1306"/>
                  </a:lnTo>
                  <a:lnTo>
                    <a:pt x="3280" y="1305"/>
                  </a:lnTo>
                  <a:lnTo>
                    <a:pt x="3281" y="1304"/>
                  </a:lnTo>
                  <a:lnTo>
                    <a:pt x="3282" y="1303"/>
                  </a:lnTo>
                  <a:lnTo>
                    <a:pt x="3282" y="1302"/>
                  </a:lnTo>
                  <a:lnTo>
                    <a:pt x="3283" y="1301"/>
                  </a:lnTo>
                  <a:lnTo>
                    <a:pt x="3284" y="1300"/>
                  </a:lnTo>
                  <a:lnTo>
                    <a:pt x="3285" y="1299"/>
                  </a:lnTo>
                  <a:lnTo>
                    <a:pt x="3286" y="1298"/>
                  </a:lnTo>
                  <a:lnTo>
                    <a:pt x="3286" y="1298"/>
                  </a:lnTo>
                  <a:lnTo>
                    <a:pt x="3287" y="1297"/>
                  </a:lnTo>
                  <a:lnTo>
                    <a:pt x="3288" y="1296"/>
                  </a:lnTo>
                  <a:lnTo>
                    <a:pt x="3288" y="1295"/>
                  </a:lnTo>
                  <a:lnTo>
                    <a:pt x="3289" y="1294"/>
                  </a:lnTo>
                  <a:lnTo>
                    <a:pt x="3290" y="1293"/>
                  </a:lnTo>
                  <a:lnTo>
                    <a:pt x="3291" y="1292"/>
                  </a:lnTo>
                  <a:lnTo>
                    <a:pt x="3292" y="1291"/>
                  </a:lnTo>
                  <a:lnTo>
                    <a:pt x="3293" y="1290"/>
                  </a:lnTo>
                  <a:lnTo>
                    <a:pt x="3294" y="1289"/>
                  </a:lnTo>
                  <a:lnTo>
                    <a:pt x="3294" y="1288"/>
                  </a:lnTo>
                  <a:lnTo>
                    <a:pt x="3295" y="1287"/>
                  </a:lnTo>
                  <a:lnTo>
                    <a:pt x="3296" y="1286"/>
                  </a:lnTo>
                  <a:lnTo>
                    <a:pt x="3297" y="1285"/>
                  </a:lnTo>
                  <a:lnTo>
                    <a:pt x="3298" y="1284"/>
                  </a:lnTo>
                  <a:lnTo>
                    <a:pt x="3299" y="1283"/>
                  </a:lnTo>
                  <a:lnTo>
                    <a:pt x="3300" y="1282"/>
                  </a:lnTo>
                  <a:lnTo>
                    <a:pt x="3300" y="1281"/>
                  </a:lnTo>
                  <a:lnTo>
                    <a:pt x="3301" y="1281"/>
                  </a:lnTo>
                  <a:lnTo>
                    <a:pt x="3302" y="1280"/>
                  </a:lnTo>
                  <a:lnTo>
                    <a:pt x="3303" y="1279"/>
                  </a:lnTo>
                  <a:lnTo>
                    <a:pt x="3304" y="1278"/>
                  </a:lnTo>
                  <a:lnTo>
                    <a:pt x="3305" y="1277"/>
                  </a:lnTo>
                  <a:lnTo>
                    <a:pt x="3306" y="1276"/>
                  </a:lnTo>
                  <a:lnTo>
                    <a:pt x="3306" y="1275"/>
                  </a:lnTo>
                  <a:lnTo>
                    <a:pt x="3307" y="1274"/>
                  </a:lnTo>
                  <a:lnTo>
                    <a:pt x="3308" y="1273"/>
                  </a:lnTo>
                  <a:lnTo>
                    <a:pt x="3309" y="1272"/>
                  </a:lnTo>
                  <a:lnTo>
                    <a:pt x="3310" y="1271"/>
                  </a:lnTo>
                  <a:lnTo>
                    <a:pt x="3311" y="1270"/>
                  </a:lnTo>
                  <a:lnTo>
                    <a:pt x="3312" y="1269"/>
                  </a:lnTo>
                  <a:lnTo>
                    <a:pt x="3312" y="1268"/>
                  </a:lnTo>
                  <a:lnTo>
                    <a:pt x="3313" y="1267"/>
                  </a:lnTo>
                  <a:lnTo>
                    <a:pt x="3314" y="1266"/>
                  </a:lnTo>
                  <a:lnTo>
                    <a:pt x="3315" y="1265"/>
                  </a:lnTo>
                  <a:lnTo>
                    <a:pt x="3316" y="1264"/>
                  </a:lnTo>
                  <a:lnTo>
                    <a:pt x="3317" y="1263"/>
                  </a:lnTo>
                  <a:lnTo>
                    <a:pt x="3318" y="1262"/>
                  </a:lnTo>
                  <a:lnTo>
                    <a:pt x="3318" y="1261"/>
                  </a:lnTo>
                  <a:lnTo>
                    <a:pt x="3319" y="1260"/>
                  </a:lnTo>
                  <a:lnTo>
                    <a:pt x="3320" y="1259"/>
                  </a:lnTo>
                  <a:lnTo>
                    <a:pt x="3321" y="1258"/>
                  </a:lnTo>
                  <a:lnTo>
                    <a:pt x="3322" y="1257"/>
                  </a:lnTo>
                  <a:lnTo>
                    <a:pt x="3323" y="1256"/>
                  </a:lnTo>
                  <a:lnTo>
                    <a:pt x="3324" y="1255"/>
                  </a:lnTo>
                  <a:lnTo>
                    <a:pt x="3324" y="1254"/>
                  </a:lnTo>
                  <a:lnTo>
                    <a:pt x="3325" y="1253"/>
                  </a:lnTo>
                  <a:lnTo>
                    <a:pt x="3326" y="1252"/>
                  </a:lnTo>
                  <a:lnTo>
                    <a:pt x="3327" y="1251"/>
                  </a:lnTo>
                  <a:lnTo>
                    <a:pt x="3328" y="1250"/>
                  </a:lnTo>
                  <a:lnTo>
                    <a:pt x="3329" y="1249"/>
                  </a:lnTo>
                  <a:lnTo>
                    <a:pt x="3330" y="1248"/>
                  </a:lnTo>
                  <a:lnTo>
                    <a:pt x="3330" y="1248"/>
                  </a:lnTo>
                  <a:lnTo>
                    <a:pt x="3331" y="1247"/>
                  </a:lnTo>
                  <a:lnTo>
                    <a:pt x="3332" y="1246"/>
                  </a:lnTo>
                  <a:lnTo>
                    <a:pt x="3333" y="1245"/>
                  </a:lnTo>
                  <a:lnTo>
                    <a:pt x="3334" y="1244"/>
                  </a:lnTo>
                  <a:lnTo>
                    <a:pt x="3335" y="1243"/>
                  </a:lnTo>
                  <a:lnTo>
                    <a:pt x="3336" y="1242"/>
                  </a:lnTo>
                  <a:lnTo>
                    <a:pt x="3336" y="1241"/>
                  </a:lnTo>
                  <a:lnTo>
                    <a:pt x="3337" y="1240"/>
                  </a:lnTo>
                  <a:lnTo>
                    <a:pt x="3338" y="1239"/>
                  </a:lnTo>
                  <a:lnTo>
                    <a:pt x="3339" y="1238"/>
                  </a:lnTo>
                  <a:lnTo>
                    <a:pt x="3340" y="1237"/>
                  </a:lnTo>
                  <a:lnTo>
                    <a:pt x="3341" y="1236"/>
                  </a:lnTo>
                  <a:lnTo>
                    <a:pt x="3342" y="1235"/>
                  </a:lnTo>
                  <a:lnTo>
                    <a:pt x="3342" y="1234"/>
                  </a:lnTo>
                  <a:lnTo>
                    <a:pt x="3343" y="1233"/>
                  </a:lnTo>
                  <a:lnTo>
                    <a:pt x="3344" y="1232"/>
                  </a:lnTo>
                  <a:lnTo>
                    <a:pt x="3345" y="1231"/>
                  </a:lnTo>
                  <a:lnTo>
                    <a:pt x="3346" y="1230"/>
                  </a:lnTo>
                  <a:lnTo>
                    <a:pt x="3347" y="1229"/>
                  </a:lnTo>
                  <a:lnTo>
                    <a:pt x="3348" y="1228"/>
                  </a:lnTo>
                  <a:lnTo>
                    <a:pt x="3348" y="1227"/>
                  </a:lnTo>
                  <a:lnTo>
                    <a:pt x="3349" y="1226"/>
                  </a:lnTo>
                  <a:lnTo>
                    <a:pt x="3350" y="1225"/>
                  </a:lnTo>
                  <a:lnTo>
                    <a:pt x="3351" y="1224"/>
                  </a:lnTo>
                  <a:lnTo>
                    <a:pt x="3352" y="1223"/>
                  </a:lnTo>
                  <a:lnTo>
                    <a:pt x="3353" y="1222"/>
                  </a:lnTo>
                  <a:lnTo>
                    <a:pt x="3354" y="1221"/>
                  </a:lnTo>
                  <a:lnTo>
                    <a:pt x="3355" y="1220"/>
                  </a:lnTo>
                  <a:lnTo>
                    <a:pt x="3355" y="1219"/>
                  </a:lnTo>
                  <a:lnTo>
                    <a:pt x="3356" y="1218"/>
                  </a:lnTo>
                  <a:lnTo>
                    <a:pt x="3357" y="1217"/>
                  </a:lnTo>
                  <a:lnTo>
                    <a:pt x="3358" y="1216"/>
                  </a:lnTo>
                  <a:lnTo>
                    <a:pt x="3359" y="1215"/>
                  </a:lnTo>
                  <a:lnTo>
                    <a:pt x="3359" y="1215"/>
                  </a:lnTo>
                  <a:lnTo>
                    <a:pt x="3360" y="1215"/>
                  </a:lnTo>
                  <a:lnTo>
                    <a:pt x="3361" y="1214"/>
                  </a:lnTo>
                  <a:lnTo>
                    <a:pt x="3361" y="1213"/>
                  </a:lnTo>
                  <a:lnTo>
                    <a:pt x="3362" y="1212"/>
                  </a:lnTo>
                  <a:lnTo>
                    <a:pt x="3363" y="1211"/>
                  </a:lnTo>
                  <a:lnTo>
                    <a:pt x="3364" y="1210"/>
                  </a:lnTo>
                  <a:lnTo>
                    <a:pt x="3365" y="1209"/>
                  </a:lnTo>
                  <a:lnTo>
                    <a:pt x="3366" y="1208"/>
                  </a:lnTo>
                  <a:lnTo>
                    <a:pt x="3367" y="1208"/>
                  </a:lnTo>
                  <a:lnTo>
                    <a:pt x="3367" y="1207"/>
                  </a:lnTo>
                  <a:lnTo>
                    <a:pt x="3368" y="1206"/>
                  </a:lnTo>
                  <a:lnTo>
                    <a:pt x="3369" y="1205"/>
                  </a:lnTo>
                  <a:lnTo>
                    <a:pt x="3370" y="1205"/>
                  </a:lnTo>
                  <a:lnTo>
                    <a:pt x="3371" y="1204"/>
                  </a:lnTo>
                  <a:lnTo>
                    <a:pt x="3372" y="1203"/>
                  </a:lnTo>
                  <a:lnTo>
                    <a:pt x="3373" y="1203"/>
                  </a:lnTo>
                  <a:lnTo>
                    <a:pt x="3373" y="1202"/>
                  </a:lnTo>
                  <a:lnTo>
                    <a:pt x="3374" y="1201"/>
                  </a:lnTo>
                  <a:lnTo>
                    <a:pt x="3375" y="1201"/>
                  </a:lnTo>
                  <a:lnTo>
                    <a:pt x="3376" y="1200"/>
                  </a:lnTo>
                  <a:lnTo>
                    <a:pt x="3377" y="1200"/>
                  </a:lnTo>
                  <a:lnTo>
                    <a:pt x="3378" y="1199"/>
                  </a:lnTo>
                  <a:lnTo>
                    <a:pt x="3379" y="1198"/>
                  </a:lnTo>
                  <a:lnTo>
                    <a:pt x="3379" y="1198"/>
                  </a:lnTo>
                  <a:lnTo>
                    <a:pt x="3380" y="1198"/>
                  </a:lnTo>
                  <a:lnTo>
                    <a:pt x="3381" y="1197"/>
                  </a:lnTo>
                  <a:lnTo>
                    <a:pt x="3382" y="1197"/>
                  </a:lnTo>
                  <a:lnTo>
                    <a:pt x="3383" y="1196"/>
                  </a:lnTo>
                  <a:lnTo>
                    <a:pt x="3384" y="1196"/>
                  </a:lnTo>
                  <a:lnTo>
                    <a:pt x="3385" y="1195"/>
                  </a:lnTo>
                  <a:lnTo>
                    <a:pt x="3385" y="1195"/>
                  </a:lnTo>
                  <a:lnTo>
                    <a:pt x="3386" y="1195"/>
                  </a:lnTo>
                  <a:lnTo>
                    <a:pt x="3387" y="1194"/>
                  </a:lnTo>
                  <a:lnTo>
                    <a:pt x="3388" y="1194"/>
                  </a:lnTo>
                  <a:lnTo>
                    <a:pt x="3389" y="1194"/>
                  </a:lnTo>
                  <a:lnTo>
                    <a:pt x="3390" y="1194"/>
                  </a:lnTo>
                  <a:lnTo>
                    <a:pt x="3391" y="1193"/>
                  </a:lnTo>
                  <a:lnTo>
                    <a:pt x="3391" y="1193"/>
                  </a:lnTo>
                  <a:lnTo>
                    <a:pt x="3392" y="1193"/>
                  </a:lnTo>
                  <a:lnTo>
                    <a:pt x="3393" y="1193"/>
                  </a:lnTo>
                  <a:lnTo>
                    <a:pt x="3394" y="1193"/>
                  </a:lnTo>
                  <a:lnTo>
                    <a:pt x="3395" y="1193"/>
                  </a:lnTo>
                  <a:lnTo>
                    <a:pt x="3396" y="1193"/>
                  </a:lnTo>
                  <a:lnTo>
                    <a:pt x="3397" y="1192"/>
                  </a:lnTo>
                  <a:lnTo>
                    <a:pt x="3397" y="1192"/>
                  </a:lnTo>
                  <a:lnTo>
                    <a:pt x="3398" y="1192"/>
                  </a:lnTo>
                  <a:lnTo>
                    <a:pt x="3399" y="1192"/>
                  </a:lnTo>
                  <a:lnTo>
                    <a:pt x="3400" y="1192"/>
                  </a:lnTo>
                  <a:lnTo>
                    <a:pt x="3401" y="1192"/>
                  </a:lnTo>
                  <a:lnTo>
                    <a:pt x="3402" y="1192"/>
                  </a:lnTo>
                  <a:lnTo>
                    <a:pt x="3403" y="1192"/>
                  </a:lnTo>
                  <a:lnTo>
                    <a:pt x="3403" y="1193"/>
                  </a:lnTo>
                  <a:lnTo>
                    <a:pt x="3404" y="1193"/>
                  </a:lnTo>
                  <a:lnTo>
                    <a:pt x="3405" y="1193"/>
                  </a:lnTo>
                  <a:lnTo>
                    <a:pt x="3406" y="1193"/>
                  </a:lnTo>
                  <a:lnTo>
                    <a:pt x="3407" y="1193"/>
                  </a:lnTo>
                  <a:lnTo>
                    <a:pt x="3408" y="1193"/>
                  </a:lnTo>
                  <a:lnTo>
                    <a:pt x="3409" y="1194"/>
                  </a:lnTo>
                  <a:lnTo>
                    <a:pt x="3409" y="1194"/>
                  </a:lnTo>
                  <a:lnTo>
                    <a:pt x="3410" y="1194"/>
                  </a:lnTo>
                  <a:lnTo>
                    <a:pt x="3411" y="1194"/>
                  </a:lnTo>
                  <a:lnTo>
                    <a:pt x="3412" y="1195"/>
                  </a:lnTo>
                  <a:lnTo>
                    <a:pt x="3413" y="1195"/>
                  </a:lnTo>
                  <a:lnTo>
                    <a:pt x="3414" y="1195"/>
                  </a:lnTo>
                  <a:lnTo>
                    <a:pt x="3415" y="1196"/>
                  </a:lnTo>
                  <a:lnTo>
                    <a:pt x="3415" y="1196"/>
                  </a:lnTo>
                  <a:lnTo>
                    <a:pt x="3416" y="1196"/>
                  </a:lnTo>
                  <a:lnTo>
                    <a:pt x="3417" y="1197"/>
                  </a:lnTo>
                  <a:lnTo>
                    <a:pt x="3418" y="1197"/>
                  </a:lnTo>
                  <a:lnTo>
                    <a:pt x="3419" y="1198"/>
                  </a:lnTo>
                  <a:lnTo>
                    <a:pt x="3420" y="1198"/>
                  </a:lnTo>
                  <a:lnTo>
                    <a:pt x="3421" y="1199"/>
                  </a:lnTo>
                  <a:lnTo>
                    <a:pt x="3421" y="1199"/>
                  </a:lnTo>
                  <a:lnTo>
                    <a:pt x="3422" y="1200"/>
                  </a:lnTo>
                  <a:lnTo>
                    <a:pt x="3423" y="1200"/>
                  </a:lnTo>
                  <a:lnTo>
                    <a:pt x="3424" y="1201"/>
                  </a:lnTo>
                  <a:lnTo>
                    <a:pt x="3425" y="1202"/>
                  </a:lnTo>
                  <a:lnTo>
                    <a:pt x="3426" y="1202"/>
                  </a:lnTo>
                  <a:lnTo>
                    <a:pt x="3427" y="1203"/>
                  </a:lnTo>
                  <a:lnTo>
                    <a:pt x="3427" y="1204"/>
                  </a:lnTo>
                  <a:lnTo>
                    <a:pt x="3428" y="1204"/>
                  </a:lnTo>
                  <a:lnTo>
                    <a:pt x="3429" y="1205"/>
                  </a:lnTo>
                  <a:lnTo>
                    <a:pt x="3430" y="1206"/>
                  </a:lnTo>
                  <a:lnTo>
                    <a:pt x="3431" y="1206"/>
                  </a:lnTo>
                  <a:lnTo>
                    <a:pt x="3432" y="1207"/>
                  </a:lnTo>
                  <a:lnTo>
                    <a:pt x="3433" y="1208"/>
                  </a:lnTo>
                  <a:lnTo>
                    <a:pt x="3433" y="1209"/>
                  </a:lnTo>
                  <a:lnTo>
                    <a:pt x="3434" y="1210"/>
                  </a:lnTo>
                  <a:lnTo>
                    <a:pt x="3435" y="1210"/>
                  </a:lnTo>
                  <a:lnTo>
                    <a:pt x="3436" y="1211"/>
                  </a:lnTo>
                  <a:lnTo>
                    <a:pt x="3437" y="1212"/>
                  </a:lnTo>
                  <a:lnTo>
                    <a:pt x="3438" y="1213"/>
                  </a:lnTo>
                  <a:lnTo>
                    <a:pt x="3439" y="1214"/>
                  </a:lnTo>
                  <a:lnTo>
                    <a:pt x="3439" y="1215"/>
                  </a:lnTo>
                  <a:lnTo>
                    <a:pt x="3440" y="1216"/>
                  </a:lnTo>
                  <a:lnTo>
                    <a:pt x="3441" y="1217"/>
                  </a:lnTo>
                  <a:lnTo>
                    <a:pt x="3442" y="1218"/>
                  </a:lnTo>
                  <a:lnTo>
                    <a:pt x="3443" y="1219"/>
                  </a:lnTo>
                  <a:lnTo>
                    <a:pt x="3444" y="1220"/>
                  </a:lnTo>
                  <a:lnTo>
                    <a:pt x="3445" y="1221"/>
                  </a:lnTo>
                  <a:lnTo>
                    <a:pt x="3445" y="1222"/>
                  </a:lnTo>
                  <a:lnTo>
                    <a:pt x="3446" y="1223"/>
                  </a:lnTo>
                  <a:lnTo>
                    <a:pt x="3447" y="1224"/>
                  </a:lnTo>
                  <a:lnTo>
                    <a:pt x="3448" y="1226"/>
                  </a:lnTo>
                  <a:lnTo>
                    <a:pt x="3449" y="1227"/>
                  </a:lnTo>
                  <a:lnTo>
                    <a:pt x="3450" y="1228"/>
                  </a:lnTo>
                  <a:lnTo>
                    <a:pt x="3451" y="1229"/>
                  </a:lnTo>
                  <a:lnTo>
                    <a:pt x="3451" y="1230"/>
                  </a:lnTo>
                  <a:lnTo>
                    <a:pt x="3452" y="1232"/>
                  </a:lnTo>
                  <a:lnTo>
                    <a:pt x="3453" y="1233"/>
                  </a:lnTo>
                  <a:lnTo>
                    <a:pt x="3454" y="1234"/>
                  </a:lnTo>
                  <a:lnTo>
                    <a:pt x="3455" y="1235"/>
                  </a:lnTo>
                  <a:lnTo>
                    <a:pt x="3456" y="1237"/>
                  </a:lnTo>
                  <a:lnTo>
                    <a:pt x="3457" y="1238"/>
                  </a:lnTo>
                  <a:lnTo>
                    <a:pt x="3457" y="1239"/>
                  </a:lnTo>
                  <a:lnTo>
                    <a:pt x="3458" y="1241"/>
                  </a:lnTo>
                  <a:lnTo>
                    <a:pt x="3459" y="1242"/>
                  </a:lnTo>
                  <a:lnTo>
                    <a:pt x="3460" y="1244"/>
                  </a:lnTo>
                  <a:lnTo>
                    <a:pt x="3461" y="1245"/>
                  </a:lnTo>
                  <a:lnTo>
                    <a:pt x="3462" y="1246"/>
                  </a:lnTo>
                  <a:lnTo>
                    <a:pt x="3463" y="1248"/>
                  </a:lnTo>
                  <a:lnTo>
                    <a:pt x="3463" y="1249"/>
                  </a:lnTo>
                  <a:lnTo>
                    <a:pt x="3464" y="1251"/>
                  </a:lnTo>
                  <a:lnTo>
                    <a:pt x="3465" y="1252"/>
                  </a:lnTo>
                  <a:lnTo>
                    <a:pt x="3466" y="1254"/>
                  </a:lnTo>
                  <a:lnTo>
                    <a:pt x="3467" y="1255"/>
                  </a:lnTo>
                  <a:lnTo>
                    <a:pt x="3468" y="1257"/>
                  </a:lnTo>
                  <a:lnTo>
                    <a:pt x="3469" y="1259"/>
                  </a:lnTo>
                  <a:lnTo>
                    <a:pt x="3469" y="1260"/>
                  </a:lnTo>
                  <a:lnTo>
                    <a:pt x="3470" y="1262"/>
                  </a:lnTo>
                  <a:lnTo>
                    <a:pt x="3471" y="1263"/>
                  </a:lnTo>
                  <a:lnTo>
                    <a:pt x="3472" y="1265"/>
                  </a:lnTo>
                  <a:lnTo>
                    <a:pt x="3473" y="1267"/>
                  </a:lnTo>
                  <a:lnTo>
                    <a:pt x="3474" y="1268"/>
                  </a:lnTo>
                  <a:lnTo>
                    <a:pt x="3475" y="1270"/>
                  </a:lnTo>
                  <a:lnTo>
                    <a:pt x="3475" y="1272"/>
                  </a:lnTo>
                  <a:lnTo>
                    <a:pt x="3475" y="1272"/>
                  </a:lnTo>
                  <a:lnTo>
                    <a:pt x="3476" y="1274"/>
                  </a:lnTo>
                  <a:lnTo>
                    <a:pt x="3477" y="1275"/>
                  </a:lnTo>
                  <a:lnTo>
                    <a:pt x="3478" y="1277"/>
                  </a:lnTo>
                  <a:lnTo>
                    <a:pt x="3479" y="1279"/>
                  </a:lnTo>
                  <a:lnTo>
                    <a:pt x="3480" y="1280"/>
                  </a:lnTo>
                  <a:lnTo>
                    <a:pt x="3480" y="1282"/>
                  </a:lnTo>
                  <a:lnTo>
                    <a:pt x="3481" y="1284"/>
                  </a:lnTo>
                  <a:lnTo>
                    <a:pt x="3482" y="1285"/>
                  </a:lnTo>
                  <a:lnTo>
                    <a:pt x="3483" y="1287"/>
                  </a:lnTo>
                  <a:lnTo>
                    <a:pt x="3484" y="1289"/>
                  </a:lnTo>
                  <a:lnTo>
                    <a:pt x="3485" y="1290"/>
                  </a:lnTo>
                  <a:lnTo>
                    <a:pt x="3485" y="1292"/>
                  </a:lnTo>
                  <a:lnTo>
                    <a:pt x="3486" y="1294"/>
                  </a:lnTo>
                  <a:lnTo>
                    <a:pt x="3487" y="1295"/>
                  </a:lnTo>
                  <a:lnTo>
                    <a:pt x="3488" y="1297"/>
                  </a:lnTo>
                  <a:lnTo>
                    <a:pt x="3489" y="1299"/>
                  </a:lnTo>
                  <a:lnTo>
                    <a:pt x="3490" y="1300"/>
                  </a:lnTo>
                  <a:lnTo>
                    <a:pt x="3490" y="1302"/>
                  </a:lnTo>
                  <a:lnTo>
                    <a:pt x="3491" y="1304"/>
                  </a:lnTo>
                  <a:lnTo>
                    <a:pt x="3492" y="1305"/>
                  </a:lnTo>
                  <a:lnTo>
                    <a:pt x="3493" y="1307"/>
                  </a:lnTo>
                  <a:lnTo>
                    <a:pt x="3494" y="1309"/>
                  </a:lnTo>
                  <a:lnTo>
                    <a:pt x="3495" y="1310"/>
                  </a:lnTo>
                  <a:lnTo>
                    <a:pt x="3495" y="1312"/>
                  </a:lnTo>
                  <a:lnTo>
                    <a:pt x="3496" y="1314"/>
                  </a:lnTo>
                  <a:lnTo>
                    <a:pt x="3497" y="1315"/>
                  </a:lnTo>
                  <a:lnTo>
                    <a:pt x="3497" y="1315"/>
                  </a:lnTo>
                  <a:lnTo>
                    <a:pt x="3498" y="1317"/>
                  </a:lnTo>
                  <a:lnTo>
                    <a:pt x="3499" y="1319"/>
                  </a:lnTo>
                  <a:lnTo>
                    <a:pt x="3500" y="1321"/>
                  </a:lnTo>
                  <a:lnTo>
                    <a:pt x="3500" y="1322"/>
                  </a:lnTo>
                  <a:lnTo>
                    <a:pt x="3501" y="1324"/>
                  </a:lnTo>
                  <a:lnTo>
                    <a:pt x="3502" y="1326"/>
                  </a:lnTo>
                  <a:lnTo>
                    <a:pt x="3503" y="1327"/>
                  </a:lnTo>
                  <a:lnTo>
                    <a:pt x="3504" y="1329"/>
                  </a:lnTo>
                  <a:lnTo>
                    <a:pt x="3505" y="1330"/>
                  </a:lnTo>
                  <a:lnTo>
                    <a:pt x="3506" y="1332"/>
                  </a:lnTo>
                  <a:lnTo>
                    <a:pt x="3506" y="1334"/>
                  </a:lnTo>
                  <a:lnTo>
                    <a:pt x="3507" y="1335"/>
                  </a:lnTo>
                  <a:lnTo>
                    <a:pt x="3508" y="1337"/>
                  </a:lnTo>
                  <a:lnTo>
                    <a:pt x="3509" y="1338"/>
                  </a:lnTo>
                  <a:lnTo>
                    <a:pt x="3510" y="1340"/>
                  </a:lnTo>
                  <a:lnTo>
                    <a:pt x="3511" y="1341"/>
                  </a:lnTo>
                  <a:lnTo>
                    <a:pt x="3512" y="1343"/>
                  </a:lnTo>
                  <a:lnTo>
                    <a:pt x="3512" y="1345"/>
                  </a:lnTo>
                  <a:lnTo>
                    <a:pt x="3513" y="1346"/>
                  </a:lnTo>
                  <a:lnTo>
                    <a:pt x="3514" y="1348"/>
                  </a:lnTo>
                  <a:lnTo>
                    <a:pt x="3515" y="1349"/>
                  </a:lnTo>
                  <a:lnTo>
                    <a:pt x="3516" y="1350"/>
                  </a:lnTo>
                  <a:lnTo>
                    <a:pt x="3517" y="1352"/>
                  </a:lnTo>
                  <a:lnTo>
                    <a:pt x="3518" y="1353"/>
                  </a:lnTo>
                  <a:lnTo>
                    <a:pt x="3518" y="1355"/>
                  </a:lnTo>
                  <a:lnTo>
                    <a:pt x="3519" y="1356"/>
                  </a:lnTo>
                  <a:lnTo>
                    <a:pt x="3520" y="1358"/>
                  </a:lnTo>
                  <a:lnTo>
                    <a:pt x="3521" y="1359"/>
                  </a:lnTo>
                  <a:lnTo>
                    <a:pt x="3522" y="1360"/>
                  </a:lnTo>
                  <a:lnTo>
                    <a:pt x="3523" y="1362"/>
                  </a:lnTo>
                  <a:lnTo>
                    <a:pt x="3524" y="1363"/>
                  </a:lnTo>
                  <a:lnTo>
                    <a:pt x="3524" y="1365"/>
                  </a:lnTo>
                  <a:lnTo>
                    <a:pt x="3525" y="1366"/>
                  </a:lnTo>
                  <a:lnTo>
                    <a:pt x="3526" y="1367"/>
                  </a:lnTo>
                  <a:lnTo>
                    <a:pt x="3527" y="1369"/>
                  </a:lnTo>
                  <a:lnTo>
                    <a:pt x="3528" y="1370"/>
                  </a:lnTo>
                  <a:lnTo>
                    <a:pt x="3529" y="1371"/>
                  </a:lnTo>
                  <a:lnTo>
                    <a:pt x="3530" y="1372"/>
                  </a:lnTo>
                  <a:lnTo>
                    <a:pt x="3530" y="1374"/>
                  </a:lnTo>
                  <a:lnTo>
                    <a:pt x="3531" y="1375"/>
                  </a:lnTo>
                  <a:lnTo>
                    <a:pt x="3532" y="1376"/>
                  </a:lnTo>
                  <a:lnTo>
                    <a:pt x="3533" y="1378"/>
                  </a:lnTo>
                  <a:lnTo>
                    <a:pt x="3534" y="1379"/>
                  </a:lnTo>
                  <a:lnTo>
                    <a:pt x="3535" y="1380"/>
                  </a:lnTo>
                  <a:lnTo>
                    <a:pt x="3536" y="1381"/>
                  </a:lnTo>
                  <a:lnTo>
                    <a:pt x="3536" y="1382"/>
                  </a:lnTo>
                  <a:lnTo>
                    <a:pt x="3537" y="1384"/>
                  </a:lnTo>
                  <a:lnTo>
                    <a:pt x="3538" y="1385"/>
                  </a:lnTo>
                  <a:lnTo>
                    <a:pt x="3539" y="1386"/>
                  </a:lnTo>
                  <a:lnTo>
                    <a:pt x="3540" y="1387"/>
                  </a:lnTo>
                  <a:lnTo>
                    <a:pt x="3541" y="1388"/>
                  </a:lnTo>
                  <a:lnTo>
                    <a:pt x="3542" y="1389"/>
                  </a:lnTo>
                  <a:lnTo>
                    <a:pt x="3542" y="1391"/>
                  </a:lnTo>
                  <a:lnTo>
                    <a:pt x="3543" y="1392"/>
                  </a:lnTo>
                  <a:lnTo>
                    <a:pt x="3544" y="1393"/>
                  </a:lnTo>
                  <a:lnTo>
                    <a:pt x="3545" y="1394"/>
                  </a:lnTo>
                  <a:lnTo>
                    <a:pt x="3546" y="1395"/>
                  </a:lnTo>
                  <a:lnTo>
                    <a:pt x="3547" y="1396"/>
                  </a:lnTo>
                  <a:lnTo>
                    <a:pt x="3548" y="1397"/>
                  </a:lnTo>
                  <a:lnTo>
                    <a:pt x="3548" y="1398"/>
                  </a:lnTo>
                  <a:lnTo>
                    <a:pt x="3549" y="1399"/>
                  </a:lnTo>
                  <a:lnTo>
                    <a:pt x="3550" y="1400"/>
                  </a:lnTo>
                  <a:lnTo>
                    <a:pt x="3551" y="1401"/>
                  </a:lnTo>
                  <a:lnTo>
                    <a:pt x="3552" y="1402"/>
                  </a:lnTo>
                  <a:lnTo>
                    <a:pt x="3553" y="1403"/>
                  </a:lnTo>
                  <a:lnTo>
                    <a:pt x="3554" y="1404"/>
                  </a:lnTo>
                  <a:lnTo>
                    <a:pt x="3554" y="1405"/>
                  </a:lnTo>
                  <a:lnTo>
                    <a:pt x="3555" y="1406"/>
                  </a:lnTo>
                  <a:lnTo>
                    <a:pt x="3556" y="1407"/>
                  </a:lnTo>
                  <a:lnTo>
                    <a:pt x="3557" y="1408"/>
                  </a:lnTo>
                  <a:lnTo>
                    <a:pt x="3558" y="1409"/>
                  </a:lnTo>
                  <a:lnTo>
                    <a:pt x="3559" y="1410"/>
                  </a:lnTo>
                  <a:lnTo>
                    <a:pt x="3560" y="1411"/>
                  </a:lnTo>
                  <a:lnTo>
                    <a:pt x="3560" y="1412"/>
                  </a:lnTo>
                  <a:lnTo>
                    <a:pt x="3561" y="1413"/>
                  </a:lnTo>
                  <a:lnTo>
                    <a:pt x="3562" y="1414"/>
                  </a:lnTo>
                  <a:lnTo>
                    <a:pt x="3563" y="1415"/>
                  </a:lnTo>
                  <a:lnTo>
                    <a:pt x="3564" y="1416"/>
                  </a:lnTo>
                  <a:lnTo>
                    <a:pt x="3565" y="1417"/>
                  </a:lnTo>
                  <a:lnTo>
                    <a:pt x="3566" y="1417"/>
                  </a:lnTo>
                  <a:lnTo>
                    <a:pt x="3566" y="1418"/>
                  </a:lnTo>
                  <a:lnTo>
                    <a:pt x="3567" y="1419"/>
                  </a:lnTo>
                  <a:lnTo>
                    <a:pt x="3568" y="1420"/>
                  </a:lnTo>
                  <a:lnTo>
                    <a:pt x="3569" y="1421"/>
                  </a:lnTo>
                  <a:lnTo>
                    <a:pt x="3570" y="1422"/>
                  </a:lnTo>
                  <a:lnTo>
                    <a:pt x="3571" y="1422"/>
                  </a:lnTo>
                  <a:lnTo>
                    <a:pt x="3572" y="1423"/>
                  </a:lnTo>
                  <a:lnTo>
                    <a:pt x="3572" y="1424"/>
                  </a:lnTo>
                  <a:lnTo>
                    <a:pt x="3573" y="1425"/>
                  </a:lnTo>
                  <a:lnTo>
                    <a:pt x="3574" y="1426"/>
                  </a:lnTo>
                  <a:lnTo>
                    <a:pt x="3575" y="1426"/>
                  </a:lnTo>
                  <a:lnTo>
                    <a:pt x="3576" y="1427"/>
                  </a:lnTo>
                  <a:lnTo>
                    <a:pt x="3577" y="1428"/>
                  </a:lnTo>
                  <a:lnTo>
                    <a:pt x="3578" y="1428"/>
                  </a:lnTo>
                  <a:lnTo>
                    <a:pt x="3578" y="1429"/>
                  </a:lnTo>
                  <a:lnTo>
                    <a:pt x="3579" y="1430"/>
                  </a:lnTo>
                  <a:lnTo>
                    <a:pt x="3580" y="1431"/>
                  </a:lnTo>
                  <a:lnTo>
                    <a:pt x="3581" y="1431"/>
                  </a:lnTo>
                  <a:lnTo>
                    <a:pt x="3582" y="1432"/>
                  </a:lnTo>
                  <a:lnTo>
                    <a:pt x="3583" y="1433"/>
                  </a:lnTo>
                  <a:lnTo>
                    <a:pt x="3584" y="1433"/>
                  </a:lnTo>
                  <a:lnTo>
                    <a:pt x="3584" y="1434"/>
                  </a:lnTo>
                  <a:lnTo>
                    <a:pt x="3585" y="1435"/>
                  </a:lnTo>
                  <a:lnTo>
                    <a:pt x="3586" y="1435"/>
                  </a:lnTo>
                  <a:lnTo>
                    <a:pt x="3587" y="1436"/>
                  </a:lnTo>
                  <a:lnTo>
                    <a:pt x="3588" y="1437"/>
                  </a:lnTo>
                  <a:lnTo>
                    <a:pt x="3589" y="1437"/>
                  </a:lnTo>
                  <a:lnTo>
                    <a:pt x="3590" y="1438"/>
                  </a:lnTo>
                  <a:lnTo>
                    <a:pt x="3590" y="1438"/>
                  </a:lnTo>
                  <a:lnTo>
                    <a:pt x="3591" y="1439"/>
                  </a:lnTo>
                  <a:lnTo>
                    <a:pt x="3592" y="1439"/>
                  </a:lnTo>
                  <a:lnTo>
                    <a:pt x="3593" y="1440"/>
                  </a:lnTo>
                  <a:lnTo>
                    <a:pt x="3594" y="1441"/>
                  </a:lnTo>
                  <a:lnTo>
                    <a:pt x="3595" y="1441"/>
                  </a:lnTo>
                  <a:lnTo>
                    <a:pt x="3596" y="1442"/>
                  </a:lnTo>
                  <a:lnTo>
                    <a:pt x="3596" y="1442"/>
                  </a:lnTo>
                  <a:lnTo>
                    <a:pt x="3597" y="1443"/>
                  </a:lnTo>
                  <a:lnTo>
                    <a:pt x="3598" y="1443"/>
                  </a:lnTo>
                  <a:lnTo>
                    <a:pt x="3599" y="1444"/>
                  </a:lnTo>
                  <a:lnTo>
                    <a:pt x="3600" y="1444"/>
                  </a:lnTo>
                  <a:lnTo>
                    <a:pt x="3601" y="1445"/>
                  </a:lnTo>
                  <a:lnTo>
                    <a:pt x="3602" y="1445"/>
                  </a:lnTo>
                  <a:lnTo>
                    <a:pt x="3602" y="1446"/>
                  </a:lnTo>
                  <a:lnTo>
                    <a:pt x="3603" y="1446"/>
                  </a:lnTo>
                  <a:lnTo>
                    <a:pt x="3604" y="1446"/>
                  </a:lnTo>
                  <a:lnTo>
                    <a:pt x="3605" y="1447"/>
                  </a:lnTo>
                  <a:lnTo>
                    <a:pt x="3606" y="1447"/>
                  </a:lnTo>
                  <a:lnTo>
                    <a:pt x="3607" y="1448"/>
                  </a:lnTo>
                  <a:lnTo>
                    <a:pt x="3608" y="1448"/>
                  </a:lnTo>
                  <a:lnTo>
                    <a:pt x="3608" y="1449"/>
                  </a:lnTo>
                  <a:lnTo>
                    <a:pt x="3609" y="1449"/>
                  </a:lnTo>
                  <a:lnTo>
                    <a:pt x="3610" y="1449"/>
                  </a:lnTo>
                  <a:lnTo>
                    <a:pt x="3611" y="1450"/>
                  </a:lnTo>
                  <a:lnTo>
                    <a:pt x="3612" y="1450"/>
                  </a:lnTo>
                  <a:lnTo>
                    <a:pt x="3613" y="1450"/>
                  </a:lnTo>
                  <a:lnTo>
                    <a:pt x="3614" y="1451"/>
                  </a:lnTo>
                  <a:lnTo>
                    <a:pt x="3614" y="1451"/>
                  </a:lnTo>
                  <a:lnTo>
                    <a:pt x="3615" y="1451"/>
                  </a:lnTo>
                  <a:lnTo>
                    <a:pt x="3616" y="1452"/>
                  </a:lnTo>
                  <a:lnTo>
                    <a:pt x="3617" y="1452"/>
                  </a:lnTo>
                  <a:lnTo>
                    <a:pt x="3618" y="1452"/>
                  </a:lnTo>
                  <a:lnTo>
                    <a:pt x="3619" y="1453"/>
                  </a:lnTo>
                  <a:lnTo>
                    <a:pt x="3620" y="1453"/>
                  </a:lnTo>
                  <a:lnTo>
                    <a:pt x="3620" y="1453"/>
                  </a:lnTo>
                  <a:lnTo>
                    <a:pt x="3621" y="1453"/>
                  </a:lnTo>
                  <a:lnTo>
                    <a:pt x="3622" y="1454"/>
                  </a:lnTo>
                  <a:lnTo>
                    <a:pt x="3623" y="1454"/>
                  </a:lnTo>
                  <a:lnTo>
                    <a:pt x="3624" y="1454"/>
                  </a:lnTo>
                  <a:lnTo>
                    <a:pt x="3625" y="1454"/>
                  </a:lnTo>
                  <a:lnTo>
                    <a:pt x="3626" y="1455"/>
                  </a:lnTo>
                  <a:lnTo>
                    <a:pt x="3626" y="1455"/>
                  </a:lnTo>
                  <a:lnTo>
                    <a:pt x="3627" y="1455"/>
                  </a:lnTo>
                  <a:lnTo>
                    <a:pt x="3628" y="1455"/>
                  </a:lnTo>
                  <a:lnTo>
                    <a:pt x="3629" y="1455"/>
                  </a:lnTo>
                  <a:lnTo>
                    <a:pt x="3630" y="1456"/>
                  </a:lnTo>
                  <a:lnTo>
                    <a:pt x="3631" y="1456"/>
                  </a:lnTo>
                  <a:lnTo>
                    <a:pt x="3632" y="1456"/>
                  </a:lnTo>
                  <a:lnTo>
                    <a:pt x="3632" y="1456"/>
                  </a:lnTo>
                  <a:lnTo>
                    <a:pt x="3633" y="1456"/>
                  </a:lnTo>
                  <a:lnTo>
                    <a:pt x="3634" y="1456"/>
                  </a:lnTo>
                  <a:lnTo>
                    <a:pt x="3635" y="1456"/>
                  </a:lnTo>
                  <a:lnTo>
                    <a:pt x="3636" y="1456"/>
                  </a:lnTo>
                  <a:lnTo>
                    <a:pt x="3637" y="1457"/>
                  </a:lnTo>
                  <a:lnTo>
                    <a:pt x="3638" y="1457"/>
                  </a:lnTo>
                  <a:lnTo>
                    <a:pt x="3638" y="1457"/>
                  </a:lnTo>
                  <a:lnTo>
                    <a:pt x="3639" y="1457"/>
                  </a:lnTo>
                  <a:lnTo>
                    <a:pt x="3640" y="1457"/>
                  </a:lnTo>
                  <a:lnTo>
                    <a:pt x="3641" y="1457"/>
                  </a:lnTo>
                  <a:lnTo>
                    <a:pt x="3642" y="1457"/>
                  </a:lnTo>
                  <a:lnTo>
                    <a:pt x="3643" y="1457"/>
                  </a:lnTo>
                  <a:lnTo>
                    <a:pt x="3644" y="1457"/>
                  </a:lnTo>
                  <a:lnTo>
                    <a:pt x="3644" y="1457"/>
                  </a:lnTo>
                  <a:lnTo>
                    <a:pt x="3645" y="1457"/>
                  </a:lnTo>
                  <a:lnTo>
                    <a:pt x="3646" y="1457"/>
                  </a:lnTo>
                  <a:lnTo>
                    <a:pt x="3647" y="1457"/>
                  </a:lnTo>
                  <a:lnTo>
                    <a:pt x="3648" y="1457"/>
                  </a:lnTo>
                  <a:lnTo>
                    <a:pt x="3649" y="1457"/>
                  </a:lnTo>
                  <a:lnTo>
                    <a:pt x="3650" y="1457"/>
                  </a:lnTo>
                  <a:lnTo>
                    <a:pt x="3650" y="1457"/>
                  </a:lnTo>
                  <a:lnTo>
                    <a:pt x="3651" y="1457"/>
                  </a:lnTo>
                  <a:lnTo>
                    <a:pt x="3652" y="1457"/>
                  </a:lnTo>
                  <a:lnTo>
                    <a:pt x="3653" y="1457"/>
                  </a:lnTo>
                  <a:lnTo>
                    <a:pt x="3654" y="1457"/>
                  </a:lnTo>
                  <a:lnTo>
                    <a:pt x="3655" y="1457"/>
                  </a:lnTo>
                  <a:lnTo>
                    <a:pt x="3656" y="1457"/>
                  </a:lnTo>
                  <a:lnTo>
                    <a:pt x="3656" y="1456"/>
                  </a:lnTo>
                  <a:lnTo>
                    <a:pt x="3657" y="1456"/>
                  </a:lnTo>
                  <a:lnTo>
                    <a:pt x="3658" y="1456"/>
                  </a:lnTo>
                  <a:lnTo>
                    <a:pt x="3659" y="1456"/>
                  </a:lnTo>
                  <a:lnTo>
                    <a:pt x="3660" y="1456"/>
                  </a:lnTo>
                  <a:lnTo>
                    <a:pt x="3661" y="1456"/>
                  </a:lnTo>
                  <a:lnTo>
                    <a:pt x="3662" y="1456"/>
                  </a:lnTo>
                  <a:lnTo>
                    <a:pt x="3662" y="1456"/>
                  </a:lnTo>
                  <a:lnTo>
                    <a:pt x="3663" y="1455"/>
                  </a:lnTo>
                  <a:lnTo>
                    <a:pt x="3664" y="1455"/>
                  </a:lnTo>
                  <a:lnTo>
                    <a:pt x="3665" y="1455"/>
                  </a:lnTo>
                  <a:lnTo>
                    <a:pt x="3666" y="1455"/>
                  </a:lnTo>
                  <a:lnTo>
                    <a:pt x="3667" y="1455"/>
                  </a:lnTo>
                  <a:lnTo>
                    <a:pt x="3668" y="1454"/>
                  </a:lnTo>
                  <a:lnTo>
                    <a:pt x="3668" y="1454"/>
                  </a:lnTo>
                  <a:lnTo>
                    <a:pt x="3669" y="1454"/>
                  </a:lnTo>
                  <a:lnTo>
                    <a:pt x="3670" y="1454"/>
                  </a:lnTo>
                  <a:lnTo>
                    <a:pt x="3671" y="1453"/>
                  </a:lnTo>
                  <a:lnTo>
                    <a:pt x="3672" y="1453"/>
                  </a:lnTo>
                  <a:lnTo>
                    <a:pt x="3673" y="1453"/>
                  </a:lnTo>
                  <a:lnTo>
                    <a:pt x="3674" y="1453"/>
                  </a:lnTo>
                  <a:lnTo>
                    <a:pt x="3674" y="1452"/>
                  </a:lnTo>
                  <a:lnTo>
                    <a:pt x="3675" y="1452"/>
                  </a:lnTo>
                  <a:lnTo>
                    <a:pt x="3676" y="1452"/>
                  </a:lnTo>
                  <a:lnTo>
                    <a:pt x="3677" y="1451"/>
                  </a:lnTo>
                  <a:lnTo>
                    <a:pt x="3678" y="1451"/>
                  </a:lnTo>
                  <a:lnTo>
                    <a:pt x="3679" y="1451"/>
                  </a:lnTo>
                  <a:lnTo>
                    <a:pt x="3680" y="1450"/>
                  </a:lnTo>
                  <a:lnTo>
                    <a:pt x="3680" y="1450"/>
                  </a:lnTo>
                  <a:lnTo>
                    <a:pt x="3681" y="1450"/>
                  </a:lnTo>
                  <a:lnTo>
                    <a:pt x="3682" y="1449"/>
                  </a:lnTo>
                  <a:lnTo>
                    <a:pt x="3683" y="1449"/>
                  </a:lnTo>
                  <a:lnTo>
                    <a:pt x="3684" y="1449"/>
                  </a:lnTo>
                  <a:lnTo>
                    <a:pt x="3685" y="1448"/>
                  </a:lnTo>
                  <a:lnTo>
                    <a:pt x="3686" y="1448"/>
                  </a:lnTo>
                  <a:lnTo>
                    <a:pt x="3686" y="1447"/>
                  </a:lnTo>
                  <a:lnTo>
                    <a:pt x="3687" y="1447"/>
                  </a:lnTo>
                  <a:lnTo>
                    <a:pt x="3688" y="1446"/>
                  </a:lnTo>
                  <a:lnTo>
                    <a:pt x="3689" y="1446"/>
                  </a:lnTo>
                  <a:lnTo>
                    <a:pt x="3690" y="1446"/>
                  </a:lnTo>
                  <a:lnTo>
                    <a:pt x="3691" y="1445"/>
                  </a:lnTo>
                  <a:lnTo>
                    <a:pt x="3692" y="1445"/>
                  </a:lnTo>
                  <a:lnTo>
                    <a:pt x="3692" y="1444"/>
                  </a:lnTo>
                  <a:lnTo>
                    <a:pt x="3693" y="1444"/>
                  </a:lnTo>
                  <a:lnTo>
                    <a:pt x="3694" y="1443"/>
                  </a:lnTo>
                  <a:lnTo>
                    <a:pt x="3695" y="1443"/>
                  </a:lnTo>
                  <a:lnTo>
                    <a:pt x="3696" y="1442"/>
                  </a:lnTo>
                  <a:lnTo>
                    <a:pt x="3697" y="1442"/>
                  </a:lnTo>
                  <a:lnTo>
                    <a:pt x="3698" y="1441"/>
                  </a:lnTo>
                  <a:lnTo>
                    <a:pt x="3698" y="1441"/>
                  </a:lnTo>
                  <a:lnTo>
                    <a:pt x="3699" y="1440"/>
                  </a:lnTo>
                  <a:lnTo>
                    <a:pt x="3700" y="1439"/>
                  </a:lnTo>
                  <a:lnTo>
                    <a:pt x="3701" y="1439"/>
                  </a:lnTo>
                  <a:lnTo>
                    <a:pt x="3702" y="1438"/>
                  </a:lnTo>
                  <a:lnTo>
                    <a:pt x="3703" y="1438"/>
                  </a:lnTo>
                  <a:lnTo>
                    <a:pt x="3704" y="1437"/>
                  </a:lnTo>
                  <a:lnTo>
                    <a:pt x="3704" y="1437"/>
                  </a:lnTo>
                  <a:lnTo>
                    <a:pt x="3705" y="1436"/>
                  </a:lnTo>
                  <a:lnTo>
                    <a:pt x="3706" y="1435"/>
                  </a:lnTo>
                  <a:lnTo>
                    <a:pt x="3707" y="1435"/>
                  </a:lnTo>
                  <a:lnTo>
                    <a:pt x="3708" y="1434"/>
                  </a:lnTo>
                  <a:lnTo>
                    <a:pt x="3709" y="1433"/>
                  </a:lnTo>
                  <a:lnTo>
                    <a:pt x="3710" y="1433"/>
                  </a:lnTo>
                  <a:lnTo>
                    <a:pt x="3710" y="1432"/>
                  </a:lnTo>
                  <a:lnTo>
                    <a:pt x="3711" y="1431"/>
                  </a:lnTo>
                  <a:lnTo>
                    <a:pt x="3712" y="1431"/>
                  </a:lnTo>
                  <a:lnTo>
                    <a:pt x="3713" y="1430"/>
                  </a:lnTo>
                  <a:lnTo>
                    <a:pt x="3714" y="1429"/>
                  </a:lnTo>
                  <a:lnTo>
                    <a:pt x="3715" y="1429"/>
                  </a:lnTo>
                  <a:lnTo>
                    <a:pt x="3716" y="1428"/>
                  </a:lnTo>
                  <a:lnTo>
                    <a:pt x="3716" y="1427"/>
                  </a:lnTo>
                  <a:lnTo>
                    <a:pt x="3717" y="1426"/>
                  </a:lnTo>
                  <a:lnTo>
                    <a:pt x="3718" y="1426"/>
                  </a:lnTo>
                  <a:lnTo>
                    <a:pt x="3719" y="1425"/>
                  </a:lnTo>
                  <a:lnTo>
                    <a:pt x="3720" y="1424"/>
                  </a:lnTo>
                  <a:lnTo>
                    <a:pt x="3721" y="1423"/>
                  </a:lnTo>
                  <a:lnTo>
                    <a:pt x="3722" y="1422"/>
                  </a:lnTo>
                  <a:lnTo>
                    <a:pt x="3722" y="1422"/>
                  </a:lnTo>
                  <a:lnTo>
                    <a:pt x="3723" y="1421"/>
                  </a:lnTo>
                  <a:lnTo>
                    <a:pt x="3724" y="1420"/>
                  </a:lnTo>
                  <a:lnTo>
                    <a:pt x="3725" y="1419"/>
                  </a:lnTo>
                  <a:lnTo>
                    <a:pt x="3726" y="1418"/>
                  </a:lnTo>
                  <a:lnTo>
                    <a:pt x="3727" y="1417"/>
                  </a:lnTo>
                  <a:lnTo>
                    <a:pt x="3727" y="1417"/>
                  </a:lnTo>
                  <a:lnTo>
                    <a:pt x="3728" y="1416"/>
                  </a:lnTo>
                  <a:lnTo>
                    <a:pt x="3729" y="1415"/>
                  </a:lnTo>
                  <a:lnTo>
                    <a:pt x="3730" y="1414"/>
                  </a:lnTo>
                  <a:lnTo>
                    <a:pt x="3731" y="1413"/>
                  </a:lnTo>
                  <a:lnTo>
                    <a:pt x="3732" y="1412"/>
                  </a:lnTo>
                  <a:lnTo>
                    <a:pt x="3733" y="1411"/>
                  </a:lnTo>
                  <a:lnTo>
                    <a:pt x="3733" y="1410"/>
                  </a:lnTo>
                  <a:lnTo>
                    <a:pt x="3734" y="1409"/>
                  </a:lnTo>
                  <a:lnTo>
                    <a:pt x="3735" y="1408"/>
                  </a:lnTo>
                  <a:lnTo>
                    <a:pt x="3736" y="1407"/>
                  </a:lnTo>
                  <a:lnTo>
                    <a:pt x="3737" y="1406"/>
                  </a:lnTo>
                  <a:lnTo>
                    <a:pt x="3738" y="1405"/>
                  </a:lnTo>
                  <a:lnTo>
                    <a:pt x="3739" y="1404"/>
                  </a:lnTo>
                  <a:lnTo>
                    <a:pt x="3739" y="1403"/>
                  </a:lnTo>
                  <a:lnTo>
                    <a:pt x="3740" y="1402"/>
                  </a:lnTo>
                  <a:lnTo>
                    <a:pt x="3741" y="1401"/>
                  </a:lnTo>
                  <a:lnTo>
                    <a:pt x="3742" y="1400"/>
                  </a:lnTo>
                  <a:lnTo>
                    <a:pt x="3743" y="1399"/>
                  </a:lnTo>
                  <a:lnTo>
                    <a:pt x="3744" y="1398"/>
                  </a:lnTo>
                  <a:lnTo>
                    <a:pt x="3745" y="1397"/>
                  </a:lnTo>
                  <a:lnTo>
                    <a:pt x="3745" y="1397"/>
                  </a:lnTo>
                  <a:lnTo>
                    <a:pt x="3745" y="1396"/>
                  </a:lnTo>
                  <a:lnTo>
                    <a:pt x="3746" y="1395"/>
                  </a:lnTo>
                  <a:lnTo>
                    <a:pt x="3747" y="1394"/>
                  </a:lnTo>
                  <a:lnTo>
                    <a:pt x="3748" y="1393"/>
                  </a:lnTo>
                  <a:lnTo>
                    <a:pt x="3749" y="1392"/>
                  </a:lnTo>
                  <a:lnTo>
                    <a:pt x="3750" y="1391"/>
                  </a:lnTo>
                  <a:lnTo>
                    <a:pt x="3750" y="1390"/>
                  </a:lnTo>
                  <a:lnTo>
                    <a:pt x="3751" y="1389"/>
                  </a:lnTo>
                  <a:lnTo>
                    <a:pt x="3752" y="1388"/>
                  </a:lnTo>
                  <a:lnTo>
                    <a:pt x="3753" y="1387"/>
                  </a:lnTo>
                  <a:lnTo>
                    <a:pt x="3754" y="1386"/>
                  </a:lnTo>
                  <a:lnTo>
                    <a:pt x="3755" y="1385"/>
                  </a:lnTo>
                  <a:lnTo>
                    <a:pt x="3755" y="1384"/>
                  </a:lnTo>
                  <a:lnTo>
                    <a:pt x="3756" y="1383"/>
                  </a:lnTo>
                  <a:lnTo>
                    <a:pt x="3757" y="1382"/>
                  </a:lnTo>
                  <a:lnTo>
                    <a:pt x="3758" y="1381"/>
                  </a:lnTo>
                  <a:lnTo>
                    <a:pt x="3759" y="1380"/>
                  </a:lnTo>
                  <a:lnTo>
                    <a:pt x="3760" y="1379"/>
                  </a:lnTo>
                  <a:lnTo>
                    <a:pt x="3760" y="1378"/>
                  </a:lnTo>
                  <a:lnTo>
                    <a:pt x="3761" y="1376"/>
                  </a:lnTo>
                  <a:lnTo>
                    <a:pt x="3762" y="1375"/>
                  </a:lnTo>
                  <a:lnTo>
                    <a:pt x="3763" y="1374"/>
                  </a:lnTo>
                  <a:lnTo>
                    <a:pt x="3764" y="1373"/>
                  </a:lnTo>
                  <a:lnTo>
                    <a:pt x="3765" y="1372"/>
                  </a:lnTo>
                  <a:lnTo>
                    <a:pt x="3765" y="1371"/>
                  </a:lnTo>
                  <a:lnTo>
                    <a:pt x="3766" y="1370"/>
                  </a:lnTo>
                  <a:lnTo>
                    <a:pt x="3766" y="1370"/>
                  </a:lnTo>
                  <a:lnTo>
                    <a:pt x="3767" y="1369"/>
                  </a:lnTo>
                  <a:lnTo>
                    <a:pt x="3768" y="1368"/>
                  </a:lnTo>
                  <a:lnTo>
                    <a:pt x="3769" y="1367"/>
                  </a:lnTo>
                  <a:lnTo>
                    <a:pt x="3770" y="1366"/>
                  </a:lnTo>
                  <a:lnTo>
                    <a:pt x="3771" y="1365"/>
                  </a:lnTo>
                  <a:lnTo>
                    <a:pt x="3771" y="1364"/>
                  </a:lnTo>
                  <a:lnTo>
                    <a:pt x="3772" y="1363"/>
                  </a:lnTo>
                  <a:lnTo>
                    <a:pt x="3773" y="1362"/>
                  </a:lnTo>
                  <a:lnTo>
                    <a:pt x="3774" y="1361"/>
                  </a:lnTo>
                  <a:lnTo>
                    <a:pt x="3775" y="1360"/>
                  </a:lnTo>
                  <a:lnTo>
                    <a:pt x="3776" y="1359"/>
                  </a:lnTo>
                  <a:lnTo>
                    <a:pt x="3777" y="1358"/>
                  </a:lnTo>
                  <a:lnTo>
                    <a:pt x="3777" y="1357"/>
                  </a:lnTo>
                  <a:lnTo>
                    <a:pt x="3778" y="1356"/>
                  </a:lnTo>
                  <a:lnTo>
                    <a:pt x="3779" y="1355"/>
                  </a:lnTo>
                  <a:lnTo>
                    <a:pt x="3780" y="1355"/>
                  </a:lnTo>
                  <a:lnTo>
                    <a:pt x="3781" y="1354"/>
                  </a:lnTo>
                  <a:lnTo>
                    <a:pt x="3782" y="1353"/>
                  </a:lnTo>
                  <a:lnTo>
                    <a:pt x="3783" y="1352"/>
                  </a:lnTo>
                  <a:lnTo>
                    <a:pt x="3783" y="1351"/>
                  </a:lnTo>
                  <a:lnTo>
                    <a:pt x="3784" y="1350"/>
                  </a:lnTo>
                  <a:lnTo>
                    <a:pt x="3785" y="1350"/>
                  </a:lnTo>
                  <a:lnTo>
                    <a:pt x="3786" y="1349"/>
                  </a:lnTo>
                  <a:lnTo>
                    <a:pt x="3787" y="1348"/>
                  </a:lnTo>
                  <a:lnTo>
                    <a:pt x="3788" y="1347"/>
                  </a:lnTo>
                  <a:lnTo>
                    <a:pt x="3789" y="1346"/>
                  </a:lnTo>
                  <a:lnTo>
                    <a:pt x="3789" y="1346"/>
                  </a:lnTo>
                  <a:lnTo>
                    <a:pt x="3790" y="1345"/>
                  </a:lnTo>
                  <a:lnTo>
                    <a:pt x="3791" y="1344"/>
                  </a:lnTo>
                  <a:lnTo>
                    <a:pt x="3792" y="1343"/>
                  </a:lnTo>
                  <a:lnTo>
                    <a:pt x="3793" y="1343"/>
                  </a:lnTo>
                  <a:lnTo>
                    <a:pt x="3794" y="1342"/>
                  </a:lnTo>
                  <a:lnTo>
                    <a:pt x="3795" y="1341"/>
                  </a:lnTo>
                  <a:lnTo>
                    <a:pt x="3795" y="1341"/>
                  </a:lnTo>
                  <a:lnTo>
                    <a:pt x="3796" y="1340"/>
                  </a:lnTo>
                  <a:lnTo>
                    <a:pt x="3797" y="1339"/>
                  </a:lnTo>
                  <a:lnTo>
                    <a:pt x="3798" y="1339"/>
                  </a:lnTo>
                  <a:lnTo>
                    <a:pt x="3799" y="1338"/>
                  </a:lnTo>
                  <a:lnTo>
                    <a:pt x="3800" y="1338"/>
                  </a:lnTo>
                  <a:lnTo>
                    <a:pt x="3801" y="1337"/>
                  </a:lnTo>
                  <a:lnTo>
                    <a:pt x="3801" y="1336"/>
                  </a:lnTo>
                  <a:lnTo>
                    <a:pt x="3802" y="1336"/>
                  </a:lnTo>
                  <a:lnTo>
                    <a:pt x="3803" y="1335"/>
                  </a:lnTo>
                  <a:lnTo>
                    <a:pt x="3804" y="1335"/>
                  </a:lnTo>
                  <a:lnTo>
                    <a:pt x="3805" y="1334"/>
                  </a:lnTo>
                  <a:lnTo>
                    <a:pt x="3806" y="1334"/>
                  </a:lnTo>
                  <a:lnTo>
                    <a:pt x="3807" y="1333"/>
                  </a:lnTo>
                  <a:lnTo>
                    <a:pt x="3807" y="1333"/>
                  </a:lnTo>
                  <a:lnTo>
                    <a:pt x="3808" y="1332"/>
                  </a:lnTo>
                  <a:lnTo>
                    <a:pt x="3809" y="1332"/>
                  </a:lnTo>
                  <a:lnTo>
                    <a:pt x="3810" y="1331"/>
                  </a:lnTo>
                  <a:lnTo>
                    <a:pt x="3811" y="1331"/>
                  </a:lnTo>
                  <a:lnTo>
                    <a:pt x="3812" y="1330"/>
                  </a:lnTo>
                  <a:lnTo>
                    <a:pt x="3813" y="1330"/>
                  </a:lnTo>
                  <a:lnTo>
                    <a:pt x="3813" y="1330"/>
                  </a:lnTo>
                  <a:lnTo>
                    <a:pt x="3814" y="1329"/>
                  </a:lnTo>
                  <a:lnTo>
                    <a:pt x="3815" y="1329"/>
                  </a:lnTo>
                  <a:lnTo>
                    <a:pt x="3816" y="1329"/>
                  </a:lnTo>
                  <a:lnTo>
                    <a:pt x="3817" y="1328"/>
                  </a:lnTo>
                  <a:lnTo>
                    <a:pt x="3818" y="1328"/>
                  </a:lnTo>
                  <a:lnTo>
                    <a:pt x="3819" y="1328"/>
                  </a:lnTo>
                  <a:lnTo>
                    <a:pt x="3819" y="1327"/>
                  </a:lnTo>
                  <a:lnTo>
                    <a:pt x="3820" y="1327"/>
                  </a:lnTo>
                  <a:lnTo>
                    <a:pt x="3821" y="1327"/>
                  </a:lnTo>
                  <a:lnTo>
                    <a:pt x="3822" y="1327"/>
                  </a:lnTo>
                  <a:lnTo>
                    <a:pt x="3823" y="1326"/>
                  </a:lnTo>
                  <a:lnTo>
                    <a:pt x="3824" y="1326"/>
                  </a:lnTo>
                  <a:lnTo>
                    <a:pt x="3825" y="1326"/>
                  </a:lnTo>
                  <a:lnTo>
                    <a:pt x="3825" y="1326"/>
                  </a:lnTo>
                  <a:lnTo>
                    <a:pt x="3826" y="1325"/>
                  </a:lnTo>
                  <a:lnTo>
                    <a:pt x="3827" y="1325"/>
                  </a:lnTo>
                  <a:lnTo>
                    <a:pt x="3828" y="1325"/>
                  </a:lnTo>
                  <a:lnTo>
                    <a:pt x="3829" y="1325"/>
                  </a:lnTo>
                  <a:lnTo>
                    <a:pt x="3830" y="1325"/>
                  </a:lnTo>
                  <a:lnTo>
                    <a:pt x="3831" y="1325"/>
                  </a:lnTo>
                  <a:lnTo>
                    <a:pt x="3831" y="1325"/>
                  </a:lnTo>
                  <a:lnTo>
                    <a:pt x="3832" y="1325"/>
                  </a:lnTo>
                  <a:lnTo>
                    <a:pt x="3833" y="1324"/>
                  </a:lnTo>
                  <a:lnTo>
                    <a:pt x="3834" y="1324"/>
                  </a:lnTo>
                  <a:lnTo>
                    <a:pt x="3835" y="1324"/>
                  </a:lnTo>
                  <a:lnTo>
                    <a:pt x="3836" y="1324"/>
                  </a:lnTo>
                  <a:lnTo>
                    <a:pt x="3837" y="1324"/>
                  </a:lnTo>
                  <a:lnTo>
                    <a:pt x="3837" y="1324"/>
                  </a:lnTo>
                  <a:lnTo>
                    <a:pt x="3838" y="1324"/>
                  </a:lnTo>
                  <a:lnTo>
                    <a:pt x="3839" y="1324"/>
                  </a:lnTo>
                  <a:lnTo>
                    <a:pt x="3840" y="1324"/>
                  </a:lnTo>
                  <a:lnTo>
                    <a:pt x="3841" y="1324"/>
                  </a:lnTo>
                  <a:lnTo>
                    <a:pt x="3842" y="1324"/>
                  </a:lnTo>
                  <a:lnTo>
                    <a:pt x="3843" y="1324"/>
                  </a:lnTo>
                  <a:lnTo>
                    <a:pt x="3843" y="1325"/>
                  </a:lnTo>
                  <a:lnTo>
                    <a:pt x="3844" y="1325"/>
                  </a:lnTo>
                  <a:lnTo>
                    <a:pt x="3845" y="1325"/>
                  </a:lnTo>
                  <a:lnTo>
                    <a:pt x="3846" y="1325"/>
                  </a:lnTo>
                  <a:lnTo>
                    <a:pt x="3847" y="1325"/>
                  </a:lnTo>
                  <a:lnTo>
                    <a:pt x="3848" y="1325"/>
                  </a:lnTo>
                  <a:lnTo>
                    <a:pt x="3849" y="1325"/>
                  </a:lnTo>
                  <a:lnTo>
                    <a:pt x="3849" y="1326"/>
                  </a:lnTo>
                  <a:lnTo>
                    <a:pt x="3850" y="1326"/>
                  </a:lnTo>
                  <a:lnTo>
                    <a:pt x="3851" y="1326"/>
                  </a:lnTo>
                  <a:lnTo>
                    <a:pt x="3852" y="1326"/>
                  </a:lnTo>
                  <a:lnTo>
                    <a:pt x="3853" y="1326"/>
                  </a:lnTo>
                  <a:lnTo>
                    <a:pt x="3854" y="1327"/>
                  </a:lnTo>
                  <a:lnTo>
                    <a:pt x="3855" y="1327"/>
                  </a:lnTo>
                  <a:lnTo>
                    <a:pt x="3855" y="1327"/>
                  </a:lnTo>
                  <a:lnTo>
                    <a:pt x="3856" y="1328"/>
                  </a:lnTo>
                  <a:lnTo>
                    <a:pt x="3857" y="1328"/>
                  </a:lnTo>
                  <a:lnTo>
                    <a:pt x="3858" y="1328"/>
                  </a:lnTo>
                  <a:lnTo>
                    <a:pt x="3859" y="1328"/>
                  </a:lnTo>
                  <a:lnTo>
                    <a:pt x="3860" y="1329"/>
                  </a:lnTo>
                  <a:lnTo>
                    <a:pt x="3860" y="1329"/>
                  </a:lnTo>
                  <a:lnTo>
                    <a:pt x="3861" y="1329"/>
                  </a:lnTo>
                  <a:lnTo>
                    <a:pt x="3861" y="1329"/>
                  </a:lnTo>
                  <a:lnTo>
                    <a:pt x="3862" y="1330"/>
                  </a:lnTo>
                  <a:lnTo>
                    <a:pt x="3863" y="1330"/>
                  </a:lnTo>
                  <a:lnTo>
                    <a:pt x="3864" y="1331"/>
                  </a:lnTo>
                  <a:lnTo>
                    <a:pt x="3865" y="1331"/>
                  </a:lnTo>
                  <a:lnTo>
                    <a:pt x="3866" y="1331"/>
                  </a:lnTo>
                  <a:lnTo>
                    <a:pt x="3866" y="1332"/>
                  </a:lnTo>
                  <a:lnTo>
                    <a:pt x="3867" y="1332"/>
                  </a:lnTo>
                  <a:lnTo>
                    <a:pt x="3868" y="1332"/>
                  </a:lnTo>
                  <a:lnTo>
                    <a:pt x="3869" y="1333"/>
                  </a:lnTo>
                  <a:lnTo>
                    <a:pt x="3870" y="1333"/>
                  </a:lnTo>
                  <a:lnTo>
                    <a:pt x="3871" y="1333"/>
                  </a:lnTo>
                  <a:lnTo>
                    <a:pt x="3872" y="1334"/>
                  </a:lnTo>
                  <a:lnTo>
                    <a:pt x="3872" y="1334"/>
                  </a:lnTo>
                  <a:lnTo>
                    <a:pt x="3873" y="1334"/>
                  </a:lnTo>
                  <a:lnTo>
                    <a:pt x="3873" y="1334"/>
                  </a:lnTo>
                  <a:lnTo>
                    <a:pt x="3874" y="1335"/>
                  </a:lnTo>
                  <a:lnTo>
                    <a:pt x="3875" y="1335"/>
                  </a:lnTo>
                  <a:lnTo>
                    <a:pt x="3876" y="1335"/>
                  </a:lnTo>
                  <a:lnTo>
                    <a:pt x="3877" y="1336"/>
                  </a:lnTo>
                  <a:lnTo>
                    <a:pt x="3877" y="1336"/>
                  </a:lnTo>
                  <a:lnTo>
                    <a:pt x="3878" y="1336"/>
                  </a:lnTo>
                  <a:lnTo>
                    <a:pt x="3879" y="1337"/>
                  </a:lnTo>
                  <a:lnTo>
                    <a:pt x="3880" y="1337"/>
                  </a:lnTo>
                  <a:lnTo>
                    <a:pt x="3881" y="1337"/>
                  </a:lnTo>
                  <a:lnTo>
                    <a:pt x="3882" y="1338"/>
                  </a:lnTo>
                  <a:lnTo>
                    <a:pt x="3882" y="1338"/>
                  </a:lnTo>
                  <a:lnTo>
                    <a:pt x="3883" y="1338"/>
                  </a:lnTo>
                  <a:lnTo>
                    <a:pt x="3884" y="1339"/>
                  </a:lnTo>
                  <a:lnTo>
                    <a:pt x="3885" y="1339"/>
                  </a:lnTo>
                  <a:lnTo>
                    <a:pt x="3886" y="1340"/>
                  </a:lnTo>
                  <a:lnTo>
                    <a:pt x="3887" y="1340"/>
                  </a:lnTo>
                  <a:lnTo>
                    <a:pt x="3887" y="1340"/>
                  </a:lnTo>
                  <a:lnTo>
                    <a:pt x="3888" y="1341"/>
                  </a:lnTo>
                  <a:lnTo>
                    <a:pt x="3889" y="1341"/>
                  </a:lnTo>
                  <a:lnTo>
                    <a:pt x="3890" y="1341"/>
                  </a:lnTo>
                  <a:lnTo>
                    <a:pt x="3891" y="1342"/>
                  </a:lnTo>
                  <a:lnTo>
                    <a:pt x="3892" y="1342"/>
                  </a:lnTo>
                  <a:lnTo>
                    <a:pt x="3893" y="1342"/>
                  </a:lnTo>
                  <a:lnTo>
                    <a:pt x="3893" y="1343"/>
                  </a:lnTo>
                  <a:lnTo>
                    <a:pt x="3894" y="1343"/>
                  </a:lnTo>
                  <a:lnTo>
                    <a:pt x="3895" y="1343"/>
                  </a:lnTo>
                  <a:lnTo>
                    <a:pt x="3896" y="1344"/>
                  </a:lnTo>
                  <a:lnTo>
                    <a:pt x="3896" y="1344"/>
                  </a:lnTo>
                  <a:lnTo>
                    <a:pt x="3897" y="1344"/>
                  </a:lnTo>
                  <a:lnTo>
                    <a:pt x="3898" y="1344"/>
                  </a:lnTo>
                  <a:lnTo>
                    <a:pt x="3898" y="1345"/>
                  </a:lnTo>
                  <a:lnTo>
                    <a:pt x="3899" y="1345"/>
                  </a:lnTo>
                  <a:lnTo>
                    <a:pt x="3900" y="1345"/>
                  </a:lnTo>
                  <a:lnTo>
                    <a:pt x="3901" y="1346"/>
                  </a:lnTo>
                  <a:lnTo>
                    <a:pt x="3902" y="1346"/>
                  </a:lnTo>
                  <a:lnTo>
                    <a:pt x="3903" y="1346"/>
                  </a:lnTo>
                  <a:lnTo>
                    <a:pt x="3904" y="1347"/>
                  </a:lnTo>
                  <a:lnTo>
                    <a:pt x="3904" y="1347"/>
                  </a:lnTo>
                  <a:lnTo>
                    <a:pt x="3905" y="1347"/>
                  </a:lnTo>
                  <a:lnTo>
                    <a:pt x="3906" y="1347"/>
                  </a:lnTo>
                  <a:lnTo>
                    <a:pt x="3907" y="1348"/>
                  </a:lnTo>
                  <a:lnTo>
                    <a:pt x="3908" y="1348"/>
                  </a:lnTo>
                  <a:lnTo>
                    <a:pt x="3909" y="1348"/>
                  </a:lnTo>
                  <a:lnTo>
                    <a:pt x="3910" y="1348"/>
                  </a:lnTo>
                  <a:lnTo>
                    <a:pt x="3910" y="1349"/>
                  </a:lnTo>
                  <a:lnTo>
                    <a:pt x="3911" y="1349"/>
                  </a:lnTo>
                  <a:lnTo>
                    <a:pt x="3912" y="1349"/>
                  </a:lnTo>
                  <a:lnTo>
                    <a:pt x="3913" y="1349"/>
                  </a:lnTo>
                  <a:lnTo>
                    <a:pt x="3914" y="1350"/>
                  </a:lnTo>
                  <a:lnTo>
                    <a:pt x="3915" y="1350"/>
                  </a:lnTo>
                  <a:lnTo>
                    <a:pt x="3915" y="1350"/>
                  </a:lnTo>
                  <a:lnTo>
                    <a:pt x="3916" y="1350"/>
                  </a:lnTo>
                  <a:lnTo>
                    <a:pt x="3917" y="1351"/>
                  </a:lnTo>
                  <a:lnTo>
                    <a:pt x="3918" y="1351"/>
                  </a:lnTo>
                  <a:lnTo>
                    <a:pt x="3919" y="1351"/>
                  </a:lnTo>
                  <a:lnTo>
                    <a:pt x="3920" y="1351"/>
                  </a:lnTo>
                  <a:lnTo>
                    <a:pt x="3921" y="1351"/>
                  </a:lnTo>
                  <a:lnTo>
                    <a:pt x="3921" y="1351"/>
                  </a:lnTo>
                  <a:lnTo>
                    <a:pt x="3922" y="1352"/>
                  </a:lnTo>
                  <a:lnTo>
                    <a:pt x="3923" y="1352"/>
                  </a:lnTo>
                  <a:lnTo>
                    <a:pt x="3924" y="1352"/>
                  </a:lnTo>
                  <a:lnTo>
                    <a:pt x="3925" y="1352"/>
                  </a:lnTo>
                  <a:lnTo>
                    <a:pt x="3926" y="1352"/>
                  </a:lnTo>
                  <a:lnTo>
                    <a:pt x="3927" y="1352"/>
                  </a:lnTo>
                  <a:lnTo>
                    <a:pt x="3927" y="1352"/>
                  </a:lnTo>
                  <a:lnTo>
                    <a:pt x="3928" y="1353"/>
                  </a:lnTo>
                  <a:lnTo>
                    <a:pt x="3929" y="1353"/>
                  </a:lnTo>
                  <a:lnTo>
                    <a:pt x="3930" y="1353"/>
                  </a:lnTo>
                  <a:lnTo>
                    <a:pt x="3931" y="1353"/>
                  </a:lnTo>
                  <a:lnTo>
                    <a:pt x="3932" y="1353"/>
                  </a:lnTo>
                  <a:lnTo>
                    <a:pt x="3933" y="1353"/>
                  </a:lnTo>
                  <a:lnTo>
                    <a:pt x="3933" y="1353"/>
                  </a:lnTo>
                  <a:lnTo>
                    <a:pt x="3934" y="1353"/>
                  </a:lnTo>
                  <a:lnTo>
                    <a:pt x="3935" y="1353"/>
                  </a:lnTo>
                  <a:lnTo>
                    <a:pt x="3936" y="1353"/>
                  </a:lnTo>
                  <a:lnTo>
                    <a:pt x="3937" y="1354"/>
                  </a:lnTo>
                  <a:lnTo>
                    <a:pt x="3938" y="1354"/>
                  </a:lnTo>
                  <a:lnTo>
                    <a:pt x="3939" y="1354"/>
                  </a:lnTo>
                  <a:lnTo>
                    <a:pt x="3939" y="1354"/>
                  </a:lnTo>
                  <a:lnTo>
                    <a:pt x="3940" y="1354"/>
                  </a:lnTo>
                  <a:lnTo>
                    <a:pt x="3941" y="1354"/>
                  </a:lnTo>
                  <a:lnTo>
                    <a:pt x="3942" y="1354"/>
                  </a:lnTo>
                  <a:lnTo>
                    <a:pt x="3943" y="1354"/>
                  </a:lnTo>
                  <a:lnTo>
                    <a:pt x="3944" y="1354"/>
                  </a:lnTo>
                  <a:lnTo>
                    <a:pt x="3944" y="1354"/>
                  </a:lnTo>
                  <a:lnTo>
                    <a:pt x="3945" y="1354"/>
                  </a:lnTo>
                  <a:lnTo>
                    <a:pt x="3946" y="1354"/>
                  </a:lnTo>
                  <a:lnTo>
                    <a:pt x="3947" y="1354"/>
                  </a:lnTo>
                  <a:lnTo>
                    <a:pt x="3948" y="1354"/>
                  </a:lnTo>
                  <a:lnTo>
                    <a:pt x="3949" y="1354"/>
                  </a:lnTo>
                  <a:lnTo>
                    <a:pt x="3950" y="1354"/>
                  </a:lnTo>
                  <a:lnTo>
                    <a:pt x="3950" y="1354"/>
                  </a:lnTo>
                  <a:lnTo>
                    <a:pt x="3951" y="1354"/>
                  </a:lnTo>
                  <a:lnTo>
                    <a:pt x="3952" y="1354"/>
                  </a:lnTo>
                  <a:lnTo>
                    <a:pt x="3953" y="1354"/>
                  </a:lnTo>
                  <a:lnTo>
                    <a:pt x="3954" y="1354"/>
                  </a:lnTo>
                  <a:lnTo>
                    <a:pt x="3955" y="1353"/>
                  </a:lnTo>
                  <a:lnTo>
                    <a:pt x="3956" y="1353"/>
                  </a:lnTo>
                  <a:lnTo>
                    <a:pt x="3956" y="1353"/>
                  </a:lnTo>
                  <a:lnTo>
                    <a:pt x="3957" y="1353"/>
                  </a:lnTo>
                  <a:lnTo>
                    <a:pt x="3958" y="1353"/>
                  </a:lnTo>
                  <a:lnTo>
                    <a:pt x="3959" y="1353"/>
                  </a:lnTo>
                  <a:lnTo>
                    <a:pt x="3960" y="1353"/>
                  </a:lnTo>
                  <a:lnTo>
                    <a:pt x="3961" y="1353"/>
                  </a:lnTo>
                  <a:lnTo>
                    <a:pt x="3962" y="1353"/>
                  </a:lnTo>
                  <a:lnTo>
                    <a:pt x="3962" y="1353"/>
                  </a:lnTo>
                  <a:lnTo>
                    <a:pt x="3963" y="1353"/>
                  </a:lnTo>
                  <a:lnTo>
                    <a:pt x="3964" y="1352"/>
                  </a:lnTo>
                  <a:lnTo>
                    <a:pt x="3965" y="1352"/>
                  </a:lnTo>
                  <a:lnTo>
                    <a:pt x="3966" y="1352"/>
                  </a:lnTo>
                  <a:lnTo>
                    <a:pt x="3967" y="1352"/>
                  </a:lnTo>
                  <a:lnTo>
                    <a:pt x="3968" y="1352"/>
                  </a:lnTo>
                  <a:lnTo>
                    <a:pt x="3968" y="1352"/>
                  </a:lnTo>
                  <a:lnTo>
                    <a:pt x="3969" y="1351"/>
                  </a:lnTo>
                  <a:lnTo>
                    <a:pt x="3970" y="1351"/>
                  </a:lnTo>
                  <a:lnTo>
                    <a:pt x="3971" y="1351"/>
                  </a:lnTo>
                  <a:lnTo>
                    <a:pt x="3972" y="1351"/>
                  </a:lnTo>
                  <a:lnTo>
                    <a:pt x="3973" y="1351"/>
                  </a:lnTo>
                  <a:lnTo>
                    <a:pt x="3973" y="1351"/>
                  </a:lnTo>
                  <a:lnTo>
                    <a:pt x="3974" y="1350"/>
                  </a:lnTo>
                  <a:lnTo>
                    <a:pt x="3975" y="1350"/>
                  </a:lnTo>
                  <a:lnTo>
                    <a:pt x="3976" y="1350"/>
                  </a:lnTo>
                  <a:lnTo>
                    <a:pt x="3977" y="1350"/>
                  </a:lnTo>
                  <a:lnTo>
                    <a:pt x="3978" y="1349"/>
                  </a:lnTo>
                  <a:lnTo>
                    <a:pt x="3979" y="1349"/>
                  </a:lnTo>
                  <a:lnTo>
                    <a:pt x="3979" y="1349"/>
                  </a:lnTo>
                  <a:lnTo>
                    <a:pt x="3980" y="1349"/>
                  </a:lnTo>
                  <a:lnTo>
                    <a:pt x="3981" y="1349"/>
                  </a:lnTo>
                  <a:lnTo>
                    <a:pt x="3982" y="1348"/>
                  </a:lnTo>
                  <a:lnTo>
                    <a:pt x="3982" y="1348"/>
                  </a:lnTo>
                  <a:lnTo>
                    <a:pt x="3983" y="1348"/>
                  </a:lnTo>
                  <a:lnTo>
                    <a:pt x="3984" y="1348"/>
                  </a:lnTo>
                  <a:lnTo>
                    <a:pt x="3985" y="1347"/>
                  </a:lnTo>
                  <a:lnTo>
                    <a:pt x="3985" y="1347"/>
                  </a:lnTo>
                  <a:lnTo>
                    <a:pt x="3986" y="1347"/>
                  </a:lnTo>
                  <a:lnTo>
                    <a:pt x="3987" y="1347"/>
                  </a:lnTo>
                  <a:lnTo>
                    <a:pt x="3988" y="1346"/>
                  </a:lnTo>
                  <a:lnTo>
                    <a:pt x="3989" y="1346"/>
                  </a:lnTo>
                  <a:lnTo>
                    <a:pt x="3990" y="1346"/>
                  </a:lnTo>
                  <a:lnTo>
                    <a:pt x="3991" y="1345"/>
                  </a:lnTo>
                  <a:lnTo>
                    <a:pt x="3991" y="1345"/>
                  </a:lnTo>
                  <a:lnTo>
                    <a:pt x="3992" y="1345"/>
                  </a:lnTo>
                  <a:lnTo>
                    <a:pt x="3993" y="1345"/>
                  </a:lnTo>
                  <a:lnTo>
                    <a:pt x="3994" y="1344"/>
                  </a:lnTo>
                  <a:lnTo>
                    <a:pt x="3995" y="1344"/>
                  </a:lnTo>
                  <a:lnTo>
                    <a:pt x="3996" y="1344"/>
                  </a:lnTo>
                  <a:lnTo>
                    <a:pt x="3997" y="1343"/>
                  </a:lnTo>
                  <a:lnTo>
                    <a:pt x="3997" y="1343"/>
                  </a:lnTo>
                  <a:lnTo>
                    <a:pt x="3998" y="1343"/>
                  </a:lnTo>
                  <a:lnTo>
                    <a:pt x="3999" y="1342"/>
                  </a:lnTo>
                  <a:lnTo>
                    <a:pt x="4000" y="1342"/>
                  </a:lnTo>
                  <a:lnTo>
                    <a:pt x="4001" y="1342"/>
                  </a:lnTo>
                  <a:lnTo>
                    <a:pt x="4002" y="1341"/>
                  </a:lnTo>
                  <a:lnTo>
                    <a:pt x="4002" y="1341"/>
                  </a:lnTo>
                  <a:lnTo>
                    <a:pt x="4003" y="1340"/>
                  </a:lnTo>
                  <a:lnTo>
                    <a:pt x="4004" y="1340"/>
                  </a:lnTo>
                  <a:lnTo>
                    <a:pt x="4005" y="1340"/>
                  </a:lnTo>
                  <a:lnTo>
                    <a:pt x="4006" y="1339"/>
                  </a:lnTo>
                  <a:lnTo>
                    <a:pt x="4007" y="1339"/>
                  </a:lnTo>
                  <a:lnTo>
                    <a:pt x="4008" y="1339"/>
                  </a:lnTo>
                  <a:lnTo>
                    <a:pt x="4008" y="1338"/>
                  </a:lnTo>
                  <a:lnTo>
                    <a:pt x="4009" y="1338"/>
                  </a:lnTo>
                  <a:lnTo>
                    <a:pt x="4010" y="1337"/>
                  </a:lnTo>
                  <a:lnTo>
                    <a:pt x="4011" y="1337"/>
                  </a:lnTo>
                  <a:lnTo>
                    <a:pt x="4012" y="1337"/>
                  </a:lnTo>
                  <a:lnTo>
                    <a:pt x="4013" y="1336"/>
                  </a:lnTo>
                  <a:lnTo>
                    <a:pt x="4014" y="1336"/>
                  </a:lnTo>
                  <a:lnTo>
                    <a:pt x="4014" y="1335"/>
                  </a:lnTo>
                  <a:lnTo>
                    <a:pt x="4015" y="1335"/>
                  </a:lnTo>
                  <a:lnTo>
                    <a:pt x="4016" y="1334"/>
                  </a:lnTo>
                  <a:lnTo>
                    <a:pt x="4017" y="1334"/>
                  </a:lnTo>
                  <a:lnTo>
                    <a:pt x="4018" y="1334"/>
                  </a:lnTo>
                  <a:lnTo>
                    <a:pt x="4019" y="1333"/>
                  </a:lnTo>
                  <a:lnTo>
                    <a:pt x="4020" y="1333"/>
                  </a:lnTo>
                  <a:lnTo>
                    <a:pt x="4020" y="1332"/>
                  </a:lnTo>
                  <a:lnTo>
                    <a:pt x="4021" y="1332"/>
                  </a:lnTo>
                  <a:lnTo>
                    <a:pt x="4022" y="1331"/>
                  </a:lnTo>
                  <a:lnTo>
                    <a:pt x="4023" y="1331"/>
                  </a:lnTo>
                  <a:lnTo>
                    <a:pt x="4024" y="1330"/>
                  </a:lnTo>
                  <a:lnTo>
                    <a:pt x="4025" y="1330"/>
                  </a:lnTo>
                  <a:lnTo>
                    <a:pt x="4025" y="1329"/>
                  </a:lnTo>
                  <a:lnTo>
                    <a:pt x="4026" y="1329"/>
                  </a:lnTo>
                  <a:lnTo>
                    <a:pt x="4027" y="1328"/>
                  </a:lnTo>
                  <a:lnTo>
                    <a:pt x="4028" y="1328"/>
                  </a:lnTo>
                  <a:lnTo>
                    <a:pt x="4029" y="1327"/>
                  </a:lnTo>
                  <a:lnTo>
                    <a:pt x="4030" y="1327"/>
                  </a:lnTo>
                  <a:lnTo>
                    <a:pt x="4031" y="1326"/>
                  </a:lnTo>
                  <a:lnTo>
                    <a:pt x="4031" y="1326"/>
                  </a:lnTo>
                  <a:lnTo>
                    <a:pt x="4032" y="1325"/>
                  </a:lnTo>
                  <a:lnTo>
                    <a:pt x="4033" y="1325"/>
                  </a:lnTo>
                  <a:lnTo>
                    <a:pt x="4034" y="1324"/>
                  </a:lnTo>
                  <a:lnTo>
                    <a:pt x="4035" y="1324"/>
                  </a:lnTo>
                  <a:lnTo>
                    <a:pt x="4036" y="1323"/>
                  </a:lnTo>
                  <a:lnTo>
                    <a:pt x="4037" y="1323"/>
                  </a:lnTo>
                  <a:lnTo>
                    <a:pt x="4037" y="1322"/>
                  </a:lnTo>
                  <a:lnTo>
                    <a:pt x="4038" y="1322"/>
                  </a:lnTo>
                  <a:lnTo>
                    <a:pt x="4039" y="1321"/>
                  </a:lnTo>
                  <a:lnTo>
                    <a:pt x="4040" y="1321"/>
                  </a:lnTo>
                  <a:lnTo>
                    <a:pt x="4041" y="1320"/>
                  </a:lnTo>
                  <a:lnTo>
                    <a:pt x="4042" y="1319"/>
                  </a:lnTo>
                  <a:lnTo>
                    <a:pt x="4043" y="1319"/>
                  </a:lnTo>
                  <a:lnTo>
                    <a:pt x="4043" y="1318"/>
                  </a:lnTo>
                  <a:lnTo>
                    <a:pt x="4044" y="1318"/>
                  </a:lnTo>
                  <a:lnTo>
                    <a:pt x="4045" y="1317"/>
                  </a:lnTo>
                  <a:lnTo>
                    <a:pt x="4046" y="1317"/>
                  </a:lnTo>
                  <a:lnTo>
                    <a:pt x="4047" y="1316"/>
                  </a:lnTo>
                  <a:lnTo>
                    <a:pt x="4048" y="1315"/>
                  </a:lnTo>
                  <a:lnTo>
                    <a:pt x="4049" y="1315"/>
                  </a:lnTo>
                  <a:lnTo>
                    <a:pt x="4049" y="1314"/>
                  </a:lnTo>
                  <a:lnTo>
                    <a:pt x="4050" y="1314"/>
                  </a:lnTo>
                  <a:lnTo>
                    <a:pt x="4051" y="1313"/>
                  </a:lnTo>
                  <a:lnTo>
                    <a:pt x="4052" y="1312"/>
                  </a:lnTo>
                  <a:lnTo>
                    <a:pt x="4053" y="1312"/>
                  </a:lnTo>
                  <a:lnTo>
                    <a:pt x="4054" y="1311"/>
                  </a:lnTo>
                  <a:lnTo>
                    <a:pt x="4054" y="1310"/>
                  </a:lnTo>
                  <a:lnTo>
                    <a:pt x="4055" y="1310"/>
                  </a:lnTo>
                  <a:lnTo>
                    <a:pt x="4056" y="1309"/>
                  </a:lnTo>
                  <a:lnTo>
                    <a:pt x="4057" y="1309"/>
                  </a:lnTo>
                  <a:lnTo>
                    <a:pt x="4058" y="1308"/>
                  </a:lnTo>
                  <a:lnTo>
                    <a:pt x="4059" y="1307"/>
                  </a:lnTo>
                  <a:lnTo>
                    <a:pt x="4060" y="1307"/>
                  </a:lnTo>
                  <a:lnTo>
                    <a:pt x="4060" y="1306"/>
                  </a:lnTo>
                  <a:lnTo>
                    <a:pt x="4061" y="1305"/>
                  </a:lnTo>
                  <a:lnTo>
                    <a:pt x="4062" y="1305"/>
                  </a:lnTo>
                  <a:lnTo>
                    <a:pt x="4063" y="1304"/>
                  </a:lnTo>
                  <a:lnTo>
                    <a:pt x="4064" y="1303"/>
                  </a:lnTo>
                  <a:lnTo>
                    <a:pt x="4065" y="1303"/>
                  </a:lnTo>
                  <a:lnTo>
                    <a:pt x="4066" y="1302"/>
                  </a:lnTo>
                  <a:lnTo>
                    <a:pt x="4066" y="1301"/>
                  </a:lnTo>
                  <a:lnTo>
                    <a:pt x="4067" y="1301"/>
                  </a:lnTo>
                  <a:lnTo>
                    <a:pt x="4068" y="1300"/>
                  </a:lnTo>
                  <a:lnTo>
                    <a:pt x="4068" y="1300"/>
                  </a:lnTo>
                  <a:lnTo>
                    <a:pt x="4069" y="1299"/>
                  </a:lnTo>
                  <a:lnTo>
                    <a:pt x="4070" y="1298"/>
                  </a:lnTo>
                  <a:lnTo>
                    <a:pt x="4071" y="1298"/>
                  </a:lnTo>
                  <a:lnTo>
                    <a:pt x="4072" y="1297"/>
                  </a:lnTo>
                  <a:lnTo>
                    <a:pt x="4072" y="1296"/>
                  </a:lnTo>
                  <a:lnTo>
                    <a:pt x="4073" y="1296"/>
                  </a:lnTo>
                  <a:lnTo>
                    <a:pt x="4074" y="1295"/>
                  </a:lnTo>
                  <a:lnTo>
                    <a:pt x="4075" y="1294"/>
                  </a:lnTo>
                  <a:lnTo>
                    <a:pt x="4076" y="1293"/>
                  </a:lnTo>
                  <a:lnTo>
                    <a:pt x="4077" y="1293"/>
                  </a:lnTo>
                  <a:lnTo>
                    <a:pt x="4078" y="1292"/>
                  </a:lnTo>
                  <a:lnTo>
                    <a:pt x="4078" y="1291"/>
                  </a:lnTo>
                  <a:lnTo>
                    <a:pt x="4079" y="1290"/>
                  </a:lnTo>
                  <a:lnTo>
                    <a:pt x="4080" y="1290"/>
                  </a:lnTo>
                  <a:lnTo>
                    <a:pt x="4081" y="1289"/>
                  </a:lnTo>
                  <a:lnTo>
                    <a:pt x="4082" y="1288"/>
                  </a:lnTo>
                  <a:lnTo>
                    <a:pt x="4083" y="1287"/>
                  </a:lnTo>
                  <a:lnTo>
                    <a:pt x="4083" y="1287"/>
                  </a:lnTo>
                  <a:lnTo>
                    <a:pt x="4084" y="1286"/>
                  </a:lnTo>
                  <a:lnTo>
                    <a:pt x="4085" y="1285"/>
                  </a:lnTo>
                  <a:lnTo>
                    <a:pt x="4086" y="1284"/>
                  </a:lnTo>
                  <a:lnTo>
                    <a:pt x="4087" y="1284"/>
                  </a:lnTo>
                  <a:lnTo>
                    <a:pt x="4088" y="1283"/>
                  </a:lnTo>
                  <a:lnTo>
                    <a:pt x="4089" y="1282"/>
                  </a:lnTo>
                  <a:lnTo>
                    <a:pt x="4089" y="1281"/>
                  </a:lnTo>
                  <a:lnTo>
                    <a:pt x="4090" y="1280"/>
                  </a:lnTo>
                  <a:lnTo>
                    <a:pt x="4091" y="1280"/>
                  </a:lnTo>
                  <a:lnTo>
                    <a:pt x="4092" y="1279"/>
                  </a:lnTo>
                  <a:lnTo>
                    <a:pt x="4093" y="1278"/>
                  </a:lnTo>
                  <a:lnTo>
                    <a:pt x="4094" y="1277"/>
                  </a:lnTo>
                  <a:lnTo>
                    <a:pt x="4095" y="1276"/>
                  </a:lnTo>
                  <a:lnTo>
                    <a:pt x="4095" y="1276"/>
                  </a:lnTo>
                  <a:lnTo>
                    <a:pt x="4096" y="1275"/>
                  </a:lnTo>
                  <a:lnTo>
                    <a:pt x="4097" y="1274"/>
                  </a:lnTo>
                  <a:lnTo>
                    <a:pt x="4098" y="1273"/>
                  </a:lnTo>
                  <a:lnTo>
                    <a:pt x="4099" y="1272"/>
                  </a:lnTo>
                  <a:lnTo>
                    <a:pt x="4100" y="1272"/>
                  </a:lnTo>
                  <a:lnTo>
                    <a:pt x="4101" y="1271"/>
                  </a:lnTo>
                  <a:lnTo>
                    <a:pt x="4101" y="1270"/>
                  </a:lnTo>
                  <a:lnTo>
                    <a:pt x="4102" y="1269"/>
                  </a:lnTo>
                  <a:lnTo>
                    <a:pt x="4103" y="1268"/>
                  </a:lnTo>
                  <a:lnTo>
                    <a:pt x="4104" y="1267"/>
                  </a:lnTo>
                  <a:lnTo>
                    <a:pt x="4105" y="1267"/>
                  </a:lnTo>
                  <a:lnTo>
                    <a:pt x="4106" y="1266"/>
                  </a:lnTo>
                  <a:lnTo>
                    <a:pt x="4107" y="1265"/>
                  </a:lnTo>
                  <a:lnTo>
                    <a:pt x="4107" y="1264"/>
                  </a:lnTo>
                  <a:lnTo>
                    <a:pt x="4108" y="1263"/>
                  </a:lnTo>
                  <a:lnTo>
                    <a:pt x="4109" y="1262"/>
                  </a:lnTo>
                  <a:lnTo>
                    <a:pt x="4110" y="1261"/>
                  </a:lnTo>
                  <a:lnTo>
                    <a:pt x="4111" y="1261"/>
                  </a:lnTo>
                  <a:lnTo>
                    <a:pt x="4112" y="1260"/>
                  </a:lnTo>
                  <a:lnTo>
                    <a:pt x="4112" y="1259"/>
                  </a:lnTo>
                  <a:lnTo>
                    <a:pt x="4113" y="1258"/>
                  </a:lnTo>
                  <a:lnTo>
                    <a:pt x="4114" y="1257"/>
                  </a:lnTo>
                  <a:lnTo>
                    <a:pt x="4115" y="1256"/>
                  </a:lnTo>
                  <a:lnTo>
                    <a:pt x="4116" y="1255"/>
                  </a:lnTo>
                  <a:lnTo>
                    <a:pt x="4117" y="1254"/>
                  </a:lnTo>
                  <a:lnTo>
                    <a:pt x="4118" y="1254"/>
                  </a:lnTo>
                  <a:lnTo>
                    <a:pt x="4118" y="1253"/>
                  </a:lnTo>
                  <a:lnTo>
                    <a:pt x="4119" y="1252"/>
                  </a:lnTo>
                  <a:lnTo>
                    <a:pt x="4120" y="1251"/>
                  </a:lnTo>
                  <a:lnTo>
                    <a:pt x="4121" y="1250"/>
                  </a:lnTo>
                  <a:lnTo>
                    <a:pt x="4122" y="1249"/>
                  </a:lnTo>
                  <a:lnTo>
                    <a:pt x="4123" y="1248"/>
                  </a:lnTo>
                  <a:lnTo>
                    <a:pt x="4124" y="1247"/>
                  </a:lnTo>
                  <a:lnTo>
                    <a:pt x="4124" y="1246"/>
                  </a:lnTo>
                  <a:lnTo>
                    <a:pt x="4125" y="1245"/>
                  </a:lnTo>
                  <a:lnTo>
                    <a:pt x="4126" y="1244"/>
                  </a:lnTo>
                  <a:lnTo>
                    <a:pt x="4127" y="1244"/>
                  </a:lnTo>
                  <a:lnTo>
                    <a:pt x="4128" y="1243"/>
                  </a:lnTo>
                  <a:lnTo>
                    <a:pt x="4129" y="1242"/>
                  </a:lnTo>
                  <a:lnTo>
                    <a:pt x="4130" y="1241"/>
                  </a:lnTo>
                  <a:lnTo>
                    <a:pt x="4130" y="1240"/>
                  </a:lnTo>
                  <a:lnTo>
                    <a:pt x="4131" y="1239"/>
                  </a:lnTo>
                  <a:lnTo>
                    <a:pt x="4132" y="1238"/>
                  </a:lnTo>
                  <a:lnTo>
                    <a:pt x="4133" y="1237"/>
                  </a:lnTo>
                  <a:lnTo>
                    <a:pt x="4134" y="1236"/>
                  </a:lnTo>
                  <a:lnTo>
                    <a:pt x="4135" y="1235"/>
                  </a:lnTo>
                  <a:lnTo>
                    <a:pt x="4135" y="1234"/>
                  </a:lnTo>
                  <a:lnTo>
                    <a:pt x="4136" y="1233"/>
                  </a:lnTo>
                  <a:lnTo>
                    <a:pt x="4137" y="1232"/>
                  </a:lnTo>
                  <a:lnTo>
                    <a:pt x="4138" y="1231"/>
                  </a:lnTo>
                  <a:lnTo>
                    <a:pt x="4139" y="1230"/>
                  </a:lnTo>
                  <a:lnTo>
                    <a:pt x="4140" y="1229"/>
                  </a:lnTo>
                  <a:lnTo>
                    <a:pt x="4141" y="1228"/>
                  </a:lnTo>
                  <a:lnTo>
                    <a:pt x="4141" y="1227"/>
                  </a:lnTo>
                  <a:lnTo>
                    <a:pt x="4142" y="1226"/>
                  </a:lnTo>
                  <a:lnTo>
                    <a:pt x="4143" y="1225"/>
                  </a:lnTo>
                  <a:lnTo>
                    <a:pt x="4144" y="1224"/>
                  </a:lnTo>
                  <a:lnTo>
                    <a:pt x="4145" y="1223"/>
                  </a:lnTo>
                  <a:lnTo>
                    <a:pt x="4146" y="1222"/>
                  </a:lnTo>
                  <a:lnTo>
                    <a:pt x="4147" y="1221"/>
                  </a:lnTo>
                  <a:lnTo>
                    <a:pt x="4147" y="1220"/>
                  </a:lnTo>
                  <a:lnTo>
                    <a:pt x="4148" y="1219"/>
                  </a:lnTo>
                  <a:lnTo>
                    <a:pt x="4149" y="1218"/>
                  </a:lnTo>
                  <a:lnTo>
                    <a:pt x="4150" y="1217"/>
                  </a:lnTo>
                  <a:lnTo>
                    <a:pt x="4151" y="1216"/>
                  </a:lnTo>
                  <a:lnTo>
                    <a:pt x="4152" y="1215"/>
                  </a:lnTo>
                  <a:lnTo>
                    <a:pt x="4153" y="1214"/>
                  </a:lnTo>
                  <a:lnTo>
                    <a:pt x="4153" y="1213"/>
                  </a:lnTo>
                  <a:lnTo>
                    <a:pt x="4154" y="1212"/>
                  </a:lnTo>
                  <a:lnTo>
                    <a:pt x="4154" y="1212"/>
                  </a:lnTo>
                  <a:lnTo>
                    <a:pt x="4155" y="1211"/>
                  </a:lnTo>
                  <a:lnTo>
                    <a:pt x="4156" y="1210"/>
                  </a:lnTo>
                  <a:lnTo>
                    <a:pt x="4157" y="1209"/>
                  </a:lnTo>
                  <a:lnTo>
                    <a:pt x="4158" y="1208"/>
                  </a:lnTo>
                  <a:lnTo>
                    <a:pt x="4159" y="1207"/>
                  </a:lnTo>
                  <a:lnTo>
                    <a:pt x="4159" y="1206"/>
                  </a:lnTo>
                  <a:lnTo>
                    <a:pt x="4160" y="1205"/>
                  </a:lnTo>
                  <a:lnTo>
                    <a:pt x="4161" y="1204"/>
                  </a:lnTo>
                  <a:lnTo>
                    <a:pt x="4162" y="1203"/>
                  </a:lnTo>
                  <a:lnTo>
                    <a:pt x="4163" y="1202"/>
                  </a:lnTo>
                  <a:lnTo>
                    <a:pt x="4164" y="1201"/>
                  </a:lnTo>
                  <a:lnTo>
                    <a:pt x="4164" y="1199"/>
                  </a:lnTo>
                  <a:lnTo>
                    <a:pt x="4165" y="1198"/>
                  </a:lnTo>
                  <a:lnTo>
                    <a:pt x="4166" y="1197"/>
                  </a:lnTo>
                  <a:lnTo>
                    <a:pt x="4167" y="1196"/>
                  </a:lnTo>
                  <a:lnTo>
                    <a:pt x="4168" y="1195"/>
                  </a:lnTo>
                  <a:lnTo>
                    <a:pt x="4169" y="1194"/>
                  </a:lnTo>
                  <a:lnTo>
                    <a:pt x="4170" y="1193"/>
                  </a:lnTo>
                  <a:lnTo>
                    <a:pt x="4170" y="1192"/>
                  </a:lnTo>
                  <a:lnTo>
                    <a:pt x="4171" y="1191"/>
                  </a:lnTo>
                  <a:lnTo>
                    <a:pt x="4172" y="1190"/>
                  </a:lnTo>
                  <a:lnTo>
                    <a:pt x="4173" y="1189"/>
                  </a:lnTo>
                  <a:lnTo>
                    <a:pt x="4174" y="1188"/>
                  </a:lnTo>
                  <a:lnTo>
                    <a:pt x="4175" y="1186"/>
                  </a:lnTo>
                  <a:lnTo>
                    <a:pt x="4176" y="1185"/>
                  </a:lnTo>
                  <a:lnTo>
                    <a:pt x="4176" y="1184"/>
                  </a:lnTo>
                  <a:lnTo>
                    <a:pt x="4177" y="1183"/>
                  </a:lnTo>
                  <a:lnTo>
                    <a:pt x="4178" y="1182"/>
                  </a:lnTo>
                  <a:lnTo>
                    <a:pt x="4179" y="1181"/>
                  </a:lnTo>
                  <a:lnTo>
                    <a:pt x="4180" y="1180"/>
                  </a:lnTo>
                  <a:lnTo>
                    <a:pt x="4181" y="1179"/>
                  </a:lnTo>
                  <a:lnTo>
                    <a:pt x="4182" y="1178"/>
                  </a:lnTo>
                  <a:lnTo>
                    <a:pt x="4182" y="1176"/>
                  </a:lnTo>
                  <a:lnTo>
                    <a:pt x="4183" y="1175"/>
                  </a:lnTo>
                  <a:lnTo>
                    <a:pt x="4184" y="1174"/>
                  </a:lnTo>
                  <a:lnTo>
                    <a:pt x="4185" y="1173"/>
                  </a:lnTo>
                  <a:lnTo>
                    <a:pt x="4186" y="1172"/>
                  </a:lnTo>
                  <a:lnTo>
                    <a:pt x="4187" y="1171"/>
                  </a:lnTo>
                  <a:lnTo>
                    <a:pt x="4188" y="1170"/>
                  </a:lnTo>
                  <a:lnTo>
                    <a:pt x="4188" y="1169"/>
                  </a:lnTo>
                  <a:lnTo>
                    <a:pt x="4189" y="1167"/>
                  </a:lnTo>
                  <a:lnTo>
                    <a:pt x="4190" y="1166"/>
                  </a:lnTo>
                  <a:lnTo>
                    <a:pt x="4191" y="1165"/>
                  </a:lnTo>
                  <a:lnTo>
                    <a:pt x="4192" y="1164"/>
                  </a:lnTo>
                  <a:lnTo>
                    <a:pt x="4193" y="1163"/>
                  </a:lnTo>
                  <a:lnTo>
                    <a:pt x="4193" y="1162"/>
                  </a:lnTo>
                  <a:lnTo>
                    <a:pt x="4194" y="1161"/>
                  </a:lnTo>
                  <a:lnTo>
                    <a:pt x="4195" y="1159"/>
                  </a:lnTo>
                  <a:lnTo>
                    <a:pt x="4196" y="1158"/>
                  </a:lnTo>
                  <a:lnTo>
                    <a:pt x="4197" y="1157"/>
                  </a:lnTo>
                  <a:lnTo>
                    <a:pt x="4198" y="1156"/>
                  </a:lnTo>
                  <a:lnTo>
                    <a:pt x="4199" y="1155"/>
                  </a:lnTo>
                  <a:lnTo>
                    <a:pt x="4199" y="1154"/>
                  </a:lnTo>
                  <a:lnTo>
                    <a:pt x="4200" y="1152"/>
                  </a:lnTo>
                  <a:lnTo>
                    <a:pt x="4201" y="1151"/>
                  </a:lnTo>
                  <a:lnTo>
                    <a:pt x="4202" y="1150"/>
                  </a:lnTo>
                  <a:lnTo>
                    <a:pt x="4203" y="1149"/>
                  </a:lnTo>
                  <a:lnTo>
                    <a:pt x="4204" y="1148"/>
                  </a:lnTo>
                  <a:lnTo>
                    <a:pt x="4205" y="1146"/>
                  </a:lnTo>
                  <a:lnTo>
                    <a:pt x="4205" y="1145"/>
                  </a:lnTo>
                  <a:lnTo>
                    <a:pt x="4206" y="1144"/>
                  </a:lnTo>
                  <a:lnTo>
                    <a:pt x="4207" y="1143"/>
                  </a:lnTo>
                  <a:lnTo>
                    <a:pt x="4208" y="1142"/>
                  </a:lnTo>
                  <a:lnTo>
                    <a:pt x="4209" y="1140"/>
                  </a:lnTo>
                  <a:lnTo>
                    <a:pt x="4210" y="1139"/>
                  </a:lnTo>
                  <a:lnTo>
                    <a:pt x="4211" y="1138"/>
                  </a:lnTo>
                  <a:lnTo>
                    <a:pt x="4211" y="1137"/>
                  </a:lnTo>
                  <a:lnTo>
                    <a:pt x="4212" y="1136"/>
                  </a:lnTo>
                  <a:lnTo>
                    <a:pt x="4213" y="1134"/>
                  </a:lnTo>
                  <a:lnTo>
                    <a:pt x="4214" y="1133"/>
                  </a:lnTo>
                  <a:lnTo>
                    <a:pt x="4215" y="1132"/>
                  </a:lnTo>
                  <a:lnTo>
                    <a:pt x="4216" y="1131"/>
                  </a:lnTo>
                  <a:lnTo>
                    <a:pt x="4217" y="1129"/>
                  </a:lnTo>
                  <a:lnTo>
                    <a:pt x="4217" y="1128"/>
                  </a:lnTo>
                  <a:lnTo>
                    <a:pt x="4218" y="1127"/>
                  </a:lnTo>
                  <a:lnTo>
                    <a:pt x="4219" y="1126"/>
                  </a:lnTo>
                  <a:lnTo>
                    <a:pt x="4220" y="1125"/>
                  </a:lnTo>
                  <a:lnTo>
                    <a:pt x="4221" y="1123"/>
                  </a:lnTo>
                  <a:lnTo>
                    <a:pt x="4222" y="1122"/>
                  </a:lnTo>
                  <a:lnTo>
                    <a:pt x="4222" y="1121"/>
                  </a:lnTo>
                  <a:lnTo>
                    <a:pt x="4223" y="1120"/>
                  </a:lnTo>
                  <a:lnTo>
                    <a:pt x="4224" y="1118"/>
                  </a:lnTo>
                  <a:lnTo>
                    <a:pt x="4225" y="1117"/>
                  </a:lnTo>
                  <a:lnTo>
                    <a:pt x="4226" y="1116"/>
                  </a:lnTo>
                  <a:lnTo>
                    <a:pt x="4227" y="1115"/>
                  </a:lnTo>
                  <a:lnTo>
                    <a:pt x="4228" y="1113"/>
                  </a:lnTo>
                  <a:lnTo>
                    <a:pt x="4228" y="1112"/>
                  </a:lnTo>
                  <a:lnTo>
                    <a:pt x="4229" y="1111"/>
                  </a:lnTo>
                  <a:lnTo>
                    <a:pt x="4230" y="1110"/>
                  </a:lnTo>
                  <a:lnTo>
                    <a:pt x="4231" y="1108"/>
                  </a:lnTo>
                  <a:lnTo>
                    <a:pt x="4232" y="1107"/>
                  </a:lnTo>
                  <a:lnTo>
                    <a:pt x="4233" y="1106"/>
                  </a:lnTo>
                  <a:lnTo>
                    <a:pt x="4234" y="1104"/>
                  </a:lnTo>
                  <a:lnTo>
                    <a:pt x="4234" y="1103"/>
                  </a:lnTo>
                  <a:lnTo>
                    <a:pt x="4235" y="1102"/>
                  </a:lnTo>
                  <a:lnTo>
                    <a:pt x="4236" y="1101"/>
                  </a:lnTo>
                  <a:lnTo>
                    <a:pt x="4237" y="1099"/>
                  </a:lnTo>
                  <a:lnTo>
                    <a:pt x="4238" y="1098"/>
                  </a:lnTo>
                  <a:lnTo>
                    <a:pt x="4239" y="1097"/>
                  </a:lnTo>
                  <a:lnTo>
                    <a:pt x="4240" y="1095"/>
                  </a:lnTo>
                  <a:lnTo>
                    <a:pt x="4240" y="1094"/>
                  </a:lnTo>
                  <a:lnTo>
                    <a:pt x="4240" y="1094"/>
                  </a:lnTo>
                  <a:lnTo>
                    <a:pt x="4241" y="1093"/>
                  </a:lnTo>
                  <a:lnTo>
                    <a:pt x="4242" y="1092"/>
                  </a:lnTo>
                  <a:lnTo>
                    <a:pt x="4243" y="1090"/>
                  </a:lnTo>
                  <a:lnTo>
                    <a:pt x="4244" y="1089"/>
                  </a:lnTo>
                  <a:lnTo>
                    <a:pt x="4245" y="1088"/>
                  </a:lnTo>
                  <a:lnTo>
                    <a:pt x="4245" y="1086"/>
                  </a:lnTo>
                  <a:lnTo>
                    <a:pt x="4246" y="1085"/>
                  </a:lnTo>
                  <a:lnTo>
                    <a:pt x="4247" y="1084"/>
                  </a:lnTo>
                  <a:lnTo>
                    <a:pt x="4248" y="1082"/>
                  </a:lnTo>
                  <a:lnTo>
                    <a:pt x="4249" y="1081"/>
                  </a:lnTo>
                  <a:lnTo>
                    <a:pt x="4250" y="1080"/>
                  </a:lnTo>
                  <a:lnTo>
                    <a:pt x="4251" y="1078"/>
                  </a:lnTo>
                  <a:lnTo>
                    <a:pt x="4251" y="1077"/>
                  </a:lnTo>
                  <a:lnTo>
                    <a:pt x="4252" y="1076"/>
                  </a:lnTo>
                  <a:lnTo>
                    <a:pt x="4253" y="1074"/>
                  </a:lnTo>
                  <a:lnTo>
                    <a:pt x="4254" y="1073"/>
                  </a:lnTo>
                  <a:lnTo>
                    <a:pt x="4255" y="1072"/>
                  </a:lnTo>
                  <a:lnTo>
                    <a:pt x="4256" y="1070"/>
                  </a:lnTo>
                  <a:lnTo>
                    <a:pt x="4257" y="1069"/>
                  </a:lnTo>
                  <a:lnTo>
                    <a:pt x="4257" y="1068"/>
                  </a:lnTo>
                  <a:lnTo>
                    <a:pt x="4258" y="1066"/>
                  </a:lnTo>
                  <a:lnTo>
                    <a:pt x="4259" y="1065"/>
                  </a:lnTo>
                  <a:lnTo>
                    <a:pt x="4260" y="1064"/>
                  </a:lnTo>
                  <a:lnTo>
                    <a:pt x="4261" y="1062"/>
                  </a:lnTo>
                  <a:lnTo>
                    <a:pt x="4262" y="1061"/>
                  </a:lnTo>
                  <a:lnTo>
                    <a:pt x="4263" y="1060"/>
                  </a:lnTo>
                  <a:lnTo>
                    <a:pt x="4263" y="1058"/>
                  </a:lnTo>
                  <a:lnTo>
                    <a:pt x="4264" y="1057"/>
                  </a:lnTo>
                  <a:lnTo>
                    <a:pt x="4265" y="1056"/>
                  </a:lnTo>
                  <a:lnTo>
                    <a:pt x="4266" y="1054"/>
                  </a:lnTo>
                  <a:lnTo>
                    <a:pt x="4267" y="1053"/>
                  </a:lnTo>
                  <a:lnTo>
                    <a:pt x="4268" y="1052"/>
                  </a:lnTo>
                  <a:lnTo>
                    <a:pt x="4269" y="1050"/>
                  </a:lnTo>
                  <a:lnTo>
                    <a:pt x="4269" y="1049"/>
                  </a:lnTo>
                  <a:lnTo>
                    <a:pt x="4270" y="1047"/>
                  </a:lnTo>
                  <a:lnTo>
                    <a:pt x="4271" y="1046"/>
                  </a:lnTo>
                  <a:lnTo>
                    <a:pt x="4272" y="1045"/>
                  </a:lnTo>
                  <a:lnTo>
                    <a:pt x="4273" y="1043"/>
                  </a:lnTo>
                  <a:lnTo>
                    <a:pt x="4274" y="1042"/>
                  </a:lnTo>
                  <a:lnTo>
                    <a:pt x="4274" y="1041"/>
                  </a:lnTo>
                  <a:lnTo>
                    <a:pt x="4275" y="1039"/>
                  </a:lnTo>
                  <a:lnTo>
                    <a:pt x="4276" y="1038"/>
                  </a:lnTo>
                  <a:lnTo>
                    <a:pt x="4277" y="1036"/>
                  </a:lnTo>
                  <a:lnTo>
                    <a:pt x="4278" y="1035"/>
                  </a:lnTo>
                  <a:lnTo>
                    <a:pt x="4279" y="1034"/>
                  </a:lnTo>
                  <a:lnTo>
                    <a:pt x="4280" y="1032"/>
                  </a:lnTo>
                  <a:lnTo>
                    <a:pt x="4280" y="1031"/>
                  </a:lnTo>
                  <a:lnTo>
                    <a:pt x="4281" y="1030"/>
                  </a:lnTo>
                  <a:lnTo>
                    <a:pt x="4282" y="1028"/>
                  </a:lnTo>
                  <a:lnTo>
                    <a:pt x="4283" y="1027"/>
                  </a:lnTo>
                  <a:lnTo>
                    <a:pt x="4284" y="1025"/>
                  </a:lnTo>
                  <a:lnTo>
                    <a:pt x="4285" y="1024"/>
                  </a:lnTo>
                  <a:lnTo>
                    <a:pt x="4286" y="1023"/>
                  </a:lnTo>
                  <a:lnTo>
                    <a:pt x="4286" y="1021"/>
                  </a:lnTo>
                  <a:lnTo>
                    <a:pt x="4287" y="1020"/>
                  </a:lnTo>
                  <a:lnTo>
                    <a:pt x="4288" y="1018"/>
                  </a:lnTo>
                  <a:lnTo>
                    <a:pt x="4289" y="1017"/>
                  </a:lnTo>
                  <a:lnTo>
                    <a:pt x="4290" y="1016"/>
                  </a:lnTo>
                  <a:lnTo>
                    <a:pt x="4291" y="1014"/>
                  </a:lnTo>
                  <a:lnTo>
                    <a:pt x="4292" y="1013"/>
                  </a:lnTo>
                  <a:lnTo>
                    <a:pt x="4292" y="1011"/>
                  </a:lnTo>
                  <a:lnTo>
                    <a:pt x="4293" y="1010"/>
                  </a:lnTo>
                  <a:lnTo>
                    <a:pt x="4294" y="1008"/>
                  </a:lnTo>
                  <a:lnTo>
                    <a:pt x="4295" y="1007"/>
                  </a:lnTo>
                  <a:lnTo>
                    <a:pt x="4296" y="1006"/>
                  </a:lnTo>
                  <a:lnTo>
                    <a:pt x="4297" y="1004"/>
                  </a:lnTo>
                  <a:lnTo>
                    <a:pt x="4298" y="1003"/>
                  </a:lnTo>
                  <a:lnTo>
                    <a:pt x="4298" y="1001"/>
                  </a:lnTo>
                  <a:lnTo>
                    <a:pt x="4299" y="1000"/>
                  </a:lnTo>
                  <a:lnTo>
                    <a:pt x="4300" y="998"/>
                  </a:lnTo>
                  <a:lnTo>
                    <a:pt x="4301" y="997"/>
                  </a:lnTo>
                  <a:lnTo>
                    <a:pt x="4302" y="996"/>
                  </a:lnTo>
                  <a:lnTo>
                    <a:pt x="4303" y="994"/>
                  </a:lnTo>
                  <a:lnTo>
                    <a:pt x="4303" y="993"/>
                  </a:lnTo>
                  <a:lnTo>
                    <a:pt x="4304" y="991"/>
                  </a:lnTo>
                  <a:lnTo>
                    <a:pt x="4305" y="990"/>
                  </a:lnTo>
                  <a:lnTo>
                    <a:pt x="4306" y="988"/>
                  </a:lnTo>
                  <a:lnTo>
                    <a:pt x="4307" y="987"/>
                  </a:lnTo>
                  <a:lnTo>
                    <a:pt x="4308" y="985"/>
                  </a:lnTo>
                  <a:lnTo>
                    <a:pt x="4309" y="984"/>
                  </a:lnTo>
                  <a:lnTo>
                    <a:pt x="4309" y="983"/>
                  </a:lnTo>
                  <a:lnTo>
                    <a:pt x="4310" y="981"/>
                  </a:lnTo>
                  <a:lnTo>
                    <a:pt x="4311" y="980"/>
                  </a:lnTo>
                  <a:lnTo>
                    <a:pt x="4312" y="978"/>
                  </a:lnTo>
                  <a:lnTo>
                    <a:pt x="4313" y="977"/>
                  </a:lnTo>
                  <a:lnTo>
                    <a:pt x="4314" y="975"/>
                  </a:lnTo>
                  <a:lnTo>
                    <a:pt x="4315" y="974"/>
                  </a:lnTo>
                  <a:lnTo>
                    <a:pt x="4315" y="972"/>
                  </a:lnTo>
                  <a:lnTo>
                    <a:pt x="4316" y="971"/>
                  </a:lnTo>
                  <a:lnTo>
                    <a:pt x="4317" y="969"/>
                  </a:lnTo>
                  <a:lnTo>
                    <a:pt x="4318" y="968"/>
                  </a:lnTo>
                  <a:lnTo>
                    <a:pt x="4319" y="966"/>
                  </a:lnTo>
                  <a:lnTo>
                    <a:pt x="4320" y="965"/>
                  </a:lnTo>
                  <a:lnTo>
                    <a:pt x="4321" y="963"/>
                  </a:lnTo>
                  <a:lnTo>
                    <a:pt x="4321" y="962"/>
                  </a:lnTo>
                  <a:lnTo>
                    <a:pt x="4322" y="960"/>
                  </a:lnTo>
                  <a:lnTo>
                    <a:pt x="4323" y="959"/>
                  </a:lnTo>
                  <a:lnTo>
                    <a:pt x="4324" y="958"/>
                  </a:lnTo>
                  <a:lnTo>
                    <a:pt x="4325" y="956"/>
                  </a:lnTo>
                  <a:lnTo>
                    <a:pt x="4326" y="955"/>
                  </a:lnTo>
                  <a:lnTo>
                    <a:pt x="4327" y="953"/>
                  </a:lnTo>
                  <a:lnTo>
                    <a:pt x="4327" y="953"/>
                  </a:lnTo>
                  <a:lnTo>
                    <a:pt x="4327" y="952"/>
                  </a:lnTo>
                  <a:lnTo>
                    <a:pt x="4328" y="950"/>
                  </a:lnTo>
                  <a:lnTo>
                    <a:pt x="4329" y="949"/>
                  </a:lnTo>
                  <a:lnTo>
                    <a:pt x="4330" y="947"/>
                  </a:lnTo>
                  <a:lnTo>
                    <a:pt x="4331" y="946"/>
                  </a:lnTo>
                  <a:lnTo>
                    <a:pt x="4331" y="945"/>
                  </a:lnTo>
                  <a:lnTo>
                    <a:pt x="4332" y="943"/>
                  </a:lnTo>
                  <a:lnTo>
                    <a:pt x="4333" y="942"/>
                  </a:lnTo>
                  <a:lnTo>
                    <a:pt x="4334" y="940"/>
                  </a:lnTo>
                  <a:lnTo>
                    <a:pt x="4335" y="939"/>
                  </a:lnTo>
                  <a:lnTo>
                    <a:pt x="4335" y="937"/>
                  </a:lnTo>
                  <a:lnTo>
                    <a:pt x="4336" y="936"/>
                  </a:lnTo>
                  <a:lnTo>
                    <a:pt x="4337" y="935"/>
                  </a:lnTo>
                  <a:lnTo>
                    <a:pt x="4338" y="933"/>
                  </a:lnTo>
                  <a:lnTo>
                    <a:pt x="4338" y="933"/>
                  </a:lnTo>
                  <a:lnTo>
                    <a:pt x="4339" y="932"/>
                  </a:lnTo>
                  <a:lnTo>
                    <a:pt x="4340" y="930"/>
                  </a:lnTo>
                  <a:lnTo>
                    <a:pt x="4340" y="929"/>
                  </a:lnTo>
                  <a:lnTo>
                    <a:pt x="4341" y="927"/>
                  </a:lnTo>
                  <a:lnTo>
                    <a:pt x="4342" y="925"/>
                  </a:lnTo>
                  <a:lnTo>
                    <a:pt x="4343" y="924"/>
                  </a:lnTo>
                  <a:lnTo>
                    <a:pt x="4344" y="922"/>
                  </a:lnTo>
                  <a:lnTo>
                    <a:pt x="4345" y="921"/>
                  </a:lnTo>
                  <a:lnTo>
                    <a:pt x="4345" y="919"/>
                  </a:lnTo>
                  <a:lnTo>
                    <a:pt x="4346" y="917"/>
                  </a:lnTo>
                  <a:lnTo>
                    <a:pt x="4347" y="915"/>
                  </a:lnTo>
                  <a:lnTo>
                    <a:pt x="4348" y="914"/>
                  </a:lnTo>
                  <a:lnTo>
                    <a:pt x="4349" y="912"/>
                  </a:lnTo>
                  <a:lnTo>
                    <a:pt x="4350" y="910"/>
                  </a:lnTo>
                  <a:lnTo>
                    <a:pt x="4351" y="908"/>
                  </a:lnTo>
                  <a:lnTo>
                    <a:pt x="4351" y="906"/>
                  </a:lnTo>
                  <a:lnTo>
                    <a:pt x="4352" y="905"/>
                  </a:lnTo>
                  <a:lnTo>
                    <a:pt x="4353" y="903"/>
                  </a:lnTo>
                  <a:lnTo>
                    <a:pt x="4354" y="901"/>
                  </a:lnTo>
                  <a:lnTo>
                    <a:pt x="4355" y="899"/>
                  </a:lnTo>
                  <a:lnTo>
                    <a:pt x="4356" y="897"/>
                  </a:lnTo>
                  <a:lnTo>
                    <a:pt x="4357" y="895"/>
                  </a:lnTo>
                  <a:lnTo>
                    <a:pt x="4357" y="893"/>
                  </a:lnTo>
                  <a:lnTo>
                    <a:pt x="4358" y="891"/>
                  </a:lnTo>
                  <a:lnTo>
                    <a:pt x="4359" y="889"/>
                  </a:lnTo>
                  <a:lnTo>
                    <a:pt x="4360" y="887"/>
                  </a:lnTo>
                  <a:lnTo>
                    <a:pt x="4361" y="884"/>
                  </a:lnTo>
                  <a:lnTo>
                    <a:pt x="4362" y="882"/>
                  </a:lnTo>
                  <a:lnTo>
                    <a:pt x="4363" y="880"/>
                  </a:lnTo>
                  <a:lnTo>
                    <a:pt x="4363" y="878"/>
                  </a:lnTo>
                  <a:lnTo>
                    <a:pt x="4364" y="876"/>
                  </a:lnTo>
                  <a:lnTo>
                    <a:pt x="4365" y="874"/>
                  </a:lnTo>
                  <a:lnTo>
                    <a:pt x="4366" y="871"/>
                  </a:lnTo>
                  <a:lnTo>
                    <a:pt x="4367" y="869"/>
                  </a:lnTo>
                  <a:lnTo>
                    <a:pt x="4368" y="867"/>
                  </a:lnTo>
                  <a:lnTo>
                    <a:pt x="4368" y="864"/>
                  </a:lnTo>
                  <a:lnTo>
                    <a:pt x="4369" y="862"/>
                  </a:lnTo>
                  <a:lnTo>
                    <a:pt x="4370" y="860"/>
                  </a:lnTo>
                  <a:lnTo>
                    <a:pt x="4371" y="857"/>
                  </a:lnTo>
                  <a:lnTo>
                    <a:pt x="4372" y="855"/>
                  </a:lnTo>
                  <a:lnTo>
                    <a:pt x="4373" y="852"/>
                  </a:lnTo>
                  <a:lnTo>
                    <a:pt x="4374" y="850"/>
                  </a:lnTo>
                  <a:lnTo>
                    <a:pt x="4374" y="847"/>
                  </a:lnTo>
                  <a:lnTo>
                    <a:pt x="4375" y="845"/>
                  </a:lnTo>
                  <a:lnTo>
                    <a:pt x="4376" y="842"/>
                  </a:lnTo>
                  <a:lnTo>
                    <a:pt x="4377" y="840"/>
                  </a:lnTo>
                  <a:lnTo>
                    <a:pt x="4378" y="837"/>
                  </a:lnTo>
                  <a:lnTo>
                    <a:pt x="4379" y="834"/>
                  </a:lnTo>
                  <a:lnTo>
                    <a:pt x="4380" y="832"/>
                  </a:lnTo>
                  <a:lnTo>
                    <a:pt x="4380" y="829"/>
                  </a:lnTo>
                  <a:lnTo>
                    <a:pt x="4381" y="826"/>
                  </a:lnTo>
                  <a:lnTo>
                    <a:pt x="4382" y="823"/>
                  </a:lnTo>
                  <a:lnTo>
                    <a:pt x="4383" y="821"/>
                  </a:lnTo>
                  <a:lnTo>
                    <a:pt x="4384" y="818"/>
                  </a:lnTo>
                  <a:lnTo>
                    <a:pt x="4385" y="815"/>
                  </a:lnTo>
                  <a:lnTo>
                    <a:pt x="4385" y="812"/>
                  </a:lnTo>
                  <a:lnTo>
                    <a:pt x="4386" y="809"/>
                  </a:lnTo>
                  <a:lnTo>
                    <a:pt x="4387" y="806"/>
                  </a:lnTo>
                  <a:lnTo>
                    <a:pt x="4388" y="803"/>
                  </a:lnTo>
                  <a:lnTo>
                    <a:pt x="4389" y="800"/>
                  </a:lnTo>
                  <a:lnTo>
                    <a:pt x="4389" y="800"/>
                  </a:lnTo>
                  <a:lnTo>
                    <a:pt x="4390" y="798"/>
                  </a:lnTo>
                  <a:lnTo>
                    <a:pt x="4391" y="795"/>
                  </a:lnTo>
                  <a:lnTo>
                    <a:pt x="4391" y="792"/>
                  </a:lnTo>
                  <a:lnTo>
                    <a:pt x="4392" y="789"/>
                  </a:lnTo>
                  <a:lnTo>
                    <a:pt x="4393" y="786"/>
                  </a:lnTo>
                  <a:lnTo>
                    <a:pt x="4394" y="783"/>
                  </a:lnTo>
                  <a:lnTo>
                    <a:pt x="4395" y="780"/>
                  </a:lnTo>
                  <a:lnTo>
                    <a:pt x="4395" y="777"/>
                  </a:lnTo>
                  <a:lnTo>
                    <a:pt x="4396" y="775"/>
                  </a:lnTo>
                  <a:lnTo>
                    <a:pt x="4397" y="772"/>
                  </a:lnTo>
                  <a:lnTo>
                    <a:pt x="4398" y="769"/>
                  </a:lnTo>
                  <a:lnTo>
                    <a:pt x="4399" y="766"/>
                  </a:lnTo>
                  <a:lnTo>
                    <a:pt x="4400" y="763"/>
                  </a:lnTo>
                  <a:lnTo>
                    <a:pt x="4400" y="760"/>
                  </a:lnTo>
                  <a:lnTo>
                    <a:pt x="4401" y="757"/>
                  </a:lnTo>
                  <a:lnTo>
                    <a:pt x="4402" y="754"/>
                  </a:lnTo>
                  <a:lnTo>
                    <a:pt x="4403" y="752"/>
                  </a:lnTo>
                  <a:lnTo>
                    <a:pt x="4404" y="749"/>
                  </a:lnTo>
                  <a:lnTo>
                    <a:pt x="4404" y="746"/>
                  </a:lnTo>
                  <a:lnTo>
                    <a:pt x="4405" y="743"/>
                  </a:lnTo>
                  <a:lnTo>
                    <a:pt x="4406" y="740"/>
                  </a:lnTo>
                  <a:lnTo>
                    <a:pt x="4407" y="737"/>
                  </a:lnTo>
                  <a:lnTo>
                    <a:pt x="4407" y="737"/>
                  </a:lnTo>
                  <a:lnTo>
                    <a:pt x="4408" y="734"/>
                  </a:lnTo>
                  <a:lnTo>
                    <a:pt x="4409" y="731"/>
                  </a:lnTo>
                  <a:lnTo>
                    <a:pt x="4409" y="728"/>
                  </a:lnTo>
                  <a:lnTo>
                    <a:pt x="4409" y="728"/>
                  </a:lnTo>
                  <a:lnTo>
                    <a:pt x="4410" y="726"/>
                  </a:lnTo>
                  <a:lnTo>
                    <a:pt x="4411" y="723"/>
                  </a:lnTo>
                  <a:lnTo>
                    <a:pt x="4412" y="720"/>
                  </a:lnTo>
                  <a:lnTo>
                    <a:pt x="4413" y="717"/>
                  </a:lnTo>
                  <a:lnTo>
                    <a:pt x="4414" y="714"/>
                  </a:lnTo>
                  <a:lnTo>
                    <a:pt x="4414" y="711"/>
                  </a:lnTo>
                  <a:lnTo>
                    <a:pt x="4414" y="711"/>
                  </a:lnTo>
                  <a:lnTo>
                    <a:pt x="4415" y="708"/>
                  </a:lnTo>
                  <a:lnTo>
                    <a:pt x="4416" y="705"/>
                  </a:lnTo>
                  <a:lnTo>
                    <a:pt x="4417" y="702"/>
                  </a:lnTo>
                  <a:lnTo>
                    <a:pt x="4418" y="699"/>
                  </a:lnTo>
                  <a:lnTo>
                    <a:pt x="4419" y="696"/>
                  </a:lnTo>
                  <a:lnTo>
                    <a:pt x="4419" y="693"/>
                  </a:lnTo>
                  <a:lnTo>
                    <a:pt x="4419" y="693"/>
                  </a:lnTo>
                  <a:lnTo>
                    <a:pt x="4420" y="690"/>
                  </a:lnTo>
                  <a:lnTo>
                    <a:pt x="4421" y="688"/>
                  </a:lnTo>
                  <a:lnTo>
                    <a:pt x="4422" y="685"/>
                  </a:lnTo>
                  <a:lnTo>
                    <a:pt x="4423" y="682"/>
                  </a:lnTo>
                  <a:lnTo>
                    <a:pt x="4424" y="679"/>
                  </a:lnTo>
                  <a:lnTo>
                    <a:pt x="4424" y="676"/>
                  </a:lnTo>
                  <a:lnTo>
                    <a:pt x="4424" y="676"/>
                  </a:lnTo>
                  <a:lnTo>
                    <a:pt x="4425" y="673"/>
                  </a:lnTo>
                  <a:lnTo>
                    <a:pt x="4426" y="670"/>
                  </a:lnTo>
                  <a:lnTo>
                    <a:pt x="4427" y="667"/>
                  </a:lnTo>
                  <a:lnTo>
                    <a:pt x="4427" y="667"/>
                  </a:lnTo>
                  <a:lnTo>
                    <a:pt x="4428" y="664"/>
                  </a:lnTo>
                  <a:lnTo>
                    <a:pt x="4429" y="661"/>
                  </a:lnTo>
                  <a:lnTo>
                    <a:pt x="4429" y="658"/>
                  </a:lnTo>
                  <a:lnTo>
                    <a:pt x="4429" y="658"/>
                  </a:lnTo>
                  <a:lnTo>
                    <a:pt x="4430" y="655"/>
                  </a:lnTo>
                  <a:lnTo>
                    <a:pt x="4431" y="653"/>
                  </a:lnTo>
                  <a:lnTo>
                    <a:pt x="4432" y="650"/>
                  </a:lnTo>
                  <a:lnTo>
                    <a:pt x="4433" y="647"/>
                  </a:lnTo>
                  <a:lnTo>
                    <a:pt x="4434" y="644"/>
                  </a:lnTo>
                  <a:lnTo>
                    <a:pt x="4434" y="641"/>
                  </a:lnTo>
                  <a:lnTo>
                    <a:pt x="4434" y="641"/>
                  </a:lnTo>
                  <a:lnTo>
                    <a:pt x="4435" y="638"/>
                  </a:lnTo>
                  <a:lnTo>
                    <a:pt x="4436" y="635"/>
                  </a:lnTo>
                  <a:lnTo>
                    <a:pt x="4437" y="632"/>
                  </a:lnTo>
                  <a:lnTo>
                    <a:pt x="4438" y="629"/>
                  </a:lnTo>
                  <a:lnTo>
                    <a:pt x="4439" y="626"/>
                  </a:lnTo>
                  <a:lnTo>
                    <a:pt x="4439" y="623"/>
                  </a:lnTo>
                  <a:lnTo>
                    <a:pt x="4439" y="623"/>
                  </a:lnTo>
                  <a:lnTo>
                    <a:pt x="4440" y="620"/>
                  </a:lnTo>
                  <a:lnTo>
                    <a:pt x="4441" y="618"/>
                  </a:lnTo>
                  <a:lnTo>
                    <a:pt x="4442" y="615"/>
                  </a:lnTo>
                  <a:lnTo>
                    <a:pt x="4443" y="612"/>
                  </a:lnTo>
                  <a:lnTo>
                    <a:pt x="4444" y="609"/>
                  </a:lnTo>
                  <a:lnTo>
                    <a:pt x="4444" y="606"/>
                  </a:lnTo>
                  <a:lnTo>
                    <a:pt x="4444" y="606"/>
                  </a:lnTo>
                  <a:lnTo>
                    <a:pt x="4445" y="603"/>
                  </a:lnTo>
                  <a:lnTo>
                    <a:pt x="4446" y="600"/>
                  </a:lnTo>
                  <a:lnTo>
                    <a:pt x="4447" y="597"/>
                  </a:lnTo>
                  <a:lnTo>
                    <a:pt x="4447" y="597"/>
                  </a:lnTo>
                  <a:lnTo>
                    <a:pt x="4448" y="594"/>
                  </a:lnTo>
                  <a:lnTo>
                    <a:pt x="4449" y="591"/>
                  </a:lnTo>
                  <a:lnTo>
                    <a:pt x="4449" y="588"/>
                  </a:lnTo>
                  <a:lnTo>
                    <a:pt x="4450" y="585"/>
                  </a:lnTo>
                  <a:lnTo>
                    <a:pt x="4451" y="582"/>
                  </a:lnTo>
                  <a:lnTo>
                    <a:pt x="4452" y="579"/>
                  </a:lnTo>
                  <a:lnTo>
                    <a:pt x="4453" y="576"/>
                  </a:lnTo>
                  <a:lnTo>
                    <a:pt x="4454" y="573"/>
                  </a:lnTo>
                  <a:lnTo>
                    <a:pt x="4455" y="570"/>
                  </a:lnTo>
                  <a:lnTo>
                    <a:pt x="4455" y="567"/>
                  </a:lnTo>
                  <a:lnTo>
                    <a:pt x="4456" y="564"/>
                  </a:lnTo>
                  <a:lnTo>
                    <a:pt x="4457" y="561"/>
                  </a:lnTo>
                  <a:lnTo>
                    <a:pt x="4458" y="558"/>
                  </a:lnTo>
                  <a:lnTo>
                    <a:pt x="4459" y="555"/>
                  </a:lnTo>
                  <a:lnTo>
                    <a:pt x="4460" y="552"/>
                  </a:lnTo>
                  <a:lnTo>
                    <a:pt x="4461" y="549"/>
                  </a:lnTo>
                  <a:lnTo>
                    <a:pt x="4461" y="546"/>
                  </a:lnTo>
                  <a:lnTo>
                    <a:pt x="4462" y="543"/>
                  </a:lnTo>
                  <a:lnTo>
                    <a:pt x="4463" y="540"/>
                  </a:lnTo>
                  <a:lnTo>
                    <a:pt x="4464" y="537"/>
                  </a:lnTo>
                  <a:lnTo>
                    <a:pt x="4465" y="534"/>
                  </a:lnTo>
                  <a:lnTo>
                    <a:pt x="4466" y="531"/>
                  </a:lnTo>
                  <a:lnTo>
                    <a:pt x="4467" y="528"/>
                  </a:lnTo>
                  <a:lnTo>
                    <a:pt x="4467" y="525"/>
                  </a:lnTo>
                  <a:lnTo>
                    <a:pt x="4468" y="522"/>
                  </a:lnTo>
                  <a:lnTo>
                    <a:pt x="4469" y="519"/>
                  </a:lnTo>
                  <a:lnTo>
                    <a:pt x="4470" y="516"/>
                  </a:lnTo>
                  <a:lnTo>
                    <a:pt x="4471" y="513"/>
                  </a:lnTo>
                  <a:lnTo>
                    <a:pt x="4472" y="510"/>
                  </a:lnTo>
                  <a:lnTo>
                    <a:pt x="4473" y="507"/>
                  </a:lnTo>
                  <a:lnTo>
                    <a:pt x="4473" y="504"/>
                  </a:lnTo>
                  <a:lnTo>
                    <a:pt x="4474" y="501"/>
                  </a:lnTo>
                  <a:lnTo>
                    <a:pt x="4475" y="498"/>
                  </a:lnTo>
                  <a:lnTo>
                    <a:pt x="4476" y="495"/>
                  </a:lnTo>
                  <a:lnTo>
                    <a:pt x="4477" y="492"/>
                  </a:lnTo>
                  <a:lnTo>
                    <a:pt x="4478" y="489"/>
                  </a:lnTo>
                  <a:lnTo>
                    <a:pt x="4479" y="486"/>
                  </a:lnTo>
                  <a:lnTo>
                    <a:pt x="4479" y="483"/>
                  </a:lnTo>
                  <a:lnTo>
                    <a:pt x="4480" y="480"/>
                  </a:lnTo>
                  <a:lnTo>
                    <a:pt x="4481" y="477"/>
                  </a:lnTo>
                  <a:lnTo>
                    <a:pt x="4482" y="474"/>
                  </a:lnTo>
                  <a:lnTo>
                    <a:pt x="4483" y="471"/>
                  </a:lnTo>
                  <a:lnTo>
                    <a:pt x="4484" y="468"/>
                  </a:lnTo>
                  <a:lnTo>
                    <a:pt x="4485" y="465"/>
                  </a:lnTo>
                  <a:lnTo>
                    <a:pt x="4485" y="462"/>
                  </a:lnTo>
                  <a:lnTo>
                    <a:pt x="4486" y="459"/>
                  </a:lnTo>
                  <a:lnTo>
                    <a:pt x="4487" y="456"/>
                  </a:lnTo>
                  <a:lnTo>
                    <a:pt x="4488" y="453"/>
                  </a:lnTo>
                  <a:lnTo>
                    <a:pt x="4489" y="450"/>
                  </a:lnTo>
                  <a:lnTo>
                    <a:pt x="4490" y="447"/>
                  </a:lnTo>
                  <a:lnTo>
                    <a:pt x="4491" y="444"/>
                  </a:lnTo>
                  <a:lnTo>
                    <a:pt x="4491" y="441"/>
                  </a:lnTo>
                  <a:lnTo>
                    <a:pt x="4492" y="438"/>
                  </a:lnTo>
                  <a:lnTo>
                    <a:pt x="4493" y="435"/>
                  </a:lnTo>
                  <a:lnTo>
                    <a:pt x="4494" y="432"/>
                  </a:lnTo>
                  <a:lnTo>
                    <a:pt x="4495" y="429"/>
                  </a:lnTo>
                  <a:lnTo>
                    <a:pt x="4496" y="426"/>
                  </a:lnTo>
                  <a:lnTo>
                    <a:pt x="4497" y="423"/>
                  </a:lnTo>
                  <a:lnTo>
                    <a:pt x="4497" y="420"/>
                  </a:lnTo>
                  <a:lnTo>
                    <a:pt x="4498" y="417"/>
                  </a:lnTo>
                  <a:lnTo>
                    <a:pt x="4499" y="414"/>
                  </a:lnTo>
                  <a:lnTo>
                    <a:pt x="4500" y="411"/>
                  </a:lnTo>
                  <a:lnTo>
                    <a:pt x="4501" y="408"/>
                  </a:lnTo>
                  <a:lnTo>
                    <a:pt x="4502" y="405"/>
                  </a:lnTo>
                  <a:lnTo>
                    <a:pt x="4503" y="402"/>
                  </a:lnTo>
                  <a:lnTo>
                    <a:pt x="4503" y="399"/>
                  </a:lnTo>
                  <a:lnTo>
                    <a:pt x="4504" y="396"/>
                  </a:lnTo>
                  <a:lnTo>
                    <a:pt x="4505" y="393"/>
                  </a:lnTo>
                  <a:lnTo>
                    <a:pt x="4506" y="390"/>
                  </a:lnTo>
                  <a:lnTo>
                    <a:pt x="4507" y="387"/>
                  </a:lnTo>
                  <a:lnTo>
                    <a:pt x="4508" y="384"/>
                  </a:lnTo>
                  <a:lnTo>
                    <a:pt x="4509" y="381"/>
                  </a:lnTo>
                  <a:lnTo>
                    <a:pt x="4509" y="378"/>
                  </a:lnTo>
                  <a:lnTo>
                    <a:pt x="4510" y="375"/>
                  </a:lnTo>
                  <a:lnTo>
                    <a:pt x="4511" y="372"/>
                  </a:lnTo>
                  <a:lnTo>
                    <a:pt x="4512" y="369"/>
                  </a:lnTo>
                  <a:lnTo>
                    <a:pt x="4513" y="366"/>
                  </a:lnTo>
                  <a:lnTo>
                    <a:pt x="4514" y="363"/>
                  </a:lnTo>
                  <a:lnTo>
                    <a:pt x="4515" y="360"/>
                  </a:lnTo>
                  <a:lnTo>
                    <a:pt x="4515" y="357"/>
                  </a:lnTo>
                  <a:lnTo>
                    <a:pt x="4516" y="354"/>
                  </a:lnTo>
                  <a:lnTo>
                    <a:pt x="4517" y="351"/>
                  </a:lnTo>
                  <a:lnTo>
                    <a:pt x="4518" y="348"/>
                  </a:lnTo>
                  <a:lnTo>
                    <a:pt x="4519" y="345"/>
                  </a:lnTo>
                  <a:lnTo>
                    <a:pt x="4520" y="342"/>
                  </a:lnTo>
                  <a:lnTo>
                    <a:pt x="4521" y="339"/>
                  </a:lnTo>
                  <a:lnTo>
                    <a:pt x="4521" y="336"/>
                  </a:lnTo>
                  <a:lnTo>
                    <a:pt x="4522" y="333"/>
                  </a:lnTo>
                  <a:lnTo>
                    <a:pt x="4523" y="330"/>
                  </a:lnTo>
                  <a:lnTo>
                    <a:pt x="4524" y="327"/>
                  </a:lnTo>
                  <a:lnTo>
                    <a:pt x="4525" y="324"/>
                  </a:lnTo>
                  <a:lnTo>
                    <a:pt x="4526" y="321"/>
                  </a:lnTo>
                  <a:lnTo>
                    <a:pt x="4527" y="318"/>
                  </a:lnTo>
                  <a:lnTo>
                    <a:pt x="4527" y="315"/>
                  </a:lnTo>
                  <a:lnTo>
                    <a:pt x="4528" y="312"/>
                  </a:lnTo>
                  <a:lnTo>
                    <a:pt x="4529" y="309"/>
                  </a:lnTo>
                  <a:lnTo>
                    <a:pt x="4530" y="306"/>
                  </a:lnTo>
                  <a:lnTo>
                    <a:pt x="4531" y="303"/>
                  </a:lnTo>
                  <a:lnTo>
                    <a:pt x="4532" y="300"/>
                  </a:lnTo>
                  <a:lnTo>
                    <a:pt x="4533" y="297"/>
                  </a:lnTo>
                  <a:lnTo>
                    <a:pt x="4533" y="294"/>
                  </a:lnTo>
                  <a:lnTo>
                    <a:pt x="4534" y="291"/>
                  </a:lnTo>
                  <a:lnTo>
                    <a:pt x="4535" y="288"/>
                  </a:lnTo>
                  <a:lnTo>
                    <a:pt x="4536" y="285"/>
                  </a:lnTo>
                  <a:lnTo>
                    <a:pt x="4537" y="282"/>
                  </a:lnTo>
                  <a:lnTo>
                    <a:pt x="4538" y="279"/>
                  </a:lnTo>
                  <a:lnTo>
                    <a:pt x="4539" y="276"/>
                  </a:lnTo>
                  <a:lnTo>
                    <a:pt x="4539" y="273"/>
                  </a:lnTo>
                  <a:lnTo>
                    <a:pt x="4540" y="270"/>
                  </a:lnTo>
                  <a:lnTo>
                    <a:pt x="4541" y="267"/>
                  </a:lnTo>
                  <a:lnTo>
                    <a:pt x="4542" y="264"/>
                  </a:lnTo>
                  <a:lnTo>
                    <a:pt x="4542" y="264"/>
                  </a:lnTo>
                  <a:lnTo>
                    <a:pt x="4543" y="261"/>
                  </a:lnTo>
                  <a:lnTo>
                    <a:pt x="4544" y="258"/>
                  </a:lnTo>
                  <a:lnTo>
                    <a:pt x="4545" y="255"/>
                  </a:lnTo>
                  <a:lnTo>
                    <a:pt x="4545" y="252"/>
                  </a:lnTo>
                  <a:lnTo>
                    <a:pt x="4546" y="249"/>
                  </a:lnTo>
                  <a:lnTo>
                    <a:pt x="4547" y="246"/>
                  </a:lnTo>
                  <a:lnTo>
                    <a:pt x="4548" y="243"/>
                  </a:lnTo>
                  <a:lnTo>
                    <a:pt x="4549" y="240"/>
                  </a:lnTo>
                  <a:lnTo>
                    <a:pt x="4550" y="237"/>
                  </a:lnTo>
                  <a:lnTo>
                    <a:pt x="4550" y="234"/>
                  </a:lnTo>
                  <a:lnTo>
                    <a:pt x="4551" y="231"/>
                  </a:lnTo>
                  <a:lnTo>
                    <a:pt x="4552" y="229"/>
                  </a:lnTo>
                  <a:lnTo>
                    <a:pt x="4553" y="226"/>
                  </a:lnTo>
                  <a:lnTo>
                    <a:pt x="4554" y="223"/>
                  </a:lnTo>
                  <a:lnTo>
                    <a:pt x="4555" y="220"/>
                  </a:lnTo>
                  <a:lnTo>
                    <a:pt x="4556" y="217"/>
                  </a:lnTo>
                  <a:lnTo>
                    <a:pt x="4556" y="217"/>
                  </a:lnTo>
                  <a:lnTo>
                    <a:pt x="4556" y="214"/>
                  </a:lnTo>
                  <a:lnTo>
                    <a:pt x="4557" y="211"/>
                  </a:lnTo>
                  <a:lnTo>
                    <a:pt x="4558" y="208"/>
                  </a:lnTo>
                  <a:lnTo>
                    <a:pt x="4559" y="205"/>
                  </a:lnTo>
                  <a:lnTo>
                    <a:pt x="4560" y="202"/>
                  </a:lnTo>
                  <a:lnTo>
                    <a:pt x="4561" y="199"/>
                  </a:lnTo>
                  <a:lnTo>
                    <a:pt x="4561" y="196"/>
                  </a:lnTo>
                  <a:lnTo>
                    <a:pt x="4562" y="193"/>
                  </a:lnTo>
                  <a:lnTo>
                    <a:pt x="4563" y="190"/>
                  </a:lnTo>
                  <a:lnTo>
                    <a:pt x="4564" y="187"/>
                  </a:lnTo>
                  <a:lnTo>
                    <a:pt x="4565" y="185"/>
                  </a:lnTo>
                  <a:lnTo>
                    <a:pt x="4566" y="182"/>
                  </a:lnTo>
                  <a:lnTo>
                    <a:pt x="4566" y="179"/>
                  </a:lnTo>
                  <a:lnTo>
                    <a:pt x="4567" y="176"/>
                  </a:lnTo>
                  <a:lnTo>
                    <a:pt x="4568" y="173"/>
                  </a:lnTo>
                  <a:lnTo>
                    <a:pt x="4569" y="170"/>
                  </a:lnTo>
                  <a:lnTo>
                    <a:pt x="4570" y="167"/>
                  </a:lnTo>
                  <a:lnTo>
                    <a:pt x="4571" y="164"/>
                  </a:lnTo>
                  <a:lnTo>
                    <a:pt x="4571" y="161"/>
                  </a:lnTo>
                  <a:lnTo>
                    <a:pt x="4572" y="158"/>
                  </a:lnTo>
                  <a:lnTo>
                    <a:pt x="4573" y="155"/>
                  </a:lnTo>
                  <a:lnTo>
                    <a:pt x="4574" y="152"/>
                  </a:lnTo>
                  <a:lnTo>
                    <a:pt x="4575" y="150"/>
                  </a:lnTo>
                  <a:lnTo>
                    <a:pt x="4576" y="147"/>
                  </a:lnTo>
                  <a:lnTo>
                    <a:pt x="4576" y="144"/>
                  </a:lnTo>
                  <a:lnTo>
                    <a:pt x="4577" y="141"/>
                  </a:lnTo>
                  <a:lnTo>
                    <a:pt x="4577" y="141"/>
                  </a:lnTo>
                  <a:lnTo>
                    <a:pt x="4578" y="138"/>
                  </a:lnTo>
                  <a:lnTo>
                    <a:pt x="4579" y="135"/>
                  </a:lnTo>
                  <a:lnTo>
                    <a:pt x="4580" y="132"/>
                  </a:lnTo>
                  <a:lnTo>
                    <a:pt x="4581" y="129"/>
                  </a:lnTo>
                  <a:lnTo>
                    <a:pt x="4581" y="126"/>
                  </a:lnTo>
                  <a:lnTo>
                    <a:pt x="4582" y="123"/>
                  </a:lnTo>
                  <a:lnTo>
                    <a:pt x="4583" y="120"/>
                  </a:lnTo>
                  <a:lnTo>
                    <a:pt x="4584" y="117"/>
                  </a:lnTo>
                  <a:lnTo>
                    <a:pt x="4585" y="114"/>
                  </a:lnTo>
                  <a:lnTo>
                    <a:pt x="4586" y="111"/>
                  </a:lnTo>
                  <a:lnTo>
                    <a:pt x="4587" y="108"/>
                  </a:lnTo>
                  <a:lnTo>
                    <a:pt x="4587" y="105"/>
                  </a:lnTo>
                  <a:lnTo>
                    <a:pt x="4588" y="102"/>
                  </a:lnTo>
                  <a:lnTo>
                    <a:pt x="4589" y="99"/>
                  </a:lnTo>
                  <a:lnTo>
                    <a:pt x="4590" y="96"/>
                  </a:lnTo>
                  <a:lnTo>
                    <a:pt x="4591" y="93"/>
                  </a:lnTo>
                  <a:lnTo>
                    <a:pt x="4592" y="90"/>
                  </a:lnTo>
                  <a:lnTo>
                    <a:pt x="4592" y="90"/>
                  </a:lnTo>
                  <a:lnTo>
                    <a:pt x="4592" y="87"/>
                  </a:lnTo>
                  <a:lnTo>
                    <a:pt x="4593" y="84"/>
                  </a:lnTo>
                  <a:lnTo>
                    <a:pt x="4594" y="81"/>
                  </a:lnTo>
                  <a:lnTo>
                    <a:pt x="4595" y="79"/>
                  </a:lnTo>
                  <a:lnTo>
                    <a:pt x="4596" y="76"/>
                  </a:lnTo>
                  <a:lnTo>
                    <a:pt x="4597" y="73"/>
                  </a:lnTo>
                  <a:lnTo>
                    <a:pt x="4598" y="70"/>
                  </a:lnTo>
                  <a:lnTo>
                    <a:pt x="4598" y="68"/>
                  </a:lnTo>
                  <a:lnTo>
                    <a:pt x="4599" y="65"/>
                  </a:lnTo>
                  <a:lnTo>
                    <a:pt x="4600" y="63"/>
                  </a:lnTo>
                  <a:lnTo>
                    <a:pt x="4601" y="60"/>
                  </a:lnTo>
                  <a:lnTo>
                    <a:pt x="4602" y="58"/>
                  </a:lnTo>
                  <a:lnTo>
                    <a:pt x="4603" y="55"/>
                  </a:lnTo>
                  <a:lnTo>
                    <a:pt x="4604" y="53"/>
                  </a:lnTo>
                  <a:lnTo>
                    <a:pt x="4604" y="51"/>
                  </a:lnTo>
                  <a:lnTo>
                    <a:pt x="4605" y="49"/>
                  </a:lnTo>
                  <a:lnTo>
                    <a:pt x="4606" y="46"/>
                  </a:lnTo>
                  <a:lnTo>
                    <a:pt x="4607" y="44"/>
                  </a:lnTo>
                  <a:lnTo>
                    <a:pt x="4608" y="42"/>
                  </a:lnTo>
                  <a:lnTo>
                    <a:pt x="4609" y="40"/>
                  </a:lnTo>
                  <a:lnTo>
                    <a:pt x="4610" y="38"/>
                  </a:lnTo>
                  <a:lnTo>
                    <a:pt x="4610" y="36"/>
                  </a:lnTo>
                  <a:lnTo>
                    <a:pt x="4611" y="34"/>
                  </a:lnTo>
                  <a:lnTo>
                    <a:pt x="4612" y="33"/>
                  </a:lnTo>
                  <a:lnTo>
                    <a:pt x="4613" y="31"/>
                  </a:lnTo>
                  <a:lnTo>
                    <a:pt x="4614" y="29"/>
                  </a:lnTo>
                  <a:lnTo>
                    <a:pt x="4615" y="27"/>
                  </a:lnTo>
                  <a:lnTo>
                    <a:pt x="4615" y="26"/>
                  </a:lnTo>
                  <a:lnTo>
                    <a:pt x="4616" y="24"/>
                  </a:lnTo>
                  <a:lnTo>
                    <a:pt x="4617" y="23"/>
                  </a:lnTo>
                  <a:lnTo>
                    <a:pt x="4618" y="21"/>
                  </a:lnTo>
                  <a:lnTo>
                    <a:pt x="4619" y="20"/>
                  </a:lnTo>
                  <a:lnTo>
                    <a:pt x="4620" y="18"/>
                  </a:lnTo>
                  <a:lnTo>
                    <a:pt x="4621" y="17"/>
                  </a:lnTo>
                  <a:lnTo>
                    <a:pt x="4621" y="16"/>
                  </a:lnTo>
                  <a:lnTo>
                    <a:pt x="4622" y="14"/>
                  </a:lnTo>
                  <a:lnTo>
                    <a:pt x="4623" y="13"/>
                  </a:lnTo>
                  <a:lnTo>
                    <a:pt x="4624" y="12"/>
                  </a:lnTo>
                  <a:lnTo>
                    <a:pt x="4625" y="11"/>
                  </a:lnTo>
                  <a:lnTo>
                    <a:pt x="4626" y="10"/>
                  </a:lnTo>
                  <a:lnTo>
                    <a:pt x="4627" y="9"/>
                  </a:lnTo>
                  <a:lnTo>
                    <a:pt x="4627" y="8"/>
                  </a:lnTo>
                  <a:lnTo>
                    <a:pt x="4628" y="7"/>
                  </a:lnTo>
                  <a:lnTo>
                    <a:pt x="4629" y="6"/>
                  </a:lnTo>
                  <a:lnTo>
                    <a:pt x="4630" y="6"/>
                  </a:lnTo>
                  <a:lnTo>
                    <a:pt x="4631" y="5"/>
                  </a:lnTo>
                  <a:lnTo>
                    <a:pt x="4632" y="4"/>
                  </a:lnTo>
                  <a:lnTo>
                    <a:pt x="4632" y="4"/>
                  </a:lnTo>
                  <a:lnTo>
                    <a:pt x="4633" y="3"/>
                  </a:lnTo>
                  <a:lnTo>
                    <a:pt x="4634" y="2"/>
                  </a:lnTo>
                  <a:lnTo>
                    <a:pt x="4635" y="2"/>
                  </a:lnTo>
                  <a:lnTo>
                    <a:pt x="4636" y="2"/>
                  </a:lnTo>
                  <a:lnTo>
                    <a:pt x="4637" y="1"/>
                  </a:lnTo>
                  <a:lnTo>
                    <a:pt x="4638" y="1"/>
                  </a:lnTo>
                  <a:lnTo>
                    <a:pt x="4638" y="1"/>
                  </a:lnTo>
                  <a:lnTo>
                    <a:pt x="4639" y="0"/>
                  </a:lnTo>
                  <a:lnTo>
                    <a:pt x="4640" y="0"/>
                  </a:lnTo>
                  <a:lnTo>
                    <a:pt x="4641" y="0"/>
                  </a:lnTo>
                  <a:lnTo>
                    <a:pt x="4642" y="0"/>
                  </a:lnTo>
                  <a:lnTo>
                    <a:pt x="4643" y="0"/>
                  </a:lnTo>
                  <a:lnTo>
                    <a:pt x="4643" y="0"/>
                  </a:lnTo>
                  <a:lnTo>
                    <a:pt x="4644" y="0"/>
                  </a:lnTo>
                  <a:lnTo>
                    <a:pt x="4644" y="0"/>
                  </a:lnTo>
                  <a:lnTo>
                    <a:pt x="4645" y="0"/>
                  </a:lnTo>
                  <a:lnTo>
                    <a:pt x="4646" y="0"/>
                  </a:lnTo>
                  <a:lnTo>
                    <a:pt x="4647" y="0"/>
                  </a:lnTo>
                  <a:lnTo>
                    <a:pt x="4648" y="0"/>
                  </a:lnTo>
                  <a:lnTo>
                    <a:pt x="4648" y="0"/>
                  </a:lnTo>
                  <a:lnTo>
                    <a:pt x="4649" y="0"/>
                  </a:lnTo>
                  <a:lnTo>
                    <a:pt x="4650" y="0"/>
                  </a:lnTo>
                  <a:lnTo>
                    <a:pt x="4651" y="0"/>
                  </a:lnTo>
                  <a:lnTo>
                    <a:pt x="4652" y="0"/>
                  </a:lnTo>
                  <a:lnTo>
                    <a:pt x="4653" y="0"/>
                  </a:lnTo>
                  <a:lnTo>
                    <a:pt x="4653" y="0"/>
                  </a:lnTo>
                  <a:lnTo>
                    <a:pt x="4654" y="0"/>
                  </a:lnTo>
                  <a:lnTo>
                    <a:pt x="4655" y="0"/>
                  </a:lnTo>
                  <a:lnTo>
                    <a:pt x="4656" y="0"/>
                  </a:lnTo>
                  <a:lnTo>
                    <a:pt x="4657" y="0"/>
                  </a:lnTo>
                  <a:lnTo>
                    <a:pt x="4657" y="0"/>
                  </a:lnTo>
                  <a:lnTo>
                    <a:pt x="4658" y="0"/>
                  </a:lnTo>
                  <a:lnTo>
                    <a:pt x="4659" y="0"/>
                  </a:lnTo>
                  <a:lnTo>
                    <a:pt x="4660" y="0"/>
                  </a:lnTo>
                  <a:lnTo>
                    <a:pt x="4661" y="0"/>
                  </a:lnTo>
                  <a:lnTo>
                    <a:pt x="4661" y="0"/>
                  </a:lnTo>
                  <a:lnTo>
                    <a:pt x="4662" y="0"/>
                  </a:lnTo>
                  <a:lnTo>
                    <a:pt x="4662" y="0"/>
                  </a:lnTo>
                  <a:lnTo>
                    <a:pt x="4663" y="0"/>
                  </a:lnTo>
                  <a:lnTo>
                    <a:pt x="4664" y="0"/>
                  </a:lnTo>
                  <a:lnTo>
                    <a:pt x="4664" y="0"/>
                  </a:lnTo>
                  <a:lnTo>
                    <a:pt x="4665" y="0"/>
                  </a:lnTo>
                  <a:lnTo>
                    <a:pt x="4665" y="0"/>
                  </a:lnTo>
                  <a:lnTo>
                    <a:pt x="4666" y="0"/>
                  </a:lnTo>
                  <a:lnTo>
                    <a:pt x="4667" y="0"/>
                  </a:lnTo>
                  <a:lnTo>
                    <a:pt x="4668" y="0"/>
                  </a:lnTo>
                  <a:lnTo>
                    <a:pt x="4668" y="0"/>
                  </a:lnTo>
                  <a:lnTo>
                    <a:pt x="4669" y="0"/>
                  </a:lnTo>
                  <a:lnTo>
                    <a:pt x="4670" y="0"/>
                  </a:lnTo>
                  <a:lnTo>
                    <a:pt x="4670" y="0"/>
                  </a:lnTo>
                  <a:lnTo>
                    <a:pt x="4671" y="0"/>
                  </a:lnTo>
                  <a:lnTo>
                    <a:pt x="4671" y="0"/>
                  </a:lnTo>
                  <a:lnTo>
                    <a:pt x="4672" y="0"/>
                  </a:lnTo>
                  <a:lnTo>
                    <a:pt x="4673" y="0"/>
                  </a:lnTo>
                  <a:lnTo>
                    <a:pt x="4674" y="0"/>
                  </a:lnTo>
                  <a:lnTo>
                    <a:pt x="4674" y="0"/>
                  </a:lnTo>
                  <a:lnTo>
                    <a:pt x="4675" y="0"/>
                  </a:lnTo>
                  <a:lnTo>
                    <a:pt x="4676" y="0"/>
                  </a:lnTo>
                  <a:lnTo>
                    <a:pt x="4676" y="0"/>
                  </a:lnTo>
                  <a:lnTo>
                    <a:pt x="4677" y="0"/>
                  </a:lnTo>
                  <a:lnTo>
                    <a:pt x="4677" y="0"/>
                  </a:lnTo>
                  <a:lnTo>
                    <a:pt x="4678" y="0"/>
                  </a:lnTo>
                  <a:lnTo>
                    <a:pt x="4679" y="0"/>
                  </a:lnTo>
                  <a:lnTo>
                    <a:pt x="4680" y="0"/>
                  </a:lnTo>
                  <a:lnTo>
                    <a:pt x="4680" y="0"/>
                  </a:lnTo>
                  <a:lnTo>
                    <a:pt x="4681" y="0"/>
                  </a:lnTo>
                  <a:lnTo>
                    <a:pt x="4682" y="0"/>
                  </a:lnTo>
                  <a:lnTo>
                    <a:pt x="4682" y="0"/>
                  </a:lnTo>
                  <a:lnTo>
                    <a:pt x="4683" y="0"/>
                  </a:lnTo>
                  <a:lnTo>
                    <a:pt x="4683" y="0"/>
                  </a:lnTo>
                  <a:lnTo>
                    <a:pt x="4684" y="0"/>
                  </a:lnTo>
                  <a:lnTo>
                    <a:pt x="4685" y="0"/>
                  </a:lnTo>
                  <a:lnTo>
                    <a:pt x="4685" y="0"/>
                  </a:lnTo>
                  <a:lnTo>
                    <a:pt x="4686" y="0"/>
                  </a:lnTo>
                  <a:lnTo>
                    <a:pt x="4686" y="0"/>
                  </a:lnTo>
                  <a:lnTo>
                    <a:pt x="4687" y="0"/>
                  </a:lnTo>
                  <a:lnTo>
                    <a:pt x="4688" y="0"/>
                  </a:lnTo>
                  <a:lnTo>
                    <a:pt x="4688" y="0"/>
                  </a:lnTo>
                  <a:lnTo>
                    <a:pt x="4689" y="0"/>
                  </a:lnTo>
                  <a:lnTo>
                    <a:pt x="4689" y="0"/>
                  </a:lnTo>
                  <a:lnTo>
                    <a:pt x="4690" y="0"/>
                  </a:lnTo>
                  <a:lnTo>
                    <a:pt x="4691" y="0"/>
                  </a:lnTo>
                  <a:lnTo>
                    <a:pt x="4692" y="0"/>
                  </a:lnTo>
                  <a:lnTo>
                    <a:pt x="4692" y="0"/>
                  </a:lnTo>
                  <a:lnTo>
                    <a:pt x="4693" y="0"/>
                  </a:lnTo>
                  <a:lnTo>
                    <a:pt x="4694" y="0"/>
                  </a:lnTo>
                  <a:lnTo>
                    <a:pt x="4694" y="0"/>
                  </a:lnTo>
                  <a:lnTo>
                    <a:pt x="4695" y="0"/>
                  </a:lnTo>
                  <a:lnTo>
                    <a:pt x="4695" y="0"/>
                  </a:lnTo>
                  <a:lnTo>
                    <a:pt x="4696" y="0"/>
                  </a:lnTo>
                  <a:lnTo>
                    <a:pt x="4697" y="0"/>
                  </a:lnTo>
                  <a:lnTo>
                    <a:pt x="4698" y="0"/>
                  </a:lnTo>
                  <a:lnTo>
                    <a:pt x="4698" y="0"/>
                  </a:lnTo>
                  <a:lnTo>
                    <a:pt x="4699" y="0"/>
                  </a:lnTo>
                  <a:lnTo>
                    <a:pt x="4700" y="0"/>
                  </a:lnTo>
                  <a:lnTo>
                    <a:pt x="4700" y="0"/>
                  </a:lnTo>
                  <a:lnTo>
                    <a:pt x="4701" y="0"/>
                  </a:lnTo>
                  <a:lnTo>
                    <a:pt x="4701" y="0"/>
                  </a:lnTo>
                  <a:lnTo>
                    <a:pt x="4702" y="0"/>
                  </a:lnTo>
                  <a:lnTo>
                    <a:pt x="4703" y="0"/>
                  </a:lnTo>
                  <a:lnTo>
                    <a:pt x="4704" y="0"/>
                  </a:lnTo>
                  <a:lnTo>
                    <a:pt x="4704" y="0"/>
                  </a:lnTo>
                  <a:lnTo>
                    <a:pt x="4705" y="0"/>
                  </a:lnTo>
                  <a:lnTo>
                    <a:pt x="4706" y="0"/>
                  </a:lnTo>
                  <a:lnTo>
                    <a:pt x="4706" y="0"/>
                  </a:lnTo>
                  <a:lnTo>
                    <a:pt x="4707" y="0"/>
                  </a:lnTo>
                  <a:lnTo>
                    <a:pt x="4707" y="0"/>
                  </a:lnTo>
                  <a:lnTo>
                    <a:pt x="4708" y="0"/>
                  </a:lnTo>
                  <a:lnTo>
                    <a:pt x="4709" y="0"/>
                  </a:lnTo>
                  <a:lnTo>
                    <a:pt x="4709" y="0"/>
                  </a:lnTo>
                  <a:lnTo>
                    <a:pt x="4710" y="1"/>
                  </a:lnTo>
                  <a:lnTo>
                    <a:pt x="4711" y="1"/>
                  </a:lnTo>
                  <a:lnTo>
                    <a:pt x="4711" y="1"/>
                  </a:lnTo>
                  <a:lnTo>
                    <a:pt x="4712" y="1"/>
                  </a:lnTo>
                  <a:lnTo>
                    <a:pt x="4713" y="1"/>
                  </a:lnTo>
                  <a:lnTo>
                    <a:pt x="4714" y="1"/>
                  </a:lnTo>
                  <a:lnTo>
                    <a:pt x="4715" y="1"/>
                  </a:lnTo>
                  <a:lnTo>
                    <a:pt x="4715" y="1"/>
                  </a:lnTo>
                  <a:lnTo>
                    <a:pt x="4716" y="1"/>
                  </a:lnTo>
                  <a:lnTo>
                    <a:pt x="4717" y="1"/>
                  </a:lnTo>
                  <a:lnTo>
                    <a:pt x="4718" y="1"/>
                  </a:lnTo>
                  <a:lnTo>
                    <a:pt x="4719" y="1"/>
                  </a:lnTo>
                  <a:lnTo>
                    <a:pt x="4720" y="1"/>
                  </a:lnTo>
                  <a:lnTo>
                    <a:pt x="4720" y="1"/>
                  </a:lnTo>
                  <a:lnTo>
                    <a:pt x="4721" y="1"/>
                  </a:lnTo>
                  <a:lnTo>
                    <a:pt x="4722" y="1"/>
                  </a:lnTo>
                  <a:lnTo>
                    <a:pt x="4723" y="1"/>
                  </a:lnTo>
                  <a:lnTo>
                    <a:pt x="4724" y="1"/>
                  </a:lnTo>
                  <a:lnTo>
                    <a:pt x="4725" y="1"/>
                  </a:lnTo>
                  <a:lnTo>
                    <a:pt x="4725" y="1"/>
                  </a:lnTo>
                  <a:lnTo>
                    <a:pt x="4726" y="1"/>
                  </a:lnTo>
                  <a:lnTo>
                    <a:pt x="4727" y="1"/>
                  </a:lnTo>
                  <a:lnTo>
                    <a:pt x="4727" y="1"/>
                  </a:lnTo>
                  <a:lnTo>
                    <a:pt x="4728" y="1"/>
                  </a:lnTo>
                  <a:lnTo>
                    <a:pt x="4729" y="1"/>
                  </a:lnTo>
                  <a:lnTo>
                    <a:pt x="4730" y="1"/>
                  </a:lnTo>
                  <a:lnTo>
                    <a:pt x="4730" y="1"/>
                  </a:lnTo>
                  <a:lnTo>
                    <a:pt x="4731" y="1"/>
                  </a:lnTo>
                  <a:lnTo>
                    <a:pt x="4732" y="2"/>
                  </a:lnTo>
                  <a:lnTo>
                    <a:pt x="4733" y="2"/>
                  </a:lnTo>
                  <a:lnTo>
                    <a:pt x="4734" y="2"/>
                  </a:lnTo>
                  <a:lnTo>
                    <a:pt x="4735" y="3"/>
                  </a:lnTo>
                  <a:lnTo>
                    <a:pt x="4735" y="3"/>
                  </a:lnTo>
                  <a:lnTo>
                    <a:pt x="4736" y="4"/>
                  </a:lnTo>
                  <a:lnTo>
                    <a:pt x="4737" y="4"/>
                  </a:lnTo>
                  <a:lnTo>
                    <a:pt x="4738" y="5"/>
                  </a:lnTo>
                  <a:lnTo>
                    <a:pt x="4739" y="6"/>
                  </a:lnTo>
                  <a:lnTo>
                    <a:pt x="4740" y="6"/>
                  </a:lnTo>
                  <a:lnTo>
                    <a:pt x="4741" y="7"/>
                  </a:lnTo>
                  <a:lnTo>
                    <a:pt x="4741" y="8"/>
                  </a:lnTo>
                  <a:lnTo>
                    <a:pt x="4742" y="9"/>
                  </a:lnTo>
                  <a:lnTo>
                    <a:pt x="4743" y="10"/>
                  </a:lnTo>
                  <a:lnTo>
                    <a:pt x="4744" y="11"/>
                  </a:lnTo>
                  <a:lnTo>
                    <a:pt x="4745" y="12"/>
                  </a:lnTo>
                  <a:lnTo>
                    <a:pt x="4746" y="13"/>
                  </a:lnTo>
                  <a:lnTo>
                    <a:pt x="4747" y="14"/>
                  </a:lnTo>
                  <a:lnTo>
                    <a:pt x="4747" y="15"/>
                  </a:lnTo>
                  <a:lnTo>
                    <a:pt x="4748" y="17"/>
                  </a:lnTo>
                  <a:lnTo>
                    <a:pt x="4749" y="18"/>
                  </a:lnTo>
                  <a:lnTo>
                    <a:pt x="4750" y="19"/>
                  </a:lnTo>
                  <a:lnTo>
                    <a:pt x="4751" y="21"/>
                  </a:lnTo>
                  <a:lnTo>
                    <a:pt x="4752" y="22"/>
                  </a:lnTo>
                  <a:lnTo>
                    <a:pt x="4753" y="24"/>
                  </a:lnTo>
                  <a:lnTo>
                    <a:pt x="4753" y="25"/>
                  </a:lnTo>
                  <a:lnTo>
                    <a:pt x="4754" y="27"/>
                  </a:lnTo>
                  <a:lnTo>
                    <a:pt x="4755" y="28"/>
                  </a:lnTo>
                  <a:lnTo>
                    <a:pt x="4756" y="30"/>
                  </a:lnTo>
                  <a:lnTo>
                    <a:pt x="4757" y="32"/>
                  </a:lnTo>
                  <a:lnTo>
                    <a:pt x="4758" y="34"/>
                  </a:lnTo>
                  <a:lnTo>
                    <a:pt x="4758" y="35"/>
                  </a:lnTo>
                  <a:lnTo>
                    <a:pt x="4759" y="37"/>
                  </a:lnTo>
                  <a:lnTo>
                    <a:pt x="4760" y="39"/>
                  </a:lnTo>
                  <a:lnTo>
                    <a:pt x="4761" y="41"/>
                  </a:lnTo>
                  <a:lnTo>
                    <a:pt x="4762" y="43"/>
                  </a:lnTo>
                  <a:lnTo>
                    <a:pt x="4763" y="45"/>
                  </a:lnTo>
                  <a:lnTo>
                    <a:pt x="4764" y="48"/>
                  </a:lnTo>
                  <a:lnTo>
                    <a:pt x="4764" y="50"/>
                  </a:lnTo>
                  <a:lnTo>
                    <a:pt x="4765" y="52"/>
                  </a:lnTo>
                  <a:lnTo>
                    <a:pt x="4766" y="54"/>
                  </a:lnTo>
                  <a:lnTo>
                    <a:pt x="4767" y="57"/>
                  </a:lnTo>
                  <a:lnTo>
                    <a:pt x="4768" y="59"/>
                  </a:lnTo>
                  <a:lnTo>
                    <a:pt x="4769" y="61"/>
                  </a:lnTo>
                  <a:lnTo>
                    <a:pt x="4770" y="64"/>
                  </a:lnTo>
                  <a:lnTo>
                    <a:pt x="4770" y="67"/>
                  </a:lnTo>
                  <a:lnTo>
                    <a:pt x="4771" y="69"/>
                  </a:lnTo>
                  <a:lnTo>
                    <a:pt x="4772" y="72"/>
                  </a:lnTo>
                  <a:lnTo>
                    <a:pt x="4773" y="74"/>
                  </a:lnTo>
                  <a:lnTo>
                    <a:pt x="4774" y="77"/>
                  </a:lnTo>
                  <a:lnTo>
                    <a:pt x="4775" y="80"/>
                  </a:lnTo>
                  <a:lnTo>
                    <a:pt x="4775" y="83"/>
                  </a:lnTo>
                  <a:lnTo>
                    <a:pt x="4776" y="86"/>
                  </a:lnTo>
                  <a:lnTo>
                    <a:pt x="4777" y="89"/>
                  </a:lnTo>
                  <a:lnTo>
                    <a:pt x="4778" y="91"/>
                  </a:lnTo>
                  <a:lnTo>
                    <a:pt x="4778" y="91"/>
                  </a:lnTo>
                  <a:lnTo>
                    <a:pt x="4779" y="94"/>
                  </a:lnTo>
                  <a:lnTo>
                    <a:pt x="4780" y="97"/>
                  </a:lnTo>
                  <a:lnTo>
                    <a:pt x="4781" y="100"/>
                  </a:lnTo>
                  <a:lnTo>
                    <a:pt x="4781" y="103"/>
                  </a:lnTo>
                  <a:lnTo>
                    <a:pt x="4782" y="106"/>
                  </a:lnTo>
                  <a:lnTo>
                    <a:pt x="4783" y="109"/>
                  </a:lnTo>
                  <a:lnTo>
                    <a:pt x="4784" y="112"/>
                  </a:lnTo>
                  <a:lnTo>
                    <a:pt x="4785" y="115"/>
                  </a:lnTo>
                  <a:lnTo>
                    <a:pt x="4786" y="118"/>
                  </a:lnTo>
                  <a:lnTo>
                    <a:pt x="4786" y="121"/>
                  </a:lnTo>
                  <a:lnTo>
                    <a:pt x="4787" y="124"/>
                  </a:lnTo>
                  <a:lnTo>
                    <a:pt x="4788" y="127"/>
                  </a:lnTo>
                  <a:lnTo>
                    <a:pt x="4789" y="130"/>
                  </a:lnTo>
                  <a:lnTo>
                    <a:pt x="4790" y="133"/>
                  </a:lnTo>
                  <a:lnTo>
                    <a:pt x="4791" y="136"/>
                  </a:lnTo>
                  <a:lnTo>
                    <a:pt x="4792" y="139"/>
                  </a:lnTo>
                  <a:lnTo>
                    <a:pt x="4792" y="139"/>
                  </a:lnTo>
                  <a:lnTo>
                    <a:pt x="4792" y="142"/>
                  </a:lnTo>
                  <a:lnTo>
                    <a:pt x="4793" y="145"/>
                  </a:lnTo>
                  <a:lnTo>
                    <a:pt x="4794" y="148"/>
                  </a:lnTo>
                  <a:lnTo>
                    <a:pt x="4795" y="151"/>
                  </a:lnTo>
                  <a:lnTo>
                    <a:pt x="4796" y="154"/>
                  </a:lnTo>
                  <a:lnTo>
                    <a:pt x="4797" y="157"/>
                  </a:lnTo>
                  <a:lnTo>
                    <a:pt x="4798" y="160"/>
                  </a:lnTo>
                  <a:lnTo>
                    <a:pt x="4798" y="163"/>
                  </a:lnTo>
                  <a:lnTo>
                    <a:pt x="4799" y="166"/>
                  </a:lnTo>
                  <a:lnTo>
                    <a:pt x="4800" y="169"/>
                  </a:lnTo>
                  <a:lnTo>
                    <a:pt x="4801" y="172"/>
                  </a:lnTo>
                  <a:lnTo>
                    <a:pt x="4802" y="175"/>
                  </a:lnTo>
                  <a:lnTo>
                    <a:pt x="4803" y="178"/>
                  </a:lnTo>
                  <a:lnTo>
                    <a:pt x="4804" y="181"/>
                  </a:lnTo>
                  <a:lnTo>
                    <a:pt x="4804" y="184"/>
                  </a:lnTo>
                  <a:lnTo>
                    <a:pt x="4805" y="187"/>
                  </a:lnTo>
                  <a:lnTo>
                    <a:pt x="4806" y="190"/>
                  </a:lnTo>
                  <a:lnTo>
                    <a:pt x="4807" y="193"/>
                  </a:lnTo>
                  <a:lnTo>
                    <a:pt x="4808" y="196"/>
                  </a:lnTo>
                  <a:lnTo>
                    <a:pt x="4809" y="199"/>
                  </a:lnTo>
                  <a:lnTo>
                    <a:pt x="4810" y="202"/>
                  </a:lnTo>
                  <a:lnTo>
                    <a:pt x="4810" y="205"/>
                  </a:lnTo>
                  <a:lnTo>
                    <a:pt x="4811" y="208"/>
                  </a:lnTo>
                  <a:lnTo>
                    <a:pt x="4812" y="211"/>
                  </a:lnTo>
                  <a:lnTo>
                    <a:pt x="4813" y="214"/>
                  </a:lnTo>
                  <a:lnTo>
                    <a:pt x="4814" y="217"/>
                  </a:lnTo>
                  <a:lnTo>
                    <a:pt x="4815" y="220"/>
                  </a:lnTo>
                  <a:lnTo>
                    <a:pt x="4816" y="223"/>
                  </a:lnTo>
                  <a:lnTo>
                    <a:pt x="4816" y="226"/>
                  </a:lnTo>
                  <a:lnTo>
                    <a:pt x="4817" y="229"/>
                  </a:lnTo>
                  <a:lnTo>
                    <a:pt x="4818" y="232"/>
                  </a:lnTo>
                  <a:lnTo>
                    <a:pt x="4819" y="235"/>
                  </a:lnTo>
                  <a:lnTo>
                    <a:pt x="4820" y="238"/>
                  </a:lnTo>
                  <a:lnTo>
                    <a:pt x="4821" y="241"/>
                  </a:lnTo>
                  <a:lnTo>
                    <a:pt x="4822" y="244"/>
                  </a:lnTo>
                  <a:lnTo>
                    <a:pt x="4822" y="247"/>
                  </a:lnTo>
                  <a:lnTo>
                    <a:pt x="4823" y="250"/>
                  </a:lnTo>
                  <a:lnTo>
                    <a:pt x="4824" y="254"/>
                  </a:lnTo>
                  <a:lnTo>
                    <a:pt x="4825" y="257"/>
                  </a:lnTo>
                  <a:lnTo>
                    <a:pt x="4826" y="260"/>
                  </a:lnTo>
                  <a:lnTo>
                    <a:pt x="4827" y="263"/>
                  </a:lnTo>
                  <a:lnTo>
                    <a:pt x="4828" y="266"/>
                  </a:lnTo>
                  <a:lnTo>
                    <a:pt x="4828" y="269"/>
                  </a:lnTo>
                  <a:lnTo>
                    <a:pt x="4829" y="272"/>
                  </a:lnTo>
                  <a:lnTo>
                    <a:pt x="4830" y="275"/>
                  </a:lnTo>
                  <a:lnTo>
                    <a:pt x="4831" y="278"/>
                  </a:lnTo>
                  <a:lnTo>
                    <a:pt x="4832" y="281"/>
                  </a:lnTo>
                  <a:lnTo>
                    <a:pt x="4833" y="284"/>
                  </a:lnTo>
                  <a:lnTo>
                    <a:pt x="4834" y="287"/>
                  </a:lnTo>
                  <a:lnTo>
                    <a:pt x="4834" y="290"/>
                  </a:lnTo>
                  <a:lnTo>
                    <a:pt x="4835" y="293"/>
                  </a:lnTo>
                  <a:lnTo>
                    <a:pt x="4836" y="296"/>
                  </a:lnTo>
                  <a:lnTo>
                    <a:pt x="4837" y="299"/>
                  </a:lnTo>
                  <a:lnTo>
                    <a:pt x="4838" y="302"/>
                  </a:lnTo>
                  <a:lnTo>
                    <a:pt x="4839" y="305"/>
                  </a:lnTo>
                  <a:lnTo>
                    <a:pt x="4840" y="308"/>
                  </a:lnTo>
                  <a:lnTo>
                    <a:pt x="4840" y="311"/>
                  </a:lnTo>
                  <a:lnTo>
                    <a:pt x="4841" y="314"/>
                  </a:lnTo>
                  <a:lnTo>
                    <a:pt x="4842" y="317"/>
                  </a:lnTo>
                  <a:lnTo>
                    <a:pt x="4843" y="320"/>
                  </a:lnTo>
                  <a:lnTo>
                    <a:pt x="4844" y="323"/>
                  </a:lnTo>
                  <a:lnTo>
                    <a:pt x="4845" y="326"/>
                  </a:lnTo>
                  <a:lnTo>
                    <a:pt x="4846" y="329"/>
                  </a:lnTo>
                  <a:lnTo>
                    <a:pt x="4846" y="332"/>
                  </a:lnTo>
                  <a:lnTo>
                    <a:pt x="4847" y="335"/>
                  </a:lnTo>
                  <a:lnTo>
                    <a:pt x="4848" y="338"/>
                  </a:lnTo>
                  <a:lnTo>
                    <a:pt x="4849" y="341"/>
                  </a:lnTo>
                  <a:lnTo>
                    <a:pt x="4850" y="344"/>
                  </a:lnTo>
                  <a:lnTo>
                    <a:pt x="4851" y="347"/>
                  </a:lnTo>
                  <a:lnTo>
                    <a:pt x="4852" y="350"/>
                  </a:lnTo>
                  <a:lnTo>
                    <a:pt x="4852" y="353"/>
                  </a:lnTo>
                  <a:lnTo>
                    <a:pt x="4853" y="356"/>
                  </a:lnTo>
                  <a:lnTo>
                    <a:pt x="4854" y="359"/>
                  </a:lnTo>
                  <a:lnTo>
                    <a:pt x="4855" y="362"/>
                  </a:lnTo>
                  <a:lnTo>
                    <a:pt x="4856" y="365"/>
                  </a:lnTo>
                  <a:lnTo>
                    <a:pt x="4857" y="368"/>
                  </a:lnTo>
                  <a:lnTo>
                    <a:pt x="4858" y="371"/>
                  </a:lnTo>
                  <a:lnTo>
                    <a:pt x="4858" y="374"/>
                  </a:lnTo>
                  <a:lnTo>
                    <a:pt x="4859" y="377"/>
                  </a:lnTo>
                  <a:lnTo>
                    <a:pt x="4860" y="380"/>
                  </a:lnTo>
                  <a:lnTo>
                    <a:pt x="4861" y="383"/>
                  </a:lnTo>
                  <a:lnTo>
                    <a:pt x="4862" y="386"/>
                  </a:lnTo>
                  <a:lnTo>
                    <a:pt x="4863" y="389"/>
                  </a:lnTo>
                  <a:lnTo>
                    <a:pt x="4864" y="392"/>
                  </a:lnTo>
                  <a:lnTo>
                    <a:pt x="4864" y="395"/>
                  </a:lnTo>
                  <a:lnTo>
                    <a:pt x="4865" y="398"/>
                  </a:lnTo>
                  <a:lnTo>
                    <a:pt x="4866" y="401"/>
                  </a:lnTo>
                  <a:lnTo>
                    <a:pt x="4867" y="404"/>
                  </a:lnTo>
                  <a:lnTo>
                    <a:pt x="4868" y="407"/>
                  </a:lnTo>
                  <a:lnTo>
                    <a:pt x="4869" y="410"/>
                  </a:lnTo>
                  <a:lnTo>
                    <a:pt x="4870" y="413"/>
                  </a:lnTo>
                  <a:lnTo>
                    <a:pt x="4870" y="416"/>
                  </a:lnTo>
                  <a:lnTo>
                    <a:pt x="4871" y="419"/>
                  </a:lnTo>
                  <a:lnTo>
                    <a:pt x="4872" y="422"/>
                  </a:lnTo>
                  <a:lnTo>
                    <a:pt x="4873" y="425"/>
                  </a:lnTo>
                  <a:lnTo>
                    <a:pt x="4874" y="428"/>
                  </a:lnTo>
                  <a:lnTo>
                    <a:pt x="4875" y="431"/>
                  </a:lnTo>
                  <a:lnTo>
                    <a:pt x="4876" y="434"/>
                  </a:lnTo>
                  <a:lnTo>
                    <a:pt x="4876" y="437"/>
                  </a:lnTo>
                  <a:lnTo>
                    <a:pt x="4877" y="440"/>
                  </a:lnTo>
                  <a:lnTo>
                    <a:pt x="4878" y="444"/>
                  </a:lnTo>
                  <a:lnTo>
                    <a:pt x="4879" y="447"/>
                  </a:lnTo>
                  <a:lnTo>
                    <a:pt x="4880" y="450"/>
                  </a:lnTo>
                  <a:lnTo>
                    <a:pt x="4881" y="453"/>
                  </a:lnTo>
                  <a:lnTo>
                    <a:pt x="4882" y="456"/>
                  </a:lnTo>
                  <a:lnTo>
                    <a:pt x="4882" y="459"/>
                  </a:lnTo>
                  <a:lnTo>
                    <a:pt x="4883" y="462"/>
                  </a:lnTo>
                  <a:lnTo>
                    <a:pt x="4884" y="465"/>
                  </a:lnTo>
                  <a:lnTo>
                    <a:pt x="4885" y="468"/>
                  </a:lnTo>
                  <a:lnTo>
                    <a:pt x="4886" y="471"/>
                  </a:lnTo>
                  <a:lnTo>
                    <a:pt x="4887" y="474"/>
                  </a:lnTo>
                  <a:lnTo>
                    <a:pt x="4888" y="477"/>
                  </a:lnTo>
                  <a:lnTo>
                    <a:pt x="4888" y="480"/>
                  </a:lnTo>
                  <a:lnTo>
                    <a:pt x="4889" y="483"/>
                  </a:lnTo>
                  <a:lnTo>
                    <a:pt x="4890" y="486"/>
                  </a:lnTo>
                  <a:lnTo>
                    <a:pt x="4891" y="489"/>
                  </a:lnTo>
                  <a:lnTo>
                    <a:pt x="4892" y="492"/>
                  </a:lnTo>
                  <a:lnTo>
                    <a:pt x="4893" y="495"/>
                  </a:lnTo>
                  <a:lnTo>
                    <a:pt x="4894" y="498"/>
                  </a:lnTo>
                  <a:lnTo>
                    <a:pt x="4894" y="501"/>
                  </a:lnTo>
                  <a:lnTo>
                    <a:pt x="4895" y="504"/>
                  </a:lnTo>
                  <a:lnTo>
                    <a:pt x="4896" y="507"/>
                  </a:lnTo>
                  <a:lnTo>
                    <a:pt x="4897" y="510"/>
                  </a:lnTo>
                  <a:lnTo>
                    <a:pt x="4898" y="513"/>
                  </a:lnTo>
                  <a:lnTo>
                    <a:pt x="4899" y="516"/>
                  </a:lnTo>
                  <a:lnTo>
                    <a:pt x="4900" y="519"/>
                  </a:lnTo>
                  <a:lnTo>
                    <a:pt x="4900" y="522"/>
                  </a:lnTo>
                  <a:lnTo>
                    <a:pt x="4901" y="525"/>
                  </a:lnTo>
                  <a:lnTo>
                    <a:pt x="4902" y="528"/>
                  </a:lnTo>
                  <a:lnTo>
                    <a:pt x="4903" y="531"/>
                  </a:lnTo>
                  <a:lnTo>
                    <a:pt x="4904" y="534"/>
                  </a:lnTo>
                  <a:lnTo>
                    <a:pt x="4905" y="537"/>
                  </a:lnTo>
                  <a:lnTo>
                    <a:pt x="4906" y="540"/>
                  </a:lnTo>
                  <a:lnTo>
                    <a:pt x="4906" y="543"/>
                  </a:lnTo>
                  <a:lnTo>
                    <a:pt x="4907" y="546"/>
                  </a:lnTo>
                  <a:lnTo>
                    <a:pt x="4908" y="549"/>
                  </a:lnTo>
                  <a:lnTo>
                    <a:pt x="4909" y="552"/>
                  </a:lnTo>
                  <a:lnTo>
                    <a:pt x="4910" y="555"/>
                  </a:lnTo>
                  <a:lnTo>
                    <a:pt x="4911" y="558"/>
                  </a:lnTo>
                  <a:lnTo>
                    <a:pt x="4912" y="561"/>
                  </a:lnTo>
                  <a:lnTo>
                    <a:pt x="4912" y="564"/>
                  </a:lnTo>
                  <a:lnTo>
                    <a:pt x="4913" y="567"/>
                  </a:lnTo>
                  <a:lnTo>
                    <a:pt x="4914" y="570"/>
                  </a:lnTo>
                  <a:lnTo>
                    <a:pt x="4915" y="573"/>
                  </a:lnTo>
                  <a:lnTo>
                    <a:pt x="4916" y="576"/>
                  </a:lnTo>
                  <a:lnTo>
                    <a:pt x="4917" y="579"/>
                  </a:lnTo>
                  <a:lnTo>
                    <a:pt x="4918" y="582"/>
                  </a:lnTo>
                  <a:lnTo>
                    <a:pt x="4918" y="585"/>
                  </a:lnTo>
                  <a:lnTo>
                    <a:pt x="4919" y="588"/>
                  </a:lnTo>
                  <a:lnTo>
                    <a:pt x="4920" y="591"/>
                  </a:lnTo>
                  <a:lnTo>
                    <a:pt x="4921" y="594"/>
                  </a:lnTo>
                  <a:lnTo>
                    <a:pt x="4922" y="597"/>
                  </a:lnTo>
                  <a:lnTo>
                    <a:pt x="4923" y="600"/>
                  </a:lnTo>
                  <a:lnTo>
                    <a:pt x="4923" y="600"/>
                  </a:lnTo>
                  <a:lnTo>
                    <a:pt x="4924" y="603"/>
                  </a:lnTo>
                  <a:lnTo>
                    <a:pt x="4924" y="606"/>
                  </a:lnTo>
                  <a:lnTo>
                    <a:pt x="4925" y="609"/>
                  </a:lnTo>
                  <a:lnTo>
                    <a:pt x="4925" y="609"/>
                  </a:lnTo>
                  <a:lnTo>
                    <a:pt x="4926" y="612"/>
                  </a:lnTo>
                  <a:lnTo>
                    <a:pt x="4927" y="615"/>
                  </a:lnTo>
                  <a:lnTo>
                    <a:pt x="4928" y="618"/>
                  </a:lnTo>
                  <a:lnTo>
                    <a:pt x="4929" y="621"/>
                  </a:lnTo>
                  <a:lnTo>
                    <a:pt x="4929" y="624"/>
                  </a:lnTo>
                  <a:lnTo>
                    <a:pt x="4930" y="627"/>
                  </a:lnTo>
                  <a:lnTo>
                    <a:pt x="4930" y="627"/>
                  </a:lnTo>
                  <a:lnTo>
                    <a:pt x="4931" y="630"/>
                  </a:lnTo>
                  <a:lnTo>
                    <a:pt x="4932" y="633"/>
                  </a:lnTo>
                  <a:lnTo>
                    <a:pt x="4933" y="635"/>
                  </a:lnTo>
                  <a:lnTo>
                    <a:pt x="4934" y="638"/>
                  </a:lnTo>
                  <a:lnTo>
                    <a:pt x="4934" y="641"/>
                  </a:lnTo>
                  <a:lnTo>
                    <a:pt x="4935" y="644"/>
                  </a:lnTo>
                  <a:lnTo>
                    <a:pt x="4935" y="644"/>
                  </a:lnTo>
                  <a:lnTo>
                    <a:pt x="4936" y="647"/>
                  </a:lnTo>
                  <a:lnTo>
                    <a:pt x="4937" y="650"/>
                  </a:lnTo>
                  <a:lnTo>
                    <a:pt x="4938" y="653"/>
                  </a:lnTo>
                  <a:lnTo>
                    <a:pt x="4939" y="656"/>
                  </a:lnTo>
                  <a:lnTo>
                    <a:pt x="4939" y="659"/>
                  </a:lnTo>
                  <a:lnTo>
                    <a:pt x="4940" y="662"/>
                  </a:lnTo>
                  <a:lnTo>
                    <a:pt x="4940" y="662"/>
                  </a:lnTo>
                  <a:lnTo>
                    <a:pt x="4941" y="665"/>
                  </a:lnTo>
                  <a:lnTo>
                    <a:pt x="4942" y="668"/>
                  </a:lnTo>
                  <a:lnTo>
                    <a:pt x="4943" y="671"/>
                  </a:lnTo>
                  <a:lnTo>
                    <a:pt x="4943" y="671"/>
                  </a:lnTo>
                  <a:lnTo>
                    <a:pt x="4944" y="674"/>
                  </a:lnTo>
                  <a:lnTo>
                    <a:pt x="4944" y="676"/>
                  </a:lnTo>
                  <a:lnTo>
                    <a:pt x="4945" y="679"/>
                  </a:lnTo>
                  <a:lnTo>
                    <a:pt x="4945" y="679"/>
                  </a:lnTo>
                  <a:lnTo>
                    <a:pt x="4946" y="682"/>
                  </a:lnTo>
                  <a:lnTo>
                    <a:pt x="4947" y="685"/>
                  </a:lnTo>
                  <a:lnTo>
                    <a:pt x="4948" y="688"/>
                  </a:lnTo>
                  <a:lnTo>
                    <a:pt x="4949" y="691"/>
                  </a:lnTo>
                  <a:lnTo>
                    <a:pt x="4949" y="694"/>
                  </a:lnTo>
                  <a:lnTo>
                    <a:pt x="4950" y="697"/>
                  </a:lnTo>
                  <a:lnTo>
                    <a:pt x="4950" y="697"/>
                  </a:lnTo>
                  <a:lnTo>
                    <a:pt x="4951" y="700"/>
                  </a:lnTo>
                  <a:lnTo>
                    <a:pt x="4952" y="703"/>
                  </a:lnTo>
                  <a:lnTo>
                    <a:pt x="4953" y="706"/>
                  </a:lnTo>
                  <a:lnTo>
                    <a:pt x="4954" y="709"/>
                  </a:lnTo>
                  <a:lnTo>
                    <a:pt x="4954" y="712"/>
                  </a:lnTo>
                  <a:lnTo>
                    <a:pt x="4955" y="715"/>
                  </a:lnTo>
                  <a:lnTo>
                    <a:pt x="4955" y="715"/>
                  </a:lnTo>
                  <a:lnTo>
                    <a:pt x="4956" y="717"/>
                  </a:lnTo>
                  <a:lnTo>
                    <a:pt x="4957" y="720"/>
                  </a:lnTo>
                  <a:lnTo>
                    <a:pt x="4958" y="723"/>
                  </a:lnTo>
                  <a:lnTo>
                    <a:pt x="4959" y="726"/>
                  </a:lnTo>
                  <a:lnTo>
                    <a:pt x="4959" y="729"/>
                  </a:lnTo>
                  <a:lnTo>
                    <a:pt x="4960" y="732"/>
                  </a:lnTo>
                  <a:lnTo>
                    <a:pt x="4960" y="732"/>
                  </a:lnTo>
                  <a:lnTo>
                    <a:pt x="4961" y="735"/>
                  </a:lnTo>
                  <a:lnTo>
                    <a:pt x="4962" y="738"/>
                  </a:lnTo>
                  <a:lnTo>
                    <a:pt x="4963" y="741"/>
                  </a:lnTo>
                  <a:lnTo>
                    <a:pt x="4963" y="741"/>
                  </a:lnTo>
                  <a:lnTo>
                    <a:pt x="4964" y="744"/>
                  </a:lnTo>
                  <a:lnTo>
                    <a:pt x="4964" y="747"/>
                  </a:lnTo>
                  <a:lnTo>
                    <a:pt x="4965" y="750"/>
                  </a:lnTo>
                  <a:lnTo>
                    <a:pt x="4966" y="752"/>
                  </a:lnTo>
                  <a:lnTo>
                    <a:pt x="4967" y="755"/>
                  </a:lnTo>
                  <a:lnTo>
                    <a:pt x="4968" y="758"/>
                  </a:lnTo>
                  <a:lnTo>
                    <a:pt x="4968" y="761"/>
                  </a:lnTo>
                  <a:lnTo>
                    <a:pt x="4969" y="764"/>
                  </a:lnTo>
                  <a:lnTo>
                    <a:pt x="4970" y="767"/>
                  </a:lnTo>
                  <a:lnTo>
                    <a:pt x="4971" y="770"/>
                  </a:lnTo>
                  <a:lnTo>
                    <a:pt x="4972" y="773"/>
                  </a:lnTo>
                  <a:lnTo>
                    <a:pt x="4973" y="776"/>
                  </a:lnTo>
                  <a:lnTo>
                    <a:pt x="4973" y="778"/>
                  </a:lnTo>
                  <a:lnTo>
                    <a:pt x="4974" y="781"/>
                  </a:lnTo>
                  <a:lnTo>
                    <a:pt x="4975" y="784"/>
                  </a:lnTo>
                  <a:lnTo>
                    <a:pt x="4976" y="787"/>
                  </a:lnTo>
                  <a:lnTo>
                    <a:pt x="4977" y="790"/>
                  </a:lnTo>
                  <a:lnTo>
                    <a:pt x="4978" y="793"/>
                  </a:lnTo>
                  <a:lnTo>
                    <a:pt x="4978" y="796"/>
                  </a:lnTo>
                  <a:lnTo>
                    <a:pt x="4979" y="799"/>
                  </a:lnTo>
                  <a:lnTo>
                    <a:pt x="4980" y="802"/>
                  </a:lnTo>
                  <a:lnTo>
                    <a:pt x="4981" y="804"/>
                  </a:lnTo>
                  <a:lnTo>
                    <a:pt x="4981" y="804"/>
                  </a:lnTo>
                  <a:lnTo>
                    <a:pt x="4982" y="807"/>
                  </a:lnTo>
                  <a:lnTo>
                    <a:pt x="4982" y="810"/>
                  </a:lnTo>
                  <a:lnTo>
                    <a:pt x="4983" y="813"/>
                  </a:lnTo>
                  <a:lnTo>
                    <a:pt x="4984" y="816"/>
                  </a:lnTo>
                  <a:lnTo>
                    <a:pt x="4985" y="819"/>
                  </a:lnTo>
                  <a:lnTo>
                    <a:pt x="4986" y="822"/>
                  </a:lnTo>
                  <a:lnTo>
                    <a:pt x="4987" y="825"/>
                  </a:lnTo>
                  <a:lnTo>
                    <a:pt x="4988" y="828"/>
                  </a:lnTo>
                  <a:lnTo>
                    <a:pt x="4988" y="830"/>
                  </a:lnTo>
                  <a:lnTo>
                    <a:pt x="4989" y="833"/>
                  </a:lnTo>
                  <a:lnTo>
                    <a:pt x="4990" y="836"/>
                  </a:lnTo>
                  <a:lnTo>
                    <a:pt x="4991" y="838"/>
                  </a:lnTo>
                  <a:lnTo>
                    <a:pt x="4992" y="841"/>
                  </a:lnTo>
                  <a:lnTo>
                    <a:pt x="4993" y="844"/>
                  </a:lnTo>
                  <a:lnTo>
                    <a:pt x="4994" y="846"/>
                  </a:lnTo>
                  <a:lnTo>
                    <a:pt x="4994" y="849"/>
                  </a:lnTo>
                  <a:lnTo>
                    <a:pt x="4995" y="852"/>
                  </a:lnTo>
                  <a:lnTo>
                    <a:pt x="4996" y="854"/>
                  </a:lnTo>
                  <a:lnTo>
                    <a:pt x="4997" y="857"/>
                  </a:lnTo>
                  <a:lnTo>
                    <a:pt x="4998" y="859"/>
                  </a:lnTo>
                  <a:lnTo>
                    <a:pt x="4999" y="862"/>
                  </a:lnTo>
                  <a:lnTo>
                    <a:pt x="4999" y="864"/>
                  </a:lnTo>
                  <a:lnTo>
                    <a:pt x="5000" y="867"/>
                  </a:lnTo>
                  <a:lnTo>
                    <a:pt x="5001" y="869"/>
                  </a:lnTo>
                  <a:lnTo>
                    <a:pt x="5002" y="871"/>
                  </a:lnTo>
                  <a:lnTo>
                    <a:pt x="5003" y="874"/>
                  </a:lnTo>
                  <a:lnTo>
                    <a:pt x="5004" y="876"/>
                  </a:lnTo>
                  <a:lnTo>
                    <a:pt x="5005" y="879"/>
                  </a:lnTo>
                  <a:lnTo>
                    <a:pt x="5005" y="881"/>
                  </a:lnTo>
                  <a:lnTo>
                    <a:pt x="5006" y="883"/>
                  </a:lnTo>
                  <a:lnTo>
                    <a:pt x="5007" y="885"/>
                  </a:lnTo>
                  <a:lnTo>
                    <a:pt x="5008" y="888"/>
                  </a:lnTo>
                  <a:lnTo>
                    <a:pt x="5009" y="890"/>
                  </a:lnTo>
                  <a:lnTo>
                    <a:pt x="5010" y="892"/>
                  </a:lnTo>
                  <a:lnTo>
                    <a:pt x="5010" y="894"/>
                  </a:lnTo>
                  <a:lnTo>
                    <a:pt x="5011" y="896"/>
                  </a:lnTo>
                  <a:lnTo>
                    <a:pt x="5012" y="899"/>
                  </a:lnTo>
                  <a:lnTo>
                    <a:pt x="5013" y="901"/>
                  </a:lnTo>
                  <a:lnTo>
                    <a:pt x="5014" y="903"/>
                  </a:lnTo>
                  <a:lnTo>
                    <a:pt x="5015" y="905"/>
                  </a:lnTo>
                  <a:lnTo>
                    <a:pt x="5016" y="907"/>
                  </a:lnTo>
                  <a:lnTo>
                    <a:pt x="5016" y="909"/>
                  </a:lnTo>
                  <a:lnTo>
                    <a:pt x="5017" y="911"/>
                  </a:lnTo>
                  <a:lnTo>
                    <a:pt x="5018" y="913"/>
                  </a:lnTo>
                  <a:lnTo>
                    <a:pt x="5019" y="915"/>
                  </a:lnTo>
                  <a:lnTo>
                    <a:pt x="5020" y="917"/>
                  </a:lnTo>
                  <a:lnTo>
                    <a:pt x="5020" y="917"/>
                  </a:lnTo>
                  <a:lnTo>
                    <a:pt x="5021" y="919"/>
                  </a:lnTo>
                  <a:lnTo>
                    <a:pt x="5021" y="920"/>
                  </a:lnTo>
                  <a:lnTo>
                    <a:pt x="5022" y="922"/>
                  </a:lnTo>
                  <a:lnTo>
                    <a:pt x="5023" y="924"/>
                  </a:lnTo>
                  <a:lnTo>
                    <a:pt x="5024" y="926"/>
                  </a:lnTo>
                  <a:lnTo>
                    <a:pt x="5025" y="928"/>
                  </a:lnTo>
                  <a:lnTo>
                    <a:pt x="5025" y="930"/>
                  </a:lnTo>
                  <a:lnTo>
                    <a:pt x="5026" y="931"/>
                  </a:lnTo>
                  <a:lnTo>
                    <a:pt x="5027" y="933"/>
                  </a:lnTo>
                  <a:lnTo>
                    <a:pt x="5028" y="935"/>
                  </a:lnTo>
                  <a:lnTo>
                    <a:pt x="5029" y="937"/>
                  </a:lnTo>
                  <a:lnTo>
                    <a:pt x="5030" y="939"/>
                  </a:lnTo>
                  <a:lnTo>
                    <a:pt x="5030" y="941"/>
                  </a:lnTo>
                  <a:lnTo>
                    <a:pt x="5031" y="942"/>
                  </a:lnTo>
                  <a:lnTo>
                    <a:pt x="5031" y="942"/>
                  </a:lnTo>
                  <a:lnTo>
                    <a:pt x="5032" y="944"/>
                  </a:lnTo>
                  <a:lnTo>
                    <a:pt x="5033" y="946"/>
                  </a:lnTo>
                  <a:lnTo>
                    <a:pt x="5034" y="948"/>
                  </a:lnTo>
                  <a:lnTo>
                    <a:pt x="5035" y="950"/>
                  </a:lnTo>
                  <a:lnTo>
                    <a:pt x="5035" y="952"/>
                  </a:lnTo>
                  <a:lnTo>
                    <a:pt x="5036" y="954"/>
                  </a:lnTo>
                  <a:lnTo>
                    <a:pt x="5037" y="956"/>
                  </a:lnTo>
                  <a:lnTo>
                    <a:pt x="5038" y="958"/>
                  </a:lnTo>
                  <a:lnTo>
                    <a:pt x="5039" y="960"/>
                  </a:lnTo>
                  <a:lnTo>
                    <a:pt x="5040" y="962"/>
                  </a:lnTo>
                  <a:lnTo>
                    <a:pt x="5041" y="964"/>
                  </a:lnTo>
                  <a:lnTo>
                    <a:pt x="5041" y="966"/>
                  </a:lnTo>
                  <a:lnTo>
                    <a:pt x="5042" y="968"/>
                  </a:lnTo>
                  <a:lnTo>
                    <a:pt x="5043" y="969"/>
                  </a:lnTo>
                  <a:lnTo>
                    <a:pt x="5044" y="971"/>
                  </a:lnTo>
                  <a:lnTo>
                    <a:pt x="5045" y="973"/>
                  </a:lnTo>
                  <a:lnTo>
                    <a:pt x="5046" y="975"/>
                  </a:lnTo>
                  <a:lnTo>
                    <a:pt x="5046" y="977"/>
                  </a:lnTo>
                  <a:lnTo>
                    <a:pt x="5047" y="979"/>
                  </a:lnTo>
                  <a:lnTo>
                    <a:pt x="5048" y="981"/>
                  </a:lnTo>
                  <a:lnTo>
                    <a:pt x="5049" y="983"/>
                  </a:lnTo>
                  <a:lnTo>
                    <a:pt x="5050" y="985"/>
                  </a:lnTo>
                  <a:lnTo>
                    <a:pt x="5051" y="987"/>
                  </a:lnTo>
                  <a:lnTo>
                    <a:pt x="5052" y="988"/>
                  </a:lnTo>
                  <a:lnTo>
                    <a:pt x="5052" y="990"/>
                  </a:lnTo>
                  <a:lnTo>
                    <a:pt x="5053" y="992"/>
                  </a:lnTo>
                  <a:lnTo>
                    <a:pt x="5054" y="994"/>
                  </a:lnTo>
                  <a:lnTo>
                    <a:pt x="5055" y="996"/>
                  </a:lnTo>
                  <a:lnTo>
                    <a:pt x="5056" y="998"/>
                  </a:lnTo>
                  <a:lnTo>
                    <a:pt x="5057" y="1000"/>
                  </a:lnTo>
                  <a:lnTo>
                    <a:pt x="5058" y="1002"/>
                  </a:lnTo>
                  <a:lnTo>
                    <a:pt x="5058" y="1004"/>
                  </a:lnTo>
                  <a:lnTo>
                    <a:pt x="5059" y="1005"/>
                  </a:lnTo>
                  <a:lnTo>
                    <a:pt x="5060" y="1007"/>
                  </a:lnTo>
                  <a:lnTo>
                    <a:pt x="5061" y="1009"/>
                  </a:lnTo>
                  <a:lnTo>
                    <a:pt x="5062" y="1011"/>
                  </a:lnTo>
                  <a:lnTo>
                    <a:pt x="5063" y="1013"/>
                  </a:lnTo>
                  <a:lnTo>
                    <a:pt x="5064" y="1015"/>
                  </a:lnTo>
                  <a:lnTo>
                    <a:pt x="5064" y="1017"/>
                  </a:lnTo>
                  <a:lnTo>
                    <a:pt x="5065" y="1019"/>
                  </a:lnTo>
                  <a:lnTo>
                    <a:pt x="5066" y="1020"/>
                  </a:lnTo>
                  <a:lnTo>
                    <a:pt x="5067" y="1022"/>
                  </a:lnTo>
                  <a:lnTo>
                    <a:pt x="5068" y="1024"/>
                  </a:lnTo>
                  <a:lnTo>
                    <a:pt x="5069" y="1026"/>
                  </a:lnTo>
                  <a:lnTo>
                    <a:pt x="5070" y="1028"/>
                  </a:lnTo>
                  <a:lnTo>
                    <a:pt x="5070" y="1030"/>
                  </a:lnTo>
                  <a:lnTo>
                    <a:pt x="5071" y="1032"/>
                  </a:lnTo>
                  <a:lnTo>
                    <a:pt x="5072" y="1033"/>
                  </a:lnTo>
                  <a:lnTo>
                    <a:pt x="5073" y="1035"/>
                  </a:lnTo>
                  <a:lnTo>
                    <a:pt x="5074" y="1037"/>
                  </a:lnTo>
                  <a:lnTo>
                    <a:pt x="5075" y="1039"/>
                  </a:lnTo>
                  <a:lnTo>
                    <a:pt x="5075" y="1041"/>
                  </a:lnTo>
                  <a:lnTo>
                    <a:pt x="5076" y="1043"/>
                  </a:lnTo>
                  <a:lnTo>
                    <a:pt x="5077" y="1044"/>
                  </a:lnTo>
                  <a:lnTo>
                    <a:pt x="5078" y="1046"/>
                  </a:lnTo>
                  <a:lnTo>
                    <a:pt x="5079" y="1048"/>
                  </a:lnTo>
                  <a:lnTo>
                    <a:pt x="5080" y="1050"/>
                  </a:lnTo>
                  <a:lnTo>
                    <a:pt x="5081" y="1052"/>
                  </a:lnTo>
                  <a:lnTo>
                    <a:pt x="5081" y="1054"/>
                  </a:lnTo>
                  <a:lnTo>
                    <a:pt x="5082" y="1055"/>
                  </a:lnTo>
                  <a:lnTo>
                    <a:pt x="5083" y="1057"/>
                  </a:lnTo>
                  <a:lnTo>
                    <a:pt x="5084" y="1059"/>
                  </a:lnTo>
                  <a:lnTo>
                    <a:pt x="5085" y="1061"/>
                  </a:lnTo>
                  <a:lnTo>
                    <a:pt x="5086" y="1063"/>
                  </a:lnTo>
                  <a:lnTo>
                    <a:pt x="5087" y="1064"/>
                  </a:lnTo>
                  <a:lnTo>
                    <a:pt x="5087" y="1066"/>
                  </a:lnTo>
                  <a:lnTo>
                    <a:pt x="5088" y="1068"/>
                  </a:lnTo>
                  <a:lnTo>
                    <a:pt x="5089" y="1070"/>
                  </a:lnTo>
                  <a:lnTo>
                    <a:pt x="5090" y="1072"/>
                  </a:lnTo>
                  <a:lnTo>
                    <a:pt x="5091" y="1074"/>
                  </a:lnTo>
                  <a:lnTo>
                    <a:pt x="5092" y="1075"/>
                  </a:lnTo>
                  <a:lnTo>
                    <a:pt x="5093" y="1077"/>
                  </a:lnTo>
                  <a:lnTo>
                    <a:pt x="5093" y="1079"/>
                  </a:lnTo>
                  <a:lnTo>
                    <a:pt x="5094" y="1081"/>
                  </a:lnTo>
                  <a:lnTo>
                    <a:pt x="5095" y="1083"/>
                  </a:lnTo>
                  <a:lnTo>
                    <a:pt x="5096" y="1084"/>
                  </a:lnTo>
                  <a:lnTo>
                    <a:pt x="5097" y="1086"/>
                  </a:lnTo>
                  <a:lnTo>
                    <a:pt x="5098" y="1088"/>
                  </a:lnTo>
                  <a:lnTo>
                    <a:pt x="5098" y="1090"/>
                  </a:lnTo>
                  <a:lnTo>
                    <a:pt x="5099" y="1091"/>
                  </a:lnTo>
                  <a:lnTo>
                    <a:pt x="5100" y="1093"/>
                  </a:lnTo>
                  <a:lnTo>
                    <a:pt x="5101" y="1095"/>
                  </a:lnTo>
                  <a:lnTo>
                    <a:pt x="5102" y="1097"/>
                  </a:lnTo>
                  <a:lnTo>
                    <a:pt x="5103" y="1099"/>
                  </a:lnTo>
                  <a:lnTo>
                    <a:pt x="5104" y="1100"/>
                  </a:lnTo>
                  <a:lnTo>
                    <a:pt x="5104" y="1102"/>
                  </a:lnTo>
                  <a:lnTo>
                    <a:pt x="5105" y="1104"/>
                  </a:lnTo>
                  <a:lnTo>
                    <a:pt x="5106" y="1106"/>
                  </a:lnTo>
                  <a:lnTo>
                    <a:pt x="5107" y="1107"/>
                  </a:lnTo>
                  <a:lnTo>
                    <a:pt x="5108" y="1109"/>
                  </a:lnTo>
                  <a:lnTo>
                    <a:pt x="5109" y="1111"/>
                  </a:lnTo>
                  <a:lnTo>
                    <a:pt x="5110" y="1113"/>
                  </a:lnTo>
                  <a:lnTo>
                    <a:pt x="5110" y="1115"/>
                  </a:lnTo>
                  <a:lnTo>
                    <a:pt x="5111" y="1116"/>
                  </a:lnTo>
                  <a:lnTo>
                    <a:pt x="5112" y="1118"/>
                  </a:lnTo>
                  <a:lnTo>
                    <a:pt x="5113" y="1120"/>
                  </a:lnTo>
                  <a:lnTo>
                    <a:pt x="5114" y="1122"/>
                  </a:lnTo>
                  <a:lnTo>
                    <a:pt x="5115" y="1123"/>
                  </a:lnTo>
                  <a:lnTo>
                    <a:pt x="5116" y="1125"/>
                  </a:lnTo>
                  <a:lnTo>
                    <a:pt x="5116" y="1127"/>
                  </a:lnTo>
                  <a:lnTo>
                    <a:pt x="5117" y="1129"/>
                  </a:lnTo>
                  <a:lnTo>
                    <a:pt x="5117" y="1129"/>
                  </a:lnTo>
                  <a:lnTo>
                    <a:pt x="5118" y="1130"/>
                  </a:lnTo>
                  <a:lnTo>
                    <a:pt x="5119" y="1132"/>
                  </a:lnTo>
                  <a:lnTo>
                    <a:pt x="5120" y="1134"/>
                  </a:lnTo>
                  <a:lnTo>
                    <a:pt x="5121" y="1135"/>
                  </a:lnTo>
                  <a:lnTo>
                    <a:pt x="5122" y="1137"/>
                  </a:lnTo>
                  <a:lnTo>
                    <a:pt x="5122" y="1139"/>
                  </a:lnTo>
                  <a:lnTo>
                    <a:pt x="5123" y="1141"/>
                  </a:lnTo>
                  <a:lnTo>
                    <a:pt x="5124" y="1142"/>
                  </a:lnTo>
                  <a:lnTo>
                    <a:pt x="5125" y="1144"/>
                  </a:lnTo>
                  <a:lnTo>
                    <a:pt x="5126" y="1146"/>
                  </a:lnTo>
                  <a:lnTo>
                    <a:pt x="5127" y="1148"/>
                  </a:lnTo>
                  <a:lnTo>
                    <a:pt x="5127" y="1149"/>
                  </a:lnTo>
                  <a:lnTo>
                    <a:pt x="5128" y="1151"/>
                  </a:lnTo>
                  <a:lnTo>
                    <a:pt x="5129" y="1153"/>
                  </a:lnTo>
                  <a:lnTo>
                    <a:pt x="5130" y="1154"/>
                  </a:lnTo>
                  <a:lnTo>
                    <a:pt x="5131" y="1156"/>
                  </a:lnTo>
                  <a:lnTo>
                    <a:pt x="5132" y="1158"/>
                  </a:lnTo>
                  <a:lnTo>
                    <a:pt x="5133" y="1160"/>
                  </a:lnTo>
                  <a:lnTo>
                    <a:pt x="5133" y="1161"/>
                  </a:lnTo>
                  <a:lnTo>
                    <a:pt x="5134" y="1163"/>
                  </a:lnTo>
                  <a:lnTo>
                    <a:pt x="5135" y="1165"/>
                  </a:lnTo>
                  <a:lnTo>
                    <a:pt x="5136" y="1166"/>
                  </a:lnTo>
                  <a:lnTo>
                    <a:pt x="5137" y="1168"/>
                  </a:lnTo>
                  <a:lnTo>
                    <a:pt x="5138" y="1170"/>
                  </a:lnTo>
                  <a:lnTo>
                    <a:pt x="5139" y="1171"/>
                  </a:lnTo>
                  <a:lnTo>
                    <a:pt x="5139" y="1173"/>
                  </a:lnTo>
                  <a:lnTo>
                    <a:pt x="5140" y="1175"/>
                  </a:lnTo>
                  <a:lnTo>
                    <a:pt x="5141" y="1176"/>
                  </a:lnTo>
                  <a:lnTo>
                    <a:pt x="5142" y="1178"/>
                  </a:lnTo>
                  <a:lnTo>
                    <a:pt x="5143" y="1180"/>
                  </a:lnTo>
                  <a:lnTo>
                    <a:pt x="5144" y="1181"/>
                  </a:lnTo>
                  <a:lnTo>
                    <a:pt x="5145" y="1183"/>
                  </a:lnTo>
                  <a:lnTo>
                    <a:pt x="5145" y="1185"/>
                  </a:lnTo>
                  <a:lnTo>
                    <a:pt x="5146" y="1186"/>
                  </a:lnTo>
                  <a:lnTo>
                    <a:pt x="5147" y="1188"/>
                  </a:lnTo>
                  <a:lnTo>
                    <a:pt x="5148" y="1190"/>
                  </a:lnTo>
                  <a:lnTo>
                    <a:pt x="5149" y="1191"/>
                  </a:lnTo>
                  <a:lnTo>
                    <a:pt x="5150" y="1193"/>
                  </a:lnTo>
                  <a:lnTo>
                    <a:pt x="5151" y="1195"/>
                  </a:lnTo>
                  <a:lnTo>
                    <a:pt x="5151" y="1196"/>
                  </a:lnTo>
                  <a:lnTo>
                    <a:pt x="5152" y="1198"/>
                  </a:lnTo>
                  <a:lnTo>
                    <a:pt x="5153" y="1200"/>
                  </a:lnTo>
                  <a:lnTo>
                    <a:pt x="5154" y="1201"/>
                  </a:lnTo>
                  <a:lnTo>
                    <a:pt x="5155" y="1203"/>
                  </a:lnTo>
                  <a:lnTo>
                    <a:pt x="5156" y="1204"/>
                  </a:lnTo>
                  <a:lnTo>
                    <a:pt x="5156" y="1206"/>
                  </a:lnTo>
                  <a:lnTo>
                    <a:pt x="5157" y="1208"/>
                  </a:lnTo>
                  <a:lnTo>
                    <a:pt x="5158" y="1209"/>
                  </a:lnTo>
                  <a:lnTo>
                    <a:pt x="5159" y="1211"/>
                  </a:lnTo>
                  <a:lnTo>
                    <a:pt x="5160" y="1213"/>
                  </a:lnTo>
                  <a:lnTo>
                    <a:pt x="5161" y="1214"/>
                  </a:lnTo>
                  <a:lnTo>
                    <a:pt x="5162" y="1216"/>
                  </a:lnTo>
                  <a:lnTo>
                    <a:pt x="5162" y="1217"/>
                  </a:lnTo>
                  <a:lnTo>
                    <a:pt x="5163" y="1219"/>
                  </a:lnTo>
                  <a:lnTo>
                    <a:pt x="5164" y="1221"/>
                  </a:lnTo>
                  <a:lnTo>
                    <a:pt x="5165" y="1222"/>
                  </a:lnTo>
                  <a:lnTo>
                    <a:pt x="5166" y="1224"/>
                  </a:lnTo>
                  <a:lnTo>
                    <a:pt x="5167" y="1225"/>
                  </a:lnTo>
                  <a:lnTo>
                    <a:pt x="5168" y="1227"/>
                  </a:lnTo>
                  <a:lnTo>
                    <a:pt x="5168" y="1229"/>
                  </a:lnTo>
                  <a:lnTo>
                    <a:pt x="5169" y="1230"/>
                  </a:lnTo>
                  <a:lnTo>
                    <a:pt x="5170" y="1232"/>
                  </a:lnTo>
                  <a:lnTo>
                    <a:pt x="5171" y="1233"/>
                  </a:lnTo>
                  <a:lnTo>
                    <a:pt x="5172" y="1235"/>
                  </a:lnTo>
                  <a:lnTo>
                    <a:pt x="5173" y="1236"/>
                  </a:lnTo>
                  <a:lnTo>
                    <a:pt x="5174" y="1238"/>
                  </a:lnTo>
                  <a:lnTo>
                    <a:pt x="5174" y="1240"/>
                  </a:lnTo>
                  <a:lnTo>
                    <a:pt x="5175" y="1241"/>
                  </a:lnTo>
                  <a:lnTo>
                    <a:pt x="5176" y="1243"/>
                  </a:lnTo>
                  <a:lnTo>
                    <a:pt x="5177" y="1244"/>
                  </a:lnTo>
                  <a:lnTo>
                    <a:pt x="5178" y="1246"/>
                  </a:lnTo>
                  <a:lnTo>
                    <a:pt x="5179" y="1247"/>
                  </a:lnTo>
                  <a:lnTo>
                    <a:pt x="5180" y="1249"/>
                  </a:lnTo>
                  <a:lnTo>
                    <a:pt x="5180" y="1251"/>
                  </a:lnTo>
                  <a:lnTo>
                    <a:pt x="5181" y="1252"/>
                  </a:lnTo>
                  <a:lnTo>
                    <a:pt x="5182" y="1254"/>
                  </a:lnTo>
                  <a:lnTo>
                    <a:pt x="5183" y="1255"/>
                  </a:lnTo>
                  <a:lnTo>
                    <a:pt x="5184" y="1257"/>
                  </a:lnTo>
                  <a:lnTo>
                    <a:pt x="5185" y="1258"/>
                  </a:lnTo>
                  <a:lnTo>
                    <a:pt x="5185" y="1260"/>
                  </a:lnTo>
                  <a:lnTo>
                    <a:pt x="5186" y="1261"/>
                  </a:lnTo>
                  <a:lnTo>
                    <a:pt x="5187" y="1263"/>
                  </a:lnTo>
                  <a:lnTo>
                    <a:pt x="5188" y="1264"/>
                  </a:lnTo>
                  <a:lnTo>
                    <a:pt x="5189" y="1266"/>
                  </a:lnTo>
                  <a:lnTo>
                    <a:pt x="5190" y="1267"/>
                  </a:lnTo>
                  <a:lnTo>
                    <a:pt x="5191" y="1269"/>
                  </a:lnTo>
                  <a:lnTo>
                    <a:pt x="5191" y="1270"/>
                  </a:lnTo>
                  <a:lnTo>
                    <a:pt x="5192" y="1272"/>
                  </a:lnTo>
                  <a:lnTo>
                    <a:pt x="5193" y="1273"/>
                  </a:lnTo>
                  <a:lnTo>
                    <a:pt x="5194" y="1275"/>
                  </a:lnTo>
                  <a:lnTo>
                    <a:pt x="5195" y="1277"/>
                  </a:lnTo>
                  <a:lnTo>
                    <a:pt x="5196" y="1278"/>
                  </a:lnTo>
                  <a:lnTo>
                    <a:pt x="5197" y="1280"/>
                  </a:lnTo>
                  <a:lnTo>
                    <a:pt x="5197" y="1281"/>
                  </a:lnTo>
                  <a:lnTo>
                    <a:pt x="5198" y="1283"/>
                  </a:lnTo>
                  <a:lnTo>
                    <a:pt x="5199" y="1284"/>
                  </a:lnTo>
                  <a:lnTo>
                    <a:pt x="5200" y="1286"/>
                  </a:lnTo>
                  <a:lnTo>
                    <a:pt x="5201" y="1287"/>
                  </a:lnTo>
                  <a:lnTo>
                    <a:pt x="5202" y="1288"/>
                  </a:lnTo>
                  <a:lnTo>
                    <a:pt x="5203" y="1290"/>
                  </a:lnTo>
                  <a:lnTo>
                    <a:pt x="5203" y="1291"/>
                  </a:lnTo>
                  <a:lnTo>
                    <a:pt x="5203" y="1291"/>
                  </a:lnTo>
                  <a:lnTo>
                    <a:pt x="5204" y="1293"/>
                  </a:lnTo>
                  <a:lnTo>
                    <a:pt x="5205" y="1294"/>
                  </a:lnTo>
                  <a:lnTo>
                    <a:pt x="5206" y="1296"/>
                  </a:lnTo>
                  <a:lnTo>
                    <a:pt x="5207" y="1297"/>
                  </a:lnTo>
                  <a:lnTo>
                    <a:pt x="5208" y="1299"/>
                  </a:lnTo>
                  <a:lnTo>
                    <a:pt x="5208" y="1300"/>
                  </a:lnTo>
                  <a:lnTo>
                    <a:pt x="5209" y="1302"/>
                  </a:lnTo>
                  <a:lnTo>
                    <a:pt x="5210" y="1303"/>
                  </a:lnTo>
                  <a:lnTo>
                    <a:pt x="5211" y="1305"/>
                  </a:lnTo>
                  <a:lnTo>
                    <a:pt x="5212" y="1306"/>
                  </a:lnTo>
                  <a:lnTo>
                    <a:pt x="5213" y="1308"/>
                  </a:lnTo>
                  <a:lnTo>
                    <a:pt x="5214" y="1309"/>
                  </a:lnTo>
                  <a:lnTo>
                    <a:pt x="5214" y="1310"/>
                  </a:lnTo>
                  <a:lnTo>
                    <a:pt x="5215" y="1312"/>
                  </a:lnTo>
                  <a:lnTo>
                    <a:pt x="5216" y="1313"/>
                  </a:lnTo>
                  <a:lnTo>
                    <a:pt x="5217" y="1315"/>
                  </a:lnTo>
                  <a:lnTo>
                    <a:pt x="5218" y="1316"/>
                  </a:lnTo>
                  <a:lnTo>
                    <a:pt x="5219" y="1318"/>
                  </a:lnTo>
                  <a:lnTo>
                    <a:pt x="5220" y="1319"/>
                  </a:lnTo>
                  <a:lnTo>
                    <a:pt x="5220" y="1320"/>
                  </a:lnTo>
                  <a:lnTo>
                    <a:pt x="5221" y="1322"/>
                  </a:lnTo>
                  <a:lnTo>
                    <a:pt x="5222" y="1323"/>
                  </a:lnTo>
                  <a:lnTo>
                    <a:pt x="5223" y="1325"/>
                  </a:lnTo>
                  <a:lnTo>
                    <a:pt x="5224" y="1326"/>
                  </a:lnTo>
                  <a:lnTo>
                    <a:pt x="5225" y="1327"/>
                  </a:lnTo>
                  <a:lnTo>
                    <a:pt x="5226" y="1329"/>
                  </a:lnTo>
                  <a:lnTo>
                    <a:pt x="5226" y="1330"/>
                  </a:lnTo>
                  <a:lnTo>
                    <a:pt x="5227" y="1332"/>
                  </a:lnTo>
                  <a:lnTo>
                    <a:pt x="5228" y="1333"/>
                  </a:lnTo>
                  <a:lnTo>
                    <a:pt x="5229" y="1334"/>
                  </a:lnTo>
                  <a:lnTo>
                    <a:pt x="5230" y="1336"/>
                  </a:lnTo>
                  <a:lnTo>
                    <a:pt x="5231" y="1337"/>
                  </a:lnTo>
                  <a:lnTo>
                    <a:pt x="5232" y="1339"/>
                  </a:lnTo>
                  <a:lnTo>
                    <a:pt x="5232" y="1340"/>
                  </a:lnTo>
                  <a:lnTo>
                    <a:pt x="5233" y="1341"/>
                  </a:lnTo>
                  <a:lnTo>
                    <a:pt x="5234" y="1343"/>
                  </a:lnTo>
                  <a:lnTo>
                    <a:pt x="5235" y="1344"/>
                  </a:lnTo>
                  <a:lnTo>
                    <a:pt x="5236" y="1345"/>
                  </a:lnTo>
                  <a:lnTo>
                    <a:pt x="5237" y="1347"/>
                  </a:lnTo>
                  <a:lnTo>
                    <a:pt x="5237" y="1348"/>
                  </a:lnTo>
                  <a:lnTo>
                    <a:pt x="5238" y="1349"/>
                  </a:lnTo>
                  <a:lnTo>
                    <a:pt x="5239" y="1351"/>
                  </a:lnTo>
                  <a:lnTo>
                    <a:pt x="5240" y="1352"/>
                  </a:lnTo>
                  <a:lnTo>
                    <a:pt x="5241" y="1353"/>
                  </a:lnTo>
                  <a:lnTo>
                    <a:pt x="5242" y="1355"/>
                  </a:lnTo>
                  <a:lnTo>
                    <a:pt x="5243" y="1356"/>
                  </a:lnTo>
                  <a:lnTo>
                    <a:pt x="5243" y="1357"/>
                  </a:lnTo>
                  <a:lnTo>
                    <a:pt x="5244" y="1359"/>
                  </a:lnTo>
                  <a:lnTo>
                    <a:pt x="5245" y="1360"/>
                  </a:lnTo>
                  <a:lnTo>
                    <a:pt x="5246" y="1361"/>
                  </a:lnTo>
                  <a:lnTo>
                    <a:pt x="5247" y="1363"/>
                  </a:lnTo>
                  <a:lnTo>
                    <a:pt x="5248" y="1364"/>
                  </a:lnTo>
                  <a:lnTo>
                    <a:pt x="5249" y="1365"/>
                  </a:lnTo>
                  <a:lnTo>
                    <a:pt x="5249" y="1367"/>
                  </a:lnTo>
                  <a:lnTo>
                    <a:pt x="5250" y="1368"/>
                  </a:lnTo>
                  <a:lnTo>
                    <a:pt x="5251" y="1369"/>
                  </a:lnTo>
                  <a:lnTo>
                    <a:pt x="5252" y="1371"/>
                  </a:lnTo>
                  <a:lnTo>
                    <a:pt x="5253" y="1372"/>
                  </a:lnTo>
                  <a:lnTo>
                    <a:pt x="5254" y="1373"/>
                  </a:lnTo>
                  <a:lnTo>
                    <a:pt x="5255" y="1374"/>
                  </a:lnTo>
                  <a:lnTo>
                    <a:pt x="5255" y="1376"/>
                  </a:lnTo>
                  <a:lnTo>
                    <a:pt x="5256" y="1377"/>
                  </a:lnTo>
                  <a:lnTo>
                    <a:pt x="5257" y="1378"/>
                  </a:lnTo>
                  <a:lnTo>
                    <a:pt x="5258" y="1379"/>
                  </a:lnTo>
                  <a:lnTo>
                    <a:pt x="5259" y="1381"/>
                  </a:lnTo>
                  <a:lnTo>
                    <a:pt x="5260" y="1382"/>
                  </a:lnTo>
                  <a:lnTo>
                    <a:pt x="5261" y="1383"/>
                  </a:lnTo>
                  <a:lnTo>
                    <a:pt x="5261" y="1385"/>
                  </a:lnTo>
                  <a:lnTo>
                    <a:pt x="5262" y="1386"/>
                  </a:lnTo>
                  <a:lnTo>
                    <a:pt x="5263" y="1387"/>
                  </a:lnTo>
                  <a:lnTo>
                    <a:pt x="5264" y="1388"/>
                  </a:lnTo>
                  <a:lnTo>
                    <a:pt x="5265" y="1390"/>
                  </a:lnTo>
                  <a:lnTo>
                    <a:pt x="5266" y="1391"/>
                  </a:lnTo>
                  <a:lnTo>
                    <a:pt x="5266" y="1392"/>
                  </a:lnTo>
                  <a:lnTo>
                    <a:pt x="5267" y="1393"/>
                  </a:lnTo>
                  <a:lnTo>
                    <a:pt x="5268" y="1394"/>
                  </a:lnTo>
                  <a:lnTo>
                    <a:pt x="5269" y="1396"/>
                  </a:lnTo>
                  <a:lnTo>
                    <a:pt x="5270" y="1397"/>
                  </a:lnTo>
                  <a:lnTo>
                    <a:pt x="5271" y="1398"/>
                  </a:lnTo>
                  <a:lnTo>
                    <a:pt x="5272" y="1399"/>
                  </a:lnTo>
                  <a:lnTo>
                    <a:pt x="5272" y="1401"/>
                  </a:lnTo>
                  <a:lnTo>
                    <a:pt x="5273" y="1402"/>
                  </a:lnTo>
                  <a:lnTo>
                    <a:pt x="5274" y="1403"/>
                  </a:lnTo>
                  <a:lnTo>
                    <a:pt x="5275" y="1404"/>
                  </a:lnTo>
                  <a:lnTo>
                    <a:pt x="5276" y="1405"/>
                  </a:lnTo>
                  <a:lnTo>
                    <a:pt x="5277" y="1407"/>
                  </a:lnTo>
                  <a:lnTo>
                    <a:pt x="5278" y="1408"/>
                  </a:lnTo>
                  <a:lnTo>
                    <a:pt x="5278" y="1409"/>
                  </a:lnTo>
                  <a:lnTo>
                    <a:pt x="5279" y="1410"/>
                  </a:lnTo>
                  <a:lnTo>
                    <a:pt x="5280" y="1411"/>
                  </a:lnTo>
                  <a:lnTo>
                    <a:pt x="5281" y="1413"/>
                  </a:lnTo>
                  <a:lnTo>
                    <a:pt x="5282" y="1414"/>
                  </a:lnTo>
                  <a:lnTo>
                    <a:pt x="5283" y="1415"/>
                  </a:lnTo>
                  <a:lnTo>
                    <a:pt x="5284" y="1416"/>
                  </a:lnTo>
                  <a:lnTo>
                    <a:pt x="5284" y="1417"/>
                  </a:lnTo>
                  <a:lnTo>
                    <a:pt x="5285" y="1418"/>
                  </a:lnTo>
                  <a:lnTo>
                    <a:pt x="5286" y="1420"/>
                  </a:lnTo>
                  <a:lnTo>
                    <a:pt x="5287" y="1421"/>
                  </a:lnTo>
                  <a:lnTo>
                    <a:pt x="5288" y="1422"/>
                  </a:lnTo>
                  <a:lnTo>
                    <a:pt x="5289" y="1423"/>
                  </a:lnTo>
                  <a:lnTo>
                    <a:pt x="5290" y="1424"/>
                  </a:lnTo>
                  <a:lnTo>
                    <a:pt x="5290" y="1424"/>
                  </a:lnTo>
                  <a:lnTo>
                    <a:pt x="5290" y="1425"/>
                  </a:lnTo>
                  <a:lnTo>
                    <a:pt x="5291" y="1426"/>
                  </a:lnTo>
                  <a:lnTo>
                    <a:pt x="5292" y="1428"/>
                  </a:lnTo>
                  <a:lnTo>
                    <a:pt x="5293" y="1429"/>
                  </a:lnTo>
                  <a:lnTo>
                    <a:pt x="5294" y="1430"/>
                  </a:lnTo>
                  <a:lnTo>
                    <a:pt x="5295" y="1431"/>
                  </a:lnTo>
                  <a:lnTo>
                    <a:pt x="5295" y="1432"/>
                  </a:lnTo>
                  <a:lnTo>
                    <a:pt x="5296" y="1433"/>
                  </a:lnTo>
                  <a:lnTo>
                    <a:pt x="5297" y="1434"/>
                  </a:lnTo>
                  <a:lnTo>
                    <a:pt x="5298" y="1435"/>
                  </a:lnTo>
                  <a:lnTo>
                    <a:pt x="5299" y="1436"/>
                  </a:lnTo>
                  <a:lnTo>
                    <a:pt x="5300" y="1438"/>
                  </a:lnTo>
                  <a:lnTo>
                    <a:pt x="5301" y="1439"/>
                  </a:lnTo>
                  <a:lnTo>
                    <a:pt x="5301" y="1440"/>
                  </a:lnTo>
                  <a:lnTo>
                    <a:pt x="5302" y="1441"/>
                  </a:lnTo>
                  <a:lnTo>
                    <a:pt x="5303" y="1442"/>
                  </a:lnTo>
                  <a:lnTo>
                    <a:pt x="5304" y="1443"/>
                  </a:lnTo>
                  <a:lnTo>
                    <a:pt x="5305" y="1444"/>
                  </a:lnTo>
                  <a:lnTo>
                    <a:pt x="5306" y="1445"/>
                  </a:lnTo>
                  <a:lnTo>
                    <a:pt x="5307" y="1446"/>
                  </a:lnTo>
                  <a:lnTo>
                    <a:pt x="5307" y="1447"/>
                  </a:lnTo>
                  <a:lnTo>
                    <a:pt x="5308" y="1448"/>
                  </a:lnTo>
                  <a:lnTo>
                    <a:pt x="5309" y="1449"/>
                  </a:lnTo>
                  <a:lnTo>
                    <a:pt x="5310" y="1450"/>
                  </a:lnTo>
                  <a:lnTo>
                    <a:pt x="5311" y="1451"/>
                  </a:lnTo>
                  <a:lnTo>
                    <a:pt x="5312" y="1452"/>
                  </a:lnTo>
                  <a:lnTo>
                    <a:pt x="5313" y="1453"/>
                  </a:lnTo>
                  <a:lnTo>
                    <a:pt x="5313" y="1455"/>
                  </a:lnTo>
                  <a:lnTo>
                    <a:pt x="5314" y="1456"/>
                  </a:lnTo>
                  <a:lnTo>
                    <a:pt x="5315" y="1457"/>
                  </a:lnTo>
                  <a:lnTo>
                    <a:pt x="5316" y="1458"/>
                  </a:lnTo>
                  <a:lnTo>
                    <a:pt x="5317" y="1459"/>
                  </a:lnTo>
                  <a:lnTo>
                    <a:pt x="5318" y="1460"/>
                  </a:lnTo>
                  <a:lnTo>
                    <a:pt x="5318" y="1461"/>
                  </a:lnTo>
                  <a:lnTo>
                    <a:pt x="5319" y="1462"/>
                  </a:lnTo>
                  <a:lnTo>
                    <a:pt x="5320" y="1463"/>
                  </a:lnTo>
                  <a:lnTo>
                    <a:pt x="5321" y="1464"/>
                  </a:lnTo>
                  <a:lnTo>
                    <a:pt x="5322" y="1465"/>
                  </a:lnTo>
                  <a:lnTo>
                    <a:pt x="5323" y="1466"/>
                  </a:lnTo>
                  <a:lnTo>
                    <a:pt x="5324" y="1466"/>
                  </a:lnTo>
                  <a:lnTo>
                    <a:pt x="5324" y="1467"/>
                  </a:lnTo>
                  <a:lnTo>
                    <a:pt x="5325" y="1468"/>
                  </a:lnTo>
                  <a:lnTo>
                    <a:pt x="5326" y="1469"/>
                  </a:lnTo>
                  <a:lnTo>
                    <a:pt x="5327" y="1470"/>
                  </a:lnTo>
                  <a:lnTo>
                    <a:pt x="5328" y="1471"/>
                  </a:lnTo>
                  <a:lnTo>
                    <a:pt x="5329" y="1472"/>
                  </a:lnTo>
                  <a:lnTo>
                    <a:pt x="5330" y="1473"/>
                  </a:lnTo>
                  <a:lnTo>
                    <a:pt x="5330" y="1474"/>
                  </a:lnTo>
                  <a:lnTo>
                    <a:pt x="5331" y="1475"/>
                  </a:lnTo>
                  <a:lnTo>
                    <a:pt x="5332" y="1476"/>
                  </a:lnTo>
                  <a:lnTo>
                    <a:pt x="5333" y="1477"/>
                  </a:lnTo>
                  <a:lnTo>
                    <a:pt x="5334" y="1478"/>
                  </a:lnTo>
                  <a:lnTo>
                    <a:pt x="5335" y="1479"/>
                  </a:lnTo>
                  <a:lnTo>
                    <a:pt x="5336" y="1480"/>
                  </a:lnTo>
                  <a:lnTo>
                    <a:pt x="5336" y="1481"/>
                  </a:lnTo>
                  <a:lnTo>
                    <a:pt x="5337" y="1481"/>
                  </a:lnTo>
                  <a:lnTo>
                    <a:pt x="5338" y="1482"/>
                  </a:lnTo>
                  <a:lnTo>
                    <a:pt x="5339" y="1483"/>
                  </a:lnTo>
                  <a:lnTo>
                    <a:pt x="5340" y="1484"/>
                  </a:lnTo>
                  <a:lnTo>
                    <a:pt x="5341" y="1485"/>
                  </a:lnTo>
                  <a:lnTo>
                    <a:pt x="5342" y="1486"/>
                  </a:lnTo>
                  <a:lnTo>
                    <a:pt x="5342" y="1487"/>
                  </a:lnTo>
                  <a:lnTo>
                    <a:pt x="5343" y="1488"/>
                  </a:lnTo>
                  <a:lnTo>
                    <a:pt x="5344" y="1489"/>
                  </a:lnTo>
                  <a:lnTo>
                    <a:pt x="5345" y="1489"/>
                  </a:lnTo>
                  <a:lnTo>
                    <a:pt x="5346" y="1490"/>
                  </a:lnTo>
                  <a:lnTo>
                    <a:pt x="5347" y="1491"/>
                  </a:lnTo>
                  <a:lnTo>
                    <a:pt x="5347" y="1492"/>
                  </a:lnTo>
                  <a:lnTo>
                    <a:pt x="5348" y="1493"/>
                  </a:lnTo>
                  <a:lnTo>
                    <a:pt x="5349" y="1494"/>
                  </a:lnTo>
                  <a:lnTo>
                    <a:pt x="5350" y="1494"/>
                  </a:lnTo>
                  <a:lnTo>
                    <a:pt x="5351" y="1495"/>
                  </a:lnTo>
                  <a:lnTo>
                    <a:pt x="5352" y="1496"/>
                  </a:lnTo>
                  <a:lnTo>
                    <a:pt x="5353" y="1497"/>
                  </a:lnTo>
                  <a:lnTo>
                    <a:pt x="5353" y="1498"/>
                  </a:lnTo>
                  <a:lnTo>
                    <a:pt x="5354" y="1499"/>
                  </a:lnTo>
                  <a:lnTo>
                    <a:pt x="5355" y="1499"/>
                  </a:lnTo>
                  <a:lnTo>
                    <a:pt x="5356" y="1500"/>
                  </a:lnTo>
                  <a:lnTo>
                    <a:pt x="5357" y="1501"/>
                  </a:lnTo>
                  <a:lnTo>
                    <a:pt x="5358" y="1502"/>
                  </a:lnTo>
                  <a:lnTo>
                    <a:pt x="5359" y="1503"/>
                  </a:lnTo>
                  <a:lnTo>
                    <a:pt x="5359" y="1503"/>
                  </a:lnTo>
                  <a:lnTo>
                    <a:pt x="5360" y="1504"/>
                  </a:lnTo>
                  <a:lnTo>
                    <a:pt x="5361" y="1505"/>
                  </a:lnTo>
                  <a:lnTo>
                    <a:pt x="5362" y="1506"/>
                  </a:lnTo>
                  <a:lnTo>
                    <a:pt x="5363" y="1507"/>
                  </a:lnTo>
                  <a:lnTo>
                    <a:pt x="5364" y="1507"/>
                  </a:lnTo>
                  <a:lnTo>
                    <a:pt x="5365" y="1508"/>
                  </a:lnTo>
                  <a:lnTo>
                    <a:pt x="5365" y="1509"/>
                  </a:lnTo>
                  <a:lnTo>
                    <a:pt x="5366" y="1510"/>
                  </a:lnTo>
                  <a:lnTo>
                    <a:pt x="5367" y="1510"/>
                  </a:lnTo>
                  <a:lnTo>
                    <a:pt x="5368" y="1511"/>
                  </a:lnTo>
                  <a:lnTo>
                    <a:pt x="5369" y="1512"/>
                  </a:lnTo>
                  <a:lnTo>
                    <a:pt x="5370" y="1513"/>
                  </a:lnTo>
                  <a:lnTo>
                    <a:pt x="5371" y="1513"/>
                  </a:lnTo>
                  <a:lnTo>
                    <a:pt x="5371" y="1514"/>
                  </a:lnTo>
                  <a:lnTo>
                    <a:pt x="5372" y="1515"/>
                  </a:lnTo>
                  <a:lnTo>
                    <a:pt x="5373" y="1515"/>
                  </a:lnTo>
                  <a:lnTo>
                    <a:pt x="5374" y="1516"/>
                  </a:lnTo>
                  <a:lnTo>
                    <a:pt x="5375" y="1517"/>
                  </a:lnTo>
                  <a:lnTo>
                    <a:pt x="5376" y="1518"/>
                  </a:lnTo>
                  <a:lnTo>
                    <a:pt x="5376" y="1518"/>
                  </a:lnTo>
                  <a:lnTo>
                    <a:pt x="5376" y="1518"/>
                  </a:lnTo>
                  <a:lnTo>
                    <a:pt x="5377" y="1519"/>
                  </a:lnTo>
                  <a:lnTo>
                    <a:pt x="5378" y="1520"/>
                  </a:lnTo>
                  <a:lnTo>
                    <a:pt x="5379" y="1520"/>
                  </a:lnTo>
                  <a:lnTo>
                    <a:pt x="5380" y="1521"/>
                  </a:lnTo>
                  <a:lnTo>
                    <a:pt x="5381" y="1522"/>
                  </a:lnTo>
                  <a:lnTo>
                    <a:pt x="5382" y="1522"/>
                  </a:lnTo>
                  <a:lnTo>
                    <a:pt x="5382" y="1523"/>
                  </a:lnTo>
                  <a:lnTo>
                    <a:pt x="5383" y="1524"/>
                  </a:lnTo>
                  <a:lnTo>
                    <a:pt x="5384" y="1524"/>
                  </a:lnTo>
                  <a:lnTo>
                    <a:pt x="5385" y="1525"/>
                  </a:lnTo>
                  <a:lnTo>
                    <a:pt x="5386" y="1525"/>
                  </a:lnTo>
                  <a:lnTo>
                    <a:pt x="5387" y="1526"/>
                  </a:lnTo>
                  <a:lnTo>
                    <a:pt x="5388" y="1527"/>
                  </a:lnTo>
                  <a:lnTo>
                    <a:pt x="5388" y="1527"/>
                  </a:lnTo>
                  <a:lnTo>
                    <a:pt x="5389" y="1528"/>
                  </a:lnTo>
                  <a:lnTo>
                    <a:pt x="5390" y="1528"/>
                  </a:lnTo>
                  <a:lnTo>
                    <a:pt x="5391" y="1529"/>
                  </a:lnTo>
                  <a:lnTo>
                    <a:pt x="5392" y="1530"/>
                  </a:lnTo>
                  <a:lnTo>
                    <a:pt x="5393" y="1530"/>
                  </a:lnTo>
                  <a:lnTo>
                    <a:pt x="5394" y="1531"/>
                  </a:lnTo>
                  <a:lnTo>
                    <a:pt x="5394" y="1531"/>
                  </a:lnTo>
                  <a:lnTo>
                    <a:pt x="5395" y="1532"/>
                  </a:lnTo>
                  <a:lnTo>
                    <a:pt x="5396" y="1532"/>
                  </a:lnTo>
                  <a:lnTo>
                    <a:pt x="5397" y="1533"/>
                  </a:lnTo>
                  <a:lnTo>
                    <a:pt x="5398" y="1533"/>
                  </a:lnTo>
                  <a:lnTo>
                    <a:pt x="5399" y="1534"/>
                  </a:lnTo>
                  <a:lnTo>
                    <a:pt x="5400" y="1534"/>
                  </a:lnTo>
                  <a:lnTo>
                    <a:pt x="5400" y="1535"/>
                  </a:lnTo>
                  <a:lnTo>
                    <a:pt x="5401" y="1535"/>
                  </a:lnTo>
                  <a:lnTo>
                    <a:pt x="5402" y="1536"/>
                  </a:lnTo>
                  <a:lnTo>
                    <a:pt x="5403" y="1536"/>
                  </a:lnTo>
                  <a:lnTo>
                    <a:pt x="5404" y="1537"/>
                  </a:lnTo>
                  <a:lnTo>
                    <a:pt x="5405" y="1537"/>
                  </a:lnTo>
                  <a:lnTo>
                    <a:pt x="5405" y="1538"/>
                  </a:lnTo>
                  <a:lnTo>
                    <a:pt x="5406" y="1538"/>
                  </a:lnTo>
                  <a:lnTo>
                    <a:pt x="5407" y="1538"/>
                  </a:lnTo>
                  <a:lnTo>
                    <a:pt x="5408" y="1539"/>
                  </a:lnTo>
                  <a:lnTo>
                    <a:pt x="5409" y="1539"/>
                  </a:lnTo>
                  <a:lnTo>
                    <a:pt x="5410" y="1540"/>
                  </a:lnTo>
                  <a:lnTo>
                    <a:pt x="5411" y="1540"/>
                  </a:lnTo>
                  <a:lnTo>
                    <a:pt x="5411" y="1541"/>
                  </a:lnTo>
                  <a:lnTo>
                    <a:pt x="5412" y="1541"/>
                  </a:lnTo>
                  <a:lnTo>
                    <a:pt x="5413" y="1541"/>
                  </a:lnTo>
                  <a:lnTo>
                    <a:pt x="5414" y="1542"/>
                  </a:lnTo>
                  <a:lnTo>
                    <a:pt x="5415" y="1542"/>
                  </a:lnTo>
                  <a:lnTo>
                    <a:pt x="5416" y="1542"/>
                  </a:lnTo>
                  <a:lnTo>
                    <a:pt x="5417" y="1543"/>
                  </a:lnTo>
                  <a:lnTo>
                    <a:pt x="5417" y="1543"/>
                  </a:lnTo>
                  <a:lnTo>
                    <a:pt x="5418" y="1543"/>
                  </a:lnTo>
                  <a:lnTo>
                    <a:pt x="5419" y="1544"/>
                  </a:lnTo>
                  <a:lnTo>
                    <a:pt x="5420" y="1544"/>
                  </a:lnTo>
                  <a:lnTo>
                    <a:pt x="5421" y="1544"/>
                  </a:lnTo>
                  <a:lnTo>
                    <a:pt x="5422" y="1545"/>
                  </a:lnTo>
                  <a:lnTo>
                    <a:pt x="5423" y="1545"/>
                  </a:lnTo>
                  <a:lnTo>
                    <a:pt x="5423" y="1545"/>
                  </a:lnTo>
                  <a:lnTo>
                    <a:pt x="5424" y="1546"/>
                  </a:lnTo>
                  <a:lnTo>
                    <a:pt x="5425" y="1546"/>
                  </a:lnTo>
                  <a:lnTo>
                    <a:pt x="5426" y="1546"/>
                  </a:lnTo>
                  <a:lnTo>
                    <a:pt x="5427" y="1546"/>
                  </a:lnTo>
                  <a:lnTo>
                    <a:pt x="5428" y="1547"/>
                  </a:lnTo>
                  <a:lnTo>
                    <a:pt x="5429" y="1547"/>
                  </a:lnTo>
                  <a:lnTo>
                    <a:pt x="5429" y="1547"/>
                  </a:lnTo>
                  <a:lnTo>
                    <a:pt x="5430" y="1547"/>
                  </a:lnTo>
                  <a:lnTo>
                    <a:pt x="5431" y="1548"/>
                  </a:lnTo>
                  <a:lnTo>
                    <a:pt x="5432" y="1548"/>
                  </a:lnTo>
                  <a:lnTo>
                    <a:pt x="5433" y="1548"/>
                  </a:lnTo>
                  <a:lnTo>
                    <a:pt x="5434" y="1548"/>
                  </a:lnTo>
                  <a:lnTo>
                    <a:pt x="5434" y="1548"/>
                  </a:lnTo>
                  <a:lnTo>
                    <a:pt x="5435" y="1549"/>
                  </a:lnTo>
                  <a:lnTo>
                    <a:pt x="5436" y="1549"/>
                  </a:lnTo>
                  <a:lnTo>
                    <a:pt x="5437" y="1549"/>
                  </a:lnTo>
                  <a:lnTo>
                    <a:pt x="5438" y="1549"/>
                  </a:lnTo>
                  <a:lnTo>
                    <a:pt x="5439" y="1549"/>
                  </a:lnTo>
                  <a:lnTo>
                    <a:pt x="5440" y="1549"/>
                  </a:lnTo>
                  <a:lnTo>
                    <a:pt x="5440" y="1550"/>
                  </a:lnTo>
                  <a:lnTo>
                    <a:pt x="5441" y="1550"/>
                  </a:lnTo>
                  <a:lnTo>
                    <a:pt x="5442" y="1550"/>
                  </a:lnTo>
                  <a:lnTo>
                    <a:pt x="5443" y="1550"/>
                  </a:lnTo>
                  <a:lnTo>
                    <a:pt x="5444" y="1550"/>
                  </a:lnTo>
                  <a:lnTo>
                    <a:pt x="5445" y="1550"/>
                  </a:lnTo>
                  <a:lnTo>
                    <a:pt x="5446" y="1550"/>
                  </a:lnTo>
                  <a:lnTo>
                    <a:pt x="5446" y="1550"/>
                  </a:lnTo>
                  <a:lnTo>
                    <a:pt x="5447" y="1550"/>
                  </a:lnTo>
                  <a:lnTo>
                    <a:pt x="5448" y="1550"/>
                  </a:lnTo>
                  <a:lnTo>
                    <a:pt x="5449" y="1550"/>
                  </a:lnTo>
                  <a:lnTo>
                    <a:pt x="5450" y="1551"/>
                  </a:lnTo>
                  <a:lnTo>
                    <a:pt x="5451" y="1551"/>
                  </a:lnTo>
                  <a:lnTo>
                    <a:pt x="5452" y="1551"/>
                  </a:lnTo>
                  <a:lnTo>
                    <a:pt x="5452" y="1551"/>
                  </a:lnTo>
                  <a:lnTo>
                    <a:pt x="5453" y="1551"/>
                  </a:lnTo>
                  <a:lnTo>
                    <a:pt x="5454" y="1551"/>
                  </a:lnTo>
                  <a:lnTo>
                    <a:pt x="5455" y="1551"/>
                  </a:lnTo>
                  <a:lnTo>
                    <a:pt x="5456" y="1551"/>
                  </a:lnTo>
                  <a:lnTo>
                    <a:pt x="5457" y="1551"/>
                  </a:lnTo>
                  <a:lnTo>
                    <a:pt x="5457" y="1551"/>
                  </a:lnTo>
                  <a:lnTo>
                    <a:pt x="5458" y="1551"/>
                  </a:lnTo>
                  <a:lnTo>
                    <a:pt x="5459" y="1551"/>
                  </a:lnTo>
                  <a:lnTo>
                    <a:pt x="5460" y="1551"/>
                  </a:lnTo>
                  <a:lnTo>
                    <a:pt x="5461" y="1551"/>
                  </a:lnTo>
                  <a:lnTo>
                    <a:pt x="5462" y="1551"/>
                  </a:lnTo>
                  <a:lnTo>
                    <a:pt x="5462" y="1551"/>
                  </a:lnTo>
                  <a:lnTo>
                    <a:pt x="5463" y="1551"/>
                  </a:lnTo>
                  <a:lnTo>
                    <a:pt x="5463" y="1550"/>
                  </a:lnTo>
                  <a:lnTo>
                    <a:pt x="5464" y="1550"/>
                  </a:lnTo>
                  <a:lnTo>
                    <a:pt x="5465" y="1550"/>
                  </a:lnTo>
                  <a:lnTo>
                    <a:pt x="5466" y="1550"/>
                  </a:lnTo>
                  <a:lnTo>
                    <a:pt x="5467" y="1550"/>
                  </a:lnTo>
                  <a:lnTo>
                    <a:pt x="5467" y="1550"/>
                  </a:lnTo>
                  <a:lnTo>
                    <a:pt x="5468" y="1550"/>
                  </a:lnTo>
                  <a:lnTo>
                    <a:pt x="5469" y="1550"/>
                  </a:lnTo>
                  <a:lnTo>
                    <a:pt x="5470" y="1550"/>
                  </a:lnTo>
                  <a:lnTo>
                    <a:pt x="5471" y="1550"/>
                  </a:lnTo>
                  <a:lnTo>
                    <a:pt x="5471" y="1550"/>
                  </a:lnTo>
                  <a:lnTo>
                    <a:pt x="5472" y="1550"/>
                  </a:lnTo>
                  <a:lnTo>
                    <a:pt x="5473" y="1550"/>
                  </a:lnTo>
                  <a:lnTo>
                    <a:pt x="5473" y="1550"/>
                  </a:lnTo>
                  <a:lnTo>
                    <a:pt x="5474" y="1550"/>
                  </a:lnTo>
                  <a:lnTo>
                    <a:pt x="5475" y="1550"/>
                  </a:lnTo>
                  <a:lnTo>
                    <a:pt x="5476" y="1550"/>
                  </a:lnTo>
                  <a:lnTo>
                    <a:pt x="5476" y="1550"/>
                  </a:lnTo>
                  <a:lnTo>
                    <a:pt x="5477" y="1550"/>
                  </a:lnTo>
                  <a:lnTo>
                    <a:pt x="5478" y="1550"/>
                  </a:lnTo>
                  <a:lnTo>
                    <a:pt x="5479" y="1550"/>
                  </a:lnTo>
                  <a:lnTo>
                    <a:pt x="5480" y="1550"/>
                  </a:lnTo>
                  <a:lnTo>
                    <a:pt x="5481" y="1549"/>
                  </a:lnTo>
                  <a:lnTo>
                    <a:pt x="5482" y="1549"/>
                  </a:lnTo>
                  <a:lnTo>
                    <a:pt x="5482" y="1549"/>
                  </a:lnTo>
                  <a:lnTo>
                    <a:pt x="5483" y="1549"/>
                  </a:lnTo>
                  <a:lnTo>
                    <a:pt x="5484" y="1549"/>
                  </a:lnTo>
                  <a:lnTo>
                    <a:pt x="5485" y="1549"/>
                  </a:lnTo>
                  <a:lnTo>
                    <a:pt x="5486" y="1549"/>
                  </a:lnTo>
                  <a:lnTo>
                    <a:pt x="5487" y="1549"/>
                  </a:lnTo>
                  <a:lnTo>
                    <a:pt x="5488" y="1549"/>
                  </a:lnTo>
                  <a:lnTo>
                    <a:pt x="5488" y="1549"/>
                  </a:lnTo>
                  <a:lnTo>
                    <a:pt x="5489" y="1549"/>
                  </a:lnTo>
                  <a:lnTo>
                    <a:pt x="5490" y="1549"/>
                  </a:lnTo>
                  <a:lnTo>
                    <a:pt x="5491" y="1549"/>
                  </a:lnTo>
                  <a:lnTo>
                    <a:pt x="5492" y="1549"/>
                  </a:lnTo>
                  <a:lnTo>
                    <a:pt x="5493" y="1549"/>
                  </a:lnTo>
                  <a:lnTo>
                    <a:pt x="5493" y="1549"/>
                  </a:lnTo>
                  <a:lnTo>
                    <a:pt x="5494" y="1549"/>
                  </a:lnTo>
                  <a:lnTo>
                    <a:pt x="5495" y="1548"/>
                  </a:lnTo>
                  <a:lnTo>
                    <a:pt x="5496" y="1548"/>
                  </a:lnTo>
                  <a:lnTo>
                    <a:pt x="5497" y="1548"/>
                  </a:lnTo>
                  <a:lnTo>
                    <a:pt x="5498" y="1548"/>
                  </a:lnTo>
                  <a:lnTo>
                    <a:pt x="5499" y="1548"/>
                  </a:lnTo>
                  <a:lnTo>
                    <a:pt x="5499" y="1548"/>
                  </a:lnTo>
                  <a:lnTo>
                    <a:pt x="5500" y="1548"/>
                  </a:lnTo>
                  <a:lnTo>
                    <a:pt x="5501" y="1548"/>
                  </a:lnTo>
                  <a:lnTo>
                    <a:pt x="5502" y="1548"/>
                  </a:lnTo>
                  <a:lnTo>
                    <a:pt x="5503" y="1548"/>
                  </a:lnTo>
                  <a:lnTo>
                    <a:pt x="5504" y="1548"/>
                  </a:lnTo>
                  <a:lnTo>
                    <a:pt x="5505" y="1548"/>
                  </a:lnTo>
                  <a:lnTo>
                    <a:pt x="5505" y="1548"/>
                  </a:lnTo>
                  <a:lnTo>
                    <a:pt x="5506" y="1548"/>
                  </a:lnTo>
                  <a:lnTo>
                    <a:pt x="5507" y="1548"/>
                  </a:lnTo>
                  <a:lnTo>
                    <a:pt x="5508" y="1548"/>
                  </a:lnTo>
                  <a:lnTo>
                    <a:pt x="5509" y="1547"/>
                  </a:lnTo>
                  <a:lnTo>
                    <a:pt x="5510" y="1547"/>
                  </a:lnTo>
                  <a:lnTo>
                    <a:pt x="5511" y="1547"/>
                  </a:lnTo>
                  <a:lnTo>
                    <a:pt x="5511" y="1547"/>
                  </a:lnTo>
                  <a:lnTo>
                    <a:pt x="5512" y="1547"/>
                  </a:lnTo>
                  <a:lnTo>
                    <a:pt x="5513" y="1547"/>
                  </a:lnTo>
                  <a:lnTo>
                    <a:pt x="5514" y="1547"/>
                  </a:lnTo>
                  <a:lnTo>
                    <a:pt x="5515" y="1547"/>
                  </a:lnTo>
                  <a:lnTo>
                    <a:pt x="5516" y="1547"/>
                  </a:lnTo>
                  <a:lnTo>
                    <a:pt x="5516" y="1547"/>
                  </a:lnTo>
                  <a:lnTo>
                    <a:pt x="5517" y="1547"/>
                  </a:lnTo>
                  <a:lnTo>
                    <a:pt x="5518" y="1547"/>
                  </a:lnTo>
                  <a:lnTo>
                    <a:pt x="5519" y="1547"/>
                  </a:lnTo>
                  <a:lnTo>
                    <a:pt x="5520" y="1546"/>
                  </a:lnTo>
                  <a:lnTo>
                    <a:pt x="5521" y="1546"/>
                  </a:lnTo>
                  <a:lnTo>
                    <a:pt x="5522" y="1546"/>
                  </a:lnTo>
                  <a:lnTo>
                    <a:pt x="5522" y="1546"/>
                  </a:lnTo>
                  <a:lnTo>
                    <a:pt x="5523" y="1546"/>
                  </a:lnTo>
                  <a:lnTo>
                    <a:pt x="5524" y="1546"/>
                  </a:lnTo>
                  <a:lnTo>
                    <a:pt x="5524" y="1546"/>
                  </a:lnTo>
                  <a:lnTo>
                    <a:pt x="5525" y="1546"/>
                  </a:lnTo>
                  <a:lnTo>
                    <a:pt x="5526" y="1546"/>
                  </a:lnTo>
                  <a:lnTo>
                    <a:pt x="5527" y="1546"/>
                  </a:lnTo>
                  <a:lnTo>
                    <a:pt x="5528" y="1546"/>
                  </a:lnTo>
                  <a:lnTo>
                    <a:pt x="5528" y="1546"/>
                  </a:lnTo>
                  <a:lnTo>
                    <a:pt x="5529" y="1546"/>
                  </a:lnTo>
                  <a:lnTo>
                    <a:pt x="5530" y="1546"/>
                  </a:lnTo>
                  <a:lnTo>
                    <a:pt x="5531" y="1545"/>
                  </a:lnTo>
                  <a:lnTo>
                    <a:pt x="5532" y="1545"/>
                  </a:lnTo>
                  <a:lnTo>
                    <a:pt x="5533" y="1545"/>
                  </a:lnTo>
                  <a:lnTo>
                    <a:pt x="5534" y="1545"/>
                  </a:lnTo>
                  <a:lnTo>
                    <a:pt x="5534" y="1545"/>
                  </a:lnTo>
                  <a:lnTo>
                    <a:pt x="5535" y="1545"/>
                  </a:lnTo>
                  <a:lnTo>
                    <a:pt x="5536" y="1545"/>
                  </a:lnTo>
                  <a:lnTo>
                    <a:pt x="5537" y="1545"/>
                  </a:lnTo>
                  <a:lnTo>
                    <a:pt x="5538" y="1545"/>
                  </a:lnTo>
                  <a:lnTo>
                    <a:pt x="5539" y="1545"/>
                  </a:lnTo>
                  <a:lnTo>
                    <a:pt x="5539" y="1545"/>
                  </a:lnTo>
                  <a:lnTo>
                    <a:pt x="5540" y="1545"/>
                  </a:lnTo>
                  <a:lnTo>
                    <a:pt x="5541" y="1544"/>
                  </a:lnTo>
                  <a:lnTo>
                    <a:pt x="5542" y="1544"/>
                  </a:lnTo>
                  <a:lnTo>
                    <a:pt x="5543" y="1544"/>
                  </a:lnTo>
                  <a:lnTo>
                    <a:pt x="5544" y="1544"/>
                  </a:lnTo>
                  <a:lnTo>
                    <a:pt x="5545" y="1544"/>
                  </a:lnTo>
                  <a:lnTo>
                    <a:pt x="5545" y="1544"/>
                  </a:lnTo>
                  <a:lnTo>
                    <a:pt x="5546" y="1544"/>
                  </a:lnTo>
                  <a:lnTo>
                    <a:pt x="5547" y="1544"/>
                  </a:lnTo>
                  <a:lnTo>
                    <a:pt x="5548" y="1544"/>
                  </a:lnTo>
                  <a:lnTo>
                    <a:pt x="5549" y="1544"/>
                  </a:lnTo>
                  <a:lnTo>
                    <a:pt x="5550" y="1544"/>
                  </a:lnTo>
                  <a:lnTo>
                    <a:pt x="5551" y="1544"/>
                  </a:lnTo>
                  <a:lnTo>
                    <a:pt x="5551" y="1544"/>
                  </a:lnTo>
                  <a:lnTo>
                    <a:pt x="5552" y="1543"/>
                  </a:lnTo>
                  <a:lnTo>
                    <a:pt x="5553" y="1543"/>
                  </a:lnTo>
                  <a:lnTo>
                    <a:pt x="5554" y="1543"/>
                  </a:lnTo>
                  <a:lnTo>
                    <a:pt x="5555" y="1543"/>
                  </a:lnTo>
                  <a:lnTo>
                    <a:pt x="5556" y="1543"/>
                  </a:lnTo>
                  <a:lnTo>
                    <a:pt x="5557" y="1543"/>
                  </a:lnTo>
                  <a:lnTo>
                    <a:pt x="5557" y="1543"/>
                  </a:lnTo>
                  <a:lnTo>
                    <a:pt x="5558" y="1543"/>
                  </a:lnTo>
                  <a:lnTo>
                    <a:pt x="5559" y="1543"/>
                  </a:lnTo>
                  <a:lnTo>
                    <a:pt x="5560" y="1543"/>
                  </a:lnTo>
                  <a:lnTo>
                    <a:pt x="5561" y="1543"/>
                  </a:lnTo>
                  <a:lnTo>
                    <a:pt x="5562" y="1543"/>
                  </a:lnTo>
                  <a:lnTo>
                    <a:pt x="5562" y="1542"/>
                  </a:lnTo>
                  <a:lnTo>
                    <a:pt x="5563" y="1542"/>
                  </a:lnTo>
                  <a:lnTo>
                    <a:pt x="5564" y="1542"/>
                  </a:lnTo>
                  <a:lnTo>
                    <a:pt x="5565" y="1542"/>
                  </a:lnTo>
                  <a:lnTo>
                    <a:pt x="5566" y="1542"/>
                  </a:lnTo>
                  <a:lnTo>
                    <a:pt x="5567" y="1542"/>
                  </a:lnTo>
                  <a:lnTo>
                    <a:pt x="5568" y="1542"/>
                  </a:lnTo>
                  <a:lnTo>
                    <a:pt x="5568" y="1542"/>
                  </a:lnTo>
                  <a:lnTo>
                    <a:pt x="5569" y="1542"/>
                  </a:lnTo>
                  <a:lnTo>
                    <a:pt x="5570" y="1542"/>
                  </a:lnTo>
                  <a:lnTo>
                    <a:pt x="5571" y="1542"/>
                  </a:lnTo>
                  <a:lnTo>
                    <a:pt x="5572" y="1542"/>
                  </a:lnTo>
                  <a:lnTo>
                    <a:pt x="5573" y="1541"/>
                  </a:lnTo>
                  <a:lnTo>
                    <a:pt x="5574" y="1541"/>
                  </a:lnTo>
                  <a:lnTo>
                    <a:pt x="5574" y="1541"/>
                  </a:lnTo>
                  <a:lnTo>
                    <a:pt x="5575" y="1541"/>
                  </a:lnTo>
                  <a:lnTo>
                    <a:pt x="5576" y="1541"/>
                  </a:lnTo>
                  <a:lnTo>
                    <a:pt x="5577" y="1541"/>
                  </a:lnTo>
                  <a:lnTo>
                    <a:pt x="5578" y="1541"/>
                  </a:lnTo>
                  <a:lnTo>
                    <a:pt x="5579" y="1541"/>
                  </a:lnTo>
                  <a:lnTo>
                    <a:pt x="5580" y="1541"/>
                  </a:lnTo>
                  <a:lnTo>
                    <a:pt x="5580" y="1541"/>
                  </a:lnTo>
                  <a:lnTo>
                    <a:pt x="5580" y="1541"/>
                  </a:lnTo>
                  <a:lnTo>
                    <a:pt x="5581" y="1541"/>
                  </a:lnTo>
                  <a:lnTo>
                    <a:pt x="5581" y="1541"/>
                  </a:lnTo>
                  <a:lnTo>
                    <a:pt x="5582" y="1541"/>
                  </a:lnTo>
                  <a:lnTo>
                    <a:pt x="5583" y="1541"/>
                  </a:lnTo>
                  <a:lnTo>
                    <a:pt x="5583" y="1540"/>
                  </a:lnTo>
                  <a:lnTo>
                    <a:pt x="5584" y="1540"/>
                  </a:lnTo>
                  <a:lnTo>
                    <a:pt x="5584" y="1540"/>
                  </a:lnTo>
                  <a:lnTo>
                    <a:pt x="5585" y="1540"/>
                  </a:lnTo>
                  <a:lnTo>
                    <a:pt x="5586" y="1540"/>
                  </a:lnTo>
                  <a:lnTo>
                    <a:pt x="5586" y="1540"/>
                  </a:lnTo>
                  <a:lnTo>
                    <a:pt x="5587" y="1540"/>
                  </a:lnTo>
                  <a:lnTo>
                    <a:pt x="5587" y="1540"/>
                  </a:lnTo>
                  <a:lnTo>
                    <a:pt x="5588" y="1540"/>
                  </a:lnTo>
                  <a:lnTo>
                    <a:pt x="5589" y="1540"/>
                  </a:lnTo>
                  <a:lnTo>
                    <a:pt x="5589" y="1540"/>
                  </a:lnTo>
                  <a:lnTo>
                    <a:pt x="5590" y="1540"/>
                  </a:lnTo>
                  <a:lnTo>
                    <a:pt x="5590" y="1540"/>
                  </a:lnTo>
                  <a:lnTo>
                    <a:pt x="5591" y="1540"/>
                  </a:lnTo>
                  <a:lnTo>
                    <a:pt x="5592" y="1540"/>
                  </a:lnTo>
                  <a:lnTo>
                    <a:pt x="5592" y="1540"/>
                  </a:lnTo>
                  <a:lnTo>
                    <a:pt x="5592" y="1540"/>
                  </a:lnTo>
                  <a:lnTo>
                    <a:pt x="5593" y="1540"/>
                  </a:lnTo>
                  <a:lnTo>
                    <a:pt x="5593" y="1540"/>
                  </a:lnTo>
                  <a:lnTo>
                    <a:pt x="5594" y="1539"/>
                  </a:lnTo>
                  <a:lnTo>
                    <a:pt x="5595" y="1539"/>
                  </a:lnTo>
                  <a:lnTo>
                    <a:pt x="5595" y="1539"/>
                  </a:lnTo>
                  <a:lnTo>
                    <a:pt x="5596" y="1539"/>
                  </a:lnTo>
                  <a:lnTo>
                    <a:pt x="5596" y="1539"/>
                  </a:lnTo>
                  <a:lnTo>
                    <a:pt x="5597" y="1539"/>
                  </a:lnTo>
                  <a:lnTo>
                    <a:pt x="5598" y="1539"/>
                  </a:lnTo>
                  <a:lnTo>
                    <a:pt x="5598" y="1539"/>
                  </a:lnTo>
                  <a:lnTo>
                    <a:pt x="5599" y="1539"/>
                  </a:lnTo>
                  <a:lnTo>
                    <a:pt x="5599" y="1539"/>
                  </a:lnTo>
                  <a:lnTo>
                    <a:pt x="5600" y="1539"/>
                  </a:lnTo>
                  <a:lnTo>
                    <a:pt x="5601" y="1539"/>
                  </a:lnTo>
                  <a:lnTo>
                    <a:pt x="5601" y="1539"/>
                  </a:lnTo>
                  <a:lnTo>
                    <a:pt x="5602" y="1539"/>
                  </a:lnTo>
                  <a:lnTo>
                    <a:pt x="5602" y="1539"/>
                  </a:lnTo>
                  <a:lnTo>
                    <a:pt x="5603" y="1539"/>
                  </a:lnTo>
                  <a:lnTo>
                    <a:pt x="5604" y="1539"/>
                  </a:lnTo>
                  <a:lnTo>
                    <a:pt x="5604" y="1539"/>
                  </a:lnTo>
                  <a:lnTo>
                    <a:pt x="5604" y="1538"/>
                  </a:lnTo>
                  <a:lnTo>
                    <a:pt x="5605" y="1538"/>
                  </a:lnTo>
                  <a:lnTo>
                    <a:pt x="5606" y="1538"/>
                  </a:lnTo>
                  <a:lnTo>
                    <a:pt x="5607" y="1538"/>
                  </a:lnTo>
                  <a:lnTo>
                    <a:pt x="5608" y="1538"/>
                  </a:lnTo>
                  <a:lnTo>
                    <a:pt x="5609" y="1538"/>
                  </a:lnTo>
                  <a:lnTo>
                    <a:pt x="5610" y="1538"/>
                  </a:lnTo>
                  <a:lnTo>
                    <a:pt x="5610" y="1538"/>
                  </a:lnTo>
                  <a:lnTo>
                    <a:pt x="5611" y="1538"/>
                  </a:lnTo>
                  <a:lnTo>
                    <a:pt x="5612" y="1538"/>
                  </a:lnTo>
                  <a:lnTo>
                    <a:pt x="5613" y="1538"/>
                  </a:lnTo>
                  <a:lnTo>
                    <a:pt x="5614" y="1538"/>
                  </a:lnTo>
                  <a:lnTo>
                    <a:pt x="5615" y="1538"/>
                  </a:lnTo>
                  <a:lnTo>
                    <a:pt x="5616" y="1537"/>
                  </a:lnTo>
                  <a:lnTo>
                    <a:pt x="5616" y="1537"/>
                  </a:lnTo>
                  <a:lnTo>
                    <a:pt x="5617" y="1537"/>
                  </a:lnTo>
                  <a:lnTo>
                    <a:pt x="5618" y="1537"/>
                  </a:lnTo>
                  <a:lnTo>
                    <a:pt x="5619" y="1537"/>
                  </a:lnTo>
                  <a:lnTo>
                    <a:pt x="5620" y="1537"/>
                  </a:lnTo>
                  <a:lnTo>
                    <a:pt x="5621" y="1537"/>
                  </a:lnTo>
                  <a:lnTo>
                    <a:pt x="5622" y="1537"/>
                  </a:lnTo>
                  <a:lnTo>
                    <a:pt x="5622" y="1537"/>
                  </a:lnTo>
                  <a:lnTo>
                    <a:pt x="5623" y="1537"/>
                  </a:lnTo>
                  <a:lnTo>
                    <a:pt x="5624" y="1537"/>
                  </a:lnTo>
                  <a:lnTo>
                    <a:pt x="5625" y="1537"/>
                  </a:lnTo>
                  <a:lnTo>
                    <a:pt x="5626" y="1536"/>
                  </a:lnTo>
                  <a:lnTo>
                    <a:pt x="5627" y="1536"/>
                  </a:lnTo>
                  <a:lnTo>
                    <a:pt x="5628" y="1536"/>
                  </a:lnTo>
                  <a:lnTo>
                    <a:pt x="5628" y="1536"/>
                  </a:lnTo>
                  <a:lnTo>
                    <a:pt x="5629" y="1536"/>
                  </a:lnTo>
                  <a:lnTo>
                    <a:pt x="5630" y="1536"/>
                  </a:lnTo>
                  <a:lnTo>
                    <a:pt x="5630" y="1536"/>
                  </a:lnTo>
                  <a:lnTo>
                    <a:pt x="5631" y="1536"/>
                  </a:lnTo>
                  <a:lnTo>
                    <a:pt x="5632" y="1536"/>
                  </a:lnTo>
                  <a:lnTo>
                    <a:pt x="5633" y="1536"/>
                  </a:lnTo>
                  <a:lnTo>
                    <a:pt x="5634" y="1536"/>
                  </a:lnTo>
                  <a:lnTo>
                    <a:pt x="5634" y="1536"/>
                  </a:lnTo>
                  <a:lnTo>
                    <a:pt x="5635" y="1536"/>
                  </a:lnTo>
                  <a:lnTo>
                    <a:pt x="5636" y="1536"/>
                  </a:lnTo>
                  <a:lnTo>
                    <a:pt x="5637" y="1535"/>
                  </a:lnTo>
                  <a:lnTo>
                    <a:pt x="5638" y="1535"/>
                  </a:lnTo>
                  <a:lnTo>
                    <a:pt x="5639" y="1535"/>
                  </a:lnTo>
                  <a:lnTo>
                    <a:pt x="5640" y="1535"/>
                  </a:lnTo>
                  <a:lnTo>
                    <a:pt x="5640" y="1535"/>
                  </a:lnTo>
                  <a:lnTo>
                    <a:pt x="5641" y="1535"/>
                  </a:lnTo>
                  <a:lnTo>
                    <a:pt x="5642" y="1535"/>
                  </a:lnTo>
                  <a:lnTo>
                    <a:pt x="5643" y="1535"/>
                  </a:lnTo>
                  <a:lnTo>
                    <a:pt x="5644" y="1535"/>
                  </a:lnTo>
                  <a:lnTo>
                    <a:pt x="5645" y="1535"/>
                  </a:lnTo>
                  <a:lnTo>
                    <a:pt x="5646" y="1535"/>
                  </a:lnTo>
                  <a:lnTo>
                    <a:pt x="5646" y="1535"/>
                  </a:lnTo>
                  <a:lnTo>
                    <a:pt x="5647" y="1535"/>
                  </a:lnTo>
                  <a:lnTo>
                    <a:pt x="5648" y="1535"/>
                  </a:lnTo>
                  <a:lnTo>
                    <a:pt x="5649" y="1535"/>
                  </a:lnTo>
                  <a:lnTo>
                    <a:pt x="5650" y="1534"/>
                  </a:lnTo>
                  <a:lnTo>
                    <a:pt x="5651" y="1534"/>
                  </a:lnTo>
                  <a:lnTo>
                    <a:pt x="5652" y="1534"/>
                  </a:lnTo>
                  <a:lnTo>
                    <a:pt x="5652" y="1534"/>
                  </a:lnTo>
                  <a:lnTo>
                    <a:pt x="5653" y="1534"/>
                  </a:lnTo>
                  <a:lnTo>
                    <a:pt x="5654" y="1534"/>
                  </a:lnTo>
                  <a:lnTo>
                    <a:pt x="5655" y="1534"/>
                  </a:lnTo>
                  <a:lnTo>
                    <a:pt x="5656" y="1534"/>
                  </a:lnTo>
                  <a:lnTo>
                    <a:pt x="5657" y="1534"/>
                  </a:lnTo>
                  <a:lnTo>
                    <a:pt x="5657" y="1534"/>
                  </a:lnTo>
                  <a:lnTo>
                    <a:pt x="5658" y="1534"/>
                  </a:lnTo>
                  <a:lnTo>
                    <a:pt x="5659" y="1534"/>
                  </a:lnTo>
                  <a:lnTo>
                    <a:pt x="5660" y="1534"/>
                  </a:lnTo>
                  <a:lnTo>
                    <a:pt x="5661" y="1534"/>
                  </a:lnTo>
                  <a:lnTo>
                    <a:pt x="5662" y="1534"/>
                  </a:lnTo>
                  <a:lnTo>
                    <a:pt x="5663" y="1534"/>
                  </a:lnTo>
                  <a:lnTo>
                    <a:pt x="5663" y="1534"/>
                  </a:lnTo>
                  <a:lnTo>
                    <a:pt x="5664" y="1534"/>
                  </a:lnTo>
                  <a:lnTo>
                    <a:pt x="5665" y="1534"/>
                  </a:lnTo>
                  <a:lnTo>
                    <a:pt x="5666" y="1533"/>
                  </a:lnTo>
                  <a:lnTo>
                    <a:pt x="5667" y="1533"/>
                  </a:lnTo>
                  <a:lnTo>
                    <a:pt x="5668" y="1533"/>
                  </a:lnTo>
                  <a:lnTo>
                    <a:pt x="5669" y="1533"/>
                  </a:lnTo>
                  <a:lnTo>
                    <a:pt x="5669" y="1533"/>
                  </a:lnTo>
                  <a:lnTo>
                    <a:pt x="5670" y="1533"/>
                  </a:lnTo>
                  <a:lnTo>
                    <a:pt x="5671" y="1533"/>
                  </a:lnTo>
                  <a:lnTo>
                    <a:pt x="5672" y="1533"/>
                  </a:lnTo>
                  <a:lnTo>
                    <a:pt x="5673" y="1533"/>
                  </a:lnTo>
                  <a:lnTo>
                    <a:pt x="5674" y="1533"/>
                  </a:lnTo>
                  <a:lnTo>
                    <a:pt x="5675" y="1533"/>
                  </a:lnTo>
                  <a:lnTo>
                    <a:pt x="5675" y="1533"/>
                  </a:lnTo>
                  <a:lnTo>
                    <a:pt x="5676" y="1533"/>
                  </a:lnTo>
                  <a:lnTo>
                    <a:pt x="5677" y="1533"/>
                  </a:lnTo>
                  <a:lnTo>
                    <a:pt x="5678" y="1533"/>
                  </a:lnTo>
                  <a:lnTo>
                    <a:pt x="5679" y="1533"/>
                  </a:lnTo>
                  <a:lnTo>
                    <a:pt x="5680" y="1533"/>
                  </a:lnTo>
                  <a:lnTo>
                    <a:pt x="5681" y="1533"/>
                  </a:lnTo>
                  <a:lnTo>
                    <a:pt x="5681" y="1533"/>
                  </a:lnTo>
                  <a:lnTo>
                    <a:pt x="5682" y="1533"/>
                  </a:lnTo>
                  <a:lnTo>
                    <a:pt x="5683" y="1533"/>
                  </a:lnTo>
                  <a:lnTo>
                    <a:pt x="5684" y="1533"/>
                  </a:lnTo>
                  <a:lnTo>
                    <a:pt x="5685" y="1533"/>
                  </a:lnTo>
                  <a:lnTo>
                    <a:pt x="5686" y="1533"/>
                  </a:lnTo>
                  <a:lnTo>
                    <a:pt x="5687" y="1533"/>
                  </a:lnTo>
                  <a:lnTo>
                    <a:pt x="5687" y="1533"/>
                  </a:lnTo>
                  <a:lnTo>
                    <a:pt x="5688" y="1533"/>
                  </a:lnTo>
                  <a:lnTo>
                    <a:pt x="5689" y="1533"/>
                  </a:lnTo>
                  <a:lnTo>
                    <a:pt x="5690" y="1533"/>
                  </a:lnTo>
                  <a:lnTo>
                    <a:pt x="5691" y="1533"/>
                  </a:lnTo>
                  <a:lnTo>
                    <a:pt x="5692" y="1533"/>
                  </a:lnTo>
                  <a:lnTo>
                    <a:pt x="5693" y="1533"/>
                  </a:lnTo>
                  <a:lnTo>
                    <a:pt x="5693" y="1533"/>
                  </a:lnTo>
                  <a:lnTo>
                    <a:pt x="5694" y="1533"/>
                  </a:lnTo>
                  <a:lnTo>
                    <a:pt x="5695" y="1533"/>
                  </a:lnTo>
                  <a:lnTo>
                    <a:pt x="5696" y="1533"/>
                  </a:lnTo>
                  <a:lnTo>
                    <a:pt x="5697" y="1533"/>
                  </a:lnTo>
                  <a:lnTo>
                    <a:pt x="5698" y="1533"/>
                  </a:lnTo>
                  <a:lnTo>
                    <a:pt x="5699" y="1533"/>
                  </a:lnTo>
                  <a:lnTo>
                    <a:pt x="5699" y="1533"/>
                  </a:lnTo>
                  <a:lnTo>
                    <a:pt x="5700" y="1533"/>
                  </a:lnTo>
                  <a:lnTo>
                    <a:pt x="5701" y="1533"/>
                  </a:lnTo>
                  <a:lnTo>
                    <a:pt x="5701" y="1533"/>
                  </a:lnTo>
                  <a:lnTo>
                    <a:pt x="5702" y="1533"/>
                  </a:lnTo>
                  <a:lnTo>
                    <a:pt x="5703" y="1533"/>
                  </a:lnTo>
                  <a:lnTo>
                    <a:pt x="5704" y="1533"/>
                  </a:lnTo>
                  <a:lnTo>
                    <a:pt x="5704" y="1533"/>
                  </a:lnTo>
                  <a:lnTo>
                    <a:pt x="5705" y="1533"/>
                  </a:lnTo>
                  <a:lnTo>
                    <a:pt x="5706" y="1533"/>
                  </a:lnTo>
                  <a:lnTo>
                    <a:pt x="5707" y="1533"/>
                  </a:lnTo>
                  <a:lnTo>
                    <a:pt x="5708" y="1533"/>
                  </a:lnTo>
                  <a:lnTo>
                    <a:pt x="5709" y="1533"/>
                  </a:lnTo>
                  <a:lnTo>
                    <a:pt x="5709" y="1533"/>
                  </a:lnTo>
                  <a:lnTo>
                    <a:pt x="5710" y="1533"/>
                  </a:lnTo>
                  <a:lnTo>
                    <a:pt x="5711" y="1533"/>
                  </a:lnTo>
                  <a:lnTo>
                    <a:pt x="5712" y="1533"/>
                  </a:lnTo>
                  <a:lnTo>
                    <a:pt x="5713" y="1533"/>
                  </a:lnTo>
                  <a:lnTo>
                    <a:pt x="5713" y="1533"/>
                  </a:lnTo>
                  <a:lnTo>
                    <a:pt x="5713" y="1533"/>
                  </a:lnTo>
                  <a:lnTo>
                    <a:pt x="5714" y="1533"/>
                  </a:lnTo>
                  <a:lnTo>
                    <a:pt x="5715" y="1533"/>
                  </a:lnTo>
                  <a:lnTo>
                    <a:pt x="5716" y="1533"/>
                  </a:lnTo>
                  <a:lnTo>
                    <a:pt x="5717" y="1533"/>
                  </a:lnTo>
                  <a:lnTo>
                    <a:pt x="5718" y="1533"/>
                  </a:lnTo>
                  <a:lnTo>
                    <a:pt x="5719" y="1533"/>
                  </a:lnTo>
                  <a:lnTo>
                    <a:pt x="5719" y="1533"/>
                  </a:lnTo>
                  <a:lnTo>
                    <a:pt x="5720" y="1533"/>
                  </a:lnTo>
                  <a:lnTo>
                    <a:pt x="5721" y="1533"/>
                  </a:lnTo>
                  <a:lnTo>
                    <a:pt x="5722" y="1533"/>
                  </a:lnTo>
                  <a:lnTo>
                    <a:pt x="5723" y="1533"/>
                  </a:lnTo>
                  <a:lnTo>
                    <a:pt x="5724" y="1533"/>
                  </a:lnTo>
                  <a:lnTo>
                    <a:pt x="5725" y="1533"/>
                  </a:lnTo>
                  <a:lnTo>
                    <a:pt x="5725" y="1533"/>
                  </a:lnTo>
                  <a:lnTo>
                    <a:pt x="5726" y="1533"/>
                  </a:lnTo>
                  <a:lnTo>
                    <a:pt x="5727" y="1533"/>
                  </a:lnTo>
                  <a:lnTo>
                    <a:pt x="5728" y="1533"/>
                  </a:lnTo>
                  <a:lnTo>
                    <a:pt x="5729" y="1533"/>
                  </a:lnTo>
                  <a:lnTo>
                    <a:pt x="5730" y="1533"/>
                  </a:lnTo>
                  <a:lnTo>
                    <a:pt x="5731" y="1533"/>
                  </a:lnTo>
                  <a:lnTo>
                    <a:pt x="5731" y="1533"/>
                  </a:lnTo>
                  <a:lnTo>
                    <a:pt x="5732" y="1533"/>
                  </a:lnTo>
                  <a:lnTo>
                    <a:pt x="5733" y="1533"/>
                  </a:lnTo>
                  <a:lnTo>
                    <a:pt x="5734" y="1533"/>
                  </a:lnTo>
                  <a:lnTo>
                    <a:pt x="5735" y="1533"/>
                  </a:lnTo>
                  <a:lnTo>
                    <a:pt x="5736" y="1533"/>
                  </a:lnTo>
                  <a:lnTo>
                    <a:pt x="5737" y="1533"/>
                  </a:lnTo>
                  <a:lnTo>
                    <a:pt x="5737" y="1533"/>
                  </a:lnTo>
                  <a:lnTo>
                    <a:pt x="5738" y="1533"/>
                  </a:lnTo>
                  <a:lnTo>
                    <a:pt x="5739" y="1533"/>
                  </a:lnTo>
                  <a:lnTo>
                    <a:pt x="5740" y="1533"/>
                  </a:lnTo>
                  <a:lnTo>
                    <a:pt x="5741" y="1533"/>
                  </a:lnTo>
                  <a:lnTo>
                    <a:pt x="5742" y="1533"/>
                  </a:lnTo>
                  <a:lnTo>
                    <a:pt x="5743" y="1533"/>
                  </a:lnTo>
                  <a:lnTo>
                    <a:pt x="5743" y="1533"/>
                  </a:lnTo>
                  <a:lnTo>
                    <a:pt x="5744" y="1533"/>
                  </a:lnTo>
                  <a:lnTo>
                    <a:pt x="5745" y="1533"/>
                  </a:lnTo>
                  <a:lnTo>
                    <a:pt x="5746" y="1533"/>
                  </a:lnTo>
                  <a:lnTo>
                    <a:pt x="5747" y="1533"/>
                  </a:lnTo>
                  <a:lnTo>
                    <a:pt x="5748" y="1533"/>
                  </a:lnTo>
                  <a:lnTo>
                    <a:pt x="5749" y="1533"/>
                  </a:lnTo>
                  <a:lnTo>
                    <a:pt x="5749" y="1533"/>
                  </a:lnTo>
                  <a:lnTo>
                    <a:pt x="5750" y="1533"/>
                  </a:lnTo>
                  <a:lnTo>
                    <a:pt x="5751" y="1533"/>
                  </a:lnTo>
                  <a:lnTo>
                    <a:pt x="5752" y="1533"/>
                  </a:lnTo>
                  <a:lnTo>
                    <a:pt x="5753" y="1533"/>
                  </a:lnTo>
                  <a:lnTo>
                    <a:pt x="5754" y="1533"/>
                  </a:lnTo>
                  <a:lnTo>
                    <a:pt x="5755" y="1533"/>
                  </a:lnTo>
                  <a:lnTo>
                    <a:pt x="5755" y="1533"/>
                  </a:lnTo>
                  <a:lnTo>
                    <a:pt x="5756" y="1533"/>
                  </a:lnTo>
                  <a:lnTo>
                    <a:pt x="5757" y="1533"/>
                  </a:lnTo>
                  <a:lnTo>
                    <a:pt x="5758" y="1533"/>
                  </a:lnTo>
                  <a:lnTo>
                    <a:pt x="5759" y="1533"/>
                  </a:lnTo>
                  <a:lnTo>
                    <a:pt x="5760" y="1533"/>
                  </a:lnTo>
                  <a:lnTo>
                    <a:pt x="5761" y="1533"/>
                  </a:lnTo>
                  <a:lnTo>
                    <a:pt x="5761" y="1533"/>
                  </a:lnTo>
                  <a:lnTo>
                    <a:pt x="5762" y="1533"/>
                  </a:lnTo>
                  <a:lnTo>
                    <a:pt x="5763" y="1533"/>
                  </a:lnTo>
                  <a:lnTo>
                    <a:pt x="5764" y="1533"/>
                  </a:lnTo>
                  <a:lnTo>
                    <a:pt x="5765" y="1533"/>
                  </a:lnTo>
                  <a:lnTo>
                    <a:pt x="5766" y="1533"/>
                  </a:lnTo>
                  <a:lnTo>
                    <a:pt x="5767" y="1533"/>
                  </a:lnTo>
                  <a:lnTo>
                    <a:pt x="5768" y="1533"/>
                  </a:lnTo>
                  <a:lnTo>
                    <a:pt x="5768" y="1533"/>
                  </a:lnTo>
                  <a:lnTo>
                    <a:pt x="5769" y="1533"/>
                  </a:lnTo>
                  <a:lnTo>
                    <a:pt x="5770" y="1533"/>
                  </a:lnTo>
                  <a:lnTo>
                    <a:pt x="5771" y="1533"/>
                  </a:lnTo>
                  <a:lnTo>
                    <a:pt x="5772" y="1533"/>
                  </a:lnTo>
                  <a:lnTo>
                    <a:pt x="5773" y="1533"/>
                  </a:lnTo>
                  <a:lnTo>
                    <a:pt x="5774" y="1533"/>
                  </a:lnTo>
                  <a:lnTo>
                    <a:pt x="5774" y="1533"/>
                  </a:lnTo>
                  <a:lnTo>
                    <a:pt x="5775" y="1533"/>
                  </a:lnTo>
                  <a:lnTo>
                    <a:pt x="5776" y="1533"/>
                  </a:lnTo>
                  <a:lnTo>
                    <a:pt x="5777" y="1533"/>
                  </a:lnTo>
                  <a:lnTo>
                    <a:pt x="5778" y="1533"/>
                  </a:lnTo>
                  <a:lnTo>
                    <a:pt x="5779" y="1533"/>
                  </a:lnTo>
                  <a:lnTo>
                    <a:pt x="5780" y="1533"/>
                  </a:lnTo>
                  <a:lnTo>
                    <a:pt x="5780" y="1533"/>
                  </a:lnTo>
                  <a:lnTo>
                    <a:pt x="5781" y="1533"/>
                  </a:lnTo>
                  <a:lnTo>
                    <a:pt x="5782" y="1533"/>
                  </a:lnTo>
                  <a:lnTo>
                    <a:pt x="5783" y="1533"/>
                  </a:lnTo>
                  <a:lnTo>
                    <a:pt x="5784" y="1533"/>
                  </a:lnTo>
                  <a:lnTo>
                    <a:pt x="5785" y="1533"/>
                  </a:lnTo>
                  <a:lnTo>
                    <a:pt x="5786" y="1533"/>
                  </a:lnTo>
                  <a:lnTo>
                    <a:pt x="5786" y="1533"/>
                  </a:lnTo>
                  <a:lnTo>
                    <a:pt x="5787" y="1533"/>
                  </a:lnTo>
                  <a:lnTo>
                    <a:pt x="5788" y="1533"/>
                  </a:lnTo>
                  <a:lnTo>
                    <a:pt x="5789" y="1533"/>
                  </a:lnTo>
                  <a:lnTo>
                    <a:pt x="5790" y="1533"/>
                  </a:lnTo>
                  <a:lnTo>
                    <a:pt x="5791" y="1533"/>
                  </a:lnTo>
                  <a:lnTo>
                    <a:pt x="5792" y="1533"/>
                  </a:lnTo>
                  <a:lnTo>
                    <a:pt x="5792" y="1533"/>
                  </a:lnTo>
                  <a:lnTo>
                    <a:pt x="5793" y="1533"/>
                  </a:lnTo>
                  <a:lnTo>
                    <a:pt x="5794" y="1533"/>
                  </a:lnTo>
                  <a:lnTo>
                    <a:pt x="5795" y="1533"/>
                  </a:lnTo>
                  <a:lnTo>
                    <a:pt x="5796" y="1533"/>
                  </a:lnTo>
                  <a:lnTo>
                    <a:pt x="5797" y="1533"/>
                  </a:lnTo>
                  <a:lnTo>
                    <a:pt x="5798" y="1533"/>
                  </a:lnTo>
                  <a:lnTo>
                    <a:pt x="5798" y="1533"/>
                  </a:lnTo>
                  <a:lnTo>
                    <a:pt x="5799" y="1533"/>
                  </a:lnTo>
                  <a:lnTo>
                    <a:pt x="5800" y="1533"/>
                  </a:lnTo>
                  <a:lnTo>
                    <a:pt x="5801" y="1533"/>
                  </a:lnTo>
                  <a:lnTo>
                    <a:pt x="5802" y="1533"/>
                  </a:lnTo>
                  <a:lnTo>
                    <a:pt x="5803" y="1533"/>
                  </a:lnTo>
                  <a:lnTo>
                    <a:pt x="5804" y="1533"/>
                  </a:lnTo>
                  <a:lnTo>
                    <a:pt x="5804" y="1533"/>
                  </a:lnTo>
                  <a:lnTo>
                    <a:pt x="5805" y="1533"/>
                  </a:lnTo>
                  <a:lnTo>
                    <a:pt x="5806" y="1533"/>
                  </a:lnTo>
                  <a:lnTo>
                    <a:pt x="5807" y="1533"/>
                  </a:lnTo>
                  <a:lnTo>
                    <a:pt x="5808" y="1533"/>
                  </a:lnTo>
                  <a:lnTo>
                    <a:pt x="5809" y="1533"/>
                  </a:lnTo>
                  <a:lnTo>
                    <a:pt x="5810" y="1533"/>
                  </a:lnTo>
                  <a:lnTo>
                    <a:pt x="5810" y="1533"/>
                  </a:lnTo>
                  <a:lnTo>
                    <a:pt x="5811" y="1533"/>
                  </a:lnTo>
                  <a:lnTo>
                    <a:pt x="5812" y="1533"/>
                  </a:lnTo>
                  <a:lnTo>
                    <a:pt x="5813" y="1533"/>
                  </a:lnTo>
                  <a:lnTo>
                    <a:pt x="5814" y="1533"/>
                  </a:lnTo>
                  <a:lnTo>
                    <a:pt x="5815" y="1533"/>
                  </a:lnTo>
                  <a:lnTo>
                    <a:pt x="5816" y="1533"/>
                  </a:lnTo>
                  <a:lnTo>
                    <a:pt x="5816" y="1533"/>
                  </a:lnTo>
                  <a:lnTo>
                    <a:pt x="5817" y="1533"/>
                  </a:lnTo>
                  <a:lnTo>
                    <a:pt x="5818" y="1533"/>
                  </a:lnTo>
                  <a:lnTo>
                    <a:pt x="5819" y="1533"/>
                  </a:lnTo>
                  <a:lnTo>
                    <a:pt x="5820" y="1533"/>
                  </a:lnTo>
                  <a:lnTo>
                    <a:pt x="5821" y="1533"/>
                  </a:lnTo>
                  <a:lnTo>
                    <a:pt x="5822" y="1533"/>
                  </a:lnTo>
                  <a:lnTo>
                    <a:pt x="5822" y="1533"/>
                  </a:lnTo>
                  <a:lnTo>
                    <a:pt x="5823" y="1533"/>
                  </a:lnTo>
                  <a:lnTo>
                    <a:pt x="5824" y="1533"/>
                  </a:lnTo>
                  <a:lnTo>
                    <a:pt x="5825" y="1533"/>
                  </a:lnTo>
                  <a:lnTo>
                    <a:pt x="5826" y="1533"/>
                  </a:lnTo>
                  <a:lnTo>
                    <a:pt x="5827" y="1533"/>
                  </a:lnTo>
                  <a:lnTo>
                    <a:pt x="5828" y="1533"/>
                  </a:lnTo>
                  <a:lnTo>
                    <a:pt x="5828" y="1533"/>
                  </a:lnTo>
                  <a:lnTo>
                    <a:pt x="5829" y="1533"/>
                  </a:lnTo>
                  <a:lnTo>
                    <a:pt x="5830" y="1533"/>
                  </a:lnTo>
                  <a:lnTo>
                    <a:pt x="5831" y="1533"/>
                  </a:lnTo>
                  <a:lnTo>
                    <a:pt x="5832" y="1533"/>
                  </a:lnTo>
                  <a:lnTo>
                    <a:pt x="5833" y="1533"/>
                  </a:lnTo>
                  <a:lnTo>
                    <a:pt x="5834" y="1533"/>
                  </a:lnTo>
                  <a:lnTo>
                    <a:pt x="5834" y="1533"/>
                  </a:lnTo>
                  <a:lnTo>
                    <a:pt x="5835" y="1533"/>
                  </a:lnTo>
                  <a:lnTo>
                    <a:pt x="5836" y="1533"/>
                  </a:lnTo>
                  <a:lnTo>
                    <a:pt x="5837" y="1533"/>
                  </a:lnTo>
                  <a:lnTo>
                    <a:pt x="5838" y="1533"/>
                  </a:lnTo>
                  <a:lnTo>
                    <a:pt x="5839" y="1533"/>
                  </a:lnTo>
                  <a:lnTo>
                    <a:pt x="5840" y="1533"/>
                  </a:lnTo>
                  <a:lnTo>
                    <a:pt x="5840" y="1533"/>
                  </a:lnTo>
                  <a:lnTo>
                    <a:pt x="5841" y="1533"/>
                  </a:lnTo>
                  <a:lnTo>
                    <a:pt x="5842" y="1533"/>
                  </a:lnTo>
                  <a:lnTo>
                    <a:pt x="5843" y="1533"/>
                  </a:lnTo>
                  <a:lnTo>
                    <a:pt x="5844" y="1533"/>
                  </a:lnTo>
                  <a:lnTo>
                    <a:pt x="5845" y="1533"/>
                  </a:lnTo>
                  <a:lnTo>
                    <a:pt x="5846" y="1533"/>
                  </a:lnTo>
                  <a:lnTo>
                    <a:pt x="5846" y="1533"/>
                  </a:lnTo>
                  <a:lnTo>
                    <a:pt x="5847" y="1533"/>
                  </a:lnTo>
                  <a:lnTo>
                    <a:pt x="5848" y="1533"/>
                  </a:lnTo>
                  <a:lnTo>
                    <a:pt x="5849" y="1533"/>
                  </a:lnTo>
                  <a:lnTo>
                    <a:pt x="5850" y="1533"/>
                  </a:lnTo>
                  <a:lnTo>
                    <a:pt x="5851" y="1533"/>
                  </a:lnTo>
                  <a:lnTo>
                    <a:pt x="5852" y="1533"/>
                  </a:lnTo>
                  <a:lnTo>
                    <a:pt x="5852" y="1533"/>
                  </a:lnTo>
                  <a:lnTo>
                    <a:pt x="5853" y="1533"/>
                  </a:lnTo>
                  <a:lnTo>
                    <a:pt x="5854" y="1533"/>
                  </a:lnTo>
                  <a:lnTo>
                    <a:pt x="5855" y="1533"/>
                  </a:lnTo>
                  <a:lnTo>
                    <a:pt x="5856" y="1533"/>
                  </a:lnTo>
                  <a:lnTo>
                    <a:pt x="5857" y="1533"/>
                  </a:lnTo>
                  <a:lnTo>
                    <a:pt x="5858" y="1533"/>
                  </a:lnTo>
                  <a:lnTo>
                    <a:pt x="5858" y="1533"/>
                  </a:lnTo>
                  <a:lnTo>
                    <a:pt x="5859" y="1533"/>
                  </a:lnTo>
                  <a:lnTo>
                    <a:pt x="5860" y="1533"/>
                  </a:lnTo>
                  <a:lnTo>
                    <a:pt x="5861" y="1533"/>
                  </a:lnTo>
                  <a:lnTo>
                    <a:pt x="5862" y="1533"/>
                  </a:lnTo>
                  <a:lnTo>
                    <a:pt x="5863" y="1533"/>
                  </a:lnTo>
                  <a:lnTo>
                    <a:pt x="5864" y="1533"/>
                  </a:lnTo>
                  <a:lnTo>
                    <a:pt x="5864" y="1533"/>
                  </a:lnTo>
                  <a:lnTo>
                    <a:pt x="5865" y="1533"/>
                  </a:lnTo>
                  <a:lnTo>
                    <a:pt x="5866" y="1533"/>
                  </a:lnTo>
                  <a:lnTo>
                    <a:pt x="5867" y="1533"/>
                  </a:lnTo>
                  <a:lnTo>
                    <a:pt x="5868" y="1533"/>
                  </a:lnTo>
                  <a:lnTo>
                    <a:pt x="5869" y="1533"/>
                  </a:lnTo>
                  <a:lnTo>
                    <a:pt x="5870" y="1533"/>
                  </a:lnTo>
                  <a:lnTo>
                    <a:pt x="5871" y="1533"/>
                  </a:lnTo>
                  <a:lnTo>
                    <a:pt x="5871" y="1533"/>
                  </a:lnTo>
                  <a:lnTo>
                    <a:pt x="5872" y="1533"/>
                  </a:lnTo>
                  <a:lnTo>
                    <a:pt x="5873" y="1533"/>
                  </a:lnTo>
                  <a:lnTo>
                    <a:pt x="5874" y="1533"/>
                  </a:lnTo>
                  <a:lnTo>
                    <a:pt x="5875" y="1533"/>
                  </a:lnTo>
                  <a:lnTo>
                    <a:pt x="5876" y="1533"/>
                  </a:lnTo>
                  <a:lnTo>
                    <a:pt x="5877" y="1533"/>
                  </a:lnTo>
                  <a:lnTo>
                    <a:pt x="5877" y="1533"/>
                  </a:lnTo>
                  <a:lnTo>
                    <a:pt x="5878" y="1533"/>
                  </a:lnTo>
                  <a:lnTo>
                    <a:pt x="5879" y="1533"/>
                  </a:lnTo>
                  <a:lnTo>
                    <a:pt x="5880" y="1533"/>
                  </a:lnTo>
                  <a:lnTo>
                    <a:pt x="5881" y="1533"/>
                  </a:lnTo>
                  <a:lnTo>
                    <a:pt x="5882" y="1533"/>
                  </a:lnTo>
                  <a:lnTo>
                    <a:pt x="5883" y="1533"/>
                  </a:lnTo>
                  <a:lnTo>
                    <a:pt x="5883" y="1533"/>
                  </a:lnTo>
                  <a:lnTo>
                    <a:pt x="5884" y="1533"/>
                  </a:lnTo>
                  <a:lnTo>
                    <a:pt x="5885" y="1533"/>
                  </a:lnTo>
                  <a:lnTo>
                    <a:pt x="5886" y="1533"/>
                  </a:lnTo>
                  <a:lnTo>
                    <a:pt x="5887" y="1533"/>
                  </a:lnTo>
                  <a:lnTo>
                    <a:pt x="5888" y="1533"/>
                  </a:lnTo>
                  <a:lnTo>
                    <a:pt x="5889" y="1533"/>
                  </a:lnTo>
                  <a:lnTo>
                    <a:pt x="5889" y="1533"/>
                  </a:lnTo>
                  <a:lnTo>
                    <a:pt x="5890" y="1533"/>
                  </a:lnTo>
                  <a:lnTo>
                    <a:pt x="5891" y="1533"/>
                  </a:lnTo>
                  <a:lnTo>
                    <a:pt x="5892" y="1533"/>
                  </a:lnTo>
                  <a:lnTo>
                    <a:pt x="5893" y="1533"/>
                  </a:lnTo>
                  <a:lnTo>
                    <a:pt x="5894" y="1533"/>
                  </a:lnTo>
                  <a:lnTo>
                    <a:pt x="5895" y="1533"/>
                  </a:lnTo>
                  <a:lnTo>
                    <a:pt x="5895" y="1533"/>
                  </a:lnTo>
                  <a:lnTo>
                    <a:pt x="5896" y="1533"/>
                  </a:lnTo>
                  <a:lnTo>
                    <a:pt x="5897" y="1533"/>
                  </a:lnTo>
                  <a:lnTo>
                    <a:pt x="5898" y="1533"/>
                  </a:lnTo>
                  <a:lnTo>
                    <a:pt x="5899" y="1533"/>
                  </a:lnTo>
                  <a:lnTo>
                    <a:pt x="5900" y="1533"/>
                  </a:lnTo>
                  <a:lnTo>
                    <a:pt x="5901" y="1533"/>
                  </a:lnTo>
                  <a:lnTo>
                    <a:pt x="5901" y="1533"/>
                  </a:lnTo>
                  <a:lnTo>
                    <a:pt x="5902" y="1533"/>
                  </a:lnTo>
                  <a:lnTo>
                    <a:pt x="5903" y="1533"/>
                  </a:lnTo>
                  <a:lnTo>
                    <a:pt x="5904" y="1533"/>
                  </a:lnTo>
                  <a:lnTo>
                    <a:pt x="5905" y="1533"/>
                  </a:lnTo>
                  <a:lnTo>
                    <a:pt x="5906" y="1533"/>
                  </a:lnTo>
                  <a:lnTo>
                    <a:pt x="5907" y="1533"/>
                  </a:lnTo>
                  <a:lnTo>
                    <a:pt x="5907" y="1533"/>
                  </a:lnTo>
                  <a:lnTo>
                    <a:pt x="5908" y="1533"/>
                  </a:lnTo>
                  <a:lnTo>
                    <a:pt x="5909" y="1533"/>
                  </a:lnTo>
                  <a:lnTo>
                    <a:pt x="5910" y="1533"/>
                  </a:lnTo>
                  <a:lnTo>
                    <a:pt x="5911" y="1533"/>
                  </a:lnTo>
                  <a:lnTo>
                    <a:pt x="5912" y="1533"/>
                  </a:lnTo>
                  <a:lnTo>
                    <a:pt x="5913" y="1533"/>
                  </a:lnTo>
                  <a:lnTo>
                    <a:pt x="5913" y="1533"/>
                  </a:lnTo>
                  <a:lnTo>
                    <a:pt x="5914" y="1533"/>
                  </a:lnTo>
                  <a:lnTo>
                    <a:pt x="5915" y="1533"/>
                  </a:lnTo>
                  <a:lnTo>
                    <a:pt x="5916" y="1533"/>
                  </a:lnTo>
                  <a:lnTo>
                    <a:pt x="5917" y="1533"/>
                  </a:lnTo>
                  <a:lnTo>
                    <a:pt x="5918" y="1533"/>
                  </a:lnTo>
                  <a:lnTo>
                    <a:pt x="5919" y="1533"/>
                  </a:lnTo>
                  <a:lnTo>
                    <a:pt x="5919" y="1533"/>
                  </a:lnTo>
                  <a:lnTo>
                    <a:pt x="5920" y="1533"/>
                  </a:lnTo>
                  <a:lnTo>
                    <a:pt x="5921" y="1533"/>
                  </a:lnTo>
                  <a:lnTo>
                    <a:pt x="5922" y="1533"/>
                  </a:lnTo>
                  <a:lnTo>
                    <a:pt x="5923" y="1533"/>
                  </a:lnTo>
                  <a:lnTo>
                    <a:pt x="5924" y="1533"/>
                  </a:lnTo>
                  <a:lnTo>
                    <a:pt x="5925" y="1533"/>
                  </a:lnTo>
                  <a:lnTo>
                    <a:pt x="5925" y="1533"/>
                  </a:lnTo>
                  <a:lnTo>
                    <a:pt x="5926" y="1533"/>
                  </a:lnTo>
                  <a:lnTo>
                    <a:pt x="5927" y="1533"/>
                  </a:lnTo>
                  <a:lnTo>
                    <a:pt x="5928" y="1533"/>
                  </a:lnTo>
                  <a:lnTo>
                    <a:pt x="5929" y="1533"/>
                  </a:lnTo>
                  <a:lnTo>
                    <a:pt x="5930" y="1533"/>
                  </a:lnTo>
                  <a:lnTo>
                    <a:pt x="5931" y="1533"/>
                  </a:lnTo>
                  <a:lnTo>
                    <a:pt x="5931" y="1533"/>
                  </a:lnTo>
                  <a:lnTo>
                    <a:pt x="5932" y="1533"/>
                  </a:lnTo>
                  <a:lnTo>
                    <a:pt x="5933" y="1533"/>
                  </a:lnTo>
                  <a:lnTo>
                    <a:pt x="5934" y="1533"/>
                  </a:lnTo>
                  <a:lnTo>
                    <a:pt x="5935" y="1533"/>
                  </a:lnTo>
                  <a:lnTo>
                    <a:pt x="5936" y="1533"/>
                  </a:lnTo>
                  <a:lnTo>
                    <a:pt x="5937" y="1533"/>
                  </a:lnTo>
                  <a:lnTo>
                    <a:pt x="5937" y="1533"/>
                  </a:lnTo>
                  <a:lnTo>
                    <a:pt x="5938" y="1533"/>
                  </a:lnTo>
                  <a:lnTo>
                    <a:pt x="5939" y="1533"/>
                  </a:lnTo>
                  <a:lnTo>
                    <a:pt x="5940" y="1533"/>
                  </a:lnTo>
                  <a:lnTo>
                    <a:pt x="5941" y="1533"/>
                  </a:lnTo>
                  <a:lnTo>
                    <a:pt x="5942" y="1533"/>
                  </a:lnTo>
                  <a:lnTo>
                    <a:pt x="5943" y="1533"/>
                  </a:lnTo>
                  <a:lnTo>
                    <a:pt x="5943" y="1533"/>
                  </a:lnTo>
                  <a:lnTo>
                    <a:pt x="5944" y="1533"/>
                  </a:lnTo>
                  <a:lnTo>
                    <a:pt x="5945" y="1533"/>
                  </a:lnTo>
                  <a:lnTo>
                    <a:pt x="5946" y="1533"/>
                  </a:lnTo>
                  <a:lnTo>
                    <a:pt x="5947" y="1533"/>
                  </a:lnTo>
                  <a:lnTo>
                    <a:pt x="5948" y="1533"/>
                  </a:lnTo>
                  <a:lnTo>
                    <a:pt x="5949" y="1533"/>
                  </a:lnTo>
                  <a:lnTo>
                    <a:pt x="5949" y="1533"/>
                  </a:lnTo>
                  <a:lnTo>
                    <a:pt x="5950" y="1533"/>
                  </a:lnTo>
                  <a:lnTo>
                    <a:pt x="5951" y="1533"/>
                  </a:lnTo>
                  <a:lnTo>
                    <a:pt x="5952" y="1533"/>
                  </a:lnTo>
                  <a:lnTo>
                    <a:pt x="5953" y="1533"/>
                  </a:lnTo>
                  <a:lnTo>
                    <a:pt x="5954" y="1533"/>
                  </a:lnTo>
                  <a:lnTo>
                    <a:pt x="5955" y="1533"/>
                  </a:lnTo>
                  <a:lnTo>
                    <a:pt x="5955" y="1533"/>
                  </a:lnTo>
                  <a:lnTo>
                    <a:pt x="5956" y="1533"/>
                  </a:lnTo>
                  <a:lnTo>
                    <a:pt x="5957" y="1533"/>
                  </a:lnTo>
                  <a:lnTo>
                    <a:pt x="5958" y="1533"/>
                  </a:lnTo>
                  <a:lnTo>
                    <a:pt x="5959" y="1533"/>
                  </a:lnTo>
                  <a:lnTo>
                    <a:pt x="5960" y="1533"/>
                  </a:lnTo>
                  <a:lnTo>
                    <a:pt x="5961" y="1533"/>
                  </a:lnTo>
                  <a:lnTo>
                    <a:pt x="5961" y="1533"/>
                  </a:lnTo>
                  <a:lnTo>
                    <a:pt x="5962" y="1533"/>
                  </a:lnTo>
                  <a:lnTo>
                    <a:pt x="5963" y="1533"/>
                  </a:lnTo>
                  <a:lnTo>
                    <a:pt x="5964" y="1533"/>
                  </a:lnTo>
                  <a:lnTo>
                    <a:pt x="5965" y="1533"/>
                  </a:lnTo>
                  <a:lnTo>
                    <a:pt x="5966" y="1533"/>
                  </a:lnTo>
                  <a:lnTo>
                    <a:pt x="5967" y="1533"/>
                  </a:lnTo>
                  <a:lnTo>
                    <a:pt x="5967" y="1533"/>
                  </a:lnTo>
                  <a:lnTo>
                    <a:pt x="5968" y="1533"/>
                  </a:lnTo>
                  <a:lnTo>
                    <a:pt x="5969" y="1533"/>
                  </a:lnTo>
                  <a:lnTo>
                    <a:pt x="5970" y="1533"/>
                  </a:lnTo>
                  <a:lnTo>
                    <a:pt x="5971" y="1533"/>
                  </a:lnTo>
                  <a:lnTo>
                    <a:pt x="5972" y="1533"/>
                  </a:lnTo>
                  <a:lnTo>
                    <a:pt x="5973" y="1533"/>
                  </a:lnTo>
                  <a:lnTo>
                    <a:pt x="5973" y="1533"/>
                  </a:lnTo>
                  <a:lnTo>
                    <a:pt x="5974" y="1533"/>
                  </a:lnTo>
                  <a:lnTo>
                    <a:pt x="5975" y="1533"/>
                  </a:lnTo>
                  <a:lnTo>
                    <a:pt x="5976" y="1533"/>
                  </a:lnTo>
                  <a:lnTo>
                    <a:pt x="5977" y="1533"/>
                  </a:lnTo>
                  <a:lnTo>
                    <a:pt x="5978" y="1533"/>
                  </a:lnTo>
                  <a:lnTo>
                    <a:pt x="5979" y="1533"/>
                  </a:lnTo>
                  <a:lnTo>
                    <a:pt x="5980" y="1533"/>
                  </a:lnTo>
                  <a:lnTo>
                    <a:pt x="5980" y="1533"/>
                  </a:lnTo>
                  <a:lnTo>
                    <a:pt x="5981" y="1533"/>
                  </a:lnTo>
                  <a:lnTo>
                    <a:pt x="5982" y="1533"/>
                  </a:lnTo>
                  <a:lnTo>
                    <a:pt x="5983" y="1533"/>
                  </a:lnTo>
                  <a:lnTo>
                    <a:pt x="5984" y="1533"/>
                  </a:lnTo>
                  <a:lnTo>
                    <a:pt x="5985" y="1533"/>
                  </a:lnTo>
                  <a:lnTo>
                    <a:pt x="5986" y="1533"/>
                  </a:lnTo>
                  <a:lnTo>
                    <a:pt x="5986" y="1533"/>
                  </a:lnTo>
                  <a:lnTo>
                    <a:pt x="5987" y="1533"/>
                  </a:lnTo>
                  <a:lnTo>
                    <a:pt x="5988" y="1533"/>
                  </a:lnTo>
                  <a:lnTo>
                    <a:pt x="5989" y="1533"/>
                  </a:lnTo>
                  <a:lnTo>
                    <a:pt x="5990" y="1533"/>
                  </a:lnTo>
                  <a:lnTo>
                    <a:pt x="5991" y="1533"/>
                  </a:lnTo>
                  <a:lnTo>
                    <a:pt x="5992" y="1533"/>
                  </a:lnTo>
                  <a:lnTo>
                    <a:pt x="5992" y="1533"/>
                  </a:lnTo>
                  <a:lnTo>
                    <a:pt x="5993" y="1533"/>
                  </a:lnTo>
                  <a:lnTo>
                    <a:pt x="5994" y="1533"/>
                  </a:lnTo>
                  <a:lnTo>
                    <a:pt x="5995" y="1533"/>
                  </a:lnTo>
                  <a:lnTo>
                    <a:pt x="5996" y="1533"/>
                  </a:lnTo>
                  <a:lnTo>
                    <a:pt x="5997" y="1533"/>
                  </a:lnTo>
                  <a:lnTo>
                    <a:pt x="5998" y="1533"/>
                  </a:lnTo>
                  <a:lnTo>
                    <a:pt x="5998" y="1533"/>
                  </a:lnTo>
                  <a:lnTo>
                    <a:pt x="5999" y="1533"/>
                  </a:lnTo>
                  <a:lnTo>
                    <a:pt x="6000" y="1533"/>
                  </a:lnTo>
                  <a:lnTo>
                    <a:pt x="6001" y="1533"/>
                  </a:lnTo>
                  <a:lnTo>
                    <a:pt x="6002" y="1533"/>
                  </a:lnTo>
                  <a:lnTo>
                    <a:pt x="6003" y="1533"/>
                  </a:lnTo>
                  <a:lnTo>
                    <a:pt x="6004" y="1533"/>
                  </a:lnTo>
                  <a:lnTo>
                    <a:pt x="6004" y="1533"/>
                  </a:lnTo>
                  <a:lnTo>
                    <a:pt x="6005" y="1533"/>
                  </a:lnTo>
                  <a:lnTo>
                    <a:pt x="6006" y="1533"/>
                  </a:lnTo>
                  <a:lnTo>
                    <a:pt x="6007" y="1533"/>
                  </a:lnTo>
                  <a:lnTo>
                    <a:pt x="6008" y="1533"/>
                  </a:lnTo>
                  <a:lnTo>
                    <a:pt x="6009" y="1533"/>
                  </a:lnTo>
                  <a:lnTo>
                    <a:pt x="6010" y="1533"/>
                  </a:lnTo>
                  <a:lnTo>
                    <a:pt x="6010" y="1533"/>
                  </a:lnTo>
                  <a:lnTo>
                    <a:pt x="6011" y="1533"/>
                  </a:lnTo>
                  <a:lnTo>
                    <a:pt x="6012" y="1533"/>
                  </a:lnTo>
                  <a:lnTo>
                    <a:pt x="6013" y="1533"/>
                  </a:lnTo>
                  <a:lnTo>
                    <a:pt x="6014" y="1533"/>
                  </a:lnTo>
                  <a:lnTo>
                    <a:pt x="6015" y="1533"/>
                  </a:lnTo>
                  <a:lnTo>
                    <a:pt x="6016" y="1533"/>
                  </a:lnTo>
                  <a:lnTo>
                    <a:pt x="6016" y="1533"/>
                  </a:lnTo>
                  <a:lnTo>
                    <a:pt x="6017" y="1533"/>
                  </a:lnTo>
                  <a:lnTo>
                    <a:pt x="6018" y="1533"/>
                  </a:lnTo>
                  <a:lnTo>
                    <a:pt x="6019" y="1533"/>
                  </a:lnTo>
                  <a:lnTo>
                    <a:pt x="6020" y="1533"/>
                  </a:lnTo>
                  <a:lnTo>
                    <a:pt x="6021" y="1533"/>
                  </a:lnTo>
                  <a:lnTo>
                    <a:pt x="6022" y="1533"/>
                  </a:lnTo>
                  <a:lnTo>
                    <a:pt x="6022" y="1533"/>
                  </a:lnTo>
                  <a:lnTo>
                    <a:pt x="6023" y="1533"/>
                  </a:lnTo>
                  <a:lnTo>
                    <a:pt x="6024" y="1533"/>
                  </a:lnTo>
                  <a:lnTo>
                    <a:pt x="6025" y="1533"/>
                  </a:lnTo>
                  <a:lnTo>
                    <a:pt x="6026" y="1533"/>
                  </a:lnTo>
                  <a:lnTo>
                    <a:pt x="6027" y="1533"/>
                  </a:lnTo>
                  <a:lnTo>
                    <a:pt x="6028" y="1533"/>
                  </a:lnTo>
                  <a:lnTo>
                    <a:pt x="6028" y="1533"/>
                  </a:lnTo>
                  <a:lnTo>
                    <a:pt x="6029" y="1533"/>
                  </a:lnTo>
                  <a:lnTo>
                    <a:pt x="6030" y="1533"/>
                  </a:lnTo>
                  <a:lnTo>
                    <a:pt x="6031" y="1533"/>
                  </a:lnTo>
                  <a:lnTo>
                    <a:pt x="6032" y="1533"/>
                  </a:lnTo>
                  <a:lnTo>
                    <a:pt x="6033" y="1533"/>
                  </a:lnTo>
                  <a:lnTo>
                    <a:pt x="6034" y="1533"/>
                  </a:lnTo>
                  <a:lnTo>
                    <a:pt x="6034" y="1533"/>
                  </a:lnTo>
                  <a:lnTo>
                    <a:pt x="6035" y="1533"/>
                  </a:lnTo>
                  <a:lnTo>
                    <a:pt x="6036" y="1533"/>
                  </a:lnTo>
                  <a:lnTo>
                    <a:pt x="6037" y="1533"/>
                  </a:lnTo>
                  <a:lnTo>
                    <a:pt x="6038" y="1533"/>
                  </a:lnTo>
                  <a:lnTo>
                    <a:pt x="6039" y="1533"/>
                  </a:lnTo>
                  <a:lnTo>
                    <a:pt x="6040" y="1533"/>
                  </a:lnTo>
                  <a:lnTo>
                    <a:pt x="6040" y="1533"/>
                  </a:lnTo>
                  <a:lnTo>
                    <a:pt x="6041" y="1533"/>
                  </a:lnTo>
                  <a:lnTo>
                    <a:pt x="6042" y="1533"/>
                  </a:lnTo>
                  <a:lnTo>
                    <a:pt x="6043" y="1533"/>
                  </a:lnTo>
                  <a:lnTo>
                    <a:pt x="6044" y="1533"/>
                  </a:lnTo>
                  <a:lnTo>
                    <a:pt x="6045" y="1533"/>
                  </a:lnTo>
                  <a:lnTo>
                    <a:pt x="6046" y="1533"/>
                  </a:lnTo>
                  <a:lnTo>
                    <a:pt x="6046" y="1533"/>
                  </a:lnTo>
                  <a:lnTo>
                    <a:pt x="6047" y="1533"/>
                  </a:lnTo>
                  <a:lnTo>
                    <a:pt x="6048" y="1533"/>
                  </a:lnTo>
                  <a:lnTo>
                    <a:pt x="6049" y="1533"/>
                  </a:lnTo>
                  <a:lnTo>
                    <a:pt x="6050" y="1533"/>
                  </a:lnTo>
                  <a:lnTo>
                    <a:pt x="6051" y="1533"/>
                  </a:lnTo>
                  <a:lnTo>
                    <a:pt x="6052" y="1533"/>
                  </a:lnTo>
                  <a:lnTo>
                    <a:pt x="6052" y="1533"/>
                  </a:lnTo>
                  <a:lnTo>
                    <a:pt x="6053" y="1533"/>
                  </a:lnTo>
                  <a:lnTo>
                    <a:pt x="6054" y="1533"/>
                  </a:lnTo>
                  <a:lnTo>
                    <a:pt x="6055" y="1533"/>
                  </a:lnTo>
                  <a:lnTo>
                    <a:pt x="6056" y="1533"/>
                  </a:lnTo>
                  <a:lnTo>
                    <a:pt x="6057" y="1533"/>
                  </a:lnTo>
                  <a:lnTo>
                    <a:pt x="6058" y="1533"/>
                  </a:lnTo>
                  <a:lnTo>
                    <a:pt x="6058" y="1533"/>
                  </a:lnTo>
                  <a:lnTo>
                    <a:pt x="6059" y="1533"/>
                  </a:lnTo>
                  <a:lnTo>
                    <a:pt x="6060" y="1533"/>
                  </a:lnTo>
                  <a:lnTo>
                    <a:pt x="6061" y="1533"/>
                  </a:lnTo>
                  <a:lnTo>
                    <a:pt x="6062" y="1533"/>
                  </a:lnTo>
                  <a:lnTo>
                    <a:pt x="6063" y="1533"/>
                  </a:lnTo>
                  <a:lnTo>
                    <a:pt x="6064" y="1533"/>
                  </a:lnTo>
                  <a:lnTo>
                    <a:pt x="6064" y="1533"/>
                  </a:lnTo>
                  <a:lnTo>
                    <a:pt x="6065" y="1533"/>
                  </a:lnTo>
                  <a:lnTo>
                    <a:pt x="6066" y="1533"/>
                  </a:lnTo>
                  <a:lnTo>
                    <a:pt x="6067" y="1533"/>
                  </a:lnTo>
                  <a:lnTo>
                    <a:pt x="6068" y="1533"/>
                  </a:lnTo>
                  <a:lnTo>
                    <a:pt x="6069" y="1533"/>
                  </a:lnTo>
                  <a:lnTo>
                    <a:pt x="6070" y="1533"/>
                  </a:lnTo>
                  <a:lnTo>
                    <a:pt x="6070" y="1533"/>
                  </a:lnTo>
                  <a:lnTo>
                    <a:pt x="6071" y="1533"/>
                  </a:lnTo>
                  <a:lnTo>
                    <a:pt x="6072" y="1533"/>
                  </a:lnTo>
                  <a:lnTo>
                    <a:pt x="6073" y="1533"/>
                  </a:lnTo>
                  <a:lnTo>
                    <a:pt x="6074" y="1533"/>
                  </a:lnTo>
                  <a:lnTo>
                    <a:pt x="6075" y="1533"/>
                  </a:lnTo>
                  <a:lnTo>
                    <a:pt x="6076" y="1533"/>
                  </a:lnTo>
                  <a:lnTo>
                    <a:pt x="6076" y="1533"/>
                  </a:lnTo>
                  <a:lnTo>
                    <a:pt x="6077" y="1533"/>
                  </a:lnTo>
                  <a:lnTo>
                    <a:pt x="6078" y="1533"/>
                  </a:lnTo>
                  <a:lnTo>
                    <a:pt x="6079" y="1533"/>
                  </a:lnTo>
                  <a:lnTo>
                    <a:pt x="6080" y="1533"/>
                  </a:lnTo>
                  <a:lnTo>
                    <a:pt x="6081" y="1533"/>
                  </a:lnTo>
                  <a:lnTo>
                    <a:pt x="6082" y="1533"/>
                  </a:lnTo>
                  <a:lnTo>
                    <a:pt x="6082" y="1533"/>
                  </a:lnTo>
                  <a:lnTo>
                    <a:pt x="6083" y="1533"/>
                  </a:lnTo>
                  <a:lnTo>
                    <a:pt x="6084" y="1533"/>
                  </a:lnTo>
                  <a:lnTo>
                    <a:pt x="6085" y="1533"/>
                  </a:lnTo>
                  <a:lnTo>
                    <a:pt x="6086" y="1533"/>
                  </a:lnTo>
                  <a:lnTo>
                    <a:pt x="6087" y="1533"/>
                  </a:lnTo>
                  <a:lnTo>
                    <a:pt x="6088" y="1533"/>
                  </a:lnTo>
                  <a:lnTo>
                    <a:pt x="6089" y="1533"/>
                  </a:lnTo>
                  <a:lnTo>
                    <a:pt x="6089" y="1533"/>
                  </a:lnTo>
                  <a:lnTo>
                    <a:pt x="6090" y="1533"/>
                  </a:lnTo>
                  <a:lnTo>
                    <a:pt x="6091" y="1533"/>
                  </a:lnTo>
                  <a:lnTo>
                    <a:pt x="6092" y="1533"/>
                  </a:lnTo>
                  <a:lnTo>
                    <a:pt x="6093" y="1533"/>
                  </a:lnTo>
                  <a:lnTo>
                    <a:pt x="6094" y="1533"/>
                  </a:lnTo>
                  <a:lnTo>
                    <a:pt x="6095" y="1533"/>
                  </a:lnTo>
                  <a:lnTo>
                    <a:pt x="6095" y="1533"/>
                  </a:lnTo>
                  <a:lnTo>
                    <a:pt x="6096" y="1533"/>
                  </a:lnTo>
                  <a:lnTo>
                    <a:pt x="6097" y="1533"/>
                  </a:lnTo>
                  <a:lnTo>
                    <a:pt x="6098" y="1533"/>
                  </a:lnTo>
                  <a:lnTo>
                    <a:pt x="6099" y="1533"/>
                  </a:lnTo>
                  <a:lnTo>
                    <a:pt x="6100" y="1533"/>
                  </a:lnTo>
                  <a:lnTo>
                    <a:pt x="6101" y="1533"/>
                  </a:lnTo>
                  <a:lnTo>
                    <a:pt x="6101" y="1533"/>
                  </a:lnTo>
                  <a:lnTo>
                    <a:pt x="6102" y="1533"/>
                  </a:lnTo>
                  <a:lnTo>
                    <a:pt x="6103" y="1533"/>
                  </a:lnTo>
                  <a:lnTo>
                    <a:pt x="6104" y="1533"/>
                  </a:lnTo>
                  <a:lnTo>
                    <a:pt x="6105" y="1533"/>
                  </a:lnTo>
                  <a:lnTo>
                    <a:pt x="6106" y="1533"/>
                  </a:lnTo>
                  <a:lnTo>
                    <a:pt x="6107" y="1533"/>
                  </a:lnTo>
                  <a:lnTo>
                    <a:pt x="6107" y="1533"/>
                  </a:lnTo>
                  <a:lnTo>
                    <a:pt x="6108" y="1533"/>
                  </a:lnTo>
                  <a:lnTo>
                    <a:pt x="6109" y="1533"/>
                  </a:lnTo>
                  <a:lnTo>
                    <a:pt x="6110" y="1533"/>
                  </a:lnTo>
                  <a:lnTo>
                    <a:pt x="6111" y="1533"/>
                  </a:lnTo>
                  <a:lnTo>
                    <a:pt x="6112" y="1533"/>
                  </a:lnTo>
                  <a:lnTo>
                    <a:pt x="6113" y="1533"/>
                  </a:lnTo>
                  <a:lnTo>
                    <a:pt x="6113" y="1533"/>
                  </a:lnTo>
                  <a:lnTo>
                    <a:pt x="6114" y="1533"/>
                  </a:lnTo>
                  <a:lnTo>
                    <a:pt x="6115" y="1533"/>
                  </a:lnTo>
                  <a:lnTo>
                    <a:pt x="6116" y="1533"/>
                  </a:lnTo>
                  <a:lnTo>
                    <a:pt x="6117" y="1533"/>
                  </a:lnTo>
                  <a:lnTo>
                    <a:pt x="6118" y="1533"/>
                  </a:lnTo>
                  <a:lnTo>
                    <a:pt x="6119" y="1533"/>
                  </a:lnTo>
                  <a:lnTo>
                    <a:pt x="6119" y="1533"/>
                  </a:lnTo>
                  <a:lnTo>
                    <a:pt x="6120" y="1533"/>
                  </a:lnTo>
                  <a:lnTo>
                    <a:pt x="6121" y="1533"/>
                  </a:lnTo>
                  <a:lnTo>
                    <a:pt x="6122" y="1533"/>
                  </a:lnTo>
                  <a:lnTo>
                    <a:pt x="6123" y="1533"/>
                  </a:lnTo>
                  <a:lnTo>
                    <a:pt x="6124" y="1533"/>
                  </a:lnTo>
                  <a:lnTo>
                    <a:pt x="6125" y="1533"/>
                  </a:lnTo>
                  <a:lnTo>
                    <a:pt x="6125" y="1533"/>
                  </a:lnTo>
                  <a:lnTo>
                    <a:pt x="6126" y="1533"/>
                  </a:lnTo>
                  <a:lnTo>
                    <a:pt x="6127" y="1533"/>
                  </a:lnTo>
                  <a:lnTo>
                    <a:pt x="6128" y="1533"/>
                  </a:lnTo>
                  <a:lnTo>
                    <a:pt x="6129" y="1533"/>
                  </a:lnTo>
                  <a:lnTo>
                    <a:pt x="6130" y="1533"/>
                  </a:lnTo>
                  <a:lnTo>
                    <a:pt x="6131" y="1533"/>
                  </a:lnTo>
                  <a:lnTo>
                    <a:pt x="6131" y="1533"/>
                  </a:lnTo>
                  <a:lnTo>
                    <a:pt x="6132" y="1533"/>
                  </a:lnTo>
                  <a:lnTo>
                    <a:pt x="6133" y="1533"/>
                  </a:lnTo>
                  <a:lnTo>
                    <a:pt x="6134" y="1533"/>
                  </a:lnTo>
                  <a:lnTo>
                    <a:pt x="6135" y="1533"/>
                  </a:lnTo>
                  <a:lnTo>
                    <a:pt x="6136" y="1533"/>
                  </a:lnTo>
                  <a:lnTo>
                    <a:pt x="6137" y="1533"/>
                  </a:lnTo>
                  <a:lnTo>
                    <a:pt x="6137" y="1533"/>
                  </a:lnTo>
                  <a:lnTo>
                    <a:pt x="6138" y="1533"/>
                  </a:lnTo>
                  <a:lnTo>
                    <a:pt x="6139" y="1533"/>
                  </a:lnTo>
                  <a:lnTo>
                    <a:pt x="6140" y="1533"/>
                  </a:lnTo>
                  <a:lnTo>
                    <a:pt x="6141" y="1533"/>
                  </a:lnTo>
                  <a:lnTo>
                    <a:pt x="6142" y="1533"/>
                  </a:lnTo>
                  <a:lnTo>
                    <a:pt x="6143" y="1533"/>
                  </a:lnTo>
                  <a:lnTo>
                    <a:pt x="6143" y="1533"/>
                  </a:lnTo>
                  <a:lnTo>
                    <a:pt x="6144" y="1533"/>
                  </a:lnTo>
                  <a:lnTo>
                    <a:pt x="6145" y="1533"/>
                  </a:lnTo>
                  <a:lnTo>
                    <a:pt x="6146" y="1533"/>
                  </a:lnTo>
                  <a:lnTo>
                    <a:pt x="6147" y="1533"/>
                  </a:lnTo>
                  <a:lnTo>
                    <a:pt x="6148" y="1533"/>
                  </a:lnTo>
                  <a:lnTo>
                    <a:pt x="6149" y="1533"/>
                  </a:lnTo>
                  <a:lnTo>
                    <a:pt x="6149" y="1533"/>
                  </a:lnTo>
                  <a:lnTo>
                    <a:pt x="6150" y="1533"/>
                  </a:lnTo>
                  <a:lnTo>
                    <a:pt x="6151" y="1533"/>
                  </a:lnTo>
                  <a:lnTo>
                    <a:pt x="6152" y="1533"/>
                  </a:lnTo>
                  <a:lnTo>
                    <a:pt x="6153" y="1533"/>
                  </a:lnTo>
                  <a:lnTo>
                    <a:pt x="6154" y="1533"/>
                  </a:lnTo>
                  <a:lnTo>
                    <a:pt x="6155" y="1533"/>
                  </a:lnTo>
                  <a:lnTo>
                    <a:pt x="6155" y="1533"/>
                  </a:lnTo>
                  <a:lnTo>
                    <a:pt x="6156" y="1533"/>
                  </a:lnTo>
                  <a:lnTo>
                    <a:pt x="6157" y="1533"/>
                  </a:lnTo>
                  <a:lnTo>
                    <a:pt x="6158" y="1533"/>
                  </a:lnTo>
                  <a:lnTo>
                    <a:pt x="6159" y="1533"/>
                  </a:lnTo>
                  <a:lnTo>
                    <a:pt x="6160" y="1533"/>
                  </a:lnTo>
                  <a:lnTo>
                    <a:pt x="6161" y="1533"/>
                  </a:lnTo>
                  <a:lnTo>
                    <a:pt x="6161" y="1533"/>
                  </a:lnTo>
                  <a:lnTo>
                    <a:pt x="6162" y="1533"/>
                  </a:lnTo>
                  <a:lnTo>
                    <a:pt x="6163" y="1533"/>
                  </a:lnTo>
                  <a:lnTo>
                    <a:pt x="6164" y="1533"/>
                  </a:lnTo>
                  <a:lnTo>
                    <a:pt x="6165" y="1533"/>
                  </a:lnTo>
                  <a:lnTo>
                    <a:pt x="6166" y="1533"/>
                  </a:lnTo>
                  <a:lnTo>
                    <a:pt x="6167" y="1533"/>
                  </a:lnTo>
                  <a:lnTo>
                    <a:pt x="6167" y="1533"/>
                  </a:lnTo>
                  <a:lnTo>
                    <a:pt x="6168" y="1533"/>
                  </a:lnTo>
                  <a:lnTo>
                    <a:pt x="6169" y="1533"/>
                  </a:lnTo>
                  <a:lnTo>
                    <a:pt x="6170" y="1533"/>
                  </a:lnTo>
                  <a:lnTo>
                    <a:pt x="6171" y="1533"/>
                  </a:lnTo>
                  <a:lnTo>
                    <a:pt x="6172" y="1533"/>
                  </a:lnTo>
                  <a:lnTo>
                    <a:pt x="6173" y="1533"/>
                  </a:lnTo>
                  <a:lnTo>
                    <a:pt x="6173" y="1533"/>
                  </a:lnTo>
                  <a:lnTo>
                    <a:pt x="6174" y="1533"/>
                  </a:lnTo>
                  <a:lnTo>
                    <a:pt x="6175" y="1533"/>
                  </a:lnTo>
                  <a:lnTo>
                    <a:pt x="6176" y="1533"/>
                  </a:lnTo>
                  <a:lnTo>
                    <a:pt x="6177" y="1533"/>
                  </a:lnTo>
                  <a:lnTo>
                    <a:pt x="6178" y="1533"/>
                  </a:lnTo>
                  <a:lnTo>
                    <a:pt x="6179" y="1533"/>
                  </a:lnTo>
                  <a:lnTo>
                    <a:pt x="6179" y="1533"/>
                  </a:lnTo>
                  <a:lnTo>
                    <a:pt x="6180" y="1533"/>
                  </a:lnTo>
                  <a:lnTo>
                    <a:pt x="6181" y="1533"/>
                  </a:lnTo>
                  <a:lnTo>
                    <a:pt x="6182" y="1533"/>
                  </a:lnTo>
                  <a:lnTo>
                    <a:pt x="6183" y="1533"/>
                  </a:lnTo>
                  <a:lnTo>
                    <a:pt x="6184" y="1533"/>
                  </a:lnTo>
                  <a:lnTo>
                    <a:pt x="6185" y="1533"/>
                  </a:lnTo>
                  <a:lnTo>
                    <a:pt x="6185" y="1533"/>
                  </a:lnTo>
                  <a:lnTo>
                    <a:pt x="6186" y="1533"/>
                  </a:lnTo>
                  <a:lnTo>
                    <a:pt x="6187" y="1533"/>
                  </a:lnTo>
                  <a:lnTo>
                    <a:pt x="6188" y="1533"/>
                  </a:lnTo>
                  <a:lnTo>
                    <a:pt x="6189" y="1533"/>
                  </a:lnTo>
                  <a:lnTo>
                    <a:pt x="6190" y="1533"/>
                  </a:lnTo>
                  <a:lnTo>
                    <a:pt x="6191" y="1533"/>
                  </a:lnTo>
                  <a:lnTo>
                    <a:pt x="6192" y="1533"/>
                  </a:lnTo>
                  <a:lnTo>
                    <a:pt x="6192" y="1533"/>
                  </a:lnTo>
                  <a:lnTo>
                    <a:pt x="6193" y="1533"/>
                  </a:lnTo>
                  <a:lnTo>
                    <a:pt x="6194" y="1533"/>
                  </a:lnTo>
                  <a:lnTo>
                    <a:pt x="6195" y="1533"/>
                  </a:lnTo>
                  <a:lnTo>
                    <a:pt x="6196" y="1533"/>
                  </a:lnTo>
                  <a:lnTo>
                    <a:pt x="6197" y="1533"/>
                  </a:lnTo>
                  <a:lnTo>
                    <a:pt x="6198" y="1533"/>
                  </a:lnTo>
                  <a:lnTo>
                    <a:pt x="6198" y="1533"/>
                  </a:lnTo>
                  <a:lnTo>
                    <a:pt x="6199" y="1533"/>
                  </a:lnTo>
                  <a:lnTo>
                    <a:pt x="6200" y="1533"/>
                  </a:lnTo>
                  <a:lnTo>
                    <a:pt x="6201" y="1533"/>
                  </a:lnTo>
                  <a:lnTo>
                    <a:pt x="6202" y="1533"/>
                  </a:lnTo>
                  <a:lnTo>
                    <a:pt x="6203" y="1533"/>
                  </a:lnTo>
                  <a:lnTo>
                    <a:pt x="6204" y="1533"/>
                  </a:lnTo>
                  <a:lnTo>
                    <a:pt x="6204" y="1533"/>
                  </a:lnTo>
                  <a:lnTo>
                    <a:pt x="6205" y="1533"/>
                  </a:lnTo>
                  <a:lnTo>
                    <a:pt x="6206" y="1533"/>
                  </a:lnTo>
                  <a:lnTo>
                    <a:pt x="6207" y="1533"/>
                  </a:lnTo>
                  <a:lnTo>
                    <a:pt x="6208" y="1533"/>
                  </a:lnTo>
                  <a:lnTo>
                    <a:pt x="6209" y="1533"/>
                  </a:lnTo>
                  <a:lnTo>
                    <a:pt x="6210" y="1533"/>
                  </a:lnTo>
                  <a:lnTo>
                    <a:pt x="6210" y="1533"/>
                  </a:lnTo>
                  <a:lnTo>
                    <a:pt x="6211" y="1533"/>
                  </a:lnTo>
                  <a:lnTo>
                    <a:pt x="6212" y="1533"/>
                  </a:lnTo>
                  <a:lnTo>
                    <a:pt x="6213" y="1533"/>
                  </a:lnTo>
                  <a:lnTo>
                    <a:pt x="6214" y="1533"/>
                  </a:lnTo>
                  <a:lnTo>
                    <a:pt x="6215" y="1533"/>
                  </a:lnTo>
                  <a:lnTo>
                    <a:pt x="6216" y="1533"/>
                  </a:lnTo>
                  <a:lnTo>
                    <a:pt x="6216" y="1533"/>
                  </a:lnTo>
                  <a:lnTo>
                    <a:pt x="6217" y="1533"/>
                  </a:lnTo>
                  <a:lnTo>
                    <a:pt x="6218" y="1533"/>
                  </a:lnTo>
                  <a:lnTo>
                    <a:pt x="6219" y="1533"/>
                  </a:lnTo>
                  <a:lnTo>
                    <a:pt x="6220" y="1533"/>
                  </a:lnTo>
                  <a:lnTo>
                    <a:pt x="6221" y="1533"/>
                  </a:lnTo>
                  <a:lnTo>
                    <a:pt x="6222" y="1533"/>
                  </a:lnTo>
                  <a:lnTo>
                    <a:pt x="6222" y="1533"/>
                  </a:lnTo>
                  <a:lnTo>
                    <a:pt x="6223" y="1533"/>
                  </a:lnTo>
                  <a:lnTo>
                    <a:pt x="6224" y="1533"/>
                  </a:lnTo>
                  <a:lnTo>
                    <a:pt x="6225" y="1533"/>
                  </a:lnTo>
                  <a:lnTo>
                    <a:pt x="6226" y="1533"/>
                  </a:lnTo>
                  <a:lnTo>
                    <a:pt x="6227" y="1533"/>
                  </a:lnTo>
                  <a:lnTo>
                    <a:pt x="6228" y="1533"/>
                  </a:lnTo>
                  <a:lnTo>
                    <a:pt x="6228" y="1533"/>
                  </a:lnTo>
                  <a:lnTo>
                    <a:pt x="6229" y="1533"/>
                  </a:lnTo>
                  <a:lnTo>
                    <a:pt x="6230" y="1533"/>
                  </a:lnTo>
                  <a:lnTo>
                    <a:pt x="6231" y="1533"/>
                  </a:lnTo>
                  <a:lnTo>
                    <a:pt x="6232" y="1533"/>
                  </a:lnTo>
                  <a:lnTo>
                    <a:pt x="6233" y="1533"/>
                  </a:lnTo>
                  <a:lnTo>
                    <a:pt x="6234" y="1533"/>
                  </a:lnTo>
                  <a:lnTo>
                    <a:pt x="6234" y="1533"/>
                  </a:lnTo>
                  <a:lnTo>
                    <a:pt x="6235" y="1533"/>
                  </a:lnTo>
                  <a:lnTo>
                    <a:pt x="6236" y="1533"/>
                  </a:lnTo>
                  <a:lnTo>
                    <a:pt x="6237" y="1533"/>
                  </a:lnTo>
                  <a:lnTo>
                    <a:pt x="6238" y="1533"/>
                  </a:lnTo>
                  <a:lnTo>
                    <a:pt x="6239" y="1533"/>
                  </a:lnTo>
                  <a:lnTo>
                    <a:pt x="6240" y="1533"/>
                  </a:lnTo>
                  <a:lnTo>
                    <a:pt x="6240" y="1533"/>
                  </a:lnTo>
                  <a:lnTo>
                    <a:pt x="6241" y="1533"/>
                  </a:lnTo>
                  <a:lnTo>
                    <a:pt x="6242" y="1533"/>
                  </a:lnTo>
                  <a:lnTo>
                    <a:pt x="6243" y="1533"/>
                  </a:lnTo>
                  <a:lnTo>
                    <a:pt x="6244" y="1533"/>
                  </a:lnTo>
                  <a:lnTo>
                    <a:pt x="6245" y="1533"/>
                  </a:lnTo>
                  <a:lnTo>
                    <a:pt x="6246" y="1533"/>
                  </a:lnTo>
                  <a:lnTo>
                    <a:pt x="6246" y="1533"/>
                  </a:lnTo>
                  <a:lnTo>
                    <a:pt x="6247" y="1533"/>
                  </a:lnTo>
                  <a:lnTo>
                    <a:pt x="6248" y="1533"/>
                  </a:lnTo>
                  <a:lnTo>
                    <a:pt x="6249" y="1533"/>
                  </a:lnTo>
                  <a:lnTo>
                    <a:pt x="6250" y="1533"/>
                  </a:lnTo>
                  <a:lnTo>
                    <a:pt x="6251" y="1533"/>
                  </a:lnTo>
                  <a:lnTo>
                    <a:pt x="6252" y="1533"/>
                  </a:lnTo>
                  <a:lnTo>
                    <a:pt x="6252" y="1533"/>
                  </a:lnTo>
                  <a:lnTo>
                    <a:pt x="6253" y="1533"/>
                  </a:lnTo>
                  <a:lnTo>
                    <a:pt x="6254" y="1533"/>
                  </a:lnTo>
                  <a:lnTo>
                    <a:pt x="6255" y="1533"/>
                  </a:lnTo>
                  <a:lnTo>
                    <a:pt x="6256" y="1533"/>
                  </a:lnTo>
                  <a:lnTo>
                    <a:pt x="6257" y="1533"/>
                  </a:lnTo>
                  <a:lnTo>
                    <a:pt x="6258" y="1533"/>
                  </a:lnTo>
                  <a:lnTo>
                    <a:pt x="6258" y="1533"/>
                  </a:lnTo>
                  <a:lnTo>
                    <a:pt x="6259" y="1533"/>
                  </a:lnTo>
                  <a:lnTo>
                    <a:pt x="6260" y="1533"/>
                  </a:lnTo>
                  <a:lnTo>
                    <a:pt x="6261" y="1533"/>
                  </a:lnTo>
                  <a:lnTo>
                    <a:pt x="6262" y="1533"/>
                  </a:lnTo>
                  <a:lnTo>
                    <a:pt x="6263" y="1533"/>
                  </a:lnTo>
                  <a:lnTo>
                    <a:pt x="6264" y="1533"/>
                  </a:lnTo>
                  <a:lnTo>
                    <a:pt x="6264" y="1533"/>
                  </a:lnTo>
                  <a:lnTo>
                    <a:pt x="6265" y="1533"/>
                  </a:lnTo>
                  <a:lnTo>
                    <a:pt x="6266" y="1533"/>
                  </a:lnTo>
                  <a:lnTo>
                    <a:pt x="6267" y="1533"/>
                  </a:lnTo>
                  <a:lnTo>
                    <a:pt x="6268" y="1533"/>
                  </a:lnTo>
                  <a:lnTo>
                    <a:pt x="6269" y="1533"/>
                  </a:lnTo>
                  <a:lnTo>
                    <a:pt x="6270" y="1533"/>
                  </a:lnTo>
                  <a:lnTo>
                    <a:pt x="6270" y="1533"/>
                  </a:lnTo>
                  <a:lnTo>
                    <a:pt x="6271" y="1533"/>
                  </a:lnTo>
                  <a:lnTo>
                    <a:pt x="6272" y="1533"/>
                  </a:lnTo>
                  <a:lnTo>
                    <a:pt x="6273" y="1533"/>
                  </a:lnTo>
                  <a:lnTo>
                    <a:pt x="6274" y="1533"/>
                  </a:lnTo>
                  <a:lnTo>
                    <a:pt x="6275" y="1533"/>
                  </a:lnTo>
                  <a:lnTo>
                    <a:pt x="6276" y="1533"/>
                  </a:lnTo>
                  <a:lnTo>
                    <a:pt x="6276" y="1533"/>
                  </a:lnTo>
                  <a:lnTo>
                    <a:pt x="6277" y="1533"/>
                  </a:lnTo>
                  <a:lnTo>
                    <a:pt x="6278" y="1533"/>
                  </a:lnTo>
                  <a:lnTo>
                    <a:pt x="6279" y="1533"/>
                  </a:lnTo>
                  <a:lnTo>
                    <a:pt x="6280" y="1533"/>
                  </a:lnTo>
                  <a:lnTo>
                    <a:pt x="6281" y="1533"/>
                  </a:lnTo>
                  <a:lnTo>
                    <a:pt x="6282" y="1533"/>
                  </a:lnTo>
                  <a:lnTo>
                    <a:pt x="6282" y="1533"/>
                  </a:lnTo>
                  <a:lnTo>
                    <a:pt x="6283" y="1533"/>
                  </a:lnTo>
                  <a:lnTo>
                    <a:pt x="6284" y="1533"/>
                  </a:lnTo>
                  <a:lnTo>
                    <a:pt x="6285" y="1533"/>
                  </a:lnTo>
                  <a:lnTo>
                    <a:pt x="6286" y="1533"/>
                  </a:lnTo>
                  <a:lnTo>
                    <a:pt x="6287" y="1533"/>
                  </a:lnTo>
                  <a:lnTo>
                    <a:pt x="6288" y="1533"/>
                  </a:lnTo>
                  <a:lnTo>
                    <a:pt x="6288" y="1533"/>
                  </a:lnTo>
                  <a:lnTo>
                    <a:pt x="6289" y="1533"/>
                  </a:lnTo>
                  <a:lnTo>
                    <a:pt x="6290" y="1533"/>
                  </a:lnTo>
                  <a:lnTo>
                    <a:pt x="6291" y="1533"/>
                  </a:lnTo>
                  <a:lnTo>
                    <a:pt x="6292" y="1533"/>
                  </a:lnTo>
                  <a:lnTo>
                    <a:pt x="6293" y="1533"/>
                  </a:lnTo>
                  <a:lnTo>
                    <a:pt x="6294" y="1533"/>
                  </a:lnTo>
                  <a:lnTo>
                    <a:pt x="6294" y="1533"/>
                  </a:lnTo>
                  <a:lnTo>
                    <a:pt x="6295" y="1533"/>
                  </a:lnTo>
                  <a:lnTo>
                    <a:pt x="6296" y="1533"/>
                  </a:lnTo>
                  <a:lnTo>
                    <a:pt x="6297" y="1533"/>
                  </a:lnTo>
                  <a:lnTo>
                    <a:pt x="6298" y="1533"/>
                  </a:lnTo>
                  <a:lnTo>
                    <a:pt x="6299" y="1533"/>
                  </a:lnTo>
                  <a:lnTo>
                    <a:pt x="6300" y="1533"/>
                  </a:lnTo>
                  <a:lnTo>
                    <a:pt x="6301" y="1533"/>
                  </a:lnTo>
                  <a:lnTo>
                    <a:pt x="6301" y="1533"/>
                  </a:lnTo>
                  <a:lnTo>
                    <a:pt x="6302" y="1533"/>
                  </a:lnTo>
                  <a:lnTo>
                    <a:pt x="6303" y="1533"/>
                  </a:lnTo>
                  <a:lnTo>
                    <a:pt x="6304" y="1533"/>
                  </a:lnTo>
                  <a:lnTo>
                    <a:pt x="6305" y="1533"/>
                  </a:lnTo>
                  <a:lnTo>
                    <a:pt x="6306" y="1533"/>
                  </a:lnTo>
                  <a:lnTo>
                    <a:pt x="6307" y="1533"/>
                  </a:lnTo>
                  <a:lnTo>
                    <a:pt x="6307" y="1533"/>
                  </a:lnTo>
                  <a:lnTo>
                    <a:pt x="6308" y="1533"/>
                  </a:lnTo>
                  <a:lnTo>
                    <a:pt x="6309" y="1533"/>
                  </a:lnTo>
                  <a:lnTo>
                    <a:pt x="6310" y="1533"/>
                  </a:lnTo>
                  <a:lnTo>
                    <a:pt x="6311" y="1533"/>
                  </a:lnTo>
                  <a:lnTo>
                    <a:pt x="6312" y="1533"/>
                  </a:lnTo>
                  <a:lnTo>
                    <a:pt x="6313" y="1533"/>
                  </a:lnTo>
                  <a:lnTo>
                    <a:pt x="6313" y="1533"/>
                  </a:lnTo>
                  <a:lnTo>
                    <a:pt x="6314" y="1533"/>
                  </a:lnTo>
                  <a:lnTo>
                    <a:pt x="6315" y="1533"/>
                  </a:lnTo>
                  <a:lnTo>
                    <a:pt x="6316" y="1533"/>
                  </a:lnTo>
                  <a:lnTo>
                    <a:pt x="6317" y="1533"/>
                  </a:lnTo>
                  <a:lnTo>
                    <a:pt x="6318" y="1533"/>
                  </a:lnTo>
                  <a:lnTo>
                    <a:pt x="6319" y="1533"/>
                  </a:lnTo>
                  <a:lnTo>
                    <a:pt x="6319" y="1533"/>
                  </a:lnTo>
                  <a:lnTo>
                    <a:pt x="6320" y="1533"/>
                  </a:lnTo>
                  <a:lnTo>
                    <a:pt x="6321" y="1533"/>
                  </a:lnTo>
                  <a:lnTo>
                    <a:pt x="6322" y="1533"/>
                  </a:lnTo>
                  <a:lnTo>
                    <a:pt x="6323" y="1533"/>
                  </a:lnTo>
                  <a:lnTo>
                    <a:pt x="6324" y="1533"/>
                  </a:lnTo>
                  <a:lnTo>
                    <a:pt x="6325" y="1533"/>
                  </a:lnTo>
                  <a:lnTo>
                    <a:pt x="6325" y="1533"/>
                  </a:lnTo>
                  <a:lnTo>
                    <a:pt x="6326" y="1533"/>
                  </a:lnTo>
                  <a:lnTo>
                    <a:pt x="6327" y="1533"/>
                  </a:lnTo>
                  <a:lnTo>
                    <a:pt x="6328" y="1533"/>
                  </a:lnTo>
                  <a:lnTo>
                    <a:pt x="6329" y="1533"/>
                  </a:lnTo>
                  <a:lnTo>
                    <a:pt x="6330" y="1533"/>
                  </a:lnTo>
                  <a:lnTo>
                    <a:pt x="6331" y="1533"/>
                  </a:lnTo>
                  <a:lnTo>
                    <a:pt x="6331" y="1533"/>
                  </a:lnTo>
                  <a:lnTo>
                    <a:pt x="6332" y="1533"/>
                  </a:lnTo>
                  <a:lnTo>
                    <a:pt x="6333" y="1533"/>
                  </a:lnTo>
                  <a:lnTo>
                    <a:pt x="6334" y="1533"/>
                  </a:lnTo>
                  <a:lnTo>
                    <a:pt x="6335" y="1533"/>
                  </a:lnTo>
                  <a:lnTo>
                    <a:pt x="6336" y="1533"/>
                  </a:lnTo>
                  <a:lnTo>
                    <a:pt x="6337" y="1533"/>
                  </a:lnTo>
                  <a:lnTo>
                    <a:pt x="6337" y="1533"/>
                  </a:lnTo>
                  <a:lnTo>
                    <a:pt x="6338" y="1533"/>
                  </a:lnTo>
                  <a:lnTo>
                    <a:pt x="6339" y="1533"/>
                  </a:lnTo>
                  <a:lnTo>
                    <a:pt x="6340" y="1533"/>
                  </a:lnTo>
                  <a:lnTo>
                    <a:pt x="6341" y="1533"/>
                  </a:lnTo>
                  <a:lnTo>
                    <a:pt x="6342" y="1533"/>
                  </a:lnTo>
                  <a:lnTo>
                    <a:pt x="6343" y="1533"/>
                  </a:lnTo>
                  <a:lnTo>
                    <a:pt x="6343" y="1533"/>
                  </a:lnTo>
                  <a:lnTo>
                    <a:pt x="6344" y="1533"/>
                  </a:lnTo>
                  <a:lnTo>
                    <a:pt x="6345" y="1533"/>
                  </a:lnTo>
                  <a:lnTo>
                    <a:pt x="6346" y="1533"/>
                  </a:lnTo>
                  <a:lnTo>
                    <a:pt x="6347" y="1533"/>
                  </a:lnTo>
                  <a:lnTo>
                    <a:pt x="6348" y="1533"/>
                  </a:lnTo>
                  <a:lnTo>
                    <a:pt x="6349" y="1533"/>
                  </a:lnTo>
                  <a:lnTo>
                    <a:pt x="6349" y="1533"/>
                  </a:lnTo>
                  <a:lnTo>
                    <a:pt x="6350" y="1533"/>
                  </a:lnTo>
                  <a:lnTo>
                    <a:pt x="6351" y="1533"/>
                  </a:lnTo>
                  <a:lnTo>
                    <a:pt x="6352" y="1533"/>
                  </a:lnTo>
                </a:path>
              </a:pathLst>
            </a:custGeom>
            <a:noFill/>
            <a:ln w="635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49"/>
            <p:cNvSpPr>
              <a:spLocks/>
            </p:cNvSpPr>
            <p:nvPr/>
          </p:nvSpPr>
          <p:spPr bwMode="auto">
            <a:xfrm>
              <a:off x="806450" y="1749425"/>
              <a:ext cx="3233738" cy="0"/>
            </a:xfrm>
            <a:custGeom>
              <a:avLst/>
              <a:gdLst>
                <a:gd name="T0" fmla="*/ 102 w 6352"/>
                <a:gd name="T1" fmla="*/ 205 w 6352"/>
                <a:gd name="T2" fmla="*/ 308 w 6352"/>
                <a:gd name="T3" fmla="*/ 411 w 6352"/>
                <a:gd name="T4" fmla="*/ 514 w 6352"/>
                <a:gd name="T5" fmla="*/ 617 w 6352"/>
                <a:gd name="T6" fmla="*/ 718 w 6352"/>
                <a:gd name="T7" fmla="*/ 807 w 6352"/>
                <a:gd name="T8" fmla="*/ 906 w 6352"/>
                <a:gd name="T9" fmla="*/ 1007 w 6352"/>
                <a:gd name="T10" fmla="*/ 1109 w 6352"/>
                <a:gd name="T11" fmla="*/ 1210 w 6352"/>
                <a:gd name="T12" fmla="*/ 1311 w 6352"/>
                <a:gd name="T13" fmla="*/ 1406 w 6352"/>
                <a:gd name="T14" fmla="*/ 1502 w 6352"/>
                <a:gd name="T15" fmla="*/ 1603 w 6352"/>
                <a:gd name="T16" fmla="*/ 1689 w 6352"/>
                <a:gd name="T17" fmla="*/ 1786 w 6352"/>
                <a:gd name="T18" fmla="*/ 1887 w 6352"/>
                <a:gd name="T19" fmla="*/ 1978 w 6352"/>
                <a:gd name="T20" fmla="*/ 2078 w 6352"/>
                <a:gd name="T21" fmla="*/ 2179 w 6352"/>
                <a:gd name="T22" fmla="*/ 2280 w 6352"/>
                <a:gd name="T23" fmla="*/ 2381 w 6352"/>
                <a:gd name="T24" fmla="*/ 2481 w 6352"/>
                <a:gd name="T25" fmla="*/ 2583 w 6352"/>
                <a:gd name="T26" fmla="*/ 2684 w 6352"/>
                <a:gd name="T27" fmla="*/ 2786 w 6352"/>
                <a:gd name="T28" fmla="*/ 2887 w 6352"/>
                <a:gd name="T29" fmla="*/ 2990 w 6352"/>
                <a:gd name="T30" fmla="*/ 3077 w 6352"/>
                <a:gd name="T31" fmla="*/ 3178 w 6352"/>
                <a:gd name="T32" fmla="*/ 3279 w 6352"/>
                <a:gd name="T33" fmla="*/ 3380 w 6352"/>
                <a:gd name="T34" fmla="*/ 3482 w 6352"/>
                <a:gd name="T35" fmla="*/ 3584 w 6352"/>
                <a:gd name="T36" fmla="*/ 3686 w 6352"/>
                <a:gd name="T37" fmla="*/ 3787 w 6352"/>
                <a:gd name="T38" fmla="*/ 3887 w 6352"/>
                <a:gd name="T39" fmla="*/ 3988 w 6352"/>
                <a:gd name="T40" fmla="*/ 4089 w 6352"/>
                <a:gd name="T41" fmla="*/ 4191 w 6352"/>
                <a:gd name="T42" fmla="*/ 4292 w 6352"/>
                <a:gd name="T43" fmla="*/ 4391 w 6352"/>
                <a:gd name="T44" fmla="*/ 4483 w 6352"/>
                <a:gd name="T45" fmla="*/ 4582 w 6352"/>
                <a:gd name="T46" fmla="*/ 4677 w 6352"/>
                <a:gd name="T47" fmla="*/ 4767 w 6352"/>
                <a:gd name="T48" fmla="*/ 4868 w 6352"/>
                <a:gd name="T49" fmla="*/ 4961 w 6352"/>
                <a:gd name="T50" fmla="*/ 5058 w 6352"/>
                <a:gd name="T51" fmla="*/ 5160 w 6352"/>
                <a:gd name="T52" fmla="*/ 5261 w 6352"/>
                <a:gd name="T53" fmla="*/ 5363 w 6352"/>
                <a:gd name="T54" fmla="*/ 5463 w 6352"/>
                <a:gd name="T55" fmla="*/ 5563 w 6352"/>
                <a:gd name="T56" fmla="*/ 5652 w 6352"/>
                <a:gd name="T57" fmla="*/ 5753 w 6352"/>
                <a:gd name="T58" fmla="*/ 5856 w 6352"/>
                <a:gd name="T59" fmla="*/ 5959 w 6352"/>
                <a:gd name="T60" fmla="*/ 6062 w 6352"/>
                <a:gd name="T61" fmla="*/ 6165 w 6352"/>
                <a:gd name="T62" fmla="*/ 6268 w 63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  <a:cxn ang="0">
                  <a:pos x="T58" y="0"/>
                </a:cxn>
                <a:cxn ang="0">
                  <a:pos x="T59" y="0"/>
                </a:cxn>
                <a:cxn ang="0">
                  <a:pos x="T60" y="0"/>
                </a:cxn>
                <a:cxn ang="0">
                  <a:pos x="T61" y="0"/>
                </a:cxn>
                <a:cxn ang="0">
                  <a:pos x="T62" y="0"/>
                </a:cxn>
              </a:cxnLst>
              <a:rect l="0" t="0" r="r" b="b"/>
              <a:pathLst>
                <a:path w="635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69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5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7" y="0"/>
                  </a:lnTo>
                  <a:lnTo>
                    <a:pt x="78" y="0"/>
                  </a:lnTo>
                  <a:lnTo>
                    <a:pt x="79" y="0"/>
                  </a:lnTo>
                  <a:lnTo>
                    <a:pt x="80" y="0"/>
                  </a:lnTo>
                  <a:lnTo>
                    <a:pt x="81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2" y="0"/>
                  </a:lnTo>
                  <a:lnTo>
                    <a:pt x="93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5" y="0"/>
                  </a:lnTo>
                  <a:lnTo>
                    <a:pt x="96" y="0"/>
                  </a:lnTo>
                  <a:lnTo>
                    <a:pt x="97" y="0"/>
                  </a:lnTo>
                  <a:lnTo>
                    <a:pt x="98" y="0"/>
                  </a:lnTo>
                  <a:lnTo>
                    <a:pt x="99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1" y="0"/>
                  </a:lnTo>
                  <a:lnTo>
                    <a:pt x="102" y="0"/>
                  </a:lnTo>
                  <a:lnTo>
                    <a:pt x="103" y="0"/>
                  </a:lnTo>
                  <a:lnTo>
                    <a:pt x="104" y="0"/>
                  </a:lnTo>
                  <a:lnTo>
                    <a:pt x="105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7" y="0"/>
                  </a:lnTo>
                  <a:lnTo>
                    <a:pt x="108" y="0"/>
                  </a:lnTo>
                  <a:lnTo>
                    <a:pt x="109" y="0"/>
                  </a:lnTo>
                  <a:lnTo>
                    <a:pt x="110" y="0"/>
                  </a:lnTo>
                  <a:lnTo>
                    <a:pt x="111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6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0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6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1" y="0"/>
                  </a:lnTo>
                  <a:lnTo>
                    <a:pt x="132" y="0"/>
                  </a:lnTo>
                  <a:lnTo>
                    <a:pt x="133" y="0"/>
                  </a:lnTo>
                  <a:lnTo>
                    <a:pt x="13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9" y="0"/>
                  </a:lnTo>
                  <a:lnTo>
                    <a:pt x="140" y="0"/>
                  </a:lnTo>
                  <a:lnTo>
                    <a:pt x="141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43" y="0"/>
                  </a:lnTo>
                  <a:lnTo>
                    <a:pt x="144" y="0"/>
                  </a:lnTo>
                  <a:lnTo>
                    <a:pt x="145" y="0"/>
                  </a:lnTo>
                  <a:lnTo>
                    <a:pt x="146" y="0"/>
                  </a:lnTo>
                  <a:lnTo>
                    <a:pt x="147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9" y="0"/>
                  </a:lnTo>
                  <a:lnTo>
                    <a:pt x="150" y="0"/>
                  </a:lnTo>
                  <a:lnTo>
                    <a:pt x="151" y="0"/>
                  </a:lnTo>
                  <a:lnTo>
                    <a:pt x="152" y="0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5" y="0"/>
                  </a:lnTo>
                  <a:lnTo>
                    <a:pt x="156" y="0"/>
                  </a:lnTo>
                  <a:lnTo>
                    <a:pt x="157" y="0"/>
                  </a:lnTo>
                  <a:lnTo>
                    <a:pt x="158" y="0"/>
                  </a:lnTo>
                  <a:lnTo>
                    <a:pt x="159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1" y="0"/>
                  </a:lnTo>
                  <a:lnTo>
                    <a:pt x="162" y="0"/>
                  </a:lnTo>
                  <a:lnTo>
                    <a:pt x="163" y="0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6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8" y="0"/>
                  </a:lnTo>
                  <a:lnTo>
                    <a:pt x="169" y="0"/>
                  </a:lnTo>
                  <a:lnTo>
                    <a:pt x="170" y="0"/>
                  </a:lnTo>
                  <a:lnTo>
                    <a:pt x="171" y="0"/>
                  </a:lnTo>
                  <a:lnTo>
                    <a:pt x="172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4" y="0"/>
                  </a:lnTo>
                  <a:lnTo>
                    <a:pt x="175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8" y="0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3" y="0"/>
                  </a:lnTo>
                  <a:lnTo>
                    <a:pt x="184" y="0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86" y="0"/>
                  </a:lnTo>
                  <a:lnTo>
                    <a:pt x="187" y="0"/>
                  </a:lnTo>
                  <a:lnTo>
                    <a:pt x="188" y="0"/>
                  </a:lnTo>
                  <a:lnTo>
                    <a:pt x="189" y="0"/>
                  </a:lnTo>
                  <a:lnTo>
                    <a:pt x="190" y="0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92" y="0"/>
                  </a:lnTo>
                  <a:lnTo>
                    <a:pt x="193" y="0"/>
                  </a:lnTo>
                  <a:lnTo>
                    <a:pt x="194" y="0"/>
                  </a:lnTo>
                  <a:lnTo>
                    <a:pt x="195" y="0"/>
                  </a:lnTo>
                  <a:lnTo>
                    <a:pt x="196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8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0"/>
                  </a:lnTo>
                  <a:lnTo>
                    <a:pt x="202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04" y="0"/>
                  </a:lnTo>
                  <a:lnTo>
                    <a:pt x="205" y="0"/>
                  </a:lnTo>
                  <a:lnTo>
                    <a:pt x="206" y="0"/>
                  </a:lnTo>
                  <a:lnTo>
                    <a:pt x="207" y="0"/>
                  </a:lnTo>
                  <a:lnTo>
                    <a:pt x="208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10" y="0"/>
                  </a:lnTo>
                  <a:lnTo>
                    <a:pt x="211" y="0"/>
                  </a:lnTo>
                  <a:lnTo>
                    <a:pt x="212" y="0"/>
                  </a:lnTo>
                  <a:lnTo>
                    <a:pt x="213" y="0"/>
                  </a:lnTo>
                  <a:lnTo>
                    <a:pt x="214" y="0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16" y="0"/>
                  </a:lnTo>
                  <a:lnTo>
                    <a:pt x="217" y="0"/>
                  </a:lnTo>
                  <a:lnTo>
                    <a:pt x="218" y="0"/>
                  </a:lnTo>
                  <a:lnTo>
                    <a:pt x="219" y="0"/>
                  </a:lnTo>
                  <a:lnTo>
                    <a:pt x="220" y="0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22" y="0"/>
                  </a:lnTo>
                  <a:lnTo>
                    <a:pt x="223" y="0"/>
                  </a:lnTo>
                  <a:lnTo>
                    <a:pt x="224" y="0"/>
                  </a:lnTo>
                  <a:lnTo>
                    <a:pt x="225" y="0"/>
                  </a:lnTo>
                  <a:lnTo>
                    <a:pt x="226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8" y="0"/>
                  </a:lnTo>
                  <a:lnTo>
                    <a:pt x="229" y="0"/>
                  </a:lnTo>
                  <a:lnTo>
                    <a:pt x="230" y="0"/>
                  </a:lnTo>
                  <a:lnTo>
                    <a:pt x="231" y="0"/>
                  </a:lnTo>
                  <a:lnTo>
                    <a:pt x="232" y="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34" y="0"/>
                  </a:lnTo>
                  <a:lnTo>
                    <a:pt x="235" y="0"/>
                  </a:lnTo>
                  <a:lnTo>
                    <a:pt x="236" y="0"/>
                  </a:lnTo>
                  <a:lnTo>
                    <a:pt x="237" y="0"/>
                  </a:lnTo>
                  <a:lnTo>
                    <a:pt x="238" y="0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40" y="0"/>
                  </a:lnTo>
                  <a:lnTo>
                    <a:pt x="241" y="0"/>
                  </a:lnTo>
                  <a:lnTo>
                    <a:pt x="242" y="0"/>
                  </a:lnTo>
                  <a:lnTo>
                    <a:pt x="243" y="0"/>
                  </a:lnTo>
                  <a:lnTo>
                    <a:pt x="244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6" y="0"/>
                  </a:lnTo>
                  <a:lnTo>
                    <a:pt x="247" y="0"/>
                  </a:lnTo>
                  <a:lnTo>
                    <a:pt x="248" y="0"/>
                  </a:lnTo>
                  <a:lnTo>
                    <a:pt x="249" y="0"/>
                  </a:lnTo>
                  <a:lnTo>
                    <a:pt x="250" y="0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252" y="0"/>
                  </a:lnTo>
                  <a:lnTo>
                    <a:pt x="253" y="0"/>
                  </a:lnTo>
                  <a:lnTo>
                    <a:pt x="254" y="0"/>
                  </a:lnTo>
                  <a:lnTo>
                    <a:pt x="255" y="0"/>
                  </a:lnTo>
                  <a:lnTo>
                    <a:pt x="256" y="0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58" y="0"/>
                  </a:lnTo>
                  <a:lnTo>
                    <a:pt x="259" y="0"/>
                  </a:lnTo>
                  <a:lnTo>
                    <a:pt x="260" y="0"/>
                  </a:lnTo>
                  <a:lnTo>
                    <a:pt x="261" y="0"/>
                  </a:lnTo>
                  <a:lnTo>
                    <a:pt x="262" y="0"/>
                  </a:lnTo>
                  <a:lnTo>
                    <a:pt x="263" y="0"/>
                  </a:lnTo>
                  <a:lnTo>
                    <a:pt x="263" y="0"/>
                  </a:lnTo>
                  <a:lnTo>
                    <a:pt x="264" y="0"/>
                  </a:lnTo>
                  <a:lnTo>
                    <a:pt x="265" y="0"/>
                  </a:lnTo>
                  <a:lnTo>
                    <a:pt x="266" y="0"/>
                  </a:lnTo>
                  <a:lnTo>
                    <a:pt x="267" y="0"/>
                  </a:lnTo>
                  <a:lnTo>
                    <a:pt x="268" y="0"/>
                  </a:lnTo>
                  <a:lnTo>
                    <a:pt x="269" y="0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71" y="0"/>
                  </a:lnTo>
                  <a:lnTo>
                    <a:pt x="272" y="0"/>
                  </a:lnTo>
                  <a:lnTo>
                    <a:pt x="273" y="0"/>
                  </a:lnTo>
                  <a:lnTo>
                    <a:pt x="274" y="0"/>
                  </a:lnTo>
                  <a:lnTo>
                    <a:pt x="275" y="0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77" y="0"/>
                  </a:lnTo>
                  <a:lnTo>
                    <a:pt x="278" y="0"/>
                  </a:lnTo>
                  <a:lnTo>
                    <a:pt x="279" y="0"/>
                  </a:lnTo>
                  <a:lnTo>
                    <a:pt x="280" y="0"/>
                  </a:lnTo>
                  <a:lnTo>
                    <a:pt x="281" y="0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3" y="0"/>
                  </a:lnTo>
                  <a:lnTo>
                    <a:pt x="284" y="0"/>
                  </a:lnTo>
                  <a:lnTo>
                    <a:pt x="285" y="0"/>
                  </a:lnTo>
                  <a:lnTo>
                    <a:pt x="286" y="0"/>
                  </a:lnTo>
                  <a:lnTo>
                    <a:pt x="287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9" y="0"/>
                  </a:lnTo>
                  <a:lnTo>
                    <a:pt x="290" y="0"/>
                  </a:lnTo>
                  <a:lnTo>
                    <a:pt x="291" y="0"/>
                  </a:lnTo>
                  <a:lnTo>
                    <a:pt x="292" y="0"/>
                  </a:lnTo>
                  <a:lnTo>
                    <a:pt x="293" y="0"/>
                  </a:lnTo>
                  <a:lnTo>
                    <a:pt x="294" y="0"/>
                  </a:lnTo>
                  <a:lnTo>
                    <a:pt x="294" y="0"/>
                  </a:lnTo>
                  <a:lnTo>
                    <a:pt x="295" y="0"/>
                  </a:lnTo>
                  <a:lnTo>
                    <a:pt x="296" y="0"/>
                  </a:lnTo>
                  <a:lnTo>
                    <a:pt x="297" y="0"/>
                  </a:lnTo>
                  <a:lnTo>
                    <a:pt x="298" y="0"/>
                  </a:lnTo>
                  <a:lnTo>
                    <a:pt x="299" y="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301" y="0"/>
                  </a:lnTo>
                  <a:lnTo>
                    <a:pt x="302" y="0"/>
                  </a:lnTo>
                  <a:lnTo>
                    <a:pt x="303" y="0"/>
                  </a:lnTo>
                  <a:lnTo>
                    <a:pt x="304" y="0"/>
                  </a:lnTo>
                  <a:lnTo>
                    <a:pt x="305" y="0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307" y="0"/>
                  </a:lnTo>
                  <a:lnTo>
                    <a:pt x="308" y="0"/>
                  </a:lnTo>
                  <a:lnTo>
                    <a:pt x="309" y="0"/>
                  </a:lnTo>
                  <a:lnTo>
                    <a:pt x="310" y="0"/>
                  </a:lnTo>
                  <a:lnTo>
                    <a:pt x="311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3" y="0"/>
                  </a:lnTo>
                  <a:lnTo>
                    <a:pt x="314" y="0"/>
                  </a:lnTo>
                  <a:lnTo>
                    <a:pt x="315" y="0"/>
                  </a:lnTo>
                  <a:lnTo>
                    <a:pt x="316" y="0"/>
                  </a:lnTo>
                  <a:lnTo>
                    <a:pt x="317" y="0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19" y="0"/>
                  </a:lnTo>
                  <a:lnTo>
                    <a:pt x="320" y="0"/>
                  </a:lnTo>
                  <a:lnTo>
                    <a:pt x="321" y="0"/>
                  </a:lnTo>
                  <a:lnTo>
                    <a:pt x="322" y="0"/>
                  </a:lnTo>
                  <a:lnTo>
                    <a:pt x="323" y="0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325" y="0"/>
                  </a:lnTo>
                  <a:lnTo>
                    <a:pt x="326" y="0"/>
                  </a:lnTo>
                  <a:lnTo>
                    <a:pt x="327" y="0"/>
                  </a:lnTo>
                  <a:lnTo>
                    <a:pt x="328" y="0"/>
                  </a:lnTo>
                  <a:lnTo>
                    <a:pt x="329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1" y="0"/>
                  </a:lnTo>
                  <a:lnTo>
                    <a:pt x="332" y="0"/>
                  </a:lnTo>
                  <a:lnTo>
                    <a:pt x="333" y="0"/>
                  </a:lnTo>
                  <a:lnTo>
                    <a:pt x="334" y="0"/>
                  </a:lnTo>
                  <a:lnTo>
                    <a:pt x="335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7" y="0"/>
                  </a:lnTo>
                  <a:lnTo>
                    <a:pt x="338" y="0"/>
                  </a:lnTo>
                  <a:lnTo>
                    <a:pt x="339" y="0"/>
                  </a:lnTo>
                  <a:lnTo>
                    <a:pt x="340" y="0"/>
                  </a:lnTo>
                  <a:lnTo>
                    <a:pt x="341" y="0"/>
                  </a:lnTo>
                  <a:lnTo>
                    <a:pt x="342" y="0"/>
                  </a:lnTo>
                  <a:lnTo>
                    <a:pt x="342" y="0"/>
                  </a:lnTo>
                  <a:lnTo>
                    <a:pt x="343" y="0"/>
                  </a:lnTo>
                  <a:lnTo>
                    <a:pt x="344" y="0"/>
                  </a:lnTo>
                  <a:lnTo>
                    <a:pt x="345" y="0"/>
                  </a:lnTo>
                  <a:lnTo>
                    <a:pt x="346" y="0"/>
                  </a:lnTo>
                  <a:lnTo>
                    <a:pt x="347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49" y="0"/>
                  </a:lnTo>
                  <a:lnTo>
                    <a:pt x="350" y="0"/>
                  </a:lnTo>
                  <a:lnTo>
                    <a:pt x="351" y="0"/>
                  </a:lnTo>
                  <a:lnTo>
                    <a:pt x="352" y="0"/>
                  </a:lnTo>
                  <a:lnTo>
                    <a:pt x="353" y="0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5" y="0"/>
                  </a:lnTo>
                  <a:lnTo>
                    <a:pt x="356" y="0"/>
                  </a:lnTo>
                  <a:lnTo>
                    <a:pt x="357" y="0"/>
                  </a:lnTo>
                  <a:lnTo>
                    <a:pt x="358" y="0"/>
                  </a:lnTo>
                  <a:lnTo>
                    <a:pt x="359" y="0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61" y="0"/>
                  </a:lnTo>
                  <a:lnTo>
                    <a:pt x="362" y="0"/>
                  </a:lnTo>
                  <a:lnTo>
                    <a:pt x="363" y="0"/>
                  </a:lnTo>
                  <a:lnTo>
                    <a:pt x="364" y="0"/>
                  </a:lnTo>
                  <a:lnTo>
                    <a:pt x="365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67" y="0"/>
                  </a:lnTo>
                  <a:lnTo>
                    <a:pt x="368" y="0"/>
                  </a:lnTo>
                  <a:lnTo>
                    <a:pt x="369" y="0"/>
                  </a:lnTo>
                  <a:lnTo>
                    <a:pt x="370" y="0"/>
                  </a:lnTo>
                  <a:lnTo>
                    <a:pt x="371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73" y="0"/>
                  </a:lnTo>
                  <a:lnTo>
                    <a:pt x="374" y="0"/>
                  </a:lnTo>
                  <a:lnTo>
                    <a:pt x="375" y="0"/>
                  </a:lnTo>
                  <a:lnTo>
                    <a:pt x="376" y="0"/>
                  </a:lnTo>
                  <a:lnTo>
                    <a:pt x="377" y="0"/>
                  </a:lnTo>
                  <a:lnTo>
                    <a:pt x="378" y="0"/>
                  </a:lnTo>
                  <a:lnTo>
                    <a:pt x="379" y="0"/>
                  </a:lnTo>
                  <a:lnTo>
                    <a:pt x="379" y="0"/>
                  </a:lnTo>
                  <a:lnTo>
                    <a:pt x="380" y="0"/>
                  </a:lnTo>
                  <a:lnTo>
                    <a:pt x="381" y="0"/>
                  </a:lnTo>
                  <a:lnTo>
                    <a:pt x="382" y="0"/>
                  </a:lnTo>
                  <a:lnTo>
                    <a:pt x="383" y="0"/>
                  </a:lnTo>
                  <a:lnTo>
                    <a:pt x="384" y="0"/>
                  </a:lnTo>
                  <a:lnTo>
                    <a:pt x="385" y="0"/>
                  </a:lnTo>
                  <a:lnTo>
                    <a:pt x="385" y="0"/>
                  </a:lnTo>
                  <a:lnTo>
                    <a:pt x="386" y="0"/>
                  </a:lnTo>
                  <a:lnTo>
                    <a:pt x="387" y="0"/>
                  </a:lnTo>
                  <a:lnTo>
                    <a:pt x="388" y="0"/>
                  </a:lnTo>
                  <a:lnTo>
                    <a:pt x="389" y="0"/>
                  </a:lnTo>
                  <a:lnTo>
                    <a:pt x="390" y="0"/>
                  </a:lnTo>
                  <a:lnTo>
                    <a:pt x="391" y="0"/>
                  </a:lnTo>
                  <a:lnTo>
                    <a:pt x="391" y="0"/>
                  </a:lnTo>
                  <a:lnTo>
                    <a:pt x="392" y="0"/>
                  </a:lnTo>
                  <a:lnTo>
                    <a:pt x="393" y="0"/>
                  </a:lnTo>
                  <a:lnTo>
                    <a:pt x="394" y="0"/>
                  </a:lnTo>
                  <a:lnTo>
                    <a:pt x="395" y="0"/>
                  </a:lnTo>
                  <a:lnTo>
                    <a:pt x="396" y="0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398" y="0"/>
                  </a:lnTo>
                  <a:lnTo>
                    <a:pt x="399" y="0"/>
                  </a:lnTo>
                  <a:lnTo>
                    <a:pt x="400" y="0"/>
                  </a:lnTo>
                  <a:lnTo>
                    <a:pt x="401" y="0"/>
                  </a:lnTo>
                  <a:lnTo>
                    <a:pt x="402" y="0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404" y="0"/>
                  </a:lnTo>
                  <a:lnTo>
                    <a:pt x="405" y="0"/>
                  </a:lnTo>
                  <a:lnTo>
                    <a:pt x="406" y="0"/>
                  </a:lnTo>
                  <a:lnTo>
                    <a:pt x="407" y="0"/>
                  </a:lnTo>
                  <a:lnTo>
                    <a:pt x="408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10" y="0"/>
                  </a:lnTo>
                  <a:lnTo>
                    <a:pt x="411" y="0"/>
                  </a:lnTo>
                  <a:lnTo>
                    <a:pt x="412" y="0"/>
                  </a:lnTo>
                  <a:lnTo>
                    <a:pt x="413" y="0"/>
                  </a:lnTo>
                  <a:lnTo>
                    <a:pt x="414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6" y="0"/>
                  </a:lnTo>
                  <a:lnTo>
                    <a:pt x="417" y="0"/>
                  </a:lnTo>
                  <a:lnTo>
                    <a:pt x="418" y="0"/>
                  </a:lnTo>
                  <a:lnTo>
                    <a:pt x="419" y="0"/>
                  </a:lnTo>
                  <a:lnTo>
                    <a:pt x="420" y="0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422" y="0"/>
                  </a:lnTo>
                  <a:lnTo>
                    <a:pt x="423" y="0"/>
                  </a:lnTo>
                  <a:lnTo>
                    <a:pt x="424" y="0"/>
                  </a:lnTo>
                  <a:lnTo>
                    <a:pt x="425" y="0"/>
                  </a:lnTo>
                  <a:lnTo>
                    <a:pt x="426" y="0"/>
                  </a:lnTo>
                  <a:lnTo>
                    <a:pt x="427" y="0"/>
                  </a:lnTo>
                  <a:lnTo>
                    <a:pt x="427" y="0"/>
                  </a:lnTo>
                  <a:lnTo>
                    <a:pt x="428" y="0"/>
                  </a:lnTo>
                  <a:lnTo>
                    <a:pt x="429" y="0"/>
                  </a:lnTo>
                  <a:lnTo>
                    <a:pt x="430" y="0"/>
                  </a:lnTo>
                  <a:lnTo>
                    <a:pt x="431" y="0"/>
                  </a:lnTo>
                  <a:lnTo>
                    <a:pt x="432" y="0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434" y="0"/>
                  </a:lnTo>
                  <a:lnTo>
                    <a:pt x="435" y="0"/>
                  </a:lnTo>
                  <a:lnTo>
                    <a:pt x="436" y="0"/>
                  </a:lnTo>
                  <a:lnTo>
                    <a:pt x="437" y="0"/>
                  </a:lnTo>
                  <a:lnTo>
                    <a:pt x="438" y="0"/>
                  </a:lnTo>
                  <a:lnTo>
                    <a:pt x="439" y="0"/>
                  </a:lnTo>
                  <a:lnTo>
                    <a:pt x="439" y="0"/>
                  </a:lnTo>
                  <a:lnTo>
                    <a:pt x="440" y="0"/>
                  </a:lnTo>
                  <a:lnTo>
                    <a:pt x="441" y="0"/>
                  </a:lnTo>
                  <a:lnTo>
                    <a:pt x="442" y="0"/>
                  </a:lnTo>
                  <a:lnTo>
                    <a:pt x="443" y="0"/>
                  </a:lnTo>
                  <a:lnTo>
                    <a:pt x="444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6" y="0"/>
                  </a:lnTo>
                  <a:lnTo>
                    <a:pt x="447" y="0"/>
                  </a:lnTo>
                  <a:lnTo>
                    <a:pt x="448" y="0"/>
                  </a:lnTo>
                  <a:lnTo>
                    <a:pt x="449" y="0"/>
                  </a:lnTo>
                  <a:lnTo>
                    <a:pt x="450" y="0"/>
                  </a:lnTo>
                  <a:lnTo>
                    <a:pt x="451" y="0"/>
                  </a:lnTo>
                  <a:lnTo>
                    <a:pt x="451" y="0"/>
                  </a:lnTo>
                  <a:lnTo>
                    <a:pt x="452" y="0"/>
                  </a:lnTo>
                  <a:lnTo>
                    <a:pt x="453" y="0"/>
                  </a:lnTo>
                  <a:lnTo>
                    <a:pt x="454" y="0"/>
                  </a:lnTo>
                  <a:lnTo>
                    <a:pt x="455" y="0"/>
                  </a:lnTo>
                  <a:lnTo>
                    <a:pt x="456" y="0"/>
                  </a:lnTo>
                  <a:lnTo>
                    <a:pt x="457" y="0"/>
                  </a:lnTo>
                  <a:lnTo>
                    <a:pt x="457" y="0"/>
                  </a:lnTo>
                  <a:lnTo>
                    <a:pt x="458" y="0"/>
                  </a:lnTo>
                  <a:lnTo>
                    <a:pt x="459" y="0"/>
                  </a:lnTo>
                  <a:lnTo>
                    <a:pt x="460" y="0"/>
                  </a:lnTo>
                  <a:lnTo>
                    <a:pt x="461" y="0"/>
                  </a:lnTo>
                  <a:lnTo>
                    <a:pt x="462" y="0"/>
                  </a:lnTo>
                  <a:lnTo>
                    <a:pt x="463" y="0"/>
                  </a:lnTo>
                  <a:lnTo>
                    <a:pt x="463" y="0"/>
                  </a:lnTo>
                  <a:lnTo>
                    <a:pt x="464" y="0"/>
                  </a:lnTo>
                  <a:lnTo>
                    <a:pt x="465" y="0"/>
                  </a:lnTo>
                  <a:lnTo>
                    <a:pt x="466" y="0"/>
                  </a:lnTo>
                  <a:lnTo>
                    <a:pt x="467" y="0"/>
                  </a:lnTo>
                  <a:lnTo>
                    <a:pt x="468" y="0"/>
                  </a:lnTo>
                  <a:lnTo>
                    <a:pt x="469" y="0"/>
                  </a:lnTo>
                  <a:lnTo>
                    <a:pt x="469" y="0"/>
                  </a:lnTo>
                  <a:lnTo>
                    <a:pt x="470" y="0"/>
                  </a:lnTo>
                  <a:lnTo>
                    <a:pt x="471" y="0"/>
                  </a:lnTo>
                  <a:lnTo>
                    <a:pt x="472" y="0"/>
                  </a:lnTo>
                  <a:lnTo>
                    <a:pt x="473" y="0"/>
                  </a:lnTo>
                  <a:lnTo>
                    <a:pt x="474" y="0"/>
                  </a:lnTo>
                  <a:lnTo>
                    <a:pt x="475" y="0"/>
                  </a:lnTo>
                  <a:lnTo>
                    <a:pt x="475" y="0"/>
                  </a:lnTo>
                  <a:lnTo>
                    <a:pt x="476" y="0"/>
                  </a:lnTo>
                  <a:lnTo>
                    <a:pt x="477" y="0"/>
                  </a:lnTo>
                  <a:lnTo>
                    <a:pt x="478" y="0"/>
                  </a:lnTo>
                  <a:lnTo>
                    <a:pt x="479" y="0"/>
                  </a:lnTo>
                  <a:lnTo>
                    <a:pt x="480" y="0"/>
                  </a:lnTo>
                  <a:lnTo>
                    <a:pt x="481" y="0"/>
                  </a:lnTo>
                  <a:lnTo>
                    <a:pt x="481" y="0"/>
                  </a:lnTo>
                  <a:lnTo>
                    <a:pt x="482" y="0"/>
                  </a:lnTo>
                  <a:lnTo>
                    <a:pt x="483" y="0"/>
                  </a:lnTo>
                  <a:lnTo>
                    <a:pt x="484" y="0"/>
                  </a:lnTo>
                  <a:lnTo>
                    <a:pt x="485" y="0"/>
                  </a:lnTo>
                  <a:lnTo>
                    <a:pt x="486" y="0"/>
                  </a:lnTo>
                  <a:lnTo>
                    <a:pt x="48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489" y="0"/>
                  </a:lnTo>
                  <a:lnTo>
                    <a:pt x="490" y="0"/>
                  </a:lnTo>
                  <a:lnTo>
                    <a:pt x="491" y="0"/>
                  </a:lnTo>
                  <a:lnTo>
                    <a:pt x="492" y="0"/>
                  </a:lnTo>
                  <a:lnTo>
                    <a:pt x="493" y="0"/>
                  </a:lnTo>
                  <a:lnTo>
                    <a:pt x="494" y="0"/>
                  </a:lnTo>
                  <a:lnTo>
                    <a:pt x="494" y="0"/>
                  </a:lnTo>
                  <a:lnTo>
                    <a:pt x="495" y="0"/>
                  </a:lnTo>
                  <a:lnTo>
                    <a:pt x="496" y="0"/>
                  </a:lnTo>
                  <a:lnTo>
                    <a:pt x="497" y="0"/>
                  </a:lnTo>
                  <a:lnTo>
                    <a:pt x="498" y="0"/>
                  </a:lnTo>
                  <a:lnTo>
                    <a:pt x="499" y="0"/>
                  </a:lnTo>
                  <a:lnTo>
                    <a:pt x="500" y="0"/>
                  </a:lnTo>
                  <a:lnTo>
                    <a:pt x="500" y="0"/>
                  </a:lnTo>
                  <a:lnTo>
                    <a:pt x="501" y="0"/>
                  </a:lnTo>
                  <a:lnTo>
                    <a:pt x="502" y="0"/>
                  </a:lnTo>
                  <a:lnTo>
                    <a:pt x="503" y="0"/>
                  </a:lnTo>
                  <a:lnTo>
                    <a:pt x="504" y="0"/>
                  </a:lnTo>
                  <a:lnTo>
                    <a:pt x="505" y="0"/>
                  </a:lnTo>
                  <a:lnTo>
                    <a:pt x="506" y="0"/>
                  </a:lnTo>
                  <a:lnTo>
                    <a:pt x="506" y="0"/>
                  </a:lnTo>
                  <a:lnTo>
                    <a:pt x="507" y="0"/>
                  </a:lnTo>
                  <a:lnTo>
                    <a:pt x="508" y="0"/>
                  </a:lnTo>
                  <a:lnTo>
                    <a:pt x="509" y="0"/>
                  </a:lnTo>
                  <a:lnTo>
                    <a:pt x="510" y="0"/>
                  </a:lnTo>
                  <a:lnTo>
                    <a:pt x="511" y="0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513" y="0"/>
                  </a:lnTo>
                  <a:lnTo>
                    <a:pt x="514" y="0"/>
                  </a:lnTo>
                  <a:lnTo>
                    <a:pt x="515" y="0"/>
                  </a:lnTo>
                  <a:lnTo>
                    <a:pt x="516" y="0"/>
                  </a:lnTo>
                  <a:lnTo>
                    <a:pt x="517" y="0"/>
                  </a:lnTo>
                  <a:lnTo>
                    <a:pt x="518" y="0"/>
                  </a:lnTo>
                  <a:lnTo>
                    <a:pt x="518" y="0"/>
                  </a:lnTo>
                  <a:lnTo>
                    <a:pt x="519" y="0"/>
                  </a:lnTo>
                  <a:lnTo>
                    <a:pt x="520" y="0"/>
                  </a:lnTo>
                  <a:lnTo>
                    <a:pt x="521" y="0"/>
                  </a:lnTo>
                  <a:lnTo>
                    <a:pt x="522" y="0"/>
                  </a:lnTo>
                  <a:lnTo>
                    <a:pt x="523" y="0"/>
                  </a:lnTo>
                  <a:lnTo>
                    <a:pt x="524" y="0"/>
                  </a:lnTo>
                  <a:lnTo>
                    <a:pt x="524" y="0"/>
                  </a:lnTo>
                  <a:lnTo>
                    <a:pt x="525" y="0"/>
                  </a:lnTo>
                  <a:lnTo>
                    <a:pt x="526" y="0"/>
                  </a:lnTo>
                  <a:lnTo>
                    <a:pt x="527" y="0"/>
                  </a:lnTo>
                  <a:lnTo>
                    <a:pt x="528" y="0"/>
                  </a:lnTo>
                  <a:lnTo>
                    <a:pt x="529" y="0"/>
                  </a:lnTo>
                  <a:lnTo>
                    <a:pt x="530" y="0"/>
                  </a:lnTo>
                  <a:lnTo>
                    <a:pt x="530" y="0"/>
                  </a:lnTo>
                  <a:lnTo>
                    <a:pt x="531" y="0"/>
                  </a:lnTo>
                  <a:lnTo>
                    <a:pt x="532" y="0"/>
                  </a:lnTo>
                  <a:lnTo>
                    <a:pt x="533" y="0"/>
                  </a:lnTo>
                  <a:lnTo>
                    <a:pt x="534" y="0"/>
                  </a:lnTo>
                  <a:lnTo>
                    <a:pt x="535" y="0"/>
                  </a:lnTo>
                  <a:lnTo>
                    <a:pt x="536" y="0"/>
                  </a:lnTo>
                  <a:lnTo>
                    <a:pt x="536" y="0"/>
                  </a:lnTo>
                  <a:lnTo>
                    <a:pt x="537" y="0"/>
                  </a:lnTo>
                  <a:lnTo>
                    <a:pt x="538" y="0"/>
                  </a:lnTo>
                  <a:lnTo>
                    <a:pt x="539" y="0"/>
                  </a:lnTo>
                  <a:lnTo>
                    <a:pt x="540" y="0"/>
                  </a:lnTo>
                  <a:lnTo>
                    <a:pt x="541" y="0"/>
                  </a:lnTo>
                  <a:lnTo>
                    <a:pt x="542" y="0"/>
                  </a:lnTo>
                  <a:lnTo>
                    <a:pt x="542" y="0"/>
                  </a:lnTo>
                  <a:lnTo>
                    <a:pt x="543" y="0"/>
                  </a:lnTo>
                  <a:lnTo>
                    <a:pt x="544" y="0"/>
                  </a:lnTo>
                  <a:lnTo>
                    <a:pt x="545" y="0"/>
                  </a:lnTo>
                  <a:lnTo>
                    <a:pt x="546" y="0"/>
                  </a:lnTo>
                  <a:lnTo>
                    <a:pt x="547" y="0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549" y="0"/>
                  </a:lnTo>
                  <a:lnTo>
                    <a:pt x="550" y="0"/>
                  </a:lnTo>
                  <a:lnTo>
                    <a:pt x="551" y="0"/>
                  </a:lnTo>
                  <a:lnTo>
                    <a:pt x="552" y="0"/>
                  </a:lnTo>
                  <a:lnTo>
                    <a:pt x="553" y="0"/>
                  </a:lnTo>
                  <a:lnTo>
                    <a:pt x="554" y="0"/>
                  </a:lnTo>
                  <a:lnTo>
                    <a:pt x="554" y="0"/>
                  </a:lnTo>
                  <a:lnTo>
                    <a:pt x="555" y="0"/>
                  </a:lnTo>
                  <a:lnTo>
                    <a:pt x="556" y="0"/>
                  </a:lnTo>
                  <a:lnTo>
                    <a:pt x="557" y="0"/>
                  </a:lnTo>
                  <a:lnTo>
                    <a:pt x="558" y="0"/>
                  </a:lnTo>
                  <a:lnTo>
                    <a:pt x="559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561" y="0"/>
                  </a:lnTo>
                  <a:lnTo>
                    <a:pt x="562" y="0"/>
                  </a:lnTo>
                  <a:lnTo>
                    <a:pt x="563" y="0"/>
                  </a:lnTo>
                  <a:lnTo>
                    <a:pt x="564" y="0"/>
                  </a:lnTo>
                  <a:lnTo>
                    <a:pt x="565" y="0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567" y="0"/>
                  </a:lnTo>
                  <a:lnTo>
                    <a:pt x="568" y="0"/>
                  </a:lnTo>
                  <a:lnTo>
                    <a:pt x="569" y="0"/>
                  </a:lnTo>
                  <a:lnTo>
                    <a:pt x="570" y="0"/>
                  </a:lnTo>
                  <a:lnTo>
                    <a:pt x="571" y="0"/>
                  </a:lnTo>
                  <a:lnTo>
                    <a:pt x="572" y="0"/>
                  </a:lnTo>
                  <a:lnTo>
                    <a:pt x="572" y="0"/>
                  </a:lnTo>
                  <a:lnTo>
                    <a:pt x="573" y="0"/>
                  </a:lnTo>
                  <a:lnTo>
                    <a:pt x="574" y="0"/>
                  </a:lnTo>
                  <a:lnTo>
                    <a:pt x="575" y="0"/>
                  </a:lnTo>
                  <a:lnTo>
                    <a:pt x="576" y="0"/>
                  </a:lnTo>
                  <a:lnTo>
                    <a:pt x="577" y="0"/>
                  </a:lnTo>
                  <a:lnTo>
                    <a:pt x="578" y="0"/>
                  </a:lnTo>
                  <a:lnTo>
                    <a:pt x="578" y="0"/>
                  </a:lnTo>
                  <a:lnTo>
                    <a:pt x="579" y="0"/>
                  </a:lnTo>
                  <a:lnTo>
                    <a:pt x="580" y="0"/>
                  </a:lnTo>
                  <a:lnTo>
                    <a:pt x="581" y="0"/>
                  </a:lnTo>
                  <a:lnTo>
                    <a:pt x="582" y="0"/>
                  </a:lnTo>
                  <a:lnTo>
                    <a:pt x="583" y="0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85" y="0"/>
                  </a:lnTo>
                  <a:lnTo>
                    <a:pt x="586" y="0"/>
                  </a:lnTo>
                  <a:lnTo>
                    <a:pt x="587" y="0"/>
                  </a:lnTo>
                  <a:lnTo>
                    <a:pt x="588" y="0"/>
                  </a:lnTo>
                  <a:lnTo>
                    <a:pt x="589" y="0"/>
                  </a:lnTo>
                  <a:lnTo>
                    <a:pt x="590" y="0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592" y="0"/>
                  </a:lnTo>
                  <a:lnTo>
                    <a:pt x="593" y="0"/>
                  </a:lnTo>
                  <a:lnTo>
                    <a:pt x="594" y="0"/>
                  </a:lnTo>
                  <a:lnTo>
                    <a:pt x="595" y="0"/>
                  </a:lnTo>
                  <a:lnTo>
                    <a:pt x="596" y="0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598" y="0"/>
                  </a:lnTo>
                  <a:lnTo>
                    <a:pt x="599" y="0"/>
                  </a:lnTo>
                  <a:lnTo>
                    <a:pt x="600" y="0"/>
                  </a:lnTo>
                  <a:lnTo>
                    <a:pt x="601" y="0"/>
                  </a:lnTo>
                  <a:lnTo>
                    <a:pt x="602" y="0"/>
                  </a:lnTo>
                  <a:lnTo>
                    <a:pt x="603" y="0"/>
                  </a:lnTo>
                  <a:lnTo>
                    <a:pt x="603" y="0"/>
                  </a:lnTo>
                  <a:lnTo>
                    <a:pt x="604" y="0"/>
                  </a:lnTo>
                  <a:lnTo>
                    <a:pt x="605" y="0"/>
                  </a:lnTo>
                  <a:lnTo>
                    <a:pt x="606" y="0"/>
                  </a:lnTo>
                  <a:lnTo>
                    <a:pt x="607" y="0"/>
                  </a:lnTo>
                  <a:lnTo>
                    <a:pt x="608" y="0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610" y="0"/>
                  </a:lnTo>
                  <a:lnTo>
                    <a:pt x="611" y="0"/>
                  </a:lnTo>
                  <a:lnTo>
                    <a:pt x="612" y="0"/>
                  </a:lnTo>
                  <a:lnTo>
                    <a:pt x="613" y="0"/>
                  </a:lnTo>
                  <a:lnTo>
                    <a:pt x="614" y="0"/>
                  </a:lnTo>
                  <a:lnTo>
                    <a:pt x="615" y="0"/>
                  </a:lnTo>
                  <a:lnTo>
                    <a:pt x="615" y="0"/>
                  </a:lnTo>
                  <a:lnTo>
                    <a:pt x="616" y="0"/>
                  </a:lnTo>
                  <a:lnTo>
                    <a:pt x="617" y="0"/>
                  </a:lnTo>
                  <a:lnTo>
                    <a:pt x="618" y="0"/>
                  </a:lnTo>
                  <a:lnTo>
                    <a:pt x="619" y="0"/>
                  </a:lnTo>
                  <a:lnTo>
                    <a:pt x="620" y="0"/>
                  </a:lnTo>
                  <a:lnTo>
                    <a:pt x="621" y="0"/>
                  </a:lnTo>
                  <a:lnTo>
                    <a:pt x="621" y="0"/>
                  </a:lnTo>
                  <a:lnTo>
                    <a:pt x="622" y="0"/>
                  </a:lnTo>
                  <a:lnTo>
                    <a:pt x="623" y="0"/>
                  </a:lnTo>
                  <a:lnTo>
                    <a:pt x="624" y="0"/>
                  </a:lnTo>
                  <a:lnTo>
                    <a:pt x="625" y="0"/>
                  </a:lnTo>
                  <a:lnTo>
                    <a:pt x="626" y="0"/>
                  </a:lnTo>
                  <a:lnTo>
                    <a:pt x="627" y="0"/>
                  </a:lnTo>
                  <a:lnTo>
                    <a:pt x="627" y="0"/>
                  </a:lnTo>
                  <a:lnTo>
                    <a:pt x="628" y="0"/>
                  </a:lnTo>
                  <a:lnTo>
                    <a:pt x="629" y="0"/>
                  </a:lnTo>
                  <a:lnTo>
                    <a:pt x="630" y="0"/>
                  </a:lnTo>
                  <a:lnTo>
                    <a:pt x="631" y="0"/>
                  </a:lnTo>
                  <a:lnTo>
                    <a:pt x="632" y="0"/>
                  </a:lnTo>
                  <a:lnTo>
                    <a:pt x="633" y="0"/>
                  </a:lnTo>
                  <a:lnTo>
                    <a:pt x="633" y="0"/>
                  </a:lnTo>
                  <a:lnTo>
                    <a:pt x="634" y="0"/>
                  </a:lnTo>
                  <a:lnTo>
                    <a:pt x="635" y="0"/>
                  </a:lnTo>
                  <a:lnTo>
                    <a:pt x="636" y="0"/>
                  </a:lnTo>
                  <a:lnTo>
                    <a:pt x="637" y="0"/>
                  </a:lnTo>
                  <a:lnTo>
                    <a:pt x="638" y="0"/>
                  </a:lnTo>
                  <a:lnTo>
                    <a:pt x="639" y="0"/>
                  </a:lnTo>
                  <a:lnTo>
                    <a:pt x="639" y="0"/>
                  </a:lnTo>
                  <a:lnTo>
                    <a:pt x="639" y="0"/>
                  </a:lnTo>
                  <a:lnTo>
                    <a:pt x="640" y="0"/>
                  </a:lnTo>
                  <a:lnTo>
                    <a:pt x="641" y="0"/>
                  </a:lnTo>
                  <a:lnTo>
                    <a:pt x="642" y="0"/>
                  </a:lnTo>
                  <a:lnTo>
                    <a:pt x="643" y="0"/>
                  </a:lnTo>
                  <a:lnTo>
                    <a:pt x="643" y="0"/>
                  </a:lnTo>
                  <a:lnTo>
                    <a:pt x="644" y="0"/>
                  </a:lnTo>
                  <a:lnTo>
                    <a:pt x="645" y="0"/>
                  </a:lnTo>
                  <a:lnTo>
                    <a:pt x="646" y="0"/>
                  </a:lnTo>
                  <a:lnTo>
                    <a:pt x="647" y="0"/>
                  </a:lnTo>
                  <a:lnTo>
                    <a:pt x="648" y="0"/>
                  </a:lnTo>
                  <a:lnTo>
                    <a:pt x="648" y="0"/>
                  </a:lnTo>
                  <a:lnTo>
                    <a:pt x="649" y="0"/>
                  </a:lnTo>
                  <a:lnTo>
                    <a:pt x="650" y="0"/>
                  </a:lnTo>
                  <a:lnTo>
                    <a:pt x="651" y="0"/>
                  </a:lnTo>
                  <a:lnTo>
                    <a:pt x="651" y="0"/>
                  </a:lnTo>
                  <a:lnTo>
                    <a:pt x="652" y="0"/>
                  </a:lnTo>
                  <a:lnTo>
                    <a:pt x="653" y="0"/>
                  </a:lnTo>
                  <a:lnTo>
                    <a:pt x="653" y="0"/>
                  </a:lnTo>
                  <a:lnTo>
                    <a:pt x="654" y="0"/>
                  </a:lnTo>
                  <a:lnTo>
                    <a:pt x="655" y="0"/>
                  </a:lnTo>
                  <a:lnTo>
                    <a:pt x="656" y="0"/>
                  </a:lnTo>
                  <a:lnTo>
                    <a:pt x="657" y="0"/>
                  </a:lnTo>
                  <a:lnTo>
                    <a:pt x="658" y="0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60" y="0"/>
                  </a:lnTo>
                  <a:lnTo>
                    <a:pt x="661" y="0"/>
                  </a:lnTo>
                  <a:lnTo>
                    <a:pt x="662" y="0"/>
                  </a:lnTo>
                  <a:lnTo>
                    <a:pt x="663" y="0"/>
                  </a:lnTo>
                  <a:lnTo>
                    <a:pt x="664" y="0"/>
                  </a:lnTo>
                  <a:lnTo>
                    <a:pt x="665" y="0"/>
                  </a:lnTo>
                  <a:lnTo>
                    <a:pt x="665" y="0"/>
                  </a:lnTo>
                  <a:lnTo>
                    <a:pt x="666" y="0"/>
                  </a:lnTo>
                  <a:lnTo>
                    <a:pt x="667" y="0"/>
                  </a:lnTo>
                  <a:lnTo>
                    <a:pt x="668" y="0"/>
                  </a:lnTo>
                  <a:lnTo>
                    <a:pt x="669" y="0"/>
                  </a:lnTo>
                  <a:lnTo>
                    <a:pt x="670" y="0"/>
                  </a:lnTo>
                  <a:lnTo>
                    <a:pt x="671" y="0"/>
                  </a:lnTo>
                  <a:lnTo>
                    <a:pt x="671" y="0"/>
                  </a:lnTo>
                  <a:lnTo>
                    <a:pt x="672" y="0"/>
                  </a:lnTo>
                  <a:lnTo>
                    <a:pt x="673" y="0"/>
                  </a:lnTo>
                  <a:lnTo>
                    <a:pt x="674" y="0"/>
                  </a:lnTo>
                  <a:lnTo>
                    <a:pt x="675" y="0"/>
                  </a:lnTo>
                  <a:lnTo>
                    <a:pt x="676" y="0"/>
                  </a:lnTo>
                  <a:lnTo>
                    <a:pt x="677" y="0"/>
                  </a:lnTo>
                  <a:lnTo>
                    <a:pt x="677" y="0"/>
                  </a:lnTo>
                  <a:lnTo>
                    <a:pt x="678" y="0"/>
                  </a:lnTo>
                  <a:lnTo>
                    <a:pt x="679" y="0"/>
                  </a:lnTo>
                  <a:lnTo>
                    <a:pt x="680" y="0"/>
                  </a:lnTo>
                  <a:lnTo>
                    <a:pt x="681" y="0"/>
                  </a:lnTo>
                  <a:lnTo>
                    <a:pt x="682" y="0"/>
                  </a:lnTo>
                  <a:lnTo>
                    <a:pt x="683" y="0"/>
                  </a:lnTo>
                  <a:lnTo>
                    <a:pt x="683" y="0"/>
                  </a:lnTo>
                  <a:lnTo>
                    <a:pt x="684" y="0"/>
                  </a:lnTo>
                  <a:lnTo>
                    <a:pt x="685" y="0"/>
                  </a:lnTo>
                  <a:lnTo>
                    <a:pt x="686" y="0"/>
                  </a:lnTo>
                  <a:lnTo>
                    <a:pt x="687" y="0"/>
                  </a:lnTo>
                  <a:lnTo>
                    <a:pt x="688" y="0"/>
                  </a:lnTo>
                  <a:lnTo>
                    <a:pt x="689" y="0"/>
                  </a:lnTo>
                  <a:lnTo>
                    <a:pt x="689" y="0"/>
                  </a:lnTo>
                  <a:lnTo>
                    <a:pt x="690" y="0"/>
                  </a:lnTo>
                  <a:lnTo>
                    <a:pt x="691" y="0"/>
                  </a:lnTo>
                  <a:lnTo>
                    <a:pt x="692" y="0"/>
                  </a:lnTo>
                  <a:lnTo>
                    <a:pt x="693" y="0"/>
                  </a:lnTo>
                  <a:lnTo>
                    <a:pt x="694" y="0"/>
                  </a:lnTo>
                  <a:lnTo>
                    <a:pt x="695" y="0"/>
                  </a:lnTo>
                  <a:lnTo>
                    <a:pt x="695" y="0"/>
                  </a:lnTo>
                  <a:lnTo>
                    <a:pt x="696" y="0"/>
                  </a:lnTo>
                  <a:lnTo>
                    <a:pt x="697" y="0"/>
                  </a:lnTo>
                  <a:lnTo>
                    <a:pt x="698" y="0"/>
                  </a:lnTo>
                  <a:lnTo>
                    <a:pt x="699" y="0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701" y="0"/>
                  </a:lnTo>
                  <a:lnTo>
                    <a:pt x="702" y="0"/>
                  </a:lnTo>
                  <a:lnTo>
                    <a:pt x="703" y="0"/>
                  </a:lnTo>
                  <a:lnTo>
                    <a:pt x="704" y="0"/>
                  </a:lnTo>
                  <a:lnTo>
                    <a:pt x="705" y="0"/>
                  </a:lnTo>
                  <a:lnTo>
                    <a:pt x="706" y="0"/>
                  </a:lnTo>
                  <a:lnTo>
                    <a:pt x="706" y="0"/>
                  </a:lnTo>
                  <a:lnTo>
                    <a:pt x="707" y="0"/>
                  </a:lnTo>
                  <a:lnTo>
                    <a:pt x="708" y="0"/>
                  </a:lnTo>
                  <a:lnTo>
                    <a:pt x="709" y="0"/>
                  </a:lnTo>
                  <a:lnTo>
                    <a:pt x="710" y="0"/>
                  </a:lnTo>
                  <a:lnTo>
                    <a:pt x="711" y="0"/>
                  </a:lnTo>
                  <a:lnTo>
                    <a:pt x="712" y="0"/>
                  </a:lnTo>
                  <a:lnTo>
                    <a:pt x="712" y="0"/>
                  </a:lnTo>
                  <a:lnTo>
                    <a:pt x="713" y="0"/>
                  </a:lnTo>
                  <a:lnTo>
                    <a:pt x="714" y="0"/>
                  </a:lnTo>
                  <a:lnTo>
                    <a:pt x="715" y="0"/>
                  </a:lnTo>
                  <a:lnTo>
                    <a:pt x="716" y="0"/>
                  </a:lnTo>
                  <a:lnTo>
                    <a:pt x="717" y="0"/>
                  </a:lnTo>
                  <a:lnTo>
                    <a:pt x="718" y="0"/>
                  </a:lnTo>
                  <a:lnTo>
                    <a:pt x="718" y="0"/>
                  </a:lnTo>
                  <a:lnTo>
                    <a:pt x="719" y="0"/>
                  </a:lnTo>
                  <a:lnTo>
                    <a:pt x="720" y="0"/>
                  </a:lnTo>
                  <a:lnTo>
                    <a:pt x="721" y="0"/>
                  </a:lnTo>
                  <a:lnTo>
                    <a:pt x="722" y="0"/>
                  </a:lnTo>
                  <a:lnTo>
                    <a:pt x="722" y="0"/>
                  </a:lnTo>
                  <a:lnTo>
                    <a:pt x="723" y="0"/>
                  </a:lnTo>
                  <a:lnTo>
                    <a:pt x="724" y="0"/>
                  </a:lnTo>
                  <a:lnTo>
                    <a:pt x="724" y="0"/>
                  </a:lnTo>
                  <a:lnTo>
                    <a:pt x="725" y="0"/>
                  </a:lnTo>
                  <a:lnTo>
                    <a:pt x="726" y="0"/>
                  </a:lnTo>
                  <a:lnTo>
                    <a:pt x="727" y="0"/>
                  </a:lnTo>
                  <a:lnTo>
                    <a:pt x="728" y="0"/>
                  </a:lnTo>
                  <a:lnTo>
                    <a:pt x="729" y="0"/>
                  </a:lnTo>
                  <a:lnTo>
                    <a:pt x="730" y="0"/>
                  </a:lnTo>
                  <a:lnTo>
                    <a:pt x="730" y="0"/>
                  </a:lnTo>
                  <a:lnTo>
                    <a:pt x="731" y="0"/>
                  </a:lnTo>
                  <a:lnTo>
                    <a:pt x="732" y="0"/>
                  </a:lnTo>
                  <a:lnTo>
                    <a:pt x="733" y="0"/>
                  </a:lnTo>
                  <a:lnTo>
                    <a:pt x="734" y="0"/>
                  </a:lnTo>
                  <a:lnTo>
                    <a:pt x="735" y="0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737" y="0"/>
                  </a:lnTo>
                  <a:lnTo>
                    <a:pt x="738" y="0"/>
                  </a:lnTo>
                  <a:lnTo>
                    <a:pt x="739" y="0"/>
                  </a:lnTo>
                  <a:lnTo>
                    <a:pt x="740" y="0"/>
                  </a:lnTo>
                  <a:lnTo>
                    <a:pt x="741" y="0"/>
                  </a:lnTo>
                  <a:lnTo>
                    <a:pt x="742" y="0"/>
                  </a:lnTo>
                  <a:lnTo>
                    <a:pt x="742" y="0"/>
                  </a:lnTo>
                  <a:lnTo>
                    <a:pt x="743" y="0"/>
                  </a:lnTo>
                  <a:lnTo>
                    <a:pt x="744" y="0"/>
                  </a:lnTo>
                  <a:lnTo>
                    <a:pt x="745" y="0"/>
                  </a:lnTo>
                  <a:lnTo>
                    <a:pt x="746" y="0"/>
                  </a:lnTo>
                  <a:lnTo>
                    <a:pt x="747" y="0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49" y="0"/>
                  </a:lnTo>
                  <a:lnTo>
                    <a:pt x="750" y="0"/>
                  </a:lnTo>
                  <a:lnTo>
                    <a:pt x="750" y="0"/>
                  </a:lnTo>
                  <a:lnTo>
                    <a:pt x="751" y="0"/>
                  </a:lnTo>
                  <a:lnTo>
                    <a:pt x="751" y="0"/>
                  </a:lnTo>
                  <a:lnTo>
                    <a:pt x="752" y="0"/>
                  </a:lnTo>
                  <a:lnTo>
                    <a:pt x="753" y="0"/>
                  </a:lnTo>
                  <a:lnTo>
                    <a:pt x="753" y="0"/>
                  </a:lnTo>
                  <a:lnTo>
                    <a:pt x="754" y="0"/>
                  </a:lnTo>
                  <a:lnTo>
                    <a:pt x="754" y="0"/>
                  </a:lnTo>
                  <a:lnTo>
                    <a:pt x="755" y="0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757" y="0"/>
                  </a:lnTo>
                  <a:lnTo>
                    <a:pt x="757" y="0"/>
                  </a:lnTo>
                  <a:lnTo>
                    <a:pt x="758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0" y="0"/>
                  </a:lnTo>
                  <a:lnTo>
                    <a:pt x="760" y="0"/>
                  </a:lnTo>
                  <a:lnTo>
                    <a:pt x="760" y="0"/>
                  </a:lnTo>
                  <a:lnTo>
                    <a:pt x="761" y="0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3" y="0"/>
                  </a:lnTo>
                  <a:lnTo>
                    <a:pt x="763" y="0"/>
                  </a:lnTo>
                  <a:lnTo>
                    <a:pt x="764" y="0"/>
                  </a:lnTo>
                  <a:lnTo>
                    <a:pt x="765" y="0"/>
                  </a:lnTo>
                  <a:lnTo>
                    <a:pt x="765" y="0"/>
                  </a:lnTo>
                  <a:lnTo>
                    <a:pt x="766" y="0"/>
                  </a:lnTo>
                  <a:lnTo>
                    <a:pt x="766" y="0"/>
                  </a:lnTo>
                  <a:lnTo>
                    <a:pt x="767" y="0"/>
                  </a:lnTo>
                  <a:lnTo>
                    <a:pt x="768" y="0"/>
                  </a:lnTo>
                  <a:lnTo>
                    <a:pt x="768" y="0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770" y="0"/>
                  </a:lnTo>
                  <a:lnTo>
                    <a:pt x="771" y="0"/>
                  </a:lnTo>
                  <a:lnTo>
                    <a:pt x="771" y="0"/>
                  </a:lnTo>
                  <a:lnTo>
                    <a:pt x="772" y="0"/>
                  </a:lnTo>
                  <a:lnTo>
                    <a:pt x="772" y="0"/>
                  </a:lnTo>
                  <a:lnTo>
                    <a:pt x="772" y="0"/>
                  </a:lnTo>
                  <a:lnTo>
                    <a:pt x="773" y="0"/>
                  </a:lnTo>
                  <a:lnTo>
                    <a:pt x="774" y="0"/>
                  </a:lnTo>
                  <a:lnTo>
                    <a:pt x="775" y="0"/>
                  </a:lnTo>
                  <a:lnTo>
                    <a:pt x="776" y="0"/>
                  </a:lnTo>
                  <a:lnTo>
                    <a:pt x="777" y="0"/>
                  </a:lnTo>
                  <a:lnTo>
                    <a:pt x="778" y="0"/>
                  </a:lnTo>
                  <a:lnTo>
                    <a:pt x="778" y="0"/>
                  </a:lnTo>
                  <a:lnTo>
                    <a:pt x="779" y="0"/>
                  </a:lnTo>
                  <a:lnTo>
                    <a:pt x="780" y="0"/>
                  </a:lnTo>
                  <a:lnTo>
                    <a:pt x="781" y="0"/>
                  </a:lnTo>
                  <a:lnTo>
                    <a:pt x="782" y="0"/>
                  </a:lnTo>
                  <a:lnTo>
                    <a:pt x="783" y="0"/>
                  </a:lnTo>
                  <a:lnTo>
                    <a:pt x="784" y="0"/>
                  </a:lnTo>
                  <a:lnTo>
                    <a:pt x="784" y="0"/>
                  </a:lnTo>
                  <a:lnTo>
                    <a:pt x="785" y="0"/>
                  </a:lnTo>
                  <a:lnTo>
                    <a:pt x="786" y="0"/>
                  </a:lnTo>
                  <a:lnTo>
                    <a:pt x="787" y="0"/>
                  </a:lnTo>
                  <a:lnTo>
                    <a:pt x="788" y="0"/>
                  </a:lnTo>
                  <a:lnTo>
                    <a:pt x="789" y="0"/>
                  </a:lnTo>
                  <a:lnTo>
                    <a:pt x="790" y="0"/>
                  </a:lnTo>
                  <a:lnTo>
                    <a:pt x="790" y="0"/>
                  </a:lnTo>
                  <a:lnTo>
                    <a:pt x="791" y="0"/>
                  </a:lnTo>
                  <a:lnTo>
                    <a:pt x="792" y="0"/>
                  </a:lnTo>
                  <a:lnTo>
                    <a:pt x="793" y="0"/>
                  </a:lnTo>
                  <a:lnTo>
                    <a:pt x="794" y="0"/>
                  </a:lnTo>
                  <a:lnTo>
                    <a:pt x="795" y="0"/>
                  </a:lnTo>
                  <a:lnTo>
                    <a:pt x="795" y="0"/>
                  </a:lnTo>
                  <a:lnTo>
                    <a:pt x="796" y="0"/>
                  </a:lnTo>
                  <a:lnTo>
                    <a:pt x="797" y="0"/>
                  </a:lnTo>
                  <a:lnTo>
                    <a:pt x="798" y="0"/>
                  </a:lnTo>
                  <a:lnTo>
                    <a:pt x="799" y="0"/>
                  </a:lnTo>
                  <a:lnTo>
                    <a:pt x="800" y="0"/>
                  </a:lnTo>
                  <a:lnTo>
                    <a:pt x="801" y="0"/>
                  </a:lnTo>
                  <a:lnTo>
                    <a:pt x="801" y="0"/>
                  </a:lnTo>
                  <a:lnTo>
                    <a:pt x="802" y="0"/>
                  </a:lnTo>
                  <a:lnTo>
                    <a:pt x="803" y="0"/>
                  </a:lnTo>
                  <a:lnTo>
                    <a:pt x="804" y="0"/>
                  </a:lnTo>
                  <a:lnTo>
                    <a:pt x="805" y="0"/>
                  </a:lnTo>
                  <a:lnTo>
                    <a:pt x="806" y="0"/>
                  </a:lnTo>
                  <a:lnTo>
                    <a:pt x="807" y="0"/>
                  </a:lnTo>
                  <a:lnTo>
                    <a:pt x="807" y="0"/>
                  </a:lnTo>
                  <a:lnTo>
                    <a:pt x="808" y="0"/>
                  </a:lnTo>
                  <a:lnTo>
                    <a:pt x="809" y="0"/>
                  </a:lnTo>
                  <a:lnTo>
                    <a:pt x="810" y="0"/>
                  </a:lnTo>
                  <a:lnTo>
                    <a:pt x="811" y="0"/>
                  </a:lnTo>
                  <a:lnTo>
                    <a:pt x="812" y="0"/>
                  </a:lnTo>
                  <a:lnTo>
                    <a:pt x="813" y="0"/>
                  </a:lnTo>
                  <a:lnTo>
                    <a:pt x="813" y="0"/>
                  </a:lnTo>
                  <a:lnTo>
                    <a:pt x="814" y="0"/>
                  </a:lnTo>
                  <a:lnTo>
                    <a:pt x="815" y="0"/>
                  </a:lnTo>
                  <a:lnTo>
                    <a:pt x="816" y="0"/>
                  </a:lnTo>
                  <a:lnTo>
                    <a:pt x="817" y="0"/>
                  </a:lnTo>
                  <a:lnTo>
                    <a:pt x="818" y="0"/>
                  </a:lnTo>
                  <a:lnTo>
                    <a:pt x="818" y="0"/>
                  </a:lnTo>
                  <a:lnTo>
                    <a:pt x="819" y="0"/>
                  </a:lnTo>
                  <a:lnTo>
                    <a:pt x="820" y="0"/>
                  </a:lnTo>
                  <a:lnTo>
                    <a:pt x="821" y="0"/>
                  </a:lnTo>
                  <a:lnTo>
                    <a:pt x="822" y="0"/>
                  </a:lnTo>
                  <a:lnTo>
                    <a:pt x="823" y="0"/>
                  </a:lnTo>
                  <a:lnTo>
                    <a:pt x="824" y="0"/>
                  </a:lnTo>
                  <a:lnTo>
                    <a:pt x="824" y="0"/>
                  </a:lnTo>
                  <a:lnTo>
                    <a:pt x="825" y="0"/>
                  </a:lnTo>
                  <a:lnTo>
                    <a:pt x="826" y="0"/>
                  </a:lnTo>
                  <a:lnTo>
                    <a:pt x="827" y="0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829" y="0"/>
                  </a:lnTo>
                  <a:lnTo>
                    <a:pt x="830" y="0"/>
                  </a:lnTo>
                  <a:lnTo>
                    <a:pt x="830" y="0"/>
                  </a:lnTo>
                  <a:lnTo>
                    <a:pt x="831" y="0"/>
                  </a:lnTo>
                  <a:lnTo>
                    <a:pt x="832" y="0"/>
                  </a:lnTo>
                  <a:lnTo>
                    <a:pt x="833" y="0"/>
                  </a:lnTo>
                  <a:lnTo>
                    <a:pt x="834" y="0"/>
                  </a:lnTo>
                  <a:lnTo>
                    <a:pt x="835" y="0"/>
                  </a:lnTo>
                  <a:lnTo>
                    <a:pt x="836" y="0"/>
                  </a:lnTo>
                  <a:lnTo>
                    <a:pt x="836" y="0"/>
                  </a:lnTo>
                  <a:lnTo>
                    <a:pt x="837" y="0"/>
                  </a:lnTo>
                  <a:lnTo>
                    <a:pt x="838" y="0"/>
                  </a:lnTo>
                  <a:lnTo>
                    <a:pt x="839" y="0"/>
                  </a:lnTo>
                  <a:lnTo>
                    <a:pt x="840" y="0"/>
                  </a:lnTo>
                  <a:lnTo>
                    <a:pt x="841" y="0"/>
                  </a:lnTo>
                  <a:lnTo>
                    <a:pt x="841" y="0"/>
                  </a:lnTo>
                  <a:lnTo>
                    <a:pt x="842" y="0"/>
                  </a:lnTo>
                  <a:lnTo>
                    <a:pt x="843" y="0"/>
                  </a:lnTo>
                  <a:lnTo>
                    <a:pt x="844" y="0"/>
                  </a:lnTo>
                  <a:lnTo>
                    <a:pt x="845" y="0"/>
                  </a:lnTo>
                  <a:lnTo>
                    <a:pt x="846" y="0"/>
                  </a:lnTo>
                  <a:lnTo>
                    <a:pt x="847" y="0"/>
                  </a:lnTo>
                  <a:lnTo>
                    <a:pt x="847" y="0"/>
                  </a:lnTo>
                  <a:lnTo>
                    <a:pt x="848" y="0"/>
                  </a:lnTo>
                  <a:lnTo>
                    <a:pt x="849" y="0"/>
                  </a:lnTo>
                  <a:lnTo>
                    <a:pt x="850" y="0"/>
                  </a:lnTo>
                  <a:lnTo>
                    <a:pt x="851" y="0"/>
                  </a:lnTo>
                  <a:lnTo>
                    <a:pt x="852" y="0"/>
                  </a:lnTo>
                  <a:lnTo>
                    <a:pt x="853" y="0"/>
                  </a:lnTo>
                  <a:lnTo>
                    <a:pt x="853" y="0"/>
                  </a:lnTo>
                  <a:lnTo>
                    <a:pt x="854" y="0"/>
                  </a:lnTo>
                  <a:lnTo>
                    <a:pt x="855" y="0"/>
                  </a:lnTo>
                  <a:lnTo>
                    <a:pt x="856" y="0"/>
                  </a:lnTo>
                  <a:lnTo>
                    <a:pt x="857" y="0"/>
                  </a:lnTo>
                  <a:lnTo>
                    <a:pt x="858" y="0"/>
                  </a:lnTo>
                  <a:lnTo>
                    <a:pt x="859" y="0"/>
                  </a:lnTo>
                  <a:lnTo>
                    <a:pt x="859" y="0"/>
                  </a:lnTo>
                  <a:lnTo>
                    <a:pt x="860" y="0"/>
                  </a:lnTo>
                  <a:lnTo>
                    <a:pt x="861" y="0"/>
                  </a:lnTo>
                  <a:lnTo>
                    <a:pt x="862" y="0"/>
                  </a:lnTo>
                  <a:lnTo>
                    <a:pt x="863" y="0"/>
                  </a:lnTo>
                  <a:lnTo>
                    <a:pt x="864" y="0"/>
                  </a:lnTo>
                  <a:lnTo>
                    <a:pt x="864" y="0"/>
                  </a:lnTo>
                  <a:lnTo>
                    <a:pt x="865" y="0"/>
                  </a:lnTo>
                  <a:lnTo>
                    <a:pt x="866" y="0"/>
                  </a:lnTo>
                  <a:lnTo>
                    <a:pt x="867" y="0"/>
                  </a:lnTo>
                  <a:lnTo>
                    <a:pt x="868" y="0"/>
                  </a:lnTo>
                  <a:lnTo>
                    <a:pt x="869" y="0"/>
                  </a:lnTo>
                  <a:lnTo>
                    <a:pt x="870" y="0"/>
                  </a:lnTo>
                  <a:lnTo>
                    <a:pt x="870" y="0"/>
                  </a:lnTo>
                  <a:lnTo>
                    <a:pt x="871" y="0"/>
                  </a:lnTo>
                  <a:lnTo>
                    <a:pt x="872" y="0"/>
                  </a:lnTo>
                  <a:lnTo>
                    <a:pt x="873" y="0"/>
                  </a:lnTo>
                  <a:lnTo>
                    <a:pt x="874" y="0"/>
                  </a:lnTo>
                  <a:lnTo>
                    <a:pt x="875" y="0"/>
                  </a:lnTo>
                  <a:lnTo>
                    <a:pt x="876" y="0"/>
                  </a:lnTo>
                  <a:lnTo>
                    <a:pt x="876" y="0"/>
                  </a:lnTo>
                  <a:lnTo>
                    <a:pt x="877" y="0"/>
                  </a:lnTo>
                  <a:lnTo>
                    <a:pt x="878" y="0"/>
                  </a:lnTo>
                  <a:lnTo>
                    <a:pt x="879" y="0"/>
                  </a:lnTo>
                  <a:lnTo>
                    <a:pt x="879" y="0"/>
                  </a:lnTo>
                  <a:lnTo>
                    <a:pt x="880" y="0"/>
                  </a:lnTo>
                  <a:lnTo>
                    <a:pt x="881" y="0"/>
                  </a:lnTo>
                  <a:lnTo>
                    <a:pt x="881" y="0"/>
                  </a:lnTo>
                  <a:lnTo>
                    <a:pt x="882" y="0"/>
                  </a:lnTo>
                  <a:lnTo>
                    <a:pt x="883" y="0"/>
                  </a:lnTo>
                  <a:lnTo>
                    <a:pt x="884" y="0"/>
                  </a:lnTo>
                  <a:lnTo>
                    <a:pt x="885" y="0"/>
                  </a:lnTo>
                  <a:lnTo>
                    <a:pt x="885" y="0"/>
                  </a:lnTo>
                  <a:lnTo>
                    <a:pt x="886" y="0"/>
                  </a:lnTo>
                  <a:lnTo>
                    <a:pt x="887" y="0"/>
                  </a:lnTo>
                  <a:lnTo>
                    <a:pt x="888" y="0"/>
                  </a:lnTo>
                  <a:lnTo>
                    <a:pt x="889" y="0"/>
                  </a:lnTo>
                  <a:lnTo>
                    <a:pt x="889" y="0"/>
                  </a:lnTo>
                  <a:lnTo>
                    <a:pt x="890" y="0"/>
                  </a:lnTo>
                  <a:lnTo>
                    <a:pt x="890" y="0"/>
                  </a:lnTo>
                  <a:lnTo>
                    <a:pt x="891" y="0"/>
                  </a:lnTo>
                  <a:lnTo>
                    <a:pt x="892" y="0"/>
                  </a:lnTo>
                  <a:lnTo>
                    <a:pt x="893" y="0"/>
                  </a:lnTo>
                  <a:lnTo>
                    <a:pt x="894" y="0"/>
                  </a:lnTo>
                  <a:lnTo>
                    <a:pt x="895" y="0"/>
                  </a:lnTo>
                  <a:lnTo>
                    <a:pt x="895" y="0"/>
                  </a:lnTo>
                  <a:lnTo>
                    <a:pt x="896" y="0"/>
                  </a:lnTo>
                  <a:lnTo>
                    <a:pt x="897" y="0"/>
                  </a:lnTo>
                  <a:lnTo>
                    <a:pt x="898" y="0"/>
                  </a:lnTo>
                  <a:lnTo>
                    <a:pt x="899" y="0"/>
                  </a:lnTo>
                  <a:lnTo>
                    <a:pt x="900" y="0"/>
                  </a:lnTo>
                  <a:lnTo>
                    <a:pt x="900" y="0"/>
                  </a:lnTo>
                  <a:lnTo>
                    <a:pt x="901" y="0"/>
                  </a:lnTo>
                  <a:lnTo>
                    <a:pt x="902" y="0"/>
                  </a:lnTo>
                  <a:lnTo>
                    <a:pt x="903" y="0"/>
                  </a:lnTo>
                  <a:lnTo>
                    <a:pt x="904" y="0"/>
                  </a:lnTo>
                  <a:lnTo>
                    <a:pt x="905" y="0"/>
                  </a:lnTo>
                  <a:lnTo>
                    <a:pt x="906" y="0"/>
                  </a:lnTo>
                  <a:lnTo>
                    <a:pt x="906" y="0"/>
                  </a:lnTo>
                  <a:lnTo>
                    <a:pt x="907" y="0"/>
                  </a:lnTo>
                  <a:lnTo>
                    <a:pt x="908" y="0"/>
                  </a:lnTo>
                  <a:lnTo>
                    <a:pt x="909" y="0"/>
                  </a:lnTo>
                  <a:lnTo>
                    <a:pt x="910" y="0"/>
                  </a:lnTo>
                  <a:lnTo>
                    <a:pt x="911" y="0"/>
                  </a:lnTo>
                  <a:lnTo>
                    <a:pt x="912" y="0"/>
                  </a:lnTo>
                  <a:lnTo>
                    <a:pt x="912" y="0"/>
                  </a:lnTo>
                  <a:lnTo>
                    <a:pt x="913" y="0"/>
                  </a:lnTo>
                  <a:lnTo>
                    <a:pt x="914" y="0"/>
                  </a:lnTo>
                  <a:lnTo>
                    <a:pt x="915" y="0"/>
                  </a:lnTo>
                  <a:lnTo>
                    <a:pt x="916" y="0"/>
                  </a:lnTo>
                  <a:lnTo>
                    <a:pt x="917" y="0"/>
                  </a:lnTo>
                  <a:lnTo>
                    <a:pt x="918" y="0"/>
                  </a:lnTo>
                  <a:lnTo>
                    <a:pt x="918" y="0"/>
                  </a:lnTo>
                  <a:lnTo>
                    <a:pt x="919" y="0"/>
                  </a:lnTo>
                  <a:lnTo>
                    <a:pt x="920" y="0"/>
                  </a:lnTo>
                  <a:lnTo>
                    <a:pt x="921" y="0"/>
                  </a:lnTo>
                  <a:lnTo>
                    <a:pt x="922" y="0"/>
                  </a:lnTo>
                  <a:lnTo>
                    <a:pt x="923" y="0"/>
                  </a:lnTo>
                  <a:lnTo>
                    <a:pt x="923" y="0"/>
                  </a:lnTo>
                  <a:lnTo>
                    <a:pt x="924" y="0"/>
                  </a:lnTo>
                  <a:lnTo>
                    <a:pt x="925" y="0"/>
                  </a:lnTo>
                  <a:lnTo>
                    <a:pt x="926" y="0"/>
                  </a:lnTo>
                  <a:lnTo>
                    <a:pt x="927" y="0"/>
                  </a:lnTo>
                  <a:lnTo>
                    <a:pt x="928" y="0"/>
                  </a:lnTo>
                  <a:lnTo>
                    <a:pt x="929" y="0"/>
                  </a:lnTo>
                  <a:lnTo>
                    <a:pt x="929" y="0"/>
                  </a:lnTo>
                  <a:lnTo>
                    <a:pt x="930" y="0"/>
                  </a:lnTo>
                  <a:lnTo>
                    <a:pt x="931" y="0"/>
                  </a:lnTo>
                  <a:lnTo>
                    <a:pt x="932" y="0"/>
                  </a:lnTo>
                  <a:lnTo>
                    <a:pt x="933" y="0"/>
                  </a:lnTo>
                  <a:lnTo>
                    <a:pt x="934" y="0"/>
                  </a:lnTo>
                  <a:lnTo>
                    <a:pt x="935" y="0"/>
                  </a:lnTo>
                  <a:lnTo>
                    <a:pt x="935" y="0"/>
                  </a:lnTo>
                  <a:lnTo>
                    <a:pt x="936" y="0"/>
                  </a:lnTo>
                  <a:lnTo>
                    <a:pt x="937" y="0"/>
                  </a:lnTo>
                  <a:lnTo>
                    <a:pt x="938" y="0"/>
                  </a:lnTo>
                  <a:lnTo>
                    <a:pt x="939" y="0"/>
                  </a:lnTo>
                  <a:lnTo>
                    <a:pt x="940" y="0"/>
                  </a:lnTo>
                  <a:lnTo>
                    <a:pt x="941" y="0"/>
                  </a:lnTo>
                  <a:lnTo>
                    <a:pt x="941" y="0"/>
                  </a:lnTo>
                  <a:lnTo>
                    <a:pt x="942" y="0"/>
                  </a:lnTo>
                  <a:lnTo>
                    <a:pt x="943" y="0"/>
                  </a:lnTo>
                  <a:lnTo>
                    <a:pt x="944" y="0"/>
                  </a:lnTo>
                  <a:lnTo>
                    <a:pt x="945" y="0"/>
                  </a:lnTo>
                  <a:lnTo>
                    <a:pt x="946" y="0"/>
                  </a:lnTo>
                  <a:lnTo>
                    <a:pt x="947" y="0"/>
                  </a:lnTo>
                  <a:lnTo>
                    <a:pt x="947" y="0"/>
                  </a:lnTo>
                  <a:lnTo>
                    <a:pt x="948" y="0"/>
                  </a:lnTo>
                  <a:lnTo>
                    <a:pt x="949" y="0"/>
                  </a:lnTo>
                  <a:lnTo>
                    <a:pt x="950" y="0"/>
                  </a:lnTo>
                  <a:lnTo>
                    <a:pt x="951" y="0"/>
                  </a:lnTo>
                  <a:lnTo>
                    <a:pt x="952" y="0"/>
                  </a:lnTo>
                  <a:lnTo>
                    <a:pt x="952" y="0"/>
                  </a:lnTo>
                  <a:lnTo>
                    <a:pt x="953" y="0"/>
                  </a:lnTo>
                  <a:lnTo>
                    <a:pt x="954" y="0"/>
                  </a:lnTo>
                  <a:lnTo>
                    <a:pt x="955" y="0"/>
                  </a:lnTo>
                  <a:lnTo>
                    <a:pt x="956" y="0"/>
                  </a:lnTo>
                  <a:lnTo>
                    <a:pt x="957" y="0"/>
                  </a:lnTo>
                  <a:lnTo>
                    <a:pt x="958" y="0"/>
                  </a:lnTo>
                  <a:lnTo>
                    <a:pt x="958" y="0"/>
                  </a:lnTo>
                  <a:lnTo>
                    <a:pt x="959" y="0"/>
                  </a:lnTo>
                  <a:lnTo>
                    <a:pt x="960" y="0"/>
                  </a:lnTo>
                  <a:lnTo>
                    <a:pt x="961" y="0"/>
                  </a:lnTo>
                  <a:lnTo>
                    <a:pt x="962" y="0"/>
                  </a:lnTo>
                  <a:lnTo>
                    <a:pt x="963" y="0"/>
                  </a:lnTo>
                  <a:lnTo>
                    <a:pt x="964" y="0"/>
                  </a:lnTo>
                  <a:lnTo>
                    <a:pt x="964" y="0"/>
                  </a:lnTo>
                  <a:lnTo>
                    <a:pt x="965" y="0"/>
                  </a:lnTo>
                  <a:lnTo>
                    <a:pt x="966" y="0"/>
                  </a:lnTo>
                  <a:lnTo>
                    <a:pt x="967" y="0"/>
                  </a:lnTo>
                  <a:lnTo>
                    <a:pt x="968" y="0"/>
                  </a:lnTo>
                  <a:lnTo>
                    <a:pt x="969" y="0"/>
                  </a:lnTo>
                  <a:lnTo>
                    <a:pt x="970" y="0"/>
                  </a:lnTo>
                  <a:lnTo>
                    <a:pt x="970" y="0"/>
                  </a:lnTo>
                  <a:lnTo>
                    <a:pt x="971" y="0"/>
                  </a:lnTo>
                  <a:lnTo>
                    <a:pt x="972" y="0"/>
                  </a:lnTo>
                  <a:lnTo>
                    <a:pt x="973" y="0"/>
                  </a:lnTo>
                  <a:lnTo>
                    <a:pt x="974" y="0"/>
                  </a:lnTo>
                  <a:lnTo>
                    <a:pt x="975" y="0"/>
                  </a:lnTo>
                  <a:lnTo>
                    <a:pt x="976" y="0"/>
                  </a:lnTo>
                  <a:lnTo>
                    <a:pt x="976" y="0"/>
                  </a:lnTo>
                  <a:lnTo>
                    <a:pt x="976" y="0"/>
                  </a:lnTo>
                  <a:lnTo>
                    <a:pt x="977" y="0"/>
                  </a:lnTo>
                  <a:lnTo>
                    <a:pt x="978" y="0"/>
                  </a:lnTo>
                  <a:lnTo>
                    <a:pt x="979" y="0"/>
                  </a:lnTo>
                  <a:lnTo>
                    <a:pt x="980" y="0"/>
                  </a:lnTo>
                  <a:lnTo>
                    <a:pt x="981" y="0"/>
                  </a:lnTo>
                  <a:lnTo>
                    <a:pt x="981" y="0"/>
                  </a:lnTo>
                  <a:lnTo>
                    <a:pt x="982" y="0"/>
                  </a:lnTo>
                  <a:lnTo>
                    <a:pt x="983" y="0"/>
                  </a:lnTo>
                  <a:lnTo>
                    <a:pt x="984" y="0"/>
                  </a:lnTo>
                  <a:lnTo>
                    <a:pt x="985" y="0"/>
                  </a:lnTo>
                  <a:lnTo>
                    <a:pt x="986" y="0"/>
                  </a:lnTo>
                  <a:lnTo>
                    <a:pt x="987" y="0"/>
                  </a:lnTo>
                  <a:lnTo>
                    <a:pt x="987" y="0"/>
                  </a:lnTo>
                  <a:lnTo>
                    <a:pt x="988" y="0"/>
                  </a:lnTo>
                  <a:lnTo>
                    <a:pt x="989" y="0"/>
                  </a:lnTo>
                  <a:lnTo>
                    <a:pt x="990" y="0"/>
                  </a:lnTo>
                  <a:lnTo>
                    <a:pt x="991" y="0"/>
                  </a:lnTo>
                  <a:lnTo>
                    <a:pt x="992" y="0"/>
                  </a:lnTo>
                  <a:lnTo>
                    <a:pt x="993" y="0"/>
                  </a:lnTo>
                  <a:lnTo>
                    <a:pt x="993" y="0"/>
                  </a:lnTo>
                  <a:lnTo>
                    <a:pt x="994" y="0"/>
                  </a:lnTo>
                  <a:lnTo>
                    <a:pt x="995" y="0"/>
                  </a:lnTo>
                  <a:lnTo>
                    <a:pt x="996" y="0"/>
                  </a:lnTo>
                  <a:lnTo>
                    <a:pt x="997" y="0"/>
                  </a:lnTo>
                  <a:lnTo>
                    <a:pt x="998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1000" y="0"/>
                  </a:lnTo>
                  <a:lnTo>
                    <a:pt x="1001" y="0"/>
                  </a:lnTo>
                  <a:lnTo>
                    <a:pt x="1002" y="0"/>
                  </a:lnTo>
                  <a:lnTo>
                    <a:pt x="1003" y="0"/>
                  </a:lnTo>
                  <a:lnTo>
                    <a:pt x="1004" y="0"/>
                  </a:lnTo>
                  <a:lnTo>
                    <a:pt x="1005" y="0"/>
                  </a:lnTo>
                  <a:lnTo>
                    <a:pt x="1005" y="0"/>
                  </a:lnTo>
                  <a:lnTo>
                    <a:pt x="1006" y="0"/>
                  </a:lnTo>
                  <a:lnTo>
                    <a:pt x="1007" y="0"/>
                  </a:lnTo>
                  <a:lnTo>
                    <a:pt x="1008" y="0"/>
                  </a:lnTo>
                  <a:lnTo>
                    <a:pt x="1009" y="0"/>
                  </a:lnTo>
                  <a:lnTo>
                    <a:pt x="1010" y="0"/>
                  </a:lnTo>
                  <a:lnTo>
                    <a:pt x="1010" y="0"/>
                  </a:lnTo>
                  <a:lnTo>
                    <a:pt x="1011" y="0"/>
                  </a:lnTo>
                  <a:lnTo>
                    <a:pt x="1012" y="0"/>
                  </a:lnTo>
                  <a:lnTo>
                    <a:pt x="1013" y="0"/>
                  </a:lnTo>
                  <a:lnTo>
                    <a:pt x="1014" y="0"/>
                  </a:lnTo>
                  <a:lnTo>
                    <a:pt x="1015" y="0"/>
                  </a:lnTo>
                  <a:lnTo>
                    <a:pt x="1016" y="0"/>
                  </a:lnTo>
                  <a:lnTo>
                    <a:pt x="1016" y="0"/>
                  </a:lnTo>
                  <a:lnTo>
                    <a:pt x="1017" y="0"/>
                  </a:lnTo>
                  <a:lnTo>
                    <a:pt x="1018" y="0"/>
                  </a:lnTo>
                  <a:lnTo>
                    <a:pt x="1019" y="0"/>
                  </a:lnTo>
                  <a:lnTo>
                    <a:pt x="1020" y="0"/>
                  </a:lnTo>
                  <a:lnTo>
                    <a:pt x="1021" y="0"/>
                  </a:lnTo>
                  <a:lnTo>
                    <a:pt x="1022" y="0"/>
                  </a:lnTo>
                  <a:lnTo>
                    <a:pt x="1022" y="0"/>
                  </a:lnTo>
                  <a:lnTo>
                    <a:pt x="1023" y="0"/>
                  </a:lnTo>
                  <a:lnTo>
                    <a:pt x="1024" y="0"/>
                  </a:lnTo>
                  <a:lnTo>
                    <a:pt x="1025" y="0"/>
                  </a:lnTo>
                  <a:lnTo>
                    <a:pt x="1026" y="0"/>
                  </a:lnTo>
                  <a:lnTo>
                    <a:pt x="1027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9" y="0"/>
                  </a:lnTo>
                  <a:lnTo>
                    <a:pt x="1030" y="0"/>
                  </a:lnTo>
                  <a:lnTo>
                    <a:pt x="1031" y="0"/>
                  </a:lnTo>
                  <a:lnTo>
                    <a:pt x="1032" y="0"/>
                  </a:lnTo>
                  <a:lnTo>
                    <a:pt x="1033" y="0"/>
                  </a:lnTo>
                  <a:lnTo>
                    <a:pt x="1034" y="0"/>
                  </a:lnTo>
                  <a:lnTo>
                    <a:pt x="1034" y="0"/>
                  </a:lnTo>
                  <a:lnTo>
                    <a:pt x="1035" y="0"/>
                  </a:lnTo>
                  <a:lnTo>
                    <a:pt x="1036" y="0"/>
                  </a:lnTo>
                  <a:lnTo>
                    <a:pt x="1037" y="0"/>
                  </a:lnTo>
                  <a:lnTo>
                    <a:pt x="1038" y="0"/>
                  </a:lnTo>
                  <a:lnTo>
                    <a:pt x="1039" y="0"/>
                  </a:lnTo>
                  <a:lnTo>
                    <a:pt x="1039" y="0"/>
                  </a:lnTo>
                  <a:lnTo>
                    <a:pt x="1040" y="0"/>
                  </a:lnTo>
                  <a:lnTo>
                    <a:pt x="1041" y="0"/>
                  </a:lnTo>
                  <a:lnTo>
                    <a:pt x="1042" y="0"/>
                  </a:lnTo>
                  <a:lnTo>
                    <a:pt x="1043" y="0"/>
                  </a:lnTo>
                  <a:lnTo>
                    <a:pt x="1044" y="0"/>
                  </a:lnTo>
                  <a:lnTo>
                    <a:pt x="1045" y="0"/>
                  </a:lnTo>
                  <a:lnTo>
                    <a:pt x="1045" y="0"/>
                  </a:lnTo>
                  <a:lnTo>
                    <a:pt x="1046" y="0"/>
                  </a:lnTo>
                  <a:lnTo>
                    <a:pt x="1047" y="0"/>
                  </a:lnTo>
                  <a:lnTo>
                    <a:pt x="1048" y="0"/>
                  </a:lnTo>
                  <a:lnTo>
                    <a:pt x="1049" y="0"/>
                  </a:lnTo>
                  <a:lnTo>
                    <a:pt x="1050" y="0"/>
                  </a:lnTo>
                  <a:lnTo>
                    <a:pt x="1051" y="0"/>
                  </a:lnTo>
                  <a:lnTo>
                    <a:pt x="1051" y="0"/>
                  </a:lnTo>
                  <a:lnTo>
                    <a:pt x="1052" y="0"/>
                  </a:lnTo>
                  <a:lnTo>
                    <a:pt x="1053" y="0"/>
                  </a:lnTo>
                  <a:lnTo>
                    <a:pt x="1054" y="0"/>
                  </a:lnTo>
                  <a:lnTo>
                    <a:pt x="1055" y="0"/>
                  </a:lnTo>
                  <a:lnTo>
                    <a:pt x="1056" y="0"/>
                  </a:lnTo>
                  <a:lnTo>
                    <a:pt x="1057" y="0"/>
                  </a:lnTo>
                  <a:lnTo>
                    <a:pt x="1057" y="0"/>
                  </a:lnTo>
                  <a:lnTo>
                    <a:pt x="1058" y="0"/>
                  </a:lnTo>
                  <a:lnTo>
                    <a:pt x="1059" y="0"/>
                  </a:lnTo>
                  <a:lnTo>
                    <a:pt x="1060" y="0"/>
                  </a:lnTo>
                  <a:lnTo>
                    <a:pt x="1061" y="0"/>
                  </a:lnTo>
                  <a:lnTo>
                    <a:pt x="1062" y="0"/>
                  </a:lnTo>
                  <a:lnTo>
                    <a:pt x="1062" y="0"/>
                  </a:lnTo>
                  <a:lnTo>
                    <a:pt x="1062" y="0"/>
                  </a:lnTo>
                  <a:lnTo>
                    <a:pt x="1063" y="0"/>
                  </a:lnTo>
                  <a:lnTo>
                    <a:pt x="1064" y="0"/>
                  </a:lnTo>
                  <a:lnTo>
                    <a:pt x="1065" y="0"/>
                  </a:lnTo>
                  <a:lnTo>
                    <a:pt x="1066" y="0"/>
                  </a:lnTo>
                  <a:lnTo>
                    <a:pt x="1067" y="0"/>
                  </a:lnTo>
                  <a:lnTo>
                    <a:pt x="1068" y="0"/>
                  </a:lnTo>
                  <a:lnTo>
                    <a:pt x="1068" y="0"/>
                  </a:lnTo>
                  <a:lnTo>
                    <a:pt x="1069" y="0"/>
                  </a:lnTo>
                  <a:lnTo>
                    <a:pt x="1070" y="0"/>
                  </a:lnTo>
                  <a:lnTo>
                    <a:pt x="1071" y="0"/>
                  </a:lnTo>
                  <a:lnTo>
                    <a:pt x="1072" y="0"/>
                  </a:lnTo>
                  <a:lnTo>
                    <a:pt x="1073" y="0"/>
                  </a:lnTo>
                  <a:lnTo>
                    <a:pt x="1074" y="0"/>
                  </a:lnTo>
                  <a:lnTo>
                    <a:pt x="1074" y="0"/>
                  </a:lnTo>
                  <a:lnTo>
                    <a:pt x="1075" y="0"/>
                  </a:lnTo>
                  <a:lnTo>
                    <a:pt x="1076" y="0"/>
                  </a:lnTo>
                  <a:lnTo>
                    <a:pt x="1077" y="0"/>
                  </a:lnTo>
                  <a:lnTo>
                    <a:pt x="1078" y="0"/>
                  </a:lnTo>
                  <a:lnTo>
                    <a:pt x="1079" y="0"/>
                  </a:lnTo>
                  <a:lnTo>
                    <a:pt x="1080" y="0"/>
                  </a:lnTo>
                  <a:lnTo>
                    <a:pt x="1080" y="0"/>
                  </a:lnTo>
                  <a:lnTo>
                    <a:pt x="1081" y="0"/>
                  </a:lnTo>
                  <a:lnTo>
                    <a:pt x="1082" y="0"/>
                  </a:lnTo>
                  <a:lnTo>
                    <a:pt x="1083" y="0"/>
                  </a:lnTo>
                  <a:lnTo>
                    <a:pt x="1084" y="0"/>
                  </a:lnTo>
                  <a:lnTo>
                    <a:pt x="1085" y="0"/>
                  </a:lnTo>
                  <a:lnTo>
                    <a:pt x="1086" y="0"/>
                  </a:lnTo>
                  <a:lnTo>
                    <a:pt x="1086" y="0"/>
                  </a:lnTo>
                  <a:lnTo>
                    <a:pt x="1087" y="0"/>
                  </a:lnTo>
                  <a:lnTo>
                    <a:pt x="1088" y="0"/>
                  </a:lnTo>
                  <a:lnTo>
                    <a:pt x="1089" y="0"/>
                  </a:lnTo>
                  <a:lnTo>
                    <a:pt x="1090" y="0"/>
                  </a:lnTo>
                  <a:lnTo>
                    <a:pt x="1091" y="0"/>
                  </a:lnTo>
                  <a:lnTo>
                    <a:pt x="1091" y="0"/>
                  </a:lnTo>
                  <a:lnTo>
                    <a:pt x="1092" y="0"/>
                  </a:lnTo>
                  <a:lnTo>
                    <a:pt x="1093" y="0"/>
                  </a:lnTo>
                  <a:lnTo>
                    <a:pt x="1094" y="0"/>
                  </a:lnTo>
                  <a:lnTo>
                    <a:pt x="1095" y="0"/>
                  </a:lnTo>
                  <a:lnTo>
                    <a:pt x="1096" y="0"/>
                  </a:lnTo>
                  <a:lnTo>
                    <a:pt x="1097" y="0"/>
                  </a:lnTo>
                  <a:lnTo>
                    <a:pt x="1097" y="0"/>
                  </a:lnTo>
                  <a:lnTo>
                    <a:pt x="1098" y="0"/>
                  </a:lnTo>
                  <a:lnTo>
                    <a:pt x="1099" y="0"/>
                  </a:lnTo>
                  <a:lnTo>
                    <a:pt x="1100" y="0"/>
                  </a:lnTo>
                  <a:lnTo>
                    <a:pt x="1101" y="0"/>
                  </a:lnTo>
                  <a:lnTo>
                    <a:pt x="1102" y="0"/>
                  </a:lnTo>
                  <a:lnTo>
                    <a:pt x="1103" y="0"/>
                  </a:lnTo>
                  <a:lnTo>
                    <a:pt x="1103" y="0"/>
                  </a:lnTo>
                  <a:lnTo>
                    <a:pt x="1104" y="0"/>
                  </a:lnTo>
                  <a:lnTo>
                    <a:pt x="1105" y="0"/>
                  </a:lnTo>
                  <a:lnTo>
                    <a:pt x="1106" y="0"/>
                  </a:lnTo>
                  <a:lnTo>
                    <a:pt x="1107" y="0"/>
                  </a:lnTo>
                  <a:lnTo>
                    <a:pt x="1108" y="0"/>
                  </a:lnTo>
                  <a:lnTo>
                    <a:pt x="1109" y="0"/>
                  </a:lnTo>
                  <a:lnTo>
                    <a:pt x="1109" y="0"/>
                  </a:lnTo>
                  <a:lnTo>
                    <a:pt x="1110" y="0"/>
                  </a:lnTo>
                  <a:lnTo>
                    <a:pt x="1111" y="0"/>
                  </a:lnTo>
                  <a:lnTo>
                    <a:pt x="1112" y="0"/>
                  </a:lnTo>
                  <a:lnTo>
                    <a:pt x="1113" y="0"/>
                  </a:lnTo>
                  <a:lnTo>
                    <a:pt x="1114" y="0"/>
                  </a:lnTo>
                  <a:lnTo>
                    <a:pt x="1115" y="0"/>
                  </a:lnTo>
                  <a:lnTo>
                    <a:pt x="1115" y="0"/>
                  </a:lnTo>
                  <a:lnTo>
                    <a:pt x="1116" y="0"/>
                  </a:lnTo>
                  <a:lnTo>
                    <a:pt x="1117" y="0"/>
                  </a:lnTo>
                  <a:lnTo>
                    <a:pt x="1118" y="0"/>
                  </a:lnTo>
                  <a:lnTo>
                    <a:pt x="1119" y="0"/>
                  </a:lnTo>
                  <a:lnTo>
                    <a:pt x="1120" y="0"/>
                  </a:lnTo>
                  <a:lnTo>
                    <a:pt x="1120" y="0"/>
                  </a:lnTo>
                  <a:lnTo>
                    <a:pt x="1121" y="0"/>
                  </a:lnTo>
                  <a:lnTo>
                    <a:pt x="1122" y="0"/>
                  </a:lnTo>
                  <a:lnTo>
                    <a:pt x="1123" y="0"/>
                  </a:lnTo>
                  <a:lnTo>
                    <a:pt x="1124" y="0"/>
                  </a:lnTo>
                  <a:lnTo>
                    <a:pt x="1125" y="0"/>
                  </a:lnTo>
                  <a:lnTo>
                    <a:pt x="1126" y="0"/>
                  </a:lnTo>
                  <a:lnTo>
                    <a:pt x="1126" y="0"/>
                  </a:lnTo>
                  <a:lnTo>
                    <a:pt x="1127" y="0"/>
                  </a:lnTo>
                  <a:lnTo>
                    <a:pt x="1128" y="0"/>
                  </a:lnTo>
                  <a:lnTo>
                    <a:pt x="1129" y="0"/>
                  </a:lnTo>
                  <a:lnTo>
                    <a:pt x="1130" y="0"/>
                  </a:lnTo>
                  <a:lnTo>
                    <a:pt x="1131" y="0"/>
                  </a:lnTo>
                  <a:lnTo>
                    <a:pt x="1132" y="0"/>
                  </a:lnTo>
                  <a:lnTo>
                    <a:pt x="1132" y="0"/>
                  </a:lnTo>
                  <a:lnTo>
                    <a:pt x="1133" y="0"/>
                  </a:lnTo>
                  <a:lnTo>
                    <a:pt x="1134" y="0"/>
                  </a:lnTo>
                  <a:lnTo>
                    <a:pt x="1135" y="0"/>
                  </a:lnTo>
                  <a:lnTo>
                    <a:pt x="1136" y="0"/>
                  </a:lnTo>
                  <a:lnTo>
                    <a:pt x="1137" y="0"/>
                  </a:lnTo>
                  <a:lnTo>
                    <a:pt x="1138" y="0"/>
                  </a:lnTo>
                  <a:lnTo>
                    <a:pt x="1138" y="0"/>
                  </a:lnTo>
                  <a:lnTo>
                    <a:pt x="1139" y="0"/>
                  </a:lnTo>
                  <a:lnTo>
                    <a:pt x="1140" y="0"/>
                  </a:lnTo>
                  <a:lnTo>
                    <a:pt x="1141" y="0"/>
                  </a:lnTo>
                  <a:lnTo>
                    <a:pt x="1142" y="0"/>
                  </a:lnTo>
                  <a:lnTo>
                    <a:pt x="1143" y="0"/>
                  </a:lnTo>
                  <a:lnTo>
                    <a:pt x="1144" y="0"/>
                  </a:lnTo>
                  <a:lnTo>
                    <a:pt x="1144" y="0"/>
                  </a:lnTo>
                  <a:lnTo>
                    <a:pt x="1145" y="0"/>
                  </a:lnTo>
                  <a:lnTo>
                    <a:pt x="1146" y="0"/>
                  </a:lnTo>
                  <a:lnTo>
                    <a:pt x="1147" y="0"/>
                  </a:lnTo>
                  <a:lnTo>
                    <a:pt x="1148" y="0"/>
                  </a:lnTo>
                  <a:lnTo>
                    <a:pt x="1149" y="0"/>
                  </a:lnTo>
                  <a:lnTo>
                    <a:pt x="1149" y="0"/>
                  </a:lnTo>
                  <a:lnTo>
                    <a:pt x="1149" y="0"/>
                  </a:lnTo>
                  <a:lnTo>
                    <a:pt x="1150" y="0"/>
                  </a:lnTo>
                  <a:lnTo>
                    <a:pt x="1151" y="0"/>
                  </a:lnTo>
                  <a:lnTo>
                    <a:pt x="1152" y="0"/>
                  </a:lnTo>
                  <a:lnTo>
                    <a:pt x="1153" y="0"/>
                  </a:lnTo>
                  <a:lnTo>
                    <a:pt x="1154" y="0"/>
                  </a:lnTo>
                  <a:lnTo>
                    <a:pt x="1155" y="0"/>
                  </a:lnTo>
                  <a:lnTo>
                    <a:pt x="1155" y="0"/>
                  </a:lnTo>
                  <a:lnTo>
                    <a:pt x="1156" y="0"/>
                  </a:lnTo>
                  <a:lnTo>
                    <a:pt x="1157" y="0"/>
                  </a:lnTo>
                  <a:lnTo>
                    <a:pt x="1158" y="0"/>
                  </a:lnTo>
                  <a:lnTo>
                    <a:pt x="1159" y="0"/>
                  </a:lnTo>
                  <a:lnTo>
                    <a:pt x="1160" y="0"/>
                  </a:lnTo>
                  <a:lnTo>
                    <a:pt x="1161" y="0"/>
                  </a:lnTo>
                  <a:lnTo>
                    <a:pt x="1161" y="0"/>
                  </a:lnTo>
                  <a:lnTo>
                    <a:pt x="1162" y="0"/>
                  </a:lnTo>
                  <a:lnTo>
                    <a:pt x="1163" y="0"/>
                  </a:lnTo>
                  <a:lnTo>
                    <a:pt x="1164" y="0"/>
                  </a:lnTo>
                  <a:lnTo>
                    <a:pt x="1165" y="0"/>
                  </a:lnTo>
                  <a:lnTo>
                    <a:pt x="1166" y="0"/>
                  </a:lnTo>
                  <a:lnTo>
                    <a:pt x="1167" y="0"/>
                  </a:lnTo>
                  <a:lnTo>
                    <a:pt x="1167" y="0"/>
                  </a:lnTo>
                  <a:lnTo>
                    <a:pt x="1168" y="0"/>
                  </a:lnTo>
                  <a:lnTo>
                    <a:pt x="1169" y="0"/>
                  </a:lnTo>
                  <a:lnTo>
                    <a:pt x="1170" y="0"/>
                  </a:lnTo>
                  <a:lnTo>
                    <a:pt x="1171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3" y="0"/>
                  </a:lnTo>
                  <a:lnTo>
                    <a:pt x="1174" y="0"/>
                  </a:lnTo>
                  <a:lnTo>
                    <a:pt x="1175" y="0"/>
                  </a:lnTo>
                  <a:lnTo>
                    <a:pt x="1176" y="0"/>
                  </a:lnTo>
                  <a:lnTo>
                    <a:pt x="1177" y="0"/>
                  </a:lnTo>
                  <a:lnTo>
                    <a:pt x="1178" y="0"/>
                  </a:lnTo>
                  <a:lnTo>
                    <a:pt x="1178" y="0"/>
                  </a:lnTo>
                  <a:lnTo>
                    <a:pt x="1179" y="0"/>
                  </a:lnTo>
                  <a:lnTo>
                    <a:pt x="1180" y="0"/>
                  </a:lnTo>
                  <a:lnTo>
                    <a:pt x="1181" y="0"/>
                  </a:lnTo>
                  <a:lnTo>
                    <a:pt x="1182" y="0"/>
                  </a:lnTo>
                  <a:lnTo>
                    <a:pt x="118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85" y="0"/>
                  </a:lnTo>
                  <a:lnTo>
                    <a:pt x="1186" y="0"/>
                  </a:lnTo>
                  <a:lnTo>
                    <a:pt x="1187" y="0"/>
                  </a:lnTo>
                  <a:lnTo>
                    <a:pt x="1188" y="0"/>
                  </a:lnTo>
                  <a:lnTo>
                    <a:pt x="1189" y="0"/>
                  </a:lnTo>
                  <a:lnTo>
                    <a:pt x="1190" y="0"/>
                  </a:lnTo>
                  <a:lnTo>
                    <a:pt x="1190" y="0"/>
                  </a:lnTo>
                  <a:lnTo>
                    <a:pt x="1191" y="0"/>
                  </a:lnTo>
                  <a:lnTo>
                    <a:pt x="1192" y="0"/>
                  </a:lnTo>
                  <a:lnTo>
                    <a:pt x="1193" y="0"/>
                  </a:lnTo>
                  <a:lnTo>
                    <a:pt x="1194" y="0"/>
                  </a:lnTo>
                  <a:lnTo>
                    <a:pt x="1195" y="0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197" y="0"/>
                  </a:lnTo>
                  <a:lnTo>
                    <a:pt x="1198" y="0"/>
                  </a:lnTo>
                  <a:lnTo>
                    <a:pt x="1199" y="0"/>
                  </a:lnTo>
                  <a:lnTo>
                    <a:pt x="1200" y="0"/>
                  </a:lnTo>
                  <a:lnTo>
                    <a:pt x="1201" y="0"/>
                  </a:lnTo>
                  <a:lnTo>
                    <a:pt x="1201" y="0"/>
                  </a:lnTo>
                  <a:lnTo>
                    <a:pt x="1202" y="0"/>
                  </a:lnTo>
                  <a:lnTo>
                    <a:pt x="1203" y="0"/>
                  </a:lnTo>
                  <a:lnTo>
                    <a:pt x="1204" y="0"/>
                  </a:lnTo>
                  <a:lnTo>
                    <a:pt x="1205" y="0"/>
                  </a:lnTo>
                  <a:lnTo>
                    <a:pt x="1206" y="0"/>
                  </a:lnTo>
                  <a:lnTo>
                    <a:pt x="1207" y="0"/>
                  </a:lnTo>
                  <a:lnTo>
                    <a:pt x="1207" y="0"/>
                  </a:lnTo>
                  <a:lnTo>
                    <a:pt x="1208" y="0"/>
                  </a:lnTo>
                  <a:lnTo>
                    <a:pt x="1209" y="0"/>
                  </a:lnTo>
                  <a:lnTo>
                    <a:pt x="1210" y="0"/>
                  </a:lnTo>
                  <a:lnTo>
                    <a:pt x="1211" y="0"/>
                  </a:lnTo>
                  <a:lnTo>
                    <a:pt x="1212" y="0"/>
                  </a:lnTo>
                  <a:lnTo>
                    <a:pt x="1213" y="0"/>
                  </a:lnTo>
                  <a:lnTo>
                    <a:pt x="1213" y="0"/>
                  </a:lnTo>
                  <a:lnTo>
                    <a:pt x="1214" y="0"/>
                  </a:lnTo>
                  <a:lnTo>
                    <a:pt x="1215" y="0"/>
                  </a:lnTo>
                  <a:lnTo>
                    <a:pt x="1216" y="0"/>
                  </a:lnTo>
                  <a:lnTo>
                    <a:pt x="1217" y="0"/>
                  </a:lnTo>
                  <a:lnTo>
                    <a:pt x="1218" y="0"/>
                  </a:lnTo>
                  <a:lnTo>
                    <a:pt x="1219" y="0"/>
                  </a:lnTo>
                  <a:lnTo>
                    <a:pt x="1219" y="0"/>
                  </a:lnTo>
                  <a:lnTo>
                    <a:pt x="1220" y="0"/>
                  </a:lnTo>
                  <a:lnTo>
                    <a:pt x="1221" y="0"/>
                  </a:lnTo>
                  <a:lnTo>
                    <a:pt x="1222" y="0"/>
                  </a:lnTo>
                  <a:lnTo>
                    <a:pt x="1223" y="0"/>
                  </a:lnTo>
                  <a:lnTo>
                    <a:pt x="1224" y="0"/>
                  </a:lnTo>
                  <a:lnTo>
                    <a:pt x="1225" y="0"/>
                  </a:lnTo>
                  <a:lnTo>
                    <a:pt x="1225" y="0"/>
                  </a:lnTo>
                  <a:lnTo>
                    <a:pt x="1226" y="0"/>
                  </a:lnTo>
                  <a:lnTo>
                    <a:pt x="1227" y="0"/>
                  </a:lnTo>
                  <a:lnTo>
                    <a:pt x="1228" y="0"/>
                  </a:lnTo>
                  <a:lnTo>
                    <a:pt x="1229" y="0"/>
                  </a:lnTo>
                  <a:lnTo>
                    <a:pt x="1230" y="0"/>
                  </a:lnTo>
                  <a:lnTo>
                    <a:pt x="1230" y="0"/>
                  </a:lnTo>
                  <a:lnTo>
                    <a:pt x="1231" y="0"/>
                  </a:lnTo>
                  <a:lnTo>
                    <a:pt x="1232" y="0"/>
                  </a:lnTo>
                  <a:lnTo>
                    <a:pt x="1233" y="0"/>
                  </a:lnTo>
                  <a:lnTo>
                    <a:pt x="1234" y="0"/>
                  </a:lnTo>
                  <a:lnTo>
                    <a:pt x="1235" y="0"/>
                  </a:lnTo>
                  <a:lnTo>
                    <a:pt x="1235" y="0"/>
                  </a:lnTo>
                  <a:lnTo>
                    <a:pt x="1236" y="0"/>
                  </a:lnTo>
                  <a:lnTo>
                    <a:pt x="1236" y="0"/>
                  </a:lnTo>
                  <a:lnTo>
                    <a:pt x="1237" y="0"/>
                  </a:lnTo>
                  <a:lnTo>
                    <a:pt x="1238" y="0"/>
                  </a:lnTo>
                  <a:lnTo>
                    <a:pt x="1239" y="0"/>
                  </a:lnTo>
                  <a:lnTo>
                    <a:pt x="1240" y="0"/>
                  </a:lnTo>
                  <a:lnTo>
                    <a:pt x="1241" y="0"/>
                  </a:lnTo>
                  <a:lnTo>
                    <a:pt x="1242" y="0"/>
                  </a:lnTo>
                  <a:lnTo>
                    <a:pt x="1242" y="0"/>
                  </a:lnTo>
                  <a:lnTo>
                    <a:pt x="1243" y="0"/>
                  </a:lnTo>
                  <a:lnTo>
                    <a:pt x="1244" y="0"/>
                  </a:lnTo>
                  <a:lnTo>
                    <a:pt x="1245" y="0"/>
                  </a:lnTo>
                  <a:lnTo>
                    <a:pt x="1246" y="0"/>
                  </a:lnTo>
                  <a:lnTo>
                    <a:pt x="1247" y="0"/>
                  </a:lnTo>
                  <a:lnTo>
                    <a:pt x="1248" y="0"/>
                  </a:lnTo>
                  <a:lnTo>
                    <a:pt x="1248" y="0"/>
                  </a:lnTo>
                  <a:lnTo>
                    <a:pt x="1249" y="0"/>
                  </a:lnTo>
                  <a:lnTo>
                    <a:pt x="1250" y="0"/>
                  </a:lnTo>
                  <a:lnTo>
                    <a:pt x="1251" y="0"/>
                  </a:lnTo>
                  <a:lnTo>
                    <a:pt x="1252" y="0"/>
                  </a:lnTo>
                  <a:lnTo>
                    <a:pt x="1253" y="0"/>
                  </a:lnTo>
                  <a:lnTo>
                    <a:pt x="1254" y="0"/>
                  </a:lnTo>
                  <a:lnTo>
                    <a:pt x="1254" y="0"/>
                  </a:lnTo>
                  <a:lnTo>
                    <a:pt x="1255" y="0"/>
                  </a:lnTo>
                  <a:lnTo>
                    <a:pt x="1256" y="0"/>
                  </a:lnTo>
                  <a:lnTo>
                    <a:pt x="1257" y="0"/>
                  </a:lnTo>
                  <a:lnTo>
                    <a:pt x="1258" y="0"/>
                  </a:lnTo>
                  <a:lnTo>
                    <a:pt x="1259" y="0"/>
                  </a:lnTo>
                  <a:lnTo>
                    <a:pt x="1259" y="0"/>
                  </a:lnTo>
                  <a:lnTo>
                    <a:pt x="1260" y="0"/>
                  </a:lnTo>
                  <a:lnTo>
                    <a:pt x="1261" y="0"/>
                  </a:lnTo>
                  <a:lnTo>
                    <a:pt x="1262" y="0"/>
                  </a:lnTo>
                  <a:lnTo>
                    <a:pt x="1263" y="0"/>
                  </a:lnTo>
                  <a:lnTo>
                    <a:pt x="1264" y="0"/>
                  </a:lnTo>
                  <a:lnTo>
                    <a:pt x="1265" y="0"/>
                  </a:lnTo>
                  <a:lnTo>
                    <a:pt x="1265" y="0"/>
                  </a:lnTo>
                  <a:lnTo>
                    <a:pt x="1266" y="0"/>
                  </a:lnTo>
                  <a:lnTo>
                    <a:pt x="1267" y="0"/>
                  </a:lnTo>
                  <a:lnTo>
                    <a:pt x="1268" y="0"/>
                  </a:lnTo>
                  <a:lnTo>
                    <a:pt x="1269" y="0"/>
                  </a:lnTo>
                  <a:lnTo>
                    <a:pt x="1270" y="0"/>
                  </a:lnTo>
                  <a:lnTo>
                    <a:pt x="1271" y="0"/>
                  </a:lnTo>
                  <a:lnTo>
                    <a:pt x="1271" y="0"/>
                  </a:lnTo>
                  <a:lnTo>
                    <a:pt x="1272" y="0"/>
                  </a:lnTo>
                  <a:lnTo>
                    <a:pt x="1273" y="0"/>
                  </a:lnTo>
                  <a:lnTo>
                    <a:pt x="1274" y="0"/>
                  </a:lnTo>
                  <a:lnTo>
                    <a:pt x="1275" y="0"/>
                  </a:lnTo>
                  <a:lnTo>
                    <a:pt x="1276" y="0"/>
                  </a:lnTo>
                  <a:lnTo>
                    <a:pt x="1277" y="0"/>
                  </a:lnTo>
                  <a:lnTo>
                    <a:pt x="1277" y="0"/>
                  </a:lnTo>
                  <a:lnTo>
                    <a:pt x="1278" y="0"/>
                  </a:lnTo>
                  <a:lnTo>
                    <a:pt x="1279" y="0"/>
                  </a:lnTo>
                  <a:lnTo>
                    <a:pt x="1280" y="0"/>
                  </a:lnTo>
                  <a:lnTo>
                    <a:pt x="1281" y="0"/>
                  </a:lnTo>
                  <a:lnTo>
                    <a:pt x="1282" y="0"/>
                  </a:lnTo>
                  <a:lnTo>
                    <a:pt x="1282" y="0"/>
                  </a:lnTo>
                  <a:lnTo>
                    <a:pt x="1283" y="0"/>
                  </a:lnTo>
                  <a:lnTo>
                    <a:pt x="1284" y="0"/>
                  </a:lnTo>
                  <a:lnTo>
                    <a:pt x="1285" y="0"/>
                  </a:lnTo>
                  <a:lnTo>
                    <a:pt x="1286" y="0"/>
                  </a:lnTo>
                  <a:lnTo>
                    <a:pt x="1287" y="0"/>
                  </a:lnTo>
                  <a:lnTo>
                    <a:pt x="1288" y="0"/>
                  </a:lnTo>
                  <a:lnTo>
                    <a:pt x="1288" y="0"/>
                  </a:lnTo>
                  <a:lnTo>
                    <a:pt x="1289" y="0"/>
                  </a:lnTo>
                  <a:lnTo>
                    <a:pt x="1290" y="0"/>
                  </a:lnTo>
                  <a:lnTo>
                    <a:pt x="1291" y="0"/>
                  </a:lnTo>
                  <a:lnTo>
                    <a:pt x="1292" y="0"/>
                  </a:lnTo>
                  <a:lnTo>
                    <a:pt x="1293" y="0"/>
                  </a:lnTo>
                  <a:lnTo>
                    <a:pt x="1294" y="0"/>
                  </a:lnTo>
                  <a:lnTo>
                    <a:pt x="1294" y="0"/>
                  </a:lnTo>
                  <a:lnTo>
                    <a:pt x="1295" y="0"/>
                  </a:lnTo>
                  <a:lnTo>
                    <a:pt x="1296" y="0"/>
                  </a:lnTo>
                  <a:lnTo>
                    <a:pt x="1297" y="0"/>
                  </a:lnTo>
                  <a:lnTo>
                    <a:pt x="1298" y="0"/>
                  </a:lnTo>
                  <a:lnTo>
                    <a:pt x="1299" y="0"/>
                  </a:lnTo>
                  <a:lnTo>
                    <a:pt x="1300" y="0"/>
                  </a:lnTo>
                  <a:lnTo>
                    <a:pt x="1300" y="0"/>
                  </a:lnTo>
                  <a:lnTo>
                    <a:pt x="1301" y="0"/>
                  </a:lnTo>
                  <a:lnTo>
                    <a:pt x="1302" y="0"/>
                  </a:lnTo>
                  <a:lnTo>
                    <a:pt x="1303" y="0"/>
                  </a:lnTo>
                  <a:lnTo>
                    <a:pt x="1304" y="0"/>
                  </a:lnTo>
                  <a:lnTo>
                    <a:pt x="1305" y="0"/>
                  </a:lnTo>
                  <a:lnTo>
                    <a:pt x="1306" y="0"/>
                  </a:lnTo>
                  <a:lnTo>
                    <a:pt x="1306" y="0"/>
                  </a:lnTo>
                  <a:lnTo>
                    <a:pt x="1307" y="0"/>
                  </a:lnTo>
                  <a:lnTo>
                    <a:pt x="1308" y="0"/>
                  </a:lnTo>
                  <a:lnTo>
                    <a:pt x="1309" y="0"/>
                  </a:lnTo>
                  <a:lnTo>
                    <a:pt x="1310" y="0"/>
                  </a:lnTo>
                  <a:lnTo>
                    <a:pt x="1311" y="0"/>
                  </a:lnTo>
                  <a:lnTo>
                    <a:pt x="1311" y="0"/>
                  </a:lnTo>
                  <a:lnTo>
                    <a:pt x="1312" y="0"/>
                  </a:lnTo>
                  <a:lnTo>
                    <a:pt x="1313" y="0"/>
                  </a:lnTo>
                  <a:lnTo>
                    <a:pt x="1314" y="0"/>
                  </a:lnTo>
                  <a:lnTo>
                    <a:pt x="1315" y="0"/>
                  </a:lnTo>
                  <a:lnTo>
                    <a:pt x="1316" y="0"/>
                  </a:lnTo>
                  <a:lnTo>
                    <a:pt x="1317" y="0"/>
                  </a:lnTo>
                  <a:lnTo>
                    <a:pt x="1317" y="0"/>
                  </a:lnTo>
                  <a:lnTo>
                    <a:pt x="1318" y="0"/>
                  </a:lnTo>
                  <a:lnTo>
                    <a:pt x="1319" y="0"/>
                  </a:lnTo>
                  <a:lnTo>
                    <a:pt x="1320" y="0"/>
                  </a:lnTo>
                  <a:lnTo>
                    <a:pt x="1321" y="0"/>
                  </a:lnTo>
                  <a:lnTo>
                    <a:pt x="1321" y="0"/>
                  </a:lnTo>
                  <a:lnTo>
                    <a:pt x="1322" y="0"/>
                  </a:lnTo>
                  <a:lnTo>
                    <a:pt x="1322" y="0"/>
                  </a:lnTo>
                  <a:lnTo>
                    <a:pt x="1323" y="0"/>
                  </a:lnTo>
                  <a:lnTo>
                    <a:pt x="1324" y="0"/>
                  </a:lnTo>
                  <a:lnTo>
                    <a:pt x="1325" y="0"/>
                  </a:lnTo>
                  <a:lnTo>
                    <a:pt x="1326" y="0"/>
                  </a:lnTo>
                  <a:lnTo>
                    <a:pt x="1327" y="0"/>
                  </a:lnTo>
                  <a:lnTo>
                    <a:pt x="1327" y="0"/>
                  </a:lnTo>
                  <a:lnTo>
                    <a:pt x="1328" y="0"/>
                  </a:lnTo>
                  <a:lnTo>
                    <a:pt x="1329" y="0"/>
                  </a:lnTo>
                  <a:lnTo>
                    <a:pt x="1330" y="0"/>
                  </a:lnTo>
                  <a:lnTo>
                    <a:pt x="1331" y="0"/>
                  </a:lnTo>
                  <a:lnTo>
                    <a:pt x="1331" y="0"/>
                  </a:lnTo>
                  <a:lnTo>
                    <a:pt x="1332" y="0"/>
                  </a:lnTo>
                  <a:lnTo>
                    <a:pt x="1332" y="0"/>
                  </a:lnTo>
                  <a:lnTo>
                    <a:pt x="1333" y="0"/>
                  </a:lnTo>
                  <a:lnTo>
                    <a:pt x="1334" y="0"/>
                  </a:lnTo>
                  <a:lnTo>
                    <a:pt x="1335" y="0"/>
                  </a:lnTo>
                  <a:lnTo>
                    <a:pt x="1336" y="0"/>
                  </a:lnTo>
                  <a:lnTo>
                    <a:pt x="1336" y="0"/>
                  </a:lnTo>
                  <a:lnTo>
                    <a:pt x="1337" y="0"/>
                  </a:lnTo>
                  <a:lnTo>
                    <a:pt x="1338" y="0"/>
                  </a:lnTo>
                  <a:lnTo>
                    <a:pt x="1339" y="0"/>
                  </a:lnTo>
                  <a:lnTo>
                    <a:pt x="1340" y="0"/>
                  </a:lnTo>
                  <a:lnTo>
                    <a:pt x="1341" y="0"/>
                  </a:lnTo>
                  <a:lnTo>
                    <a:pt x="1342" y="0"/>
                  </a:lnTo>
                  <a:lnTo>
                    <a:pt x="1342" y="0"/>
                  </a:lnTo>
                  <a:lnTo>
                    <a:pt x="1343" y="0"/>
                  </a:lnTo>
                  <a:lnTo>
                    <a:pt x="1344" y="0"/>
                  </a:lnTo>
                  <a:lnTo>
                    <a:pt x="1345" y="0"/>
                  </a:lnTo>
                  <a:lnTo>
                    <a:pt x="1346" y="0"/>
                  </a:lnTo>
                  <a:lnTo>
                    <a:pt x="1347" y="0"/>
                  </a:lnTo>
                  <a:lnTo>
                    <a:pt x="1347" y="0"/>
                  </a:lnTo>
                  <a:lnTo>
                    <a:pt x="1348" y="0"/>
                  </a:lnTo>
                  <a:lnTo>
                    <a:pt x="1349" y="0"/>
                  </a:lnTo>
                  <a:lnTo>
                    <a:pt x="1350" y="0"/>
                  </a:lnTo>
                  <a:lnTo>
                    <a:pt x="1351" y="0"/>
                  </a:lnTo>
                  <a:lnTo>
                    <a:pt x="1352" y="0"/>
                  </a:lnTo>
                  <a:lnTo>
                    <a:pt x="1353" y="0"/>
                  </a:lnTo>
                  <a:lnTo>
                    <a:pt x="1353" y="0"/>
                  </a:lnTo>
                  <a:lnTo>
                    <a:pt x="1354" y="0"/>
                  </a:lnTo>
                  <a:lnTo>
                    <a:pt x="1355" y="0"/>
                  </a:lnTo>
                  <a:lnTo>
                    <a:pt x="1356" y="0"/>
                  </a:lnTo>
                  <a:lnTo>
                    <a:pt x="1357" y="0"/>
                  </a:lnTo>
                  <a:lnTo>
                    <a:pt x="1358" y="0"/>
                  </a:lnTo>
                  <a:lnTo>
                    <a:pt x="1358" y="0"/>
                  </a:lnTo>
                  <a:lnTo>
                    <a:pt x="1359" y="0"/>
                  </a:lnTo>
                  <a:lnTo>
                    <a:pt x="1360" y="0"/>
                  </a:lnTo>
                  <a:lnTo>
                    <a:pt x="1361" y="0"/>
                  </a:lnTo>
                  <a:lnTo>
                    <a:pt x="1362" y="0"/>
                  </a:lnTo>
                  <a:lnTo>
                    <a:pt x="1363" y="0"/>
                  </a:lnTo>
                  <a:lnTo>
                    <a:pt x="1364" y="0"/>
                  </a:lnTo>
                  <a:lnTo>
                    <a:pt x="1364" y="0"/>
                  </a:lnTo>
                  <a:lnTo>
                    <a:pt x="1365" y="0"/>
                  </a:lnTo>
                  <a:lnTo>
                    <a:pt x="1366" y="0"/>
                  </a:lnTo>
                  <a:lnTo>
                    <a:pt x="1367" y="0"/>
                  </a:lnTo>
                  <a:lnTo>
                    <a:pt x="1368" y="0"/>
                  </a:lnTo>
                  <a:lnTo>
                    <a:pt x="1369" y="0"/>
                  </a:lnTo>
                  <a:lnTo>
                    <a:pt x="1370" y="0"/>
                  </a:lnTo>
                  <a:lnTo>
                    <a:pt x="1370" y="0"/>
                  </a:lnTo>
                  <a:lnTo>
                    <a:pt x="1371" y="0"/>
                  </a:lnTo>
                  <a:lnTo>
                    <a:pt x="1371" y="0"/>
                  </a:lnTo>
                  <a:lnTo>
                    <a:pt x="1372" y="0"/>
                  </a:lnTo>
                  <a:lnTo>
                    <a:pt x="1373" y="0"/>
                  </a:lnTo>
                  <a:lnTo>
                    <a:pt x="1374" y="0"/>
                  </a:lnTo>
                  <a:lnTo>
                    <a:pt x="1374" y="0"/>
                  </a:lnTo>
                  <a:lnTo>
                    <a:pt x="1375" y="0"/>
                  </a:lnTo>
                  <a:lnTo>
                    <a:pt x="1376" y="0"/>
                  </a:lnTo>
                  <a:lnTo>
                    <a:pt x="1377" y="0"/>
                  </a:lnTo>
                  <a:lnTo>
                    <a:pt x="1378" y="0"/>
                  </a:lnTo>
                  <a:lnTo>
                    <a:pt x="1379" y="0"/>
                  </a:lnTo>
                  <a:lnTo>
                    <a:pt x="1379" y="0"/>
                  </a:lnTo>
                  <a:lnTo>
                    <a:pt x="1380" y="0"/>
                  </a:lnTo>
                  <a:lnTo>
                    <a:pt x="1381" y="0"/>
                  </a:lnTo>
                  <a:lnTo>
                    <a:pt x="1382" y="0"/>
                  </a:lnTo>
                  <a:lnTo>
                    <a:pt x="1383" y="0"/>
                  </a:lnTo>
                  <a:lnTo>
                    <a:pt x="1384" y="0"/>
                  </a:lnTo>
                  <a:lnTo>
                    <a:pt x="1384" y="0"/>
                  </a:lnTo>
                  <a:lnTo>
                    <a:pt x="1385" y="0"/>
                  </a:lnTo>
                  <a:lnTo>
                    <a:pt x="1386" y="0"/>
                  </a:lnTo>
                  <a:lnTo>
                    <a:pt x="1387" y="0"/>
                  </a:lnTo>
                  <a:lnTo>
                    <a:pt x="1388" y="0"/>
                  </a:lnTo>
                  <a:lnTo>
                    <a:pt x="1388" y="0"/>
                  </a:lnTo>
                  <a:lnTo>
                    <a:pt x="1389" y="0"/>
                  </a:lnTo>
                  <a:lnTo>
                    <a:pt x="1389" y="0"/>
                  </a:lnTo>
                  <a:lnTo>
                    <a:pt x="1390" y="0"/>
                  </a:lnTo>
                  <a:lnTo>
                    <a:pt x="1391" y="0"/>
                  </a:lnTo>
                  <a:lnTo>
                    <a:pt x="1392" y="0"/>
                  </a:lnTo>
                  <a:lnTo>
                    <a:pt x="1392" y="0"/>
                  </a:lnTo>
                  <a:lnTo>
                    <a:pt x="1393" y="0"/>
                  </a:lnTo>
                  <a:lnTo>
                    <a:pt x="1393" y="0"/>
                  </a:lnTo>
                  <a:lnTo>
                    <a:pt x="1394" y="0"/>
                  </a:lnTo>
                  <a:lnTo>
                    <a:pt x="1395" y="0"/>
                  </a:lnTo>
                  <a:lnTo>
                    <a:pt x="1396" y="0"/>
                  </a:lnTo>
                  <a:lnTo>
                    <a:pt x="1397" y="0"/>
                  </a:lnTo>
                  <a:lnTo>
                    <a:pt x="1397" y="0"/>
                  </a:lnTo>
                  <a:lnTo>
                    <a:pt x="1398" y="0"/>
                  </a:lnTo>
                  <a:lnTo>
                    <a:pt x="1398" y="0"/>
                  </a:lnTo>
                  <a:lnTo>
                    <a:pt x="1399" y="0"/>
                  </a:lnTo>
                  <a:lnTo>
                    <a:pt x="1400" y="0"/>
                  </a:lnTo>
                  <a:lnTo>
                    <a:pt x="1401" y="0"/>
                  </a:lnTo>
                  <a:lnTo>
                    <a:pt x="1402" y="0"/>
                  </a:lnTo>
                  <a:lnTo>
                    <a:pt x="1402" y="0"/>
                  </a:lnTo>
                  <a:lnTo>
                    <a:pt x="1403" y="0"/>
                  </a:lnTo>
                  <a:lnTo>
                    <a:pt x="1403" y="0"/>
                  </a:lnTo>
                  <a:lnTo>
                    <a:pt x="1404" y="0"/>
                  </a:lnTo>
                  <a:lnTo>
                    <a:pt x="1405" y="0"/>
                  </a:lnTo>
                  <a:lnTo>
                    <a:pt x="1406" y="0"/>
                  </a:lnTo>
                  <a:lnTo>
                    <a:pt x="1407" y="0"/>
                  </a:lnTo>
                  <a:lnTo>
                    <a:pt x="1407" y="0"/>
                  </a:lnTo>
                  <a:lnTo>
                    <a:pt x="1408" y="0"/>
                  </a:lnTo>
                  <a:lnTo>
                    <a:pt x="1408" y="0"/>
                  </a:lnTo>
                  <a:lnTo>
                    <a:pt x="1409" y="0"/>
                  </a:lnTo>
                  <a:lnTo>
                    <a:pt x="1409" y="0"/>
                  </a:lnTo>
                  <a:lnTo>
                    <a:pt x="1410" y="0"/>
                  </a:lnTo>
                  <a:lnTo>
                    <a:pt x="1411" y="0"/>
                  </a:lnTo>
                  <a:lnTo>
                    <a:pt x="1412" y="0"/>
                  </a:lnTo>
                  <a:lnTo>
                    <a:pt x="1412" y="0"/>
                  </a:lnTo>
                  <a:lnTo>
                    <a:pt x="1413" y="0"/>
                  </a:lnTo>
                  <a:lnTo>
                    <a:pt x="1413" y="0"/>
                  </a:lnTo>
                  <a:lnTo>
                    <a:pt x="1414" y="0"/>
                  </a:lnTo>
                  <a:lnTo>
                    <a:pt x="1415" y="0"/>
                  </a:lnTo>
                  <a:lnTo>
                    <a:pt x="1416" y="0"/>
                  </a:lnTo>
                  <a:lnTo>
                    <a:pt x="1417" y="0"/>
                  </a:lnTo>
                  <a:lnTo>
                    <a:pt x="1417" y="0"/>
                  </a:lnTo>
                  <a:lnTo>
                    <a:pt x="1418" y="0"/>
                  </a:lnTo>
                  <a:lnTo>
                    <a:pt x="1418" y="0"/>
                  </a:lnTo>
                  <a:lnTo>
                    <a:pt x="1419" y="0"/>
                  </a:lnTo>
                  <a:lnTo>
                    <a:pt x="1420" y="0"/>
                  </a:lnTo>
                  <a:lnTo>
                    <a:pt x="1421" y="0"/>
                  </a:lnTo>
                  <a:lnTo>
                    <a:pt x="1422" y="0"/>
                  </a:lnTo>
                  <a:lnTo>
                    <a:pt x="1422" y="0"/>
                  </a:lnTo>
                  <a:lnTo>
                    <a:pt x="1423" y="0"/>
                  </a:lnTo>
                  <a:lnTo>
                    <a:pt x="1423" y="0"/>
                  </a:lnTo>
                  <a:lnTo>
                    <a:pt x="1424" y="0"/>
                  </a:lnTo>
                  <a:lnTo>
                    <a:pt x="1425" y="0"/>
                  </a:lnTo>
                  <a:lnTo>
                    <a:pt x="1426" y="0"/>
                  </a:lnTo>
                  <a:lnTo>
                    <a:pt x="1427" y="0"/>
                  </a:lnTo>
                  <a:lnTo>
                    <a:pt x="1427" y="0"/>
                  </a:lnTo>
                  <a:lnTo>
                    <a:pt x="1428" y="0"/>
                  </a:lnTo>
                  <a:lnTo>
                    <a:pt x="1428" y="0"/>
                  </a:lnTo>
                  <a:lnTo>
                    <a:pt x="1429" y="0"/>
                  </a:lnTo>
                  <a:lnTo>
                    <a:pt x="1429" y="0"/>
                  </a:lnTo>
                  <a:lnTo>
                    <a:pt x="1430" y="0"/>
                  </a:lnTo>
                  <a:lnTo>
                    <a:pt x="1431" y="0"/>
                  </a:lnTo>
                  <a:lnTo>
                    <a:pt x="1432" y="0"/>
                  </a:lnTo>
                  <a:lnTo>
                    <a:pt x="1433" y="0"/>
                  </a:lnTo>
                  <a:lnTo>
                    <a:pt x="1434" y="0"/>
                  </a:lnTo>
                  <a:lnTo>
                    <a:pt x="1434" y="0"/>
                  </a:lnTo>
                  <a:lnTo>
                    <a:pt x="1435" y="0"/>
                  </a:lnTo>
                  <a:lnTo>
                    <a:pt x="1436" y="0"/>
                  </a:lnTo>
                  <a:lnTo>
                    <a:pt x="1437" y="0"/>
                  </a:lnTo>
                  <a:lnTo>
                    <a:pt x="1438" y="0"/>
                  </a:lnTo>
                  <a:lnTo>
                    <a:pt x="1439" y="0"/>
                  </a:lnTo>
                  <a:lnTo>
                    <a:pt x="1440" y="0"/>
                  </a:lnTo>
                  <a:lnTo>
                    <a:pt x="1440" y="0"/>
                  </a:lnTo>
                  <a:lnTo>
                    <a:pt x="1441" y="0"/>
                  </a:lnTo>
                  <a:lnTo>
                    <a:pt x="1442" y="0"/>
                  </a:lnTo>
                  <a:lnTo>
                    <a:pt x="1443" y="0"/>
                  </a:lnTo>
                  <a:lnTo>
                    <a:pt x="1444" y="0"/>
                  </a:lnTo>
                  <a:lnTo>
                    <a:pt x="1445" y="0"/>
                  </a:lnTo>
                  <a:lnTo>
                    <a:pt x="1446" y="0"/>
                  </a:lnTo>
                  <a:lnTo>
                    <a:pt x="1446" y="0"/>
                  </a:lnTo>
                  <a:lnTo>
                    <a:pt x="1447" y="0"/>
                  </a:lnTo>
                  <a:lnTo>
                    <a:pt x="1448" y="0"/>
                  </a:lnTo>
                  <a:lnTo>
                    <a:pt x="1449" y="0"/>
                  </a:lnTo>
                  <a:lnTo>
                    <a:pt x="1450" y="0"/>
                  </a:lnTo>
                  <a:lnTo>
                    <a:pt x="1451" y="0"/>
                  </a:lnTo>
                  <a:lnTo>
                    <a:pt x="1452" y="0"/>
                  </a:lnTo>
                  <a:lnTo>
                    <a:pt x="1452" y="0"/>
                  </a:lnTo>
                  <a:lnTo>
                    <a:pt x="1453" y="0"/>
                  </a:lnTo>
                  <a:lnTo>
                    <a:pt x="1454" y="0"/>
                  </a:lnTo>
                  <a:lnTo>
                    <a:pt x="1455" y="0"/>
                  </a:lnTo>
                  <a:lnTo>
                    <a:pt x="1456" y="0"/>
                  </a:lnTo>
                  <a:lnTo>
                    <a:pt x="1457" y="0"/>
                  </a:lnTo>
                  <a:lnTo>
                    <a:pt x="1458" y="0"/>
                  </a:lnTo>
                  <a:lnTo>
                    <a:pt x="1458" y="0"/>
                  </a:lnTo>
                  <a:lnTo>
                    <a:pt x="1459" y="0"/>
                  </a:lnTo>
                  <a:lnTo>
                    <a:pt x="1460" y="0"/>
                  </a:lnTo>
                  <a:lnTo>
                    <a:pt x="1461" y="0"/>
                  </a:lnTo>
                  <a:lnTo>
                    <a:pt x="1462" y="0"/>
                  </a:lnTo>
                  <a:lnTo>
                    <a:pt x="1463" y="0"/>
                  </a:lnTo>
                  <a:lnTo>
                    <a:pt x="1464" y="0"/>
                  </a:lnTo>
                  <a:lnTo>
                    <a:pt x="1464" y="0"/>
                  </a:lnTo>
                  <a:lnTo>
                    <a:pt x="1465" y="0"/>
                  </a:lnTo>
                  <a:lnTo>
                    <a:pt x="1466" y="0"/>
                  </a:lnTo>
                  <a:lnTo>
                    <a:pt x="1467" y="0"/>
                  </a:lnTo>
                  <a:lnTo>
                    <a:pt x="1468" y="0"/>
                  </a:lnTo>
                  <a:lnTo>
                    <a:pt x="1469" y="0"/>
                  </a:lnTo>
                  <a:lnTo>
                    <a:pt x="1470" y="0"/>
                  </a:lnTo>
                  <a:lnTo>
                    <a:pt x="1470" y="0"/>
                  </a:lnTo>
                  <a:lnTo>
                    <a:pt x="1471" y="0"/>
                  </a:lnTo>
                  <a:lnTo>
                    <a:pt x="1472" y="0"/>
                  </a:lnTo>
                  <a:lnTo>
                    <a:pt x="1473" y="0"/>
                  </a:lnTo>
                  <a:lnTo>
                    <a:pt x="1474" y="0"/>
                  </a:lnTo>
                  <a:lnTo>
                    <a:pt x="1475" y="0"/>
                  </a:lnTo>
                  <a:lnTo>
                    <a:pt x="1476" y="0"/>
                  </a:lnTo>
                  <a:lnTo>
                    <a:pt x="1476" y="0"/>
                  </a:lnTo>
                  <a:lnTo>
                    <a:pt x="1477" y="0"/>
                  </a:lnTo>
                  <a:lnTo>
                    <a:pt x="1478" y="0"/>
                  </a:lnTo>
                  <a:lnTo>
                    <a:pt x="1479" y="0"/>
                  </a:lnTo>
                  <a:lnTo>
                    <a:pt x="1480" y="0"/>
                  </a:lnTo>
                  <a:lnTo>
                    <a:pt x="1481" y="0"/>
                  </a:lnTo>
                  <a:lnTo>
                    <a:pt x="1482" y="0"/>
                  </a:lnTo>
                  <a:lnTo>
                    <a:pt x="1482" y="0"/>
                  </a:lnTo>
                  <a:lnTo>
                    <a:pt x="1483" y="0"/>
                  </a:lnTo>
                  <a:lnTo>
                    <a:pt x="1484" y="0"/>
                  </a:lnTo>
                  <a:lnTo>
                    <a:pt x="1485" y="0"/>
                  </a:lnTo>
                  <a:lnTo>
                    <a:pt x="1486" y="0"/>
                  </a:lnTo>
                  <a:lnTo>
                    <a:pt x="1487" y="0"/>
                  </a:lnTo>
                  <a:lnTo>
                    <a:pt x="1488" y="0"/>
                  </a:lnTo>
                  <a:lnTo>
                    <a:pt x="1488" y="0"/>
                  </a:lnTo>
                  <a:lnTo>
                    <a:pt x="1489" y="0"/>
                  </a:lnTo>
                  <a:lnTo>
                    <a:pt x="1490" y="0"/>
                  </a:lnTo>
                  <a:lnTo>
                    <a:pt x="1491" y="0"/>
                  </a:lnTo>
                  <a:lnTo>
                    <a:pt x="1492" y="0"/>
                  </a:lnTo>
                  <a:lnTo>
                    <a:pt x="1493" y="0"/>
                  </a:lnTo>
                  <a:lnTo>
                    <a:pt x="1494" y="0"/>
                  </a:lnTo>
                  <a:lnTo>
                    <a:pt x="1494" y="0"/>
                  </a:lnTo>
                  <a:lnTo>
                    <a:pt x="1495" y="0"/>
                  </a:lnTo>
                  <a:lnTo>
                    <a:pt x="1496" y="0"/>
                  </a:lnTo>
                  <a:lnTo>
                    <a:pt x="1497" y="0"/>
                  </a:lnTo>
                  <a:lnTo>
                    <a:pt x="1498" y="0"/>
                  </a:lnTo>
                  <a:lnTo>
                    <a:pt x="1499" y="0"/>
                  </a:lnTo>
                  <a:lnTo>
                    <a:pt x="1500" y="0"/>
                  </a:lnTo>
                  <a:lnTo>
                    <a:pt x="1500" y="0"/>
                  </a:lnTo>
                  <a:lnTo>
                    <a:pt x="1501" y="0"/>
                  </a:lnTo>
                  <a:lnTo>
                    <a:pt x="1502" y="0"/>
                  </a:lnTo>
                  <a:lnTo>
                    <a:pt x="1503" y="0"/>
                  </a:lnTo>
                  <a:lnTo>
                    <a:pt x="1504" y="0"/>
                  </a:lnTo>
                  <a:lnTo>
                    <a:pt x="1505" y="0"/>
                  </a:lnTo>
                  <a:lnTo>
                    <a:pt x="1506" y="0"/>
                  </a:lnTo>
                  <a:lnTo>
                    <a:pt x="1506" y="0"/>
                  </a:lnTo>
                  <a:lnTo>
                    <a:pt x="1507" y="0"/>
                  </a:lnTo>
                  <a:lnTo>
                    <a:pt x="1508" y="0"/>
                  </a:lnTo>
                  <a:lnTo>
                    <a:pt x="1509" y="0"/>
                  </a:lnTo>
                  <a:lnTo>
                    <a:pt x="1510" y="0"/>
                  </a:lnTo>
                  <a:lnTo>
                    <a:pt x="1511" y="0"/>
                  </a:lnTo>
                  <a:lnTo>
                    <a:pt x="1512" y="0"/>
                  </a:lnTo>
                  <a:lnTo>
                    <a:pt x="1512" y="0"/>
                  </a:lnTo>
                  <a:lnTo>
                    <a:pt x="1513" y="0"/>
                  </a:lnTo>
                  <a:lnTo>
                    <a:pt x="1514" y="0"/>
                  </a:lnTo>
                  <a:lnTo>
                    <a:pt x="1515" y="0"/>
                  </a:lnTo>
                  <a:lnTo>
                    <a:pt x="1516" y="0"/>
                  </a:lnTo>
                  <a:lnTo>
                    <a:pt x="1517" y="0"/>
                  </a:lnTo>
                  <a:lnTo>
                    <a:pt x="1518" y="0"/>
                  </a:lnTo>
                  <a:lnTo>
                    <a:pt x="1518" y="0"/>
                  </a:lnTo>
                  <a:lnTo>
                    <a:pt x="1519" y="0"/>
                  </a:lnTo>
                  <a:lnTo>
                    <a:pt x="1520" y="0"/>
                  </a:lnTo>
                  <a:lnTo>
                    <a:pt x="1521" y="0"/>
                  </a:lnTo>
                  <a:lnTo>
                    <a:pt x="1522" y="0"/>
                  </a:lnTo>
                  <a:lnTo>
                    <a:pt x="1523" y="0"/>
                  </a:lnTo>
                  <a:lnTo>
                    <a:pt x="1524" y="0"/>
                  </a:lnTo>
                  <a:lnTo>
                    <a:pt x="1524" y="0"/>
                  </a:lnTo>
                  <a:lnTo>
                    <a:pt x="1525" y="0"/>
                  </a:lnTo>
                  <a:lnTo>
                    <a:pt x="1526" y="0"/>
                  </a:lnTo>
                  <a:lnTo>
                    <a:pt x="1527" y="0"/>
                  </a:lnTo>
                  <a:lnTo>
                    <a:pt x="1528" y="0"/>
                  </a:lnTo>
                  <a:lnTo>
                    <a:pt x="1529" y="0"/>
                  </a:lnTo>
                  <a:lnTo>
                    <a:pt x="1530" y="0"/>
                  </a:lnTo>
                  <a:lnTo>
                    <a:pt x="1530" y="0"/>
                  </a:lnTo>
                  <a:lnTo>
                    <a:pt x="1531" y="0"/>
                  </a:lnTo>
                  <a:lnTo>
                    <a:pt x="1532" y="0"/>
                  </a:lnTo>
                  <a:lnTo>
                    <a:pt x="1533" y="0"/>
                  </a:lnTo>
                  <a:lnTo>
                    <a:pt x="1534" y="0"/>
                  </a:lnTo>
                  <a:lnTo>
                    <a:pt x="1535" y="0"/>
                  </a:lnTo>
                  <a:lnTo>
                    <a:pt x="1536" y="0"/>
                  </a:lnTo>
                  <a:lnTo>
                    <a:pt x="1536" y="0"/>
                  </a:lnTo>
                  <a:lnTo>
                    <a:pt x="1537" y="0"/>
                  </a:lnTo>
                  <a:lnTo>
                    <a:pt x="1538" y="0"/>
                  </a:lnTo>
                  <a:lnTo>
                    <a:pt x="1539" y="0"/>
                  </a:lnTo>
                  <a:lnTo>
                    <a:pt x="1540" y="0"/>
                  </a:lnTo>
                  <a:lnTo>
                    <a:pt x="1541" y="0"/>
                  </a:lnTo>
                  <a:lnTo>
                    <a:pt x="1542" y="0"/>
                  </a:lnTo>
                  <a:lnTo>
                    <a:pt x="1542" y="0"/>
                  </a:lnTo>
                  <a:lnTo>
                    <a:pt x="1543" y="0"/>
                  </a:lnTo>
                  <a:lnTo>
                    <a:pt x="1544" y="0"/>
                  </a:lnTo>
                  <a:lnTo>
                    <a:pt x="1545" y="0"/>
                  </a:lnTo>
                  <a:lnTo>
                    <a:pt x="1546" y="0"/>
                  </a:lnTo>
                  <a:lnTo>
                    <a:pt x="1547" y="0"/>
                  </a:lnTo>
                  <a:lnTo>
                    <a:pt x="1548" y="0"/>
                  </a:lnTo>
                  <a:lnTo>
                    <a:pt x="1548" y="0"/>
                  </a:lnTo>
                  <a:lnTo>
                    <a:pt x="1549" y="0"/>
                  </a:lnTo>
                  <a:lnTo>
                    <a:pt x="1550" y="0"/>
                  </a:lnTo>
                  <a:lnTo>
                    <a:pt x="1551" y="0"/>
                  </a:lnTo>
                  <a:lnTo>
                    <a:pt x="1552" y="0"/>
                  </a:lnTo>
                  <a:lnTo>
                    <a:pt x="1553" y="0"/>
                  </a:lnTo>
                  <a:lnTo>
                    <a:pt x="1554" y="0"/>
                  </a:lnTo>
                  <a:lnTo>
                    <a:pt x="1554" y="0"/>
                  </a:lnTo>
                  <a:lnTo>
                    <a:pt x="1555" y="0"/>
                  </a:lnTo>
                  <a:lnTo>
                    <a:pt x="1556" y="0"/>
                  </a:lnTo>
                  <a:lnTo>
                    <a:pt x="1557" y="0"/>
                  </a:lnTo>
                  <a:lnTo>
                    <a:pt x="1558" y="0"/>
                  </a:lnTo>
                  <a:lnTo>
                    <a:pt x="1559" y="0"/>
                  </a:lnTo>
                  <a:lnTo>
                    <a:pt x="1560" y="0"/>
                  </a:lnTo>
                  <a:lnTo>
                    <a:pt x="1560" y="0"/>
                  </a:lnTo>
                  <a:lnTo>
                    <a:pt x="1560" y="0"/>
                  </a:lnTo>
                  <a:lnTo>
                    <a:pt x="1561" y="0"/>
                  </a:lnTo>
                  <a:lnTo>
                    <a:pt x="1562" y="0"/>
                  </a:lnTo>
                  <a:lnTo>
                    <a:pt x="1563" y="0"/>
                  </a:lnTo>
                  <a:lnTo>
                    <a:pt x="1564" y="0"/>
                  </a:lnTo>
                  <a:lnTo>
                    <a:pt x="1565" y="0"/>
                  </a:lnTo>
                  <a:lnTo>
                    <a:pt x="1566" y="0"/>
                  </a:lnTo>
                  <a:lnTo>
                    <a:pt x="1566" y="0"/>
                  </a:lnTo>
                  <a:lnTo>
                    <a:pt x="1567" y="0"/>
                  </a:lnTo>
                  <a:lnTo>
                    <a:pt x="1568" y="0"/>
                  </a:lnTo>
                  <a:lnTo>
                    <a:pt x="1569" y="0"/>
                  </a:lnTo>
                  <a:lnTo>
                    <a:pt x="1570" y="0"/>
                  </a:lnTo>
                  <a:lnTo>
                    <a:pt x="1571" y="0"/>
                  </a:lnTo>
                  <a:lnTo>
                    <a:pt x="1571" y="0"/>
                  </a:lnTo>
                  <a:lnTo>
                    <a:pt x="1572" y="0"/>
                  </a:lnTo>
                  <a:lnTo>
                    <a:pt x="1573" y="0"/>
                  </a:lnTo>
                  <a:lnTo>
                    <a:pt x="1574" y="0"/>
                  </a:lnTo>
                  <a:lnTo>
                    <a:pt x="1574" y="0"/>
                  </a:lnTo>
                  <a:lnTo>
                    <a:pt x="1575" y="0"/>
                  </a:lnTo>
                  <a:lnTo>
                    <a:pt x="1576" y="0"/>
                  </a:lnTo>
                  <a:lnTo>
                    <a:pt x="1577" y="0"/>
                  </a:lnTo>
                  <a:lnTo>
                    <a:pt x="1577" y="0"/>
                  </a:lnTo>
                  <a:lnTo>
                    <a:pt x="1578" y="0"/>
                  </a:lnTo>
                  <a:lnTo>
                    <a:pt x="1579" y="0"/>
                  </a:lnTo>
                  <a:lnTo>
                    <a:pt x="1580" y="0"/>
                  </a:lnTo>
                  <a:lnTo>
                    <a:pt x="1581" y="0"/>
                  </a:lnTo>
                  <a:lnTo>
                    <a:pt x="1582" y="0"/>
                  </a:lnTo>
                  <a:lnTo>
                    <a:pt x="1582" y="0"/>
                  </a:lnTo>
                  <a:lnTo>
                    <a:pt x="1583" y="0"/>
                  </a:lnTo>
                  <a:lnTo>
                    <a:pt x="1584" y="0"/>
                  </a:lnTo>
                  <a:lnTo>
                    <a:pt x="1585" y="0"/>
                  </a:lnTo>
                  <a:lnTo>
                    <a:pt x="1586" y="0"/>
                  </a:lnTo>
                  <a:lnTo>
                    <a:pt x="1587" y="0"/>
                  </a:lnTo>
                  <a:lnTo>
                    <a:pt x="1588" y="0"/>
                  </a:lnTo>
                  <a:lnTo>
                    <a:pt x="1588" y="0"/>
                  </a:lnTo>
                  <a:lnTo>
                    <a:pt x="1589" y="0"/>
                  </a:lnTo>
                  <a:lnTo>
                    <a:pt x="1590" y="0"/>
                  </a:lnTo>
                  <a:lnTo>
                    <a:pt x="1591" y="0"/>
                  </a:lnTo>
                  <a:lnTo>
                    <a:pt x="1592" y="0"/>
                  </a:lnTo>
                  <a:lnTo>
                    <a:pt x="1593" y="0"/>
                  </a:lnTo>
                  <a:lnTo>
                    <a:pt x="1594" y="0"/>
                  </a:lnTo>
                  <a:lnTo>
                    <a:pt x="1594" y="0"/>
                  </a:lnTo>
                  <a:lnTo>
                    <a:pt x="1595" y="0"/>
                  </a:lnTo>
                  <a:lnTo>
                    <a:pt x="1596" y="0"/>
                  </a:lnTo>
                  <a:lnTo>
                    <a:pt x="1597" y="0"/>
                  </a:lnTo>
                  <a:lnTo>
                    <a:pt x="1598" y="0"/>
                  </a:lnTo>
                  <a:lnTo>
                    <a:pt x="1599" y="0"/>
                  </a:lnTo>
                  <a:lnTo>
                    <a:pt x="1599" y="0"/>
                  </a:lnTo>
                  <a:lnTo>
                    <a:pt x="1600" y="0"/>
                  </a:lnTo>
                  <a:lnTo>
                    <a:pt x="1601" y="0"/>
                  </a:lnTo>
                  <a:lnTo>
                    <a:pt x="1602" y="0"/>
                  </a:lnTo>
                  <a:lnTo>
                    <a:pt x="1603" y="0"/>
                  </a:lnTo>
                  <a:lnTo>
                    <a:pt x="1604" y="0"/>
                  </a:lnTo>
                  <a:lnTo>
                    <a:pt x="1605" y="0"/>
                  </a:lnTo>
                  <a:lnTo>
                    <a:pt x="1605" y="0"/>
                  </a:lnTo>
                  <a:lnTo>
                    <a:pt x="1606" y="0"/>
                  </a:lnTo>
                  <a:lnTo>
                    <a:pt x="1607" y="0"/>
                  </a:lnTo>
                  <a:lnTo>
                    <a:pt x="1608" y="0"/>
                  </a:lnTo>
                  <a:lnTo>
                    <a:pt x="1609" y="0"/>
                  </a:lnTo>
                  <a:lnTo>
                    <a:pt x="1610" y="0"/>
                  </a:lnTo>
                  <a:lnTo>
                    <a:pt x="1611" y="0"/>
                  </a:lnTo>
                  <a:lnTo>
                    <a:pt x="1611" y="0"/>
                  </a:lnTo>
                  <a:lnTo>
                    <a:pt x="1612" y="0"/>
                  </a:lnTo>
                  <a:lnTo>
                    <a:pt x="1613" y="0"/>
                  </a:lnTo>
                  <a:lnTo>
                    <a:pt x="1614" y="0"/>
                  </a:lnTo>
                  <a:lnTo>
                    <a:pt x="1615" y="0"/>
                  </a:lnTo>
                  <a:lnTo>
                    <a:pt x="1616" y="0"/>
                  </a:lnTo>
                  <a:lnTo>
                    <a:pt x="1617" y="0"/>
                  </a:lnTo>
                  <a:lnTo>
                    <a:pt x="1617" y="0"/>
                  </a:lnTo>
                  <a:lnTo>
                    <a:pt x="1618" y="0"/>
                  </a:lnTo>
                  <a:lnTo>
                    <a:pt x="1619" y="0"/>
                  </a:lnTo>
                  <a:lnTo>
                    <a:pt x="1620" y="0"/>
                  </a:lnTo>
                  <a:lnTo>
                    <a:pt x="1621" y="0"/>
                  </a:lnTo>
                  <a:lnTo>
                    <a:pt x="1622" y="0"/>
                  </a:lnTo>
                  <a:lnTo>
                    <a:pt x="1622" y="0"/>
                  </a:lnTo>
                  <a:lnTo>
                    <a:pt x="1623" y="0"/>
                  </a:lnTo>
                  <a:lnTo>
                    <a:pt x="1624" y="0"/>
                  </a:lnTo>
                  <a:lnTo>
                    <a:pt x="1625" y="0"/>
                  </a:lnTo>
                  <a:lnTo>
                    <a:pt x="1625" y="0"/>
                  </a:lnTo>
                  <a:lnTo>
                    <a:pt x="1626" y="0"/>
                  </a:lnTo>
                  <a:lnTo>
                    <a:pt x="1627" y="0"/>
                  </a:lnTo>
                  <a:lnTo>
                    <a:pt x="1627" y="0"/>
                  </a:lnTo>
                  <a:lnTo>
                    <a:pt x="1628" y="0"/>
                  </a:lnTo>
                  <a:lnTo>
                    <a:pt x="1629" y="0"/>
                  </a:lnTo>
                  <a:lnTo>
                    <a:pt x="1630" y="0"/>
                  </a:lnTo>
                  <a:lnTo>
                    <a:pt x="1631" y="0"/>
                  </a:lnTo>
                  <a:lnTo>
                    <a:pt x="1632" y="0"/>
                  </a:lnTo>
                  <a:lnTo>
                    <a:pt x="1632" y="0"/>
                  </a:lnTo>
                  <a:lnTo>
                    <a:pt x="1633" y="0"/>
                  </a:lnTo>
                  <a:lnTo>
                    <a:pt x="1634" y="0"/>
                  </a:lnTo>
                  <a:lnTo>
                    <a:pt x="1635" y="0"/>
                  </a:lnTo>
                  <a:lnTo>
                    <a:pt x="1636" y="0"/>
                  </a:lnTo>
                  <a:lnTo>
                    <a:pt x="1637" y="0"/>
                  </a:lnTo>
                  <a:lnTo>
                    <a:pt x="1637" y="0"/>
                  </a:lnTo>
                  <a:lnTo>
                    <a:pt x="1638" y="0"/>
                  </a:lnTo>
                  <a:lnTo>
                    <a:pt x="1639" y="0"/>
                  </a:lnTo>
                  <a:lnTo>
                    <a:pt x="1640" y="0"/>
                  </a:lnTo>
                  <a:lnTo>
                    <a:pt x="1641" y="0"/>
                  </a:lnTo>
                  <a:lnTo>
                    <a:pt x="1641" y="0"/>
                  </a:lnTo>
                  <a:lnTo>
                    <a:pt x="1642" y="0"/>
                  </a:lnTo>
                  <a:lnTo>
                    <a:pt x="1643" y="0"/>
                  </a:lnTo>
                  <a:lnTo>
                    <a:pt x="1643" y="0"/>
                  </a:lnTo>
                  <a:lnTo>
                    <a:pt x="1644" y="0"/>
                  </a:lnTo>
                  <a:lnTo>
                    <a:pt x="1645" y="0"/>
                  </a:lnTo>
                  <a:lnTo>
                    <a:pt x="1645" y="0"/>
                  </a:lnTo>
                  <a:lnTo>
                    <a:pt x="1646" y="0"/>
                  </a:lnTo>
                  <a:lnTo>
                    <a:pt x="1646" y="0"/>
                  </a:lnTo>
                  <a:lnTo>
                    <a:pt x="1647" y="0"/>
                  </a:lnTo>
                  <a:lnTo>
                    <a:pt x="1648" y="0"/>
                  </a:lnTo>
                  <a:lnTo>
                    <a:pt x="1648" y="0"/>
                  </a:lnTo>
                  <a:lnTo>
                    <a:pt x="1649" y="0"/>
                  </a:lnTo>
                  <a:lnTo>
                    <a:pt x="1650" y="0"/>
                  </a:lnTo>
                  <a:lnTo>
                    <a:pt x="1651" y="0"/>
                  </a:lnTo>
                  <a:lnTo>
                    <a:pt x="1651" y="0"/>
                  </a:lnTo>
                  <a:lnTo>
                    <a:pt x="1652" y="0"/>
                  </a:lnTo>
                  <a:lnTo>
                    <a:pt x="1652" y="0"/>
                  </a:lnTo>
                  <a:lnTo>
                    <a:pt x="1653" y="0"/>
                  </a:lnTo>
                  <a:lnTo>
                    <a:pt x="1654" y="0"/>
                  </a:lnTo>
                  <a:lnTo>
                    <a:pt x="1654" y="0"/>
                  </a:lnTo>
                  <a:lnTo>
                    <a:pt x="1655" y="0"/>
                  </a:lnTo>
                  <a:lnTo>
                    <a:pt x="1656" y="0"/>
                  </a:lnTo>
                  <a:lnTo>
                    <a:pt x="1657" y="0"/>
                  </a:lnTo>
                  <a:lnTo>
                    <a:pt x="1657" y="0"/>
                  </a:lnTo>
                  <a:lnTo>
                    <a:pt x="1658" y="0"/>
                  </a:lnTo>
                  <a:lnTo>
                    <a:pt x="1658" y="0"/>
                  </a:lnTo>
                  <a:lnTo>
                    <a:pt x="1659" y="0"/>
                  </a:lnTo>
                  <a:lnTo>
                    <a:pt x="1660" y="0"/>
                  </a:lnTo>
                  <a:lnTo>
                    <a:pt x="1660" y="0"/>
                  </a:lnTo>
                  <a:lnTo>
                    <a:pt x="1661" y="0"/>
                  </a:lnTo>
                  <a:lnTo>
                    <a:pt x="1662" y="0"/>
                  </a:lnTo>
                  <a:lnTo>
                    <a:pt x="1663" y="0"/>
                  </a:lnTo>
                  <a:lnTo>
                    <a:pt x="1663" y="0"/>
                  </a:lnTo>
                  <a:lnTo>
                    <a:pt x="1664" y="0"/>
                  </a:lnTo>
                  <a:lnTo>
                    <a:pt x="1664" y="0"/>
                  </a:lnTo>
                  <a:lnTo>
                    <a:pt x="1665" y="0"/>
                  </a:lnTo>
                  <a:lnTo>
                    <a:pt x="1666" y="0"/>
                  </a:lnTo>
                  <a:lnTo>
                    <a:pt x="1666" y="0"/>
                  </a:lnTo>
                  <a:lnTo>
                    <a:pt x="1667" y="0"/>
                  </a:lnTo>
                  <a:lnTo>
                    <a:pt x="1667" y="0"/>
                  </a:lnTo>
                  <a:lnTo>
                    <a:pt x="1668" y="0"/>
                  </a:lnTo>
                  <a:lnTo>
                    <a:pt x="1669" y="0"/>
                  </a:lnTo>
                  <a:lnTo>
                    <a:pt x="1669" y="0"/>
                  </a:lnTo>
                  <a:lnTo>
                    <a:pt x="1670" y="0"/>
                  </a:lnTo>
                  <a:lnTo>
                    <a:pt x="1670" y="0"/>
                  </a:lnTo>
                  <a:lnTo>
                    <a:pt x="1671" y="0"/>
                  </a:lnTo>
                  <a:lnTo>
                    <a:pt x="1672" y="0"/>
                  </a:lnTo>
                  <a:lnTo>
                    <a:pt x="1672" y="0"/>
                  </a:lnTo>
                  <a:lnTo>
                    <a:pt x="1673" y="0"/>
                  </a:lnTo>
                  <a:lnTo>
                    <a:pt x="1674" y="0"/>
                  </a:lnTo>
                  <a:lnTo>
                    <a:pt x="1675" y="0"/>
                  </a:lnTo>
                  <a:lnTo>
                    <a:pt x="1675" y="0"/>
                  </a:lnTo>
                  <a:lnTo>
                    <a:pt x="1676" y="0"/>
                  </a:lnTo>
                  <a:lnTo>
                    <a:pt x="1676" y="0"/>
                  </a:lnTo>
                  <a:lnTo>
                    <a:pt x="1677" y="0"/>
                  </a:lnTo>
                  <a:lnTo>
                    <a:pt x="1678" y="0"/>
                  </a:lnTo>
                  <a:lnTo>
                    <a:pt x="1678" y="0"/>
                  </a:lnTo>
                  <a:lnTo>
                    <a:pt x="1679" y="0"/>
                  </a:lnTo>
                  <a:lnTo>
                    <a:pt x="1680" y="0"/>
                  </a:lnTo>
                  <a:lnTo>
                    <a:pt x="1681" y="0"/>
                  </a:lnTo>
                  <a:lnTo>
                    <a:pt x="1681" y="0"/>
                  </a:lnTo>
                  <a:lnTo>
                    <a:pt x="1682" y="0"/>
                  </a:lnTo>
                  <a:lnTo>
                    <a:pt x="1682" y="0"/>
                  </a:lnTo>
                  <a:lnTo>
                    <a:pt x="1683" y="0"/>
                  </a:lnTo>
                  <a:lnTo>
                    <a:pt x="1684" y="0"/>
                  </a:lnTo>
                  <a:lnTo>
                    <a:pt x="1684" y="0"/>
                  </a:lnTo>
                  <a:lnTo>
                    <a:pt x="1685" y="0"/>
                  </a:lnTo>
                  <a:lnTo>
                    <a:pt x="1686" y="0"/>
                  </a:lnTo>
                  <a:lnTo>
                    <a:pt x="1687" y="0"/>
                  </a:lnTo>
                  <a:lnTo>
                    <a:pt x="1687" y="0"/>
                  </a:lnTo>
                  <a:lnTo>
                    <a:pt x="1688" y="0"/>
                  </a:lnTo>
                  <a:lnTo>
                    <a:pt x="1688" y="0"/>
                  </a:lnTo>
                  <a:lnTo>
                    <a:pt x="1689" y="0"/>
                  </a:lnTo>
                  <a:lnTo>
                    <a:pt x="1690" y="0"/>
                  </a:lnTo>
                  <a:lnTo>
                    <a:pt x="1690" y="0"/>
                  </a:lnTo>
                  <a:lnTo>
                    <a:pt x="1691" y="0"/>
                  </a:lnTo>
                  <a:lnTo>
                    <a:pt x="1691" y="0"/>
                  </a:lnTo>
                  <a:lnTo>
                    <a:pt x="1692" y="0"/>
                  </a:lnTo>
                  <a:lnTo>
                    <a:pt x="1693" y="0"/>
                  </a:lnTo>
                  <a:lnTo>
                    <a:pt x="1694" y="0"/>
                  </a:lnTo>
                  <a:lnTo>
                    <a:pt x="1695" y="0"/>
                  </a:lnTo>
                  <a:lnTo>
                    <a:pt x="1695" y="0"/>
                  </a:lnTo>
                  <a:lnTo>
                    <a:pt x="1696" y="0"/>
                  </a:lnTo>
                  <a:lnTo>
                    <a:pt x="1697" y="0"/>
                  </a:lnTo>
                  <a:lnTo>
                    <a:pt x="1698" y="0"/>
                  </a:lnTo>
                  <a:lnTo>
                    <a:pt x="1699" y="0"/>
                  </a:lnTo>
                  <a:lnTo>
                    <a:pt x="1699" y="0"/>
                  </a:lnTo>
                  <a:lnTo>
                    <a:pt x="1700" y="0"/>
                  </a:lnTo>
                  <a:lnTo>
                    <a:pt x="1701" y="0"/>
                  </a:lnTo>
                  <a:lnTo>
                    <a:pt x="1702" y="0"/>
                  </a:lnTo>
                  <a:lnTo>
                    <a:pt x="1703" y="0"/>
                  </a:lnTo>
                  <a:lnTo>
                    <a:pt x="1704" y="0"/>
                  </a:lnTo>
                  <a:lnTo>
                    <a:pt x="1704" y="0"/>
                  </a:lnTo>
                  <a:lnTo>
                    <a:pt x="1705" y="0"/>
                  </a:lnTo>
                  <a:lnTo>
                    <a:pt x="1706" y="0"/>
                  </a:lnTo>
                  <a:lnTo>
                    <a:pt x="1707" y="0"/>
                  </a:lnTo>
                  <a:lnTo>
                    <a:pt x="1708" y="0"/>
                  </a:lnTo>
                  <a:lnTo>
                    <a:pt x="1708" y="0"/>
                  </a:lnTo>
                  <a:lnTo>
                    <a:pt x="1709" y="0"/>
                  </a:lnTo>
                  <a:lnTo>
                    <a:pt x="1709" y="0"/>
                  </a:lnTo>
                  <a:lnTo>
                    <a:pt x="1710" y="0"/>
                  </a:lnTo>
                  <a:lnTo>
                    <a:pt x="1711" y="0"/>
                  </a:lnTo>
                  <a:lnTo>
                    <a:pt x="1712" y="0"/>
                  </a:lnTo>
                  <a:lnTo>
                    <a:pt x="1713" y="0"/>
                  </a:lnTo>
                  <a:lnTo>
                    <a:pt x="1714" y="0"/>
                  </a:lnTo>
                  <a:lnTo>
                    <a:pt x="1714" y="0"/>
                  </a:lnTo>
                  <a:lnTo>
                    <a:pt x="1715" y="0"/>
                  </a:lnTo>
                  <a:lnTo>
                    <a:pt x="1716" y="0"/>
                  </a:lnTo>
                  <a:lnTo>
                    <a:pt x="1717" y="0"/>
                  </a:lnTo>
                  <a:lnTo>
                    <a:pt x="1718" y="0"/>
                  </a:lnTo>
                  <a:lnTo>
                    <a:pt x="1719" y="0"/>
                  </a:lnTo>
                  <a:lnTo>
                    <a:pt x="1720" y="0"/>
                  </a:lnTo>
                  <a:lnTo>
                    <a:pt x="1720" y="0"/>
                  </a:lnTo>
                  <a:lnTo>
                    <a:pt x="1721" y="0"/>
                  </a:lnTo>
                  <a:lnTo>
                    <a:pt x="1722" y="0"/>
                  </a:lnTo>
                  <a:lnTo>
                    <a:pt x="1723" y="0"/>
                  </a:lnTo>
                  <a:lnTo>
                    <a:pt x="1724" y="0"/>
                  </a:lnTo>
                  <a:lnTo>
                    <a:pt x="1725" y="0"/>
                  </a:lnTo>
                  <a:lnTo>
                    <a:pt x="1725" y="0"/>
                  </a:lnTo>
                  <a:lnTo>
                    <a:pt x="1726" y="0"/>
                  </a:lnTo>
                  <a:lnTo>
                    <a:pt x="1727" y="0"/>
                  </a:lnTo>
                  <a:lnTo>
                    <a:pt x="1728" y="0"/>
                  </a:lnTo>
                  <a:lnTo>
                    <a:pt x="1729" y="0"/>
                  </a:lnTo>
                  <a:lnTo>
                    <a:pt x="1730" y="0"/>
                  </a:lnTo>
                  <a:lnTo>
                    <a:pt x="1731" y="0"/>
                  </a:lnTo>
                  <a:lnTo>
                    <a:pt x="1731" y="0"/>
                  </a:lnTo>
                  <a:lnTo>
                    <a:pt x="1732" y="0"/>
                  </a:lnTo>
                  <a:lnTo>
                    <a:pt x="1733" y="0"/>
                  </a:lnTo>
                  <a:lnTo>
                    <a:pt x="1734" y="0"/>
                  </a:lnTo>
                  <a:lnTo>
                    <a:pt x="1735" y="0"/>
                  </a:lnTo>
                  <a:lnTo>
                    <a:pt x="1736" y="0"/>
                  </a:lnTo>
                  <a:lnTo>
                    <a:pt x="1737" y="0"/>
                  </a:lnTo>
                  <a:lnTo>
                    <a:pt x="1737" y="0"/>
                  </a:lnTo>
                  <a:lnTo>
                    <a:pt x="1738" y="0"/>
                  </a:lnTo>
                  <a:lnTo>
                    <a:pt x="1739" y="0"/>
                  </a:lnTo>
                  <a:lnTo>
                    <a:pt x="1740" y="0"/>
                  </a:lnTo>
                  <a:lnTo>
                    <a:pt x="1741" y="0"/>
                  </a:lnTo>
                  <a:lnTo>
                    <a:pt x="1742" y="0"/>
                  </a:lnTo>
                  <a:lnTo>
                    <a:pt x="1742" y="0"/>
                  </a:lnTo>
                  <a:lnTo>
                    <a:pt x="1743" y="0"/>
                  </a:lnTo>
                  <a:lnTo>
                    <a:pt x="1744" y="0"/>
                  </a:lnTo>
                  <a:lnTo>
                    <a:pt x="1745" y="0"/>
                  </a:lnTo>
                  <a:lnTo>
                    <a:pt x="1746" y="0"/>
                  </a:lnTo>
                  <a:lnTo>
                    <a:pt x="1747" y="0"/>
                  </a:lnTo>
                  <a:lnTo>
                    <a:pt x="1748" y="0"/>
                  </a:lnTo>
                  <a:lnTo>
                    <a:pt x="1748" y="0"/>
                  </a:lnTo>
                  <a:lnTo>
                    <a:pt x="1749" y="0"/>
                  </a:lnTo>
                  <a:lnTo>
                    <a:pt x="1750" y="0"/>
                  </a:lnTo>
                  <a:lnTo>
                    <a:pt x="1751" y="0"/>
                  </a:lnTo>
                  <a:lnTo>
                    <a:pt x="1752" y="0"/>
                  </a:lnTo>
                  <a:lnTo>
                    <a:pt x="1753" y="0"/>
                  </a:lnTo>
                  <a:lnTo>
                    <a:pt x="1754" y="0"/>
                  </a:lnTo>
                  <a:lnTo>
                    <a:pt x="1754" y="0"/>
                  </a:lnTo>
                  <a:lnTo>
                    <a:pt x="1755" y="0"/>
                  </a:lnTo>
                  <a:lnTo>
                    <a:pt x="1756" y="0"/>
                  </a:lnTo>
                  <a:lnTo>
                    <a:pt x="1757" y="0"/>
                  </a:lnTo>
                  <a:lnTo>
                    <a:pt x="1758" y="0"/>
                  </a:lnTo>
                  <a:lnTo>
                    <a:pt x="1759" y="0"/>
                  </a:lnTo>
                  <a:lnTo>
                    <a:pt x="1760" y="0"/>
                  </a:lnTo>
                  <a:lnTo>
                    <a:pt x="1760" y="0"/>
                  </a:lnTo>
                  <a:lnTo>
                    <a:pt x="1760" y="0"/>
                  </a:lnTo>
                  <a:lnTo>
                    <a:pt x="1761" y="0"/>
                  </a:lnTo>
                  <a:lnTo>
                    <a:pt x="1762" y="0"/>
                  </a:lnTo>
                  <a:lnTo>
                    <a:pt x="1763" y="0"/>
                  </a:lnTo>
                  <a:lnTo>
                    <a:pt x="1764" y="0"/>
                  </a:lnTo>
                  <a:lnTo>
                    <a:pt x="1765" y="0"/>
                  </a:lnTo>
                  <a:lnTo>
                    <a:pt x="1765" y="0"/>
                  </a:lnTo>
                  <a:lnTo>
                    <a:pt x="1766" y="0"/>
                  </a:lnTo>
                  <a:lnTo>
                    <a:pt x="1767" y="0"/>
                  </a:lnTo>
                  <a:lnTo>
                    <a:pt x="1768" y="0"/>
                  </a:lnTo>
                  <a:lnTo>
                    <a:pt x="1769" y="0"/>
                  </a:lnTo>
                  <a:lnTo>
                    <a:pt x="1770" y="0"/>
                  </a:lnTo>
                  <a:lnTo>
                    <a:pt x="1771" y="0"/>
                  </a:lnTo>
                  <a:lnTo>
                    <a:pt x="1771" y="0"/>
                  </a:lnTo>
                  <a:lnTo>
                    <a:pt x="1772" y="0"/>
                  </a:lnTo>
                  <a:lnTo>
                    <a:pt x="1773" y="0"/>
                  </a:lnTo>
                  <a:lnTo>
                    <a:pt x="1774" y="0"/>
                  </a:lnTo>
                  <a:lnTo>
                    <a:pt x="1775" y="0"/>
                  </a:lnTo>
                  <a:lnTo>
                    <a:pt x="1775" y="0"/>
                  </a:lnTo>
                  <a:lnTo>
                    <a:pt x="1776" y="0"/>
                  </a:lnTo>
                  <a:lnTo>
                    <a:pt x="1776" y="0"/>
                  </a:lnTo>
                  <a:lnTo>
                    <a:pt x="1777" y="0"/>
                  </a:lnTo>
                  <a:lnTo>
                    <a:pt x="1778" y="0"/>
                  </a:lnTo>
                  <a:lnTo>
                    <a:pt x="1779" y="0"/>
                  </a:lnTo>
                  <a:lnTo>
                    <a:pt x="1780" y="0"/>
                  </a:lnTo>
                  <a:lnTo>
                    <a:pt x="1781" y="0"/>
                  </a:lnTo>
                  <a:lnTo>
                    <a:pt x="1781" y="0"/>
                  </a:lnTo>
                  <a:lnTo>
                    <a:pt x="1782" y="0"/>
                  </a:lnTo>
                  <a:lnTo>
                    <a:pt x="1783" y="0"/>
                  </a:lnTo>
                  <a:lnTo>
                    <a:pt x="1784" y="0"/>
                  </a:lnTo>
                  <a:lnTo>
                    <a:pt x="1785" y="0"/>
                  </a:lnTo>
                  <a:lnTo>
                    <a:pt x="1786" y="0"/>
                  </a:lnTo>
                  <a:lnTo>
                    <a:pt x="1786" y="0"/>
                  </a:lnTo>
                  <a:lnTo>
                    <a:pt x="1787" y="0"/>
                  </a:lnTo>
                  <a:lnTo>
                    <a:pt x="1788" y="0"/>
                  </a:lnTo>
                  <a:lnTo>
                    <a:pt x="1789" y="0"/>
                  </a:lnTo>
                  <a:lnTo>
                    <a:pt x="1790" y="0"/>
                  </a:lnTo>
                  <a:lnTo>
                    <a:pt x="1791" y="0"/>
                  </a:lnTo>
                  <a:lnTo>
                    <a:pt x="1791" y="0"/>
                  </a:lnTo>
                  <a:lnTo>
                    <a:pt x="1792" y="0"/>
                  </a:lnTo>
                  <a:lnTo>
                    <a:pt x="1793" y="0"/>
                  </a:lnTo>
                  <a:lnTo>
                    <a:pt x="1794" y="0"/>
                  </a:lnTo>
                  <a:lnTo>
                    <a:pt x="1795" y="0"/>
                  </a:lnTo>
                  <a:lnTo>
                    <a:pt x="1796" y="0"/>
                  </a:lnTo>
                  <a:lnTo>
                    <a:pt x="1796" y="0"/>
                  </a:lnTo>
                  <a:lnTo>
                    <a:pt x="1796" y="0"/>
                  </a:lnTo>
                  <a:lnTo>
                    <a:pt x="1797" y="0"/>
                  </a:lnTo>
                  <a:lnTo>
                    <a:pt x="1798" y="0"/>
                  </a:lnTo>
                  <a:lnTo>
                    <a:pt x="1799" y="0"/>
                  </a:lnTo>
                  <a:lnTo>
                    <a:pt x="1800" y="0"/>
                  </a:lnTo>
                  <a:lnTo>
                    <a:pt x="1801" y="0"/>
                  </a:lnTo>
                  <a:lnTo>
                    <a:pt x="1802" y="0"/>
                  </a:lnTo>
                  <a:lnTo>
                    <a:pt x="1802" y="0"/>
                  </a:lnTo>
                  <a:lnTo>
                    <a:pt x="1803" y="0"/>
                  </a:lnTo>
                  <a:lnTo>
                    <a:pt x="1804" y="0"/>
                  </a:lnTo>
                  <a:lnTo>
                    <a:pt x="1805" y="0"/>
                  </a:lnTo>
                  <a:lnTo>
                    <a:pt x="1806" y="0"/>
                  </a:lnTo>
                  <a:lnTo>
                    <a:pt x="1807" y="0"/>
                  </a:lnTo>
                  <a:lnTo>
                    <a:pt x="1807" y="0"/>
                  </a:lnTo>
                  <a:lnTo>
                    <a:pt x="1808" y="0"/>
                  </a:lnTo>
                  <a:lnTo>
                    <a:pt x="1809" y="0"/>
                  </a:lnTo>
                  <a:lnTo>
                    <a:pt x="1810" y="0"/>
                  </a:lnTo>
                  <a:lnTo>
                    <a:pt x="1810" y="0"/>
                  </a:lnTo>
                  <a:lnTo>
                    <a:pt x="1811" y="0"/>
                  </a:lnTo>
                  <a:lnTo>
                    <a:pt x="1812" y="0"/>
                  </a:lnTo>
                  <a:lnTo>
                    <a:pt x="1813" y="0"/>
                  </a:lnTo>
                  <a:lnTo>
                    <a:pt x="1813" y="0"/>
                  </a:lnTo>
                  <a:lnTo>
                    <a:pt x="1814" y="0"/>
                  </a:lnTo>
                  <a:lnTo>
                    <a:pt x="1815" y="0"/>
                  </a:lnTo>
                  <a:lnTo>
                    <a:pt x="1816" y="0"/>
                  </a:lnTo>
                  <a:lnTo>
                    <a:pt x="1817" y="0"/>
                  </a:lnTo>
                  <a:lnTo>
                    <a:pt x="1818" y="0"/>
                  </a:lnTo>
                  <a:lnTo>
                    <a:pt x="1819" y="0"/>
                  </a:lnTo>
                  <a:lnTo>
                    <a:pt x="1819" y="0"/>
                  </a:lnTo>
                  <a:lnTo>
                    <a:pt x="1820" y="0"/>
                  </a:lnTo>
                  <a:lnTo>
                    <a:pt x="1821" y="0"/>
                  </a:lnTo>
                  <a:lnTo>
                    <a:pt x="1822" y="0"/>
                  </a:lnTo>
                  <a:lnTo>
                    <a:pt x="1823" y="0"/>
                  </a:lnTo>
                  <a:lnTo>
                    <a:pt x="1824" y="0"/>
                  </a:lnTo>
                  <a:lnTo>
                    <a:pt x="1825" y="0"/>
                  </a:lnTo>
                  <a:lnTo>
                    <a:pt x="1825" y="0"/>
                  </a:lnTo>
                  <a:lnTo>
                    <a:pt x="1826" y="0"/>
                  </a:lnTo>
                  <a:lnTo>
                    <a:pt x="1827" y="0"/>
                  </a:lnTo>
                  <a:lnTo>
                    <a:pt x="1828" y="0"/>
                  </a:lnTo>
                  <a:lnTo>
                    <a:pt x="1829" y="0"/>
                  </a:lnTo>
                  <a:lnTo>
                    <a:pt x="1830" y="0"/>
                  </a:lnTo>
                  <a:lnTo>
                    <a:pt x="1831" y="0"/>
                  </a:lnTo>
                  <a:lnTo>
                    <a:pt x="1831" y="0"/>
                  </a:lnTo>
                  <a:lnTo>
                    <a:pt x="1832" y="0"/>
                  </a:lnTo>
                  <a:lnTo>
                    <a:pt x="1833" y="0"/>
                  </a:lnTo>
                  <a:lnTo>
                    <a:pt x="1834" y="0"/>
                  </a:lnTo>
                  <a:lnTo>
                    <a:pt x="1835" y="0"/>
                  </a:lnTo>
                  <a:lnTo>
                    <a:pt x="1836" y="0"/>
                  </a:lnTo>
                  <a:lnTo>
                    <a:pt x="1837" y="0"/>
                  </a:lnTo>
                  <a:lnTo>
                    <a:pt x="1837" y="0"/>
                  </a:lnTo>
                  <a:lnTo>
                    <a:pt x="1838" y="0"/>
                  </a:lnTo>
                  <a:lnTo>
                    <a:pt x="1839" y="0"/>
                  </a:lnTo>
                  <a:lnTo>
                    <a:pt x="1840" y="0"/>
                  </a:lnTo>
                  <a:lnTo>
                    <a:pt x="1841" y="0"/>
                  </a:lnTo>
                  <a:lnTo>
                    <a:pt x="1842" y="0"/>
                  </a:lnTo>
                  <a:lnTo>
                    <a:pt x="1843" y="0"/>
                  </a:lnTo>
                  <a:lnTo>
                    <a:pt x="1843" y="0"/>
                  </a:lnTo>
                  <a:lnTo>
                    <a:pt x="1844" y="0"/>
                  </a:lnTo>
                  <a:lnTo>
                    <a:pt x="1845" y="0"/>
                  </a:lnTo>
                  <a:lnTo>
                    <a:pt x="1846" y="0"/>
                  </a:lnTo>
                  <a:lnTo>
                    <a:pt x="1847" y="0"/>
                  </a:lnTo>
                  <a:lnTo>
                    <a:pt x="1848" y="0"/>
                  </a:lnTo>
                  <a:lnTo>
                    <a:pt x="1849" y="0"/>
                  </a:lnTo>
                  <a:lnTo>
                    <a:pt x="1849" y="0"/>
                  </a:lnTo>
                  <a:lnTo>
                    <a:pt x="1850" y="0"/>
                  </a:lnTo>
                  <a:lnTo>
                    <a:pt x="1851" y="0"/>
                  </a:lnTo>
                  <a:lnTo>
                    <a:pt x="1852" y="0"/>
                  </a:lnTo>
                  <a:lnTo>
                    <a:pt x="1853" y="0"/>
                  </a:lnTo>
                  <a:lnTo>
                    <a:pt x="1854" y="0"/>
                  </a:lnTo>
                  <a:lnTo>
                    <a:pt x="1855" y="0"/>
                  </a:lnTo>
                  <a:lnTo>
                    <a:pt x="1855" y="0"/>
                  </a:lnTo>
                  <a:lnTo>
                    <a:pt x="1856" y="0"/>
                  </a:lnTo>
                  <a:lnTo>
                    <a:pt x="1857" y="0"/>
                  </a:lnTo>
                  <a:lnTo>
                    <a:pt x="1858" y="0"/>
                  </a:lnTo>
                  <a:lnTo>
                    <a:pt x="1859" y="0"/>
                  </a:lnTo>
                  <a:lnTo>
                    <a:pt x="1860" y="0"/>
                  </a:lnTo>
                  <a:lnTo>
                    <a:pt x="1861" y="0"/>
                  </a:lnTo>
                  <a:lnTo>
                    <a:pt x="1861" y="0"/>
                  </a:lnTo>
                  <a:lnTo>
                    <a:pt x="1862" y="0"/>
                  </a:lnTo>
                  <a:lnTo>
                    <a:pt x="1863" y="0"/>
                  </a:lnTo>
                  <a:lnTo>
                    <a:pt x="1864" y="0"/>
                  </a:lnTo>
                  <a:lnTo>
                    <a:pt x="1865" y="0"/>
                  </a:lnTo>
                  <a:lnTo>
                    <a:pt x="1866" y="0"/>
                  </a:lnTo>
                  <a:lnTo>
                    <a:pt x="1867" y="0"/>
                  </a:lnTo>
                  <a:lnTo>
                    <a:pt x="1867" y="0"/>
                  </a:lnTo>
                  <a:lnTo>
                    <a:pt x="1868" y="0"/>
                  </a:lnTo>
                  <a:lnTo>
                    <a:pt x="1869" y="0"/>
                  </a:lnTo>
                  <a:lnTo>
                    <a:pt x="1870" y="0"/>
                  </a:lnTo>
                  <a:lnTo>
                    <a:pt x="1871" y="0"/>
                  </a:lnTo>
                  <a:lnTo>
                    <a:pt x="1872" y="0"/>
                  </a:lnTo>
                  <a:lnTo>
                    <a:pt x="1873" y="0"/>
                  </a:lnTo>
                  <a:lnTo>
                    <a:pt x="1873" y="0"/>
                  </a:lnTo>
                  <a:lnTo>
                    <a:pt x="1874" y="0"/>
                  </a:lnTo>
                  <a:lnTo>
                    <a:pt x="1875" y="0"/>
                  </a:lnTo>
                  <a:lnTo>
                    <a:pt x="1876" y="0"/>
                  </a:lnTo>
                  <a:lnTo>
                    <a:pt x="1877" y="0"/>
                  </a:lnTo>
                  <a:lnTo>
                    <a:pt x="1878" y="0"/>
                  </a:lnTo>
                  <a:lnTo>
                    <a:pt x="1879" y="0"/>
                  </a:lnTo>
                  <a:lnTo>
                    <a:pt x="1879" y="0"/>
                  </a:lnTo>
                  <a:lnTo>
                    <a:pt x="1880" y="0"/>
                  </a:lnTo>
                  <a:lnTo>
                    <a:pt x="1881" y="0"/>
                  </a:lnTo>
                  <a:lnTo>
                    <a:pt x="1882" y="0"/>
                  </a:lnTo>
                  <a:lnTo>
                    <a:pt x="1883" y="0"/>
                  </a:lnTo>
                  <a:lnTo>
                    <a:pt x="1884" y="0"/>
                  </a:lnTo>
                  <a:lnTo>
                    <a:pt x="1885" y="0"/>
                  </a:lnTo>
                  <a:lnTo>
                    <a:pt x="1885" y="0"/>
                  </a:lnTo>
                  <a:lnTo>
                    <a:pt x="1886" y="0"/>
                  </a:lnTo>
                  <a:lnTo>
                    <a:pt x="1887" y="0"/>
                  </a:lnTo>
                  <a:lnTo>
                    <a:pt x="1888" y="0"/>
                  </a:lnTo>
                  <a:lnTo>
                    <a:pt x="1889" y="0"/>
                  </a:lnTo>
                  <a:lnTo>
                    <a:pt x="1890" y="0"/>
                  </a:lnTo>
                  <a:lnTo>
                    <a:pt x="1891" y="0"/>
                  </a:lnTo>
                  <a:lnTo>
                    <a:pt x="1891" y="0"/>
                  </a:lnTo>
                  <a:lnTo>
                    <a:pt x="1892" y="0"/>
                  </a:lnTo>
                  <a:lnTo>
                    <a:pt x="1893" y="0"/>
                  </a:lnTo>
                  <a:lnTo>
                    <a:pt x="1894" y="0"/>
                  </a:lnTo>
                  <a:lnTo>
                    <a:pt x="1895" y="0"/>
                  </a:lnTo>
                  <a:lnTo>
                    <a:pt x="1896" y="0"/>
                  </a:lnTo>
                  <a:lnTo>
                    <a:pt x="1897" y="0"/>
                  </a:lnTo>
                  <a:lnTo>
                    <a:pt x="1897" y="0"/>
                  </a:lnTo>
                  <a:lnTo>
                    <a:pt x="1898" y="0"/>
                  </a:lnTo>
                  <a:lnTo>
                    <a:pt x="1899" y="0"/>
                  </a:lnTo>
                  <a:lnTo>
                    <a:pt x="1900" y="0"/>
                  </a:lnTo>
                  <a:lnTo>
                    <a:pt x="1901" y="0"/>
                  </a:lnTo>
                  <a:lnTo>
                    <a:pt x="1902" y="0"/>
                  </a:lnTo>
                  <a:lnTo>
                    <a:pt x="1903" y="0"/>
                  </a:lnTo>
                  <a:lnTo>
                    <a:pt x="1903" y="0"/>
                  </a:lnTo>
                  <a:lnTo>
                    <a:pt x="1904" y="0"/>
                  </a:lnTo>
                  <a:lnTo>
                    <a:pt x="1905" y="0"/>
                  </a:lnTo>
                  <a:lnTo>
                    <a:pt x="1905" y="0"/>
                  </a:lnTo>
                  <a:lnTo>
                    <a:pt x="1906" y="0"/>
                  </a:lnTo>
                  <a:lnTo>
                    <a:pt x="1907" y="0"/>
                  </a:lnTo>
                  <a:lnTo>
                    <a:pt x="1908" y="0"/>
                  </a:lnTo>
                  <a:lnTo>
                    <a:pt x="1908" y="0"/>
                  </a:lnTo>
                  <a:lnTo>
                    <a:pt x="1908" y="0"/>
                  </a:lnTo>
                  <a:lnTo>
                    <a:pt x="1909" y="0"/>
                  </a:lnTo>
                  <a:lnTo>
                    <a:pt x="1910" y="0"/>
                  </a:lnTo>
                  <a:lnTo>
                    <a:pt x="1911" y="0"/>
                  </a:lnTo>
                  <a:lnTo>
                    <a:pt x="1912" y="0"/>
                  </a:lnTo>
                  <a:lnTo>
                    <a:pt x="1913" y="0"/>
                  </a:lnTo>
                  <a:lnTo>
                    <a:pt x="1913" y="0"/>
                  </a:lnTo>
                  <a:lnTo>
                    <a:pt x="1913" y="0"/>
                  </a:lnTo>
                  <a:lnTo>
                    <a:pt x="1914" y="0"/>
                  </a:lnTo>
                  <a:lnTo>
                    <a:pt x="1915" y="0"/>
                  </a:lnTo>
                  <a:lnTo>
                    <a:pt x="1916" y="0"/>
                  </a:lnTo>
                  <a:lnTo>
                    <a:pt x="1917" y="0"/>
                  </a:lnTo>
                  <a:lnTo>
                    <a:pt x="1918" y="0"/>
                  </a:lnTo>
                  <a:lnTo>
                    <a:pt x="1918" y="0"/>
                  </a:lnTo>
                  <a:lnTo>
                    <a:pt x="1918" y="0"/>
                  </a:lnTo>
                  <a:lnTo>
                    <a:pt x="1919" y="0"/>
                  </a:lnTo>
                  <a:lnTo>
                    <a:pt x="1920" y="0"/>
                  </a:lnTo>
                  <a:lnTo>
                    <a:pt x="1921" y="0"/>
                  </a:lnTo>
                  <a:lnTo>
                    <a:pt x="1922" y="0"/>
                  </a:lnTo>
                  <a:lnTo>
                    <a:pt x="1923" y="0"/>
                  </a:lnTo>
                  <a:lnTo>
                    <a:pt x="1923" y="0"/>
                  </a:lnTo>
                  <a:lnTo>
                    <a:pt x="1923" y="0"/>
                  </a:lnTo>
                  <a:lnTo>
                    <a:pt x="1924" y="0"/>
                  </a:lnTo>
                  <a:lnTo>
                    <a:pt x="1925" y="0"/>
                  </a:lnTo>
                  <a:lnTo>
                    <a:pt x="1925" y="0"/>
                  </a:lnTo>
                  <a:lnTo>
                    <a:pt x="1926" y="0"/>
                  </a:lnTo>
                  <a:lnTo>
                    <a:pt x="1927" y="0"/>
                  </a:lnTo>
                  <a:lnTo>
                    <a:pt x="1928" y="0"/>
                  </a:lnTo>
                  <a:lnTo>
                    <a:pt x="1928" y="0"/>
                  </a:lnTo>
                  <a:lnTo>
                    <a:pt x="1928" y="0"/>
                  </a:lnTo>
                  <a:lnTo>
                    <a:pt x="1929" y="0"/>
                  </a:lnTo>
                  <a:lnTo>
                    <a:pt x="1930" y="0"/>
                  </a:lnTo>
                  <a:lnTo>
                    <a:pt x="1931" y="0"/>
                  </a:lnTo>
                  <a:lnTo>
                    <a:pt x="1932" y="0"/>
                  </a:lnTo>
                  <a:lnTo>
                    <a:pt x="1933" y="0"/>
                  </a:lnTo>
                  <a:lnTo>
                    <a:pt x="1933" y="0"/>
                  </a:lnTo>
                  <a:lnTo>
                    <a:pt x="1933" y="0"/>
                  </a:lnTo>
                  <a:lnTo>
                    <a:pt x="1934" y="0"/>
                  </a:lnTo>
                  <a:lnTo>
                    <a:pt x="1935" y="0"/>
                  </a:lnTo>
                  <a:lnTo>
                    <a:pt x="1936" y="0"/>
                  </a:lnTo>
                  <a:lnTo>
                    <a:pt x="1937" y="0"/>
                  </a:lnTo>
                  <a:lnTo>
                    <a:pt x="1938" y="0"/>
                  </a:lnTo>
                  <a:lnTo>
                    <a:pt x="1938" y="0"/>
                  </a:lnTo>
                  <a:lnTo>
                    <a:pt x="1938" y="0"/>
                  </a:lnTo>
                  <a:lnTo>
                    <a:pt x="1939" y="0"/>
                  </a:lnTo>
                  <a:lnTo>
                    <a:pt x="1940" y="0"/>
                  </a:lnTo>
                  <a:lnTo>
                    <a:pt x="1941" y="0"/>
                  </a:lnTo>
                  <a:lnTo>
                    <a:pt x="1942" y="0"/>
                  </a:lnTo>
                  <a:lnTo>
                    <a:pt x="1943" y="0"/>
                  </a:lnTo>
                  <a:lnTo>
                    <a:pt x="1943" y="0"/>
                  </a:lnTo>
                  <a:lnTo>
                    <a:pt x="1943" y="0"/>
                  </a:lnTo>
                  <a:lnTo>
                    <a:pt x="1944" y="0"/>
                  </a:lnTo>
                  <a:lnTo>
                    <a:pt x="1945" y="0"/>
                  </a:lnTo>
                  <a:lnTo>
                    <a:pt x="1945" y="0"/>
                  </a:lnTo>
                  <a:lnTo>
                    <a:pt x="1946" y="0"/>
                  </a:lnTo>
                  <a:lnTo>
                    <a:pt x="1947" y="0"/>
                  </a:lnTo>
                  <a:lnTo>
                    <a:pt x="1948" y="0"/>
                  </a:lnTo>
                  <a:lnTo>
                    <a:pt x="1948" y="0"/>
                  </a:lnTo>
                  <a:lnTo>
                    <a:pt x="1949" y="0"/>
                  </a:lnTo>
                  <a:lnTo>
                    <a:pt x="1950" y="0"/>
                  </a:lnTo>
                  <a:lnTo>
                    <a:pt x="1951" y="0"/>
                  </a:lnTo>
                  <a:lnTo>
                    <a:pt x="1952" y="0"/>
                  </a:lnTo>
                  <a:lnTo>
                    <a:pt x="1952" y="0"/>
                  </a:lnTo>
                  <a:lnTo>
                    <a:pt x="1953" y="0"/>
                  </a:lnTo>
                  <a:lnTo>
                    <a:pt x="1954" y="0"/>
                  </a:lnTo>
                  <a:lnTo>
                    <a:pt x="1955" y="0"/>
                  </a:lnTo>
                  <a:lnTo>
                    <a:pt x="1956" y="0"/>
                  </a:lnTo>
                  <a:lnTo>
                    <a:pt x="1957" y="0"/>
                  </a:lnTo>
                  <a:lnTo>
                    <a:pt x="1957" y="0"/>
                  </a:lnTo>
                  <a:lnTo>
                    <a:pt x="1958" y="0"/>
                  </a:lnTo>
                  <a:lnTo>
                    <a:pt x="1959" y="0"/>
                  </a:lnTo>
                  <a:lnTo>
                    <a:pt x="1960" y="0"/>
                  </a:lnTo>
                  <a:lnTo>
                    <a:pt x="1961" y="0"/>
                  </a:lnTo>
                  <a:lnTo>
                    <a:pt x="1961" y="0"/>
                  </a:lnTo>
                  <a:lnTo>
                    <a:pt x="1962" y="0"/>
                  </a:lnTo>
                  <a:lnTo>
                    <a:pt x="1963" y="0"/>
                  </a:lnTo>
                  <a:lnTo>
                    <a:pt x="1963" y="0"/>
                  </a:lnTo>
                  <a:lnTo>
                    <a:pt x="1964" y="0"/>
                  </a:lnTo>
                  <a:lnTo>
                    <a:pt x="1965" y="0"/>
                  </a:lnTo>
                  <a:lnTo>
                    <a:pt x="1966" y="0"/>
                  </a:lnTo>
                  <a:lnTo>
                    <a:pt x="1967" y="0"/>
                  </a:lnTo>
                  <a:lnTo>
                    <a:pt x="1967" y="0"/>
                  </a:lnTo>
                  <a:lnTo>
                    <a:pt x="1968" y="0"/>
                  </a:lnTo>
                  <a:lnTo>
                    <a:pt x="1969" y="0"/>
                  </a:lnTo>
                  <a:lnTo>
                    <a:pt x="1970" y="0"/>
                  </a:lnTo>
                  <a:lnTo>
                    <a:pt x="1971" y="0"/>
                  </a:lnTo>
                  <a:lnTo>
                    <a:pt x="1972" y="0"/>
                  </a:lnTo>
                  <a:lnTo>
                    <a:pt x="1972" y="0"/>
                  </a:lnTo>
                  <a:lnTo>
                    <a:pt x="1973" y="0"/>
                  </a:lnTo>
                  <a:lnTo>
                    <a:pt x="1974" y="0"/>
                  </a:lnTo>
                  <a:lnTo>
                    <a:pt x="1975" y="0"/>
                  </a:lnTo>
                  <a:lnTo>
                    <a:pt x="1976" y="0"/>
                  </a:lnTo>
                  <a:lnTo>
                    <a:pt x="1977" y="0"/>
                  </a:lnTo>
                  <a:lnTo>
                    <a:pt x="1978" y="0"/>
                  </a:lnTo>
                  <a:lnTo>
                    <a:pt x="1978" y="0"/>
                  </a:lnTo>
                  <a:lnTo>
                    <a:pt x="1979" y="0"/>
                  </a:lnTo>
                  <a:lnTo>
                    <a:pt x="1980" y="0"/>
                  </a:lnTo>
                  <a:lnTo>
                    <a:pt x="1981" y="0"/>
                  </a:lnTo>
                  <a:lnTo>
                    <a:pt x="1982" y="0"/>
                  </a:lnTo>
                  <a:lnTo>
                    <a:pt x="1983" y="0"/>
                  </a:lnTo>
                  <a:lnTo>
                    <a:pt x="1984" y="0"/>
                  </a:lnTo>
                  <a:lnTo>
                    <a:pt x="1984" y="0"/>
                  </a:lnTo>
                  <a:lnTo>
                    <a:pt x="1985" y="0"/>
                  </a:lnTo>
                  <a:lnTo>
                    <a:pt x="1986" y="0"/>
                  </a:lnTo>
                  <a:lnTo>
                    <a:pt x="1987" y="0"/>
                  </a:lnTo>
                  <a:lnTo>
                    <a:pt x="1988" y="0"/>
                  </a:lnTo>
                  <a:lnTo>
                    <a:pt x="1989" y="0"/>
                  </a:lnTo>
                  <a:lnTo>
                    <a:pt x="1989" y="0"/>
                  </a:lnTo>
                  <a:lnTo>
                    <a:pt x="1990" y="0"/>
                  </a:lnTo>
                  <a:lnTo>
                    <a:pt x="1991" y="0"/>
                  </a:lnTo>
                  <a:lnTo>
                    <a:pt x="1992" y="0"/>
                  </a:lnTo>
                  <a:lnTo>
                    <a:pt x="1993" y="0"/>
                  </a:lnTo>
                  <a:lnTo>
                    <a:pt x="1994" y="0"/>
                  </a:lnTo>
                  <a:lnTo>
                    <a:pt x="1995" y="0"/>
                  </a:lnTo>
                  <a:lnTo>
                    <a:pt x="1995" y="0"/>
                  </a:lnTo>
                  <a:lnTo>
                    <a:pt x="1996" y="0"/>
                  </a:lnTo>
                  <a:lnTo>
                    <a:pt x="1997" y="0"/>
                  </a:lnTo>
                  <a:lnTo>
                    <a:pt x="1998" y="0"/>
                  </a:lnTo>
                  <a:lnTo>
                    <a:pt x="1999" y="0"/>
                  </a:lnTo>
                  <a:lnTo>
                    <a:pt x="2000" y="0"/>
                  </a:lnTo>
                  <a:lnTo>
                    <a:pt x="2001" y="0"/>
                  </a:lnTo>
                  <a:lnTo>
                    <a:pt x="2001" y="0"/>
                  </a:lnTo>
                  <a:lnTo>
                    <a:pt x="2002" y="0"/>
                  </a:lnTo>
                  <a:lnTo>
                    <a:pt x="2003" y="0"/>
                  </a:lnTo>
                  <a:lnTo>
                    <a:pt x="2004" y="0"/>
                  </a:lnTo>
                  <a:lnTo>
                    <a:pt x="2005" y="0"/>
                  </a:lnTo>
                  <a:lnTo>
                    <a:pt x="2006" y="0"/>
                  </a:lnTo>
                  <a:lnTo>
                    <a:pt x="2007" y="0"/>
                  </a:lnTo>
                  <a:lnTo>
                    <a:pt x="2007" y="0"/>
                  </a:lnTo>
                  <a:lnTo>
                    <a:pt x="2008" y="0"/>
                  </a:lnTo>
                  <a:lnTo>
                    <a:pt x="2009" y="0"/>
                  </a:lnTo>
                  <a:lnTo>
                    <a:pt x="2010" y="0"/>
                  </a:lnTo>
                  <a:lnTo>
                    <a:pt x="2011" y="0"/>
                  </a:lnTo>
                  <a:lnTo>
                    <a:pt x="2012" y="0"/>
                  </a:lnTo>
                  <a:lnTo>
                    <a:pt x="2012" y="0"/>
                  </a:lnTo>
                  <a:lnTo>
                    <a:pt x="2013" y="0"/>
                  </a:lnTo>
                  <a:lnTo>
                    <a:pt x="2014" y="0"/>
                  </a:lnTo>
                  <a:lnTo>
                    <a:pt x="2014" y="0"/>
                  </a:lnTo>
                  <a:lnTo>
                    <a:pt x="2015" y="0"/>
                  </a:lnTo>
                  <a:lnTo>
                    <a:pt x="2016" y="0"/>
                  </a:lnTo>
                  <a:lnTo>
                    <a:pt x="2017" y="0"/>
                  </a:lnTo>
                  <a:lnTo>
                    <a:pt x="2017" y="0"/>
                  </a:lnTo>
                  <a:lnTo>
                    <a:pt x="2018" y="0"/>
                  </a:lnTo>
                  <a:lnTo>
                    <a:pt x="2019" y="0"/>
                  </a:lnTo>
                  <a:lnTo>
                    <a:pt x="2020" y="0"/>
                  </a:lnTo>
                  <a:lnTo>
                    <a:pt x="2021" y="0"/>
                  </a:lnTo>
                  <a:lnTo>
                    <a:pt x="2021" y="0"/>
                  </a:lnTo>
                  <a:lnTo>
                    <a:pt x="2022" y="0"/>
                  </a:lnTo>
                  <a:lnTo>
                    <a:pt x="2023" y="0"/>
                  </a:lnTo>
                  <a:lnTo>
                    <a:pt x="2024" y="0"/>
                  </a:lnTo>
                  <a:lnTo>
                    <a:pt x="2025" y="0"/>
                  </a:lnTo>
                  <a:lnTo>
                    <a:pt x="2025" y="0"/>
                  </a:lnTo>
                  <a:lnTo>
                    <a:pt x="2025" y="0"/>
                  </a:lnTo>
                  <a:lnTo>
                    <a:pt x="2026" y="0"/>
                  </a:lnTo>
                  <a:lnTo>
                    <a:pt x="2027" y="0"/>
                  </a:lnTo>
                  <a:lnTo>
                    <a:pt x="2028" y="0"/>
                  </a:lnTo>
                  <a:lnTo>
                    <a:pt x="2029" y="0"/>
                  </a:lnTo>
                  <a:lnTo>
                    <a:pt x="2030" y="0"/>
                  </a:lnTo>
                  <a:lnTo>
                    <a:pt x="2031" y="0"/>
                  </a:lnTo>
                  <a:lnTo>
                    <a:pt x="2031" y="0"/>
                  </a:lnTo>
                  <a:lnTo>
                    <a:pt x="2032" y="0"/>
                  </a:lnTo>
                  <a:lnTo>
                    <a:pt x="2033" y="0"/>
                  </a:lnTo>
                  <a:lnTo>
                    <a:pt x="2034" y="0"/>
                  </a:lnTo>
                  <a:lnTo>
                    <a:pt x="2035" y="0"/>
                  </a:lnTo>
                  <a:lnTo>
                    <a:pt x="2036" y="0"/>
                  </a:lnTo>
                  <a:lnTo>
                    <a:pt x="2037" y="0"/>
                  </a:lnTo>
                  <a:lnTo>
                    <a:pt x="2037" y="0"/>
                  </a:lnTo>
                  <a:lnTo>
                    <a:pt x="2038" y="0"/>
                  </a:lnTo>
                  <a:lnTo>
                    <a:pt x="2039" y="0"/>
                  </a:lnTo>
                  <a:lnTo>
                    <a:pt x="2040" y="0"/>
                  </a:lnTo>
                  <a:lnTo>
                    <a:pt x="2041" y="0"/>
                  </a:lnTo>
                  <a:lnTo>
                    <a:pt x="2042" y="0"/>
                  </a:lnTo>
                  <a:lnTo>
                    <a:pt x="2043" y="0"/>
                  </a:lnTo>
                  <a:lnTo>
                    <a:pt x="2043" y="0"/>
                  </a:lnTo>
                  <a:lnTo>
                    <a:pt x="2044" y="0"/>
                  </a:lnTo>
                  <a:lnTo>
                    <a:pt x="2045" y="0"/>
                  </a:lnTo>
                  <a:lnTo>
                    <a:pt x="2046" y="0"/>
                  </a:lnTo>
                  <a:lnTo>
                    <a:pt x="2047" y="0"/>
                  </a:lnTo>
                  <a:lnTo>
                    <a:pt x="2048" y="0"/>
                  </a:lnTo>
                  <a:lnTo>
                    <a:pt x="2049" y="0"/>
                  </a:lnTo>
                  <a:lnTo>
                    <a:pt x="2049" y="0"/>
                  </a:lnTo>
                  <a:lnTo>
                    <a:pt x="2050" y="0"/>
                  </a:lnTo>
                  <a:lnTo>
                    <a:pt x="2051" y="0"/>
                  </a:lnTo>
                  <a:lnTo>
                    <a:pt x="2052" y="0"/>
                  </a:lnTo>
                  <a:lnTo>
                    <a:pt x="2053" y="0"/>
                  </a:lnTo>
                  <a:lnTo>
                    <a:pt x="2054" y="0"/>
                  </a:lnTo>
                  <a:lnTo>
                    <a:pt x="2054" y="0"/>
                  </a:lnTo>
                  <a:lnTo>
                    <a:pt x="2055" y="0"/>
                  </a:lnTo>
                  <a:lnTo>
                    <a:pt x="2056" y="0"/>
                  </a:lnTo>
                  <a:lnTo>
                    <a:pt x="2057" y="0"/>
                  </a:lnTo>
                  <a:lnTo>
                    <a:pt x="2058" y="0"/>
                  </a:lnTo>
                  <a:lnTo>
                    <a:pt x="2059" y="0"/>
                  </a:lnTo>
                  <a:lnTo>
                    <a:pt x="2060" y="0"/>
                  </a:lnTo>
                  <a:lnTo>
                    <a:pt x="2060" y="0"/>
                  </a:lnTo>
                  <a:lnTo>
                    <a:pt x="2061" y="0"/>
                  </a:lnTo>
                  <a:lnTo>
                    <a:pt x="2062" y="0"/>
                  </a:lnTo>
                  <a:lnTo>
                    <a:pt x="2063" y="0"/>
                  </a:lnTo>
                  <a:lnTo>
                    <a:pt x="2064" y="0"/>
                  </a:lnTo>
                  <a:lnTo>
                    <a:pt x="2065" y="0"/>
                  </a:lnTo>
                  <a:lnTo>
                    <a:pt x="2066" y="0"/>
                  </a:lnTo>
                  <a:lnTo>
                    <a:pt x="2066" y="0"/>
                  </a:lnTo>
                  <a:lnTo>
                    <a:pt x="2067" y="0"/>
                  </a:lnTo>
                  <a:lnTo>
                    <a:pt x="2068" y="0"/>
                  </a:lnTo>
                  <a:lnTo>
                    <a:pt x="2069" y="0"/>
                  </a:lnTo>
                  <a:lnTo>
                    <a:pt x="2070" y="0"/>
                  </a:lnTo>
                  <a:lnTo>
                    <a:pt x="2071" y="0"/>
                  </a:lnTo>
                  <a:lnTo>
                    <a:pt x="2072" y="0"/>
                  </a:lnTo>
                  <a:lnTo>
                    <a:pt x="2072" y="0"/>
                  </a:lnTo>
                  <a:lnTo>
                    <a:pt x="2073" y="0"/>
                  </a:lnTo>
                  <a:lnTo>
                    <a:pt x="2074" y="0"/>
                  </a:lnTo>
                  <a:lnTo>
                    <a:pt x="2075" y="0"/>
                  </a:lnTo>
                  <a:lnTo>
                    <a:pt x="2076" y="0"/>
                  </a:lnTo>
                  <a:lnTo>
                    <a:pt x="2077" y="0"/>
                  </a:lnTo>
                  <a:lnTo>
                    <a:pt x="2078" y="0"/>
                  </a:lnTo>
                  <a:lnTo>
                    <a:pt x="2078" y="0"/>
                  </a:lnTo>
                  <a:lnTo>
                    <a:pt x="2079" y="0"/>
                  </a:lnTo>
                  <a:lnTo>
                    <a:pt x="2080" y="0"/>
                  </a:lnTo>
                  <a:lnTo>
                    <a:pt x="2081" y="0"/>
                  </a:lnTo>
                  <a:lnTo>
                    <a:pt x="2082" y="0"/>
                  </a:lnTo>
                  <a:lnTo>
                    <a:pt x="2083" y="0"/>
                  </a:lnTo>
                  <a:lnTo>
                    <a:pt x="2083" y="0"/>
                  </a:lnTo>
                  <a:lnTo>
                    <a:pt x="2084" y="0"/>
                  </a:lnTo>
                  <a:lnTo>
                    <a:pt x="2085" y="0"/>
                  </a:lnTo>
                  <a:lnTo>
                    <a:pt x="2086" y="0"/>
                  </a:lnTo>
                  <a:lnTo>
                    <a:pt x="2087" y="0"/>
                  </a:lnTo>
                  <a:lnTo>
                    <a:pt x="2088" y="0"/>
                  </a:lnTo>
                  <a:lnTo>
                    <a:pt x="2089" y="0"/>
                  </a:lnTo>
                  <a:lnTo>
                    <a:pt x="2089" y="0"/>
                  </a:lnTo>
                  <a:lnTo>
                    <a:pt x="2090" y="0"/>
                  </a:lnTo>
                  <a:lnTo>
                    <a:pt x="2091" y="0"/>
                  </a:lnTo>
                  <a:lnTo>
                    <a:pt x="2092" y="0"/>
                  </a:lnTo>
                  <a:lnTo>
                    <a:pt x="2093" y="0"/>
                  </a:lnTo>
                  <a:lnTo>
                    <a:pt x="2094" y="0"/>
                  </a:lnTo>
                  <a:lnTo>
                    <a:pt x="2095" y="0"/>
                  </a:lnTo>
                  <a:lnTo>
                    <a:pt x="2095" y="0"/>
                  </a:lnTo>
                  <a:lnTo>
                    <a:pt x="2096" y="0"/>
                  </a:lnTo>
                  <a:lnTo>
                    <a:pt x="2097" y="0"/>
                  </a:lnTo>
                  <a:lnTo>
                    <a:pt x="2098" y="0"/>
                  </a:lnTo>
                  <a:lnTo>
                    <a:pt x="2099" y="0"/>
                  </a:lnTo>
                  <a:lnTo>
                    <a:pt x="2100" y="0"/>
                  </a:lnTo>
                  <a:lnTo>
                    <a:pt x="2101" y="0"/>
                  </a:lnTo>
                  <a:lnTo>
                    <a:pt x="2101" y="0"/>
                  </a:lnTo>
                  <a:lnTo>
                    <a:pt x="2102" y="0"/>
                  </a:lnTo>
                  <a:lnTo>
                    <a:pt x="2103" y="0"/>
                  </a:lnTo>
                  <a:lnTo>
                    <a:pt x="2104" y="0"/>
                  </a:lnTo>
                  <a:lnTo>
                    <a:pt x="2105" y="0"/>
                  </a:lnTo>
                  <a:lnTo>
                    <a:pt x="2106" y="0"/>
                  </a:lnTo>
                  <a:lnTo>
                    <a:pt x="2107" y="0"/>
                  </a:lnTo>
                  <a:lnTo>
                    <a:pt x="2107" y="0"/>
                  </a:lnTo>
                  <a:lnTo>
                    <a:pt x="2108" y="0"/>
                  </a:lnTo>
                  <a:lnTo>
                    <a:pt x="2109" y="0"/>
                  </a:lnTo>
                  <a:lnTo>
                    <a:pt x="2110" y="0"/>
                  </a:lnTo>
                  <a:lnTo>
                    <a:pt x="2111" y="0"/>
                  </a:lnTo>
                  <a:lnTo>
                    <a:pt x="2112" y="0"/>
                  </a:lnTo>
                  <a:lnTo>
                    <a:pt x="2112" y="0"/>
                  </a:lnTo>
                  <a:lnTo>
                    <a:pt x="2112" y="0"/>
                  </a:lnTo>
                  <a:lnTo>
                    <a:pt x="2113" y="0"/>
                  </a:lnTo>
                  <a:lnTo>
                    <a:pt x="2114" y="0"/>
                  </a:lnTo>
                  <a:lnTo>
                    <a:pt x="2115" y="0"/>
                  </a:lnTo>
                  <a:lnTo>
                    <a:pt x="2116" y="0"/>
                  </a:lnTo>
                  <a:lnTo>
                    <a:pt x="2117" y="0"/>
                  </a:lnTo>
                  <a:lnTo>
                    <a:pt x="2118" y="0"/>
                  </a:lnTo>
                  <a:lnTo>
                    <a:pt x="2118" y="0"/>
                  </a:lnTo>
                  <a:lnTo>
                    <a:pt x="2119" y="0"/>
                  </a:lnTo>
                  <a:lnTo>
                    <a:pt x="2120" y="0"/>
                  </a:lnTo>
                  <a:lnTo>
                    <a:pt x="2121" y="0"/>
                  </a:lnTo>
                  <a:lnTo>
                    <a:pt x="2122" y="0"/>
                  </a:lnTo>
                  <a:lnTo>
                    <a:pt x="2123" y="0"/>
                  </a:lnTo>
                  <a:lnTo>
                    <a:pt x="2124" y="0"/>
                  </a:lnTo>
                  <a:lnTo>
                    <a:pt x="2124" y="0"/>
                  </a:lnTo>
                  <a:lnTo>
                    <a:pt x="2125" y="0"/>
                  </a:lnTo>
                  <a:lnTo>
                    <a:pt x="2126" y="0"/>
                  </a:lnTo>
                  <a:lnTo>
                    <a:pt x="2127" y="0"/>
                  </a:lnTo>
                  <a:lnTo>
                    <a:pt x="2128" y="0"/>
                  </a:lnTo>
                  <a:lnTo>
                    <a:pt x="2129" y="0"/>
                  </a:lnTo>
                  <a:lnTo>
                    <a:pt x="2130" y="0"/>
                  </a:lnTo>
                  <a:lnTo>
                    <a:pt x="2130" y="0"/>
                  </a:lnTo>
                  <a:lnTo>
                    <a:pt x="2131" y="0"/>
                  </a:lnTo>
                  <a:lnTo>
                    <a:pt x="2132" y="0"/>
                  </a:lnTo>
                  <a:lnTo>
                    <a:pt x="2133" y="0"/>
                  </a:lnTo>
                  <a:lnTo>
                    <a:pt x="2134" y="0"/>
                  </a:lnTo>
                  <a:lnTo>
                    <a:pt x="2135" y="0"/>
                  </a:lnTo>
                  <a:lnTo>
                    <a:pt x="2135" y="0"/>
                  </a:lnTo>
                  <a:lnTo>
                    <a:pt x="2136" y="0"/>
                  </a:lnTo>
                  <a:lnTo>
                    <a:pt x="2137" y="0"/>
                  </a:lnTo>
                  <a:lnTo>
                    <a:pt x="2138" y="0"/>
                  </a:lnTo>
                  <a:lnTo>
                    <a:pt x="2139" y="0"/>
                  </a:lnTo>
                  <a:lnTo>
                    <a:pt x="2140" y="0"/>
                  </a:lnTo>
                  <a:lnTo>
                    <a:pt x="2141" y="0"/>
                  </a:lnTo>
                  <a:lnTo>
                    <a:pt x="2141" y="0"/>
                  </a:lnTo>
                  <a:lnTo>
                    <a:pt x="2142" y="0"/>
                  </a:lnTo>
                  <a:lnTo>
                    <a:pt x="2143" y="0"/>
                  </a:lnTo>
                  <a:lnTo>
                    <a:pt x="2144" y="0"/>
                  </a:lnTo>
                  <a:lnTo>
                    <a:pt x="2145" y="0"/>
                  </a:lnTo>
                  <a:lnTo>
                    <a:pt x="2146" y="0"/>
                  </a:lnTo>
                  <a:lnTo>
                    <a:pt x="2147" y="0"/>
                  </a:lnTo>
                  <a:lnTo>
                    <a:pt x="2147" y="0"/>
                  </a:lnTo>
                  <a:lnTo>
                    <a:pt x="2148" y="0"/>
                  </a:lnTo>
                  <a:lnTo>
                    <a:pt x="2149" y="0"/>
                  </a:lnTo>
                  <a:lnTo>
                    <a:pt x="2150" y="0"/>
                  </a:lnTo>
                  <a:lnTo>
                    <a:pt x="2151" y="0"/>
                  </a:lnTo>
                  <a:lnTo>
                    <a:pt x="2152" y="0"/>
                  </a:lnTo>
                  <a:lnTo>
                    <a:pt x="2153" y="0"/>
                  </a:lnTo>
                  <a:lnTo>
                    <a:pt x="2153" y="0"/>
                  </a:lnTo>
                  <a:lnTo>
                    <a:pt x="2154" y="0"/>
                  </a:lnTo>
                  <a:lnTo>
                    <a:pt x="2155" y="0"/>
                  </a:lnTo>
                  <a:lnTo>
                    <a:pt x="2156" y="0"/>
                  </a:lnTo>
                  <a:lnTo>
                    <a:pt x="2157" y="0"/>
                  </a:lnTo>
                  <a:lnTo>
                    <a:pt x="2158" y="0"/>
                  </a:lnTo>
                  <a:lnTo>
                    <a:pt x="2159" y="0"/>
                  </a:lnTo>
                  <a:lnTo>
                    <a:pt x="2159" y="0"/>
                  </a:lnTo>
                  <a:lnTo>
                    <a:pt x="2160" y="0"/>
                  </a:lnTo>
                  <a:lnTo>
                    <a:pt x="2161" y="0"/>
                  </a:lnTo>
                  <a:lnTo>
                    <a:pt x="2162" y="0"/>
                  </a:lnTo>
                  <a:lnTo>
                    <a:pt x="2163" y="0"/>
                  </a:lnTo>
                  <a:lnTo>
                    <a:pt x="2164" y="0"/>
                  </a:lnTo>
                  <a:lnTo>
                    <a:pt x="2164" y="0"/>
                  </a:lnTo>
                  <a:lnTo>
                    <a:pt x="2165" y="0"/>
                  </a:lnTo>
                  <a:lnTo>
                    <a:pt x="2166" y="0"/>
                  </a:lnTo>
                  <a:lnTo>
                    <a:pt x="2167" y="0"/>
                  </a:lnTo>
                  <a:lnTo>
                    <a:pt x="2168" y="0"/>
                  </a:lnTo>
                  <a:lnTo>
                    <a:pt x="2169" y="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171" y="0"/>
                  </a:lnTo>
                  <a:lnTo>
                    <a:pt x="2172" y="0"/>
                  </a:lnTo>
                  <a:lnTo>
                    <a:pt x="2173" y="0"/>
                  </a:lnTo>
                  <a:lnTo>
                    <a:pt x="2174" y="0"/>
                  </a:lnTo>
                  <a:lnTo>
                    <a:pt x="2175" y="0"/>
                  </a:lnTo>
                  <a:lnTo>
                    <a:pt x="2176" y="0"/>
                  </a:lnTo>
                  <a:lnTo>
                    <a:pt x="2176" y="0"/>
                  </a:lnTo>
                  <a:lnTo>
                    <a:pt x="2177" y="0"/>
                  </a:lnTo>
                  <a:lnTo>
                    <a:pt x="2178" y="0"/>
                  </a:lnTo>
                  <a:lnTo>
                    <a:pt x="2179" y="0"/>
                  </a:lnTo>
                  <a:lnTo>
                    <a:pt x="2180" y="0"/>
                  </a:lnTo>
                  <a:lnTo>
                    <a:pt x="2181" y="0"/>
                  </a:lnTo>
                  <a:lnTo>
                    <a:pt x="2182" y="0"/>
                  </a:lnTo>
                  <a:lnTo>
                    <a:pt x="2182" y="0"/>
                  </a:lnTo>
                  <a:lnTo>
                    <a:pt x="2183" y="0"/>
                  </a:lnTo>
                  <a:lnTo>
                    <a:pt x="2184" y="0"/>
                  </a:lnTo>
                  <a:lnTo>
                    <a:pt x="2185" y="0"/>
                  </a:lnTo>
                  <a:lnTo>
                    <a:pt x="2186" y="0"/>
                  </a:lnTo>
                  <a:lnTo>
                    <a:pt x="2187" y="0"/>
                  </a:lnTo>
                  <a:lnTo>
                    <a:pt x="2188" y="0"/>
                  </a:lnTo>
                  <a:lnTo>
                    <a:pt x="2188" y="0"/>
                  </a:lnTo>
                  <a:lnTo>
                    <a:pt x="2189" y="0"/>
                  </a:lnTo>
                  <a:lnTo>
                    <a:pt x="2190" y="0"/>
                  </a:lnTo>
                  <a:lnTo>
                    <a:pt x="2191" y="0"/>
                  </a:lnTo>
                  <a:lnTo>
                    <a:pt x="2192" y="0"/>
                  </a:lnTo>
                  <a:lnTo>
                    <a:pt x="2193" y="0"/>
                  </a:lnTo>
                  <a:lnTo>
                    <a:pt x="2193" y="0"/>
                  </a:lnTo>
                  <a:lnTo>
                    <a:pt x="2194" y="0"/>
                  </a:lnTo>
                  <a:lnTo>
                    <a:pt x="2195" y="0"/>
                  </a:lnTo>
                  <a:lnTo>
                    <a:pt x="2196" y="0"/>
                  </a:lnTo>
                  <a:lnTo>
                    <a:pt x="2197" y="0"/>
                  </a:lnTo>
                  <a:lnTo>
                    <a:pt x="2198" y="0"/>
                  </a:lnTo>
                  <a:lnTo>
                    <a:pt x="2198" y="0"/>
                  </a:lnTo>
                  <a:lnTo>
                    <a:pt x="2199" y="0"/>
                  </a:lnTo>
                  <a:lnTo>
                    <a:pt x="2199" y="0"/>
                  </a:lnTo>
                  <a:lnTo>
                    <a:pt x="2200" y="0"/>
                  </a:lnTo>
                  <a:lnTo>
                    <a:pt x="2201" y="0"/>
                  </a:lnTo>
                  <a:lnTo>
                    <a:pt x="2202" y="0"/>
                  </a:lnTo>
                  <a:lnTo>
                    <a:pt x="2203" y="0"/>
                  </a:lnTo>
                  <a:lnTo>
                    <a:pt x="2204" y="0"/>
                  </a:lnTo>
                  <a:lnTo>
                    <a:pt x="2205" y="0"/>
                  </a:lnTo>
                  <a:lnTo>
                    <a:pt x="2205" y="0"/>
                  </a:lnTo>
                  <a:lnTo>
                    <a:pt x="2206" y="0"/>
                  </a:lnTo>
                  <a:lnTo>
                    <a:pt x="2207" y="0"/>
                  </a:lnTo>
                  <a:lnTo>
                    <a:pt x="2208" y="0"/>
                  </a:lnTo>
                  <a:lnTo>
                    <a:pt x="2209" y="0"/>
                  </a:lnTo>
                  <a:lnTo>
                    <a:pt x="2210" y="0"/>
                  </a:lnTo>
                  <a:lnTo>
                    <a:pt x="2211" y="0"/>
                  </a:lnTo>
                  <a:lnTo>
                    <a:pt x="2211" y="0"/>
                  </a:lnTo>
                  <a:lnTo>
                    <a:pt x="2212" y="0"/>
                  </a:lnTo>
                  <a:lnTo>
                    <a:pt x="2213" y="0"/>
                  </a:lnTo>
                  <a:lnTo>
                    <a:pt x="2214" y="0"/>
                  </a:lnTo>
                  <a:lnTo>
                    <a:pt x="2215" y="0"/>
                  </a:lnTo>
                  <a:lnTo>
                    <a:pt x="2216" y="0"/>
                  </a:lnTo>
                  <a:lnTo>
                    <a:pt x="2217" y="0"/>
                  </a:lnTo>
                  <a:lnTo>
                    <a:pt x="2217" y="0"/>
                  </a:lnTo>
                  <a:lnTo>
                    <a:pt x="2218" y="0"/>
                  </a:lnTo>
                  <a:lnTo>
                    <a:pt x="2219" y="0"/>
                  </a:lnTo>
                  <a:lnTo>
                    <a:pt x="2220" y="0"/>
                  </a:lnTo>
                  <a:lnTo>
                    <a:pt x="2221" y="0"/>
                  </a:lnTo>
                  <a:lnTo>
                    <a:pt x="2222" y="0"/>
                  </a:lnTo>
                  <a:lnTo>
                    <a:pt x="2222" y="0"/>
                  </a:lnTo>
                  <a:lnTo>
                    <a:pt x="2223" y="0"/>
                  </a:lnTo>
                  <a:lnTo>
                    <a:pt x="2224" y="0"/>
                  </a:lnTo>
                  <a:lnTo>
                    <a:pt x="2225" y="0"/>
                  </a:lnTo>
                  <a:lnTo>
                    <a:pt x="2226" y="0"/>
                  </a:lnTo>
                  <a:lnTo>
                    <a:pt x="2227" y="0"/>
                  </a:lnTo>
                  <a:lnTo>
                    <a:pt x="2228" y="0"/>
                  </a:lnTo>
                  <a:lnTo>
                    <a:pt x="2228" y="0"/>
                  </a:lnTo>
                  <a:lnTo>
                    <a:pt x="2229" y="0"/>
                  </a:lnTo>
                  <a:lnTo>
                    <a:pt x="2230" y="0"/>
                  </a:lnTo>
                  <a:lnTo>
                    <a:pt x="2231" y="0"/>
                  </a:lnTo>
                  <a:lnTo>
                    <a:pt x="2232" y="0"/>
                  </a:lnTo>
                  <a:lnTo>
                    <a:pt x="2233" y="0"/>
                  </a:lnTo>
                  <a:lnTo>
                    <a:pt x="2234" y="0"/>
                  </a:lnTo>
                  <a:lnTo>
                    <a:pt x="2234" y="0"/>
                  </a:lnTo>
                  <a:lnTo>
                    <a:pt x="2235" y="0"/>
                  </a:lnTo>
                  <a:lnTo>
                    <a:pt x="2236" y="0"/>
                  </a:lnTo>
                  <a:lnTo>
                    <a:pt x="2237" y="0"/>
                  </a:lnTo>
                  <a:lnTo>
                    <a:pt x="2238" y="0"/>
                  </a:lnTo>
                  <a:lnTo>
                    <a:pt x="2239" y="0"/>
                  </a:lnTo>
                  <a:lnTo>
                    <a:pt x="2240" y="0"/>
                  </a:lnTo>
                  <a:lnTo>
                    <a:pt x="2240" y="0"/>
                  </a:lnTo>
                  <a:lnTo>
                    <a:pt x="2241" y="0"/>
                  </a:lnTo>
                  <a:lnTo>
                    <a:pt x="2242" y="0"/>
                  </a:lnTo>
                  <a:lnTo>
                    <a:pt x="2243" y="0"/>
                  </a:lnTo>
                  <a:lnTo>
                    <a:pt x="2244" y="0"/>
                  </a:lnTo>
                  <a:lnTo>
                    <a:pt x="2245" y="0"/>
                  </a:lnTo>
                  <a:lnTo>
                    <a:pt x="2245" y="0"/>
                  </a:lnTo>
                  <a:lnTo>
                    <a:pt x="2246" y="0"/>
                  </a:lnTo>
                  <a:lnTo>
                    <a:pt x="2247" y="0"/>
                  </a:lnTo>
                  <a:lnTo>
                    <a:pt x="2248" y="0"/>
                  </a:lnTo>
                  <a:lnTo>
                    <a:pt x="2249" y="0"/>
                  </a:lnTo>
                  <a:lnTo>
                    <a:pt x="2250" y="0"/>
                  </a:lnTo>
                  <a:lnTo>
                    <a:pt x="2251" y="0"/>
                  </a:lnTo>
                  <a:lnTo>
                    <a:pt x="2251" y="0"/>
                  </a:lnTo>
                  <a:lnTo>
                    <a:pt x="2252" y="0"/>
                  </a:lnTo>
                  <a:lnTo>
                    <a:pt x="2253" y="0"/>
                  </a:lnTo>
                  <a:lnTo>
                    <a:pt x="2254" y="0"/>
                  </a:lnTo>
                  <a:lnTo>
                    <a:pt x="2255" y="0"/>
                  </a:lnTo>
                  <a:lnTo>
                    <a:pt x="2256" y="0"/>
                  </a:lnTo>
                  <a:lnTo>
                    <a:pt x="2257" y="0"/>
                  </a:lnTo>
                  <a:lnTo>
                    <a:pt x="2257" y="0"/>
                  </a:lnTo>
                  <a:lnTo>
                    <a:pt x="2258" y="0"/>
                  </a:lnTo>
                  <a:lnTo>
                    <a:pt x="2259" y="0"/>
                  </a:lnTo>
                  <a:lnTo>
                    <a:pt x="2260" y="0"/>
                  </a:lnTo>
                  <a:lnTo>
                    <a:pt x="2261" y="0"/>
                  </a:lnTo>
                  <a:lnTo>
                    <a:pt x="2262" y="0"/>
                  </a:lnTo>
                  <a:lnTo>
                    <a:pt x="2263" y="0"/>
                  </a:lnTo>
                  <a:lnTo>
                    <a:pt x="2263" y="0"/>
                  </a:lnTo>
                  <a:lnTo>
                    <a:pt x="2264" y="0"/>
                  </a:lnTo>
                  <a:lnTo>
                    <a:pt x="2265" y="0"/>
                  </a:lnTo>
                  <a:lnTo>
                    <a:pt x="2266" y="0"/>
                  </a:lnTo>
                  <a:lnTo>
                    <a:pt x="2267" y="0"/>
                  </a:lnTo>
                  <a:lnTo>
                    <a:pt x="2268" y="0"/>
                  </a:lnTo>
                  <a:lnTo>
                    <a:pt x="2269" y="0"/>
                  </a:lnTo>
                  <a:lnTo>
                    <a:pt x="2269" y="0"/>
                  </a:lnTo>
                  <a:lnTo>
                    <a:pt x="2270" y="0"/>
                  </a:lnTo>
                  <a:lnTo>
                    <a:pt x="2271" y="0"/>
                  </a:lnTo>
                  <a:lnTo>
                    <a:pt x="2272" y="0"/>
                  </a:lnTo>
                  <a:lnTo>
                    <a:pt x="2273" y="0"/>
                  </a:lnTo>
                  <a:lnTo>
                    <a:pt x="2274" y="0"/>
                  </a:lnTo>
                  <a:lnTo>
                    <a:pt x="2274" y="0"/>
                  </a:lnTo>
                  <a:lnTo>
                    <a:pt x="2275" y="0"/>
                  </a:lnTo>
                  <a:lnTo>
                    <a:pt x="2276" y="0"/>
                  </a:lnTo>
                  <a:lnTo>
                    <a:pt x="2277" y="0"/>
                  </a:lnTo>
                  <a:lnTo>
                    <a:pt x="2278" y="0"/>
                  </a:lnTo>
                  <a:lnTo>
                    <a:pt x="2279" y="0"/>
                  </a:lnTo>
                  <a:lnTo>
                    <a:pt x="2280" y="0"/>
                  </a:lnTo>
                  <a:lnTo>
                    <a:pt x="2280" y="0"/>
                  </a:lnTo>
                  <a:lnTo>
                    <a:pt x="2281" y="0"/>
                  </a:lnTo>
                  <a:lnTo>
                    <a:pt x="2282" y="0"/>
                  </a:lnTo>
                  <a:lnTo>
                    <a:pt x="2283" y="0"/>
                  </a:lnTo>
                  <a:lnTo>
                    <a:pt x="2284" y="0"/>
                  </a:lnTo>
                  <a:lnTo>
                    <a:pt x="2284" y="0"/>
                  </a:lnTo>
                  <a:lnTo>
                    <a:pt x="2285" y="0"/>
                  </a:lnTo>
                  <a:lnTo>
                    <a:pt x="2286" y="0"/>
                  </a:lnTo>
                  <a:lnTo>
                    <a:pt x="2286" y="0"/>
                  </a:lnTo>
                  <a:lnTo>
                    <a:pt x="2287" y="0"/>
                  </a:lnTo>
                  <a:lnTo>
                    <a:pt x="2288" y="0"/>
                  </a:lnTo>
                  <a:lnTo>
                    <a:pt x="2289" y="0"/>
                  </a:lnTo>
                  <a:lnTo>
                    <a:pt x="2290" y="0"/>
                  </a:lnTo>
                  <a:lnTo>
                    <a:pt x="2291" y="0"/>
                  </a:lnTo>
                  <a:lnTo>
                    <a:pt x="2292" y="0"/>
                  </a:lnTo>
                  <a:lnTo>
                    <a:pt x="2292" y="0"/>
                  </a:lnTo>
                  <a:lnTo>
                    <a:pt x="2293" y="0"/>
                  </a:lnTo>
                  <a:lnTo>
                    <a:pt x="2294" y="0"/>
                  </a:lnTo>
                  <a:lnTo>
                    <a:pt x="2295" y="0"/>
                  </a:lnTo>
                  <a:lnTo>
                    <a:pt x="2296" y="0"/>
                  </a:lnTo>
                  <a:lnTo>
                    <a:pt x="2297" y="0"/>
                  </a:lnTo>
                  <a:lnTo>
                    <a:pt x="2298" y="0"/>
                  </a:lnTo>
                  <a:lnTo>
                    <a:pt x="2298" y="0"/>
                  </a:lnTo>
                  <a:lnTo>
                    <a:pt x="2299" y="0"/>
                  </a:lnTo>
                  <a:lnTo>
                    <a:pt x="2300" y="0"/>
                  </a:lnTo>
                  <a:lnTo>
                    <a:pt x="2301" y="0"/>
                  </a:lnTo>
                  <a:lnTo>
                    <a:pt x="2302" y="0"/>
                  </a:lnTo>
                  <a:lnTo>
                    <a:pt x="2303" y="0"/>
                  </a:lnTo>
                  <a:lnTo>
                    <a:pt x="2303" y="0"/>
                  </a:lnTo>
                  <a:lnTo>
                    <a:pt x="2304" y="0"/>
                  </a:lnTo>
                  <a:lnTo>
                    <a:pt x="2305" y="0"/>
                  </a:lnTo>
                  <a:lnTo>
                    <a:pt x="2306" y="0"/>
                  </a:lnTo>
                  <a:lnTo>
                    <a:pt x="2307" y="0"/>
                  </a:lnTo>
                  <a:lnTo>
                    <a:pt x="2308" y="0"/>
                  </a:lnTo>
                  <a:lnTo>
                    <a:pt x="2309" y="0"/>
                  </a:lnTo>
                  <a:lnTo>
                    <a:pt x="2309" y="0"/>
                  </a:lnTo>
                  <a:lnTo>
                    <a:pt x="2310" y="0"/>
                  </a:lnTo>
                  <a:lnTo>
                    <a:pt x="2311" y="0"/>
                  </a:lnTo>
                  <a:lnTo>
                    <a:pt x="2312" y="0"/>
                  </a:lnTo>
                  <a:lnTo>
                    <a:pt x="2313" y="0"/>
                  </a:lnTo>
                  <a:lnTo>
                    <a:pt x="2314" y="0"/>
                  </a:lnTo>
                  <a:lnTo>
                    <a:pt x="2315" y="0"/>
                  </a:lnTo>
                  <a:lnTo>
                    <a:pt x="2315" y="0"/>
                  </a:lnTo>
                  <a:lnTo>
                    <a:pt x="2316" y="0"/>
                  </a:lnTo>
                  <a:lnTo>
                    <a:pt x="2317" y="0"/>
                  </a:lnTo>
                  <a:lnTo>
                    <a:pt x="2318" y="0"/>
                  </a:lnTo>
                  <a:lnTo>
                    <a:pt x="2319" y="0"/>
                  </a:lnTo>
                  <a:lnTo>
                    <a:pt x="2320" y="0"/>
                  </a:lnTo>
                  <a:lnTo>
                    <a:pt x="2321" y="0"/>
                  </a:lnTo>
                  <a:lnTo>
                    <a:pt x="2321" y="0"/>
                  </a:lnTo>
                  <a:lnTo>
                    <a:pt x="2322" y="0"/>
                  </a:lnTo>
                  <a:lnTo>
                    <a:pt x="2323" y="0"/>
                  </a:lnTo>
                  <a:lnTo>
                    <a:pt x="2324" y="0"/>
                  </a:lnTo>
                  <a:lnTo>
                    <a:pt x="2325" y="0"/>
                  </a:lnTo>
                  <a:lnTo>
                    <a:pt x="2326" y="0"/>
                  </a:lnTo>
                  <a:lnTo>
                    <a:pt x="2327" y="0"/>
                  </a:lnTo>
                  <a:lnTo>
                    <a:pt x="2327" y="0"/>
                  </a:lnTo>
                  <a:lnTo>
                    <a:pt x="2328" y="0"/>
                  </a:lnTo>
                  <a:lnTo>
                    <a:pt x="2329" y="0"/>
                  </a:lnTo>
                  <a:lnTo>
                    <a:pt x="2330" y="0"/>
                  </a:lnTo>
                  <a:lnTo>
                    <a:pt x="2331" y="0"/>
                  </a:lnTo>
                  <a:lnTo>
                    <a:pt x="2332" y="0"/>
                  </a:lnTo>
                  <a:lnTo>
                    <a:pt x="2332" y="0"/>
                  </a:lnTo>
                  <a:lnTo>
                    <a:pt x="2333" y="0"/>
                  </a:lnTo>
                  <a:lnTo>
                    <a:pt x="2334" y="0"/>
                  </a:lnTo>
                  <a:lnTo>
                    <a:pt x="2335" y="0"/>
                  </a:lnTo>
                  <a:lnTo>
                    <a:pt x="2336" y="0"/>
                  </a:lnTo>
                  <a:lnTo>
                    <a:pt x="2337" y="0"/>
                  </a:lnTo>
                  <a:lnTo>
                    <a:pt x="2338" y="0"/>
                  </a:lnTo>
                  <a:lnTo>
                    <a:pt x="2338" y="0"/>
                  </a:lnTo>
                  <a:lnTo>
                    <a:pt x="2339" y="0"/>
                  </a:lnTo>
                  <a:lnTo>
                    <a:pt x="2340" y="0"/>
                  </a:lnTo>
                  <a:lnTo>
                    <a:pt x="2341" y="0"/>
                  </a:lnTo>
                  <a:lnTo>
                    <a:pt x="2342" y="0"/>
                  </a:lnTo>
                  <a:lnTo>
                    <a:pt x="2343" y="0"/>
                  </a:lnTo>
                  <a:lnTo>
                    <a:pt x="2344" y="0"/>
                  </a:lnTo>
                  <a:lnTo>
                    <a:pt x="2344" y="0"/>
                  </a:lnTo>
                  <a:lnTo>
                    <a:pt x="2345" y="0"/>
                  </a:lnTo>
                  <a:lnTo>
                    <a:pt x="2346" y="0"/>
                  </a:lnTo>
                  <a:lnTo>
                    <a:pt x="2347" y="0"/>
                  </a:lnTo>
                  <a:lnTo>
                    <a:pt x="2348" y="0"/>
                  </a:lnTo>
                  <a:lnTo>
                    <a:pt x="2349" y="0"/>
                  </a:lnTo>
                  <a:lnTo>
                    <a:pt x="2350" y="0"/>
                  </a:lnTo>
                  <a:lnTo>
                    <a:pt x="2350" y="0"/>
                  </a:lnTo>
                  <a:lnTo>
                    <a:pt x="2351" y="0"/>
                  </a:lnTo>
                  <a:lnTo>
                    <a:pt x="2352" y="0"/>
                  </a:lnTo>
                  <a:lnTo>
                    <a:pt x="2353" y="0"/>
                  </a:lnTo>
                  <a:lnTo>
                    <a:pt x="2354" y="0"/>
                  </a:lnTo>
                  <a:lnTo>
                    <a:pt x="2355" y="0"/>
                  </a:lnTo>
                  <a:lnTo>
                    <a:pt x="2355" y="0"/>
                  </a:lnTo>
                  <a:lnTo>
                    <a:pt x="2356" y="0"/>
                  </a:lnTo>
                  <a:lnTo>
                    <a:pt x="2357" y="0"/>
                  </a:lnTo>
                  <a:lnTo>
                    <a:pt x="2358" y="0"/>
                  </a:lnTo>
                  <a:lnTo>
                    <a:pt x="2359" y="0"/>
                  </a:lnTo>
                  <a:lnTo>
                    <a:pt x="2360" y="0"/>
                  </a:lnTo>
                  <a:lnTo>
                    <a:pt x="2361" y="0"/>
                  </a:lnTo>
                  <a:lnTo>
                    <a:pt x="2361" y="0"/>
                  </a:lnTo>
                  <a:lnTo>
                    <a:pt x="2362" y="0"/>
                  </a:lnTo>
                  <a:lnTo>
                    <a:pt x="2363" y="0"/>
                  </a:lnTo>
                  <a:lnTo>
                    <a:pt x="2364" y="0"/>
                  </a:lnTo>
                  <a:lnTo>
                    <a:pt x="2365" y="0"/>
                  </a:lnTo>
                  <a:lnTo>
                    <a:pt x="2366" y="0"/>
                  </a:lnTo>
                  <a:lnTo>
                    <a:pt x="2367" y="0"/>
                  </a:lnTo>
                  <a:lnTo>
                    <a:pt x="2367" y="0"/>
                  </a:lnTo>
                  <a:lnTo>
                    <a:pt x="2368" y="0"/>
                  </a:lnTo>
                  <a:lnTo>
                    <a:pt x="2369" y="0"/>
                  </a:lnTo>
                  <a:lnTo>
                    <a:pt x="2370" y="0"/>
                  </a:lnTo>
                  <a:lnTo>
                    <a:pt x="2370" y="0"/>
                  </a:lnTo>
                  <a:lnTo>
                    <a:pt x="2371" y="0"/>
                  </a:lnTo>
                  <a:lnTo>
                    <a:pt x="2372" y="0"/>
                  </a:lnTo>
                  <a:lnTo>
                    <a:pt x="2373" y="0"/>
                  </a:lnTo>
                  <a:lnTo>
                    <a:pt x="2373" y="0"/>
                  </a:lnTo>
                  <a:lnTo>
                    <a:pt x="2374" y="0"/>
                  </a:lnTo>
                  <a:lnTo>
                    <a:pt x="2375" y="0"/>
                  </a:lnTo>
                  <a:lnTo>
                    <a:pt x="2376" y="0"/>
                  </a:lnTo>
                  <a:lnTo>
                    <a:pt x="2377" y="0"/>
                  </a:lnTo>
                  <a:lnTo>
                    <a:pt x="2378" y="0"/>
                  </a:lnTo>
                  <a:lnTo>
                    <a:pt x="2379" y="0"/>
                  </a:lnTo>
                  <a:lnTo>
                    <a:pt x="2379" y="0"/>
                  </a:lnTo>
                  <a:lnTo>
                    <a:pt x="2380" y="0"/>
                  </a:lnTo>
                  <a:lnTo>
                    <a:pt x="2381" y="0"/>
                  </a:lnTo>
                  <a:lnTo>
                    <a:pt x="2382" y="0"/>
                  </a:lnTo>
                  <a:lnTo>
                    <a:pt x="2383" y="0"/>
                  </a:lnTo>
                  <a:lnTo>
                    <a:pt x="2384" y="0"/>
                  </a:lnTo>
                  <a:lnTo>
                    <a:pt x="2384" y="0"/>
                  </a:lnTo>
                  <a:lnTo>
                    <a:pt x="2385" y="0"/>
                  </a:lnTo>
                  <a:lnTo>
                    <a:pt x="2386" y="0"/>
                  </a:lnTo>
                  <a:lnTo>
                    <a:pt x="2387" y="0"/>
                  </a:lnTo>
                  <a:lnTo>
                    <a:pt x="2388" y="0"/>
                  </a:lnTo>
                  <a:lnTo>
                    <a:pt x="2389" y="0"/>
                  </a:lnTo>
                  <a:lnTo>
                    <a:pt x="2390" y="0"/>
                  </a:lnTo>
                  <a:lnTo>
                    <a:pt x="2390" y="0"/>
                  </a:lnTo>
                  <a:lnTo>
                    <a:pt x="2391" y="0"/>
                  </a:lnTo>
                  <a:lnTo>
                    <a:pt x="2392" y="0"/>
                  </a:lnTo>
                  <a:lnTo>
                    <a:pt x="2393" y="0"/>
                  </a:lnTo>
                  <a:lnTo>
                    <a:pt x="2394" y="0"/>
                  </a:lnTo>
                  <a:lnTo>
                    <a:pt x="2395" y="0"/>
                  </a:lnTo>
                  <a:lnTo>
                    <a:pt x="2396" y="0"/>
                  </a:lnTo>
                  <a:lnTo>
                    <a:pt x="2396" y="0"/>
                  </a:lnTo>
                  <a:lnTo>
                    <a:pt x="2397" y="0"/>
                  </a:lnTo>
                  <a:lnTo>
                    <a:pt x="2398" y="0"/>
                  </a:lnTo>
                  <a:lnTo>
                    <a:pt x="2399" y="0"/>
                  </a:lnTo>
                  <a:lnTo>
                    <a:pt x="2400" y="0"/>
                  </a:lnTo>
                  <a:lnTo>
                    <a:pt x="2401" y="0"/>
                  </a:lnTo>
                  <a:lnTo>
                    <a:pt x="2402" y="0"/>
                  </a:lnTo>
                  <a:lnTo>
                    <a:pt x="2402" y="0"/>
                  </a:lnTo>
                  <a:lnTo>
                    <a:pt x="2403" y="0"/>
                  </a:lnTo>
                  <a:lnTo>
                    <a:pt x="2404" y="0"/>
                  </a:lnTo>
                  <a:lnTo>
                    <a:pt x="2405" y="0"/>
                  </a:lnTo>
                  <a:lnTo>
                    <a:pt x="2406" y="0"/>
                  </a:lnTo>
                  <a:lnTo>
                    <a:pt x="2407" y="0"/>
                  </a:lnTo>
                  <a:lnTo>
                    <a:pt x="2408" y="0"/>
                  </a:lnTo>
                  <a:lnTo>
                    <a:pt x="2408" y="0"/>
                  </a:lnTo>
                  <a:lnTo>
                    <a:pt x="2409" y="0"/>
                  </a:lnTo>
                  <a:lnTo>
                    <a:pt x="2410" y="0"/>
                  </a:lnTo>
                  <a:lnTo>
                    <a:pt x="2411" y="0"/>
                  </a:lnTo>
                  <a:lnTo>
                    <a:pt x="2412" y="0"/>
                  </a:lnTo>
                  <a:lnTo>
                    <a:pt x="2413" y="0"/>
                  </a:lnTo>
                  <a:lnTo>
                    <a:pt x="2413" y="0"/>
                  </a:lnTo>
                  <a:lnTo>
                    <a:pt x="2414" y="0"/>
                  </a:lnTo>
                  <a:lnTo>
                    <a:pt x="2415" y="0"/>
                  </a:lnTo>
                  <a:lnTo>
                    <a:pt x="2416" y="0"/>
                  </a:lnTo>
                  <a:lnTo>
                    <a:pt x="2417" y="0"/>
                  </a:lnTo>
                  <a:lnTo>
                    <a:pt x="2418" y="0"/>
                  </a:lnTo>
                  <a:lnTo>
                    <a:pt x="2419" y="0"/>
                  </a:lnTo>
                  <a:lnTo>
                    <a:pt x="2419" y="0"/>
                  </a:lnTo>
                  <a:lnTo>
                    <a:pt x="2420" y="0"/>
                  </a:lnTo>
                  <a:lnTo>
                    <a:pt x="2421" y="0"/>
                  </a:lnTo>
                  <a:lnTo>
                    <a:pt x="2422" y="0"/>
                  </a:lnTo>
                  <a:lnTo>
                    <a:pt x="2423" y="0"/>
                  </a:lnTo>
                  <a:lnTo>
                    <a:pt x="2424" y="0"/>
                  </a:lnTo>
                  <a:lnTo>
                    <a:pt x="2425" y="0"/>
                  </a:lnTo>
                  <a:lnTo>
                    <a:pt x="2425" y="0"/>
                  </a:lnTo>
                  <a:lnTo>
                    <a:pt x="2426" y="0"/>
                  </a:lnTo>
                  <a:lnTo>
                    <a:pt x="2427" y="0"/>
                  </a:lnTo>
                  <a:lnTo>
                    <a:pt x="2428" y="0"/>
                  </a:lnTo>
                  <a:lnTo>
                    <a:pt x="2429" y="0"/>
                  </a:lnTo>
                  <a:lnTo>
                    <a:pt x="2430" y="0"/>
                  </a:lnTo>
                  <a:lnTo>
                    <a:pt x="2431" y="0"/>
                  </a:lnTo>
                  <a:lnTo>
                    <a:pt x="2431" y="0"/>
                  </a:lnTo>
                  <a:lnTo>
                    <a:pt x="2432" y="0"/>
                  </a:lnTo>
                  <a:lnTo>
                    <a:pt x="2433" y="0"/>
                  </a:lnTo>
                  <a:lnTo>
                    <a:pt x="2434" y="0"/>
                  </a:lnTo>
                  <a:lnTo>
                    <a:pt x="2435" y="0"/>
                  </a:lnTo>
                  <a:lnTo>
                    <a:pt x="2436" y="0"/>
                  </a:lnTo>
                  <a:lnTo>
                    <a:pt x="2437" y="0"/>
                  </a:lnTo>
                  <a:lnTo>
                    <a:pt x="2437" y="0"/>
                  </a:lnTo>
                  <a:lnTo>
                    <a:pt x="2438" y="0"/>
                  </a:lnTo>
                  <a:lnTo>
                    <a:pt x="2439" y="0"/>
                  </a:lnTo>
                  <a:lnTo>
                    <a:pt x="2440" y="0"/>
                  </a:lnTo>
                  <a:lnTo>
                    <a:pt x="2441" y="0"/>
                  </a:lnTo>
                  <a:lnTo>
                    <a:pt x="2442" y="0"/>
                  </a:lnTo>
                  <a:lnTo>
                    <a:pt x="2442" y="0"/>
                  </a:lnTo>
                  <a:lnTo>
                    <a:pt x="2443" y="0"/>
                  </a:lnTo>
                  <a:lnTo>
                    <a:pt x="2444" y="0"/>
                  </a:lnTo>
                  <a:lnTo>
                    <a:pt x="2445" y="0"/>
                  </a:lnTo>
                  <a:lnTo>
                    <a:pt x="2446" y="0"/>
                  </a:lnTo>
                  <a:lnTo>
                    <a:pt x="2447" y="0"/>
                  </a:lnTo>
                  <a:lnTo>
                    <a:pt x="2448" y="0"/>
                  </a:lnTo>
                  <a:lnTo>
                    <a:pt x="2448" y="0"/>
                  </a:lnTo>
                  <a:lnTo>
                    <a:pt x="2449" y="0"/>
                  </a:lnTo>
                  <a:lnTo>
                    <a:pt x="2450" y="0"/>
                  </a:lnTo>
                  <a:lnTo>
                    <a:pt x="2451" y="0"/>
                  </a:lnTo>
                  <a:lnTo>
                    <a:pt x="2452" y="0"/>
                  </a:lnTo>
                  <a:lnTo>
                    <a:pt x="2453" y="0"/>
                  </a:lnTo>
                  <a:lnTo>
                    <a:pt x="2454" y="0"/>
                  </a:lnTo>
                  <a:lnTo>
                    <a:pt x="2454" y="0"/>
                  </a:lnTo>
                  <a:lnTo>
                    <a:pt x="2455" y="0"/>
                  </a:lnTo>
                  <a:lnTo>
                    <a:pt x="2456" y="0"/>
                  </a:lnTo>
                  <a:lnTo>
                    <a:pt x="2456" y="0"/>
                  </a:lnTo>
                  <a:lnTo>
                    <a:pt x="2457" y="0"/>
                  </a:lnTo>
                  <a:lnTo>
                    <a:pt x="2458" y="0"/>
                  </a:lnTo>
                  <a:lnTo>
                    <a:pt x="2459" y="0"/>
                  </a:lnTo>
                  <a:lnTo>
                    <a:pt x="2459" y="0"/>
                  </a:lnTo>
                  <a:lnTo>
                    <a:pt x="2460" y="0"/>
                  </a:lnTo>
                  <a:lnTo>
                    <a:pt x="2461" y="0"/>
                  </a:lnTo>
                  <a:lnTo>
                    <a:pt x="2462" y="0"/>
                  </a:lnTo>
                  <a:lnTo>
                    <a:pt x="2463" y="0"/>
                  </a:lnTo>
                  <a:lnTo>
                    <a:pt x="2464" y="0"/>
                  </a:lnTo>
                  <a:lnTo>
                    <a:pt x="2465" y="0"/>
                  </a:lnTo>
                  <a:lnTo>
                    <a:pt x="2465" y="0"/>
                  </a:lnTo>
                  <a:lnTo>
                    <a:pt x="2466" y="0"/>
                  </a:lnTo>
                  <a:lnTo>
                    <a:pt x="2467" y="0"/>
                  </a:lnTo>
                  <a:lnTo>
                    <a:pt x="2468" y="0"/>
                  </a:lnTo>
                  <a:lnTo>
                    <a:pt x="2469" y="0"/>
                  </a:lnTo>
                  <a:lnTo>
                    <a:pt x="2470" y="0"/>
                  </a:lnTo>
                  <a:lnTo>
                    <a:pt x="2470" y="0"/>
                  </a:lnTo>
                  <a:lnTo>
                    <a:pt x="2471" y="0"/>
                  </a:lnTo>
                  <a:lnTo>
                    <a:pt x="2472" y="0"/>
                  </a:lnTo>
                  <a:lnTo>
                    <a:pt x="2473" y="0"/>
                  </a:lnTo>
                  <a:lnTo>
                    <a:pt x="2474" y="0"/>
                  </a:lnTo>
                  <a:lnTo>
                    <a:pt x="2475" y="0"/>
                  </a:lnTo>
                  <a:lnTo>
                    <a:pt x="2475" y="0"/>
                  </a:lnTo>
                  <a:lnTo>
                    <a:pt x="2476" y="0"/>
                  </a:lnTo>
                  <a:lnTo>
                    <a:pt x="2477" y="0"/>
                  </a:lnTo>
                  <a:lnTo>
                    <a:pt x="2478" y="0"/>
                  </a:lnTo>
                  <a:lnTo>
                    <a:pt x="2479" y="0"/>
                  </a:lnTo>
                  <a:lnTo>
                    <a:pt x="2479" y="0"/>
                  </a:lnTo>
                  <a:lnTo>
                    <a:pt x="2480" y="0"/>
                  </a:lnTo>
                  <a:lnTo>
                    <a:pt x="2480" y="0"/>
                  </a:lnTo>
                  <a:lnTo>
                    <a:pt x="2481" y="0"/>
                  </a:lnTo>
                  <a:lnTo>
                    <a:pt x="2482" y="0"/>
                  </a:lnTo>
                  <a:lnTo>
                    <a:pt x="2483" y="0"/>
                  </a:lnTo>
                  <a:lnTo>
                    <a:pt x="2484" y="0"/>
                  </a:lnTo>
                  <a:lnTo>
                    <a:pt x="2485" y="0"/>
                  </a:lnTo>
                  <a:lnTo>
                    <a:pt x="2486" y="0"/>
                  </a:lnTo>
                  <a:lnTo>
                    <a:pt x="2486" y="0"/>
                  </a:lnTo>
                  <a:lnTo>
                    <a:pt x="2487" y="0"/>
                  </a:lnTo>
                  <a:lnTo>
                    <a:pt x="2488" y="0"/>
                  </a:lnTo>
                  <a:lnTo>
                    <a:pt x="2489" y="0"/>
                  </a:lnTo>
                  <a:lnTo>
                    <a:pt x="2490" y="0"/>
                  </a:lnTo>
                  <a:lnTo>
                    <a:pt x="2491" y="0"/>
                  </a:lnTo>
                  <a:lnTo>
                    <a:pt x="2491" y="0"/>
                  </a:lnTo>
                  <a:lnTo>
                    <a:pt x="2492" y="0"/>
                  </a:lnTo>
                  <a:lnTo>
                    <a:pt x="2492" y="0"/>
                  </a:lnTo>
                  <a:lnTo>
                    <a:pt x="2493" y="0"/>
                  </a:lnTo>
                  <a:lnTo>
                    <a:pt x="2494" y="0"/>
                  </a:lnTo>
                  <a:lnTo>
                    <a:pt x="2495" y="0"/>
                  </a:lnTo>
                  <a:lnTo>
                    <a:pt x="2496" y="0"/>
                  </a:lnTo>
                  <a:lnTo>
                    <a:pt x="2497" y="0"/>
                  </a:lnTo>
                  <a:lnTo>
                    <a:pt x="2497" y="0"/>
                  </a:lnTo>
                  <a:lnTo>
                    <a:pt x="2498" y="0"/>
                  </a:lnTo>
                  <a:lnTo>
                    <a:pt x="2499" y="0"/>
                  </a:lnTo>
                  <a:lnTo>
                    <a:pt x="2500" y="0"/>
                  </a:lnTo>
                  <a:lnTo>
                    <a:pt x="2501" y="0"/>
                  </a:lnTo>
                  <a:lnTo>
                    <a:pt x="2502" y="0"/>
                  </a:lnTo>
                  <a:lnTo>
                    <a:pt x="2503" y="0"/>
                  </a:lnTo>
                  <a:lnTo>
                    <a:pt x="2503" y="0"/>
                  </a:lnTo>
                  <a:lnTo>
                    <a:pt x="2504" y="0"/>
                  </a:lnTo>
                  <a:lnTo>
                    <a:pt x="2505" y="0"/>
                  </a:lnTo>
                  <a:lnTo>
                    <a:pt x="2506" y="0"/>
                  </a:lnTo>
                  <a:lnTo>
                    <a:pt x="2507" y="0"/>
                  </a:lnTo>
                  <a:lnTo>
                    <a:pt x="2508" y="0"/>
                  </a:lnTo>
                  <a:lnTo>
                    <a:pt x="2509" y="0"/>
                  </a:lnTo>
                  <a:lnTo>
                    <a:pt x="2509" y="0"/>
                  </a:lnTo>
                  <a:lnTo>
                    <a:pt x="2510" y="0"/>
                  </a:lnTo>
                  <a:lnTo>
                    <a:pt x="2511" y="0"/>
                  </a:lnTo>
                  <a:lnTo>
                    <a:pt x="2512" y="0"/>
                  </a:lnTo>
                  <a:lnTo>
                    <a:pt x="2513" y="0"/>
                  </a:lnTo>
                  <a:lnTo>
                    <a:pt x="2514" y="0"/>
                  </a:lnTo>
                  <a:lnTo>
                    <a:pt x="2515" y="0"/>
                  </a:lnTo>
                  <a:lnTo>
                    <a:pt x="2515" y="0"/>
                  </a:lnTo>
                  <a:lnTo>
                    <a:pt x="2516" y="0"/>
                  </a:lnTo>
                  <a:lnTo>
                    <a:pt x="2517" y="0"/>
                  </a:lnTo>
                  <a:lnTo>
                    <a:pt x="2518" y="0"/>
                  </a:lnTo>
                  <a:lnTo>
                    <a:pt x="2519" y="0"/>
                  </a:lnTo>
                  <a:lnTo>
                    <a:pt x="2520" y="0"/>
                  </a:lnTo>
                  <a:lnTo>
                    <a:pt x="2521" y="0"/>
                  </a:lnTo>
                  <a:lnTo>
                    <a:pt x="2521" y="0"/>
                  </a:lnTo>
                  <a:lnTo>
                    <a:pt x="2522" y="0"/>
                  </a:lnTo>
                  <a:lnTo>
                    <a:pt x="2523" y="0"/>
                  </a:lnTo>
                  <a:lnTo>
                    <a:pt x="2524" y="0"/>
                  </a:lnTo>
                  <a:lnTo>
                    <a:pt x="2525" y="0"/>
                  </a:lnTo>
                  <a:lnTo>
                    <a:pt x="2526" y="0"/>
                  </a:lnTo>
                  <a:lnTo>
                    <a:pt x="2527" y="0"/>
                  </a:lnTo>
                  <a:lnTo>
                    <a:pt x="2527" y="0"/>
                  </a:lnTo>
                  <a:lnTo>
                    <a:pt x="2528" y="0"/>
                  </a:lnTo>
                  <a:lnTo>
                    <a:pt x="2529" y="0"/>
                  </a:lnTo>
                  <a:lnTo>
                    <a:pt x="2530" y="0"/>
                  </a:lnTo>
                  <a:lnTo>
                    <a:pt x="2531" y="0"/>
                  </a:lnTo>
                  <a:lnTo>
                    <a:pt x="2532" y="0"/>
                  </a:lnTo>
                  <a:lnTo>
                    <a:pt x="2533" y="0"/>
                  </a:lnTo>
                  <a:lnTo>
                    <a:pt x="2533" y="0"/>
                  </a:lnTo>
                  <a:lnTo>
                    <a:pt x="2534" y="0"/>
                  </a:lnTo>
                  <a:lnTo>
                    <a:pt x="2535" y="0"/>
                  </a:lnTo>
                  <a:lnTo>
                    <a:pt x="2536" y="0"/>
                  </a:lnTo>
                  <a:lnTo>
                    <a:pt x="2537" y="0"/>
                  </a:lnTo>
                  <a:lnTo>
                    <a:pt x="2538" y="0"/>
                  </a:lnTo>
                  <a:lnTo>
                    <a:pt x="2539" y="0"/>
                  </a:lnTo>
                  <a:lnTo>
                    <a:pt x="2539" y="0"/>
                  </a:lnTo>
                  <a:lnTo>
                    <a:pt x="2540" y="0"/>
                  </a:lnTo>
                  <a:lnTo>
                    <a:pt x="2541" y="0"/>
                  </a:lnTo>
                  <a:lnTo>
                    <a:pt x="2542" y="0"/>
                  </a:lnTo>
                  <a:lnTo>
                    <a:pt x="2543" y="0"/>
                  </a:lnTo>
                  <a:lnTo>
                    <a:pt x="2544" y="0"/>
                  </a:lnTo>
                  <a:lnTo>
                    <a:pt x="2545" y="0"/>
                  </a:lnTo>
                  <a:lnTo>
                    <a:pt x="2545" y="0"/>
                  </a:lnTo>
                  <a:lnTo>
                    <a:pt x="2546" y="0"/>
                  </a:lnTo>
                  <a:lnTo>
                    <a:pt x="2547" y="0"/>
                  </a:lnTo>
                  <a:lnTo>
                    <a:pt x="2548" y="0"/>
                  </a:lnTo>
                  <a:lnTo>
                    <a:pt x="2549" y="0"/>
                  </a:lnTo>
                  <a:lnTo>
                    <a:pt x="2550" y="0"/>
                  </a:lnTo>
                  <a:lnTo>
                    <a:pt x="2551" y="0"/>
                  </a:lnTo>
                  <a:lnTo>
                    <a:pt x="2551" y="0"/>
                  </a:lnTo>
                  <a:lnTo>
                    <a:pt x="2552" y="0"/>
                  </a:lnTo>
                  <a:lnTo>
                    <a:pt x="2553" y="0"/>
                  </a:lnTo>
                  <a:lnTo>
                    <a:pt x="2554" y="0"/>
                  </a:lnTo>
                  <a:lnTo>
                    <a:pt x="2555" y="0"/>
                  </a:lnTo>
                  <a:lnTo>
                    <a:pt x="2556" y="0"/>
                  </a:lnTo>
                  <a:lnTo>
                    <a:pt x="2557" y="0"/>
                  </a:lnTo>
                  <a:lnTo>
                    <a:pt x="2557" y="0"/>
                  </a:lnTo>
                  <a:lnTo>
                    <a:pt x="2558" y="0"/>
                  </a:lnTo>
                  <a:lnTo>
                    <a:pt x="2559" y="0"/>
                  </a:lnTo>
                  <a:lnTo>
                    <a:pt x="2560" y="0"/>
                  </a:lnTo>
                  <a:lnTo>
                    <a:pt x="2561" y="0"/>
                  </a:lnTo>
                  <a:lnTo>
                    <a:pt x="2562" y="0"/>
                  </a:lnTo>
                  <a:lnTo>
                    <a:pt x="2563" y="0"/>
                  </a:lnTo>
                  <a:lnTo>
                    <a:pt x="2563" y="0"/>
                  </a:lnTo>
                  <a:lnTo>
                    <a:pt x="2564" y="0"/>
                  </a:lnTo>
                  <a:lnTo>
                    <a:pt x="2565" y="0"/>
                  </a:lnTo>
                  <a:lnTo>
                    <a:pt x="2566" y="0"/>
                  </a:lnTo>
                  <a:lnTo>
                    <a:pt x="2567" y="0"/>
                  </a:lnTo>
                  <a:lnTo>
                    <a:pt x="2568" y="0"/>
                  </a:lnTo>
                  <a:lnTo>
                    <a:pt x="2569" y="0"/>
                  </a:lnTo>
                  <a:lnTo>
                    <a:pt x="2569" y="0"/>
                  </a:lnTo>
                  <a:lnTo>
                    <a:pt x="2570" y="0"/>
                  </a:lnTo>
                  <a:lnTo>
                    <a:pt x="2571" y="0"/>
                  </a:lnTo>
                  <a:lnTo>
                    <a:pt x="2572" y="0"/>
                  </a:lnTo>
                  <a:lnTo>
                    <a:pt x="2573" y="0"/>
                  </a:lnTo>
                  <a:lnTo>
                    <a:pt x="2574" y="0"/>
                  </a:lnTo>
                  <a:lnTo>
                    <a:pt x="2575" y="0"/>
                  </a:lnTo>
                  <a:lnTo>
                    <a:pt x="2575" y="0"/>
                  </a:lnTo>
                  <a:lnTo>
                    <a:pt x="2576" y="0"/>
                  </a:lnTo>
                  <a:lnTo>
                    <a:pt x="2577" y="0"/>
                  </a:lnTo>
                  <a:lnTo>
                    <a:pt x="2578" y="0"/>
                  </a:lnTo>
                  <a:lnTo>
                    <a:pt x="2579" y="0"/>
                  </a:lnTo>
                  <a:lnTo>
                    <a:pt x="2580" y="0"/>
                  </a:lnTo>
                  <a:lnTo>
                    <a:pt x="2581" y="0"/>
                  </a:lnTo>
                  <a:lnTo>
                    <a:pt x="2581" y="0"/>
                  </a:lnTo>
                  <a:lnTo>
                    <a:pt x="2582" y="0"/>
                  </a:lnTo>
                  <a:lnTo>
                    <a:pt x="2583" y="0"/>
                  </a:lnTo>
                  <a:lnTo>
                    <a:pt x="2584" y="0"/>
                  </a:lnTo>
                  <a:lnTo>
                    <a:pt x="2585" y="0"/>
                  </a:lnTo>
                  <a:lnTo>
                    <a:pt x="2586" y="0"/>
                  </a:lnTo>
                  <a:lnTo>
                    <a:pt x="2586" y="0"/>
                  </a:lnTo>
                  <a:lnTo>
                    <a:pt x="2587" y="0"/>
                  </a:lnTo>
                  <a:lnTo>
                    <a:pt x="2587" y="0"/>
                  </a:lnTo>
                  <a:lnTo>
                    <a:pt x="2588" y="0"/>
                  </a:lnTo>
                  <a:lnTo>
                    <a:pt x="2589" y="0"/>
                  </a:lnTo>
                  <a:lnTo>
                    <a:pt x="2590" y="0"/>
                  </a:lnTo>
                  <a:lnTo>
                    <a:pt x="2591" y="0"/>
                  </a:lnTo>
                  <a:lnTo>
                    <a:pt x="2592" y="0"/>
                  </a:lnTo>
                  <a:lnTo>
                    <a:pt x="2592" y="0"/>
                  </a:lnTo>
                  <a:lnTo>
                    <a:pt x="2593" y="0"/>
                  </a:lnTo>
                  <a:lnTo>
                    <a:pt x="2594" y="0"/>
                  </a:lnTo>
                  <a:lnTo>
                    <a:pt x="2595" y="0"/>
                  </a:lnTo>
                  <a:lnTo>
                    <a:pt x="2596" y="0"/>
                  </a:lnTo>
                  <a:lnTo>
                    <a:pt x="2597" y="0"/>
                  </a:lnTo>
                  <a:lnTo>
                    <a:pt x="2597" y="0"/>
                  </a:lnTo>
                  <a:lnTo>
                    <a:pt x="2598" y="0"/>
                  </a:lnTo>
                  <a:lnTo>
                    <a:pt x="2599" y="0"/>
                  </a:lnTo>
                  <a:lnTo>
                    <a:pt x="2600" y="0"/>
                  </a:lnTo>
                  <a:lnTo>
                    <a:pt x="2601" y="0"/>
                  </a:lnTo>
                  <a:lnTo>
                    <a:pt x="2602" y="0"/>
                  </a:lnTo>
                  <a:lnTo>
                    <a:pt x="2602" y="0"/>
                  </a:lnTo>
                  <a:lnTo>
                    <a:pt x="2603" y="0"/>
                  </a:lnTo>
                  <a:lnTo>
                    <a:pt x="2604" y="0"/>
                  </a:lnTo>
                  <a:lnTo>
                    <a:pt x="2605" y="0"/>
                  </a:lnTo>
                  <a:lnTo>
                    <a:pt x="2606" y="0"/>
                  </a:lnTo>
                  <a:lnTo>
                    <a:pt x="2607" y="0"/>
                  </a:lnTo>
                  <a:lnTo>
                    <a:pt x="2607" y="0"/>
                  </a:lnTo>
                  <a:lnTo>
                    <a:pt x="2607" y="0"/>
                  </a:lnTo>
                  <a:lnTo>
                    <a:pt x="2608" y="0"/>
                  </a:lnTo>
                  <a:lnTo>
                    <a:pt x="2609" y="0"/>
                  </a:lnTo>
                  <a:lnTo>
                    <a:pt x="2610" y="0"/>
                  </a:lnTo>
                  <a:lnTo>
                    <a:pt x="2611" y="0"/>
                  </a:lnTo>
                  <a:lnTo>
                    <a:pt x="2612" y="0"/>
                  </a:lnTo>
                  <a:lnTo>
                    <a:pt x="2613" y="0"/>
                  </a:lnTo>
                  <a:lnTo>
                    <a:pt x="2613" y="0"/>
                  </a:lnTo>
                  <a:lnTo>
                    <a:pt x="2614" y="0"/>
                  </a:lnTo>
                  <a:lnTo>
                    <a:pt x="2615" y="0"/>
                  </a:lnTo>
                  <a:lnTo>
                    <a:pt x="2616" y="0"/>
                  </a:lnTo>
                  <a:lnTo>
                    <a:pt x="2617" y="0"/>
                  </a:lnTo>
                  <a:lnTo>
                    <a:pt x="2618" y="0"/>
                  </a:lnTo>
                  <a:lnTo>
                    <a:pt x="2619" y="0"/>
                  </a:lnTo>
                  <a:lnTo>
                    <a:pt x="2619" y="0"/>
                  </a:lnTo>
                  <a:lnTo>
                    <a:pt x="2620" y="0"/>
                  </a:lnTo>
                  <a:lnTo>
                    <a:pt x="2621" y="0"/>
                  </a:lnTo>
                  <a:lnTo>
                    <a:pt x="2622" y="0"/>
                  </a:lnTo>
                  <a:lnTo>
                    <a:pt x="2623" y="0"/>
                  </a:lnTo>
                  <a:lnTo>
                    <a:pt x="2624" y="0"/>
                  </a:lnTo>
                  <a:lnTo>
                    <a:pt x="2625" y="0"/>
                  </a:lnTo>
                  <a:lnTo>
                    <a:pt x="2625" y="0"/>
                  </a:lnTo>
                  <a:lnTo>
                    <a:pt x="2626" y="0"/>
                  </a:lnTo>
                  <a:lnTo>
                    <a:pt x="2627" y="0"/>
                  </a:lnTo>
                  <a:lnTo>
                    <a:pt x="2628" y="0"/>
                  </a:lnTo>
                  <a:lnTo>
                    <a:pt x="2629" y="0"/>
                  </a:lnTo>
                  <a:lnTo>
                    <a:pt x="2630" y="0"/>
                  </a:lnTo>
                  <a:lnTo>
                    <a:pt x="2630" y="0"/>
                  </a:lnTo>
                  <a:lnTo>
                    <a:pt x="2631" y="0"/>
                  </a:lnTo>
                  <a:lnTo>
                    <a:pt x="2632" y="0"/>
                  </a:lnTo>
                  <a:lnTo>
                    <a:pt x="2633" y="0"/>
                  </a:lnTo>
                  <a:lnTo>
                    <a:pt x="2634" y="0"/>
                  </a:lnTo>
                  <a:lnTo>
                    <a:pt x="2635" y="0"/>
                  </a:lnTo>
                  <a:lnTo>
                    <a:pt x="2636" y="0"/>
                  </a:lnTo>
                  <a:lnTo>
                    <a:pt x="2636" y="0"/>
                  </a:lnTo>
                  <a:lnTo>
                    <a:pt x="2637" y="0"/>
                  </a:lnTo>
                  <a:lnTo>
                    <a:pt x="2638" y="0"/>
                  </a:lnTo>
                  <a:lnTo>
                    <a:pt x="2639" y="0"/>
                  </a:lnTo>
                  <a:lnTo>
                    <a:pt x="2640" y="0"/>
                  </a:lnTo>
                  <a:lnTo>
                    <a:pt x="2641" y="0"/>
                  </a:lnTo>
                  <a:lnTo>
                    <a:pt x="2642" y="0"/>
                  </a:lnTo>
                  <a:lnTo>
                    <a:pt x="2642" y="0"/>
                  </a:lnTo>
                  <a:lnTo>
                    <a:pt x="2643" y="0"/>
                  </a:lnTo>
                  <a:lnTo>
                    <a:pt x="2644" y="0"/>
                  </a:lnTo>
                  <a:lnTo>
                    <a:pt x="2645" y="0"/>
                  </a:lnTo>
                  <a:lnTo>
                    <a:pt x="2646" y="0"/>
                  </a:lnTo>
                  <a:lnTo>
                    <a:pt x="2647" y="0"/>
                  </a:lnTo>
                  <a:lnTo>
                    <a:pt x="2648" y="0"/>
                  </a:lnTo>
                  <a:lnTo>
                    <a:pt x="2648" y="0"/>
                  </a:lnTo>
                  <a:lnTo>
                    <a:pt x="2649" y="0"/>
                  </a:lnTo>
                  <a:lnTo>
                    <a:pt x="2650" y="0"/>
                  </a:lnTo>
                  <a:lnTo>
                    <a:pt x="2651" y="0"/>
                  </a:lnTo>
                  <a:lnTo>
                    <a:pt x="2652" y="0"/>
                  </a:lnTo>
                  <a:lnTo>
                    <a:pt x="2653" y="0"/>
                  </a:lnTo>
                  <a:lnTo>
                    <a:pt x="2654" y="0"/>
                  </a:lnTo>
                  <a:lnTo>
                    <a:pt x="2654" y="0"/>
                  </a:lnTo>
                  <a:lnTo>
                    <a:pt x="2655" y="0"/>
                  </a:lnTo>
                  <a:lnTo>
                    <a:pt x="2656" y="0"/>
                  </a:lnTo>
                  <a:lnTo>
                    <a:pt x="2657" y="0"/>
                  </a:lnTo>
                  <a:lnTo>
                    <a:pt x="2658" y="0"/>
                  </a:lnTo>
                  <a:lnTo>
                    <a:pt x="2659" y="0"/>
                  </a:lnTo>
                  <a:lnTo>
                    <a:pt x="2660" y="0"/>
                  </a:lnTo>
                  <a:lnTo>
                    <a:pt x="2660" y="0"/>
                  </a:lnTo>
                  <a:lnTo>
                    <a:pt x="2661" y="0"/>
                  </a:lnTo>
                  <a:lnTo>
                    <a:pt x="2662" y="0"/>
                  </a:lnTo>
                  <a:lnTo>
                    <a:pt x="2663" y="0"/>
                  </a:lnTo>
                  <a:lnTo>
                    <a:pt x="2664" y="0"/>
                  </a:lnTo>
                  <a:lnTo>
                    <a:pt x="2665" y="0"/>
                  </a:lnTo>
                  <a:lnTo>
                    <a:pt x="2666" y="0"/>
                  </a:lnTo>
                  <a:lnTo>
                    <a:pt x="2666" y="0"/>
                  </a:lnTo>
                  <a:lnTo>
                    <a:pt x="2667" y="0"/>
                  </a:lnTo>
                  <a:lnTo>
                    <a:pt x="2668" y="0"/>
                  </a:lnTo>
                  <a:lnTo>
                    <a:pt x="2669" y="0"/>
                  </a:lnTo>
                  <a:lnTo>
                    <a:pt x="2670" y="0"/>
                  </a:lnTo>
                  <a:lnTo>
                    <a:pt x="2671" y="0"/>
                  </a:lnTo>
                  <a:lnTo>
                    <a:pt x="2672" y="0"/>
                  </a:lnTo>
                  <a:lnTo>
                    <a:pt x="2672" y="0"/>
                  </a:lnTo>
                  <a:lnTo>
                    <a:pt x="2673" y="0"/>
                  </a:lnTo>
                  <a:lnTo>
                    <a:pt x="2674" y="0"/>
                  </a:lnTo>
                  <a:lnTo>
                    <a:pt x="2675" y="0"/>
                  </a:lnTo>
                  <a:lnTo>
                    <a:pt x="2676" y="0"/>
                  </a:lnTo>
                  <a:lnTo>
                    <a:pt x="2677" y="0"/>
                  </a:lnTo>
                  <a:lnTo>
                    <a:pt x="2678" y="0"/>
                  </a:lnTo>
                  <a:lnTo>
                    <a:pt x="2678" y="0"/>
                  </a:lnTo>
                  <a:lnTo>
                    <a:pt x="2679" y="0"/>
                  </a:lnTo>
                  <a:lnTo>
                    <a:pt x="2680" y="0"/>
                  </a:lnTo>
                  <a:lnTo>
                    <a:pt x="2681" y="0"/>
                  </a:lnTo>
                  <a:lnTo>
                    <a:pt x="2682" y="0"/>
                  </a:lnTo>
                  <a:lnTo>
                    <a:pt x="2683" y="0"/>
                  </a:lnTo>
                  <a:lnTo>
                    <a:pt x="2684" y="0"/>
                  </a:lnTo>
                  <a:lnTo>
                    <a:pt x="2684" y="0"/>
                  </a:lnTo>
                  <a:lnTo>
                    <a:pt x="2685" y="0"/>
                  </a:lnTo>
                  <a:lnTo>
                    <a:pt x="2686" y="0"/>
                  </a:lnTo>
                  <a:lnTo>
                    <a:pt x="2687" y="0"/>
                  </a:lnTo>
                  <a:lnTo>
                    <a:pt x="2688" y="0"/>
                  </a:lnTo>
                  <a:lnTo>
                    <a:pt x="2689" y="0"/>
                  </a:lnTo>
                  <a:lnTo>
                    <a:pt x="2690" y="0"/>
                  </a:lnTo>
                  <a:lnTo>
                    <a:pt x="2690" y="0"/>
                  </a:lnTo>
                  <a:lnTo>
                    <a:pt x="2691" y="0"/>
                  </a:lnTo>
                  <a:lnTo>
                    <a:pt x="2692" y="0"/>
                  </a:lnTo>
                  <a:lnTo>
                    <a:pt x="2693" y="0"/>
                  </a:lnTo>
                  <a:lnTo>
                    <a:pt x="2694" y="0"/>
                  </a:lnTo>
                  <a:lnTo>
                    <a:pt x="2695" y="0"/>
                  </a:lnTo>
                  <a:lnTo>
                    <a:pt x="2696" y="0"/>
                  </a:lnTo>
                  <a:lnTo>
                    <a:pt x="2696" y="0"/>
                  </a:lnTo>
                  <a:lnTo>
                    <a:pt x="2697" y="0"/>
                  </a:lnTo>
                  <a:lnTo>
                    <a:pt x="2698" y="0"/>
                  </a:lnTo>
                  <a:lnTo>
                    <a:pt x="2699" y="0"/>
                  </a:lnTo>
                  <a:lnTo>
                    <a:pt x="2700" y="0"/>
                  </a:lnTo>
                  <a:lnTo>
                    <a:pt x="2701" y="0"/>
                  </a:lnTo>
                  <a:lnTo>
                    <a:pt x="2702" y="0"/>
                  </a:lnTo>
                  <a:lnTo>
                    <a:pt x="2702" y="0"/>
                  </a:lnTo>
                  <a:lnTo>
                    <a:pt x="2703" y="0"/>
                  </a:lnTo>
                  <a:lnTo>
                    <a:pt x="2704" y="0"/>
                  </a:lnTo>
                  <a:lnTo>
                    <a:pt x="2705" y="0"/>
                  </a:lnTo>
                  <a:lnTo>
                    <a:pt x="2706" y="0"/>
                  </a:lnTo>
                  <a:lnTo>
                    <a:pt x="2707" y="0"/>
                  </a:lnTo>
                  <a:lnTo>
                    <a:pt x="2708" y="0"/>
                  </a:lnTo>
                  <a:lnTo>
                    <a:pt x="2708" y="0"/>
                  </a:lnTo>
                  <a:lnTo>
                    <a:pt x="2709" y="0"/>
                  </a:lnTo>
                  <a:lnTo>
                    <a:pt x="2710" y="0"/>
                  </a:lnTo>
                  <a:lnTo>
                    <a:pt x="2711" y="0"/>
                  </a:lnTo>
                  <a:lnTo>
                    <a:pt x="2712" y="0"/>
                  </a:lnTo>
                  <a:lnTo>
                    <a:pt x="2713" y="0"/>
                  </a:lnTo>
                  <a:lnTo>
                    <a:pt x="2714" y="0"/>
                  </a:lnTo>
                  <a:lnTo>
                    <a:pt x="2714" y="0"/>
                  </a:lnTo>
                  <a:lnTo>
                    <a:pt x="2715" y="0"/>
                  </a:lnTo>
                  <a:lnTo>
                    <a:pt x="2716" y="0"/>
                  </a:lnTo>
                  <a:lnTo>
                    <a:pt x="2717" y="0"/>
                  </a:lnTo>
                  <a:lnTo>
                    <a:pt x="2718" y="0"/>
                  </a:lnTo>
                  <a:lnTo>
                    <a:pt x="2719" y="0"/>
                  </a:lnTo>
                  <a:lnTo>
                    <a:pt x="2720" y="0"/>
                  </a:lnTo>
                  <a:lnTo>
                    <a:pt x="2720" y="0"/>
                  </a:lnTo>
                  <a:lnTo>
                    <a:pt x="2721" y="0"/>
                  </a:lnTo>
                  <a:lnTo>
                    <a:pt x="2722" y="0"/>
                  </a:lnTo>
                  <a:lnTo>
                    <a:pt x="2723" y="0"/>
                  </a:lnTo>
                  <a:lnTo>
                    <a:pt x="2724" y="0"/>
                  </a:lnTo>
                  <a:lnTo>
                    <a:pt x="2725" y="0"/>
                  </a:lnTo>
                  <a:lnTo>
                    <a:pt x="2726" y="0"/>
                  </a:lnTo>
                  <a:lnTo>
                    <a:pt x="2726" y="0"/>
                  </a:lnTo>
                  <a:lnTo>
                    <a:pt x="2727" y="0"/>
                  </a:lnTo>
                  <a:lnTo>
                    <a:pt x="2728" y="0"/>
                  </a:lnTo>
                  <a:lnTo>
                    <a:pt x="2729" y="0"/>
                  </a:lnTo>
                  <a:lnTo>
                    <a:pt x="2730" y="0"/>
                  </a:lnTo>
                  <a:lnTo>
                    <a:pt x="2731" y="0"/>
                  </a:lnTo>
                  <a:lnTo>
                    <a:pt x="2732" y="0"/>
                  </a:lnTo>
                  <a:lnTo>
                    <a:pt x="2732" y="0"/>
                  </a:lnTo>
                  <a:lnTo>
                    <a:pt x="2733" y="0"/>
                  </a:lnTo>
                  <a:lnTo>
                    <a:pt x="2734" y="0"/>
                  </a:lnTo>
                  <a:lnTo>
                    <a:pt x="2735" y="0"/>
                  </a:lnTo>
                  <a:lnTo>
                    <a:pt x="2736" y="0"/>
                  </a:lnTo>
                  <a:lnTo>
                    <a:pt x="2737" y="0"/>
                  </a:lnTo>
                  <a:lnTo>
                    <a:pt x="2738" y="0"/>
                  </a:lnTo>
                  <a:lnTo>
                    <a:pt x="2738" y="0"/>
                  </a:lnTo>
                  <a:lnTo>
                    <a:pt x="2739" y="0"/>
                  </a:lnTo>
                  <a:lnTo>
                    <a:pt x="2740" y="0"/>
                  </a:lnTo>
                  <a:lnTo>
                    <a:pt x="2741" y="0"/>
                  </a:lnTo>
                  <a:lnTo>
                    <a:pt x="2742" y="0"/>
                  </a:lnTo>
                  <a:lnTo>
                    <a:pt x="2743" y="0"/>
                  </a:lnTo>
                  <a:lnTo>
                    <a:pt x="2744" y="0"/>
                  </a:lnTo>
                  <a:lnTo>
                    <a:pt x="2744" y="0"/>
                  </a:lnTo>
                  <a:lnTo>
                    <a:pt x="2745" y="0"/>
                  </a:lnTo>
                  <a:lnTo>
                    <a:pt x="2746" y="0"/>
                  </a:lnTo>
                  <a:lnTo>
                    <a:pt x="2747" y="0"/>
                  </a:lnTo>
                  <a:lnTo>
                    <a:pt x="2748" y="0"/>
                  </a:lnTo>
                  <a:lnTo>
                    <a:pt x="2749" y="0"/>
                  </a:lnTo>
                  <a:lnTo>
                    <a:pt x="2750" y="0"/>
                  </a:lnTo>
                  <a:lnTo>
                    <a:pt x="2750" y="0"/>
                  </a:lnTo>
                  <a:lnTo>
                    <a:pt x="2751" y="0"/>
                  </a:lnTo>
                  <a:lnTo>
                    <a:pt x="2752" y="0"/>
                  </a:lnTo>
                  <a:lnTo>
                    <a:pt x="2753" y="0"/>
                  </a:lnTo>
                  <a:lnTo>
                    <a:pt x="2754" y="0"/>
                  </a:lnTo>
                  <a:lnTo>
                    <a:pt x="2755" y="0"/>
                  </a:lnTo>
                  <a:lnTo>
                    <a:pt x="2756" y="0"/>
                  </a:lnTo>
                  <a:lnTo>
                    <a:pt x="2756" y="0"/>
                  </a:lnTo>
                  <a:lnTo>
                    <a:pt x="2757" y="0"/>
                  </a:lnTo>
                  <a:lnTo>
                    <a:pt x="2758" y="0"/>
                  </a:lnTo>
                  <a:lnTo>
                    <a:pt x="2759" y="0"/>
                  </a:lnTo>
                  <a:lnTo>
                    <a:pt x="2760" y="0"/>
                  </a:lnTo>
                  <a:lnTo>
                    <a:pt x="2761" y="0"/>
                  </a:lnTo>
                  <a:lnTo>
                    <a:pt x="2762" y="0"/>
                  </a:lnTo>
                  <a:lnTo>
                    <a:pt x="2762" y="0"/>
                  </a:lnTo>
                  <a:lnTo>
                    <a:pt x="2763" y="0"/>
                  </a:lnTo>
                  <a:lnTo>
                    <a:pt x="2764" y="0"/>
                  </a:lnTo>
                  <a:lnTo>
                    <a:pt x="2765" y="0"/>
                  </a:lnTo>
                  <a:lnTo>
                    <a:pt x="2766" y="0"/>
                  </a:lnTo>
                  <a:lnTo>
                    <a:pt x="2767" y="0"/>
                  </a:lnTo>
                  <a:lnTo>
                    <a:pt x="2768" y="0"/>
                  </a:lnTo>
                  <a:lnTo>
                    <a:pt x="2768" y="0"/>
                  </a:lnTo>
                  <a:lnTo>
                    <a:pt x="2769" y="0"/>
                  </a:lnTo>
                  <a:lnTo>
                    <a:pt x="2770" y="0"/>
                  </a:lnTo>
                  <a:lnTo>
                    <a:pt x="2771" y="0"/>
                  </a:lnTo>
                  <a:lnTo>
                    <a:pt x="2772" y="0"/>
                  </a:lnTo>
                  <a:lnTo>
                    <a:pt x="2773" y="0"/>
                  </a:lnTo>
                  <a:lnTo>
                    <a:pt x="2774" y="0"/>
                  </a:lnTo>
                  <a:lnTo>
                    <a:pt x="2774" y="0"/>
                  </a:lnTo>
                  <a:lnTo>
                    <a:pt x="2775" y="0"/>
                  </a:lnTo>
                  <a:lnTo>
                    <a:pt x="2776" y="0"/>
                  </a:lnTo>
                  <a:lnTo>
                    <a:pt x="2777" y="0"/>
                  </a:lnTo>
                  <a:lnTo>
                    <a:pt x="2778" y="0"/>
                  </a:lnTo>
                  <a:lnTo>
                    <a:pt x="2779" y="0"/>
                  </a:lnTo>
                  <a:lnTo>
                    <a:pt x="2780" y="0"/>
                  </a:lnTo>
                  <a:lnTo>
                    <a:pt x="2780" y="0"/>
                  </a:lnTo>
                  <a:lnTo>
                    <a:pt x="2781" y="0"/>
                  </a:lnTo>
                  <a:lnTo>
                    <a:pt x="2782" y="0"/>
                  </a:lnTo>
                  <a:lnTo>
                    <a:pt x="2783" y="0"/>
                  </a:lnTo>
                  <a:lnTo>
                    <a:pt x="2784" y="0"/>
                  </a:lnTo>
                  <a:lnTo>
                    <a:pt x="2785" y="0"/>
                  </a:lnTo>
                  <a:lnTo>
                    <a:pt x="2786" y="0"/>
                  </a:lnTo>
                  <a:lnTo>
                    <a:pt x="2786" y="0"/>
                  </a:lnTo>
                  <a:lnTo>
                    <a:pt x="2787" y="0"/>
                  </a:lnTo>
                  <a:lnTo>
                    <a:pt x="2788" y="0"/>
                  </a:lnTo>
                  <a:lnTo>
                    <a:pt x="2789" y="0"/>
                  </a:lnTo>
                  <a:lnTo>
                    <a:pt x="2790" y="0"/>
                  </a:lnTo>
                  <a:lnTo>
                    <a:pt x="2791" y="0"/>
                  </a:lnTo>
                  <a:lnTo>
                    <a:pt x="2792" y="0"/>
                  </a:lnTo>
                  <a:lnTo>
                    <a:pt x="2792" y="0"/>
                  </a:lnTo>
                  <a:lnTo>
                    <a:pt x="2793" y="0"/>
                  </a:lnTo>
                  <a:lnTo>
                    <a:pt x="2794" y="0"/>
                  </a:lnTo>
                  <a:lnTo>
                    <a:pt x="2795" y="0"/>
                  </a:lnTo>
                  <a:lnTo>
                    <a:pt x="2796" y="0"/>
                  </a:lnTo>
                  <a:lnTo>
                    <a:pt x="2797" y="0"/>
                  </a:lnTo>
                  <a:lnTo>
                    <a:pt x="2798" y="0"/>
                  </a:lnTo>
                  <a:lnTo>
                    <a:pt x="2798" y="0"/>
                  </a:lnTo>
                  <a:lnTo>
                    <a:pt x="2799" y="0"/>
                  </a:lnTo>
                  <a:lnTo>
                    <a:pt x="2800" y="0"/>
                  </a:lnTo>
                  <a:lnTo>
                    <a:pt x="2801" y="0"/>
                  </a:lnTo>
                  <a:lnTo>
                    <a:pt x="2802" y="0"/>
                  </a:lnTo>
                  <a:lnTo>
                    <a:pt x="2803" y="0"/>
                  </a:lnTo>
                  <a:lnTo>
                    <a:pt x="2804" y="0"/>
                  </a:lnTo>
                  <a:lnTo>
                    <a:pt x="2804" y="0"/>
                  </a:lnTo>
                  <a:lnTo>
                    <a:pt x="2805" y="0"/>
                  </a:lnTo>
                  <a:lnTo>
                    <a:pt x="2806" y="0"/>
                  </a:lnTo>
                  <a:lnTo>
                    <a:pt x="2807" y="0"/>
                  </a:lnTo>
                  <a:lnTo>
                    <a:pt x="2808" y="0"/>
                  </a:lnTo>
                  <a:lnTo>
                    <a:pt x="2809" y="0"/>
                  </a:lnTo>
                  <a:lnTo>
                    <a:pt x="2810" y="0"/>
                  </a:lnTo>
                  <a:lnTo>
                    <a:pt x="2810" y="0"/>
                  </a:lnTo>
                  <a:lnTo>
                    <a:pt x="2811" y="0"/>
                  </a:lnTo>
                  <a:lnTo>
                    <a:pt x="2812" y="0"/>
                  </a:lnTo>
                  <a:lnTo>
                    <a:pt x="2813" y="0"/>
                  </a:lnTo>
                  <a:lnTo>
                    <a:pt x="2814" y="0"/>
                  </a:lnTo>
                  <a:lnTo>
                    <a:pt x="2815" y="0"/>
                  </a:lnTo>
                  <a:lnTo>
                    <a:pt x="2816" y="0"/>
                  </a:lnTo>
                  <a:lnTo>
                    <a:pt x="2816" y="0"/>
                  </a:lnTo>
                  <a:lnTo>
                    <a:pt x="2817" y="0"/>
                  </a:lnTo>
                  <a:lnTo>
                    <a:pt x="2818" y="0"/>
                  </a:lnTo>
                  <a:lnTo>
                    <a:pt x="2819" y="0"/>
                  </a:lnTo>
                  <a:lnTo>
                    <a:pt x="2820" y="0"/>
                  </a:lnTo>
                  <a:lnTo>
                    <a:pt x="2821" y="0"/>
                  </a:lnTo>
                  <a:lnTo>
                    <a:pt x="2822" y="0"/>
                  </a:lnTo>
                  <a:lnTo>
                    <a:pt x="2822" y="0"/>
                  </a:lnTo>
                  <a:lnTo>
                    <a:pt x="2823" y="0"/>
                  </a:lnTo>
                  <a:lnTo>
                    <a:pt x="2824" y="0"/>
                  </a:lnTo>
                  <a:lnTo>
                    <a:pt x="2825" y="0"/>
                  </a:lnTo>
                  <a:lnTo>
                    <a:pt x="2826" y="0"/>
                  </a:lnTo>
                  <a:lnTo>
                    <a:pt x="2827" y="0"/>
                  </a:lnTo>
                  <a:lnTo>
                    <a:pt x="2828" y="0"/>
                  </a:lnTo>
                  <a:lnTo>
                    <a:pt x="2828" y="0"/>
                  </a:lnTo>
                  <a:lnTo>
                    <a:pt x="2829" y="0"/>
                  </a:lnTo>
                  <a:lnTo>
                    <a:pt x="2830" y="0"/>
                  </a:lnTo>
                  <a:lnTo>
                    <a:pt x="2831" y="0"/>
                  </a:lnTo>
                  <a:lnTo>
                    <a:pt x="2832" y="0"/>
                  </a:lnTo>
                  <a:lnTo>
                    <a:pt x="2833" y="0"/>
                  </a:lnTo>
                  <a:lnTo>
                    <a:pt x="2834" y="0"/>
                  </a:lnTo>
                  <a:lnTo>
                    <a:pt x="2834" y="0"/>
                  </a:lnTo>
                  <a:lnTo>
                    <a:pt x="2835" y="0"/>
                  </a:lnTo>
                  <a:lnTo>
                    <a:pt x="2836" y="0"/>
                  </a:lnTo>
                  <a:lnTo>
                    <a:pt x="2837" y="0"/>
                  </a:lnTo>
                  <a:lnTo>
                    <a:pt x="2838" y="0"/>
                  </a:lnTo>
                  <a:lnTo>
                    <a:pt x="2839" y="0"/>
                  </a:lnTo>
                  <a:lnTo>
                    <a:pt x="2840" y="0"/>
                  </a:lnTo>
                  <a:lnTo>
                    <a:pt x="2840" y="0"/>
                  </a:lnTo>
                  <a:lnTo>
                    <a:pt x="2841" y="0"/>
                  </a:lnTo>
                  <a:lnTo>
                    <a:pt x="2842" y="0"/>
                  </a:lnTo>
                  <a:lnTo>
                    <a:pt x="2843" y="0"/>
                  </a:lnTo>
                  <a:lnTo>
                    <a:pt x="2844" y="0"/>
                  </a:lnTo>
                  <a:lnTo>
                    <a:pt x="2845" y="0"/>
                  </a:lnTo>
                  <a:lnTo>
                    <a:pt x="2846" y="0"/>
                  </a:lnTo>
                  <a:lnTo>
                    <a:pt x="2846" y="0"/>
                  </a:lnTo>
                  <a:lnTo>
                    <a:pt x="2847" y="0"/>
                  </a:lnTo>
                  <a:lnTo>
                    <a:pt x="2848" y="0"/>
                  </a:lnTo>
                  <a:lnTo>
                    <a:pt x="2849" y="0"/>
                  </a:lnTo>
                  <a:lnTo>
                    <a:pt x="2850" y="0"/>
                  </a:lnTo>
                  <a:lnTo>
                    <a:pt x="2851" y="0"/>
                  </a:lnTo>
                  <a:lnTo>
                    <a:pt x="2852" y="0"/>
                  </a:lnTo>
                  <a:lnTo>
                    <a:pt x="2852" y="0"/>
                  </a:lnTo>
                  <a:lnTo>
                    <a:pt x="2853" y="0"/>
                  </a:lnTo>
                  <a:lnTo>
                    <a:pt x="2854" y="0"/>
                  </a:lnTo>
                  <a:lnTo>
                    <a:pt x="2855" y="0"/>
                  </a:lnTo>
                  <a:lnTo>
                    <a:pt x="2855" y="0"/>
                  </a:lnTo>
                  <a:lnTo>
                    <a:pt x="2856" y="0"/>
                  </a:lnTo>
                  <a:lnTo>
                    <a:pt x="2857" y="0"/>
                  </a:lnTo>
                  <a:lnTo>
                    <a:pt x="2857" y="0"/>
                  </a:lnTo>
                  <a:lnTo>
                    <a:pt x="2858" y="0"/>
                  </a:lnTo>
                  <a:lnTo>
                    <a:pt x="2859" y="0"/>
                  </a:lnTo>
                  <a:lnTo>
                    <a:pt x="2860" y="0"/>
                  </a:lnTo>
                  <a:lnTo>
                    <a:pt x="2861" y="0"/>
                  </a:lnTo>
                  <a:lnTo>
                    <a:pt x="2862" y="0"/>
                  </a:lnTo>
                  <a:lnTo>
                    <a:pt x="2862" y="0"/>
                  </a:lnTo>
                  <a:lnTo>
                    <a:pt x="2863" y="0"/>
                  </a:lnTo>
                  <a:lnTo>
                    <a:pt x="2864" y="0"/>
                  </a:lnTo>
                  <a:lnTo>
                    <a:pt x="2865" y="0"/>
                  </a:lnTo>
                  <a:lnTo>
                    <a:pt x="2866" y="0"/>
                  </a:lnTo>
                  <a:lnTo>
                    <a:pt x="2867" y="0"/>
                  </a:lnTo>
                  <a:lnTo>
                    <a:pt x="2867" y="0"/>
                  </a:lnTo>
                  <a:lnTo>
                    <a:pt x="2868" y="0"/>
                  </a:lnTo>
                  <a:lnTo>
                    <a:pt x="2869" y="0"/>
                  </a:lnTo>
                  <a:lnTo>
                    <a:pt x="2870" y="0"/>
                  </a:lnTo>
                  <a:lnTo>
                    <a:pt x="2871" y="0"/>
                  </a:lnTo>
                  <a:lnTo>
                    <a:pt x="2872" y="0"/>
                  </a:lnTo>
                  <a:lnTo>
                    <a:pt x="2872" y="0"/>
                  </a:lnTo>
                  <a:lnTo>
                    <a:pt x="2873" y="0"/>
                  </a:lnTo>
                  <a:lnTo>
                    <a:pt x="2874" y="0"/>
                  </a:lnTo>
                  <a:lnTo>
                    <a:pt x="2875" y="0"/>
                  </a:lnTo>
                  <a:lnTo>
                    <a:pt x="2876" y="0"/>
                  </a:lnTo>
                  <a:lnTo>
                    <a:pt x="2877" y="0"/>
                  </a:lnTo>
                  <a:lnTo>
                    <a:pt x="2877" y="0"/>
                  </a:lnTo>
                  <a:lnTo>
                    <a:pt x="2877" y="0"/>
                  </a:lnTo>
                  <a:lnTo>
                    <a:pt x="2878" y="0"/>
                  </a:lnTo>
                  <a:lnTo>
                    <a:pt x="2879" y="0"/>
                  </a:lnTo>
                  <a:lnTo>
                    <a:pt x="2880" y="0"/>
                  </a:lnTo>
                  <a:lnTo>
                    <a:pt x="2881" y="0"/>
                  </a:lnTo>
                  <a:lnTo>
                    <a:pt x="2882" y="0"/>
                  </a:lnTo>
                  <a:lnTo>
                    <a:pt x="2883" y="0"/>
                  </a:lnTo>
                  <a:lnTo>
                    <a:pt x="2883" y="0"/>
                  </a:lnTo>
                  <a:lnTo>
                    <a:pt x="2884" y="0"/>
                  </a:lnTo>
                  <a:lnTo>
                    <a:pt x="2885" y="0"/>
                  </a:lnTo>
                  <a:lnTo>
                    <a:pt x="2886" y="0"/>
                  </a:lnTo>
                  <a:lnTo>
                    <a:pt x="2887" y="0"/>
                  </a:lnTo>
                  <a:lnTo>
                    <a:pt x="2888" y="0"/>
                  </a:lnTo>
                  <a:lnTo>
                    <a:pt x="2889" y="0"/>
                  </a:lnTo>
                  <a:lnTo>
                    <a:pt x="2889" y="0"/>
                  </a:lnTo>
                  <a:lnTo>
                    <a:pt x="2890" y="0"/>
                  </a:lnTo>
                  <a:lnTo>
                    <a:pt x="2891" y="0"/>
                  </a:lnTo>
                  <a:lnTo>
                    <a:pt x="2892" y="0"/>
                  </a:lnTo>
                  <a:lnTo>
                    <a:pt x="2893" y="0"/>
                  </a:lnTo>
                  <a:lnTo>
                    <a:pt x="2894" y="0"/>
                  </a:lnTo>
                  <a:lnTo>
                    <a:pt x="2895" y="0"/>
                  </a:lnTo>
                  <a:lnTo>
                    <a:pt x="2895" y="0"/>
                  </a:lnTo>
                  <a:lnTo>
                    <a:pt x="2896" y="0"/>
                  </a:lnTo>
                  <a:lnTo>
                    <a:pt x="2897" y="0"/>
                  </a:lnTo>
                  <a:lnTo>
                    <a:pt x="2898" y="0"/>
                  </a:lnTo>
                  <a:lnTo>
                    <a:pt x="2899" y="0"/>
                  </a:lnTo>
                  <a:lnTo>
                    <a:pt x="2900" y="0"/>
                  </a:lnTo>
                  <a:lnTo>
                    <a:pt x="2901" y="0"/>
                  </a:lnTo>
                  <a:lnTo>
                    <a:pt x="2901" y="0"/>
                  </a:lnTo>
                  <a:lnTo>
                    <a:pt x="2902" y="0"/>
                  </a:lnTo>
                  <a:lnTo>
                    <a:pt x="2903" y="0"/>
                  </a:lnTo>
                  <a:lnTo>
                    <a:pt x="2904" y="0"/>
                  </a:lnTo>
                  <a:lnTo>
                    <a:pt x="2905" y="0"/>
                  </a:lnTo>
                  <a:lnTo>
                    <a:pt x="2906" y="0"/>
                  </a:lnTo>
                  <a:lnTo>
                    <a:pt x="2907" y="0"/>
                  </a:lnTo>
                  <a:lnTo>
                    <a:pt x="2907" y="0"/>
                  </a:lnTo>
                  <a:lnTo>
                    <a:pt x="2908" y="0"/>
                  </a:lnTo>
                  <a:lnTo>
                    <a:pt x="2909" y="0"/>
                  </a:lnTo>
                  <a:lnTo>
                    <a:pt x="2910" y="0"/>
                  </a:lnTo>
                  <a:lnTo>
                    <a:pt x="2911" y="0"/>
                  </a:lnTo>
                  <a:lnTo>
                    <a:pt x="2912" y="0"/>
                  </a:lnTo>
                  <a:lnTo>
                    <a:pt x="2913" y="0"/>
                  </a:lnTo>
                  <a:lnTo>
                    <a:pt x="2913" y="0"/>
                  </a:lnTo>
                  <a:lnTo>
                    <a:pt x="2914" y="0"/>
                  </a:lnTo>
                  <a:lnTo>
                    <a:pt x="2915" y="0"/>
                  </a:lnTo>
                  <a:lnTo>
                    <a:pt x="2916" y="0"/>
                  </a:lnTo>
                  <a:lnTo>
                    <a:pt x="2917" y="0"/>
                  </a:lnTo>
                  <a:lnTo>
                    <a:pt x="2918" y="0"/>
                  </a:lnTo>
                  <a:lnTo>
                    <a:pt x="2919" y="0"/>
                  </a:lnTo>
                  <a:lnTo>
                    <a:pt x="2919" y="0"/>
                  </a:lnTo>
                  <a:lnTo>
                    <a:pt x="2920" y="0"/>
                  </a:lnTo>
                  <a:lnTo>
                    <a:pt x="2921" y="0"/>
                  </a:lnTo>
                  <a:lnTo>
                    <a:pt x="2922" y="0"/>
                  </a:lnTo>
                  <a:lnTo>
                    <a:pt x="2923" y="0"/>
                  </a:lnTo>
                  <a:lnTo>
                    <a:pt x="2924" y="0"/>
                  </a:lnTo>
                  <a:lnTo>
                    <a:pt x="2925" y="0"/>
                  </a:lnTo>
                  <a:lnTo>
                    <a:pt x="2925" y="0"/>
                  </a:lnTo>
                  <a:lnTo>
                    <a:pt x="2926" y="0"/>
                  </a:lnTo>
                  <a:lnTo>
                    <a:pt x="2927" y="0"/>
                  </a:lnTo>
                  <a:lnTo>
                    <a:pt x="2928" y="0"/>
                  </a:lnTo>
                  <a:lnTo>
                    <a:pt x="2929" y="0"/>
                  </a:lnTo>
                  <a:lnTo>
                    <a:pt x="2930" y="0"/>
                  </a:lnTo>
                  <a:lnTo>
                    <a:pt x="2931" y="0"/>
                  </a:lnTo>
                  <a:lnTo>
                    <a:pt x="2931" y="0"/>
                  </a:lnTo>
                  <a:lnTo>
                    <a:pt x="2932" y="0"/>
                  </a:lnTo>
                  <a:lnTo>
                    <a:pt x="2933" y="0"/>
                  </a:lnTo>
                  <a:lnTo>
                    <a:pt x="2934" y="0"/>
                  </a:lnTo>
                  <a:lnTo>
                    <a:pt x="2935" y="0"/>
                  </a:lnTo>
                  <a:lnTo>
                    <a:pt x="2936" y="0"/>
                  </a:lnTo>
                  <a:lnTo>
                    <a:pt x="2937" y="0"/>
                  </a:lnTo>
                  <a:lnTo>
                    <a:pt x="2937" y="0"/>
                  </a:lnTo>
                  <a:lnTo>
                    <a:pt x="2938" y="0"/>
                  </a:lnTo>
                  <a:lnTo>
                    <a:pt x="2939" y="0"/>
                  </a:lnTo>
                  <a:lnTo>
                    <a:pt x="2940" y="0"/>
                  </a:lnTo>
                  <a:lnTo>
                    <a:pt x="2941" y="0"/>
                  </a:lnTo>
                  <a:lnTo>
                    <a:pt x="2942" y="0"/>
                  </a:lnTo>
                  <a:lnTo>
                    <a:pt x="2943" y="0"/>
                  </a:lnTo>
                  <a:lnTo>
                    <a:pt x="2943" y="0"/>
                  </a:lnTo>
                  <a:lnTo>
                    <a:pt x="2944" y="0"/>
                  </a:lnTo>
                  <a:lnTo>
                    <a:pt x="2945" y="0"/>
                  </a:lnTo>
                  <a:lnTo>
                    <a:pt x="2946" y="0"/>
                  </a:lnTo>
                  <a:lnTo>
                    <a:pt x="2947" y="0"/>
                  </a:lnTo>
                  <a:lnTo>
                    <a:pt x="2948" y="0"/>
                  </a:lnTo>
                  <a:lnTo>
                    <a:pt x="2949" y="0"/>
                  </a:lnTo>
                  <a:lnTo>
                    <a:pt x="2949" y="0"/>
                  </a:lnTo>
                  <a:lnTo>
                    <a:pt x="2950" y="0"/>
                  </a:lnTo>
                  <a:lnTo>
                    <a:pt x="2951" y="0"/>
                  </a:lnTo>
                  <a:lnTo>
                    <a:pt x="2952" y="0"/>
                  </a:lnTo>
                  <a:lnTo>
                    <a:pt x="2953" y="0"/>
                  </a:lnTo>
                  <a:lnTo>
                    <a:pt x="2954" y="0"/>
                  </a:lnTo>
                  <a:lnTo>
                    <a:pt x="2955" y="0"/>
                  </a:lnTo>
                  <a:lnTo>
                    <a:pt x="2955" y="0"/>
                  </a:lnTo>
                  <a:lnTo>
                    <a:pt x="2956" y="0"/>
                  </a:lnTo>
                  <a:lnTo>
                    <a:pt x="2957" y="0"/>
                  </a:lnTo>
                  <a:lnTo>
                    <a:pt x="2958" y="0"/>
                  </a:lnTo>
                  <a:lnTo>
                    <a:pt x="2959" y="0"/>
                  </a:lnTo>
                  <a:lnTo>
                    <a:pt x="2960" y="0"/>
                  </a:lnTo>
                  <a:lnTo>
                    <a:pt x="2961" y="0"/>
                  </a:lnTo>
                  <a:lnTo>
                    <a:pt x="2961" y="0"/>
                  </a:lnTo>
                  <a:lnTo>
                    <a:pt x="2962" y="0"/>
                  </a:lnTo>
                  <a:lnTo>
                    <a:pt x="2963" y="0"/>
                  </a:lnTo>
                  <a:lnTo>
                    <a:pt x="2964" y="0"/>
                  </a:lnTo>
                  <a:lnTo>
                    <a:pt x="2965" y="0"/>
                  </a:lnTo>
                  <a:lnTo>
                    <a:pt x="2966" y="0"/>
                  </a:lnTo>
                  <a:lnTo>
                    <a:pt x="2967" y="0"/>
                  </a:lnTo>
                  <a:lnTo>
                    <a:pt x="2967" y="0"/>
                  </a:lnTo>
                  <a:lnTo>
                    <a:pt x="2968" y="0"/>
                  </a:lnTo>
                  <a:lnTo>
                    <a:pt x="2969" y="0"/>
                  </a:lnTo>
                  <a:lnTo>
                    <a:pt x="2970" y="0"/>
                  </a:lnTo>
                  <a:lnTo>
                    <a:pt x="2971" y="0"/>
                  </a:lnTo>
                  <a:lnTo>
                    <a:pt x="2972" y="0"/>
                  </a:lnTo>
                  <a:lnTo>
                    <a:pt x="2973" y="0"/>
                  </a:lnTo>
                  <a:lnTo>
                    <a:pt x="2973" y="0"/>
                  </a:lnTo>
                  <a:lnTo>
                    <a:pt x="2974" y="0"/>
                  </a:lnTo>
                  <a:lnTo>
                    <a:pt x="2975" y="0"/>
                  </a:lnTo>
                  <a:lnTo>
                    <a:pt x="2976" y="0"/>
                  </a:lnTo>
                  <a:lnTo>
                    <a:pt x="2977" y="0"/>
                  </a:lnTo>
                  <a:lnTo>
                    <a:pt x="2978" y="0"/>
                  </a:lnTo>
                  <a:lnTo>
                    <a:pt x="2979" y="0"/>
                  </a:lnTo>
                  <a:lnTo>
                    <a:pt x="2979" y="0"/>
                  </a:lnTo>
                  <a:lnTo>
                    <a:pt x="2980" y="0"/>
                  </a:lnTo>
                  <a:lnTo>
                    <a:pt x="2981" y="0"/>
                  </a:lnTo>
                  <a:lnTo>
                    <a:pt x="2982" y="0"/>
                  </a:lnTo>
                  <a:lnTo>
                    <a:pt x="2983" y="0"/>
                  </a:lnTo>
                  <a:lnTo>
                    <a:pt x="2984" y="0"/>
                  </a:lnTo>
                  <a:lnTo>
                    <a:pt x="2985" y="0"/>
                  </a:lnTo>
                  <a:lnTo>
                    <a:pt x="2985" y="0"/>
                  </a:lnTo>
                  <a:lnTo>
                    <a:pt x="2986" y="0"/>
                  </a:lnTo>
                  <a:lnTo>
                    <a:pt x="2987" y="0"/>
                  </a:lnTo>
                  <a:lnTo>
                    <a:pt x="2988" y="0"/>
                  </a:lnTo>
                  <a:lnTo>
                    <a:pt x="2989" y="0"/>
                  </a:lnTo>
                  <a:lnTo>
                    <a:pt x="2990" y="0"/>
                  </a:lnTo>
                  <a:lnTo>
                    <a:pt x="2991" y="0"/>
                  </a:lnTo>
                  <a:lnTo>
                    <a:pt x="2991" y="0"/>
                  </a:lnTo>
                  <a:lnTo>
                    <a:pt x="2992" y="0"/>
                  </a:lnTo>
                  <a:lnTo>
                    <a:pt x="2993" y="0"/>
                  </a:lnTo>
                  <a:lnTo>
                    <a:pt x="2993" y="0"/>
                  </a:lnTo>
                  <a:lnTo>
                    <a:pt x="2994" y="0"/>
                  </a:lnTo>
                  <a:lnTo>
                    <a:pt x="2995" y="0"/>
                  </a:lnTo>
                  <a:lnTo>
                    <a:pt x="2996" y="0"/>
                  </a:lnTo>
                  <a:lnTo>
                    <a:pt x="2997" y="0"/>
                  </a:lnTo>
                  <a:lnTo>
                    <a:pt x="2997" y="0"/>
                  </a:lnTo>
                  <a:lnTo>
                    <a:pt x="2998" y="0"/>
                  </a:lnTo>
                  <a:lnTo>
                    <a:pt x="2999" y="0"/>
                  </a:lnTo>
                  <a:lnTo>
                    <a:pt x="3000" y="0"/>
                  </a:lnTo>
                  <a:lnTo>
                    <a:pt x="3001" y="0"/>
                  </a:lnTo>
                  <a:lnTo>
                    <a:pt x="3002" y="0"/>
                  </a:lnTo>
                  <a:lnTo>
                    <a:pt x="3003" y="0"/>
                  </a:lnTo>
                  <a:lnTo>
                    <a:pt x="3003" y="0"/>
                  </a:lnTo>
                  <a:lnTo>
                    <a:pt x="3004" y="0"/>
                  </a:lnTo>
                  <a:lnTo>
                    <a:pt x="3005" y="0"/>
                  </a:lnTo>
                  <a:lnTo>
                    <a:pt x="3006" y="0"/>
                  </a:lnTo>
                  <a:lnTo>
                    <a:pt x="3007" y="0"/>
                  </a:lnTo>
                  <a:lnTo>
                    <a:pt x="3008" y="0"/>
                  </a:lnTo>
                  <a:lnTo>
                    <a:pt x="3009" y="0"/>
                  </a:lnTo>
                  <a:lnTo>
                    <a:pt x="3009" y="0"/>
                  </a:lnTo>
                  <a:lnTo>
                    <a:pt x="3010" y="0"/>
                  </a:lnTo>
                  <a:lnTo>
                    <a:pt x="3011" y="0"/>
                  </a:lnTo>
                  <a:lnTo>
                    <a:pt x="3012" y="0"/>
                  </a:lnTo>
                  <a:lnTo>
                    <a:pt x="3013" y="0"/>
                  </a:lnTo>
                  <a:lnTo>
                    <a:pt x="3014" y="0"/>
                  </a:lnTo>
                  <a:lnTo>
                    <a:pt x="3014" y="0"/>
                  </a:lnTo>
                  <a:lnTo>
                    <a:pt x="3015" y="0"/>
                  </a:lnTo>
                  <a:lnTo>
                    <a:pt x="3016" y="0"/>
                  </a:lnTo>
                  <a:lnTo>
                    <a:pt x="3017" y="0"/>
                  </a:lnTo>
                  <a:lnTo>
                    <a:pt x="3018" y="0"/>
                  </a:lnTo>
                  <a:lnTo>
                    <a:pt x="3019" y="0"/>
                  </a:lnTo>
                  <a:lnTo>
                    <a:pt x="3020" y="0"/>
                  </a:lnTo>
                  <a:lnTo>
                    <a:pt x="3020" y="0"/>
                  </a:lnTo>
                  <a:lnTo>
                    <a:pt x="3021" y="0"/>
                  </a:lnTo>
                  <a:lnTo>
                    <a:pt x="3022" y="0"/>
                  </a:lnTo>
                  <a:lnTo>
                    <a:pt x="3023" y="0"/>
                  </a:lnTo>
                  <a:lnTo>
                    <a:pt x="3024" y="0"/>
                  </a:lnTo>
                  <a:lnTo>
                    <a:pt x="3025" y="0"/>
                  </a:lnTo>
                  <a:lnTo>
                    <a:pt x="3026" y="0"/>
                  </a:lnTo>
                  <a:lnTo>
                    <a:pt x="3026" y="0"/>
                  </a:lnTo>
                  <a:lnTo>
                    <a:pt x="3027" y="0"/>
                  </a:lnTo>
                  <a:lnTo>
                    <a:pt x="3028" y="0"/>
                  </a:lnTo>
                  <a:lnTo>
                    <a:pt x="3029" y="0"/>
                  </a:lnTo>
                  <a:lnTo>
                    <a:pt x="3030" y="0"/>
                  </a:lnTo>
                  <a:lnTo>
                    <a:pt x="3031" y="0"/>
                  </a:lnTo>
                  <a:lnTo>
                    <a:pt x="3031" y="0"/>
                  </a:lnTo>
                  <a:lnTo>
                    <a:pt x="3032" y="0"/>
                  </a:lnTo>
                  <a:lnTo>
                    <a:pt x="3033" y="0"/>
                  </a:lnTo>
                  <a:lnTo>
                    <a:pt x="3033" y="0"/>
                  </a:lnTo>
                  <a:lnTo>
                    <a:pt x="3034" y="0"/>
                  </a:lnTo>
                  <a:lnTo>
                    <a:pt x="3035" y="0"/>
                  </a:lnTo>
                  <a:lnTo>
                    <a:pt x="3035" y="0"/>
                  </a:lnTo>
                  <a:lnTo>
                    <a:pt x="3035" y="0"/>
                  </a:lnTo>
                  <a:lnTo>
                    <a:pt x="3036" y="0"/>
                  </a:lnTo>
                  <a:lnTo>
                    <a:pt x="3037" y="0"/>
                  </a:lnTo>
                  <a:lnTo>
                    <a:pt x="3038" y="0"/>
                  </a:lnTo>
                  <a:lnTo>
                    <a:pt x="3038" y="0"/>
                  </a:lnTo>
                  <a:lnTo>
                    <a:pt x="3038" y="0"/>
                  </a:lnTo>
                  <a:lnTo>
                    <a:pt x="3039" y="0"/>
                  </a:lnTo>
                  <a:lnTo>
                    <a:pt x="3040" y="0"/>
                  </a:lnTo>
                  <a:lnTo>
                    <a:pt x="3041" y="0"/>
                  </a:lnTo>
                  <a:lnTo>
                    <a:pt x="3041" y="0"/>
                  </a:lnTo>
                  <a:lnTo>
                    <a:pt x="3041" y="0"/>
                  </a:lnTo>
                  <a:lnTo>
                    <a:pt x="3042" y="0"/>
                  </a:lnTo>
                  <a:lnTo>
                    <a:pt x="3043" y="0"/>
                  </a:lnTo>
                  <a:lnTo>
                    <a:pt x="3044" y="0"/>
                  </a:lnTo>
                  <a:lnTo>
                    <a:pt x="3044" y="0"/>
                  </a:lnTo>
                  <a:lnTo>
                    <a:pt x="3044" y="0"/>
                  </a:lnTo>
                  <a:lnTo>
                    <a:pt x="3045" y="0"/>
                  </a:lnTo>
                  <a:lnTo>
                    <a:pt x="3045" y="0"/>
                  </a:lnTo>
                  <a:lnTo>
                    <a:pt x="3046" y="0"/>
                  </a:lnTo>
                  <a:lnTo>
                    <a:pt x="3047" y="0"/>
                  </a:lnTo>
                  <a:lnTo>
                    <a:pt x="3047" y="0"/>
                  </a:lnTo>
                  <a:lnTo>
                    <a:pt x="3047" y="0"/>
                  </a:lnTo>
                  <a:lnTo>
                    <a:pt x="3048" y="0"/>
                  </a:lnTo>
                  <a:lnTo>
                    <a:pt x="3049" y="0"/>
                  </a:lnTo>
                  <a:lnTo>
                    <a:pt x="3050" y="0"/>
                  </a:lnTo>
                  <a:lnTo>
                    <a:pt x="3050" y="0"/>
                  </a:lnTo>
                  <a:lnTo>
                    <a:pt x="3050" y="0"/>
                  </a:lnTo>
                  <a:lnTo>
                    <a:pt x="3051" y="0"/>
                  </a:lnTo>
                  <a:lnTo>
                    <a:pt x="3052" y="0"/>
                  </a:lnTo>
                  <a:lnTo>
                    <a:pt x="3053" y="0"/>
                  </a:lnTo>
                  <a:lnTo>
                    <a:pt x="3053" y="0"/>
                  </a:lnTo>
                  <a:lnTo>
                    <a:pt x="3054" y="0"/>
                  </a:lnTo>
                  <a:lnTo>
                    <a:pt x="3054" y="0"/>
                  </a:lnTo>
                  <a:lnTo>
                    <a:pt x="3055" y="0"/>
                  </a:lnTo>
                  <a:lnTo>
                    <a:pt x="3056" y="0"/>
                  </a:lnTo>
                  <a:lnTo>
                    <a:pt x="3056" y="0"/>
                  </a:lnTo>
                  <a:lnTo>
                    <a:pt x="3057" y="0"/>
                  </a:lnTo>
                  <a:lnTo>
                    <a:pt x="3057" y="0"/>
                  </a:lnTo>
                  <a:lnTo>
                    <a:pt x="3057" y="0"/>
                  </a:lnTo>
                  <a:lnTo>
                    <a:pt x="3058" y="0"/>
                  </a:lnTo>
                  <a:lnTo>
                    <a:pt x="3059" y="0"/>
                  </a:lnTo>
                  <a:lnTo>
                    <a:pt x="3060" y="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3062" y="0"/>
                  </a:lnTo>
                  <a:lnTo>
                    <a:pt x="3063" y="0"/>
                  </a:lnTo>
                  <a:lnTo>
                    <a:pt x="3064" y="0"/>
                  </a:lnTo>
                  <a:lnTo>
                    <a:pt x="3065" y="0"/>
                  </a:lnTo>
                  <a:lnTo>
                    <a:pt x="3065" y="0"/>
                  </a:lnTo>
                  <a:lnTo>
                    <a:pt x="3066" y="0"/>
                  </a:lnTo>
                  <a:lnTo>
                    <a:pt x="3066" y="0"/>
                  </a:lnTo>
                  <a:lnTo>
                    <a:pt x="3067" y="0"/>
                  </a:lnTo>
                  <a:lnTo>
                    <a:pt x="3068" y="0"/>
                  </a:lnTo>
                  <a:lnTo>
                    <a:pt x="3069" y="0"/>
                  </a:lnTo>
                  <a:lnTo>
                    <a:pt x="3070" y="0"/>
                  </a:lnTo>
                  <a:lnTo>
                    <a:pt x="3070" y="0"/>
                  </a:lnTo>
                  <a:lnTo>
                    <a:pt x="3071" y="0"/>
                  </a:lnTo>
                  <a:lnTo>
                    <a:pt x="3072" y="0"/>
                  </a:lnTo>
                  <a:lnTo>
                    <a:pt x="3073" y="0"/>
                  </a:lnTo>
                  <a:lnTo>
                    <a:pt x="3074" y="0"/>
                  </a:lnTo>
                  <a:lnTo>
                    <a:pt x="3075" y="0"/>
                  </a:lnTo>
                  <a:lnTo>
                    <a:pt x="3075" y="0"/>
                  </a:lnTo>
                  <a:lnTo>
                    <a:pt x="3076" y="0"/>
                  </a:lnTo>
                  <a:lnTo>
                    <a:pt x="3077" y="0"/>
                  </a:lnTo>
                  <a:lnTo>
                    <a:pt x="3078" y="0"/>
                  </a:lnTo>
                  <a:lnTo>
                    <a:pt x="3079" y="0"/>
                  </a:lnTo>
                  <a:lnTo>
                    <a:pt x="3080" y="0"/>
                  </a:lnTo>
                  <a:lnTo>
                    <a:pt x="3080" y="0"/>
                  </a:lnTo>
                  <a:lnTo>
                    <a:pt x="3081" y="0"/>
                  </a:lnTo>
                  <a:lnTo>
                    <a:pt x="3081" y="0"/>
                  </a:lnTo>
                  <a:lnTo>
                    <a:pt x="3082" y="0"/>
                  </a:lnTo>
                  <a:lnTo>
                    <a:pt x="3083" y="0"/>
                  </a:lnTo>
                  <a:lnTo>
                    <a:pt x="3084" y="0"/>
                  </a:lnTo>
                  <a:lnTo>
                    <a:pt x="3085" y="0"/>
                  </a:lnTo>
                  <a:lnTo>
                    <a:pt x="3086" y="0"/>
                  </a:lnTo>
                  <a:lnTo>
                    <a:pt x="3086" y="0"/>
                  </a:lnTo>
                  <a:lnTo>
                    <a:pt x="3087" y="0"/>
                  </a:lnTo>
                  <a:lnTo>
                    <a:pt x="3088" y="0"/>
                  </a:lnTo>
                  <a:lnTo>
                    <a:pt x="3089" y="0"/>
                  </a:lnTo>
                  <a:lnTo>
                    <a:pt x="3090" y="0"/>
                  </a:lnTo>
                  <a:lnTo>
                    <a:pt x="3091" y="0"/>
                  </a:lnTo>
                  <a:lnTo>
                    <a:pt x="3092" y="0"/>
                  </a:lnTo>
                  <a:lnTo>
                    <a:pt x="3092" y="0"/>
                  </a:lnTo>
                  <a:lnTo>
                    <a:pt x="3093" y="0"/>
                  </a:lnTo>
                  <a:lnTo>
                    <a:pt x="3094" y="0"/>
                  </a:lnTo>
                  <a:lnTo>
                    <a:pt x="3095" y="0"/>
                  </a:lnTo>
                  <a:lnTo>
                    <a:pt x="3096" y="0"/>
                  </a:lnTo>
                  <a:lnTo>
                    <a:pt x="3097" y="0"/>
                  </a:lnTo>
                  <a:lnTo>
                    <a:pt x="3098" y="0"/>
                  </a:lnTo>
                  <a:lnTo>
                    <a:pt x="3098" y="0"/>
                  </a:lnTo>
                  <a:lnTo>
                    <a:pt x="3099" y="0"/>
                  </a:lnTo>
                  <a:lnTo>
                    <a:pt x="3100" y="0"/>
                  </a:lnTo>
                  <a:lnTo>
                    <a:pt x="3101" y="0"/>
                  </a:lnTo>
                  <a:lnTo>
                    <a:pt x="3102" y="0"/>
                  </a:lnTo>
                  <a:lnTo>
                    <a:pt x="3103" y="0"/>
                  </a:lnTo>
                  <a:lnTo>
                    <a:pt x="3104" y="0"/>
                  </a:lnTo>
                  <a:lnTo>
                    <a:pt x="3104" y="0"/>
                  </a:lnTo>
                  <a:lnTo>
                    <a:pt x="3105" y="0"/>
                  </a:lnTo>
                  <a:lnTo>
                    <a:pt x="3106" y="0"/>
                  </a:lnTo>
                  <a:lnTo>
                    <a:pt x="3107" y="0"/>
                  </a:lnTo>
                  <a:lnTo>
                    <a:pt x="3108" y="0"/>
                  </a:lnTo>
                  <a:lnTo>
                    <a:pt x="3109" y="0"/>
                  </a:lnTo>
                  <a:lnTo>
                    <a:pt x="3110" y="0"/>
                  </a:lnTo>
                  <a:lnTo>
                    <a:pt x="3110" y="0"/>
                  </a:lnTo>
                  <a:lnTo>
                    <a:pt x="3111" y="0"/>
                  </a:lnTo>
                  <a:lnTo>
                    <a:pt x="3112" y="0"/>
                  </a:lnTo>
                  <a:lnTo>
                    <a:pt x="3113" y="0"/>
                  </a:lnTo>
                  <a:lnTo>
                    <a:pt x="3114" y="0"/>
                  </a:lnTo>
                  <a:lnTo>
                    <a:pt x="3115" y="0"/>
                  </a:lnTo>
                  <a:lnTo>
                    <a:pt x="3115" y="0"/>
                  </a:lnTo>
                  <a:lnTo>
                    <a:pt x="3116" y="0"/>
                  </a:lnTo>
                  <a:lnTo>
                    <a:pt x="3117" y="0"/>
                  </a:lnTo>
                  <a:lnTo>
                    <a:pt x="3118" y="0"/>
                  </a:lnTo>
                  <a:lnTo>
                    <a:pt x="3119" y="0"/>
                  </a:lnTo>
                  <a:lnTo>
                    <a:pt x="3120" y="0"/>
                  </a:lnTo>
                  <a:lnTo>
                    <a:pt x="3121" y="0"/>
                  </a:lnTo>
                  <a:lnTo>
                    <a:pt x="3121" y="0"/>
                  </a:lnTo>
                  <a:lnTo>
                    <a:pt x="3122" y="0"/>
                  </a:lnTo>
                  <a:lnTo>
                    <a:pt x="3123" y="0"/>
                  </a:lnTo>
                  <a:lnTo>
                    <a:pt x="3124" y="0"/>
                  </a:lnTo>
                  <a:lnTo>
                    <a:pt x="3125" y="0"/>
                  </a:lnTo>
                  <a:lnTo>
                    <a:pt x="3126" y="0"/>
                  </a:lnTo>
                  <a:lnTo>
                    <a:pt x="3127" y="0"/>
                  </a:lnTo>
                  <a:lnTo>
                    <a:pt x="3127" y="0"/>
                  </a:lnTo>
                  <a:lnTo>
                    <a:pt x="3128" y="0"/>
                  </a:lnTo>
                  <a:lnTo>
                    <a:pt x="3129" y="0"/>
                  </a:lnTo>
                  <a:lnTo>
                    <a:pt x="3130" y="0"/>
                  </a:lnTo>
                  <a:lnTo>
                    <a:pt x="3131" y="0"/>
                  </a:lnTo>
                  <a:lnTo>
                    <a:pt x="3132" y="0"/>
                  </a:lnTo>
                  <a:lnTo>
                    <a:pt x="3133" y="0"/>
                  </a:lnTo>
                  <a:lnTo>
                    <a:pt x="3133" y="0"/>
                  </a:lnTo>
                  <a:lnTo>
                    <a:pt x="3134" y="0"/>
                  </a:lnTo>
                  <a:lnTo>
                    <a:pt x="3135" y="0"/>
                  </a:lnTo>
                  <a:lnTo>
                    <a:pt x="3136" y="0"/>
                  </a:lnTo>
                  <a:lnTo>
                    <a:pt x="3137" y="0"/>
                  </a:lnTo>
                  <a:lnTo>
                    <a:pt x="3138" y="0"/>
                  </a:lnTo>
                  <a:lnTo>
                    <a:pt x="3138" y="0"/>
                  </a:lnTo>
                  <a:lnTo>
                    <a:pt x="3139" y="0"/>
                  </a:lnTo>
                  <a:lnTo>
                    <a:pt x="3140" y="0"/>
                  </a:lnTo>
                  <a:lnTo>
                    <a:pt x="3141" y="0"/>
                  </a:lnTo>
                  <a:lnTo>
                    <a:pt x="3142" y="0"/>
                  </a:lnTo>
                  <a:lnTo>
                    <a:pt x="3143" y="0"/>
                  </a:lnTo>
                  <a:lnTo>
                    <a:pt x="3144" y="0"/>
                  </a:lnTo>
                  <a:lnTo>
                    <a:pt x="3144" y="0"/>
                  </a:lnTo>
                  <a:lnTo>
                    <a:pt x="3145" y="0"/>
                  </a:lnTo>
                  <a:lnTo>
                    <a:pt x="3146" y="0"/>
                  </a:lnTo>
                  <a:lnTo>
                    <a:pt x="3147" y="0"/>
                  </a:lnTo>
                  <a:lnTo>
                    <a:pt x="3148" y="0"/>
                  </a:lnTo>
                  <a:lnTo>
                    <a:pt x="3149" y="0"/>
                  </a:lnTo>
                  <a:lnTo>
                    <a:pt x="3150" y="0"/>
                  </a:lnTo>
                  <a:lnTo>
                    <a:pt x="3150" y="0"/>
                  </a:lnTo>
                  <a:lnTo>
                    <a:pt x="3151" y="0"/>
                  </a:lnTo>
                  <a:lnTo>
                    <a:pt x="3152" y="0"/>
                  </a:lnTo>
                  <a:lnTo>
                    <a:pt x="3153" y="0"/>
                  </a:lnTo>
                  <a:lnTo>
                    <a:pt x="3154" y="0"/>
                  </a:lnTo>
                  <a:lnTo>
                    <a:pt x="3155" y="0"/>
                  </a:lnTo>
                  <a:lnTo>
                    <a:pt x="3156" y="0"/>
                  </a:lnTo>
                  <a:lnTo>
                    <a:pt x="3156" y="0"/>
                  </a:lnTo>
                  <a:lnTo>
                    <a:pt x="3157" y="0"/>
                  </a:lnTo>
                  <a:lnTo>
                    <a:pt x="3158" y="0"/>
                  </a:lnTo>
                  <a:lnTo>
                    <a:pt x="3159" y="0"/>
                  </a:lnTo>
                  <a:lnTo>
                    <a:pt x="3160" y="0"/>
                  </a:lnTo>
                  <a:lnTo>
                    <a:pt x="3161" y="0"/>
                  </a:lnTo>
                  <a:lnTo>
                    <a:pt x="3162" y="0"/>
                  </a:lnTo>
                  <a:lnTo>
                    <a:pt x="3162" y="0"/>
                  </a:lnTo>
                  <a:lnTo>
                    <a:pt x="3163" y="0"/>
                  </a:lnTo>
                  <a:lnTo>
                    <a:pt x="3164" y="0"/>
                  </a:lnTo>
                  <a:lnTo>
                    <a:pt x="3165" y="0"/>
                  </a:lnTo>
                  <a:lnTo>
                    <a:pt x="3166" y="0"/>
                  </a:lnTo>
                  <a:lnTo>
                    <a:pt x="3167" y="0"/>
                  </a:lnTo>
                  <a:lnTo>
                    <a:pt x="3167" y="0"/>
                  </a:lnTo>
                  <a:lnTo>
                    <a:pt x="3168" y="0"/>
                  </a:lnTo>
                  <a:lnTo>
                    <a:pt x="3169" y="0"/>
                  </a:lnTo>
                  <a:lnTo>
                    <a:pt x="3170" y="0"/>
                  </a:lnTo>
                  <a:lnTo>
                    <a:pt x="3171" y="0"/>
                  </a:lnTo>
                  <a:lnTo>
                    <a:pt x="3172" y="0"/>
                  </a:lnTo>
                  <a:lnTo>
                    <a:pt x="3173" y="0"/>
                  </a:lnTo>
                  <a:lnTo>
                    <a:pt x="3173" y="0"/>
                  </a:lnTo>
                  <a:lnTo>
                    <a:pt x="3174" y="0"/>
                  </a:lnTo>
                  <a:lnTo>
                    <a:pt x="3175" y="0"/>
                  </a:lnTo>
                  <a:lnTo>
                    <a:pt x="3176" y="0"/>
                  </a:lnTo>
                  <a:lnTo>
                    <a:pt x="3176" y="0"/>
                  </a:lnTo>
                  <a:lnTo>
                    <a:pt x="3177" y="0"/>
                  </a:lnTo>
                  <a:lnTo>
                    <a:pt x="3178" y="0"/>
                  </a:lnTo>
                  <a:lnTo>
                    <a:pt x="3179" y="0"/>
                  </a:lnTo>
                  <a:lnTo>
                    <a:pt x="3179" y="0"/>
                  </a:lnTo>
                  <a:lnTo>
                    <a:pt x="3180" y="0"/>
                  </a:lnTo>
                  <a:lnTo>
                    <a:pt x="3181" y="0"/>
                  </a:lnTo>
                  <a:lnTo>
                    <a:pt x="3182" y="0"/>
                  </a:lnTo>
                  <a:lnTo>
                    <a:pt x="3183" y="0"/>
                  </a:lnTo>
                  <a:lnTo>
                    <a:pt x="3184" y="0"/>
                  </a:lnTo>
                  <a:lnTo>
                    <a:pt x="3185" y="0"/>
                  </a:lnTo>
                  <a:lnTo>
                    <a:pt x="3185" y="0"/>
                  </a:lnTo>
                  <a:lnTo>
                    <a:pt x="3186" y="0"/>
                  </a:lnTo>
                  <a:lnTo>
                    <a:pt x="3187" y="0"/>
                  </a:lnTo>
                  <a:lnTo>
                    <a:pt x="3188" y="0"/>
                  </a:lnTo>
                  <a:lnTo>
                    <a:pt x="3189" y="0"/>
                  </a:lnTo>
                  <a:lnTo>
                    <a:pt x="3190" y="0"/>
                  </a:lnTo>
                  <a:lnTo>
                    <a:pt x="3190" y="0"/>
                  </a:lnTo>
                  <a:lnTo>
                    <a:pt x="3191" y="0"/>
                  </a:lnTo>
                  <a:lnTo>
                    <a:pt x="3192" y="0"/>
                  </a:lnTo>
                  <a:lnTo>
                    <a:pt x="3193" y="0"/>
                  </a:lnTo>
                  <a:lnTo>
                    <a:pt x="3194" y="0"/>
                  </a:lnTo>
                  <a:lnTo>
                    <a:pt x="3195" y="0"/>
                  </a:lnTo>
                  <a:lnTo>
                    <a:pt x="3196" y="0"/>
                  </a:lnTo>
                  <a:lnTo>
                    <a:pt x="3196" y="0"/>
                  </a:lnTo>
                  <a:lnTo>
                    <a:pt x="3197" y="0"/>
                  </a:lnTo>
                  <a:lnTo>
                    <a:pt x="3198" y="0"/>
                  </a:lnTo>
                  <a:lnTo>
                    <a:pt x="3199" y="0"/>
                  </a:lnTo>
                  <a:lnTo>
                    <a:pt x="3200" y="0"/>
                  </a:lnTo>
                  <a:lnTo>
                    <a:pt x="3201" y="0"/>
                  </a:lnTo>
                  <a:lnTo>
                    <a:pt x="3202" y="0"/>
                  </a:lnTo>
                  <a:lnTo>
                    <a:pt x="3202" y="0"/>
                  </a:lnTo>
                  <a:lnTo>
                    <a:pt x="3203" y="0"/>
                  </a:lnTo>
                  <a:lnTo>
                    <a:pt x="3204" y="0"/>
                  </a:lnTo>
                  <a:lnTo>
                    <a:pt x="3205" y="0"/>
                  </a:lnTo>
                  <a:lnTo>
                    <a:pt x="3206" y="0"/>
                  </a:lnTo>
                  <a:lnTo>
                    <a:pt x="3207" y="0"/>
                  </a:lnTo>
                  <a:lnTo>
                    <a:pt x="3208" y="0"/>
                  </a:lnTo>
                  <a:lnTo>
                    <a:pt x="3208" y="0"/>
                  </a:lnTo>
                  <a:lnTo>
                    <a:pt x="3209" y="0"/>
                  </a:lnTo>
                  <a:lnTo>
                    <a:pt x="3210" y="0"/>
                  </a:lnTo>
                  <a:lnTo>
                    <a:pt x="3211" y="0"/>
                  </a:lnTo>
                  <a:lnTo>
                    <a:pt x="3212" y="0"/>
                  </a:lnTo>
                  <a:lnTo>
                    <a:pt x="3213" y="0"/>
                  </a:lnTo>
                  <a:lnTo>
                    <a:pt x="3214" y="0"/>
                  </a:lnTo>
                  <a:lnTo>
                    <a:pt x="3214" y="0"/>
                  </a:lnTo>
                  <a:lnTo>
                    <a:pt x="3215" y="0"/>
                  </a:lnTo>
                  <a:lnTo>
                    <a:pt x="3216" y="0"/>
                  </a:lnTo>
                  <a:lnTo>
                    <a:pt x="3217" y="0"/>
                  </a:lnTo>
                  <a:lnTo>
                    <a:pt x="3218" y="0"/>
                  </a:lnTo>
                  <a:lnTo>
                    <a:pt x="3219" y="0"/>
                  </a:lnTo>
                  <a:lnTo>
                    <a:pt x="3219" y="0"/>
                  </a:lnTo>
                  <a:lnTo>
                    <a:pt x="3220" y="0"/>
                  </a:lnTo>
                  <a:lnTo>
                    <a:pt x="3221" y="0"/>
                  </a:lnTo>
                  <a:lnTo>
                    <a:pt x="3222" y="0"/>
                  </a:lnTo>
                  <a:lnTo>
                    <a:pt x="3223" y="0"/>
                  </a:lnTo>
                  <a:lnTo>
                    <a:pt x="3224" y="0"/>
                  </a:lnTo>
                  <a:lnTo>
                    <a:pt x="3225" y="0"/>
                  </a:lnTo>
                  <a:lnTo>
                    <a:pt x="3225" y="0"/>
                  </a:lnTo>
                  <a:lnTo>
                    <a:pt x="3226" y="0"/>
                  </a:lnTo>
                  <a:lnTo>
                    <a:pt x="3227" y="0"/>
                  </a:lnTo>
                  <a:lnTo>
                    <a:pt x="3228" y="0"/>
                  </a:lnTo>
                  <a:lnTo>
                    <a:pt x="3229" y="0"/>
                  </a:lnTo>
                  <a:lnTo>
                    <a:pt x="3230" y="0"/>
                  </a:lnTo>
                  <a:lnTo>
                    <a:pt x="3231" y="0"/>
                  </a:lnTo>
                  <a:lnTo>
                    <a:pt x="3231" y="0"/>
                  </a:lnTo>
                  <a:lnTo>
                    <a:pt x="3232" y="0"/>
                  </a:lnTo>
                  <a:lnTo>
                    <a:pt x="3233" y="0"/>
                  </a:lnTo>
                  <a:lnTo>
                    <a:pt x="3234" y="0"/>
                  </a:lnTo>
                  <a:lnTo>
                    <a:pt x="3235" y="0"/>
                  </a:lnTo>
                  <a:lnTo>
                    <a:pt x="3236" y="0"/>
                  </a:lnTo>
                  <a:lnTo>
                    <a:pt x="3237" y="0"/>
                  </a:lnTo>
                  <a:lnTo>
                    <a:pt x="3237" y="0"/>
                  </a:lnTo>
                  <a:lnTo>
                    <a:pt x="3238" y="0"/>
                  </a:lnTo>
                  <a:lnTo>
                    <a:pt x="3239" y="0"/>
                  </a:lnTo>
                  <a:lnTo>
                    <a:pt x="3240" y="0"/>
                  </a:lnTo>
                  <a:lnTo>
                    <a:pt x="3241" y="0"/>
                  </a:lnTo>
                  <a:lnTo>
                    <a:pt x="3242" y="0"/>
                  </a:lnTo>
                  <a:lnTo>
                    <a:pt x="3242" y="0"/>
                  </a:lnTo>
                  <a:lnTo>
                    <a:pt x="3243" y="0"/>
                  </a:lnTo>
                  <a:lnTo>
                    <a:pt x="3244" y="0"/>
                  </a:lnTo>
                  <a:lnTo>
                    <a:pt x="3245" y="0"/>
                  </a:lnTo>
                  <a:lnTo>
                    <a:pt x="3246" y="0"/>
                  </a:lnTo>
                  <a:lnTo>
                    <a:pt x="3247" y="0"/>
                  </a:lnTo>
                  <a:lnTo>
                    <a:pt x="3248" y="0"/>
                  </a:lnTo>
                  <a:lnTo>
                    <a:pt x="3248" y="0"/>
                  </a:lnTo>
                  <a:lnTo>
                    <a:pt x="3249" y="0"/>
                  </a:lnTo>
                  <a:lnTo>
                    <a:pt x="3250" y="0"/>
                  </a:lnTo>
                  <a:lnTo>
                    <a:pt x="3251" y="0"/>
                  </a:lnTo>
                  <a:lnTo>
                    <a:pt x="3252" y="0"/>
                  </a:lnTo>
                  <a:lnTo>
                    <a:pt x="3253" y="0"/>
                  </a:lnTo>
                  <a:lnTo>
                    <a:pt x="3254" y="0"/>
                  </a:lnTo>
                  <a:lnTo>
                    <a:pt x="3254" y="0"/>
                  </a:lnTo>
                  <a:lnTo>
                    <a:pt x="3255" y="0"/>
                  </a:lnTo>
                  <a:lnTo>
                    <a:pt x="3256" y="0"/>
                  </a:lnTo>
                  <a:lnTo>
                    <a:pt x="3257" y="0"/>
                  </a:lnTo>
                  <a:lnTo>
                    <a:pt x="3258" y="0"/>
                  </a:lnTo>
                  <a:lnTo>
                    <a:pt x="3259" y="0"/>
                  </a:lnTo>
                  <a:lnTo>
                    <a:pt x="3260" y="0"/>
                  </a:lnTo>
                  <a:lnTo>
                    <a:pt x="3260" y="0"/>
                  </a:lnTo>
                  <a:lnTo>
                    <a:pt x="3261" y="0"/>
                  </a:lnTo>
                  <a:lnTo>
                    <a:pt x="3262" y="0"/>
                  </a:lnTo>
                  <a:lnTo>
                    <a:pt x="3263" y="0"/>
                  </a:lnTo>
                  <a:lnTo>
                    <a:pt x="3264" y="0"/>
                  </a:lnTo>
                  <a:lnTo>
                    <a:pt x="3265" y="0"/>
                  </a:lnTo>
                  <a:lnTo>
                    <a:pt x="3266" y="0"/>
                  </a:lnTo>
                  <a:lnTo>
                    <a:pt x="3266" y="0"/>
                  </a:lnTo>
                  <a:lnTo>
                    <a:pt x="3267" y="0"/>
                  </a:lnTo>
                  <a:lnTo>
                    <a:pt x="3268" y="0"/>
                  </a:lnTo>
                  <a:lnTo>
                    <a:pt x="3269" y="0"/>
                  </a:lnTo>
                  <a:lnTo>
                    <a:pt x="3270" y="0"/>
                  </a:lnTo>
                  <a:lnTo>
                    <a:pt x="3271" y="0"/>
                  </a:lnTo>
                  <a:lnTo>
                    <a:pt x="3271" y="0"/>
                  </a:lnTo>
                  <a:lnTo>
                    <a:pt x="3272" y="0"/>
                  </a:lnTo>
                  <a:lnTo>
                    <a:pt x="3272" y="0"/>
                  </a:lnTo>
                  <a:lnTo>
                    <a:pt x="3273" y="0"/>
                  </a:lnTo>
                  <a:lnTo>
                    <a:pt x="3274" y="0"/>
                  </a:lnTo>
                  <a:lnTo>
                    <a:pt x="3275" y="0"/>
                  </a:lnTo>
                  <a:lnTo>
                    <a:pt x="3276" y="0"/>
                  </a:lnTo>
                  <a:lnTo>
                    <a:pt x="3277" y="0"/>
                  </a:lnTo>
                  <a:lnTo>
                    <a:pt x="3277" y="0"/>
                  </a:lnTo>
                  <a:lnTo>
                    <a:pt x="3278" y="0"/>
                  </a:lnTo>
                  <a:lnTo>
                    <a:pt x="3279" y="0"/>
                  </a:lnTo>
                  <a:lnTo>
                    <a:pt x="3280" y="0"/>
                  </a:lnTo>
                  <a:lnTo>
                    <a:pt x="3281" y="0"/>
                  </a:lnTo>
                  <a:lnTo>
                    <a:pt x="3282" y="0"/>
                  </a:lnTo>
                  <a:lnTo>
                    <a:pt x="3282" y="0"/>
                  </a:lnTo>
                  <a:lnTo>
                    <a:pt x="3283" y="0"/>
                  </a:lnTo>
                  <a:lnTo>
                    <a:pt x="3284" y="0"/>
                  </a:lnTo>
                  <a:lnTo>
                    <a:pt x="3285" y="0"/>
                  </a:lnTo>
                  <a:lnTo>
                    <a:pt x="3286" y="0"/>
                  </a:lnTo>
                  <a:lnTo>
                    <a:pt x="3286" y="0"/>
                  </a:lnTo>
                  <a:lnTo>
                    <a:pt x="3287" y="0"/>
                  </a:lnTo>
                  <a:lnTo>
                    <a:pt x="3288" y="0"/>
                  </a:lnTo>
                  <a:lnTo>
                    <a:pt x="3288" y="0"/>
                  </a:lnTo>
                  <a:lnTo>
                    <a:pt x="3289" y="0"/>
                  </a:lnTo>
                  <a:lnTo>
                    <a:pt x="3290" y="0"/>
                  </a:lnTo>
                  <a:lnTo>
                    <a:pt x="3291" y="0"/>
                  </a:lnTo>
                  <a:lnTo>
                    <a:pt x="3292" y="0"/>
                  </a:lnTo>
                  <a:lnTo>
                    <a:pt x="3293" y="0"/>
                  </a:lnTo>
                  <a:lnTo>
                    <a:pt x="3294" y="0"/>
                  </a:lnTo>
                  <a:lnTo>
                    <a:pt x="3294" y="0"/>
                  </a:lnTo>
                  <a:lnTo>
                    <a:pt x="3295" y="0"/>
                  </a:lnTo>
                  <a:lnTo>
                    <a:pt x="3296" y="0"/>
                  </a:lnTo>
                  <a:lnTo>
                    <a:pt x="3297" y="0"/>
                  </a:lnTo>
                  <a:lnTo>
                    <a:pt x="3298" y="0"/>
                  </a:lnTo>
                  <a:lnTo>
                    <a:pt x="3299" y="0"/>
                  </a:lnTo>
                  <a:lnTo>
                    <a:pt x="3300" y="0"/>
                  </a:lnTo>
                  <a:lnTo>
                    <a:pt x="3300" y="0"/>
                  </a:lnTo>
                  <a:lnTo>
                    <a:pt x="3301" y="0"/>
                  </a:lnTo>
                  <a:lnTo>
                    <a:pt x="3302" y="0"/>
                  </a:lnTo>
                  <a:lnTo>
                    <a:pt x="3303" y="0"/>
                  </a:lnTo>
                  <a:lnTo>
                    <a:pt x="3304" y="0"/>
                  </a:lnTo>
                  <a:lnTo>
                    <a:pt x="3305" y="0"/>
                  </a:lnTo>
                  <a:lnTo>
                    <a:pt x="3306" y="0"/>
                  </a:lnTo>
                  <a:lnTo>
                    <a:pt x="3306" y="0"/>
                  </a:lnTo>
                  <a:lnTo>
                    <a:pt x="3307" y="0"/>
                  </a:lnTo>
                  <a:lnTo>
                    <a:pt x="3308" y="0"/>
                  </a:lnTo>
                  <a:lnTo>
                    <a:pt x="3309" y="0"/>
                  </a:lnTo>
                  <a:lnTo>
                    <a:pt x="3310" y="0"/>
                  </a:lnTo>
                  <a:lnTo>
                    <a:pt x="3311" y="0"/>
                  </a:lnTo>
                  <a:lnTo>
                    <a:pt x="3312" y="0"/>
                  </a:lnTo>
                  <a:lnTo>
                    <a:pt x="3312" y="0"/>
                  </a:lnTo>
                  <a:lnTo>
                    <a:pt x="3313" y="0"/>
                  </a:lnTo>
                  <a:lnTo>
                    <a:pt x="3314" y="0"/>
                  </a:lnTo>
                  <a:lnTo>
                    <a:pt x="3315" y="0"/>
                  </a:lnTo>
                  <a:lnTo>
                    <a:pt x="3316" y="0"/>
                  </a:lnTo>
                  <a:lnTo>
                    <a:pt x="3317" y="0"/>
                  </a:lnTo>
                  <a:lnTo>
                    <a:pt x="3318" y="0"/>
                  </a:lnTo>
                  <a:lnTo>
                    <a:pt x="3318" y="0"/>
                  </a:lnTo>
                  <a:lnTo>
                    <a:pt x="3319" y="0"/>
                  </a:lnTo>
                  <a:lnTo>
                    <a:pt x="3320" y="0"/>
                  </a:lnTo>
                  <a:lnTo>
                    <a:pt x="3321" y="0"/>
                  </a:lnTo>
                  <a:lnTo>
                    <a:pt x="3322" y="0"/>
                  </a:lnTo>
                  <a:lnTo>
                    <a:pt x="3323" y="0"/>
                  </a:lnTo>
                  <a:lnTo>
                    <a:pt x="3324" y="0"/>
                  </a:lnTo>
                  <a:lnTo>
                    <a:pt x="3324" y="0"/>
                  </a:lnTo>
                  <a:lnTo>
                    <a:pt x="3325" y="0"/>
                  </a:lnTo>
                  <a:lnTo>
                    <a:pt x="3326" y="0"/>
                  </a:lnTo>
                  <a:lnTo>
                    <a:pt x="3327" y="0"/>
                  </a:lnTo>
                  <a:lnTo>
                    <a:pt x="3328" y="0"/>
                  </a:lnTo>
                  <a:lnTo>
                    <a:pt x="3329" y="0"/>
                  </a:lnTo>
                  <a:lnTo>
                    <a:pt x="3330" y="0"/>
                  </a:lnTo>
                  <a:lnTo>
                    <a:pt x="3330" y="0"/>
                  </a:lnTo>
                  <a:lnTo>
                    <a:pt x="3331" y="0"/>
                  </a:lnTo>
                  <a:lnTo>
                    <a:pt x="3332" y="0"/>
                  </a:lnTo>
                  <a:lnTo>
                    <a:pt x="3333" y="0"/>
                  </a:lnTo>
                  <a:lnTo>
                    <a:pt x="3334" y="0"/>
                  </a:lnTo>
                  <a:lnTo>
                    <a:pt x="3335" y="0"/>
                  </a:lnTo>
                  <a:lnTo>
                    <a:pt x="3336" y="0"/>
                  </a:lnTo>
                  <a:lnTo>
                    <a:pt x="3336" y="0"/>
                  </a:lnTo>
                  <a:lnTo>
                    <a:pt x="3337" y="0"/>
                  </a:lnTo>
                  <a:lnTo>
                    <a:pt x="3338" y="0"/>
                  </a:lnTo>
                  <a:lnTo>
                    <a:pt x="3339" y="0"/>
                  </a:lnTo>
                  <a:lnTo>
                    <a:pt x="3340" y="0"/>
                  </a:lnTo>
                  <a:lnTo>
                    <a:pt x="3341" y="0"/>
                  </a:lnTo>
                  <a:lnTo>
                    <a:pt x="3342" y="0"/>
                  </a:lnTo>
                  <a:lnTo>
                    <a:pt x="3342" y="0"/>
                  </a:lnTo>
                  <a:lnTo>
                    <a:pt x="3343" y="0"/>
                  </a:lnTo>
                  <a:lnTo>
                    <a:pt x="3344" y="0"/>
                  </a:lnTo>
                  <a:lnTo>
                    <a:pt x="3345" y="0"/>
                  </a:lnTo>
                  <a:lnTo>
                    <a:pt x="3346" y="0"/>
                  </a:lnTo>
                  <a:lnTo>
                    <a:pt x="3347" y="0"/>
                  </a:lnTo>
                  <a:lnTo>
                    <a:pt x="3348" y="0"/>
                  </a:lnTo>
                  <a:lnTo>
                    <a:pt x="3348" y="0"/>
                  </a:lnTo>
                  <a:lnTo>
                    <a:pt x="3349" y="0"/>
                  </a:lnTo>
                  <a:lnTo>
                    <a:pt x="3350" y="0"/>
                  </a:lnTo>
                  <a:lnTo>
                    <a:pt x="3351" y="0"/>
                  </a:lnTo>
                  <a:lnTo>
                    <a:pt x="3352" y="0"/>
                  </a:lnTo>
                  <a:lnTo>
                    <a:pt x="3353" y="0"/>
                  </a:lnTo>
                  <a:lnTo>
                    <a:pt x="3354" y="0"/>
                  </a:lnTo>
                  <a:lnTo>
                    <a:pt x="3355" y="0"/>
                  </a:lnTo>
                  <a:lnTo>
                    <a:pt x="3355" y="0"/>
                  </a:lnTo>
                  <a:lnTo>
                    <a:pt x="3356" y="0"/>
                  </a:lnTo>
                  <a:lnTo>
                    <a:pt x="3357" y="0"/>
                  </a:lnTo>
                  <a:lnTo>
                    <a:pt x="3358" y="0"/>
                  </a:lnTo>
                  <a:lnTo>
                    <a:pt x="3359" y="0"/>
                  </a:lnTo>
                  <a:lnTo>
                    <a:pt x="3359" y="0"/>
                  </a:lnTo>
                  <a:lnTo>
                    <a:pt x="3360" y="0"/>
                  </a:lnTo>
                  <a:lnTo>
                    <a:pt x="3361" y="0"/>
                  </a:lnTo>
                  <a:lnTo>
                    <a:pt x="3361" y="0"/>
                  </a:lnTo>
                  <a:lnTo>
                    <a:pt x="3362" y="0"/>
                  </a:lnTo>
                  <a:lnTo>
                    <a:pt x="3363" y="0"/>
                  </a:lnTo>
                  <a:lnTo>
                    <a:pt x="3364" y="0"/>
                  </a:lnTo>
                  <a:lnTo>
                    <a:pt x="3365" y="0"/>
                  </a:lnTo>
                  <a:lnTo>
                    <a:pt x="3366" y="0"/>
                  </a:lnTo>
                  <a:lnTo>
                    <a:pt x="3367" y="0"/>
                  </a:lnTo>
                  <a:lnTo>
                    <a:pt x="3367" y="0"/>
                  </a:lnTo>
                  <a:lnTo>
                    <a:pt x="3368" y="0"/>
                  </a:lnTo>
                  <a:lnTo>
                    <a:pt x="3369" y="0"/>
                  </a:lnTo>
                  <a:lnTo>
                    <a:pt x="3370" y="0"/>
                  </a:lnTo>
                  <a:lnTo>
                    <a:pt x="3371" y="0"/>
                  </a:lnTo>
                  <a:lnTo>
                    <a:pt x="3372" y="0"/>
                  </a:lnTo>
                  <a:lnTo>
                    <a:pt x="3373" y="0"/>
                  </a:lnTo>
                  <a:lnTo>
                    <a:pt x="3373" y="0"/>
                  </a:lnTo>
                  <a:lnTo>
                    <a:pt x="3374" y="0"/>
                  </a:lnTo>
                  <a:lnTo>
                    <a:pt x="3375" y="0"/>
                  </a:lnTo>
                  <a:lnTo>
                    <a:pt x="3376" y="0"/>
                  </a:lnTo>
                  <a:lnTo>
                    <a:pt x="3377" y="0"/>
                  </a:lnTo>
                  <a:lnTo>
                    <a:pt x="3378" y="0"/>
                  </a:lnTo>
                  <a:lnTo>
                    <a:pt x="3379" y="0"/>
                  </a:lnTo>
                  <a:lnTo>
                    <a:pt x="3379" y="0"/>
                  </a:lnTo>
                  <a:lnTo>
                    <a:pt x="3380" y="0"/>
                  </a:lnTo>
                  <a:lnTo>
                    <a:pt x="3381" y="0"/>
                  </a:lnTo>
                  <a:lnTo>
                    <a:pt x="3382" y="0"/>
                  </a:lnTo>
                  <a:lnTo>
                    <a:pt x="3383" y="0"/>
                  </a:lnTo>
                  <a:lnTo>
                    <a:pt x="3384" y="0"/>
                  </a:lnTo>
                  <a:lnTo>
                    <a:pt x="3385" y="0"/>
                  </a:lnTo>
                  <a:lnTo>
                    <a:pt x="3385" y="0"/>
                  </a:lnTo>
                  <a:lnTo>
                    <a:pt x="3386" y="0"/>
                  </a:lnTo>
                  <a:lnTo>
                    <a:pt x="3387" y="0"/>
                  </a:lnTo>
                  <a:lnTo>
                    <a:pt x="3388" y="0"/>
                  </a:lnTo>
                  <a:lnTo>
                    <a:pt x="3389" y="0"/>
                  </a:lnTo>
                  <a:lnTo>
                    <a:pt x="3390" y="0"/>
                  </a:lnTo>
                  <a:lnTo>
                    <a:pt x="3391" y="0"/>
                  </a:lnTo>
                  <a:lnTo>
                    <a:pt x="3391" y="0"/>
                  </a:lnTo>
                  <a:lnTo>
                    <a:pt x="3392" y="0"/>
                  </a:lnTo>
                  <a:lnTo>
                    <a:pt x="3393" y="0"/>
                  </a:lnTo>
                  <a:lnTo>
                    <a:pt x="3394" y="0"/>
                  </a:lnTo>
                  <a:lnTo>
                    <a:pt x="3395" y="0"/>
                  </a:lnTo>
                  <a:lnTo>
                    <a:pt x="3396" y="0"/>
                  </a:lnTo>
                  <a:lnTo>
                    <a:pt x="3397" y="0"/>
                  </a:lnTo>
                  <a:lnTo>
                    <a:pt x="3397" y="0"/>
                  </a:lnTo>
                  <a:lnTo>
                    <a:pt x="3398" y="0"/>
                  </a:lnTo>
                  <a:lnTo>
                    <a:pt x="3399" y="0"/>
                  </a:lnTo>
                  <a:lnTo>
                    <a:pt x="3400" y="0"/>
                  </a:lnTo>
                  <a:lnTo>
                    <a:pt x="3401" y="0"/>
                  </a:lnTo>
                  <a:lnTo>
                    <a:pt x="3402" y="0"/>
                  </a:lnTo>
                  <a:lnTo>
                    <a:pt x="3403" y="0"/>
                  </a:lnTo>
                  <a:lnTo>
                    <a:pt x="3403" y="0"/>
                  </a:lnTo>
                  <a:lnTo>
                    <a:pt x="3404" y="0"/>
                  </a:lnTo>
                  <a:lnTo>
                    <a:pt x="3405" y="0"/>
                  </a:lnTo>
                  <a:lnTo>
                    <a:pt x="3406" y="0"/>
                  </a:lnTo>
                  <a:lnTo>
                    <a:pt x="3407" y="0"/>
                  </a:lnTo>
                  <a:lnTo>
                    <a:pt x="3408" y="0"/>
                  </a:lnTo>
                  <a:lnTo>
                    <a:pt x="3409" y="0"/>
                  </a:lnTo>
                  <a:lnTo>
                    <a:pt x="3409" y="0"/>
                  </a:lnTo>
                  <a:lnTo>
                    <a:pt x="3410" y="0"/>
                  </a:lnTo>
                  <a:lnTo>
                    <a:pt x="3411" y="0"/>
                  </a:lnTo>
                  <a:lnTo>
                    <a:pt x="3412" y="0"/>
                  </a:lnTo>
                  <a:lnTo>
                    <a:pt x="3413" y="0"/>
                  </a:lnTo>
                  <a:lnTo>
                    <a:pt x="3414" y="0"/>
                  </a:lnTo>
                  <a:lnTo>
                    <a:pt x="3415" y="0"/>
                  </a:lnTo>
                  <a:lnTo>
                    <a:pt x="3415" y="0"/>
                  </a:lnTo>
                  <a:lnTo>
                    <a:pt x="3416" y="0"/>
                  </a:lnTo>
                  <a:lnTo>
                    <a:pt x="3417" y="0"/>
                  </a:lnTo>
                  <a:lnTo>
                    <a:pt x="3418" y="0"/>
                  </a:lnTo>
                  <a:lnTo>
                    <a:pt x="3419" y="0"/>
                  </a:lnTo>
                  <a:lnTo>
                    <a:pt x="3420" y="0"/>
                  </a:lnTo>
                  <a:lnTo>
                    <a:pt x="3421" y="0"/>
                  </a:lnTo>
                  <a:lnTo>
                    <a:pt x="3421" y="0"/>
                  </a:lnTo>
                  <a:lnTo>
                    <a:pt x="3422" y="0"/>
                  </a:lnTo>
                  <a:lnTo>
                    <a:pt x="3423" y="0"/>
                  </a:lnTo>
                  <a:lnTo>
                    <a:pt x="3424" y="0"/>
                  </a:lnTo>
                  <a:lnTo>
                    <a:pt x="3425" y="0"/>
                  </a:lnTo>
                  <a:lnTo>
                    <a:pt x="3426" y="0"/>
                  </a:lnTo>
                  <a:lnTo>
                    <a:pt x="3427" y="0"/>
                  </a:lnTo>
                  <a:lnTo>
                    <a:pt x="3427" y="0"/>
                  </a:lnTo>
                  <a:lnTo>
                    <a:pt x="3428" y="0"/>
                  </a:lnTo>
                  <a:lnTo>
                    <a:pt x="3429" y="0"/>
                  </a:lnTo>
                  <a:lnTo>
                    <a:pt x="3430" y="0"/>
                  </a:lnTo>
                  <a:lnTo>
                    <a:pt x="3431" y="0"/>
                  </a:lnTo>
                  <a:lnTo>
                    <a:pt x="3432" y="0"/>
                  </a:lnTo>
                  <a:lnTo>
                    <a:pt x="3433" y="0"/>
                  </a:lnTo>
                  <a:lnTo>
                    <a:pt x="3433" y="0"/>
                  </a:lnTo>
                  <a:lnTo>
                    <a:pt x="3434" y="0"/>
                  </a:lnTo>
                  <a:lnTo>
                    <a:pt x="3435" y="0"/>
                  </a:lnTo>
                  <a:lnTo>
                    <a:pt x="3436" y="0"/>
                  </a:lnTo>
                  <a:lnTo>
                    <a:pt x="3437" y="0"/>
                  </a:lnTo>
                  <a:lnTo>
                    <a:pt x="3438" y="0"/>
                  </a:lnTo>
                  <a:lnTo>
                    <a:pt x="3439" y="0"/>
                  </a:lnTo>
                  <a:lnTo>
                    <a:pt x="3439" y="0"/>
                  </a:lnTo>
                  <a:lnTo>
                    <a:pt x="3440" y="0"/>
                  </a:lnTo>
                  <a:lnTo>
                    <a:pt x="3441" y="0"/>
                  </a:lnTo>
                  <a:lnTo>
                    <a:pt x="3442" y="0"/>
                  </a:lnTo>
                  <a:lnTo>
                    <a:pt x="3443" y="0"/>
                  </a:lnTo>
                  <a:lnTo>
                    <a:pt x="3444" y="0"/>
                  </a:lnTo>
                  <a:lnTo>
                    <a:pt x="3445" y="0"/>
                  </a:lnTo>
                  <a:lnTo>
                    <a:pt x="3445" y="0"/>
                  </a:lnTo>
                  <a:lnTo>
                    <a:pt x="3446" y="0"/>
                  </a:lnTo>
                  <a:lnTo>
                    <a:pt x="3447" y="0"/>
                  </a:lnTo>
                  <a:lnTo>
                    <a:pt x="3448" y="0"/>
                  </a:lnTo>
                  <a:lnTo>
                    <a:pt x="3449" y="0"/>
                  </a:lnTo>
                  <a:lnTo>
                    <a:pt x="3450" y="0"/>
                  </a:lnTo>
                  <a:lnTo>
                    <a:pt x="3451" y="0"/>
                  </a:lnTo>
                  <a:lnTo>
                    <a:pt x="3451" y="0"/>
                  </a:lnTo>
                  <a:lnTo>
                    <a:pt x="3452" y="0"/>
                  </a:lnTo>
                  <a:lnTo>
                    <a:pt x="3453" y="0"/>
                  </a:lnTo>
                  <a:lnTo>
                    <a:pt x="3454" y="0"/>
                  </a:lnTo>
                  <a:lnTo>
                    <a:pt x="3455" y="0"/>
                  </a:lnTo>
                  <a:lnTo>
                    <a:pt x="3456" y="0"/>
                  </a:lnTo>
                  <a:lnTo>
                    <a:pt x="3457" y="0"/>
                  </a:lnTo>
                  <a:lnTo>
                    <a:pt x="3457" y="0"/>
                  </a:lnTo>
                  <a:lnTo>
                    <a:pt x="3458" y="0"/>
                  </a:lnTo>
                  <a:lnTo>
                    <a:pt x="3459" y="0"/>
                  </a:lnTo>
                  <a:lnTo>
                    <a:pt x="3460" y="0"/>
                  </a:lnTo>
                  <a:lnTo>
                    <a:pt x="3461" y="0"/>
                  </a:lnTo>
                  <a:lnTo>
                    <a:pt x="3462" y="0"/>
                  </a:lnTo>
                  <a:lnTo>
                    <a:pt x="3463" y="0"/>
                  </a:lnTo>
                  <a:lnTo>
                    <a:pt x="3463" y="0"/>
                  </a:lnTo>
                  <a:lnTo>
                    <a:pt x="3464" y="0"/>
                  </a:lnTo>
                  <a:lnTo>
                    <a:pt x="3465" y="0"/>
                  </a:lnTo>
                  <a:lnTo>
                    <a:pt x="3466" y="0"/>
                  </a:lnTo>
                  <a:lnTo>
                    <a:pt x="3467" y="0"/>
                  </a:lnTo>
                  <a:lnTo>
                    <a:pt x="3468" y="0"/>
                  </a:lnTo>
                  <a:lnTo>
                    <a:pt x="3469" y="0"/>
                  </a:lnTo>
                  <a:lnTo>
                    <a:pt x="3469" y="0"/>
                  </a:lnTo>
                  <a:lnTo>
                    <a:pt x="3470" y="0"/>
                  </a:lnTo>
                  <a:lnTo>
                    <a:pt x="3471" y="0"/>
                  </a:lnTo>
                  <a:lnTo>
                    <a:pt x="3472" y="0"/>
                  </a:lnTo>
                  <a:lnTo>
                    <a:pt x="3473" y="0"/>
                  </a:lnTo>
                  <a:lnTo>
                    <a:pt x="3474" y="0"/>
                  </a:lnTo>
                  <a:lnTo>
                    <a:pt x="3475" y="0"/>
                  </a:lnTo>
                  <a:lnTo>
                    <a:pt x="3475" y="0"/>
                  </a:lnTo>
                  <a:lnTo>
                    <a:pt x="3475" y="0"/>
                  </a:lnTo>
                  <a:lnTo>
                    <a:pt x="3476" y="0"/>
                  </a:lnTo>
                  <a:lnTo>
                    <a:pt x="3477" y="0"/>
                  </a:lnTo>
                  <a:lnTo>
                    <a:pt x="3478" y="0"/>
                  </a:lnTo>
                  <a:lnTo>
                    <a:pt x="3479" y="0"/>
                  </a:lnTo>
                  <a:lnTo>
                    <a:pt x="3480" y="0"/>
                  </a:lnTo>
                  <a:lnTo>
                    <a:pt x="3480" y="0"/>
                  </a:lnTo>
                  <a:lnTo>
                    <a:pt x="3481" y="0"/>
                  </a:lnTo>
                  <a:lnTo>
                    <a:pt x="3482" y="0"/>
                  </a:lnTo>
                  <a:lnTo>
                    <a:pt x="3483" y="0"/>
                  </a:lnTo>
                  <a:lnTo>
                    <a:pt x="3484" y="0"/>
                  </a:lnTo>
                  <a:lnTo>
                    <a:pt x="3485" y="0"/>
                  </a:lnTo>
                  <a:lnTo>
                    <a:pt x="3485" y="0"/>
                  </a:lnTo>
                  <a:lnTo>
                    <a:pt x="3486" y="0"/>
                  </a:lnTo>
                  <a:lnTo>
                    <a:pt x="3487" y="0"/>
                  </a:lnTo>
                  <a:lnTo>
                    <a:pt x="3488" y="0"/>
                  </a:lnTo>
                  <a:lnTo>
                    <a:pt x="3489" y="0"/>
                  </a:lnTo>
                  <a:lnTo>
                    <a:pt x="3490" y="0"/>
                  </a:lnTo>
                  <a:lnTo>
                    <a:pt x="3490" y="0"/>
                  </a:lnTo>
                  <a:lnTo>
                    <a:pt x="3491" y="0"/>
                  </a:lnTo>
                  <a:lnTo>
                    <a:pt x="3492" y="0"/>
                  </a:lnTo>
                  <a:lnTo>
                    <a:pt x="3493" y="0"/>
                  </a:lnTo>
                  <a:lnTo>
                    <a:pt x="3494" y="0"/>
                  </a:lnTo>
                  <a:lnTo>
                    <a:pt x="3495" y="0"/>
                  </a:lnTo>
                  <a:lnTo>
                    <a:pt x="3495" y="0"/>
                  </a:lnTo>
                  <a:lnTo>
                    <a:pt x="3496" y="0"/>
                  </a:lnTo>
                  <a:lnTo>
                    <a:pt x="3497" y="0"/>
                  </a:lnTo>
                  <a:lnTo>
                    <a:pt x="3497" y="0"/>
                  </a:lnTo>
                  <a:lnTo>
                    <a:pt x="3498" y="0"/>
                  </a:lnTo>
                  <a:lnTo>
                    <a:pt x="3499" y="0"/>
                  </a:lnTo>
                  <a:lnTo>
                    <a:pt x="3500" y="0"/>
                  </a:lnTo>
                  <a:lnTo>
                    <a:pt x="3500" y="0"/>
                  </a:lnTo>
                  <a:lnTo>
                    <a:pt x="3501" y="0"/>
                  </a:lnTo>
                  <a:lnTo>
                    <a:pt x="3502" y="0"/>
                  </a:lnTo>
                  <a:lnTo>
                    <a:pt x="3503" y="0"/>
                  </a:lnTo>
                  <a:lnTo>
                    <a:pt x="3504" y="0"/>
                  </a:lnTo>
                  <a:lnTo>
                    <a:pt x="3505" y="0"/>
                  </a:lnTo>
                  <a:lnTo>
                    <a:pt x="3506" y="0"/>
                  </a:lnTo>
                  <a:lnTo>
                    <a:pt x="3506" y="0"/>
                  </a:lnTo>
                  <a:lnTo>
                    <a:pt x="3507" y="0"/>
                  </a:lnTo>
                  <a:lnTo>
                    <a:pt x="3508" y="0"/>
                  </a:lnTo>
                  <a:lnTo>
                    <a:pt x="3509" y="0"/>
                  </a:lnTo>
                  <a:lnTo>
                    <a:pt x="3510" y="0"/>
                  </a:lnTo>
                  <a:lnTo>
                    <a:pt x="3511" y="0"/>
                  </a:lnTo>
                  <a:lnTo>
                    <a:pt x="3512" y="0"/>
                  </a:lnTo>
                  <a:lnTo>
                    <a:pt x="3512" y="0"/>
                  </a:lnTo>
                  <a:lnTo>
                    <a:pt x="3513" y="0"/>
                  </a:lnTo>
                  <a:lnTo>
                    <a:pt x="3514" y="0"/>
                  </a:lnTo>
                  <a:lnTo>
                    <a:pt x="3515" y="0"/>
                  </a:lnTo>
                  <a:lnTo>
                    <a:pt x="3516" y="0"/>
                  </a:lnTo>
                  <a:lnTo>
                    <a:pt x="3517" y="0"/>
                  </a:lnTo>
                  <a:lnTo>
                    <a:pt x="3518" y="0"/>
                  </a:lnTo>
                  <a:lnTo>
                    <a:pt x="3518" y="0"/>
                  </a:lnTo>
                  <a:lnTo>
                    <a:pt x="3519" y="0"/>
                  </a:lnTo>
                  <a:lnTo>
                    <a:pt x="3520" y="0"/>
                  </a:lnTo>
                  <a:lnTo>
                    <a:pt x="3521" y="0"/>
                  </a:lnTo>
                  <a:lnTo>
                    <a:pt x="3522" y="0"/>
                  </a:lnTo>
                  <a:lnTo>
                    <a:pt x="3523" y="0"/>
                  </a:lnTo>
                  <a:lnTo>
                    <a:pt x="3524" y="0"/>
                  </a:lnTo>
                  <a:lnTo>
                    <a:pt x="3524" y="0"/>
                  </a:lnTo>
                  <a:lnTo>
                    <a:pt x="3525" y="0"/>
                  </a:lnTo>
                  <a:lnTo>
                    <a:pt x="3526" y="0"/>
                  </a:lnTo>
                  <a:lnTo>
                    <a:pt x="3527" y="0"/>
                  </a:lnTo>
                  <a:lnTo>
                    <a:pt x="3528" y="0"/>
                  </a:lnTo>
                  <a:lnTo>
                    <a:pt x="3529" y="0"/>
                  </a:lnTo>
                  <a:lnTo>
                    <a:pt x="3530" y="0"/>
                  </a:lnTo>
                  <a:lnTo>
                    <a:pt x="3530" y="0"/>
                  </a:lnTo>
                  <a:lnTo>
                    <a:pt x="3531" y="0"/>
                  </a:lnTo>
                  <a:lnTo>
                    <a:pt x="3532" y="0"/>
                  </a:lnTo>
                  <a:lnTo>
                    <a:pt x="3533" y="0"/>
                  </a:lnTo>
                  <a:lnTo>
                    <a:pt x="3534" y="0"/>
                  </a:lnTo>
                  <a:lnTo>
                    <a:pt x="3535" y="0"/>
                  </a:lnTo>
                  <a:lnTo>
                    <a:pt x="3536" y="0"/>
                  </a:lnTo>
                  <a:lnTo>
                    <a:pt x="3536" y="0"/>
                  </a:lnTo>
                  <a:lnTo>
                    <a:pt x="3537" y="0"/>
                  </a:lnTo>
                  <a:lnTo>
                    <a:pt x="3538" y="0"/>
                  </a:lnTo>
                  <a:lnTo>
                    <a:pt x="3539" y="0"/>
                  </a:lnTo>
                  <a:lnTo>
                    <a:pt x="3540" y="0"/>
                  </a:lnTo>
                  <a:lnTo>
                    <a:pt x="3541" y="0"/>
                  </a:lnTo>
                  <a:lnTo>
                    <a:pt x="3542" y="0"/>
                  </a:lnTo>
                  <a:lnTo>
                    <a:pt x="3542" y="0"/>
                  </a:lnTo>
                  <a:lnTo>
                    <a:pt x="3543" y="0"/>
                  </a:lnTo>
                  <a:lnTo>
                    <a:pt x="3544" y="0"/>
                  </a:lnTo>
                  <a:lnTo>
                    <a:pt x="3545" y="0"/>
                  </a:lnTo>
                  <a:lnTo>
                    <a:pt x="3546" y="0"/>
                  </a:lnTo>
                  <a:lnTo>
                    <a:pt x="3547" y="0"/>
                  </a:lnTo>
                  <a:lnTo>
                    <a:pt x="3548" y="0"/>
                  </a:lnTo>
                  <a:lnTo>
                    <a:pt x="3548" y="0"/>
                  </a:lnTo>
                  <a:lnTo>
                    <a:pt x="3549" y="0"/>
                  </a:lnTo>
                  <a:lnTo>
                    <a:pt x="3550" y="0"/>
                  </a:lnTo>
                  <a:lnTo>
                    <a:pt x="3551" y="0"/>
                  </a:lnTo>
                  <a:lnTo>
                    <a:pt x="3552" y="0"/>
                  </a:lnTo>
                  <a:lnTo>
                    <a:pt x="3553" y="0"/>
                  </a:lnTo>
                  <a:lnTo>
                    <a:pt x="3554" y="0"/>
                  </a:lnTo>
                  <a:lnTo>
                    <a:pt x="3554" y="0"/>
                  </a:lnTo>
                  <a:lnTo>
                    <a:pt x="3555" y="0"/>
                  </a:lnTo>
                  <a:lnTo>
                    <a:pt x="3556" y="0"/>
                  </a:lnTo>
                  <a:lnTo>
                    <a:pt x="3557" y="0"/>
                  </a:lnTo>
                  <a:lnTo>
                    <a:pt x="3558" y="0"/>
                  </a:lnTo>
                  <a:lnTo>
                    <a:pt x="3559" y="0"/>
                  </a:lnTo>
                  <a:lnTo>
                    <a:pt x="3560" y="0"/>
                  </a:lnTo>
                  <a:lnTo>
                    <a:pt x="3560" y="0"/>
                  </a:lnTo>
                  <a:lnTo>
                    <a:pt x="3561" y="0"/>
                  </a:lnTo>
                  <a:lnTo>
                    <a:pt x="3562" y="0"/>
                  </a:lnTo>
                  <a:lnTo>
                    <a:pt x="3563" y="0"/>
                  </a:lnTo>
                  <a:lnTo>
                    <a:pt x="3564" y="0"/>
                  </a:lnTo>
                  <a:lnTo>
                    <a:pt x="3565" y="0"/>
                  </a:lnTo>
                  <a:lnTo>
                    <a:pt x="3566" y="0"/>
                  </a:lnTo>
                  <a:lnTo>
                    <a:pt x="3566" y="0"/>
                  </a:lnTo>
                  <a:lnTo>
                    <a:pt x="3567" y="0"/>
                  </a:lnTo>
                  <a:lnTo>
                    <a:pt x="3568" y="0"/>
                  </a:lnTo>
                  <a:lnTo>
                    <a:pt x="3569" y="0"/>
                  </a:lnTo>
                  <a:lnTo>
                    <a:pt x="3570" y="0"/>
                  </a:lnTo>
                  <a:lnTo>
                    <a:pt x="3571" y="0"/>
                  </a:lnTo>
                  <a:lnTo>
                    <a:pt x="3572" y="0"/>
                  </a:lnTo>
                  <a:lnTo>
                    <a:pt x="3572" y="0"/>
                  </a:lnTo>
                  <a:lnTo>
                    <a:pt x="3573" y="0"/>
                  </a:lnTo>
                  <a:lnTo>
                    <a:pt x="3574" y="0"/>
                  </a:lnTo>
                  <a:lnTo>
                    <a:pt x="3575" y="0"/>
                  </a:lnTo>
                  <a:lnTo>
                    <a:pt x="3576" y="0"/>
                  </a:lnTo>
                  <a:lnTo>
                    <a:pt x="3577" y="0"/>
                  </a:lnTo>
                  <a:lnTo>
                    <a:pt x="3578" y="0"/>
                  </a:lnTo>
                  <a:lnTo>
                    <a:pt x="3578" y="0"/>
                  </a:lnTo>
                  <a:lnTo>
                    <a:pt x="3579" y="0"/>
                  </a:lnTo>
                  <a:lnTo>
                    <a:pt x="3580" y="0"/>
                  </a:lnTo>
                  <a:lnTo>
                    <a:pt x="3581" y="0"/>
                  </a:lnTo>
                  <a:lnTo>
                    <a:pt x="3582" y="0"/>
                  </a:lnTo>
                  <a:lnTo>
                    <a:pt x="3583" y="0"/>
                  </a:lnTo>
                  <a:lnTo>
                    <a:pt x="3584" y="0"/>
                  </a:lnTo>
                  <a:lnTo>
                    <a:pt x="3584" y="0"/>
                  </a:lnTo>
                  <a:lnTo>
                    <a:pt x="3585" y="0"/>
                  </a:lnTo>
                  <a:lnTo>
                    <a:pt x="3586" y="0"/>
                  </a:lnTo>
                  <a:lnTo>
                    <a:pt x="3587" y="0"/>
                  </a:lnTo>
                  <a:lnTo>
                    <a:pt x="3588" y="0"/>
                  </a:lnTo>
                  <a:lnTo>
                    <a:pt x="3589" y="0"/>
                  </a:lnTo>
                  <a:lnTo>
                    <a:pt x="3590" y="0"/>
                  </a:lnTo>
                  <a:lnTo>
                    <a:pt x="3590" y="0"/>
                  </a:lnTo>
                  <a:lnTo>
                    <a:pt x="3591" y="0"/>
                  </a:lnTo>
                  <a:lnTo>
                    <a:pt x="3592" y="0"/>
                  </a:lnTo>
                  <a:lnTo>
                    <a:pt x="3593" y="0"/>
                  </a:lnTo>
                  <a:lnTo>
                    <a:pt x="3594" y="0"/>
                  </a:lnTo>
                  <a:lnTo>
                    <a:pt x="3595" y="0"/>
                  </a:lnTo>
                  <a:lnTo>
                    <a:pt x="3596" y="0"/>
                  </a:lnTo>
                  <a:lnTo>
                    <a:pt x="3596" y="0"/>
                  </a:lnTo>
                  <a:lnTo>
                    <a:pt x="3597" y="0"/>
                  </a:lnTo>
                  <a:lnTo>
                    <a:pt x="3598" y="0"/>
                  </a:lnTo>
                  <a:lnTo>
                    <a:pt x="3599" y="0"/>
                  </a:lnTo>
                  <a:lnTo>
                    <a:pt x="3600" y="0"/>
                  </a:lnTo>
                  <a:lnTo>
                    <a:pt x="3601" y="0"/>
                  </a:lnTo>
                  <a:lnTo>
                    <a:pt x="3602" y="0"/>
                  </a:lnTo>
                  <a:lnTo>
                    <a:pt x="3602" y="0"/>
                  </a:lnTo>
                  <a:lnTo>
                    <a:pt x="3603" y="0"/>
                  </a:lnTo>
                  <a:lnTo>
                    <a:pt x="3604" y="0"/>
                  </a:lnTo>
                  <a:lnTo>
                    <a:pt x="3605" y="0"/>
                  </a:lnTo>
                  <a:lnTo>
                    <a:pt x="3606" y="0"/>
                  </a:lnTo>
                  <a:lnTo>
                    <a:pt x="3607" y="0"/>
                  </a:lnTo>
                  <a:lnTo>
                    <a:pt x="3608" y="0"/>
                  </a:lnTo>
                  <a:lnTo>
                    <a:pt x="3608" y="0"/>
                  </a:lnTo>
                  <a:lnTo>
                    <a:pt x="3609" y="0"/>
                  </a:lnTo>
                  <a:lnTo>
                    <a:pt x="3610" y="0"/>
                  </a:lnTo>
                  <a:lnTo>
                    <a:pt x="3611" y="0"/>
                  </a:lnTo>
                  <a:lnTo>
                    <a:pt x="3612" y="0"/>
                  </a:lnTo>
                  <a:lnTo>
                    <a:pt x="3613" y="0"/>
                  </a:lnTo>
                  <a:lnTo>
                    <a:pt x="3614" y="0"/>
                  </a:lnTo>
                  <a:lnTo>
                    <a:pt x="3614" y="0"/>
                  </a:lnTo>
                  <a:lnTo>
                    <a:pt x="3615" y="0"/>
                  </a:lnTo>
                  <a:lnTo>
                    <a:pt x="3616" y="0"/>
                  </a:lnTo>
                  <a:lnTo>
                    <a:pt x="3617" y="0"/>
                  </a:lnTo>
                  <a:lnTo>
                    <a:pt x="3618" y="0"/>
                  </a:lnTo>
                  <a:lnTo>
                    <a:pt x="3619" y="0"/>
                  </a:lnTo>
                  <a:lnTo>
                    <a:pt x="3620" y="0"/>
                  </a:lnTo>
                  <a:lnTo>
                    <a:pt x="3620" y="0"/>
                  </a:lnTo>
                  <a:lnTo>
                    <a:pt x="3621" y="0"/>
                  </a:lnTo>
                  <a:lnTo>
                    <a:pt x="3622" y="0"/>
                  </a:lnTo>
                  <a:lnTo>
                    <a:pt x="3623" y="0"/>
                  </a:lnTo>
                  <a:lnTo>
                    <a:pt x="3624" y="0"/>
                  </a:lnTo>
                  <a:lnTo>
                    <a:pt x="3625" y="0"/>
                  </a:lnTo>
                  <a:lnTo>
                    <a:pt x="3626" y="0"/>
                  </a:lnTo>
                  <a:lnTo>
                    <a:pt x="3626" y="0"/>
                  </a:lnTo>
                  <a:lnTo>
                    <a:pt x="3627" y="0"/>
                  </a:lnTo>
                  <a:lnTo>
                    <a:pt x="3628" y="0"/>
                  </a:lnTo>
                  <a:lnTo>
                    <a:pt x="3629" y="0"/>
                  </a:lnTo>
                  <a:lnTo>
                    <a:pt x="3630" y="0"/>
                  </a:lnTo>
                  <a:lnTo>
                    <a:pt x="3631" y="0"/>
                  </a:lnTo>
                  <a:lnTo>
                    <a:pt x="3632" y="0"/>
                  </a:lnTo>
                  <a:lnTo>
                    <a:pt x="3632" y="0"/>
                  </a:lnTo>
                  <a:lnTo>
                    <a:pt x="3633" y="0"/>
                  </a:lnTo>
                  <a:lnTo>
                    <a:pt x="3634" y="0"/>
                  </a:lnTo>
                  <a:lnTo>
                    <a:pt x="3635" y="0"/>
                  </a:lnTo>
                  <a:lnTo>
                    <a:pt x="3636" y="0"/>
                  </a:lnTo>
                  <a:lnTo>
                    <a:pt x="3637" y="0"/>
                  </a:lnTo>
                  <a:lnTo>
                    <a:pt x="3638" y="0"/>
                  </a:lnTo>
                  <a:lnTo>
                    <a:pt x="3638" y="0"/>
                  </a:lnTo>
                  <a:lnTo>
                    <a:pt x="3639" y="0"/>
                  </a:lnTo>
                  <a:lnTo>
                    <a:pt x="3640" y="0"/>
                  </a:lnTo>
                  <a:lnTo>
                    <a:pt x="3641" y="0"/>
                  </a:lnTo>
                  <a:lnTo>
                    <a:pt x="3642" y="0"/>
                  </a:lnTo>
                  <a:lnTo>
                    <a:pt x="3643" y="0"/>
                  </a:lnTo>
                  <a:lnTo>
                    <a:pt x="3644" y="0"/>
                  </a:lnTo>
                  <a:lnTo>
                    <a:pt x="3644" y="0"/>
                  </a:lnTo>
                  <a:lnTo>
                    <a:pt x="3645" y="0"/>
                  </a:lnTo>
                  <a:lnTo>
                    <a:pt x="3646" y="0"/>
                  </a:lnTo>
                  <a:lnTo>
                    <a:pt x="3647" y="0"/>
                  </a:lnTo>
                  <a:lnTo>
                    <a:pt x="3648" y="0"/>
                  </a:lnTo>
                  <a:lnTo>
                    <a:pt x="3649" y="0"/>
                  </a:lnTo>
                  <a:lnTo>
                    <a:pt x="3650" y="0"/>
                  </a:lnTo>
                  <a:lnTo>
                    <a:pt x="3650" y="0"/>
                  </a:lnTo>
                  <a:lnTo>
                    <a:pt x="3651" y="0"/>
                  </a:lnTo>
                  <a:lnTo>
                    <a:pt x="3652" y="0"/>
                  </a:lnTo>
                  <a:lnTo>
                    <a:pt x="3653" y="0"/>
                  </a:lnTo>
                  <a:lnTo>
                    <a:pt x="3654" y="0"/>
                  </a:lnTo>
                  <a:lnTo>
                    <a:pt x="3655" y="0"/>
                  </a:lnTo>
                  <a:lnTo>
                    <a:pt x="3656" y="0"/>
                  </a:lnTo>
                  <a:lnTo>
                    <a:pt x="3656" y="0"/>
                  </a:lnTo>
                  <a:lnTo>
                    <a:pt x="3657" y="0"/>
                  </a:lnTo>
                  <a:lnTo>
                    <a:pt x="3658" y="0"/>
                  </a:lnTo>
                  <a:lnTo>
                    <a:pt x="3659" y="0"/>
                  </a:lnTo>
                  <a:lnTo>
                    <a:pt x="3660" y="0"/>
                  </a:lnTo>
                  <a:lnTo>
                    <a:pt x="3661" y="0"/>
                  </a:lnTo>
                  <a:lnTo>
                    <a:pt x="3662" y="0"/>
                  </a:lnTo>
                  <a:lnTo>
                    <a:pt x="3662" y="0"/>
                  </a:lnTo>
                  <a:lnTo>
                    <a:pt x="3663" y="0"/>
                  </a:lnTo>
                  <a:lnTo>
                    <a:pt x="3664" y="0"/>
                  </a:lnTo>
                  <a:lnTo>
                    <a:pt x="3665" y="0"/>
                  </a:lnTo>
                  <a:lnTo>
                    <a:pt x="3666" y="0"/>
                  </a:lnTo>
                  <a:lnTo>
                    <a:pt x="3667" y="0"/>
                  </a:lnTo>
                  <a:lnTo>
                    <a:pt x="3668" y="0"/>
                  </a:lnTo>
                  <a:lnTo>
                    <a:pt x="3668" y="0"/>
                  </a:lnTo>
                  <a:lnTo>
                    <a:pt x="3669" y="0"/>
                  </a:lnTo>
                  <a:lnTo>
                    <a:pt x="3670" y="0"/>
                  </a:lnTo>
                  <a:lnTo>
                    <a:pt x="3671" y="0"/>
                  </a:lnTo>
                  <a:lnTo>
                    <a:pt x="3672" y="0"/>
                  </a:lnTo>
                  <a:lnTo>
                    <a:pt x="3673" y="0"/>
                  </a:lnTo>
                  <a:lnTo>
                    <a:pt x="3674" y="0"/>
                  </a:lnTo>
                  <a:lnTo>
                    <a:pt x="3674" y="0"/>
                  </a:lnTo>
                  <a:lnTo>
                    <a:pt x="3675" y="0"/>
                  </a:lnTo>
                  <a:lnTo>
                    <a:pt x="3676" y="0"/>
                  </a:lnTo>
                  <a:lnTo>
                    <a:pt x="3677" y="0"/>
                  </a:lnTo>
                  <a:lnTo>
                    <a:pt x="3678" y="0"/>
                  </a:lnTo>
                  <a:lnTo>
                    <a:pt x="3679" y="0"/>
                  </a:lnTo>
                  <a:lnTo>
                    <a:pt x="3680" y="0"/>
                  </a:lnTo>
                  <a:lnTo>
                    <a:pt x="3680" y="0"/>
                  </a:lnTo>
                  <a:lnTo>
                    <a:pt x="3681" y="0"/>
                  </a:lnTo>
                  <a:lnTo>
                    <a:pt x="3682" y="0"/>
                  </a:lnTo>
                  <a:lnTo>
                    <a:pt x="3683" y="0"/>
                  </a:lnTo>
                  <a:lnTo>
                    <a:pt x="3684" y="0"/>
                  </a:lnTo>
                  <a:lnTo>
                    <a:pt x="3685" y="0"/>
                  </a:lnTo>
                  <a:lnTo>
                    <a:pt x="3686" y="0"/>
                  </a:lnTo>
                  <a:lnTo>
                    <a:pt x="3686" y="0"/>
                  </a:lnTo>
                  <a:lnTo>
                    <a:pt x="3687" y="0"/>
                  </a:lnTo>
                  <a:lnTo>
                    <a:pt x="3688" y="0"/>
                  </a:lnTo>
                  <a:lnTo>
                    <a:pt x="3689" y="0"/>
                  </a:lnTo>
                  <a:lnTo>
                    <a:pt x="3690" y="0"/>
                  </a:lnTo>
                  <a:lnTo>
                    <a:pt x="3691" y="0"/>
                  </a:lnTo>
                  <a:lnTo>
                    <a:pt x="3692" y="0"/>
                  </a:lnTo>
                  <a:lnTo>
                    <a:pt x="3692" y="0"/>
                  </a:lnTo>
                  <a:lnTo>
                    <a:pt x="3693" y="0"/>
                  </a:lnTo>
                  <a:lnTo>
                    <a:pt x="3694" y="0"/>
                  </a:lnTo>
                  <a:lnTo>
                    <a:pt x="3695" y="0"/>
                  </a:lnTo>
                  <a:lnTo>
                    <a:pt x="3696" y="0"/>
                  </a:lnTo>
                  <a:lnTo>
                    <a:pt x="3697" y="0"/>
                  </a:lnTo>
                  <a:lnTo>
                    <a:pt x="3698" y="0"/>
                  </a:lnTo>
                  <a:lnTo>
                    <a:pt x="3698" y="0"/>
                  </a:lnTo>
                  <a:lnTo>
                    <a:pt x="3699" y="0"/>
                  </a:lnTo>
                  <a:lnTo>
                    <a:pt x="3700" y="0"/>
                  </a:lnTo>
                  <a:lnTo>
                    <a:pt x="3701" y="0"/>
                  </a:lnTo>
                  <a:lnTo>
                    <a:pt x="3702" y="0"/>
                  </a:lnTo>
                  <a:lnTo>
                    <a:pt x="3703" y="0"/>
                  </a:lnTo>
                  <a:lnTo>
                    <a:pt x="3704" y="0"/>
                  </a:lnTo>
                  <a:lnTo>
                    <a:pt x="3704" y="0"/>
                  </a:lnTo>
                  <a:lnTo>
                    <a:pt x="3705" y="0"/>
                  </a:lnTo>
                  <a:lnTo>
                    <a:pt x="3706" y="0"/>
                  </a:lnTo>
                  <a:lnTo>
                    <a:pt x="3707" y="0"/>
                  </a:lnTo>
                  <a:lnTo>
                    <a:pt x="3708" y="0"/>
                  </a:lnTo>
                  <a:lnTo>
                    <a:pt x="3709" y="0"/>
                  </a:lnTo>
                  <a:lnTo>
                    <a:pt x="3710" y="0"/>
                  </a:lnTo>
                  <a:lnTo>
                    <a:pt x="3710" y="0"/>
                  </a:lnTo>
                  <a:lnTo>
                    <a:pt x="3711" y="0"/>
                  </a:lnTo>
                  <a:lnTo>
                    <a:pt x="3712" y="0"/>
                  </a:lnTo>
                  <a:lnTo>
                    <a:pt x="3713" y="0"/>
                  </a:lnTo>
                  <a:lnTo>
                    <a:pt x="3714" y="0"/>
                  </a:lnTo>
                  <a:lnTo>
                    <a:pt x="3715" y="0"/>
                  </a:lnTo>
                  <a:lnTo>
                    <a:pt x="3716" y="0"/>
                  </a:lnTo>
                  <a:lnTo>
                    <a:pt x="3716" y="0"/>
                  </a:lnTo>
                  <a:lnTo>
                    <a:pt x="3717" y="0"/>
                  </a:lnTo>
                  <a:lnTo>
                    <a:pt x="3718" y="0"/>
                  </a:lnTo>
                  <a:lnTo>
                    <a:pt x="3719" y="0"/>
                  </a:lnTo>
                  <a:lnTo>
                    <a:pt x="3720" y="0"/>
                  </a:lnTo>
                  <a:lnTo>
                    <a:pt x="3721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23" y="0"/>
                  </a:lnTo>
                  <a:lnTo>
                    <a:pt x="3724" y="0"/>
                  </a:lnTo>
                  <a:lnTo>
                    <a:pt x="3725" y="0"/>
                  </a:lnTo>
                  <a:lnTo>
                    <a:pt x="3726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728" y="0"/>
                  </a:lnTo>
                  <a:lnTo>
                    <a:pt x="3729" y="0"/>
                  </a:lnTo>
                  <a:lnTo>
                    <a:pt x="3730" y="0"/>
                  </a:lnTo>
                  <a:lnTo>
                    <a:pt x="3731" y="0"/>
                  </a:lnTo>
                  <a:lnTo>
                    <a:pt x="3732" y="0"/>
                  </a:lnTo>
                  <a:lnTo>
                    <a:pt x="3733" y="0"/>
                  </a:lnTo>
                  <a:lnTo>
                    <a:pt x="3733" y="0"/>
                  </a:lnTo>
                  <a:lnTo>
                    <a:pt x="3734" y="0"/>
                  </a:lnTo>
                  <a:lnTo>
                    <a:pt x="3735" y="0"/>
                  </a:lnTo>
                  <a:lnTo>
                    <a:pt x="3736" y="0"/>
                  </a:lnTo>
                  <a:lnTo>
                    <a:pt x="3737" y="0"/>
                  </a:lnTo>
                  <a:lnTo>
                    <a:pt x="3738" y="0"/>
                  </a:lnTo>
                  <a:lnTo>
                    <a:pt x="3739" y="0"/>
                  </a:lnTo>
                  <a:lnTo>
                    <a:pt x="3739" y="0"/>
                  </a:lnTo>
                  <a:lnTo>
                    <a:pt x="3740" y="0"/>
                  </a:lnTo>
                  <a:lnTo>
                    <a:pt x="3741" y="0"/>
                  </a:lnTo>
                  <a:lnTo>
                    <a:pt x="3742" y="0"/>
                  </a:lnTo>
                  <a:lnTo>
                    <a:pt x="3743" y="0"/>
                  </a:lnTo>
                  <a:lnTo>
                    <a:pt x="3744" y="0"/>
                  </a:lnTo>
                  <a:lnTo>
                    <a:pt x="3745" y="0"/>
                  </a:lnTo>
                  <a:lnTo>
                    <a:pt x="3745" y="0"/>
                  </a:lnTo>
                  <a:lnTo>
                    <a:pt x="3745" y="0"/>
                  </a:lnTo>
                  <a:lnTo>
                    <a:pt x="3746" y="0"/>
                  </a:lnTo>
                  <a:lnTo>
                    <a:pt x="3747" y="0"/>
                  </a:lnTo>
                  <a:lnTo>
                    <a:pt x="3748" y="0"/>
                  </a:lnTo>
                  <a:lnTo>
                    <a:pt x="3749" y="0"/>
                  </a:lnTo>
                  <a:lnTo>
                    <a:pt x="3750" y="0"/>
                  </a:lnTo>
                  <a:lnTo>
                    <a:pt x="3750" y="0"/>
                  </a:lnTo>
                  <a:lnTo>
                    <a:pt x="3751" y="0"/>
                  </a:lnTo>
                  <a:lnTo>
                    <a:pt x="3752" y="0"/>
                  </a:lnTo>
                  <a:lnTo>
                    <a:pt x="3753" y="0"/>
                  </a:lnTo>
                  <a:lnTo>
                    <a:pt x="3754" y="0"/>
                  </a:lnTo>
                  <a:lnTo>
                    <a:pt x="3755" y="0"/>
                  </a:lnTo>
                  <a:lnTo>
                    <a:pt x="3755" y="0"/>
                  </a:lnTo>
                  <a:lnTo>
                    <a:pt x="3756" y="0"/>
                  </a:lnTo>
                  <a:lnTo>
                    <a:pt x="3757" y="0"/>
                  </a:lnTo>
                  <a:lnTo>
                    <a:pt x="3758" y="0"/>
                  </a:lnTo>
                  <a:lnTo>
                    <a:pt x="3759" y="0"/>
                  </a:lnTo>
                  <a:lnTo>
                    <a:pt x="3760" y="0"/>
                  </a:lnTo>
                  <a:lnTo>
                    <a:pt x="3760" y="0"/>
                  </a:lnTo>
                  <a:lnTo>
                    <a:pt x="3761" y="0"/>
                  </a:lnTo>
                  <a:lnTo>
                    <a:pt x="3762" y="0"/>
                  </a:lnTo>
                  <a:lnTo>
                    <a:pt x="3763" y="0"/>
                  </a:lnTo>
                  <a:lnTo>
                    <a:pt x="3764" y="0"/>
                  </a:lnTo>
                  <a:lnTo>
                    <a:pt x="3765" y="0"/>
                  </a:lnTo>
                  <a:lnTo>
                    <a:pt x="3765" y="0"/>
                  </a:lnTo>
                  <a:lnTo>
                    <a:pt x="3766" y="0"/>
                  </a:lnTo>
                  <a:lnTo>
                    <a:pt x="3766" y="0"/>
                  </a:lnTo>
                  <a:lnTo>
                    <a:pt x="3767" y="0"/>
                  </a:lnTo>
                  <a:lnTo>
                    <a:pt x="3768" y="0"/>
                  </a:lnTo>
                  <a:lnTo>
                    <a:pt x="3769" y="0"/>
                  </a:lnTo>
                  <a:lnTo>
                    <a:pt x="3770" y="0"/>
                  </a:lnTo>
                  <a:lnTo>
                    <a:pt x="3771" y="0"/>
                  </a:lnTo>
                  <a:lnTo>
                    <a:pt x="3771" y="0"/>
                  </a:lnTo>
                  <a:lnTo>
                    <a:pt x="3772" y="0"/>
                  </a:lnTo>
                  <a:lnTo>
                    <a:pt x="3773" y="0"/>
                  </a:lnTo>
                  <a:lnTo>
                    <a:pt x="3774" y="0"/>
                  </a:lnTo>
                  <a:lnTo>
                    <a:pt x="3775" y="0"/>
                  </a:lnTo>
                  <a:lnTo>
                    <a:pt x="3776" y="0"/>
                  </a:lnTo>
                  <a:lnTo>
                    <a:pt x="3777" y="0"/>
                  </a:lnTo>
                  <a:lnTo>
                    <a:pt x="3777" y="0"/>
                  </a:lnTo>
                  <a:lnTo>
                    <a:pt x="3778" y="0"/>
                  </a:lnTo>
                  <a:lnTo>
                    <a:pt x="3779" y="0"/>
                  </a:lnTo>
                  <a:lnTo>
                    <a:pt x="3780" y="0"/>
                  </a:lnTo>
                  <a:lnTo>
                    <a:pt x="3781" y="0"/>
                  </a:lnTo>
                  <a:lnTo>
                    <a:pt x="3782" y="0"/>
                  </a:lnTo>
                  <a:lnTo>
                    <a:pt x="3783" y="0"/>
                  </a:lnTo>
                  <a:lnTo>
                    <a:pt x="3783" y="0"/>
                  </a:lnTo>
                  <a:lnTo>
                    <a:pt x="3784" y="0"/>
                  </a:lnTo>
                  <a:lnTo>
                    <a:pt x="3785" y="0"/>
                  </a:lnTo>
                  <a:lnTo>
                    <a:pt x="3786" y="0"/>
                  </a:lnTo>
                  <a:lnTo>
                    <a:pt x="3787" y="0"/>
                  </a:lnTo>
                  <a:lnTo>
                    <a:pt x="3788" y="0"/>
                  </a:lnTo>
                  <a:lnTo>
                    <a:pt x="3789" y="0"/>
                  </a:lnTo>
                  <a:lnTo>
                    <a:pt x="3789" y="0"/>
                  </a:lnTo>
                  <a:lnTo>
                    <a:pt x="3790" y="0"/>
                  </a:lnTo>
                  <a:lnTo>
                    <a:pt x="3791" y="0"/>
                  </a:lnTo>
                  <a:lnTo>
                    <a:pt x="3792" y="0"/>
                  </a:lnTo>
                  <a:lnTo>
                    <a:pt x="3793" y="0"/>
                  </a:lnTo>
                  <a:lnTo>
                    <a:pt x="3794" y="0"/>
                  </a:lnTo>
                  <a:lnTo>
                    <a:pt x="3795" y="0"/>
                  </a:lnTo>
                  <a:lnTo>
                    <a:pt x="3795" y="0"/>
                  </a:lnTo>
                  <a:lnTo>
                    <a:pt x="3796" y="0"/>
                  </a:lnTo>
                  <a:lnTo>
                    <a:pt x="3797" y="0"/>
                  </a:lnTo>
                  <a:lnTo>
                    <a:pt x="3798" y="0"/>
                  </a:lnTo>
                  <a:lnTo>
                    <a:pt x="3799" y="0"/>
                  </a:lnTo>
                  <a:lnTo>
                    <a:pt x="3800" y="0"/>
                  </a:lnTo>
                  <a:lnTo>
                    <a:pt x="3801" y="0"/>
                  </a:lnTo>
                  <a:lnTo>
                    <a:pt x="3801" y="0"/>
                  </a:lnTo>
                  <a:lnTo>
                    <a:pt x="3802" y="0"/>
                  </a:lnTo>
                  <a:lnTo>
                    <a:pt x="3803" y="0"/>
                  </a:lnTo>
                  <a:lnTo>
                    <a:pt x="3804" y="0"/>
                  </a:lnTo>
                  <a:lnTo>
                    <a:pt x="3805" y="0"/>
                  </a:lnTo>
                  <a:lnTo>
                    <a:pt x="3806" y="0"/>
                  </a:lnTo>
                  <a:lnTo>
                    <a:pt x="3807" y="0"/>
                  </a:lnTo>
                  <a:lnTo>
                    <a:pt x="3807" y="0"/>
                  </a:lnTo>
                  <a:lnTo>
                    <a:pt x="3808" y="0"/>
                  </a:lnTo>
                  <a:lnTo>
                    <a:pt x="3809" y="0"/>
                  </a:lnTo>
                  <a:lnTo>
                    <a:pt x="3810" y="0"/>
                  </a:lnTo>
                  <a:lnTo>
                    <a:pt x="3811" y="0"/>
                  </a:lnTo>
                  <a:lnTo>
                    <a:pt x="3812" y="0"/>
                  </a:lnTo>
                  <a:lnTo>
                    <a:pt x="3813" y="0"/>
                  </a:lnTo>
                  <a:lnTo>
                    <a:pt x="3813" y="0"/>
                  </a:lnTo>
                  <a:lnTo>
                    <a:pt x="3814" y="0"/>
                  </a:lnTo>
                  <a:lnTo>
                    <a:pt x="3815" y="0"/>
                  </a:lnTo>
                  <a:lnTo>
                    <a:pt x="3816" y="0"/>
                  </a:lnTo>
                  <a:lnTo>
                    <a:pt x="3817" y="0"/>
                  </a:lnTo>
                  <a:lnTo>
                    <a:pt x="3818" y="0"/>
                  </a:lnTo>
                  <a:lnTo>
                    <a:pt x="3819" y="0"/>
                  </a:lnTo>
                  <a:lnTo>
                    <a:pt x="3819" y="0"/>
                  </a:lnTo>
                  <a:lnTo>
                    <a:pt x="3820" y="0"/>
                  </a:lnTo>
                  <a:lnTo>
                    <a:pt x="3821" y="0"/>
                  </a:lnTo>
                  <a:lnTo>
                    <a:pt x="3822" y="0"/>
                  </a:lnTo>
                  <a:lnTo>
                    <a:pt x="3823" y="0"/>
                  </a:lnTo>
                  <a:lnTo>
                    <a:pt x="3824" y="0"/>
                  </a:lnTo>
                  <a:lnTo>
                    <a:pt x="3825" y="0"/>
                  </a:lnTo>
                  <a:lnTo>
                    <a:pt x="3825" y="0"/>
                  </a:lnTo>
                  <a:lnTo>
                    <a:pt x="3826" y="0"/>
                  </a:lnTo>
                  <a:lnTo>
                    <a:pt x="3827" y="0"/>
                  </a:lnTo>
                  <a:lnTo>
                    <a:pt x="3828" y="0"/>
                  </a:lnTo>
                  <a:lnTo>
                    <a:pt x="3829" y="0"/>
                  </a:lnTo>
                  <a:lnTo>
                    <a:pt x="3830" y="0"/>
                  </a:lnTo>
                  <a:lnTo>
                    <a:pt x="3831" y="0"/>
                  </a:lnTo>
                  <a:lnTo>
                    <a:pt x="3831" y="0"/>
                  </a:lnTo>
                  <a:lnTo>
                    <a:pt x="3832" y="0"/>
                  </a:lnTo>
                  <a:lnTo>
                    <a:pt x="3833" y="0"/>
                  </a:lnTo>
                  <a:lnTo>
                    <a:pt x="3834" y="0"/>
                  </a:lnTo>
                  <a:lnTo>
                    <a:pt x="3835" y="0"/>
                  </a:lnTo>
                  <a:lnTo>
                    <a:pt x="3836" y="0"/>
                  </a:lnTo>
                  <a:lnTo>
                    <a:pt x="3837" y="0"/>
                  </a:lnTo>
                  <a:lnTo>
                    <a:pt x="3837" y="0"/>
                  </a:lnTo>
                  <a:lnTo>
                    <a:pt x="3838" y="0"/>
                  </a:lnTo>
                  <a:lnTo>
                    <a:pt x="3839" y="0"/>
                  </a:lnTo>
                  <a:lnTo>
                    <a:pt x="3840" y="0"/>
                  </a:lnTo>
                  <a:lnTo>
                    <a:pt x="3841" y="0"/>
                  </a:lnTo>
                  <a:lnTo>
                    <a:pt x="3842" y="0"/>
                  </a:lnTo>
                  <a:lnTo>
                    <a:pt x="3843" y="0"/>
                  </a:lnTo>
                  <a:lnTo>
                    <a:pt x="3843" y="0"/>
                  </a:lnTo>
                  <a:lnTo>
                    <a:pt x="3844" y="0"/>
                  </a:lnTo>
                  <a:lnTo>
                    <a:pt x="3845" y="0"/>
                  </a:lnTo>
                  <a:lnTo>
                    <a:pt x="3846" y="0"/>
                  </a:lnTo>
                  <a:lnTo>
                    <a:pt x="3847" y="0"/>
                  </a:lnTo>
                  <a:lnTo>
                    <a:pt x="3848" y="0"/>
                  </a:lnTo>
                  <a:lnTo>
                    <a:pt x="3849" y="0"/>
                  </a:lnTo>
                  <a:lnTo>
                    <a:pt x="3849" y="0"/>
                  </a:lnTo>
                  <a:lnTo>
                    <a:pt x="3850" y="0"/>
                  </a:lnTo>
                  <a:lnTo>
                    <a:pt x="3851" y="0"/>
                  </a:lnTo>
                  <a:lnTo>
                    <a:pt x="3852" y="0"/>
                  </a:lnTo>
                  <a:lnTo>
                    <a:pt x="3853" y="0"/>
                  </a:lnTo>
                  <a:lnTo>
                    <a:pt x="3854" y="0"/>
                  </a:lnTo>
                  <a:lnTo>
                    <a:pt x="3855" y="0"/>
                  </a:lnTo>
                  <a:lnTo>
                    <a:pt x="3855" y="0"/>
                  </a:lnTo>
                  <a:lnTo>
                    <a:pt x="3856" y="0"/>
                  </a:lnTo>
                  <a:lnTo>
                    <a:pt x="3857" y="0"/>
                  </a:lnTo>
                  <a:lnTo>
                    <a:pt x="3858" y="0"/>
                  </a:lnTo>
                  <a:lnTo>
                    <a:pt x="3859" y="0"/>
                  </a:lnTo>
                  <a:lnTo>
                    <a:pt x="3860" y="0"/>
                  </a:lnTo>
                  <a:lnTo>
                    <a:pt x="3860" y="0"/>
                  </a:lnTo>
                  <a:lnTo>
                    <a:pt x="3861" y="0"/>
                  </a:lnTo>
                  <a:lnTo>
                    <a:pt x="3861" y="0"/>
                  </a:lnTo>
                  <a:lnTo>
                    <a:pt x="3862" y="0"/>
                  </a:lnTo>
                  <a:lnTo>
                    <a:pt x="3863" y="0"/>
                  </a:lnTo>
                  <a:lnTo>
                    <a:pt x="3864" y="0"/>
                  </a:lnTo>
                  <a:lnTo>
                    <a:pt x="3865" y="0"/>
                  </a:lnTo>
                  <a:lnTo>
                    <a:pt x="3866" y="0"/>
                  </a:lnTo>
                  <a:lnTo>
                    <a:pt x="3866" y="0"/>
                  </a:lnTo>
                  <a:lnTo>
                    <a:pt x="3867" y="0"/>
                  </a:lnTo>
                  <a:lnTo>
                    <a:pt x="3868" y="0"/>
                  </a:lnTo>
                  <a:lnTo>
                    <a:pt x="3869" y="0"/>
                  </a:lnTo>
                  <a:lnTo>
                    <a:pt x="3870" y="0"/>
                  </a:lnTo>
                  <a:lnTo>
                    <a:pt x="3871" y="0"/>
                  </a:lnTo>
                  <a:lnTo>
                    <a:pt x="3872" y="0"/>
                  </a:lnTo>
                  <a:lnTo>
                    <a:pt x="3872" y="0"/>
                  </a:lnTo>
                  <a:lnTo>
                    <a:pt x="3873" y="0"/>
                  </a:lnTo>
                  <a:lnTo>
                    <a:pt x="3873" y="0"/>
                  </a:lnTo>
                  <a:lnTo>
                    <a:pt x="3874" y="0"/>
                  </a:lnTo>
                  <a:lnTo>
                    <a:pt x="3875" y="0"/>
                  </a:lnTo>
                  <a:lnTo>
                    <a:pt x="3876" y="0"/>
                  </a:lnTo>
                  <a:lnTo>
                    <a:pt x="3877" y="0"/>
                  </a:lnTo>
                  <a:lnTo>
                    <a:pt x="3877" y="0"/>
                  </a:lnTo>
                  <a:lnTo>
                    <a:pt x="3878" y="0"/>
                  </a:lnTo>
                  <a:lnTo>
                    <a:pt x="3879" y="0"/>
                  </a:lnTo>
                  <a:lnTo>
                    <a:pt x="3880" y="0"/>
                  </a:lnTo>
                  <a:lnTo>
                    <a:pt x="3881" y="0"/>
                  </a:lnTo>
                  <a:lnTo>
                    <a:pt x="3882" y="0"/>
                  </a:lnTo>
                  <a:lnTo>
                    <a:pt x="3882" y="0"/>
                  </a:lnTo>
                  <a:lnTo>
                    <a:pt x="3883" y="0"/>
                  </a:lnTo>
                  <a:lnTo>
                    <a:pt x="3884" y="0"/>
                  </a:lnTo>
                  <a:lnTo>
                    <a:pt x="3885" y="0"/>
                  </a:lnTo>
                  <a:lnTo>
                    <a:pt x="3886" y="0"/>
                  </a:lnTo>
                  <a:lnTo>
                    <a:pt x="3887" y="0"/>
                  </a:lnTo>
                  <a:lnTo>
                    <a:pt x="3887" y="0"/>
                  </a:lnTo>
                  <a:lnTo>
                    <a:pt x="3888" y="0"/>
                  </a:lnTo>
                  <a:lnTo>
                    <a:pt x="3889" y="0"/>
                  </a:lnTo>
                  <a:lnTo>
                    <a:pt x="3890" y="0"/>
                  </a:lnTo>
                  <a:lnTo>
                    <a:pt x="3891" y="0"/>
                  </a:lnTo>
                  <a:lnTo>
                    <a:pt x="3892" y="0"/>
                  </a:lnTo>
                  <a:lnTo>
                    <a:pt x="3893" y="0"/>
                  </a:lnTo>
                  <a:lnTo>
                    <a:pt x="3893" y="0"/>
                  </a:lnTo>
                  <a:lnTo>
                    <a:pt x="3894" y="0"/>
                  </a:lnTo>
                  <a:lnTo>
                    <a:pt x="3895" y="0"/>
                  </a:lnTo>
                  <a:lnTo>
                    <a:pt x="3896" y="0"/>
                  </a:lnTo>
                  <a:lnTo>
                    <a:pt x="3896" y="0"/>
                  </a:lnTo>
                  <a:lnTo>
                    <a:pt x="3897" y="0"/>
                  </a:lnTo>
                  <a:lnTo>
                    <a:pt x="3898" y="0"/>
                  </a:lnTo>
                  <a:lnTo>
                    <a:pt x="3898" y="0"/>
                  </a:lnTo>
                  <a:lnTo>
                    <a:pt x="3899" y="0"/>
                  </a:lnTo>
                  <a:lnTo>
                    <a:pt x="3900" y="0"/>
                  </a:lnTo>
                  <a:lnTo>
                    <a:pt x="3901" y="0"/>
                  </a:lnTo>
                  <a:lnTo>
                    <a:pt x="3902" y="0"/>
                  </a:lnTo>
                  <a:lnTo>
                    <a:pt x="3903" y="0"/>
                  </a:lnTo>
                  <a:lnTo>
                    <a:pt x="3904" y="0"/>
                  </a:lnTo>
                  <a:lnTo>
                    <a:pt x="3904" y="0"/>
                  </a:lnTo>
                  <a:lnTo>
                    <a:pt x="3905" y="0"/>
                  </a:lnTo>
                  <a:lnTo>
                    <a:pt x="3906" y="0"/>
                  </a:lnTo>
                  <a:lnTo>
                    <a:pt x="3907" y="0"/>
                  </a:lnTo>
                  <a:lnTo>
                    <a:pt x="3908" y="0"/>
                  </a:lnTo>
                  <a:lnTo>
                    <a:pt x="3909" y="0"/>
                  </a:lnTo>
                  <a:lnTo>
                    <a:pt x="3910" y="0"/>
                  </a:lnTo>
                  <a:lnTo>
                    <a:pt x="3910" y="0"/>
                  </a:lnTo>
                  <a:lnTo>
                    <a:pt x="3911" y="0"/>
                  </a:lnTo>
                  <a:lnTo>
                    <a:pt x="3912" y="0"/>
                  </a:lnTo>
                  <a:lnTo>
                    <a:pt x="3913" y="0"/>
                  </a:lnTo>
                  <a:lnTo>
                    <a:pt x="3914" y="0"/>
                  </a:lnTo>
                  <a:lnTo>
                    <a:pt x="3915" y="0"/>
                  </a:lnTo>
                  <a:lnTo>
                    <a:pt x="3915" y="0"/>
                  </a:lnTo>
                  <a:lnTo>
                    <a:pt x="3916" y="0"/>
                  </a:lnTo>
                  <a:lnTo>
                    <a:pt x="3917" y="0"/>
                  </a:lnTo>
                  <a:lnTo>
                    <a:pt x="3918" y="0"/>
                  </a:lnTo>
                  <a:lnTo>
                    <a:pt x="3919" y="0"/>
                  </a:lnTo>
                  <a:lnTo>
                    <a:pt x="3920" y="0"/>
                  </a:lnTo>
                  <a:lnTo>
                    <a:pt x="3921" y="0"/>
                  </a:lnTo>
                  <a:lnTo>
                    <a:pt x="3921" y="0"/>
                  </a:lnTo>
                  <a:lnTo>
                    <a:pt x="3922" y="0"/>
                  </a:lnTo>
                  <a:lnTo>
                    <a:pt x="3923" y="0"/>
                  </a:lnTo>
                  <a:lnTo>
                    <a:pt x="3924" y="0"/>
                  </a:lnTo>
                  <a:lnTo>
                    <a:pt x="3925" y="0"/>
                  </a:lnTo>
                  <a:lnTo>
                    <a:pt x="3926" y="0"/>
                  </a:lnTo>
                  <a:lnTo>
                    <a:pt x="3927" y="0"/>
                  </a:lnTo>
                  <a:lnTo>
                    <a:pt x="3927" y="0"/>
                  </a:lnTo>
                  <a:lnTo>
                    <a:pt x="3928" y="0"/>
                  </a:lnTo>
                  <a:lnTo>
                    <a:pt x="3929" y="0"/>
                  </a:lnTo>
                  <a:lnTo>
                    <a:pt x="3930" y="0"/>
                  </a:lnTo>
                  <a:lnTo>
                    <a:pt x="3931" y="0"/>
                  </a:lnTo>
                  <a:lnTo>
                    <a:pt x="3932" y="0"/>
                  </a:lnTo>
                  <a:lnTo>
                    <a:pt x="3933" y="0"/>
                  </a:lnTo>
                  <a:lnTo>
                    <a:pt x="3933" y="0"/>
                  </a:lnTo>
                  <a:lnTo>
                    <a:pt x="3934" y="0"/>
                  </a:lnTo>
                  <a:lnTo>
                    <a:pt x="3935" y="0"/>
                  </a:lnTo>
                  <a:lnTo>
                    <a:pt x="3936" y="0"/>
                  </a:lnTo>
                  <a:lnTo>
                    <a:pt x="3937" y="0"/>
                  </a:lnTo>
                  <a:lnTo>
                    <a:pt x="3938" y="0"/>
                  </a:lnTo>
                  <a:lnTo>
                    <a:pt x="3939" y="0"/>
                  </a:lnTo>
                  <a:lnTo>
                    <a:pt x="3939" y="0"/>
                  </a:lnTo>
                  <a:lnTo>
                    <a:pt x="3940" y="0"/>
                  </a:lnTo>
                  <a:lnTo>
                    <a:pt x="3941" y="0"/>
                  </a:lnTo>
                  <a:lnTo>
                    <a:pt x="3942" y="0"/>
                  </a:lnTo>
                  <a:lnTo>
                    <a:pt x="3943" y="0"/>
                  </a:lnTo>
                  <a:lnTo>
                    <a:pt x="3944" y="0"/>
                  </a:lnTo>
                  <a:lnTo>
                    <a:pt x="3944" y="0"/>
                  </a:lnTo>
                  <a:lnTo>
                    <a:pt x="3945" y="0"/>
                  </a:lnTo>
                  <a:lnTo>
                    <a:pt x="3946" y="0"/>
                  </a:lnTo>
                  <a:lnTo>
                    <a:pt x="3947" y="0"/>
                  </a:lnTo>
                  <a:lnTo>
                    <a:pt x="3948" y="0"/>
                  </a:lnTo>
                  <a:lnTo>
                    <a:pt x="3949" y="0"/>
                  </a:lnTo>
                  <a:lnTo>
                    <a:pt x="3950" y="0"/>
                  </a:lnTo>
                  <a:lnTo>
                    <a:pt x="3950" y="0"/>
                  </a:lnTo>
                  <a:lnTo>
                    <a:pt x="3951" y="0"/>
                  </a:lnTo>
                  <a:lnTo>
                    <a:pt x="3952" y="0"/>
                  </a:lnTo>
                  <a:lnTo>
                    <a:pt x="3953" y="0"/>
                  </a:lnTo>
                  <a:lnTo>
                    <a:pt x="3954" y="0"/>
                  </a:lnTo>
                  <a:lnTo>
                    <a:pt x="3955" y="0"/>
                  </a:lnTo>
                  <a:lnTo>
                    <a:pt x="3956" y="0"/>
                  </a:lnTo>
                  <a:lnTo>
                    <a:pt x="3956" y="0"/>
                  </a:lnTo>
                  <a:lnTo>
                    <a:pt x="3957" y="0"/>
                  </a:lnTo>
                  <a:lnTo>
                    <a:pt x="3958" y="0"/>
                  </a:lnTo>
                  <a:lnTo>
                    <a:pt x="3959" y="0"/>
                  </a:lnTo>
                  <a:lnTo>
                    <a:pt x="3960" y="0"/>
                  </a:lnTo>
                  <a:lnTo>
                    <a:pt x="3961" y="0"/>
                  </a:lnTo>
                  <a:lnTo>
                    <a:pt x="3962" y="0"/>
                  </a:lnTo>
                  <a:lnTo>
                    <a:pt x="3962" y="0"/>
                  </a:lnTo>
                  <a:lnTo>
                    <a:pt x="3963" y="0"/>
                  </a:lnTo>
                  <a:lnTo>
                    <a:pt x="3964" y="0"/>
                  </a:lnTo>
                  <a:lnTo>
                    <a:pt x="3965" y="0"/>
                  </a:lnTo>
                  <a:lnTo>
                    <a:pt x="3966" y="0"/>
                  </a:lnTo>
                  <a:lnTo>
                    <a:pt x="3967" y="0"/>
                  </a:lnTo>
                  <a:lnTo>
                    <a:pt x="3968" y="0"/>
                  </a:lnTo>
                  <a:lnTo>
                    <a:pt x="3968" y="0"/>
                  </a:lnTo>
                  <a:lnTo>
                    <a:pt x="3969" y="0"/>
                  </a:lnTo>
                  <a:lnTo>
                    <a:pt x="3970" y="0"/>
                  </a:lnTo>
                  <a:lnTo>
                    <a:pt x="3971" y="0"/>
                  </a:lnTo>
                  <a:lnTo>
                    <a:pt x="3972" y="0"/>
                  </a:lnTo>
                  <a:lnTo>
                    <a:pt x="3973" y="0"/>
                  </a:lnTo>
                  <a:lnTo>
                    <a:pt x="3973" y="0"/>
                  </a:lnTo>
                  <a:lnTo>
                    <a:pt x="3974" y="0"/>
                  </a:lnTo>
                  <a:lnTo>
                    <a:pt x="3975" y="0"/>
                  </a:lnTo>
                  <a:lnTo>
                    <a:pt x="3976" y="0"/>
                  </a:lnTo>
                  <a:lnTo>
                    <a:pt x="3977" y="0"/>
                  </a:lnTo>
                  <a:lnTo>
                    <a:pt x="3978" y="0"/>
                  </a:lnTo>
                  <a:lnTo>
                    <a:pt x="3979" y="0"/>
                  </a:lnTo>
                  <a:lnTo>
                    <a:pt x="3979" y="0"/>
                  </a:lnTo>
                  <a:lnTo>
                    <a:pt x="3980" y="0"/>
                  </a:lnTo>
                  <a:lnTo>
                    <a:pt x="3981" y="0"/>
                  </a:lnTo>
                  <a:lnTo>
                    <a:pt x="3982" y="0"/>
                  </a:lnTo>
                  <a:lnTo>
                    <a:pt x="3982" y="0"/>
                  </a:lnTo>
                  <a:lnTo>
                    <a:pt x="3983" y="0"/>
                  </a:lnTo>
                  <a:lnTo>
                    <a:pt x="3984" y="0"/>
                  </a:lnTo>
                  <a:lnTo>
                    <a:pt x="3985" y="0"/>
                  </a:lnTo>
                  <a:lnTo>
                    <a:pt x="3985" y="0"/>
                  </a:lnTo>
                  <a:lnTo>
                    <a:pt x="3986" y="0"/>
                  </a:lnTo>
                  <a:lnTo>
                    <a:pt x="3987" y="0"/>
                  </a:lnTo>
                  <a:lnTo>
                    <a:pt x="3988" y="0"/>
                  </a:lnTo>
                  <a:lnTo>
                    <a:pt x="3989" y="0"/>
                  </a:lnTo>
                  <a:lnTo>
                    <a:pt x="3990" y="0"/>
                  </a:lnTo>
                  <a:lnTo>
                    <a:pt x="3991" y="0"/>
                  </a:lnTo>
                  <a:lnTo>
                    <a:pt x="3991" y="0"/>
                  </a:lnTo>
                  <a:lnTo>
                    <a:pt x="3992" y="0"/>
                  </a:lnTo>
                  <a:lnTo>
                    <a:pt x="3993" y="0"/>
                  </a:lnTo>
                  <a:lnTo>
                    <a:pt x="3994" y="0"/>
                  </a:lnTo>
                  <a:lnTo>
                    <a:pt x="3995" y="0"/>
                  </a:lnTo>
                  <a:lnTo>
                    <a:pt x="3996" y="0"/>
                  </a:lnTo>
                  <a:lnTo>
                    <a:pt x="3997" y="0"/>
                  </a:lnTo>
                  <a:lnTo>
                    <a:pt x="3997" y="0"/>
                  </a:lnTo>
                  <a:lnTo>
                    <a:pt x="3998" y="0"/>
                  </a:lnTo>
                  <a:lnTo>
                    <a:pt x="3999" y="0"/>
                  </a:lnTo>
                  <a:lnTo>
                    <a:pt x="4000" y="0"/>
                  </a:lnTo>
                  <a:lnTo>
                    <a:pt x="4001" y="0"/>
                  </a:lnTo>
                  <a:lnTo>
                    <a:pt x="4002" y="0"/>
                  </a:lnTo>
                  <a:lnTo>
                    <a:pt x="4002" y="0"/>
                  </a:lnTo>
                  <a:lnTo>
                    <a:pt x="4003" y="0"/>
                  </a:lnTo>
                  <a:lnTo>
                    <a:pt x="4004" y="0"/>
                  </a:lnTo>
                  <a:lnTo>
                    <a:pt x="4005" y="0"/>
                  </a:lnTo>
                  <a:lnTo>
                    <a:pt x="4006" y="0"/>
                  </a:lnTo>
                  <a:lnTo>
                    <a:pt x="4007" y="0"/>
                  </a:lnTo>
                  <a:lnTo>
                    <a:pt x="4008" y="0"/>
                  </a:lnTo>
                  <a:lnTo>
                    <a:pt x="4008" y="0"/>
                  </a:lnTo>
                  <a:lnTo>
                    <a:pt x="4009" y="0"/>
                  </a:lnTo>
                  <a:lnTo>
                    <a:pt x="4010" y="0"/>
                  </a:lnTo>
                  <a:lnTo>
                    <a:pt x="4011" y="0"/>
                  </a:lnTo>
                  <a:lnTo>
                    <a:pt x="4012" y="0"/>
                  </a:lnTo>
                  <a:lnTo>
                    <a:pt x="4013" y="0"/>
                  </a:lnTo>
                  <a:lnTo>
                    <a:pt x="4014" y="0"/>
                  </a:lnTo>
                  <a:lnTo>
                    <a:pt x="4014" y="0"/>
                  </a:lnTo>
                  <a:lnTo>
                    <a:pt x="4015" y="0"/>
                  </a:lnTo>
                  <a:lnTo>
                    <a:pt x="4016" y="0"/>
                  </a:lnTo>
                  <a:lnTo>
                    <a:pt x="4017" y="0"/>
                  </a:lnTo>
                  <a:lnTo>
                    <a:pt x="4018" y="0"/>
                  </a:lnTo>
                  <a:lnTo>
                    <a:pt x="4019" y="0"/>
                  </a:lnTo>
                  <a:lnTo>
                    <a:pt x="4020" y="0"/>
                  </a:lnTo>
                  <a:lnTo>
                    <a:pt x="4020" y="0"/>
                  </a:lnTo>
                  <a:lnTo>
                    <a:pt x="4021" y="0"/>
                  </a:lnTo>
                  <a:lnTo>
                    <a:pt x="4022" y="0"/>
                  </a:lnTo>
                  <a:lnTo>
                    <a:pt x="4023" y="0"/>
                  </a:lnTo>
                  <a:lnTo>
                    <a:pt x="4024" y="0"/>
                  </a:lnTo>
                  <a:lnTo>
                    <a:pt x="4025" y="0"/>
                  </a:lnTo>
                  <a:lnTo>
                    <a:pt x="4025" y="0"/>
                  </a:lnTo>
                  <a:lnTo>
                    <a:pt x="4026" y="0"/>
                  </a:lnTo>
                  <a:lnTo>
                    <a:pt x="4027" y="0"/>
                  </a:lnTo>
                  <a:lnTo>
                    <a:pt x="4028" y="0"/>
                  </a:lnTo>
                  <a:lnTo>
                    <a:pt x="4029" y="0"/>
                  </a:lnTo>
                  <a:lnTo>
                    <a:pt x="4030" y="0"/>
                  </a:lnTo>
                  <a:lnTo>
                    <a:pt x="4031" y="0"/>
                  </a:lnTo>
                  <a:lnTo>
                    <a:pt x="4031" y="0"/>
                  </a:lnTo>
                  <a:lnTo>
                    <a:pt x="4032" y="0"/>
                  </a:lnTo>
                  <a:lnTo>
                    <a:pt x="4033" y="0"/>
                  </a:lnTo>
                  <a:lnTo>
                    <a:pt x="4034" y="0"/>
                  </a:lnTo>
                  <a:lnTo>
                    <a:pt x="4035" y="0"/>
                  </a:lnTo>
                  <a:lnTo>
                    <a:pt x="4036" y="0"/>
                  </a:lnTo>
                  <a:lnTo>
                    <a:pt x="4037" y="0"/>
                  </a:lnTo>
                  <a:lnTo>
                    <a:pt x="4037" y="0"/>
                  </a:lnTo>
                  <a:lnTo>
                    <a:pt x="4038" y="0"/>
                  </a:lnTo>
                  <a:lnTo>
                    <a:pt x="4039" y="0"/>
                  </a:lnTo>
                  <a:lnTo>
                    <a:pt x="4040" y="0"/>
                  </a:lnTo>
                  <a:lnTo>
                    <a:pt x="4041" y="0"/>
                  </a:lnTo>
                  <a:lnTo>
                    <a:pt x="4042" y="0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044" y="0"/>
                  </a:lnTo>
                  <a:lnTo>
                    <a:pt x="4045" y="0"/>
                  </a:lnTo>
                  <a:lnTo>
                    <a:pt x="4046" y="0"/>
                  </a:lnTo>
                  <a:lnTo>
                    <a:pt x="4047" y="0"/>
                  </a:lnTo>
                  <a:lnTo>
                    <a:pt x="4048" y="0"/>
                  </a:lnTo>
                  <a:lnTo>
                    <a:pt x="4049" y="0"/>
                  </a:lnTo>
                  <a:lnTo>
                    <a:pt x="4049" y="0"/>
                  </a:lnTo>
                  <a:lnTo>
                    <a:pt x="4050" y="0"/>
                  </a:lnTo>
                  <a:lnTo>
                    <a:pt x="4051" y="0"/>
                  </a:lnTo>
                  <a:lnTo>
                    <a:pt x="4052" y="0"/>
                  </a:lnTo>
                  <a:lnTo>
                    <a:pt x="4053" y="0"/>
                  </a:lnTo>
                  <a:lnTo>
                    <a:pt x="4054" y="0"/>
                  </a:lnTo>
                  <a:lnTo>
                    <a:pt x="4054" y="0"/>
                  </a:lnTo>
                  <a:lnTo>
                    <a:pt x="4055" y="0"/>
                  </a:lnTo>
                  <a:lnTo>
                    <a:pt x="4056" y="0"/>
                  </a:lnTo>
                  <a:lnTo>
                    <a:pt x="4057" y="0"/>
                  </a:lnTo>
                  <a:lnTo>
                    <a:pt x="4058" y="0"/>
                  </a:lnTo>
                  <a:lnTo>
                    <a:pt x="4059" y="0"/>
                  </a:lnTo>
                  <a:lnTo>
                    <a:pt x="4060" y="0"/>
                  </a:lnTo>
                  <a:lnTo>
                    <a:pt x="4060" y="0"/>
                  </a:lnTo>
                  <a:lnTo>
                    <a:pt x="4061" y="0"/>
                  </a:lnTo>
                  <a:lnTo>
                    <a:pt x="4062" y="0"/>
                  </a:lnTo>
                  <a:lnTo>
                    <a:pt x="4063" y="0"/>
                  </a:lnTo>
                  <a:lnTo>
                    <a:pt x="4064" y="0"/>
                  </a:lnTo>
                  <a:lnTo>
                    <a:pt x="4065" y="0"/>
                  </a:lnTo>
                  <a:lnTo>
                    <a:pt x="4066" y="0"/>
                  </a:lnTo>
                  <a:lnTo>
                    <a:pt x="4066" y="0"/>
                  </a:lnTo>
                  <a:lnTo>
                    <a:pt x="4067" y="0"/>
                  </a:lnTo>
                  <a:lnTo>
                    <a:pt x="4068" y="0"/>
                  </a:lnTo>
                  <a:lnTo>
                    <a:pt x="4068" y="0"/>
                  </a:lnTo>
                  <a:lnTo>
                    <a:pt x="4069" y="0"/>
                  </a:lnTo>
                  <a:lnTo>
                    <a:pt x="4070" y="0"/>
                  </a:lnTo>
                  <a:lnTo>
                    <a:pt x="4071" y="0"/>
                  </a:lnTo>
                  <a:lnTo>
                    <a:pt x="4072" y="0"/>
                  </a:lnTo>
                  <a:lnTo>
                    <a:pt x="4072" y="0"/>
                  </a:lnTo>
                  <a:lnTo>
                    <a:pt x="4073" y="0"/>
                  </a:lnTo>
                  <a:lnTo>
                    <a:pt x="4074" y="0"/>
                  </a:lnTo>
                  <a:lnTo>
                    <a:pt x="4075" y="0"/>
                  </a:lnTo>
                  <a:lnTo>
                    <a:pt x="4076" y="0"/>
                  </a:lnTo>
                  <a:lnTo>
                    <a:pt x="4077" y="0"/>
                  </a:lnTo>
                  <a:lnTo>
                    <a:pt x="4078" y="0"/>
                  </a:lnTo>
                  <a:lnTo>
                    <a:pt x="4078" y="0"/>
                  </a:lnTo>
                  <a:lnTo>
                    <a:pt x="4079" y="0"/>
                  </a:lnTo>
                  <a:lnTo>
                    <a:pt x="4080" y="0"/>
                  </a:lnTo>
                  <a:lnTo>
                    <a:pt x="4081" y="0"/>
                  </a:lnTo>
                  <a:lnTo>
                    <a:pt x="4082" y="0"/>
                  </a:lnTo>
                  <a:lnTo>
                    <a:pt x="4083" y="0"/>
                  </a:lnTo>
                  <a:lnTo>
                    <a:pt x="4083" y="0"/>
                  </a:lnTo>
                  <a:lnTo>
                    <a:pt x="4084" y="0"/>
                  </a:lnTo>
                  <a:lnTo>
                    <a:pt x="4085" y="0"/>
                  </a:lnTo>
                  <a:lnTo>
                    <a:pt x="4086" y="0"/>
                  </a:lnTo>
                  <a:lnTo>
                    <a:pt x="4087" y="0"/>
                  </a:lnTo>
                  <a:lnTo>
                    <a:pt x="4088" y="0"/>
                  </a:lnTo>
                  <a:lnTo>
                    <a:pt x="4089" y="0"/>
                  </a:lnTo>
                  <a:lnTo>
                    <a:pt x="4089" y="0"/>
                  </a:lnTo>
                  <a:lnTo>
                    <a:pt x="4090" y="0"/>
                  </a:lnTo>
                  <a:lnTo>
                    <a:pt x="4091" y="0"/>
                  </a:lnTo>
                  <a:lnTo>
                    <a:pt x="4092" y="0"/>
                  </a:lnTo>
                  <a:lnTo>
                    <a:pt x="4093" y="0"/>
                  </a:lnTo>
                  <a:lnTo>
                    <a:pt x="4094" y="0"/>
                  </a:lnTo>
                  <a:lnTo>
                    <a:pt x="4095" y="0"/>
                  </a:lnTo>
                  <a:lnTo>
                    <a:pt x="4095" y="0"/>
                  </a:lnTo>
                  <a:lnTo>
                    <a:pt x="4096" y="0"/>
                  </a:lnTo>
                  <a:lnTo>
                    <a:pt x="4097" y="0"/>
                  </a:lnTo>
                  <a:lnTo>
                    <a:pt x="4098" y="0"/>
                  </a:lnTo>
                  <a:lnTo>
                    <a:pt x="4099" y="0"/>
                  </a:lnTo>
                  <a:lnTo>
                    <a:pt x="4100" y="0"/>
                  </a:lnTo>
                  <a:lnTo>
                    <a:pt x="4101" y="0"/>
                  </a:lnTo>
                  <a:lnTo>
                    <a:pt x="4101" y="0"/>
                  </a:lnTo>
                  <a:lnTo>
                    <a:pt x="4102" y="0"/>
                  </a:lnTo>
                  <a:lnTo>
                    <a:pt x="4103" y="0"/>
                  </a:lnTo>
                  <a:lnTo>
                    <a:pt x="4104" y="0"/>
                  </a:lnTo>
                  <a:lnTo>
                    <a:pt x="4105" y="0"/>
                  </a:lnTo>
                  <a:lnTo>
                    <a:pt x="4106" y="0"/>
                  </a:lnTo>
                  <a:lnTo>
                    <a:pt x="4107" y="0"/>
                  </a:lnTo>
                  <a:lnTo>
                    <a:pt x="4107" y="0"/>
                  </a:lnTo>
                  <a:lnTo>
                    <a:pt x="4108" y="0"/>
                  </a:lnTo>
                  <a:lnTo>
                    <a:pt x="4109" y="0"/>
                  </a:lnTo>
                  <a:lnTo>
                    <a:pt x="4110" y="0"/>
                  </a:lnTo>
                  <a:lnTo>
                    <a:pt x="4111" y="0"/>
                  </a:lnTo>
                  <a:lnTo>
                    <a:pt x="4112" y="0"/>
                  </a:lnTo>
                  <a:lnTo>
                    <a:pt x="4112" y="0"/>
                  </a:lnTo>
                  <a:lnTo>
                    <a:pt x="4113" y="0"/>
                  </a:lnTo>
                  <a:lnTo>
                    <a:pt x="4114" y="0"/>
                  </a:lnTo>
                  <a:lnTo>
                    <a:pt x="4115" y="0"/>
                  </a:lnTo>
                  <a:lnTo>
                    <a:pt x="4116" y="0"/>
                  </a:lnTo>
                  <a:lnTo>
                    <a:pt x="4117" y="0"/>
                  </a:lnTo>
                  <a:lnTo>
                    <a:pt x="4118" y="0"/>
                  </a:lnTo>
                  <a:lnTo>
                    <a:pt x="4118" y="0"/>
                  </a:lnTo>
                  <a:lnTo>
                    <a:pt x="4119" y="0"/>
                  </a:lnTo>
                  <a:lnTo>
                    <a:pt x="4120" y="0"/>
                  </a:lnTo>
                  <a:lnTo>
                    <a:pt x="4121" y="0"/>
                  </a:lnTo>
                  <a:lnTo>
                    <a:pt x="4122" y="0"/>
                  </a:lnTo>
                  <a:lnTo>
                    <a:pt x="4123" y="0"/>
                  </a:lnTo>
                  <a:lnTo>
                    <a:pt x="4124" y="0"/>
                  </a:lnTo>
                  <a:lnTo>
                    <a:pt x="4124" y="0"/>
                  </a:lnTo>
                  <a:lnTo>
                    <a:pt x="4125" y="0"/>
                  </a:lnTo>
                  <a:lnTo>
                    <a:pt x="4126" y="0"/>
                  </a:lnTo>
                  <a:lnTo>
                    <a:pt x="4127" y="0"/>
                  </a:lnTo>
                  <a:lnTo>
                    <a:pt x="4128" y="0"/>
                  </a:lnTo>
                  <a:lnTo>
                    <a:pt x="4129" y="0"/>
                  </a:lnTo>
                  <a:lnTo>
                    <a:pt x="4130" y="0"/>
                  </a:lnTo>
                  <a:lnTo>
                    <a:pt x="4130" y="0"/>
                  </a:lnTo>
                  <a:lnTo>
                    <a:pt x="4131" y="0"/>
                  </a:lnTo>
                  <a:lnTo>
                    <a:pt x="4132" y="0"/>
                  </a:lnTo>
                  <a:lnTo>
                    <a:pt x="4133" y="0"/>
                  </a:lnTo>
                  <a:lnTo>
                    <a:pt x="4134" y="0"/>
                  </a:lnTo>
                  <a:lnTo>
                    <a:pt x="4135" y="0"/>
                  </a:lnTo>
                  <a:lnTo>
                    <a:pt x="4135" y="0"/>
                  </a:lnTo>
                  <a:lnTo>
                    <a:pt x="4136" y="0"/>
                  </a:lnTo>
                  <a:lnTo>
                    <a:pt x="4137" y="0"/>
                  </a:lnTo>
                  <a:lnTo>
                    <a:pt x="4138" y="0"/>
                  </a:lnTo>
                  <a:lnTo>
                    <a:pt x="4139" y="0"/>
                  </a:lnTo>
                  <a:lnTo>
                    <a:pt x="4140" y="0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4142" y="0"/>
                  </a:lnTo>
                  <a:lnTo>
                    <a:pt x="4143" y="0"/>
                  </a:lnTo>
                  <a:lnTo>
                    <a:pt x="4144" y="0"/>
                  </a:lnTo>
                  <a:lnTo>
                    <a:pt x="4145" y="0"/>
                  </a:lnTo>
                  <a:lnTo>
                    <a:pt x="4146" y="0"/>
                  </a:lnTo>
                  <a:lnTo>
                    <a:pt x="4147" y="0"/>
                  </a:lnTo>
                  <a:lnTo>
                    <a:pt x="4147" y="0"/>
                  </a:lnTo>
                  <a:lnTo>
                    <a:pt x="4148" y="0"/>
                  </a:lnTo>
                  <a:lnTo>
                    <a:pt x="4149" y="0"/>
                  </a:lnTo>
                  <a:lnTo>
                    <a:pt x="4150" y="0"/>
                  </a:lnTo>
                  <a:lnTo>
                    <a:pt x="4151" y="0"/>
                  </a:lnTo>
                  <a:lnTo>
                    <a:pt x="4152" y="0"/>
                  </a:lnTo>
                  <a:lnTo>
                    <a:pt x="4153" y="0"/>
                  </a:lnTo>
                  <a:lnTo>
                    <a:pt x="4153" y="0"/>
                  </a:lnTo>
                  <a:lnTo>
                    <a:pt x="4154" y="0"/>
                  </a:lnTo>
                  <a:lnTo>
                    <a:pt x="4154" y="0"/>
                  </a:lnTo>
                  <a:lnTo>
                    <a:pt x="4155" y="0"/>
                  </a:lnTo>
                  <a:lnTo>
                    <a:pt x="4156" y="0"/>
                  </a:lnTo>
                  <a:lnTo>
                    <a:pt x="4157" y="0"/>
                  </a:lnTo>
                  <a:lnTo>
                    <a:pt x="4158" y="0"/>
                  </a:lnTo>
                  <a:lnTo>
                    <a:pt x="4159" y="0"/>
                  </a:lnTo>
                  <a:lnTo>
                    <a:pt x="4159" y="0"/>
                  </a:lnTo>
                  <a:lnTo>
                    <a:pt x="4160" y="0"/>
                  </a:lnTo>
                  <a:lnTo>
                    <a:pt x="4161" y="0"/>
                  </a:lnTo>
                  <a:lnTo>
                    <a:pt x="4162" y="0"/>
                  </a:lnTo>
                  <a:lnTo>
                    <a:pt x="4163" y="0"/>
                  </a:lnTo>
                  <a:lnTo>
                    <a:pt x="4164" y="0"/>
                  </a:lnTo>
                  <a:lnTo>
                    <a:pt x="4164" y="0"/>
                  </a:lnTo>
                  <a:lnTo>
                    <a:pt x="4165" y="0"/>
                  </a:lnTo>
                  <a:lnTo>
                    <a:pt x="4166" y="0"/>
                  </a:lnTo>
                  <a:lnTo>
                    <a:pt x="4167" y="0"/>
                  </a:lnTo>
                  <a:lnTo>
                    <a:pt x="4168" y="0"/>
                  </a:lnTo>
                  <a:lnTo>
                    <a:pt x="4169" y="0"/>
                  </a:lnTo>
                  <a:lnTo>
                    <a:pt x="4170" y="0"/>
                  </a:lnTo>
                  <a:lnTo>
                    <a:pt x="4170" y="0"/>
                  </a:lnTo>
                  <a:lnTo>
                    <a:pt x="4171" y="0"/>
                  </a:lnTo>
                  <a:lnTo>
                    <a:pt x="4172" y="0"/>
                  </a:lnTo>
                  <a:lnTo>
                    <a:pt x="4173" y="0"/>
                  </a:lnTo>
                  <a:lnTo>
                    <a:pt x="4174" y="0"/>
                  </a:lnTo>
                  <a:lnTo>
                    <a:pt x="4175" y="0"/>
                  </a:lnTo>
                  <a:lnTo>
                    <a:pt x="4176" y="0"/>
                  </a:lnTo>
                  <a:lnTo>
                    <a:pt x="4176" y="0"/>
                  </a:lnTo>
                  <a:lnTo>
                    <a:pt x="4177" y="0"/>
                  </a:lnTo>
                  <a:lnTo>
                    <a:pt x="4178" y="0"/>
                  </a:lnTo>
                  <a:lnTo>
                    <a:pt x="4179" y="0"/>
                  </a:lnTo>
                  <a:lnTo>
                    <a:pt x="4180" y="0"/>
                  </a:lnTo>
                  <a:lnTo>
                    <a:pt x="4181" y="0"/>
                  </a:lnTo>
                  <a:lnTo>
                    <a:pt x="4182" y="0"/>
                  </a:lnTo>
                  <a:lnTo>
                    <a:pt x="4182" y="0"/>
                  </a:lnTo>
                  <a:lnTo>
                    <a:pt x="4183" y="0"/>
                  </a:lnTo>
                  <a:lnTo>
                    <a:pt x="4184" y="0"/>
                  </a:lnTo>
                  <a:lnTo>
                    <a:pt x="4185" y="0"/>
                  </a:lnTo>
                  <a:lnTo>
                    <a:pt x="4186" y="0"/>
                  </a:lnTo>
                  <a:lnTo>
                    <a:pt x="4187" y="0"/>
                  </a:lnTo>
                  <a:lnTo>
                    <a:pt x="4188" y="0"/>
                  </a:lnTo>
                  <a:lnTo>
                    <a:pt x="4188" y="0"/>
                  </a:lnTo>
                  <a:lnTo>
                    <a:pt x="4189" y="0"/>
                  </a:lnTo>
                  <a:lnTo>
                    <a:pt x="4190" y="0"/>
                  </a:lnTo>
                  <a:lnTo>
                    <a:pt x="4191" y="0"/>
                  </a:lnTo>
                  <a:lnTo>
                    <a:pt x="4192" y="0"/>
                  </a:lnTo>
                  <a:lnTo>
                    <a:pt x="4193" y="0"/>
                  </a:lnTo>
                  <a:lnTo>
                    <a:pt x="4193" y="0"/>
                  </a:lnTo>
                  <a:lnTo>
                    <a:pt x="4194" y="0"/>
                  </a:lnTo>
                  <a:lnTo>
                    <a:pt x="4195" y="0"/>
                  </a:lnTo>
                  <a:lnTo>
                    <a:pt x="4196" y="0"/>
                  </a:lnTo>
                  <a:lnTo>
                    <a:pt x="4197" y="0"/>
                  </a:lnTo>
                  <a:lnTo>
                    <a:pt x="4198" y="0"/>
                  </a:lnTo>
                  <a:lnTo>
                    <a:pt x="4199" y="0"/>
                  </a:lnTo>
                  <a:lnTo>
                    <a:pt x="4199" y="0"/>
                  </a:lnTo>
                  <a:lnTo>
                    <a:pt x="4200" y="0"/>
                  </a:lnTo>
                  <a:lnTo>
                    <a:pt x="4201" y="0"/>
                  </a:lnTo>
                  <a:lnTo>
                    <a:pt x="4202" y="0"/>
                  </a:lnTo>
                  <a:lnTo>
                    <a:pt x="4203" y="0"/>
                  </a:lnTo>
                  <a:lnTo>
                    <a:pt x="4204" y="0"/>
                  </a:lnTo>
                  <a:lnTo>
                    <a:pt x="4205" y="0"/>
                  </a:lnTo>
                  <a:lnTo>
                    <a:pt x="4205" y="0"/>
                  </a:lnTo>
                  <a:lnTo>
                    <a:pt x="4206" y="0"/>
                  </a:lnTo>
                  <a:lnTo>
                    <a:pt x="4207" y="0"/>
                  </a:lnTo>
                  <a:lnTo>
                    <a:pt x="4208" y="0"/>
                  </a:lnTo>
                  <a:lnTo>
                    <a:pt x="4209" y="0"/>
                  </a:lnTo>
                  <a:lnTo>
                    <a:pt x="4210" y="0"/>
                  </a:lnTo>
                  <a:lnTo>
                    <a:pt x="4211" y="0"/>
                  </a:lnTo>
                  <a:lnTo>
                    <a:pt x="4211" y="0"/>
                  </a:lnTo>
                  <a:lnTo>
                    <a:pt x="4212" y="0"/>
                  </a:lnTo>
                  <a:lnTo>
                    <a:pt x="4213" y="0"/>
                  </a:lnTo>
                  <a:lnTo>
                    <a:pt x="4214" y="0"/>
                  </a:lnTo>
                  <a:lnTo>
                    <a:pt x="4215" y="0"/>
                  </a:lnTo>
                  <a:lnTo>
                    <a:pt x="4216" y="0"/>
                  </a:lnTo>
                  <a:lnTo>
                    <a:pt x="4217" y="0"/>
                  </a:lnTo>
                  <a:lnTo>
                    <a:pt x="4217" y="0"/>
                  </a:lnTo>
                  <a:lnTo>
                    <a:pt x="4218" y="0"/>
                  </a:lnTo>
                  <a:lnTo>
                    <a:pt x="4219" y="0"/>
                  </a:lnTo>
                  <a:lnTo>
                    <a:pt x="4220" y="0"/>
                  </a:lnTo>
                  <a:lnTo>
                    <a:pt x="4221" y="0"/>
                  </a:lnTo>
                  <a:lnTo>
                    <a:pt x="4222" y="0"/>
                  </a:lnTo>
                  <a:lnTo>
                    <a:pt x="4222" y="0"/>
                  </a:lnTo>
                  <a:lnTo>
                    <a:pt x="4223" y="0"/>
                  </a:lnTo>
                  <a:lnTo>
                    <a:pt x="4224" y="0"/>
                  </a:lnTo>
                  <a:lnTo>
                    <a:pt x="4225" y="0"/>
                  </a:lnTo>
                  <a:lnTo>
                    <a:pt x="4226" y="0"/>
                  </a:lnTo>
                  <a:lnTo>
                    <a:pt x="4227" y="0"/>
                  </a:lnTo>
                  <a:lnTo>
                    <a:pt x="4228" y="0"/>
                  </a:lnTo>
                  <a:lnTo>
                    <a:pt x="4228" y="0"/>
                  </a:lnTo>
                  <a:lnTo>
                    <a:pt x="4229" y="0"/>
                  </a:lnTo>
                  <a:lnTo>
                    <a:pt x="4230" y="0"/>
                  </a:lnTo>
                  <a:lnTo>
                    <a:pt x="4231" y="0"/>
                  </a:lnTo>
                  <a:lnTo>
                    <a:pt x="4232" y="0"/>
                  </a:lnTo>
                  <a:lnTo>
                    <a:pt x="4233" y="0"/>
                  </a:lnTo>
                  <a:lnTo>
                    <a:pt x="4234" y="0"/>
                  </a:lnTo>
                  <a:lnTo>
                    <a:pt x="4234" y="0"/>
                  </a:lnTo>
                  <a:lnTo>
                    <a:pt x="4235" y="0"/>
                  </a:lnTo>
                  <a:lnTo>
                    <a:pt x="4236" y="0"/>
                  </a:lnTo>
                  <a:lnTo>
                    <a:pt x="4237" y="0"/>
                  </a:lnTo>
                  <a:lnTo>
                    <a:pt x="4238" y="0"/>
                  </a:lnTo>
                  <a:lnTo>
                    <a:pt x="4239" y="0"/>
                  </a:lnTo>
                  <a:lnTo>
                    <a:pt x="4240" y="0"/>
                  </a:lnTo>
                  <a:lnTo>
                    <a:pt x="4240" y="0"/>
                  </a:lnTo>
                  <a:lnTo>
                    <a:pt x="4240" y="0"/>
                  </a:lnTo>
                  <a:lnTo>
                    <a:pt x="4241" y="0"/>
                  </a:lnTo>
                  <a:lnTo>
                    <a:pt x="4242" y="0"/>
                  </a:lnTo>
                  <a:lnTo>
                    <a:pt x="4243" y="0"/>
                  </a:lnTo>
                  <a:lnTo>
                    <a:pt x="4244" y="0"/>
                  </a:lnTo>
                  <a:lnTo>
                    <a:pt x="4245" y="0"/>
                  </a:lnTo>
                  <a:lnTo>
                    <a:pt x="4245" y="0"/>
                  </a:lnTo>
                  <a:lnTo>
                    <a:pt x="4246" y="0"/>
                  </a:lnTo>
                  <a:lnTo>
                    <a:pt x="4247" y="0"/>
                  </a:lnTo>
                  <a:lnTo>
                    <a:pt x="4248" y="0"/>
                  </a:lnTo>
                  <a:lnTo>
                    <a:pt x="4249" y="0"/>
                  </a:lnTo>
                  <a:lnTo>
                    <a:pt x="4250" y="0"/>
                  </a:lnTo>
                  <a:lnTo>
                    <a:pt x="4251" y="0"/>
                  </a:lnTo>
                  <a:lnTo>
                    <a:pt x="4251" y="0"/>
                  </a:lnTo>
                  <a:lnTo>
                    <a:pt x="4252" y="0"/>
                  </a:lnTo>
                  <a:lnTo>
                    <a:pt x="4253" y="0"/>
                  </a:lnTo>
                  <a:lnTo>
                    <a:pt x="4254" y="0"/>
                  </a:lnTo>
                  <a:lnTo>
                    <a:pt x="4255" y="0"/>
                  </a:lnTo>
                  <a:lnTo>
                    <a:pt x="4256" y="0"/>
                  </a:lnTo>
                  <a:lnTo>
                    <a:pt x="4257" y="0"/>
                  </a:lnTo>
                  <a:lnTo>
                    <a:pt x="4257" y="0"/>
                  </a:lnTo>
                  <a:lnTo>
                    <a:pt x="4258" y="0"/>
                  </a:lnTo>
                  <a:lnTo>
                    <a:pt x="4259" y="0"/>
                  </a:lnTo>
                  <a:lnTo>
                    <a:pt x="4260" y="0"/>
                  </a:lnTo>
                  <a:lnTo>
                    <a:pt x="4261" y="0"/>
                  </a:lnTo>
                  <a:lnTo>
                    <a:pt x="4262" y="0"/>
                  </a:lnTo>
                  <a:lnTo>
                    <a:pt x="4263" y="0"/>
                  </a:lnTo>
                  <a:lnTo>
                    <a:pt x="4263" y="0"/>
                  </a:lnTo>
                  <a:lnTo>
                    <a:pt x="4264" y="0"/>
                  </a:lnTo>
                  <a:lnTo>
                    <a:pt x="4265" y="0"/>
                  </a:lnTo>
                  <a:lnTo>
                    <a:pt x="4266" y="0"/>
                  </a:lnTo>
                  <a:lnTo>
                    <a:pt x="4267" y="0"/>
                  </a:lnTo>
                  <a:lnTo>
                    <a:pt x="4268" y="0"/>
                  </a:lnTo>
                  <a:lnTo>
                    <a:pt x="4269" y="0"/>
                  </a:lnTo>
                  <a:lnTo>
                    <a:pt x="4269" y="0"/>
                  </a:lnTo>
                  <a:lnTo>
                    <a:pt x="4270" y="0"/>
                  </a:lnTo>
                  <a:lnTo>
                    <a:pt x="4271" y="0"/>
                  </a:lnTo>
                  <a:lnTo>
                    <a:pt x="4272" y="0"/>
                  </a:lnTo>
                  <a:lnTo>
                    <a:pt x="4273" y="0"/>
                  </a:lnTo>
                  <a:lnTo>
                    <a:pt x="4274" y="0"/>
                  </a:lnTo>
                  <a:lnTo>
                    <a:pt x="4274" y="0"/>
                  </a:lnTo>
                  <a:lnTo>
                    <a:pt x="4275" y="0"/>
                  </a:lnTo>
                  <a:lnTo>
                    <a:pt x="4276" y="0"/>
                  </a:lnTo>
                  <a:lnTo>
                    <a:pt x="4277" y="0"/>
                  </a:lnTo>
                  <a:lnTo>
                    <a:pt x="4278" y="0"/>
                  </a:lnTo>
                  <a:lnTo>
                    <a:pt x="4279" y="0"/>
                  </a:lnTo>
                  <a:lnTo>
                    <a:pt x="4280" y="0"/>
                  </a:lnTo>
                  <a:lnTo>
                    <a:pt x="4280" y="0"/>
                  </a:lnTo>
                  <a:lnTo>
                    <a:pt x="4281" y="0"/>
                  </a:lnTo>
                  <a:lnTo>
                    <a:pt x="4282" y="0"/>
                  </a:lnTo>
                  <a:lnTo>
                    <a:pt x="4283" y="0"/>
                  </a:lnTo>
                  <a:lnTo>
                    <a:pt x="4284" y="0"/>
                  </a:lnTo>
                  <a:lnTo>
                    <a:pt x="4285" y="0"/>
                  </a:lnTo>
                  <a:lnTo>
                    <a:pt x="4286" y="0"/>
                  </a:lnTo>
                  <a:lnTo>
                    <a:pt x="4286" y="0"/>
                  </a:lnTo>
                  <a:lnTo>
                    <a:pt x="4287" y="0"/>
                  </a:lnTo>
                  <a:lnTo>
                    <a:pt x="4288" y="0"/>
                  </a:lnTo>
                  <a:lnTo>
                    <a:pt x="4289" y="0"/>
                  </a:lnTo>
                  <a:lnTo>
                    <a:pt x="4290" y="0"/>
                  </a:lnTo>
                  <a:lnTo>
                    <a:pt x="4291" y="0"/>
                  </a:lnTo>
                  <a:lnTo>
                    <a:pt x="4292" y="0"/>
                  </a:lnTo>
                  <a:lnTo>
                    <a:pt x="4292" y="0"/>
                  </a:lnTo>
                  <a:lnTo>
                    <a:pt x="4293" y="0"/>
                  </a:lnTo>
                  <a:lnTo>
                    <a:pt x="4294" y="0"/>
                  </a:lnTo>
                  <a:lnTo>
                    <a:pt x="4295" y="0"/>
                  </a:lnTo>
                  <a:lnTo>
                    <a:pt x="4296" y="0"/>
                  </a:lnTo>
                  <a:lnTo>
                    <a:pt x="4297" y="0"/>
                  </a:lnTo>
                  <a:lnTo>
                    <a:pt x="4298" y="0"/>
                  </a:lnTo>
                  <a:lnTo>
                    <a:pt x="4298" y="0"/>
                  </a:lnTo>
                  <a:lnTo>
                    <a:pt x="4299" y="0"/>
                  </a:lnTo>
                  <a:lnTo>
                    <a:pt x="4300" y="0"/>
                  </a:lnTo>
                  <a:lnTo>
                    <a:pt x="4301" y="0"/>
                  </a:lnTo>
                  <a:lnTo>
                    <a:pt x="4302" y="0"/>
                  </a:lnTo>
                  <a:lnTo>
                    <a:pt x="4303" y="0"/>
                  </a:lnTo>
                  <a:lnTo>
                    <a:pt x="4303" y="0"/>
                  </a:lnTo>
                  <a:lnTo>
                    <a:pt x="4304" y="0"/>
                  </a:lnTo>
                  <a:lnTo>
                    <a:pt x="4305" y="0"/>
                  </a:lnTo>
                  <a:lnTo>
                    <a:pt x="4306" y="0"/>
                  </a:lnTo>
                  <a:lnTo>
                    <a:pt x="4307" y="0"/>
                  </a:lnTo>
                  <a:lnTo>
                    <a:pt x="4308" y="0"/>
                  </a:lnTo>
                  <a:lnTo>
                    <a:pt x="4309" y="0"/>
                  </a:lnTo>
                  <a:lnTo>
                    <a:pt x="4309" y="0"/>
                  </a:lnTo>
                  <a:lnTo>
                    <a:pt x="4310" y="0"/>
                  </a:lnTo>
                  <a:lnTo>
                    <a:pt x="4311" y="0"/>
                  </a:lnTo>
                  <a:lnTo>
                    <a:pt x="4312" y="0"/>
                  </a:lnTo>
                  <a:lnTo>
                    <a:pt x="4313" y="0"/>
                  </a:lnTo>
                  <a:lnTo>
                    <a:pt x="4314" y="0"/>
                  </a:lnTo>
                  <a:lnTo>
                    <a:pt x="4315" y="0"/>
                  </a:lnTo>
                  <a:lnTo>
                    <a:pt x="4315" y="0"/>
                  </a:lnTo>
                  <a:lnTo>
                    <a:pt x="4316" y="0"/>
                  </a:lnTo>
                  <a:lnTo>
                    <a:pt x="4317" y="0"/>
                  </a:lnTo>
                  <a:lnTo>
                    <a:pt x="4318" y="0"/>
                  </a:lnTo>
                  <a:lnTo>
                    <a:pt x="4319" y="0"/>
                  </a:lnTo>
                  <a:lnTo>
                    <a:pt x="4320" y="0"/>
                  </a:lnTo>
                  <a:lnTo>
                    <a:pt x="4321" y="0"/>
                  </a:lnTo>
                  <a:lnTo>
                    <a:pt x="4321" y="0"/>
                  </a:lnTo>
                  <a:lnTo>
                    <a:pt x="4322" y="0"/>
                  </a:lnTo>
                  <a:lnTo>
                    <a:pt x="4323" y="0"/>
                  </a:lnTo>
                  <a:lnTo>
                    <a:pt x="4324" y="0"/>
                  </a:lnTo>
                  <a:lnTo>
                    <a:pt x="4325" y="0"/>
                  </a:lnTo>
                  <a:lnTo>
                    <a:pt x="4326" y="0"/>
                  </a:lnTo>
                  <a:lnTo>
                    <a:pt x="4327" y="0"/>
                  </a:lnTo>
                  <a:lnTo>
                    <a:pt x="4327" y="0"/>
                  </a:lnTo>
                  <a:lnTo>
                    <a:pt x="4327" y="0"/>
                  </a:lnTo>
                  <a:lnTo>
                    <a:pt x="4328" y="0"/>
                  </a:lnTo>
                  <a:lnTo>
                    <a:pt x="4329" y="0"/>
                  </a:lnTo>
                  <a:lnTo>
                    <a:pt x="4330" y="0"/>
                  </a:lnTo>
                  <a:lnTo>
                    <a:pt x="4331" y="0"/>
                  </a:lnTo>
                  <a:lnTo>
                    <a:pt x="4331" y="0"/>
                  </a:lnTo>
                  <a:lnTo>
                    <a:pt x="4332" y="0"/>
                  </a:lnTo>
                  <a:lnTo>
                    <a:pt x="4333" y="0"/>
                  </a:lnTo>
                  <a:lnTo>
                    <a:pt x="4334" y="0"/>
                  </a:lnTo>
                  <a:lnTo>
                    <a:pt x="4335" y="0"/>
                  </a:lnTo>
                  <a:lnTo>
                    <a:pt x="4335" y="0"/>
                  </a:lnTo>
                  <a:lnTo>
                    <a:pt x="4336" y="0"/>
                  </a:lnTo>
                  <a:lnTo>
                    <a:pt x="4337" y="0"/>
                  </a:lnTo>
                  <a:lnTo>
                    <a:pt x="4338" y="0"/>
                  </a:lnTo>
                  <a:lnTo>
                    <a:pt x="4338" y="0"/>
                  </a:lnTo>
                  <a:lnTo>
                    <a:pt x="4339" y="0"/>
                  </a:lnTo>
                  <a:lnTo>
                    <a:pt x="4340" y="0"/>
                  </a:lnTo>
                  <a:lnTo>
                    <a:pt x="4340" y="0"/>
                  </a:lnTo>
                  <a:lnTo>
                    <a:pt x="4341" y="0"/>
                  </a:lnTo>
                  <a:lnTo>
                    <a:pt x="4342" y="0"/>
                  </a:lnTo>
                  <a:lnTo>
                    <a:pt x="4343" y="0"/>
                  </a:lnTo>
                  <a:lnTo>
                    <a:pt x="4344" y="0"/>
                  </a:lnTo>
                  <a:lnTo>
                    <a:pt x="4345" y="0"/>
                  </a:lnTo>
                  <a:lnTo>
                    <a:pt x="4345" y="0"/>
                  </a:lnTo>
                  <a:lnTo>
                    <a:pt x="4346" y="0"/>
                  </a:lnTo>
                  <a:lnTo>
                    <a:pt x="4347" y="0"/>
                  </a:lnTo>
                  <a:lnTo>
                    <a:pt x="4348" y="0"/>
                  </a:lnTo>
                  <a:lnTo>
                    <a:pt x="4349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1" y="0"/>
                  </a:lnTo>
                  <a:lnTo>
                    <a:pt x="4352" y="0"/>
                  </a:lnTo>
                  <a:lnTo>
                    <a:pt x="4353" y="0"/>
                  </a:lnTo>
                  <a:lnTo>
                    <a:pt x="4354" y="0"/>
                  </a:lnTo>
                  <a:lnTo>
                    <a:pt x="4355" y="0"/>
                  </a:lnTo>
                  <a:lnTo>
                    <a:pt x="4356" y="0"/>
                  </a:lnTo>
                  <a:lnTo>
                    <a:pt x="4357" y="0"/>
                  </a:lnTo>
                  <a:lnTo>
                    <a:pt x="4357" y="0"/>
                  </a:lnTo>
                  <a:lnTo>
                    <a:pt x="4358" y="0"/>
                  </a:lnTo>
                  <a:lnTo>
                    <a:pt x="4359" y="0"/>
                  </a:lnTo>
                  <a:lnTo>
                    <a:pt x="4360" y="0"/>
                  </a:lnTo>
                  <a:lnTo>
                    <a:pt x="4361" y="0"/>
                  </a:lnTo>
                  <a:lnTo>
                    <a:pt x="4362" y="0"/>
                  </a:lnTo>
                  <a:lnTo>
                    <a:pt x="4363" y="0"/>
                  </a:lnTo>
                  <a:lnTo>
                    <a:pt x="4363" y="0"/>
                  </a:lnTo>
                  <a:lnTo>
                    <a:pt x="4364" y="0"/>
                  </a:lnTo>
                  <a:lnTo>
                    <a:pt x="4365" y="0"/>
                  </a:lnTo>
                  <a:lnTo>
                    <a:pt x="4366" y="0"/>
                  </a:lnTo>
                  <a:lnTo>
                    <a:pt x="4367" y="0"/>
                  </a:lnTo>
                  <a:lnTo>
                    <a:pt x="4368" y="0"/>
                  </a:lnTo>
                  <a:lnTo>
                    <a:pt x="4368" y="0"/>
                  </a:lnTo>
                  <a:lnTo>
                    <a:pt x="4369" y="0"/>
                  </a:lnTo>
                  <a:lnTo>
                    <a:pt x="4370" y="0"/>
                  </a:lnTo>
                  <a:lnTo>
                    <a:pt x="4371" y="0"/>
                  </a:lnTo>
                  <a:lnTo>
                    <a:pt x="4372" y="0"/>
                  </a:lnTo>
                  <a:lnTo>
                    <a:pt x="4373" y="0"/>
                  </a:lnTo>
                  <a:lnTo>
                    <a:pt x="4374" y="0"/>
                  </a:lnTo>
                  <a:lnTo>
                    <a:pt x="4374" y="0"/>
                  </a:lnTo>
                  <a:lnTo>
                    <a:pt x="4375" y="0"/>
                  </a:lnTo>
                  <a:lnTo>
                    <a:pt x="4376" y="0"/>
                  </a:lnTo>
                  <a:lnTo>
                    <a:pt x="4377" y="0"/>
                  </a:lnTo>
                  <a:lnTo>
                    <a:pt x="4378" y="0"/>
                  </a:lnTo>
                  <a:lnTo>
                    <a:pt x="4379" y="0"/>
                  </a:lnTo>
                  <a:lnTo>
                    <a:pt x="4380" y="0"/>
                  </a:lnTo>
                  <a:lnTo>
                    <a:pt x="4380" y="0"/>
                  </a:lnTo>
                  <a:lnTo>
                    <a:pt x="4381" y="0"/>
                  </a:lnTo>
                  <a:lnTo>
                    <a:pt x="4382" y="0"/>
                  </a:lnTo>
                  <a:lnTo>
                    <a:pt x="4383" y="0"/>
                  </a:lnTo>
                  <a:lnTo>
                    <a:pt x="4384" y="0"/>
                  </a:lnTo>
                  <a:lnTo>
                    <a:pt x="4385" y="0"/>
                  </a:lnTo>
                  <a:lnTo>
                    <a:pt x="4385" y="0"/>
                  </a:lnTo>
                  <a:lnTo>
                    <a:pt x="4386" y="0"/>
                  </a:lnTo>
                  <a:lnTo>
                    <a:pt x="4387" y="0"/>
                  </a:lnTo>
                  <a:lnTo>
                    <a:pt x="4388" y="0"/>
                  </a:lnTo>
                  <a:lnTo>
                    <a:pt x="4389" y="0"/>
                  </a:lnTo>
                  <a:lnTo>
                    <a:pt x="4389" y="0"/>
                  </a:lnTo>
                  <a:lnTo>
                    <a:pt x="4390" y="0"/>
                  </a:lnTo>
                  <a:lnTo>
                    <a:pt x="4391" y="0"/>
                  </a:lnTo>
                  <a:lnTo>
                    <a:pt x="4391" y="0"/>
                  </a:lnTo>
                  <a:lnTo>
                    <a:pt x="4392" y="0"/>
                  </a:lnTo>
                  <a:lnTo>
                    <a:pt x="4393" y="0"/>
                  </a:lnTo>
                  <a:lnTo>
                    <a:pt x="4394" y="0"/>
                  </a:lnTo>
                  <a:lnTo>
                    <a:pt x="4395" y="0"/>
                  </a:lnTo>
                  <a:lnTo>
                    <a:pt x="4395" y="0"/>
                  </a:lnTo>
                  <a:lnTo>
                    <a:pt x="4396" y="0"/>
                  </a:lnTo>
                  <a:lnTo>
                    <a:pt x="4397" y="0"/>
                  </a:lnTo>
                  <a:lnTo>
                    <a:pt x="4398" y="0"/>
                  </a:lnTo>
                  <a:lnTo>
                    <a:pt x="4399" y="0"/>
                  </a:lnTo>
                  <a:lnTo>
                    <a:pt x="4400" y="0"/>
                  </a:lnTo>
                  <a:lnTo>
                    <a:pt x="4400" y="0"/>
                  </a:lnTo>
                  <a:lnTo>
                    <a:pt x="4401" y="0"/>
                  </a:lnTo>
                  <a:lnTo>
                    <a:pt x="4402" y="0"/>
                  </a:lnTo>
                  <a:lnTo>
                    <a:pt x="4403" y="0"/>
                  </a:lnTo>
                  <a:lnTo>
                    <a:pt x="4404" y="0"/>
                  </a:lnTo>
                  <a:lnTo>
                    <a:pt x="4404" y="0"/>
                  </a:lnTo>
                  <a:lnTo>
                    <a:pt x="4405" y="0"/>
                  </a:lnTo>
                  <a:lnTo>
                    <a:pt x="4406" y="0"/>
                  </a:lnTo>
                  <a:lnTo>
                    <a:pt x="4407" y="0"/>
                  </a:lnTo>
                  <a:lnTo>
                    <a:pt x="4407" y="0"/>
                  </a:lnTo>
                  <a:lnTo>
                    <a:pt x="4408" y="0"/>
                  </a:lnTo>
                  <a:lnTo>
                    <a:pt x="4409" y="0"/>
                  </a:lnTo>
                  <a:lnTo>
                    <a:pt x="4409" y="0"/>
                  </a:lnTo>
                  <a:lnTo>
                    <a:pt x="4409" y="0"/>
                  </a:lnTo>
                  <a:lnTo>
                    <a:pt x="4410" y="0"/>
                  </a:lnTo>
                  <a:lnTo>
                    <a:pt x="4411" y="0"/>
                  </a:lnTo>
                  <a:lnTo>
                    <a:pt x="4412" y="0"/>
                  </a:lnTo>
                  <a:lnTo>
                    <a:pt x="4413" y="0"/>
                  </a:lnTo>
                  <a:lnTo>
                    <a:pt x="4414" y="0"/>
                  </a:lnTo>
                  <a:lnTo>
                    <a:pt x="4414" y="0"/>
                  </a:lnTo>
                  <a:lnTo>
                    <a:pt x="4414" y="0"/>
                  </a:lnTo>
                  <a:lnTo>
                    <a:pt x="4415" y="0"/>
                  </a:lnTo>
                  <a:lnTo>
                    <a:pt x="4416" y="0"/>
                  </a:lnTo>
                  <a:lnTo>
                    <a:pt x="4417" y="0"/>
                  </a:lnTo>
                  <a:lnTo>
                    <a:pt x="4418" y="0"/>
                  </a:lnTo>
                  <a:lnTo>
                    <a:pt x="4419" y="0"/>
                  </a:lnTo>
                  <a:lnTo>
                    <a:pt x="4419" y="0"/>
                  </a:lnTo>
                  <a:lnTo>
                    <a:pt x="4419" y="0"/>
                  </a:lnTo>
                  <a:lnTo>
                    <a:pt x="4420" y="0"/>
                  </a:lnTo>
                  <a:lnTo>
                    <a:pt x="4421" y="0"/>
                  </a:lnTo>
                  <a:lnTo>
                    <a:pt x="4422" y="0"/>
                  </a:lnTo>
                  <a:lnTo>
                    <a:pt x="4423" y="0"/>
                  </a:lnTo>
                  <a:lnTo>
                    <a:pt x="4424" y="0"/>
                  </a:lnTo>
                  <a:lnTo>
                    <a:pt x="4424" y="0"/>
                  </a:lnTo>
                  <a:lnTo>
                    <a:pt x="4424" y="0"/>
                  </a:lnTo>
                  <a:lnTo>
                    <a:pt x="4425" y="0"/>
                  </a:lnTo>
                  <a:lnTo>
                    <a:pt x="4426" y="0"/>
                  </a:lnTo>
                  <a:lnTo>
                    <a:pt x="4427" y="0"/>
                  </a:lnTo>
                  <a:lnTo>
                    <a:pt x="4427" y="0"/>
                  </a:lnTo>
                  <a:lnTo>
                    <a:pt x="4428" y="0"/>
                  </a:lnTo>
                  <a:lnTo>
                    <a:pt x="4429" y="0"/>
                  </a:lnTo>
                  <a:lnTo>
                    <a:pt x="4429" y="0"/>
                  </a:lnTo>
                  <a:lnTo>
                    <a:pt x="4429" y="0"/>
                  </a:lnTo>
                  <a:lnTo>
                    <a:pt x="4430" y="0"/>
                  </a:lnTo>
                  <a:lnTo>
                    <a:pt x="4431" y="0"/>
                  </a:lnTo>
                  <a:lnTo>
                    <a:pt x="4432" y="0"/>
                  </a:lnTo>
                  <a:lnTo>
                    <a:pt x="4433" y="0"/>
                  </a:lnTo>
                  <a:lnTo>
                    <a:pt x="4434" y="0"/>
                  </a:lnTo>
                  <a:lnTo>
                    <a:pt x="4434" y="0"/>
                  </a:lnTo>
                  <a:lnTo>
                    <a:pt x="4434" y="0"/>
                  </a:lnTo>
                  <a:lnTo>
                    <a:pt x="4435" y="0"/>
                  </a:lnTo>
                  <a:lnTo>
                    <a:pt x="4436" y="0"/>
                  </a:lnTo>
                  <a:lnTo>
                    <a:pt x="4437" y="0"/>
                  </a:lnTo>
                  <a:lnTo>
                    <a:pt x="4438" y="0"/>
                  </a:lnTo>
                  <a:lnTo>
                    <a:pt x="4439" y="0"/>
                  </a:lnTo>
                  <a:lnTo>
                    <a:pt x="4439" y="0"/>
                  </a:lnTo>
                  <a:lnTo>
                    <a:pt x="4439" y="0"/>
                  </a:lnTo>
                  <a:lnTo>
                    <a:pt x="4440" y="0"/>
                  </a:lnTo>
                  <a:lnTo>
                    <a:pt x="4441" y="0"/>
                  </a:lnTo>
                  <a:lnTo>
                    <a:pt x="4442" y="0"/>
                  </a:lnTo>
                  <a:lnTo>
                    <a:pt x="4443" y="0"/>
                  </a:lnTo>
                  <a:lnTo>
                    <a:pt x="4444" y="0"/>
                  </a:lnTo>
                  <a:lnTo>
                    <a:pt x="4444" y="0"/>
                  </a:lnTo>
                  <a:lnTo>
                    <a:pt x="4444" y="0"/>
                  </a:lnTo>
                  <a:lnTo>
                    <a:pt x="4445" y="0"/>
                  </a:lnTo>
                  <a:lnTo>
                    <a:pt x="4446" y="0"/>
                  </a:lnTo>
                  <a:lnTo>
                    <a:pt x="4447" y="0"/>
                  </a:lnTo>
                  <a:lnTo>
                    <a:pt x="4447" y="0"/>
                  </a:lnTo>
                  <a:lnTo>
                    <a:pt x="4448" y="0"/>
                  </a:lnTo>
                  <a:lnTo>
                    <a:pt x="4449" y="0"/>
                  </a:lnTo>
                  <a:lnTo>
                    <a:pt x="4449" y="0"/>
                  </a:lnTo>
                  <a:lnTo>
                    <a:pt x="4450" y="0"/>
                  </a:lnTo>
                  <a:lnTo>
                    <a:pt x="4451" y="0"/>
                  </a:lnTo>
                  <a:lnTo>
                    <a:pt x="4452" y="0"/>
                  </a:lnTo>
                  <a:lnTo>
                    <a:pt x="4453" y="0"/>
                  </a:lnTo>
                  <a:lnTo>
                    <a:pt x="4454" y="0"/>
                  </a:lnTo>
                  <a:lnTo>
                    <a:pt x="4455" y="0"/>
                  </a:lnTo>
                  <a:lnTo>
                    <a:pt x="4455" y="0"/>
                  </a:lnTo>
                  <a:lnTo>
                    <a:pt x="4456" y="0"/>
                  </a:lnTo>
                  <a:lnTo>
                    <a:pt x="4457" y="0"/>
                  </a:lnTo>
                  <a:lnTo>
                    <a:pt x="4458" y="0"/>
                  </a:lnTo>
                  <a:lnTo>
                    <a:pt x="4459" y="0"/>
                  </a:lnTo>
                  <a:lnTo>
                    <a:pt x="4460" y="0"/>
                  </a:lnTo>
                  <a:lnTo>
                    <a:pt x="4461" y="0"/>
                  </a:lnTo>
                  <a:lnTo>
                    <a:pt x="4461" y="0"/>
                  </a:lnTo>
                  <a:lnTo>
                    <a:pt x="4462" y="0"/>
                  </a:lnTo>
                  <a:lnTo>
                    <a:pt x="4463" y="0"/>
                  </a:lnTo>
                  <a:lnTo>
                    <a:pt x="4464" y="0"/>
                  </a:lnTo>
                  <a:lnTo>
                    <a:pt x="4465" y="0"/>
                  </a:lnTo>
                  <a:lnTo>
                    <a:pt x="4466" y="0"/>
                  </a:lnTo>
                  <a:lnTo>
                    <a:pt x="4467" y="0"/>
                  </a:lnTo>
                  <a:lnTo>
                    <a:pt x="4467" y="0"/>
                  </a:lnTo>
                  <a:lnTo>
                    <a:pt x="4468" y="0"/>
                  </a:lnTo>
                  <a:lnTo>
                    <a:pt x="4469" y="0"/>
                  </a:lnTo>
                  <a:lnTo>
                    <a:pt x="4470" y="0"/>
                  </a:lnTo>
                  <a:lnTo>
                    <a:pt x="4471" y="0"/>
                  </a:lnTo>
                  <a:lnTo>
                    <a:pt x="4472" y="0"/>
                  </a:lnTo>
                  <a:lnTo>
                    <a:pt x="4473" y="0"/>
                  </a:lnTo>
                  <a:lnTo>
                    <a:pt x="4473" y="0"/>
                  </a:lnTo>
                  <a:lnTo>
                    <a:pt x="4474" y="0"/>
                  </a:lnTo>
                  <a:lnTo>
                    <a:pt x="4475" y="0"/>
                  </a:lnTo>
                  <a:lnTo>
                    <a:pt x="4476" y="0"/>
                  </a:lnTo>
                  <a:lnTo>
                    <a:pt x="4477" y="0"/>
                  </a:lnTo>
                  <a:lnTo>
                    <a:pt x="4478" y="0"/>
                  </a:lnTo>
                  <a:lnTo>
                    <a:pt x="4479" y="0"/>
                  </a:lnTo>
                  <a:lnTo>
                    <a:pt x="4479" y="0"/>
                  </a:lnTo>
                  <a:lnTo>
                    <a:pt x="4480" y="0"/>
                  </a:lnTo>
                  <a:lnTo>
                    <a:pt x="4481" y="0"/>
                  </a:lnTo>
                  <a:lnTo>
                    <a:pt x="4482" y="0"/>
                  </a:lnTo>
                  <a:lnTo>
                    <a:pt x="4483" y="0"/>
                  </a:lnTo>
                  <a:lnTo>
                    <a:pt x="4484" y="0"/>
                  </a:lnTo>
                  <a:lnTo>
                    <a:pt x="4485" y="0"/>
                  </a:lnTo>
                  <a:lnTo>
                    <a:pt x="4485" y="0"/>
                  </a:lnTo>
                  <a:lnTo>
                    <a:pt x="4486" y="0"/>
                  </a:lnTo>
                  <a:lnTo>
                    <a:pt x="4487" y="0"/>
                  </a:lnTo>
                  <a:lnTo>
                    <a:pt x="4488" y="0"/>
                  </a:lnTo>
                  <a:lnTo>
                    <a:pt x="4489" y="0"/>
                  </a:lnTo>
                  <a:lnTo>
                    <a:pt x="4490" y="0"/>
                  </a:lnTo>
                  <a:lnTo>
                    <a:pt x="4491" y="0"/>
                  </a:lnTo>
                  <a:lnTo>
                    <a:pt x="4491" y="0"/>
                  </a:lnTo>
                  <a:lnTo>
                    <a:pt x="4492" y="0"/>
                  </a:lnTo>
                  <a:lnTo>
                    <a:pt x="4493" y="0"/>
                  </a:lnTo>
                  <a:lnTo>
                    <a:pt x="4494" y="0"/>
                  </a:lnTo>
                  <a:lnTo>
                    <a:pt x="4495" y="0"/>
                  </a:lnTo>
                  <a:lnTo>
                    <a:pt x="4496" y="0"/>
                  </a:lnTo>
                  <a:lnTo>
                    <a:pt x="4497" y="0"/>
                  </a:lnTo>
                  <a:lnTo>
                    <a:pt x="4497" y="0"/>
                  </a:lnTo>
                  <a:lnTo>
                    <a:pt x="4498" y="0"/>
                  </a:lnTo>
                  <a:lnTo>
                    <a:pt x="4499" y="0"/>
                  </a:lnTo>
                  <a:lnTo>
                    <a:pt x="4500" y="0"/>
                  </a:lnTo>
                  <a:lnTo>
                    <a:pt x="4501" y="0"/>
                  </a:lnTo>
                  <a:lnTo>
                    <a:pt x="4502" y="0"/>
                  </a:lnTo>
                  <a:lnTo>
                    <a:pt x="4503" y="0"/>
                  </a:lnTo>
                  <a:lnTo>
                    <a:pt x="4503" y="0"/>
                  </a:lnTo>
                  <a:lnTo>
                    <a:pt x="4504" y="0"/>
                  </a:lnTo>
                  <a:lnTo>
                    <a:pt x="4505" y="0"/>
                  </a:lnTo>
                  <a:lnTo>
                    <a:pt x="4506" y="0"/>
                  </a:lnTo>
                  <a:lnTo>
                    <a:pt x="4507" y="0"/>
                  </a:lnTo>
                  <a:lnTo>
                    <a:pt x="4508" y="0"/>
                  </a:lnTo>
                  <a:lnTo>
                    <a:pt x="4509" y="0"/>
                  </a:lnTo>
                  <a:lnTo>
                    <a:pt x="4509" y="0"/>
                  </a:lnTo>
                  <a:lnTo>
                    <a:pt x="4510" y="0"/>
                  </a:lnTo>
                  <a:lnTo>
                    <a:pt x="4511" y="0"/>
                  </a:lnTo>
                  <a:lnTo>
                    <a:pt x="4512" y="0"/>
                  </a:lnTo>
                  <a:lnTo>
                    <a:pt x="4513" y="0"/>
                  </a:lnTo>
                  <a:lnTo>
                    <a:pt x="4514" y="0"/>
                  </a:lnTo>
                  <a:lnTo>
                    <a:pt x="4515" y="0"/>
                  </a:lnTo>
                  <a:lnTo>
                    <a:pt x="4515" y="0"/>
                  </a:lnTo>
                  <a:lnTo>
                    <a:pt x="4516" y="0"/>
                  </a:lnTo>
                  <a:lnTo>
                    <a:pt x="4517" y="0"/>
                  </a:lnTo>
                  <a:lnTo>
                    <a:pt x="4518" y="0"/>
                  </a:lnTo>
                  <a:lnTo>
                    <a:pt x="4519" y="0"/>
                  </a:lnTo>
                  <a:lnTo>
                    <a:pt x="4520" y="0"/>
                  </a:lnTo>
                  <a:lnTo>
                    <a:pt x="4521" y="0"/>
                  </a:lnTo>
                  <a:lnTo>
                    <a:pt x="4521" y="0"/>
                  </a:lnTo>
                  <a:lnTo>
                    <a:pt x="4522" y="0"/>
                  </a:lnTo>
                  <a:lnTo>
                    <a:pt x="4523" y="0"/>
                  </a:lnTo>
                  <a:lnTo>
                    <a:pt x="4524" y="0"/>
                  </a:lnTo>
                  <a:lnTo>
                    <a:pt x="4525" y="0"/>
                  </a:lnTo>
                  <a:lnTo>
                    <a:pt x="4526" y="0"/>
                  </a:lnTo>
                  <a:lnTo>
                    <a:pt x="4527" y="0"/>
                  </a:lnTo>
                  <a:lnTo>
                    <a:pt x="4527" y="0"/>
                  </a:lnTo>
                  <a:lnTo>
                    <a:pt x="4528" y="0"/>
                  </a:lnTo>
                  <a:lnTo>
                    <a:pt x="4529" y="0"/>
                  </a:lnTo>
                  <a:lnTo>
                    <a:pt x="4530" y="0"/>
                  </a:lnTo>
                  <a:lnTo>
                    <a:pt x="4531" y="0"/>
                  </a:lnTo>
                  <a:lnTo>
                    <a:pt x="4532" y="0"/>
                  </a:lnTo>
                  <a:lnTo>
                    <a:pt x="4533" y="0"/>
                  </a:lnTo>
                  <a:lnTo>
                    <a:pt x="4533" y="0"/>
                  </a:lnTo>
                  <a:lnTo>
                    <a:pt x="4534" y="0"/>
                  </a:lnTo>
                  <a:lnTo>
                    <a:pt x="4535" y="0"/>
                  </a:lnTo>
                  <a:lnTo>
                    <a:pt x="4536" y="0"/>
                  </a:lnTo>
                  <a:lnTo>
                    <a:pt x="4537" y="0"/>
                  </a:lnTo>
                  <a:lnTo>
                    <a:pt x="4538" y="0"/>
                  </a:lnTo>
                  <a:lnTo>
                    <a:pt x="4539" y="0"/>
                  </a:lnTo>
                  <a:lnTo>
                    <a:pt x="4539" y="0"/>
                  </a:lnTo>
                  <a:lnTo>
                    <a:pt x="4540" y="0"/>
                  </a:lnTo>
                  <a:lnTo>
                    <a:pt x="4541" y="0"/>
                  </a:lnTo>
                  <a:lnTo>
                    <a:pt x="4542" y="0"/>
                  </a:lnTo>
                  <a:lnTo>
                    <a:pt x="4542" y="0"/>
                  </a:lnTo>
                  <a:lnTo>
                    <a:pt x="4543" y="0"/>
                  </a:lnTo>
                  <a:lnTo>
                    <a:pt x="4544" y="0"/>
                  </a:lnTo>
                  <a:lnTo>
                    <a:pt x="4545" y="0"/>
                  </a:lnTo>
                  <a:lnTo>
                    <a:pt x="4545" y="0"/>
                  </a:lnTo>
                  <a:lnTo>
                    <a:pt x="4546" y="0"/>
                  </a:lnTo>
                  <a:lnTo>
                    <a:pt x="4547" y="0"/>
                  </a:lnTo>
                  <a:lnTo>
                    <a:pt x="4548" y="0"/>
                  </a:lnTo>
                  <a:lnTo>
                    <a:pt x="4549" y="0"/>
                  </a:lnTo>
                  <a:lnTo>
                    <a:pt x="4550" y="0"/>
                  </a:lnTo>
                  <a:lnTo>
                    <a:pt x="4550" y="0"/>
                  </a:lnTo>
                  <a:lnTo>
                    <a:pt x="4551" y="0"/>
                  </a:lnTo>
                  <a:lnTo>
                    <a:pt x="4552" y="0"/>
                  </a:lnTo>
                  <a:lnTo>
                    <a:pt x="4553" y="0"/>
                  </a:lnTo>
                  <a:lnTo>
                    <a:pt x="4554" y="0"/>
                  </a:lnTo>
                  <a:lnTo>
                    <a:pt x="4555" y="0"/>
                  </a:lnTo>
                  <a:lnTo>
                    <a:pt x="4556" y="0"/>
                  </a:lnTo>
                  <a:lnTo>
                    <a:pt x="4556" y="0"/>
                  </a:lnTo>
                  <a:lnTo>
                    <a:pt x="4556" y="0"/>
                  </a:lnTo>
                  <a:lnTo>
                    <a:pt x="4557" y="0"/>
                  </a:lnTo>
                  <a:lnTo>
                    <a:pt x="4558" y="0"/>
                  </a:lnTo>
                  <a:lnTo>
                    <a:pt x="4559" y="0"/>
                  </a:lnTo>
                  <a:lnTo>
                    <a:pt x="4560" y="0"/>
                  </a:lnTo>
                  <a:lnTo>
                    <a:pt x="4561" y="0"/>
                  </a:lnTo>
                  <a:lnTo>
                    <a:pt x="4561" y="0"/>
                  </a:lnTo>
                  <a:lnTo>
                    <a:pt x="4562" y="0"/>
                  </a:lnTo>
                  <a:lnTo>
                    <a:pt x="4563" y="0"/>
                  </a:lnTo>
                  <a:lnTo>
                    <a:pt x="4564" y="0"/>
                  </a:lnTo>
                  <a:lnTo>
                    <a:pt x="4565" y="0"/>
                  </a:lnTo>
                  <a:lnTo>
                    <a:pt x="4566" y="0"/>
                  </a:lnTo>
                  <a:lnTo>
                    <a:pt x="4566" y="0"/>
                  </a:lnTo>
                  <a:lnTo>
                    <a:pt x="4567" y="0"/>
                  </a:lnTo>
                  <a:lnTo>
                    <a:pt x="4568" y="0"/>
                  </a:lnTo>
                  <a:lnTo>
                    <a:pt x="4569" y="0"/>
                  </a:lnTo>
                  <a:lnTo>
                    <a:pt x="4570" y="0"/>
                  </a:lnTo>
                  <a:lnTo>
                    <a:pt x="4571" y="0"/>
                  </a:lnTo>
                  <a:lnTo>
                    <a:pt x="4571" y="0"/>
                  </a:lnTo>
                  <a:lnTo>
                    <a:pt x="4572" y="0"/>
                  </a:lnTo>
                  <a:lnTo>
                    <a:pt x="4573" y="0"/>
                  </a:lnTo>
                  <a:lnTo>
                    <a:pt x="4574" y="0"/>
                  </a:lnTo>
                  <a:lnTo>
                    <a:pt x="4575" y="0"/>
                  </a:lnTo>
                  <a:lnTo>
                    <a:pt x="4576" y="0"/>
                  </a:lnTo>
                  <a:lnTo>
                    <a:pt x="4576" y="0"/>
                  </a:lnTo>
                  <a:lnTo>
                    <a:pt x="4577" y="0"/>
                  </a:lnTo>
                  <a:lnTo>
                    <a:pt x="4577" y="0"/>
                  </a:lnTo>
                  <a:lnTo>
                    <a:pt x="4578" y="0"/>
                  </a:lnTo>
                  <a:lnTo>
                    <a:pt x="4579" y="0"/>
                  </a:lnTo>
                  <a:lnTo>
                    <a:pt x="4580" y="0"/>
                  </a:lnTo>
                  <a:lnTo>
                    <a:pt x="4581" y="0"/>
                  </a:lnTo>
                  <a:lnTo>
                    <a:pt x="4581" y="0"/>
                  </a:lnTo>
                  <a:lnTo>
                    <a:pt x="4582" y="0"/>
                  </a:lnTo>
                  <a:lnTo>
                    <a:pt x="4583" y="0"/>
                  </a:lnTo>
                  <a:lnTo>
                    <a:pt x="4584" y="0"/>
                  </a:lnTo>
                  <a:lnTo>
                    <a:pt x="4585" y="0"/>
                  </a:lnTo>
                  <a:lnTo>
                    <a:pt x="4586" y="0"/>
                  </a:lnTo>
                  <a:lnTo>
                    <a:pt x="4587" y="0"/>
                  </a:lnTo>
                  <a:lnTo>
                    <a:pt x="4587" y="0"/>
                  </a:lnTo>
                  <a:lnTo>
                    <a:pt x="4588" y="0"/>
                  </a:lnTo>
                  <a:lnTo>
                    <a:pt x="4589" y="0"/>
                  </a:lnTo>
                  <a:lnTo>
                    <a:pt x="4590" y="0"/>
                  </a:lnTo>
                  <a:lnTo>
                    <a:pt x="4591" y="0"/>
                  </a:lnTo>
                  <a:lnTo>
                    <a:pt x="4592" y="0"/>
                  </a:lnTo>
                  <a:lnTo>
                    <a:pt x="4592" y="0"/>
                  </a:lnTo>
                  <a:lnTo>
                    <a:pt x="4592" y="0"/>
                  </a:lnTo>
                  <a:lnTo>
                    <a:pt x="4593" y="0"/>
                  </a:lnTo>
                  <a:lnTo>
                    <a:pt x="4594" y="0"/>
                  </a:lnTo>
                  <a:lnTo>
                    <a:pt x="4595" y="0"/>
                  </a:lnTo>
                  <a:lnTo>
                    <a:pt x="4596" y="0"/>
                  </a:lnTo>
                  <a:lnTo>
                    <a:pt x="4597" y="0"/>
                  </a:lnTo>
                  <a:lnTo>
                    <a:pt x="4598" y="0"/>
                  </a:lnTo>
                  <a:lnTo>
                    <a:pt x="4598" y="0"/>
                  </a:lnTo>
                  <a:lnTo>
                    <a:pt x="4599" y="0"/>
                  </a:lnTo>
                  <a:lnTo>
                    <a:pt x="4600" y="0"/>
                  </a:lnTo>
                  <a:lnTo>
                    <a:pt x="4601" y="0"/>
                  </a:lnTo>
                  <a:lnTo>
                    <a:pt x="4602" y="0"/>
                  </a:lnTo>
                  <a:lnTo>
                    <a:pt x="4603" y="0"/>
                  </a:lnTo>
                  <a:lnTo>
                    <a:pt x="4604" y="0"/>
                  </a:lnTo>
                  <a:lnTo>
                    <a:pt x="4604" y="0"/>
                  </a:lnTo>
                  <a:lnTo>
                    <a:pt x="4605" y="0"/>
                  </a:lnTo>
                  <a:lnTo>
                    <a:pt x="4606" y="0"/>
                  </a:lnTo>
                  <a:lnTo>
                    <a:pt x="4607" y="0"/>
                  </a:lnTo>
                  <a:lnTo>
                    <a:pt x="4608" y="0"/>
                  </a:lnTo>
                  <a:lnTo>
                    <a:pt x="4609" y="0"/>
                  </a:lnTo>
                  <a:lnTo>
                    <a:pt x="4610" y="0"/>
                  </a:lnTo>
                  <a:lnTo>
                    <a:pt x="4610" y="0"/>
                  </a:lnTo>
                  <a:lnTo>
                    <a:pt x="4611" y="0"/>
                  </a:lnTo>
                  <a:lnTo>
                    <a:pt x="4612" y="0"/>
                  </a:lnTo>
                  <a:lnTo>
                    <a:pt x="4613" y="0"/>
                  </a:lnTo>
                  <a:lnTo>
                    <a:pt x="4614" y="0"/>
                  </a:lnTo>
                  <a:lnTo>
                    <a:pt x="4615" y="0"/>
                  </a:lnTo>
                  <a:lnTo>
                    <a:pt x="4615" y="0"/>
                  </a:lnTo>
                  <a:lnTo>
                    <a:pt x="4616" y="0"/>
                  </a:lnTo>
                  <a:lnTo>
                    <a:pt x="4617" y="0"/>
                  </a:lnTo>
                  <a:lnTo>
                    <a:pt x="4618" y="0"/>
                  </a:lnTo>
                  <a:lnTo>
                    <a:pt x="4619" y="0"/>
                  </a:lnTo>
                  <a:lnTo>
                    <a:pt x="4620" y="0"/>
                  </a:lnTo>
                  <a:lnTo>
                    <a:pt x="4621" y="0"/>
                  </a:lnTo>
                  <a:lnTo>
                    <a:pt x="4621" y="0"/>
                  </a:lnTo>
                  <a:lnTo>
                    <a:pt x="4622" y="0"/>
                  </a:lnTo>
                  <a:lnTo>
                    <a:pt x="4623" y="0"/>
                  </a:lnTo>
                  <a:lnTo>
                    <a:pt x="4624" y="0"/>
                  </a:lnTo>
                  <a:lnTo>
                    <a:pt x="4625" y="0"/>
                  </a:lnTo>
                  <a:lnTo>
                    <a:pt x="4626" y="0"/>
                  </a:lnTo>
                  <a:lnTo>
                    <a:pt x="4627" y="0"/>
                  </a:lnTo>
                  <a:lnTo>
                    <a:pt x="4627" y="0"/>
                  </a:lnTo>
                  <a:lnTo>
                    <a:pt x="4628" y="0"/>
                  </a:lnTo>
                  <a:lnTo>
                    <a:pt x="4629" y="0"/>
                  </a:lnTo>
                  <a:lnTo>
                    <a:pt x="4630" y="0"/>
                  </a:lnTo>
                  <a:lnTo>
                    <a:pt x="4631" y="0"/>
                  </a:lnTo>
                  <a:lnTo>
                    <a:pt x="4632" y="0"/>
                  </a:lnTo>
                  <a:lnTo>
                    <a:pt x="4632" y="0"/>
                  </a:lnTo>
                  <a:lnTo>
                    <a:pt x="4633" y="0"/>
                  </a:lnTo>
                  <a:lnTo>
                    <a:pt x="4634" y="0"/>
                  </a:lnTo>
                  <a:lnTo>
                    <a:pt x="4635" y="0"/>
                  </a:lnTo>
                  <a:lnTo>
                    <a:pt x="4636" y="0"/>
                  </a:lnTo>
                  <a:lnTo>
                    <a:pt x="4637" y="0"/>
                  </a:lnTo>
                  <a:lnTo>
                    <a:pt x="4638" y="0"/>
                  </a:lnTo>
                  <a:lnTo>
                    <a:pt x="4638" y="0"/>
                  </a:lnTo>
                  <a:lnTo>
                    <a:pt x="4639" y="0"/>
                  </a:lnTo>
                  <a:lnTo>
                    <a:pt x="4640" y="0"/>
                  </a:lnTo>
                  <a:lnTo>
                    <a:pt x="4641" y="0"/>
                  </a:lnTo>
                  <a:lnTo>
                    <a:pt x="4642" y="0"/>
                  </a:lnTo>
                  <a:lnTo>
                    <a:pt x="4643" y="0"/>
                  </a:lnTo>
                  <a:lnTo>
                    <a:pt x="4643" y="0"/>
                  </a:lnTo>
                  <a:lnTo>
                    <a:pt x="4644" y="0"/>
                  </a:lnTo>
                  <a:lnTo>
                    <a:pt x="4644" y="0"/>
                  </a:lnTo>
                  <a:lnTo>
                    <a:pt x="4645" y="0"/>
                  </a:lnTo>
                  <a:lnTo>
                    <a:pt x="4646" y="0"/>
                  </a:lnTo>
                  <a:lnTo>
                    <a:pt x="4647" y="0"/>
                  </a:lnTo>
                  <a:lnTo>
                    <a:pt x="4648" y="0"/>
                  </a:lnTo>
                  <a:lnTo>
                    <a:pt x="4648" y="0"/>
                  </a:lnTo>
                  <a:lnTo>
                    <a:pt x="4649" y="0"/>
                  </a:lnTo>
                  <a:lnTo>
                    <a:pt x="4650" y="0"/>
                  </a:lnTo>
                  <a:lnTo>
                    <a:pt x="4651" y="0"/>
                  </a:lnTo>
                  <a:lnTo>
                    <a:pt x="4652" y="0"/>
                  </a:lnTo>
                  <a:lnTo>
                    <a:pt x="4653" y="0"/>
                  </a:lnTo>
                  <a:lnTo>
                    <a:pt x="4653" y="0"/>
                  </a:lnTo>
                  <a:lnTo>
                    <a:pt x="4654" y="0"/>
                  </a:lnTo>
                  <a:lnTo>
                    <a:pt x="4655" y="0"/>
                  </a:lnTo>
                  <a:lnTo>
                    <a:pt x="4656" y="0"/>
                  </a:lnTo>
                  <a:lnTo>
                    <a:pt x="4657" y="0"/>
                  </a:lnTo>
                  <a:lnTo>
                    <a:pt x="4657" y="0"/>
                  </a:lnTo>
                  <a:lnTo>
                    <a:pt x="4658" y="0"/>
                  </a:lnTo>
                  <a:lnTo>
                    <a:pt x="4659" y="0"/>
                  </a:lnTo>
                  <a:lnTo>
                    <a:pt x="4660" y="0"/>
                  </a:lnTo>
                  <a:lnTo>
                    <a:pt x="4661" y="0"/>
                  </a:lnTo>
                  <a:lnTo>
                    <a:pt x="4661" y="0"/>
                  </a:lnTo>
                  <a:lnTo>
                    <a:pt x="4662" y="0"/>
                  </a:lnTo>
                  <a:lnTo>
                    <a:pt x="4662" y="0"/>
                  </a:lnTo>
                  <a:lnTo>
                    <a:pt x="4663" y="0"/>
                  </a:lnTo>
                  <a:lnTo>
                    <a:pt x="4664" y="0"/>
                  </a:lnTo>
                  <a:lnTo>
                    <a:pt x="4664" y="0"/>
                  </a:lnTo>
                  <a:lnTo>
                    <a:pt x="4665" y="0"/>
                  </a:lnTo>
                  <a:lnTo>
                    <a:pt x="4665" y="0"/>
                  </a:lnTo>
                  <a:lnTo>
                    <a:pt x="4666" y="0"/>
                  </a:lnTo>
                  <a:lnTo>
                    <a:pt x="4667" y="0"/>
                  </a:lnTo>
                  <a:lnTo>
                    <a:pt x="4668" y="0"/>
                  </a:lnTo>
                  <a:lnTo>
                    <a:pt x="4668" y="0"/>
                  </a:lnTo>
                  <a:lnTo>
                    <a:pt x="4669" y="0"/>
                  </a:lnTo>
                  <a:lnTo>
                    <a:pt x="4670" y="0"/>
                  </a:lnTo>
                  <a:lnTo>
                    <a:pt x="4670" y="0"/>
                  </a:lnTo>
                  <a:lnTo>
                    <a:pt x="4671" y="0"/>
                  </a:lnTo>
                  <a:lnTo>
                    <a:pt x="4671" y="0"/>
                  </a:lnTo>
                  <a:lnTo>
                    <a:pt x="4672" y="0"/>
                  </a:lnTo>
                  <a:lnTo>
                    <a:pt x="4673" y="0"/>
                  </a:lnTo>
                  <a:lnTo>
                    <a:pt x="4674" y="0"/>
                  </a:lnTo>
                  <a:lnTo>
                    <a:pt x="4674" y="0"/>
                  </a:lnTo>
                  <a:lnTo>
                    <a:pt x="4675" y="0"/>
                  </a:lnTo>
                  <a:lnTo>
                    <a:pt x="4676" y="0"/>
                  </a:lnTo>
                  <a:lnTo>
                    <a:pt x="4676" y="0"/>
                  </a:lnTo>
                  <a:lnTo>
                    <a:pt x="4677" y="0"/>
                  </a:lnTo>
                  <a:lnTo>
                    <a:pt x="4677" y="0"/>
                  </a:lnTo>
                  <a:lnTo>
                    <a:pt x="4678" y="0"/>
                  </a:lnTo>
                  <a:lnTo>
                    <a:pt x="4679" y="0"/>
                  </a:lnTo>
                  <a:lnTo>
                    <a:pt x="4680" y="0"/>
                  </a:lnTo>
                  <a:lnTo>
                    <a:pt x="4680" y="0"/>
                  </a:lnTo>
                  <a:lnTo>
                    <a:pt x="4681" y="0"/>
                  </a:lnTo>
                  <a:lnTo>
                    <a:pt x="4682" y="0"/>
                  </a:lnTo>
                  <a:lnTo>
                    <a:pt x="4682" y="0"/>
                  </a:lnTo>
                  <a:lnTo>
                    <a:pt x="4683" y="0"/>
                  </a:lnTo>
                  <a:lnTo>
                    <a:pt x="4683" y="0"/>
                  </a:lnTo>
                  <a:lnTo>
                    <a:pt x="4684" y="0"/>
                  </a:lnTo>
                  <a:lnTo>
                    <a:pt x="4685" y="0"/>
                  </a:lnTo>
                  <a:lnTo>
                    <a:pt x="4685" y="0"/>
                  </a:lnTo>
                  <a:lnTo>
                    <a:pt x="4686" y="0"/>
                  </a:lnTo>
                  <a:lnTo>
                    <a:pt x="4686" y="0"/>
                  </a:lnTo>
                  <a:lnTo>
                    <a:pt x="4687" y="0"/>
                  </a:lnTo>
                  <a:lnTo>
                    <a:pt x="4688" y="0"/>
                  </a:lnTo>
                  <a:lnTo>
                    <a:pt x="4688" y="0"/>
                  </a:lnTo>
                  <a:lnTo>
                    <a:pt x="4689" y="0"/>
                  </a:lnTo>
                  <a:lnTo>
                    <a:pt x="4689" y="0"/>
                  </a:lnTo>
                  <a:lnTo>
                    <a:pt x="4690" y="0"/>
                  </a:lnTo>
                  <a:lnTo>
                    <a:pt x="4691" y="0"/>
                  </a:lnTo>
                  <a:lnTo>
                    <a:pt x="4692" y="0"/>
                  </a:lnTo>
                  <a:lnTo>
                    <a:pt x="4692" y="0"/>
                  </a:lnTo>
                  <a:lnTo>
                    <a:pt x="4693" y="0"/>
                  </a:lnTo>
                  <a:lnTo>
                    <a:pt x="4694" y="0"/>
                  </a:lnTo>
                  <a:lnTo>
                    <a:pt x="4694" y="0"/>
                  </a:lnTo>
                  <a:lnTo>
                    <a:pt x="4695" y="0"/>
                  </a:lnTo>
                  <a:lnTo>
                    <a:pt x="4695" y="0"/>
                  </a:lnTo>
                  <a:lnTo>
                    <a:pt x="4696" y="0"/>
                  </a:lnTo>
                  <a:lnTo>
                    <a:pt x="4697" y="0"/>
                  </a:lnTo>
                  <a:lnTo>
                    <a:pt x="4698" y="0"/>
                  </a:lnTo>
                  <a:lnTo>
                    <a:pt x="4698" y="0"/>
                  </a:lnTo>
                  <a:lnTo>
                    <a:pt x="4699" y="0"/>
                  </a:lnTo>
                  <a:lnTo>
                    <a:pt x="4700" y="0"/>
                  </a:lnTo>
                  <a:lnTo>
                    <a:pt x="4700" y="0"/>
                  </a:lnTo>
                  <a:lnTo>
                    <a:pt x="4701" y="0"/>
                  </a:lnTo>
                  <a:lnTo>
                    <a:pt x="4701" y="0"/>
                  </a:lnTo>
                  <a:lnTo>
                    <a:pt x="4702" y="0"/>
                  </a:lnTo>
                  <a:lnTo>
                    <a:pt x="4703" y="0"/>
                  </a:lnTo>
                  <a:lnTo>
                    <a:pt x="4704" y="0"/>
                  </a:lnTo>
                  <a:lnTo>
                    <a:pt x="4704" y="0"/>
                  </a:lnTo>
                  <a:lnTo>
                    <a:pt x="4705" y="0"/>
                  </a:lnTo>
                  <a:lnTo>
                    <a:pt x="4706" y="0"/>
                  </a:lnTo>
                  <a:lnTo>
                    <a:pt x="4706" y="0"/>
                  </a:lnTo>
                  <a:lnTo>
                    <a:pt x="4707" y="0"/>
                  </a:lnTo>
                  <a:lnTo>
                    <a:pt x="4707" y="0"/>
                  </a:lnTo>
                  <a:lnTo>
                    <a:pt x="4708" y="0"/>
                  </a:lnTo>
                  <a:lnTo>
                    <a:pt x="4709" y="0"/>
                  </a:lnTo>
                  <a:lnTo>
                    <a:pt x="4709" y="0"/>
                  </a:lnTo>
                  <a:lnTo>
                    <a:pt x="4710" y="0"/>
                  </a:lnTo>
                  <a:lnTo>
                    <a:pt x="4711" y="0"/>
                  </a:lnTo>
                  <a:lnTo>
                    <a:pt x="4711" y="0"/>
                  </a:lnTo>
                  <a:lnTo>
                    <a:pt x="4712" y="0"/>
                  </a:lnTo>
                  <a:lnTo>
                    <a:pt x="4713" y="0"/>
                  </a:lnTo>
                  <a:lnTo>
                    <a:pt x="4714" y="0"/>
                  </a:lnTo>
                  <a:lnTo>
                    <a:pt x="4715" y="0"/>
                  </a:lnTo>
                  <a:lnTo>
                    <a:pt x="4715" y="0"/>
                  </a:lnTo>
                  <a:lnTo>
                    <a:pt x="4716" y="0"/>
                  </a:lnTo>
                  <a:lnTo>
                    <a:pt x="4717" y="0"/>
                  </a:lnTo>
                  <a:lnTo>
                    <a:pt x="4718" y="0"/>
                  </a:lnTo>
                  <a:lnTo>
                    <a:pt x="4719" y="0"/>
                  </a:lnTo>
                  <a:lnTo>
                    <a:pt x="4720" y="0"/>
                  </a:lnTo>
                  <a:lnTo>
                    <a:pt x="4720" y="0"/>
                  </a:lnTo>
                  <a:lnTo>
                    <a:pt x="4721" y="0"/>
                  </a:lnTo>
                  <a:lnTo>
                    <a:pt x="4722" y="0"/>
                  </a:lnTo>
                  <a:lnTo>
                    <a:pt x="4723" y="0"/>
                  </a:lnTo>
                  <a:lnTo>
                    <a:pt x="4724" y="0"/>
                  </a:lnTo>
                  <a:lnTo>
                    <a:pt x="4725" y="0"/>
                  </a:lnTo>
                  <a:lnTo>
                    <a:pt x="4725" y="0"/>
                  </a:lnTo>
                  <a:lnTo>
                    <a:pt x="4726" y="0"/>
                  </a:lnTo>
                  <a:lnTo>
                    <a:pt x="4727" y="0"/>
                  </a:lnTo>
                  <a:lnTo>
                    <a:pt x="4727" y="0"/>
                  </a:lnTo>
                  <a:lnTo>
                    <a:pt x="4728" y="0"/>
                  </a:lnTo>
                  <a:lnTo>
                    <a:pt x="4729" y="0"/>
                  </a:lnTo>
                  <a:lnTo>
                    <a:pt x="4730" y="0"/>
                  </a:lnTo>
                  <a:lnTo>
                    <a:pt x="4730" y="0"/>
                  </a:lnTo>
                  <a:lnTo>
                    <a:pt x="4731" y="0"/>
                  </a:lnTo>
                  <a:lnTo>
                    <a:pt x="4732" y="0"/>
                  </a:lnTo>
                  <a:lnTo>
                    <a:pt x="4733" y="0"/>
                  </a:lnTo>
                  <a:lnTo>
                    <a:pt x="4734" y="0"/>
                  </a:lnTo>
                  <a:lnTo>
                    <a:pt x="4735" y="0"/>
                  </a:lnTo>
                  <a:lnTo>
                    <a:pt x="4735" y="0"/>
                  </a:lnTo>
                  <a:lnTo>
                    <a:pt x="4736" y="0"/>
                  </a:lnTo>
                  <a:lnTo>
                    <a:pt x="4737" y="0"/>
                  </a:lnTo>
                  <a:lnTo>
                    <a:pt x="4738" y="0"/>
                  </a:lnTo>
                  <a:lnTo>
                    <a:pt x="4739" y="0"/>
                  </a:lnTo>
                  <a:lnTo>
                    <a:pt x="4740" y="0"/>
                  </a:lnTo>
                  <a:lnTo>
                    <a:pt x="4741" y="0"/>
                  </a:lnTo>
                  <a:lnTo>
                    <a:pt x="4741" y="0"/>
                  </a:lnTo>
                  <a:lnTo>
                    <a:pt x="4742" y="0"/>
                  </a:lnTo>
                  <a:lnTo>
                    <a:pt x="4743" y="0"/>
                  </a:lnTo>
                  <a:lnTo>
                    <a:pt x="4744" y="0"/>
                  </a:lnTo>
                  <a:lnTo>
                    <a:pt x="4745" y="0"/>
                  </a:lnTo>
                  <a:lnTo>
                    <a:pt x="4746" y="0"/>
                  </a:lnTo>
                  <a:lnTo>
                    <a:pt x="4747" y="0"/>
                  </a:lnTo>
                  <a:lnTo>
                    <a:pt x="4747" y="0"/>
                  </a:lnTo>
                  <a:lnTo>
                    <a:pt x="4748" y="0"/>
                  </a:lnTo>
                  <a:lnTo>
                    <a:pt x="4749" y="0"/>
                  </a:lnTo>
                  <a:lnTo>
                    <a:pt x="4750" y="0"/>
                  </a:lnTo>
                  <a:lnTo>
                    <a:pt x="4751" y="0"/>
                  </a:lnTo>
                  <a:lnTo>
                    <a:pt x="4752" y="0"/>
                  </a:lnTo>
                  <a:lnTo>
                    <a:pt x="4753" y="0"/>
                  </a:lnTo>
                  <a:lnTo>
                    <a:pt x="4753" y="0"/>
                  </a:lnTo>
                  <a:lnTo>
                    <a:pt x="4754" y="0"/>
                  </a:lnTo>
                  <a:lnTo>
                    <a:pt x="4755" y="0"/>
                  </a:lnTo>
                  <a:lnTo>
                    <a:pt x="4756" y="0"/>
                  </a:lnTo>
                  <a:lnTo>
                    <a:pt x="4757" y="0"/>
                  </a:lnTo>
                  <a:lnTo>
                    <a:pt x="4758" y="0"/>
                  </a:lnTo>
                  <a:lnTo>
                    <a:pt x="4758" y="0"/>
                  </a:lnTo>
                  <a:lnTo>
                    <a:pt x="4759" y="0"/>
                  </a:lnTo>
                  <a:lnTo>
                    <a:pt x="4760" y="0"/>
                  </a:lnTo>
                  <a:lnTo>
                    <a:pt x="4761" y="0"/>
                  </a:lnTo>
                  <a:lnTo>
                    <a:pt x="4762" y="0"/>
                  </a:lnTo>
                  <a:lnTo>
                    <a:pt x="4763" y="0"/>
                  </a:lnTo>
                  <a:lnTo>
                    <a:pt x="4764" y="0"/>
                  </a:lnTo>
                  <a:lnTo>
                    <a:pt x="4764" y="0"/>
                  </a:lnTo>
                  <a:lnTo>
                    <a:pt x="4765" y="0"/>
                  </a:lnTo>
                  <a:lnTo>
                    <a:pt x="4766" y="0"/>
                  </a:lnTo>
                  <a:lnTo>
                    <a:pt x="4767" y="0"/>
                  </a:lnTo>
                  <a:lnTo>
                    <a:pt x="4768" y="0"/>
                  </a:lnTo>
                  <a:lnTo>
                    <a:pt x="4769" y="0"/>
                  </a:lnTo>
                  <a:lnTo>
                    <a:pt x="4770" y="0"/>
                  </a:lnTo>
                  <a:lnTo>
                    <a:pt x="4770" y="0"/>
                  </a:lnTo>
                  <a:lnTo>
                    <a:pt x="4771" y="0"/>
                  </a:lnTo>
                  <a:lnTo>
                    <a:pt x="4772" y="0"/>
                  </a:lnTo>
                  <a:lnTo>
                    <a:pt x="4773" y="0"/>
                  </a:lnTo>
                  <a:lnTo>
                    <a:pt x="4774" y="0"/>
                  </a:lnTo>
                  <a:lnTo>
                    <a:pt x="4775" y="0"/>
                  </a:lnTo>
                  <a:lnTo>
                    <a:pt x="4775" y="0"/>
                  </a:lnTo>
                  <a:lnTo>
                    <a:pt x="4776" y="0"/>
                  </a:lnTo>
                  <a:lnTo>
                    <a:pt x="4777" y="0"/>
                  </a:lnTo>
                  <a:lnTo>
                    <a:pt x="4778" y="0"/>
                  </a:lnTo>
                  <a:lnTo>
                    <a:pt x="4778" y="0"/>
                  </a:lnTo>
                  <a:lnTo>
                    <a:pt x="4779" y="0"/>
                  </a:lnTo>
                  <a:lnTo>
                    <a:pt x="4780" y="0"/>
                  </a:lnTo>
                  <a:lnTo>
                    <a:pt x="4781" y="0"/>
                  </a:lnTo>
                  <a:lnTo>
                    <a:pt x="4781" y="0"/>
                  </a:lnTo>
                  <a:lnTo>
                    <a:pt x="4782" y="0"/>
                  </a:lnTo>
                  <a:lnTo>
                    <a:pt x="4783" y="0"/>
                  </a:lnTo>
                  <a:lnTo>
                    <a:pt x="4784" y="0"/>
                  </a:lnTo>
                  <a:lnTo>
                    <a:pt x="4785" y="0"/>
                  </a:lnTo>
                  <a:lnTo>
                    <a:pt x="4786" y="0"/>
                  </a:lnTo>
                  <a:lnTo>
                    <a:pt x="4786" y="0"/>
                  </a:lnTo>
                  <a:lnTo>
                    <a:pt x="4787" y="0"/>
                  </a:lnTo>
                  <a:lnTo>
                    <a:pt x="4788" y="0"/>
                  </a:lnTo>
                  <a:lnTo>
                    <a:pt x="4789" y="0"/>
                  </a:lnTo>
                  <a:lnTo>
                    <a:pt x="4790" y="0"/>
                  </a:lnTo>
                  <a:lnTo>
                    <a:pt x="4791" y="0"/>
                  </a:lnTo>
                  <a:lnTo>
                    <a:pt x="4792" y="0"/>
                  </a:lnTo>
                  <a:lnTo>
                    <a:pt x="4792" y="0"/>
                  </a:lnTo>
                  <a:lnTo>
                    <a:pt x="4792" y="0"/>
                  </a:lnTo>
                  <a:lnTo>
                    <a:pt x="4793" y="0"/>
                  </a:lnTo>
                  <a:lnTo>
                    <a:pt x="4794" y="0"/>
                  </a:lnTo>
                  <a:lnTo>
                    <a:pt x="4795" y="0"/>
                  </a:lnTo>
                  <a:lnTo>
                    <a:pt x="4796" y="0"/>
                  </a:lnTo>
                  <a:lnTo>
                    <a:pt x="4797" y="0"/>
                  </a:lnTo>
                  <a:lnTo>
                    <a:pt x="4798" y="0"/>
                  </a:lnTo>
                  <a:lnTo>
                    <a:pt x="4798" y="0"/>
                  </a:lnTo>
                  <a:lnTo>
                    <a:pt x="4799" y="0"/>
                  </a:lnTo>
                  <a:lnTo>
                    <a:pt x="4800" y="0"/>
                  </a:lnTo>
                  <a:lnTo>
                    <a:pt x="4801" y="0"/>
                  </a:lnTo>
                  <a:lnTo>
                    <a:pt x="4802" y="0"/>
                  </a:lnTo>
                  <a:lnTo>
                    <a:pt x="4803" y="0"/>
                  </a:lnTo>
                  <a:lnTo>
                    <a:pt x="4804" y="0"/>
                  </a:lnTo>
                  <a:lnTo>
                    <a:pt x="4804" y="0"/>
                  </a:lnTo>
                  <a:lnTo>
                    <a:pt x="4805" y="0"/>
                  </a:lnTo>
                  <a:lnTo>
                    <a:pt x="4806" y="0"/>
                  </a:lnTo>
                  <a:lnTo>
                    <a:pt x="4807" y="0"/>
                  </a:lnTo>
                  <a:lnTo>
                    <a:pt x="4808" y="0"/>
                  </a:lnTo>
                  <a:lnTo>
                    <a:pt x="4809" y="0"/>
                  </a:lnTo>
                  <a:lnTo>
                    <a:pt x="4810" y="0"/>
                  </a:lnTo>
                  <a:lnTo>
                    <a:pt x="4810" y="0"/>
                  </a:lnTo>
                  <a:lnTo>
                    <a:pt x="4811" y="0"/>
                  </a:lnTo>
                  <a:lnTo>
                    <a:pt x="4812" y="0"/>
                  </a:lnTo>
                  <a:lnTo>
                    <a:pt x="4813" y="0"/>
                  </a:lnTo>
                  <a:lnTo>
                    <a:pt x="4814" y="0"/>
                  </a:lnTo>
                  <a:lnTo>
                    <a:pt x="4815" y="0"/>
                  </a:lnTo>
                  <a:lnTo>
                    <a:pt x="4816" y="0"/>
                  </a:lnTo>
                  <a:lnTo>
                    <a:pt x="4816" y="0"/>
                  </a:lnTo>
                  <a:lnTo>
                    <a:pt x="4817" y="0"/>
                  </a:lnTo>
                  <a:lnTo>
                    <a:pt x="4818" y="0"/>
                  </a:lnTo>
                  <a:lnTo>
                    <a:pt x="4819" y="0"/>
                  </a:lnTo>
                  <a:lnTo>
                    <a:pt x="4820" y="0"/>
                  </a:lnTo>
                  <a:lnTo>
                    <a:pt x="4821" y="0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823" y="0"/>
                  </a:lnTo>
                  <a:lnTo>
                    <a:pt x="4824" y="0"/>
                  </a:lnTo>
                  <a:lnTo>
                    <a:pt x="4825" y="0"/>
                  </a:lnTo>
                  <a:lnTo>
                    <a:pt x="4826" y="0"/>
                  </a:lnTo>
                  <a:lnTo>
                    <a:pt x="4827" y="0"/>
                  </a:lnTo>
                  <a:lnTo>
                    <a:pt x="4828" y="0"/>
                  </a:lnTo>
                  <a:lnTo>
                    <a:pt x="4828" y="0"/>
                  </a:lnTo>
                  <a:lnTo>
                    <a:pt x="4829" y="0"/>
                  </a:lnTo>
                  <a:lnTo>
                    <a:pt x="4830" y="0"/>
                  </a:lnTo>
                  <a:lnTo>
                    <a:pt x="4831" y="0"/>
                  </a:lnTo>
                  <a:lnTo>
                    <a:pt x="4832" y="0"/>
                  </a:lnTo>
                  <a:lnTo>
                    <a:pt x="4833" y="0"/>
                  </a:lnTo>
                  <a:lnTo>
                    <a:pt x="4834" y="0"/>
                  </a:lnTo>
                  <a:lnTo>
                    <a:pt x="4834" y="0"/>
                  </a:lnTo>
                  <a:lnTo>
                    <a:pt x="4835" y="0"/>
                  </a:lnTo>
                  <a:lnTo>
                    <a:pt x="4836" y="0"/>
                  </a:lnTo>
                  <a:lnTo>
                    <a:pt x="4837" y="0"/>
                  </a:lnTo>
                  <a:lnTo>
                    <a:pt x="4838" y="0"/>
                  </a:lnTo>
                  <a:lnTo>
                    <a:pt x="4839" y="0"/>
                  </a:lnTo>
                  <a:lnTo>
                    <a:pt x="4840" y="0"/>
                  </a:lnTo>
                  <a:lnTo>
                    <a:pt x="4840" y="0"/>
                  </a:lnTo>
                  <a:lnTo>
                    <a:pt x="4841" y="0"/>
                  </a:lnTo>
                  <a:lnTo>
                    <a:pt x="4842" y="0"/>
                  </a:lnTo>
                  <a:lnTo>
                    <a:pt x="4843" y="0"/>
                  </a:lnTo>
                  <a:lnTo>
                    <a:pt x="4844" y="0"/>
                  </a:lnTo>
                  <a:lnTo>
                    <a:pt x="4845" y="0"/>
                  </a:lnTo>
                  <a:lnTo>
                    <a:pt x="4846" y="0"/>
                  </a:lnTo>
                  <a:lnTo>
                    <a:pt x="4846" y="0"/>
                  </a:lnTo>
                  <a:lnTo>
                    <a:pt x="4847" y="0"/>
                  </a:lnTo>
                  <a:lnTo>
                    <a:pt x="4848" y="0"/>
                  </a:lnTo>
                  <a:lnTo>
                    <a:pt x="4849" y="0"/>
                  </a:lnTo>
                  <a:lnTo>
                    <a:pt x="4850" y="0"/>
                  </a:lnTo>
                  <a:lnTo>
                    <a:pt x="4851" y="0"/>
                  </a:lnTo>
                  <a:lnTo>
                    <a:pt x="4852" y="0"/>
                  </a:lnTo>
                  <a:lnTo>
                    <a:pt x="4852" y="0"/>
                  </a:lnTo>
                  <a:lnTo>
                    <a:pt x="4853" y="0"/>
                  </a:lnTo>
                  <a:lnTo>
                    <a:pt x="4854" y="0"/>
                  </a:lnTo>
                  <a:lnTo>
                    <a:pt x="4855" y="0"/>
                  </a:lnTo>
                  <a:lnTo>
                    <a:pt x="4856" y="0"/>
                  </a:lnTo>
                  <a:lnTo>
                    <a:pt x="4857" y="0"/>
                  </a:lnTo>
                  <a:lnTo>
                    <a:pt x="4858" y="0"/>
                  </a:lnTo>
                  <a:lnTo>
                    <a:pt x="4858" y="0"/>
                  </a:lnTo>
                  <a:lnTo>
                    <a:pt x="4859" y="0"/>
                  </a:lnTo>
                  <a:lnTo>
                    <a:pt x="4860" y="0"/>
                  </a:lnTo>
                  <a:lnTo>
                    <a:pt x="4861" y="0"/>
                  </a:lnTo>
                  <a:lnTo>
                    <a:pt x="4862" y="0"/>
                  </a:lnTo>
                  <a:lnTo>
                    <a:pt x="4863" y="0"/>
                  </a:lnTo>
                  <a:lnTo>
                    <a:pt x="4864" y="0"/>
                  </a:lnTo>
                  <a:lnTo>
                    <a:pt x="4864" y="0"/>
                  </a:lnTo>
                  <a:lnTo>
                    <a:pt x="4865" y="0"/>
                  </a:lnTo>
                  <a:lnTo>
                    <a:pt x="4866" y="0"/>
                  </a:lnTo>
                  <a:lnTo>
                    <a:pt x="4867" y="0"/>
                  </a:lnTo>
                  <a:lnTo>
                    <a:pt x="4868" y="0"/>
                  </a:lnTo>
                  <a:lnTo>
                    <a:pt x="4869" y="0"/>
                  </a:lnTo>
                  <a:lnTo>
                    <a:pt x="4870" y="0"/>
                  </a:lnTo>
                  <a:lnTo>
                    <a:pt x="4870" y="0"/>
                  </a:lnTo>
                  <a:lnTo>
                    <a:pt x="4871" y="0"/>
                  </a:lnTo>
                  <a:lnTo>
                    <a:pt x="4872" y="0"/>
                  </a:lnTo>
                  <a:lnTo>
                    <a:pt x="4873" y="0"/>
                  </a:lnTo>
                  <a:lnTo>
                    <a:pt x="4874" y="0"/>
                  </a:lnTo>
                  <a:lnTo>
                    <a:pt x="4875" y="0"/>
                  </a:lnTo>
                  <a:lnTo>
                    <a:pt x="4876" y="0"/>
                  </a:lnTo>
                  <a:lnTo>
                    <a:pt x="4876" y="0"/>
                  </a:lnTo>
                  <a:lnTo>
                    <a:pt x="4877" y="0"/>
                  </a:lnTo>
                  <a:lnTo>
                    <a:pt x="4878" y="0"/>
                  </a:lnTo>
                  <a:lnTo>
                    <a:pt x="4879" y="0"/>
                  </a:lnTo>
                  <a:lnTo>
                    <a:pt x="4880" y="0"/>
                  </a:lnTo>
                  <a:lnTo>
                    <a:pt x="4881" y="0"/>
                  </a:lnTo>
                  <a:lnTo>
                    <a:pt x="4882" y="0"/>
                  </a:lnTo>
                  <a:lnTo>
                    <a:pt x="4882" y="0"/>
                  </a:lnTo>
                  <a:lnTo>
                    <a:pt x="4883" y="0"/>
                  </a:lnTo>
                  <a:lnTo>
                    <a:pt x="4884" y="0"/>
                  </a:lnTo>
                  <a:lnTo>
                    <a:pt x="4885" y="0"/>
                  </a:lnTo>
                  <a:lnTo>
                    <a:pt x="4886" y="0"/>
                  </a:lnTo>
                  <a:lnTo>
                    <a:pt x="4887" y="0"/>
                  </a:lnTo>
                  <a:lnTo>
                    <a:pt x="4888" y="0"/>
                  </a:lnTo>
                  <a:lnTo>
                    <a:pt x="4888" y="0"/>
                  </a:lnTo>
                  <a:lnTo>
                    <a:pt x="4889" y="0"/>
                  </a:lnTo>
                  <a:lnTo>
                    <a:pt x="4890" y="0"/>
                  </a:lnTo>
                  <a:lnTo>
                    <a:pt x="4891" y="0"/>
                  </a:lnTo>
                  <a:lnTo>
                    <a:pt x="4892" y="0"/>
                  </a:lnTo>
                  <a:lnTo>
                    <a:pt x="4893" y="0"/>
                  </a:lnTo>
                  <a:lnTo>
                    <a:pt x="4894" y="0"/>
                  </a:lnTo>
                  <a:lnTo>
                    <a:pt x="4894" y="0"/>
                  </a:lnTo>
                  <a:lnTo>
                    <a:pt x="4895" y="0"/>
                  </a:lnTo>
                  <a:lnTo>
                    <a:pt x="4896" y="0"/>
                  </a:lnTo>
                  <a:lnTo>
                    <a:pt x="4897" y="0"/>
                  </a:lnTo>
                  <a:lnTo>
                    <a:pt x="4898" y="0"/>
                  </a:lnTo>
                  <a:lnTo>
                    <a:pt x="4899" y="0"/>
                  </a:lnTo>
                  <a:lnTo>
                    <a:pt x="4900" y="0"/>
                  </a:lnTo>
                  <a:lnTo>
                    <a:pt x="4900" y="0"/>
                  </a:lnTo>
                  <a:lnTo>
                    <a:pt x="4901" y="0"/>
                  </a:lnTo>
                  <a:lnTo>
                    <a:pt x="4902" y="0"/>
                  </a:lnTo>
                  <a:lnTo>
                    <a:pt x="4903" y="0"/>
                  </a:lnTo>
                  <a:lnTo>
                    <a:pt x="4904" y="0"/>
                  </a:lnTo>
                  <a:lnTo>
                    <a:pt x="4905" y="0"/>
                  </a:lnTo>
                  <a:lnTo>
                    <a:pt x="4906" y="0"/>
                  </a:lnTo>
                  <a:lnTo>
                    <a:pt x="4906" y="0"/>
                  </a:lnTo>
                  <a:lnTo>
                    <a:pt x="4907" y="0"/>
                  </a:lnTo>
                  <a:lnTo>
                    <a:pt x="4908" y="0"/>
                  </a:lnTo>
                  <a:lnTo>
                    <a:pt x="4909" y="0"/>
                  </a:lnTo>
                  <a:lnTo>
                    <a:pt x="4910" y="0"/>
                  </a:lnTo>
                  <a:lnTo>
                    <a:pt x="4911" y="0"/>
                  </a:lnTo>
                  <a:lnTo>
                    <a:pt x="4912" y="0"/>
                  </a:lnTo>
                  <a:lnTo>
                    <a:pt x="4912" y="0"/>
                  </a:lnTo>
                  <a:lnTo>
                    <a:pt x="4913" y="0"/>
                  </a:lnTo>
                  <a:lnTo>
                    <a:pt x="4914" y="0"/>
                  </a:lnTo>
                  <a:lnTo>
                    <a:pt x="4915" y="0"/>
                  </a:lnTo>
                  <a:lnTo>
                    <a:pt x="4916" y="0"/>
                  </a:lnTo>
                  <a:lnTo>
                    <a:pt x="4917" y="0"/>
                  </a:lnTo>
                  <a:lnTo>
                    <a:pt x="4918" y="0"/>
                  </a:lnTo>
                  <a:lnTo>
                    <a:pt x="4918" y="0"/>
                  </a:lnTo>
                  <a:lnTo>
                    <a:pt x="4919" y="0"/>
                  </a:lnTo>
                  <a:lnTo>
                    <a:pt x="4920" y="0"/>
                  </a:lnTo>
                  <a:lnTo>
                    <a:pt x="4921" y="0"/>
                  </a:lnTo>
                  <a:lnTo>
                    <a:pt x="4922" y="0"/>
                  </a:lnTo>
                  <a:lnTo>
                    <a:pt x="4923" y="0"/>
                  </a:lnTo>
                  <a:lnTo>
                    <a:pt x="4923" y="0"/>
                  </a:lnTo>
                  <a:lnTo>
                    <a:pt x="4924" y="0"/>
                  </a:lnTo>
                  <a:lnTo>
                    <a:pt x="4924" y="0"/>
                  </a:lnTo>
                  <a:lnTo>
                    <a:pt x="4925" y="0"/>
                  </a:lnTo>
                  <a:lnTo>
                    <a:pt x="4925" y="0"/>
                  </a:lnTo>
                  <a:lnTo>
                    <a:pt x="4926" y="0"/>
                  </a:lnTo>
                  <a:lnTo>
                    <a:pt x="4927" y="0"/>
                  </a:lnTo>
                  <a:lnTo>
                    <a:pt x="4928" y="0"/>
                  </a:lnTo>
                  <a:lnTo>
                    <a:pt x="4929" y="0"/>
                  </a:lnTo>
                  <a:lnTo>
                    <a:pt x="4929" y="0"/>
                  </a:lnTo>
                  <a:lnTo>
                    <a:pt x="4930" y="0"/>
                  </a:lnTo>
                  <a:lnTo>
                    <a:pt x="4930" y="0"/>
                  </a:lnTo>
                  <a:lnTo>
                    <a:pt x="4931" y="0"/>
                  </a:lnTo>
                  <a:lnTo>
                    <a:pt x="4932" y="0"/>
                  </a:lnTo>
                  <a:lnTo>
                    <a:pt x="4933" y="0"/>
                  </a:lnTo>
                  <a:lnTo>
                    <a:pt x="4934" y="0"/>
                  </a:lnTo>
                  <a:lnTo>
                    <a:pt x="4934" y="0"/>
                  </a:lnTo>
                  <a:lnTo>
                    <a:pt x="4935" y="0"/>
                  </a:lnTo>
                  <a:lnTo>
                    <a:pt x="4935" y="0"/>
                  </a:lnTo>
                  <a:lnTo>
                    <a:pt x="4936" y="0"/>
                  </a:lnTo>
                  <a:lnTo>
                    <a:pt x="4937" y="0"/>
                  </a:lnTo>
                  <a:lnTo>
                    <a:pt x="4938" y="0"/>
                  </a:lnTo>
                  <a:lnTo>
                    <a:pt x="4939" y="0"/>
                  </a:lnTo>
                  <a:lnTo>
                    <a:pt x="4939" y="0"/>
                  </a:lnTo>
                  <a:lnTo>
                    <a:pt x="4940" y="0"/>
                  </a:lnTo>
                  <a:lnTo>
                    <a:pt x="4940" y="0"/>
                  </a:lnTo>
                  <a:lnTo>
                    <a:pt x="4941" y="0"/>
                  </a:lnTo>
                  <a:lnTo>
                    <a:pt x="4942" y="0"/>
                  </a:lnTo>
                  <a:lnTo>
                    <a:pt x="4943" y="0"/>
                  </a:lnTo>
                  <a:lnTo>
                    <a:pt x="4943" y="0"/>
                  </a:lnTo>
                  <a:lnTo>
                    <a:pt x="4944" y="0"/>
                  </a:lnTo>
                  <a:lnTo>
                    <a:pt x="4944" y="0"/>
                  </a:lnTo>
                  <a:lnTo>
                    <a:pt x="4945" y="0"/>
                  </a:lnTo>
                  <a:lnTo>
                    <a:pt x="4945" y="0"/>
                  </a:lnTo>
                  <a:lnTo>
                    <a:pt x="4946" y="0"/>
                  </a:lnTo>
                  <a:lnTo>
                    <a:pt x="4947" y="0"/>
                  </a:lnTo>
                  <a:lnTo>
                    <a:pt x="4948" y="0"/>
                  </a:lnTo>
                  <a:lnTo>
                    <a:pt x="4949" y="0"/>
                  </a:lnTo>
                  <a:lnTo>
                    <a:pt x="4949" y="0"/>
                  </a:lnTo>
                  <a:lnTo>
                    <a:pt x="4950" y="0"/>
                  </a:lnTo>
                  <a:lnTo>
                    <a:pt x="4950" y="0"/>
                  </a:lnTo>
                  <a:lnTo>
                    <a:pt x="4951" y="0"/>
                  </a:lnTo>
                  <a:lnTo>
                    <a:pt x="4952" y="0"/>
                  </a:lnTo>
                  <a:lnTo>
                    <a:pt x="4953" y="0"/>
                  </a:lnTo>
                  <a:lnTo>
                    <a:pt x="4954" y="0"/>
                  </a:lnTo>
                  <a:lnTo>
                    <a:pt x="4954" y="0"/>
                  </a:lnTo>
                  <a:lnTo>
                    <a:pt x="4955" y="0"/>
                  </a:lnTo>
                  <a:lnTo>
                    <a:pt x="4955" y="0"/>
                  </a:lnTo>
                  <a:lnTo>
                    <a:pt x="4956" y="0"/>
                  </a:lnTo>
                  <a:lnTo>
                    <a:pt x="4957" y="0"/>
                  </a:lnTo>
                  <a:lnTo>
                    <a:pt x="4958" y="0"/>
                  </a:lnTo>
                  <a:lnTo>
                    <a:pt x="4959" y="0"/>
                  </a:lnTo>
                  <a:lnTo>
                    <a:pt x="4959" y="0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961" y="0"/>
                  </a:lnTo>
                  <a:lnTo>
                    <a:pt x="4962" y="0"/>
                  </a:lnTo>
                  <a:lnTo>
                    <a:pt x="4963" y="0"/>
                  </a:lnTo>
                  <a:lnTo>
                    <a:pt x="4963" y="0"/>
                  </a:lnTo>
                  <a:lnTo>
                    <a:pt x="4964" y="0"/>
                  </a:lnTo>
                  <a:lnTo>
                    <a:pt x="4964" y="0"/>
                  </a:lnTo>
                  <a:lnTo>
                    <a:pt x="4965" y="0"/>
                  </a:lnTo>
                  <a:lnTo>
                    <a:pt x="4966" y="0"/>
                  </a:lnTo>
                  <a:lnTo>
                    <a:pt x="4967" y="0"/>
                  </a:lnTo>
                  <a:lnTo>
                    <a:pt x="4968" y="0"/>
                  </a:lnTo>
                  <a:lnTo>
                    <a:pt x="4968" y="0"/>
                  </a:lnTo>
                  <a:lnTo>
                    <a:pt x="4969" y="0"/>
                  </a:lnTo>
                  <a:lnTo>
                    <a:pt x="4970" y="0"/>
                  </a:lnTo>
                  <a:lnTo>
                    <a:pt x="4971" y="0"/>
                  </a:lnTo>
                  <a:lnTo>
                    <a:pt x="4972" y="0"/>
                  </a:lnTo>
                  <a:lnTo>
                    <a:pt x="4973" y="0"/>
                  </a:lnTo>
                  <a:lnTo>
                    <a:pt x="4973" y="0"/>
                  </a:lnTo>
                  <a:lnTo>
                    <a:pt x="4974" y="0"/>
                  </a:lnTo>
                  <a:lnTo>
                    <a:pt x="4975" y="0"/>
                  </a:lnTo>
                  <a:lnTo>
                    <a:pt x="4976" y="0"/>
                  </a:lnTo>
                  <a:lnTo>
                    <a:pt x="4977" y="0"/>
                  </a:lnTo>
                  <a:lnTo>
                    <a:pt x="4978" y="0"/>
                  </a:lnTo>
                  <a:lnTo>
                    <a:pt x="4978" y="0"/>
                  </a:lnTo>
                  <a:lnTo>
                    <a:pt x="4979" y="0"/>
                  </a:lnTo>
                  <a:lnTo>
                    <a:pt x="4980" y="0"/>
                  </a:lnTo>
                  <a:lnTo>
                    <a:pt x="4981" y="0"/>
                  </a:lnTo>
                  <a:lnTo>
                    <a:pt x="4981" y="0"/>
                  </a:lnTo>
                  <a:lnTo>
                    <a:pt x="4982" y="0"/>
                  </a:lnTo>
                  <a:lnTo>
                    <a:pt x="4982" y="0"/>
                  </a:lnTo>
                  <a:lnTo>
                    <a:pt x="4983" y="0"/>
                  </a:lnTo>
                  <a:lnTo>
                    <a:pt x="4984" y="0"/>
                  </a:lnTo>
                  <a:lnTo>
                    <a:pt x="4985" y="0"/>
                  </a:lnTo>
                  <a:lnTo>
                    <a:pt x="4986" y="0"/>
                  </a:lnTo>
                  <a:lnTo>
                    <a:pt x="4987" y="0"/>
                  </a:lnTo>
                  <a:lnTo>
                    <a:pt x="4988" y="0"/>
                  </a:lnTo>
                  <a:lnTo>
                    <a:pt x="4988" y="0"/>
                  </a:lnTo>
                  <a:lnTo>
                    <a:pt x="4989" y="0"/>
                  </a:lnTo>
                  <a:lnTo>
                    <a:pt x="4990" y="0"/>
                  </a:lnTo>
                  <a:lnTo>
                    <a:pt x="4991" y="0"/>
                  </a:lnTo>
                  <a:lnTo>
                    <a:pt x="4992" y="0"/>
                  </a:lnTo>
                  <a:lnTo>
                    <a:pt x="4993" y="0"/>
                  </a:lnTo>
                  <a:lnTo>
                    <a:pt x="4994" y="0"/>
                  </a:lnTo>
                  <a:lnTo>
                    <a:pt x="4994" y="0"/>
                  </a:lnTo>
                  <a:lnTo>
                    <a:pt x="4995" y="0"/>
                  </a:lnTo>
                  <a:lnTo>
                    <a:pt x="4996" y="0"/>
                  </a:lnTo>
                  <a:lnTo>
                    <a:pt x="4997" y="0"/>
                  </a:lnTo>
                  <a:lnTo>
                    <a:pt x="4998" y="0"/>
                  </a:lnTo>
                  <a:lnTo>
                    <a:pt x="4999" y="0"/>
                  </a:lnTo>
                  <a:lnTo>
                    <a:pt x="4999" y="0"/>
                  </a:lnTo>
                  <a:lnTo>
                    <a:pt x="5000" y="0"/>
                  </a:lnTo>
                  <a:lnTo>
                    <a:pt x="5001" y="0"/>
                  </a:lnTo>
                  <a:lnTo>
                    <a:pt x="5002" y="0"/>
                  </a:lnTo>
                  <a:lnTo>
                    <a:pt x="5003" y="0"/>
                  </a:lnTo>
                  <a:lnTo>
                    <a:pt x="5004" y="0"/>
                  </a:lnTo>
                  <a:lnTo>
                    <a:pt x="5005" y="0"/>
                  </a:lnTo>
                  <a:lnTo>
                    <a:pt x="5005" y="0"/>
                  </a:lnTo>
                  <a:lnTo>
                    <a:pt x="5006" y="0"/>
                  </a:lnTo>
                  <a:lnTo>
                    <a:pt x="5007" y="0"/>
                  </a:lnTo>
                  <a:lnTo>
                    <a:pt x="5008" y="0"/>
                  </a:lnTo>
                  <a:lnTo>
                    <a:pt x="5009" y="0"/>
                  </a:lnTo>
                  <a:lnTo>
                    <a:pt x="5010" y="0"/>
                  </a:lnTo>
                  <a:lnTo>
                    <a:pt x="5010" y="0"/>
                  </a:lnTo>
                  <a:lnTo>
                    <a:pt x="5011" y="0"/>
                  </a:lnTo>
                  <a:lnTo>
                    <a:pt x="5012" y="0"/>
                  </a:lnTo>
                  <a:lnTo>
                    <a:pt x="5013" y="0"/>
                  </a:lnTo>
                  <a:lnTo>
                    <a:pt x="5014" y="0"/>
                  </a:lnTo>
                  <a:lnTo>
                    <a:pt x="5015" y="0"/>
                  </a:lnTo>
                  <a:lnTo>
                    <a:pt x="5016" y="0"/>
                  </a:lnTo>
                  <a:lnTo>
                    <a:pt x="5016" y="0"/>
                  </a:lnTo>
                  <a:lnTo>
                    <a:pt x="5017" y="0"/>
                  </a:lnTo>
                  <a:lnTo>
                    <a:pt x="5018" y="0"/>
                  </a:lnTo>
                  <a:lnTo>
                    <a:pt x="5019" y="0"/>
                  </a:lnTo>
                  <a:lnTo>
                    <a:pt x="5020" y="0"/>
                  </a:lnTo>
                  <a:lnTo>
                    <a:pt x="5020" y="0"/>
                  </a:lnTo>
                  <a:lnTo>
                    <a:pt x="5021" y="0"/>
                  </a:lnTo>
                  <a:lnTo>
                    <a:pt x="5021" y="0"/>
                  </a:lnTo>
                  <a:lnTo>
                    <a:pt x="5022" y="0"/>
                  </a:lnTo>
                  <a:lnTo>
                    <a:pt x="5023" y="0"/>
                  </a:lnTo>
                  <a:lnTo>
                    <a:pt x="5024" y="0"/>
                  </a:lnTo>
                  <a:lnTo>
                    <a:pt x="5025" y="0"/>
                  </a:lnTo>
                  <a:lnTo>
                    <a:pt x="5025" y="0"/>
                  </a:lnTo>
                  <a:lnTo>
                    <a:pt x="5026" y="0"/>
                  </a:lnTo>
                  <a:lnTo>
                    <a:pt x="5027" y="0"/>
                  </a:lnTo>
                  <a:lnTo>
                    <a:pt x="5028" y="0"/>
                  </a:lnTo>
                  <a:lnTo>
                    <a:pt x="5029" y="0"/>
                  </a:lnTo>
                  <a:lnTo>
                    <a:pt x="5030" y="0"/>
                  </a:lnTo>
                  <a:lnTo>
                    <a:pt x="5030" y="0"/>
                  </a:lnTo>
                  <a:lnTo>
                    <a:pt x="5031" y="0"/>
                  </a:lnTo>
                  <a:lnTo>
                    <a:pt x="5031" y="0"/>
                  </a:lnTo>
                  <a:lnTo>
                    <a:pt x="5032" y="0"/>
                  </a:lnTo>
                  <a:lnTo>
                    <a:pt x="5033" y="0"/>
                  </a:lnTo>
                  <a:lnTo>
                    <a:pt x="5034" y="0"/>
                  </a:lnTo>
                  <a:lnTo>
                    <a:pt x="5035" y="0"/>
                  </a:lnTo>
                  <a:lnTo>
                    <a:pt x="5035" y="0"/>
                  </a:lnTo>
                  <a:lnTo>
                    <a:pt x="5036" y="0"/>
                  </a:lnTo>
                  <a:lnTo>
                    <a:pt x="5037" y="0"/>
                  </a:lnTo>
                  <a:lnTo>
                    <a:pt x="5038" y="0"/>
                  </a:lnTo>
                  <a:lnTo>
                    <a:pt x="5039" y="0"/>
                  </a:lnTo>
                  <a:lnTo>
                    <a:pt x="5040" y="0"/>
                  </a:lnTo>
                  <a:lnTo>
                    <a:pt x="5041" y="0"/>
                  </a:lnTo>
                  <a:lnTo>
                    <a:pt x="5041" y="0"/>
                  </a:lnTo>
                  <a:lnTo>
                    <a:pt x="5042" y="0"/>
                  </a:lnTo>
                  <a:lnTo>
                    <a:pt x="5043" y="0"/>
                  </a:lnTo>
                  <a:lnTo>
                    <a:pt x="5044" y="0"/>
                  </a:lnTo>
                  <a:lnTo>
                    <a:pt x="5045" y="0"/>
                  </a:lnTo>
                  <a:lnTo>
                    <a:pt x="5046" y="0"/>
                  </a:lnTo>
                  <a:lnTo>
                    <a:pt x="5046" y="0"/>
                  </a:lnTo>
                  <a:lnTo>
                    <a:pt x="5047" y="0"/>
                  </a:lnTo>
                  <a:lnTo>
                    <a:pt x="5048" y="0"/>
                  </a:lnTo>
                  <a:lnTo>
                    <a:pt x="5049" y="0"/>
                  </a:lnTo>
                  <a:lnTo>
                    <a:pt x="5050" y="0"/>
                  </a:lnTo>
                  <a:lnTo>
                    <a:pt x="5051" y="0"/>
                  </a:lnTo>
                  <a:lnTo>
                    <a:pt x="5052" y="0"/>
                  </a:lnTo>
                  <a:lnTo>
                    <a:pt x="5052" y="0"/>
                  </a:lnTo>
                  <a:lnTo>
                    <a:pt x="5053" y="0"/>
                  </a:lnTo>
                  <a:lnTo>
                    <a:pt x="5054" y="0"/>
                  </a:lnTo>
                  <a:lnTo>
                    <a:pt x="5055" y="0"/>
                  </a:lnTo>
                  <a:lnTo>
                    <a:pt x="5056" y="0"/>
                  </a:lnTo>
                  <a:lnTo>
                    <a:pt x="5057" y="0"/>
                  </a:lnTo>
                  <a:lnTo>
                    <a:pt x="5058" y="0"/>
                  </a:lnTo>
                  <a:lnTo>
                    <a:pt x="5058" y="0"/>
                  </a:lnTo>
                  <a:lnTo>
                    <a:pt x="5059" y="0"/>
                  </a:lnTo>
                  <a:lnTo>
                    <a:pt x="5060" y="0"/>
                  </a:lnTo>
                  <a:lnTo>
                    <a:pt x="5061" y="0"/>
                  </a:lnTo>
                  <a:lnTo>
                    <a:pt x="5062" y="0"/>
                  </a:lnTo>
                  <a:lnTo>
                    <a:pt x="5063" y="0"/>
                  </a:lnTo>
                  <a:lnTo>
                    <a:pt x="5064" y="0"/>
                  </a:lnTo>
                  <a:lnTo>
                    <a:pt x="5064" y="0"/>
                  </a:lnTo>
                  <a:lnTo>
                    <a:pt x="5065" y="0"/>
                  </a:lnTo>
                  <a:lnTo>
                    <a:pt x="5066" y="0"/>
                  </a:lnTo>
                  <a:lnTo>
                    <a:pt x="5067" y="0"/>
                  </a:lnTo>
                  <a:lnTo>
                    <a:pt x="5068" y="0"/>
                  </a:lnTo>
                  <a:lnTo>
                    <a:pt x="5069" y="0"/>
                  </a:lnTo>
                  <a:lnTo>
                    <a:pt x="5070" y="0"/>
                  </a:lnTo>
                  <a:lnTo>
                    <a:pt x="5070" y="0"/>
                  </a:lnTo>
                  <a:lnTo>
                    <a:pt x="5071" y="0"/>
                  </a:lnTo>
                  <a:lnTo>
                    <a:pt x="5072" y="0"/>
                  </a:lnTo>
                  <a:lnTo>
                    <a:pt x="5073" y="0"/>
                  </a:lnTo>
                  <a:lnTo>
                    <a:pt x="5074" y="0"/>
                  </a:lnTo>
                  <a:lnTo>
                    <a:pt x="5075" y="0"/>
                  </a:lnTo>
                  <a:lnTo>
                    <a:pt x="5075" y="0"/>
                  </a:lnTo>
                  <a:lnTo>
                    <a:pt x="5076" y="0"/>
                  </a:lnTo>
                  <a:lnTo>
                    <a:pt x="5077" y="0"/>
                  </a:lnTo>
                  <a:lnTo>
                    <a:pt x="5078" y="0"/>
                  </a:lnTo>
                  <a:lnTo>
                    <a:pt x="5079" y="0"/>
                  </a:lnTo>
                  <a:lnTo>
                    <a:pt x="5080" y="0"/>
                  </a:lnTo>
                  <a:lnTo>
                    <a:pt x="5081" y="0"/>
                  </a:lnTo>
                  <a:lnTo>
                    <a:pt x="5081" y="0"/>
                  </a:lnTo>
                  <a:lnTo>
                    <a:pt x="5082" y="0"/>
                  </a:lnTo>
                  <a:lnTo>
                    <a:pt x="5083" y="0"/>
                  </a:lnTo>
                  <a:lnTo>
                    <a:pt x="5084" y="0"/>
                  </a:lnTo>
                  <a:lnTo>
                    <a:pt x="5085" y="0"/>
                  </a:lnTo>
                  <a:lnTo>
                    <a:pt x="5086" y="0"/>
                  </a:lnTo>
                  <a:lnTo>
                    <a:pt x="5087" y="0"/>
                  </a:lnTo>
                  <a:lnTo>
                    <a:pt x="5087" y="0"/>
                  </a:lnTo>
                  <a:lnTo>
                    <a:pt x="5088" y="0"/>
                  </a:lnTo>
                  <a:lnTo>
                    <a:pt x="5089" y="0"/>
                  </a:lnTo>
                  <a:lnTo>
                    <a:pt x="5090" y="0"/>
                  </a:lnTo>
                  <a:lnTo>
                    <a:pt x="5091" y="0"/>
                  </a:lnTo>
                  <a:lnTo>
                    <a:pt x="5092" y="0"/>
                  </a:lnTo>
                  <a:lnTo>
                    <a:pt x="5093" y="0"/>
                  </a:lnTo>
                  <a:lnTo>
                    <a:pt x="5093" y="0"/>
                  </a:lnTo>
                  <a:lnTo>
                    <a:pt x="5094" y="0"/>
                  </a:lnTo>
                  <a:lnTo>
                    <a:pt x="5095" y="0"/>
                  </a:lnTo>
                  <a:lnTo>
                    <a:pt x="5096" y="0"/>
                  </a:lnTo>
                  <a:lnTo>
                    <a:pt x="5097" y="0"/>
                  </a:lnTo>
                  <a:lnTo>
                    <a:pt x="5098" y="0"/>
                  </a:lnTo>
                  <a:lnTo>
                    <a:pt x="5098" y="0"/>
                  </a:lnTo>
                  <a:lnTo>
                    <a:pt x="5099" y="0"/>
                  </a:lnTo>
                  <a:lnTo>
                    <a:pt x="5100" y="0"/>
                  </a:lnTo>
                  <a:lnTo>
                    <a:pt x="5101" y="0"/>
                  </a:lnTo>
                  <a:lnTo>
                    <a:pt x="5102" y="0"/>
                  </a:lnTo>
                  <a:lnTo>
                    <a:pt x="5103" y="0"/>
                  </a:lnTo>
                  <a:lnTo>
                    <a:pt x="5104" y="0"/>
                  </a:lnTo>
                  <a:lnTo>
                    <a:pt x="5104" y="0"/>
                  </a:lnTo>
                  <a:lnTo>
                    <a:pt x="5105" y="0"/>
                  </a:lnTo>
                  <a:lnTo>
                    <a:pt x="5106" y="0"/>
                  </a:lnTo>
                  <a:lnTo>
                    <a:pt x="5107" y="0"/>
                  </a:lnTo>
                  <a:lnTo>
                    <a:pt x="5108" y="0"/>
                  </a:lnTo>
                  <a:lnTo>
                    <a:pt x="5109" y="0"/>
                  </a:lnTo>
                  <a:lnTo>
                    <a:pt x="5110" y="0"/>
                  </a:lnTo>
                  <a:lnTo>
                    <a:pt x="5110" y="0"/>
                  </a:lnTo>
                  <a:lnTo>
                    <a:pt x="5111" y="0"/>
                  </a:lnTo>
                  <a:lnTo>
                    <a:pt x="5112" y="0"/>
                  </a:lnTo>
                  <a:lnTo>
                    <a:pt x="5113" y="0"/>
                  </a:lnTo>
                  <a:lnTo>
                    <a:pt x="5114" y="0"/>
                  </a:lnTo>
                  <a:lnTo>
                    <a:pt x="5115" y="0"/>
                  </a:lnTo>
                  <a:lnTo>
                    <a:pt x="5116" y="0"/>
                  </a:lnTo>
                  <a:lnTo>
                    <a:pt x="5116" y="0"/>
                  </a:lnTo>
                  <a:lnTo>
                    <a:pt x="5117" y="0"/>
                  </a:lnTo>
                  <a:lnTo>
                    <a:pt x="5117" y="0"/>
                  </a:lnTo>
                  <a:lnTo>
                    <a:pt x="5118" y="0"/>
                  </a:lnTo>
                  <a:lnTo>
                    <a:pt x="5119" y="0"/>
                  </a:lnTo>
                  <a:lnTo>
                    <a:pt x="5120" y="0"/>
                  </a:lnTo>
                  <a:lnTo>
                    <a:pt x="5121" y="0"/>
                  </a:lnTo>
                  <a:lnTo>
                    <a:pt x="5122" y="0"/>
                  </a:lnTo>
                  <a:lnTo>
                    <a:pt x="5122" y="0"/>
                  </a:lnTo>
                  <a:lnTo>
                    <a:pt x="5123" y="0"/>
                  </a:lnTo>
                  <a:lnTo>
                    <a:pt x="5124" y="0"/>
                  </a:lnTo>
                  <a:lnTo>
                    <a:pt x="5125" y="0"/>
                  </a:lnTo>
                  <a:lnTo>
                    <a:pt x="5126" y="0"/>
                  </a:lnTo>
                  <a:lnTo>
                    <a:pt x="5127" y="0"/>
                  </a:lnTo>
                  <a:lnTo>
                    <a:pt x="5127" y="0"/>
                  </a:lnTo>
                  <a:lnTo>
                    <a:pt x="5128" y="0"/>
                  </a:lnTo>
                  <a:lnTo>
                    <a:pt x="5129" y="0"/>
                  </a:lnTo>
                  <a:lnTo>
                    <a:pt x="5130" y="0"/>
                  </a:lnTo>
                  <a:lnTo>
                    <a:pt x="5131" y="0"/>
                  </a:lnTo>
                  <a:lnTo>
                    <a:pt x="5132" y="0"/>
                  </a:lnTo>
                  <a:lnTo>
                    <a:pt x="5133" y="0"/>
                  </a:lnTo>
                  <a:lnTo>
                    <a:pt x="5133" y="0"/>
                  </a:lnTo>
                  <a:lnTo>
                    <a:pt x="5134" y="0"/>
                  </a:lnTo>
                  <a:lnTo>
                    <a:pt x="5135" y="0"/>
                  </a:lnTo>
                  <a:lnTo>
                    <a:pt x="5136" y="0"/>
                  </a:lnTo>
                  <a:lnTo>
                    <a:pt x="5137" y="0"/>
                  </a:lnTo>
                  <a:lnTo>
                    <a:pt x="5138" y="0"/>
                  </a:lnTo>
                  <a:lnTo>
                    <a:pt x="5139" y="0"/>
                  </a:lnTo>
                  <a:lnTo>
                    <a:pt x="5139" y="0"/>
                  </a:lnTo>
                  <a:lnTo>
                    <a:pt x="5140" y="0"/>
                  </a:lnTo>
                  <a:lnTo>
                    <a:pt x="5141" y="0"/>
                  </a:lnTo>
                  <a:lnTo>
                    <a:pt x="5142" y="0"/>
                  </a:lnTo>
                  <a:lnTo>
                    <a:pt x="5143" y="0"/>
                  </a:lnTo>
                  <a:lnTo>
                    <a:pt x="5144" y="0"/>
                  </a:lnTo>
                  <a:lnTo>
                    <a:pt x="5145" y="0"/>
                  </a:lnTo>
                  <a:lnTo>
                    <a:pt x="5145" y="0"/>
                  </a:lnTo>
                  <a:lnTo>
                    <a:pt x="5146" y="0"/>
                  </a:lnTo>
                  <a:lnTo>
                    <a:pt x="5147" y="0"/>
                  </a:lnTo>
                  <a:lnTo>
                    <a:pt x="5148" y="0"/>
                  </a:lnTo>
                  <a:lnTo>
                    <a:pt x="5149" y="0"/>
                  </a:lnTo>
                  <a:lnTo>
                    <a:pt x="5150" y="0"/>
                  </a:lnTo>
                  <a:lnTo>
                    <a:pt x="5151" y="0"/>
                  </a:lnTo>
                  <a:lnTo>
                    <a:pt x="5151" y="0"/>
                  </a:lnTo>
                  <a:lnTo>
                    <a:pt x="5152" y="0"/>
                  </a:lnTo>
                  <a:lnTo>
                    <a:pt x="5153" y="0"/>
                  </a:lnTo>
                  <a:lnTo>
                    <a:pt x="5154" y="0"/>
                  </a:lnTo>
                  <a:lnTo>
                    <a:pt x="5155" y="0"/>
                  </a:lnTo>
                  <a:lnTo>
                    <a:pt x="5156" y="0"/>
                  </a:lnTo>
                  <a:lnTo>
                    <a:pt x="5156" y="0"/>
                  </a:lnTo>
                  <a:lnTo>
                    <a:pt x="5157" y="0"/>
                  </a:lnTo>
                  <a:lnTo>
                    <a:pt x="5158" y="0"/>
                  </a:lnTo>
                  <a:lnTo>
                    <a:pt x="5159" y="0"/>
                  </a:lnTo>
                  <a:lnTo>
                    <a:pt x="5160" y="0"/>
                  </a:lnTo>
                  <a:lnTo>
                    <a:pt x="5161" y="0"/>
                  </a:lnTo>
                  <a:lnTo>
                    <a:pt x="5162" y="0"/>
                  </a:lnTo>
                  <a:lnTo>
                    <a:pt x="5162" y="0"/>
                  </a:lnTo>
                  <a:lnTo>
                    <a:pt x="5163" y="0"/>
                  </a:lnTo>
                  <a:lnTo>
                    <a:pt x="5164" y="0"/>
                  </a:lnTo>
                  <a:lnTo>
                    <a:pt x="5165" y="0"/>
                  </a:lnTo>
                  <a:lnTo>
                    <a:pt x="5166" y="0"/>
                  </a:lnTo>
                  <a:lnTo>
                    <a:pt x="5167" y="0"/>
                  </a:lnTo>
                  <a:lnTo>
                    <a:pt x="5168" y="0"/>
                  </a:lnTo>
                  <a:lnTo>
                    <a:pt x="5168" y="0"/>
                  </a:lnTo>
                  <a:lnTo>
                    <a:pt x="5169" y="0"/>
                  </a:lnTo>
                  <a:lnTo>
                    <a:pt x="5170" y="0"/>
                  </a:lnTo>
                  <a:lnTo>
                    <a:pt x="5171" y="0"/>
                  </a:lnTo>
                  <a:lnTo>
                    <a:pt x="5172" y="0"/>
                  </a:lnTo>
                  <a:lnTo>
                    <a:pt x="5173" y="0"/>
                  </a:lnTo>
                  <a:lnTo>
                    <a:pt x="5174" y="0"/>
                  </a:lnTo>
                  <a:lnTo>
                    <a:pt x="5174" y="0"/>
                  </a:lnTo>
                  <a:lnTo>
                    <a:pt x="5175" y="0"/>
                  </a:lnTo>
                  <a:lnTo>
                    <a:pt x="5176" y="0"/>
                  </a:lnTo>
                  <a:lnTo>
                    <a:pt x="5177" y="0"/>
                  </a:lnTo>
                  <a:lnTo>
                    <a:pt x="5178" y="0"/>
                  </a:lnTo>
                  <a:lnTo>
                    <a:pt x="5179" y="0"/>
                  </a:lnTo>
                  <a:lnTo>
                    <a:pt x="5180" y="0"/>
                  </a:lnTo>
                  <a:lnTo>
                    <a:pt x="5180" y="0"/>
                  </a:lnTo>
                  <a:lnTo>
                    <a:pt x="5181" y="0"/>
                  </a:lnTo>
                  <a:lnTo>
                    <a:pt x="5182" y="0"/>
                  </a:lnTo>
                  <a:lnTo>
                    <a:pt x="5183" y="0"/>
                  </a:lnTo>
                  <a:lnTo>
                    <a:pt x="5184" y="0"/>
                  </a:lnTo>
                  <a:lnTo>
                    <a:pt x="5185" y="0"/>
                  </a:lnTo>
                  <a:lnTo>
                    <a:pt x="5185" y="0"/>
                  </a:lnTo>
                  <a:lnTo>
                    <a:pt x="5186" y="0"/>
                  </a:lnTo>
                  <a:lnTo>
                    <a:pt x="5187" y="0"/>
                  </a:lnTo>
                  <a:lnTo>
                    <a:pt x="5188" y="0"/>
                  </a:lnTo>
                  <a:lnTo>
                    <a:pt x="5189" y="0"/>
                  </a:lnTo>
                  <a:lnTo>
                    <a:pt x="5190" y="0"/>
                  </a:lnTo>
                  <a:lnTo>
                    <a:pt x="5191" y="0"/>
                  </a:lnTo>
                  <a:lnTo>
                    <a:pt x="5191" y="0"/>
                  </a:lnTo>
                  <a:lnTo>
                    <a:pt x="5192" y="0"/>
                  </a:lnTo>
                  <a:lnTo>
                    <a:pt x="5193" y="0"/>
                  </a:lnTo>
                  <a:lnTo>
                    <a:pt x="5194" y="0"/>
                  </a:lnTo>
                  <a:lnTo>
                    <a:pt x="5195" y="0"/>
                  </a:lnTo>
                  <a:lnTo>
                    <a:pt x="5196" y="0"/>
                  </a:lnTo>
                  <a:lnTo>
                    <a:pt x="5197" y="0"/>
                  </a:lnTo>
                  <a:lnTo>
                    <a:pt x="5197" y="0"/>
                  </a:lnTo>
                  <a:lnTo>
                    <a:pt x="5198" y="0"/>
                  </a:lnTo>
                  <a:lnTo>
                    <a:pt x="5199" y="0"/>
                  </a:lnTo>
                  <a:lnTo>
                    <a:pt x="5200" y="0"/>
                  </a:lnTo>
                  <a:lnTo>
                    <a:pt x="5201" y="0"/>
                  </a:lnTo>
                  <a:lnTo>
                    <a:pt x="5202" y="0"/>
                  </a:lnTo>
                  <a:lnTo>
                    <a:pt x="5203" y="0"/>
                  </a:lnTo>
                  <a:lnTo>
                    <a:pt x="5203" y="0"/>
                  </a:lnTo>
                  <a:lnTo>
                    <a:pt x="5203" y="0"/>
                  </a:lnTo>
                  <a:lnTo>
                    <a:pt x="5204" y="0"/>
                  </a:lnTo>
                  <a:lnTo>
                    <a:pt x="5205" y="0"/>
                  </a:lnTo>
                  <a:lnTo>
                    <a:pt x="5206" y="0"/>
                  </a:lnTo>
                  <a:lnTo>
                    <a:pt x="5207" y="0"/>
                  </a:lnTo>
                  <a:lnTo>
                    <a:pt x="5208" y="0"/>
                  </a:lnTo>
                  <a:lnTo>
                    <a:pt x="5208" y="0"/>
                  </a:lnTo>
                  <a:lnTo>
                    <a:pt x="5209" y="0"/>
                  </a:lnTo>
                  <a:lnTo>
                    <a:pt x="5210" y="0"/>
                  </a:lnTo>
                  <a:lnTo>
                    <a:pt x="5211" y="0"/>
                  </a:lnTo>
                  <a:lnTo>
                    <a:pt x="5212" y="0"/>
                  </a:lnTo>
                  <a:lnTo>
                    <a:pt x="5213" y="0"/>
                  </a:lnTo>
                  <a:lnTo>
                    <a:pt x="5214" y="0"/>
                  </a:lnTo>
                  <a:lnTo>
                    <a:pt x="5214" y="0"/>
                  </a:lnTo>
                  <a:lnTo>
                    <a:pt x="5215" y="0"/>
                  </a:lnTo>
                  <a:lnTo>
                    <a:pt x="5216" y="0"/>
                  </a:lnTo>
                  <a:lnTo>
                    <a:pt x="5217" y="0"/>
                  </a:lnTo>
                  <a:lnTo>
                    <a:pt x="5218" y="0"/>
                  </a:lnTo>
                  <a:lnTo>
                    <a:pt x="5219" y="0"/>
                  </a:lnTo>
                  <a:lnTo>
                    <a:pt x="5220" y="0"/>
                  </a:lnTo>
                  <a:lnTo>
                    <a:pt x="5220" y="0"/>
                  </a:lnTo>
                  <a:lnTo>
                    <a:pt x="5221" y="0"/>
                  </a:lnTo>
                  <a:lnTo>
                    <a:pt x="5222" y="0"/>
                  </a:lnTo>
                  <a:lnTo>
                    <a:pt x="5223" y="0"/>
                  </a:lnTo>
                  <a:lnTo>
                    <a:pt x="5224" y="0"/>
                  </a:lnTo>
                  <a:lnTo>
                    <a:pt x="5225" y="0"/>
                  </a:lnTo>
                  <a:lnTo>
                    <a:pt x="5226" y="0"/>
                  </a:lnTo>
                  <a:lnTo>
                    <a:pt x="5226" y="0"/>
                  </a:lnTo>
                  <a:lnTo>
                    <a:pt x="5227" y="0"/>
                  </a:lnTo>
                  <a:lnTo>
                    <a:pt x="5228" y="0"/>
                  </a:lnTo>
                  <a:lnTo>
                    <a:pt x="5229" y="0"/>
                  </a:lnTo>
                  <a:lnTo>
                    <a:pt x="5230" y="0"/>
                  </a:lnTo>
                  <a:lnTo>
                    <a:pt x="5231" y="0"/>
                  </a:lnTo>
                  <a:lnTo>
                    <a:pt x="5232" y="0"/>
                  </a:lnTo>
                  <a:lnTo>
                    <a:pt x="5232" y="0"/>
                  </a:lnTo>
                  <a:lnTo>
                    <a:pt x="5233" y="0"/>
                  </a:lnTo>
                  <a:lnTo>
                    <a:pt x="5234" y="0"/>
                  </a:lnTo>
                  <a:lnTo>
                    <a:pt x="5235" y="0"/>
                  </a:lnTo>
                  <a:lnTo>
                    <a:pt x="5236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5238" y="0"/>
                  </a:lnTo>
                  <a:lnTo>
                    <a:pt x="5239" y="0"/>
                  </a:lnTo>
                  <a:lnTo>
                    <a:pt x="5240" y="0"/>
                  </a:lnTo>
                  <a:lnTo>
                    <a:pt x="5241" y="0"/>
                  </a:lnTo>
                  <a:lnTo>
                    <a:pt x="5242" y="0"/>
                  </a:lnTo>
                  <a:lnTo>
                    <a:pt x="5243" y="0"/>
                  </a:lnTo>
                  <a:lnTo>
                    <a:pt x="5243" y="0"/>
                  </a:lnTo>
                  <a:lnTo>
                    <a:pt x="5244" y="0"/>
                  </a:lnTo>
                  <a:lnTo>
                    <a:pt x="5245" y="0"/>
                  </a:lnTo>
                  <a:lnTo>
                    <a:pt x="5246" y="0"/>
                  </a:lnTo>
                  <a:lnTo>
                    <a:pt x="5247" y="0"/>
                  </a:lnTo>
                  <a:lnTo>
                    <a:pt x="5248" y="0"/>
                  </a:lnTo>
                  <a:lnTo>
                    <a:pt x="5249" y="0"/>
                  </a:lnTo>
                  <a:lnTo>
                    <a:pt x="5249" y="0"/>
                  </a:lnTo>
                  <a:lnTo>
                    <a:pt x="5250" y="0"/>
                  </a:lnTo>
                  <a:lnTo>
                    <a:pt x="5251" y="0"/>
                  </a:lnTo>
                  <a:lnTo>
                    <a:pt x="5252" y="0"/>
                  </a:lnTo>
                  <a:lnTo>
                    <a:pt x="5253" y="0"/>
                  </a:lnTo>
                  <a:lnTo>
                    <a:pt x="5254" y="0"/>
                  </a:lnTo>
                  <a:lnTo>
                    <a:pt x="5255" y="0"/>
                  </a:lnTo>
                  <a:lnTo>
                    <a:pt x="5255" y="0"/>
                  </a:lnTo>
                  <a:lnTo>
                    <a:pt x="5256" y="0"/>
                  </a:lnTo>
                  <a:lnTo>
                    <a:pt x="5257" y="0"/>
                  </a:lnTo>
                  <a:lnTo>
                    <a:pt x="5258" y="0"/>
                  </a:lnTo>
                  <a:lnTo>
                    <a:pt x="5259" y="0"/>
                  </a:lnTo>
                  <a:lnTo>
                    <a:pt x="5260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62" y="0"/>
                  </a:lnTo>
                  <a:lnTo>
                    <a:pt x="5263" y="0"/>
                  </a:lnTo>
                  <a:lnTo>
                    <a:pt x="5264" y="0"/>
                  </a:lnTo>
                  <a:lnTo>
                    <a:pt x="5265" y="0"/>
                  </a:lnTo>
                  <a:lnTo>
                    <a:pt x="5266" y="0"/>
                  </a:lnTo>
                  <a:lnTo>
                    <a:pt x="5266" y="0"/>
                  </a:lnTo>
                  <a:lnTo>
                    <a:pt x="5267" y="0"/>
                  </a:lnTo>
                  <a:lnTo>
                    <a:pt x="5268" y="0"/>
                  </a:lnTo>
                  <a:lnTo>
                    <a:pt x="5269" y="0"/>
                  </a:lnTo>
                  <a:lnTo>
                    <a:pt x="5270" y="0"/>
                  </a:lnTo>
                  <a:lnTo>
                    <a:pt x="5271" y="0"/>
                  </a:lnTo>
                  <a:lnTo>
                    <a:pt x="5272" y="0"/>
                  </a:lnTo>
                  <a:lnTo>
                    <a:pt x="5272" y="0"/>
                  </a:lnTo>
                  <a:lnTo>
                    <a:pt x="5273" y="0"/>
                  </a:lnTo>
                  <a:lnTo>
                    <a:pt x="5274" y="0"/>
                  </a:lnTo>
                  <a:lnTo>
                    <a:pt x="5275" y="0"/>
                  </a:lnTo>
                  <a:lnTo>
                    <a:pt x="5276" y="0"/>
                  </a:lnTo>
                  <a:lnTo>
                    <a:pt x="5277" y="0"/>
                  </a:lnTo>
                  <a:lnTo>
                    <a:pt x="5278" y="0"/>
                  </a:lnTo>
                  <a:lnTo>
                    <a:pt x="5278" y="0"/>
                  </a:lnTo>
                  <a:lnTo>
                    <a:pt x="5279" y="0"/>
                  </a:lnTo>
                  <a:lnTo>
                    <a:pt x="5280" y="0"/>
                  </a:lnTo>
                  <a:lnTo>
                    <a:pt x="5281" y="0"/>
                  </a:lnTo>
                  <a:lnTo>
                    <a:pt x="5282" y="0"/>
                  </a:lnTo>
                  <a:lnTo>
                    <a:pt x="5283" y="0"/>
                  </a:lnTo>
                  <a:lnTo>
                    <a:pt x="5284" y="0"/>
                  </a:lnTo>
                  <a:lnTo>
                    <a:pt x="5284" y="0"/>
                  </a:lnTo>
                  <a:lnTo>
                    <a:pt x="5285" y="0"/>
                  </a:lnTo>
                  <a:lnTo>
                    <a:pt x="5286" y="0"/>
                  </a:lnTo>
                  <a:lnTo>
                    <a:pt x="5287" y="0"/>
                  </a:lnTo>
                  <a:lnTo>
                    <a:pt x="5288" y="0"/>
                  </a:lnTo>
                  <a:lnTo>
                    <a:pt x="5289" y="0"/>
                  </a:lnTo>
                  <a:lnTo>
                    <a:pt x="5290" y="0"/>
                  </a:lnTo>
                  <a:lnTo>
                    <a:pt x="5290" y="0"/>
                  </a:lnTo>
                  <a:lnTo>
                    <a:pt x="5290" y="0"/>
                  </a:lnTo>
                  <a:lnTo>
                    <a:pt x="5291" y="0"/>
                  </a:lnTo>
                  <a:lnTo>
                    <a:pt x="5292" y="0"/>
                  </a:lnTo>
                  <a:lnTo>
                    <a:pt x="5293" y="0"/>
                  </a:lnTo>
                  <a:lnTo>
                    <a:pt x="5294" y="0"/>
                  </a:lnTo>
                  <a:lnTo>
                    <a:pt x="5295" y="0"/>
                  </a:lnTo>
                  <a:lnTo>
                    <a:pt x="5295" y="0"/>
                  </a:lnTo>
                  <a:lnTo>
                    <a:pt x="5296" y="0"/>
                  </a:lnTo>
                  <a:lnTo>
                    <a:pt x="5297" y="0"/>
                  </a:lnTo>
                  <a:lnTo>
                    <a:pt x="5298" y="0"/>
                  </a:lnTo>
                  <a:lnTo>
                    <a:pt x="5299" y="0"/>
                  </a:lnTo>
                  <a:lnTo>
                    <a:pt x="5300" y="0"/>
                  </a:lnTo>
                  <a:lnTo>
                    <a:pt x="5301" y="0"/>
                  </a:lnTo>
                  <a:lnTo>
                    <a:pt x="5301" y="0"/>
                  </a:lnTo>
                  <a:lnTo>
                    <a:pt x="5302" y="0"/>
                  </a:lnTo>
                  <a:lnTo>
                    <a:pt x="5303" y="0"/>
                  </a:lnTo>
                  <a:lnTo>
                    <a:pt x="5304" y="0"/>
                  </a:lnTo>
                  <a:lnTo>
                    <a:pt x="5305" y="0"/>
                  </a:lnTo>
                  <a:lnTo>
                    <a:pt x="5306" y="0"/>
                  </a:lnTo>
                  <a:lnTo>
                    <a:pt x="5307" y="0"/>
                  </a:lnTo>
                  <a:lnTo>
                    <a:pt x="5307" y="0"/>
                  </a:lnTo>
                  <a:lnTo>
                    <a:pt x="5308" y="0"/>
                  </a:lnTo>
                  <a:lnTo>
                    <a:pt x="5309" y="0"/>
                  </a:lnTo>
                  <a:lnTo>
                    <a:pt x="5310" y="0"/>
                  </a:lnTo>
                  <a:lnTo>
                    <a:pt x="5311" y="0"/>
                  </a:lnTo>
                  <a:lnTo>
                    <a:pt x="5312" y="0"/>
                  </a:lnTo>
                  <a:lnTo>
                    <a:pt x="5313" y="0"/>
                  </a:lnTo>
                  <a:lnTo>
                    <a:pt x="5313" y="0"/>
                  </a:lnTo>
                  <a:lnTo>
                    <a:pt x="5314" y="0"/>
                  </a:lnTo>
                  <a:lnTo>
                    <a:pt x="5315" y="0"/>
                  </a:lnTo>
                  <a:lnTo>
                    <a:pt x="5316" y="0"/>
                  </a:lnTo>
                  <a:lnTo>
                    <a:pt x="5317" y="0"/>
                  </a:lnTo>
                  <a:lnTo>
                    <a:pt x="5318" y="0"/>
                  </a:lnTo>
                  <a:lnTo>
                    <a:pt x="5318" y="0"/>
                  </a:lnTo>
                  <a:lnTo>
                    <a:pt x="5319" y="0"/>
                  </a:lnTo>
                  <a:lnTo>
                    <a:pt x="5320" y="0"/>
                  </a:lnTo>
                  <a:lnTo>
                    <a:pt x="5321" y="0"/>
                  </a:lnTo>
                  <a:lnTo>
                    <a:pt x="5322" y="0"/>
                  </a:lnTo>
                  <a:lnTo>
                    <a:pt x="5323" y="0"/>
                  </a:lnTo>
                  <a:lnTo>
                    <a:pt x="5324" y="0"/>
                  </a:lnTo>
                  <a:lnTo>
                    <a:pt x="5324" y="0"/>
                  </a:lnTo>
                  <a:lnTo>
                    <a:pt x="5325" y="0"/>
                  </a:lnTo>
                  <a:lnTo>
                    <a:pt x="5326" y="0"/>
                  </a:lnTo>
                  <a:lnTo>
                    <a:pt x="5327" y="0"/>
                  </a:lnTo>
                  <a:lnTo>
                    <a:pt x="5328" y="0"/>
                  </a:lnTo>
                  <a:lnTo>
                    <a:pt x="5329" y="0"/>
                  </a:lnTo>
                  <a:lnTo>
                    <a:pt x="5330" y="0"/>
                  </a:lnTo>
                  <a:lnTo>
                    <a:pt x="5330" y="0"/>
                  </a:lnTo>
                  <a:lnTo>
                    <a:pt x="5331" y="0"/>
                  </a:lnTo>
                  <a:lnTo>
                    <a:pt x="5332" y="0"/>
                  </a:lnTo>
                  <a:lnTo>
                    <a:pt x="5333" y="0"/>
                  </a:lnTo>
                  <a:lnTo>
                    <a:pt x="5334" y="0"/>
                  </a:lnTo>
                  <a:lnTo>
                    <a:pt x="5335" y="0"/>
                  </a:lnTo>
                  <a:lnTo>
                    <a:pt x="5336" y="0"/>
                  </a:lnTo>
                  <a:lnTo>
                    <a:pt x="5336" y="0"/>
                  </a:lnTo>
                  <a:lnTo>
                    <a:pt x="5337" y="0"/>
                  </a:lnTo>
                  <a:lnTo>
                    <a:pt x="5338" y="0"/>
                  </a:lnTo>
                  <a:lnTo>
                    <a:pt x="5339" y="0"/>
                  </a:lnTo>
                  <a:lnTo>
                    <a:pt x="5340" y="0"/>
                  </a:lnTo>
                  <a:lnTo>
                    <a:pt x="5341" y="0"/>
                  </a:lnTo>
                  <a:lnTo>
                    <a:pt x="5342" y="0"/>
                  </a:lnTo>
                  <a:lnTo>
                    <a:pt x="5342" y="0"/>
                  </a:lnTo>
                  <a:lnTo>
                    <a:pt x="5343" y="0"/>
                  </a:lnTo>
                  <a:lnTo>
                    <a:pt x="5344" y="0"/>
                  </a:lnTo>
                  <a:lnTo>
                    <a:pt x="5345" y="0"/>
                  </a:lnTo>
                  <a:lnTo>
                    <a:pt x="5346" y="0"/>
                  </a:lnTo>
                  <a:lnTo>
                    <a:pt x="5347" y="0"/>
                  </a:lnTo>
                  <a:lnTo>
                    <a:pt x="5347" y="0"/>
                  </a:lnTo>
                  <a:lnTo>
                    <a:pt x="5348" y="0"/>
                  </a:lnTo>
                  <a:lnTo>
                    <a:pt x="5349" y="0"/>
                  </a:lnTo>
                  <a:lnTo>
                    <a:pt x="5350" y="0"/>
                  </a:lnTo>
                  <a:lnTo>
                    <a:pt x="5351" y="0"/>
                  </a:lnTo>
                  <a:lnTo>
                    <a:pt x="5352" y="0"/>
                  </a:lnTo>
                  <a:lnTo>
                    <a:pt x="5353" y="0"/>
                  </a:lnTo>
                  <a:lnTo>
                    <a:pt x="5353" y="0"/>
                  </a:lnTo>
                  <a:lnTo>
                    <a:pt x="5354" y="0"/>
                  </a:lnTo>
                  <a:lnTo>
                    <a:pt x="5355" y="0"/>
                  </a:lnTo>
                  <a:lnTo>
                    <a:pt x="5356" y="0"/>
                  </a:lnTo>
                  <a:lnTo>
                    <a:pt x="5357" y="0"/>
                  </a:lnTo>
                  <a:lnTo>
                    <a:pt x="5358" y="0"/>
                  </a:lnTo>
                  <a:lnTo>
                    <a:pt x="5359" y="0"/>
                  </a:lnTo>
                  <a:lnTo>
                    <a:pt x="5359" y="0"/>
                  </a:lnTo>
                  <a:lnTo>
                    <a:pt x="5360" y="0"/>
                  </a:lnTo>
                  <a:lnTo>
                    <a:pt x="5361" y="0"/>
                  </a:lnTo>
                  <a:lnTo>
                    <a:pt x="5362" y="0"/>
                  </a:lnTo>
                  <a:lnTo>
                    <a:pt x="5363" y="0"/>
                  </a:lnTo>
                  <a:lnTo>
                    <a:pt x="5364" y="0"/>
                  </a:lnTo>
                  <a:lnTo>
                    <a:pt x="5365" y="0"/>
                  </a:lnTo>
                  <a:lnTo>
                    <a:pt x="5365" y="0"/>
                  </a:lnTo>
                  <a:lnTo>
                    <a:pt x="5366" y="0"/>
                  </a:lnTo>
                  <a:lnTo>
                    <a:pt x="5367" y="0"/>
                  </a:lnTo>
                  <a:lnTo>
                    <a:pt x="5368" y="0"/>
                  </a:lnTo>
                  <a:lnTo>
                    <a:pt x="5369" y="0"/>
                  </a:lnTo>
                  <a:lnTo>
                    <a:pt x="5370" y="0"/>
                  </a:lnTo>
                  <a:lnTo>
                    <a:pt x="5371" y="0"/>
                  </a:lnTo>
                  <a:lnTo>
                    <a:pt x="5371" y="0"/>
                  </a:lnTo>
                  <a:lnTo>
                    <a:pt x="5372" y="0"/>
                  </a:lnTo>
                  <a:lnTo>
                    <a:pt x="5373" y="0"/>
                  </a:lnTo>
                  <a:lnTo>
                    <a:pt x="5374" y="0"/>
                  </a:lnTo>
                  <a:lnTo>
                    <a:pt x="5375" y="0"/>
                  </a:lnTo>
                  <a:lnTo>
                    <a:pt x="5376" y="0"/>
                  </a:lnTo>
                  <a:lnTo>
                    <a:pt x="5376" y="0"/>
                  </a:lnTo>
                  <a:lnTo>
                    <a:pt x="5376" y="0"/>
                  </a:lnTo>
                  <a:lnTo>
                    <a:pt x="5377" y="0"/>
                  </a:lnTo>
                  <a:lnTo>
                    <a:pt x="5378" y="0"/>
                  </a:lnTo>
                  <a:lnTo>
                    <a:pt x="5379" y="0"/>
                  </a:lnTo>
                  <a:lnTo>
                    <a:pt x="5380" y="0"/>
                  </a:lnTo>
                  <a:lnTo>
                    <a:pt x="5381" y="0"/>
                  </a:lnTo>
                  <a:lnTo>
                    <a:pt x="5382" y="0"/>
                  </a:lnTo>
                  <a:lnTo>
                    <a:pt x="5382" y="0"/>
                  </a:lnTo>
                  <a:lnTo>
                    <a:pt x="5383" y="0"/>
                  </a:lnTo>
                  <a:lnTo>
                    <a:pt x="5384" y="0"/>
                  </a:lnTo>
                  <a:lnTo>
                    <a:pt x="5385" y="0"/>
                  </a:lnTo>
                  <a:lnTo>
                    <a:pt x="5386" y="0"/>
                  </a:lnTo>
                  <a:lnTo>
                    <a:pt x="5387" y="0"/>
                  </a:lnTo>
                  <a:lnTo>
                    <a:pt x="5388" y="0"/>
                  </a:lnTo>
                  <a:lnTo>
                    <a:pt x="5388" y="0"/>
                  </a:lnTo>
                  <a:lnTo>
                    <a:pt x="5389" y="0"/>
                  </a:lnTo>
                  <a:lnTo>
                    <a:pt x="5390" y="0"/>
                  </a:lnTo>
                  <a:lnTo>
                    <a:pt x="5391" y="0"/>
                  </a:lnTo>
                  <a:lnTo>
                    <a:pt x="5392" y="0"/>
                  </a:lnTo>
                  <a:lnTo>
                    <a:pt x="5393" y="0"/>
                  </a:lnTo>
                  <a:lnTo>
                    <a:pt x="5394" y="0"/>
                  </a:lnTo>
                  <a:lnTo>
                    <a:pt x="5394" y="0"/>
                  </a:lnTo>
                  <a:lnTo>
                    <a:pt x="5395" y="0"/>
                  </a:lnTo>
                  <a:lnTo>
                    <a:pt x="5396" y="0"/>
                  </a:lnTo>
                  <a:lnTo>
                    <a:pt x="5397" y="0"/>
                  </a:lnTo>
                  <a:lnTo>
                    <a:pt x="5398" y="0"/>
                  </a:lnTo>
                  <a:lnTo>
                    <a:pt x="5399" y="0"/>
                  </a:lnTo>
                  <a:lnTo>
                    <a:pt x="5400" y="0"/>
                  </a:lnTo>
                  <a:lnTo>
                    <a:pt x="5400" y="0"/>
                  </a:lnTo>
                  <a:lnTo>
                    <a:pt x="5401" y="0"/>
                  </a:lnTo>
                  <a:lnTo>
                    <a:pt x="5402" y="0"/>
                  </a:lnTo>
                  <a:lnTo>
                    <a:pt x="5403" y="0"/>
                  </a:lnTo>
                  <a:lnTo>
                    <a:pt x="5404" y="0"/>
                  </a:lnTo>
                  <a:lnTo>
                    <a:pt x="5405" y="0"/>
                  </a:lnTo>
                  <a:lnTo>
                    <a:pt x="5405" y="0"/>
                  </a:lnTo>
                  <a:lnTo>
                    <a:pt x="5406" y="0"/>
                  </a:lnTo>
                  <a:lnTo>
                    <a:pt x="5407" y="0"/>
                  </a:lnTo>
                  <a:lnTo>
                    <a:pt x="5408" y="0"/>
                  </a:lnTo>
                  <a:lnTo>
                    <a:pt x="5409" y="0"/>
                  </a:lnTo>
                  <a:lnTo>
                    <a:pt x="5410" y="0"/>
                  </a:lnTo>
                  <a:lnTo>
                    <a:pt x="5411" y="0"/>
                  </a:lnTo>
                  <a:lnTo>
                    <a:pt x="5411" y="0"/>
                  </a:lnTo>
                  <a:lnTo>
                    <a:pt x="5412" y="0"/>
                  </a:lnTo>
                  <a:lnTo>
                    <a:pt x="5413" y="0"/>
                  </a:lnTo>
                  <a:lnTo>
                    <a:pt x="5414" y="0"/>
                  </a:lnTo>
                  <a:lnTo>
                    <a:pt x="5415" y="0"/>
                  </a:lnTo>
                  <a:lnTo>
                    <a:pt x="5416" y="0"/>
                  </a:lnTo>
                  <a:lnTo>
                    <a:pt x="5417" y="0"/>
                  </a:lnTo>
                  <a:lnTo>
                    <a:pt x="5417" y="0"/>
                  </a:lnTo>
                  <a:lnTo>
                    <a:pt x="5418" y="0"/>
                  </a:lnTo>
                  <a:lnTo>
                    <a:pt x="5419" y="0"/>
                  </a:lnTo>
                  <a:lnTo>
                    <a:pt x="5420" y="0"/>
                  </a:lnTo>
                  <a:lnTo>
                    <a:pt x="5421" y="0"/>
                  </a:lnTo>
                  <a:lnTo>
                    <a:pt x="5422" y="0"/>
                  </a:lnTo>
                  <a:lnTo>
                    <a:pt x="5423" y="0"/>
                  </a:lnTo>
                  <a:lnTo>
                    <a:pt x="5423" y="0"/>
                  </a:lnTo>
                  <a:lnTo>
                    <a:pt x="5424" y="0"/>
                  </a:lnTo>
                  <a:lnTo>
                    <a:pt x="5425" y="0"/>
                  </a:lnTo>
                  <a:lnTo>
                    <a:pt x="5426" y="0"/>
                  </a:lnTo>
                  <a:lnTo>
                    <a:pt x="5427" y="0"/>
                  </a:lnTo>
                  <a:lnTo>
                    <a:pt x="5428" y="0"/>
                  </a:lnTo>
                  <a:lnTo>
                    <a:pt x="5429" y="0"/>
                  </a:lnTo>
                  <a:lnTo>
                    <a:pt x="5429" y="0"/>
                  </a:lnTo>
                  <a:lnTo>
                    <a:pt x="5430" y="0"/>
                  </a:lnTo>
                  <a:lnTo>
                    <a:pt x="5431" y="0"/>
                  </a:lnTo>
                  <a:lnTo>
                    <a:pt x="5432" y="0"/>
                  </a:lnTo>
                  <a:lnTo>
                    <a:pt x="5433" y="0"/>
                  </a:lnTo>
                  <a:lnTo>
                    <a:pt x="5434" y="0"/>
                  </a:lnTo>
                  <a:lnTo>
                    <a:pt x="5434" y="0"/>
                  </a:lnTo>
                  <a:lnTo>
                    <a:pt x="5435" y="0"/>
                  </a:lnTo>
                  <a:lnTo>
                    <a:pt x="5436" y="0"/>
                  </a:lnTo>
                  <a:lnTo>
                    <a:pt x="5437" y="0"/>
                  </a:lnTo>
                  <a:lnTo>
                    <a:pt x="5438" y="0"/>
                  </a:lnTo>
                  <a:lnTo>
                    <a:pt x="5439" y="0"/>
                  </a:lnTo>
                  <a:lnTo>
                    <a:pt x="5440" y="0"/>
                  </a:lnTo>
                  <a:lnTo>
                    <a:pt x="5440" y="0"/>
                  </a:lnTo>
                  <a:lnTo>
                    <a:pt x="5441" y="0"/>
                  </a:lnTo>
                  <a:lnTo>
                    <a:pt x="5442" y="0"/>
                  </a:lnTo>
                  <a:lnTo>
                    <a:pt x="5443" y="0"/>
                  </a:lnTo>
                  <a:lnTo>
                    <a:pt x="5444" y="0"/>
                  </a:lnTo>
                  <a:lnTo>
                    <a:pt x="5445" y="0"/>
                  </a:lnTo>
                  <a:lnTo>
                    <a:pt x="5446" y="0"/>
                  </a:lnTo>
                  <a:lnTo>
                    <a:pt x="5446" y="0"/>
                  </a:lnTo>
                  <a:lnTo>
                    <a:pt x="5447" y="0"/>
                  </a:lnTo>
                  <a:lnTo>
                    <a:pt x="5448" y="0"/>
                  </a:lnTo>
                  <a:lnTo>
                    <a:pt x="5449" y="0"/>
                  </a:lnTo>
                  <a:lnTo>
                    <a:pt x="5450" y="0"/>
                  </a:lnTo>
                  <a:lnTo>
                    <a:pt x="5451" y="0"/>
                  </a:lnTo>
                  <a:lnTo>
                    <a:pt x="5452" y="0"/>
                  </a:lnTo>
                  <a:lnTo>
                    <a:pt x="5452" y="0"/>
                  </a:lnTo>
                  <a:lnTo>
                    <a:pt x="5453" y="0"/>
                  </a:lnTo>
                  <a:lnTo>
                    <a:pt x="5454" y="0"/>
                  </a:lnTo>
                  <a:lnTo>
                    <a:pt x="5455" y="0"/>
                  </a:lnTo>
                  <a:lnTo>
                    <a:pt x="5456" y="0"/>
                  </a:lnTo>
                  <a:lnTo>
                    <a:pt x="5457" y="0"/>
                  </a:lnTo>
                  <a:lnTo>
                    <a:pt x="5457" y="0"/>
                  </a:lnTo>
                  <a:lnTo>
                    <a:pt x="5458" y="0"/>
                  </a:lnTo>
                  <a:lnTo>
                    <a:pt x="5459" y="0"/>
                  </a:lnTo>
                  <a:lnTo>
                    <a:pt x="5460" y="0"/>
                  </a:lnTo>
                  <a:lnTo>
                    <a:pt x="5461" y="0"/>
                  </a:lnTo>
                  <a:lnTo>
                    <a:pt x="5462" y="0"/>
                  </a:lnTo>
                  <a:lnTo>
                    <a:pt x="5462" y="0"/>
                  </a:lnTo>
                  <a:lnTo>
                    <a:pt x="5463" y="0"/>
                  </a:lnTo>
                  <a:lnTo>
                    <a:pt x="5463" y="0"/>
                  </a:lnTo>
                  <a:lnTo>
                    <a:pt x="5464" y="0"/>
                  </a:lnTo>
                  <a:lnTo>
                    <a:pt x="5465" y="0"/>
                  </a:lnTo>
                  <a:lnTo>
                    <a:pt x="5466" y="0"/>
                  </a:lnTo>
                  <a:lnTo>
                    <a:pt x="5467" y="0"/>
                  </a:lnTo>
                  <a:lnTo>
                    <a:pt x="5467" y="0"/>
                  </a:lnTo>
                  <a:lnTo>
                    <a:pt x="5468" y="0"/>
                  </a:lnTo>
                  <a:lnTo>
                    <a:pt x="5469" y="0"/>
                  </a:lnTo>
                  <a:lnTo>
                    <a:pt x="5470" y="0"/>
                  </a:lnTo>
                  <a:lnTo>
                    <a:pt x="5471" y="0"/>
                  </a:lnTo>
                  <a:lnTo>
                    <a:pt x="5471" y="0"/>
                  </a:lnTo>
                  <a:lnTo>
                    <a:pt x="5472" y="0"/>
                  </a:lnTo>
                  <a:lnTo>
                    <a:pt x="5473" y="0"/>
                  </a:lnTo>
                  <a:lnTo>
                    <a:pt x="5473" y="0"/>
                  </a:lnTo>
                  <a:lnTo>
                    <a:pt x="5474" y="0"/>
                  </a:lnTo>
                  <a:lnTo>
                    <a:pt x="5475" y="0"/>
                  </a:lnTo>
                  <a:lnTo>
                    <a:pt x="5476" y="0"/>
                  </a:lnTo>
                  <a:lnTo>
                    <a:pt x="5476" y="0"/>
                  </a:lnTo>
                  <a:lnTo>
                    <a:pt x="5477" y="0"/>
                  </a:lnTo>
                  <a:lnTo>
                    <a:pt x="5478" y="0"/>
                  </a:lnTo>
                  <a:lnTo>
                    <a:pt x="5479" y="0"/>
                  </a:lnTo>
                  <a:lnTo>
                    <a:pt x="5480" y="0"/>
                  </a:lnTo>
                  <a:lnTo>
                    <a:pt x="5481" y="0"/>
                  </a:lnTo>
                  <a:lnTo>
                    <a:pt x="5482" y="0"/>
                  </a:lnTo>
                  <a:lnTo>
                    <a:pt x="5482" y="0"/>
                  </a:lnTo>
                  <a:lnTo>
                    <a:pt x="5483" y="0"/>
                  </a:lnTo>
                  <a:lnTo>
                    <a:pt x="5484" y="0"/>
                  </a:lnTo>
                  <a:lnTo>
                    <a:pt x="5485" y="0"/>
                  </a:lnTo>
                  <a:lnTo>
                    <a:pt x="5486" y="0"/>
                  </a:lnTo>
                  <a:lnTo>
                    <a:pt x="5487" y="0"/>
                  </a:lnTo>
                  <a:lnTo>
                    <a:pt x="5488" y="0"/>
                  </a:lnTo>
                  <a:lnTo>
                    <a:pt x="5488" y="0"/>
                  </a:lnTo>
                  <a:lnTo>
                    <a:pt x="5489" y="0"/>
                  </a:lnTo>
                  <a:lnTo>
                    <a:pt x="5490" y="0"/>
                  </a:lnTo>
                  <a:lnTo>
                    <a:pt x="5491" y="0"/>
                  </a:lnTo>
                  <a:lnTo>
                    <a:pt x="5492" y="0"/>
                  </a:lnTo>
                  <a:lnTo>
                    <a:pt x="5493" y="0"/>
                  </a:lnTo>
                  <a:lnTo>
                    <a:pt x="5493" y="0"/>
                  </a:lnTo>
                  <a:lnTo>
                    <a:pt x="5494" y="0"/>
                  </a:lnTo>
                  <a:lnTo>
                    <a:pt x="5495" y="0"/>
                  </a:lnTo>
                  <a:lnTo>
                    <a:pt x="5496" y="0"/>
                  </a:lnTo>
                  <a:lnTo>
                    <a:pt x="5497" y="0"/>
                  </a:lnTo>
                  <a:lnTo>
                    <a:pt x="5498" y="0"/>
                  </a:lnTo>
                  <a:lnTo>
                    <a:pt x="5499" y="0"/>
                  </a:lnTo>
                  <a:lnTo>
                    <a:pt x="5499" y="0"/>
                  </a:lnTo>
                  <a:lnTo>
                    <a:pt x="5500" y="0"/>
                  </a:lnTo>
                  <a:lnTo>
                    <a:pt x="5501" y="0"/>
                  </a:lnTo>
                  <a:lnTo>
                    <a:pt x="5502" y="0"/>
                  </a:lnTo>
                  <a:lnTo>
                    <a:pt x="5503" y="0"/>
                  </a:lnTo>
                  <a:lnTo>
                    <a:pt x="5504" y="0"/>
                  </a:lnTo>
                  <a:lnTo>
                    <a:pt x="5505" y="0"/>
                  </a:lnTo>
                  <a:lnTo>
                    <a:pt x="5505" y="0"/>
                  </a:lnTo>
                  <a:lnTo>
                    <a:pt x="5506" y="0"/>
                  </a:lnTo>
                  <a:lnTo>
                    <a:pt x="5507" y="0"/>
                  </a:lnTo>
                  <a:lnTo>
                    <a:pt x="5508" y="0"/>
                  </a:lnTo>
                  <a:lnTo>
                    <a:pt x="5509" y="0"/>
                  </a:lnTo>
                  <a:lnTo>
                    <a:pt x="5510" y="0"/>
                  </a:lnTo>
                  <a:lnTo>
                    <a:pt x="5511" y="0"/>
                  </a:lnTo>
                  <a:lnTo>
                    <a:pt x="5511" y="0"/>
                  </a:lnTo>
                  <a:lnTo>
                    <a:pt x="5512" y="0"/>
                  </a:lnTo>
                  <a:lnTo>
                    <a:pt x="5513" y="0"/>
                  </a:lnTo>
                  <a:lnTo>
                    <a:pt x="5514" y="0"/>
                  </a:lnTo>
                  <a:lnTo>
                    <a:pt x="5515" y="0"/>
                  </a:lnTo>
                  <a:lnTo>
                    <a:pt x="5516" y="0"/>
                  </a:lnTo>
                  <a:lnTo>
                    <a:pt x="5516" y="0"/>
                  </a:lnTo>
                  <a:lnTo>
                    <a:pt x="5517" y="0"/>
                  </a:lnTo>
                  <a:lnTo>
                    <a:pt x="5518" y="0"/>
                  </a:lnTo>
                  <a:lnTo>
                    <a:pt x="5519" y="0"/>
                  </a:lnTo>
                  <a:lnTo>
                    <a:pt x="5520" y="0"/>
                  </a:lnTo>
                  <a:lnTo>
                    <a:pt x="5521" y="0"/>
                  </a:lnTo>
                  <a:lnTo>
                    <a:pt x="5522" y="0"/>
                  </a:lnTo>
                  <a:lnTo>
                    <a:pt x="5522" y="0"/>
                  </a:lnTo>
                  <a:lnTo>
                    <a:pt x="5523" y="0"/>
                  </a:lnTo>
                  <a:lnTo>
                    <a:pt x="5524" y="0"/>
                  </a:lnTo>
                  <a:lnTo>
                    <a:pt x="5524" y="0"/>
                  </a:lnTo>
                  <a:lnTo>
                    <a:pt x="5525" y="0"/>
                  </a:lnTo>
                  <a:lnTo>
                    <a:pt x="5526" y="0"/>
                  </a:lnTo>
                  <a:lnTo>
                    <a:pt x="5527" y="0"/>
                  </a:lnTo>
                  <a:lnTo>
                    <a:pt x="5528" y="0"/>
                  </a:lnTo>
                  <a:lnTo>
                    <a:pt x="5528" y="0"/>
                  </a:lnTo>
                  <a:lnTo>
                    <a:pt x="5529" y="0"/>
                  </a:lnTo>
                  <a:lnTo>
                    <a:pt x="5530" y="0"/>
                  </a:lnTo>
                  <a:lnTo>
                    <a:pt x="5531" y="0"/>
                  </a:lnTo>
                  <a:lnTo>
                    <a:pt x="5532" y="0"/>
                  </a:lnTo>
                  <a:lnTo>
                    <a:pt x="5533" y="0"/>
                  </a:lnTo>
                  <a:lnTo>
                    <a:pt x="5534" y="0"/>
                  </a:lnTo>
                  <a:lnTo>
                    <a:pt x="5534" y="0"/>
                  </a:lnTo>
                  <a:lnTo>
                    <a:pt x="5535" y="0"/>
                  </a:lnTo>
                  <a:lnTo>
                    <a:pt x="5536" y="0"/>
                  </a:lnTo>
                  <a:lnTo>
                    <a:pt x="5537" y="0"/>
                  </a:lnTo>
                  <a:lnTo>
                    <a:pt x="5538" y="0"/>
                  </a:lnTo>
                  <a:lnTo>
                    <a:pt x="5539" y="0"/>
                  </a:lnTo>
                  <a:lnTo>
                    <a:pt x="5539" y="0"/>
                  </a:lnTo>
                  <a:lnTo>
                    <a:pt x="5540" y="0"/>
                  </a:lnTo>
                  <a:lnTo>
                    <a:pt x="5541" y="0"/>
                  </a:lnTo>
                  <a:lnTo>
                    <a:pt x="5542" y="0"/>
                  </a:lnTo>
                  <a:lnTo>
                    <a:pt x="5543" y="0"/>
                  </a:lnTo>
                  <a:lnTo>
                    <a:pt x="5544" y="0"/>
                  </a:lnTo>
                  <a:lnTo>
                    <a:pt x="5545" y="0"/>
                  </a:lnTo>
                  <a:lnTo>
                    <a:pt x="5545" y="0"/>
                  </a:lnTo>
                  <a:lnTo>
                    <a:pt x="5546" y="0"/>
                  </a:lnTo>
                  <a:lnTo>
                    <a:pt x="5547" y="0"/>
                  </a:lnTo>
                  <a:lnTo>
                    <a:pt x="5548" y="0"/>
                  </a:lnTo>
                  <a:lnTo>
                    <a:pt x="5549" y="0"/>
                  </a:lnTo>
                  <a:lnTo>
                    <a:pt x="5550" y="0"/>
                  </a:lnTo>
                  <a:lnTo>
                    <a:pt x="5551" y="0"/>
                  </a:lnTo>
                  <a:lnTo>
                    <a:pt x="5551" y="0"/>
                  </a:lnTo>
                  <a:lnTo>
                    <a:pt x="5552" y="0"/>
                  </a:lnTo>
                  <a:lnTo>
                    <a:pt x="5553" y="0"/>
                  </a:lnTo>
                  <a:lnTo>
                    <a:pt x="5554" y="0"/>
                  </a:lnTo>
                  <a:lnTo>
                    <a:pt x="5555" y="0"/>
                  </a:lnTo>
                  <a:lnTo>
                    <a:pt x="5556" y="0"/>
                  </a:lnTo>
                  <a:lnTo>
                    <a:pt x="5557" y="0"/>
                  </a:lnTo>
                  <a:lnTo>
                    <a:pt x="5557" y="0"/>
                  </a:lnTo>
                  <a:lnTo>
                    <a:pt x="5558" y="0"/>
                  </a:lnTo>
                  <a:lnTo>
                    <a:pt x="5559" y="0"/>
                  </a:lnTo>
                  <a:lnTo>
                    <a:pt x="5560" y="0"/>
                  </a:lnTo>
                  <a:lnTo>
                    <a:pt x="5561" y="0"/>
                  </a:lnTo>
                  <a:lnTo>
                    <a:pt x="5562" y="0"/>
                  </a:lnTo>
                  <a:lnTo>
                    <a:pt x="5562" y="0"/>
                  </a:lnTo>
                  <a:lnTo>
                    <a:pt x="5563" y="0"/>
                  </a:lnTo>
                  <a:lnTo>
                    <a:pt x="5564" y="0"/>
                  </a:lnTo>
                  <a:lnTo>
                    <a:pt x="5565" y="0"/>
                  </a:lnTo>
                  <a:lnTo>
                    <a:pt x="5566" y="0"/>
                  </a:lnTo>
                  <a:lnTo>
                    <a:pt x="5567" y="0"/>
                  </a:lnTo>
                  <a:lnTo>
                    <a:pt x="5568" y="0"/>
                  </a:lnTo>
                  <a:lnTo>
                    <a:pt x="5568" y="0"/>
                  </a:lnTo>
                  <a:lnTo>
                    <a:pt x="5569" y="0"/>
                  </a:lnTo>
                  <a:lnTo>
                    <a:pt x="5570" y="0"/>
                  </a:lnTo>
                  <a:lnTo>
                    <a:pt x="5571" y="0"/>
                  </a:lnTo>
                  <a:lnTo>
                    <a:pt x="5572" y="0"/>
                  </a:lnTo>
                  <a:lnTo>
                    <a:pt x="5573" y="0"/>
                  </a:lnTo>
                  <a:lnTo>
                    <a:pt x="5574" y="0"/>
                  </a:lnTo>
                  <a:lnTo>
                    <a:pt x="5574" y="0"/>
                  </a:lnTo>
                  <a:lnTo>
                    <a:pt x="5575" y="0"/>
                  </a:lnTo>
                  <a:lnTo>
                    <a:pt x="5576" y="0"/>
                  </a:lnTo>
                  <a:lnTo>
                    <a:pt x="5577" y="0"/>
                  </a:lnTo>
                  <a:lnTo>
                    <a:pt x="5578" y="0"/>
                  </a:lnTo>
                  <a:lnTo>
                    <a:pt x="5579" y="0"/>
                  </a:lnTo>
                  <a:lnTo>
                    <a:pt x="5580" y="0"/>
                  </a:lnTo>
                  <a:lnTo>
                    <a:pt x="5580" y="0"/>
                  </a:lnTo>
                  <a:lnTo>
                    <a:pt x="5580" y="0"/>
                  </a:lnTo>
                  <a:lnTo>
                    <a:pt x="5581" y="0"/>
                  </a:lnTo>
                  <a:lnTo>
                    <a:pt x="5581" y="0"/>
                  </a:lnTo>
                  <a:lnTo>
                    <a:pt x="5582" y="0"/>
                  </a:lnTo>
                  <a:lnTo>
                    <a:pt x="5583" y="0"/>
                  </a:lnTo>
                  <a:lnTo>
                    <a:pt x="5583" y="0"/>
                  </a:lnTo>
                  <a:lnTo>
                    <a:pt x="5584" y="0"/>
                  </a:lnTo>
                  <a:lnTo>
                    <a:pt x="5584" y="0"/>
                  </a:lnTo>
                  <a:lnTo>
                    <a:pt x="5585" y="0"/>
                  </a:lnTo>
                  <a:lnTo>
                    <a:pt x="5586" y="0"/>
                  </a:lnTo>
                  <a:lnTo>
                    <a:pt x="5586" y="0"/>
                  </a:lnTo>
                  <a:lnTo>
                    <a:pt x="5587" y="0"/>
                  </a:lnTo>
                  <a:lnTo>
                    <a:pt x="5587" y="0"/>
                  </a:lnTo>
                  <a:lnTo>
                    <a:pt x="5588" y="0"/>
                  </a:lnTo>
                  <a:lnTo>
                    <a:pt x="5589" y="0"/>
                  </a:lnTo>
                  <a:lnTo>
                    <a:pt x="5589" y="0"/>
                  </a:lnTo>
                  <a:lnTo>
                    <a:pt x="5590" y="0"/>
                  </a:lnTo>
                  <a:lnTo>
                    <a:pt x="5590" y="0"/>
                  </a:lnTo>
                  <a:lnTo>
                    <a:pt x="5591" y="0"/>
                  </a:lnTo>
                  <a:lnTo>
                    <a:pt x="5592" y="0"/>
                  </a:lnTo>
                  <a:lnTo>
                    <a:pt x="5592" y="0"/>
                  </a:lnTo>
                  <a:lnTo>
                    <a:pt x="5592" y="0"/>
                  </a:lnTo>
                  <a:lnTo>
                    <a:pt x="5593" y="0"/>
                  </a:lnTo>
                  <a:lnTo>
                    <a:pt x="5593" y="0"/>
                  </a:lnTo>
                  <a:lnTo>
                    <a:pt x="5594" y="0"/>
                  </a:lnTo>
                  <a:lnTo>
                    <a:pt x="5595" y="0"/>
                  </a:lnTo>
                  <a:lnTo>
                    <a:pt x="5595" y="0"/>
                  </a:lnTo>
                  <a:lnTo>
                    <a:pt x="5596" y="0"/>
                  </a:lnTo>
                  <a:lnTo>
                    <a:pt x="5596" y="0"/>
                  </a:lnTo>
                  <a:lnTo>
                    <a:pt x="5597" y="0"/>
                  </a:lnTo>
                  <a:lnTo>
                    <a:pt x="5598" y="0"/>
                  </a:lnTo>
                  <a:lnTo>
                    <a:pt x="5598" y="0"/>
                  </a:lnTo>
                  <a:lnTo>
                    <a:pt x="5599" y="0"/>
                  </a:lnTo>
                  <a:lnTo>
                    <a:pt x="5599" y="0"/>
                  </a:lnTo>
                  <a:lnTo>
                    <a:pt x="5600" y="0"/>
                  </a:lnTo>
                  <a:lnTo>
                    <a:pt x="5601" y="0"/>
                  </a:lnTo>
                  <a:lnTo>
                    <a:pt x="5601" y="0"/>
                  </a:lnTo>
                  <a:lnTo>
                    <a:pt x="5602" y="0"/>
                  </a:lnTo>
                  <a:lnTo>
                    <a:pt x="5602" y="0"/>
                  </a:lnTo>
                  <a:lnTo>
                    <a:pt x="5603" y="0"/>
                  </a:lnTo>
                  <a:lnTo>
                    <a:pt x="5604" y="0"/>
                  </a:lnTo>
                  <a:lnTo>
                    <a:pt x="5604" y="0"/>
                  </a:lnTo>
                  <a:lnTo>
                    <a:pt x="5604" y="0"/>
                  </a:lnTo>
                  <a:lnTo>
                    <a:pt x="5605" y="0"/>
                  </a:lnTo>
                  <a:lnTo>
                    <a:pt x="5606" y="0"/>
                  </a:lnTo>
                  <a:lnTo>
                    <a:pt x="5607" y="0"/>
                  </a:lnTo>
                  <a:lnTo>
                    <a:pt x="5608" y="0"/>
                  </a:lnTo>
                  <a:lnTo>
                    <a:pt x="5609" y="0"/>
                  </a:lnTo>
                  <a:lnTo>
                    <a:pt x="5610" y="0"/>
                  </a:lnTo>
                  <a:lnTo>
                    <a:pt x="5610" y="0"/>
                  </a:lnTo>
                  <a:lnTo>
                    <a:pt x="5611" y="0"/>
                  </a:lnTo>
                  <a:lnTo>
                    <a:pt x="5612" y="0"/>
                  </a:lnTo>
                  <a:lnTo>
                    <a:pt x="5613" y="0"/>
                  </a:lnTo>
                  <a:lnTo>
                    <a:pt x="5614" y="0"/>
                  </a:lnTo>
                  <a:lnTo>
                    <a:pt x="5615" y="0"/>
                  </a:lnTo>
                  <a:lnTo>
                    <a:pt x="5616" y="0"/>
                  </a:lnTo>
                  <a:lnTo>
                    <a:pt x="5616" y="0"/>
                  </a:lnTo>
                  <a:lnTo>
                    <a:pt x="5617" y="0"/>
                  </a:lnTo>
                  <a:lnTo>
                    <a:pt x="5618" y="0"/>
                  </a:lnTo>
                  <a:lnTo>
                    <a:pt x="5619" y="0"/>
                  </a:lnTo>
                  <a:lnTo>
                    <a:pt x="5620" y="0"/>
                  </a:lnTo>
                  <a:lnTo>
                    <a:pt x="5621" y="0"/>
                  </a:lnTo>
                  <a:lnTo>
                    <a:pt x="5622" y="0"/>
                  </a:lnTo>
                  <a:lnTo>
                    <a:pt x="5622" y="0"/>
                  </a:lnTo>
                  <a:lnTo>
                    <a:pt x="5623" y="0"/>
                  </a:lnTo>
                  <a:lnTo>
                    <a:pt x="5624" y="0"/>
                  </a:lnTo>
                  <a:lnTo>
                    <a:pt x="5625" y="0"/>
                  </a:lnTo>
                  <a:lnTo>
                    <a:pt x="5626" y="0"/>
                  </a:lnTo>
                  <a:lnTo>
                    <a:pt x="5627" y="0"/>
                  </a:lnTo>
                  <a:lnTo>
                    <a:pt x="5628" y="0"/>
                  </a:lnTo>
                  <a:lnTo>
                    <a:pt x="5628" y="0"/>
                  </a:lnTo>
                  <a:lnTo>
                    <a:pt x="5629" y="0"/>
                  </a:lnTo>
                  <a:lnTo>
                    <a:pt x="5630" y="0"/>
                  </a:lnTo>
                  <a:lnTo>
                    <a:pt x="5630" y="0"/>
                  </a:lnTo>
                  <a:lnTo>
                    <a:pt x="5631" y="0"/>
                  </a:lnTo>
                  <a:lnTo>
                    <a:pt x="5632" y="0"/>
                  </a:lnTo>
                  <a:lnTo>
                    <a:pt x="5633" y="0"/>
                  </a:lnTo>
                  <a:lnTo>
                    <a:pt x="5634" y="0"/>
                  </a:lnTo>
                  <a:lnTo>
                    <a:pt x="5634" y="0"/>
                  </a:lnTo>
                  <a:lnTo>
                    <a:pt x="5635" y="0"/>
                  </a:lnTo>
                  <a:lnTo>
                    <a:pt x="5636" y="0"/>
                  </a:lnTo>
                  <a:lnTo>
                    <a:pt x="5637" y="0"/>
                  </a:lnTo>
                  <a:lnTo>
                    <a:pt x="5638" y="0"/>
                  </a:lnTo>
                  <a:lnTo>
                    <a:pt x="5639" y="0"/>
                  </a:lnTo>
                  <a:lnTo>
                    <a:pt x="5640" y="0"/>
                  </a:lnTo>
                  <a:lnTo>
                    <a:pt x="5640" y="0"/>
                  </a:lnTo>
                  <a:lnTo>
                    <a:pt x="5641" y="0"/>
                  </a:lnTo>
                  <a:lnTo>
                    <a:pt x="5642" y="0"/>
                  </a:lnTo>
                  <a:lnTo>
                    <a:pt x="5643" y="0"/>
                  </a:lnTo>
                  <a:lnTo>
                    <a:pt x="5644" y="0"/>
                  </a:lnTo>
                  <a:lnTo>
                    <a:pt x="5645" y="0"/>
                  </a:lnTo>
                  <a:lnTo>
                    <a:pt x="5646" y="0"/>
                  </a:lnTo>
                  <a:lnTo>
                    <a:pt x="5646" y="0"/>
                  </a:lnTo>
                  <a:lnTo>
                    <a:pt x="5647" y="0"/>
                  </a:lnTo>
                  <a:lnTo>
                    <a:pt x="5648" y="0"/>
                  </a:lnTo>
                  <a:lnTo>
                    <a:pt x="5649" y="0"/>
                  </a:lnTo>
                  <a:lnTo>
                    <a:pt x="5650" y="0"/>
                  </a:lnTo>
                  <a:lnTo>
                    <a:pt x="5651" y="0"/>
                  </a:lnTo>
                  <a:lnTo>
                    <a:pt x="5652" y="0"/>
                  </a:lnTo>
                  <a:lnTo>
                    <a:pt x="5652" y="0"/>
                  </a:lnTo>
                  <a:lnTo>
                    <a:pt x="5653" y="0"/>
                  </a:lnTo>
                  <a:lnTo>
                    <a:pt x="5654" y="0"/>
                  </a:lnTo>
                  <a:lnTo>
                    <a:pt x="5655" y="0"/>
                  </a:lnTo>
                  <a:lnTo>
                    <a:pt x="5656" y="0"/>
                  </a:lnTo>
                  <a:lnTo>
                    <a:pt x="5657" y="0"/>
                  </a:lnTo>
                  <a:lnTo>
                    <a:pt x="5657" y="0"/>
                  </a:lnTo>
                  <a:lnTo>
                    <a:pt x="5658" y="0"/>
                  </a:lnTo>
                  <a:lnTo>
                    <a:pt x="5659" y="0"/>
                  </a:lnTo>
                  <a:lnTo>
                    <a:pt x="5660" y="0"/>
                  </a:lnTo>
                  <a:lnTo>
                    <a:pt x="5661" y="0"/>
                  </a:lnTo>
                  <a:lnTo>
                    <a:pt x="5662" y="0"/>
                  </a:lnTo>
                  <a:lnTo>
                    <a:pt x="5663" y="0"/>
                  </a:lnTo>
                  <a:lnTo>
                    <a:pt x="5663" y="0"/>
                  </a:lnTo>
                  <a:lnTo>
                    <a:pt x="5664" y="0"/>
                  </a:lnTo>
                  <a:lnTo>
                    <a:pt x="5665" y="0"/>
                  </a:lnTo>
                  <a:lnTo>
                    <a:pt x="5666" y="0"/>
                  </a:lnTo>
                  <a:lnTo>
                    <a:pt x="5667" y="0"/>
                  </a:lnTo>
                  <a:lnTo>
                    <a:pt x="5668" y="0"/>
                  </a:lnTo>
                  <a:lnTo>
                    <a:pt x="5669" y="0"/>
                  </a:lnTo>
                  <a:lnTo>
                    <a:pt x="5669" y="0"/>
                  </a:lnTo>
                  <a:lnTo>
                    <a:pt x="5670" y="0"/>
                  </a:lnTo>
                  <a:lnTo>
                    <a:pt x="5671" y="0"/>
                  </a:lnTo>
                  <a:lnTo>
                    <a:pt x="5672" y="0"/>
                  </a:lnTo>
                  <a:lnTo>
                    <a:pt x="5673" y="0"/>
                  </a:lnTo>
                  <a:lnTo>
                    <a:pt x="5674" y="0"/>
                  </a:lnTo>
                  <a:lnTo>
                    <a:pt x="5675" y="0"/>
                  </a:lnTo>
                  <a:lnTo>
                    <a:pt x="5675" y="0"/>
                  </a:lnTo>
                  <a:lnTo>
                    <a:pt x="5676" y="0"/>
                  </a:lnTo>
                  <a:lnTo>
                    <a:pt x="5677" y="0"/>
                  </a:lnTo>
                  <a:lnTo>
                    <a:pt x="5678" y="0"/>
                  </a:lnTo>
                  <a:lnTo>
                    <a:pt x="5679" y="0"/>
                  </a:lnTo>
                  <a:lnTo>
                    <a:pt x="5680" y="0"/>
                  </a:lnTo>
                  <a:lnTo>
                    <a:pt x="5681" y="0"/>
                  </a:lnTo>
                  <a:lnTo>
                    <a:pt x="5681" y="0"/>
                  </a:lnTo>
                  <a:lnTo>
                    <a:pt x="5682" y="0"/>
                  </a:lnTo>
                  <a:lnTo>
                    <a:pt x="5683" y="0"/>
                  </a:lnTo>
                  <a:lnTo>
                    <a:pt x="5684" y="0"/>
                  </a:lnTo>
                  <a:lnTo>
                    <a:pt x="5685" y="0"/>
                  </a:lnTo>
                  <a:lnTo>
                    <a:pt x="5686" y="0"/>
                  </a:lnTo>
                  <a:lnTo>
                    <a:pt x="5687" y="0"/>
                  </a:lnTo>
                  <a:lnTo>
                    <a:pt x="5687" y="0"/>
                  </a:lnTo>
                  <a:lnTo>
                    <a:pt x="5688" y="0"/>
                  </a:lnTo>
                  <a:lnTo>
                    <a:pt x="5689" y="0"/>
                  </a:lnTo>
                  <a:lnTo>
                    <a:pt x="5690" y="0"/>
                  </a:lnTo>
                  <a:lnTo>
                    <a:pt x="5691" y="0"/>
                  </a:lnTo>
                  <a:lnTo>
                    <a:pt x="5692" y="0"/>
                  </a:lnTo>
                  <a:lnTo>
                    <a:pt x="5693" y="0"/>
                  </a:lnTo>
                  <a:lnTo>
                    <a:pt x="5693" y="0"/>
                  </a:lnTo>
                  <a:lnTo>
                    <a:pt x="5694" y="0"/>
                  </a:lnTo>
                  <a:lnTo>
                    <a:pt x="5695" y="0"/>
                  </a:lnTo>
                  <a:lnTo>
                    <a:pt x="5696" y="0"/>
                  </a:lnTo>
                  <a:lnTo>
                    <a:pt x="5697" y="0"/>
                  </a:lnTo>
                  <a:lnTo>
                    <a:pt x="5698" y="0"/>
                  </a:lnTo>
                  <a:lnTo>
                    <a:pt x="5699" y="0"/>
                  </a:lnTo>
                  <a:lnTo>
                    <a:pt x="5699" y="0"/>
                  </a:lnTo>
                  <a:lnTo>
                    <a:pt x="5700" y="0"/>
                  </a:lnTo>
                  <a:lnTo>
                    <a:pt x="5701" y="0"/>
                  </a:lnTo>
                  <a:lnTo>
                    <a:pt x="5701" y="0"/>
                  </a:lnTo>
                  <a:lnTo>
                    <a:pt x="5702" y="0"/>
                  </a:lnTo>
                  <a:lnTo>
                    <a:pt x="5703" y="0"/>
                  </a:lnTo>
                  <a:lnTo>
                    <a:pt x="5704" y="0"/>
                  </a:lnTo>
                  <a:lnTo>
                    <a:pt x="5704" y="0"/>
                  </a:lnTo>
                  <a:lnTo>
                    <a:pt x="5705" y="0"/>
                  </a:lnTo>
                  <a:lnTo>
                    <a:pt x="5706" y="0"/>
                  </a:lnTo>
                  <a:lnTo>
                    <a:pt x="5707" y="0"/>
                  </a:lnTo>
                  <a:lnTo>
                    <a:pt x="5708" y="0"/>
                  </a:lnTo>
                  <a:lnTo>
                    <a:pt x="5709" y="0"/>
                  </a:lnTo>
                  <a:lnTo>
                    <a:pt x="5709" y="0"/>
                  </a:lnTo>
                  <a:lnTo>
                    <a:pt x="5710" y="0"/>
                  </a:lnTo>
                  <a:lnTo>
                    <a:pt x="5711" y="0"/>
                  </a:lnTo>
                  <a:lnTo>
                    <a:pt x="5712" y="0"/>
                  </a:lnTo>
                  <a:lnTo>
                    <a:pt x="5713" y="0"/>
                  </a:lnTo>
                  <a:lnTo>
                    <a:pt x="5713" y="0"/>
                  </a:lnTo>
                  <a:lnTo>
                    <a:pt x="5713" y="0"/>
                  </a:lnTo>
                  <a:lnTo>
                    <a:pt x="5714" y="0"/>
                  </a:lnTo>
                  <a:lnTo>
                    <a:pt x="5715" y="0"/>
                  </a:lnTo>
                  <a:lnTo>
                    <a:pt x="5716" y="0"/>
                  </a:lnTo>
                  <a:lnTo>
                    <a:pt x="5717" y="0"/>
                  </a:lnTo>
                  <a:lnTo>
                    <a:pt x="5718" y="0"/>
                  </a:lnTo>
                  <a:lnTo>
                    <a:pt x="5719" y="0"/>
                  </a:lnTo>
                  <a:lnTo>
                    <a:pt x="5719" y="0"/>
                  </a:lnTo>
                  <a:lnTo>
                    <a:pt x="5720" y="0"/>
                  </a:lnTo>
                  <a:lnTo>
                    <a:pt x="5721" y="0"/>
                  </a:lnTo>
                  <a:lnTo>
                    <a:pt x="5722" y="0"/>
                  </a:lnTo>
                  <a:lnTo>
                    <a:pt x="5723" y="0"/>
                  </a:lnTo>
                  <a:lnTo>
                    <a:pt x="5724" y="0"/>
                  </a:lnTo>
                  <a:lnTo>
                    <a:pt x="5725" y="0"/>
                  </a:lnTo>
                  <a:lnTo>
                    <a:pt x="5725" y="0"/>
                  </a:lnTo>
                  <a:lnTo>
                    <a:pt x="5726" y="0"/>
                  </a:lnTo>
                  <a:lnTo>
                    <a:pt x="5727" y="0"/>
                  </a:lnTo>
                  <a:lnTo>
                    <a:pt x="5728" y="0"/>
                  </a:lnTo>
                  <a:lnTo>
                    <a:pt x="5729" y="0"/>
                  </a:lnTo>
                  <a:lnTo>
                    <a:pt x="5730" y="0"/>
                  </a:lnTo>
                  <a:lnTo>
                    <a:pt x="5731" y="0"/>
                  </a:lnTo>
                  <a:lnTo>
                    <a:pt x="5731" y="0"/>
                  </a:lnTo>
                  <a:lnTo>
                    <a:pt x="5732" y="0"/>
                  </a:lnTo>
                  <a:lnTo>
                    <a:pt x="5733" y="0"/>
                  </a:lnTo>
                  <a:lnTo>
                    <a:pt x="5734" y="0"/>
                  </a:lnTo>
                  <a:lnTo>
                    <a:pt x="5735" y="0"/>
                  </a:lnTo>
                  <a:lnTo>
                    <a:pt x="5736" y="0"/>
                  </a:lnTo>
                  <a:lnTo>
                    <a:pt x="5737" y="0"/>
                  </a:lnTo>
                  <a:lnTo>
                    <a:pt x="5737" y="0"/>
                  </a:lnTo>
                  <a:lnTo>
                    <a:pt x="5738" y="0"/>
                  </a:lnTo>
                  <a:lnTo>
                    <a:pt x="5739" y="0"/>
                  </a:lnTo>
                  <a:lnTo>
                    <a:pt x="5740" y="0"/>
                  </a:lnTo>
                  <a:lnTo>
                    <a:pt x="5741" y="0"/>
                  </a:lnTo>
                  <a:lnTo>
                    <a:pt x="5742" y="0"/>
                  </a:lnTo>
                  <a:lnTo>
                    <a:pt x="5743" y="0"/>
                  </a:lnTo>
                  <a:lnTo>
                    <a:pt x="5743" y="0"/>
                  </a:lnTo>
                  <a:lnTo>
                    <a:pt x="5744" y="0"/>
                  </a:lnTo>
                  <a:lnTo>
                    <a:pt x="5745" y="0"/>
                  </a:lnTo>
                  <a:lnTo>
                    <a:pt x="5746" y="0"/>
                  </a:lnTo>
                  <a:lnTo>
                    <a:pt x="5747" y="0"/>
                  </a:lnTo>
                  <a:lnTo>
                    <a:pt x="5748" y="0"/>
                  </a:lnTo>
                  <a:lnTo>
                    <a:pt x="5749" y="0"/>
                  </a:lnTo>
                  <a:lnTo>
                    <a:pt x="5749" y="0"/>
                  </a:lnTo>
                  <a:lnTo>
                    <a:pt x="5750" y="0"/>
                  </a:lnTo>
                  <a:lnTo>
                    <a:pt x="5751" y="0"/>
                  </a:lnTo>
                  <a:lnTo>
                    <a:pt x="5752" y="0"/>
                  </a:lnTo>
                  <a:lnTo>
                    <a:pt x="5753" y="0"/>
                  </a:lnTo>
                  <a:lnTo>
                    <a:pt x="5754" y="0"/>
                  </a:lnTo>
                  <a:lnTo>
                    <a:pt x="5755" y="0"/>
                  </a:lnTo>
                  <a:lnTo>
                    <a:pt x="5755" y="0"/>
                  </a:lnTo>
                  <a:lnTo>
                    <a:pt x="5756" y="0"/>
                  </a:lnTo>
                  <a:lnTo>
                    <a:pt x="5757" y="0"/>
                  </a:lnTo>
                  <a:lnTo>
                    <a:pt x="5758" y="0"/>
                  </a:lnTo>
                  <a:lnTo>
                    <a:pt x="5759" y="0"/>
                  </a:lnTo>
                  <a:lnTo>
                    <a:pt x="5760" y="0"/>
                  </a:lnTo>
                  <a:lnTo>
                    <a:pt x="5761" y="0"/>
                  </a:lnTo>
                  <a:lnTo>
                    <a:pt x="5761" y="0"/>
                  </a:lnTo>
                  <a:lnTo>
                    <a:pt x="5762" y="0"/>
                  </a:lnTo>
                  <a:lnTo>
                    <a:pt x="5763" y="0"/>
                  </a:lnTo>
                  <a:lnTo>
                    <a:pt x="5764" y="0"/>
                  </a:lnTo>
                  <a:lnTo>
                    <a:pt x="5765" y="0"/>
                  </a:lnTo>
                  <a:lnTo>
                    <a:pt x="5766" y="0"/>
                  </a:lnTo>
                  <a:lnTo>
                    <a:pt x="5767" y="0"/>
                  </a:lnTo>
                  <a:lnTo>
                    <a:pt x="5768" y="0"/>
                  </a:lnTo>
                  <a:lnTo>
                    <a:pt x="5768" y="0"/>
                  </a:lnTo>
                  <a:lnTo>
                    <a:pt x="5769" y="0"/>
                  </a:lnTo>
                  <a:lnTo>
                    <a:pt x="5770" y="0"/>
                  </a:lnTo>
                  <a:lnTo>
                    <a:pt x="5771" y="0"/>
                  </a:lnTo>
                  <a:lnTo>
                    <a:pt x="5772" y="0"/>
                  </a:lnTo>
                  <a:lnTo>
                    <a:pt x="5773" y="0"/>
                  </a:lnTo>
                  <a:lnTo>
                    <a:pt x="5774" y="0"/>
                  </a:lnTo>
                  <a:lnTo>
                    <a:pt x="5774" y="0"/>
                  </a:lnTo>
                  <a:lnTo>
                    <a:pt x="5775" y="0"/>
                  </a:lnTo>
                  <a:lnTo>
                    <a:pt x="5776" y="0"/>
                  </a:lnTo>
                  <a:lnTo>
                    <a:pt x="5777" y="0"/>
                  </a:lnTo>
                  <a:lnTo>
                    <a:pt x="5778" y="0"/>
                  </a:lnTo>
                  <a:lnTo>
                    <a:pt x="5779" y="0"/>
                  </a:lnTo>
                  <a:lnTo>
                    <a:pt x="5780" y="0"/>
                  </a:lnTo>
                  <a:lnTo>
                    <a:pt x="5780" y="0"/>
                  </a:lnTo>
                  <a:lnTo>
                    <a:pt x="5781" y="0"/>
                  </a:lnTo>
                  <a:lnTo>
                    <a:pt x="5782" y="0"/>
                  </a:lnTo>
                  <a:lnTo>
                    <a:pt x="5783" y="0"/>
                  </a:lnTo>
                  <a:lnTo>
                    <a:pt x="5784" y="0"/>
                  </a:lnTo>
                  <a:lnTo>
                    <a:pt x="5785" y="0"/>
                  </a:lnTo>
                  <a:lnTo>
                    <a:pt x="5786" y="0"/>
                  </a:lnTo>
                  <a:lnTo>
                    <a:pt x="5786" y="0"/>
                  </a:lnTo>
                  <a:lnTo>
                    <a:pt x="5787" y="0"/>
                  </a:lnTo>
                  <a:lnTo>
                    <a:pt x="5788" y="0"/>
                  </a:lnTo>
                  <a:lnTo>
                    <a:pt x="5789" y="0"/>
                  </a:lnTo>
                  <a:lnTo>
                    <a:pt x="5790" y="0"/>
                  </a:lnTo>
                  <a:lnTo>
                    <a:pt x="5791" y="0"/>
                  </a:lnTo>
                  <a:lnTo>
                    <a:pt x="5792" y="0"/>
                  </a:lnTo>
                  <a:lnTo>
                    <a:pt x="5792" y="0"/>
                  </a:lnTo>
                  <a:lnTo>
                    <a:pt x="5793" y="0"/>
                  </a:lnTo>
                  <a:lnTo>
                    <a:pt x="5794" y="0"/>
                  </a:lnTo>
                  <a:lnTo>
                    <a:pt x="5795" y="0"/>
                  </a:lnTo>
                  <a:lnTo>
                    <a:pt x="5796" y="0"/>
                  </a:lnTo>
                  <a:lnTo>
                    <a:pt x="5797" y="0"/>
                  </a:lnTo>
                  <a:lnTo>
                    <a:pt x="5798" y="0"/>
                  </a:lnTo>
                  <a:lnTo>
                    <a:pt x="5798" y="0"/>
                  </a:lnTo>
                  <a:lnTo>
                    <a:pt x="5799" y="0"/>
                  </a:lnTo>
                  <a:lnTo>
                    <a:pt x="5800" y="0"/>
                  </a:lnTo>
                  <a:lnTo>
                    <a:pt x="5801" y="0"/>
                  </a:lnTo>
                  <a:lnTo>
                    <a:pt x="5802" y="0"/>
                  </a:lnTo>
                  <a:lnTo>
                    <a:pt x="5803" y="0"/>
                  </a:lnTo>
                  <a:lnTo>
                    <a:pt x="5804" y="0"/>
                  </a:lnTo>
                  <a:lnTo>
                    <a:pt x="5804" y="0"/>
                  </a:lnTo>
                  <a:lnTo>
                    <a:pt x="5805" y="0"/>
                  </a:lnTo>
                  <a:lnTo>
                    <a:pt x="5806" y="0"/>
                  </a:lnTo>
                  <a:lnTo>
                    <a:pt x="5807" y="0"/>
                  </a:lnTo>
                  <a:lnTo>
                    <a:pt x="5808" y="0"/>
                  </a:lnTo>
                  <a:lnTo>
                    <a:pt x="5809" y="0"/>
                  </a:lnTo>
                  <a:lnTo>
                    <a:pt x="5810" y="0"/>
                  </a:lnTo>
                  <a:lnTo>
                    <a:pt x="5810" y="0"/>
                  </a:lnTo>
                  <a:lnTo>
                    <a:pt x="5811" y="0"/>
                  </a:lnTo>
                  <a:lnTo>
                    <a:pt x="5812" y="0"/>
                  </a:lnTo>
                  <a:lnTo>
                    <a:pt x="5813" y="0"/>
                  </a:lnTo>
                  <a:lnTo>
                    <a:pt x="5814" y="0"/>
                  </a:lnTo>
                  <a:lnTo>
                    <a:pt x="5815" y="0"/>
                  </a:lnTo>
                  <a:lnTo>
                    <a:pt x="5816" y="0"/>
                  </a:lnTo>
                  <a:lnTo>
                    <a:pt x="5816" y="0"/>
                  </a:lnTo>
                  <a:lnTo>
                    <a:pt x="5817" y="0"/>
                  </a:lnTo>
                  <a:lnTo>
                    <a:pt x="5818" y="0"/>
                  </a:lnTo>
                  <a:lnTo>
                    <a:pt x="5819" y="0"/>
                  </a:lnTo>
                  <a:lnTo>
                    <a:pt x="5820" y="0"/>
                  </a:lnTo>
                  <a:lnTo>
                    <a:pt x="5821" y="0"/>
                  </a:lnTo>
                  <a:lnTo>
                    <a:pt x="5822" y="0"/>
                  </a:lnTo>
                  <a:lnTo>
                    <a:pt x="5822" y="0"/>
                  </a:lnTo>
                  <a:lnTo>
                    <a:pt x="5823" y="0"/>
                  </a:lnTo>
                  <a:lnTo>
                    <a:pt x="5824" y="0"/>
                  </a:lnTo>
                  <a:lnTo>
                    <a:pt x="5825" y="0"/>
                  </a:lnTo>
                  <a:lnTo>
                    <a:pt x="5826" y="0"/>
                  </a:lnTo>
                  <a:lnTo>
                    <a:pt x="5827" y="0"/>
                  </a:lnTo>
                  <a:lnTo>
                    <a:pt x="5828" y="0"/>
                  </a:lnTo>
                  <a:lnTo>
                    <a:pt x="5828" y="0"/>
                  </a:lnTo>
                  <a:lnTo>
                    <a:pt x="5829" y="0"/>
                  </a:lnTo>
                  <a:lnTo>
                    <a:pt x="5830" y="0"/>
                  </a:lnTo>
                  <a:lnTo>
                    <a:pt x="5831" y="0"/>
                  </a:lnTo>
                  <a:lnTo>
                    <a:pt x="5832" y="0"/>
                  </a:lnTo>
                  <a:lnTo>
                    <a:pt x="5833" y="0"/>
                  </a:lnTo>
                  <a:lnTo>
                    <a:pt x="5834" y="0"/>
                  </a:lnTo>
                  <a:lnTo>
                    <a:pt x="5834" y="0"/>
                  </a:lnTo>
                  <a:lnTo>
                    <a:pt x="5835" y="0"/>
                  </a:lnTo>
                  <a:lnTo>
                    <a:pt x="5836" y="0"/>
                  </a:lnTo>
                  <a:lnTo>
                    <a:pt x="5837" y="0"/>
                  </a:lnTo>
                  <a:lnTo>
                    <a:pt x="5838" y="0"/>
                  </a:lnTo>
                  <a:lnTo>
                    <a:pt x="5839" y="0"/>
                  </a:lnTo>
                  <a:lnTo>
                    <a:pt x="5840" y="0"/>
                  </a:lnTo>
                  <a:lnTo>
                    <a:pt x="5840" y="0"/>
                  </a:lnTo>
                  <a:lnTo>
                    <a:pt x="5841" y="0"/>
                  </a:lnTo>
                  <a:lnTo>
                    <a:pt x="5842" y="0"/>
                  </a:lnTo>
                  <a:lnTo>
                    <a:pt x="5843" y="0"/>
                  </a:lnTo>
                  <a:lnTo>
                    <a:pt x="5844" y="0"/>
                  </a:lnTo>
                  <a:lnTo>
                    <a:pt x="5845" y="0"/>
                  </a:lnTo>
                  <a:lnTo>
                    <a:pt x="5846" y="0"/>
                  </a:lnTo>
                  <a:lnTo>
                    <a:pt x="5846" y="0"/>
                  </a:lnTo>
                  <a:lnTo>
                    <a:pt x="5847" y="0"/>
                  </a:lnTo>
                  <a:lnTo>
                    <a:pt x="5848" y="0"/>
                  </a:lnTo>
                  <a:lnTo>
                    <a:pt x="5849" y="0"/>
                  </a:lnTo>
                  <a:lnTo>
                    <a:pt x="5850" y="0"/>
                  </a:lnTo>
                  <a:lnTo>
                    <a:pt x="5851" y="0"/>
                  </a:lnTo>
                  <a:lnTo>
                    <a:pt x="5852" y="0"/>
                  </a:lnTo>
                  <a:lnTo>
                    <a:pt x="5852" y="0"/>
                  </a:lnTo>
                  <a:lnTo>
                    <a:pt x="5853" y="0"/>
                  </a:lnTo>
                  <a:lnTo>
                    <a:pt x="5854" y="0"/>
                  </a:lnTo>
                  <a:lnTo>
                    <a:pt x="5855" y="0"/>
                  </a:lnTo>
                  <a:lnTo>
                    <a:pt x="5856" y="0"/>
                  </a:lnTo>
                  <a:lnTo>
                    <a:pt x="5857" y="0"/>
                  </a:lnTo>
                  <a:lnTo>
                    <a:pt x="5858" y="0"/>
                  </a:lnTo>
                  <a:lnTo>
                    <a:pt x="5858" y="0"/>
                  </a:lnTo>
                  <a:lnTo>
                    <a:pt x="5859" y="0"/>
                  </a:lnTo>
                  <a:lnTo>
                    <a:pt x="5860" y="0"/>
                  </a:lnTo>
                  <a:lnTo>
                    <a:pt x="5861" y="0"/>
                  </a:lnTo>
                  <a:lnTo>
                    <a:pt x="5862" y="0"/>
                  </a:lnTo>
                  <a:lnTo>
                    <a:pt x="5863" y="0"/>
                  </a:lnTo>
                  <a:lnTo>
                    <a:pt x="5864" y="0"/>
                  </a:lnTo>
                  <a:lnTo>
                    <a:pt x="5864" y="0"/>
                  </a:lnTo>
                  <a:lnTo>
                    <a:pt x="5865" y="0"/>
                  </a:lnTo>
                  <a:lnTo>
                    <a:pt x="5866" y="0"/>
                  </a:lnTo>
                  <a:lnTo>
                    <a:pt x="5867" y="0"/>
                  </a:lnTo>
                  <a:lnTo>
                    <a:pt x="5868" y="0"/>
                  </a:lnTo>
                  <a:lnTo>
                    <a:pt x="5869" y="0"/>
                  </a:lnTo>
                  <a:lnTo>
                    <a:pt x="5870" y="0"/>
                  </a:lnTo>
                  <a:lnTo>
                    <a:pt x="5871" y="0"/>
                  </a:lnTo>
                  <a:lnTo>
                    <a:pt x="5871" y="0"/>
                  </a:lnTo>
                  <a:lnTo>
                    <a:pt x="5872" y="0"/>
                  </a:lnTo>
                  <a:lnTo>
                    <a:pt x="5873" y="0"/>
                  </a:lnTo>
                  <a:lnTo>
                    <a:pt x="5874" y="0"/>
                  </a:lnTo>
                  <a:lnTo>
                    <a:pt x="5875" y="0"/>
                  </a:lnTo>
                  <a:lnTo>
                    <a:pt x="5876" y="0"/>
                  </a:lnTo>
                  <a:lnTo>
                    <a:pt x="5877" y="0"/>
                  </a:lnTo>
                  <a:lnTo>
                    <a:pt x="5877" y="0"/>
                  </a:lnTo>
                  <a:lnTo>
                    <a:pt x="5878" y="0"/>
                  </a:lnTo>
                  <a:lnTo>
                    <a:pt x="5879" y="0"/>
                  </a:lnTo>
                  <a:lnTo>
                    <a:pt x="5880" y="0"/>
                  </a:lnTo>
                  <a:lnTo>
                    <a:pt x="5881" y="0"/>
                  </a:lnTo>
                  <a:lnTo>
                    <a:pt x="5882" y="0"/>
                  </a:lnTo>
                  <a:lnTo>
                    <a:pt x="5883" y="0"/>
                  </a:lnTo>
                  <a:lnTo>
                    <a:pt x="5883" y="0"/>
                  </a:lnTo>
                  <a:lnTo>
                    <a:pt x="5884" y="0"/>
                  </a:lnTo>
                  <a:lnTo>
                    <a:pt x="5885" y="0"/>
                  </a:lnTo>
                  <a:lnTo>
                    <a:pt x="5886" y="0"/>
                  </a:lnTo>
                  <a:lnTo>
                    <a:pt x="5887" y="0"/>
                  </a:lnTo>
                  <a:lnTo>
                    <a:pt x="5888" y="0"/>
                  </a:lnTo>
                  <a:lnTo>
                    <a:pt x="5889" y="0"/>
                  </a:lnTo>
                  <a:lnTo>
                    <a:pt x="5889" y="0"/>
                  </a:lnTo>
                  <a:lnTo>
                    <a:pt x="5890" y="0"/>
                  </a:lnTo>
                  <a:lnTo>
                    <a:pt x="5891" y="0"/>
                  </a:lnTo>
                  <a:lnTo>
                    <a:pt x="5892" y="0"/>
                  </a:lnTo>
                  <a:lnTo>
                    <a:pt x="5893" y="0"/>
                  </a:lnTo>
                  <a:lnTo>
                    <a:pt x="5894" y="0"/>
                  </a:lnTo>
                  <a:lnTo>
                    <a:pt x="5895" y="0"/>
                  </a:lnTo>
                  <a:lnTo>
                    <a:pt x="5895" y="0"/>
                  </a:lnTo>
                  <a:lnTo>
                    <a:pt x="5896" y="0"/>
                  </a:lnTo>
                  <a:lnTo>
                    <a:pt x="5897" y="0"/>
                  </a:lnTo>
                  <a:lnTo>
                    <a:pt x="5898" y="0"/>
                  </a:lnTo>
                  <a:lnTo>
                    <a:pt x="5899" y="0"/>
                  </a:lnTo>
                  <a:lnTo>
                    <a:pt x="5900" y="0"/>
                  </a:lnTo>
                  <a:lnTo>
                    <a:pt x="5901" y="0"/>
                  </a:lnTo>
                  <a:lnTo>
                    <a:pt x="5901" y="0"/>
                  </a:lnTo>
                  <a:lnTo>
                    <a:pt x="5902" y="0"/>
                  </a:lnTo>
                  <a:lnTo>
                    <a:pt x="5903" y="0"/>
                  </a:lnTo>
                  <a:lnTo>
                    <a:pt x="5904" y="0"/>
                  </a:lnTo>
                  <a:lnTo>
                    <a:pt x="5905" y="0"/>
                  </a:lnTo>
                  <a:lnTo>
                    <a:pt x="5906" y="0"/>
                  </a:lnTo>
                  <a:lnTo>
                    <a:pt x="5907" y="0"/>
                  </a:lnTo>
                  <a:lnTo>
                    <a:pt x="5907" y="0"/>
                  </a:lnTo>
                  <a:lnTo>
                    <a:pt x="5908" y="0"/>
                  </a:lnTo>
                  <a:lnTo>
                    <a:pt x="5909" y="0"/>
                  </a:lnTo>
                  <a:lnTo>
                    <a:pt x="5910" y="0"/>
                  </a:lnTo>
                  <a:lnTo>
                    <a:pt x="5911" y="0"/>
                  </a:lnTo>
                  <a:lnTo>
                    <a:pt x="5912" y="0"/>
                  </a:lnTo>
                  <a:lnTo>
                    <a:pt x="5913" y="0"/>
                  </a:lnTo>
                  <a:lnTo>
                    <a:pt x="5913" y="0"/>
                  </a:lnTo>
                  <a:lnTo>
                    <a:pt x="5914" y="0"/>
                  </a:lnTo>
                  <a:lnTo>
                    <a:pt x="5915" y="0"/>
                  </a:lnTo>
                  <a:lnTo>
                    <a:pt x="5916" y="0"/>
                  </a:lnTo>
                  <a:lnTo>
                    <a:pt x="5917" y="0"/>
                  </a:lnTo>
                  <a:lnTo>
                    <a:pt x="5918" y="0"/>
                  </a:lnTo>
                  <a:lnTo>
                    <a:pt x="5919" y="0"/>
                  </a:lnTo>
                  <a:lnTo>
                    <a:pt x="5919" y="0"/>
                  </a:lnTo>
                  <a:lnTo>
                    <a:pt x="5920" y="0"/>
                  </a:lnTo>
                  <a:lnTo>
                    <a:pt x="5921" y="0"/>
                  </a:lnTo>
                  <a:lnTo>
                    <a:pt x="5922" y="0"/>
                  </a:lnTo>
                  <a:lnTo>
                    <a:pt x="5923" y="0"/>
                  </a:lnTo>
                  <a:lnTo>
                    <a:pt x="5924" y="0"/>
                  </a:lnTo>
                  <a:lnTo>
                    <a:pt x="5925" y="0"/>
                  </a:lnTo>
                  <a:lnTo>
                    <a:pt x="5925" y="0"/>
                  </a:lnTo>
                  <a:lnTo>
                    <a:pt x="5926" y="0"/>
                  </a:lnTo>
                  <a:lnTo>
                    <a:pt x="5927" y="0"/>
                  </a:lnTo>
                  <a:lnTo>
                    <a:pt x="5928" y="0"/>
                  </a:lnTo>
                  <a:lnTo>
                    <a:pt x="5929" y="0"/>
                  </a:lnTo>
                  <a:lnTo>
                    <a:pt x="5930" y="0"/>
                  </a:lnTo>
                  <a:lnTo>
                    <a:pt x="5931" y="0"/>
                  </a:lnTo>
                  <a:lnTo>
                    <a:pt x="5931" y="0"/>
                  </a:lnTo>
                  <a:lnTo>
                    <a:pt x="5932" y="0"/>
                  </a:lnTo>
                  <a:lnTo>
                    <a:pt x="5933" y="0"/>
                  </a:lnTo>
                  <a:lnTo>
                    <a:pt x="5934" y="0"/>
                  </a:lnTo>
                  <a:lnTo>
                    <a:pt x="5935" y="0"/>
                  </a:lnTo>
                  <a:lnTo>
                    <a:pt x="5936" y="0"/>
                  </a:lnTo>
                  <a:lnTo>
                    <a:pt x="5937" y="0"/>
                  </a:lnTo>
                  <a:lnTo>
                    <a:pt x="5937" y="0"/>
                  </a:lnTo>
                  <a:lnTo>
                    <a:pt x="5938" y="0"/>
                  </a:lnTo>
                  <a:lnTo>
                    <a:pt x="5939" y="0"/>
                  </a:lnTo>
                  <a:lnTo>
                    <a:pt x="5940" y="0"/>
                  </a:lnTo>
                  <a:lnTo>
                    <a:pt x="5941" y="0"/>
                  </a:lnTo>
                  <a:lnTo>
                    <a:pt x="5942" y="0"/>
                  </a:lnTo>
                  <a:lnTo>
                    <a:pt x="5943" y="0"/>
                  </a:lnTo>
                  <a:lnTo>
                    <a:pt x="5943" y="0"/>
                  </a:lnTo>
                  <a:lnTo>
                    <a:pt x="5944" y="0"/>
                  </a:lnTo>
                  <a:lnTo>
                    <a:pt x="5945" y="0"/>
                  </a:lnTo>
                  <a:lnTo>
                    <a:pt x="5946" y="0"/>
                  </a:lnTo>
                  <a:lnTo>
                    <a:pt x="5947" y="0"/>
                  </a:lnTo>
                  <a:lnTo>
                    <a:pt x="5948" y="0"/>
                  </a:lnTo>
                  <a:lnTo>
                    <a:pt x="5949" y="0"/>
                  </a:lnTo>
                  <a:lnTo>
                    <a:pt x="5949" y="0"/>
                  </a:lnTo>
                  <a:lnTo>
                    <a:pt x="5950" y="0"/>
                  </a:lnTo>
                  <a:lnTo>
                    <a:pt x="5951" y="0"/>
                  </a:lnTo>
                  <a:lnTo>
                    <a:pt x="5952" y="0"/>
                  </a:lnTo>
                  <a:lnTo>
                    <a:pt x="5953" y="0"/>
                  </a:lnTo>
                  <a:lnTo>
                    <a:pt x="5954" y="0"/>
                  </a:lnTo>
                  <a:lnTo>
                    <a:pt x="5955" y="0"/>
                  </a:lnTo>
                  <a:lnTo>
                    <a:pt x="5955" y="0"/>
                  </a:lnTo>
                  <a:lnTo>
                    <a:pt x="5956" y="0"/>
                  </a:lnTo>
                  <a:lnTo>
                    <a:pt x="5957" y="0"/>
                  </a:lnTo>
                  <a:lnTo>
                    <a:pt x="5958" y="0"/>
                  </a:lnTo>
                  <a:lnTo>
                    <a:pt x="5959" y="0"/>
                  </a:lnTo>
                  <a:lnTo>
                    <a:pt x="5960" y="0"/>
                  </a:lnTo>
                  <a:lnTo>
                    <a:pt x="5961" y="0"/>
                  </a:lnTo>
                  <a:lnTo>
                    <a:pt x="5961" y="0"/>
                  </a:lnTo>
                  <a:lnTo>
                    <a:pt x="5962" y="0"/>
                  </a:lnTo>
                  <a:lnTo>
                    <a:pt x="5963" y="0"/>
                  </a:lnTo>
                  <a:lnTo>
                    <a:pt x="5964" y="0"/>
                  </a:lnTo>
                  <a:lnTo>
                    <a:pt x="5965" y="0"/>
                  </a:lnTo>
                  <a:lnTo>
                    <a:pt x="5966" y="0"/>
                  </a:lnTo>
                  <a:lnTo>
                    <a:pt x="5967" y="0"/>
                  </a:lnTo>
                  <a:lnTo>
                    <a:pt x="5967" y="0"/>
                  </a:lnTo>
                  <a:lnTo>
                    <a:pt x="5968" y="0"/>
                  </a:lnTo>
                  <a:lnTo>
                    <a:pt x="5969" y="0"/>
                  </a:lnTo>
                  <a:lnTo>
                    <a:pt x="5970" y="0"/>
                  </a:lnTo>
                  <a:lnTo>
                    <a:pt x="5971" y="0"/>
                  </a:lnTo>
                  <a:lnTo>
                    <a:pt x="5972" y="0"/>
                  </a:lnTo>
                  <a:lnTo>
                    <a:pt x="5973" y="0"/>
                  </a:lnTo>
                  <a:lnTo>
                    <a:pt x="5973" y="0"/>
                  </a:lnTo>
                  <a:lnTo>
                    <a:pt x="5974" y="0"/>
                  </a:lnTo>
                  <a:lnTo>
                    <a:pt x="5975" y="0"/>
                  </a:lnTo>
                  <a:lnTo>
                    <a:pt x="5976" y="0"/>
                  </a:lnTo>
                  <a:lnTo>
                    <a:pt x="5977" y="0"/>
                  </a:lnTo>
                  <a:lnTo>
                    <a:pt x="5978" y="0"/>
                  </a:lnTo>
                  <a:lnTo>
                    <a:pt x="5979" y="0"/>
                  </a:lnTo>
                  <a:lnTo>
                    <a:pt x="5980" y="0"/>
                  </a:lnTo>
                  <a:lnTo>
                    <a:pt x="5980" y="0"/>
                  </a:lnTo>
                  <a:lnTo>
                    <a:pt x="5981" y="0"/>
                  </a:lnTo>
                  <a:lnTo>
                    <a:pt x="5982" y="0"/>
                  </a:lnTo>
                  <a:lnTo>
                    <a:pt x="5983" y="0"/>
                  </a:lnTo>
                  <a:lnTo>
                    <a:pt x="5984" y="0"/>
                  </a:lnTo>
                  <a:lnTo>
                    <a:pt x="5985" y="0"/>
                  </a:lnTo>
                  <a:lnTo>
                    <a:pt x="5986" y="0"/>
                  </a:lnTo>
                  <a:lnTo>
                    <a:pt x="5986" y="0"/>
                  </a:lnTo>
                  <a:lnTo>
                    <a:pt x="5987" y="0"/>
                  </a:lnTo>
                  <a:lnTo>
                    <a:pt x="5988" y="0"/>
                  </a:lnTo>
                  <a:lnTo>
                    <a:pt x="5989" y="0"/>
                  </a:lnTo>
                  <a:lnTo>
                    <a:pt x="5990" y="0"/>
                  </a:lnTo>
                  <a:lnTo>
                    <a:pt x="5991" y="0"/>
                  </a:lnTo>
                  <a:lnTo>
                    <a:pt x="5992" y="0"/>
                  </a:lnTo>
                  <a:lnTo>
                    <a:pt x="5992" y="0"/>
                  </a:lnTo>
                  <a:lnTo>
                    <a:pt x="5993" y="0"/>
                  </a:lnTo>
                  <a:lnTo>
                    <a:pt x="5994" y="0"/>
                  </a:lnTo>
                  <a:lnTo>
                    <a:pt x="5995" y="0"/>
                  </a:lnTo>
                  <a:lnTo>
                    <a:pt x="5996" y="0"/>
                  </a:lnTo>
                  <a:lnTo>
                    <a:pt x="5997" y="0"/>
                  </a:lnTo>
                  <a:lnTo>
                    <a:pt x="5998" y="0"/>
                  </a:lnTo>
                  <a:lnTo>
                    <a:pt x="5998" y="0"/>
                  </a:lnTo>
                  <a:lnTo>
                    <a:pt x="5999" y="0"/>
                  </a:lnTo>
                  <a:lnTo>
                    <a:pt x="6000" y="0"/>
                  </a:lnTo>
                  <a:lnTo>
                    <a:pt x="6001" y="0"/>
                  </a:lnTo>
                  <a:lnTo>
                    <a:pt x="6002" y="0"/>
                  </a:lnTo>
                  <a:lnTo>
                    <a:pt x="6003" y="0"/>
                  </a:lnTo>
                  <a:lnTo>
                    <a:pt x="6004" y="0"/>
                  </a:lnTo>
                  <a:lnTo>
                    <a:pt x="6004" y="0"/>
                  </a:lnTo>
                  <a:lnTo>
                    <a:pt x="6005" y="0"/>
                  </a:lnTo>
                  <a:lnTo>
                    <a:pt x="6006" y="0"/>
                  </a:lnTo>
                  <a:lnTo>
                    <a:pt x="6007" y="0"/>
                  </a:lnTo>
                  <a:lnTo>
                    <a:pt x="6008" y="0"/>
                  </a:lnTo>
                  <a:lnTo>
                    <a:pt x="6009" y="0"/>
                  </a:lnTo>
                  <a:lnTo>
                    <a:pt x="6010" y="0"/>
                  </a:lnTo>
                  <a:lnTo>
                    <a:pt x="6010" y="0"/>
                  </a:lnTo>
                  <a:lnTo>
                    <a:pt x="6011" y="0"/>
                  </a:lnTo>
                  <a:lnTo>
                    <a:pt x="6012" y="0"/>
                  </a:lnTo>
                  <a:lnTo>
                    <a:pt x="6013" y="0"/>
                  </a:lnTo>
                  <a:lnTo>
                    <a:pt x="6014" y="0"/>
                  </a:lnTo>
                  <a:lnTo>
                    <a:pt x="6015" y="0"/>
                  </a:lnTo>
                  <a:lnTo>
                    <a:pt x="6016" y="0"/>
                  </a:lnTo>
                  <a:lnTo>
                    <a:pt x="6016" y="0"/>
                  </a:lnTo>
                  <a:lnTo>
                    <a:pt x="6017" y="0"/>
                  </a:lnTo>
                  <a:lnTo>
                    <a:pt x="6018" y="0"/>
                  </a:lnTo>
                  <a:lnTo>
                    <a:pt x="6019" y="0"/>
                  </a:lnTo>
                  <a:lnTo>
                    <a:pt x="6020" y="0"/>
                  </a:lnTo>
                  <a:lnTo>
                    <a:pt x="6021" y="0"/>
                  </a:lnTo>
                  <a:lnTo>
                    <a:pt x="6022" y="0"/>
                  </a:lnTo>
                  <a:lnTo>
                    <a:pt x="6022" y="0"/>
                  </a:lnTo>
                  <a:lnTo>
                    <a:pt x="6023" y="0"/>
                  </a:lnTo>
                  <a:lnTo>
                    <a:pt x="6024" y="0"/>
                  </a:lnTo>
                  <a:lnTo>
                    <a:pt x="6025" y="0"/>
                  </a:lnTo>
                  <a:lnTo>
                    <a:pt x="6026" y="0"/>
                  </a:lnTo>
                  <a:lnTo>
                    <a:pt x="6027" y="0"/>
                  </a:lnTo>
                  <a:lnTo>
                    <a:pt x="6028" y="0"/>
                  </a:lnTo>
                  <a:lnTo>
                    <a:pt x="6028" y="0"/>
                  </a:lnTo>
                  <a:lnTo>
                    <a:pt x="6029" y="0"/>
                  </a:lnTo>
                  <a:lnTo>
                    <a:pt x="6030" y="0"/>
                  </a:lnTo>
                  <a:lnTo>
                    <a:pt x="6031" y="0"/>
                  </a:lnTo>
                  <a:lnTo>
                    <a:pt x="6032" y="0"/>
                  </a:lnTo>
                  <a:lnTo>
                    <a:pt x="6033" y="0"/>
                  </a:lnTo>
                  <a:lnTo>
                    <a:pt x="6034" y="0"/>
                  </a:lnTo>
                  <a:lnTo>
                    <a:pt x="6034" y="0"/>
                  </a:lnTo>
                  <a:lnTo>
                    <a:pt x="6035" y="0"/>
                  </a:lnTo>
                  <a:lnTo>
                    <a:pt x="6036" y="0"/>
                  </a:lnTo>
                  <a:lnTo>
                    <a:pt x="6037" y="0"/>
                  </a:lnTo>
                  <a:lnTo>
                    <a:pt x="6038" y="0"/>
                  </a:lnTo>
                  <a:lnTo>
                    <a:pt x="6039" y="0"/>
                  </a:lnTo>
                  <a:lnTo>
                    <a:pt x="6040" y="0"/>
                  </a:lnTo>
                  <a:lnTo>
                    <a:pt x="6040" y="0"/>
                  </a:lnTo>
                  <a:lnTo>
                    <a:pt x="6041" y="0"/>
                  </a:lnTo>
                  <a:lnTo>
                    <a:pt x="6042" y="0"/>
                  </a:lnTo>
                  <a:lnTo>
                    <a:pt x="6043" y="0"/>
                  </a:lnTo>
                  <a:lnTo>
                    <a:pt x="6044" y="0"/>
                  </a:lnTo>
                  <a:lnTo>
                    <a:pt x="6045" y="0"/>
                  </a:lnTo>
                  <a:lnTo>
                    <a:pt x="6046" y="0"/>
                  </a:lnTo>
                  <a:lnTo>
                    <a:pt x="6046" y="0"/>
                  </a:lnTo>
                  <a:lnTo>
                    <a:pt x="6047" y="0"/>
                  </a:lnTo>
                  <a:lnTo>
                    <a:pt x="6048" y="0"/>
                  </a:lnTo>
                  <a:lnTo>
                    <a:pt x="6049" y="0"/>
                  </a:lnTo>
                  <a:lnTo>
                    <a:pt x="6050" y="0"/>
                  </a:lnTo>
                  <a:lnTo>
                    <a:pt x="6051" y="0"/>
                  </a:lnTo>
                  <a:lnTo>
                    <a:pt x="6052" y="0"/>
                  </a:lnTo>
                  <a:lnTo>
                    <a:pt x="6052" y="0"/>
                  </a:lnTo>
                  <a:lnTo>
                    <a:pt x="6053" y="0"/>
                  </a:lnTo>
                  <a:lnTo>
                    <a:pt x="6054" y="0"/>
                  </a:lnTo>
                  <a:lnTo>
                    <a:pt x="6055" y="0"/>
                  </a:lnTo>
                  <a:lnTo>
                    <a:pt x="6056" y="0"/>
                  </a:lnTo>
                  <a:lnTo>
                    <a:pt x="6057" y="0"/>
                  </a:lnTo>
                  <a:lnTo>
                    <a:pt x="6058" y="0"/>
                  </a:lnTo>
                  <a:lnTo>
                    <a:pt x="6058" y="0"/>
                  </a:lnTo>
                  <a:lnTo>
                    <a:pt x="6059" y="0"/>
                  </a:lnTo>
                  <a:lnTo>
                    <a:pt x="6060" y="0"/>
                  </a:lnTo>
                  <a:lnTo>
                    <a:pt x="6061" y="0"/>
                  </a:lnTo>
                  <a:lnTo>
                    <a:pt x="6062" y="0"/>
                  </a:lnTo>
                  <a:lnTo>
                    <a:pt x="6063" y="0"/>
                  </a:lnTo>
                  <a:lnTo>
                    <a:pt x="6064" y="0"/>
                  </a:lnTo>
                  <a:lnTo>
                    <a:pt x="6064" y="0"/>
                  </a:lnTo>
                  <a:lnTo>
                    <a:pt x="6065" y="0"/>
                  </a:lnTo>
                  <a:lnTo>
                    <a:pt x="6066" y="0"/>
                  </a:lnTo>
                  <a:lnTo>
                    <a:pt x="6067" y="0"/>
                  </a:lnTo>
                  <a:lnTo>
                    <a:pt x="6068" y="0"/>
                  </a:lnTo>
                  <a:lnTo>
                    <a:pt x="6069" y="0"/>
                  </a:lnTo>
                  <a:lnTo>
                    <a:pt x="6070" y="0"/>
                  </a:lnTo>
                  <a:lnTo>
                    <a:pt x="6070" y="0"/>
                  </a:lnTo>
                  <a:lnTo>
                    <a:pt x="6071" y="0"/>
                  </a:lnTo>
                  <a:lnTo>
                    <a:pt x="6072" y="0"/>
                  </a:lnTo>
                  <a:lnTo>
                    <a:pt x="6073" y="0"/>
                  </a:lnTo>
                  <a:lnTo>
                    <a:pt x="6074" y="0"/>
                  </a:lnTo>
                  <a:lnTo>
                    <a:pt x="6075" y="0"/>
                  </a:lnTo>
                  <a:lnTo>
                    <a:pt x="6076" y="0"/>
                  </a:lnTo>
                  <a:lnTo>
                    <a:pt x="6076" y="0"/>
                  </a:lnTo>
                  <a:lnTo>
                    <a:pt x="6077" y="0"/>
                  </a:lnTo>
                  <a:lnTo>
                    <a:pt x="6078" y="0"/>
                  </a:lnTo>
                  <a:lnTo>
                    <a:pt x="6079" y="0"/>
                  </a:lnTo>
                  <a:lnTo>
                    <a:pt x="6080" y="0"/>
                  </a:lnTo>
                  <a:lnTo>
                    <a:pt x="6081" y="0"/>
                  </a:lnTo>
                  <a:lnTo>
                    <a:pt x="6082" y="0"/>
                  </a:lnTo>
                  <a:lnTo>
                    <a:pt x="6082" y="0"/>
                  </a:lnTo>
                  <a:lnTo>
                    <a:pt x="6083" y="0"/>
                  </a:lnTo>
                  <a:lnTo>
                    <a:pt x="6084" y="0"/>
                  </a:lnTo>
                  <a:lnTo>
                    <a:pt x="6085" y="0"/>
                  </a:lnTo>
                  <a:lnTo>
                    <a:pt x="6086" y="0"/>
                  </a:lnTo>
                  <a:lnTo>
                    <a:pt x="6087" y="0"/>
                  </a:lnTo>
                  <a:lnTo>
                    <a:pt x="6088" y="0"/>
                  </a:lnTo>
                  <a:lnTo>
                    <a:pt x="6089" y="0"/>
                  </a:lnTo>
                  <a:lnTo>
                    <a:pt x="6089" y="0"/>
                  </a:lnTo>
                  <a:lnTo>
                    <a:pt x="6090" y="0"/>
                  </a:lnTo>
                  <a:lnTo>
                    <a:pt x="6091" y="0"/>
                  </a:lnTo>
                  <a:lnTo>
                    <a:pt x="6092" y="0"/>
                  </a:lnTo>
                  <a:lnTo>
                    <a:pt x="6093" y="0"/>
                  </a:lnTo>
                  <a:lnTo>
                    <a:pt x="6094" y="0"/>
                  </a:lnTo>
                  <a:lnTo>
                    <a:pt x="6095" y="0"/>
                  </a:lnTo>
                  <a:lnTo>
                    <a:pt x="6095" y="0"/>
                  </a:lnTo>
                  <a:lnTo>
                    <a:pt x="6096" y="0"/>
                  </a:lnTo>
                  <a:lnTo>
                    <a:pt x="6097" y="0"/>
                  </a:lnTo>
                  <a:lnTo>
                    <a:pt x="6098" y="0"/>
                  </a:lnTo>
                  <a:lnTo>
                    <a:pt x="6099" y="0"/>
                  </a:lnTo>
                  <a:lnTo>
                    <a:pt x="6100" y="0"/>
                  </a:lnTo>
                  <a:lnTo>
                    <a:pt x="6101" y="0"/>
                  </a:lnTo>
                  <a:lnTo>
                    <a:pt x="6101" y="0"/>
                  </a:lnTo>
                  <a:lnTo>
                    <a:pt x="6102" y="0"/>
                  </a:lnTo>
                  <a:lnTo>
                    <a:pt x="6103" y="0"/>
                  </a:lnTo>
                  <a:lnTo>
                    <a:pt x="6104" y="0"/>
                  </a:lnTo>
                  <a:lnTo>
                    <a:pt x="6105" y="0"/>
                  </a:lnTo>
                  <a:lnTo>
                    <a:pt x="6106" y="0"/>
                  </a:lnTo>
                  <a:lnTo>
                    <a:pt x="6107" y="0"/>
                  </a:lnTo>
                  <a:lnTo>
                    <a:pt x="6107" y="0"/>
                  </a:lnTo>
                  <a:lnTo>
                    <a:pt x="6108" y="0"/>
                  </a:lnTo>
                  <a:lnTo>
                    <a:pt x="6109" y="0"/>
                  </a:lnTo>
                  <a:lnTo>
                    <a:pt x="6110" y="0"/>
                  </a:lnTo>
                  <a:lnTo>
                    <a:pt x="6111" y="0"/>
                  </a:lnTo>
                  <a:lnTo>
                    <a:pt x="6112" y="0"/>
                  </a:lnTo>
                  <a:lnTo>
                    <a:pt x="6113" y="0"/>
                  </a:lnTo>
                  <a:lnTo>
                    <a:pt x="6113" y="0"/>
                  </a:lnTo>
                  <a:lnTo>
                    <a:pt x="6114" y="0"/>
                  </a:lnTo>
                  <a:lnTo>
                    <a:pt x="6115" y="0"/>
                  </a:lnTo>
                  <a:lnTo>
                    <a:pt x="6116" y="0"/>
                  </a:lnTo>
                  <a:lnTo>
                    <a:pt x="6117" y="0"/>
                  </a:lnTo>
                  <a:lnTo>
                    <a:pt x="6118" y="0"/>
                  </a:lnTo>
                  <a:lnTo>
                    <a:pt x="6119" y="0"/>
                  </a:lnTo>
                  <a:lnTo>
                    <a:pt x="6119" y="0"/>
                  </a:lnTo>
                  <a:lnTo>
                    <a:pt x="6120" y="0"/>
                  </a:lnTo>
                  <a:lnTo>
                    <a:pt x="6121" y="0"/>
                  </a:lnTo>
                  <a:lnTo>
                    <a:pt x="6122" y="0"/>
                  </a:lnTo>
                  <a:lnTo>
                    <a:pt x="6123" y="0"/>
                  </a:lnTo>
                  <a:lnTo>
                    <a:pt x="6124" y="0"/>
                  </a:lnTo>
                  <a:lnTo>
                    <a:pt x="6125" y="0"/>
                  </a:lnTo>
                  <a:lnTo>
                    <a:pt x="6125" y="0"/>
                  </a:lnTo>
                  <a:lnTo>
                    <a:pt x="6126" y="0"/>
                  </a:lnTo>
                  <a:lnTo>
                    <a:pt x="6127" y="0"/>
                  </a:lnTo>
                  <a:lnTo>
                    <a:pt x="6128" y="0"/>
                  </a:lnTo>
                  <a:lnTo>
                    <a:pt x="6129" y="0"/>
                  </a:lnTo>
                  <a:lnTo>
                    <a:pt x="6130" y="0"/>
                  </a:lnTo>
                  <a:lnTo>
                    <a:pt x="6131" y="0"/>
                  </a:lnTo>
                  <a:lnTo>
                    <a:pt x="6131" y="0"/>
                  </a:lnTo>
                  <a:lnTo>
                    <a:pt x="6132" y="0"/>
                  </a:lnTo>
                  <a:lnTo>
                    <a:pt x="6133" y="0"/>
                  </a:lnTo>
                  <a:lnTo>
                    <a:pt x="6134" y="0"/>
                  </a:lnTo>
                  <a:lnTo>
                    <a:pt x="6135" y="0"/>
                  </a:lnTo>
                  <a:lnTo>
                    <a:pt x="6136" y="0"/>
                  </a:lnTo>
                  <a:lnTo>
                    <a:pt x="6137" y="0"/>
                  </a:lnTo>
                  <a:lnTo>
                    <a:pt x="6137" y="0"/>
                  </a:lnTo>
                  <a:lnTo>
                    <a:pt x="6138" y="0"/>
                  </a:lnTo>
                  <a:lnTo>
                    <a:pt x="6139" y="0"/>
                  </a:lnTo>
                  <a:lnTo>
                    <a:pt x="6140" y="0"/>
                  </a:lnTo>
                  <a:lnTo>
                    <a:pt x="6141" y="0"/>
                  </a:lnTo>
                  <a:lnTo>
                    <a:pt x="6142" y="0"/>
                  </a:lnTo>
                  <a:lnTo>
                    <a:pt x="6143" y="0"/>
                  </a:lnTo>
                  <a:lnTo>
                    <a:pt x="6143" y="0"/>
                  </a:lnTo>
                  <a:lnTo>
                    <a:pt x="6144" y="0"/>
                  </a:lnTo>
                  <a:lnTo>
                    <a:pt x="6145" y="0"/>
                  </a:lnTo>
                  <a:lnTo>
                    <a:pt x="6146" y="0"/>
                  </a:lnTo>
                  <a:lnTo>
                    <a:pt x="6147" y="0"/>
                  </a:lnTo>
                  <a:lnTo>
                    <a:pt x="6148" y="0"/>
                  </a:lnTo>
                  <a:lnTo>
                    <a:pt x="6149" y="0"/>
                  </a:lnTo>
                  <a:lnTo>
                    <a:pt x="6149" y="0"/>
                  </a:lnTo>
                  <a:lnTo>
                    <a:pt x="6150" y="0"/>
                  </a:lnTo>
                  <a:lnTo>
                    <a:pt x="6151" y="0"/>
                  </a:lnTo>
                  <a:lnTo>
                    <a:pt x="6152" y="0"/>
                  </a:lnTo>
                  <a:lnTo>
                    <a:pt x="6153" y="0"/>
                  </a:lnTo>
                  <a:lnTo>
                    <a:pt x="6154" y="0"/>
                  </a:lnTo>
                  <a:lnTo>
                    <a:pt x="6155" y="0"/>
                  </a:lnTo>
                  <a:lnTo>
                    <a:pt x="6155" y="0"/>
                  </a:lnTo>
                  <a:lnTo>
                    <a:pt x="6156" y="0"/>
                  </a:lnTo>
                  <a:lnTo>
                    <a:pt x="6157" y="0"/>
                  </a:lnTo>
                  <a:lnTo>
                    <a:pt x="6158" y="0"/>
                  </a:lnTo>
                  <a:lnTo>
                    <a:pt x="6159" y="0"/>
                  </a:lnTo>
                  <a:lnTo>
                    <a:pt x="6160" y="0"/>
                  </a:lnTo>
                  <a:lnTo>
                    <a:pt x="6161" y="0"/>
                  </a:lnTo>
                  <a:lnTo>
                    <a:pt x="6161" y="0"/>
                  </a:lnTo>
                  <a:lnTo>
                    <a:pt x="6162" y="0"/>
                  </a:lnTo>
                  <a:lnTo>
                    <a:pt x="6163" y="0"/>
                  </a:lnTo>
                  <a:lnTo>
                    <a:pt x="6164" y="0"/>
                  </a:lnTo>
                  <a:lnTo>
                    <a:pt x="6165" y="0"/>
                  </a:lnTo>
                  <a:lnTo>
                    <a:pt x="6166" y="0"/>
                  </a:lnTo>
                  <a:lnTo>
                    <a:pt x="6167" y="0"/>
                  </a:lnTo>
                  <a:lnTo>
                    <a:pt x="6167" y="0"/>
                  </a:lnTo>
                  <a:lnTo>
                    <a:pt x="6168" y="0"/>
                  </a:lnTo>
                  <a:lnTo>
                    <a:pt x="6169" y="0"/>
                  </a:lnTo>
                  <a:lnTo>
                    <a:pt x="6170" y="0"/>
                  </a:lnTo>
                  <a:lnTo>
                    <a:pt x="6171" y="0"/>
                  </a:lnTo>
                  <a:lnTo>
                    <a:pt x="6172" y="0"/>
                  </a:lnTo>
                  <a:lnTo>
                    <a:pt x="6173" y="0"/>
                  </a:lnTo>
                  <a:lnTo>
                    <a:pt x="6173" y="0"/>
                  </a:lnTo>
                  <a:lnTo>
                    <a:pt x="6174" y="0"/>
                  </a:lnTo>
                  <a:lnTo>
                    <a:pt x="6175" y="0"/>
                  </a:lnTo>
                  <a:lnTo>
                    <a:pt x="6176" y="0"/>
                  </a:lnTo>
                  <a:lnTo>
                    <a:pt x="6177" y="0"/>
                  </a:lnTo>
                  <a:lnTo>
                    <a:pt x="6178" y="0"/>
                  </a:lnTo>
                  <a:lnTo>
                    <a:pt x="6179" y="0"/>
                  </a:lnTo>
                  <a:lnTo>
                    <a:pt x="6179" y="0"/>
                  </a:lnTo>
                  <a:lnTo>
                    <a:pt x="6180" y="0"/>
                  </a:lnTo>
                  <a:lnTo>
                    <a:pt x="6181" y="0"/>
                  </a:lnTo>
                  <a:lnTo>
                    <a:pt x="6182" y="0"/>
                  </a:lnTo>
                  <a:lnTo>
                    <a:pt x="6183" y="0"/>
                  </a:lnTo>
                  <a:lnTo>
                    <a:pt x="6184" y="0"/>
                  </a:lnTo>
                  <a:lnTo>
                    <a:pt x="6185" y="0"/>
                  </a:lnTo>
                  <a:lnTo>
                    <a:pt x="6185" y="0"/>
                  </a:lnTo>
                  <a:lnTo>
                    <a:pt x="6186" y="0"/>
                  </a:lnTo>
                  <a:lnTo>
                    <a:pt x="6187" y="0"/>
                  </a:lnTo>
                  <a:lnTo>
                    <a:pt x="6188" y="0"/>
                  </a:lnTo>
                  <a:lnTo>
                    <a:pt x="6189" y="0"/>
                  </a:lnTo>
                  <a:lnTo>
                    <a:pt x="6190" y="0"/>
                  </a:lnTo>
                  <a:lnTo>
                    <a:pt x="6191" y="0"/>
                  </a:lnTo>
                  <a:lnTo>
                    <a:pt x="6192" y="0"/>
                  </a:lnTo>
                  <a:lnTo>
                    <a:pt x="6192" y="0"/>
                  </a:lnTo>
                  <a:lnTo>
                    <a:pt x="6193" y="0"/>
                  </a:lnTo>
                  <a:lnTo>
                    <a:pt x="6194" y="0"/>
                  </a:lnTo>
                  <a:lnTo>
                    <a:pt x="6195" y="0"/>
                  </a:lnTo>
                  <a:lnTo>
                    <a:pt x="6196" y="0"/>
                  </a:lnTo>
                  <a:lnTo>
                    <a:pt x="6197" y="0"/>
                  </a:lnTo>
                  <a:lnTo>
                    <a:pt x="6198" y="0"/>
                  </a:lnTo>
                  <a:lnTo>
                    <a:pt x="6198" y="0"/>
                  </a:lnTo>
                  <a:lnTo>
                    <a:pt x="6199" y="0"/>
                  </a:lnTo>
                  <a:lnTo>
                    <a:pt x="6200" y="0"/>
                  </a:lnTo>
                  <a:lnTo>
                    <a:pt x="6201" y="0"/>
                  </a:lnTo>
                  <a:lnTo>
                    <a:pt x="6202" y="0"/>
                  </a:lnTo>
                  <a:lnTo>
                    <a:pt x="6203" y="0"/>
                  </a:lnTo>
                  <a:lnTo>
                    <a:pt x="6204" y="0"/>
                  </a:lnTo>
                  <a:lnTo>
                    <a:pt x="6204" y="0"/>
                  </a:lnTo>
                  <a:lnTo>
                    <a:pt x="6205" y="0"/>
                  </a:lnTo>
                  <a:lnTo>
                    <a:pt x="6206" y="0"/>
                  </a:lnTo>
                  <a:lnTo>
                    <a:pt x="6207" y="0"/>
                  </a:lnTo>
                  <a:lnTo>
                    <a:pt x="6208" y="0"/>
                  </a:lnTo>
                  <a:lnTo>
                    <a:pt x="6209" y="0"/>
                  </a:lnTo>
                  <a:lnTo>
                    <a:pt x="6210" y="0"/>
                  </a:lnTo>
                  <a:lnTo>
                    <a:pt x="6210" y="0"/>
                  </a:lnTo>
                  <a:lnTo>
                    <a:pt x="6211" y="0"/>
                  </a:lnTo>
                  <a:lnTo>
                    <a:pt x="6212" y="0"/>
                  </a:lnTo>
                  <a:lnTo>
                    <a:pt x="6213" y="0"/>
                  </a:lnTo>
                  <a:lnTo>
                    <a:pt x="6214" y="0"/>
                  </a:lnTo>
                  <a:lnTo>
                    <a:pt x="6215" y="0"/>
                  </a:lnTo>
                  <a:lnTo>
                    <a:pt x="6216" y="0"/>
                  </a:lnTo>
                  <a:lnTo>
                    <a:pt x="6216" y="0"/>
                  </a:lnTo>
                  <a:lnTo>
                    <a:pt x="6217" y="0"/>
                  </a:lnTo>
                  <a:lnTo>
                    <a:pt x="6218" y="0"/>
                  </a:lnTo>
                  <a:lnTo>
                    <a:pt x="6219" y="0"/>
                  </a:lnTo>
                  <a:lnTo>
                    <a:pt x="6220" y="0"/>
                  </a:lnTo>
                  <a:lnTo>
                    <a:pt x="6221" y="0"/>
                  </a:lnTo>
                  <a:lnTo>
                    <a:pt x="6222" y="0"/>
                  </a:lnTo>
                  <a:lnTo>
                    <a:pt x="6222" y="0"/>
                  </a:lnTo>
                  <a:lnTo>
                    <a:pt x="6223" y="0"/>
                  </a:lnTo>
                  <a:lnTo>
                    <a:pt x="6224" y="0"/>
                  </a:lnTo>
                  <a:lnTo>
                    <a:pt x="6225" y="0"/>
                  </a:lnTo>
                  <a:lnTo>
                    <a:pt x="6226" y="0"/>
                  </a:lnTo>
                  <a:lnTo>
                    <a:pt x="6227" y="0"/>
                  </a:lnTo>
                  <a:lnTo>
                    <a:pt x="6228" y="0"/>
                  </a:lnTo>
                  <a:lnTo>
                    <a:pt x="6228" y="0"/>
                  </a:lnTo>
                  <a:lnTo>
                    <a:pt x="6229" y="0"/>
                  </a:lnTo>
                  <a:lnTo>
                    <a:pt x="6230" y="0"/>
                  </a:lnTo>
                  <a:lnTo>
                    <a:pt x="6231" y="0"/>
                  </a:lnTo>
                  <a:lnTo>
                    <a:pt x="6232" y="0"/>
                  </a:lnTo>
                  <a:lnTo>
                    <a:pt x="6233" y="0"/>
                  </a:lnTo>
                  <a:lnTo>
                    <a:pt x="6234" y="0"/>
                  </a:lnTo>
                  <a:lnTo>
                    <a:pt x="6234" y="0"/>
                  </a:lnTo>
                  <a:lnTo>
                    <a:pt x="6235" y="0"/>
                  </a:lnTo>
                  <a:lnTo>
                    <a:pt x="6236" y="0"/>
                  </a:lnTo>
                  <a:lnTo>
                    <a:pt x="6237" y="0"/>
                  </a:lnTo>
                  <a:lnTo>
                    <a:pt x="6238" y="0"/>
                  </a:lnTo>
                  <a:lnTo>
                    <a:pt x="6239" y="0"/>
                  </a:lnTo>
                  <a:lnTo>
                    <a:pt x="6240" y="0"/>
                  </a:lnTo>
                  <a:lnTo>
                    <a:pt x="6240" y="0"/>
                  </a:lnTo>
                  <a:lnTo>
                    <a:pt x="6241" y="0"/>
                  </a:lnTo>
                  <a:lnTo>
                    <a:pt x="6242" y="0"/>
                  </a:lnTo>
                  <a:lnTo>
                    <a:pt x="6243" y="0"/>
                  </a:lnTo>
                  <a:lnTo>
                    <a:pt x="6244" y="0"/>
                  </a:lnTo>
                  <a:lnTo>
                    <a:pt x="6245" y="0"/>
                  </a:lnTo>
                  <a:lnTo>
                    <a:pt x="6246" y="0"/>
                  </a:lnTo>
                  <a:lnTo>
                    <a:pt x="6246" y="0"/>
                  </a:lnTo>
                  <a:lnTo>
                    <a:pt x="6247" y="0"/>
                  </a:lnTo>
                  <a:lnTo>
                    <a:pt x="6248" y="0"/>
                  </a:lnTo>
                  <a:lnTo>
                    <a:pt x="6249" y="0"/>
                  </a:lnTo>
                  <a:lnTo>
                    <a:pt x="6250" y="0"/>
                  </a:lnTo>
                  <a:lnTo>
                    <a:pt x="6251" y="0"/>
                  </a:lnTo>
                  <a:lnTo>
                    <a:pt x="6252" y="0"/>
                  </a:lnTo>
                  <a:lnTo>
                    <a:pt x="6252" y="0"/>
                  </a:lnTo>
                  <a:lnTo>
                    <a:pt x="6253" y="0"/>
                  </a:lnTo>
                  <a:lnTo>
                    <a:pt x="6254" y="0"/>
                  </a:lnTo>
                  <a:lnTo>
                    <a:pt x="6255" y="0"/>
                  </a:lnTo>
                  <a:lnTo>
                    <a:pt x="6256" y="0"/>
                  </a:lnTo>
                  <a:lnTo>
                    <a:pt x="6257" y="0"/>
                  </a:lnTo>
                  <a:lnTo>
                    <a:pt x="6258" y="0"/>
                  </a:lnTo>
                  <a:lnTo>
                    <a:pt x="6258" y="0"/>
                  </a:lnTo>
                  <a:lnTo>
                    <a:pt x="6259" y="0"/>
                  </a:lnTo>
                  <a:lnTo>
                    <a:pt x="6260" y="0"/>
                  </a:lnTo>
                  <a:lnTo>
                    <a:pt x="6261" y="0"/>
                  </a:lnTo>
                  <a:lnTo>
                    <a:pt x="6262" y="0"/>
                  </a:lnTo>
                  <a:lnTo>
                    <a:pt x="6263" y="0"/>
                  </a:lnTo>
                  <a:lnTo>
                    <a:pt x="6264" y="0"/>
                  </a:lnTo>
                  <a:lnTo>
                    <a:pt x="6264" y="0"/>
                  </a:lnTo>
                  <a:lnTo>
                    <a:pt x="6265" y="0"/>
                  </a:lnTo>
                  <a:lnTo>
                    <a:pt x="6266" y="0"/>
                  </a:lnTo>
                  <a:lnTo>
                    <a:pt x="6267" y="0"/>
                  </a:lnTo>
                  <a:lnTo>
                    <a:pt x="6268" y="0"/>
                  </a:lnTo>
                  <a:lnTo>
                    <a:pt x="6269" y="0"/>
                  </a:lnTo>
                  <a:lnTo>
                    <a:pt x="6270" y="0"/>
                  </a:lnTo>
                  <a:lnTo>
                    <a:pt x="6270" y="0"/>
                  </a:lnTo>
                  <a:lnTo>
                    <a:pt x="6271" y="0"/>
                  </a:lnTo>
                  <a:lnTo>
                    <a:pt x="6272" y="0"/>
                  </a:lnTo>
                  <a:lnTo>
                    <a:pt x="6273" y="0"/>
                  </a:lnTo>
                  <a:lnTo>
                    <a:pt x="6274" y="0"/>
                  </a:lnTo>
                  <a:lnTo>
                    <a:pt x="6275" y="0"/>
                  </a:lnTo>
                  <a:lnTo>
                    <a:pt x="6276" y="0"/>
                  </a:lnTo>
                  <a:lnTo>
                    <a:pt x="6276" y="0"/>
                  </a:lnTo>
                  <a:lnTo>
                    <a:pt x="6277" y="0"/>
                  </a:lnTo>
                  <a:lnTo>
                    <a:pt x="6278" y="0"/>
                  </a:lnTo>
                  <a:lnTo>
                    <a:pt x="6279" y="0"/>
                  </a:lnTo>
                  <a:lnTo>
                    <a:pt x="6280" y="0"/>
                  </a:lnTo>
                  <a:lnTo>
                    <a:pt x="6281" y="0"/>
                  </a:lnTo>
                  <a:lnTo>
                    <a:pt x="6282" y="0"/>
                  </a:lnTo>
                  <a:lnTo>
                    <a:pt x="6282" y="0"/>
                  </a:lnTo>
                  <a:lnTo>
                    <a:pt x="6283" y="0"/>
                  </a:lnTo>
                  <a:lnTo>
                    <a:pt x="6284" y="0"/>
                  </a:lnTo>
                  <a:lnTo>
                    <a:pt x="6285" y="0"/>
                  </a:lnTo>
                  <a:lnTo>
                    <a:pt x="6286" y="0"/>
                  </a:lnTo>
                  <a:lnTo>
                    <a:pt x="6287" y="0"/>
                  </a:lnTo>
                  <a:lnTo>
                    <a:pt x="6288" y="0"/>
                  </a:lnTo>
                  <a:lnTo>
                    <a:pt x="6288" y="0"/>
                  </a:lnTo>
                  <a:lnTo>
                    <a:pt x="6289" y="0"/>
                  </a:lnTo>
                  <a:lnTo>
                    <a:pt x="6290" y="0"/>
                  </a:lnTo>
                  <a:lnTo>
                    <a:pt x="6291" y="0"/>
                  </a:lnTo>
                  <a:lnTo>
                    <a:pt x="6292" y="0"/>
                  </a:lnTo>
                  <a:lnTo>
                    <a:pt x="6293" y="0"/>
                  </a:lnTo>
                  <a:lnTo>
                    <a:pt x="6294" y="0"/>
                  </a:lnTo>
                  <a:lnTo>
                    <a:pt x="6294" y="0"/>
                  </a:lnTo>
                  <a:lnTo>
                    <a:pt x="6295" y="0"/>
                  </a:lnTo>
                  <a:lnTo>
                    <a:pt x="6296" y="0"/>
                  </a:lnTo>
                  <a:lnTo>
                    <a:pt x="6297" y="0"/>
                  </a:lnTo>
                  <a:lnTo>
                    <a:pt x="6298" y="0"/>
                  </a:lnTo>
                  <a:lnTo>
                    <a:pt x="6299" y="0"/>
                  </a:lnTo>
                  <a:lnTo>
                    <a:pt x="6300" y="0"/>
                  </a:lnTo>
                  <a:lnTo>
                    <a:pt x="6301" y="0"/>
                  </a:lnTo>
                  <a:lnTo>
                    <a:pt x="6301" y="0"/>
                  </a:lnTo>
                  <a:lnTo>
                    <a:pt x="6302" y="0"/>
                  </a:lnTo>
                  <a:lnTo>
                    <a:pt x="6303" y="0"/>
                  </a:lnTo>
                  <a:lnTo>
                    <a:pt x="6304" y="0"/>
                  </a:lnTo>
                  <a:lnTo>
                    <a:pt x="6305" y="0"/>
                  </a:lnTo>
                  <a:lnTo>
                    <a:pt x="6306" y="0"/>
                  </a:lnTo>
                  <a:lnTo>
                    <a:pt x="6307" y="0"/>
                  </a:lnTo>
                  <a:lnTo>
                    <a:pt x="6307" y="0"/>
                  </a:lnTo>
                  <a:lnTo>
                    <a:pt x="6308" y="0"/>
                  </a:lnTo>
                  <a:lnTo>
                    <a:pt x="6309" y="0"/>
                  </a:lnTo>
                  <a:lnTo>
                    <a:pt x="6310" y="0"/>
                  </a:lnTo>
                  <a:lnTo>
                    <a:pt x="6311" y="0"/>
                  </a:lnTo>
                  <a:lnTo>
                    <a:pt x="6312" y="0"/>
                  </a:lnTo>
                  <a:lnTo>
                    <a:pt x="6313" y="0"/>
                  </a:lnTo>
                  <a:lnTo>
                    <a:pt x="6313" y="0"/>
                  </a:lnTo>
                  <a:lnTo>
                    <a:pt x="6314" y="0"/>
                  </a:lnTo>
                  <a:lnTo>
                    <a:pt x="6315" y="0"/>
                  </a:lnTo>
                  <a:lnTo>
                    <a:pt x="6316" y="0"/>
                  </a:lnTo>
                  <a:lnTo>
                    <a:pt x="6317" y="0"/>
                  </a:lnTo>
                  <a:lnTo>
                    <a:pt x="6318" y="0"/>
                  </a:lnTo>
                  <a:lnTo>
                    <a:pt x="6319" y="0"/>
                  </a:lnTo>
                  <a:lnTo>
                    <a:pt x="6319" y="0"/>
                  </a:lnTo>
                  <a:lnTo>
                    <a:pt x="6320" y="0"/>
                  </a:lnTo>
                  <a:lnTo>
                    <a:pt x="6321" y="0"/>
                  </a:lnTo>
                  <a:lnTo>
                    <a:pt x="6322" y="0"/>
                  </a:lnTo>
                  <a:lnTo>
                    <a:pt x="6323" y="0"/>
                  </a:lnTo>
                  <a:lnTo>
                    <a:pt x="6324" y="0"/>
                  </a:lnTo>
                  <a:lnTo>
                    <a:pt x="6325" y="0"/>
                  </a:lnTo>
                  <a:lnTo>
                    <a:pt x="6325" y="0"/>
                  </a:lnTo>
                  <a:lnTo>
                    <a:pt x="6326" y="0"/>
                  </a:lnTo>
                  <a:lnTo>
                    <a:pt x="6327" y="0"/>
                  </a:lnTo>
                  <a:lnTo>
                    <a:pt x="6328" y="0"/>
                  </a:lnTo>
                  <a:lnTo>
                    <a:pt x="6329" y="0"/>
                  </a:lnTo>
                  <a:lnTo>
                    <a:pt x="6330" y="0"/>
                  </a:lnTo>
                  <a:lnTo>
                    <a:pt x="6331" y="0"/>
                  </a:lnTo>
                  <a:lnTo>
                    <a:pt x="6331" y="0"/>
                  </a:lnTo>
                  <a:lnTo>
                    <a:pt x="6332" y="0"/>
                  </a:lnTo>
                  <a:lnTo>
                    <a:pt x="6333" y="0"/>
                  </a:lnTo>
                  <a:lnTo>
                    <a:pt x="6334" y="0"/>
                  </a:lnTo>
                  <a:lnTo>
                    <a:pt x="6335" y="0"/>
                  </a:lnTo>
                  <a:lnTo>
                    <a:pt x="6336" y="0"/>
                  </a:lnTo>
                  <a:lnTo>
                    <a:pt x="6337" y="0"/>
                  </a:lnTo>
                  <a:lnTo>
                    <a:pt x="6337" y="0"/>
                  </a:lnTo>
                  <a:lnTo>
                    <a:pt x="6338" y="0"/>
                  </a:lnTo>
                  <a:lnTo>
                    <a:pt x="6339" y="0"/>
                  </a:lnTo>
                  <a:lnTo>
                    <a:pt x="6340" y="0"/>
                  </a:lnTo>
                  <a:lnTo>
                    <a:pt x="6341" y="0"/>
                  </a:lnTo>
                  <a:lnTo>
                    <a:pt x="6342" y="0"/>
                  </a:lnTo>
                  <a:lnTo>
                    <a:pt x="6343" y="0"/>
                  </a:lnTo>
                  <a:lnTo>
                    <a:pt x="6343" y="0"/>
                  </a:lnTo>
                  <a:lnTo>
                    <a:pt x="6344" y="0"/>
                  </a:lnTo>
                  <a:lnTo>
                    <a:pt x="6345" y="0"/>
                  </a:lnTo>
                  <a:lnTo>
                    <a:pt x="6346" y="0"/>
                  </a:lnTo>
                  <a:lnTo>
                    <a:pt x="6347" y="0"/>
                  </a:lnTo>
                  <a:lnTo>
                    <a:pt x="6348" y="0"/>
                  </a:lnTo>
                  <a:lnTo>
                    <a:pt x="6349" y="0"/>
                  </a:lnTo>
                  <a:lnTo>
                    <a:pt x="6349" y="0"/>
                  </a:lnTo>
                  <a:lnTo>
                    <a:pt x="6350" y="0"/>
                  </a:lnTo>
                  <a:lnTo>
                    <a:pt x="6351" y="0"/>
                  </a:lnTo>
                  <a:lnTo>
                    <a:pt x="6352" y="0"/>
                  </a:lnTo>
                </a:path>
              </a:pathLst>
            </a:custGeom>
            <a:noFill/>
            <a:ln w="0">
              <a:solidFill>
                <a:srgbClr val="808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50"/>
            <p:cNvSpPr>
              <a:spLocks/>
            </p:cNvSpPr>
            <p:nvPr/>
          </p:nvSpPr>
          <p:spPr bwMode="auto">
            <a:xfrm>
              <a:off x="806450" y="2284413"/>
              <a:ext cx="3233738" cy="1009650"/>
            </a:xfrm>
            <a:custGeom>
              <a:avLst/>
              <a:gdLst>
                <a:gd name="T0" fmla="*/ 102 w 6352"/>
                <a:gd name="T1" fmla="*/ 812 h 1984"/>
                <a:gd name="T2" fmla="*/ 205 w 6352"/>
                <a:gd name="T3" fmla="*/ 797 h 1984"/>
                <a:gd name="T4" fmla="*/ 308 w 6352"/>
                <a:gd name="T5" fmla="*/ 773 h 1984"/>
                <a:gd name="T6" fmla="*/ 411 w 6352"/>
                <a:gd name="T7" fmla="*/ 740 h 1984"/>
                <a:gd name="T8" fmla="*/ 514 w 6352"/>
                <a:gd name="T9" fmla="*/ 696 h 1984"/>
                <a:gd name="T10" fmla="*/ 617 w 6352"/>
                <a:gd name="T11" fmla="*/ 643 h 1984"/>
                <a:gd name="T12" fmla="*/ 718 w 6352"/>
                <a:gd name="T13" fmla="*/ 865 h 1984"/>
                <a:gd name="T14" fmla="*/ 807 w 6352"/>
                <a:gd name="T15" fmla="*/ 1455 h 1984"/>
                <a:gd name="T16" fmla="*/ 906 w 6352"/>
                <a:gd name="T17" fmla="*/ 1786 h 1984"/>
                <a:gd name="T18" fmla="*/ 1007 w 6352"/>
                <a:gd name="T19" fmla="*/ 1917 h 1984"/>
                <a:gd name="T20" fmla="*/ 1109 w 6352"/>
                <a:gd name="T21" fmla="*/ 1950 h 1984"/>
                <a:gd name="T22" fmla="*/ 1210 w 6352"/>
                <a:gd name="T23" fmla="*/ 1887 h 1984"/>
                <a:gd name="T24" fmla="*/ 1311 w 6352"/>
                <a:gd name="T25" fmla="*/ 1727 h 1984"/>
                <a:gd name="T26" fmla="*/ 1406 w 6352"/>
                <a:gd name="T27" fmla="*/ 1389 h 1984"/>
                <a:gd name="T28" fmla="*/ 1502 w 6352"/>
                <a:gd name="T29" fmla="*/ 797 h 1984"/>
                <a:gd name="T30" fmla="*/ 1603 w 6352"/>
                <a:gd name="T31" fmla="*/ 43 h 1984"/>
                <a:gd name="T32" fmla="*/ 1689 w 6352"/>
                <a:gd name="T33" fmla="*/ 5 h 1984"/>
                <a:gd name="T34" fmla="*/ 1786 w 6352"/>
                <a:gd name="T35" fmla="*/ 462 h 1984"/>
                <a:gd name="T36" fmla="*/ 1887 w 6352"/>
                <a:gd name="T37" fmla="*/ 1177 h 1984"/>
                <a:gd name="T38" fmla="*/ 1978 w 6352"/>
                <a:gd name="T39" fmla="*/ 1629 h 1984"/>
                <a:gd name="T40" fmla="*/ 2078 w 6352"/>
                <a:gd name="T41" fmla="*/ 1808 h 1984"/>
                <a:gd name="T42" fmla="*/ 2179 w 6352"/>
                <a:gd name="T43" fmla="*/ 1892 h 1984"/>
                <a:gd name="T44" fmla="*/ 2280 w 6352"/>
                <a:gd name="T45" fmla="*/ 1904 h 1984"/>
                <a:gd name="T46" fmla="*/ 2381 w 6352"/>
                <a:gd name="T47" fmla="*/ 1846 h 1984"/>
                <a:gd name="T48" fmla="*/ 2481 w 6352"/>
                <a:gd name="T49" fmla="*/ 1718 h 1984"/>
                <a:gd name="T50" fmla="*/ 2583 w 6352"/>
                <a:gd name="T51" fmla="*/ 1775 h 1984"/>
                <a:gd name="T52" fmla="*/ 2684 w 6352"/>
                <a:gd name="T53" fmla="*/ 1962 h 1984"/>
                <a:gd name="T54" fmla="*/ 2786 w 6352"/>
                <a:gd name="T55" fmla="*/ 1934 h 1984"/>
                <a:gd name="T56" fmla="*/ 2887 w 6352"/>
                <a:gd name="T57" fmla="*/ 1660 h 1984"/>
                <a:gd name="T58" fmla="*/ 2990 w 6352"/>
                <a:gd name="T59" fmla="*/ 1645 h 1984"/>
                <a:gd name="T60" fmla="*/ 3077 w 6352"/>
                <a:gd name="T61" fmla="*/ 1890 h 1984"/>
                <a:gd name="T62" fmla="*/ 3178 w 6352"/>
                <a:gd name="T63" fmla="*/ 1984 h 1984"/>
                <a:gd name="T64" fmla="*/ 3279 w 6352"/>
                <a:gd name="T65" fmla="*/ 1881 h 1984"/>
                <a:gd name="T66" fmla="*/ 3380 w 6352"/>
                <a:gd name="T67" fmla="*/ 1594 h 1984"/>
                <a:gd name="T68" fmla="*/ 3482 w 6352"/>
                <a:gd name="T69" fmla="*/ 1725 h 1984"/>
                <a:gd name="T70" fmla="*/ 3584 w 6352"/>
                <a:gd name="T71" fmla="*/ 1954 h 1984"/>
                <a:gd name="T72" fmla="*/ 3686 w 6352"/>
                <a:gd name="T73" fmla="*/ 1947 h 1984"/>
                <a:gd name="T74" fmla="*/ 3787 w 6352"/>
                <a:gd name="T75" fmla="*/ 1727 h 1984"/>
                <a:gd name="T76" fmla="*/ 3887 w 6352"/>
                <a:gd name="T77" fmla="*/ 1744 h 1984"/>
                <a:gd name="T78" fmla="*/ 3988 w 6352"/>
                <a:gd name="T79" fmla="*/ 1860 h 1984"/>
                <a:gd name="T80" fmla="*/ 4089 w 6352"/>
                <a:gd name="T81" fmla="*/ 1907 h 1984"/>
                <a:gd name="T82" fmla="*/ 4191 w 6352"/>
                <a:gd name="T83" fmla="*/ 1882 h 1984"/>
                <a:gd name="T84" fmla="*/ 4292 w 6352"/>
                <a:gd name="T85" fmla="*/ 1786 h 1984"/>
                <a:gd name="T86" fmla="*/ 4391 w 6352"/>
                <a:gd name="T87" fmla="*/ 1562 h 1984"/>
                <a:gd name="T88" fmla="*/ 4483 w 6352"/>
                <a:gd name="T89" fmla="*/ 1065 h 1984"/>
                <a:gd name="T90" fmla="*/ 4582 w 6352"/>
                <a:gd name="T91" fmla="*/ 321 h 1984"/>
                <a:gd name="T92" fmla="*/ 4677 w 6352"/>
                <a:gd name="T93" fmla="*/ 4 h 1984"/>
                <a:gd name="T94" fmla="*/ 4767 w 6352"/>
                <a:gd name="T95" fmla="*/ 141 h 1984"/>
                <a:gd name="T96" fmla="*/ 4868 w 6352"/>
                <a:gd name="T97" fmla="*/ 923 h 1984"/>
                <a:gd name="T98" fmla="*/ 4961 w 6352"/>
                <a:gd name="T99" fmla="*/ 1464 h 1984"/>
                <a:gd name="T100" fmla="*/ 5058 w 6352"/>
                <a:gd name="T101" fmla="*/ 1762 h 1984"/>
                <a:gd name="T102" fmla="*/ 5160 w 6352"/>
                <a:gd name="T103" fmla="*/ 1905 h 1984"/>
                <a:gd name="T104" fmla="*/ 5261 w 6352"/>
                <a:gd name="T105" fmla="*/ 1952 h 1984"/>
                <a:gd name="T106" fmla="*/ 5363 w 6352"/>
                <a:gd name="T107" fmla="*/ 1901 h 1984"/>
                <a:gd name="T108" fmla="*/ 5463 w 6352"/>
                <a:gd name="T109" fmla="*/ 1755 h 1984"/>
                <a:gd name="T110" fmla="*/ 5563 w 6352"/>
                <a:gd name="T111" fmla="*/ 1353 h 1984"/>
                <a:gd name="T112" fmla="*/ 5652 w 6352"/>
                <a:gd name="T113" fmla="*/ 749 h 1984"/>
                <a:gd name="T114" fmla="*/ 5753 w 6352"/>
                <a:gd name="T115" fmla="*/ 653 h 1984"/>
                <a:gd name="T116" fmla="*/ 5856 w 6352"/>
                <a:gd name="T117" fmla="*/ 705 h 1984"/>
                <a:gd name="T118" fmla="*/ 5959 w 6352"/>
                <a:gd name="T119" fmla="*/ 746 h 1984"/>
                <a:gd name="T120" fmla="*/ 6062 w 6352"/>
                <a:gd name="T121" fmla="*/ 778 h 1984"/>
                <a:gd name="T122" fmla="*/ 6165 w 6352"/>
                <a:gd name="T123" fmla="*/ 801 h 1984"/>
                <a:gd name="T124" fmla="*/ 6268 w 6352"/>
                <a:gd name="T125" fmla="*/ 81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52" h="1984">
                  <a:moveTo>
                    <a:pt x="0" y="817"/>
                  </a:moveTo>
                  <a:lnTo>
                    <a:pt x="1" y="817"/>
                  </a:lnTo>
                  <a:lnTo>
                    <a:pt x="2" y="817"/>
                  </a:lnTo>
                  <a:lnTo>
                    <a:pt x="3" y="817"/>
                  </a:lnTo>
                  <a:lnTo>
                    <a:pt x="3" y="817"/>
                  </a:lnTo>
                  <a:lnTo>
                    <a:pt x="4" y="817"/>
                  </a:lnTo>
                  <a:lnTo>
                    <a:pt x="5" y="817"/>
                  </a:lnTo>
                  <a:lnTo>
                    <a:pt x="6" y="816"/>
                  </a:lnTo>
                  <a:lnTo>
                    <a:pt x="7" y="816"/>
                  </a:lnTo>
                  <a:lnTo>
                    <a:pt x="8" y="816"/>
                  </a:lnTo>
                  <a:lnTo>
                    <a:pt x="9" y="816"/>
                  </a:lnTo>
                  <a:lnTo>
                    <a:pt x="9" y="816"/>
                  </a:lnTo>
                  <a:lnTo>
                    <a:pt x="10" y="816"/>
                  </a:lnTo>
                  <a:lnTo>
                    <a:pt x="11" y="816"/>
                  </a:lnTo>
                  <a:lnTo>
                    <a:pt x="12" y="816"/>
                  </a:lnTo>
                  <a:lnTo>
                    <a:pt x="13" y="816"/>
                  </a:lnTo>
                  <a:lnTo>
                    <a:pt x="14" y="816"/>
                  </a:lnTo>
                  <a:lnTo>
                    <a:pt x="15" y="816"/>
                  </a:lnTo>
                  <a:lnTo>
                    <a:pt x="15" y="816"/>
                  </a:lnTo>
                  <a:lnTo>
                    <a:pt x="16" y="816"/>
                  </a:lnTo>
                  <a:lnTo>
                    <a:pt x="17" y="816"/>
                  </a:lnTo>
                  <a:lnTo>
                    <a:pt x="18" y="816"/>
                  </a:lnTo>
                  <a:lnTo>
                    <a:pt x="19" y="816"/>
                  </a:lnTo>
                  <a:lnTo>
                    <a:pt x="20" y="816"/>
                  </a:lnTo>
                  <a:lnTo>
                    <a:pt x="21" y="816"/>
                  </a:lnTo>
                  <a:lnTo>
                    <a:pt x="21" y="816"/>
                  </a:lnTo>
                  <a:lnTo>
                    <a:pt x="22" y="816"/>
                  </a:lnTo>
                  <a:lnTo>
                    <a:pt x="23" y="816"/>
                  </a:lnTo>
                  <a:lnTo>
                    <a:pt x="24" y="816"/>
                  </a:lnTo>
                  <a:lnTo>
                    <a:pt x="25" y="816"/>
                  </a:lnTo>
                  <a:lnTo>
                    <a:pt x="26" y="816"/>
                  </a:lnTo>
                  <a:lnTo>
                    <a:pt x="27" y="816"/>
                  </a:lnTo>
                  <a:lnTo>
                    <a:pt x="27" y="816"/>
                  </a:lnTo>
                  <a:lnTo>
                    <a:pt x="28" y="816"/>
                  </a:lnTo>
                  <a:lnTo>
                    <a:pt x="29" y="816"/>
                  </a:lnTo>
                  <a:lnTo>
                    <a:pt x="30" y="816"/>
                  </a:lnTo>
                  <a:lnTo>
                    <a:pt x="31" y="816"/>
                  </a:lnTo>
                  <a:lnTo>
                    <a:pt x="32" y="816"/>
                  </a:lnTo>
                  <a:lnTo>
                    <a:pt x="33" y="816"/>
                  </a:lnTo>
                  <a:lnTo>
                    <a:pt x="33" y="816"/>
                  </a:lnTo>
                  <a:lnTo>
                    <a:pt x="34" y="816"/>
                  </a:lnTo>
                  <a:lnTo>
                    <a:pt x="35" y="816"/>
                  </a:lnTo>
                  <a:lnTo>
                    <a:pt x="36" y="816"/>
                  </a:lnTo>
                  <a:lnTo>
                    <a:pt x="37" y="816"/>
                  </a:lnTo>
                  <a:lnTo>
                    <a:pt x="38" y="816"/>
                  </a:lnTo>
                  <a:lnTo>
                    <a:pt x="39" y="816"/>
                  </a:lnTo>
                  <a:lnTo>
                    <a:pt x="39" y="816"/>
                  </a:lnTo>
                  <a:lnTo>
                    <a:pt x="40" y="816"/>
                  </a:lnTo>
                  <a:lnTo>
                    <a:pt x="41" y="816"/>
                  </a:lnTo>
                  <a:lnTo>
                    <a:pt x="42" y="816"/>
                  </a:lnTo>
                  <a:lnTo>
                    <a:pt x="43" y="816"/>
                  </a:lnTo>
                  <a:lnTo>
                    <a:pt x="44" y="816"/>
                  </a:lnTo>
                  <a:lnTo>
                    <a:pt x="45" y="816"/>
                  </a:lnTo>
                  <a:lnTo>
                    <a:pt x="45" y="816"/>
                  </a:lnTo>
                  <a:lnTo>
                    <a:pt x="46" y="816"/>
                  </a:lnTo>
                  <a:lnTo>
                    <a:pt x="47" y="815"/>
                  </a:lnTo>
                  <a:lnTo>
                    <a:pt x="48" y="815"/>
                  </a:lnTo>
                  <a:lnTo>
                    <a:pt x="49" y="815"/>
                  </a:lnTo>
                  <a:lnTo>
                    <a:pt x="50" y="815"/>
                  </a:lnTo>
                  <a:lnTo>
                    <a:pt x="51" y="815"/>
                  </a:lnTo>
                  <a:lnTo>
                    <a:pt x="51" y="815"/>
                  </a:lnTo>
                  <a:lnTo>
                    <a:pt x="52" y="815"/>
                  </a:lnTo>
                  <a:lnTo>
                    <a:pt x="53" y="815"/>
                  </a:lnTo>
                  <a:lnTo>
                    <a:pt x="54" y="815"/>
                  </a:lnTo>
                  <a:lnTo>
                    <a:pt x="55" y="815"/>
                  </a:lnTo>
                  <a:lnTo>
                    <a:pt x="56" y="815"/>
                  </a:lnTo>
                  <a:lnTo>
                    <a:pt x="57" y="815"/>
                  </a:lnTo>
                  <a:lnTo>
                    <a:pt x="58" y="815"/>
                  </a:lnTo>
                  <a:lnTo>
                    <a:pt x="58" y="815"/>
                  </a:lnTo>
                  <a:lnTo>
                    <a:pt x="59" y="815"/>
                  </a:lnTo>
                  <a:lnTo>
                    <a:pt x="60" y="815"/>
                  </a:lnTo>
                  <a:lnTo>
                    <a:pt x="61" y="815"/>
                  </a:lnTo>
                  <a:lnTo>
                    <a:pt x="62" y="815"/>
                  </a:lnTo>
                  <a:lnTo>
                    <a:pt x="63" y="815"/>
                  </a:lnTo>
                  <a:lnTo>
                    <a:pt x="64" y="815"/>
                  </a:lnTo>
                  <a:lnTo>
                    <a:pt x="64" y="815"/>
                  </a:lnTo>
                  <a:lnTo>
                    <a:pt x="65" y="815"/>
                  </a:lnTo>
                  <a:lnTo>
                    <a:pt x="66" y="815"/>
                  </a:lnTo>
                  <a:lnTo>
                    <a:pt x="67" y="814"/>
                  </a:lnTo>
                  <a:lnTo>
                    <a:pt x="68" y="814"/>
                  </a:lnTo>
                  <a:lnTo>
                    <a:pt x="69" y="814"/>
                  </a:lnTo>
                  <a:lnTo>
                    <a:pt x="70" y="814"/>
                  </a:lnTo>
                  <a:lnTo>
                    <a:pt x="70" y="814"/>
                  </a:lnTo>
                  <a:lnTo>
                    <a:pt x="71" y="814"/>
                  </a:lnTo>
                  <a:lnTo>
                    <a:pt x="72" y="814"/>
                  </a:lnTo>
                  <a:lnTo>
                    <a:pt x="73" y="814"/>
                  </a:lnTo>
                  <a:lnTo>
                    <a:pt x="74" y="814"/>
                  </a:lnTo>
                  <a:lnTo>
                    <a:pt x="75" y="814"/>
                  </a:lnTo>
                  <a:lnTo>
                    <a:pt x="76" y="814"/>
                  </a:lnTo>
                  <a:lnTo>
                    <a:pt x="76" y="814"/>
                  </a:lnTo>
                  <a:lnTo>
                    <a:pt x="77" y="814"/>
                  </a:lnTo>
                  <a:lnTo>
                    <a:pt x="78" y="814"/>
                  </a:lnTo>
                  <a:lnTo>
                    <a:pt x="79" y="814"/>
                  </a:lnTo>
                  <a:lnTo>
                    <a:pt x="80" y="814"/>
                  </a:lnTo>
                  <a:lnTo>
                    <a:pt x="81" y="814"/>
                  </a:lnTo>
                  <a:lnTo>
                    <a:pt x="82" y="813"/>
                  </a:lnTo>
                  <a:lnTo>
                    <a:pt x="82" y="813"/>
                  </a:lnTo>
                  <a:lnTo>
                    <a:pt x="83" y="813"/>
                  </a:lnTo>
                  <a:lnTo>
                    <a:pt x="84" y="813"/>
                  </a:lnTo>
                  <a:lnTo>
                    <a:pt x="85" y="813"/>
                  </a:lnTo>
                  <a:lnTo>
                    <a:pt x="86" y="813"/>
                  </a:lnTo>
                  <a:lnTo>
                    <a:pt x="87" y="813"/>
                  </a:lnTo>
                  <a:lnTo>
                    <a:pt x="88" y="813"/>
                  </a:lnTo>
                  <a:lnTo>
                    <a:pt x="88" y="813"/>
                  </a:lnTo>
                  <a:lnTo>
                    <a:pt x="89" y="813"/>
                  </a:lnTo>
                  <a:lnTo>
                    <a:pt x="90" y="813"/>
                  </a:lnTo>
                  <a:lnTo>
                    <a:pt x="91" y="813"/>
                  </a:lnTo>
                  <a:lnTo>
                    <a:pt x="92" y="813"/>
                  </a:lnTo>
                  <a:lnTo>
                    <a:pt x="93" y="813"/>
                  </a:lnTo>
                  <a:lnTo>
                    <a:pt x="94" y="813"/>
                  </a:lnTo>
                  <a:lnTo>
                    <a:pt x="94" y="812"/>
                  </a:lnTo>
                  <a:lnTo>
                    <a:pt x="95" y="812"/>
                  </a:lnTo>
                  <a:lnTo>
                    <a:pt x="96" y="812"/>
                  </a:lnTo>
                  <a:lnTo>
                    <a:pt x="97" y="812"/>
                  </a:lnTo>
                  <a:lnTo>
                    <a:pt x="98" y="812"/>
                  </a:lnTo>
                  <a:lnTo>
                    <a:pt x="99" y="812"/>
                  </a:lnTo>
                  <a:lnTo>
                    <a:pt x="100" y="812"/>
                  </a:lnTo>
                  <a:lnTo>
                    <a:pt x="100" y="812"/>
                  </a:lnTo>
                  <a:lnTo>
                    <a:pt x="101" y="812"/>
                  </a:lnTo>
                  <a:lnTo>
                    <a:pt x="102" y="812"/>
                  </a:lnTo>
                  <a:lnTo>
                    <a:pt x="103" y="812"/>
                  </a:lnTo>
                  <a:lnTo>
                    <a:pt x="104" y="812"/>
                  </a:lnTo>
                  <a:lnTo>
                    <a:pt x="105" y="812"/>
                  </a:lnTo>
                  <a:lnTo>
                    <a:pt x="106" y="811"/>
                  </a:lnTo>
                  <a:lnTo>
                    <a:pt x="106" y="811"/>
                  </a:lnTo>
                  <a:lnTo>
                    <a:pt x="107" y="811"/>
                  </a:lnTo>
                  <a:lnTo>
                    <a:pt x="108" y="811"/>
                  </a:lnTo>
                  <a:lnTo>
                    <a:pt x="109" y="811"/>
                  </a:lnTo>
                  <a:lnTo>
                    <a:pt x="110" y="811"/>
                  </a:lnTo>
                  <a:lnTo>
                    <a:pt x="111" y="811"/>
                  </a:lnTo>
                  <a:lnTo>
                    <a:pt x="112" y="811"/>
                  </a:lnTo>
                  <a:lnTo>
                    <a:pt x="112" y="811"/>
                  </a:lnTo>
                  <a:lnTo>
                    <a:pt x="113" y="811"/>
                  </a:lnTo>
                  <a:lnTo>
                    <a:pt x="114" y="811"/>
                  </a:lnTo>
                  <a:lnTo>
                    <a:pt x="115" y="810"/>
                  </a:lnTo>
                  <a:lnTo>
                    <a:pt x="116" y="810"/>
                  </a:lnTo>
                  <a:lnTo>
                    <a:pt x="117" y="810"/>
                  </a:lnTo>
                  <a:lnTo>
                    <a:pt x="118" y="810"/>
                  </a:lnTo>
                  <a:lnTo>
                    <a:pt x="118" y="810"/>
                  </a:lnTo>
                  <a:lnTo>
                    <a:pt x="119" y="810"/>
                  </a:lnTo>
                  <a:lnTo>
                    <a:pt x="120" y="810"/>
                  </a:lnTo>
                  <a:lnTo>
                    <a:pt x="121" y="810"/>
                  </a:lnTo>
                  <a:lnTo>
                    <a:pt x="122" y="810"/>
                  </a:lnTo>
                  <a:lnTo>
                    <a:pt x="123" y="810"/>
                  </a:lnTo>
                  <a:lnTo>
                    <a:pt x="124" y="810"/>
                  </a:lnTo>
                  <a:lnTo>
                    <a:pt x="124" y="809"/>
                  </a:lnTo>
                  <a:lnTo>
                    <a:pt x="125" y="809"/>
                  </a:lnTo>
                  <a:lnTo>
                    <a:pt x="126" y="809"/>
                  </a:lnTo>
                  <a:lnTo>
                    <a:pt x="127" y="809"/>
                  </a:lnTo>
                  <a:lnTo>
                    <a:pt x="128" y="809"/>
                  </a:lnTo>
                  <a:lnTo>
                    <a:pt x="129" y="809"/>
                  </a:lnTo>
                  <a:lnTo>
                    <a:pt x="130" y="809"/>
                  </a:lnTo>
                  <a:lnTo>
                    <a:pt x="130" y="809"/>
                  </a:lnTo>
                  <a:lnTo>
                    <a:pt x="131" y="809"/>
                  </a:lnTo>
                  <a:lnTo>
                    <a:pt x="132" y="809"/>
                  </a:lnTo>
                  <a:lnTo>
                    <a:pt x="133" y="808"/>
                  </a:lnTo>
                  <a:lnTo>
                    <a:pt x="134" y="808"/>
                  </a:lnTo>
                  <a:lnTo>
                    <a:pt x="135" y="808"/>
                  </a:lnTo>
                  <a:lnTo>
                    <a:pt x="136" y="808"/>
                  </a:lnTo>
                  <a:lnTo>
                    <a:pt x="136" y="808"/>
                  </a:lnTo>
                  <a:lnTo>
                    <a:pt x="137" y="808"/>
                  </a:lnTo>
                  <a:lnTo>
                    <a:pt x="138" y="808"/>
                  </a:lnTo>
                  <a:lnTo>
                    <a:pt x="139" y="808"/>
                  </a:lnTo>
                  <a:lnTo>
                    <a:pt x="140" y="808"/>
                  </a:lnTo>
                  <a:lnTo>
                    <a:pt x="141" y="807"/>
                  </a:lnTo>
                  <a:lnTo>
                    <a:pt x="142" y="807"/>
                  </a:lnTo>
                  <a:lnTo>
                    <a:pt x="142" y="807"/>
                  </a:lnTo>
                  <a:lnTo>
                    <a:pt x="143" y="807"/>
                  </a:lnTo>
                  <a:lnTo>
                    <a:pt x="144" y="807"/>
                  </a:lnTo>
                  <a:lnTo>
                    <a:pt x="145" y="807"/>
                  </a:lnTo>
                  <a:lnTo>
                    <a:pt x="146" y="807"/>
                  </a:lnTo>
                  <a:lnTo>
                    <a:pt x="147" y="807"/>
                  </a:lnTo>
                  <a:lnTo>
                    <a:pt x="148" y="807"/>
                  </a:lnTo>
                  <a:lnTo>
                    <a:pt x="148" y="806"/>
                  </a:lnTo>
                  <a:lnTo>
                    <a:pt x="149" y="806"/>
                  </a:lnTo>
                  <a:lnTo>
                    <a:pt x="150" y="806"/>
                  </a:lnTo>
                  <a:lnTo>
                    <a:pt x="151" y="806"/>
                  </a:lnTo>
                  <a:lnTo>
                    <a:pt x="152" y="806"/>
                  </a:lnTo>
                  <a:lnTo>
                    <a:pt x="153" y="806"/>
                  </a:lnTo>
                  <a:lnTo>
                    <a:pt x="154" y="806"/>
                  </a:lnTo>
                  <a:lnTo>
                    <a:pt x="154" y="806"/>
                  </a:lnTo>
                  <a:lnTo>
                    <a:pt x="155" y="806"/>
                  </a:lnTo>
                  <a:lnTo>
                    <a:pt x="156" y="805"/>
                  </a:lnTo>
                  <a:lnTo>
                    <a:pt x="157" y="805"/>
                  </a:lnTo>
                  <a:lnTo>
                    <a:pt x="158" y="805"/>
                  </a:lnTo>
                  <a:lnTo>
                    <a:pt x="159" y="805"/>
                  </a:lnTo>
                  <a:lnTo>
                    <a:pt x="160" y="805"/>
                  </a:lnTo>
                  <a:lnTo>
                    <a:pt x="160" y="805"/>
                  </a:lnTo>
                  <a:lnTo>
                    <a:pt x="161" y="805"/>
                  </a:lnTo>
                  <a:lnTo>
                    <a:pt x="162" y="805"/>
                  </a:lnTo>
                  <a:lnTo>
                    <a:pt x="163" y="804"/>
                  </a:lnTo>
                  <a:lnTo>
                    <a:pt x="164" y="804"/>
                  </a:lnTo>
                  <a:lnTo>
                    <a:pt x="165" y="804"/>
                  </a:lnTo>
                  <a:lnTo>
                    <a:pt x="166" y="804"/>
                  </a:lnTo>
                  <a:lnTo>
                    <a:pt x="167" y="804"/>
                  </a:lnTo>
                  <a:lnTo>
                    <a:pt x="167" y="804"/>
                  </a:lnTo>
                  <a:lnTo>
                    <a:pt x="168" y="804"/>
                  </a:lnTo>
                  <a:lnTo>
                    <a:pt x="169" y="804"/>
                  </a:lnTo>
                  <a:lnTo>
                    <a:pt x="170" y="803"/>
                  </a:lnTo>
                  <a:lnTo>
                    <a:pt x="171" y="803"/>
                  </a:lnTo>
                  <a:lnTo>
                    <a:pt x="172" y="803"/>
                  </a:lnTo>
                  <a:lnTo>
                    <a:pt x="173" y="803"/>
                  </a:lnTo>
                  <a:lnTo>
                    <a:pt x="173" y="803"/>
                  </a:lnTo>
                  <a:lnTo>
                    <a:pt x="174" y="803"/>
                  </a:lnTo>
                  <a:lnTo>
                    <a:pt x="175" y="803"/>
                  </a:lnTo>
                  <a:lnTo>
                    <a:pt x="176" y="802"/>
                  </a:lnTo>
                  <a:lnTo>
                    <a:pt x="177" y="802"/>
                  </a:lnTo>
                  <a:lnTo>
                    <a:pt x="178" y="802"/>
                  </a:lnTo>
                  <a:lnTo>
                    <a:pt x="179" y="802"/>
                  </a:lnTo>
                  <a:lnTo>
                    <a:pt x="179" y="802"/>
                  </a:lnTo>
                  <a:lnTo>
                    <a:pt x="180" y="802"/>
                  </a:lnTo>
                  <a:lnTo>
                    <a:pt x="181" y="802"/>
                  </a:lnTo>
                  <a:lnTo>
                    <a:pt x="182" y="801"/>
                  </a:lnTo>
                  <a:lnTo>
                    <a:pt x="183" y="801"/>
                  </a:lnTo>
                  <a:lnTo>
                    <a:pt x="184" y="801"/>
                  </a:lnTo>
                  <a:lnTo>
                    <a:pt x="185" y="801"/>
                  </a:lnTo>
                  <a:lnTo>
                    <a:pt x="185" y="801"/>
                  </a:lnTo>
                  <a:lnTo>
                    <a:pt x="186" y="801"/>
                  </a:lnTo>
                  <a:lnTo>
                    <a:pt x="187" y="801"/>
                  </a:lnTo>
                  <a:lnTo>
                    <a:pt x="188" y="800"/>
                  </a:lnTo>
                  <a:lnTo>
                    <a:pt x="189" y="800"/>
                  </a:lnTo>
                  <a:lnTo>
                    <a:pt x="190" y="800"/>
                  </a:lnTo>
                  <a:lnTo>
                    <a:pt x="191" y="800"/>
                  </a:lnTo>
                  <a:lnTo>
                    <a:pt x="191" y="800"/>
                  </a:lnTo>
                  <a:lnTo>
                    <a:pt x="192" y="800"/>
                  </a:lnTo>
                  <a:lnTo>
                    <a:pt x="193" y="800"/>
                  </a:lnTo>
                  <a:lnTo>
                    <a:pt x="194" y="799"/>
                  </a:lnTo>
                  <a:lnTo>
                    <a:pt x="195" y="799"/>
                  </a:lnTo>
                  <a:lnTo>
                    <a:pt x="196" y="799"/>
                  </a:lnTo>
                  <a:lnTo>
                    <a:pt x="197" y="799"/>
                  </a:lnTo>
                  <a:lnTo>
                    <a:pt x="197" y="799"/>
                  </a:lnTo>
                  <a:lnTo>
                    <a:pt x="198" y="799"/>
                  </a:lnTo>
                  <a:lnTo>
                    <a:pt x="199" y="798"/>
                  </a:lnTo>
                  <a:lnTo>
                    <a:pt x="200" y="798"/>
                  </a:lnTo>
                  <a:lnTo>
                    <a:pt x="201" y="798"/>
                  </a:lnTo>
                  <a:lnTo>
                    <a:pt x="202" y="798"/>
                  </a:lnTo>
                  <a:lnTo>
                    <a:pt x="203" y="798"/>
                  </a:lnTo>
                  <a:lnTo>
                    <a:pt x="203" y="798"/>
                  </a:lnTo>
                  <a:lnTo>
                    <a:pt x="204" y="798"/>
                  </a:lnTo>
                  <a:lnTo>
                    <a:pt x="205" y="797"/>
                  </a:lnTo>
                  <a:lnTo>
                    <a:pt x="206" y="797"/>
                  </a:lnTo>
                  <a:lnTo>
                    <a:pt x="207" y="797"/>
                  </a:lnTo>
                  <a:lnTo>
                    <a:pt x="208" y="797"/>
                  </a:lnTo>
                  <a:lnTo>
                    <a:pt x="209" y="797"/>
                  </a:lnTo>
                  <a:lnTo>
                    <a:pt x="209" y="797"/>
                  </a:lnTo>
                  <a:lnTo>
                    <a:pt x="210" y="796"/>
                  </a:lnTo>
                  <a:lnTo>
                    <a:pt x="211" y="796"/>
                  </a:lnTo>
                  <a:lnTo>
                    <a:pt x="212" y="796"/>
                  </a:lnTo>
                  <a:lnTo>
                    <a:pt x="213" y="796"/>
                  </a:lnTo>
                  <a:lnTo>
                    <a:pt x="214" y="796"/>
                  </a:lnTo>
                  <a:lnTo>
                    <a:pt x="215" y="796"/>
                  </a:lnTo>
                  <a:lnTo>
                    <a:pt x="215" y="795"/>
                  </a:lnTo>
                  <a:lnTo>
                    <a:pt x="216" y="795"/>
                  </a:lnTo>
                  <a:lnTo>
                    <a:pt x="217" y="795"/>
                  </a:lnTo>
                  <a:lnTo>
                    <a:pt x="218" y="795"/>
                  </a:lnTo>
                  <a:lnTo>
                    <a:pt x="219" y="795"/>
                  </a:lnTo>
                  <a:lnTo>
                    <a:pt x="220" y="795"/>
                  </a:lnTo>
                  <a:lnTo>
                    <a:pt x="221" y="794"/>
                  </a:lnTo>
                  <a:lnTo>
                    <a:pt x="221" y="794"/>
                  </a:lnTo>
                  <a:lnTo>
                    <a:pt x="222" y="794"/>
                  </a:lnTo>
                  <a:lnTo>
                    <a:pt x="223" y="794"/>
                  </a:lnTo>
                  <a:lnTo>
                    <a:pt x="224" y="794"/>
                  </a:lnTo>
                  <a:lnTo>
                    <a:pt x="225" y="794"/>
                  </a:lnTo>
                  <a:lnTo>
                    <a:pt x="226" y="793"/>
                  </a:lnTo>
                  <a:lnTo>
                    <a:pt x="227" y="793"/>
                  </a:lnTo>
                  <a:lnTo>
                    <a:pt x="227" y="793"/>
                  </a:lnTo>
                  <a:lnTo>
                    <a:pt x="228" y="793"/>
                  </a:lnTo>
                  <a:lnTo>
                    <a:pt x="229" y="793"/>
                  </a:lnTo>
                  <a:lnTo>
                    <a:pt x="230" y="792"/>
                  </a:lnTo>
                  <a:lnTo>
                    <a:pt x="231" y="792"/>
                  </a:lnTo>
                  <a:lnTo>
                    <a:pt x="232" y="792"/>
                  </a:lnTo>
                  <a:lnTo>
                    <a:pt x="233" y="792"/>
                  </a:lnTo>
                  <a:lnTo>
                    <a:pt x="233" y="792"/>
                  </a:lnTo>
                  <a:lnTo>
                    <a:pt x="234" y="792"/>
                  </a:lnTo>
                  <a:lnTo>
                    <a:pt x="235" y="791"/>
                  </a:lnTo>
                  <a:lnTo>
                    <a:pt x="236" y="791"/>
                  </a:lnTo>
                  <a:lnTo>
                    <a:pt x="237" y="791"/>
                  </a:lnTo>
                  <a:lnTo>
                    <a:pt x="238" y="791"/>
                  </a:lnTo>
                  <a:lnTo>
                    <a:pt x="239" y="791"/>
                  </a:lnTo>
                  <a:lnTo>
                    <a:pt x="239" y="790"/>
                  </a:lnTo>
                  <a:lnTo>
                    <a:pt x="240" y="790"/>
                  </a:lnTo>
                  <a:lnTo>
                    <a:pt x="241" y="790"/>
                  </a:lnTo>
                  <a:lnTo>
                    <a:pt x="242" y="790"/>
                  </a:lnTo>
                  <a:lnTo>
                    <a:pt x="243" y="790"/>
                  </a:lnTo>
                  <a:lnTo>
                    <a:pt x="244" y="789"/>
                  </a:lnTo>
                  <a:lnTo>
                    <a:pt x="245" y="789"/>
                  </a:lnTo>
                  <a:lnTo>
                    <a:pt x="245" y="789"/>
                  </a:lnTo>
                  <a:lnTo>
                    <a:pt x="246" y="789"/>
                  </a:lnTo>
                  <a:lnTo>
                    <a:pt x="247" y="789"/>
                  </a:lnTo>
                  <a:lnTo>
                    <a:pt x="248" y="789"/>
                  </a:lnTo>
                  <a:lnTo>
                    <a:pt x="249" y="788"/>
                  </a:lnTo>
                  <a:lnTo>
                    <a:pt x="250" y="788"/>
                  </a:lnTo>
                  <a:lnTo>
                    <a:pt x="251" y="788"/>
                  </a:lnTo>
                  <a:lnTo>
                    <a:pt x="251" y="788"/>
                  </a:lnTo>
                  <a:lnTo>
                    <a:pt x="252" y="788"/>
                  </a:lnTo>
                  <a:lnTo>
                    <a:pt x="253" y="787"/>
                  </a:lnTo>
                  <a:lnTo>
                    <a:pt x="254" y="787"/>
                  </a:lnTo>
                  <a:lnTo>
                    <a:pt x="255" y="787"/>
                  </a:lnTo>
                  <a:lnTo>
                    <a:pt x="256" y="787"/>
                  </a:lnTo>
                  <a:lnTo>
                    <a:pt x="257" y="787"/>
                  </a:lnTo>
                  <a:lnTo>
                    <a:pt x="257" y="786"/>
                  </a:lnTo>
                  <a:lnTo>
                    <a:pt x="258" y="786"/>
                  </a:lnTo>
                  <a:lnTo>
                    <a:pt x="259" y="786"/>
                  </a:lnTo>
                  <a:lnTo>
                    <a:pt x="260" y="786"/>
                  </a:lnTo>
                  <a:lnTo>
                    <a:pt x="261" y="786"/>
                  </a:lnTo>
                  <a:lnTo>
                    <a:pt x="262" y="785"/>
                  </a:lnTo>
                  <a:lnTo>
                    <a:pt x="263" y="785"/>
                  </a:lnTo>
                  <a:lnTo>
                    <a:pt x="263" y="785"/>
                  </a:lnTo>
                  <a:lnTo>
                    <a:pt x="264" y="785"/>
                  </a:lnTo>
                  <a:lnTo>
                    <a:pt x="265" y="785"/>
                  </a:lnTo>
                  <a:lnTo>
                    <a:pt x="266" y="784"/>
                  </a:lnTo>
                  <a:lnTo>
                    <a:pt x="267" y="784"/>
                  </a:lnTo>
                  <a:lnTo>
                    <a:pt x="268" y="784"/>
                  </a:lnTo>
                  <a:lnTo>
                    <a:pt x="269" y="784"/>
                  </a:lnTo>
                  <a:lnTo>
                    <a:pt x="270" y="783"/>
                  </a:lnTo>
                  <a:lnTo>
                    <a:pt x="270" y="783"/>
                  </a:lnTo>
                  <a:lnTo>
                    <a:pt x="271" y="783"/>
                  </a:lnTo>
                  <a:lnTo>
                    <a:pt x="272" y="783"/>
                  </a:lnTo>
                  <a:lnTo>
                    <a:pt x="273" y="783"/>
                  </a:lnTo>
                  <a:lnTo>
                    <a:pt x="274" y="782"/>
                  </a:lnTo>
                  <a:lnTo>
                    <a:pt x="275" y="782"/>
                  </a:lnTo>
                  <a:lnTo>
                    <a:pt x="276" y="782"/>
                  </a:lnTo>
                  <a:lnTo>
                    <a:pt x="276" y="782"/>
                  </a:lnTo>
                  <a:lnTo>
                    <a:pt x="277" y="782"/>
                  </a:lnTo>
                  <a:lnTo>
                    <a:pt x="278" y="781"/>
                  </a:lnTo>
                  <a:lnTo>
                    <a:pt x="279" y="781"/>
                  </a:lnTo>
                  <a:lnTo>
                    <a:pt x="280" y="781"/>
                  </a:lnTo>
                  <a:lnTo>
                    <a:pt x="281" y="781"/>
                  </a:lnTo>
                  <a:lnTo>
                    <a:pt x="282" y="780"/>
                  </a:lnTo>
                  <a:lnTo>
                    <a:pt x="282" y="780"/>
                  </a:lnTo>
                  <a:lnTo>
                    <a:pt x="283" y="780"/>
                  </a:lnTo>
                  <a:lnTo>
                    <a:pt x="284" y="780"/>
                  </a:lnTo>
                  <a:lnTo>
                    <a:pt x="285" y="780"/>
                  </a:lnTo>
                  <a:lnTo>
                    <a:pt x="286" y="779"/>
                  </a:lnTo>
                  <a:lnTo>
                    <a:pt x="287" y="779"/>
                  </a:lnTo>
                  <a:lnTo>
                    <a:pt x="288" y="779"/>
                  </a:lnTo>
                  <a:lnTo>
                    <a:pt x="288" y="779"/>
                  </a:lnTo>
                  <a:lnTo>
                    <a:pt x="289" y="778"/>
                  </a:lnTo>
                  <a:lnTo>
                    <a:pt x="290" y="778"/>
                  </a:lnTo>
                  <a:lnTo>
                    <a:pt x="291" y="778"/>
                  </a:lnTo>
                  <a:lnTo>
                    <a:pt x="292" y="778"/>
                  </a:lnTo>
                  <a:lnTo>
                    <a:pt x="293" y="778"/>
                  </a:lnTo>
                  <a:lnTo>
                    <a:pt x="294" y="777"/>
                  </a:lnTo>
                  <a:lnTo>
                    <a:pt x="294" y="777"/>
                  </a:lnTo>
                  <a:lnTo>
                    <a:pt x="295" y="777"/>
                  </a:lnTo>
                  <a:lnTo>
                    <a:pt x="296" y="777"/>
                  </a:lnTo>
                  <a:lnTo>
                    <a:pt x="297" y="776"/>
                  </a:lnTo>
                  <a:lnTo>
                    <a:pt x="298" y="776"/>
                  </a:lnTo>
                  <a:lnTo>
                    <a:pt x="299" y="776"/>
                  </a:lnTo>
                  <a:lnTo>
                    <a:pt x="300" y="776"/>
                  </a:lnTo>
                  <a:lnTo>
                    <a:pt x="300" y="775"/>
                  </a:lnTo>
                  <a:lnTo>
                    <a:pt x="301" y="775"/>
                  </a:lnTo>
                  <a:lnTo>
                    <a:pt x="302" y="775"/>
                  </a:lnTo>
                  <a:lnTo>
                    <a:pt x="303" y="775"/>
                  </a:lnTo>
                  <a:lnTo>
                    <a:pt x="304" y="775"/>
                  </a:lnTo>
                  <a:lnTo>
                    <a:pt x="305" y="774"/>
                  </a:lnTo>
                  <a:lnTo>
                    <a:pt x="306" y="774"/>
                  </a:lnTo>
                  <a:lnTo>
                    <a:pt x="306" y="774"/>
                  </a:lnTo>
                  <a:lnTo>
                    <a:pt x="307" y="774"/>
                  </a:lnTo>
                  <a:lnTo>
                    <a:pt x="308" y="773"/>
                  </a:lnTo>
                  <a:lnTo>
                    <a:pt x="309" y="773"/>
                  </a:lnTo>
                  <a:lnTo>
                    <a:pt x="310" y="773"/>
                  </a:lnTo>
                  <a:lnTo>
                    <a:pt x="311" y="773"/>
                  </a:lnTo>
                  <a:lnTo>
                    <a:pt x="312" y="772"/>
                  </a:lnTo>
                  <a:lnTo>
                    <a:pt x="312" y="772"/>
                  </a:lnTo>
                  <a:lnTo>
                    <a:pt x="313" y="772"/>
                  </a:lnTo>
                  <a:lnTo>
                    <a:pt x="314" y="772"/>
                  </a:lnTo>
                  <a:lnTo>
                    <a:pt x="315" y="771"/>
                  </a:lnTo>
                  <a:lnTo>
                    <a:pt x="316" y="771"/>
                  </a:lnTo>
                  <a:lnTo>
                    <a:pt x="317" y="771"/>
                  </a:lnTo>
                  <a:lnTo>
                    <a:pt x="318" y="771"/>
                  </a:lnTo>
                  <a:lnTo>
                    <a:pt x="318" y="770"/>
                  </a:lnTo>
                  <a:lnTo>
                    <a:pt x="319" y="770"/>
                  </a:lnTo>
                  <a:lnTo>
                    <a:pt x="320" y="770"/>
                  </a:lnTo>
                  <a:lnTo>
                    <a:pt x="321" y="770"/>
                  </a:lnTo>
                  <a:lnTo>
                    <a:pt x="322" y="769"/>
                  </a:lnTo>
                  <a:lnTo>
                    <a:pt x="323" y="769"/>
                  </a:lnTo>
                  <a:lnTo>
                    <a:pt x="324" y="769"/>
                  </a:lnTo>
                  <a:lnTo>
                    <a:pt x="324" y="769"/>
                  </a:lnTo>
                  <a:lnTo>
                    <a:pt x="325" y="768"/>
                  </a:lnTo>
                  <a:lnTo>
                    <a:pt x="326" y="768"/>
                  </a:lnTo>
                  <a:lnTo>
                    <a:pt x="327" y="768"/>
                  </a:lnTo>
                  <a:lnTo>
                    <a:pt x="328" y="768"/>
                  </a:lnTo>
                  <a:lnTo>
                    <a:pt x="329" y="767"/>
                  </a:lnTo>
                  <a:lnTo>
                    <a:pt x="330" y="767"/>
                  </a:lnTo>
                  <a:lnTo>
                    <a:pt x="330" y="767"/>
                  </a:lnTo>
                  <a:lnTo>
                    <a:pt x="331" y="767"/>
                  </a:lnTo>
                  <a:lnTo>
                    <a:pt x="332" y="766"/>
                  </a:lnTo>
                  <a:lnTo>
                    <a:pt x="333" y="766"/>
                  </a:lnTo>
                  <a:lnTo>
                    <a:pt x="334" y="766"/>
                  </a:lnTo>
                  <a:lnTo>
                    <a:pt x="335" y="766"/>
                  </a:lnTo>
                  <a:lnTo>
                    <a:pt x="336" y="765"/>
                  </a:lnTo>
                  <a:lnTo>
                    <a:pt x="336" y="765"/>
                  </a:lnTo>
                  <a:lnTo>
                    <a:pt x="337" y="765"/>
                  </a:lnTo>
                  <a:lnTo>
                    <a:pt x="338" y="764"/>
                  </a:lnTo>
                  <a:lnTo>
                    <a:pt x="339" y="764"/>
                  </a:lnTo>
                  <a:lnTo>
                    <a:pt x="340" y="764"/>
                  </a:lnTo>
                  <a:lnTo>
                    <a:pt x="341" y="764"/>
                  </a:lnTo>
                  <a:lnTo>
                    <a:pt x="342" y="763"/>
                  </a:lnTo>
                  <a:lnTo>
                    <a:pt x="342" y="763"/>
                  </a:lnTo>
                  <a:lnTo>
                    <a:pt x="343" y="763"/>
                  </a:lnTo>
                  <a:lnTo>
                    <a:pt x="344" y="763"/>
                  </a:lnTo>
                  <a:lnTo>
                    <a:pt x="345" y="762"/>
                  </a:lnTo>
                  <a:lnTo>
                    <a:pt x="346" y="762"/>
                  </a:lnTo>
                  <a:lnTo>
                    <a:pt x="347" y="762"/>
                  </a:lnTo>
                  <a:lnTo>
                    <a:pt x="348" y="762"/>
                  </a:lnTo>
                  <a:lnTo>
                    <a:pt x="348" y="761"/>
                  </a:lnTo>
                  <a:lnTo>
                    <a:pt x="349" y="761"/>
                  </a:lnTo>
                  <a:lnTo>
                    <a:pt x="350" y="761"/>
                  </a:lnTo>
                  <a:lnTo>
                    <a:pt x="351" y="760"/>
                  </a:lnTo>
                  <a:lnTo>
                    <a:pt x="352" y="760"/>
                  </a:lnTo>
                  <a:lnTo>
                    <a:pt x="353" y="760"/>
                  </a:lnTo>
                  <a:lnTo>
                    <a:pt x="354" y="760"/>
                  </a:lnTo>
                  <a:lnTo>
                    <a:pt x="354" y="759"/>
                  </a:lnTo>
                  <a:lnTo>
                    <a:pt x="355" y="759"/>
                  </a:lnTo>
                  <a:lnTo>
                    <a:pt x="356" y="759"/>
                  </a:lnTo>
                  <a:lnTo>
                    <a:pt x="357" y="758"/>
                  </a:lnTo>
                  <a:lnTo>
                    <a:pt x="358" y="758"/>
                  </a:lnTo>
                  <a:lnTo>
                    <a:pt x="359" y="758"/>
                  </a:lnTo>
                  <a:lnTo>
                    <a:pt x="360" y="758"/>
                  </a:lnTo>
                  <a:lnTo>
                    <a:pt x="360" y="757"/>
                  </a:lnTo>
                  <a:lnTo>
                    <a:pt x="361" y="757"/>
                  </a:lnTo>
                  <a:lnTo>
                    <a:pt x="362" y="757"/>
                  </a:lnTo>
                  <a:lnTo>
                    <a:pt x="363" y="757"/>
                  </a:lnTo>
                  <a:lnTo>
                    <a:pt x="364" y="756"/>
                  </a:lnTo>
                  <a:lnTo>
                    <a:pt x="365" y="756"/>
                  </a:lnTo>
                  <a:lnTo>
                    <a:pt x="366" y="756"/>
                  </a:lnTo>
                  <a:lnTo>
                    <a:pt x="366" y="755"/>
                  </a:lnTo>
                  <a:lnTo>
                    <a:pt x="367" y="755"/>
                  </a:lnTo>
                  <a:lnTo>
                    <a:pt x="368" y="755"/>
                  </a:lnTo>
                  <a:lnTo>
                    <a:pt x="369" y="755"/>
                  </a:lnTo>
                  <a:lnTo>
                    <a:pt x="370" y="754"/>
                  </a:lnTo>
                  <a:lnTo>
                    <a:pt x="371" y="754"/>
                  </a:lnTo>
                  <a:lnTo>
                    <a:pt x="372" y="754"/>
                  </a:lnTo>
                  <a:lnTo>
                    <a:pt x="372" y="753"/>
                  </a:lnTo>
                  <a:lnTo>
                    <a:pt x="373" y="753"/>
                  </a:lnTo>
                  <a:lnTo>
                    <a:pt x="374" y="753"/>
                  </a:lnTo>
                  <a:lnTo>
                    <a:pt x="375" y="752"/>
                  </a:lnTo>
                  <a:lnTo>
                    <a:pt x="376" y="752"/>
                  </a:lnTo>
                  <a:lnTo>
                    <a:pt x="377" y="752"/>
                  </a:lnTo>
                  <a:lnTo>
                    <a:pt x="378" y="752"/>
                  </a:lnTo>
                  <a:lnTo>
                    <a:pt x="379" y="751"/>
                  </a:lnTo>
                  <a:lnTo>
                    <a:pt x="379" y="751"/>
                  </a:lnTo>
                  <a:lnTo>
                    <a:pt x="380" y="751"/>
                  </a:lnTo>
                  <a:lnTo>
                    <a:pt x="381" y="750"/>
                  </a:lnTo>
                  <a:lnTo>
                    <a:pt x="382" y="750"/>
                  </a:lnTo>
                  <a:lnTo>
                    <a:pt x="383" y="750"/>
                  </a:lnTo>
                  <a:lnTo>
                    <a:pt x="384" y="750"/>
                  </a:lnTo>
                  <a:lnTo>
                    <a:pt x="385" y="749"/>
                  </a:lnTo>
                  <a:lnTo>
                    <a:pt x="385" y="749"/>
                  </a:lnTo>
                  <a:lnTo>
                    <a:pt x="386" y="749"/>
                  </a:lnTo>
                  <a:lnTo>
                    <a:pt x="387" y="748"/>
                  </a:lnTo>
                  <a:lnTo>
                    <a:pt x="388" y="748"/>
                  </a:lnTo>
                  <a:lnTo>
                    <a:pt x="389" y="748"/>
                  </a:lnTo>
                  <a:lnTo>
                    <a:pt x="390" y="747"/>
                  </a:lnTo>
                  <a:lnTo>
                    <a:pt x="391" y="747"/>
                  </a:lnTo>
                  <a:lnTo>
                    <a:pt x="391" y="747"/>
                  </a:lnTo>
                  <a:lnTo>
                    <a:pt x="392" y="746"/>
                  </a:lnTo>
                  <a:lnTo>
                    <a:pt x="393" y="746"/>
                  </a:lnTo>
                  <a:lnTo>
                    <a:pt x="394" y="746"/>
                  </a:lnTo>
                  <a:lnTo>
                    <a:pt x="395" y="746"/>
                  </a:lnTo>
                  <a:lnTo>
                    <a:pt x="396" y="745"/>
                  </a:lnTo>
                  <a:lnTo>
                    <a:pt x="397" y="745"/>
                  </a:lnTo>
                  <a:lnTo>
                    <a:pt x="397" y="745"/>
                  </a:lnTo>
                  <a:lnTo>
                    <a:pt x="398" y="744"/>
                  </a:lnTo>
                  <a:lnTo>
                    <a:pt x="399" y="744"/>
                  </a:lnTo>
                  <a:lnTo>
                    <a:pt x="400" y="744"/>
                  </a:lnTo>
                  <a:lnTo>
                    <a:pt x="401" y="743"/>
                  </a:lnTo>
                  <a:lnTo>
                    <a:pt x="402" y="743"/>
                  </a:lnTo>
                  <a:lnTo>
                    <a:pt x="403" y="743"/>
                  </a:lnTo>
                  <a:lnTo>
                    <a:pt x="403" y="742"/>
                  </a:lnTo>
                  <a:lnTo>
                    <a:pt x="404" y="742"/>
                  </a:lnTo>
                  <a:lnTo>
                    <a:pt x="405" y="742"/>
                  </a:lnTo>
                  <a:lnTo>
                    <a:pt x="406" y="742"/>
                  </a:lnTo>
                  <a:lnTo>
                    <a:pt x="407" y="741"/>
                  </a:lnTo>
                  <a:lnTo>
                    <a:pt x="408" y="741"/>
                  </a:lnTo>
                  <a:lnTo>
                    <a:pt x="409" y="741"/>
                  </a:lnTo>
                  <a:lnTo>
                    <a:pt x="409" y="740"/>
                  </a:lnTo>
                  <a:lnTo>
                    <a:pt x="410" y="740"/>
                  </a:lnTo>
                  <a:lnTo>
                    <a:pt x="411" y="740"/>
                  </a:lnTo>
                  <a:lnTo>
                    <a:pt x="412" y="739"/>
                  </a:lnTo>
                  <a:lnTo>
                    <a:pt x="413" y="739"/>
                  </a:lnTo>
                  <a:lnTo>
                    <a:pt x="414" y="739"/>
                  </a:lnTo>
                  <a:lnTo>
                    <a:pt x="415" y="738"/>
                  </a:lnTo>
                  <a:lnTo>
                    <a:pt x="415" y="738"/>
                  </a:lnTo>
                  <a:lnTo>
                    <a:pt x="416" y="738"/>
                  </a:lnTo>
                  <a:lnTo>
                    <a:pt x="417" y="737"/>
                  </a:lnTo>
                  <a:lnTo>
                    <a:pt x="418" y="737"/>
                  </a:lnTo>
                  <a:lnTo>
                    <a:pt x="419" y="737"/>
                  </a:lnTo>
                  <a:lnTo>
                    <a:pt x="420" y="736"/>
                  </a:lnTo>
                  <a:lnTo>
                    <a:pt x="421" y="736"/>
                  </a:lnTo>
                  <a:lnTo>
                    <a:pt x="421" y="736"/>
                  </a:lnTo>
                  <a:lnTo>
                    <a:pt x="422" y="735"/>
                  </a:lnTo>
                  <a:lnTo>
                    <a:pt x="423" y="735"/>
                  </a:lnTo>
                  <a:lnTo>
                    <a:pt x="424" y="735"/>
                  </a:lnTo>
                  <a:lnTo>
                    <a:pt x="425" y="734"/>
                  </a:lnTo>
                  <a:lnTo>
                    <a:pt x="426" y="734"/>
                  </a:lnTo>
                  <a:lnTo>
                    <a:pt x="427" y="734"/>
                  </a:lnTo>
                  <a:lnTo>
                    <a:pt x="427" y="733"/>
                  </a:lnTo>
                  <a:lnTo>
                    <a:pt x="428" y="733"/>
                  </a:lnTo>
                  <a:lnTo>
                    <a:pt x="429" y="733"/>
                  </a:lnTo>
                  <a:lnTo>
                    <a:pt x="430" y="732"/>
                  </a:lnTo>
                  <a:lnTo>
                    <a:pt x="431" y="732"/>
                  </a:lnTo>
                  <a:lnTo>
                    <a:pt x="432" y="732"/>
                  </a:lnTo>
                  <a:lnTo>
                    <a:pt x="433" y="731"/>
                  </a:lnTo>
                  <a:lnTo>
                    <a:pt x="433" y="731"/>
                  </a:lnTo>
                  <a:lnTo>
                    <a:pt x="434" y="731"/>
                  </a:lnTo>
                  <a:lnTo>
                    <a:pt x="435" y="730"/>
                  </a:lnTo>
                  <a:lnTo>
                    <a:pt x="436" y="730"/>
                  </a:lnTo>
                  <a:lnTo>
                    <a:pt x="437" y="730"/>
                  </a:lnTo>
                  <a:lnTo>
                    <a:pt x="438" y="729"/>
                  </a:lnTo>
                  <a:lnTo>
                    <a:pt x="439" y="729"/>
                  </a:lnTo>
                  <a:lnTo>
                    <a:pt x="439" y="729"/>
                  </a:lnTo>
                  <a:lnTo>
                    <a:pt x="440" y="728"/>
                  </a:lnTo>
                  <a:lnTo>
                    <a:pt x="441" y="728"/>
                  </a:lnTo>
                  <a:lnTo>
                    <a:pt x="442" y="728"/>
                  </a:lnTo>
                  <a:lnTo>
                    <a:pt x="443" y="727"/>
                  </a:lnTo>
                  <a:lnTo>
                    <a:pt x="444" y="727"/>
                  </a:lnTo>
                  <a:lnTo>
                    <a:pt x="445" y="727"/>
                  </a:lnTo>
                  <a:lnTo>
                    <a:pt x="445" y="726"/>
                  </a:lnTo>
                  <a:lnTo>
                    <a:pt x="446" y="726"/>
                  </a:lnTo>
                  <a:lnTo>
                    <a:pt x="447" y="726"/>
                  </a:lnTo>
                  <a:lnTo>
                    <a:pt x="448" y="725"/>
                  </a:lnTo>
                  <a:lnTo>
                    <a:pt x="449" y="725"/>
                  </a:lnTo>
                  <a:lnTo>
                    <a:pt x="450" y="724"/>
                  </a:lnTo>
                  <a:lnTo>
                    <a:pt x="451" y="724"/>
                  </a:lnTo>
                  <a:lnTo>
                    <a:pt x="451" y="724"/>
                  </a:lnTo>
                  <a:lnTo>
                    <a:pt x="452" y="723"/>
                  </a:lnTo>
                  <a:lnTo>
                    <a:pt x="453" y="723"/>
                  </a:lnTo>
                  <a:lnTo>
                    <a:pt x="454" y="723"/>
                  </a:lnTo>
                  <a:lnTo>
                    <a:pt x="455" y="722"/>
                  </a:lnTo>
                  <a:lnTo>
                    <a:pt x="456" y="722"/>
                  </a:lnTo>
                  <a:lnTo>
                    <a:pt x="457" y="722"/>
                  </a:lnTo>
                  <a:lnTo>
                    <a:pt x="457" y="721"/>
                  </a:lnTo>
                  <a:lnTo>
                    <a:pt x="458" y="721"/>
                  </a:lnTo>
                  <a:lnTo>
                    <a:pt x="459" y="721"/>
                  </a:lnTo>
                  <a:lnTo>
                    <a:pt x="460" y="720"/>
                  </a:lnTo>
                  <a:lnTo>
                    <a:pt x="461" y="720"/>
                  </a:lnTo>
                  <a:lnTo>
                    <a:pt x="462" y="719"/>
                  </a:lnTo>
                  <a:lnTo>
                    <a:pt x="463" y="719"/>
                  </a:lnTo>
                  <a:lnTo>
                    <a:pt x="463" y="719"/>
                  </a:lnTo>
                  <a:lnTo>
                    <a:pt x="464" y="718"/>
                  </a:lnTo>
                  <a:lnTo>
                    <a:pt x="465" y="718"/>
                  </a:lnTo>
                  <a:lnTo>
                    <a:pt x="466" y="718"/>
                  </a:lnTo>
                  <a:lnTo>
                    <a:pt x="467" y="717"/>
                  </a:lnTo>
                  <a:lnTo>
                    <a:pt x="468" y="717"/>
                  </a:lnTo>
                  <a:lnTo>
                    <a:pt x="469" y="717"/>
                  </a:lnTo>
                  <a:lnTo>
                    <a:pt x="469" y="716"/>
                  </a:lnTo>
                  <a:lnTo>
                    <a:pt x="470" y="716"/>
                  </a:lnTo>
                  <a:lnTo>
                    <a:pt x="471" y="715"/>
                  </a:lnTo>
                  <a:lnTo>
                    <a:pt x="472" y="715"/>
                  </a:lnTo>
                  <a:lnTo>
                    <a:pt x="473" y="715"/>
                  </a:lnTo>
                  <a:lnTo>
                    <a:pt x="474" y="714"/>
                  </a:lnTo>
                  <a:lnTo>
                    <a:pt x="475" y="714"/>
                  </a:lnTo>
                  <a:lnTo>
                    <a:pt x="475" y="714"/>
                  </a:lnTo>
                  <a:lnTo>
                    <a:pt x="476" y="713"/>
                  </a:lnTo>
                  <a:lnTo>
                    <a:pt x="477" y="713"/>
                  </a:lnTo>
                  <a:lnTo>
                    <a:pt x="478" y="713"/>
                  </a:lnTo>
                  <a:lnTo>
                    <a:pt x="479" y="712"/>
                  </a:lnTo>
                  <a:lnTo>
                    <a:pt x="480" y="712"/>
                  </a:lnTo>
                  <a:lnTo>
                    <a:pt x="481" y="711"/>
                  </a:lnTo>
                  <a:lnTo>
                    <a:pt x="481" y="711"/>
                  </a:lnTo>
                  <a:lnTo>
                    <a:pt x="482" y="711"/>
                  </a:lnTo>
                  <a:lnTo>
                    <a:pt x="483" y="710"/>
                  </a:lnTo>
                  <a:lnTo>
                    <a:pt x="484" y="710"/>
                  </a:lnTo>
                  <a:lnTo>
                    <a:pt x="485" y="709"/>
                  </a:lnTo>
                  <a:lnTo>
                    <a:pt x="486" y="709"/>
                  </a:lnTo>
                  <a:lnTo>
                    <a:pt x="487" y="709"/>
                  </a:lnTo>
                  <a:lnTo>
                    <a:pt x="488" y="708"/>
                  </a:lnTo>
                  <a:lnTo>
                    <a:pt x="488" y="708"/>
                  </a:lnTo>
                  <a:lnTo>
                    <a:pt x="489" y="708"/>
                  </a:lnTo>
                  <a:lnTo>
                    <a:pt x="490" y="707"/>
                  </a:lnTo>
                  <a:lnTo>
                    <a:pt x="491" y="707"/>
                  </a:lnTo>
                  <a:lnTo>
                    <a:pt x="492" y="706"/>
                  </a:lnTo>
                  <a:lnTo>
                    <a:pt x="493" y="706"/>
                  </a:lnTo>
                  <a:lnTo>
                    <a:pt x="494" y="706"/>
                  </a:lnTo>
                  <a:lnTo>
                    <a:pt x="494" y="705"/>
                  </a:lnTo>
                  <a:lnTo>
                    <a:pt x="495" y="705"/>
                  </a:lnTo>
                  <a:lnTo>
                    <a:pt x="496" y="705"/>
                  </a:lnTo>
                  <a:lnTo>
                    <a:pt x="497" y="704"/>
                  </a:lnTo>
                  <a:lnTo>
                    <a:pt x="498" y="704"/>
                  </a:lnTo>
                  <a:lnTo>
                    <a:pt x="499" y="703"/>
                  </a:lnTo>
                  <a:lnTo>
                    <a:pt x="500" y="703"/>
                  </a:lnTo>
                  <a:lnTo>
                    <a:pt x="500" y="703"/>
                  </a:lnTo>
                  <a:lnTo>
                    <a:pt x="501" y="702"/>
                  </a:lnTo>
                  <a:lnTo>
                    <a:pt x="502" y="702"/>
                  </a:lnTo>
                  <a:lnTo>
                    <a:pt x="503" y="701"/>
                  </a:lnTo>
                  <a:lnTo>
                    <a:pt x="504" y="701"/>
                  </a:lnTo>
                  <a:lnTo>
                    <a:pt x="505" y="701"/>
                  </a:lnTo>
                  <a:lnTo>
                    <a:pt x="506" y="700"/>
                  </a:lnTo>
                  <a:lnTo>
                    <a:pt x="506" y="700"/>
                  </a:lnTo>
                  <a:lnTo>
                    <a:pt x="507" y="699"/>
                  </a:lnTo>
                  <a:lnTo>
                    <a:pt x="508" y="699"/>
                  </a:lnTo>
                  <a:lnTo>
                    <a:pt x="509" y="699"/>
                  </a:lnTo>
                  <a:lnTo>
                    <a:pt x="510" y="698"/>
                  </a:lnTo>
                  <a:lnTo>
                    <a:pt x="511" y="698"/>
                  </a:lnTo>
                  <a:lnTo>
                    <a:pt x="512" y="697"/>
                  </a:lnTo>
                  <a:lnTo>
                    <a:pt x="512" y="697"/>
                  </a:lnTo>
                  <a:lnTo>
                    <a:pt x="513" y="697"/>
                  </a:lnTo>
                  <a:lnTo>
                    <a:pt x="514" y="696"/>
                  </a:lnTo>
                  <a:lnTo>
                    <a:pt x="515" y="696"/>
                  </a:lnTo>
                  <a:lnTo>
                    <a:pt x="516" y="695"/>
                  </a:lnTo>
                  <a:lnTo>
                    <a:pt x="517" y="695"/>
                  </a:lnTo>
                  <a:lnTo>
                    <a:pt x="518" y="695"/>
                  </a:lnTo>
                  <a:lnTo>
                    <a:pt x="518" y="694"/>
                  </a:lnTo>
                  <a:lnTo>
                    <a:pt x="519" y="694"/>
                  </a:lnTo>
                  <a:lnTo>
                    <a:pt x="520" y="693"/>
                  </a:lnTo>
                  <a:lnTo>
                    <a:pt x="521" y="693"/>
                  </a:lnTo>
                  <a:lnTo>
                    <a:pt x="522" y="693"/>
                  </a:lnTo>
                  <a:lnTo>
                    <a:pt x="523" y="692"/>
                  </a:lnTo>
                  <a:lnTo>
                    <a:pt x="524" y="692"/>
                  </a:lnTo>
                  <a:lnTo>
                    <a:pt x="524" y="691"/>
                  </a:lnTo>
                  <a:lnTo>
                    <a:pt x="525" y="691"/>
                  </a:lnTo>
                  <a:lnTo>
                    <a:pt x="526" y="691"/>
                  </a:lnTo>
                  <a:lnTo>
                    <a:pt x="527" y="690"/>
                  </a:lnTo>
                  <a:lnTo>
                    <a:pt x="528" y="690"/>
                  </a:lnTo>
                  <a:lnTo>
                    <a:pt x="529" y="689"/>
                  </a:lnTo>
                  <a:lnTo>
                    <a:pt x="530" y="689"/>
                  </a:lnTo>
                  <a:lnTo>
                    <a:pt x="530" y="688"/>
                  </a:lnTo>
                  <a:lnTo>
                    <a:pt x="531" y="688"/>
                  </a:lnTo>
                  <a:lnTo>
                    <a:pt x="532" y="688"/>
                  </a:lnTo>
                  <a:lnTo>
                    <a:pt x="533" y="687"/>
                  </a:lnTo>
                  <a:lnTo>
                    <a:pt x="534" y="687"/>
                  </a:lnTo>
                  <a:lnTo>
                    <a:pt x="535" y="686"/>
                  </a:lnTo>
                  <a:lnTo>
                    <a:pt x="536" y="686"/>
                  </a:lnTo>
                  <a:lnTo>
                    <a:pt x="536" y="686"/>
                  </a:lnTo>
                  <a:lnTo>
                    <a:pt x="537" y="685"/>
                  </a:lnTo>
                  <a:lnTo>
                    <a:pt x="538" y="685"/>
                  </a:lnTo>
                  <a:lnTo>
                    <a:pt x="539" y="684"/>
                  </a:lnTo>
                  <a:lnTo>
                    <a:pt x="540" y="684"/>
                  </a:lnTo>
                  <a:lnTo>
                    <a:pt x="541" y="683"/>
                  </a:lnTo>
                  <a:lnTo>
                    <a:pt x="542" y="683"/>
                  </a:lnTo>
                  <a:lnTo>
                    <a:pt x="542" y="683"/>
                  </a:lnTo>
                  <a:lnTo>
                    <a:pt x="543" y="682"/>
                  </a:lnTo>
                  <a:lnTo>
                    <a:pt x="544" y="682"/>
                  </a:lnTo>
                  <a:lnTo>
                    <a:pt x="545" y="681"/>
                  </a:lnTo>
                  <a:lnTo>
                    <a:pt x="546" y="681"/>
                  </a:lnTo>
                  <a:lnTo>
                    <a:pt x="547" y="680"/>
                  </a:lnTo>
                  <a:lnTo>
                    <a:pt x="548" y="680"/>
                  </a:lnTo>
                  <a:lnTo>
                    <a:pt x="548" y="680"/>
                  </a:lnTo>
                  <a:lnTo>
                    <a:pt x="549" y="679"/>
                  </a:lnTo>
                  <a:lnTo>
                    <a:pt x="550" y="679"/>
                  </a:lnTo>
                  <a:lnTo>
                    <a:pt x="551" y="678"/>
                  </a:lnTo>
                  <a:lnTo>
                    <a:pt x="552" y="678"/>
                  </a:lnTo>
                  <a:lnTo>
                    <a:pt x="553" y="677"/>
                  </a:lnTo>
                  <a:lnTo>
                    <a:pt x="554" y="677"/>
                  </a:lnTo>
                  <a:lnTo>
                    <a:pt x="554" y="677"/>
                  </a:lnTo>
                  <a:lnTo>
                    <a:pt x="555" y="676"/>
                  </a:lnTo>
                  <a:lnTo>
                    <a:pt x="556" y="676"/>
                  </a:lnTo>
                  <a:lnTo>
                    <a:pt x="557" y="675"/>
                  </a:lnTo>
                  <a:lnTo>
                    <a:pt x="558" y="675"/>
                  </a:lnTo>
                  <a:lnTo>
                    <a:pt x="559" y="674"/>
                  </a:lnTo>
                  <a:lnTo>
                    <a:pt x="560" y="674"/>
                  </a:lnTo>
                  <a:lnTo>
                    <a:pt x="560" y="674"/>
                  </a:lnTo>
                  <a:lnTo>
                    <a:pt x="561" y="673"/>
                  </a:lnTo>
                  <a:lnTo>
                    <a:pt x="562" y="673"/>
                  </a:lnTo>
                  <a:lnTo>
                    <a:pt x="563" y="672"/>
                  </a:lnTo>
                  <a:lnTo>
                    <a:pt x="564" y="672"/>
                  </a:lnTo>
                  <a:lnTo>
                    <a:pt x="565" y="671"/>
                  </a:lnTo>
                  <a:lnTo>
                    <a:pt x="566" y="671"/>
                  </a:lnTo>
                  <a:lnTo>
                    <a:pt x="566" y="670"/>
                  </a:lnTo>
                  <a:lnTo>
                    <a:pt x="567" y="670"/>
                  </a:lnTo>
                  <a:lnTo>
                    <a:pt x="568" y="670"/>
                  </a:lnTo>
                  <a:lnTo>
                    <a:pt x="569" y="669"/>
                  </a:lnTo>
                  <a:lnTo>
                    <a:pt x="570" y="669"/>
                  </a:lnTo>
                  <a:lnTo>
                    <a:pt x="571" y="668"/>
                  </a:lnTo>
                  <a:lnTo>
                    <a:pt x="572" y="668"/>
                  </a:lnTo>
                  <a:lnTo>
                    <a:pt x="572" y="667"/>
                  </a:lnTo>
                  <a:lnTo>
                    <a:pt x="573" y="667"/>
                  </a:lnTo>
                  <a:lnTo>
                    <a:pt x="574" y="666"/>
                  </a:lnTo>
                  <a:lnTo>
                    <a:pt x="575" y="666"/>
                  </a:lnTo>
                  <a:lnTo>
                    <a:pt x="576" y="666"/>
                  </a:lnTo>
                  <a:lnTo>
                    <a:pt x="577" y="665"/>
                  </a:lnTo>
                  <a:lnTo>
                    <a:pt x="578" y="665"/>
                  </a:lnTo>
                  <a:lnTo>
                    <a:pt x="578" y="664"/>
                  </a:lnTo>
                  <a:lnTo>
                    <a:pt x="579" y="664"/>
                  </a:lnTo>
                  <a:lnTo>
                    <a:pt x="580" y="663"/>
                  </a:lnTo>
                  <a:lnTo>
                    <a:pt x="581" y="663"/>
                  </a:lnTo>
                  <a:lnTo>
                    <a:pt x="582" y="662"/>
                  </a:lnTo>
                  <a:lnTo>
                    <a:pt x="583" y="662"/>
                  </a:lnTo>
                  <a:lnTo>
                    <a:pt x="584" y="661"/>
                  </a:lnTo>
                  <a:lnTo>
                    <a:pt x="584" y="661"/>
                  </a:lnTo>
                  <a:lnTo>
                    <a:pt x="585" y="661"/>
                  </a:lnTo>
                  <a:lnTo>
                    <a:pt x="586" y="660"/>
                  </a:lnTo>
                  <a:lnTo>
                    <a:pt x="587" y="660"/>
                  </a:lnTo>
                  <a:lnTo>
                    <a:pt x="588" y="659"/>
                  </a:lnTo>
                  <a:lnTo>
                    <a:pt x="589" y="659"/>
                  </a:lnTo>
                  <a:lnTo>
                    <a:pt x="590" y="658"/>
                  </a:lnTo>
                  <a:lnTo>
                    <a:pt x="591" y="658"/>
                  </a:lnTo>
                  <a:lnTo>
                    <a:pt x="591" y="657"/>
                  </a:lnTo>
                  <a:lnTo>
                    <a:pt x="592" y="657"/>
                  </a:lnTo>
                  <a:lnTo>
                    <a:pt x="593" y="656"/>
                  </a:lnTo>
                  <a:lnTo>
                    <a:pt x="594" y="656"/>
                  </a:lnTo>
                  <a:lnTo>
                    <a:pt x="595" y="656"/>
                  </a:lnTo>
                  <a:lnTo>
                    <a:pt x="596" y="655"/>
                  </a:lnTo>
                  <a:lnTo>
                    <a:pt x="597" y="655"/>
                  </a:lnTo>
                  <a:lnTo>
                    <a:pt x="597" y="654"/>
                  </a:lnTo>
                  <a:lnTo>
                    <a:pt x="598" y="654"/>
                  </a:lnTo>
                  <a:lnTo>
                    <a:pt x="599" y="653"/>
                  </a:lnTo>
                  <a:lnTo>
                    <a:pt x="600" y="653"/>
                  </a:lnTo>
                  <a:lnTo>
                    <a:pt x="601" y="652"/>
                  </a:lnTo>
                  <a:lnTo>
                    <a:pt x="602" y="652"/>
                  </a:lnTo>
                  <a:lnTo>
                    <a:pt x="603" y="651"/>
                  </a:lnTo>
                  <a:lnTo>
                    <a:pt x="603" y="651"/>
                  </a:lnTo>
                  <a:lnTo>
                    <a:pt x="604" y="650"/>
                  </a:lnTo>
                  <a:lnTo>
                    <a:pt x="605" y="650"/>
                  </a:lnTo>
                  <a:lnTo>
                    <a:pt x="606" y="649"/>
                  </a:lnTo>
                  <a:lnTo>
                    <a:pt x="607" y="649"/>
                  </a:lnTo>
                  <a:lnTo>
                    <a:pt x="608" y="648"/>
                  </a:lnTo>
                  <a:lnTo>
                    <a:pt x="609" y="648"/>
                  </a:lnTo>
                  <a:lnTo>
                    <a:pt x="609" y="648"/>
                  </a:lnTo>
                  <a:lnTo>
                    <a:pt x="610" y="647"/>
                  </a:lnTo>
                  <a:lnTo>
                    <a:pt x="611" y="647"/>
                  </a:lnTo>
                  <a:lnTo>
                    <a:pt x="612" y="646"/>
                  </a:lnTo>
                  <a:lnTo>
                    <a:pt x="613" y="646"/>
                  </a:lnTo>
                  <a:lnTo>
                    <a:pt x="614" y="645"/>
                  </a:lnTo>
                  <a:lnTo>
                    <a:pt x="615" y="645"/>
                  </a:lnTo>
                  <a:lnTo>
                    <a:pt x="615" y="644"/>
                  </a:lnTo>
                  <a:lnTo>
                    <a:pt x="616" y="644"/>
                  </a:lnTo>
                  <a:lnTo>
                    <a:pt x="617" y="643"/>
                  </a:lnTo>
                  <a:lnTo>
                    <a:pt x="618" y="643"/>
                  </a:lnTo>
                  <a:lnTo>
                    <a:pt x="619" y="642"/>
                  </a:lnTo>
                  <a:lnTo>
                    <a:pt x="620" y="642"/>
                  </a:lnTo>
                  <a:lnTo>
                    <a:pt x="621" y="641"/>
                  </a:lnTo>
                  <a:lnTo>
                    <a:pt x="621" y="641"/>
                  </a:lnTo>
                  <a:lnTo>
                    <a:pt x="622" y="640"/>
                  </a:lnTo>
                  <a:lnTo>
                    <a:pt x="623" y="640"/>
                  </a:lnTo>
                  <a:lnTo>
                    <a:pt x="624" y="639"/>
                  </a:lnTo>
                  <a:lnTo>
                    <a:pt x="625" y="639"/>
                  </a:lnTo>
                  <a:lnTo>
                    <a:pt x="626" y="638"/>
                  </a:lnTo>
                  <a:lnTo>
                    <a:pt x="627" y="638"/>
                  </a:lnTo>
                  <a:lnTo>
                    <a:pt x="627" y="637"/>
                  </a:lnTo>
                  <a:lnTo>
                    <a:pt x="628" y="637"/>
                  </a:lnTo>
                  <a:lnTo>
                    <a:pt x="629" y="636"/>
                  </a:lnTo>
                  <a:lnTo>
                    <a:pt x="630" y="636"/>
                  </a:lnTo>
                  <a:lnTo>
                    <a:pt x="631" y="635"/>
                  </a:lnTo>
                  <a:lnTo>
                    <a:pt x="632" y="635"/>
                  </a:lnTo>
                  <a:lnTo>
                    <a:pt x="633" y="634"/>
                  </a:lnTo>
                  <a:lnTo>
                    <a:pt x="633" y="634"/>
                  </a:lnTo>
                  <a:lnTo>
                    <a:pt x="634" y="633"/>
                  </a:lnTo>
                  <a:lnTo>
                    <a:pt x="635" y="633"/>
                  </a:lnTo>
                  <a:lnTo>
                    <a:pt x="636" y="632"/>
                  </a:lnTo>
                  <a:lnTo>
                    <a:pt x="637" y="632"/>
                  </a:lnTo>
                  <a:lnTo>
                    <a:pt x="638" y="631"/>
                  </a:lnTo>
                  <a:lnTo>
                    <a:pt x="639" y="631"/>
                  </a:lnTo>
                  <a:lnTo>
                    <a:pt x="639" y="631"/>
                  </a:lnTo>
                  <a:lnTo>
                    <a:pt x="639" y="630"/>
                  </a:lnTo>
                  <a:lnTo>
                    <a:pt x="640" y="630"/>
                  </a:lnTo>
                  <a:lnTo>
                    <a:pt x="641" y="630"/>
                  </a:lnTo>
                  <a:lnTo>
                    <a:pt x="642" y="629"/>
                  </a:lnTo>
                  <a:lnTo>
                    <a:pt x="643" y="629"/>
                  </a:lnTo>
                  <a:lnTo>
                    <a:pt x="643" y="628"/>
                  </a:lnTo>
                  <a:lnTo>
                    <a:pt x="644" y="628"/>
                  </a:lnTo>
                  <a:lnTo>
                    <a:pt x="645" y="627"/>
                  </a:lnTo>
                  <a:lnTo>
                    <a:pt x="646" y="627"/>
                  </a:lnTo>
                  <a:lnTo>
                    <a:pt x="647" y="626"/>
                  </a:lnTo>
                  <a:lnTo>
                    <a:pt x="648" y="626"/>
                  </a:lnTo>
                  <a:lnTo>
                    <a:pt x="648" y="625"/>
                  </a:lnTo>
                  <a:lnTo>
                    <a:pt x="649" y="625"/>
                  </a:lnTo>
                  <a:lnTo>
                    <a:pt x="650" y="624"/>
                  </a:lnTo>
                  <a:lnTo>
                    <a:pt x="651" y="624"/>
                  </a:lnTo>
                  <a:lnTo>
                    <a:pt x="651" y="624"/>
                  </a:lnTo>
                  <a:lnTo>
                    <a:pt x="652" y="623"/>
                  </a:lnTo>
                  <a:lnTo>
                    <a:pt x="653" y="623"/>
                  </a:lnTo>
                  <a:lnTo>
                    <a:pt x="653" y="623"/>
                  </a:lnTo>
                  <a:lnTo>
                    <a:pt x="654" y="622"/>
                  </a:lnTo>
                  <a:lnTo>
                    <a:pt x="655" y="622"/>
                  </a:lnTo>
                  <a:lnTo>
                    <a:pt x="656" y="622"/>
                  </a:lnTo>
                  <a:lnTo>
                    <a:pt x="657" y="623"/>
                  </a:lnTo>
                  <a:lnTo>
                    <a:pt x="658" y="623"/>
                  </a:lnTo>
                  <a:lnTo>
                    <a:pt x="659" y="623"/>
                  </a:lnTo>
                  <a:lnTo>
                    <a:pt x="659" y="624"/>
                  </a:lnTo>
                  <a:lnTo>
                    <a:pt x="660" y="624"/>
                  </a:lnTo>
                  <a:lnTo>
                    <a:pt x="661" y="625"/>
                  </a:lnTo>
                  <a:lnTo>
                    <a:pt x="662" y="625"/>
                  </a:lnTo>
                  <a:lnTo>
                    <a:pt x="663" y="626"/>
                  </a:lnTo>
                  <a:lnTo>
                    <a:pt x="664" y="627"/>
                  </a:lnTo>
                  <a:lnTo>
                    <a:pt x="665" y="628"/>
                  </a:lnTo>
                  <a:lnTo>
                    <a:pt x="665" y="629"/>
                  </a:lnTo>
                  <a:lnTo>
                    <a:pt x="666" y="630"/>
                  </a:lnTo>
                  <a:lnTo>
                    <a:pt x="667" y="632"/>
                  </a:lnTo>
                  <a:lnTo>
                    <a:pt x="668" y="633"/>
                  </a:lnTo>
                  <a:lnTo>
                    <a:pt x="669" y="635"/>
                  </a:lnTo>
                  <a:lnTo>
                    <a:pt x="670" y="636"/>
                  </a:lnTo>
                  <a:lnTo>
                    <a:pt x="671" y="638"/>
                  </a:lnTo>
                  <a:lnTo>
                    <a:pt x="671" y="640"/>
                  </a:lnTo>
                  <a:lnTo>
                    <a:pt x="672" y="641"/>
                  </a:lnTo>
                  <a:lnTo>
                    <a:pt x="673" y="643"/>
                  </a:lnTo>
                  <a:lnTo>
                    <a:pt x="674" y="645"/>
                  </a:lnTo>
                  <a:lnTo>
                    <a:pt x="675" y="648"/>
                  </a:lnTo>
                  <a:lnTo>
                    <a:pt x="676" y="650"/>
                  </a:lnTo>
                  <a:lnTo>
                    <a:pt x="677" y="652"/>
                  </a:lnTo>
                  <a:lnTo>
                    <a:pt x="677" y="655"/>
                  </a:lnTo>
                  <a:lnTo>
                    <a:pt x="678" y="657"/>
                  </a:lnTo>
                  <a:lnTo>
                    <a:pt x="679" y="660"/>
                  </a:lnTo>
                  <a:lnTo>
                    <a:pt x="680" y="662"/>
                  </a:lnTo>
                  <a:lnTo>
                    <a:pt x="681" y="665"/>
                  </a:lnTo>
                  <a:lnTo>
                    <a:pt x="682" y="668"/>
                  </a:lnTo>
                  <a:lnTo>
                    <a:pt x="683" y="671"/>
                  </a:lnTo>
                  <a:lnTo>
                    <a:pt x="683" y="674"/>
                  </a:lnTo>
                  <a:lnTo>
                    <a:pt x="684" y="677"/>
                  </a:lnTo>
                  <a:lnTo>
                    <a:pt x="685" y="681"/>
                  </a:lnTo>
                  <a:lnTo>
                    <a:pt x="686" y="684"/>
                  </a:lnTo>
                  <a:lnTo>
                    <a:pt x="687" y="687"/>
                  </a:lnTo>
                  <a:lnTo>
                    <a:pt x="688" y="691"/>
                  </a:lnTo>
                  <a:lnTo>
                    <a:pt x="689" y="694"/>
                  </a:lnTo>
                  <a:lnTo>
                    <a:pt x="689" y="698"/>
                  </a:lnTo>
                  <a:lnTo>
                    <a:pt x="690" y="702"/>
                  </a:lnTo>
                  <a:lnTo>
                    <a:pt x="691" y="706"/>
                  </a:lnTo>
                  <a:lnTo>
                    <a:pt x="692" y="710"/>
                  </a:lnTo>
                  <a:lnTo>
                    <a:pt x="693" y="714"/>
                  </a:lnTo>
                  <a:lnTo>
                    <a:pt x="694" y="718"/>
                  </a:lnTo>
                  <a:lnTo>
                    <a:pt x="695" y="722"/>
                  </a:lnTo>
                  <a:lnTo>
                    <a:pt x="695" y="726"/>
                  </a:lnTo>
                  <a:lnTo>
                    <a:pt x="696" y="731"/>
                  </a:lnTo>
                  <a:lnTo>
                    <a:pt x="697" y="735"/>
                  </a:lnTo>
                  <a:lnTo>
                    <a:pt x="698" y="740"/>
                  </a:lnTo>
                  <a:lnTo>
                    <a:pt x="699" y="744"/>
                  </a:lnTo>
                  <a:lnTo>
                    <a:pt x="700" y="749"/>
                  </a:lnTo>
                  <a:lnTo>
                    <a:pt x="700" y="754"/>
                  </a:lnTo>
                  <a:lnTo>
                    <a:pt x="701" y="759"/>
                  </a:lnTo>
                  <a:lnTo>
                    <a:pt x="702" y="764"/>
                  </a:lnTo>
                  <a:lnTo>
                    <a:pt x="703" y="769"/>
                  </a:lnTo>
                  <a:lnTo>
                    <a:pt x="704" y="774"/>
                  </a:lnTo>
                  <a:lnTo>
                    <a:pt x="705" y="779"/>
                  </a:lnTo>
                  <a:lnTo>
                    <a:pt x="706" y="784"/>
                  </a:lnTo>
                  <a:lnTo>
                    <a:pt x="706" y="790"/>
                  </a:lnTo>
                  <a:lnTo>
                    <a:pt x="707" y="795"/>
                  </a:lnTo>
                  <a:lnTo>
                    <a:pt x="708" y="800"/>
                  </a:lnTo>
                  <a:lnTo>
                    <a:pt x="709" y="806"/>
                  </a:lnTo>
                  <a:lnTo>
                    <a:pt x="710" y="812"/>
                  </a:lnTo>
                  <a:lnTo>
                    <a:pt x="711" y="817"/>
                  </a:lnTo>
                  <a:lnTo>
                    <a:pt x="712" y="823"/>
                  </a:lnTo>
                  <a:lnTo>
                    <a:pt x="712" y="829"/>
                  </a:lnTo>
                  <a:lnTo>
                    <a:pt x="713" y="835"/>
                  </a:lnTo>
                  <a:lnTo>
                    <a:pt x="714" y="841"/>
                  </a:lnTo>
                  <a:lnTo>
                    <a:pt x="715" y="847"/>
                  </a:lnTo>
                  <a:lnTo>
                    <a:pt x="716" y="853"/>
                  </a:lnTo>
                  <a:lnTo>
                    <a:pt x="717" y="859"/>
                  </a:lnTo>
                  <a:lnTo>
                    <a:pt x="718" y="865"/>
                  </a:lnTo>
                  <a:lnTo>
                    <a:pt x="718" y="872"/>
                  </a:lnTo>
                  <a:lnTo>
                    <a:pt x="719" y="878"/>
                  </a:lnTo>
                  <a:lnTo>
                    <a:pt x="720" y="884"/>
                  </a:lnTo>
                  <a:lnTo>
                    <a:pt x="721" y="891"/>
                  </a:lnTo>
                  <a:lnTo>
                    <a:pt x="722" y="897"/>
                  </a:lnTo>
                  <a:lnTo>
                    <a:pt x="722" y="897"/>
                  </a:lnTo>
                  <a:lnTo>
                    <a:pt x="723" y="904"/>
                  </a:lnTo>
                  <a:lnTo>
                    <a:pt x="724" y="911"/>
                  </a:lnTo>
                  <a:lnTo>
                    <a:pt x="724" y="917"/>
                  </a:lnTo>
                  <a:lnTo>
                    <a:pt x="725" y="924"/>
                  </a:lnTo>
                  <a:lnTo>
                    <a:pt x="726" y="930"/>
                  </a:lnTo>
                  <a:lnTo>
                    <a:pt x="727" y="937"/>
                  </a:lnTo>
                  <a:lnTo>
                    <a:pt x="728" y="943"/>
                  </a:lnTo>
                  <a:lnTo>
                    <a:pt x="729" y="949"/>
                  </a:lnTo>
                  <a:lnTo>
                    <a:pt x="730" y="956"/>
                  </a:lnTo>
                  <a:lnTo>
                    <a:pt x="730" y="962"/>
                  </a:lnTo>
                  <a:lnTo>
                    <a:pt x="731" y="969"/>
                  </a:lnTo>
                  <a:lnTo>
                    <a:pt x="732" y="975"/>
                  </a:lnTo>
                  <a:lnTo>
                    <a:pt x="733" y="981"/>
                  </a:lnTo>
                  <a:lnTo>
                    <a:pt x="734" y="988"/>
                  </a:lnTo>
                  <a:lnTo>
                    <a:pt x="735" y="994"/>
                  </a:lnTo>
                  <a:lnTo>
                    <a:pt x="736" y="1000"/>
                  </a:lnTo>
                  <a:lnTo>
                    <a:pt x="736" y="1006"/>
                  </a:lnTo>
                  <a:lnTo>
                    <a:pt x="737" y="1013"/>
                  </a:lnTo>
                  <a:lnTo>
                    <a:pt x="738" y="1019"/>
                  </a:lnTo>
                  <a:lnTo>
                    <a:pt x="739" y="1025"/>
                  </a:lnTo>
                  <a:lnTo>
                    <a:pt x="740" y="1031"/>
                  </a:lnTo>
                  <a:lnTo>
                    <a:pt x="741" y="1037"/>
                  </a:lnTo>
                  <a:lnTo>
                    <a:pt x="742" y="1044"/>
                  </a:lnTo>
                  <a:lnTo>
                    <a:pt x="742" y="1050"/>
                  </a:lnTo>
                  <a:lnTo>
                    <a:pt x="743" y="1056"/>
                  </a:lnTo>
                  <a:lnTo>
                    <a:pt x="744" y="1062"/>
                  </a:lnTo>
                  <a:lnTo>
                    <a:pt x="745" y="1068"/>
                  </a:lnTo>
                  <a:lnTo>
                    <a:pt x="746" y="1074"/>
                  </a:lnTo>
                  <a:lnTo>
                    <a:pt x="747" y="1080"/>
                  </a:lnTo>
                  <a:lnTo>
                    <a:pt x="748" y="1086"/>
                  </a:lnTo>
                  <a:lnTo>
                    <a:pt x="748" y="1092"/>
                  </a:lnTo>
                  <a:lnTo>
                    <a:pt x="748" y="1092"/>
                  </a:lnTo>
                  <a:lnTo>
                    <a:pt x="749" y="1097"/>
                  </a:lnTo>
                  <a:lnTo>
                    <a:pt x="750" y="1103"/>
                  </a:lnTo>
                  <a:lnTo>
                    <a:pt x="750" y="1103"/>
                  </a:lnTo>
                  <a:lnTo>
                    <a:pt x="751" y="1108"/>
                  </a:lnTo>
                  <a:lnTo>
                    <a:pt x="751" y="1113"/>
                  </a:lnTo>
                  <a:lnTo>
                    <a:pt x="752" y="1118"/>
                  </a:lnTo>
                  <a:lnTo>
                    <a:pt x="753" y="1123"/>
                  </a:lnTo>
                  <a:lnTo>
                    <a:pt x="753" y="1123"/>
                  </a:lnTo>
                  <a:lnTo>
                    <a:pt x="754" y="1129"/>
                  </a:lnTo>
                  <a:lnTo>
                    <a:pt x="754" y="1134"/>
                  </a:lnTo>
                  <a:lnTo>
                    <a:pt x="755" y="1139"/>
                  </a:lnTo>
                  <a:lnTo>
                    <a:pt x="756" y="1144"/>
                  </a:lnTo>
                  <a:lnTo>
                    <a:pt x="756" y="1144"/>
                  </a:lnTo>
                  <a:lnTo>
                    <a:pt x="757" y="1149"/>
                  </a:lnTo>
                  <a:lnTo>
                    <a:pt x="757" y="1154"/>
                  </a:lnTo>
                  <a:lnTo>
                    <a:pt x="758" y="1159"/>
                  </a:lnTo>
                  <a:lnTo>
                    <a:pt x="759" y="1164"/>
                  </a:lnTo>
                  <a:lnTo>
                    <a:pt x="759" y="1164"/>
                  </a:lnTo>
                  <a:lnTo>
                    <a:pt x="760" y="1169"/>
                  </a:lnTo>
                  <a:lnTo>
                    <a:pt x="760" y="1174"/>
                  </a:lnTo>
                  <a:lnTo>
                    <a:pt x="760" y="1174"/>
                  </a:lnTo>
                  <a:lnTo>
                    <a:pt x="761" y="1179"/>
                  </a:lnTo>
                  <a:lnTo>
                    <a:pt x="762" y="1184"/>
                  </a:lnTo>
                  <a:lnTo>
                    <a:pt x="762" y="1184"/>
                  </a:lnTo>
                  <a:lnTo>
                    <a:pt x="763" y="1189"/>
                  </a:lnTo>
                  <a:lnTo>
                    <a:pt x="763" y="1194"/>
                  </a:lnTo>
                  <a:lnTo>
                    <a:pt x="764" y="1199"/>
                  </a:lnTo>
                  <a:lnTo>
                    <a:pt x="765" y="1204"/>
                  </a:lnTo>
                  <a:lnTo>
                    <a:pt x="765" y="1204"/>
                  </a:lnTo>
                  <a:lnTo>
                    <a:pt x="766" y="1209"/>
                  </a:lnTo>
                  <a:lnTo>
                    <a:pt x="766" y="1214"/>
                  </a:lnTo>
                  <a:lnTo>
                    <a:pt x="767" y="1219"/>
                  </a:lnTo>
                  <a:lnTo>
                    <a:pt x="768" y="1224"/>
                  </a:lnTo>
                  <a:lnTo>
                    <a:pt x="768" y="1224"/>
                  </a:lnTo>
                  <a:lnTo>
                    <a:pt x="769" y="1229"/>
                  </a:lnTo>
                  <a:lnTo>
                    <a:pt x="769" y="1234"/>
                  </a:lnTo>
                  <a:lnTo>
                    <a:pt x="770" y="1239"/>
                  </a:lnTo>
                  <a:lnTo>
                    <a:pt x="771" y="1243"/>
                  </a:lnTo>
                  <a:lnTo>
                    <a:pt x="771" y="1243"/>
                  </a:lnTo>
                  <a:lnTo>
                    <a:pt x="772" y="1248"/>
                  </a:lnTo>
                  <a:lnTo>
                    <a:pt x="772" y="1253"/>
                  </a:lnTo>
                  <a:lnTo>
                    <a:pt x="772" y="1253"/>
                  </a:lnTo>
                  <a:lnTo>
                    <a:pt x="773" y="1258"/>
                  </a:lnTo>
                  <a:lnTo>
                    <a:pt x="774" y="1264"/>
                  </a:lnTo>
                  <a:lnTo>
                    <a:pt x="775" y="1269"/>
                  </a:lnTo>
                  <a:lnTo>
                    <a:pt x="776" y="1275"/>
                  </a:lnTo>
                  <a:lnTo>
                    <a:pt x="777" y="1280"/>
                  </a:lnTo>
                  <a:lnTo>
                    <a:pt x="778" y="1285"/>
                  </a:lnTo>
                  <a:lnTo>
                    <a:pt x="778" y="1291"/>
                  </a:lnTo>
                  <a:lnTo>
                    <a:pt x="779" y="1296"/>
                  </a:lnTo>
                  <a:lnTo>
                    <a:pt x="780" y="1301"/>
                  </a:lnTo>
                  <a:lnTo>
                    <a:pt x="781" y="1306"/>
                  </a:lnTo>
                  <a:lnTo>
                    <a:pt x="782" y="1312"/>
                  </a:lnTo>
                  <a:lnTo>
                    <a:pt x="783" y="1317"/>
                  </a:lnTo>
                  <a:lnTo>
                    <a:pt x="784" y="1322"/>
                  </a:lnTo>
                  <a:lnTo>
                    <a:pt x="784" y="1327"/>
                  </a:lnTo>
                  <a:lnTo>
                    <a:pt x="785" y="1332"/>
                  </a:lnTo>
                  <a:lnTo>
                    <a:pt x="786" y="1337"/>
                  </a:lnTo>
                  <a:lnTo>
                    <a:pt x="787" y="1343"/>
                  </a:lnTo>
                  <a:lnTo>
                    <a:pt x="788" y="1348"/>
                  </a:lnTo>
                  <a:lnTo>
                    <a:pt x="789" y="1353"/>
                  </a:lnTo>
                  <a:lnTo>
                    <a:pt x="790" y="1358"/>
                  </a:lnTo>
                  <a:lnTo>
                    <a:pt x="790" y="1363"/>
                  </a:lnTo>
                  <a:lnTo>
                    <a:pt x="791" y="1368"/>
                  </a:lnTo>
                  <a:lnTo>
                    <a:pt x="792" y="1373"/>
                  </a:lnTo>
                  <a:lnTo>
                    <a:pt x="793" y="1378"/>
                  </a:lnTo>
                  <a:lnTo>
                    <a:pt x="794" y="1383"/>
                  </a:lnTo>
                  <a:lnTo>
                    <a:pt x="795" y="1388"/>
                  </a:lnTo>
                  <a:lnTo>
                    <a:pt x="795" y="1393"/>
                  </a:lnTo>
                  <a:lnTo>
                    <a:pt x="796" y="1398"/>
                  </a:lnTo>
                  <a:lnTo>
                    <a:pt x="797" y="1402"/>
                  </a:lnTo>
                  <a:lnTo>
                    <a:pt x="798" y="1407"/>
                  </a:lnTo>
                  <a:lnTo>
                    <a:pt x="799" y="1412"/>
                  </a:lnTo>
                  <a:lnTo>
                    <a:pt x="800" y="1417"/>
                  </a:lnTo>
                  <a:lnTo>
                    <a:pt x="801" y="1422"/>
                  </a:lnTo>
                  <a:lnTo>
                    <a:pt x="801" y="1427"/>
                  </a:lnTo>
                  <a:lnTo>
                    <a:pt x="802" y="1431"/>
                  </a:lnTo>
                  <a:lnTo>
                    <a:pt x="803" y="1436"/>
                  </a:lnTo>
                  <a:lnTo>
                    <a:pt x="804" y="1441"/>
                  </a:lnTo>
                  <a:lnTo>
                    <a:pt x="805" y="1446"/>
                  </a:lnTo>
                  <a:lnTo>
                    <a:pt x="806" y="1450"/>
                  </a:lnTo>
                  <a:lnTo>
                    <a:pt x="807" y="1455"/>
                  </a:lnTo>
                  <a:lnTo>
                    <a:pt x="807" y="1460"/>
                  </a:lnTo>
                  <a:lnTo>
                    <a:pt x="808" y="1464"/>
                  </a:lnTo>
                  <a:lnTo>
                    <a:pt x="809" y="1469"/>
                  </a:lnTo>
                  <a:lnTo>
                    <a:pt x="810" y="1473"/>
                  </a:lnTo>
                  <a:lnTo>
                    <a:pt x="811" y="1478"/>
                  </a:lnTo>
                  <a:lnTo>
                    <a:pt x="812" y="1483"/>
                  </a:lnTo>
                  <a:lnTo>
                    <a:pt x="813" y="1487"/>
                  </a:lnTo>
                  <a:lnTo>
                    <a:pt x="813" y="1492"/>
                  </a:lnTo>
                  <a:lnTo>
                    <a:pt x="814" y="1496"/>
                  </a:lnTo>
                  <a:lnTo>
                    <a:pt x="815" y="1501"/>
                  </a:lnTo>
                  <a:lnTo>
                    <a:pt x="816" y="1505"/>
                  </a:lnTo>
                  <a:lnTo>
                    <a:pt x="817" y="1510"/>
                  </a:lnTo>
                  <a:lnTo>
                    <a:pt x="818" y="1514"/>
                  </a:lnTo>
                  <a:lnTo>
                    <a:pt x="818" y="1518"/>
                  </a:lnTo>
                  <a:lnTo>
                    <a:pt x="819" y="1523"/>
                  </a:lnTo>
                  <a:lnTo>
                    <a:pt x="820" y="1527"/>
                  </a:lnTo>
                  <a:lnTo>
                    <a:pt x="821" y="1532"/>
                  </a:lnTo>
                  <a:lnTo>
                    <a:pt x="822" y="1536"/>
                  </a:lnTo>
                  <a:lnTo>
                    <a:pt x="823" y="1540"/>
                  </a:lnTo>
                  <a:lnTo>
                    <a:pt x="824" y="1544"/>
                  </a:lnTo>
                  <a:lnTo>
                    <a:pt x="824" y="1549"/>
                  </a:lnTo>
                  <a:lnTo>
                    <a:pt x="825" y="1553"/>
                  </a:lnTo>
                  <a:lnTo>
                    <a:pt x="826" y="1557"/>
                  </a:lnTo>
                  <a:lnTo>
                    <a:pt x="827" y="1562"/>
                  </a:lnTo>
                  <a:lnTo>
                    <a:pt x="828" y="1566"/>
                  </a:lnTo>
                  <a:lnTo>
                    <a:pt x="828" y="1566"/>
                  </a:lnTo>
                  <a:lnTo>
                    <a:pt x="829" y="1570"/>
                  </a:lnTo>
                  <a:lnTo>
                    <a:pt x="830" y="1574"/>
                  </a:lnTo>
                  <a:lnTo>
                    <a:pt x="830" y="1578"/>
                  </a:lnTo>
                  <a:lnTo>
                    <a:pt x="831" y="1582"/>
                  </a:lnTo>
                  <a:lnTo>
                    <a:pt x="832" y="1586"/>
                  </a:lnTo>
                  <a:lnTo>
                    <a:pt x="833" y="1590"/>
                  </a:lnTo>
                  <a:lnTo>
                    <a:pt x="834" y="1594"/>
                  </a:lnTo>
                  <a:lnTo>
                    <a:pt x="835" y="1598"/>
                  </a:lnTo>
                  <a:lnTo>
                    <a:pt x="836" y="1601"/>
                  </a:lnTo>
                  <a:lnTo>
                    <a:pt x="836" y="1605"/>
                  </a:lnTo>
                  <a:lnTo>
                    <a:pt x="837" y="1609"/>
                  </a:lnTo>
                  <a:lnTo>
                    <a:pt x="838" y="1612"/>
                  </a:lnTo>
                  <a:lnTo>
                    <a:pt x="839" y="1616"/>
                  </a:lnTo>
                  <a:lnTo>
                    <a:pt x="840" y="1619"/>
                  </a:lnTo>
                  <a:lnTo>
                    <a:pt x="841" y="1623"/>
                  </a:lnTo>
                  <a:lnTo>
                    <a:pt x="841" y="1626"/>
                  </a:lnTo>
                  <a:lnTo>
                    <a:pt x="842" y="1629"/>
                  </a:lnTo>
                  <a:lnTo>
                    <a:pt x="843" y="1633"/>
                  </a:lnTo>
                  <a:lnTo>
                    <a:pt x="844" y="1636"/>
                  </a:lnTo>
                  <a:lnTo>
                    <a:pt x="845" y="1639"/>
                  </a:lnTo>
                  <a:lnTo>
                    <a:pt x="846" y="1642"/>
                  </a:lnTo>
                  <a:lnTo>
                    <a:pt x="847" y="1646"/>
                  </a:lnTo>
                  <a:lnTo>
                    <a:pt x="847" y="1649"/>
                  </a:lnTo>
                  <a:lnTo>
                    <a:pt x="848" y="1652"/>
                  </a:lnTo>
                  <a:lnTo>
                    <a:pt x="849" y="1655"/>
                  </a:lnTo>
                  <a:lnTo>
                    <a:pt x="850" y="1658"/>
                  </a:lnTo>
                  <a:lnTo>
                    <a:pt x="851" y="1661"/>
                  </a:lnTo>
                  <a:lnTo>
                    <a:pt x="852" y="1663"/>
                  </a:lnTo>
                  <a:lnTo>
                    <a:pt x="853" y="1666"/>
                  </a:lnTo>
                  <a:lnTo>
                    <a:pt x="853" y="1669"/>
                  </a:lnTo>
                  <a:lnTo>
                    <a:pt x="854" y="1672"/>
                  </a:lnTo>
                  <a:lnTo>
                    <a:pt x="855" y="1674"/>
                  </a:lnTo>
                  <a:lnTo>
                    <a:pt x="856" y="1677"/>
                  </a:lnTo>
                  <a:lnTo>
                    <a:pt x="857" y="1680"/>
                  </a:lnTo>
                  <a:lnTo>
                    <a:pt x="858" y="1682"/>
                  </a:lnTo>
                  <a:lnTo>
                    <a:pt x="859" y="1685"/>
                  </a:lnTo>
                  <a:lnTo>
                    <a:pt x="859" y="1687"/>
                  </a:lnTo>
                  <a:lnTo>
                    <a:pt x="860" y="1690"/>
                  </a:lnTo>
                  <a:lnTo>
                    <a:pt x="861" y="1692"/>
                  </a:lnTo>
                  <a:lnTo>
                    <a:pt x="862" y="1695"/>
                  </a:lnTo>
                  <a:lnTo>
                    <a:pt x="863" y="1697"/>
                  </a:lnTo>
                  <a:lnTo>
                    <a:pt x="864" y="1700"/>
                  </a:lnTo>
                  <a:lnTo>
                    <a:pt x="864" y="1702"/>
                  </a:lnTo>
                  <a:lnTo>
                    <a:pt x="865" y="1704"/>
                  </a:lnTo>
                  <a:lnTo>
                    <a:pt x="866" y="1706"/>
                  </a:lnTo>
                  <a:lnTo>
                    <a:pt x="867" y="1708"/>
                  </a:lnTo>
                  <a:lnTo>
                    <a:pt x="868" y="1711"/>
                  </a:lnTo>
                  <a:lnTo>
                    <a:pt x="869" y="1713"/>
                  </a:lnTo>
                  <a:lnTo>
                    <a:pt x="870" y="1715"/>
                  </a:lnTo>
                  <a:lnTo>
                    <a:pt x="870" y="1717"/>
                  </a:lnTo>
                  <a:lnTo>
                    <a:pt x="871" y="1719"/>
                  </a:lnTo>
                  <a:lnTo>
                    <a:pt x="872" y="1721"/>
                  </a:lnTo>
                  <a:lnTo>
                    <a:pt x="873" y="1723"/>
                  </a:lnTo>
                  <a:lnTo>
                    <a:pt x="874" y="1725"/>
                  </a:lnTo>
                  <a:lnTo>
                    <a:pt x="875" y="1727"/>
                  </a:lnTo>
                  <a:lnTo>
                    <a:pt x="876" y="1729"/>
                  </a:lnTo>
                  <a:lnTo>
                    <a:pt x="876" y="1730"/>
                  </a:lnTo>
                  <a:lnTo>
                    <a:pt x="877" y="1732"/>
                  </a:lnTo>
                  <a:lnTo>
                    <a:pt x="878" y="1734"/>
                  </a:lnTo>
                  <a:lnTo>
                    <a:pt x="879" y="1736"/>
                  </a:lnTo>
                  <a:lnTo>
                    <a:pt x="879" y="1736"/>
                  </a:lnTo>
                  <a:lnTo>
                    <a:pt x="880" y="1737"/>
                  </a:lnTo>
                  <a:lnTo>
                    <a:pt x="881" y="1739"/>
                  </a:lnTo>
                  <a:lnTo>
                    <a:pt x="881" y="1741"/>
                  </a:lnTo>
                  <a:lnTo>
                    <a:pt x="882" y="1742"/>
                  </a:lnTo>
                  <a:lnTo>
                    <a:pt x="883" y="1744"/>
                  </a:lnTo>
                  <a:lnTo>
                    <a:pt x="884" y="1745"/>
                  </a:lnTo>
                  <a:lnTo>
                    <a:pt x="885" y="1747"/>
                  </a:lnTo>
                  <a:lnTo>
                    <a:pt x="885" y="1749"/>
                  </a:lnTo>
                  <a:lnTo>
                    <a:pt x="886" y="1750"/>
                  </a:lnTo>
                  <a:lnTo>
                    <a:pt x="887" y="1752"/>
                  </a:lnTo>
                  <a:lnTo>
                    <a:pt x="888" y="1753"/>
                  </a:lnTo>
                  <a:lnTo>
                    <a:pt x="889" y="1755"/>
                  </a:lnTo>
                  <a:lnTo>
                    <a:pt x="889" y="1756"/>
                  </a:lnTo>
                  <a:lnTo>
                    <a:pt x="890" y="1758"/>
                  </a:lnTo>
                  <a:lnTo>
                    <a:pt x="890" y="1758"/>
                  </a:lnTo>
                  <a:lnTo>
                    <a:pt x="891" y="1760"/>
                  </a:lnTo>
                  <a:lnTo>
                    <a:pt x="892" y="1761"/>
                  </a:lnTo>
                  <a:lnTo>
                    <a:pt x="893" y="1763"/>
                  </a:lnTo>
                  <a:lnTo>
                    <a:pt x="894" y="1764"/>
                  </a:lnTo>
                  <a:lnTo>
                    <a:pt x="895" y="1766"/>
                  </a:lnTo>
                  <a:lnTo>
                    <a:pt x="895" y="1768"/>
                  </a:lnTo>
                  <a:lnTo>
                    <a:pt x="896" y="1769"/>
                  </a:lnTo>
                  <a:lnTo>
                    <a:pt x="897" y="1771"/>
                  </a:lnTo>
                  <a:lnTo>
                    <a:pt x="898" y="1772"/>
                  </a:lnTo>
                  <a:lnTo>
                    <a:pt x="899" y="1774"/>
                  </a:lnTo>
                  <a:lnTo>
                    <a:pt x="900" y="1775"/>
                  </a:lnTo>
                  <a:lnTo>
                    <a:pt x="900" y="1777"/>
                  </a:lnTo>
                  <a:lnTo>
                    <a:pt x="901" y="1778"/>
                  </a:lnTo>
                  <a:lnTo>
                    <a:pt x="902" y="1780"/>
                  </a:lnTo>
                  <a:lnTo>
                    <a:pt x="903" y="1782"/>
                  </a:lnTo>
                  <a:lnTo>
                    <a:pt x="904" y="1783"/>
                  </a:lnTo>
                  <a:lnTo>
                    <a:pt x="905" y="1785"/>
                  </a:lnTo>
                  <a:lnTo>
                    <a:pt x="906" y="1786"/>
                  </a:lnTo>
                  <a:lnTo>
                    <a:pt x="906" y="1788"/>
                  </a:lnTo>
                  <a:lnTo>
                    <a:pt x="907" y="1789"/>
                  </a:lnTo>
                  <a:lnTo>
                    <a:pt x="908" y="1791"/>
                  </a:lnTo>
                  <a:lnTo>
                    <a:pt x="909" y="1792"/>
                  </a:lnTo>
                  <a:lnTo>
                    <a:pt x="910" y="1794"/>
                  </a:lnTo>
                  <a:lnTo>
                    <a:pt x="911" y="1795"/>
                  </a:lnTo>
                  <a:lnTo>
                    <a:pt x="912" y="1796"/>
                  </a:lnTo>
                  <a:lnTo>
                    <a:pt x="912" y="1798"/>
                  </a:lnTo>
                  <a:lnTo>
                    <a:pt x="913" y="1799"/>
                  </a:lnTo>
                  <a:lnTo>
                    <a:pt x="914" y="1801"/>
                  </a:lnTo>
                  <a:lnTo>
                    <a:pt x="915" y="1802"/>
                  </a:lnTo>
                  <a:lnTo>
                    <a:pt x="916" y="1804"/>
                  </a:lnTo>
                  <a:lnTo>
                    <a:pt x="917" y="1805"/>
                  </a:lnTo>
                  <a:lnTo>
                    <a:pt x="918" y="1807"/>
                  </a:lnTo>
                  <a:lnTo>
                    <a:pt x="918" y="1808"/>
                  </a:lnTo>
                  <a:lnTo>
                    <a:pt x="919" y="1809"/>
                  </a:lnTo>
                  <a:lnTo>
                    <a:pt x="920" y="1811"/>
                  </a:lnTo>
                  <a:lnTo>
                    <a:pt x="921" y="1812"/>
                  </a:lnTo>
                  <a:lnTo>
                    <a:pt x="922" y="1813"/>
                  </a:lnTo>
                  <a:lnTo>
                    <a:pt x="923" y="1815"/>
                  </a:lnTo>
                  <a:lnTo>
                    <a:pt x="923" y="1816"/>
                  </a:lnTo>
                  <a:lnTo>
                    <a:pt x="924" y="1818"/>
                  </a:lnTo>
                  <a:lnTo>
                    <a:pt x="925" y="1819"/>
                  </a:lnTo>
                  <a:lnTo>
                    <a:pt x="926" y="1820"/>
                  </a:lnTo>
                  <a:lnTo>
                    <a:pt x="927" y="1822"/>
                  </a:lnTo>
                  <a:lnTo>
                    <a:pt x="928" y="1823"/>
                  </a:lnTo>
                  <a:lnTo>
                    <a:pt x="929" y="1824"/>
                  </a:lnTo>
                  <a:lnTo>
                    <a:pt x="929" y="1826"/>
                  </a:lnTo>
                  <a:lnTo>
                    <a:pt x="930" y="1827"/>
                  </a:lnTo>
                  <a:lnTo>
                    <a:pt x="931" y="1828"/>
                  </a:lnTo>
                  <a:lnTo>
                    <a:pt x="932" y="1829"/>
                  </a:lnTo>
                  <a:lnTo>
                    <a:pt x="933" y="1831"/>
                  </a:lnTo>
                  <a:lnTo>
                    <a:pt x="934" y="1832"/>
                  </a:lnTo>
                  <a:lnTo>
                    <a:pt x="935" y="1833"/>
                  </a:lnTo>
                  <a:lnTo>
                    <a:pt x="935" y="1835"/>
                  </a:lnTo>
                  <a:lnTo>
                    <a:pt x="936" y="1836"/>
                  </a:lnTo>
                  <a:lnTo>
                    <a:pt x="937" y="1837"/>
                  </a:lnTo>
                  <a:lnTo>
                    <a:pt x="938" y="1838"/>
                  </a:lnTo>
                  <a:lnTo>
                    <a:pt x="939" y="1840"/>
                  </a:lnTo>
                  <a:lnTo>
                    <a:pt x="940" y="1841"/>
                  </a:lnTo>
                  <a:lnTo>
                    <a:pt x="941" y="1842"/>
                  </a:lnTo>
                  <a:lnTo>
                    <a:pt x="941" y="1843"/>
                  </a:lnTo>
                  <a:lnTo>
                    <a:pt x="942" y="1845"/>
                  </a:lnTo>
                  <a:lnTo>
                    <a:pt x="943" y="1846"/>
                  </a:lnTo>
                  <a:lnTo>
                    <a:pt x="944" y="1847"/>
                  </a:lnTo>
                  <a:lnTo>
                    <a:pt x="945" y="1848"/>
                  </a:lnTo>
                  <a:lnTo>
                    <a:pt x="946" y="1849"/>
                  </a:lnTo>
                  <a:lnTo>
                    <a:pt x="947" y="1850"/>
                  </a:lnTo>
                  <a:lnTo>
                    <a:pt x="947" y="1852"/>
                  </a:lnTo>
                  <a:lnTo>
                    <a:pt x="948" y="1853"/>
                  </a:lnTo>
                  <a:lnTo>
                    <a:pt x="949" y="1854"/>
                  </a:lnTo>
                  <a:lnTo>
                    <a:pt x="950" y="1855"/>
                  </a:lnTo>
                  <a:lnTo>
                    <a:pt x="951" y="1856"/>
                  </a:lnTo>
                  <a:lnTo>
                    <a:pt x="952" y="1857"/>
                  </a:lnTo>
                  <a:lnTo>
                    <a:pt x="952" y="1859"/>
                  </a:lnTo>
                  <a:lnTo>
                    <a:pt x="953" y="1860"/>
                  </a:lnTo>
                  <a:lnTo>
                    <a:pt x="954" y="1861"/>
                  </a:lnTo>
                  <a:lnTo>
                    <a:pt x="955" y="1862"/>
                  </a:lnTo>
                  <a:lnTo>
                    <a:pt x="956" y="1863"/>
                  </a:lnTo>
                  <a:lnTo>
                    <a:pt x="957" y="1864"/>
                  </a:lnTo>
                  <a:lnTo>
                    <a:pt x="958" y="1865"/>
                  </a:lnTo>
                  <a:lnTo>
                    <a:pt x="958" y="1866"/>
                  </a:lnTo>
                  <a:lnTo>
                    <a:pt x="959" y="1867"/>
                  </a:lnTo>
                  <a:lnTo>
                    <a:pt x="960" y="1868"/>
                  </a:lnTo>
                  <a:lnTo>
                    <a:pt x="961" y="1869"/>
                  </a:lnTo>
                  <a:lnTo>
                    <a:pt x="962" y="1871"/>
                  </a:lnTo>
                  <a:lnTo>
                    <a:pt x="963" y="1872"/>
                  </a:lnTo>
                  <a:lnTo>
                    <a:pt x="964" y="1873"/>
                  </a:lnTo>
                  <a:lnTo>
                    <a:pt x="964" y="1874"/>
                  </a:lnTo>
                  <a:lnTo>
                    <a:pt x="965" y="1875"/>
                  </a:lnTo>
                  <a:lnTo>
                    <a:pt x="966" y="1876"/>
                  </a:lnTo>
                  <a:lnTo>
                    <a:pt x="967" y="1877"/>
                  </a:lnTo>
                  <a:lnTo>
                    <a:pt x="968" y="1878"/>
                  </a:lnTo>
                  <a:lnTo>
                    <a:pt x="969" y="1879"/>
                  </a:lnTo>
                  <a:lnTo>
                    <a:pt x="970" y="1880"/>
                  </a:lnTo>
                  <a:lnTo>
                    <a:pt x="970" y="1881"/>
                  </a:lnTo>
                  <a:lnTo>
                    <a:pt x="971" y="1882"/>
                  </a:lnTo>
                  <a:lnTo>
                    <a:pt x="972" y="1883"/>
                  </a:lnTo>
                  <a:lnTo>
                    <a:pt x="973" y="1884"/>
                  </a:lnTo>
                  <a:lnTo>
                    <a:pt x="974" y="1885"/>
                  </a:lnTo>
                  <a:lnTo>
                    <a:pt x="975" y="1886"/>
                  </a:lnTo>
                  <a:lnTo>
                    <a:pt x="976" y="1887"/>
                  </a:lnTo>
                  <a:lnTo>
                    <a:pt x="976" y="1887"/>
                  </a:lnTo>
                  <a:lnTo>
                    <a:pt x="976" y="1887"/>
                  </a:lnTo>
                  <a:lnTo>
                    <a:pt x="977" y="1888"/>
                  </a:lnTo>
                  <a:lnTo>
                    <a:pt x="978" y="1889"/>
                  </a:lnTo>
                  <a:lnTo>
                    <a:pt x="979" y="1890"/>
                  </a:lnTo>
                  <a:lnTo>
                    <a:pt x="980" y="1891"/>
                  </a:lnTo>
                  <a:lnTo>
                    <a:pt x="981" y="1892"/>
                  </a:lnTo>
                  <a:lnTo>
                    <a:pt x="981" y="1893"/>
                  </a:lnTo>
                  <a:lnTo>
                    <a:pt x="982" y="1894"/>
                  </a:lnTo>
                  <a:lnTo>
                    <a:pt x="983" y="1895"/>
                  </a:lnTo>
                  <a:lnTo>
                    <a:pt x="984" y="1896"/>
                  </a:lnTo>
                  <a:lnTo>
                    <a:pt x="985" y="1897"/>
                  </a:lnTo>
                  <a:lnTo>
                    <a:pt x="986" y="1897"/>
                  </a:lnTo>
                  <a:lnTo>
                    <a:pt x="987" y="1898"/>
                  </a:lnTo>
                  <a:lnTo>
                    <a:pt x="987" y="1899"/>
                  </a:lnTo>
                  <a:lnTo>
                    <a:pt x="988" y="1900"/>
                  </a:lnTo>
                  <a:lnTo>
                    <a:pt x="989" y="1901"/>
                  </a:lnTo>
                  <a:lnTo>
                    <a:pt x="990" y="1902"/>
                  </a:lnTo>
                  <a:lnTo>
                    <a:pt x="991" y="1902"/>
                  </a:lnTo>
                  <a:lnTo>
                    <a:pt x="992" y="1903"/>
                  </a:lnTo>
                  <a:lnTo>
                    <a:pt x="993" y="1904"/>
                  </a:lnTo>
                  <a:lnTo>
                    <a:pt x="993" y="1905"/>
                  </a:lnTo>
                  <a:lnTo>
                    <a:pt x="994" y="1906"/>
                  </a:lnTo>
                  <a:lnTo>
                    <a:pt x="995" y="1906"/>
                  </a:lnTo>
                  <a:lnTo>
                    <a:pt x="996" y="1907"/>
                  </a:lnTo>
                  <a:lnTo>
                    <a:pt x="997" y="1908"/>
                  </a:lnTo>
                  <a:lnTo>
                    <a:pt x="998" y="1909"/>
                  </a:lnTo>
                  <a:lnTo>
                    <a:pt x="999" y="1910"/>
                  </a:lnTo>
                  <a:lnTo>
                    <a:pt x="999" y="1910"/>
                  </a:lnTo>
                  <a:lnTo>
                    <a:pt x="1000" y="1911"/>
                  </a:lnTo>
                  <a:lnTo>
                    <a:pt x="1001" y="1912"/>
                  </a:lnTo>
                  <a:lnTo>
                    <a:pt x="1002" y="1913"/>
                  </a:lnTo>
                  <a:lnTo>
                    <a:pt x="1003" y="1913"/>
                  </a:lnTo>
                  <a:lnTo>
                    <a:pt x="1004" y="1914"/>
                  </a:lnTo>
                  <a:lnTo>
                    <a:pt x="1005" y="1915"/>
                  </a:lnTo>
                  <a:lnTo>
                    <a:pt x="1005" y="1915"/>
                  </a:lnTo>
                  <a:lnTo>
                    <a:pt x="1006" y="1916"/>
                  </a:lnTo>
                  <a:lnTo>
                    <a:pt x="1007" y="1917"/>
                  </a:lnTo>
                  <a:lnTo>
                    <a:pt x="1008" y="1917"/>
                  </a:lnTo>
                  <a:lnTo>
                    <a:pt x="1009" y="1918"/>
                  </a:lnTo>
                  <a:lnTo>
                    <a:pt x="1010" y="1919"/>
                  </a:lnTo>
                  <a:lnTo>
                    <a:pt x="1010" y="1919"/>
                  </a:lnTo>
                  <a:lnTo>
                    <a:pt x="1011" y="1920"/>
                  </a:lnTo>
                  <a:lnTo>
                    <a:pt x="1012" y="1921"/>
                  </a:lnTo>
                  <a:lnTo>
                    <a:pt x="1013" y="1921"/>
                  </a:lnTo>
                  <a:lnTo>
                    <a:pt x="1014" y="1922"/>
                  </a:lnTo>
                  <a:lnTo>
                    <a:pt x="1015" y="1923"/>
                  </a:lnTo>
                  <a:lnTo>
                    <a:pt x="1016" y="1923"/>
                  </a:lnTo>
                  <a:lnTo>
                    <a:pt x="1016" y="1924"/>
                  </a:lnTo>
                  <a:lnTo>
                    <a:pt x="1017" y="1925"/>
                  </a:lnTo>
                  <a:lnTo>
                    <a:pt x="1018" y="1925"/>
                  </a:lnTo>
                  <a:lnTo>
                    <a:pt x="1019" y="1926"/>
                  </a:lnTo>
                  <a:lnTo>
                    <a:pt x="1020" y="1926"/>
                  </a:lnTo>
                  <a:lnTo>
                    <a:pt x="1021" y="1927"/>
                  </a:lnTo>
                  <a:lnTo>
                    <a:pt x="1022" y="1928"/>
                  </a:lnTo>
                  <a:lnTo>
                    <a:pt x="1022" y="1928"/>
                  </a:lnTo>
                  <a:lnTo>
                    <a:pt x="1023" y="1929"/>
                  </a:lnTo>
                  <a:lnTo>
                    <a:pt x="1024" y="1929"/>
                  </a:lnTo>
                  <a:lnTo>
                    <a:pt x="1025" y="1930"/>
                  </a:lnTo>
                  <a:lnTo>
                    <a:pt x="1026" y="1930"/>
                  </a:lnTo>
                  <a:lnTo>
                    <a:pt x="1027" y="1931"/>
                  </a:lnTo>
                  <a:lnTo>
                    <a:pt x="1028" y="1931"/>
                  </a:lnTo>
                  <a:lnTo>
                    <a:pt x="1028" y="1932"/>
                  </a:lnTo>
                  <a:lnTo>
                    <a:pt x="1029" y="1932"/>
                  </a:lnTo>
                  <a:lnTo>
                    <a:pt x="1030" y="1933"/>
                  </a:lnTo>
                  <a:lnTo>
                    <a:pt x="1031" y="1933"/>
                  </a:lnTo>
                  <a:lnTo>
                    <a:pt x="1032" y="1934"/>
                  </a:lnTo>
                  <a:lnTo>
                    <a:pt x="1033" y="1934"/>
                  </a:lnTo>
                  <a:lnTo>
                    <a:pt x="1034" y="1935"/>
                  </a:lnTo>
                  <a:lnTo>
                    <a:pt x="1034" y="1935"/>
                  </a:lnTo>
                  <a:lnTo>
                    <a:pt x="1035" y="1936"/>
                  </a:lnTo>
                  <a:lnTo>
                    <a:pt x="1036" y="1936"/>
                  </a:lnTo>
                  <a:lnTo>
                    <a:pt x="1037" y="1937"/>
                  </a:lnTo>
                  <a:lnTo>
                    <a:pt x="1038" y="1937"/>
                  </a:lnTo>
                  <a:lnTo>
                    <a:pt x="1039" y="1938"/>
                  </a:lnTo>
                  <a:lnTo>
                    <a:pt x="1039" y="1938"/>
                  </a:lnTo>
                  <a:lnTo>
                    <a:pt x="1040" y="1939"/>
                  </a:lnTo>
                  <a:lnTo>
                    <a:pt x="1041" y="1939"/>
                  </a:lnTo>
                  <a:lnTo>
                    <a:pt x="1042" y="1939"/>
                  </a:lnTo>
                  <a:lnTo>
                    <a:pt x="1043" y="1940"/>
                  </a:lnTo>
                  <a:lnTo>
                    <a:pt x="1044" y="1940"/>
                  </a:lnTo>
                  <a:lnTo>
                    <a:pt x="1045" y="1941"/>
                  </a:lnTo>
                  <a:lnTo>
                    <a:pt x="1045" y="1941"/>
                  </a:lnTo>
                  <a:lnTo>
                    <a:pt x="1046" y="1941"/>
                  </a:lnTo>
                  <a:lnTo>
                    <a:pt x="1047" y="1942"/>
                  </a:lnTo>
                  <a:lnTo>
                    <a:pt x="1048" y="1942"/>
                  </a:lnTo>
                  <a:lnTo>
                    <a:pt x="1049" y="1942"/>
                  </a:lnTo>
                  <a:lnTo>
                    <a:pt x="1050" y="1943"/>
                  </a:lnTo>
                  <a:lnTo>
                    <a:pt x="1051" y="1943"/>
                  </a:lnTo>
                  <a:lnTo>
                    <a:pt x="1051" y="1943"/>
                  </a:lnTo>
                  <a:lnTo>
                    <a:pt x="1052" y="1944"/>
                  </a:lnTo>
                  <a:lnTo>
                    <a:pt x="1053" y="1944"/>
                  </a:lnTo>
                  <a:lnTo>
                    <a:pt x="1054" y="1944"/>
                  </a:lnTo>
                  <a:lnTo>
                    <a:pt x="1055" y="1945"/>
                  </a:lnTo>
                  <a:lnTo>
                    <a:pt x="1056" y="1945"/>
                  </a:lnTo>
                  <a:lnTo>
                    <a:pt x="1057" y="1945"/>
                  </a:lnTo>
                  <a:lnTo>
                    <a:pt x="1057" y="1946"/>
                  </a:lnTo>
                  <a:lnTo>
                    <a:pt x="1058" y="1946"/>
                  </a:lnTo>
                  <a:lnTo>
                    <a:pt x="1059" y="1946"/>
                  </a:lnTo>
                  <a:lnTo>
                    <a:pt x="1060" y="1946"/>
                  </a:lnTo>
                  <a:lnTo>
                    <a:pt x="1061" y="1947"/>
                  </a:lnTo>
                  <a:lnTo>
                    <a:pt x="1062" y="1947"/>
                  </a:lnTo>
                  <a:lnTo>
                    <a:pt x="1062" y="1947"/>
                  </a:lnTo>
                  <a:lnTo>
                    <a:pt x="1062" y="1947"/>
                  </a:lnTo>
                  <a:lnTo>
                    <a:pt x="1063" y="1947"/>
                  </a:lnTo>
                  <a:lnTo>
                    <a:pt x="1064" y="1948"/>
                  </a:lnTo>
                  <a:lnTo>
                    <a:pt x="1065" y="1948"/>
                  </a:lnTo>
                  <a:lnTo>
                    <a:pt x="1066" y="1948"/>
                  </a:lnTo>
                  <a:lnTo>
                    <a:pt x="1067" y="1948"/>
                  </a:lnTo>
                  <a:lnTo>
                    <a:pt x="1068" y="1949"/>
                  </a:lnTo>
                  <a:lnTo>
                    <a:pt x="1068" y="1949"/>
                  </a:lnTo>
                  <a:lnTo>
                    <a:pt x="1069" y="1949"/>
                  </a:lnTo>
                  <a:lnTo>
                    <a:pt x="1070" y="1949"/>
                  </a:lnTo>
                  <a:lnTo>
                    <a:pt x="1071" y="1949"/>
                  </a:lnTo>
                  <a:lnTo>
                    <a:pt x="1072" y="1950"/>
                  </a:lnTo>
                  <a:lnTo>
                    <a:pt x="1073" y="1950"/>
                  </a:lnTo>
                  <a:lnTo>
                    <a:pt x="1074" y="1950"/>
                  </a:lnTo>
                  <a:lnTo>
                    <a:pt x="1074" y="1950"/>
                  </a:lnTo>
                  <a:lnTo>
                    <a:pt x="1075" y="1950"/>
                  </a:lnTo>
                  <a:lnTo>
                    <a:pt x="1076" y="1950"/>
                  </a:lnTo>
                  <a:lnTo>
                    <a:pt x="1077" y="1950"/>
                  </a:lnTo>
                  <a:lnTo>
                    <a:pt x="1078" y="1951"/>
                  </a:lnTo>
                  <a:lnTo>
                    <a:pt x="1079" y="1951"/>
                  </a:lnTo>
                  <a:lnTo>
                    <a:pt x="1080" y="1951"/>
                  </a:lnTo>
                  <a:lnTo>
                    <a:pt x="1080" y="1951"/>
                  </a:lnTo>
                  <a:lnTo>
                    <a:pt x="1081" y="1951"/>
                  </a:lnTo>
                  <a:lnTo>
                    <a:pt x="1082" y="1951"/>
                  </a:lnTo>
                  <a:lnTo>
                    <a:pt x="1083" y="1951"/>
                  </a:lnTo>
                  <a:lnTo>
                    <a:pt x="1084" y="1951"/>
                  </a:lnTo>
                  <a:lnTo>
                    <a:pt x="1085" y="1951"/>
                  </a:lnTo>
                  <a:lnTo>
                    <a:pt x="1086" y="1951"/>
                  </a:lnTo>
                  <a:lnTo>
                    <a:pt x="1086" y="1951"/>
                  </a:lnTo>
                  <a:lnTo>
                    <a:pt x="1087" y="1951"/>
                  </a:lnTo>
                  <a:lnTo>
                    <a:pt x="1088" y="1952"/>
                  </a:lnTo>
                  <a:lnTo>
                    <a:pt x="1089" y="1952"/>
                  </a:lnTo>
                  <a:lnTo>
                    <a:pt x="1090" y="1952"/>
                  </a:lnTo>
                  <a:lnTo>
                    <a:pt x="1091" y="1952"/>
                  </a:lnTo>
                  <a:lnTo>
                    <a:pt x="1091" y="1952"/>
                  </a:lnTo>
                  <a:lnTo>
                    <a:pt x="1092" y="1952"/>
                  </a:lnTo>
                  <a:lnTo>
                    <a:pt x="1093" y="1952"/>
                  </a:lnTo>
                  <a:lnTo>
                    <a:pt x="1094" y="1952"/>
                  </a:lnTo>
                  <a:lnTo>
                    <a:pt x="1095" y="1952"/>
                  </a:lnTo>
                  <a:lnTo>
                    <a:pt x="1096" y="1952"/>
                  </a:lnTo>
                  <a:lnTo>
                    <a:pt x="1097" y="1952"/>
                  </a:lnTo>
                  <a:lnTo>
                    <a:pt x="1097" y="1952"/>
                  </a:lnTo>
                  <a:lnTo>
                    <a:pt x="1098" y="1951"/>
                  </a:lnTo>
                  <a:lnTo>
                    <a:pt x="1099" y="1951"/>
                  </a:lnTo>
                  <a:lnTo>
                    <a:pt x="1100" y="1951"/>
                  </a:lnTo>
                  <a:lnTo>
                    <a:pt x="1101" y="1951"/>
                  </a:lnTo>
                  <a:lnTo>
                    <a:pt x="1102" y="1951"/>
                  </a:lnTo>
                  <a:lnTo>
                    <a:pt x="1103" y="1951"/>
                  </a:lnTo>
                  <a:lnTo>
                    <a:pt x="1103" y="1951"/>
                  </a:lnTo>
                  <a:lnTo>
                    <a:pt x="1104" y="1951"/>
                  </a:lnTo>
                  <a:lnTo>
                    <a:pt x="1105" y="1951"/>
                  </a:lnTo>
                  <a:lnTo>
                    <a:pt x="1106" y="1951"/>
                  </a:lnTo>
                  <a:lnTo>
                    <a:pt x="1107" y="1951"/>
                  </a:lnTo>
                  <a:lnTo>
                    <a:pt x="1108" y="1951"/>
                  </a:lnTo>
                  <a:lnTo>
                    <a:pt x="1109" y="1950"/>
                  </a:lnTo>
                  <a:lnTo>
                    <a:pt x="1109" y="1950"/>
                  </a:lnTo>
                  <a:lnTo>
                    <a:pt x="1110" y="1950"/>
                  </a:lnTo>
                  <a:lnTo>
                    <a:pt x="1111" y="1950"/>
                  </a:lnTo>
                  <a:lnTo>
                    <a:pt x="1112" y="1950"/>
                  </a:lnTo>
                  <a:lnTo>
                    <a:pt x="1113" y="1950"/>
                  </a:lnTo>
                  <a:lnTo>
                    <a:pt x="1114" y="1950"/>
                  </a:lnTo>
                  <a:lnTo>
                    <a:pt x="1115" y="1949"/>
                  </a:lnTo>
                  <a:lnTo>
                    <a:pt x="1115" y="1949"/>
                  </a:lnTo>
                  <a:lnTo>
                    <a:pt x="1116" y="1949"/>
                  </a:lnTo>
                  <a:lnTo>
                    <a:pt x="1117" y="1949"/>
                  </a:lnTo>
                  <a:lnTo>
                    <a:pt x="1118" y="1949"/>
                  </a:lnTo>
                  <a:lnTo>
                    <a:pt x="1119" y="1949"/>
                  </a:lnTo>
                  <a:lnTo>
                    <a:pt x="1120" y="1948"/>
                  </a:lnTo>
                  <a:lnTo>
                    <a:pt x="1120" y="1948"/>
                  </a:lnTo>
                  <a:lnTo>
                    <a:pt x="1121" y="1948"/>
                  </a:lnTo>
                  <a:lnTo>
                    <a:pt x="1122" y="1948"/>
                  </a:lnTo>
                  <a:lnTo>
                    <a:pt x="1123" y="1947"/>
                  </a:lnTo>
                  <a:lnTo>
                    <a:pt x="1124" y="1947"/>
                  </a:lnTo>
                  <a:lnTo>
                    <a:pt x="1125" y="1947"/>
                  </a:lnTo>
                  <a:lnTo>
                    <a:pt x="1126" y="1947"/>
                  </a:lnTo>
                  <a:lnTo>
                    <a:pt x="1126" y="1946"/>
                  </a:lnTo>
                  <a:lnTo>
                    <a:pt x="1127" y="1946"/>
                  </a:lnTo>
                  <a:lnTo>
                    <a:pt x="1128" y="1946"/>
                  </a:lnTo>
                  <a:lnTo>
                    <a:pt x="1129" y="1946"/>
                  </a:lnTo>
                  <a:lnTo>
                    <a:pt x="1130" y="1945"/>
                  </a:lnTo>
                  <a:lnTo>
                    <a:pt x="1131" y="1945"/>
                  </a:lnTo>
                  <a:lnTo>
                    <a:pt x="1132" y="1945"/>
                  </a:lnTo>
                  <a:lnTo>
                    <a:pt x="1132" y="1944"/>
                  </a:lnTo>
                  <a:lnTo>
                    <a:pt x="1133" y="1944"/>
                  </a:lnTo>
                  <a:lnTo>
                    <a:pt x="1134" y="1944"/>
                  </a:lnTo>
                  <a:lnTo>
                    <a:pt x="1135" y="1943"/>
                  </a:lnTo>
                  <a:lnTo>
                    <a:pt x="1136" y="1943"/>
                  </a:lnTo>
                  <a:lnTo>
                    <a:pt x="1137" y="1943"/>
                  </a:lnTo>
                  <a:lnTo>
                    <a:pt x="1138" y="1942"/>
                  </a:lnTo>
                  <a:lnTo>
                    <a:pt x="1138" y="1942"/>
                  </a:lnTo>
                  <a:lnTo>
                    <a:pt x="1139" y="1942"/>
                  </a:lnTo>
                  <a:lnTo>
                    <a:pt x="1140" y="1941"/>
                  </a:lnTo>
                  <a:lnTo>
                    <a:pt x="1141" y="1941"/>
                  </a:lnTo>
                  <a:lnTo>
                    <a:pt x="1142" y="1940"/>
                  </a:lnTo>
                  <a:lnTo>
                    <a:pt x="1143" y="1940"/>
                  </a:lnTo>
                  <a:lnTo>
                    <a:pt x="1144" y="1940"/>
                  </a:lnTo>
                  <a:lnTo>
                    <a:pt x="1144" y="1939"/>
                  </a:lnTo>
                  <a:lnTo>
                    <a:pt x="1145" y="1939"/>
                  </a:lnTo>
                  <a:lnTo>
                    <a:pt x="1146" y="1938"/>
                  </a:lnTo>
                  <a:lnTo>
                    <a:pt x="1147" y="1938"/>
                  </a:lnTo>
                  <a:lnTo>
                    <a:pt x="1148" y="1938"/>
                  </a:lnTo>
                  <a:lnTo>
                    <a:pt x="1149" y="1937"/>
                  </a:lnTo>
                  <a:lnTo>
                    <a:pt x="1149" y="1937"/>
                  </a:lnTo>
                  <a:lnTo>
                    <a:pt x="1149" y="1937"/>
                  </a:lnTo>
                  <a:lnTo>
                    <a:pt x="1150" y="1936"/>
                  </a:lnTo>
                  <a:lnTo>
                    <a:pt x="1151" y="1936"/>
                  </a:lnTo>
                  <a:lnTo>
                    <a:pt x="1152" y="1935"/>
                  </a:lnTo>
                  <a:lnTo>
                    <a:pt x="1153" y="1935"/>
                  </a:lnTo>
                  <a:lnTo>
                    <a:pt x="1154" y="1934"/>
                  </a:lnTo>
                  <a:lnTo>
                    <a:pt x="1155" y="1934"/>
                  </a:lnTo>
                  <a:lnTo>
                    <a:pt x="1155" y="1933"/>
                  </a:lnTo>
                  <a:lnTo>
                    <a:pt x="1156" y="1933"/>
                  </a:lnTo>
                  <a:lnTo>
                    <a:pt x="1157" y="1932"/>
                  </a:lnTo>
                  <a:lnTo>
                    <a:pt x="1158" y="1932"/>
                  </a:lnTo>
                  <a:lnTo>
                    <a:pt x="1159" y="1931"/>
                  </a:lnTo>
                  <a:lnTo>
                    <a:pt x="1160" y="1931"/>
                  </a:lnTo>
                  <a:lnTo>
                    <a:pt x="1161" y="1930"/>
                  </a:lnTo>
                  <a:lnTo>
                    <a:pt x="1161" y="1930"/>
                  </a:lnTo>
                  <a:lnTo>
                    <a:pt x="1162" y="1929"/>
                  </a:lnTo>
                  <a:lnTo>
                    <a:pt x="1163" y="1929"/>
                  </a:lnTo>
                  <a:lnTo>
                    <a:pt x="1164" y="1928"/>
                  </a:lnTo>
                  <a:lnTo>
                    <a:pt x="1165" y="1927"/>
                  </a:lnTo>
                  <a:lnTo>
                    <a:pt x="1166" y="1927"/>
                  </a:lnTo>
                  <a:lnTo>
                    <a:pt x="1167" y="1926"/>
                  </a:lnTo>
                  <a:lnTo>
                    <a:pt x="1167" y="1926"/>
                  </a:lnTo>
                  <a:lnTo>
                    <a:pt x="1168" y="1925"/>
                  </a:lnTo>
                  <a:lnTo>
                    <a:pt x="1169" y="1924"/>
                  </a:lnTo>
                  <a:lnTo>
                    <a:pt x="1170" y="1924"/>
                  </a:lnTo>
                  <a:lnTo>
                    <a:pt x="1171" y="1923"/>
                  </a:lnTo>
                  <a:lnTo>
                    <a:pt x="1172" y="1923"/>
                  </a:lnTo>
                  <a:lnTo>
                    <a:pt x="1172" y="1922"/>
                  </a:lnTo>
                  <a:lnTo>
                    <a:pt x="1173" y="1921"/>
                  </a:lnTo>
                  <a:lnTo>
                    <a:pt x="1174" y="1921"/>
                  </a:lnTo>
                  <a:lnTo>
                    <a:pt x="1175" y="1920"/>
                  </a:lnTo>
                  <a:lnTo>
                    <a:pt x="1176" y="1919"/>
                  </a:lnTo>
                  <a:lnTo>
                    <a:pt x="1177" y="1919"/>
                  </a:lnTo>
                  <a:lnTo>
                    <a:pt x="1178" y="1918"/>
                  </a:lnTo>
                  <a:lnTo>
                    <a:pt x="1178" y="1917"/>
                  </a:lnTo>
                  <a:lnTo>
                    <a:pt x="1179" y="1917"/>
                  </a:lnTo>
                  <a:lnTo>
                    <a:pt x="1180" y="1916"/>
                  </a:lnTo>
                  <a:lnTo>
                    <a:pt x="1181" y="1915"/>
                  </a:lnTo>
                  <a:lnTo>
                    <a:pt x="1182" y="1914"/>
                  </a:lnTo>
                  <a:lnTo>
                    <a:pt x="1183" y="1914"/>
                  </a:lnTo>
                  <a:lnTo>
                    <a:pt x="1184" y="1913"/>
                  </a:lnTo>
                  <a:lnTo>
                    <a:pt x="1184" y="1912"/>
                  </a:lnTo>
                  <a:lnTo>
                    <a:pt x="1185" y="1912"/>
                  </a:lnTo>
                  <a:lnTo>
                    <a:pt x="1186" y="1911"/>
                  </a:lnTo>
                  <a:lnTo>
                    <a:pt x="1187" y="1910"/>
                  </a:lnTo>
                  <a:lnTo>
                    <a:pt x="1188" y="1909"/>
                  </a:lnTo>
                  <a:lnTo>
                    <a:pt x="1189" y="1909"/>
                  </a:lnTo>
                  <a:lnTo>
                    <a:pt x="1190" y="1908"/>
                  </a:lnTo>
                  <a:lnTo>
                    <a:pt x="1190" y="1907"/>
                  </a:lnTo>
                  <a:lnTo>
                    <a:pt x="1191" y="1906"/>
                  </a:lnTo>
                  <a:lnTo>
                    <a:pt x="1192" y="1905"/>
                  </a:lnTo>
                  <a:lnTo>
                    <a:pt x="1193" y="1905"/>
                  </a:lnTo>
                  <a:lnTo>
                    <a:pt x="1194" y="1904"/>
                  </a:lnTo>
                  <a:lnTo>
                    <a:pt x="1195" y="1903"/>
                  </a:lnTo>
                  <a:lnTo>
                    <a:pt x="1196" y="1902"/>
                  </a:lnTo>
                  <a:lnTo>
                    <a:pt x="1196" y="1901"/>
                  </a:lnTo>
                  <a:lnTo>
                    <a:pt x="1197" y="1901"/>
                  </a:lnTo>
                  <a:lnTo>
                    <a:pt x="1198" y="1900"/>
                  </a:lnTo>
                  <a:lnTo>
                    <a:pt x="1199" y="1899"/>
                  </a:lnTo>
                  <a:lnTo>
                    <a:pt x="1200" y="1898"/>
                  </a:lnTo>
                  <a:lnTo>
                    <a:pt x="1201" y="1897"/>
                  </a:lnTo>
                  <a:lnTo>
                    <a:pt x="1201" y="1896"/>
                  </a:lnTo>
                  <a:lnTo>
                    <a:pt x="1202" y="1895"/>
                  </a:lnTo>
                  <a:lnTo>
                    <a:pt x="1203" y="1894"/>
                  </a:lnTo>
                  <a:lnTo>
                    <a:pt x="1204" y="1894"/>
                  </a:lnTo>
                  <a:lnTo>
                    <a:pt x="1205" y="1893"/>
                  </a:lnTo>
                  <a:lnTo>
                    <a:pt x="1206" y="1892"/>
                  </a:lnTo>
                  <a:lnTo>
                    <a:pt x="1207" y="1891"/>
                  </a:lnTo>
                  <a:lnTo>
                    <a:pt x="1207" y="1890"/>
                  </a:lnTo>
                  <a:lnTo>
                    <a:pt x="1208" y="1889"/>
                  </a:lnTo>
                  <a:lnTo>
                    <a:pt x="1209" y="1888"/>
                  </a:lnTo>
                  <a:lnTo>
                    <a:pt x="1210" y="1887"/>
                  </a:lnTo>
                  <a:lnTo>
                    <a:pt x="1211" y="1886"/>
                  </a:lnTo>
                  <a:lnTo>
                    <a:pt x="1212" y="1885"/>
                  </a:lnTo>
                  <a:lnTo>
                    <a:pt x="1213" y="1884"/>
                  </a:lnTo>
                  <a:lnTo>
                    <a:pt x="1213" y="1883"/>
                  </a:lnTo>
                  <a:lnTo>
                    <a:pt x="1214" y="1882"/>
                  </a:lnTo>
                  <a:lnTo>
                    <a:pt x="1215" y="1881"/>
                  </a:lnTo>
                  <a:lnTo>
                    <a:pt x="1216" y="1880"/>
                  </a:lnTo>
                  <a:lnTo>
                    <a:pt x="1217" y="1879"/>
                  </a:lnTo>
                  <a:lnTo>
                    <a:pt x="1218" y="1878"/>
                  </a:lnTo>
                  <a:lnTo>
                    <a:pt x="1219" y="1877"/>
                  </a:lnTo>
                  <a:lnTo>
                    <a:pt x="1219" y="1876"/>
                  </a:lnTo>
                  <a:lnTo>
                    <a:pt x="1220" y="1875"/>
                  </a:lnTo>
                  <a:lnTo>
                    <a:pt x="1221" y="1874"/>
                  </a:lnTo>
                  <a:lnTo>
                    <a:pt x="1222" y="1873"/>
                  </a:lnTo>
                  <a:lnTo>
                    <a:pt x="1223" y="1872"/>
                  </a:lnTo>
                  <a:lnTo>
                    <a:pt x="1224" y="1871"/>
                  </a:lnTo>
                  <a:lnTo>
                    <a:pt x="1225" y="1870"/>
                  </a:lnTo>
                  <a:lnTo>
                    <a:pt x="1225" y="1869"/>
                  </a:lnTo>
                  <a:lnTo>
                    <a:pt x="1226" y="1868"/>
                  </a:lnTo>
                  <a:lnTo>
                    <a:pt x="1227" y="1867"/>
                  </a:lnTo>
                  <a:lnTo>
                    <a:pt x="1228" y="1866"/>
                  </a:lnTo>
                  <a:lnTo>
                    <a:pt x="1229" y="1865"/>
                  </a:lnTo>
                  <a:lnTo>
                    <a:pt x="1230" y="1864"/>
                  </a:lnTo>
                  <a:lnTo>
                    <a:pt x="1230" y="1863"/>
                  </a:lnTo>
                  <a:lnTo>
                    <a:pt x="1231" y="1862"/>
                  </a:lnTo>
                  <a:lnTo>
                    <a:pt x="1232" y="1860"/>
                  </a:lnTo>
                  <a:lnTo>
                    <a:pt x="1233" y="1859"/>
                  </a:lnTo>
                  <a:lnTo>
                    <a:pt x="1234" y="1858"/>
                  </a:lnTo>
                  <a:lnTo>
                    <a:pt x="1235" y="1857"/>
                  </a:lnTo>
                  <a:lnTo>
                    <a:pt x="1235" y="1857"/>
                  </a:lnTo>
                  <a:lnTo>
                    <a:pt x="1236" y="1856"/>
                  </a:lnTo>
                  <a:lnTo>
                    <a:pt x="1236" y="1855"/>
                  </a:lnTo>
                  <a:lnTo>
                    <a:pt x="1237" y="1854"/>
                  </a:lnTo>
                  <a:lnTo>
                    <a:pt x="1238" y="1852"/>
                  </a:lnTo>
                  <a:lnTo>
                    <a:pt x="1239" y="1851"/>
                  </a:lnTo>
                  <a:lnTo>
                    <a:pt x="1240" y="1850"/>
                  </a:lnTo>
                  <a:lnTo>
                    <a:pt x="1241" y="1849"/>
                  </a:lnTo>
                  <a:lnTo>
                    <a:pt x="1242" y="1848"/>
                  </a:lnTo>
                  <a:lnTo>
                    <a:pt x="1242" y="1847"/>
                  </a:lnTo>
                  <a:lnTo>
                    <a:pt x="1243" y="1845"/>
                  </a:lnTo>
                  <a:lnTo>
                    <a:pt x="1244" y="1844"/>
                  </a:lnTo>
                  <a:lnTo>
                    <a:pt x="1245" y="1843"/>
                  </a:lnTo>
                  <a:lnTo>
                    <a:pt x="1246" y="1842"/>
                  </a:lnTo>
                  <a:lnTo>
                    <a:pt x="1247" y="1840"/>
                  </a:lnTo>
                  <a:lnTo>
                    <a:pt x="1248" y="1839"/>
                  </a:lnTo>
                  <a:lnTo>
                    <a:pt x="1248" y="1838"/>
                  </a:lnTo>
                  <a:lnTo>
                    <a:pt x="1249" y="1837"/>
                  </a:lnTo>
                  <a:lnTo>
                    <a:pt x="1250" y="1835"/>
                  </a:lnTo>
                  <a:lnTo>
                    <a:pt x="1251" y="1834"/>
                  </a:lnTo>
                  <a:lnTo>
                    <a:pt x="1252" y="1833"/>
                  </a:lnTo>
                  <a:lnTo>
                    <a:pt x="1253" y="1832"/>
                  </a:lnTo>
                  <a:lnTo>
                    <a:pt x="1254" y="1830"/>
                  </a:lnTo>
                  <a:lnTo>
                    <a:pt x="1254" y="1829"/>
                  </a:lnTo>
                  <a:lnTo>
                    <a:pt x="1255" y="1828"/>
                  </a:lnTo>
                  <a:lnTo>
                    <a:pt x="1256" y="1826"/>
                  </a:lnTo>
                  <a:lnTo>
                    <a:pt x="1257" y="1825"/>
                  </a:lnTo>
                  <a:lnTo>
                    <a:pt x="1258" y="1824"/>
                  </a:lnTo>
                  <a:lnTo>
                    <a:pt x="1259" y="1823"/>
                  </a:lnTo>
                  <a:lnTo>
                    <a:pt x="1259" y="1821"/>
                  </a:lnTo>
                  <a:lnTo>
                    <a:pt x="1260" y="1820"/>
                  </a:lnTo>
                  <a:lnTo>
                    <a:pt x="1261" y="1818"/>
                  </a:lnTo>
                  <a:lnTo>
                    <a:pt x="1262" y="1817"/>
                  </a:lnTo>
                  <a:lnTo>
                    <a:pt x="1263" y="1816"/>
                  </a:lnTo>
                  <a:lnTo>
                    <a:pt x="1264" y="1814"/>
                  </a:lnTo>
                  <a:lnTo>
                    <a:pt x="1265" y="1813"/>
                  </a:lnTo>
                  <a:lnTo>
                    <a:pt x="1265" y="1812"/>
                  </a:lnTo>
                  <a:lnTo>
                    <a:pt x="1266" y="1810"/>
                  </a:lnTo>
                  <a:lnTo>
                    <a:pt x="1267" y="1809"/>
                  </a:lnTo>
                  <a:lnTo>
                    <a:pt x="1268" y="1807"/>
                  </a:lnTo>
                  <a:lnTo>
                    <a:pt x="1269" y="1806"/>
                  </a:lnTo>
                  <a:lnTo>
                    <a:pt x="1270" y="1805"/>
                  </a:lnTo>
                  <a:lnTo>
                    <a:pt x="1271" y="1803"/>
                  </a:lnTo>
                  <a:lnTo>
                    <a:pt x="1271" y="1802"/>
                  </a:lnTo>
                  <a:lnTo>
                    <a:pt x="1272" y="1800"/>
                  </a:lnTo>
                  <a:lnTo>
                    <a:pt x="1273" y="1799"/>
                  </a:lnTo>
                  <a:lnTo>
                    <a:pt x="1274" y="1797"/>
                  </a:lnTo>
                  <a:lnTo>
                    <a:pt x="1275" y="1796"/>
                  </a:lnTo>
                  <a:lnTo>
                    <a:pt x="1276" y="1795"/>
                  </a:lnTo>
                  <a:lnTo>
                    <a:pt x="1277" y="1793"/>
                  </a:lnTo>
                  <a:lnTo>
                    <a:pt x="1277" y="1792"/>
                  </a:lnTo>
                  <a:lnTo>
                    <a:pt x="1278" y="1790"/>
                  </a:lnTo>
                  <a:lnTo>
                    <a:pt x="1279" y="1789"/>
                  </a:lnTo>
                  <a:lnTo>
                    <a:pt x="1280" y="1787"/>
                  </a:lnTo>
                  <a:lnTo>
                    <a:pt x="1281" y="1786"/>
                  </a:lnTo>
                  <a:lnTo>
                    <a:pt x="1282" y="1784"/>
                  </a:lnTo>
                  <a:lnTo>
                    <a:pt x="1282" y="1783"/>
                  </a:lnTo>
                  <a:lnTo>
                    <a:pt x="1283" y="1781"/>
                  </a:lnTo>
                  <a:lnTo>
                    <a:pt x="1284" y="1780"/>
                  </a:lnTo>
                  <a:lnTo>
                    <a:pt x="1285" y="1778"/>
                  </a:lnTo>
                  <a:lnTo>
                    <a:pt x="1286" y="1776"/>
                  </a:lnTo>
                  <a:lnTo>
                    <a:pt x="1287" y="1775"/>
                  </a:lnTo>
                  <a:lnTo>
                    <a:pt x="1288" y="1773"/>
                  </a:lnTo>
                  <a:lnTo>
                    <a:pt x="1288" y="1772"/>
                  </a:lnTo>
                  <a:lnTo>
                    <a:pt x="1289" y="1770"/>
                  </a:lnTo>
                  <a:lnTo>
                    <a:pt x="1290" y="1769"/>
                  </a:lnTo>
                  <a:lnTo>
                    <a:pt x="1291" y="1767"/>
                  </a:lnTo>
                  <a:lnTo>
                    <a:pt x="1292" y="1765"/>
                  </a:lnTo>
                  <a:lnTo>
                    <a:pt x="1293" y="1764"/>
                  </a:lnTo>
                  <a:lnTo>
                    <a:pt x="1294" y="1762"/>
                  </a:lnTo>
                  <a:lnTo>
                    <a:pt x="1294" y="1761"/>
                  </a:lnTo>
                  <a:lnTo>
                    <a:pt x="1295" y="1759"/>
                  </a:lnTo>
                  <a:lnTo>
                    <a:pt x="1296" y="1757"/>
                  </a:lnTo>
                  <a:lnTo>
                    <a:pt x="1297" y="1756"/>
                  </a:lnTo>
                  <a:lnTo>
                    <a:pt x="1298" y="1754"/>
                  </a:lnTo>
                  <a:lnTo>
                    <a:pt x="1299" y="1752"/>
                  </a:lnTo>
                  <a:lnTo>
                    <a:pt x="1300" y="1751"/>
                  </a:lnTo>
                  <a:lnTo>
                    <a:pt x="1300" y="1749"/>
                  </a:lnTo>
                  <a:lnTo>
                    <a:pt x="1301" y="1747"/>
                  </a:lnTo>
                  <a:lnTo>
                    <a:pt x="1302" y="1746"/>
                  </a:lnTo>
                  <a:lnTo>
                    <a:pt x="1303" y="1744"/>
                  </a:lnTo>
                  <a:lnTo>
                    <a:pt x="1304" y="1742"/>
                  </a:lnTo>
                  <a:lnTo>
                    <a:pt x="1305" y="1741"/>
                  </a:lnTo>
                  <a:lnTo>
                    <a:pt x="1306" y="1739"/>
                  </a:lnTo>
                  <a:lnTo>
                    <a:pt x="1306" y="1737"/>
                  </a:lnTo>
                  <a:lnTo>
                    <a:pt x="1307" y="1736"/>
                  </a:lnTo>
                  <a:lnTo>
                    <a:pt x="1308" y="1734"/>
                  </a:lnTo>
                  <a:lnTo>
                    <a:pt x="1309" y="1732"/>
                  </a:lnTo>
                  <a:lnTo>
                    <a:pt x="1310" y="1730"/>
                  </a:lnTo>
                  <a:lnTo>
                    <a:pt x="1311" y="1729"/>
                  </a:lnTo>
                  <a:lnTo>
                    <a:pt x="1311" y="1727"/>
                  </a:lnTo>
                  <a:lnTo>
                    <a:pt x="1312" y="1725"/>
                  </a:lnTo>
                  <a:lnTo>
                    <a:pt x="1313" y="1723"/>
                  </a:lnTo>
                  <a:lnTo>
                    <a:pt x="1314" y="1722"/>
                  </a:lnTo>
                  <a:lnTo>
                    <a:pt x="1315" y="1720"/>
                  </a:lnTo>
                  <a:lnTo>
                    <a:pt x="1316" y="1718"/>
                  </a:lnTo>
                  <a:lnTo>
                    <a:pt x="1317" y="1716"/>
                  </a:lnTo>
                  <a:lnTo>
                    <a:pt x="1317" y="1714"/>
                  </a:lnTo>
                  <a:lnTo>
                    <a:pt x="1318" y="1713"/>
                  </a:lnTo>
                  <a:lnTo>
                    <a:pt x="1319" y="1711"/>
                  </a:lnTo>
                  <a:lnTo>
                    <a:pt x="1320" y="1709"/>
                  </a:lnTo>
                  <a:lnTo>
                    <a:pt x="1321" y="1707"/>
                  </a:lnTo>
                  <a:lnTo>
                    <a:pt x="1321" y="1707"/>
                  </a:lnTo>
                  <a:lnTo>
                    <a:pt x="1322" y="1705"/>
                  </a:lnTo>
                  <a:lnTo>
                    <a:pt x="1322" y="1704"/>
                  </a:lnTo>
                  <a:lnTo>
                    <a:pt x="1323" y="1702"/>
                  </a:lnTo>
                  <a:lnTo>
                    <a:pt x="1324" y="1700"/>
                  </a:lnTo>
                  <a:lnTo>
                    <a:pt x="1325" y="1698"/>
                  </a:lnTo>
                  <a:lnTo>
                    <a:pt x="1326" y="1697"/>
                  </a:lnTo>
                  <a:lnTo>
                    <a:pt x="1327" y="1695"/>
                  </a:lnTo>
                  <a:lnTo>
                    <a:pt x="1327" y="1693"/>
                  </a:lnTo>
                  <a:lnTo>
                    <a:pt x="1328" y="1691"/>
                  </a:lnTo>
                  <a:lnTo>
                    <a:pt x="1329" y="1689"/>
                  </a:lnTo>
                  <a:lnTo>
                    <a:pt x="1330" y="1688"/>
                  </a:lnTo>
                  <a:lnTo>
                    <a:pt x="1331" y="1686"/>
                  </a:lnTo>
                  <a:lnTo>
                    <a:pt x="1331" y="1684"/>
                  </a:lnTo>
                  <a:lnTo>
                    <a:pt x="1332" y="1682"/>
                  </a:lnTo>
                  <a:lnTo>
                    <a:pt x="1332" y="1682"/>
                  </a:lnTo>
                  <a:lnTo>
                    <a:pt x="1333" y="1680"/>
                  </a:lnTo>
                  <a:lnTo>
                    <a:pt x="1334" y="1678"/>
                  </a:lnTo>
                  <a:lnTo>
                    <a:pt x="1335" y="1676"/>
                  </a:lnTo>
                  <a:lnTo>
                    <a:pt x="1336" y="1674"/>
                  </a:lnTo>
                  <a:lnTo>
                    <a:pt x="1336" y="1672"/>
                  </a:lnTo>
                  <a:lnTo>
                    <a:pt x="1337" y="1670"/>
                  </a:lnTo>
                  <a:lnTo>
                    <a:pt x="1338" y="1668"/>
                  </a:lnTo>
                  <a:lnTo>
                    <a:pt x="1339" y="1666"/>
                  </a:lnTo>
                  <a:lnTo>
                    <a:pt x="1340" y="1664"/>
                  </a:lnTo>
                  <a:lnTo>
                    <a:pt x="1341" y="1661"/>
                  </a:lnTo>
                  <a:lnTo>
                    <a:pt x="1342" y="1659"/>
                  </a:lnTo>
                  <a:lnTo>
                    <a:pt x="1342" y="1657"/>
                  </a:lnTo>
                  <a:lnTo>
                    <a:pt x="1343" y="1655"/>
                  </a:lnTo>
                  <a:lnTo>
                    <a:pt x="1344" y="1652"/>
                  </a:lnTo>
                  <a:lnTo>
                    <a:pt x="1345" y="1650"/>
                  </a:lnTo>
                  <a:lnTo>
                    <a:pt x="1346" y="1647"/>
                  </a:lnTo>
                  <a:lnTo>
                    <a:pt x="1347" y="1645"/>
                  </a:lnTo>
                  <a:lnTo>
                    <a:pt x="1347" y="1642"/>
                  </a:lnTo>
                  <a:lnTo>
                    <a:pt x="1348" y="1640"/>
                  </a:lnTo>
                  <a:lnTo>
                    <a:pt x="1349" y="1637"/>
                  </a:lnTo>
                  <a:lnTo>
                    <a:pt x="1350" y="1635"/>
                  </a:lnTo>
                  <a:lnTo>
                    <a:pt x="1351" y="1632"/>
                  </a:lnTo>
                  <a:lnTo>
                    <a:pt x="1352" y="1629"/>
                  </a:lnTo>
                  <a:lnTo>
                    <a:pt x="1353" y="1626"/>
                  </a:lnTo>
                  <a:lnTo>
                    <a:pt x="1353" y="1624"/>
                  </a:lnTo>
                  <a:lnTo>
                    <a:pt x="1354" y="1621"/>
                  </a:lnTo>
                  <a:lnTo>
                    <a:pt x="1355" y="1618"/>
                  </a:lnTo>
                  <a:lnTo>
                    <a:pt x="1356" y="1615"/>
                  </a:lnTo>
                  <a:lnTo>
                    <a:pt x="1357" y="1612"/>
                  </a:lnTo>
                  <a:lnTo>
                    <a:pt x="1358" y="1609"/>
                  </a:lnTo>
                  <a:lnTo>
                    <a:pt x="1358" y="1606"/>
                  </a:lnTo>
                  <a:lnTo>
                    <a:pt x="1359" y="1603"/>
                  </a:lnTo>
                  <a:lnTo>
                    <a:pt x="1360" y="1600"/>
                  </a:lnTo>
                  <a:lnTo>
                    <a:pt x="1361" y="1597"/>
                  </a:lnTo>
                  <a:lnTo>
                    <a:pt x="1362" y="1593"/>
                  </a:lnTo>
                  <a:lnTo>
                    <a:pt x="1363" y="1590"/>
                  </a:lnTo>
                  <a:lnTo>
                    <a:pt x="1364" y="1587"/>
                  </a:lnTo>
                  <a:lnTo>
                    <a:pt x="1364" y="1584"/>
                  </a:lnTo>
                  <a:lnTo>
                    <a:pt x="1365" y="1580"/>
                  </a:lnTo>
                  <a:lnTo>
                    <a:pt x="1366" y="1577"/>
                  </a:lnTo>
                  <a:lnTo>
                    <a:pt x="1367" y="1573"/>
                  </a:lnTo>
                  <a:lnTo>
                    <a:pt x="1368" y="1570"/>
                  </a:lnTo>
                  <a:lnTo>
                    <a:pt x="1369" y="1566"/>
                  </a:lnTo>
                  <a:lnTo>
                    <a:pt x="1370" y="1563"/>
                  </a:lnTo>
                  <a:lnTo>
                    <a:pt x="1370" y="1559"/>
                  </a:lnTo>
                  <a:lnTo>
                    <a:pt x="1371" y="1555"/>
                  </a:lnTo>
                  <a:lnTo>
                    <a:pt x="1371" y="1555"/>
                  </a:lnTo>
                  <a:lnTo>
                    <a:pt x="1372" y="1551"/>
                  </a:lnTo>
                  <a:lnTo>
                    <a:pt x="1373" y="1548"/>
                  </a:lnTo>
                  <a:lnTo>
                    <a:pt x="1374" y="1544"/>
                  </a:lnTo>
                  <a:lnTo>
                    <a:pt x="1374" y="1541"/>
                  </a:lnTo>
                  <a:lnTo>
                    <a:pt x="1375" y="1537"/>
                  </a:lnTo>
                  <a:lnTo>
                    <a:pt x="1376" y="1533"/>
                  </a:lnTo>
                  <a:lnTo>
                    <a:pt x="1377" y="1529"/>
                  </a:lnTo>
                  <a:lnTo>
                    <a:pt x="1378" y="1526"/>
                  </a:lnTo>
                  <a:lnTo>
                    <a:pt x="1379" y="1522"/>
                  </a:lnTo>
                  <a:lnTo>
                    <a:pt x="1379" y="1518"/>
                  </a:lnTo>
                  <a:lnTo>
                    <a:pt x="1380" y="1514"/>
                  </a:lnTo>
                  <a:lnTo>
                    <a:pt x="1381" y="1511"/>
                  </a:lnTo>
                  <a:lnTo>
                    <a:pt x="1382" y="1507"/>
                  </a:lnTo>
                  <a:lnTo>
                    <a:pt x="1383" y="1503"/>
                  </a:lnTo>
                  <a:lnTo>
                    <a:pt x="1384" y="1499"/>
                  </a:lnTo>
                  <a:lnTo>
                    <a:pt x="1384" y="1495"/>
                  </a:lnTo>
                  <a:lnTo>
                    <a:pt x="1385" y="1491"/>
                  </a:lnTo>
                  <a:lnTo>
                    <a:pt x="1386" y="1488"/>
                  </a:lnTo>
                  <a:lnTo>
                    <a:pt x="1387" y="1484"/>
                  </a:lnTo>
                  <a:lnTo>
                    <a:pt x="1388" y="1480"/>
                  </a:lnTo>
                  <a:lnTo>
                    <a:pt x="1388" y="1476"/>
                  </a:lnTo>
                  <a:lnTo>
                    <a:pt x="1389" y="1472"/>
                  </a:lnTo>
                  <a:lnTo>
                    <a:pt x="1389" y="1472"/>
                  </a:lnTo>
                  <a:lnTo>
                    <a:pt x="1390" y="1468"/>
                  </a:lnTo>
                  <a:lnTo>
                    <a:pt x="1391" y="1464"/>
                  </a:lnTo>
                  <a:lnTo>
                    <a:pt x="1392" y="1460"/>
                  </a:lnTo>
                  <a:lnTo>
                    <a:pt x="1392" y="1460"/>
                  </a:lnTo>
                  <a:lnTo>
                    <a:pt x="1393" y="1456"/>
                  </a:lnTo>
                  <a:lnTo>
                    <a:pt x="1393" y="1452"/>
                  </a:lnTo>
                  <a:lnTo>
                    <a:pt x="1394" y="1448"/>
                  </a:lnTo>
                  <a:lnTo>
                    <a:pt x="1395" y="1444"/>
                  </a:lnTo>
                  <a:lnTo>
                    <a:pt x="1396" y="1440"/>
                  </a:lnTo>
                  <a:lnTo>
                    <a:pt x="1397" y="1435"/>
                  </a:lnTo>
                  <a:lnTo>
                    <a:pt x="1397" y="1435"/>
                  </a:lnTo>
                  <a:lnTo>
                    <a:pt x="1398" y="1431"/>
                  </a:lnTo>
                  <a:lnTo>
                    <a:pt x="1398" y="1427"/>
                  </a:lnTo>
                  <a:lnTo>
                    <a:pt x="1399" y="1423"/>
                  </a:lnTo>
                  <a:lnTo>
                    <a:pt x="1400" y="1419"/>
                  </a:lnTo>
                  <a:lnTo>
                    <a:pt x="1401" y="1415"/>
                  </a:lnTo>
                  <a:lnTo>
                    <a:pt x="1402" y="1410"/>
                  </a:lnTo>
                  <a:lnTo>
                    <a:pt x="1402" y="1410"/>
                  </a:lnTo>
                  <a:lnTo>
                    <a:pt x="1403" y="1406"/>
                  </a:lnTo>
                  <a:lnTo>
                    <a:pt x="1403" y="1402"/>
                  </a:lnTo>
                  <a:lnTo>
                    <a:pt x="1404" y="1398"/>
                  </a:lnTo>
                  <a:lnTo>
                    <a:pt x="1405" y="1393"/>
                  </a:lnTo>
                  <a:lnTo>
                    <a:pt x="1406" y="1389"/>
                  </a:lnTo>
                  <a:lnTo>
                    <a:pt x="1407" y="1385"/>
                  </a:lnTo>
                  <a:lnTo>
                    <a:pt x="1407" y="1385"/>
                  </a:lnTo>
                  <a:lnTo>
                    <a:pt x="1408" y="1381"/>
                  </a:lnTo>
                  <a:lnTo>
                    <a:pt x="1408" y="1376"/>
                  </a:lnTo>
                  <a:lnTo>
                    <a:pt x="1409" y="1372"/>
                  </a:lnTo>
                  <a:lnTo>
                    <a:pt x="1409" y="1372"/>
                  </a:lnTo>
                  <a:lnTo>
                    <a:pt x="1410" y="1368"/>
                  </a:lnTo>
                  <a:lnTo>
                    <a:pt x="1411" y="1363"/>
                  </a:lnTo>
                  <a:lnTo>
                    <a:pt x="1412" y="1359"/>
                  </a:lnTo>
                  <a:lnTo>
                    <a:pt x="1412" y="1359"/>
                  </a:lnTo>
                  <a:lnTo>
                    <a:pt x="1413" y="1354"/>
                  </a:lnTo>
                  <a:lnTo>
                    <a:pt x="1413" y="1350"/>
                  </a:lnTo>
                  <a:lnTo>
                    <a:pt x="1414" y="1346"/>
                  </a:lnTo>
                  <a:lnTo>
                    <a:pt x="1415" y="1341"/>
                  </a:lnTo>
                  <a:lnTo>
                    <a:pt x="1416" y="1337"/>
                  </a:lnTo>
                  <a:lnTo>
                    <a:pt x="1417" y="1332"/>
                  </a:lnTo>
                  <a:lnTo>
                    <a:pt x="1417" y="1332"/>
                  </a:lnTo>
                  <a:lnTo>
                    <a:pt x="1418" y="1328"/>
                  </a:lnTo>
                  <a:lnTo>
                    <a:pt x="1418" y="1323"/>
                  </a:lnTo>
                  <a:lnTo>
                    <a:pt x="1419" y="1319"/>
                  </a:lnTo>
                  <a:lnTo>
                    <a:pt x="1420" y="1314"/>
                  </a:lnTo>
                  <a:lnTo>
                    <a:pt x="1421" y="1310"/>
                  </a:lnTo>
                  <a:lnTo>
                    <a:pt x="1422" y="1305"/>
                  </a:lnTo>
                  <a:lnTo>
                    <a:pt x="1422" y="1305"/>
                  </a:lnTo>
                  <a:lnTo>
                    <a:pt x="1423" y="1301"/>
                  </a:lnTo>
                  <a:lnTo>
                    <a:pt x="1423" y="1296"/>
                  </a:lnTo>
                  <a:lnTo>
                    <a:pt x="1424" y="1291"/>
                  </a:lnTo>
                  <a:lnTo>
                    <a:pt x="1425" y="1287"/>
                  </a:lnTo>
                  <a:lnTo>
                    <a:pt x="1426" y="1282"/>
                  </a:lnTo>
                  <a:lnTo>
                    <a:pt x="1427" y="1278"/>
                  </a:lnTo>
                  <a:lnTo>
                    <a:pt x="1427" y="1278"/>
                  </a:lnTo>
                  <a:lnTo>
                    <a:pt x="1428" y="1273"/>
                  </a:lnTo>
                  <a:lnTo>
                    <a:pt x="1428" y="1268"/>
                  </a:lnTo>
                  <a:lnTo>
                    <a:pt x="1429" y="1264"/>
                  </a:lnTo>
                  <a:lnTo>
                    <a:pt x="1429" y="1264"/>
                  </a:lnTo>
                  <a:lnTo>
                    <a:pt x="1430" y="1259"/>
                  </a:lnTo>
                  <a:lnTo>
                    <a:pt x="1431" y="1254"/>
                  </a:lnTo>
                  <a:lnTo>
                    <a:pt x="1432" y="1249"/>
                  </a:lnTo>
                  <a:lnTo>
                    <a:pt x="1433" y="1244"/>
                  </a:lnTo>
                  <a:lnTo>
                    <a:pt x="1434" y="1239"/>
                  </a:lnTo>
                  <a:lnTo>
                    <a:pt x="1434" y="1234"/>
                  </a:lnTo>
                  <a:lnTo>
                    <a:pt x="1435" y="1229"/>
                  </a:lnTo>
                  <a:lnTo>
                    <a:pt x="1436" y="1224"/>
                  </a:lnTo>
                  <a:lnTo>
                    <a:pt x="1437" y="1219"/>
                  </a:lnTo>
                  <a:lnTo>
                    <a:pt x="1438" y="1214"/>
                  </a:lnTo>
                  <a:lnTo>
                    <a:pt x="1439" y="1209"/>
                  </a:lnTo>
                  <a:lnTo>
                    <a:pt x="1440" y="1204"/>
                  </a:lnTo>
                  <a:lnTo>
                    <a:pt x="1440" y="1199"/>
                  </a:lnTo>
                  <a:lnTo>
                    <a:pt x="1441" y="1194"/>
                  </a:lnTo>
                  <a:lnTo>
                    <a:pt x="1442" y="1189"/>
                  </a:lnTo>
                  <a:lnTo>
                    <a:pt x="1443" y="1184"/>
                  </a:lnTo>
                  <a:lnTo>
                    <a:pt x="1444" y="1179"/>
                  </a:lnTo>
                  <a:lnTo>
                    <a:pt x="1445" y="1174"/>
                  </a:lnTo>
                  <a:lnTo>
                    <a:pt x="1446" y="1169"/>
                  </a:lnTo>
                  <a:lnTo>
                    <a:pt x="1446" y="1164"/>
                  </a:lnTo>
                  <a:lnTo>
                    <a:pt x="1447" y="1159"/>
                  </a:lnTo>
                  <a:lnTo>
                    <a:pt x="1448" y="1153"/>
                  </a:lnTo>
                  <a:lnTo>
                    <a:pt x="1449" y="1148"/>
                  </a:lnTo>
                  <a:lnTo>
                    <a:pt x="1450" y="1143"/>
                  </a:lnTo>
                  <a:lnTo>
                    <a:pt x="1451" y="1138"/>
                  </a:lnTo>
                  <a:lnTo>
                    <a:pt x="1452" y="1133"/>
                  </a:lnTo>
                  <a:lnTo>
                    <a:pt x="1452" y="1127"/>
                  </a:lnTo>
                  <a:lnTo>
                    <a:pt x="1453" y="1122"/>
                  </a:lnTo>
                  <a:lnTo>
                    <a:pt x="1454" y="1117"/>
                  </a:lnTo>
                  <a:lnTo>
                    <a:pt x="1455" y="1112"/>
                  </a:lnTo>
                  <a:lnTo>
                    <a:pt x="1456" y="1106"/>
                  </a:lnTo>
                  <a:lnTo>
                    <a:pt x="1457" y="1101"/>
                  </a:lnTo>
                  <a:lnTo>
                    <a:pt x="1458" y="1096"/>
                  </a:lnTo>
                  <a:lnTo>
                    <a:pt x="1458" y="1090"/>
                  </a:lnTo>
                  <a:lnTo>
                    <a:pt x="1459" y="1085"/>
                  </a:lnTo>
                  <a:lnTo>
                    <a:pt x="1460" y="1080"/>
                  </a:lnTo>
                  <a:lnTo>
                    <a:pt x="1461" y="1074"/>
                  </a:lnTo>
                  <a:lnTo>
                    <a:pt x="1462" y="1069"/>
                  </a:lnTo>
                  <a:lnTo>
                    <a:pt x="1463" y="1063"/>
                  </a:lnTo>
                  <a:lnTo>
                    <a:pt x="1464" y="1058"/>
                  </a:lnTo>
                  <a:lnTo>
                    <a:pt x="1464" y="1052"/>
                  </a:lnTo>
                  <a:lnTo>
                    <a:pt x="1465" y="1047"/>
                  </a:lnTo>
                  <a:lnTo>
                    <a:pt x="1466" y="1041"/>
                  </a:lnTo>
                  <a:lnTo>
                    <a:pt x="1467" y="1036"/>
                  </a:lnTo>
                  <a:lnTo>
                    <a:pt x="1468" y="1030"/>
                  </a:lnTo>
                  <a:lnTo>
                    <a:pt x="1469" y="1025"/>
                  </a:lnTo>
                  <a:lnTo>
                    <a:pt x="1470" y="1019"/>
                  </a:lnTo>
                  <a:lnTo>
                    <a:pt x="1470" y="1014"/>
                  </a:lnTo>
                  <a:lnTo>
                    <a:pt x="1471" y="1008"/>
                  </a:lnTo>
                  <a:lnTo>
                    <a:pt x="1472" y="1003"/>
                  </a:lnTo>
                  <a:lnTo>
                    <a:pt x="1473" y="997"/>
                  </a:lnTo>
                  <a:lnTo>
                    <a:pt x="1474" y="991"/>
                  </a:lnTo>
                  <a:lnTo>
                    <a:pt x="1475" y="986"/>
                  </a:lnTo>
                  <a:lnTo>
                    <a:pt x="1476" y="980"/>
                  </a:lnTo>
                  <a:lnTo>
                    <a:pt x="1476" y="974"/>
                  </a:lnTo>
                  <a:lnTo>
                    <a:pt x="1477" y="969"/>
                  </a:lnTo>
                  <a:lnTo>
                    <a:pt x="1478" y="963"/>
                  </a:lnTo>
                  <a:lnTo>
                    <a:pt x="1479" y="957"/>
                  </a:lnTo>
                  <a:lnTo>
                    <a:pt x="1480" y="952"/>
                  </a:lnTo>
                  <a:lnTo>
                    <a:pt x="1481" y="946"/>
                  </a:lnTo>
                  <a:lnTo>
                    <a:pt x="1482" y="940"/>
                  </a:lnTo>
                  <a:lnTo>
                    <a:pt x="1482" y="934"/>
                  </a:lnTo>
                  <a:lnTo>
                    <a:pt x="1483" y="928"/>
                  </a:lnTo>
                  <a:lnTo>
                    <a:pt x="1484" y="923"/>
                  </a:lnTo>
                  <a:lnTo>
                    <a:pt x="1485" y="917"/>
                  </a:lnTo>
                  <a:lnTo>
                    <a:pt x="1486" y="911"/>
                  </a:lnTo>
                  <a:lnTo>
                    <a:pt x="1487" y="905"/>
                  </a:lnTo>
                  <a:lnTo>
                    <a:pt x="1488" y="899"/>
                  </a:lnTo>
                  <a:lnTo>
                    <a:pt x="1488" y="893"/>
                  </a:lnTo>
                  <a:lnTo>
                    <a:pt x="1489" y="887"/>
                  </a:lnTo>
                  <a:lnTo>
                    <a:pt x="1490" y="881"/>
                  </a:lnTo>
                  <a:lnTo>
                    <a:pt x="1491" y="876"/>
                  </a:lnTo>
                  <a:lnTo>
                    <a:pt x="1492" y="870"/>
                  </a:lnTo>
                  <a:lnTo>
                    <a:pt x="1493" y="864"/>
                  </a:lnTo>
                  <a:lnTo>
                    <a:pt x="1494" y="858"/>
                  </a:lnTo>
                  <a:lnTo>
                    <a:pt x="1494" y="852"/>
                  </a:lnTo>
                  <a:lnTo>
                    <a:pt x="1495" y="846"/>
                  </a:lnTo>
                  <a:lnTo>
                    <a:pt x="1496" y="840"/>
                  </a:lnTo>
                  <a:lnTo>
                    <a:pt x="1497" y="834"/>
                  </a:lnTo>
                  <a:lnTo>
                    <a:pt x="1498" y="827"/>
                  </a:lnTo>
                  <a:lnTo>
                    <a:pt x="1499" y="821"/>
                  </a:lnTo>
                  <a:lnTo>
                    <a:pt x="1500" y="815"/>
                  </a:lnTo>
                  <a:lnTo>
                    <a:pt x="1500" y="809"/>
                  </a:lnTo>
                  <a:lnTo>
                    <a:pt x="1501" y="803"/>
                  </a:lnTo>
                  <a:lnTo>
                    <a:pt x="1502" y="797"/>
                  </a:lnTo>
                  <a:lnTo>
                    <a:pt x="1503" y="791"/>
                  </a:lnTo>
                  <a:lnTo>
                    <a:pt x="1504" y="785"/>
                  </a:lnTo>
                  <a:lnTo>
                    <a:pt x="1505" y="778"/>
                  </a:lnTo>
                  <a:lnTo>
                    <a:pt x="1506" y="772"/>
                  </a:lnTo>
                  <a:lnTo>
                    <a:pt x="1506" y="766"/>
                  </a:lnTo>
                  <a:lnTo>
                    <a:pt x="1507" y="760"/>
                  </a:lnTo>
                  <a:lnTo>
                    <a:pt x="1508" y="754"/>
                  </a:lnTo>
                  <a:lnTo>
                    <a:pt x="1509" y="747"/>
                  </a:lnTo>
                  <a:lnTo>
                    <a:pt x="1510" y="741"/>
                  </a:lnTo>
                  <a:lnTo>
                    <a:pt x="1511" y="735"/>
                  </a:lnTo>
                  <a:lnTo>
                    <a:pt x="1512" y="728"/>
                  </a:lnTo>
                  <a:lnTo>
                    <a:pt x="1512" y="722"/>
                  </a:lnTo>
                  <a:lnTo>
                    <a:pt x="1513" y="716"/>
                  </a:lnTo>
                  <a:lnTo>
                    <a:pt x="1514" y="709"/>
                  </a:lnTo>
                  <a:lnTo>
                    <a:pt x="1515" y="703"/>
                  </a:lnTo>
                  <a:lnTo>
                    <a:pt x="1516" y="697"/>
                  </a:lnTo>
                  <a:lnTo>
                    <a:pt x="1517" y="690"/>
                  </a:lnTo>
                  <a:lnTo>
                    <a:pt x="1518" y="684"/>
                  </a:lnTo>
                  <a:lnTo>
                    <a:pt x="1518" y="677"/>
                  </a:lnTo>
                  <a:lnTo>
                    <a:pt x="1519" y="671"/>
                  </a:lnTo>
                  <a:lnTo>
                    <a:pt x="1520" y="664"/>
                  </a:lnTo>
                  <a:lnTo>
                    <a:pt x="1521" y="658"/>
                  </a:lnTo>
                  <a:lnTo>
                    <a:pt x="1522" y="652"/>
                  </a:lnTo>
                  <a:lnTo>
                    <a:pt x="1523" y="645"/>
                  </a:lnTo>
                  <a:lnTo>
                    <a:pt x="1524" y="638"/>
                  </a:lnTo>
                  <a:lnTo>
                    <a:pt x="1524" y="632"/>
                  </a:lnTo>
                  <a:lnTo>
                    <a:pt x="1525" y="625"/>
                  </a:lnTo>
                  <a:lnTo>
                    <a:pt x="1526" y="619"/>
                  </a:lnTo>
                  <a:lnTo>
                    <a:pt x="1527" y="612"/>
                  </a:lnTo>
                  <a:lnTo>
                    <a:pt x="1528" y="606"/>
                  </a:lnTo>
                  <a:lnTo>
                    <a:pt x="1529" y="599"/>
                  </a:lnTo>
                  <a:lnTo>
                    <a:pt x="1530" y="592"/>
                  </a:lnTo>
                  <a:lnTo>
                    <a:pt x="1530" y="586"/>
                  </a:lnTo>
                  <a:lnTo>
                    <a:pt x="1531" y="579"/>
                  </a:lnTo>
                  <a:lnTo>
                    <a:pt x="1532" y="572"/>
                  </a:lnTo>
                  <a:lnTo>
                    <a:pt x="1533" y="566"/>
                  </a:lnTo>
                  <a:lnTo>
                    <a:pt x="1534" y="559"/>
                  </a:lnTo>
                  <a:lnTo>
                    <a:pt x="1535" y="552"/>
                  </a:lnTo>
                  <a:lnTo>
                    <a:pt x="1536" y="545"/>
                  </a:lnTo>
                  <a:lnTo>
                    <a:pt x="1536" y="539"/>
                  </a:lnTo>
                  <a:lnTo>
                    <a:pt x="1537" y="532"/>
                  </a:lnTo>
                  <a:lnTo>
                    <a:pt x="1538" y="525"/>
                  </a:lnTo>
                  <a:lnTo>
                    <a:pt x="1539" y="518"/>
                  </a:lnTo>
                  <a:lnTo>
                    <a:pt x="1540" y="512"/>
                  </a:lnTo>
                  <a:lnTo>
                    <a:pt x="1541" y="505"/>
                  </a:lnTo>
                  <a:lnTo>
                    <a:pt x="1542" y="498"/>
                  </a:lnTo>
                  <a:lnTo>
                    <a:pt x="1542" y="491"/>
                  </a:lnTo>
                  <a:lnTo>
                    <a:pt x="1543" y="484"/>
                  </a:lnTo>
                  <a:lnTo>
                    <a:pt x="1544" y="477"/>
                  </a:lnTo>
                  <a:lnTo>
                    <a:pt x="1545" y="470"/>
                  </a:lnTo>
                  <a:lnTo>
                    <a:pt x="1546" y="463"/>
                  </a:lnTo>
                  <a:lnTo>
                    <a:pt x="1547" y="456"/>
                  </a:lnTo>
                  <a:lnTo>
                    <a:pt x="1548" y="449"/>
                  </a:lnTo>
                  <a:lnTo>
                    <a:pt x="1548" y="443"/>
                  </a:lnTo>
                  <a:lnTo>
                    <a:pt x="1549" y="436"/>
                  </a:lnTo>
                  <a:lnTo>
                    <a:pt x="1550" y="429"/>
                  </a:lnTo>
                  <a:lnTo>
                    <a:pt x="1551" y="422"/>
                  </a:lnTo>
                  <a:lnTo>
                    <a:pt x="1552" y="414"/>
                  </a:lnTo>
                  <a:lnTo>
                    <a:pt x="1553" y="407"/>
                  </a:lnTo>
                  <a:lnTo>
                    <a:pt x="1554" y="400"/>
                  </a:lnTo>
                  <a:lnTo>
                    <a:pt x="1554" y="393"/>
                  </a:lnTo>
                  <a:lnTo>
                    <a:pt x="1555" y="386"/>
                  </a:lnTo>
                  <a:lnTo>
                    <a:pt x="1556" y="379"/>
                  </a:lnTo>
                  <a:lnTo>
                    <a:pt x="1557" y="372"/>
                  </a:lnTo>
                  <a:lnTo>
                    <a:pt x="1558" y="365"/>
                  </a:lnTo>
                  <a:lnTo>
                    <a:pt x="1559" y="358"/>
                  </a:lnTo>
                  <a:lnTo>
                    <a:pt x="1560" y="350"/>
                  </a:lnTo>
                  <a:lnTo>
                    <a:pt x="1560" y="343"/>
                  </a:lnTo>
                  <a:lnTo>
                    <a:pt x="1560" y="343"/>
                  </a:lnTo>
                  <a:lnTo>
                    <a:pt x="1561" y="336"/>
                  </a:lnTo>
                  <a:lnTo>
                    <a:pt x="1562" y="329"/>
                  </a:lnTo>
                  <a:lnTo>
                    <a:pt x="1563" y="322"/>
                  </a:lnTo>
                  <a:lnTo>
                    <a:pt x="1564" y="315"/>
                  </a:lnTo>
                  <a:lnTo>
                    <a:pt x="1565" y="308"/>
                  </a:lnTo>
                  <a:lnTo>
                    <a:pt x="1566" y="301"/>
                  </a:lnTo>
                  <a:lnTo>
                    <a:pt x="1566" y="293"/>
                  </a:lnTo>
                  <a:lnTo>
                    <a:pt x="1567" y="286"/>
                  </a:lnTo>
                  <a:lnTo>
                    <a:pt x="1568" y="279"/>
                  </a:lnTo>
                  <a:lnTo>
                    <a:pt x="1569" y="272"/>
                  </a:lnTo>
                  <a:lnTo>
                    <a:pt x="1570" y="265"/>
                  </a:lnTo>
                  <a:lnTo>
                    <a:pt x="1571" y="257"/>
                  </a:lnTo>
                  <a:lnTo>
                    <a:pt x="1571" y="250"/>
                  </a:lnTo>
                  <a:lnTo>
                    <a:pt x="1572" y="243"/>
                  </a:lnTo>
                  <a:lnTo>
                    <a:pt x="1573" y="235"/>
                  </a:lnTo>
                  <a:lnTo>
                    <a:pt x="1574" y="228"/>
                  </a:lnTo>
                  <a:lnTo>
                    <a:pt x="1574" y="228"/>
                  </a:lnTo>
                  <a:lnTo>
                    <a:pt x="1575" y="221"/>
                  </a:lnTo>
                  <a:lnTo>
                    <a:pt x="1576" y="214"/>
                  </a:lnTo>
                  <a:lnTo>
                    <a:pt x="1577" y="207"/>
                  </a:lnTo>
                  <a:lnTo>
                    <a:pt x="1577" y="199"/>
                  </a:lnTo>
                  <a:lnTo>
                    <a:pt x="1578" y="193"/>
                  </a:lnTo>
                  <a:lnTo>
                    <a:pt x="1579" y="186"/>
                  </a:lnTo>
                  <a:lnTo>
                    <a:pt x="1580" y="179"/>
                  </a:lnTo>
                  <a:lnTo>
                    <a:pt x="1581" y="173"/>
                  </a:lnTo>
                  <a:lnTo>
                    <a:pt x="1582" y="166"/>
                  </a:lnTo>
                  <a:lnTo>
                    <a:pt x="1582" y="160"/>
                  </a:lnTo>
                  <a:lnTo>
                    <a:pt x="1583" y="154"/>
                  </a:lnTo>
                  <a:lnTo>
                    <a:pt x="1584" y="147"/>
                  </a:lnTo>
                  <a:lnTo>
                    <a:pt x="1585" y="141"/>
                  </a:lnTo>
                  <a:lnTo>
                    <a:pt x="1586" y="135"/>
                  </a:lnTo>
                  <a:lnTo>
                    <a:pt x="1587" y="130"/>
                  </a:lnTo>
                  <a:lnTo>
                    <a:pt x="1588" y="124"/>
                  </a:lnTo>
                  <a:lnTo>
                    <a:pt x="1588" y="119"/>
                  </a:lnTo>
                  <a:lnTo>
                    <a:pt x="1589" y="113"/>
                  </a:lnTo>
                  <a:lnTo>
                    <a:pt x="1590" y="108"/>
                  </a:lnTo>
                  <a:lnTo>
                    <a:pt x="1591" y="103"/>
                  </a:lnTo>
                  <a:lnTo>
                    <a:pt x="1592" y="98"/>
                  </a:lnTo>
                  <a:lnTo>
                    <a:pt x="1593" y="93"/>
                  </a:lnTo>
                  <a:lnTo>
                    <a:pt x="1594" y="88"/>
                  </a:lnTo>
                  <a:lnTo>
                    <a:pt x="1594" y="83"/>
                  </a:lnTo>
                  <a:lnTo>
                    <a:pt x="1595" y="79"/>
                  </a:lnTo>
                  <a:lnTo>
                    <a:pt x="1596" y="74"/>
                  </a:lnTo>
                  <a:lnTo>
                    <a:pt x="1597" y="70"/>
                  </a:lnTo>
                  <a:lnTo>
                    <a:pt x="1598" y="66"/>
                  </a:lnTo>
                  <a:lnTo>
                    <a:pt x="1599" y="62"/>
                  </a:lnTo>
                  <a:lnTo>
                    <a:pt x="1599" y="58"/>
                  </a:lnTo>
                  <a:lnTo>
                    <a:pt x="1600" y="54"/>
                  </a:lnTo>
                  <a:lnTo>
                    <a:pt x="1601" y="50"/>
                  </a:lnTo>
                  <a:lnTo>
                    <a:pt x="1602" y="47"/>
                  </a:lnTo>
                  <a:lnTo>
                    <a:pt x="1603" y="43"/>
                  </a:lnTo>
                  <a:lnTo>
                    <a:pt x="1604" y="40"/>
                  </a:lnTo>
                  <a:lnTo>
                    <a:pt x="1605" y="37"/>
                  </a:lnTo>
                  <a:lnTo>
                    <a:pt x="1605" y="34"/>
                  </a:lnTo>
                  <a:lnTo>
                    <a:pt x="1606" y="31"/>
                  </a:lnTo>
                  <a:lnTo>
                    <a:pt x="1607" y="28"/>
                  </a:lnTo>
                  <a:lnTo>
                    <a:pt x="1608" y="25"/>
                  </a:lnTo>
                  <a:lnTo>
                    <a:pt x="1609" y="23"/>
                  </a:lnTo>
                  <a:lnTo>
                    <a:pt x="1610" y="20"/>
                  </a:lnTo>
                  <a:lnTo>
                    <a:pt x="1611" y="18"/>
                  </a:lnTo>
                  <a:lnTo>
                    <a:pt x="1611" y="16"/>
                  </a:lnTo>
                  <a:lnTo>
                    <a:pt x="1612" y="14"/>
                  </a:lnTo>
                  <a:lnTo>
                    <a:pt x="1613" y="12"/>
                  </a:lnTo>
                  <a:lnTo>
                    <a:pt x="1614" y="10"/>
                  </a:lnTo>
                  <a:lnTo>
                    <a:pt x="1615" y="9"/>
                  </a:lnTo>
                  <a:lnTo>
                    <a:pt x="1616" y="7"/>
                  </a:lnTo>
                  <a:lnTo>
                    <a:pt x="1617" y="6"/>
                  </a:lnTo>
                  <a:lnTo>
                    <a:pt x="1617" y="5"/>
                  </a:lnTo>
                  <a:lnTo>
                    <a:pt x="1618" y="4"/>
                  </a:lnTo>
                  <a:lnTo>
                    <a:pt x="1619" y="3"/>
                  </a:lnTo>
                  <a:lnTo>
                    <a:pt x="1620" y="2"/>
                  </a:lnTo>
                  <a:lnTo>
                    <a:pt x="1621" y="1"/>
                  </a:lnTo>
                  <a:lnTo>
                    <a:pt x="1622" y="1"/>
                  </a:lnTo>
                  <a:lnTo>
                    <a:pt x="1622" y="1"/>
                  </a:lnTo>
                  <a:lnTo>
                    <a:pt x="1623" y="0"/>
                  </a:lnTo>
                  <a:lnTo>
                    <a:pt x="1624" y="0"/>
                  </a:lnTo>
                  <a:lnTo>
                    <a:pt x="1625" y="0"/>
                  </a:lnTo>
                  <a:lnTo>
                    <a:pt x="1625" y="0"/>
                  </a:lnTo>
                  <a:lnTo>
                    <a:pt x="1626" y="0"/>
                  </a:lnTo>
                  <a:lnTo>
                    <a:pt x="1627" y="0"/>
                  </a:lnTo>
                  <a:lnTo>
                    <a:pt x="1627" y="0"/>
                  </a:lnTo>
                  <a:lnTo>
                    <a:pt x="1628" y="0"/>
                  </a:lnTo>
                  <a:lnTo>
                    <a:pt x="1629" y="1"/>
                  </a:lnTo>
                  <a:lnTo>
                    <a:pt x="1630" y="1"/>
                  </a:lnTo>
                  <a:lnTo>
                    <a:pt x="1631" y="1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633" y="1"/>
                  </a:lnTo>
                  <a:lnTo>
                    <a:pt x="1634" y="1"/>
                  </a:lnTo>
                  <a:lnTo>
                    <a:pt x="1635" y="1"/>
                  </a:lnTo>
                  <a:lnTo>
                    <a:pt x="1636" y="1"/>
                  </a:lnTo>
                  <a:lnTo>
                    <a:pt x="1637" y="1"/>
                  </a:lnTo>
                  <a:lnTo>
                    <a:pt x="1637" y="1"/>
                  </a:lnTo>
                  <a:lnTo>
                    <a:pt x="1638" y="1"/>
                  </a:lnTo>
                  <a:lnTo>
                    <a:pt x="1639" y="1"/>
                  </a:lnTo>
                  <a:lnTo>
                    <a:pt x="1640" y="1"/>
                  </a:lnTo>
                  <a:lnTo>
                    <a:pt x="1641" y="2"/>
                  </a:lnTo>
                  <a:lnTo>
                    <a:pt x="1641" y="2"/>
                  </a:lnTo>
                  <a:lnTo>
                    <a:pt x="1642" y="2"/>
                  </a:lnTo>
                  <a:lnTo>
                    <a:pt x="1643" y="2"/>
                  </a:lnTo>
                  <a:lnTo>
                    <a:pt x="1643" y="2"/>
                  </a:lnTo>
                  <a:lnTo>
                    <a:pt x="1644" y="2"/>
                  </a:lnTo>
                  <a:lnTo>
                    <a:pt x="1645" y="2"/>
                  </a:lnTo>
                  <a:lnTo>
                    <a:pt x="1645" y="2"/>
                  </a:lnTo>
                  <a:lnTo>
                    <a:pt x="1646" y="2"/>
                  </a:lnTo>
                  <a:lnTo>
                    <a:pt x="1646" y="2"/>
                  </a:lnTo>
                  <a:lnTo>
                    <a:pt x="1647" y="2"/>
                  </a:lnTo>
                  <a:lnTo>
                    <a:pt x="1648" y="2"/>
                  </a:lnTo>
                  <a:lnTo>
                    <a:pt x="1648" y="2"/>
                  </a:lnTo>
                  <a:lnTo>
                    <a:pt x="1649" y="2"/>
                  </a:lnTo>
                  <a:lnTo>
                    <a:pt x="1650" y="2"/>
                  </a:lnTo>
                  <a:lnTo>
                    <a:pt x="1651" y="2"/>
                  </a:lnTo>
                  <a:lnTo>
                    <a:pt x="1651" y="2"/>
                  </a:lnTo>
                  <a:lnTo>
                    <a:pt x="1652" y="2"/>
                  </a:lnTo>
                  <a:lnTo>
                    <a:pt x="1652" y="2"/>
                  </a:lnTo>
                  <a:lnTo>
                    <a:pt x="1653" y="3"/>
                  </a:lnTo>
                  <a:lnTo>
                    <a:pt x="1654" y="3"/>
                  </a:lnTo>
                  <a:lnTo>
                    <a:pt x="1654" y="3"/>
                  </a:lnTo>
                  <a:lnTo>
                    <a:pt x="1655" y="3"/>
                  </a:lnTo>
                  <a:lnTo>
                    <a:pt x="1656" y="3"/>
                  </a:lnTo>
                  <a:lnTo>
                    <a:pt x="1657" y="3"/>
                  </a:lnTo>
                  <a:lnTo>
                    <a:pt x="1657" y="3"/>
                  </a:lnTo>
                  <a:lnTo>
                    <a:pt x="1658" y="3"/>
                  </a:lnTo>
                  <a:lnTo>
                    <a:pt x="1658" y="3"/>
                  </a:lnTo>
                  <a:lnTo>
                    <a:pt x="1659" y="3"/>
                  </a:lnTo>
                  <a:lnTo>
                    <a:pt x="1660" y="3"/>
                  </a:lnTo>
                  <a:lnTo>
                    <a:pt x="1660" y="3"/>
                  </a:lnTo>
                  <a:lnTo>
                    <a:pt x="1661" y="3"/>
                  </a:lnTo>
                  <a:lnTo>
                    <a:pt x="1662" y="3"/>
                  </a:lnTo>
                  <a:lnTo>
                    <a:pt x="1663" y="3"/>
                  </a:lnTo>
                  <a:lnTo>
                    <a:pt x="1663" y="3"/>
                  </a:lnTo>
                  <a:lnTo>
                    <a:pt x="1664" y="3"/>
                  </a:lnTo>
                  <a:lnTo>
                    <a:pt x="1664" y="3"/>
                  </a:lnTo>
                  <a:lnTo>
                    <a:pt x="1665" y="3"/>
                  </a:lnTo>
                  <a:lnTo>
                    <a:pt x="1666" y="3"/>
                  </a:lnTo>
                  <a:lnTo>
                    <a:pt x="1666" y="4"/>
                  </a:lnTo>
                  <a:lnTo>
                    <a:pt x="1667" y="4"/>
                  </a:lnTo>
                  <a:lnTo>
                    <a:pt x="1667" y="4"/>
                  </a:lnTo>
                  <a:lnTo>
                    <a:pt x="1668" y="4"/>
                  </a:lnTo>
                  <a:lnTo>
                    <a:pt x="1669" y="4"/>
                  </a:lnTo>
                  <a:lnTo>
                    <a:pt x="1669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71" y="4"/>
                  </a:lnTo>
                  <a:lnTo>
                    <a:pt x="1672" y="4"/>
                  </a:lnTo>
                  <a:lnTo>
                    <a:pt x="1672" y="4"/>
                  </a:lnTo>
                  <a:lnTo>
                    <a:pt x="1673" y="4"/>
                  </a:lnTo>
                  <a:lnTo>
                    <a:pt x="1674" y="4"/>
                  </a:lnTo>
                  <a:lnTo>
                    <a:pt x="1675" y="4"/>
                  </a:lnTo>
                  <a:lnTo>
                    <a:pt x="1675" y="4"/>
                  </a:lnTo>
                  <a:lnTo>
                    <a:pt x="1676" y="4"/>
                  </a:lnTo>
                  <a:lnTo>
                    <a:pt x="1676" y="4"/>
                  </a:lnTo>
                  <a:lnTo>
                    <a:pt x="1677" y="4"/>
                  </a:lnTo>
                  <a:lnTo>
                    <a:pt x="1678" y="4"/>
                  </a:lnTo>
                  <a:lnTo>
                    <a:pt x="1678" y="4"/>
                  </a:lnTo>
                  <a:lnTo>
                    <a:pt x="1679" y="4"/>
                  </a:lnTo>
                  <a:lnTo>
                    <a:pt x="1680" y="4"/>
                  </a:lnTo>
                  <a:lnTo>
                    <a:pt x="1681" y="5"/>
                  </a:lnTo>
                  <a:lnTo>
                    <a:pt x="1681" y="5"/>
                  </a:lnTo>
                  <a:lnTo>
                    <a:pt x="1682" y="5"/>
                  </a:lnTo>
                  <a:lnTo>
                    <a:pt x="1682" y="5"/>
                  </a:lnTo>
                  <a:lnTo>
                    <a:pt x="1683" y="5"/>
                  </a:lnTo>
                  <a:lnTo>
                    <a:pt x="1684" y="5"/>
                  </a:lnTo>
                  <a:lnTo>
                    <a:pt x="1684" y="5"/>
                  </a:lnTo>
                  <a:lnTo>
                    <a:pt x="1685" y="5"/>
                  </a:lnTo>
                  <a:lnTo>
                    <a:pt x="1686" y="5"/>
                  </a:lnTo>
                  <a:lnTo>
                    <a:pt x="1687" y="5"/>
                  </a:lnTo>
                  <a:lnTo>
                    <a:pt x="1687" y="5"/>
                  </a:lnTo>
                  <a:lnTo>
                    <a:pt x="1688" y="5"/>
                  </a:lnTo>
                  <a:lnTo>
                    <a:pt x="1688" y="5"/>
                  </a:lnTo>
                  <a:lnTo>
                    <a:pt x="1689" y="5"/>
                  </a:lnTo>
                  <a:lnTo>
                    <a:pt x="1690" y="5"/>
                  </a:lnTo>
                  <a:lnTo>
                    <a:pt x="1690" y="5"/>
                  </a:lnTo>
                  <a:lnTo>
                    <a:pt x="1691" y="5"/>
                  </a:lnTo>
                  <a:lnTo>
                    <a:pt x="1691" y="5"/>
                  </a:lnTo>
                  <a:lnTo>
                    <a:pt x="1692" y="5"/>
                  </a:lnTo>
                  <a:lnTo>
                    <a:pt x="1693" y="5"/>
                  </a:lnTo>
                  <a:lnTo>
                    <a:pt x="1694" y="5"/>
                  </a:lnTo>
                  <a:lnTo>
                    <a:pt x="1695" y="5"/>
                  </a:lnTo>
                  <a:lnTo>
                    <a:pt x="1695" y="5"/>
                  </a:lnTo>
                  <a:lnTo>
                    <a:pt x="1696" y="5"/>
                  </a:lnTo>
                  <a:lnTo>
                    <a:pt x="1697" y="5"/>
                  </a:lnTo>
                  <a:lnTo>
                    <a:pt x="1698" y="5"/>
                  </a:lnTo>
                  <a:lnTo>
                    <a:pt x="1699" y="6"/>
                  </a:lnTo>
                  <a:lnTo>
                    <a:pt x="1699" y="6"/>
                  </a:lnTo>
                  <a:lnTo>
                    <a:pt x="1700" y="6"/>
                  </a:lnTo>
                  <a:lnTo>
                    <a:pt x="1701" y="6"/>
                  </a:lnTo>
                  <a:lnTo>
                    <a:pt x="1702" y="6"/>
                  </a:lnTo>
                  <a:lnTo>
                    <a:pt x="1703" y="6"/>
                  </a:lnTo>
                  <a:lnTo>
                    <a:pt x="1704" y="6"/>
                  </a:lnTo>
                  <a:lnTo>
                    <a:pt x="1704" y="6"/>
                  </a:lnTo>
                  <a:lnTo>
                    <a:pt x="1705" y="6"/>
                  </a:lnTo>
                  <a:lnTo>
                    <a:pt x="1706" y="6"/>
                  </a:lnTo>
                  <a:lnTo>
                    <a:pt x="1707" y="6"/>
                  </a:lnTo>
                  <a:lnTo>
                    <a:pt x="1708" y="6"/>
                  </a:lnTo>
                  <a:lnTo>
                    <a:pt x="1708" y="6"/>
                  </a:lnTo>
                  <a:lnTo>
                    <a:pt x="1709" y="6"/>
                  </a:lnTo>
                  <a:lnTo>
                    <a:pt x="1709" y="6"/>
                  </a:lnTo>
                  <a:lnTo>
                    <a:pt x="1710" y="6"/>
                  </a:lnTo>
                  <a:lnTo>
                    <a:pt x="1711" y="6"/>
                  </a:lnTo>
                  <a:lnTo>
                    <a:pt x="1712" y="7"/>
                  </a:lnTo>
                  <a:lnTo>
                    <a:pt x="1713" y="7"/>
                  </a:lnTo>
                  <a:lnTo>
                    <a:pt x="1714" y="8"/>
                  </a:lnTo>
                  <a:lnTo>
                    <a:pt x="1714" y="9"/>
                  </a:lnTo>
                  <a:lnTo>
                    <a:pt x="1715" y="10"/>
                  </a:lnTo>
                  <a:lnTo>
                    <a:pt x="1716" y="11"/>
                  </a:lnTo>
                  <a:lnTo>
                    <a:pt x="1717" y="12"/>
                  </a:lnTo>
                  <a:lnTo>
                    <a:pt x="1718" y="13"/>
                  </a:lnTo>
                  <a:lnTo>
                    <a:pt x="1719" y="15"/>
                  </a:lnTo>
                  <a:lnTo>
                    <a:pt x="1720" y="16"/>
                  </a:lnTo>
                  <a:lnTo>
                    <a:pt x="1720" y="18"/>
                  </a:lnTo>
                  <a:lnTo>
                    <a:pt x="1721" y="20"/>
                  </a:lnTo>
                  <a:lnTo>
                    <a:pt x="1722" y="22"/>
                  </a:lnTo>
                  <a:lnTo>
                    <a:pt x="1723" y="24"/>
                  </a:lnTo>
                  <a:lnTo>
                    <a:pt x="1724" y="26"/>
                  </a:lnTo>
                  <a:lnTo>
                    <a:pt x="1725" y="28"/>
                  </a:lnTo>
                  <a:lnTo>
                    <a:pt x="1725" y="31"/>
                  </a:lnTo>
                  <a:lnTo>
                    <a:pt x="1726" y="34"/>
                  </a:lnTo>
                  <a:lnTo>
                    <a:pt x="1727" y="36"/>
                  </a:lnTo>
                  <a:lnTo>
                    <a:pt x="1728" y="39"/>
                  </a:lnTo>
                  <a:lnTo>
                    <a:pt x="1729" y="42"/>
                  </a:lnTo>
                  <a:lnTo>
                    <a:pt x="1730" y="45"/>
                  </a:lnTo>
                  <a:lnTo>
                    <a:pt x="1731" y="49"/>
                  </a:lnTo>
                  <a:lnTo>
                    <a:pt x="1731" y="52"/>
                  </a:lnTo>
                  <a:lnTo>
                    <a:pt x="1732" y="56"/>
                  </a:lnTo>
                  <a:lnTo>
                    <a:pt x="1733" y="59"/>
                  </a:lnTo>
                  <a:lnTo>
                    <a:pt x="1734" y="63"/>
                  </a:lnTo>
                  <a:lnTo>
                    <a:pt x="1735" y="67"/>
                  </a:lnTo>
                  <a:lnTo>
                    <a:pt x="1736" y="71"/>
                  </a:lnTo>
                  <a:lnTo>
                    <a:pt x="1737" y="75"/>
                  </a:lnTo>
                  <a:lnTo>
                    <a:pt x="1737" y="79"/>
                  </a:lnTo>
                  <a:lnTo>
                    <a:pt x="1738" y="84"/>
                  </a:lnTo>
                  <a:lnTo>
                    <a:pt x="1739" y="88"/>
                  </a:lnTo>
                  <a:lnTo>
                    <a:pt x="1740" y="93"/>
                  </a:lnTo>
                  <a:lnTo>
                    <a:pt x="1741" y="98"/>
                  </a:lnTo>
                  <a:lnTo>
                    <a:pt x="1742" y="103"/>
                  </a:lnTo>
                  <a:lnTo>
                    <a:pt x="1742" y="108"/>
                  </a:lnTo>
                  <a:lnTo>
                    <a:pt x="1743" y="113"/>
                  </a:lnTo>
                  <a:lnTo>
                    <a:pt x="1744" y="118"/>
                  </a:lnTo>
                  <a:lnTo>
                    <a:pt x="1745" y="124"/>
                  </a:lnTo>
                  <a:lnTo>
                    <a:pt x="1746" y="129"/>
                  </a:lnTo>
                  <a:lnTo>
                    <a:pt x="1747" y="135"/>
                  </a:lnTo>
                  <a:lnTo>
                    <a:pt x="1748" y="140"/>
                  </a:lnTo>
                  <a:lnTo>
                    <a:pt x="1748" y="146"/>
                  </a:lnTo>
                  <a:lnTo>
                    <a:pt x="1749" y="152"/>
                  </a:lnTo>
                  <a:lnTo>
                    <a:pt x="1750" y="158"/>
                  </a:lnTo>
                  <a:lnTo>
                    <a:pt x="1751" y="165"/>
                  </a:lnTo>
                  <a:lnTo>
                    <a:pt x="1752" y="171"/>
                  </a:lnTo>
                  <a:lnTo>
                    <a:pt x="1753" y="177"/>
                  </a:lnTo>
                  <a:lnTo>
                    <a:pt x="1754" y="184"/>
                  </a:lnTo>
                  <a:lnTo>
                    <a:pt x="1754" y="191"/>
                  </a:lnTo>
                  <a:lnTo>
                    <a:pt x="1755" y="197"/>
                  </a:lnTo>
                  <a:lnTo>
                    <a:pt x="1756" y="204"/>
                  </a:lnTo>
                  <a:lnTo>
                    <a:pt x="1757" y="211"/>
                  </a:lnTo>
                  <a:lnTo>
                    <a:pt x="1758" y="218"/>
                  </a:lnTo>
                  <a:lnTo>
                    <a:pt x="1759" y="225"/>
                  </a:lnTo>
                  <a:lnTo>
                    <a:pt x="1760" y="233"/>
                  </a:lnTo>
                  <a:lnTo>
                    <a:pt x="1760" y="240"/>
                  </a:lnTo>
                  <a:lnTo>
                    <a:pt x="1760" y="240"/>
                  </a:lnTo>
                  <a:lnTo>
                    <a:pt x="1761" y="248"/>
                  </a:lnTo>
                  <a:lnTo>
                    <a:pt x="1762" y="255"/>
                  </a:lnTo>
                  <a:lnTo>
                    <a:pt x="1763" y="262"/>
                  </a:lnTo>
                  <a:lnTo>
                    <a:pt x="1764" y="270"/>
                  </a:lnTo>
                  <a:lnTo>
                    <a:pt x="1765" y="277"/>
                  </a:lnTo>
                  <a:lnTo>
                    <a:pt x="1765" y="284"/>
                  </a:lnTo>
                  <a:lnTo>
                    <a:pt x="1766" y="292"/>
                  </a:lnTo>
                  <a:lnTo>
                    <a:pt x="1767" y="299"/>
                  </a:lnTo>
                  <a:lnTo>
                    <a:pt x="1768" y="306"/>
                  </a:lnTo>
                  <a:lnTo>
                    <a:pt x="1769" y="314"/>
                  </a:lnTo>
                  <a:lnTo>
                    <a:pt x="1770" y="321"/>
                  </a:lnTo>
                  <a:lnTo>
                    <a:pt x="1771" y="328"/>
                  </a:lnTo>
                  <a:lnTo>
                    <a:pt x="1771" y="336"/>
                  </a:lnTo>
                  <a:lnTo>
                    <a:pt x="1772" y="343"/>
                  </a:lnTo>
                  <a:lnTo>
                    <a:pt x="1773" y="350"/>
                  </a:lnTo>
                  <a:lnTo>
                    <a:pt x="1774" y="357"/>
                  </a:lnTo>
                  <a:lnTo>
                    <a:pt x="1775" y="364"/>
                  </a:lnTo>
                  <a:lnTo>
                    <a:pt x="1775" y="364"/>
                  </a:lnTo>
                  <a:lnTo>
                    <a:pt x="1776" y="371"/>
                  </a:lnTo>
                  <a:lnTo>
                    <a:pt x="1776" y="378"/>
                  </a:lnTo>
                  <a:lnTo>
                    <a:pt x="1777" y="385"/>
                  </a:lnTo>
                  <a:lnTo>
                    <a:pt x="1778" y="392"/>
                  </a:lnTo>
                  <a:lnTo>
                    <a:pt x="1779" y="399"/>
                  </a:lnTo>
                  <a:lnTo>
                    <a:pt x="1780" y="406"/>
                  </a:lnTo>
                  <a:lnTo>
                    <a:pt x="1781" y="413"/>
                  </a:lnTo>
                  <a:lnTo>
                    <a:pt x="1781" y="420"/>
                  </a:lnTo>
                  <a:lnTo>
                    <a:pt x="1782" y="427"/>
                  </a:lnTo>
                  <a:lnTo>
                    <a:pt x="1783" y="434"/>
                  </a:lnTo>
                  <a:lnTo>
                    <a:pt x="1784" y="441"/>
                  </a:lnTo>
                  <a:lnTo>
                    <a:pt x="1785" y="448"/>
                  </a:lnTo>
                  <a:lnTo>
                    <a:pt x="1786" y="455"/>
                  </a:lnTo>
                  <a:lnTo>
                    <a:pt x="1786" y="462"/>
                  </a:lnTo>
                  <a:lnTo>
                    <a:pt x="1787" y="468"/>
                  </a:lnTo>
                  <a:lnTo>
                    <a:pt x="1788" y="475"/>
                  </a:lnTo>
                  <a:lnTo>
                    <a:pt x="1789" y="482"/>
                  </a:lnTo>
                  <a:lnTo>
                    <a:pt x="1790" y="489"/>
                  </a:lnTo>
                  <a:lnTo>
                    <a:pt x="1791" y="496"/>
                  </a:lnTo>
                  <a:lnTo>
                    <a:pt x="1791" y="502"/>
                  </a:lnTo>
                  <a:lnTo>
                    <a:pt x="1792" y="509"/>
                  </a:lnTo>
                  <a:lnTo>
                    <a:pt x="1793" y="516"/>
                  </a:lnTo>
                  <a:lnTo>
                    <a:pt x="1794" y="522"/>
                  </a:lnTo>
                  <a:lnTo>
                    <a:pt x="1795" y="529"/>
                  </a:lnTo>
                  <a:lnTo>
                    <a:pt x="1796" y="536"/>
                  </a:lnTo>
                  <a:lnTo>
                    <a:pt x="1796" y="542"/>
                  </a:lnTo>
                  <a:lnTo>
                    <a:pt x="1796" y="542"/>
                  </a:lnTo>
                  <a:lnTo>
                    <a:pt x="1797" y="549"/>
                  </a:lnTo>
                  <a:lnTo>
                    <a:pt x="1798" y="556"/>
                  </a:lnTo>
                  <a:lnTo>
                    <a:pt x="1799" y="563"/>
                  </a:lnTo>
                  <a:lnTo>
                    <a:pt x="1800" y="569"/>
                  </a:lnTo>
                  <a:lnTo>
                    <a:pt x="1801" y="576"/>
                  </a:lnTo>
                  <a:lnTo>
                    <a:pt x="1802" y="583"/>
                  </a:lnTo>
                  <a:lnTo>
                    <a:pt x="1802" y="589"/>
                  </a:lnTo>
                  <a:lnTo>
                    <a:pt x="1803" y="596"/>
                  </a:lnTo>
                  <a:lnTo>
                    <a:pt x="1804" y="602"/>
                  </a:lnTo>
                  <a:lnTo>
                    <a:pt x="1805" y="609"/>
                  </a:lnTo>
                  <a:lnTo>
                    <a:pt x="1806" y="616"/>
                  </a:lnTo>
                  <a:lnTo>
                    <a:pt x="1807" y="622"/>
                  </a:lnTo>
                  <a:lnTo>
                    <a:pt x="1807" y="629"/>
                  </a:lnTo>
                  <a:lnTo>
                    <a:pt x="1808" y="635"/>
                  </a:lnTo>
                  <a:lnTo>
                    <a:pt x="1809" y="642"/>
                  </a:lnTo>
                  <a:lnTo>
                    <a:pt x="1810" y="648"/>
                  </a:lnTo>
                  <a:lnTo>
                    <a:pt x="1810" y="648"/>
                  </a:lnTo>
                  <a:lnTo>
                    <a:pt x="1811" y="655"/>
                  </a:lnTo>
                  <a:lnTo>
                    <a:pt x="1812" y="661"/>
                  </a:lnTo>
                  <a:lnTo>
                    <a:pt x="1813" y="668"/>
                  </a:lnTo>
                  <a:lnTo>
                    <a:pt x="1813" y="674"/>
                  </a:lnTo>
                  <a:lnTo>
                    <a:pt x="1814" y="681"/>
                  </a:lnTo>
                  <a:lnTo>
                    <a:pt x="1815" y="687"/>
                  </a:lnTo>
                  <a:lnTo>
                    <a:pt x="1816" y="694"/>
                  </a:lnTo>
                  <a:lnTo>
                    <a:pt x="1817" y="700"/>
                  </a:lnTo>
                  <a:lnTo>
                    <a:pt x="1818" y="707"/>
                  </a:lnTo>
                  <a:lnTo>
                    <a:pt x="1819" y="713"/>
                  </a:lnTo>
                  <a:lnTo>
                    <a:pt x="1819" y="720"/>
                  </a:lnTo>
                  <a:lnTo>
                    <a:pt x="1820" y="726"/>
                  </a:lnTo>
                  <a:lnTo>
                    <a:pt x="1821" y="732"/>
                  </a:lnTo>
                  <a:lnTo>
                    <a:pt x="1822" y="739"/>
                  </a:lnTo>
                  <a:lnTo>
                    <a:pt x="1823" y="745"/>
                  </a:lnTo>
                  <a:lnTo>
                    <a:pt x="1824" y="752"/>
                  </a:lnTo>
                  <a:lnTo>
                    <a:pt x="1825" y="758"/>
                  </a:lnTo>
                  <a:lnTo>
                    <a:pt x="1825" y="764"/>
                  </a:lnTo>
                  <a:lnTo>
                    <a:pt x="1826" y="770"/>
                  </a:lnTo>
                  <a:lnTo>
                    <a:pt x="1827" y="777"/>
                  </a:lnTo>
                  <a:lnTo>
                    <a:pt x="1828" y="783"/>
                  </a:lnTo>
                  <a:lnTo>
                    <a:pt x="1829" y="789"/>
                  </a:lnTo>
                  <a:lnTo>
                    <a:pt x="1830" y="795"/>
                  </a:lnTo>
                  <a:lnTo>
                    <a:pt x="1831" y="802"/>
                  </a:lnTo>
                  <a:lnTo>
                    <a:pt x="1831" y="808"/>
                  </a:lnTo>
                  <a:lnTo>
                    <a:pt x="1832" y="814"/>
                  </a:lnTo>
                  <a:lnTo>
                    <a:pt x="1833" y="820"/>
                  </a:lnTo>
                  <a:lnTo>
                    <a:pt x="1834" y="826"/>
                  </a:lnTo>
                  <a:lnTo>
                    <a:pt x="1835" y="833"/>
                  </a:lnTo>
                  <a:lnTo>
                    <a:pt x="1836" y="839"/>
                  </a:lnTo>
                  <a:lnTo>
                    <a:pt x="1837" y="845"/>
                  </a:lnTo>
                  <a:lnTo>
                    <a:pt x="1837" y="851"/>
                  </a:lnTo>
                  <a:lnTo>
                    <a:pt x="1838" y="857"/>
                  </a:lnTo>
                  <a:lnTo>
                    <a:pt x="1839" y="863"/>
                  </a:lnTo>
                  <a:lnTo>
                    <a:pt x="1840" y="869"/>
                  </a:lnTo>
                  <a:lnTo>
                    <a:pt x="1841" y="875"/>
                  </a:lnTo>
                  <a:lnTo>
                    <a:pt x="1842" y="881"/>
                  </a:lnTo>
                  <a:lnTo>
                    <a:pt x="1843" y="887"/>
                  </a:lnTo>
                  <a:lnTo>
                    <a:pt x="1843" y="893"/>
                  </a:lnTo>
                  <a:lnTo>
                    <a:pt x="1844" y="899"/>
                  </a:lnTo>
                  <a:lnTo>
                    <a:pt x="1845" y="905"/>
                  </a:lnTo>
                  <a:lnTo>
                    <a:pt x="1846" y="911"/>
                  </a:lnTo>
                  <a:lnTo>
                    <a:pt x="1847" y="917"/>
                  </a:lnTo>
                  <a:lnTo>
                    <a:pt x="1848" y="923"/>
                  </a:lnTo>
                  <a:lnTo>
                    <a:pt x="1849" y="929"/>
                  </a:lnTo>
                  <a:lnTo>
                    <a:pt x="1849" y="934"/>
                  </a:lnTo>
                  <a:lnTo>
                    <a:pt x="1850" y="940"/>
                  </a:lnTo>
                  <a:lnTo>
                    <a:pt x="1851" y="946"/>
                  </a:lnTo>
                  <a:lnTo>
                    <a:pt x="1852" y="952"/>
                  </a:lnTo>
                  <a:lnTo>
                    <a:pt x="1853" y="958"/>
                  </a:lnTo>
                  <a:lnTo>
                    <a:pt x="1854" y="964"/>
                  </a:lnTo>
                  <a:lnTo>
                    <a:pt x="1855" y="969"/>
                  </a:lnTo>
                  <a:lnTo>
                    <a:pt x="1855" y="975"/>
                  </a:lnTo>
                  <a:lnTo>
                    <a:pt x="1856" y="981"/>
                  </a:lnTo>
                  <a:lnTo>
                    <a:pt x="1857" y="987"/>
                  </a:lnTo>
                  <a:lnTo>
                    <a:pt x="1858" y="992"/>
                  </a:lnTo>
                  <a:lnTo>
                    <a:pt x="1859" y="998"/>
                  </a:lnTo>
                  <a:lnTo>
                    <a:pt x="1860" y="1004"/>
                  </a:lnTo>
                  <a:lnTo>
                    <a:pt x="1861" y="1009"/>
                  </a:lnTo>
                  <a:lnTo>
                    <a:pt x="1861" y="1015"/>
                  </a:lnTo>
                  <a:lnTo>
                    <a:pt x="1862" y="1021"/>
                  </a:lnTo>
                  <a:lnTo>
                    <a:pt x="1863" y="1026"/>
                  </a:lnTo>
                  <a:lnTo>
                    <a:pt x="1864" y="1032"/>
                  </a:lnTo>
                  <a:lnTo>
                    <a:pt x="1865" y="1037"/>
                  </a:lnTo>
                  <a:lnTo>
                    <a:pt x="1866" y="1043"/>
                  </a:lnTo>
                  <a:lnTo>
                    <a:pt x="1867" y="1049"/>
                  </a:lnTo>
                  <a:lnTo>
                    <a:pt x="1867" y="1054"/>
                  </a:lnTo>
                  <a:lnTo>
                    <a:pt x="1868" y="1060"/>
                  </a:lnTo>
                  <a:lnTo>
                    <a:pt x="1869" y="1065"/>
                  </a:lnTo>
                  <a:lnTo>
                    <a:pt x="1870" y="1071"/>
                  </a:lnTo>
                  <a:lnTo>
                    <a:pt x="1871" y="1076"/>
                  </a:lnTo>
                  <a:lnTo>
                    <a:pt x="1872" y="1081"/>
                  </a:lnTo>
                  <a:lnTo>
                    <a:pt x="1873" y="1087"/>
                  </a:lnTo>
                  <a:lnTo>
                    <a:pt x="1873" y="1092"/>
                  </a:lnTo>
                  <a:lnTo>
                    <a:pt x="1874" y="1098"/>
                  </a:lnTo>
                  <a:lnTo>
                    <a:pt x="1875" y="1103"/>
                  </a:lnTo>
                  <a:lnTo>
                    <a:pt x="1876" y="1109"/>
                  </a:lnTo>
                  <a:lnTo>
                    <a:pt x="1877" y="1114"/>
                  </a:lnTo>
                  <a:lnTo>
                    <a:pt x="1878" y="1119"/>
                  </a:lnTo>
                  <a:lnTo>
                    <a:pt x="1879" y="1125"/>
                  </a:lnTo>
                  <a:lnTo>
                    <a:pt x="1879" y="1130"/>
                  </a:lnTo>
                  <a:lnTo>
                    <a:pt x="1880" y="1135"/>
                  </a:lnTo>
                  <a:lnTo>
                    <a:pt x="1881" y="1140"/>
                  </a:lnTo>
                  <a:lnTo>
                    <a:pt x="1882" y="1146"/>
                  </a:lnTo>
                  <a:lnTo>
                    <a:pt x="1883" y="1151"/>
                  </a:lnTo>
                  <a:lnTo>
                    <a:pt x="1884" y="1156"/>
                  </a:lnTo>
                  <a:lnTo>
                    <a:pt x="1885" y="1161"/>
                  </a:lnTo>
                  <a:lnTo>
                    <a:pt x="1885" y="1167"/>
                  </a:lnTo>
                  <a:lnTo>
                    <a:pt x="1886" y="1172"/>
                  </a:lnTo>
                  <a:lnTo>
                    <a:pt x="1887" y="1177"/>
                  </a:lnTo>
                  <a:lnTo>
                    <a:pt x="1888" y="1182"/>
                  </a:lnTo>
                  <a:lnTo>
                    <a:pt x="1889" y="1187"/>
                  </a:lnTo>
                  <a:lnTo>
                    <a:pt x="1890" y="1192"/>
                  </a:lnTo>
                  <a:lnTo>
                    <a:pt x="1891" y="1198"/>
                  </a:lnTo>
                  <a:lnTo>
                    <a:pt x="1891" y="1203"/>
                  </a:lnTo>
                  <a:lnTo>
                    <a:pt x="1892" y="1208"/>
                  </a:lnTo>
                  <a:lnTo>
                    <a:pt x="1893" y="1213"/>
                  </a:lnTo>
                  <a:lnTo>
                    <a:pt x="1894" y="1218"/>
                  </a:lnTo>
                  <a:lnTo>
                    <a:pt x="1895" y="1223"/>
                  </a:lnTo>
                  <a:lnTo>
                    <a:pt x="1896" y="1228"/>
                  </a:lnTo>
                  <a:lnTo>
                    <a:pt x="1897" y="1233"/>
                  </a:lnTo>
                  <a:lnTo>
                    <a:pt x="1897" y="1238"/>
                  </a:lnTo>
                  <a:lnTo>
                    <a:pt x="1898" y="1243"/>
                  </a:lnTo>
                  <a:lnTo>
                    <a:pt x="1899" y="1248"/>
                  </a:lnTo>
                  <a:lnTo>
                    <a:pt x="1900" y="1253"/>
                  </a:lnTo>
                  <a:lnTo>
                    <a:pt x="1901" y="1258"/>
                  </a:lnTo>
                  <a:lnTo>
                    <a:pt x="1902" y="1263"/>
                  </a:lnTo>
                  <a:lnTo>
                    <a:pt x="1903" y="1267"/>
                  </a:lnTo>
                  <a:lnTo>
                    <a:pt x="1903" y="1272"/>
                  </a:lnTo>
                  <a:lnTo>
                    <a:pt x="1904" y="1277"/>
                  </a:lnTo>
                  <a:lnTo>
                    <a:pt x="1905" y="1282"/>
                  </a:lnTo>
                  <a:lnTo>
                    <a:pt x="1905" y="1282"/>
                  </a:lnTo>
                  <a:lnTo>
                    <a:pt x="1906" y="1287"/>
                  </a:lnTo>
                  <a:lnTo>
                    <a:pt x="1907" y="1291"/>
                  </a:lnTo>
                  <a:lnTo>
                    <a:pt x="1908" y="1296"/>
                  </a:lnTo>
                  <a:lnTo>
                    <a:pt x="1908" y="1296"/>
                  </a:lnTo>
                  <a:lnTo>
                    <a:pt x="1908" y="1301"/>
                  </a:lnTo>
                  <a:lnTo>
                    <a:pt x="1909" y="1305"/>
                  </a:lnTo>
                  <a:lnTo>
                    <a:pt x="1910" y="1310"/>
                  </a:lnTo>
                  <a:lnTo>
                    <a:pt x="1911" y="1314"/>
                  </a:lnTo>
                  <a:lnTo>
                    <a:pt x="1912" y="1319"/>
                  </a:lnTo>
                  <a:lnTo>
                    <a:pt x="1913" y="1324"/>
                  </a:lnTo>
                  <a:lnTo>
                    <a:pt x="1913" y="1324"/>
                  </a:lnTo>
                  <a:lnTo>
                    <a:pt x="1913" y="1328"/>
                  </a:lnTo>
                  <a:lnTo>
                    <a:pt x="1914" y="1333"/>
                  </a:lnTo>
                  <a:lnTo>
                    <a:pt x="1915" y="1337"/>
                  </a:lnTo>
                  <a:lnTo>
                    <a:pt x="1916" y="1342"/>
                  </a:lnTo>
                  <a:lnTo>
                    <a:pt x="1917" y="1346"/>
                  </a:lnTo>
                  <a:lnTo>
                    <a:pt x="1918" y="1351"/>
                  </a:lnTo>
                  <a:lnTo>
                    <a:pt x="1918" y="1351"/>
                  </a:lnTo>
                  <a:lnTo>
                    <a:pt x="1918" y="1355"/>
                  </a:lnTo>
                  <a:lnTo>
                    <a:pt x="1919" y="1360"/>
                  </a:lnTo>
                  <a:lnTo>
                    <a:pt x="1920" y="1364"/>
                  </a:lnTo>
                  <a:lnTo>
                    <a:pt x="1921" y="1369"/>
                  </a:lnTo>
                  <a:lnTo>
                    <a:pt x="1922" y="1373"/>
                  </a:lnTo>
                  <a:lnTo>
                    <a:pt x="1923" y="1377"/>
                  </a:lnTo>
                  <a:lnTo>
                    <a:pt x="1923" y="1377"/>
                  </a:lnTo>
                  <a:lnTo>
                    <a:pt x="1923" y="1382"/>
                  </a:lnTo>
                  <a:lnTo>
                    <a:pt x="1924" y="1386"/>
                  </a:lnTo>
                  <a:lnTo>
                    <a:pt x="1925" y="1390"/>
                  </a:lnTo>
                  <a:lnTo>
                    <a:pt x="1925" y="1390"/>
                  </a:lnTo>
                  <a:lnTo>
                    <a:pt x="1926" y="1395"/>
                  </a:lnTo>
                  <a:lnTo>
                    <a:pt x="1927" y="1399"/>
                  </a:lnTo>
                  <a:lnTo>
                    <a:pt x="1928" y="1403"/>
                  </a:lnTo>
                  <a:lnTo>
                    <a:pt x="1928" y="1403"/>
                  </a:lnTo>
                  <a:lnTo>
                    <a:pt x="1928" y="1408"/>
                  </a:lnTo>
                  <a:lnTo>
                    <a:pt x="1929" y="1412"/>
                  </a:lnTo>
                  <a:lnTo>
                    <a:pt x="1930" y="1416"/>
                  </a:lnTo>
                  <a:lnTo>
                    <a:pt x="1931" y="1420"/>
                  </a:lnTo>
                  <a:lnTo>
                    <a:pt x="1932" y="1425"/>
                  </a:lnTo>
                  <a:lnTo>
                    <a:pt x="1933" y="1429"/>
                  </a:lnTo>
                  <a:lnTo>
                    <a:pt x="1933" y="1429"/>
                  </a:lnTo>
                  <a:lnTo>
                    <a:pt x="1933" y="1433"/>
                  </a:lnTo>
                  <a:lnTo>
                    <a:pt x="1934" y="1437"/>
                  </a:lnTo>
                  <a:lnTo>
                    <a:pt x="1935" y="1441"/>
                  </a:lnTo>
                  <a:lnTo>
                    <a:pt x="1936" y="1446"/>
                  </a:lnTo>
                  <a:lnTo>
                    <a:pt x="1937" y="1450"/>
                  </a:lnTo>
                  <a:lnTo>
                    <a:pt x="1938" y="1454"/>
                  </a:lnTo>
                  <a:lnTo>
                    <a:pt x="1938" y="1454"/>
                  </a:lnTo>
                  <a:lnTo>
                    <a:pt x="1938" y="1458"/>
                  </a:lnTo>
                  <a:lnTo>
                    <a:pt x="1939" y="1462"/>
                  </a:lnTo>
                  <a:lnTo>
                    <a:pt x="1940" y="1466"/>
                  </a:lnTo>
                  <a:lnTo>
                    <a:pt x="1941" y="1470"/>
                  </a:lnTo>
                  <a:lnTo>
                    <a:pt x="1942" y="1474"/>
                  </a:lnTo>
                  <a:lnTo>
                    <a:pt x="1943" y="1478"/>
                  </a:lnTo>
                  <a:lnTo>
                    <a:pt x="1943" y="1478"/>
                  </a:lnTo>
                  <a:lnTo>
                    <a:pt x="1943" y="1482"/>
                  </a:lnTo>
                  <a:lnTo>
                    <a:pt x="1944" y="1486"/>
                  </a:lnTo>
                  <a:lnTo>
                    <a:pt x="1945" y="1490"/>
                  </a:lnTo>
                  <a:lnTo>
                    <a:pt x="1945" y="1490"/>
                  </a:lnTo>
                  <a:lnTo>
                    <a:pt x="1946" y="1494"/>
                  </a:lnTo>
                  <a:lnTo>
                    <a:pt x="1947" y="1498"/>
                  </a:lnTo>
                  <a:lnTo>
                    <a:pt x="1948" y="1502"/>
                  </a:lnTo>
                  <a:lnTo>
                    <a:pt x="1948" y="1506"/>
                  </a:lnTo>
                  <a:lnTo>
                    <a:pt x="1949" y="1510"/>
                  </a:lnTo>
                  <a:lnTo>
                    <a:pt x="1950" y="1514"/>
                  </a:lnTo>
                  <a:lnTo>
                    <a:pt x="1951" y="1517"/>
                  </a:lnTo>
                  <a:lnTo>
                    <a:pt x="1952" y="1521"/>
                  </a:lnTo>
                  <a:lnTo>
                    <a:pt x="1952" y="1525"/>
                  </a:lnTo>
                  <a:lnTo>
                    <a:pt x="1953" y="1529"/>
                  </a:lnTo>
                  <a:lnTo>
                    <a:pt x="1954" y="1533"/>
                  </a:lnTo>
                  <a:lnTo>
                    <a:pt x="1955" y="1536"/>
                  </a:lnTo>
                  <a:lnTo>
                    <a:pt x="1956" y="1540"/>
                  </a:lnTo>
                  <a:lnTo>
                    <a:pt x="1957" y="1544"/>
                  </a:lnTo>
                  <a:lnTo>
                    <a:pt x="1957" y="1547"/>
                  </a:lnTo>
                  <a:lnTo>
                    <a:pt x="1958" y="1551"/>
                  </a:lnTo>
                  <a:lnTo>
                    <a:pt x="1959" y="1555"/>
                  </a:lnTo>
                  <a:lnTo>
                    <a:pt x="1960" y="1559"/>
                  </a:lnTo>
                  <a:lnTo>
                    <a:pt x="1961" y="1562"/>
                  </a:lnTo>
                  <a:lnTo>
                    <a:pt x="1961" y="1566"/>
                  </a:lnTo>
                  <a:lnTo>
                    <a:pt x="1962" y="1569"/>
                  </a:lnTo>
                  <a:lnTo>
                    <a:pt x="1963" y="1573"/>
                  </a:lnTo>
                  <a:lnTo>
                    <a:pt x="1963" y="1573"/>
                  </a:lnTo>
                  <a:lnTo>
                    <a:pt x="1964" y="1577"/>
                  </a:lnTo>
                  <a:lnTo>
                    <a:pt x="1965" y="1580"/>
                  </a:lnTo>
                  <a:lnTo>
                    <a:pt x="1966" y="1584"/>
                  </a:lnTo>
                  <a:lnTo>
                    <a:pt x="1967" y="1588"/>
                  </a:lnTo>
                  <a:lnTo>
                    <a:pt x="1967" y="1591"/>
                  </a:lnTo>
                  <a:lnTo>
                    <a:pt x="1968" y="1595"/>
                  </a:lnTo>
                  <a:lnTo>
                    <a:pt x="1969" y="1598"/>
                  </a:lnTo>
                  <a:lnTo>
                    <a:pt x="1970" y="1601"/>
                  </a:lnTo>
                  <a:lnTo>
                    <a:pt x="1971" y="1605"/>
                  </a:lnTo>
                  <a:lnTo>
                    <a:pt x="1972" y="1608"/>
                  </a:lnTo>
                  <a:lnTo>
                    <a:pt x="1972" y="1611"/>
                  </a:lnTo>
                  <a:lnTo>
                    <a:pt x="1973" y="1614"/>
                  </a:lnTo>
                  <a:lnTo>
                    <a:pt x="1974" y="1617"/>
                  </a:lnTo>
                  <a:lnTo>
                    <a:pt x="1975" y="1621"/>
                  </a:lnTo>
                  <a:lnTo>
                    <a:pt x="1976" y="1624"/>
                  </a:lnTo>
                  <a:lnTo>
                    <a:pt x="1977" y="1627"/>
                  </a:lnTo>
                  <a:lnTo>
                    <a:pt x="1978" y="1629"/>
                  </a:lnTo>
                  <a:lnTo>
                    <a:pt x="1978" y="1632"/>
                  </a:lnTo>
                  <a:lnTo>
                    <a:pt x="1979" y="1635"/>
                  </a:lnTo>
                  <a:lnTo>
                    <a:pt x="1980" y="1638"/>
                  </a:lnTo>
                  <a:lnTo>
                    <a:pt x="1981" y="1641"/>
                  </a:lnTo>
                  <a:lnTo>
                    <a:pt x="1982" y="1644"/>
                  </a:lnTo>
                  <a:lnTo>
                    <a:pt x="1983" y="1646"/>
                  </a:lnTo>
                  <a:lnTo>
                    <a:pt x="1984" y="1649"/>
                  </a:lnTo>
                  <a:lnTo>
                    <a:pt x="1984" y="1652"/>
                  </a:lnTo>
                  <a:lnTo>
                    <a:pt x="1985" y="1654"/>
                  </a:lnTo>
                  <a:lnTo>
                    <a:pt x="1986" y="1657"/>
                  </a:lnTo>
                  <a:lnTo>
                    <a:pt x="1987" y="1659"/>
                  </a:lnTo>
                  <a:lnTo>
                    <a:pt x="1988" y="1662"/>
                  </a:lnTo>
                  <a:lnTo>
                    <a:pt x="1989" y="1664"/>
                  </a:lnTo>
                  <a:lnTo>
                    <a:pt x="1989" y="1666"/>
                  </a:lnTo>
                  <a:lnTo>
                    <a:pt x="1990" y="1669"/>
                  </a:lnTo>
                  <a:lnTo>
                    <a:pt x="1991" y="1671"/>
                  </a:lnTo>
                  <a:lnTo>
                    <a:pt x="1992" y="1673"/>
                  </a:lnTo>
                  <a:lnTo>
                    <a:pt x="1993" y="1676"/>
                  </a:lnTo>
                  <a:lnTo>
                    <a:pt x="1994" y="1678"/>
                  </a:lnTo>
                  <a:lnTo>
                    <a:pt x="1995" y="1680"/>
                  </a:lnTo>
                  <a:lnTo>
                    <a:pt x="1995" y="1682"/>
                  </a:lnTo>
                  <a:lnTo>
                    <a:pt x="1996" y="1684"/>
                  </a:lnTo>
                  <a:lnTo>
                    <a:pt x="1997" y="1686"/>
                  </a:lnTo>
                  <a:lnTo>
                    <a:pt x="1998" y="1688"/>
                  </a:lnTo>
                  <a:lnTo>
                    <a:pt x="1999" y="1690"/>
                  </a:lnTo>
                  <a:lnTo>
                    <a:pt x="2000" y="1692"/>
                  </a:lnTo>
                  <a:lnTo>
                    <a:pt x="2001" y="1694"/>
                  </a:lnTo>
                  <a:lnTo>
                    <a:pt x="2001" y="1696"/>
                  </a:lnTo>
                  <a:lnTo>
                    <a:pt x="2002" y="1698"/>
                  </a:lnTo>
                  <a:lnTo>
                    <a:pt x="2003" y="1699"/>
                  </a:lnTo>
                  <a:lnTo>
                    <a:pt x="2004" y="1701"/>
                  </a:lnTo>
                  <a:lnTo>
                    <a:pt x="2005" y="1703"/>
                  </a:lnTo>
                  <a:lnTo>
                    <a:pt x="2006" y="1705"/>
                  </a:lnTo>
                  <a:lnTo>
                    <a:pt x="2007" y="1706"/>
                  </a:lnTo>
                  <a:lnTo>
                    <a:pt x="2007" y="1708"/>
                  </a:lnTo>
                  <a:lnTo>
                    <a:pt x="2008" y="1710"/>
                  </a:lnTo>
                  <a:lnTo>
                    <a:pt x="2009" y="1711"/>
                  </a:lnTo>
                  <a:lnTo>
                    <a:pt x="2010" y="1713"/>
                  </a:lnTo>
                  <a:lnTo>
                    <a:pt x="2011" y="1714"/>
                  </a:lnTo>
                  <a:lnTo>
                    <a:pt x="2012" y="1716"/>
                  </a:lnTo>
                  <a:lnTo>
                    <a:pt x="2012" y="1717"/>
                  </a:lnTo>
                  <a:lnTo>
                    <a:pt x="2013" y="1719"/>
                  </a:lnTo>
                  <a:lnTo>
                    <a:pt x="2014" y="1720"/>
                  </a:lnTo>
                  <a:lnTo>
                    <a:pt x="2014" y="1720"/>
                  </a:lnTo>
                  <a:lnTo>
                    <a:pt x="2015" y="1721"/>
                  </a:lnTo>
                  <a:lnTo>
                    <a:pt x="2016" y="1723"/>
                  </a:lnTo>
                  <a:lnTo>
                    <a:pt x="2017" y="1724"/>
                  </a:lnTo>
                  <a:lnTo>
                    <a:pt x="2017" y="1725"/>
                  </a:lnTo>
                  <a:lnTo>
                    <a:pt x="2018" y="1726"/>
                  </a:lnTo>
                  <a:lnTo>
                    <a:pt x="2019" y="1728"/>
                  </a:lnTo>
                  <a:lnTo>
                    <a:pt x="2020" y="1729"/>
                  </a:lnTo>
                  <a:lnTo>
                    <a:pt x="2021" y="1730"/>
                  </a:lnTo>
                  <a:lnTo>
                    <a:pt x="2021" y="1731"/>
                  </a:lnTo>
                  <a:lnTo>
                    <a:pt x="2022" y="1733"/>
                  </a:lnTo>
                  <a:lnTo>
                    <a:pt x="2023" y="1734"/>
                  </a:lnTo>
                  <a:lnTo>
                    <a:pt x="2024" y="1735"/>
                  </a:lnTo>
                  <a:lnTo>
                    <a:pt x="2025" y="1737"/>
                  </a:lnTo>
                  <a:lnTo>
                    <a:pt x="2025" y="1738"/>
                  </a:lnTo>
                  <a:lnTo>
                    <a:pt x="2025" y="1738"/>
                  </a:lnTo>
                  <a:lnTo>
                    <a:pt x="2026" y="1739"/>
                  </a:lnTo>
                  <a:lnTo>
                    <a:pt x="2027" y="1740"/>
                  </a:lnTo>
                  <a:lnTo>
                    <a:pt x="2028" y="1742"/>
                  </a:lnTo>
                  <a:lnTo>
                    <a:pt x="2029" y="1743"/>
                  </a:lnTo>
                  <a:lnTo>
                    <a:pt x="2030" y="1744"/>
                  </a:lnTo>
                  <a:lnTo>
                    <a:pt x="2031" y="1745"/>
                  </a:lnTo>
                  <a:lnTo>
                    <a:pt x="2031" y="1747"/>
                  </a:lnTo>
                  <a:lnTo>
                    <a:pt x="2032" y="1748"/>
                  </a:lnTo>
                  <a:lnTo>
                    <a:pt x="2033" y="1749"/>
                  </a:lnTo>
                  <a:lnTo>
                    <a:pt x="2034" y="1751"/>
                  </a:lnTo>
                  <a:lnTo>
                    <a:pt x="2035" y="1752"/>
                  </a:lnTo>
                  <a:lnTo>
                    <a:pt x="2036" y="1753"/>
                  </a:lnTo>
                  <a:lnTo>
                    <a:pt x="2037" y="1754"/>
                  </a:lnTo>
                  <a:lnTo>
                    <a:pt x="2037" y="1756"/>
                  </a:lnTo>
                  <a:lnTo>
                    <a:pt x="2038" y="1757"/>
                  </a:lnTo>
                  <a:lnTo>
                    <a:pt x="2039" y="1758"/>
                  </a:lnTo>
                  <a:lnTo>
                    <a:pt x="2040" y="1759"/>
                  </a:lnTo>
                  <a:lnTo>
                    <a:pt x="2041" y="1760"/>
                  </a:lnTo>
                  <a:lnTo>
                    <a:pt x="2042" y="1762"/>
                  </a:lnTo>
                  <a:lnTo>
                    <a:pt x="2043" y="1763"/>
                  </a:lnTo>
                  <a:lnTo>
                    <a:pt x="2043" y="1764"/>
                  </a:lnTo>
                  <a:lnTo>
                    <a:pt x="2044" y="1765"/>
                  </a:lnTo>
                  <a:lnTo>
                    <a:pt x="2045" y="1766"/>
                  </a:lnTo>
                  <a:lnTo>
                    <a:pt x="2046" y="1768"/>
                  </a:lnTo>
                  <a:lnTo>
                    <a:pt x="2047" y="1769"/>
                  </a:lnTo>
                  <a:lnTo>
                    <a:pt x="2048" y="1770"/>
                  </a:lnTo>
                  <a:lnTo>
                    <a:pt x="2049" y="1771"/>
                  </a:lnTo>
                  <a:lnTo>
                    <a:pt x="2049" y="1772"/>
                  </a:lnTo>
                  <a:lnTo>
                    <a:pt x="2050" y="1774"/>
                  </a:lnTo>
                  <a:lnTo>
                    <a:pt x="2051" y="1775"/>
                  </a:lnTo>
                  <a:lnTo>
                    <a:pt x="2052" y="1776"/>
                  </a:lnTo>
                  <a:lnTo>
                    <a:pt x="2053" y="1777"/>
                  </a:lnTo>
                  <a:lnTo>
                    <a:pt x="2054" y="1778"/>
                  </a:lnTo>
                  <a:lnTo>
                    <a:pt x="2054" y="1779"/>
                  </a:lnTo>
                  <a:lnTo>
                    <a:pt x="2055" y="1780"/>
                  </a:lnTo>
                  <a:lnTo>
                    <a:pt x="2056" y="1782"/>
                  </a:lnTo>
                  <a:lnTo>
                    <a:pt x="2057" y="1783"/>
                  </a:lnTo>
                  <a:lnTo>
                    <a:pt x="2058" y="1784"/>
                  </a:lnTo>
                  <a:lnTo>
                    <a:pt x="2059" y="1785"/>
                  </a:lnTo>
                  <a:lnTo>
                    <a:pt x="2060" y="1786"/>
                  </a:lnTo>
                  <a:lnTo>
                    <a:pt x="2060" y="1787"/>
                  </a:lnTo>
                  <a:lnTo>
                    <a:pt x="2061" y="1788"/>
                  </a:lnTo>
                  <a:lnTo>
                    <a:pt x="2062" y="1789"/>
                  </a:lnTo>
                  <a:lnTo>
                    <a:pt x="2063" y="1790"/>
                  </a:lnTo>
                  <a:lnTo>
                    <a:pt x="2064" y="1791"/>
                  </a:lnTo>
                  <a:lnTo>
                    <a:pt x="2065" y="1793"/>
                  </a:lnTo>
                  <a:lnTo>
                    <a:pt x="2066" y="1794"/>
                  </a:lnTo>
                  <a:lnTo>
                    <a:pt x="2066" y="1795"/>
                  </a:lnTo>
                  <a:lnTo>
                    <a:pt x="2067" y="1796"/>
                  </a:lnTo>
                  <a:lnTo>
                    <a:pt x="2068" y="1797"/>
                  </a:lnTo>
                  <a:lnTo>
                    <a:pt x="2069" y="1798"/>
                  </a:lnTo>
                  <a:lnTo>
                    <a:pt x="2070" y="1799"/>
                  </a:lnTo>
                  <a:lnTo>
                    <a:pt x="2071" y="1800"/>
                  </a:lnTo>
                  <a:lnTo>
                    <a:pt x="2072" y="1801"/>
                  </a:lnTo>
                  <a:lnTo>
                    <a:pt x="2072" y="1802"/>
                  </a:lnTo>
                  <a:lnTo>
                    <a:pt x="2073" y="1803"/>
                  </a:lnTo>
                  <a:lnTo>
                    <a:pt x="2074" y="1804"/>
                  </a:lnTo>
                  <a:lnTo>
                    <a:pt x="2075" y="1805"/>
                  </a:lnTo>
                  <a:lnTo>
                    <a:pt x="2076" y="1806"/>
                  </a:lnTo>
                  <a:lnTo>
                    <a:pt x="2077" y="1807"/>
                  </a:lnTo>
                  <a:lnTo>
                    <a:pt x="2078" y="1808"/>
                  </a:lnTo>
                  <a:lnTo>
                    <a:pt x="2078" y="1809"/>
                  </a:lnTo>
                  <a:lnTo>
                    <a:pt x="2079" y="1810"/>
                  </a:lnTo>
                  <a:lnTo>
                    <a:pt x="2080" y="1811"/>
                  </a:lnTo>
                  <a:lnTo>
                    <a:pt x="2081" y="1812"/>
                  </a:lnTo>
                  <a:lnTo>
                    <a:pt x="2082" y="1813"/>
                  </a:lnTo>
                  <a:lnTo>
                    <a:pt x="2083" y="1814"/>
                  </a:lnTo>
                  <a:lnTo>
                    <a:pt x="2083" y="1815"/>
                  </a:lnTo>
                  <a:lnTo>
                    <a:pt x="2084" y="1816"/>
                  </a:lnTo>
                  <a:lnTo>
                    <a:pt x="2085" y="1817"/>
                  </a:lnTo>
                  <a:lnTo>
                    <a:pt x="2086" y="1818"/>
                  </a:lnTo>
                  <a:lnTo>
                    <a:pt x="2087" y="1819"/>
                  </a:lnTo>
                  <a:lnTo>
                    <a:pt x="2088" y="1820"/>
                  </a:lnTo>
                  <a:lnTo>
                    <a:pt x="2089" y="1821"/>
                  </a:lnTo>
                  <a:lnTo>
                    <a:pt x="2089" y="1822"/>
                  </a:lnTo>
                  <a:lnTo>
                    <a:pt x="2090" y="1823"/>
                  </a:lnTo>
                  <a:lnTo>
                    <a:pt x="2091" y="1823"/>
                  </a:lnTo>
                  <a:lnTo>
                    <a:pt x="2092" y="1824"/>
                  </a:lnTo>
                  <a:lnTo>
                    <a:pt x="2093" y="1825"/>
                  </a:lnTo>
                  <a:lnTo>
                    <a:pt x="2094" y="1826"/>
                  </a:lnTo>
                  <a:lnTo>
                    <a:pt x="2095" y="1827"/>
                  </a:lnTo>
                  <a:lnTo>
                    <a:pt x="2095" y="1828"/>
                  </a:lnTo>
                  <a:lnTo>
                    <a:pt x="2096" y="1829"/>
                  </a:lnTo>
                  <a:lnTo>
                    <a:pt x="2097" y="1830"/>
                  </a:lnTo>
                  <a:lnTo>
                    <a:pt x="2098" y="1831"/>
                  </a:lnTo>
                  <a:lnTo>
                    <a:pt x="2099" y="1832"/>
                  </a:lnTo>
                  <a:lnTo>
                    <a:pt x="2100" y="1832"/>
                  </a:lnTo>
                  <a:lnTo>
                    <a:pt x="2101" y="1833"/>
                  </a:lnTo>
                  <a:lnTo>
                    <a:pt x="2101" y="1834"/>
                  </a:lnTo>
                  <a:lnTo>
                    <a:pt x="2102" y="1835"/>
                  </a:lnTo>
                  <a:lnTo>
                    <a:pt x="2103" y="1836"/>
                  </a:lnTo>
                  <a:lnTo>
                    <a:pt x="2104" y="1837"/>
                  </a:lnTo>
                  <a:lnTo>
                    <a:pt x="2105" y="1838"/>
                  </a:lnTo>
                  <a:lnTo>
                    <a:pt x="2106" y="1838"/>
                  </a:lnTo>
                  <a:lnTo>
                    <a:pt x="2107" y="1839"/>
                  </a:lnTo>
                  <a:lnTo>
                    <a:pt x="2107" y="1840"/>
                  </a:lnTo>
                  <a:lnTo>
                    <a:pt x="2108" y="1841"/>
                  </a:lnTo>
                  <a:lnTo>
                    <a:pt x="2109" y="1842"/>
                  </a:lnTo>
                  <a:lnTo>
                    <a:pt x="2110" y="1843"/>
                  </a:lnTo>
                  <a:lnTo>
                    <a:pt x="2111" y="1843"/>
                  </a:lnTo>
                  <a:lnTo>
                    <a:pt x="2112" y="1844"/>
                  </a:lnTo>
                  <a:lnTo>
                    <a:pt x="2112" y="1844"/>
                  </a:lnTo>
                  <a:lnTo>
                    <a:pt x="2112" y="1845"/>
                  </a:lnTo>
                  <a:lnTo>
                    <a:pt x="2113" y="1846"/>
                  </a:lnTo>
                  <a:lnTo>
                    <a:pt x="2114" y="1847"/>
                  </a:lnTo>
                  <a:lnTo>
                    <a:pt x="2115" y="1847"/>
                  </a:lnTo>
                  <a:lnTo>
                    <a:pt x="2116" y="1848"/>
                  </a:lnTo>
                  <a:lnTo>
                    <a:pt x="2117" y="1849"/>
                  </a:lnTo>
                  <a:lnTo>
                    <a:pt x="2118" y="1850"/>
                  </a:lnTo>
                  <a:lnTo>
                    <a:pt x="2118" y="1850"/>
                  </a:lnTo>
                  <a:lnTo>
                    <a:pt x="2119" y="1851"/>
                  </a:lnTo>
                  <a:lnTo>
                    <a:pt x="2120" y="1852"/>
                  </a:lnTo>
                  <a:lnTo>
                    <a:pt x="2121" y="1853"/>
                  </a:lnTo>
                  <a:lnTo>
                    <a:pt x="2122" y="1853"/>
                  </a:lnTo>
                  <a:lnTo>
                    <a:pt x="2123" y="1854"/>
                  </a:lnTo>
                  <a:lnTo>
                    <a:pt x="2124" y="1855"/>
                  </a:lnTo>
                  <a:lnTo>
                    <a:pt x="2124" y="1856"/>
                  </a:lnTo>
                  <a:lnTo>
                    <a:pt x="2125" y="1856"/>
                  </a:lnTo>
                  <a:lnTo>
                    <a:pt x="2126" y="1857"/>
                  </a:lnTo>
                  <a:lnTo>
                    <a:pt x="2127" y="1858"/>
                  </a:lnTo>
                  <a:lnTo>
                    <a:pt x="2128" y="1858"/>
                  </a:lnTo>
                  <a:lnTo>
                    <a:pt x="2129" y="1859"/>
                  </a:lnTo>
                  <a:lnTo>
                    <a:pt x="2130" y="1860"/>
                  </a:lnTo>
                  <a:lnTo>
                    <a:pt x="2130" y="1860"/>
                  </a:lnTo>
                  <a:lnTo>
                    <a:pt x="2131" y="1861"/>
                  </a:lnTo>
                  <a:lnTo>
                    <a:pt x="2132" y="1862"/>
                  </a:lnTo>
                  <a:lnTo>
                    <a:pt x="2133" y="1863"/>
                  </a:lnTo>
                  <a:lnTo>
                    <a:pt x="2134" y="1863"/>
                  </a:lnTo>
                  <a:lnTo>
                    <a:pt x="2135" y="1864"/>
                  </a:lnTo>
                  <a:lnTo>
                    <a:pt x="2135" y="1865"/>
                  </a:lnTo>
                  <a:lnTo>
                    <a:pt x="2136" y="1865"/>
                  </a:lnTo>
                  <a:lnTo>
                    <a:pt x="2137" y="1866"/>
                  </a:lnTo>
                  <a:lnTo>
                    <a:pt x="2138" y="1866"/>
                  </a:lnTo>
                  <a:lnTo>
                    <a:pt x="2139" y="1867"/>
                  </a:lnTo>
                  <a:lnTo>
                    <a:pt x="2140" y="1868"/>
                  </a:lnTo>
                  <a:lnTo>
                    <a:pt x="2141" y="1868"/>
                  </a:lnTo>
                  <a:lnTo>
                    <a:pt x="2141" y="1869"/>
                  </a:lnTo>
                  <a:lnTo>
                    <a:pt x="2142" y="1870"/>
                  </a:lnTo>
                  <a:lnTo>
                    <a:pt x="2143" y="1870"/>
                  </a:lnTo>
                  <a:lnTo>
                    <a:pt x="2144" y="1871"/>
                  </a:lnTo>
                  <a:lnTo>
                    <a:pt x="2145" y="1871"/>
                  </a:lnTo>
                  <a:lnTo>
                    <a:pt x="2146" y="1872"/>
                  </a:lnTo>
                  <a:lnTo>
                    <a:pt x="2147" y="1873"/>
                  </a:lnTo>
                  <a:lnTo>
                    <a:pt x="2147" y="1873"/>
                  </a:lnTo>
                  <a:lnTo>
                    <a:pt x="2148" y="1874"/>
                  </a:lnTo>
                  <a:lnTo>
                    <a:pt x="2149" y="1874"/>
                  </a:lnTo>
                  <a:lnTo>
                    <a:pt x="2150" y="1875"/>
                  </a:lnTo>
                  <a:lnTo>
                    <a:pt x="2151" y="1876"/>
                  </a:lnTo>
                  <a:lnTo>
                    <a:pt x="2152" y="1876"/>
                  </a:lnTo>
                  <a:lnTo>
                    <a:pt x="2153" y="1877"/>
                  </a:lnTo>
                  <a:lnTo>
                    <a:pt x="2153" y="1877"/>
                  </a:lnTo>
                  <a:lnTo>
                    <a:pt x="2154" y="1878"/>
                  </a:lnTo>
                  <a:lnTo>
                    <a:pt x="2155" y="1878"/>
                  </a:lnTo>
                  <a:lnTo>
                    <a:pt x="2156" y="1879"/>
                  </a:lnTo>
                  <a:lnTo>
                    <a:pt x="2157" y="1879"/>
                  </a:lnTo>
                  <a:lnTo>
                    <a:pt x="2158" y="1880"/>
                  </a:lnTo>
                  <a:lnTo>
                    <a:pt x="2159" y="1880"/>
                  </a:lnTo>
                  <a:lnTo>
                    <a:pt x="2159" y="1881"/>
                  </a:lnTo>
                  <a:lnTo>
                    <a:pt x="2160" y="1882"/>
                  </a:lnTo>
                  <a:lnTo>
                    <a:pt x="2161" y="1882"/>
                  </a:lnTo>
                  <a:lnTo>
                    <a:pt x="2162" y="1883"/>
                  </a:lnTo>
                  <a:lnTo>
                    <a:pt x="2163" y="1883"/>
                  </a:lnTo>
                  <a:lnTo>
                    <a:pt x="2164" y="1884"/>
                  </a:lnTo>
                  <a:lnTo>
                    <a:pt x="2164" y="1884"/>
                  </a:lnTo>
                  <a:lnTo>
                    <a:pt x="2165" y="1885"/>
                  </a:lnTo>
                  <a:lnTo>
                    <a:pt x="2166" y="1885"/>
                  </a:lnTo>
                  <a:lnTo>
                    <a:pt x="2167" y="1885"/>
                  </a:lnTo>
                  <a:lnTo>
                    <a:pt x="2168" y="1886"/>
                  </a:lnTo>
                  <a:lnTo>
                    <a:pt x="2169" y="1886"/>
                  </a:lnTo>
                  <a:lnTo>
                    <a:pt x="2170" y="1887"/>
                  </a:lnTo>
                  <a:lnTo>
                    <a:pt x="2170" y="1887"/>
                  </a:lnTo>
                  <a:lnTo>
                    <a:pt x="2171" y="1888"/>
                  </a:lnTo>
                  <a:lnTo>
                    <a:pt x="2172" y="1888"/>
                  </a:lnTo>
                  <a:lnTo>
                    <a:pt x="2173" y="1889"/>
                  </a:lnTo>
                  <a:lnTo>
                    <a:pt x="2174" y="1889"/>
                  </a:lnTo>
                  <a:lnTo>
                    <a:pt x="2175" y="1890"/>
                  </a:lnTo>
                  <a:lnTo>
                    <a:pt x="2176" y="1890"/>
                  </a:lnTo>
                  <a:lnTo>
                    <a:pt x="2176" y="1890"/>
                  </a:lnTo>
                  <a:lnTo>
                    <a:pt x="2177" y="1891"/>
                  </a:lnTo>
                  <a:lnTo>
                    <a:pt x="2178" y="1891"/>
                  </a:lnTo>
                  <a:lnTo>
                    <a:pt x="2179" y="1892"/>
                  </a:lnTo>
                  <a:lnTo>
                    <a:pt x="2180" y="1892"/>
                  </a:lnTo>
                  <a:lnTo>
                    <a:pt x="2181" y="1892"/>
                  </a:lnTo>
                  <a:lnTo>
                    <a:pt x="2182" y="1893"/>
                  </a:lnTo>
                  <a:lnTo>
                    <a:pt x="2182" y="1893"/>
                  </a:lnTo>
                  <a:lnTo>
                    <a:pt x="2183" y="1894"/>
                  </a:lnTo>
                  <a:lnTo>
                    <a:pt x="2184" y="1894"/>
                  </a:lnTo>
                  <a:lnTo>
                    <a:pt x="2185" y="1894"/>
                  </a:lnTo>
                  <a:lnTo>
                    <a:pt x="2186" y="1895"/>
                  </a:lnTo>
                  <a:lnTo>
                    <a:pt x="2187" y="1895"/>
                  </a:lnTo>
                  <a:lnTo>
                    <a:pt x="2188" y="1895"/>
                  </a:lnTo>
                  <a:lnTo>
                    <a:pt x="2188" y="1896"/>
                  </a:lnTo>
                  <a:lnTo>
                    <a:pt x="2189" y="1896"/>
                  </a:lnTo>
                  <a:lnTo>
                    <a:pt x="2190" y="1896"/>
                  </a:lnTo>
                  <a:lnTo>
                    <a:pt x="2191" y="1897"/>
                  </a:lnTo>
                  <a:lnTo>
                    <a:pt x="2192" y="1897"/>
                  </a:lnTo>
                  <a:lnTo>
                    <a:pt x="2193" y="1897"/>
                  </a:lnTo>
                  <a:lnTo>
                    <a:pt x="2193" y="1898"/>
                  </a:lnTo>
                  <a:lnTo>
                    <a:pt x="2194" y="1898"/>
                  </a:lnTo>
                  <a:lnTo>
                    <a:pt x="2195" y="1898"/>
                  </a:lnTo>
                  <a:lnTo>
                    <a:pt x="2196" y="1899"/>
                  </a:lnTo>
                  <a:lnTo>
                    <a:pt x="2197" y="1899"/>
                  </a:lnTo>
                  <a:lnTo>
                    <a:pt x="2198" y="1899"/>
                  </a:lnTo>
                  <a:lnTo>
                    <a:pt x="2198" y="1899"/>
                  </a:lnTo>
                  <a:lnTo>
                    <a:pt x="2199" y="1899"/>
                  </a:lnTo>
                  <a:lnTo>
                    <a:pt x="2199" y="1900"/>
                  </a:lnTo>
                  <a:lnTo>
                    <a:pt x="2200" y="1900"/>
                  </a:lnTo>
                  <a:lnTo>
                    <a:pt x="2201" y="1900"/>
                  </a:lnTo>
                  <a:lnTo>
                    <a:pt x="2202" y="1901"/>
                  </a:lnTo>
                  <a:lnTo>
                    <a:pt x="2203" y="1901"/>
                  </a:lnTo>
                  <a:lnTo>
                    <a:pt x="2204" y="1901"/>
                  </a:lnTo>
                  <a:lnTo>
                    <a:pt x="2205" y="1901"/>
                  </a:lnTo>
                  <a:lnTo>
                    <a:pt x="2205" y="1902"/>
                  </a:lnTo>
                  <a:lnTo>
                    <a:pt x="2206" y="1902"/>
                  </a:lnTo>
                  <a:lnTo>
                    <a:pt x="2207" y="1902"/>
                  </a:lnTo>
                  <a:lnTo>
                    <a:pt x="2208" y="1902"/>
                  </a:lnTo>
                  <a:lnTo>
                    <a:pt x="2209" y="1903"/>
                  </a:lnTo>
                  <a:lnTo>
                    <a:pt x="2210" y="1903"/>
                  </a:lnTo>
                  <a:lnTo>
                    <a:pt x="2211" y="1903"/>
                  </a:lnTo>
                  <a:lnTo>
                    <a:pt x="2211" y="1903"/>
                  </a:lnTo>
                  <a:lnTo>
                    <a:pt x="2212" y="1903"/>
                  </a:lnTo>
                  <a:lnTo>
                    <a:pt x="2213" y="1904"/>
                  </a:lnTo>
                  <a:lnTo>
                    <a:pt x="2214" y="1904"/>
                  </a:lnTo>
                  <a:lnTo>
                    <a:pt x="2215" y="1904"/>
                  </a:lnTo>
                  <a:lnTo>
                    <a:pt x="2216" y="1904"/>
                  </a:lnTo>
                  <a:lnTo>
                    <a:pt x="2217" y="1904"/>
                  </a:lnTo>
                  <a:lnTo>
                    <a:pt x="2217" y="1905"/>
                  </a:lnTo>
                  <a:lnTo>
                    <a:pt x="2218" y="1905"/>
                  </a:lnTo>
                  <a:lnTo>
                    <a:pt x="2219" y="1905"/>
                  </a:lnTo>
                  <a:lnTo>
                    <a:pt x="2220" y="1905"/>
                  </a:lnTo>
                  <a:lnTo>
                    <a:pt x="2221" y="1905"/>
                  </a:lnTo>
                  <a:lnTo>
                    <a:pt x="2222" y="1905"/>
                  </a:lnTo>
                  <a:lnTo>
                    <a:pt x="2222" y="1906"/>
                  </a:lnTo>
                  <a:lnTo>
                    <a:pt x="2223" y="1906"/>
                  </a:lnTo>
                  <a:lnTo>
                    <a:pt x="2224" y="1906"/>
                  </a:lnTo>
                  <a:lnTo>
                    <a:pt x="2225" y="1906"/>
                  </a:lnTo>
                  <a:lnTo>
                    <a:pt x="2226" y="1906"/>
                  </a:lnTo>
                  <a:lnTo>
                    <a:pt x="2227" y="1906"/>
                  </a:lnTo>
                  <a:lnTo>
                    <a:pt x="2228" y="1906"/>
                  </a:lnTo>
                  <a:lnTo>
                    <a:pt x="2228" y="1906"/>
                  </a:lnTo>
                  <a:lnTo>
                    <a:pt x="2229" y="1907"/>
                  </a:lnTo>
                  <a:lnTo>
                    <a:pt x="2230" y="1907"/>
                  </a:lnTo>
                  <a:lnTo>
                    <a:pt x="2231" y="1907"/>
                  </a:lnTo>
                  <a:lnTo>
                    <a:pt x="2232" y="1907"/>
                  </a:lnTo>
                  <a:lnTo>
                    <a:pt x="2233" y="1907"/>
                  </a:lnTo>
                  <a:lnTo>
                    <a:pt x="2234" y="1907"/>
                  </a:lnTo>
                  <a:lnTo>
                    <a:pt x="2234" y="1907"/>
                  </a:lnTo>
                  <a:lnTo>
                    <a:pt x="2235" y="1907"/>
                  </a:lnTo>
                  <a:lnTo>
                    <a:pt x="2236" y="1907"/>
                  </a:lnTo>
                  <a:lnTo>
                    <a:pt x="2237" y="1907"/>
                  </a:lnTo>
                  <a:lnTo>
                    <a:pt x="2238" y="1907"/>
                  </a:lnTo>
                  <a:lnTo>
                    <a:pt x="2239" y="1907"/>
                  </a:lnTo>
                  <a:lnTo>
                    <a:pt x="2240" y="1907"/>
                  </a:lnTo>
                  <a:lnTo>
                    <a:pt x="2240" y="1907"/>
                  </a:lnTo>
                  <a:lnTo>
                    <a:pt x="2241" y="1908"/>
                  </a:lnTo>
                  <a:lnTo>
                    <a:pt x="2242" y="1908"/>
                  </a:lnTo>
                  <a:lnTo>
                    <a:pt x="2243" y="1908"/>
                  </a:lnTo>
                  <a:lnTo>
                    <a:pt x="2244" y="1908"/>
                  </a:lnTo>
                  <a:lnTo>
                    <a:pt x="2245" y="1908"/>
                  </a:lnTo>
                  <a:lnTo>
                    <a:pt x="2245" y="1908"/>
                  </a:lnTo>
                  <a:lnTo>
                    <a:pt x="2246" y="1908"/>
                  </a:lnTo>
                  <a:lnTo>
                    <a:pt x="2247" y="1908"/>
                  </a:lnTo>
                  <a:lnTo>
                    <a:pt x="2248" y="1908"/>
                  </a:lnTo>
                  <a:lnTo>
                    <a:pt x="2249" y="1908"/>
                  </a:lnTo>
                  <a:lnTo>
                    <a:pt x="2250" y="1908"/>
                  </a:lnTo>
                  <a:lnTo>
                    <a:pt x="2251" y="1908"/>
                  </a:lnTo>
                  <a:lnTo>
                    <a:pt x="2251" y="1908"/>
                  </a:lnTo>
                  <a:lnTo>
                    <a:pt x="2252" y="1908"/>
                  </a:lnTo>
                  <a:lnTo>
                    <a:pt x="2253" y="1908"/>
                  </a:lnTo>
                  <a:lnTo>
                    <a:pt x="2254" y="1907"/>
                  </a:lnTo>
                  <a:lnTo>
                    <a:pt x="2255" y="1907"/>
                  </a:lnTo>
                  <a:lnTo>
                    <a:pt x="2256" y="1907"/>
                  </a:lnTo>
                  <a:lnTo>
                    <a:pt x="2257" y="1907"/>
                  </a:lnTo>
                  <a:lnTo>
                    <a:pt x="2257" y="1907"/>
                  </a:lnTo>
                  <a:lnTo>
                    <a:pt x="2258" y="1907"/>
                  </a:lnTo>
                  <a:lnTo>
                    <a:pt x="2259" y="1907"/>
                  </a:lnTo>
                  <a:lnTo>
                    <a:pt x="2260" y="1907"/>
                  </a:lnTo>
                  <a:lnTo>
                    <a:pt x="2261" y="1907"/>
                  </a:lnTo>
                  <a:lnTo>
                    <a:pt x="2262" y="1907"/>
                  </a:lnTo>
                  <a:lnTo>
                    <a:pt x="2263" y="1907"/>
                  </a:lnTo>
                  <a:lnTo>
                    <a:pt x="2263" y="1907"/>
                  </a:lnTo>
                  <a:lnTo>
                    <a:pt x="2264" y="1907"/>
                  </a:lnTo>
                  <a:lnTo>
                    <a:pt x="2265" y="1907"/>
                  </a:lnTo>
                  <a:lnTo>
                    <a:pt x="2266" y="1906"/>
                  </a:lnTo>
                  <a:lnTo>
                    <a:pt x="2267" y="1906"/>
                  </a:lnTo>
                  <a:lnTo>
                    <a:pt x="2268" y="1906"/>
                  </a:lnTo>
                  <a:lnTo>
                    <a:pt x="2269" y="1906"/>
                  </a:lnTo>
                  <a:lnTo>
                    <a:pt x="2269" y="1906"/>
                  </a:lnTo>
                  <a:lnTo>
                    <a:pt x="2270" y="1906"/>
                  </a:lnTo>
                  <a:lnTo>
                    <a:pt x="2271" y="1906"/>
                  </a:lnTo>
                  <a:lnTo>
                    <a:pt x="2272" y="1906"/>
                  </a:lnTo>
                  <a:lnTo>
                    <a:pt x="2273" y="1905"/>
                  </a:lnTo>
                  <a:lnTo>
                    <a:pt x="2274" y="1905"/>
                  </a:lnTo>
                  <a:lnTo>
                    <a:pt x="2274" y="1905"/>
                  </a:lnTo>
                  <a:lnTo>
                    <a:pt x="2275" y="1905"/>
                  </a:lnTo>
                  <a:lnTo>
                    <a:pt x="2276" y="1905"/>
                  </a:lnTo>
                  <a:lnTo>
                    <a:pt x="2277" y="1905"/>
                  </a:lnTo>
                  <a:lnTo>
                    <a:pt x="2278" y="1904"/>
                  </a:lnTo>
                  <a:lnTo>
                    <a:pt x="2279" y="1904"/>
                  </a:lnTo>
                  <a:lnTo>
                    <a:pt x="2280" y="1904"/>
                  </a:lnTo>
                  <a:lnTo>
                    <a:pt x="2280" y="1904"/>
                  </a:lnTo>
                  <a:lnTo>
                    <a:pt x="2281" y="1904"/>
                  </a:lnTo>
                  <a:lnTo>
                    <a:pt x="2282" y="1903"/>
                  </a:lnTo>
                  <a:lnTo>
                    <a:pt x="2283" y="1903"/>
                  </a:lnTo>
                  <a:lnTo>
                    <a:pt x="2284" y="1903"/>
                  </a:lnTo>
                  <a:lnTo>
                    <a:pt x="2284" y="1903"/>
                  </a:lnTo>
                  <a:lnTo>
                    <a:pt x="2285" y="1903"/>
                  </a:lnTo>
                  <a:lnTo>
                    <a:pt x="2286" y="1903"/>
                  </a:lnTo>
                  <a:lnTo>
                    <a:pt x="2286" y="1902"/>
                  </a:lnTo>
                  <a:lnTo>
                    <a:pt x="2287" y="1902"/>
                  </a:lnTo>
                  <a:lnTo>
                    <a:pt x="2288" y="1902"/>
                  </a:lnTo>
                  <a:lnTo>
                    <a:pt x="2289" y="1902"/>
                  </a:lnTo>
                  <a:lnTo>
                    <a:pt x="2290" y="1901"/>
                  </a:lnTo>
                  <a:lnTo>
                    <a:pt x="2291" y="1901"/>
                  </a:lnTo>
                  <a:lnTo>
                    <a:pt x="2292" y="1901"/>
                  </a:lnTo>
                  <a:lnTo>
                    <a:pt x="2292" y="1901"/>
                  </a:lnTo>
                  <a:lnTo>
                    <a:pt x="2293" y="1900"/>
                  </a:lnTo>
                  <a:lnTo>
                    <a:pt x="2294" y="1900"/>
                  </a:lnTo>
                  <a:lnTo>
                    <a:pt x="2295" y="1900"/>
                  </a:lnTo>
                  <a:lnTo>
                    <a:pt x="2296" y="1899"/>
                  </a:lnTo>
                  <a:lnTo>
                    <a:pt x="2297" y="1899"/>
                  </a:lnTo>
                  <a:lnTo>
                    <a:pt x="2298" y="1899"/>
                  </a:lnTo>
                  <a:lnTo>
                    <a:pt x="2298" y="1899"/>
                  </a:lnTo>
                  <a:lnTo>
                    <a:pt x="2299" y="1898"/>
                  </a:lnTo>
                  <a:lnTo>
                    <a:pt x="2300" y="1898"/>
                  </a:lnTo>
                  <a:lnTo>
                    <a:pt x="2301" y="1898"/>
                  </a:lnTo>
                  <a:lnTo>
                    <a:pt x="2302" y="1897"/>
                  </a:lnTo>
                  <a:lnTo>
                    <a:pt x="2303" y="1897"/>
                  </a:lnTo>
                  <a:lnTo>
                    <a:pt x="2303" y="1897"/>
                  </a:lnTo>
                  <a:lnTo>
                    <a:pt x="2304" y="1896"/>
                  </a:lnTo>
                  <a:lnTo>
                    <a:pt x="2305" y="1896"/>
                  </a:lnTo>
                  <a:lnTo>
                    <a:pt x="2306" y="1896"/>
                  </a:lnTo>
                  <a:lnTo>
                    <a:pt x="2307" y="1895"/>
                  </a:lnTo>
                  <a:lnTo>
                    <a:pt x="2308" y="1895"/>
                  </a:lnTo>
                  <a:lnTo>
                    <a:pt x="2309" y="1895"/>
                  </a:lnTo>
                  <a:lnTo>
                    <a:pt x="2309" y="1894"/>
                  </a:lnTo>
                  <a:lnTo>
                    <a:pt x="2310" y="1894"/>
                  </a:lnTo>
                  <a:lnTo>
                    <a:pt x="2311" y="1893"/>
                  </a:lnTo>
                  <a:lnTo>
                    <a:pt x="2312" y="1893"/>
                  </a:lnTo>
                  <a:lnTo>
                    <a:pt x="2313" y="1893"/>
                  </a:lnTo>
                  <a:lnTo>
                    <a:pt x="2314" y="1892"/>
                  </a:lnTo>
                  <a:lnTo>
                    <a:pt x="2315" y="1892"/>
                  </a:lnTo>
                  <a:lnTo>
                    <a:pt x="2315" y="1892"/>
                  </a:lnTo>
                  <a:lnTo>
                    <a:pt x="2316" y="1891"/>
                  </a:lnTo>
                  <a:lnTo>
                    <a:pt x="2317" y="1891"/>
                  </a:lnTo>
                  <a:lnTo>
                    <a:pt x="2318" y="1890"/>
                  </a:lnTo>
                  <a:lnTo>
                    <a:pt x="2319" y="1890"/>
                  </a:lnTo>
                  <a:lnTo>
                    <a:pt x="2320" y="1889"/>
                  </a:lnTo>
                  <a:lnTo>
                    <a:pt x="2321" y="1889"/>
                  </a:lnTo>
                  <a:lnTo>
                    <a:pt x="2321" y="1889"/>
                  </a:lnTo>
                  <a:lnTo>
                    <a:pt x="2322" y="1888"/>
                  </a:lnTo>
                  <a:lnTo>
                    <a:pt x="2323" y="1888"/>
                  </a:lnTo>
                  <a:lnTo>
                    <a:pt x="2324" y="1887"/>
                  </a:lnTo>
                  <a:lnTo>
                    <a:pt x="2325" y="1887"/>
                  </a:lnTo>
                  <a:lnTo>
                    <a:pt x="2326" y="1886"/>
                  </a:lnTo>
                  <a:lnTo>
                    <a:pt x="2327" y="1886"/>
                  </a:lnTo>
                  <a:lnTo>
                    <a:pt x="2327" y="1885"/>
                  </a:lnTo>
                  <a:lnTo>
                    <a:pt x="2328" y="1885"/>
                  </a:lnTo>
                  <a:lnTo>
                    <a:pt x="2329" y="1884"/>
                  </a:lnTo>
                  <a:lnTo>
                    <a:pt x="2330" y="1884"/>
                  </a:lnTo>
                  <a:lnTo>
                    <a:pt x="2331" y="1883"/>
                  </a:lnTo>
                  <a:lnTo>
                    <a:pt x="2332" y="1883"/>
                  </a:lnTo>
                  <a:lnTo>
                    <a:pt x="2332" y="1882"/>
                  </a:lnTo>
                  <a:lnTo>
                    <a:pt x="2333" y="1882"/>
                  </a:lnTo>
                  <a:lnTo>
                    <a:pt x="2334" y="1881"/>
                  </a:lnTo>
                  <a:lnTo>
                    <a:pt x="2335" y="1881"/>
                  </a:lnTo>
                  <a:lnTo>
                    <a:pt x="2336" y="1880"/>
                  </a:lnTo>
                  <a:lnTo>
                    <a:pt x="2337" y="1880"/>
                  </a:lnTo>
                  <a:lnTo>
                    <a:pt x="2338" y="1879"/>
                  </a:lnTo>
                  <a:lnTo>
                    <a:pt x="2338" y="1879"/>
                  </a:lnTo>
                  <a:lnTo>
                    <a:pt x="2339" y="1878"/>
                  </a:lnTo>
                  <a:lnTo>
                    <a:pt x="2340" y="1878"/>
                  </a:lnTo>
                  <a:lnTo>
                    <a:pt x="2341" y="1877"/>
                  </a:lnTo>
                  <a:lnTo>
                    <a:pt x="2342" y="1877"/>
                  </a:lnTo>
                  <a:lnTo>
                    <a:pt x="2343" y="1876"/>
                  </a:lnTo>
                  <a:lnTo>
                    <a:pt x="2344" y="1876"/>
                  </a:lnTo>
                  <a:lnTo>
                    <a:pt x="2344" y="1875"/>
                  </a:lnTo>
                  <a:lnTo>
                    <a:pt x="2345" y="1874"/>
                  </a:lnTo>
                  <a:lnTo>
                    <a:pt x="2346" y="1874"/>
                  </a:lnTo>
                  <a:lnTo>
                    <a:pt x="2347" y="1873"/>
                  </a:lnTo>
                  <a:lnTo>
                    <a:pt x="2348" y="1873"/>
                  </a:lnTo>
                  <a:lnTo>
                    <a:pt x="2349" y="1872"/>
                  </a:lnTo>
                  <a:lnTo>
                    <a:pt x="2350" y="1871"/>
                  </a:lnTo>
                  <a:lnTo>
                    <a:pt x="2350" y="1871"/>
                  </a:lnTo>
                  <a:lnTo>
                    <a:pt x="2351" y="1870"/>
                  </a:lnTo>
                  <a:lnTo>
                    <a:pt x="2352" y="1870"/>
                  </a:lnTo>
                  <a:lnTo>
                    <a:pt x="2353" y="1869"/>
                  </a:lnTo>
                  <a:lnTo>
                    <a:pt x="2354" y="1868"/>
                  </a:lnTo>
                  <a:lnTo>
                    <a:pt x="2355" y="1868"/>
                  </a:lnTo>
                  <a:lnTo>
                    <a:pt x="2355" y="1867"/>
                  </a:lnTo>
                  <a:lnTo>
                    <a:pt x="2356" y="1866"/>
                  </a:lnTo>
                  <a:lnTo>
                    <a:pt x="2357" y="1866"/>
                  </a:lnTo>
                  <a:lnTo>
                    <a:pt x="2358" y="1865"/>
                  </a:lnTo>
                  <a:lnTo>
                    <a:pt x="2359" y="1864"/>
                  </a:lnTo>
                  <a:lnTo>
                    <a:pt x="2360" y="1864"/>
                  </a:lnTo>
                  <a:lnTo>
                    <a:pt x="2361" y="1863"/>
                  </a:lnTo>
                  <a:lnTo>
                    <a:pt x="2361" y="1862"/>
                  </a:lnTo>
                  <a:lnTo>
                    <a:pt x="2362" y="1862"/>
                  </a:lnTo>
                  <a:lnTo>
                    <a:pt x="2363" y="1861"/>
                  </a:lnTo>
                  <a:lnTo>
                    <a:pt x="2364" y="1860"/>
                  </a:lnTo>
                  <a:lnTo>
                    <a:pt x="2365" y="1860"/>
                  </a:lnTo>
                  <a:lnTo>
                    <a:pt x="2366" y="1859"/>
                  </a:lnTo>
                  <a:lnTo>
                    <a:pt x="2367" y="1858"/>
                  </a:lnTo>
                  <a:lnTo>
                    <a:pt x="2367" y="1858"/>
                  </a:lnTo>
                  <a:lnTo>
                    <a:pt x="2368" y="1857"/>
                  </a:lnTo>
                  <a:lnTo>
                    <a:pt x="2369" y="1856"/>
                  </a:lnTo>
                  <a:lnTo>
                    <a:pt x="2370" y="1855"/>
                  </a:lnTo>
                  <a:lnTo>
                    <a:pt x="2370" y="1855"/>
                  </a:lnTo>
                  <a:lnTo>
                    <a:pt x="2371" y="1855"/>
                  </a:lnTo>
                  <a:lnTo>
                    <a:pt x="2372" y="1854"/>
                  </a:lnTo>
                  <a:lnTo>
                    <a:pt x="2373" y="1853"/>
                  </a:lnTo>
                  <a:lnTo>
                    <a:pt x="2373" y="1853"/>
                  </a:lnTo>
                  <a:lnTo>
                    <a:pt x="2374" y="1852"/>
                  </a:lnTo>
                  <a:lnTo>
                    <a:pt x="2375" y="1851"/>
                  </a:lnTo>
                  <a:lnTo>
                    <a:pt x="2376" y="1850"/>
                  </a:lnTo>
                  <a:lnTo>
                    <a:pt x="2377" y="1850"/>
                  </a:lnTo>
                  <a:lnTo>
                    <a:pt x="2378" y="1849"/>
                  </a:lnTo>
                  <a:lnTo>
                    <a:pt x="2379" y="1848"/>
                  </a:lnTo>
                  <a:lnTo>
                    <a:pt x="2379" y="1847"/>
                  </a:lnTo>
                  <a:lnTo>
                    <a:pt x="2380" y="1846"/>
                  </a:lnTo>
                  <a:lnTo>
                    <a:pt x="2381" y="1846"/>
                  </a:lnTo>
                  <a:lnTo>
                    <a:pt x="2382" y="1845"/>
                  </a:lnTo>
                  <a:lnTo>
                    <a:pt x="2383" y="1844"/>
                  </a:lnTo>
                  <a:lnTo>
                    <a:pt x="2384" y="1843"/>
                  </a:lnTo>
                  <a:lnTo>
                    <a:pt x="2384" y="1842"/>
                  </a:lnTo>
                  <a:lnTo>
                    <a:pt x="2385" y="1842"/>
                  </a:lnTo>
                  <a:lnTo>
                    <a:pt x="2386" y="1841"/>
                  </a:lnTo>
                  <a:lnTo>
                    <a:pt x="2387" y="1840"/>
                  </a:lnTo>
                  <a:lnTo>
                    <a:pt x="2388" y="1839"/>
                  </a:lnTo>
                  <a:lnTo>
                    <a:pt x="2389" y="1838"/>
                  </a:lnTo>
                  <a:lnTo>
                    <a:pt x="2390" y="1838"/>
                  </a:lnTo>
                  <a:lnTo>
                    <a:pt x="2390" y="1837"/>
                  </a:lnTo>
                  <a:lnTo>
                    <a:pt x="2391" y="1836"/>
                  </a:lnTo>
                  <a:lnTo>
                    <a:pt x="2392" y="1835"/>
                  </a:lnTo>
                  <a:lnTo>
                    <a:pt x="2393" y="1834"/>
                  </a:lnTo>
                  <a:lnTo>
                    <a:pt x="2394" y="1833"/>
                  </a:lnTo>
                  <a:lnTo>
                    <a:pt x="2395" y="1832"/>
                  </a:lnTo>
                  <a:lnTo>
                    <a:pt x="2396" y="1832"/>
                  </a:lnTo>
                  <a:lnTo>
                    <a:pt x="2396" y="1831"/>
                  </a:lnTo>
                  <a:lnTo>
                    <a:pt x="2397" y="1830"/>
                  </a:lnTo>
                  <a:lnTo>
                    <a:pt x="2398" y="1829"/>
                  </a:lnTo>
                  <a:lnTo>
                    <a:pt x="2399" y="1828"/>
                  </a:lnTo>
                  <a:lnTo>
                    <a:pt x="2400" y="1827"/>
                  </a:lnTo>
                  <a:lnTo>
                    <a:pt x="2401" y="1826"/>
                  </a:lnTo>
                  <a:lnTo>
                    <a:pt x="2402" y="1825"/>
                  </a:lnTo>
                  <a:lnTo>
                    <a:pt x="2402" y="1824"/>
                  </a:lnTo>
                  <a:lnTo>
                    <a:pt x="2403" y="1823"/>
                  </a:lnTo>
                  <a:lnTo>
                    <a:pt x="2404" y="1823"/>
                  </a:lnTo>
                  <a:lnTo>
                    <a:pt x="2405" y="1822"/>
                  </a:lnTo>
                  <a:lnTo>
                    <a:pt x="2406" y="1821"/>
                  </a:lnTo>
                  <a:lnTo>
                    <a:pt x="2407" y="1820"/>
                  </a:lnTo>
                  <a:lnTo>
                    <a:pt x="2408" y="1819"/>
                  </a:lnTo>
                  <a:lnTo>
                    <a:pt x="2408" y="1818"/>
                  </a:lnTo>
                  <a:lnTo>
                    <a:pt x="2409" y="1817"/>
                  </a:lnTo>
                  <a:lnTo>
                    <a:pt x="2410" y="1816"/>
                  </a:lnTo>
                  <a:lnTo>
                    <a:pt x="2411" y="1815"/>
                  </a:lnTo>
                  <a:lnTo>
                    <a:pt x="2412" y="1814"/>
                  </a:lnTo>
                  <a:lnTo>
                    <a:pt x="2413" y="1813"/>
                  </a:lnTo>
                  <a:lnTo>
                    <a:pt x="2413" y="1812"/>
                  </a:lnTo>
                  <a:lnTo>
                    <a:pt x="2414" y="1811"/>
                  </a:lnTo>
                  <a:lnTo>
                    <a:pt x="2415" y="1810"/>
                  </a:lnTo>
                  <a:lnTo>
                    <a:pt x="2416" y="1809"/>
                  </a:lnTo>
                  <a:lnTo>
                    <a:pt x="2417" y="1808"/>
                  </a:lnTo>
                  <a:lnTo>
                    <a:pt x="2418" y="1807"/>
                  </a:lnTo>
                  <a:lnTo>
                    <a:pt x="2419" y="1806"/>
                  </a:lnTo>
                  <a:lnTo>
                    <a:pt x="2419" y="1805"/>
                  </a:lnTo>
                  <a:lnTo>
                    <a:pt x="2420" y="1804"/>
                  </a:lnTo>
                  <a:lnTo>
                    <a:pt x="2421" y="1803"/>
                  </a:lnTo>
                  <a:lnTo>
                    <a:pt x="2422" y="1802"/>
                  </a:lnTo>
                  <a:lnTo>
                    <a:pt x="2423" y="1801"/>
                  </a:lnTo>
                  <a:lnTo>
                    <a:pt x="2424" y="1800"/>
                  </a:lnTo>
                  <a:lnTo>
                    <a:pt x="2425" y="1799"/>
                  </a:lnTo>
                  <a:lnTo>
                    <a:pt x="2425" y="1798"/>
                  </a:lnTo>
                  <a:lnTo>
                    <a:pt x="2426" y="1797"/>
                  </a:lnTo>
                  <a:lnTo>
                    <a:pt x="2427" y="1796"/>
                  </a:lnTo>
                  <a:lnTo>
                    <a:pt x="2428" y="1795"/>
                  </a:lnTo>
                  <a:lnTo>
                    <a:pt x="2429" y="1794"/>
                  </a:lnTo>
                  <a:lnTo>
                    <a:pt x="2430" y="1792"/>
                  </a:lnTo>
                  <a:lnTo>
                    <a:pt x="2431" y="1791"/>
                  </a:lnTo>
                  <a:lnTo>
                    <a:pt x="2431" y="1790"/>
                  </a:lnTo>
                  <a:lnTo>
                    <a:pt x="2432" y="1789"/>
                  </a:lnTo>
                  <a:lnTo>
                    <a:pt x="2433" y="1788"/>
                  </a:lnTo>
                  <a:lnTo>
                    <a:pt x="2434" y="1787"/>
                  </a:lnTo>
                  <a:lnTo>
                    <a:pt x="2435" y="1786"/>
                  </a:lnTo>
                  <a:lnTo>
                    <a:pt x="2436" y="1785"/>
                  </a:lnTo>
                  <a:lnTo>
                    <a:pt x="2437" y="1784"/>
                  </a:lnTo>
                  <a:lnTo>
                    <a:pt x="2437" y="1783"/>
                  </a:lnTo>
                  <a:lnTo>
                    <a:pt x="2438" y="1781"/>
                  </a:lnTo>
                  <a:lnTo>
                    <a:pt x="2439" y="1780"/>
                  </a:lnTo>
                  <a:lnTo>
                    <a:pt x="2440" y="1779"/>
                  </a:lnTo>
                  <a:lnTo>
                    <a:pt x="2441" y="1778"/>
                  </a:lnTo>
                  <a:lnTo>
                    <a:pt x="2442" y="1777"/>
                  </a:lnTo>
                  <a:lnTo>
                    <a:pt x="2442" y="1776"/>
                  </a:lnTo>
                  <a:lnTo>
                    <a:pt x="2443" y="1775"/>
                  </a:lnTo>
                  <a:lnTo>
                    <a:pt x="2444" y="1773"/>
                  </a:lnTo>
                  <a:lnTo>
                    <a:pt x="2445" y="1772"/>
                  </a:lnTo>
                  <a:lnTo>
                    <a:pt x="2446" y="1771"/>
                  </a:lnTo>
                  <a:lnTo>
                    <a:pt x="2447" y="1770"/>
                  </a:lnTo>
                  <a:lnTo>
                    <a:pt x="2448" y="1769"/>
                  </a:lnTo>
                  <a:lnTo>
                    <a:pt x="2448" y="1768"/>
                  </a:lnTo>
                  <a:lnTo>
                    <a:pt x="2449" y="1766"/>
                  </a:lnTo>
                  <a:lnTo>
                    <a:pt x="2450" y="1765"/>
                  </a:lnTo>
                  <a:lnTo>
                    <a:pt x="2451" y="1764"/>
                  </a:lnTo>
                  <a:lnTo>
                    <a:pt x="2452" y="1763"/>
                  </a:lnTo>
                  <a:lnTo>
                    <a:pt x="2453" y="1762"/>
                  </a:lnTo>
                  <a:lnTo>
                    <a:pt x="2454" y="1760"/>
                  </a:lnTo>
                  <a:lnTo>
                    <a:pt x="2454" y="1759"/>
                  </a:lnTo>
                  <a:lnTo>
                    <a:pt x="2455" y="1758"/>
                  </a:lnTo>
                  <a:lnTo>
                    <a:pt x="2456" y="1757"/>
                  </a:lnTo>
                  <a:lnTo>
                    <a:pt x="2456" y="1757"/>
                  </a:lnTo>
                  <a:lnTo>
                    <a:pt x="2457" y="1756"/>
                  </a:lnTo>
                  <a:lnTo>
                    <a:pt x="2458" y="1754"/>
                  </a:lnTo>
                  <a:lnTo>
                    <a:pt x="2459" y="1753"/>
                  </a:lnTo>
                  <a:lnTo>
                    <a:pt x="2459" y="1752"/>
                  </a:lnTo>
                  <a:lnTo>
                    <a:pt x="2460" y="1751"/>
                  </a:lnTo>
                  <a:lnTo>
                    <a:pt x="2461" y="1749"/>
                  </a:lnTo>
                  <a:lnTo>
                    <a:pt x="2462" y="1748"/>
                  </a:lnTo>
                  <a:lnTo>
                    <a:pt x="2463" y="1747"/>
                  </a:lnTo>
                  <a:lnTo>
                    <a:pt x="2464" y="1746"/>
                  </a:lnTo>
                  <a:lnTo>
                    <a:pt x="2465" y="1744"/>
                  </a:lnTo>
                  <a:lnTo>
                    <a:pt x="2465" y="1743"/>
                  </a:lnTo>
                  <a:lnTo>
                    <a:pt x="2466" y="1742"/>
                  </a:lnTo>
                  <a:lnTo>
                    <a:pt x="2467" y="1741"/>
                  </a:lnTo>
                  <a:lnTo>
                    <a:pt x="2468" y="1739"/>
                  </a:lnTo>
                  <a:lnTo>
                    <a:pt x="2469" y="1738"/>
                  </a:lnTo>
                  <a:lnTo>
                    <a:pt x="2470" y="1737"/>
                  </a:lnTo>
                  <a:lnTo>
                    <a:pt x="2470" y="1735"/>
                  </a:lnTo>
                  <a:lnTo>
                    <a:pt x="2471" y="1734"/>
                  </a:lnTo>
                  <a:lnTo>
                    <a:pt x="2472" y="1733"/>
                  </a:lnTo>
                  <a:lnTo>
                    <a:pt x="2473" y="1732"/>
                  </a:lnTo>
                  <a:lnTo>
                    <a:pt x="2474" y="1730"/>
                  </a:lnTo>
                  <a:lnTo>
                    <a:pt x="2475" y="1729"/>
                  </a:lnTo>
                  <a:lnTo>
                    <a:pt x="2475" y="1728"/>
                  </a:lnTo>
                  <a:lnTo>
                    <a:pt x="2476" y="1726"/>
                  </a:lnTo>
                  <a:lnTo>
                    <a:pt x="2477" y="1725"/>
                  </a:lnTo>
                  <a:lnTo>
                    <a:pt x="2478" y="1724"/>
                  </a:lnTo>
                  <a:lnTo>
                    <a:pt x="2479" y="1722"/>
                  </a:lnTo>
                  <a:lnTo>
                    <a:pt x="2479" y="1722"/>
                  </a:lnTo>
                  <a:lnTo>
                    <a:pt x="2480" y="1721"/>
                  </a:lnTo>
                  <a:lnTo>
                    <a:pt x="2480" y="1720"/>
                  </a:lnTo>
                  <a:lnTo>
                    <a:pt x="2481" y="1718"/>
                  </a:lnTo>
                  <a:lnTo>
                    <a:pt x="2482" y="1717"/>
                  </a:lnTo>
                  <a:lnTo>
                    <a:pt x="2483" y="1715"/>
                  </a:lnTo>
                  <a:lnTo>
                    <a:pt x="2484" y="1714"/>
                  </a:lnTo>
                  <a:lnTo>
                    <a:pt x="2485" y="1713"/>
                  </a:lnTo>
                  <a:lnTo>
                    <a:pt x="2486" y="1711"/>
                  </a:lnTo>
                  <a:lnTo>
                    <a:pt x="2486" y="1710"/>
                  </a:lnTo>
                  <a:lnTo>
                    <a:pt x="2487" y="1708"/>
                  </a:lnTo>
                  <a:lnTo>
                    <a:pt x="2488" y="1707"/>
                  </a:lnTo>
                  <a:lnTo>
                    <a:pt x="2489" y="1706"/>
                  </a:lnTo>
                  <a:lnTo>
                    <a:pt x="2490" y="1704"/>
                  </a:lnTo>
                  <a:lnTo>
                    <a:pt x="2491" y="1703"/>
                  </a:lnTo>
                  <a:lnTo>
                    <a:pt x="2491" y="1701"/>
                  </a:lnTo>
                  <a:lnTo>
                    <a:pt x="2492" y="1700"/>
                  </a:lnTo>
                  <a:lnTo>
                    <a:pt x="2492" y="1700"/>
                  </a:lnTo>
                  <a:lnTo>
                    <a:pt x="2493" y="1699"/>
                  </a:lnTo>
                  <a:lnTo>
                    <a:pt x="2494" y="1697"/>
                  </a:lnTo>
                  <a:lnTo>
                    <a:pt x="2495" y="1696"/>
                  </a:lnTo>
                  <a:lnTo>
                    <a:pt x="2496" y="1694"/>
                  </a:lnTo>
                  <a:lnTo>
                    <a:pt x="2497" y="1693"/>
                  </a:lnTo>
                  <a:lnTo>
                    <a:pt x="2497" y="1692"/>
                  </a:lnTo>
                  <a:lnTo>
                    <a:pt x="2498" y="1691"/>
                  </a:lnTo>
                  <a:lnTo>
                    <a:pt x="2499" y="1690"/>
                  </a:lnTo>
                  <a:lnTo>
                    <a:pt x="2500" y="1688"/>
                  </a:lnTo>
                  <a:lnTo>
                    <a:pt x="2501" y="1687"/>
                  </a:lnTo>
                  <a:lnTo>
                    <a:pt x="2502" y="1686"/>
                  </a:lnTo>
                  <a:lnTo>
                    <a:pt x="2503" y="1685"/>
                  </a:lnTo>
                  <a:lnTo>
                    <a:pt x="2503" y="1684"/>
                  </a:lnTo>
                  <a:lnTo>
                    <a:pt x="2504" y="1684"/>
                  </a:lnTo>
                  <a:lnTo>
                    <a:pt x="2505" y="1683"/>
                  </a:lnTo>
                  <a:lnTo>
                    <a:pt x="2506" y="1682"/>
                  </a:lnTo>
                  <a:lnTo>
                    <a:pt x="2507" y="1681"/>
                  </a:lnTo>
                  <a:lnTo>
                    <a:pt x="2508" y="1680"/>
                  </a:lnTo>
                  <a:lnTo>
                    <a:pt x="2509" y="1680"/>
                  </a:lnTo>
                  <a:lnTo>
                    <a:pt x="2509" y="1679"/>
                  </a:lnTo>
                  <a:lnTo>
                    <a:pt x="2510" y="1678"/>
                  </a:lnTo>
                  <a:lnTo>
                    <a:pt x="2511" y="1678"/>
                  </a:lnTo>
                  <a:lnTo>
                    <a:pt x="2512" y="1677"/>
                  </a:lnTo>
                  <a:lnTo>
                    <a:pt x="2513" y="1677"/>
                  </a:lnTo>
                  <a:lnTo>
                    <a:pt x="2514" y="1676"/>
                  </a:lnTo>
                  <a:lnTo>
                    <a:pt x="2515" y="1676"/>
                  </a:lnTo>
                  <a:lnTo>
                    <a:pt x="2515" y="1675"/>
                  </a:lnTo>
                  <a:lnTo>
                    <a:pt x="2516" y="1675"/>
                  </a:lnTo>
                  <a:lnTo>
                    <a:pt x="2517" y="1675"/>
                  </a:lnTo>
                  <a:lnTo>
                    <a:pt x="2518" y="1675"/>
                  </a:lnTo>
                  <a:lnTo>
                    <a:pt x="2519" y="1674"/>
                  </a:lnTo>
                  <a:lnTo>
                    <a:pt x="2520" y="1674"/>
                  </a:lnTo>
                  <a:lnTo>
                    <a:pt x="2521" y="1674"/>
                  </a:lnTo>
                  <a:lnTo>
                    <a:pt x="2521" y="1674"/>
                  </a:lnTo>
                  <a:lnTo>
                    <a:pt x="2522" y="1674"/>
                  </a:lnTo>
                  <a:lnTo>
                    <a:pt x="2523" y="1674"/>
                  </a:lnTo>
                  <a:lnTo>
                    <a:pt x="2524" y="1674"/>
                  </a:lnTo>
                  <a:lnTo>
                    <a:pt x="2525" y="1674"/>
                  </a:lnTo>
                  <a:lnTo>
                    <a:pt x="2526" y="1675"/>
                  </a:lnTo>
                  <a:lnTo>
                    <a:pt x="2527" y="1675"/>
                  </a:lnTo>
                  <a:lnTo>
                    <a:pt x="2527" y="1675"/>
                  </a:lnTo>
                  <a:lnTo>
                    <a:pt x="2528" y="1675"/>
                  </a:lnTo>
                  <a:lnTo>
                    <a:pt x="2529" y="1676"/>
                  </a:lnTo>
                  <a:lnTo>
                    <a:pt x="2530" y="1676"/>
                  </a:lnTo>
                  <a:lnTo>
                    <a:pt x="2531" y="1676"/>
                  </a:lnTo>
                  <a:lnTo>
                    <a:pt x="2532" y="1677"/>
                  </a:lnTo>
                  <a:lnTo>
                    <a:pt x="2533" y="1677"/>
                  </a:lnTo>
                  <a:lnTo>
                    <a:pt x="2533" y="1678"/>
                  </a:lnTo>
                  <a:lnTo>
                    <a:pt x="2534" y="1679"/>
                  </a:lnTo>
                  <a:lnTo>
                    <a:pt x="2535" y="1679"/>
                  </a:lnTo>
                  <a:lnTo>
                    <a:pt x="2536" y="1680"/>
                  </a:lnTo>
                  <a:lnTo>
                    <a:pt x="2537" y="1681"/>
                  </a:lnTo>
                  <a:lnTo>
                    <a:pt x="2538" y="1681"/>
                  </a:lnTo>
                  <a:lnTo>
                    <a:pt x="2539" y="1682"/>
                  </a:lnTo>
                  <a:lnTo>
                    <a:pt x="2539" y="1683"/>
                  </a:lnTo>
                  <a:lnTo>
                    <a:pt x="2540" y="1684"/>
                  </a:lnTo>
                  <a:lnTo>
                    <a:pt x="2541" y="1685"/>
                  </a:lnTo>
                  <a:lnTo>
                    <a:pt x="2542" y="1686"/>
                  </a:lnTo>
                  <a:lnTo>
                    <a:pt x="2543" y="1687"/>
                  </a:lnTo>
                  <a:lnTo>
                    <a:pt x="2544" y="1688"/>
                  </a:lnTo>
                  <a:lnTo>
                    <a:pt x="2545" y="1689"/>
                  </a:lnTo>
                  <a:lnTo>
                    <a:pt x="2545" y="1690"/>
                  </a:lnTo>
                  <a:lnTo>
                    <a:pt x="2546" y="1691"/>
                  </a:lnTo>
                  <a:lnTo>
                    <a:pt x="2547" y="1693"/>
                  </a:lnTo>
                  <a:lnTo>
                    <a:pt x="2548" y="1694"/>
                  </a:lnTo>
                  <a:lnTo>
                    <a:pt x="2549" y="1695"/>
                  </a:lnTo>
                  <a:lnTo>
                    <a:pt x="2550" y="1697"/>
                  </a:lnTo>
                  <a:lnTo>
                    <a:pt x="2551" y="1698"/>
                  </a:lnTo>
                  <a:lnTo>
                    <a:pt x="2551" y="1699"/>
                  </a:lnTo>
                  <a:lnTo>
                    <a:pt x="2552" y="1701"/>
                  </a:lnTo>
                  <a:lnTo>
                    <a:pt x="2553" y="1702"/>
                  </a:lnTo>
                  <a:lnTo>
                    <a:pt x="2554" y="1704"/>
                  </a:lnTo>
                  <a:lnTo>
                    <a:pt x="2555" y="1705"/>
                  </a:lnTo>
                  <a:lnTo>
                    <a:pt x="2556" y="1707"/>
                  </a:lnTo>
                  <a:lnTo>
                    <a:pt x="2557" y="1709"/>
                  </a:lnTo>
                  <a:lnTo>
                    <a:pt x="2557" y="1710"/>
                  </a:lnTo>
                  <a:lnTo>
                    <a:pt x="2558" y="1712"/>
                  </a:lnTo>
                  <a:lnTo>
                    <a:pt x="2559" y="1714"/>
                  </a:lnTo>
                  <a:lnTo>
                    <a:pt x="2560" y="1716"/>
                  </a:lnTo>
                  <a:lnTo>
                    <a:pt x="2561" y="1717"/>
                  </a:lnTo>
                  <a:lnTo>
                    <a:pt x="2562" y="1719"/>
                  </a:lnTo>
                  <a:lnTo>
                    <a:pt x="2563" y="1721"/>
                  </a:lnTo>
                  <a:lnTo>
                    <a:pt x="2563" y="1723"/>
                  </a:lnTo>
                  <a:lnTo>
                    <a:pt x="2564" y="1725"/>
                  </a:lnTo>
                  <a:lnTo>
                    <a:pt x="2565" y="1727"/>
                  </a:lnTo>
                  <a:lnTo>
                    <a:pt x="2566" y="1729"/>
                  </a:lnTo>
                  <a:lnTo>
                    <a:pt x="2567" y="1731"/>
                  </a:lnTo>
                  <a:lnTo>
                    <a:pt x="2568" y="1733"/>
                  </a:lnTo>
                  <a:lnTo>
                    <a:pt x="2569" y="1735"/>
                  </a:lnTo>
                  <a:lnTo>
                    <a:pt x="2569" y="1737"/>
                  </a:lnTo>
                  <a:lnTo>
                    <a:pt x="2570" y="1740"/>
                  </a:lnTo>
                  <a:lnTo>
                    <a:pt x="2571" y="1742"/>
                  </a:lnTo>
                  <a:lnTo>
                    <a:pt x="2572" y="1744"/>
                  </a:lnTo>
                  <a:lnTo>
                    <a:pt x="2573" y="1746"/>
                  </a:lnTo>
                  <a:lnTo>
                    <a:pt x="2574" y="1748"/>
                  </a:lnTo>
                  <a:lnTo>
                    <a:pt x="2575" y="1751"/>
                  </a:lnTo>
                  <a:lnTo>
                    <a:pt x="2575" y="1753"/>
                  </a:lnTo>
                  <a:lnTo>
                    <a:pt x="2576" y="1755"/>
                  </a:lnTo>
                  <a:lnTo>
                    <a:pt x="2577" y="1758"/>
                  </a:lnTo>
                  <a:lnTo>
                    <a:pt x="2578" y="1760"/>
                  </a:lnTo>
                  <a:lnTo>
                    <a:pt x="2579" y="1763"/>
                  </a:lnTo>
                  <a:lnTo>
                    <a:pt x="2580" y="1765"/>
                  </a:lnTo>
                  <a:lnTo>
                    <a:pt x="2581" y="1768"/>
                  </a:lnTo>
                  <a:lnTo>
                    <a:pt x="2581" y="1770"/>
                  </a:lnTo>
                  <a:lnTo>
                    <a:pt x="2582" y="1773"/>
                  </a:lnTo>
                  <a:lnTo>
                    <a:pt x="2583" y="1775"/>
                  </a:lnTo>
                  <a:lnTo>
                    <a:pt x="2584" y="1778"/>
                  </a:lnTo>
                  <a:lnTo>
                    <a:pt x="2585" y="1780"/>
                  </a:lnTo>
                  <a:lnTo>
                    <a:pt x="2586" y="1783"/>
                  </a:lnTo>
                  <a:lnTo>
                    <a:pt x="2586" y="1783"/>
                  </a:lnTo>
                  <a:lnTo>
                    <a:pt x="2587" y="1785"/>
                  </a:lnTo>
                  <a:lnTo>
                    <a:pt x="2587" y="1788"/>
                  </a:lnTo>
                  <a:lnTo>
                    <a:pt x="2588" y="1790"/>
                  </a:lnTo>
                  <a:lnTo>
                    <a:pt x="2589" y="1793"/>
                  </a:lnTo>
                  <a:lnTo>
                    <a:pt x="2590" y="1795"/>
                  </a:lnTo>
                  <a:lnTo>
                    <a:pt x="2591" y="1798"/>
                  </a:lnTo>
                  <a:lnTo>
                    <a:pt x="2592" y="1800"/>
                  </a:lnTo>
                  <a:lnTo>
                    <a:pt x="2592" y="1803"/>
                  </a:lnTo>
                  <a:lnTo>
                    <a:pt x="2593" y="1805"/>
                  </a:lnTo>
                  <a:lnTo>
                    <a:pt x="2594" y="1808"/>
                  </a:lnTo>
                  <a:lnTo>
                    <a:pt x="2595" y="1810"/>
                  </a:lnTo>
                  <a:lnTo>
                    <a:pt x="2596" y="1812"/>
                  </a:lnTo>
                  <a:lnTo>
                    <a:pt x="2597" y="1815"/>
                  </a:lnTo>
                  <a:lnTo>
                    <a:pt x="2597" y="1817"/>
                  </a:lnTo>
                  <a:lnTo>
                    <a:pt x="2598" y="1819"/>
                  </a:lnTo>
                  <a:lnTo>
                    <a:pt x="2599" y="1822"/>
                  </a:lnTo>
                  <a:lnTo>
                    <a:pt x="2600" y="1824"/>
                  </a:lnTo>
                  <a:lnTo>
                    <a:pt x="2601" y="1826"/>
                  </a:lnTo>
                  <a:lnTo>
                    <a:pt x="2602" y="1829"/>
                  </a:lnTo>
                  <a:lnTo>
                    <a:pt x="2602" y="1831"/>
                  </a:lnTo>
                  <a:lnTo>
                    <a:pt x="2603" y="1833"/>
                  </a:lnTo>
                  <a:lnTo>
                    <a:pt x="2604" y="1835"/>
                  </a:lnTo>
                  <a:lnTo>
                    <a:pt x="2605" y="1838"/>
                  </a:lnTo>
                  <a:lnTo>
                    <a:pt x="2606" y="1840"/>
                  </a:lnTo>
                  <a:lnTo>
                    <a:pt x="2607" y="1842"/>
                  </a:lnTo>
                  <a:lnTo>
                    <a:pt x="2607" y="1844"/>
                  </a:lnTo>
                  <a:lnTo>
                    <a:pt x="2607" y="1844"/>
                  </a:lnTo>
                  <a:lnTo>
                    <a:pt x="2608" y="1846"/>
                  </a:lnTo>
                  <a:lnTo>
                    <a:pt x="2609" y="1849"/>
                  </a:lnTo>
                  <a:lnTo>
                    <a:pt x="2610" y="1851"/>
                  </a:lnTo>
                  <a:lnTo>
                    <a:pt x="2611" y="1853"/>
                  </a:lnTo>
                  <a:lnTo>
                    <a:pt x="2612" y="1855"/>
                  </a:lnTo>
                  <a:lnTo>
                    <a:pt x="2613" y="1857"/>
                  </a:lnTo>
                  <a:lnTo>
                    <a:pt x="2613" y="1859"/>
                  </a:lnTo>
                  <a:lnTo>
                    <a:pt x="2614" y="1861"/>
                  </a:lnTo>
                  <a:lnTo>
                    <a:pt x="2615" y="1863"/>
                  </a:lnTo>
                  <a:lnTo>
                    <a:pt x="2616" y="1865"/>
                  </a:lnTo>
                  <a:lnTo>
                    <a:pt x="2617" y="1867"/>
                  </a:lnTo>
                  <a:lnTo>
                    <a:pt x="2618" y="1869"/>
                  </a:lnTo>
                  <a:lnTo>
                    <a:pt x="2619" y="1871"/>
                  </a:lnTo>
                  <a:lnTo>
                    <a:pt x="2619" y="1873"/>
                  </a:lnTo>
                  <a:lnTo>
                    <a:pt x="2620" y="1875"/>
                  </a:lnTo>
                  <a:lnTo>
                    <a:pt x="2621" y="1877"/>
                  </a:lnTo>
                  <a:lnTo>
                    <a:pt x="2622" y="1879"/>
                  </a:lnTo>
                  <a:lnTo>
                    <a:pt x="2623" y="1881"/>
                  </a:lnTo>
                  <a:lnTo>
                    <a:pt x="2624" y="1882"/>
                  </a:lnTo>
                  <a:lnTo>
                    <a:pt x="2625" y="1884"/>
                  </a:lnTo>
                  <a:lnTo>
                    <a:pt x="2625" y="1886"/>
                  </a:lnTo>
                  <a:lnTo>
                    <a:pt x="2626" y="1888"/>
                  </a:lnTo>
                  <a:lnTo>
                    <a:pt x="2627" y="1889"/>
                  </a:lnTo>
                  <a:lnTo>
                    <a:pt x="2628" y="1891"/>
                  </a:lnTo>
                  <a:lnTo>
                    <a:pt x="2629" y="1893"/>
                  </a:lnTo>
                  <a:lnTo>
                    <a:pt x="2630" y="1894"/>
                  </a:lnTo>
                  <a:lnTo>
                    <a:pt x="2630" y="1896"/>
                  </a:lnTo>
                  <a:lnTo>
                    <a:pt x="2631" y="1898"/>
                  </a:lnTo>
                  <a:lnTo>
                    <a:pt x="2632" y="1899"/>
                  </a:lnTo>
                  <a:lnTo>
                    <a:pt x="2633" y="1901"/>
                  </a:lnTo>
                  <a:lnTo>
                    <a:pt x="2634" y="1902"/>
                  </a:lnTo>
                  <a:lnTo>
                    <a:pt x="2635" y="1904"/>
                  </a:lnTo>
                  <a:lnTo>
                    <a:pt x="2636" y="1905"/>
                  </a:lnTo>
                  <a:lnTo>
                    <a:pt x="2636" y="1907"/>
                  </a:lnTo>
                  <a:lnTo>
                    <a:pt x="2637" y="1908"/>
                  </a:lnTo>
                  <a:lnTo>
                    <a:pt x="2638" y="1910"/>
                  </a:lnTo>
                  <a:lnTo>
                    <a:pt x="2639" y="1911"/>
                  </a:lnTo>
                  <a:lnTo>
                    <a:pt x="2640" y="1913"/>
                  </a:lnTo>
                  <a:lnTo>
                    <a:pt x="2641" y="1914"/>
                  </a:lnTo>
                  <a:lnTo>
                    <a:pt x="2642" y="1915"/>
                  </a:lnTo>
                  <a:lnTo>
                    <a:pt x="2642" y="1917"/>
                  </a:lnTo>
                  <a:lnTo>
                    <a:pt x="2643" y="1918"/>
                  </a:lnTo>
                  <a:lnTo>
                    <a:pt x="2644" y="1920"/>
                  </a:lnTo>
                  <a:lnTo>
                    <a:pt x="2645" y="1921"/>
                  </a:lnTo>
                  <a:lnTo>
                    <a:pt x="2646" y="1922"/>
                  </a:lnTo>
                  <a:lnTo>
                    <a:pt x="2647" y="1923"/>
                  </a:lnTo>
                  <a:lnTo>
                    <a:pt x="2648" y="1925"/>
                  </a:lnTo>
                  <a:lnTo>
                    <a:pt x="2648" y="1926"/>
                  </a:lnTo>
                  <a:lnTo>
                    <a:pt x="2649" y="1927"/>
                  </a:lnTo>
                  <a:lnTo>
                    <a:pt x="2650" y="1928"/>
                  </a:lnTo>
                  <a:lnTo>
                    <a:pt x="2651" y="1929"/>
                  </a:lnTo>
                  <a:lnTo>
                    <a:pt x="2652" y="1931"/>
                  </a:lnTo>
                  <a:lnTo>
                    <a:pt x="2653" y="1932"/>
                  </a:lnTo>
                  <a:lnTo>
                    <a:pt x="2654" y="1933"/>
                  </a:lnTo>
                  <a:lnTo>
                    <a:pt x="2654" y="1934"/>
                  </a:lnTo>
                  <a:lnTo>
                    <a:pt x="2655" y="1935"/>
                  </a:lnTo>
                  <a:lnTo>
                    <a:pt x="2656" y="1936"/>
                  </a:lnTo>
                  <a:lnTo>
                    <a:pt x="2657" y="1937"/>
                  </a:lnTo>
                  <a:lnTo>
                    <a:pt x="2658" y="1938"/>
                  </a:lnTo>
                  <a:lnTo>
                    <a:pt x="2659" y="1939"/>
                  </a:lnTo>
                  <a:lnTo>
                    <a:pt x="2660" y="1940"/>
                  </a:lnTo>
                  <a:lnTo>
                    <a:pt x="2660" y="1941"/>
                  </a:lnTo>
                  <a:lnTo>
                    <a:pt x="2661" y="1942"/>
                  </a:lnTo>
                  <a:lnTo>
                    <a:pt x="2662" y="1943"/>
                  </a:lnTo>
                  <a:lnTo>
                    <a:pt x="2663" y="1944"/>
                  </a:lnTo>
                  <a:lnTo>
                    <a:pt x="2664" y="1945"/>
                  </a:lnTo>
                  <a:lnTo>
                    <a:pt x="2665" y="1946"/>
                  </a:lnTo>
                  <a:lnTo>
                    <a:pt x="2666" y="1947"/>
                  </a:lnTo>
                  <a:lnTo>
                    <a:pt x="2666" y="1948"/>
                  </a:lnTo>
                  <a:lnTo>
                    <a:pt x="2667" y="1949"/>
                  </a:lnTo>
                  <a:lnTo>
                    <a:pt x="2668" y="1950"/>
                  </a:lnTo>
                  <a:lnTo>
                    <a:pt x="2669" y="1950"/>
                  </a:lnTo>
                  <a:lnTo>
                    <a:pt x="2670" y="1951"/>
                  </a:lnTo>
                  <a:lnTo>
                    <a:pt x="2671" y="1952"/>
                  </a:lnTo>
                  <a:lnTo>
                    <a:pt x="2672" y="1953"/>
                  </a:lnTo>
                  <a:lnTo>
                    <a:pt x="2672" y="1954"/>
                  </a:lnTo>
                  <a:lnTo>
                    <a:pt x="2673" y="1954"/>
                  </a:lnTo>
                  <a:lnTo>
                    <a:pt x="2674" y="1955"/>
                  </a:lnTo>
                  <a:lnTo>
                    <a:pt x="2675" y="1956"/>
                  </a:lnTo>
                  <a:lnTo>
                    <a:pt x="2676" y="1957"/>
                  </a:lnTo>
                  <a:lnTo>
                    <a:pt x="2677" y="1957"/>
                  </a:lnTo>
                  <a:lnTo>
                    <a:pt x="2678" y="1958"/>
                  </a:lnTo>
                  <a:lnTo>
                    <a:pt x="2678" y="1959"/>
                  </a:lnTo>
                  <a:lnTo>
                    <a:pt x="2679" y="1959"/>
                  </a:lnTo>
                  <a:lnTo>
                    <a:pt x="2680" y="1960"/>
                  </a:lnTo>
                  <a:lnTo>
                    <a:pt x="2681" y="1961"/>
                  </a:lnTo>
                  <a:lnTo>
                    <a:pt x="2682" y="1961"/>
                  </a:lnTo>
                  <a:lnTo>
                    <a:pt x="2683" y="1962"/>
                  </a:lnTo>
                  <a:lnTo>
                    <a:pt x="2684" y="1962"/>
                  </a:lnTo>
                  <a:lnTo>
                    <a:pt x="2684" y="1963"/>
                  </a:lnTo>
                  <a:lnTo>
                    <a:pt x="2685" y="1964"/>
                  </a:lnTo>
                  <a:lnTo>
                    <a:pt x="2686" y="1964"/>
                  </a:lnTo>
                  <a:lnTo>
                    <a:pt x="2687" y="1965"/>
                  </a:lnTo>
                  <a:lnTo>
                    <a:pt x="2688" y="1965"/>
                  </a:lnTo>
                  <a:lnTo>
                    <a:pt x="2689" y="1966"/>
                  </a:lnTo>
                  <a:lnTo>
                    <a:pt x="2690" y="1966"/>
                  </a:lnTo>
                  <a:lnTo>
                    <a:pt x="2690" y="1967"/>
                  </a:lnTo>
                  <a:lnTo>
                    <a:pt x="2691" y="1967"/>
                  </a:lnTo>
                  <a:lnTo>
                    <a:pt x="2692" y="1967"/>
                  </a:lnTo>
                  <a:lnTo>
                    <a:pt x="2693" y="1968"/>
                  </a:lnTo>
                  <a:lnTo>
                    <a:pt x="2694" y="1968"/>
                  </a:lnTo>
                  <a:lnTo>
                    <a:pt x="2695" y="1969"/>
                  </a:lnTo>
                  <a:lnTo>
                    <a:pt x="2696" y="1969"/>
                  </a:lnTo>
                  <a:lnTo>
                    <a:pt x="2696" y="1970"/>
                  </a:lnTo>
                  <a:lnTo>
                    <a:pt x="2697" y="1970"/>
                  </a:lnTo>
                  <a:lnTo>
                    <a:pt x="2698" y="1970"/>
                  </a:lnTo>
                  <a:lnTo>
                    <a:pt x="2699" y="1971"/>
                  </a:lnTo>
                  <a:lnTo>
                    <a:pt x="2700" y="1971"/>
                  </a:lnTo>
                  <a:lnTo>
                    <a:pt x="2701" y="1971"/>
                  </a:lnTo>
                  <a:lnTo>
                    <a:pt x="2702" y="1971"/>
                  </a:lnTo>
                  <a:lnTo>
                    <a:pt x="2702" y="1972"/>
                  </a:lnTo>
                  <a:lnTo>
                    <a:pt x="2703" y="1972"/>
                  </a:lnTo>
                  <a:lnTo>
                    <a:pt x="2704" y="1972"/>
                  </a:lnTo>
                  <a:lnTo>
                    <a:pt x="2705" y="1973"/>
                  </a:lnTo>
                  <a:lnTo>
                    <a:pt x="2706" y="1973"/>
                  </a:lnTo>
                  <a:lnTo>
                    <a:pt x="2707" y="1973"/>
                  </a:lnTo>
                  <a:lnTo>
                    <a:pt x="2708" y="1973"/>
                  </a:lnTo>
                  <a:lnTo>
                    <a:pt x="2708" y="1973"/>
                  </a:lnTo>
                  <a:lnTo>
                    <a:pt x="2709" y="1974"/>
                  </a:lnTo>
                  <a:lnTo>
                    <a:pt x="2710" y="1974"/>
                  </a:lnTo>
                  <a:lnTo>
                    <a:pt x="2711" y="1974"/>
                  </a:lnTo>
                  <a:lnTo>
                    <a:pt x="2712" y="1974"/>
                  </a:lnTo>
                  <a:lnTo>
                    <a:pt x="2713" y="1974"/>
                  </a:lnTo>
                  <a:lnTo>
                    <a:pt x="2714" y="1974"/>
                  </a:lnTo>
                  <a:lnTo>
                    <a:pt x="2714" y="1974"/>
                  </a:lnTo>
                  <a:lnTo>
                    <a:pt x="2715" y="1974"/>
                  </a:lnTo>
                  <a:lnTo>
                    <a:pt x="2716" y="1974"/>
                  </a:lnTo>
                  <a:lnTo>
                    <a:pt x="2717" y="1975"/>
                  </a:lnTo>
                  <a:lnTo>
                    <a:pt x="2718" y="1975"/>
                  </a:lnTo>
                  <a:lnTo>
                    <a:pt x="2719" y="1975"/>
                  </a:lnTo>
                  <a:lnTo>
                    <a:pt x="2720" y="1975"/>
                  </a:lnTo>
                  <a:lnTo>
                    <a:pt x="2720" y="1975"/>
                  </a:lnTo>
                  <a:lnTo>
                    <a:pt x="2721" y="1975"/>
                  </a:lnTo>
                  <a:lnTo>
                    <a:pt x="2722" y="1975"/>
                  </a:lnTo>
                  <a:lnTo>
                    <a:pt x="2723" y="1975"/>
                  </a:lnTo>
                  <a:lnTo>
                    <a:pt x="2724" y="1975"/>
                  </a:lnTo>
                  <a:lnTo>
                    <a:pt x="2725" y="1974"/>
                  </a:lnTo>
                  <a:lnTo>
                    <a:pt x="2726" y="1974"/>
                  </a:lnTo>
                  <a:lnTo>
                    <a:pt x="2726" y="1974"/>
                  </a:lnTo>
                  <a:lnTo>
                    <a:pt x="2727" y="1974"/>
                  </a:lnTo>
                  <a:lnTo>
                    <a:pt x="2728" y="1974"/>
                  </a:lnTo>
                  <a:lnTo>
                    <a:pt x="2729" y="1974"/>
                  </a:lnTo>
                  <a:lnTo>
                    <a:pt x="2730" y="1974"/>
                  </a:lnTo>
                  <a:lnTo>
                    <a:pt x="2731" y="1974"/>
                  </a:lnTo>
                  <a:lnTo>
                    <a:pt x="2732" y="1974"/>
                  </a:lnTo>
                  <a:lnTo>
                    <a:pt x="2732" y="1973"/>
                  </a:lnTo>
                  <a:lnTo>
                    <a:pt x="2733" y="1973"/>
                  </a:lnTo>
                  <a:lnTo>
                    <a:pt x="2734" y="1973"/>
                  </a:lnTo>
                  <a:lnTo>
                    <a:pt x="2735" y="1973"/>
                  </a:lnTo>
                  <a:lnTo>
                    <a:pt x="2736" y="1973"/>
                  </a:lnTo>
                  <a:lnTo>
                    <a:pt x="2737" y="1972"/>
                  </a:lnTo>
                  <a:lnTo>
                    <a:pt x="2738" y="1972"/>
                  </a:lnTo>
                  <a:lnTo>
                    <a:pt x="2738" y="1972"/>
                  </a:lnTo>
                  <a:lnTo>
                    <a:pt x="2739" y="1971"/>
                  </a:lnTo>
                  <a:lnTo>
                    <a:pt x="2740" y="1971"/>
                  </a:lnTo>
                  <a:lnTo>
                    <a:pt x="2741" y="1971"/>
                  </a:lnTo>
                  <a:lnTo>
                    <a:pt x="2742" y="1971"/>
                  </a:lnTo>
                  <a:lnTo>
                    <a:pt x="2743" y="1970"/>
                  </a:lnTo>
                  <a:lnTo>
                    <a:pt x="2744" y="1970"/>
                  </a:lnTo>
                  <a:lnTo>
                    <a:pt x="2744" y="1969"/>
                  </a:lnTo>
                  <a:lnTo>
                    <a:pt x="2745" y="1969"/>
                  </a:lnTo>
                  <a:lnTo>
                    <a:pt x="2746" y="1969"/>
                  </a:lnTo>
                  <a:lnTo>
                    <a:pt x="2747" y="1968"/>
                  </a:lnTo>
                  <a:lnTo>
                    <a:pt x="2748" y="1968"/>
                  </a:lnTo>
                  <a:lnTo>
                    <a:pt x="2749" y="1967"/>
                  </a:lnTo>
                  <a:lnTo>
                    <a:pt x="2750" y="1967"/>
                  </a:lnTo>
                  <a:lnTo>
                    <a:pt x="2750" y="1967"/>
                  </a:lnTo>
                  <a:lnTo>
                    <a:pt x="2751" y="1966"/>
                  </a:lnTo>
                  <a:lnTo>
                    <a:pt x="2752" y="1966"/>
                  </a:lnTo>
                  <a:lnTo>
                    <a:pt x="2753" y="1965"/>
                  </a:lnTo>
                  <a:lnTo>
                    <a:pt x="2754" y="1965"/>
                  </a:lnTo>
                  <a:lnTo>
                    <a:pt x="2755" y="1964"/>
                  </a:lnTo>
                  <a:lnTo>
                    <a:pt x="2756" y="1963"/>
                  </a:lnTo>
                  <a:lnTo>
                    <a:pt x="2756" y="1963"/>
                  </a:lnTo>
                  <a:lnTo>
                    <a:pt x="2757" y="1962"/>
                  </a:lnTo>
                  <a:lnTo>
                    <a:pt x="2758" y="1962"/>
                  </a:lnTo>
                  <a:lnTo>
                    <a:pt x="2759" y="1961"/>
                  </a:lnTo>
                  <a:lnTo>
                    <a:pt x="2760" y="1961"/>
                  </a:lnTo>
                  <a:lnTo>
                    <a:pt x="2761" y="1960"/>
                  </a:lnTo>
                  <a:lnTo>
                    <a:pt x="2762" y="1959"/>
                  </a:lnTo>
                  <a:lnTo>
                    <a:pt x="2762" y="1959"/>
                  </a:lnTo>
                  <a:lnTo>
                    <a:pt x="2763" y="1958"/>
                  </a:lnTo>
                  <a:lnTo>
                    <a:pt x="2764" y="1957"/>
                  </a:lnTo>
                  <a:lnTo>
                    <a:pt x="2765" y="1956"/>
                  </a:lnTo>
                  <a:lnTo>
                    <a:pt x="2766" y="1956"/>
                  </a:lnTo>
                  <a:lnTo>
                    <a:pt x="2767" y="1955"/>
                  </a:lnTo>
                  <a:lnTo>
                    <a:pt x="2768" y="1954"/>
                  </a:lnTo>
                  <a:lnTo>
                    <a:pt x="2768" y="1954"/>
                  </a:lnTo>
                  <a:lnTo>
                    <a:pt x="2769" y="1953"/>
                  </a:lnTo>
                  <a:lnTo>
                    <a:pt x="2770" y="1952"/>
                  </a:lnTo>
                  <a:lnTo>
                    <a:pt x="2771" y="1951"/>
                  </a:lnTo>
                  <a:lnTo>
                    <a:pt x="2772" y="1950"/>
                  </a:lnTo>
                  <a:lnTo>
                    <a:pt x="2773" y="1949"/>
                  </a:lnTo>
                  <a:lnTo>
                    <a:pt x="2774" y="1949"/>
                  </a:lnTo>
                  <a:lnTo>
                    <a:pt x="2774" y="1948"/>
                  </a:lnTo>
                  <a:lnTo>
                    <a:pt x="2775" y="1947"/>
                  </a:lnTo>
                  <a:lnTo>
                    <a:pt x="2776" y="1946"/>
                  </a:lnTo>
                  <a:lnTo>
                    <a:pt x="2777" y="1945"/>
                  </a:lnTo>
                  <a:lnTo>
                    <a:pt x="2778" y="1944"/>
                  </a:lnTo>
                  <a:lnTo>
                    <a:pt x="2779" y="1943"/>
                  </a:lnTo>
                  <a:lnTo>
                    <a:pt x="2780" y="1942"/>
                  </a:lnTo>
                  <a:lnTo>
                    <a:pt x="2780" y="1941"/>
                  </a:lnTo>
                  <a:lnTo>
                    <a:pt x="2781" y="1940"/>
                  </a:lnTo>
                  <a:lnTo>
                    <a:pt x="2782" y="1939"/>
                  </a:lnTo>
                  <a:lnTo>
                    <a:pt x="2783" y="1938"/>
                  </a:lnTo>
                  <a:lnTo>
                    <a:pt x="2784" y="1937"/>
                  </a:lnTo>
                  <a:lnTo>
                    <a:pt x="2785" y="1936"/>
                  </a:lnTo>
                  <a:lnTo>
                    <a:pt x="2786" y="1935"/>
                  </a:lnTo>
                  <a:lnTo>
                    <a:pt x="2786" y="1934"/>
                  </a:lnTo>
                  <a:lnTo>
                    <a:pt x="2787" y="1933"/>
                  </a:lnTo>
                  <a:lnTo>
                    <a:pt x="2788" y="1932"/>
                  </a:lnTo>
                  <a:lnTo>
                    <a:pt x="2789" y="1930"/>
                  </a:lnTo>
                  <a:lnTo>
                    <a:pt x="2790" y="1929"/>
                  </a:lnTo>
                  <a:lnTo>
                    <a:pt x="2791" y="1928"/>
                  </a:lnTo>
                  <a:lnTo>
                    <a:pt x="2792" y="1927"/>
                  </a:lnTo>
                  <a:lnTo>
                    <a:pt x="2792" y="1926"/>
                  </a:lnTo>
                  <a:lnTo>
                    <a:pt x="2793" y="1924"/>
                  </a:lnTo>
                  <a:lnTo>
                    <a:pt x="2794" y="1923"/>
                  </a:lnTo>
                  <a:lnTo>
                    <a:pt x="2795" y="1922"/>
                  </a:lnTo>
                  <a:lnTo>
                    <a:pt x="2796" y="1921"/>
                  </a:lnTo>
                  <a:lnTo>
                    <a:pt x="2797" y="1919"/>
                  </a:lnTo>
                  <a:lnTo>
                    <a:pt x="2798" y="1918"/>
                  </a:lnTo>
                  <a:lnTo>
                    <a:pt x="2798" y="1917"/>
                  </a:lnTo>
                  <a:lnTo>
                    <a:pt x="2799" y="1915"/>
                  </a:lnTo>
                  <a:lnTo>
                    <a:pt x="2800" y="1914"/>
                  </a:lnTo>
                  <a:lnTo>
                    <a:pt x="2801" y="1913"/>
                  </a:lnTo>
                  <a:lnTo>
                    <a:pt x="2802" y="1911"/>
                  </a:lnTo>
                  <a:lnTo>
                    <a:pt x="2803" y="1910"/>
                  </a:lnTo>
                  <a:lnTo>
                    <a:pt x="2804" y="1908"/>
                  </a:lnTo>
                  <a:lnTo>
                    <a:pt x="2804" y="1907"/>
                  </a:lnTo>
                  <a:lnTo>
                    <a:pt x="2805" y="1905"/>
                  </a:lnTo>
                  <a:lnTo>
                    <a:pt x="2806" y="1904"/>
                  </a:lnTo>
                  <a:lnTo>
                    <a:pt x="2807" y="1902"/>
                  </a:lnTo>
                  <a:lnTo>
                    <a:pt x="2808" y="1901"/>
                  </a:lnTo>
                  <a:lnTo>
                    <a:pt x="2809" y="1899"/>
                  </a:lnTo>
                  <a:lnTo>
                    <a:pt x="2810" y="1897"/>
                  </a:lnTo>
                  <a:lnTo>
                    <a:pt x="2810" y="1896"/>
                  </a:lnTo>
                  <a:lnTo>
                    <a:pt x="2811" y="1894"/>
                  </a:lnTo>
                  <a:lnTo>
                    <a:pt x="2812" y="1893"/>
                  </a:lnTo>
                  <a:lnTo>
                    <a:pt x="2813" y="1891"/>
                  </a:lnTo>
                  <a:lnTo>
                    <a:pt x="2814" y="1889"/>
                  </a:lnTo>
                  <a:lnTo>
                    <a:pt x="2815" y="1887"/>
                  </a:lnTo>
                  <a:lnTo>
                    <a:pt x="2816" y="1886"/>
                  </a:lnTo>
                  <a:lnTo>
                    <a:pt x="2816" y="1884"/>
                  </a:lnTo>
                  <a:lnTo>
                    <a:pt x="2817" y="1882"/>
                  </a:lnTo>
                  <a:lnTo>
                    <a:pt x="2818" y="1880"/>
                  </a:lnTo>
                  <a:lnTo>
                    <a:pt x="2819" y="1879"/>
                  </a:lnTo>
                  <a:lnTo>
                    <a:pt x="2820" y="1877"/>
                  </a:lnTo>
                  <a:lnTo>
                    <a:pt x="2821" y="1875"/>
                  </a:lnTo>
                  <a:lnTo>
                    <a:pt x="2822" y="1873"/>
                  </a:lnTo>
                  <a:lnTo>
                    <a:pt x="2822" y="1871"/>
                  </a:lnTo>
                  <a:lnTo>
                    <a:pt x="2823" y="1869"/>
                  </a:lnTo>
                  <a:lnTo>
                    <a:pt x="2824" y="1867"/>
                  </a:lnTo>
                  <a:lnTo>
                    <a:pt x="2825" y="1865"/>
                  </a:lnTo>
                  <a:lnTo>
                    <a:pt x="2826" y="1863"/>
                  </a:lnTo>
                  <a:lnTo>
                    <a:pt x="2827" y="1861"/>
                  </a:lnTo>
                  <a:lnTo>
                    <a:pt x="2828" y="1859"/>
                  </a:lnTo>
                  <a:lnTo>
                    <a:pt x="2828" y="1857"/>
                  </a:lnTo>
                  <a:lnTo>
                    <a:pt x="2829" y="1855"/>
                  </a:lnTo>
                  <a:lnTo>
                    <a:pt x="2830" y="1853"/>
                  </a:lnTo>
                  <a:lnTo>
                    <a:pt x="2831" y="1851"/>
                  </a:lnTo>
                  <a:lnTo>
                    <a:pt x="2832" y="1848"/>
                  </a:lnTo>
                  <a:lnTo>
                    <a:pt x="2833" y="1846"/>
                  </a:lnTo>
                  <a:lnTo>
                    <a:pt x="2834" y="1844"/>
                  </a:lnTo>
                  <a:lnTo>
                    <a:pt x="2834" y="1842"/>
                  </a:lnTo>
                  <a:lnTo>
                    <a:pt x="2835" y="1839"/>
                  </a:lnTo>
                  <a:lnTo>
                    <a:pt x="2836" y="1837"/>
                  </a:lnTo>
                  <a:lnTo>
                    <a:pt x="2837" y="1835"/>
                  </a:lnTo>
                  <a:lnTo>
                    <a:pt x="2838" y="1832"/>
                  </a:lnTo>
                  <a:lnTo>
                    <a:pt x="2839" y="1830"/>
                  </a:lnTo>
                  <a:lnTo>
                    <a:pt x="2840" y="1828"/>
                  </a:lnTo>
                  <a:lnTo>
                    <a:pt x="2840" y="1825"/>
                  </a:lnTo>
                  <a:lnTo>
                    <a:pt x="2841" y="1823"/>
                  </a:lnTo>
                  <a:lnTo>
                    <a:pt x="2842" y="1820"/>
                  </a:lnTo>
                  <a:lnTo>
                    <a:pt x="2843" y="1818"/>
                  </a:lnTo>
                  <a:lnTo>
                    <a:pt x="2844" y="1815"/>
                  </a:lnTo>
                  <a:lnTo>
                    <a:pt x="2845" y="1813"/>
                  </a:lnTo>
                  <a:lnTo>
                    <a:pt x="2846" y="1810"/>
                  </a:lnTo>
                  <a:lnTo>
                    <a:pt x="2846" y="1807"/>
                  </a:lnTo>
                  <a:lnTo>
                    <a:pt x="2847" y="1805"/>
                  </a:lnTo>
                  <a:lnTo>
                    <a:pt x="2848" y="1802"/>
                  </a:lnTo>
                  <a:lnTo>
                    <a:pt x="2849" y="1799"/>
                  </a:lnTo>
                  <a:lnTo>
                    <a:pt x="2850" y="1797"/>
                  </a:lnTo>
                  <a:lnTo>
                    <a:pt x="2851" y="1794"/>
                  </a:lnTo>
                  <a:lnTo>
                    <a:pt x="2852" y="1791"/>
                  </a:lnTo>
                  <a:lnTo>
                    <a:pt x="2852" y="1788"/>
                  </a:lnTo>
                  <a:lnTo>
                    <a:pt x="2853" y="1785"/>
                  </a:lnTo>
                  <a:lnTo>
                    <a:pt x="2854" y="1782"/>
                  </a:lnTo>
                  <a:lnTo>
                    <a:pt x="2855" y="1779"/>
                  </a:lnTo>
                  <a:lnTo>
                    <a:pt x="2855" y="1779"/>
                  </a:lnTo>
                  <a:lnTo>
                    <a:pt x="2856" y="1777"/>
                  </a:lnTo>
                  <a:lnTo>
                    <a:pt x="2857" y="1774"/>
                  </a:lnTo>
                  <a:lnTo>
                    <a:pt x="2857" y="1771"/>
                  </a:lnTo>
                  <a:lnTo>
                    <a:pt x="2858" y="1768"/>
                  </a:lnTo>
                  <a:lnTo>
                    <a:pt x="2859" y="1765"/>
                  </a:lnTo>
                  <a:lnTo>
                    <a:pt x="2860" y="1762"/>
                  </a:lnTo>
                  <a:lnTo>
                    <a:pt x="2861" y="1759"/>
                  </a:lnTo>
                  <a:lnTo>
                    <a:pt x="2862" y="1756"/>
                  </a:lnTo>
                  <a:lnTo>
                    <a:pt x="2862" y="1753"/>
                  </a:lnTo>
                  <a:lnTo>
                    <a:pt x="2863" y="1750"/>
                  </a:lnTo>
                  <a:lnTo>
                    <a:pt x="2864" y="1747"/>
                  </a:lnTo>
                  <a:lnTo>
                    <a:pt x="2865" y="1744"/>
                  </a:lnTo>
                  <a:lnTo>
                    <a:pt x="2866" y="1741"/>
                  </a:lnTo>
                  <a:lnTo>
                    <a:pt x="2867" y="1738"/>
                  </a:lnTo>
                  <a:lnTo>
                    <a:pt x="2867" y="1734"/>
                  </a:lnTo>
                  <a:lnTo>
                    <a:pt x="2868" y="1731"/>
                  </a:lnTo>
                  <a:lnTo>
                    <a:pt x="2869" y="1728"/>
                  </a:lnTo>
                  <a:lnTo>
                    <a:pt x="2870" y="1725"/>
                  </a:lnTo>
                  <a:lnTo>
                    <a:pt x="2871" y="1722"/>
                  </a:lnTo>
                  <a:lnTo>
                    <a:pt x="2872" y="1719"/>
                  </a:lnTo>
                  <a:lnTo>
                    <a:pt x="2872" y="1715"/>
                  </a:lnTo>
                  <a:lnTo>
                    <a:pt x="2873" y="1712"/>
                  </a:lnTo>
                  <a:lnTo>
                    <a:pt x="2874" y="1709"/>
                  </a:lnTo>
                  <a:lnTo>
                    <a:pt x="2875" y="1706"/>
                  </a:lnTo>
                  <a:lnTo>
                    <a:pt x="2876" y="1702"/>
                  </a:lnTo>
                  <a:lnTo>
                    <a:pt x="2877" y="1699"/>
                  </a:lnTo>
                  <a:lnTo>
                    <a:pt x="2877" y="1699"/>
                  </a:lnTo>
                  <a:lnTo>
                    <a:pt x="2877" y="1696"/>
                  </a:lnTo>
                  <a:lnTo>
                    <a:pt x="2878" y="1692"/>
                  </a:lnTo>
                  <a:lnTo>
                    <a:pt x="2879" y="1689"/>
                  </a:lnTo>
                  <a:lnTo>
                    <a:pt x="2880" y="1686"/>
                  </a:lnTo>
                  <a:lnTo>
                    <a:pt x="2881" y="1683"/>
                  </a:lnTo>
                  <a:lnTo>
                    <a:pt x="2882" y="1679"/>
                  </a:lnTo>
                  <a:lnTo>
                    <a:pt x="2883" y="1676"/>
                  </a:lnTo>
                  <a:lnTo>
                    <a:pt x="2883" y="1673"/>
                  </a:lnTo>
                  <a:lnTo>
                    <a:pt x="2884" y="1670"/>
                  </a:lnTo>
                  <a:lnTo>
                    <a:pt x="2885" y="1667"/>
                  </a:lnTo>
                  <a:lnTo>
                    <a:pt x="2886" y="1664"/>
                  </a:lnTo>
                  <a:lnTo>
                    <a:pt x="2887" y="1660"/>
                  </a:lnTo>
                  <a:lnTo>
                    <a:pt x="2888" y="1657"/>
                  </a:lnTo>
                  <a:lnTo>
                    <a:pt x="2889" y="1654"/>
                  </a:lnTo>
                  <a:lnTo>
                    <a:pt x="2889" y="1651"/>
                  </a:lnTo>
                  <a:lnTo>
                    <a:pt x="2890" y="1649"/>
                  </a:lnTo>
                  <a:lnTo>
                    <a:pt x="2891" y="1646"/>
                  </a:lnTo>
                  <a:lnTo>
                    <a:pt x="2892" y="1643"/>
                  </a:lnTo>
                  <a:lnTo>
                    <a:pt x="2893" y="1640"/>
                  </a:lnTo>
                  <a:lnTo>
                    <a:pt x="2894" y="1637"/>
                  </a:lnTo>
                  <a:lnTo>
                    <a:pt x="2895" y="1634"/>
                  </a:lnTo>
                  <a:lnTo>
                    <a:pt x="2895" y="1632"/>
                  </a:lnTo>
                  <a:lnTo>
                    <a:pt x="2896" y="1629"/>
                  </a:lnTo>
                  <a:lnTo>
                    <a:pt x="2897" y="1627"/>
                  </a:lnTo>
                  <a:lnTo>
                    <a:pt x="2898" y="1624"/>
                  </a:lnTo>
                  <a:lnTo>
                    <a:pt x="2899" y="1621"/>
                  </a:lnTo>
                  <a:lnTo>
                    <a:pt x="2900" y="1619"/>
                  </a:lnTo>
                  <a:lnTo>
                    <a:pt x="2901" y="1616"/>
                  </a:lnTo>
                  <a:lnTo>
                    <a:pt x="2901" y="1614"/>
                  </a:lnTo>
                  <a:lnTo>
                    <a:pt x="2902" y="1612"/>
                  </a:lnTo>
                  <a:lnTo>
                    <a:pt x="2903" y="1609"/>
                  </a:lnTo>
                  <a:lnTo>
                    <a:pt x="2904" y="1607"/>
                  </a:lnTo>
                  <a:lnTo>
                    <a:pt x="2905" y="1605"/>
                  </a:lnTo>
                  <a:lnTo>
                    <a:pt x="2906" y="1603"/>
                  </a:lnTo>
                  <a:lnTo>
                    <a:pt x="2907" y="1601"/>
                  </a:lnTo>
                  <a:lnTo>
                    <a:pt x="2907" y="1598"/>
                  </a:lnTo>
                  <a:lnTo>
                    <a:pt x="2908" y="1596"/>
                  </a:lnTo>
                  <a:lnTo>
                    <a:pt x="2909" y="1594"/>
                  </a:lnTo>
                  <a:lnTo>
                    <a:pt x="2910" y="1592"/>
                  </a:lnTo>
                  <a:lnTo>
                    <a:pt x="2911" y="1591"/>
                  </a:lnTo>
                  <a:lnTo>
                    <a:pt x="2912" y="1589"/>
                  </a:lnTo>
                  <a:lnTo>
                    <a:pt x="2913" y="1587"/>
                  </a:lnTo>
                  <a:lnTo>
                    <a:pt x="2913" y="1585"/>
                  </a:lnTo>
                  <a:lnTo>
                    <a:pt x="2914" y="1583"/>
                  </a:lnTo>
                  <a:lnTo>
                    <a:pt x="2915" y="1582"/>
                  </a:lnTo>
                  <a:lnTo>
                    <a:pt x="2916" y="1580"/>
                  </a:lnTo>
                  <a:lnTo>
                    <a:pt x="2917" y="1579"/>
                  </a:lnTo>
                  <a:lnTo>
                    <a:pt x="2918" y="1577"/>
                  </a:lnTo>
                  <a:lnTo>
                    <a:pt x="2919" y="1576"/>
                  </a:lnTo>
                  <a:lnTo>
                    <a:pt x="2919" y="1574"/>
                  </a:lnTo>
                  <a:lnTo>
                    <a:pt x="2920" y="1573"/>
                  </a:lnTo>
                  <a:lnTo>
                    <a:pt x="2921" y="1572"/>
                  </a:lnTo>
                  <a:lnTo>
                    <a:pt x="2922" y="1571"/>
                  </a:lnTo>
                  <a:lnTo>
                    <a:pt x="2923" y="1569"/>
                  </a:lnTo>
                  <a:lnTo>
                    <a:pt x="2924" y="1568"/>
                  </a:lnTo>
                  <a:lnTo>
                    <a:pt x="2925" y="1567"/>
                  </a:lnTo>
                  <a:lnTo>
                    <a:pt x="2925" y="1566"/>
                  </a:lnTo>
                  <a:lnTo>
                    <a:pt x="2926" y="1565"/>
                  </a:lnTo>
                  <a:lnTo>
                    <a:pt x="2927" y="1564"/>
                  </a:lnTo>
                  <a:lnTo>
                    <a:pt x="2928" y="1563"/>
                  </a:lnTo>
                  <a:lnTo>
                    <a:pt x="2929" y="1563"/>
                  </a:lnTo>
                  <a:lnTo>
                    <a:pt x="2930" y="1562"/>
                  </a:lnTo>
                  <a:lnTo>
                    <a:pt x="2931" y="1561"/>
                  </a:lnTo>
                  <a:lnTo>
                    <a:pt x="2931" y="1561"/>
                  </a:lnTo>
                  <a:lnTo>
                    <a:pt x="2932" y="1560"/>
                  </a:lnTo>
                  <a:lnTo>
                    <a:pt x="2933" y="1560"/>
                  </a:lnTo>
                  <a:lnTo>
                    <a:pt x="2934" y="1559"/>
                  </a:lnTo>
                  <a:lnTo>
                    <a:pt x="2935" y="1559"/>
                  </a:lnTo>
                  <a:lnTo>
                    <a:pt x="2936" y="1558"/>
                  </a:lnTo>
                  <a:lnTo>
                    <a:pt x="2937" y="1558"/>
                  </a:lnTo>
                  <a:lnTo>
                    <a:pt x="2937" y="1558"/>
                  </a:lnTo>
                  <a:lnTo>
                    <a:pt x="2938" y="1558"/>
                  </a:lnTo>
                  <a:lnTo>
                    <a:pt x="2939" y="1558"/>
                  </a:lnTo>
                  <a:lnTo>
                    <a:pt x="2940" y="1558"/>
                  </a:lnTo>
                  <a:lnTo>
                    <a:pt x="2941" y="1558"/>
                  </a:lnTo>
                  <a:lnTo>
                    <a:pt x="2942" y="1558"/>
                  </a:lnTo>
                  <a:lnTo>
                    <a:pt x="2943" y="1558"/>
                  </a:lnTo>
                  <a:lnTo>
                    <a:pt x="2943" y="1558"/>
                  </a:lnTo>
                  <a:lnTo>
                    <a:pt x="2944" y="1558"/>
                  </a:lnTo>
                  <a:lnTo>
                    <a:pt x="2945" y="1558"/>
                  </a:lnTo>
                  <a:lnTo>
                    <a:pt x="2946" y="1559"/>
                  </a:lnTo>
                  <a:lnTo>
                    <a:pt x="2947" y="1559"/>
                  </a:lnTo>
                  <a:lnTo>
                    <a:pt x="2948" y="1560"/>
                  </a:lnTo>
                  <a:lnTo>
                    <a:pt x="2949" y="1560"/>
                  </a:lnTo>
                  <a:lnTo>
                    <a:pt x="2949" y="1561"/>
                  </a:lnTo>
                  <a:lnTo>
                    <a:pt x="2950" y="1561"/>
                  </a:lnTo>
                  <a:lnTo>
                    <a:pt x="2951" y="1562"/>
                  </a:lnTo>
                  <a:lnTo>
                    <a:pt x="2952" y="1563"/>
                  </a:lnTo>
                  <a:lnTo>
                    <a:pt x="2953" y="1563"/>
                  </a:lnTo>
                  <a:lnTo>
                    <a:pt x="2954" y="1564"/>
                  </a:lnTo>
                  <a:lnTo>
                    <a:pt x="2955" y="1565"/>
                  </a:lnTo>
                  <a:lnTo>
                    <a:pt x="2955" y="1566"/>
                  </a:lnTo>
                  <a:lnTo>
                    <a:pt x="2956" y="1567"/>
                  </a:lnTo>
                  <a:lnTo>
                    <a:pt x="2957" y="1568"/>
                  </a:lnTo>
                  <a:lnTo>
                    <a:pt x="2958" y="1569"/>
                  </a:lnTo>
                  <a:lnTo>
                    <a:pt x="2959" y="1570"/>
                  </a:lnTo>
                  <a:lnTo>
                    <a:pt x="2960" y="1572"/>
                  </a:lnTo>
                  <a:lnTo>
                    <a:pt x="2961" y="1573"/>
                  </a:lnTo>
                  <a:lnTo>
                    <a:pt x="2961" y="1574"/>
                  </a:lnTo>
                  <a:lnTo>
                    <a:pt x="2962" y="1576"/>
                  </a:lnTo>
                  <a:lnTo>
                    <a:pt x="2963" y="1577"/>
                  </a:lnTo>
                  <a:lnTo>
                    <a:pt x="2964" y="1579"/>
                  </a:lnTo>
                  <a:lnTo>
                    <a:pt x="2965" y="1580"/>
                  </a:lnTo>
                  <a:lnTo>
                    <a:pt x="2966" y="1582"/>
                  </a:lnTo>
                  <a:lnTo>
                    <a:pt x="2967" y="1583"/>
                  </a:lnTo>
                  <a:lnTo>
                    <a:pt x="2967" y="1585"/>
                  </a:lnTo>
                  <a:lnTo>
                    <a:pt x="2968" y="1587"/>
                  </a:lnTo>
                  <a:lnTo>
                    <a:pt x="2969" y="1589"/>
                  </a:lnTo>
                  <a:lnTo>
                    <a:pt x="2970" y="1590"/>
                  </a:lnTo>
                  <a:lnTo>
                    <a:pt x="2971" y="1592"/>
                  </a:lnTo>
                  <a:lnTo>
                    <a:pt x="2972" y="1594"/>
                  </a:lnTo>
                  <a:lnTo>
                    <a:pt x="2973" y="1596"/>
                  </a:lnTo>
                  <a:lnTo>
                    <a:pt x="2973" y="1598"/>
                  </a:lnTo>
                  <a:lnTo>
                    <a:pt x="2974" y="1600"/>
                  </a:lnTo>
                  <a:lnTo>
                    <a:pt x="2975" y="1602"/>
                  </a:lnTo>
                  <a:lnTo>
                    <a:pt x="2976" y="1605"/>
                  </a:lnTo>
                  <a:lnTo>
                    <a:pt x="2977" y="1607"/>
                  </a:lnTo>
                  <a:lnTo>
                    <a:pt x="2978" y="1609"/>
                  </a:lnTo>
                  <a:lnTo>
                    <a:pt x="2979" y="1611"/>
                  </a:lnTo>
                  <a:lnTo>
                    <a:pt x="2979" y="1614"/>
                  </a:lnTo>
                  <a:lnTo>
                    <a:pt x="2980" y="1616"/>
                  </a:lnTo>
                  <a:lnTo>
                    <a:pt x="2981" y="1619"/>
                  </a:lnTo>
                  <a:lnTo>
                    <a:pt x="2982" y="1621"/>
                  </a:lnTo>
                  <a:lnTo>
                    <a:pt x="2983" y="1624"/>
                  </a:lnTo>
                  <a:lnTo>
                    <a:pt x="2984" y="1626"/>
                  </a:lnTo>
                  <a:lnTo>
                    <a:pt x="2985" y="1629"/>
                  </a:lnTo>
                  <a:lnTo>
                    <a:pt x="2985" y="1632"/>
                  </a:lnTo>
                  <a:lnTo>
                    <a:pt x="2986" y="1634"/>
                  </a:lnTo>
                  <a:lnTo>
                    <a:pt x="2987" y="1637"/>
                  </a:lnTo>
                  <a:lnTo>
                    <a:pt x="2988" y="1640"/>
                  </a:lnTo>
                  <a:lnTo>
                    <a:pt x="2989" y="1643"/>
                  </a:lnTo>
                  <a:lnTo>
                    <a:pt x="2990" y="1645"/>
                  </a:lnTo>
                  <a:lnTo>
                    <a:pt x="2991" y="1648"/>
                  </a:lnTo>
                  <a:lnTo>
                    <a:pt x="2991" y="1651"/>
                  </a:lnTo>
                  <a:lnTo>
                    <a:pt x="2992" y="1654"/>
                  </a:lnTo>
                  <a:lnTo>
                    <a:pt x="2993" y="1657"/>
                  </a:lnTo>
                  <a:lnTo>
                    <a:pt x="2993" y="1657"/>
                  </a:lnTo>
                  <a:lnTo>
                    <a:pt x="2994" y="1660"/>
                  </a:lnTo>
                  <a:lnTo>
                    <a:pt x="2995" y="1663"/>
                  </a:lnTo>
                  <a:lnTo>
                    <a:pt x="2996" y="1666"/>
                  </a:lnTo>
                  <a:lnTo>
                    <a:pt x="2997" y="1669"/>
                  </a:lnTo>
                  <a:lnTo>
                    <a:pt x="2997" y="1672"/>
                  </a:lnTo>
                  <a:lnTo>
                    <a:pt x="2998" y="1675"/>
                  </a:lnTo>
                  <a:lnTo>
                    <a:pt x="2999" y="1678"/>
                  </a:lnTo>
                  <a:lnTo>
                    <a:pt x="3000" y="1681"/>
                  </a:lnTo>
                  <a:lnTo>
                    <a:pt x="3001" y="1683"/>
                  </a:lnTo>
                  <a:lnTo>
                    <a:pt x="3002" y="1686"/>
                  </a:lnTo>
                  <a:lnTo>
                    <a:pt x="3003" y="1689"/>
                  </a:lnTo>
                  <a:lnTo>
                    <a:pt x="3003" y="1692"/>
                  </a:lnTo>
                  <a:lnTo>
                    <a:pt x="3004" y="1695"/>
                  </a:lnTo>
                  <a:lnTo>
                    <a:pt x="3005" y="1698"/>
                  </a:lnTo>
                  <a:lnTo>
                    <a:pt x="3006" y="1700"/>
                  </a:lnTo>
                  <a:lnTo>
                    <a:pt x="3007" y="1703"/>
                  </a:lnTo>
                  <a:lnTo>
                    <a:pt x="3008" y="1706"/>
                  </a:lnTo>
                  <a:lnTo>
                    <a:pt x="3009" y="1709"/>
                  </a:lnTo>
                  <a:lnTo>
                    <a:pt x="3009" y="1712"/>
                  </a:lnTo>
                  <a:lnTo>
                    <a:pt x="3010" y="1714"/>
                  </a:lnTo>
                  <a:lnTo>
                    <a:pt x="3011" y="1717"/>
                  </a:lnTo>
                  <a:lnTo>
                    <a:pt x="3012" y="1720"/>
                  </a:lnTo>
                  <a:lnTo>
                    <a:pt x="3013" y="1722"/>
                  </a:lnTo>
                  <a:lnTo>
                    <a:pt x="3014" y="1725"/>
                  </a:lnTo>
                  <a:lnTo>
                    <a:pt x="3014" y="1728"/>
                  </a:lnTo>
                  <a:lnTo>
                    <a:pt x="3015" y="1730"/>
                  </a:lnTo>
                  <a:lnTo>
                    <a:pt x="3016" y="1733"/>
                  </a:lnTo>
                  <a:lnTo>
                    <a:pt x="3017" y="1736"/>
                  </a:lnTo>
                  <a:lnTo>
                    <a:pt x="3018" y="1738"/>
                  </a:lnTo>
                  <a:lnTo>
                    <a:pt x="3019" y="1741"/>
                  </a:lnTo>
                  <a:lnTo>
                    <a:pt x="3020" y="1744"/>
                  </a:lnTo>
                  <a:lnTo>
                    <a:pt x="3020" y="1746"/>
                  </a:lnTo>
                  <a:lnTo>
                    <a:pt x="3021" y="1749"/>
                  </a:lnTo>
                  <a:lnTo>
                    <a:pt x="3022" y="1751"/>
                  </a:lnTo>
                  <a:lnTo>
                    <a:pt x="3023" y="1754"/>
                  </a:lnTo>
                  <a:lnTo>
                    <a:pt x="3024" y="1756"/>
                  </a:lnTo>
                  <a:lnTo>
                    <a:pt x="3025" y="1759"/>
                  </a:lnTo>
                  <a:lnTo>
                    <a:pt x="3026" y="1761"/>
                  </a:lnTo>
                  <a:lnTo>
                    <a:pt x="3026" y="1764"/>
                  </a:lnTo>
                  <a:lnTo>
                    <a:pt x="3027" y="1766"/>
                  </a:lnTo>
                  <a:lnTo>
                    <a:pt x="3028" y="1769"/>
                  </a:lnTo>
                  <a:lnTo>
                    <a:pt x="3029" y="1771"/>
                  </a:lnTo>
                  <a:lnTo>
                    <a:pt x="3030" y="1774"/>
                  </a:lnTo>
                  <a:lnTo>
                    <a:pt x="3031" y="1776"/>
                  </a:lnTo>
                  <a:lnTo>
                    <a:pt x="3031" y="1779"/>
                  </a:lnTo>
                  <a:lnTo>
                    <a:pt x="3032" y="1781"/>
                  </a:lnTo>
                  <a:lnTo>
                    <a:pt x="3033" y="1783"/>
                  </a:lnTo>
                  <a:lnTo>
                    <a:pt x="3033" y="1783"/>
                  </a:lnTo>
                  <a:lnTo>
                    <a:pt x="3034" y="1786"/>
                  </a:lnTo>
                  <a:lnTo>
                    <a:pt x="3035" y="1788"/>
                  </a:lnTo>
                  <a:lnTo>
                    <a:pt x="3035" y="1788"/>
                  </a:lnTo>
                  <a:lnTo>
                    <a:pt x="3035" y="1790"/>
                  </a:lnTo>
                  <a:lnTo>
                    <a:pt x="3036" y="1792"/>
                  </a:lnTo>
                  <a:lnTo>
                    <a:pt x="3037" y="1794"/>
                  </a:lnTo>
                  <a:lnTo>
                    <a:pt x="3038" y="1796"/>
                  </a:lnTo>
                  <a:lnTo>
                    <a:pt x="3038" y="1796"/>
                  </a:lnTo>
                  <a:lnTo>
                    <a:pt x="3038" y="1798"/>
                  </a:lnTo>
                  <a:lnTo>
                    <a:pt x="3039" y="1800"/>
                  </a:lnTo>
                  <a:lnTo>
                    <a:pt x="3040" y="1802"/>
                  </a:lnTo>
                  <a:lnTo>
                    <a:pt x="3041" y="1804"/>
                  </a:lnTo>
                  <a:lnTo>
                    <a:pt x="3041" y="1804"/>
                  </a:lnTo>
                  <a:lnTo>
                    <a:pt x="3041" y="1806"/>
                  </a:lnTo>
                  <a:lnTo>
                    <a:pt x="3042" y="1808"/>
                  </a:lnTo>
                  <a:lnTo>
                    <a:pt x="3043" y="1810"/>
                  </a:lnTo>
                  <a:lnTo>
                    <a:pt x="3044" y="1812"/>
                  </a:lnTo>
                  <a:lnTo>
                    <a:pt x="3044" y="1812"/>
                  </a:lnTo>
                  <a:lnTo>
                    <a:pt x="3044" y="1814"/>
                  </a:lnTo>
                  <a:lnTo>
                    <a:pt x="3045" y="1816"/>
                  </a:lnTo>
                  <a:lnTo>
                    <a:pt x="3045" y="1816"/>
                  </a:lnTo>
                  <a:lnTo>
                    <a:pt x="3046" y="1818"/>
                  </a:lnTo>
                  <a:lnTo>
                    <a:pt x="3047" y="1820"/>
                  </a:lnTo>
                  <a:lnTo>
                    <a:pt x="3047" y="1820"/>
                  </a:lnTo>
                  <a:lnTo>
                    <a:pt x="3047" y="1822"/>
                  </a:lnTo>
                  <a:lnTo>
                    <a:pt x="3048" y="1824"/>
                  </a:lnTo>
                  <a:lnTo>
                    <a:pt x="3049" y="1826"/>
                  </a:lnTo>
                  <a:lnTo>
                    <a:pt x="3050" y="1828"/>
                  </a:lnTo>
                  <a:lnTo>
                    <a:pt x="3050" y="1828"/>
                  </a:lnTo>
                  <a:lnTo>
                    <a:pt x="3050" y="1829"/>
                  </a:lnTo>
                  <a:lnTo>
                    <a:pt x="3051" y="1831"/>
                  </a:lnTo>
                  <a:lnTo>
                    <a:pt x="3052" y="1833"/>
                  </a:lnTo>
                  <a:lnTo>
                    <a:pt x="3053" y="1835"/>
                  </a:lnTo>
                  <a:lnTo>
                    <a:pt x="3053" y="1835"/>
                  </a:lnTo>
                  <a:lnTo>
                    <a:pt x="3054" y="1837"/>
                  </a:lnTo>
                  <a:lnTo>
                    <a:pt x="3054" y="1839"/>
                  </a:lnTo>
                  <a:lnTo>
                    <a:pt x="3055" y="1841"/>
                  </a:lnTo>
                  <a:lnTo>
                    <a:pt x="3056" y="1842"/>
                  </a:lnTo>
                  <a:lnTo>
                    <a:pt x="3056" y="1842"/>
                  </a:lnTo>
                  <a:lnTo>
                    <a:pt x="3057" y="1844"/>
                  </a:lnTo>
                  <a:lnTo>
                    <a:pt x="3057" y="1846"/>
                  </a:lnTo>
                  <a:lnTo>
                    <a:pt x="3057" y="1846"/>
                  </a:lnTo>
                  <a:lnTo>
                    <a:pt x="3058" y="1848"/>
                  </a:lnTo>
                  <a:lnTo>
                    <a:pt x="3059" y="1850"/>
                  </a:lnTo>
                  <a:lnTo>
                    <a:pt x="3060" y="1852"/>
                  </a:lnTo>
                  <a:lnTo>
                    <a:pt x="3061" y="1854"/>
                  </a:lnTo>
                  <a:lnTo>
                    <a:pt x="3061" y="1855"/>
                  </a:lnTo>
                  <a:lnTo>
                    <a:pt x="3062" y="1857"/>
                  </a:lnTo>
                  <a:lnTo>
                    <a:pt x="3063" y="1859"/>
                  </a:lnTo>
                  <a:lnTo>
                    <a:pt x="3064" y="1861"/>
                  </a:lnTo>
                  <a:lnTo>
                    <a:pt x="3065" y="1863"/>
                  </a:lnTo>
                  <a:lnTo>
                    <a:pt x="3065" y="1865"/>
                  </a:lnTo>
                  <a:lnTo>
                    <a:pt x="3066" y="1867"/>
                  </a:lnTo>
                  <a:lnTo>
                    <a:pt x="3066" y="1867"/>
                  </a:lnTo>
                  <a:lnTo>
                    <a:pt x="3067" y="1868"/>
                  </a:lnTo>
                  <a:lnTo>
                    <a:pt x="3068" y="1870"/>
                  </a:lnTo>
                  <a:lnTo>
                    <a:pt x="3069" y="1872"/>
                  </a:lnTo>
                  <a:lnTo>
                    <a:pt x="3070" y="1874"/>
                  </a:lnTo>
                  <a:lnTo>
                    <a:pt x="3070" y="1876"/>
                  </a:lnTo>
                  <a:lnTo>
                    <a:pt x="3071" y="1878"/>
                  </a:lnTo>
                  <a:lnTo>
                    <a:pt x="3072" y="1879"/>
                  </a:lnTo>
                  <a:lnTo>
                    <a:pt x="3073" y="1881"/>
                  </a:lnTo>
                  <a:lnTo>
                    <a:pt x="3074" y="1883"/>
                  </a:lnTo>
                  <a:lnTo>
                    <a:pt x="3075" y="1885"/>
                  </a:lnTo>
                  <a:lnTo>
                    <a:pt x="3075" y="1886"/>
                  </a:lnTo>
                  <a:lnTo>
                    <a:pt x="3076" y="1888"/>
                  </a:lnTo>
                  <a:lnTo>
                    <a:pt x="3077" y="1890"/>
                  </a:lnTo>
                  <a:lnTo>
                    <a:pt x="3078" y="1892"/>
                  </a:lnTo>
                  <a:lnTo>
                    <a:pt x="3079" y="1893"/>
                  </a:lnTo>
                  <a:lnTo>
                    <a:pt x="3080" y="1895"/>
                  </a:lnTo>
                  <a:lnTo>
                    <a:pt x="3080" y="1895"/>
                  </a:lnTo>
                  <a:lnTo>
                    <a:pt x="3081" y="1897"/>
                  </a:lnTo>
                  <a:lnTo>
                    <a:pt x="3081" y="1898"/>
                  </a:lnTo>
                  <a:lnTo>
                    <a:pt x="3082" y="1900"/>
                  </a:lnTo>
                  <a:lnTo>
                    <a:pt x="3083" y="1902"/>
                  </a:lnTo>
                  <a:lnTo>
                    <a:pt x="3084" y="1903"/>
                  </a:lnTo>
                  <a:lnTo>
                    <a:pt x="3085" y="1905"/>
                  </a:lnTo>
                  <a:lnTo>
                    <a:pt x="3086" y="1906"/>
                  </a:lnTo>
                  <a:lnTo>
                    <a:pt x="3086" y="1908"/>
                  </a:lnTo>
                  <a:lnTo>
                    <a:pt x="3087" y="1909"/>
                  </a:lnTo>
                  <a:lnTo>
                    <a:pt x="3088" y="1911"/>
                  </a:lnTo>
                  <a:lnTo>
                    <a:pt x="3089" y="1912"/>
                  </a:lnTo>
                  <a:lnTo>
                    <a:pt x="3090" y="1914"/>
                  </a:lnTo>
                  <a:lnTo>
                    <a:pt x="3091" y="1915"/>
                  </a:lnTo>
                  <a:lnTo>
                    <a:pt x="3092" y="1917"/>
                  </a:lnTo>
                  <a:lnTo>
                    <a:pt x="3092" y="1918"/>
                  </a:lnTo>
                  <a:lnTo>
                    <a:pt x="3093" y="1920"/>
                  </a:lnTo>
                  <a:lnTo>
                    <a:pt x="3094" y="1921"/>
                  </a:lnTo>
                  <a:lnTo>
                    <a:pt x="3095" y="1922"/>
                  </a:lnTo>
                  <a:lnTo>
                    <a:pt x="3096" y="1924"/>
                  </a:lnTo>
                  <a:lnTo>
                    <a:pt x="3097" y="1925"/>
                  </a:lnTo>
                  <a:lnTo>
                    <a:pt x="3098" y="1926"/>
                  </a:lnTo>
                  <a:lnTo>
                    <a:pt x="3098" y="1928"/>
                  </a:lnTo>
                  <a:lnTo>
                    <a:pt x="3099" y="1929"/>
                  </a:lnTo>
                  <a:lnTo>
                    <a:pt x="3100" y="1930"/>
                  </a:lnTo>
                  <a:lnTo>
                    <a:pt x="3101" y="1932"/>
                  </a:lnTo>
                  <a:lnTo>
                    <a:pt x="3102" y="1933"/>
                  </a:lnTo>
                  <a:lnTo>
                    <a:pt x="3103" y="1934"/>
                  </a:lnTo>
                  <a:lnTo>
                    <a:pt x="3104" y="1935"/>
                  </a:lnTo>
                  <a:lnTo>
                    <a:pt x="3104" y="1936"/>
                  </a:lnTo>
                  <a:lnTo>
                    <a:pt x="3105" y="1938"/>
                  </a:lnTo>
                  <a:lnTo>
                    <a:pt x="3106" y="1939"/>
                  </a:lnTo>
                  <a:lnTo>
                    <a:pt x="3107" y="1940"/>
                  </a:lnTo>
                  <a:lnTo>
                    <a:pt x="3108" y="1941"/>
                  </a:lnTo>
                  <a:lnTo>
                    <a:pt x="3109" y="1942"/>
                  </a:lnTo>
                  <a:lnTo>
                    <a:pt x="3110" y="1943"/>
                  </a:lnTo>
                  <a:lnTo>
                    <a:pt x="3110" y="1944"/>
                  </a:lnTo>
                  <a:lnTo>
                    <a:pt x="3111" y="1945"/>
                  </a:lnTo>
                  <a:lnTo>
                    <a:pt x="3112" y="1946"/>
                  </a:lnTo>
                  <a:lnTo>
                    <a:pt x="3113" y="1947"/>
                  </a:lnTo>
                  <a:lnTo>
                    <a:pt x="3114" y="1948"/>
                  </a:lnTo>
                  <a:lnTo>
                    <a:pt x="3115" y="1949"/>
                  </a:lnTo>
                  <a:lnTo>
                    <a:pt x="3115" y="1950"/>
                  </a:lnTo>
                  <a:lnTo>
                    <a:pt x="3116" y="1951"/>
                  </a:lnTo>
                  <a:lnTo>
                    <a:pt x="3117" y="1952"/>
                  </a:lnTo>
                  <a:lnTo>
                    <a:pt x="3118" y="1953"/>
                  </a:lnTo>
                  <a:lnTo>
                    <a:pt x="3119" y="1954"/>
                  </a:lnTo>
                  <a:lnTo>
                    <a:pt x="3120" y="1955"/>
                  </a:lnTo>
                  <a:lnTo>
                    <a:pt x="3121" y="1956"/>
                  </a:lnTo>
                  <a:lnTo>
                    <a:pt x="3121" y="1957"/>
                  </a:lnTo>
                  <a:lnTo>
                    <a:pt x="3122" y="1958"/>
                  </a:lnTo>
                  <a:lnTo>
                    <a:pt x="3123" y="1958"/>
                  </a:lnTo>
                  <a:lnTo>
                    <a:pt x="3124" y="1959"/>
                  </a:lnTo>
                  <a:lnTo>
                    <a:pt x="3125" y="1960"/>
                  </a:lnTo>
                  <a:lnTo>
                    <a:pt x="3126" y="1961"/>
                  </a:lnTo>
                  <a:lnTo>
                    <a:pt x="3127" y="1962"/>
                  </a:lnTo>
                  <a:lnTo>
                    <a:pt x="3127" y="1962"/>
                  </a:lnTo>
                  <a:lnTo>
                    <a:pt x="3128" y="1963"/>
                  </a:lnTo>
                  <a:lnTo>
                    <a:pt x="3129" y="1964"/>
                  </a:lnTo>
                  <a:lnTo>
                    <a:pt x="3130" y="1965"/>
                  </a:lnTo>
                  <a:lnTo>
                    <a:pt x="3131" y="1965"/>
                  </a:lnTo>
                  <a:lnTo>
                    <a:pt x="3132" y="1966"/>
                  </a:lnTo>
                  <a:lnTo>
                    <a:pt x="3133" y="1967"/>
                  </a:lnTo>
                  <a:lnTo>
                    <a:pt x="3133" y="1967"/>
                  </a:lnTo>
                  <a:lnTo>
                    <a:pt x="3134" y="1968"/>
                  </a:lnTo>
                  <a:lnTo>
                    <a:pt x="3135" y="1969"/>
                  </a:lnTo>
                  <a:lnTo>
                    <a:pt x="3136" y="1969"/>
                  </a:lnTo>
                  <a:lnTo>
                    <a:pt x="3137" y="1970"/>
                  </a:lnTo>
                  <a:lnTo>
                    <a:pt x="3138" y="1970"/>
                  </a:lnTo>
                  <a:lnTo>
                    <a:pt x="3138" y="1971"/>
                  </a:lnTo>
                  <a:lnTo>
                    <a:pt x="3139" y="1972"/>
                  </a:lnTo>
                  <a:lnTo>
                    <a:pt x="3140" y="1972"/>
                  </a:lnTo>
                  <a:lnTo>
                    <a:pt x="3141" y="1973"/>
                  </a:lnTo>
                  <a:lnTo>
                    <a:pt x="3142" y="1973"/>
                  </a:lnTo>
                  <a:lnTo>
                    <a:pt x="3143" y="1974"/>
                  </a:lnTo>
                  <a:lnTo>
                    <a:pt x="3144" y="1974"/>
                  </a:lnTo>
                  <a:lnTo>
                    <a:pt x="3144" y="1975"/>
                  </a:lnTo>
                  <a:lnTo>
                    <a:pt x="3145" y="1975"/>
                  </a:lnTo>
                  <a:lnTo>
                    <a:pt x="3146" y="1976"/>
                  </a:lnTo>
                  <a:lnTo>
                    <a:pt x="3147" y="1976"/>
                  </a:lnTo>
                  <a:lnTo>
                    <a:pt x="3148" y="1977"/>
                  </a:lnTo>
                  <a:lnTo>
                    <a:pt x="3149" y="1977"/>
                  </a:lnTo>
                  <a:lnTo>
                    <a:pt x="3150" y="1977"/>
                  </a:lnTo>
                  <a:lnTo>
                    <a:pt x="3150" y="1978"/>
                  </a:lnTo>
                  <a:lnTo>
                    <a:pt x="3151" y="1978"/>
                  </a:lnTo>
                  <a:lnTo>
                    <a:pt x="3152" y="1979"/>
                  </a:lnTo>
                  <a:lnTo>
                    <a:pt x="3153" y="1979"/>
                  </a:lnTo>
                  <a:lnTo>
                    <a:pt x="3154" y="1979"/>
                  </a:lnTo>
                  <a:lnTo>
                    <a:pt x="3155" y="1980"/>
                  </a:lnTo>
                  <a:lnTo>
                    <a:pt x="3156" y="1980"/>
                  </a:lnTo>
                  <a:lnTo>
                    <a:pt x="3156" y="1980"/>
                  </a:lnTo>
                  <a:lnTo>
                    <a:pt x="3157" y="1981"/>
                  </a:lnTo>
                  <a:lnTo>
                    <a:pt x="3158" y="1981"/>
                  </a:lnTo>
                  <a:lnTo>
                    <a:pt x="3159" y="1981"/>
                  </a:lnTo>
                  <a:lnTo>
                    <a:pt x="3160" y="1981"/>
                  </a:lnTo>
                  <a:lnTo>
                    <a:pt x="3161" y="1982"/>
                  </a:lnTo>
                  <a:lnTo>
                    <a:pt x="3162" y="1982"/>
                  </a:lnTo>
                  <a:lnTo>
                    <a:pt x="3162" y="1982"/>
                  </a:lnTo>
                  <a:lnTo>
                    <a:pt x="3163" y="1982"/>
                  </a:lnTo>
                  <a:lnTo>
                    <a:pt x="3164" y="1982"/>
                  </a:lnTo>
                  <a:lnTo>
                    <a:pt x="3165" y="1983"/>
                  </a:lnTo>
                  <a:lnTo>
                    <a:pt x="3166" y="1983"/>
                  </a:lnTo>
                  <a:lnTo>
                    <a:pt x="3167" y="1983"/>
                  </a:lnTo>
                  <a:lnTo>
                    <a:pt x="3167" y="1983"/>
                  </a:lnTo>
                  <a:lnTo>
                    <a:pt x="3168" y="1983"/>
                  </a:lnTo>
                  <a:lnTo>
                    <a:pt x="3169" y="1983"/>
                  </a:lnTo>
                  <a:lnTo>
                    <a:pt x="3170" y="1983"/>
                  </a:lnTo>
                  <a:lnTo>
                    <a:pt x="3171" y="1983"/>
                  </a:lnTo>
                  <a:lnTo>
                    <a:pt x="3172" y="1983"/>
                  </a:lnTo>
                  <a:lnTo>
                    <a:pt x="3173" y="1984"/>
                  </a:lnTo>
                  <a:lnTo>
                    <a:pt x="3173" y="1984"/>
                  </a:lnTo>
                  <a:lnTo>
                    <a:pt x="3174" y="1984"/>
                  </a:lnTo>
                  <a:lnTo>
                    <a:pt x="3175" y="1984"/>
                  </a:lnTo>
                  <a:lnTo>
                    <a:pt x="3176" y="1984"/>
                  </a:lnTo>
                  <a:lnTo>
                    <a:pt x="3176" y="1984"/>
                  </a:lnTo>
                  <a:lnTo>
                    <a:pt x="3177" y="1984"/>
                  </a:lnTo>
                  <a:lnTo>
                    <a:pt x="3178" y="1984"/>
                  </a:lnTo>
                  <a:lnTo>
                    <a:pt x="3179" y="1984"/>
                  </a:lnTo>
                  <a:lnTo>
                    <a:pt x="3179" y="1984"/>
                  </a:lnTo>
                  <a:lnTo>
                    <a:pt x="3180" y="1983"/>
                  </a:lnTo>
                  <a:lnTo>
                    <a:pt x="3181" y="1983"/>
                  </a:lnTo>
                  <a:lnTo>
                    <a:pt x="3182" y="1983"/>
                  </a:lnTo>
                  <a:lnTo>
                    <a:pt x="3183" y="1983"/>
                  </a:lnTo>
                  <a:lnTo>
                    <a:pt x="3184" y="1983"/>
                  </a:lnTo>
                  <a:lnTo>
                    <a:pt x="3185" y="1983"/>
                  </a:lnTo>
                  <a:lnTo>
                    <a:pt x="3185" y="1983"/>
                  </a:lnTo>
                  <a:lnTo>
                    <a:pt x="3186" y="1983"/>
                  </a:lnTo>
                  <a:lnTo>
                    <a:pt x="3187" y="1983"/>
                  </a:lnTo>
                  <a:lnTo>
                    <a:pt x="3188" y="1982"/>
                  </a:lnTo>
                  <a:lnTo>
                    <a:pt x="3189" y="1982"/>
                  </a:lnTo>
                  <a:lnTo>
                    <a:pt x="3190" y="1982"/>
                  </a:lnTo>
                  <a:lnTo>
                    <a:pt x="3190" y="1982"/>
                  </a:lnTo>
                  <a:lnTo>
                    <a:pt x="3191" y="1982"/>
                  </a:lnTo>
                  <a:lnTo>
                    <a:pt x="3192" y="1981"/>
                  </a:lnTo>
                  <a:lnTo>
                    <a:pt x="3193" y="1981"/>
                  </a:lnTo>
                  <a:lnTo>
                    <a:pt x="3194" y="1981"/>
                  </a:lnTo>
                  <a:lnTo>
                    <a:pt x="3195" y="1981"/>
                  </a:lnTo>
                  <a:lnTo>
                    <a:pt x="3196" y="1980"/>
                  </a:lnTo>
                  <a:lnTo>
                    <a:pt x="3196" y="1980"/>
                  </a:lnTo>
                  <a:lnTo>
                    <a:pt x="3197" y="1980"/>
                  </a:lnTo>
                  <a:lnTo>
                    <a:pt x="3198" y="1979"/>
                  </a:lnTo>
                  <a:lnTo>
                    <a:pt x="3199" y="1979"/>
                  </a:lnTo>
                  <a:lnTo>
                    <a:pt x="3200" y="1979"/>
                  </a:lnTo>
                  <a:lnTo>
                    <a:pt x="3201" y="1978"/>
                  </a:lnTo>
                  <a:lnTo>
                    <a:pt x="3202" y="1978"/>
                  </a:lnTo>
                  <a:lnTo>
                    <a:pt x="3202" y="1977"/>
                  </a:lnTo>
                  <a:lnTo>
                    <a:pt x="3203" y="1977"/>
                  </a:lnTo>
                  <a:lnTo>
                    <a:pt x="3204" y="1977"/>
                  </a:lnTo>
                  <a:lnTo>
                    <a:pt x="3205" y="1976"/>
                  </a:lnTo>
                  <a:lnTo>
                    <a:pt x="3206" y="1976"/>
                  </a:lnTo>
                  <a:lnTo>
                    <a:pt x="3207" y="1975"/>
                  </a:lnTo>
                  <a:lnTo>
                    <a:pt x="3208" y="1975"/>
                  </a:lnTo>
                  <a:lnTo>
                    <a:pt x="3208" y="1974"/>
                  </a:lnTo>
                  <a:lnTo>
                    <a:pt x="3209" y="1974"/>
                  </a:lnTo>
                  <a:lnTo>
                    <a:pt x="3210" y="1973"/>
                  </a:lnTo>
                  <a:lnTo>
                    <a:pt x="3211" y="1973"/>
                  </a:lnTo>
                  <a:lnTo>
                    <a:pt x="3212" y="1972"/>
                  </a:lnTo>
                  <a:lnTo>
                    <a:pt x="3213" y="1972"/>
                  </a:lnTo>
                  <a:lnTo>
                    <a:pt x="3214" y="1971"/>
                  </a:lnTo>
                  <a:lnTo>
                    <a:pt x="3214" y="1970"/>
                  </a:lnTo>
                  <a:lnTo>
                    <a:pt x="3215" y="1970"/>
                  </a:lnTo>
                  <a:lnTo>
                    <a:pt x="3216" y="1969"/>
                  </a:lnTo>
                  <a:lnTo>
                    <a:pt x="3217" y="1969"/>
                  </a:lnTo>
                  <a:lnTo>
                    <a:pt x="3218" y="1968"/>
                  </a:lnTo>
                  <a:lnTo>
                    <a:pt x="3219" y="1967"/>
                  </a:lnTo>
                  <a:lnTo>
                    <a:pt x="3219" y="1967"/>
                  </a:lnTo>
                  <a:lnTo>
                    <a:pt x="3220" y="1966"/>
                  </a:lnTo>
                  <a:lnTo>
                    <a:pt x="3221" y="1965"/>
                  </a:lnTo>
                  <a:lnTo>
                    <a:pt x="3222" y="1965"/>
                  </a:lnTo>
                  <a:lnTo>
                    <a:pt x="3223" y="1964"/>
                  </a:lnTo>
                  <a:lnTo>
                    <a:pt x="3224" y="1963"/>
                  </a:lnTo>
                  <a:lnTo>
                    <a:pt x="3225" y="1962"/>
                  </a:lnTo>
                  <a:lnTo>
                    <a:pt x="3225" y="1962"/>
                  </a:lnTo>
                  <a:lnTo>
                    <a:pt x="3226" y="1961"/>
                  </a:lnTo>
                  <a:lnTo>
                    <a:pt x="3227" y="1960"/>
                  </a:lnTo>
                  <a:lnTo>
                    <a:pt x="3228" y="1959"/>
                  </a:lnTo>
                  <a:lnTo>
                    <a:pt x="3229" y="1958"/>
                  </a:lnTo>
                  <a:lnTo>
                    <a:pt x="3230" y="1958"/>
                  </a:lnTo>
                  <a:lnTo>
                    <a:pt x="3231" y="1957"/>
                  </a:lnTo>
                  <a:lnTo>
                    <a:pt x="3231" y="1956"/>
                  </a:lnTo>
                  <a:lnTo>
                    <a:pt x="3232" y="1955"/>
                  </a:lnTo>
                  <a:lnTo>
                    <a:pt x="3233" y="1954"/>
                  </a:lnTo>
                  <a:lnTo>
                    <a:pt x="3234" y="1953"/>
                  </a:lnTo>
                  <a:lnTo>
                    <a:pt x="3235" y="1952"/>
                  </a:lnTo>
                  <a:lnTo>
                    <a:pt x="3236" y="1951"/>
                  </a:lnTo>
                  <a:lnTo>
                    <a:pt x="3237" y="1950"/>
                  </a:lnTo>
                  <a:lnTo>
                    <a:pt x="3237" y="1949"/>
                  </a:lnTo>
                  <a:lnTo>
                    <a:pt x="3238" y="1948"/>
                  </a:lnTo>
                  <a:lnTo>
                    <a:pt x="3239" y="1947"/>
                  </a:lnTo>
                  <a:lnTo>
                    <a:pt x="3240" y="1946"/>
                  </a:lnTo>
                  <a:lnTo>
                    <a:pt x="3241" y="1945"/>
                  </a:lnTo>
                  <a:lnTo>
                    <a:pt x="3242" y="1944"/>
                  </a:lnTo>
                  <a:lnTo>
                    <a:pt x="3242" y="1943"/>
                  </a:lnTo>
                  <a:lnTo>
                    <a:pt x="3243" y="1942"/>
                  </a:lnTo>
                  <a:lnTo>
                    <a:pt x="3244" y="1941"/>
                  </a:lnTo>
                  <a:lnTo>
                    <a:pt x="3245" y="1940"/>
                  </a:lnTo>
                  <a:lnTo>
                    <a:pt x="3246" y="1939"/>
                  </a:lnTo>
                  <a:lnTo>
                    <a:pt x="3247" y="1938"/>
                  </a:lnTo>
                  <a:lnTo>
                    <a:pt x="3248" y="1936"/>
                  </a:lnTo>
                  <a:lnTo>
                    <a:pt x="3248" y="1935"/>
                  </a:lnTo>
                  <a:lnTo>
                    <a:pt x="3249" y="1934"/>
                  </a:lnTo>
                  <a:lnTo>
                    <a:pt x="3250" y="1933"/>
                  </a:lnTo>
                  <a:lnTo>
                    <a:pt x="3251" y="1932"/>
                  </a:lnTo>
                  <a:lnTo>
                    <a:pt x="3252" y="1930"/>
                  </a:lnTo>
                  <a:lnTo>
                    <a:pt x="3253" y="1929"/>
                  </a:lnTo>
                  <a:lnTo>
                    <a:pt x="3254" y="1928"/>
                  </a:lnTo>
                  <a:lnTo>
                    <a:pt x="3254" y="1926"/>
                  </a:lnTo>
                  <a:lnTo>
                    <a:pt x="3255" y="1925"/>
                  </a:lnTo>
                  <a:lnTo>
                    <a:pt x="3256" y="1924"/>
                  </a:lnTo>
                  <a:lnTo>
                    <a:pt x="3257" y="1922"/>
                  </a:lnTo>
                  <a:lnTo>
                    <a:pt x="3258" y="1921"/>
                  </a:lnTo>
                  <a:lnTo>
                    <a:pt x="3259" y="1920"/>
                  </a:lnTo>
                  <a:lnTo>
                    <a:pt x="3260" y="1918"/>
                  </a:lnTo>
                  <a:lnTo>
                    <a:pt x="3260" y="1917"/>
                  </a:lnTo>
                  <a:lnTo>
                    <a:pt x="3261" y="1915"/>
                  </a:lnTo>
                  <a:lnTo>
                    <a:pt x="3262" y="1914"/>
                  </a:lnTo>
                  <a:lnTo>
                    <a:pt x="3263" y="1912"/>
                  </a:lnTo>
                  <a:lnTo>
                    <a:pt x="3264" y="1911"/>
                  </a:lnTo>
                  <a:lnTo>
                    <a:pt x="3265" y="1909"/>
                  </a:lnTo>
                  <a:lnTo>
                    <a:pt x="3266" y="1908"/>
                  </a:lnTo>
                  <a:lnTo>
                    <a:pt x="3266" y="1906"/>
                  </a:lnTo>
                  <a:lnTo>
                    <a:pt x="3267" y="1905"/>
                  </a:lnTo>
                  <a:lnTo>
                    <a:pt x="3268" y="1903"/>
                  </a:lnTo>
                  <a:lnTo>
                    <a:pt x="3269" y="1902"/>
                  </a:lnTo>
                  <a:lnTo>
                    <a:pt x="3270" y="1900"/>
                  </a:lnTo>
                  <a:lnTo>
                    <a:pt x="3271" y="1898"/>
                  </a:lnTo>
                  <a:lnTo>
                    <a:pt x="3271" y="1897"/>
                  </a:lnTo>
                  <a:lnTo>
                    <a:pt x="3272" y="1895"/>
                  </a:lnTo>
                  <a:lnTo>
                    <a:pt x="3272" y="1895"/>
                  </a:lnTo>
                  <a:lnTo>
                    <a:pt x="3273" y="1893"/>
                  </a:lnTo>
                  <a:lnTo>
                    <a:pt x="3274" y="1892"/>
                  </a:lnTo>
                  <a:lnTo>
                    <a:pt x="3275" y="1890"/>
                  </a:lnTo>
                  <a:lnTo>
                    <a:pt x="3276" y="1888"/>
                  </a:lnTo>
                  <a:lnTo>
                    <a:pt x="3277" y="1886"/>
                  </a:lnTo>
                  <a:lnTo>
                    <a:pt x="3277" y="1885"/>
                  </a:lnTo>
                  <a:lnTo>
                    <a:pt x="3278" y="1883"/>
                  </a:lnTo>
                  <a:lnTo>
                    <a:pt x="3279" y="1881"/>
                  </a:lnTo>
                  <a:lnTo>
                    <a:pt x="3280" y="1879"/>
                  </a:lnTo>
                  <a:lnTo>
                    <a:pt x="3281" y="1878"/>
                  </a:lnTo>
                  <a:lnTo>
                    <a:pt x="3282" y="1876"/>
                  </a:lnTo>
                  <a:lnTo>
                    <a:pt x="3282" y="1874"/>
                  </a:lnTo>
                  <a:lnTo>
                    <a:pt x="3283" y="1872"/>
                  </a:lnTo>
                  <a:lnTo>
                    <a:pt x="3284" y="1870"/>
                  </a:lnTo>
                  <a:lnTo>
                    <a:pt x="3285" y="1868"/>
                  </a:lnTo>
                  <a:lnTo>
                    <a:pt x="3286" y="1867"/>
                  </a:lnTo>
                  <a:lnTo>
                    <a:pt x="3286" y="1867"/>
                  </a:lnTo>
                  <a:lnTo>
                    <a:pt x="3287" y="1865"/>
                  </a:lnTo>
                  <a:lnTo>
                    <a:pt x="3288" y="1863"/>
                  </a:lnTo>
                  <a:lnTo>
                    <a:pt x="3288" y="1861"/>
                  </a:lnTo>
                  <a:lnTo>
                    <a:pt x="3289" y="1859"/>
                  </a:lnTo>
                  <a:lnTo>
                    <a:pt x="3290" y="1857"/>
                  </a:lnTo>
                  <a:lnTo>
                    <a:pt x="3291" y="1855"/>
                  </a:lnTo>
                  <a:lnTo>
                    <a:pt x="3292" y="1853"/>
                  </a:lnTo>
                  <a:lnTo>
                    <a:pt x="3293" y="1851"/>
                  </a:lnTo>
                  <a:lnTo>
                    <a:pt x="3294" y="1849"/>
                  </a:lnTo>
                  <a:lnTo>
                    <a:pt x="3294" y="1847"/>
                  </a:lnTo>
                  <a:lnTo>
                    <a:pt x="3295" y="1845"/>
                  </a:lnTo>
                  <a:lnTo>
                    <a:pt x="3296" y="1843"/>
                  </a:lnTo>
                  <a:lnTo>
                    <a:pt x="3297" y="1841"/>
                  </a:lnTo>
                  <a:lnTo>
                    <a:pt x="3298" y="1838"/>
                  </a:lnTo>
                  <a:lnTo>
                    <a:pt x="3299" y="1836"/>
                  </a:lnTo>
                  <a:lnTo>
                    <a:pt x="3300" y="1834"/>
                  </a:lnTo>
                  <a:lnTo>
                    <a:pt x="3300" y="1832"/>
                  </a:lnTo>
                  <a:lnTo>
                    <a:pt x="3301" y="1830"/>
                  </a:lnTo>
                  <a:lnTo>
                    <a:pt x="3302" y="1828"/>
                  </a:lnTo>
                  <a:lnTo>
                    <a:pt x="3303" y="1826"/>
                  </a:lnTo>
                  <a:lnTo>
                    <a:pt x="3304" y="1823"/>
                  </a:lnTo>
                  <a:lnTo>
                    <a:pt x="3305" y="1821"/>
                  </a:lnTo>
                  <a:lnTo>
                    <a:pt x="3306" y="1819"/>
                  </a:lnTo>
                  <a:lnTo>
                    <a:pt x="3306" y="1817"/>
                  </a:lnTo>
                  <a:lnTo>
                    <a:pt x="3307" y="1815"/>
                  </a:lnTo>
                  <a:lnTo>
                    <a:pt x="3308" y="1812"/>
                  </a:lnTo>
                  <a:lnTo>
                    <a:pt x="3309" y="1810"/>
                  </a:lnTo>
                  <a:lnTo>
                    <a:pt x="3310" y="1808"/>
                  </a:lnTo>
                  <a:lnTo>
                    <a:pt x="3311" y="1806"/>
                  </a:lnTo>
                  <a:lnTo>
                    <a:pt x="3312" y="1803"/>
                  </a:lnTo>
                  <a:lnTo>
                    <a:pt x="3312" y="1801"/>
                  </a:lnTo>
                  <a:lnTo>
                    <a:pt x="3313" y="1799"/>
                  </a:lnTo>
                  <a:lnTo>
                    <a:pt x="3314" y="1796"/>
                  </a:lnTo>
                  <a:lnTo>
                    <a:pt x="3315" y="1794"/>
                  </a:lnTo>
                  <a:lnTo>
                    <a:pt x="3316" y="1792"/>
                  </a:lnTo>
                  <a:lnTo>
                    <a:pt x="3317" y="1789"/>
                  </a:lnTo>
                  <a:lnTo>
                    <a:pt x="3318" y="1787"/>
                  </a:lnTo>
                  <a:lnTo>
                    <a:pt x="3318" y="1784"/>
                  </a:lnTo>
                  <a:lnTo>
                    <a:pt x="3319" y="1782"/>
                  </a:lnTo>
                  <a:lnTo>
                    <a:pt x="3320" y="1780"/>
                  </a:lnTo>
                  <a:lnTo>
                    <a:pt x="3321" y="1777"/>
                  </a:lnTo>
                  <a:lnTo>
                    <a:pt x="3322" y="1775"/>
                  </a:lnTo>
                  <a:lnTo>
                    <a:pt x="3323" y="1772"/>
                  </a:lnTo>
                  <a:lnTo>
                    <a:pt x="3324" y="1770"/>
                  </a:lnTo>
                  <a:lnTo>
                    <a:pt x="3324" y="1767"/>
                  </a:lnTo>
                  <a:lnTo>
                    <a:pt x="3325" y="1765"/>
                  </a:lnTo>
                  <a:lnTo>
                    <a:pt x="3326" y="1762"/>
                  </a:lnTo>
                  <a:lnTo>
                    <a:pt x="3327" y="1760"/>
                  </a:lnTo>
                  <a:lnTo>
                    <a:pt x="3328" y="1757"/>
                  </a:lnTo>
                  <a:lnTo>
                    <a:pt x="3329" y="1755"/>
                  </a:lnTo>
                  <a:lnTo>
                    <a:pt x="3330" y="1752"/>
                  </a:lnTo>
                  <a:lnTo>
                    <a:pt x="3330" y="1750"/>
                  </a:lnTo>
                  <a:lnTo>
                    <a:pt x="3331" y="1747"/>
                  </a:lnTo>
                  <a:lnTo>
                    <a:pt x="3332" y="1744"/>
                  </a:lnTo>
                  <a:lnTo>
                    <a:pt x="3333" y="1742"/>
                  </a:lnTo>
                  <a:lnTo>
                    <a:pt x="3334" y="1739"/>
                  </a:lnTo>
                  <a:lnTo>
                    <a:pt x="3335" y="1736"/>
                  </a:lnTo>
                  <a:lnTo>
                    <a:pt x="3336" y="1734"/>
                  </a:lnTo>
                  <a:lnTo>
                    <a:pt x="3336" y="1731"/>
                  </a:lnTo>
                  <a:lnTo>
                    <a:pt x="3337" y="1728"/>
                  </a:lnTo>
                  <a:lnTo>
                    <a:pt x="3338" y="1726"/>
                  </a:lnTo>
                  <a:lnTo>
                    <a:pt x="3339" y="1723"/>
                  </a:lnTo>
                  <a:lnTo>
                    <a:pt x="3340" y="1720"/>
                  </a:lnTo>
                  <a:lnTo>
                    <a:pt x="3341" y="1718"/>
                  </a:lnTo>
                  <a:lnTo>
                    <a:pt x="3342" y="1715"/>
                  </a:lnTo>
                  <a:lnTo>
                    <a:pt x="3342" y="1712"/>
                  </a:lnTo>
                  <a:lnTo>
                    <a:pt x="3343" y="1709"/>
                  </a:lnTo>
                  <a:lnTo>
                    <a:pt x="3344" y="1706"/>
                  </a:lnTo>
                  <a:lnTo>
                    <a:pt x="3345" y="1704"/>
                  </a:lnTo>
                  <a:lnTo>
                    <a:pt x="3346" y="1701"/>
                  </a:lnTo>
                  <a:lnTo>
                    <a:pt x="3347" y="1698"/>
                  </a:lnTo>
                  <a:lnTo>
                    <a:pt x="3348" y="1695"/>
                  </a:lnTo>
                  <a:lnTo>
                    <a:pt x="3348" y="1692"/>
                  </a:lnTo>
                  <a:lnTo>
                    <a:pt x="3349" y="1690"/>
                  </a:lnTo>
                  <a:lnTo>
                    <a:pt x="3350" y="1687"/>
                  </a:lnTo>
                  <a:lnTo>
                    <a:pt x="3351" y="1684"/>
                  </a:lnTo>
                  <a:lnTo>
                    <a:pt x="3352" y="1681"/>
                  </a:lnTo>
                  <a:lnTo>
                    <a:pt x="3353" y="1678"/>
                  </a:lnTo>
                  <a:lnTo>
                    <a:pt x="3354" y="1675"/>
                  </a:lnTo>
                  <a:lnTo>
                    <a:pt x="3355" y="1672"/>
                  </a:lnTo>
                  <a:lnTo>
                    <a:pt x="3355" y="1669"/>
                  </a:lnTo>
                  <a:lnTo>
                    <a:pt x="3356" y="1666"/>
                  </a:lnTo>
                  <a:lnTo>
                    <a:pt x="3357" y="1663"/>
                  </a:lnTo>
                  <a:lnTo>
                    <a:pt x="3358" y="1660"/>
                  </a:lnTo>
                  <a:lnTo>
                    <a:pt x="3359" y="1657"/>
                  </a:lnTo>
                  <a:lnTo>
                    <a:pt x="3359" y="1657"/>
                  </a:lnTo>
                  <a:lnTo>
                    <a:pt x="3360" y="1654"/>
                  </a:lnTo>
                  <a:lnTo>
                    <a:pt x="3361" y="1651"/>
                  </a:lnTo>
                  <a:lnTo>
                    <a:pt x="3361" y="1648"/>
                  </a:lnTo>
                  <a:lnTo>
                    <a:pt x="3362" y="1645"/>
                  </a:lnTo>
                  <a:lnTo>
                    <a:pt x="3363" y="1643"/>
                  </a:lnTo>
                  <a:lnTo>
                    <a:pt x="3364" y="1640"/>
                  </a:lnTo>
                  <a:lnTo>
                    <a:pt x="3365" y="1637"/>
                  </a:lnTo>
                  <a:lnTo>
                    <a:pt x="3366" y="1634"/>
                  </a:lnTo>
                  <a:lnTo>
                    <a:pt x="3367" y="1632"/>
                  </a:lnTo>
                  <a:lnTo>
                    <a:pt x="3367" y="1629"/>
                  </a:lnTo>
                  <a:lnTo>
                    <a:pt x="3368" y="1626"/>
                  </a:lnTo>
                  <a:lnTo>
                    <a:pt x="3369" y="1624"/>
                  </a:lnTo>
                  <a:lnTo>
                    <a:pt x="3370" y="1621"/>
                  </a:lnTo>
                  <a:lnTo>
                    <a:pt x="3371" y="1619"/>
                  </a:lnTo>
                  <a:lnTo>
                    <a:pt x="3372" y="1616"/>
                  </a:lnTo>
                  <a:lnTo>
                    <a:pt x="3373" y="1614"/>
                  </a:lnTo>
                  <a:lnTo>
                    <a:pt x="3373" y="1611"/>
                  </a:lnTo>
                  <a:lnTo>
                    <a:pt x="3374" y="1609"/>
                  </a:lnTo>
                  <a:lnTo>
                    <a:pt x="3375" y="1607"/>
                  </a:lnTo>
                  <a:lnTo>
                    <a:pt x="3376" y="1605"/>
                  </a:lnTo>
                  <a:lnTo>
                    <a:pt x="3377" y="1602"/>
                  </a:lnTo>
                  <a:lnTo>
                    <a:pt x="3378" y="1600"/>
                  </a:lnTo>
                  <a:lnTo>
                    <a:pt x="3379" y="1598"/>
                  </a:lnTo>
                  <a:lnTo>
                    <a:pt x="3379" y="1596"/>
                  </a:lnTo>
                  <a:lnTo>
                    <a:pt x="3380" y="1594"/>
                  </a:lnTo>
                  <a:lnTo>
                    <a:pt x="3381" y="1592"/>
                  </a:lnTo>
                  <a:lnTo>
                    <a:pt x="3382" y="1590"/>
                  </a:lnTo>
                  <a:lnTo>
                    <a:pt x="3383" y="1589"/>
                  </a:lnTo>
                  <a:lnTo>
                    <a:pt x="3384" y="1587"/>
                  </a:lnTo>
                  <a:lnTo>
                    <a:pt x="3385" y="1585"/>
                  </a:lnTo>
                  <a:lnTo>
                    <a:pt x="3385" y="1583"/>
                  </a:lnTo>
                  <a:lnTo>
                    <a:pt x="3386" y="1582"/>
                  </a:lnTo>
                  <a:lnTo>
                    <a:pt x="3387" y="1580"/>
                  </a:lnTo>
                  <a:lnTo>
                    <a:pt x="3388" y="1579"/>
                  </a:lnTo>
                  <a:lnTo>
                    <a:pt x="3389" y="1577"/>
                  </a:lnTo>
                  <a:lnTo>
                    <a:pt x="3390" y="1576"/>
                  </a:lnTo>
                  <a:lnTo>
                    <a:pt x="3391" y="1574"/>
                  </a:lnTo>
                  <a:lnTo>
                    <a:pt x="3391" y="1573"/>
                  </a:lnTo>
                  <a:lnTo>
                    <a:pt x="3392" y="1572"/>
                  </a:lnTo>
                  <a:lnTo>
                    <a:pt x="3393" y="1570"/>
                  </a:lnTo>
                  <a:lnTo>
                    <a:pt x="3394" y="1569"/>
                  </a:lnTo>
                  <a:lnTo>
                    <a:pt x="3395" y="1568"/>
                  </a:lnTo>
                  <a:lnTo>
                    <a:pt x="3396" y="1567"/>
                  </a:lnTo>
                  <a:lnTo>
                    <a:pt x="3397" y="1566"/>
                  </a:lnTo>
                  <a:lnTo>
                    <a:pt x="3397" y="1565"/>
                  </a:lnTo>
                  <a:lnTo>
                    <a:pt x="3398" y="1564"/>
                  </a:lnTo>
                  <a:lnTo>
                    <a:pt x="3399" y="1563"/>
                  </a:lnTo>
                  <a:lnTo>
                    <a:pt x="3400" y="1563"/>
                  </a:lnTo>
                  <a:lnTo>
                    <a:pt x="3401" y="1562"/>
                  </a:lnTo>
                  <a:lnTo>
                    <a:pt x="3402" y="1561"/>
                  </a:lnTo>
                  <a:lnTo>
                    <a:pt x="3403" y="1561"/>
                  </a:lnTo>
                  <a:lnTo>
                    <a:pt x="3403" y="1560"/>
                  </a:lnTo>
                  <a:lnTo>
                    <a:pt x="3404" y="1560"/>
                  </a:lnTo>
                  <a:lnTo>
                    <a:pt x="3405" y="1559"/>
                  </a:lnTo>
                  <a:lnTo>
                    <a:pt x="3406" y="1559"/>
                  </a:lnTo>
                  <a:lnTo>
                    <a:pt x="3407" y="1558"/>
                  </a:lnTo>
                  <a:lnTo>
                    <a:pt x="3408" y="1558"/>
                  </a:lnTo>
                  <a:lnTo>
                    <a:pt x="3409" y="1558"/>
                  </a:lnTo>
                  <a:lnTo>
                    <a:pt x="3409" y="1558"/>
                  </a:lnTo>
                  <a:lnTo>
                    <a:pt x="3410" y="1558"/>
                  </a:lnTo>
                  <a:lnTo>
                    <a:pt x="3411" y="1558"/>
                  </a:lnTo>
                  <a:lnTo>
                    <a:pt x="3412" y="1558"/>
                  </a:lnTo>
                  <a:lnTo>
                    <a:pt x="3413" y="1558"/>
                  </a:lnTo>
                  <a:lnTo>
                    <a:pt x="3414" y="1558"/>
                  </a:lnTo>
                  <a:lnTo>
                    <a:pt x="3415" y="1558"/>
                  </a:lnTo>
                  <a:lnTo>
                    <a:pt x="3415" y="1558"/>
                  </a:lnTo>
                  <a:lnTo>
                    <a:pt x="3416" y="1558"/>
                  </a:lnTo>
                  <a:lnTo>
                    <a:pt x="3417" y="1559"/>
                  </a:lnTo>
                  <a:lnTo>
                    <a:pt x="3418" y="1559"/>
                  </a:lnTo>
                  <a:lnTo>
                    <a:pt x="3419" y="1560"/>
                  </a:lnTo>
                  <a:lnTo>
                    <a:pt x="3420" y="1560"/>
                  </a:lnTo>
                  <a:lnTo>
                    <a:pt x="3421" y="1561"/>
                  </a:lnTo>
                  <a:lnTo>
                    <a:pt x="3421" y="1561"/>
                  </a:lnTo>
                  <a:lnTo>
                    <a:pt x="3422" y="1562"/>
                  </a:lnTo>
                  <a:lnTo>
                    <a:pt x="3423" y="1563"/>
                  </a:lnTo>
                  <a:lnTo>
                    <a:pt x="3424" y="1563"/>
                  </a:lnTo>
                  <a:lnTo>
                    <a:pt x="3425" y="1564"/>
                  </a:lnTo>
                  <a:lnTo>
                    <a:pt x="3426" y="1565"/>
                  </a:lnTo>
                  <a:lnTo>
                    <a:pt x="3427" y="1566"/>
                  </a:lnTo>
                  <a:lnTo>
                    <a:pt x="3427" y="1567"/>
                  </a:lnTo>
                  <a:lnTo>
                    <a:pt x="3428" y="1568"/>
                  </a:lnTo>
                  <a:lnTo>
                    <a:pt x="3429" y="1569"/>
                  </a:lnTo>
                  <a:lnTo>
                    <a:pt x="3430" y="1571"/>
                  </a:lnTo>
                  <a:lnTo>
                    <a:pt x="3431" y="1572"/>
                  </a:lnTo>
                  <a:lnTo>
                    <a:pt x="3432" y="1573"/>
                  </a:lnTo>
                  <a:lnTo>
                    <a:pt x="3433" y="1574"/>
                  </a:lnTo>
                  <a:lnTo>
                    <a:pt x="3433" y="1576"/>
                  </a:lnTo>
                  <a:lnTo>
                    <a:pt x="3434" y="1577"/>
                  </a:lnTo>
                  <a:lnTo>
                    <a:pt x="3435" y="1579"/>
                  </a:lnTo>
                  <a:lnTo>
                    <a:pt x="3436" y="1580"/>
                  </a:lnTo>
                  <a:lnTo>
                    <a:pt x="3437" y="1582"/>
                  </a:lnTo>
                  <a:lnTo>
                    <a:pt x="3438" y="1583"/>
                  </a:lnTo>
                  <a:lnTo>
                    <a:pt x="3439" y="1585"/>
                  </a:lnTo>
                  <a:lnTo>
                    <a:pt x="3439" y="1587"/>
                  </a:lnTo>
                  <a:lnTo>
                    <a:pt x="3440" y="1589"/>
                  </a:lnTo>
                  <a:lnTo>
                    <a:pt x="3441" y="1591"/>
                  </a:lnTo>
                  <a:lnTo>
                    <a:pt x="3442" y="1592"/>
                  </a:lnTo>
                  <a:lnTo>
                    <a:pt x="3443" y="1594"/>
                  </a:lnTo>
                  <a:lnTo>
                    <a:pt x="3444" y="1596"/>
                  </a:lnTo>
                  <a:lnTo>
                    <a:pt x="3445" y="1598"/>
                  </a:lnTo>
                  <a:lnTo>
                    <a:pt x="3445" y="1601"/>
                  </a:lnTo>
                  <a:lnTo>
                    <a:pt x="3446" y="1603"/>
                  </a:lnTo>
                  <a:lnTo>
                    <a:pt x="3447" y="1605"/>
                  </a:lnTo>
                  <a:lnTo>
                    <a:pt x="3448" y="1607"/>
                  </a:lnTo>
                  <a:lnTo>
                    <a:pt x="3449" y="1609"/>
                  </a:lnTo>
                  <a:lnTo>
                    <a:pt x="3450" y="1612"/>
                  </a:lnTo>
                  <a:lnTo>
                    <a:pt x="3451" y="1614"/>
                  </a:lnTo>
                  <a:lnTo>
                    <a:pt x="3451" y="1616"/>
                  </a:lnTo>
                  <a:lnTo>
                    <a:pt x="3452" y="1619"/>
                  </a:lnTo>
                  <a:lnTo>
                    <a:pt x="3453" y="1621"/>
                  </a:lnTo>
                  <a:lnTo>
                    <a:pt x="3454" y="1624"/>
                  </a:lnTo>
                  <a:lnTo>
                    <a:pt x="3455" y="1627"/>
                  </a:lnTo>
                  <a:lnTo>
                    <a:pt x="3456" y="1629"/>
                  </a:lnTo>
                  <a:lnTo>
                    <a:pt x="3457" y="1632"/>
                  </a:lnTo>
                  <a:lnTo>
                    <a:pt x="3457" y="1634"/>
                  </a:lnTo>
                  <a:lnTo>
                    <a:pt x="3458" y="1637"/>
                  </a:lnTo>
                  <a:lnTo>
                    <a:pt x="3459" y="1640"/>
                  </a:lnTo>
                  <a:lnTo>
                    <a:pt x="3460" y="1643"/>
                  </a:lnTo>
                  <a:lnTo>
                    <a:pt x="3461" y="1646"/>
                  </a:lnTo>
                  <a:lnTo>
                    <a:pt x="3462" y="1649"/>
                  </a:lnTo>
                  <a:lnTo>
                    <a:pt x="3463" y="1651"/>
                  </a:lnTo>
                  <a:lnTo>
                    <a:pt x="3463" y="1654"/>
                  </a:lnTo>
                  <a:lnTo>
                    <a:pt x="3464" y="1657"/>
                  </a:lnTo>
                  <a:lnTo>
                    <a:pt x="3465" y="1660"/>
                  </a:lnTo>
                  <a:lnTo>
                    <a:pt x="3466" y="1664"/>
                  </a:lnTo>
                  <a:lnTo>
                    <a:pt x="3467" y="1667"/>
                  </a:lnTo>
                  <a:lnTo>
                    <a:pt x="3468" y="1670"/>
                  </a:lnTo>
                  <a:lnTo>
                    <a:pt x="3469" y="1673"/>
                  </a:lnTo>
                  <a:lnTo>
                    <a:pt x="3469" y="1676"/>
                  </a:lnTo>
                  <a:lnTo>
                    <a:pt x="3470" y="1679"/>
                  </a:lnTo>
                  <a:lnTo>
                    <a:pt x="3471" y="1683"/>
                  </a:lnTo>
                  <a:lnTo>
                    <a:pt x="3472" y="1686"/>
                  </a:lnTo>
                  <a:lnTo>
                    <a:pt x="3473" y="1689"/>
                  </a:lnTo>
                  <a:lnTo>
                    <a:pt x="3474" y="1692"/>
                  </a:lnTo>
                  <a:lnTo>
                    <a:pt x="3475" y="1696"/>
                  </a:lnTo>
                  <a:lnTo>
                    <a:pt x="3475" y="1699"/>
                  </a:lnTo>
                  <a:lnTo>
                    <a:pt x="3475" y="1699"/>
                  </a:lnTo>
                  <a:lnTo>
                    <a:pt x="3476" y="1702"/>
                  </a:lnTo>
                  <a:lnTo>
                    <a:pt x="3477" y="1706"/>
                  </a:lnTo>
                  <a:lnTo>
                    <a:pt x="3478" y="1709"/>
                  </a:lnTo>
                  <a:lnTo>
                    <a:pt x="3479" y="1712"/>
                  </a:lnTo>
                  <a:lnTo>
                    <a:pt x="3480" y="1715"/>
                  </a:lnTo>
                  <a:lnTo>
                    <a:pt x="3480" y="1719"/>
                  </a:lnTo>
                  <a:lnTo>
                    <a:pt x="3481" y="1722"/>
                  </a:lnTo>
                  <a:lnTo>
                    <a:pt x="3482" y="1725"/>
                  </a:lnTo>
                  <a:lnTo>
                    <a:pt x="3483" y="1728"/>
                  </a:lnTo>
                  <a:lnTo>
                    <a:pt x="3484" y="1731"/>
                  </a:lnTo>
                  <a:lnTo>
                    <a:pt x="3485" y="1734"/>
                  </a:lnTo>
                  <a:lnTo>
                    <a:pt x="3485" y="1738"/>
                  </a:lnTo>
                  <a:lnTo>
                    <a:pt x="3486" y="1741"/>
                  </a:lnTo>
                  <a:lnTo>
                    <a:pt x="3487" y="1744"/>
                  </a:lnTo>
                  <a:lnTo>
                    <a:pt x="3488" y="1747"/>
                  </a:lnTo>
                  <a:lnTo>
                    <a:pt x="3489" y="1750"/>
                  </a:lnTo>
                  <a:lnTo>
                    <a:pt x="3490" y="1753"/>
                  </a:lnTo>
                  <a:lnTo>
                    <a:pt x="3490" y="1756"/>
                  </a:lnTo>
                  <a:lnTo>
                    <a:pt x="3491" y="1759"/>
                  </a:lnTo>
                  <a:lnTo>
                    <a:pt x="3492" y="1762"/>
                  </a:lnTo>
                  <a:lnTo>
                    <a:pt x="3493" y="1765"/>
                  </a:lnTo>
                  <a:lnTo>
                    <a:pt x="3494" y="1768"/>
                  </a:lnTo>
                  <a:lnTo>
                    <a:pt x="3495" y="1771"/>
                  </a:lnTo>
                  <a:lnTo>
                    <a:pt x="3495" y="1774"/>
                  </a:lnTo>
                  <a:lnTo>
                    <a:pt x="3496" y="1777"/>
                  </a:lnTo>
                  <a:lnTo>
                    <a:pt x="3497" y="1779"/>
                  </a:lnTo>
                  <a:lnTo>
                    <a:pt x="3497" y="1779"/>
                  </a:lnTo>
                  <a:lnTo>
                    <a:pt x="3498" y="1782"/>
                  </a:lnTo>
                  <a:lnTo>
                    <a:pt x="3499" y="1785"/>
                  </a:lnTo>
                  <a:lnTo>
                    <a:pt x="3500" y="1788"/>
                  </a:lnTo>
                  <a:lnTo>
                    <a:pt x="3500" y="1791"/>
                  </a:lnTo>
                  <a:lnTo>
                    <a:pt x="3501" y="1794"/>
                  </a:lnTo>
                  <a:lnTo>
                    <a:pt x="3502" y="1797"/>
                  </a:lnTo>
                  <a:lnTo>
                    <a:pt x="3503" y="1799"/>
                  </a:lnTo>
                  <a:lnTo>
                    <a:pt x="3504" y="1802"/>
                  </a:lnTo>
                  <a:lnTo>
                    <a:pt x="3505" y="1805"/>
                  </a:lnTo>
                  <a:lnTo>
                    <a:pt x="3506" y="1807"/>
                  </a:lnTo>
                  <a:lnTo>
                    <a:pt x="3506" y="1810"/>
                  </a:lnTo>
                  <a:lnTo>
                    <a:pt x="3507" y="1813"/>
                  </a:lnTo>
                  <a:lnTo>
                    <a:pt x="3508" y="1815"/>
                  </a:lnTo>
                  <a:lnTo>
                    <a:pt x="3509" y="1818"/>
                  </a:lnTo>
                  <a:lnTo>
                    <a:pt x="3510" y="1820"/>
                  </a:lnTo>
                  <a:lnTo>
                    <a:pt x="3511" y="1823"/>
                  </a:lnTo>
                  <a:lnTo>
                    <a:pt x="3512" y="1825"/>
                  </a:lnTo>
                  <a:lnTo>
                    <a:pt x="3512" y="1828"/>
                  </a:lnTo>
                  <a:lnTo>
                    <a:pt x="3513" y="1830"/>
                  </a:lnTo>
                  <a:lnTo>
                    <a:pt x="3514" y="1832"/>
                  </a:lnTo>
                  <a:lnTo>
                    <a:pt x="3515" y="1835"/>
                  </a:lnTo>
                  <a:lnTo>
                    <a:pt x="3516" y="1837"/>
                  </a:lnTo>
                  <a:lnTo>
                    <a:pt x="3517" y="1839"/>
                  </a:lnTo>
                  <a:lnTo>
                    <a:pt x="3518" y="1842"/>
                  </a:lnTo>
                  <a:lnTo>
                    <a:pt x="3518" y="1844"/>
                  </a:lnTo>
                  <a:lnTo>
                    <a:pt x="3519" y="1846"/>
                  </a:lnTo>
                  <a:lnTo>
                    <a:pt x="3520" y="1848"/>
                  </a:lnTo>
                  <a:lnTo>
                    <a:pt x="3521" y="1851"/>
                  </a:lnTo>
                  <a:lnTo>
                    <a:pt x="3522" y="1853"/>
                  </a:lnTo>
                  <a:lnTo>
                    <a:pt x="3523" y="1855"/>
                  </a:lnTo>
                  <a:lnTo>
                    <a:pt x="3524" y="1857"/>
                  </a:lnTo>
                  <a:lnTo>
                    <a:pt x="3524" y="1859"/>
                  </a:lnTo>
                  <a:lnTo>
                    <a:pt x="3525" y="1861"/>
                  </a:lnTo>
                  <a:lnTo>
                    <a:pt x="3526" y="1863"/>
                  </a:lnTo>
                  <a:lnTo>
                    <a:pt x="3527" y="1865"/>
                  </a:lnTo>
                  <a:lnTo>
                    <a:pt x="3528" y="1867"/>
                  </a:lnTo>
                  <a:lnTo>
                    <a:pt x="3529" y="1869"/>
                  </a:lnTo>
                  <a:lnTo>
                    <a:pt x="3530" y="1871"/>
                  </a:lnTo>
                  <a:lnTo>
                    <a:pt x="3530" y="1873"/>
                  </a:lnTo>
                  <a:lnTo>
                    <a:pt x="3531" y="1875"/>
                  </a:lnTo>
                  <a:lnTo>
                    <a:pt x="3532" y="1877"/>
                  </a:lnTo>
                  <a:lnTo>
                    <a:pt x="3533" y="1879"/>
                  </a:lnTo>
                  <a:lnTo>
                    <a:pt x="3534" y="1880"/>
                  </a:lnTo>
                  <a:lnTo>
                    <a:pt x="3535" y="1882"/>
                  </a:lnTo>
                  <a:lnTo>
                    <a:pt x="3536" y="1884"/>
                  </a:lnTo>
                  <a:lnTo>
                    <a:pt x="3536" y="1886"/>
                  </a:lnTo>
                  <a:lnTo>
                    <a:pt x="3537" y="1887"/>
                  </a:lnTo>
                  <a:lnTo>
                    <a:pt x="3538" y="1889"/>
                  </a:lnTo>
                  <a:lnTo>
                    <a:pt x="3539" y="1891"/>
                  </a:lnTo>
                  <a:lnTo>
                    <a:pt x="3540" y="1893"/>
                  </a:lnTo>
                  <a:lnTo>
                    <a:pt x="3541" y="1894"/>
                  </a:lnTo>
                  <a:lnTo>
                    <a:pt x="3542" y="1896"/>
                  </a:lnTo>
                  <a:lnTo>
                    <a:pt x="3542" y="1897"/>
                  </a:lnTo>
                  <a:lnTo>
                    <a:pt x="3543" y="1899"/>
                  </a:lnTo>
                  <a:lnTo>
                    <a:pt x="3544" y="1901"/>
                  </a:lnTo>
                  <a:lnTo>
                    <a:pt x="3545" y="1902"/>
                  </a:lnTo>
                  <a:lnTo>
                    <a:pt x="3546" y="1904"/>
                  </a:lnTo>
                  <a:lnTo>
                    <a:pt x="3547" y="1905"/>
                  </a:lnTo>
                  <a:lnTo>
                    <a:pt x="3548" y="1907"/>
                  </a:lnTo>
                  <a:lnTo>
                    <a:pt x="3548" y="1908"/>
                  </a:lnTo>
                  <a:lnTo>
                    <a:pt x="3549" y="1910"/>
                  </a:lnTo>
                  <a:lnTo>
                    <a:pt x="3550" y="1911"/>
                  </a:lnTo>
                  <a:lnTo>
                    <a:pt x="3551" y="1913"/>
                  </a:lnTo>
                  <a:lnTo>
                    <a:pt x="3552" y="1914"/>
                  </a:lnTo>
                  <a:lnTo>
                    <a:pt x="3553" y="1915"/>
                  </a:lnTo>
                  <a:lnTo>
                    <a:pt x="3554" y="1917"/>
                  </a:lnTo>
                  <a:lnTo>
                    <a:pt x="3554" y="1918"/>
                  </a:lnTo>
                  <a:lnTo>
                    <a:pt x="3555" y="1919"/>
                  </a:lnTo>
                  <a:lnTo>
                    <a:pt x="3556" y="1921"/>
                  </a:lnTo>
                  <a:lnTo>
                    <a:pt x="3557" y="1922"/>
                  </a:lnTo>
                  <a:lnTo>
                    <a:pt x="3558" y="1923"/>
                  </a:lnTo>
                  <a:lnTo>
                    <a:pt x="3559" y="1924"/>
                  </a:lnTo>
                  <a:lnTo>
                    <a:pt x="3560" y="1926"/>
                  </a:lnTo>
                  <a:lnTo>
                    <a:pt x="3560" y="1927"/>
                  </a:lnTo>
                  <a:lnTo>
                    <a:pt x="3561" y="1928"/>
                  </a:lnTo>
                  <a:lnTo>
                    <a:pt x="3562" y="1929"/>
                  </a:lnTo>
                  <a:lnTo>
                    <a:pt x="3563" y="1930"/>
                  </a:lnTo>
                  <a:lnTo>
                    <a:pt x="3564" y="1932"/>
                  </a:lnTo>
                  <a:lnTo>
                    <a:pt x="3565" y="1933"/>
                  </a:lnTo>
                  <a:lnTo>
                    <a:pt x="3566" y="1934"/>
                  </a:lnTo>
                  <a:lnTo>
                    <a:pt x="3566" y="1935"/>
                  </a:lnTo>
                  <a:lnTo>
                    <a:pt x="3567" y="1936"/>
                  </a:lnTo>
                  <a:lnTo>
                    <a:pt x="3568" y="1937"/>
                  </a:lnTo>
                  <a:lnTo>
                    <a:pt x="3569" y="1938"/>
                  </a:lnTo>
                  <a:lnTo>
                    <a:pt x="3570" y="1939"/>
                  </a:lnTo>
                  <a:lnTo>
                    <a:pt x="3571" y="1940"/>
                  </a:lnTo>
                  <a:lnTo>
                    <a:pt x="3572" y="1941"/>
                  </a:lnTo>
                  <a:lnTo>
                    <a:pt x="3572" y="1942"/>
                  </a:lnTo>
                  <a:lnTo>
                    <a:pt x="3573" y="1943"/>
                  </a:lnTo>
                  <a:lnTo>
                    <a:pt x="3574" y="1944"/>
                  </a:lnTo>
                  <a:lnTo>
                    <a:pt x="3575" y="1945"/>
                  </a:lnTo>
                  <a:lnTo>
                    <a:pt x="3576" y="1946"/>
                  </a:lnTo>
                  <a:lnTo>
                    <a:pt x="3577" y="1947"/>
                  </a:lnTo>
                  <a:lnTo>
                    <a:pt x="3578" y="1948"/>
                  </a:lnTo>
                  <a:lnTo>
                    <a:pt x="3578" y="1949"/>
                  </a:lnTo>
                  <a:lnTo>
                    <a:pt x="3579" y="1949"/>
                  </a:lnTo>
                  <a:lnTo>
                    <a:pt x="3580" y="1950"/>
                  </a:lnTo>
                  <a:lnTo>
                    <a:pt x="3581" y="1951"/>
                  </a:lnTo>
                  <a:lnTo>
                    <a:pt x="3582" y="1952"/>
                  </a:lnTo>
                  <a:lnTo>
                    <a:pt x="3583" y="1953"/>
                  </a:lnTo>
                  <a:lnTo>
                    <a:pt x="3584" y="1954"/>
                  </a:lnTo>
                  <a:lnTo>
                    <a:pt x="3584" y="1954"/>
                  </a:lnTo>
                  <a:lnTo>
                    <a:pt x="3585" y="1955"/>
                  </a:lnTo>
                  <a:lnTo>
                    <a:pt x="3586" y="1956"/>
                  </a:lnTo>
                  <a:lnTo>
                    <a:pt x="3587" y="1956"/>
                  </a:lnTo>
                  <a:lnTo>
                    <a:pt x="3588" y="1957"/>
                  </a:lnTo>
                  <a:lnTo>
                    <a:pt x="3589" y="1958"/>
                  </a:lnTo>
                  <a:lnTo>
                    <a:pt x="3590" y="1959"/>
                  </a:lnTo>
                  <a:lnTo>
                    <a:pt x="3590" y="1959"/>
                  </a:lnTo>
                  <a:lnTo>
                    <a:pt x="3591" y="1960"/>
                  </a:lnTo>
                  <a:lnTo>
                    <a:pt x="3592" y="1961"/>
                  </a:lnTo>
                  <a:lnTo>
                    <a:pt x="3593" y="1961"/>
                  </a:lnTo>
                  <a:lnTo>
                    <a:pt x="3594" y="1962"/>
                  </a:lnTo>
                  <a:lnTo>
                    <a:pt x="3595" y="1962"/>
                  </a:lnTo>
                  <a:lnTo>
                    <a:pt x="3596" y="1963"/>
                  </a:lnTo>
                  <a:lnTo>
                    <a:pt x="3596" y="1963"/>
                  </a:lnTo>
                  <a:lnTo>
                    <a:pt x="3597" y="1964"/>
                  </a:lnTo>
                  <a:lnTo>
                    <a:pt x="3598" y="1965"/>
                  </a:lnTo>
                  <a:lnTo>
                    <a:pt x="3599" y="1965"/>
                  </a:lnTo>
                  <a:lnTo>
                    <a:pt x="3600" y="1966"/>
                  </a:lnTo>
                  <a:lnTo>
                    <a:pt x="3601" y="1966"/>
                  </a:lnTo>
                  <a:lnTo>
                    <a:pt x="3602" y="1967"/>
                  </a:lnTo>
                  <a:lnTo>
                    <a:pt x="3602" y="1967"/>
                  </a:lnTo>
                  <a:lnTo>
                    <a:pt x="3603" y="1967"/>
                  </a:lnTo>
                  <a:lnTo>
                    <a:pt x="3604" y="1968"/>
                  </a:lnTo>
                  <a:lnTo>
                    <a:pt x="3605" y="1968"/>
                  </a:lnTo>
                  <a:lnTo>
                    <a:pt x="3606" y="1969"/>
                  </a:lnTo>
                  <a:lnTo>
                    <a:pt x="3607" y="1969"/>
                  </a:lnTo>
                  <a:lnTo>
                    <a:pt x="3608" y="1969"/>
                  </a:lnTo>
                  <a:lnTo>
                    <a:pt x="3608" y="1970"/>
                  </a:lnTo>
                  <a:lnTo>
                    <a:pt x="3609" y="1970"/>
                  </a:lnTo>
                  <a:lnTo>
                    <a:pt x="3610" y="1971"/>
                  </a:lnTo>
                  <a:lnTo>
                    <a:pt x="3611" y="1971"/>
                  </a:lnTo>
                  <a:lnTo>
                    <a:pt x="3612" y="1971"/>
                  </a:lnTo>
                  <a:lnTo>
                    <a:pt x="3613" y="1971"/>
                  </a:lnTo>
                  <a:lnTo>
                    <a:pt x="3614" y="1972"/>
                  </a:lnTo>
                  <a:lnTo>
                    <a:pt x="3614" y="1972"/>
                  </a:lnTo>
                  <a:lnTo>
                    <a:pt x="3615" y="1972"/>
                  </a:lnTo>
                  <a:lnTo>
                    <a:pt x="3616" y="1973"/>
                  </a:lnTo>
                  <a:lnTo>
                    <a:pt x="3617" y="1973"/>
                  </a:lnTo>
                  <a:lnTo>
                    <a:pt x="3618" y="1973"/>
                  </a:lnTo>
                  <a:lnTo>
                    <a:pt x="3619" y="1973"/>
                  </a:lnTo>
                  <a:lnTo>
                    <a:pt x="3620" y="1973"/>
                  </a:lnTo>
                  <a:lnTo>
                    <a:pt x="3620" y="1974"/>
                  </a:lnTo>
                  <a:lnTo>
                    <a:pt x="3621" y="1974"/>
                  </a:lnTo>
                  <a:lnTo>
                    <a:pt x="3622" y="1974"/>
                  </a:lnTo>
                  <a:lnTo>
                    <a:pt x="3623" y="1974"/>
                  </a:lnTo>
                  <a:lnTo>
                    <a:pt x="3624" y="1974"/>
                  </a:lnTo>
                  <a:lnTo>
                    <a:pt x="3625" y="1974"/>
                  </a:lnTo>
                  <a:lnTo>
                    <a:pt x="3626" y="1974"/>
                  </a:lnTo>
                  <a:lnTo>
                    <a:pt x="3626" y="1974"/>
                  </a:lnTo>
                  <a:lnTo>
                    <a:pt x="3627" y="1974"/>
                  </a:lnTo>
                  <a:lnTo>
                    <a:pt x="3628" y="1975"/>
                  </a:lnTo>
                  <a:lnTo>
                    <a:pt x="3629" y="1975"/>
                  </a:lnTo>
                  <a:lnTo>
                    <a:pt x="3630" y="1975"/>
                  </a:lnTo>
                  <a:lnTo>
                    <a:pt x="3631" y="1975"/>
                  </a:lnTo>
                  <a:lnTo>
                    <a:pt x="3632" y="1975"/>
                  </a:lnTo>
                  <a:lnTo>
                    <a:pt x="3632" y="1975"/>
                  </a:lnTo>
                  <a:lnTo>
                    <a:pt x="3633" y="1975"/>
                  </a:lnTo>
                  <a:lnTo>
                    <a:pt x="3634" y="1975"/>
                  </a:lnTo>
                  <a:lnTo>
                    <a:pt x="3635" y="1975"/>
                  </a:lnTo>
                  <a:lnTo>
                    <a:pt x="3636" y="1974"/>
                  </a:lnTo>
                  <a:lnTo>
                    <a:pt x="3637" y="1974"/>
                  </a:lnTo>
                  <a:lnTo>
                    <a:pt x="3638" y="1974"/>
                  </a:lnTo>
                  <a:lnTo>
                    <a:pt x="3638" y="1974"/>
                  </a:lnTo>
                  <a:lnTo>
                    <a:pt x="3639" y="1974"/>
                  </a:lnTo>
                  <a:lnTo>
                    <a:pt x="3640" y="1974"/>
                  </a:lnTo>
                  <a:lnTo>
                    <a:pt x="3641" y="1974"/>
                  </a:lnTo>
                  <a:lnTo>
                    <a:pt x="3642" y="1974"/>
                  </a:lnTo>
                  <a:lnTo>
                    <a:pt x="3643" y="1974"/>
                  </a:lnTo>
                  <a:lnTo>
                    <a:pt x="3644" y="1973"/>
                  </a:lnTo>
                  <a:lnTo>
                    <a:pt x="3644" y="1973"/>
                  </a:lnTo>
                  <a:lnTo>
                    <a:pt x="3645" y="1973"/>
                  </a:lnTo>
                  <a:lnTo>
                    <a:pt x="3646" y="1973"/>
                  </a:lnTo>
                  <a:lnTo>
                    <a:pt x="3647" y="1973"/>
                  </a:lnTo>
                  <a:lnTo>
                    <a:pt x="3648" y="1972"/>
                  </a:lnTo>
                  <a:lnTo>
                    <a:pt x="3649" y="1972"/>
                  </a:lnTo>
                  <a:lnTo>
                    <a:pt x="3650" y="1972"/>
                  </a:lnTo>
                  <a:lnTo>
                    <a:pt x="3650" y="1971"/>
                  </a:lnTo>
                  <a:lnTo>
                    <a:pt x="3651" y="1971"/>
                  </a:lnTo>
                  <a:lnTo>
                    <a:pt x="3652" y="1971"/>
                  </a:lnTo>
                  <a:lnTo>
                    <a:pt x="3653" y="1971"/>
                  </a:lnTo>
                  <a:lnTo>
                    <a:pt x="3654" y="1970"/>
                  </a:lnTo>
                  <a:lnTo>
                    <a:pt x="3655" y="1970"/>
                  </a:lnTo>
                  <a:lnTo>
                    <a:pt x="3656" y="1970"/>
                  </a:lnTo>
                  <a:lnTo>
                    <a:pt x="3656" y="1969"/>
                  </a:lnTo>
                  <a:lnTo>
                    <a:pt x="3657" y="1969"/>
                  </a:lnTo>
                  <a:lnTo>
                    <a:pt x="3658" y="1968"/>
                  </a:lnTo>
                  <a:lnTo>
                    <a:pt x="3659" y="1968"/>
                  </a:lnTo>
                  <a:lnTo>
                    <a:pt x="3660" y="1967"/>
                  </a:lnTo>
                  <a:lnTo>
                    <a:pt x="3661" y="1967"/>
                  </a:lnTo>
                  <a:lnTo>
                    <a:pt x="3662" y="1967"/>
                  </a:lnTo>
                  <a:lnTo>
                    <a:pt x="3662" y="1966"/>
                  </a:lnTo>
                  <a:lnTo>
                    <a:pt x="3663" y="1966"/>
                  </a:lnTo>
                  <a:lnTo>
                    <a:pt x="3664" y="1965"/>
                  </a:lnTo>
                  <a:lnTo>
                    <a:pt x="3665" y="1965"/>
                  </a:lnTo>
                  <a:lnTo>
                    <a:pt x="3666" y="1964"/>
                  </a:lnTo>
                  <a:lnTo>
                    <a:pt x="3667" y="1964"/>
                  </a:lnTo>
                  <a:lnTo>
                    <a:pt x="3668" y="1963"/>
                  </a:lnTo>
                  <a:lnTo>
                    <a:pt x="3668" y="1962"/>
                  </a:lnTo>
                  <a:lnTo>
                    <a:pt x="3669" y="1962"/>
                  </a:lnTo>
                  <a:lnTo>
                    <a:pt x="3670" y="1961"/>
                  </a:lnTo>
                  <a:lnTo>
                    <a:pt x="3671" y="1961"/>
                  </a:lnTo>
                  <a:lnTo>
                    <a:pt x="3672" y="1960"/>
                  </a:lnTo>
                  <a:lnTo>
                    <a:pt x="3673" y="1959"/>
                  </a:lnTo>
                  <a:lnTo>
                    <a:pt x="3674" y="1959"/>
                  </a:lnTo>
                  <a:lnTo>
                    <a:pt x="3674" y="1958"/>
                  </a:lnTo>
                  <a:lnTo>
                    <a:pt x="3675" y="1957"/>
                  </a:lnTo>
                  <a:lnTo>
                    <a:pt x="3676" y="1957"/>
                  </a:lnTo>
                  <a:lnTo>
                    <a:pt x="3677" y="1956"/>
                  </a:lnTo>
                  <a:lnTo>
                    <a:pt x="3678" y="1955"/>
                  </a:lnTo>
                  <a:lnTo>
                    <a:pt x="3679" y="1954"/>
                  </a:lnTo>
                  <a:lnTo>
                    <a:pt x="3680" y="1954"/>
                  </a:lnTo>
                  <a:lnTo>
                    <a:pt x="3680" y="1953"/>
                  </a:lnTo>
                  <a:lnTo>
                    <a:pt x="3681" y="1952"/>
                  </a:lnTo>
                  <a:lnTo>
                    <a:pt x="3682" y="1951"/>
                  </a:lnTo>
                  <a:lnTo>
                    <a:pt x="3683" y="1950"/>
                  </a:lnTo>
                  <a:lnTo>
                    <a:pt x="3684" y="1950"/>
                  </a:lnTo>
                  <a:lnTo>
                    <a:pt x="3685" y="1949"/>
                  </a:lnTo>
                  <a:lnTo>
                    <a:pt x="3686" y="1948"/>
                  </a:lnTo>
                  <a:lnTo>
                    <a:pt x="3686" y="1947"/>
                  </a:lnTo>
                  <a:lnTo>
                    <a:pt x="3687" y="1946"/>
                  </a:lnTo>
                  <a:lnTo>
                    <a:pt x="3688" y="1945"/>
                  </a:lnTo>
                  <a:lnTo>
                    <a:pt x="3689" y="1944"/>
                  </a:lnTo>
                  <a:lnTo>
                    <a:pt x="3690" y="1943"/>
                  </a:lnTo>
                  <a:lnTo>
                    <a:pt x="3691" y="1942"/>
                  </a:lnTo>
                  <a:lnTo>
                    <a:pt x="3692" y="1941"/>
                  </a:lnTo>
                  <a:lnTo>
                    <a:pt x="3692" y="1940"/>
                  </a:lnTo>
                  <a:lnTo>
                    <a:pt x="3693" y="1939"/>
                  </a:lnTo>
                  <a:lnTo>
                    <a:pt x="3694" y="1938"/>
                  </a:lnTo>
                  <a:lnTo>
                    <a:pt x="3695" y="1937"/>
                  </a:lnTo>
                  <a:lnTo>
                    <a:pt x="3696" y="1936"/>
                  </a:lnTo>
                  <a:lnTo>
                    <a:pt x="3697" y="1935"/>
                  </a:lnTo>
                  <a:lnTo>
                    <a:pt x="3698" y="1934"/>
                  </a:lnTo>
                  <a:lnTo>
                    <a:pt x="3698" y="1933"/>
                  </a:lnTo>
                  <a:lnTo>
                    <a:pt x="3699" y="1932"/>
                  </a:lnTo>
                  <a:lnTo>
                    <a:pt x="3700" y="1931"/>
                  </a:lnTo>
                  <a:lnTo>
                    <a:pt x="3701" y="1929"/>
                  </a:lnTo>
                  <a:lnTo>
                    <a:pt x="3702" y="1928"/>
                  </a:lnTo>
                  <a:lnTo>
                    <a:pt x="3703" y="1927"/>
                  </a:lnTo>
                  <a:lnTo>
                    <a:pt x="3704" y="1926"/>
                  </a:lnTo>
                  <a:lnTo>
                    <a:pt x="3704" y="1925"/>
                  </a:lnTo>
                  <a:lnTo>
                    <a:pt x="3705" y="1923"/>
                  </a:lnTo>
                  <a:lnTo>
                    <a:pt x="3706" y="1922"/>
                  </a:lnTo>
                  <a:lnTo>
                    <a:pt x="3707" y="1921"/>
                  </a:lnTo>
                  <a:lnTo>
                    <a:pt x="3708" y="1920"/>
                  </a:lnTo>
                  <a:lnTo>
                    <a:pt x="3709" y="1918"/>
                  </a:lnTo>
                  <a:lnTo>
                    <a:pt x="3710" y="1917"/>
                  </a:lnTo>
                  <a:lnTo>
                    <a:pt x="3710" y="1915"/>
                  </a:lnTo>
                  <a:lnTo>
                    <a:pt x="3711" y="1914"/>
                  </a:lnTo>
                  <a:lnTo>
                    <a:pt x="3712" y="1913"/>
                  </a:lnTo>
                  <a:lnTo>
                    <a:pt x="3713" y="1911"/>
                  </a:lnTo>
                  <a:lnTo>
                    <a:pt x="3714" y="1910"/>
                  </a:lnTo>
                  <a:lnTo>
                    <a:pt x="3715" y="1908"/>
                  </a:lnTo>
                  <a:lnTo>
                    <a:pt x="3716" y="1907"/>
                  </a:lnTo>
                  <a:lnTo>
                    <a:pt x="3716" y="1905"/>
                  </a:lnTo>
                  <a:lnTo>
                    <a:pt x="3717" y="1904"/>
                  </a:lnTo>
                  <a:lnTo>
                    <a:pt x="3718" y="1902"/>
                  </a:lnTo>
                  <a:lnTo>
                    <a:pt x="3719" y="1901"/>
                  </a:lnTo>
                  <a:lnTo>
                    <a:pt x="3720" y="1899"/>
                  </a:lnTo>
                  <a:lnTo>
                    <a:pt x="3721" y="1898"/>
                  </a:lnTo>
                  <a:lnTo>
                    <a:pt x="3722" y="1896"/>
                  </a:lnTo>
                  <a:lnTo>
                    <a:pt x="3722" y="1894"/>
                  </a:lnTo>
                  <a:lnTo>
                    <a:pt x="3723" y="1893"/>
                  </a:lnTo>
                  <a:lnTo>
                    <a:pt x="3724" y="1891"/>
                  </a:lnTo>
                  <a:lnTo>
                    <a:pt x="3725" y="1889"/>
                  </a:lnTo>
                  <a:lnTo>
                    <a:pt x="3726" y="1888"/>
                  </a:lnTo>
                  <a:lnTo>
                    <a:pt x="3727" y="1886"/>
                  </a:lnTo>
                  <a:lnTo>
                    <a:pt x="3727" y="1884"/>
                  </a:lnTo>
                  <a:lnTo>
                    <a:pt x="3728" y="1882"/>
                  </a:lnTo>
                  <a:lnTo>
                    <a:pt x="3729" y="1881"/>
                  </a:lnTo>
                  <a:lnTo>
                    <a:pt x="3730" y="1879"/>
                  </a:lnTo>
                  <a:lnTo>
                    <a:pt x="3731" y="1877"/>
                  </a:lnTo>
                  <a:lnTo>
                    <a:pt x="3732" y="1875"/>
                  </a:lnTo>
                  <a:lnTo>
                    <a:pt x="3733" y="1873"/>
                  </a:lnTo>
                  <a:lnTo>
                    <a:pt x="3733" y="1871"/>
                  </a:lnTo>
                  <a:lnTo>
                    <a:pt x="3734" y="1869"/>
                  </a:lnTo>
                  <a:lnTo>
                    <a:pt x="3735" y="1867"/>
                  </a:lnTo>
                  <a:lnTo>
                    <a:pt x="3736" y="1865"/>
                  </a:lnTo>
                  <a:lnTo>
                    <a:pt x="3737" y="1863"/>
                  </a:lnTo>
                  <a:lnTo>
                    <a:pt x="3738" y="1861"/>
                  </a:lnTo>
                  <a:lnTo>
                    <a:pt x="3739" y="1859"/>
                  </a:lnTo>
                  <a:lnTo>
                    <a:pt x="3739" y="1857"/>
                  </a:lnTo>
                  <a:lnTo>
                    <a:pt x="3740" y="1855"/>
                  </a:lnTo>
                  <a:lnTo>
                    <a:pt x="3741" y="1853"/>
                  </a:lnTo>
                  <a:lnTo>
                    <a:pt x="3742" y="1851"/>
                  </a:lnTo>
                  <a:lnTo>
                    <a:pt x="3743" y="1849"/>
                  </a:lnTo>
                  <a:lnTo>
                    <a:pt x="3744" y="1846"/>
                  </a:lnTo>
                  <a:lnTo>
                    <a:pt x="3745" y="1844"/>
                  </a:lnTo>
                  <a:lnTo>
                    <a:pt x="3745" y="1844"/>
                  </a:lnTo>
                  <a:lnTo>
                    <a:pt x="3745" y="1842"/>
                  </a:lnTo>
                  <a:lnTo>
                    <a:pt x="3746" y="1840"/>
                  </a:lnTo>
                  <a:lnTo>
                    <a:pt x="3747" y="1838"/>
                  </a:lnTo>
                  <a:lnTo>
                    <a:pt x="3748" y="1835"/>
                  </a:lnTo>
                  <a:lnTo>
                    <a:pt x="3749" y="1833"/>
                  </a:lnTo>
                  <a:lnTo>
                    <a:pt x="3750" y="1831"/>
                  </a:lnTo>
                  <a:lnTo>
                    <a:pt x="3750" y="1829"/>
                  </a:lnTo>
                  <a:lnTo>
                    <a:pt x="3751" y="1826"/>
                  </a:lnTo>
                  <a:lnTo>
                    <a:pt x="3752" y="1824"/>
                  </a:lnTo>
                  <a:lnTo>
                    <a:pt x="3753" y="1822"/>
                  </a:lnTo>
                  <a:lnTo>
                    <a:pt x="3754" y="1819"/>
                  </a:lnTo>
                  <a:lnTo>
                    <a:pt x="3755" y="1817"/>
                  </a:lnTo>
                  <a:lnTo>
                    <a:pt x="3755" y="1815"/>
                  </a:lnTo>
                  <a:lnTo>
                    <a:pt x="3756" y="1812"/>
                  </a:lnTo>
                  <a:lnTo>
                    <a:pt x="3757" y="1810"/>
                  </a:lnTo>
                  <a:lnTo>
                    <a:pt x="3758" y="1808"/>
                  </a:lnTo>
                  <a:lnTo>
                    <a:pt x="3759" y="1805"/>
                  </a:lnTo>
                  <a:lnTo>
                    <a:pt x="3760" y="1803"/>
                  </a:lnTo>
                  <a:lnTo>
                    <a:pt x="3760" y="1800"/>
                  </a:lnTo>
                  <a:lnTo>
                    <a:pt x="3761" y="1798"/>
                  </a:lnTo>
                  <a:lnTo>
                    <a:pt x="3762" y="1795"/>
                  </a:lnTo>
                  <a:lnTo>
                    <a:pt x="3763" y="1793"/>
                  </a:lnTo>
                  <a:lnTo>
                    <a:pt x="3764" y="1790"/>
                  </a:lnTo>
                  <a:lnTo>
                    <a:pt x="3765" y="1788"/>
                  </a:lnTo>
                  <a:lnTo>
                    <a:pt x="3765" y="1785"/>
                  </a:lnTo>
                  <a:lnTo>
                    <a:pt x="3766" y="1783"/>
                  </a:lnTo>
                  <a:lnTo>
                    <a:pt x="3766" y="1783"/>
                  </a:lnTo>
                  <a:lnTo>
                    <a:pt x="3767" y="1780"/>
                  </a:lnTo>
                  <a:lnTo>
                    <a:pt x="3768" y="1778"/>
                  </a:lnTo>
                  <a:lnTo>
                    <a:pt x="3769" y="1775"/>
                  </a:lnTo>
                  <a:lnTo>
                    <a:pt x="3770" y="1773"/>
                  </a:lnTo>
                  <a:lnTo>
                    <a:pt x="3771" y="1770"/>
                  </a:lnTo>
                  <a:lnTo>
                    <a:pt x="3771" y="1768"/>
                  </a:lnTo>
                  <a:lnTo>
                    <a:pt x="3772" y="1765"/>
                  </a:lnTo>
                  <a:lnTo>
                    <a:pt x="3773" y="1763"/>
                  </a:lnTo>
                  <a:lnTo>
                    <a:pt x="3774" y="1760"/>
                  </a:lnTo>
                  <a:lnTo>
                    <a:pt x="3775" y="1758"/>
                  </a:lnTo>
                  <a:lnTo>
                    <a:pt x="3776" y="1755"/>
                  </a:lnTo>
                  <a:lnTo>
                    <a:pt x="3777" y="1753"/>
                  </a:lnTo>
                  <a:lnTo>
                    <a:pt x="3777" y="1751"/>
                  </a:lnTo>
                  <a:lnTo>
                    <a:pt x="3778" y="1748"/>
                  </a:lnTo>
                  <a:lnTo>
                    <a:pt x="3779" y="1746"/>
                  </a:lnTo>
                  <a:lnTo>
                    <a:pt x="3780" y="1744"/>
                  </a:lnTo>
                  <a:lnTo>
                    <a:pt x="3781" y="1742"/>
                  </a:lnTo>
                  <a:lnTo>
                    <a:pt x="3782" y="1740"/>
                  </a:lnTo>
                  <a:lnTo>
                    <a:pt x="3783" y="1737"/>
                  </a:lnTo>
                  <a:lnTo>
                    <a:pt x="3783" y="1735"/>
                  </a:lnTo>
                  <a:lnTo>
                    <a:pt x="3784" y="1733"/>
                  </a:lnTo>
                  <a:lnTo>
                    <a:pt x="3785" y="1731"/>
                  </a:lnTo>
                  <a:lnTo>
                    <a:pt x="3786" y="1729"/>
                  </a:lnTo>
                  <a:lnTo>
                    <a:pt x="3787" y="1727"/>
                  </a:lnTo>
                  <a:lnTo>
                    <a:pt x="3788" y="1725"/>
                  </a:lnTo>
                  <a:lnTo>
                    <a:pt x="3789" y="1723"/>
                  </a:lnTo>
                  <a:lnTo>
                    <a:pt x="3789" y="1721"/>
                  </a:lnTo>
                  <a:lnTo>
                    <a:pt x="3790" y="1719"/>
                  </a:lnTo>
                  <a:lnTo>
                    <a:pt x="3791" y="1717"/>
                  </a:lnTo>
                  <a:lnTo>
                    <a:pt x="3792" y="1716"/>
                  </a:lnTo>
                  <a:lnTo>
                    <a:pt x="3793" y="1714"/>
                  </a:lnTo>
                  <a:lnTo>
                    <a:pt x="3794" y="1712"/>
                  </a:lnTo>
                  <a:lnTo>
                    <a:pt x="3795" y="1710"/>
                  </a:lnTo>
                  <a:lnTo>
                    <a:pt x="3795" y="1709"/>
                  </a:lnTo>
                  <a:lnTo>
                    <a:pt x="3796" y="1707"/>
                  </a:lnTo>
                  <a:lnTo>
                    <a:pt x="3797" y="1705"/>
                  </a:lnTo>
                  <a:lnTo>
                    <a:pt x="3798" y="1704"/>
                  </a:lnTo>
                  <a:lnTo>
                    <a:pt x="3799" y="1702"/>
                  </a:lnTo>
                  <a:lnTo>
                    <a:pt x="3800" y="1701"/>
                  </a:lnTo>
                  <a:lnTo>
                    <a:pt x="3801" y="1699"/>
                  </a:lnTo>
                  <a:lnTo>
                    <a:pt x="3801" y="1698"/>
                  </a:lnTo>
                  <a:lnTo>
                    <a:pt x="3802" y="1697"/>
                  </a:lnTo>
                  <a:lnTo>
                    <a:pt x="3803" y="1695"/>
                  </a:lnTo>
                  <a:lnTo>
                    <a:pt x="3804" y="1694"/>
                  </a:lnTo>
                  <a:lnTo>
                    <a:pt x="3805" y="1693"/>
                  </a:lnTo>
                  <a:lnTo>
                    <a:pt x="3806" y="1691"/>
                  </a:lnTo>
                  <a:lnTo>
                    <a:pt x="3807" y="1690"/>
                  </a:lnTo>
                  <a:lnTo>
                    <a:pt x="3807" y="1689"/>
                  </a:lnTo>
                  <a:lnTo>
                    <a:pt x="3808" y="1688"/>
                  </a:lnTo>
                  <a:lnTo>
                    <a:pt x="3809" y="1687"/>
                  </a:lnTo>
                  <a:lnTo>
                    <a:pt x="3810" y="1686"/>
                  </a:lnTo>
                  <a:lnTo>
                    <a:pt x="3811" y="1685"/>
                  </a:lnTo>
                  <a:lnTo>
                    <a:pt x="3812" y="1684"/>
                  </a:lnTo>
                  <a:lnTo>
                    <a:pt x="3813" y="1683"/>
                  </a:lnTo>
                  <a:lnTo>
                    <a:pt x="3813" y="1682"/>
                  </a:lnTo>
                  <a:lnTo>
                    <a:pt x="3814" y="1681"/>
                  </a:lnTo>
                  <a:lnTo>
                    <a:pt x="3815" y="1681"/>
                  </a:lnTo>
                  <a:lnTo>
                    <a:pt x="3816" y="1680"/>
                  </a:lnTo>
                  <a:lnTo>
                    <a:pt x="3817" y="1679"/>
                  </a:lnTo>
                  <a:lnTo>
                    <a:pt x="3818" y="1679"/>
                  </a:lnTo>
                  <a:lnTo>
                    <a:pt x="3819" y="1678"/>
                  </a:lnTo>
                  <a:lnTo>
                    <a:pt x="3819" y="1677"/>
                  </a:lnTo>
                  <a:lnTo>
                    <a:pt x="3820" y="1677"/>
                  </a:lnTo>
                  <a:lnTo>
                    <a:pt x="3821" y="1676"/>
                  </a:lnTo>
                  <a:lnTo>
                    <a:pt x="3822" y="1676"/>
                  </a:lnTo>
                  <a:lnTo>
                    <a:pt x="3823" y="1676"/>
                  </a:lnTo>
                  <a:lnTo>
                    <a:pt x="3824" y="1675"/>
                  </a:lnTo>
                  <a:lnTo>
                    <a:pt x="3825" y="1675"/>
                  </a:lnTo>
                  <a:lnTo>
                    <a:pt x="3825" y="1675"/>
                  </a:lnTo>
                  <a:lnTo>
                    <a:pt x="3826" y="1675"/>
                  </a:lnTo>
                  <a:lnTo>
                    <a:pt x="3827" y="1674"/>
                  </a:lnTo>
                  <a:lnTo>
                    <a:pt x="3828" y="1674"/>
                  </a:lnTo>
                  <a:lnTo>
                    <a:pt x="3829" y="1674"/>
                  </a:lnTo>
                  <a:lnTo>
                    <a:pt x="3830" y="1674"/>
                  </a:lnTo>
                  <a:lnTo>
                    <a:pt x="3831" y="1674"/>
                  </a:lnTo>
                  <a:lnTo>
                    <a:pt x="3831" y="1674"/>
                  </a:lnTo>
                  <a:lnTo>
                    <a:pt x="3832" y="1674"/>
                  </a:lnTo>
                  <a:lnTo>
                    <a:pt x="3833" y="1674"/>
                  </a:lnTo>
                  <a:lnTo>
                    <a:pt x="3834" y="1675"/>
                  </a:lnTo>
                  <a:lnTo>
                    <a:pt x="3835" y="1675"/>
                  </a:lnTo>
                  <a:lnTo>
                    <a:pt x="3836" y="1675"/>
                  </a:lnTo>
                  <a:lnTo>
                    <a:pt x="3837" y="1675"/>
                  </a:lnTo>
                  <a:lnTo>
                    <a:pt x="3837" y="1676"/>
                  </a:lnTo>
                  <a:lnTo>
                    <a:pt x="3838" y="1676"/>
                  </a:lnTo>
                  <a:lnTo>
                    <a:pt x="3839" y="1677"/>
                  </a:lnTo>
                  <a:lnTo>
                    <a:pt x="3840" y="1677"/>
                  </a:lnTo>
                  <a:lnTo>
                    <a:pt x="3841" y="1678"/>
                  </a:lnTo>
                  <a:lnTo>
                    <a:pt x="3842" y="1678"/>
                  </a:lnTo>
                  <a:lnTo>
                    <a:pt x="3843" y="1679"/>
                  </a:lnTo>
                  <a:lnTo>
                    <a:pt x="3843" y="1680"/>
                  </a:lnTo>
                  <a:lnTo>
                    <a:pt x="3844" y="1680"/>
                  </a:lnTo>
                  <a:lnTo>
                    <a:pt x="3845" y="1681"/>
                  </a:lnTo>
                  <a:lnTo>
                    <a:pt x="3846" y="1682"/>
                  </a:lnTo>
                  <a:lnTo>
                    <a:pt x="3847" y="1683"/>
                  </a:lnTo>
                  <a:lnTo>
                    <a:pt x="3848" y="1684"/>
                  </a:lnTo>
                  <a:lnTo>
                    <a:pt x="3849" y="1684"/>
                  </a:lnTo>
                  <a:lnTo>
                    <a:pt x="3849" y="1685"/>
                  </a:lnTo>
                  <a:lnTo>
                    <a:pt x="3850" y="1686"/>
                  </a:lnTo>
                  <a:lnTo>
                    <a:pt x="3851" y="1687"/>
                  </a:lnTo>
                  <a:lnTo>
                    <a:pt x="3852" y="1688"/>
                  </a:lnTo>
                  <a:lnTo>
                    <a:pt x="3853" y="1690"/>
                  </a:lnTo>
                  <a:lnTo>
                    <a:pt x="3854" y="1691"/>
                  </a:lnTo>
                  <a:lnTo>
                    <a:pt x="3855" y="1692"/>
                  </a:lnTo>
                  <a:lnTo>
                    <a:pt x="3855" y="1693"/>
                  </a:lnTo>
                  <a:lnTo>
                    <a:pt x="3856" y="1694"/>
                  </a:lnTo>
                  <a:lnTo>
                    <a:pt x="3857" y="1696"/>
                  </a:lnTo>
                  <a:lnTo>
                    <a:pt x="3858" y="1697"/>
                  </a:lnTo>
                  <a:lnTo>
                    <a:pt x="3859" y="1699"/>
                  </a:lnTo>
                  <a:lnTo>
                    <a:pt x="3860" y="1700"/>
                  </a:lnTo>
                  <a:lnTo>
                    <a:pt x="3860" y="1700"/>
                  </a:lnTo>
                  <a:lnTo>
                    <a:pt x="3861" y="1701"/>
                  </a:lnTo>
                  <a:lnTo>
                    <a:pt x="3861" y="1703"/>
                  </a:lnTo>
                  <a:lnTo>
                    <a:pt x="3862" y="1704"/>
                  </a:lnTo>
                  <a:lnTo>
                    <a:pt x="3863" y="1706"/>
                  </a:lnTo>
                  <a:lnTo>
                    <a:pt x="3864" y="1707"/>
                  </a:lnTo>
                  <a:lnTo>
                    <a:pt x="3865" y="1708"/>
                  </a:lnTo>
                  <a:lnTo>
                    <a:pt x="3866" y="1710"/>
                  </a:lnTo>
                  <a:lnTo>
                    <a:pt x="3866" y="1711"/>
                  </a:lnTo>
                  <a:lnTo>
                    <a:pt x="3867" y="1713"/>
                  </a:lnTo>
                  <a:lnTo>
                    <a:pt x="3868" y="1714"/>
                  </a:lnTo>
                  <a:lnTo>
                    <a:pt x="3869" y="1715"/>
                  </a:lnTo>
                  <a:lnTo>
                    <a:pt x="3870" y="1717"/>
                  </a:lnTo>
                  <a:lnTo>
                    <a:pt x="3871" y="1718"/>
                  </a:lnTo>
                  <a:lnTo>
                    <a:pt x="3872" y="1720"/>
                  </a:lnTo>
                  <a:lnTo>
                    <a:pt x="3872" y="1721"/>
                  </a:lnTo>
                  <a:lnTo>
                    <a:pt x="3873" y="1722"/>
                  </a:lnTo>
                  <a:lnTo>
                    <a:pt x="3873" y="1722"/>
                  </a:lnTo>
                  <a:lnTo>
                    <a:pt x="3874" y="1724"/>
                  </a:lnTo>
                  <a:lnTo>
                    <a:pt x="3875" y="1725"/>
                  </a:lnTo>
                  <a:lnTo>
                    <a:pt x="3876" y="1726"/>
                  </a:lnTo>
                  <a:lnTo>
                    <a:pt x="3877" y="1728"/>
                  </a:lnTo>
                  <a:lnTo>
                    <a:pt x="3877" y="1729"/>
                  </a:lnTo>
                  <a:lnTo>
                    <a:pt x="3878" y="1730"/>
                  </a:lnTo>
                  <a:lnTo>
                    <a:pt x="3879" y="1732"/>
                  </a:lnTo>
                  <a:lnTo>
                    <a:pt x="3880" y="1733"/>
                  </a:lnTo>
                  <a:lnTo>
                    <a:pt x="3881" y="1734"/>
                  </a:lnTo>
                  <a:lnTo>
                    <a:pt x="3882" y="1735"/>
                  </a:lnTo>
                  <a:lnTo>
                    <a:pt x="3882" y="1737"/>
                  </a:lnTo>
                  <a:lnTo>
                    <a:pt x="3883" y="1738"/>
                  </a:lnTo>
                  <a:lnTo>
                    <a:pt x="3884" y="1739"/>
                  </a:lnTo>
                  <a:lnTo>
                    <a:pt x="3885" y="1741"/>
                  </a:lnTo>
                  <a:lnTo>
                    <a:pt x="3886" y="1742"/>
                  </a:lnTo>
                  <a:lnTo>
                    <a:pt x="3887" y="1743"/>
                  </a:lnTo>
                  <a:lnTo>
                    <a:pt x="3887" y="1744"/>
                  </a:lnTo>
                  <a:lnTo>
                    <a:pt x="3888" y="1746"/>
                  </a:lnTo>
                  <a:lnTo>
                    <a:pt x="3889" y="1747"/>
                  </a:lnTo>
                  <a:lnTo>
                    <a:pt x="3890" y="1748"/>
                  </a:lnTo>
                  <a:lnTo>
                    <a:pt x="3891" y="1749"/>
                  </a:lnTo>
                  <a:lnTo>
                    <a:pt x="3892" y="1751"/>
                  </a:lnTo>
                  <a:lnTo>
                    <a:pt x="3893" y="1752"/>
                  </a:lnTo>
                  <a:lnTo>
                    <a:pt x="3893" y="1753"/>
                  </a:lnTo>
                  <a:lnTo>
                    <a:pt x="3894" y="1754"/>
                  </a:lnTo>
                  <a:lnTo>
                    <a:pt x="3895" y="1756"/>
                  </a:lnTo>
                  <a:lnTo>
                    <a:pt x="3896" y="1757"/>
                  </a:lnTo>
                  <a:lnTo>
                    <a:pt x="3896" y="1757"/>
                  </a:lnTo>
                  <a:lnTo>
                    <a:pt x="3897" y="1758"/>
                  </a:lnTo>
                  <a:lnTo>
                    <a:pt x="3898" y="1759"/>
                  </a:lnTo>
                  <a:lnTo>
                    <a:pt x="3898" y="1760"/>
                  </a:lnTo>
                  <a:lnTo>
                    <a:pt x="3899" y="1762"/>
                  </a:lnTo>
                  <a:lnTo>
                    <a:pt x="3900" y="1763"/>
                  </a:lnTo>
                  <a:lnTo>
                    <a:pt x="3901" y="1764"/>
                  </a:lnTo>
                  <a:lnTo>
                    <a:pt x="3902" y="1765"/>
                  </a:lnTo>
                  <a:lnTo>
                    <a:pt x="3903" y="1766"/>
                  </a:lnTo>
                  <a:lnTo>
                    <a:pt x="3904" y="1768"/>
                  </a:lnTo>
                  <a:lnTo>
                    <a:pt x="3904" y="1769"/>
                  </a:lnTo>
                  <a:lnTo>
                    <a:pt x="3905" y="1770"/>
                  </a:lnTo>
                  <a:lnTo>
                    <a:pt x="3906" y="1771"/>
                  </a:lnTo>
                  <a:lnTo>
                    <a:pt x="3907" y="1772"/>
                  </a:lnTo>
                  <a:lnTo>
                    <a:pt x="3908" y="1773"/>
                  </a:lnTo>
                  <a:lnTo>
                    <a:pt x="3909" y="1775"/>
                  </a:lnTo>
                  <a:lnTo>
                    <a:pt x="3910" y="1776"/>
                  </a:lnTo>
                  <a:lnTo>
                    <a:pt x="3910" y="1777"/>
                  </a:lnTo>
                  <a:lnTo>
                    <a:pt x="3911" y="1778"/>
                  </a:lnTo>
                  <a:lnTo>
                    <a:pt x="3912" y="1779"/>
                  </a:lnTo>
                  <a:lnTo>
                    <a:pt x="3913" y="1780"/>
                  </a:lnTo>
                  <a:lnTo>
                    <a:pt x="3914" y="1781"/>
                  </a:lnTo>
                  <a:lnTo>
                    <a:pt x="3915" y="1783"/>
                  </a:lnTo>
                  <a:lnTo>
                    <a:pt x="3915" y="1784"/>
                  </a:lnTo>
                  <a:lnTo>
                    <a:pt x="3916" y="1785"/>
                  </a:lnTo>
                  <a:lnTo>
                    <a:pt x="3917" y="1786"/>
                  </a:lnTo>
                  <a:lnTo>
                    <a:pt x="3918" y="1787"/>
                  </a:lnTo>
                  <a:lnTo>
                    <a:pt x="3919" y="1788"/>
                  </a:lnTo>
                  <a:lnTo>
                    <a:pt x="3920" y="1789"/>
                  </a:lnTo>
                  <a:lnTo>
                    <a:pt x="3921" y="1790"/>
                  </a:lnTo>
                  <a:lnTo>
                    <a:pt x="3921" y="1791"/>
                  </a:lnTo>
                  <a:lnTo>
                    <a:pt x="3922" y="1792"/>
                  </a:lnTo>
                  <a:lnTo>
                    <a:pt x="3923" y="1794"/>
                  </a:lnTo>
                  <a:lnTo>
                    <a:pt x="3924" y="1795"/>
                  </a:lnTo>
                  <a:lnTo>
                    <a:pt x="3925" y="1796"/>
                  </a:lnTo>
                  <a:lnTo>
                    <a:pt x="3926" y="1797"/>
                  </a:lnTo>
                  <a:lnTo>
                    <a:pt x="3927" y="1798"/>
                  </a:lnTo>
                  <a:lnTo>
                    <a:pt x="3927" y="1799"/>
                  </a:lnTo>
                  <a:lnTo>
                    <a:pt x="3928" y="1800"/>
                  </a:lnTo>
                  <a:lnTo>
                    <a:pt x="3929" y="1801"/>
                  </a:lnTo>
                  <a:lnTo>
                    <a:pt x="3930" y="1802"/>
                  </a:lnTo>
                  <a:lnTo>
                    <a:pt x="3931" y="1803"/>
                  </a:lnTo>
                  <a:lnTo>
                    <a:pt x="3932" y="1804"/>
                  </a:lnTo>
                  <a:lnTo>
                    <a:pt x="3933" y="1805"/>
                  </a:lnTo>
                  <a:lnTo>
                    <a:pt x="3933" y="1806"/>
                  </a:lnTo>
                  <a:lnTo>
                    <a:pt x="3934" y="1807"/>
                  </a:lnTo>
                  <a:lnTo>
                    <a:pt x="3935" y="1808"/>
                  </a:lnTo>
                  <a:lnTo>
                    <a:pt x="3936" y="1809"/>
                  </a:lnTo>
                  <a:lnTo>
                    <a:pt x="3937" y="1810"/>
                  </a:lnTo>
                  <a:lnTo>
                    <a:pt x="3938" y="1811"/>
                  </a:lnTo>
                  <a:lnTo>
                    <a:pt x="3939" y="1812"/>
                  </a:lnTo>
                  <a:lnTo>
                    <a:pt x="3939" y="1813"/>
                  </a:lnTo>
                  <a:lnTo>
                    <a:pt x="3940" y="1814"/>
                  </a:lnTo>
                  <a:lnTo>
                    <a:pt x="3941" y="1815"/>
                  </a:lnTo>
                  <a:lnTo>
                    <a:pt x="3942" y="1816"/>
                  </a:lnTo>
                  <a:lnTo>
                    <a:pt x="3943" y="1817"/>
                  </a:lnTo>
                  <a:lnTo>
                    <a:pt x="3944" y="1818"/>
                  </a:lnTo>
                  <a:lnTo>
                    <a:pt x="3944" y="1819"/>
                  </a:lnTo>
                  <a:lnTo>
                    <a:pt x="3945" y="1820"/>
                  </a:lnTo>
                  <a:lnTo>
                    <a:pt x="3946" y="1821"/>
                  </a:lnTo>
                  <a:lnTo>
                    <a:pt x="3947" y="1822"/>
                  </a:lnTo>
                  <a:lnTo>
                    <a:pt x="3948" y="1823"/>
                  </a:lnTo>
                  <a:lnTo>
                    <a:pt x="3949" y="1823"/>
                  </a:lnTo>
                  <a:lnTo>
                    <a:pt x="3950" y="1824"/>
                  </a:lnTo>
                  <a:lnTo>
                    <a:pt x="3950" y="1825"/>
                  </a:lnTo>
                  <a:lnTo>
                    <a:pt x="3951" y="1826"/>
                  </a:lnTo>
                  <a:lnTo>
                    <a:pt x="3952" y="1827"/>
                  </a:lnTo>
                  <a:lnTo>
                    <a:pt x="3953" y="1828"/>
                  </a:lnTo>
                  <a:lnTo>
                    <a:pt x="3954" y="1829"/>
                  </a:lnTo>
                  <a:lnTo>
                    <a:pt x="3955" y="1830"/>
                  </a:lnTo>
                  <a:lnTo>
                    <a:pt x="3956" y="1831"/>
                  </a:lnTo>
                  <a:lnTo>
                    <a:pt x="3956" y="1832"/>
                  </a:lnTo>
                  <a:lnTo>
                    <a:pt x="3957" y="1832"/>
                  </a:lnTo>
                  <a:lnTo>
                    <a:pt x="3958" y="1833"/>
                  </a:lnTo>
                  <a:lnTo>
                    <a:pt x="3959" y="1834"/>
                  </a:lnTo>
                  <a:lnTo>
                    <a:pt x="3960" y="1835"/>
                  </a:lnTo>
                  <a:lnTo>
                    <a:pt x="3961" y="1836"/>
                  </a:lnTo>
                  <a:lnTo>
                    <a:pt x="3962" y="1837"/>
                  </a:lnTo>
                  <a:lnTo>
                    <a:pt x="3962" y="1838"/>
                  </a:lnTo>
                  <a:lnTo>
                    <a:pt x="3963" y="1838"/>
                  </a:lnTo>
                  <a:lnTo>
                    <a:pt x="3964" y="1839"/>
                  </a:lnTo>
                  <a:lnTo>
                    <a:pt x="3965" y="1840"/>
                  </a:lnTo>
                  <a:lnTo>
                    <a:pt x="3966" y="1841"/>
                  </a:lnTo>
                  <a:lnTo>
                    <a:pt x="3967" y="1842"/>
                  </a:lnTo>
                  <a:lnTo>
                    <a:pt x="3968" y="1842"/>
                  </a:lnTo>
                  <a:lnTo>
                    <a:pt x="3968" y="1843"/>
                  </a:lnTo>
                  <a:lnTo>
                    <a:pt x="3969" y="1844"/>
                  </a:lnTo>
                  <a:lnTo>
                    <a:pt x="3970" y="1845"/>
                  </a:lnTo>
                  <a:lnTo>
                    <a:pt x="3971" y="1846"/>
                  </a:lnTo>
                  <a:lnTo>
                    <a:pt x="3972" y="1846"/>
                  </a:lnTo>
                  <a:lnTo>
                    <a:pt x="3973" y="1847"/>
                  </a:lnTo>
                  <a:lnTo>
                    <a:pt x="3973" y="1848"/>
                  </a:lnTo>
                  <a:lnTo>
                    <a:pt x="3974" y="1849"/>
                  </a:lnTo>
                  <a:lnTo>
                    <a:pt x="3975" y="1850"/>
                  </a:lnTo>
                  <a:lnTo>
                    <a:pt x="3976" y="1850"/>
                  </a:lnTo>
                  <a:lnTo>
                    <a:pt x="3977" y="1851"/>
                  </a:lnTo>
                  <a:lnTo>
                    <a:pt x="3978" y="1852"/>
                  </a:lnTo>
                  <a:lnTo>
                    <a:pt x="3979" y="1853"/>
                  </a:lnTo>
                  <a:lnTo>
                    <a:pt x="3979" y="1853"/>
                  </a:lnTo>
                  <a:lnTo>
                    <a:pt x="3980" y="1854"/>
                  </a:lnTo>
                  <a:lnTo>
                    <a:pt x="3981" y="1855"/>
                  </a:lnTo>
                  <a:lnTo>
                    <a:pt x="3982" y="1855"/>
                  </a:lnTo>
                  <a:lnTo>
                    <a:pt x="3982" y="1855"/>
                  </a:lnTo>
                  <a:lnTo>
                    <a:pt x="3983" y="1856"/>
                  </a:lnTo>
                  <a:lnTo>
                    <a:pt x="3984" y="1857"/>
                  </a:lnTo>
                  <a:lnTo>
                    <a:pt x="3985" y="1858"/>
                  </a:lnTo>
                  <a:lnTo>
                    <a:pt x="3985" y="1858"/>
                  </a:lnTo>
                  <a:lnTo>
                    <a:pt x="3986" y="1859"/>
                  </a:lnTo>
                  <a:lnTo>
                    <a:pt x="3987" y="1860"/>
                  </a:lnTo>
                  <a:lnTo>
                    <a:pt x="3988" y="1860"/>
                  </a:lnTo>
                  <a:lnTo>
                    <a:pt x="3989" y="1861"/>
                  </a:lnTo>
                  <a:lnTo>
                    <a:pt x="3990" y="1862"/>
                  </a:lnTo>
                  <a:lnTo>
                    <a:pt x="3991" y="1862"/>
                  </a:lnTo>
                  <a:lnTo>
                    <a:pt x="3991" y="1863"/>
                  </a:lnTo>
                  <a:lnTo>
                    <a:pt x="3992" y="1864"/>
                  </a:lnTo>
                  <a:lnTo>
                    <a:pt x="3993" y="1864"/>
                  </a:lnTo>
                  <a:lnTo>
                    <a:pt x="3994" y="1865"/>
                  </a:lnTo>
                  <a:lnTo>
                    <a:pt x="3995" y="1866"/>
                  </a:lnTo>
                  <a:lnTo>
                    <a:pt x="3996" y="1866"/>
                  </a:lnTo>
                  <a:lnTo>
                    <a:pt x="3997" y="1867"/>
                  </a:lnTo>
                  <a:lnTo>
                    <a:pt x="3997" y="1868"/>
                  </a:lnTo>
                  <a:lnTo>
                    <a:pt x="3998" y="1868"/>
                  </a:lnTo>
                  <a:lnTo>
                    <a:pt x="3999" y="1869"/>
                  </a:lnTo>
                  <a:lnTo>
                    <a:pt x="4000" y="1870"/>
                  </a:lnTo>
                  <a:lnTo>
                    <a:pt x="4001" y="1870"/>
                  </a:lnTo>
                  <a:lnTo>
                    <a:pt x="4002" y="1871"/>
                  </a:lnTo>
                  <a:lnTo>
                    <a:pt x="4002" y="1871"/>
                  </a:lnTo>
                  <a:lnTo>
                    <a:pt x="4003" y="1872"/>
                  </a:lnTo>
                  <a:lnTo>
                    <a:pt x="4004" y="1873"/>
                  </a:lnTo>
                  <a:lnTo>
                    <a:pt x="4005" y="1873"/>
                  </a:lnTo>
                  <a:lnTo>
                    <a:pt x="4006" y="1874"/>
                  </a:lnTo>
                  <a:lnTo>
                    <a:pt x="4007" y="1874"/>
                  </a:lnTo>
                  <a:lnTo>
                    <a:pt x="4008" y="1875"/>
                  </a:lnTo>
                  <a:lnTo>
                    <a:pt x="4008" y="1876"/>
                  </a:lnTo>
                  <a:lnTo>
                    <a:pt x="4009" y="1876"/>
                  </a:lnTo>
                  <a:lnTo>
                    <a:pt x="4010" y="1877"/>
                  </a:lnTo>
                  <a:lnTo>
                    <a:pt x="4011" y="1877"/>
                  </a:lnTo>
                  <a:lnTo>
                    <a:pt x="4012" y="1878"/>
                  </a:lnTo>
                  <a:lnTo>
                    <a:pt x="4013" y="1878"/>
                  </a:lnTo>
                  <a:lnTo>
                    <a:pt x="4014" y="1879"/>
                  </a:lnTo>
                  <a:lnTo>
                    <a:pt x="4014" y="1879"/>
                  </a:lnTo>
                  <a:lnTo>
                    <a:pt x="4015" y="1880"/>
                  </a:lnTo>
                  <a:lnTo>
                    <a:pt x="4016" y="1880"/>
                  </a:lnTo>
                  <a:lnTo>
                    <a:pt x="4017" y="1881"/>
                  </a:lnTo>
                  <a:lnTo>
                    <a:pt x="4018" y="1881"/>
                  </a:lnTo>
                  <a:lnTo>
                    <a:pt x="4019" y="1882"/>
                  </a:lnTo>
                  <a:lnTo>
                    <a:pt x="4020" y="1882"/>
                  </a:lnTo>
                  <a:lnTo>
                    <a:pt x="4020" y="1883"/>
                  </a:lnTo>
                  <a:lnTo>
                    <a:pt x="4021" y="1883"/>
                  </a:lnTo>
                  <a:lnTo>
                    <a:pt x="4022" y="1884"/>
                  </a:lnTo>
                  <a:lnTo>
                    <a:pt x="4023" y="1884"/>
                  </a:lnTo>
                  <a:lnTo>
                    <a:pt x="4024" y="1885"/>
                  </a:lnTo>
                  <a:lnTo>
                    <a:pt x="4025" y="1885"/>
                  </a:lnTo>
                  <a:lnTo>
                    <a:pt x="4025" y="1886"/>
                  </a:lnTo>
                  <a:lnTo>
                    <a:pt x="4026" y="1886"/>
                  </a:lnTo>
                  <a:lnTo>
                    <a:pt x="4027" y="1887"/>
                  </a:lnTo>
                  <a:lnTo>
                    <a:pt x="4028" y="1887"/>
                  </a:lnTo>
                  <a:lnTo>
                    <a:pt x="4029" y="1888"/>
                  </a:lnTo>
                  <a:lnTo>
                    <a:pt x="4030" y="1888"/>
                  </a:lnTo>
                  <a:lnTo>
                    <a:pt x="4031" y="1889"/>
                  </a:lnTo>
                  <a:lnTo>
                    <a:pt x="4031" y="1889"/>
                  </a:lnTo>
                  <a:lnTo>
                    <a:pt x="4032" y="1889"/>
                  </a:lnTo>
                  <a:lnTo>
                    <a:pt x="4033" y="1890"/>
                  </a:lnTo>
                  <a:lnTo>
                    <a:pt x="4034" y="1890"/>
                  </a:lnTo>
                  <a:lnTo>
                    <a:pt x="4035" y="1891"/>
                  </a:lnTo>
                  <a:lnTo>
                    <a:pt x="4036" y="1891"/>
                  </a:lnTo>
                  <a:lnTo>
                    <a:pt x="4037" y="1892"/>
                  </a:lnTo>
                  <a:lnTo>
                    <a:pt x="4037" y="1892"/>
                  </a:lnTo>
                  <a:lnTo>
                    <a:pt x="4038" y="1892"/>
                  </a:lnTo>
                  <a:lnTo>
                    <a:pt x="4039" y="1893"/>
                  </a:lnTo>
                  <a:lnTo>
                    <a:pt x="4040" y="1893"/>
                  </a:lnTo>
                  <a:lnTo>
                    <a:pt x="4041" y="1893"/>
                  </a:lnTo>
                  <a:lnTo>
                    <a:pt x="4042" y="1894"/>
                  </a:lnTo>
                  <a:lnTo>
                    <a:pt x="4043" y="1894"/>
                  </a:lnTo>
                  <a:lnTo>
                    <a:pt x="4043" y="1895"/>
                  </a:lnTo>
                  <a:lnTo>
                    <a:pt x="4044" y="1895"/>
                  </a:lnTo>
                  <a:lnTo>
                    <a:pt x="4045" y="1895"/>
                  </a:lnTo>
                  <a:lnTo>
                    <a:pt x="4046" y="1896"/>
                  </a:lnTo>
                  <a:lnTo>
                    <a:pt x="4047" y="1896"/>
                  </a:lnTo>
                  <a:lnTo>
                    <a:pt x="4048" y="1896"/>
                  </a:lnTo>
                  <a:lnTo>
                    <a:pt x="4049" y="1897"/>
                  </a:lnTo>
                  <a:lnTo>
                    <a:pt x="4049" y="1897"/>
                  </a:lnTo>
                  <a:lnTo>
                    <a:pt x="4050" y="1897"/>
                  </a:lnTo>
                  <a:lnTo>
                    <a:pt x="4051" y="1898"/>
                  </a:lnTo>
                  <a:lnTo>
                    <a:pt x="4052" y="1898"/>
                  </a:lnTo>
                  <a:lnTo>
                    <a:pt x="4053" y="1898"/>
                  </a:lnTo>
                  <a:lnTo>
                    <a:pt x="4054" y="1899"/>
                  </a:lnTo>
                  <a:lnTo>
                    <a:pt x="4054" y="1899"/>
                  </a:lnTo>
                  <a:lnTo>
                    <a:pt x="4055" y="1899"/>
                  </a:lnTo>
                  <a:lnTo>
                    <a:pt x="4056" y="1899"/>
                  </a:lnTo>
                  <a:lnTo>
                    <a:pt x="4057" y="1900"/>
                  </a:lnTo>
                  <a:lnTo>
                    <a:pt x="4058" y="1900"/>
                  </a:lnTo>
                  <a:lnTo>
                    <a:pt x="4059" y="1900"/>
                  </a:lnTo>
                  <a:lnTo>
                    <a:pt x="4060" y="1901"/>
                  </a:lnTo>
                  <a:lnTo>
                    <a:pt x="4060" y="1901"/>
                  </a:lnTo>
                  <a:lnTo>
                    <a:pt x="4061" y="1901"/>
                  </a:lnTo>
                  <a:lnTo>
                    <a:pt x="4062" y="1901"/>
                  </a:lnTo>
                  <a:lnTo>
                    <a:pt x="4063" y="1902"/>
                  </a:lnTo>
                  <a:lnTo>
                    <a:pt x="4064" y="1902"/>
                  </a:lnTo>
                  <a:lnTo>
                    <a:pt x="4065" y="1902"/>
                  </a:lnTo>
                  <a:lnTo>
                    <a:pt x="4066" y="1902"/>
                  </a:lnTo>
                  <a:lnTo>
                    <a:pt x="4066" y="1903"/>
                  </a:lnTo>
                  <a:lnTo>
                    <a:pt x="4067" y="1903"/>
                  </a:lnTo>
                  <a:lnTo>
                    <a:pt x="4068" y="1903"/>
                  </a:lnTo>
                  <a:lnTo>
                    <a:pt x="4068" y="1903"/>
                  </a:lnTo>
                  <a:lnTo>
                    <a:pt x="4069" y="1903"/>
                  </a:lnTo>
                  <a:lnTo>
                    <a:pt x="4070" y="1903"/>
                  </a:lnTo>
                  <a:lnTo>
                    <a:pt x="4071" y="1904"/>
                  </a:lnTo>
                  <a:lnTo>
                    <a:pt x="4072" y="1904"/>
                  </a:lnTo>
                  <a:lnTo>
                    <a:pt x="4072" y="1904"/>
                  </a:lnTo>
                  <a:lnTo>
                    <a:pt x="4073" y="1904"/>
                  </a:lnTo>
                  <a:lnTo>
                    <a:pt x="4074" y="1904"/>
                  </a:lnTo>
                  <a:lnTo>
                    <a:pt x="4075" y="1905"/>
                  </a:lnTo>
                  <a:lnTo>
                    <a:pt x="4076" y="1905"/>
                  </a:lnTo>
                  <a:lnTo>
                    <a:pt x="4077" y="1905"/>
                  </a:lnTo>
                  <a:lnTo>
                    <a:pt x="4078" y="1905"/>
                  </a:lnTo>
                  <a:lnTo>
                    <a:pt x="4078" y="1905"/>
                  </a:lnTo>
                  <a:lnTo>
                    <a:pt x="4079" y="1905"/>
                  </a:lnTo>
                  <a:lnTo>
                    <a:pt x="4080" y="1906"/>
                  </a:lnTo>
                  <a:lnTo>
                    <a:pt x="4081" y="1906"/>
                  </a:lnTo>
                  <a:lnTo>
                    <a:pt x="4082" y="1906"/>
                  </a:lnTo>
                  <a:lnTo>
                    <a:pt x="4083" y="1906"/>
                  </a:lnTo>
                  <a:lnTo>
                    <a:pt x="4083" y="1906"/>
                  </a:lnTo>
                  <a:lnTo>
                    <a:pt x="4084" y="1906"/>
                  </a:lnTo>
                  <a:lnTo>
                    <a:pt x="4085" y="1906"/>
                  </a:lnTo>
                  <a:lnTo>
                    <a:pt x="4086" y="1906"/>
                  </a:lnTo>
                  <a:lnTo>
                    <a:pt x="4087" y="1907"/>
                  </a:lnTo>
                  <a:lnTo>
                    <a:pt x="4088" y="1907"/>
                  </a:lnTo>
                  <a:lnTo>
                    <a:pt x="4089" y="1907"/>
                  </a:lnTo>
                  <a:lnTo>
                    <a:pt x="4089" y="1907"/>
                  </a:lnTo>
                  <a:lnTo>
                    <a:pt x="4090" y="1907"/>
                  </a:lnTo>
                  <a:lnTo>
                    <a:pt x="4091" y="1907"/>
                  </a:lnTo>
                  <a:lnTo>
                    <a:pt x="4092" y="1907"/>
                  </a:lnTo>
                  <a:lnTo>
                    <a:pt x="4093" y="1907"/>
                  </a:lnTo>
                  <a:lnTo>
                    <a:pt x="4094" y="1907"/>
                  </a:lnTo>
                  <a:lnTo>
                    <a:pt x="4095" y="1907"/>
                  </a:lnTo>
                  <a:lnTo>
                    <a:pt x="4095" y="1907"/>
                  </a:lnTo>
                  <a:lnTo>
                    <a:pt x="4096" y="1907"/>
                  </a:lnTo>
                  <a:lnTo>
                    <a:pt x="4097" y="1907"/>
                  </a:lnTo>
                  <a:lnTo>
                    <a:pt x="4098" y="1907"/>
                  </a:lnTo>
                  <a:lnTo>
                    <a:pt x="4099" y="1908"/>
                  </a:lnTo>
                  <a:lnTo>
                    <a:pt x="4100" y="1908"/>
                  </a:lnTo>
                  <a:lnTo>
                    <a:pt x="4101" y="1908"/>
                  </a:lnTo>
                  <a:lnTo>
                    <a:pt x="4101" y="1908"/>
                  </a:lnTo>
                  <a:lnTo>
                    <a:pt x="4102" y="1908"/>
                  </a:lnTo>
                  <a:lnTo>
                    <a:pt x="4103" y="1908"/>
                  </a:lnTo>
                  <a:lnTo>
                    <a:pt x="4104" y="1908"/>
                  </a:lnTo>
                  <a:lnTo>
                    <a:pt x="4105" y="1908"/>
                  </a:lnTo>
                  <a:lnTo>
                    <a:pt x="4106" y="1908"/>
                  </a:lnTo>
                  <a:lnTo>
                    <a:pt x="4107" y="1908"/>
                  </a:lnTo>
                  <a:lnTo>
                    <a:pt x="4107" y="1908"/>
                  </a:lnTo>
                  <a:lnTo>
                    <a:pt x="4108" y="1908"/>
                  </a:lnTo>
                  <a:lnTo>
                    <a:pt x="4109" y="1908"/>
                  </a:lnTo>
                  <a:lnTo>
                    <a:pt x="4110" y="1908"/>
                  </a:lnTo>
                  <a:lnTo>
                    <a:pt x="4111" y="1908"/>
                  </a:lnTo>
                  <a:lnTo>
                    <a:pt x="4112" y="1907"/>
                  </a:lnTo>
                  <a:lnTo>
                    <a:pt x="4112" y="1907"/>
                  </a:lnTo>
                  <a:lnTo>
                    <a:pt x="4113" y="1907"/>
                  </a:lnTo>
                  <a:lnTo>
                    <a:pt x="4114" y="1907"/>
                  </a:lnTo>
                  <a:lnTo>
                    <a:pt x="4115" y="1907"/>
                  </a:lnTo>
                  <a:lnTo>
                    <a:pt x="4116" y="1907"/>
                  </a:lnTo>
                  <a:lnTo>
                    <a:pt x="4117" y="1907"/>
                  </a:lnTo>
                  <a:lnTo>
                    <a:pt x="4118" y="1907"/>
                  </a:lnTo>
                  <a:lnTo>
                    <a:pt x="4118" y="1907"/>
                  </a:lnTo>
                  <a:lnTo>
                    <a:pt x="4119" y="1907"/>
                  </a:lnTo>
                  <a:lnTo>
                    <a:pt x="4120" y="1907"/>
                  </a:lnTo>
                  <a:lnTo>
                    <a:pt x="4121" y="1907"/>
                  </a:lnTo>
                  <a:lnTo>
                    <a:pt x="4122" y="1907"/>
                  </a:lnTo>
                  <a:lnTo>
                    <a:pt x="4123" y="1907"/>
                  </a:lnTo>
                  <a:lnTo>
                    <a:pt x="4124" y="1906"/>
                  </a:lnTo>
                  <a:lnTo>
                    <a:pt x="4124" y="1906"/>
                  </a:lnTo>
                  <a:lnTo>
                    <a:pt x="4125" y="1906"/>
                  </a:lnTo>
                  <a:lnTo>
                    <a:pt x="4126" y="1906"/>
                  </a:lnTo>
                  <a:lnTo>
                    <a:pt x="4127" y="1906"/>
                  </a:lnTo>
                  <a:lnTo>
                    <a:pt x="4128" y="1906"/>
                  </a:lnTo>
                  <a:lnTo>
                    <a:pt x="4129" y="1906"/>
                  </a:lnTo>
                  <a:lnTo>
                    <a:pt x="4130" y="1906"/>
                  </a:lnTo>
                  <a:lnTo>
                    <a:pt x="4130" y="1905"/>
                  </a:lnTo>
                  <a:lnTo>
                    <a:pt x="4131" y="1905"/>
                  </a:lnTo>
                  <a:lnTo>
                    <a:pt x="4132" y="1905"/>
                  </a:lnTo>
                  <a:lnTo>
                    <a:pt x="4133" y="1905"/>
                  </a:lnTo>
                  <a:lnTo>
                    <a:pt x="4134" y="1905"/>
                  </a:lnTo>
                  <a:lnTo>
                    <a:pt x="4135" y="1905"/>
                  </a:lnTo>
                  <a:lnTo>
                    <a:pt x="4135" y="1904"/>
                  </a:lnTo>
                  <a:lnTo>
                    <a:pt x="4136" y="1904"/>
                  </a:lnTo>
                  <a:lnTo>
                    <a:pt x="4137" y="1904"/>
                  </a:lnTo>
                  <a:lnTo>
                    <a:pt x="4138" y="1904"/>
                  </a:lnTo>
                  <a:lnTo>
                    <a:pt x="4139" y="1904"/>
                  </a:lnTo>
                  <a:lnTo>
                    <a:pt x="4140" y="1903"/>
                  </a:lnTo>
                  <a:lnTo>
                    <a:pt x="4141" y="1903"/>
                  </a:lnTo>
                  <a:lnTo>
                    <a:pt x="4141" y="1903"/>
                  </a:lnTo>
                  <a:lnTo>
                    <a:pt x="4142" y="1903"/>
                  </a:lnTo>
                  <a:lnTo>
                    <a:pt x="4143" y="1903"/>
                  </a:lnTo>
                  <a:lnTo>
                    <a:pt x="4144" y="1902"/>
                  </a:lnTo>
                  <a:lnTo>
                    <a:pt x="4145" y="1902"/>
                  </a:lnTo>
                  <a:lnTo>
                    <a:pt x="4146" y="1902"/>
                  </a:lnTo>
                  <a:lnTo>
                    <a:pt x="4147" y="1902"/>
                  </a:lnTo>
                  <a:lnTo>
                    <a:pt x="4147" y="1901"/>
                  </a:lnTo>
                  <a:lnTo>
                    <a:pt x="4148" y="1901"/>
                  </a:lnTo>
                  <a:lnTo>
                    <a:pt x="4149" y="1901"/>
                  </a:lnTo>
                  <a:lnTo>
                    <a:pt x="4150" y="1901"/>
                  </a:lnTo>
                  <a:lnTo>
                    <a:pt x="4151" y="1900"/>
                  </a:lnTo>
                  <a:lnTo>
                    <a:pt x="4152" y="1900"/>
                  </a:lnTo>
                  <a:lnTo>
                    <a:pt x="4153" y="1900"/>
                  </a:lnTo>
                  <a:lnTo>
                    <a:pt x="4153" y="1899"/>
                  </a:lnTo>
                  <a:lnTo>
                    <a:pt x="4154" y="1899"/>
                  </a:lnTo>
                  <a:lnTo>
                    <a:pt x="4154" y="1899"/>
                  </a:lnTo>
                  <a:lnTo>
                    <a:pt x="4155" y="1899"/>
                  </a:lnTo>
                  <a:lnTo>
                    <a:pt x="4156" y="1899"/>
                  </a:lnTo>
                  <a:lnTo>
                    <a:pt x="4157" y="1898"/>
                  </a:lnTo>
                  <a:lnTo>
                    <a:pt x="4158" y="1898"/>
                  </a:lnTo>
                  <a:lnTo>
                    <a:pt x="4159" y="1898"/>
                  </a:lnTo>
                  <a:lnTo>
                    <a:pt x="4159" y="1897"/>
                  </a:lnTo>
                  <a:lnTo>
                    <a:pt x="4160" y="1897"/>
                  </a:lnTo>
                  <a:lnTo>
                    <a:pt x="4161" y="1897"/>
                  </a:lnTo>
                  <a:lnTo>
                    <a:pt x="4162" y="1896"/>
                  </a:lnTo>
                  <a:lnTo>
                    <a:pt x="4163" y="1896"/>
                  </a:lnTo>
                  <a:lnTo>
                    <a:pt x="4164" y="1896"/>
                  </a:lnTo>
                  <a:lnTo>
                    <a:pt x="4164" y="1895"/>
                  </a:lnTo>
                  <a:lnTo>
                    <a:pt x="4165" y="1895"/>
                  </a:lnTo>
                  <a:lnTo>
                    <a:pt x="4166" y="1895"/>
                  </a:lnTo>
                  <a:lnTo>
                    <a:pt x="4167" y="1894"/>
                  </a:lnTo>
                  <a:lnTo>
                    <a:pt x="4168" y="1894"/>
                  </a:lnTo>
                  <a:lnTo>
                    <a:pt x="4169" y="1894"/>
                  </a:lnTo>
                  <a:lnTo>
                    <a:pt x="4170" y="1893"/>
                  </a:lnTo>
                  <a:lnTo>
                    <a:pt x="4170" y="1893"/>
                  </a:lnTo>
                  <a:lnTo>
                    <a:pt x="4171" y="1892"/>
                  </a:lnTo>
                  <a:lnTo>
                    <a:pt x="4172" y="1892"/>
                  </a:lnTo>
                  <a:lnTo>
                    <a:pt x="4173" y="1892"/>
                  </a:lnTo>
                  <a:lnTo>
                    <a:pt x="4174" y="1891"/>
                  </a:lnTo>
                  <a:lnTo>
                    <a:pt x="4175" y="1891"/>
                  </a:lnTo>
                  <a:lnTo>
                    <a:pt x="4176" y="1890"/>
                  </a:lnTo>
                  <a:lnTo>
                    <a:pt x="4176" y="1890"/>
                  </a:lnTo>
                  <a:lnTo>
                    <a:pt x="4177" y="1890"/>
                  </a:lnTo>
                  <a:lnTo>
                    <a:pt x="4178" y="1889"/>
                  </a:lnTo>
                  <a:lnTo>
                    <a:pt x="4179" y="1889"/>
                  </a:lnTo>
                  <a:lnTo>
                    <a:pt x="4180" y="1888"/>
                  </a:lnTo>
                  <a:lnTo>
                    <a:pt x="4181" y="1888"/>
                  </a:lnTo>
                  <a:lnTo>
                    <a:pt x="4182" y="1887"/>
                  </a:lnTo>
                  <a:lnTo>
                    <a:pt x="4182" y="1887"/>
                  </a:lnTo>
                  <a:lnTo>
                    <a:pt x="4183" y="1886"/>
                  </a:lnTo>
                  <a:lnTo>
                    <a:pt x="4184" y="1886"/>
                  </a:lnTo>
                  <a:lnTo>
                    <a:pt x="4185" y="1885"/>
                  </a:lnTo>
                  <a:lnTo>
                    <a:pt x="4186" y="1885"/>
                  </a:lnTo>
                  <a:lnTo>
                    <a:pt x="4187" y="1885"/>
                  </a:lnTo>
                  <a:lnTo>
                    <a:pt x="4188" y="1884"/>
                  </a:lnTo>
                  <a:lnTo>
                    <a:pt x="4188" y="1884"/>
                  </a:lnTo>
                  <a:lnTo>
                    <a:pt x="4189" y="1883"/>
                  </a:lnTo>
                  <a:lnTo>
                    <a:pt x="4190" y="1883"/>
                  </a:lnTo>
                  <a:lnTo>
                    <a:pt x="4191" y="1882"/>
                  </a:lnTo>
                  <a:lnTo>
                    <a:pt x="4192" y="1882"/>
                  </a:lnTo>
                  <a:lnTo>
                    <a:pt x="4193" y="1881"/>
                  </a:lnTo>
                  <a:lnTo>
                    <a:pt x="4193" y="1880"/>
                  </a:lnTo>
                  <a:lnTo>
                    <a:pt x="4194" y="1880"/>
                  </a:lnTo>
                  <a:lnTo>
                    <a:pt x="4195" y="1879"/>
                  </a:lnTo>
                  <a:lnTo>
                    <a:pt x="4196" y="1879"/>
                  </a:lnTo>
                  <a:lnTo>
                    <a:pt x="4197" y="1878"/>
                  </a:lnTo>
                  <a:lnTo>
                    <a:pt x="4198" y="1878"/>
                  </a:lnTo>
                  <a:lnTo>
                    <a:pt x="4199" y="1877"/>
                  </a:lnTo>
                  <a:lnTo>
                    <a:pt x="4199" y="1877"/>
                  </a:lnTo>
                  <a:lnTo>
                    <a:pt x="4200" y="1876"/>
                  </a:lnTo>
                  <a:lnTo>
                    <a:pt x="4201" y="1876"/>
                  </a:lnTo>
                  <a:lnTo>
                    <a:pt x="4202" y="1875"/>
                  </a:lnTo>
                  <a:lnTo>
                    <a:pt x="4203" y="1874"/>
                  </a:lnTo>
                  <a:lnTo>
                    <a:pt x="4204" y="1874"/>
                  </a:lnTo>
                  <a:lnTo>
                    <a:pt x="4205" y="1873"/>
                  </a:lnTo>
                  <a:lnTo>
                    <a:pt x="4205" y="1873"/>
                  </a:lnTo>
                  <a:lnTo>
                    <a:pt x="4206" y="1872"/>
                  </a:lnTo>
                  <a:lnTo>
                    <a:pt x="4207" y="1871"/>
                  </a:lnTo>
                  <a:lnTo>
                    <a:pt x="4208" y="1871"/>
                  </a:lnTo>
                  <a:lnTo>
                    <a:pt x="4209" y="1870"/>
                  </a:lnTo>
                  <a:lnTo>
                    <a:pt x="4210" y="1870"/>
                  </a:lnTo>
                  <a:lnTo>
                    <a:pt x="4211" y="1869"/>
                  </a:lnTo>
                  <a:lnTo>
                    <a:pt x="4211" y="1868"/>
                  </a:lnTo>
                  <a:lnTo>
                    <a:pt x="4212" y="1868"/>
                  </a:lnTo>
                  <a:lnTo>
                    <a:pt x="4213" y="1867"/>
                  </a:lnTo>
                  <a:lnTo>
                    <a:pt x="4214" y="1866"/>
                  </a:lnTo>
                  <a:lnTo>
                    <a:pt x="4215" y="1866"/>
                  </a:lnTo>
                  <a:lnTo>
                    <a:pt x="4216" y="1865"/>
                  </a:lnTo>
                  <a:lnTo>
                    <a:pt x="4217" y="1865"/>
                  </a:lnTo>
                  <a:lnTo>
                    <a:pt x="4217" y="1864"/>
                  </a:lnTo>
                  <a:lnTo>
                    <a:pt x="4218" y="1863"/>
                  </a:lnTo>
                  <a:lnTo>
                    <a:pt x="4219" y="1863"/>
                  </a:lnTo>
                  <a:lnTo>
                    <a:pt x="4220" y="1862"/>
                  </a:lnTo>
                  <a:lnTo>
                    <a:pt x="4221" y="1861"/>
                  </a:lnTo>
                  <a:lnTo>
                    <a:pt x="4222" y="1860"/>
                  </a:lnTo>
                  <a:lnTo>
                    <a:pt x="4222" y="1860"/>
                  </a:lnTo>
                  <a:lnTo>
                    <a:pt x="4223" y="1859"/>
                  </a:lnTo>
                  <a:lnTo>
                    <a:pt x="4224" y="1858"/>
                  </a:lnTo>
                  <a:lnTo>
                    <a:pt x="4225" y="1858"/>
                  </a:lnTo>
                  <a:lnTo>
                    <a:pt x="4226" y="1857"/>
                  </a:lnTo>
                  <a:lnTo>
                    <a:pt x="4227" y="1856"/>
                  </a:lnTo>
                  <a:lnTo>
                    <a:pt x="4228" y="1856"/>
                  </a:lnTo>
                  <a:lnTo>
                    <a:pt x="4228" y="1855"/>
                  </a:lnTo>
                  <a:lnTo>
                    <a:pt x="4229" y="1854"/>
                  </a:lnTo>
                  <a:lnTo>
                    <a:pt x="4230" y="1853"/>
                  </a:lnTo>
                  <a:lnTo>
                    <a:pt x="4231" y="1853"/>
                  </a:lnTo>
                  <a:lnTo>
                    <a:pt x="4232" y="1852"/>
                  </a:lnTo>
                  <a:lnTo>
                    <a:pt x="4233" y="1851"/>
                  </a:lnTo>
                  <a:lnTo>
                    <a:pt x="4234" y="1850"/>
                  </a:lnTo>
                  <a:lnTo>
                    <a:pt x="4234" y="1850"/>
                  </a:lnTo>
                  <a:lnTo>
                    <a:pt x="4235" y="1849"/>
                  </a:lnTo>
                  <a:lnTo>
                    <a:pt x="4236" y="1848"/>
                  </a:lnTo>
                  <a:lnTo>
                    <a:pt x="4237" y="1847"/>
                  </a:lnTo>
                  <a:lnTo>
                    <a:pt x="4238" y="1847"/>
                  </a:lnTo>
                  <a:lnTo>
                    <a:pt x="4239" y="1846"/>
                  </a:lnTo>
                  <a:lnTo>
                    <a:pt x="4240" y="1845"/>
                  </a:lnTo>
                  <a:lnTo>
                    <a:pt x="4240" y="1844"/>
                  </a:lnTo>
                  <a:lnTo>
                    <a:pt x="4240" y="1844"/>
                  </a:lnTo>
                  <a:lnTo>
                    <a:pt x="4241" y="1843"/>
                  </a:lnTo>
                  <a:lnTo>
                    <a:pt x="4242" y="1843"/>
                  </a:lnTo>
                  <a:lnTo>
                    <a:pt x="4243" y="1842"/>
                  </a:lnTo>
                  <a:lnTo>
                    <a:pt x="4244" y="1841"/>
                  </a:lnTo>
                  <a:lnTo>
                    <a:pt x="4245" y="1840"/>
                  </a:lnTo>
                  <a:lnTo>
                    <a:pt x="4245" y="1839"/>
                  </a:lnTo>
                  <a:lnTo>
                    <a:pt x="4246" y="1838"/>
                  </a:lnTo>
                  <a:lnTo>
                    <a:pt x="4247" y="1838"/>
                  </a:lnTo>
                  <a:lnTo>
                    <a:pt x="4248" y="1837"/>
                  </a:lnTo>
                  <a:lnTo>
                    <a:pt x="4249" y="1836"/>
                  </a:lnTo>
                  <a:lnTo>
                    <a:pt x="4250" y="1835"/>
                  </a:lnTo>
                  <a:lnTo>
                    <a:pt x="4251" y="1834"/>
                  </a:lnTo>
                  <a:lnTo>
                    <a:pt x="4251" y="1833"/>
                  </a:lnTo>
                  <a:lnTo>
                    <a:pt x="4252" y="1832"/>
                  </a:lnTo>
                  <a:lnTo>
                    <a:pt x="4253" y="1832"/>
                  </a:lnTo>
                  <a:lnTo>
                    <a:pt x="4254" y="1831"/>
                  </a:lnTo>
                  <a:lnTo>
                    <a:pt x="4255" y="1830"/>
                  </a:lnTo>
                  <a:lnTo>
                    <a:pt x="4256" y="1829"/>
                  </a:lnTo>
                  <a:lnTo>
                    <a:pt x="4257" y="1828"/>
                  </a:lnTo>
                  <a:lnTo>
                    <a:pt x="4257" y="1827"/>
                  </a:lnTo>
                  <a:lnTo>
                    <a:pt x="4258" y="1826"/>
                  </a:lnTo>
                  <a:lnTo>
                    <a:pt x="4259" y="1825"/>
                  </a:lnTo>
                  <a:lnTo>
                    <a:pt x="4260" y="1824"/>
                  </a:lnTo>
                  <a:lnTo>
                    <a:pt x="4261" y="1823"/>
                  </a:lnTo>
                  <a:lnTo>
                    <a:pt x="4262" y="1823"/>
                  </a:lnTo>
                  <a:lnTo>
                    <a:pt x="4263" y="1822"/>
                  </a:lnTo>
                  <a:lnTo>
                    <a:pt x="4263" y="1821"/>
                  </a:lnTo>
                  <a:lnTo>
                    <a:pt x="4264" y="1820"/>
                  </a:lnTo>
                  <a:lnTo>
                    <a:pt x="4265" y="1819"/>
                  </a:lnTo>
                  <a:lnTo>
                    <a:pt x="4266" y="1818"/>
                  </a:lnTo>
                  <a:lnTo>
                    <a:pt x="4267" y="1817"/>
                  </a:lnTo>
                  <a:lnTo>
                    <a:pt x="4268" y="1816"/>
                  </a:lnTo>
                  <a:lnTo>
                    <a:pt x="4269" y="1815"/>
                  </a:lnTo>
                  <a:lnTo>
                    <a:pt x="4269" y="1814"/>
                  </a:lnTo>
                  <a:lnTo>
                    <a:pt x="4270" y="1813"/>
                  </a:lnTo>
                  <a:lnTo>
                    <a:pt x="4271" y="1812"/>
                  </a:lnTo>
                  <a:lnTo>
                    <a:pt x="4272" y="1811"/>
                  </a:lnTo>
                  <a:lnTo>
                    <a:pt x="4273" y="1810"/>
                  </a:lnTo>
                  <a:lnTo>
                    <a:pt x="4274" y="1809"/>
                  </a:lnTo>
                  <a:lnTo>
                    <a:pt x="4274" y="1808"/>
                  </a:lnTo>
                  <a:lnTo>
                    <a:pt x="4275" y="1807"/>
                  </a:lnTo>
                  <a:lnTo>
                    <a:pt x="4276" y="1806"/>
                  </a:lnTo>
                  <a:lnTo>
                    <a:pt x="4277" y="1805"/>
                  </a:lnTo>
                  <a:lnTo>
                    <a:pt x="4278" y="1804"/>
                  </a:lnTo>
                  <a:lnTo>
                    <a:pt x="4279" y="1803"/>
                  </a:lnTo>
                  <a:lnTo>
                    <a:pt x="4280" y="1802"/>
                  </a:lnTo>
                  <a:lnTo>
                    <a:pt x="4280" y="1801"/>
                  </a:lnTo>
                  <a:lnTo>
                    <a:pt x="4281" y="1800"/>
                  </a:lnTo>
                  <a:lnTo>
                    <a:pt x="4282" y="1799"/>
                  </a:lnTo>
                  <a:lnTo>
                    <a:pt x="4283" y="1798"/>
                  </a:lnTo>
                  <a:lnTo>
                    <a:pt x="4284" y="1797"/>
                  </a:lnTo>
                  <a:lnTo>
                    <a:pt x="4285" y="1796"/>
                  </a:lnTo>
                  <a:lnTo>
                    <a:pt x="4286" y="1795"/>
                  </a:lnTo>
                  <a:lnTo>
                    <a:pt x="4286" y="1794"/>
                  </a:lnTo>
                  <a:lnTo>
                    <a:pt x="4287" y="1793"/>
                  </a:lnTo>
                  <a:lnTo>
                    <a:pt x="4288" y="1791"/>
                  </a:lnTo>
                  <a:lnTo>
                    <a:pt x="4289" y="1790"/>
                  </a:lnTo>
                  <a:lnTo>
                    <a:pt x="4290" y="1789"/>
                  </a:lnTo>
                  <a:lnTo>
                    <a:pt x="4291" y="1788"/>
                  </a:lnTo>
                  <a:lnTo>
                    <a:pt x="4292" y="1787"/>
                  </a:lnTo>
                  <a:lnTo>
                    <a:pt x="4292" y="1786"/>
                  </a:lnTo>
                  <a:lnTo>
                    <a:pt x="4293" y="1785"/>
                  </a:lnTo>
                  <a:lnTo>
                    <a:pt x="4294" y="1784"/>
                  </a:lnTo>
                  <a:lnTo>
                    <a:pt x="4295" y="1783"/>
                  </a:lnTo>
                  <a:lnTo>
                    <a:pt x="4296" y="1782"/>
                  </a:lnTo>
                  <a:lnTo>
                    <a:pt x="4297" y="1780"/>
                  </a:lnTo>
                  <a:lnTo>
                    <a:pt x="4298" y="1779"/>
                  </a:lnTo>
                  <a:lnTo>
                    <a:pt x="4298" y="1778"/>
                  </a:lnTo>
                  <a:lnTo>
                    <a:pt x="4299" y="1777"/>
                  </a:lnTo>
                  <a:lnTo>
                    <a:pt x="4300" y="1776"/>
                  </a:lnTo>
                  <a:lnTo>
                    <a:pt x="4301" y="1775"/>
                  </a:lnTo>
                  <a:lnTo>
                    <a:pt x="4302" y="1774"/>
                  </a:lnTo>
                  <a:lnTo>
                    <a:pt x="4303" y="1772"/>
                  </a:lnTo>
                  <a:lnTo>
                    <a:pt x="4303" y="1771"/>
                  </a:lnTo>
                  <a:lnTo>
                    <a:pt x="4304" y="1770"/>
                  </a:lnTo>
                  <a:lnTo>
                    <a:pt x="4305" y="1769"/>
                  </a:lnTo>
                  <a:lnTo>
                    <a:pt x="4306" y="1768"/>
                  </a:lnTo>
                  <a:lnTo>
                    <a:pt x="4307" y="1766"/>
                  </a:lnTo>
                  <a:lnTo>
                    <a:pt x="4308" y="1765"/>
                  </a:lnTo>
                  <a:lnTo>
                    <a:pt x="4309" y="1764"/>
                  </a:lnTo>
                  <a:lnTo>
                    <a:pt x="4309" y="1763"/>
                  </a:lnTo>
                  <a:lnTo>
                    <a:pt x="4310" y="1762"/>
                  </a:lnTo>
                  <a:lnTo>
                    <a:pt x="4311" y="1760"/>
                  </a:lnTo>
                  <a:lnTo>
                    <a:pt x="4312" y="1759"/>
                  </a:lnTo>
                  <a:lnTo>
                    <a:pt x="4313" y="1758"/>
                  </a:lnTo>
                  <a:lnTo>
                    <a:pt x="4314" y="1757"/>
                  </a:lnTo>
                  <a:lnTo>
                    <a:pt x="4315" y="1756"/>
                  </a:lnTo>
                  <a:lnTo>
                    <a:pt x="4315" y="1754"/>
                  </a:lnTo>
                  <a:lnTo>
                    <a:pt x="4316" y="1753"/>
                  </a:lnTo>
                  <a:lnTo>
                    <a:pt x="4317" y="1752"/>
                  </a:lnTo>
                  <a:lnTo>
                    <a:pt x="4318" y="1751"/>
                  </a:lnTo>
                  <a:lnTo>
                    <a:pt x="4319" y="1749"/>
                  </a:lnTo>
                  <a:lnTo>
                    <a:pt x="4320" y="1748"/>
                  </a:lnTo>
                  <a:lnTo>
                    <a:pt x="4321" y="1747"/>
                  </a:lnTo>
                  <a:lnTo>
                    <a:pt x="4321" y="1745"/>
                  </a:lnTo>
                  <a:lnTo>
                    <a:pt x="4322" y="1744"/>
                  </a:lnTo>
                  <a:lnTo>
                    <a:pt x="4323" y="1743"/>
                  </a:lnTo>
                  <a:lnTo>
                    <a:pt x="4324" y="1742"/>
                  </a:lnTo>
                  <a:lnTo>
                    <a:pt x="4325" y="1740"/>
                  </a:lnTo>
                  <a:lnTo>
                    <a:pt x="4326" y="1739"/>
                  </a:lnTo>
                  <a:lnTo>
                    <a:pt x="4327" y="1738"/>
                  </a:lnTo>
                  <a:lnTo>
                    <a:pt x="4327" y="1738"/>
                  </a:lnTo>
                  <a:lnTo>
                    <a:pt x="4327" y="1737"/>
                  </a:lnTo>
                  <a:lnTo>
                    <a:pt x="4328" y="1735"/>
                  </a:lnTo>
                  <a:lnTo>
                    <a:pt x="4329" y="1734"/>
                  </a:lnTo>
                  <a:lnTo>
                    <a:pt x="4330" y="1733"/>
                  </a:lnTo>
                  <a:lnTo>
                    <a:pt x="4331" y="1731"/>
                  </a:lnTo>
                  <a:lnTo>
                    <a:pt x="4331" y="1730"/>
                  </a:lnTo>
                  <a:lnTo>
                    <a:pt x="4332" y="1729"/>
                  </a:lnTo>
                  <a:lnTo>
                    <a:pt x="4333" y="1728"/>
                  </a:lnTo>
                  <a:lnTo>
                    <a:pt x="4334" y="1726"/>
                  </a:lnTo>
                  <a:lnTo>
                    <a:pt x="4335" y="1725"/>
                  </a:lnTo>
                  <a:lnTo>
                    <a:pt x="4335" y="1724"/>
                  </a:lnTo>
                  <a:lnTo>
                    <a:pt x="4336" y="1723"/>
                  </a:lnTo>
                  <a:lnTo>
                    <a:pt x="4337" y="1721"/>
                  </a:lnTo>
                  <a:lnTo>
                    <a:pt x="4338" y="1720"/>
                  </a:lnTo>
                  <a:lnTo>
                    <a:pt x="4338" y="1720"/>
                  </a:lnTo>
                  <a:lnTo>
                    <a:pt x="4339" y="1719"/>
                  </a:lnTo>
                  <a:lnTo>
                    <a:pt x="4340" y="1717"/>
                  </a:lnTo>
                  <a:lnTo>
                    <a:pt x="4340" y="1716"/>
                  </a:lnTo>
                  <a:lnTo>
                    <a:pt x="4341" y="1714"/>
                  </a:lnTo>
                  <a:lnTo>
                    <a:pt x="4342" y="1713"/>
                  </a:lnTo>
                  <a:lnTo>
                    <a:pt x="4343" y="1711"/>
                  </a:lnTo>
                  <a:lnTo>
                    <a:pt x="4344" y="1710"/>
                  </a:lnTo>
                  <a:lnTo>
                    <a:pt x="4345" y="1708"/>
                  </a:lnTo>
                  <a:lnTo>
                    <a:pt x="4345" y="1706"/>
                  </a:lnTo>
                  <a:lnTo>
                    <a:pt x="4346" y="1705"/>
                  </a:lnTo>
                  <a:lnTo>
                    <a:pt x="4347" y="1703"/>
                  </a:lnTo>
                  <a:lnTo>
                    <a:pt x="4348" y="1701"/>
                  </a:lnTo>
                  <a:lnTo>
                    <a:pt x="4349" y="1699"/>
                  </a:lnTo>
                  <a:lnTo>
                    <a:pt x="4350" y="1698"/>
                  </a:lnTo>
                  <a:lnTo>
                    <a:pt x="4351" y="1696"/>
                  </a:lnTo>
                  <a:lnTo>
                    <a:pt x="4351" y="1694"/>
                  </a:lnTo>
                  <a:lnTo>
                    <a:pt x="4352" y="1692"/>
                  </a:lnTo>
                  <a:lnTo>
                    <a:pt x="4353" y="1690"/>
                  </a:lnTo>
                  <a:lnTo>
                    <a:pt x="4354" y="1688"/>
                  </a:lnTo>
                  <a:lnTo>
                    <a:pt x="4355" y="1686"/>
                  </a:lnTo>
                  <a:lnTo>
                    <a:pt x="4356" y="1684"/>
                  </a:lnTo>
                  <a:lnTo>
                    <a:pt x="4357" y="1682"/>
                  </a:lnTo>
                  <a:lnTo>
                    <a:pt x="4357" y="1680"/>
                  </a:lnTo>
                  <a:lnTo>
                    <a:pt x="4358" y="1678"/>
                  </a:lnTo>
                  <a:lnTo>
                    <a:pt x="4359" y="1676"/>
                  </a:lnTo>
                  <a:lnTo>
                    <a:pt x="4360" y="1673"/>
                  </a:lnTo>
                  <a:lnTo>
                    <a:pt x="4361" y="1671"/>
                  </a:lnTo>
                  <a:lnTo>
                    <a:pt x="4362" y="1669"/>
                  </a:lnTo>
                  <a:lnTo>
                    <a:pt x="4363" y="1666"/>
                  </a:lnTo>
                  <a:lnTo>
                    <a:pt x="4363" y="1664"/>
                  </a:lnTo>
                  <a:lnTo>
                    <a:pt x="4364" y="1662"/>
                  </a:lnTo>
                  <a:lnTo>
                    <a:pt x="4365" y="1659"/>
                  </a:lnTo>
                  <a:lnTo>
                    <a:pt x="4366" y="1657"/>
                  </a:lnTo>
                  <a:lnTo>
                    <a:pt x="4367" y="1654"/>
                  </a:lnTo>
                  <a:lnTo>
                    <a:pt x="4368" y="1652"/>
                  </a:lnTo>
                  <a:lnTo>
                    <a:pt x="4368" y="1649"/>
                  </a:lnTo>
                  <a:lnTo>
                    <a:pt x="4369" y="1646"/>
                  </a:lnTo>
                  <a:lnTo>
                    <a:pt x="4370" y="1644"/>
                  </a:lnTo>
                  <a:lnTo>
                    <a:pt x="4371" y="1641"/>
                  </a:lnTo>
                  <a:lnTo>
                    <a:pt x="4372" y="1638"/>
                  </a:lnTo>
                  <a:lnTo>
                    <a:pt x="4373" y="1635"/>
                  </a:lnTo>
                  <a:lnTo>
                    <a:pt x="4374" y="1632"/>
                  </a:lnTo>
                  <a:lnTo>
                    <a:pt x="4374" y="1629"/>
                  </a:lnTo>
                  <a:lnTo>
                    <a:pt x="4375" y="1627"/>
                  </a:lnTo>
                  <a:lnTo>
                    <a:pt x="4376" y="1624"/>
                  </a:lnTo>
                  <a:lnTo>
                    <a:pt x="4377" y="1621"/>
                  </a:lnTo>
                  <a:lnTo>
                    <a:pt x="4378" y="1617"/>
                  </a:lnTo>
                  <a:lnTo>
                    <a:pt x="4379" y="1614"/>
                  </a:lnTo>
                  <a:lnTo>
                    <a:pt x="4380" y="1611"/>
                  </a:lnTo>
                  <a:lnTo>
                    <a:pt x="4380" y="1608"/>
                  </a:lnTo>
                  <a:lnTo>
                    <a:pt x="4381" y="1605"/>
                  </a:lnTo>
                  <a:lnTo>
                    <a:pt x="4382" y="1601"/>
                  </a:lnTo>
                  <a:lnTo>
                    <a:pt x="4383" y="1598"/>
                  </a:lnTo>
                  <a:lnTo>
                    <a:pt x="4384" y="1595"/>
                  </a:lnTo>
                  <a:lnTo>
                    <a:pt x="4385" y="1591"/>
                  </a:lnTo>
                  <a:lnTo>
                    <a:pt x="4385" y="1588"/>
                  </a:lnTo>
                  <a:lnTo>
                    <a:pt x="4386" y="1584"/>
                  </a:lnTo>
                  <a:lnTo>
                    <a:pt x="4387" y="1580"/>
                  </a:lnTo>
                  <a:lnTo>
                    <a:pt x="4388" y="1577"/>
                  </a:lnTo>
                  <a:lnTo>
                    <a:pt x="4389" y="1573"/>
                  </a:lnTo>
                  <a:lnTo>
                    <a:pt x="4389" y="1573"/>
                  </a:lnTo>
                  <a:lnTo>
                    <a:pt x="4390" y="1569"/>
                  </a:lnTo>
                  <a:lnTo>
                    <a:pt x="4391" y="1566"/>
                  </a:lnTo>
                  <a:lnTo>
                    <a:pt x="4391" y="1562"/>
                  </a:lnTo>
                  <a:lnTo>
                    <a:pt x="4392" y="1559"/>
                  </a:lnTo>
                  <a:lnTo>
                    <a:pt x="4393" y="1555"/>
                  </a:lnTo>
                  <a:lnTo>
                    <a:pt x="4394" y="1551"/>
                  </a:lnTo>
                  <a:lnTo>
                    <a:pt x="4395" y="1547"/>
                  </a:lnTo>
                  <a:lnTo>
                    <a:pt x="4395" y="1544"/>
                  </a:lnTo>
                  <a:lnTo>
                    <a:pt x="4396" y="1540"/>
                  </a:lnTo>
                  <a:lnTo>
                    <a:pt x="4397" y="1536"/>
                  </a:lnTo>
                  <a:lnTo>
                    <a:pt x="4398" y="1533"/>
                  </a:lnTo>
                  <a:lnTo>
                    <a:pt x="4399" y="1529"/>
                  </a:lnTo>
                  <a:lnTo>
                    <a:pt x="4400" y="1525"/>
                  </a:lnTo>
                  <a:lnTo>
                    <a:pt x="4400" y="1521"/>
                  </a:lnTo>
                  <a:lnTo>
                    <a:pt x="4401" y="1517"/>
                  </a:lnTo>
                  <a:lnTo>
                    <a:pt x="4402" y="1514"/>
                  </a:lnTo>
                  <a:lnTo>
                    <a:pt x="4403" y="1510"/>
                  </a:lnTo>
                  <a:lnTo>
                    <a:pt x="4404" y="1506"/>
                  </a:lnTo>
                  <a:lnTo>
                    <a:pt x="4404" y="1502"/>
                  </a:lnTo>
                  <a:lnTo>
                    <a:pt x="4405" y="1498"/>
                  </a:lnTo>
                  <a:lnTo>
                    <a:pt x="4406" y="1494"/>
                  </a:lnTo>
                  <a:lnTo>
                    <a:pt x="4407" y="1490"/>
                  </a:lnTo>
                  <a:lnTo>
                    <a:pt x="4407" y="1490"/>
                  </a:lnTo>
                  <a:lnTo>
                    <a:pt x="4408" y="1486"/>
                  </a:lnTo>
                  <a:lnTo>
                    <a:pt x="4409" y="1482"/>
                  </a:lnTo>
                  <a:lnTo>
                    <a:pt x="4409" y="1478"/>
                  </a:lnTo>
                  <a:lnTo>
                    <a:pt x="4409" y="1478"/>
                  </a:lnTo>
                  <a:lnTo>
                    <a:pt x="4410" y="1474"/>
                  </a:lnTo>
                  <a:lnTo>
                    <a:pt x="4411" y="1470"/>
                  </a:lnTo>
                  <a:lnTo>
                    <a:pt x="4412" y="1466"/>
                  </a:lnTo>
                  <a:lnTo>
                    <a:pt x="4413" y="1462"/>
                  </a:lnTo>
                  <a:lnTo>
                    <a:pt x="4414" y="1458"/>
                  </a:lnTo>
                  <a:lnTo>
                    <a:pt x="4414" y="1454"/>
                  </a:lnTo>
                  <a:lnTo>
                    <a:pt x="4414" y="1454"/>
                  </a:lnTo>
                  <a:lnTo>
                    <a:pt x="4415" y="1450"/>
                  </a:lnTo>
                  <a:lnTo>
                    <a:pt x="4416" y="1446"/>
                  </a:lnTo>
                  <a:lnTo>
                    <a:pt x="4417" y="1441"/>
                  </a:lnTo>
                  <a:lnTo>
                    <a:pt x="4418" y="1437"/>
                  </a:lnTo>
                  <a:lnTo>
                    <a:pt x="4419" y="1433"/>
                  </a:lnTo>
                  <a:lnTo>
                    <a:pt x="4419" y="1429"/>
                  </a:lnTo>
                  <a:lnTo>
                    <a:pt x="4419" y="1429"/>
                  </a:lnTo>
                  <a:lnTo>
                    <a:pt x="4420" y="1425"/>
                  </a:lnTo>
                  <a:lnTo>
                    <a:pt x="4421" y="1420"/>
                  </a:lnTo>
                  <a:lnTo>
                    <a:pt x="4422" y="1416"/>
                  </a:lnTo>
                  <a:lnTo>
                    <a:pt x="4423" y="1412"/>
                  </a:lnTo>
                  <a:lnTo>
                    <a:pt x="4424" y="1408"/>
                  </a:lnTo>
                  <a:lnTo>
                    <a:pt x="4424" y="1403"/>
                  </a:lnTo>
                  <a:lnTo>
                    <a:pt x="4424" y="1403"/>
                  </a:lnTo>
                  <a:lnTo>
                    <a:pt x="4425" y="1399"/>
                  </a:lnTo>
                  <a:lnTo>
                    <a:pt x="4426" y="1395"/>
                  </a:lnTo>
                  <a:lnTo>
                    <a:pt x="4427" y="1390"/>
                  </a:lnTo>
                  <a:lnTo>
                    <a:pt x="4427" y="1390"/>
                  </a:lnTo>
                  <a:lnTo>
                    <a:pt x="4428" y="1386"/>
                  </a:lnTo>
                  <a:lnTo>
                    <a:pt x="4429" y="1382"/>
                  </a:lnTo>
                  <a:lnTo>
                    <a:pt x="4429" y="1377"/>
                  </a:lnTo>
                  <a:lnTo>
                    <a:pt x="4429" y="1377"/>
                  </a:lnTo>
                  <a:lnTo>
                    <a:pt x="4430" y="1373"/>
                  </a:lnTo>
                  <a:lnTo>
                    <a:pt x="4431" y="1369"/>
                  </a:lnTo>
                  <a:lnTo>
                    <a:pt x="4432" y="1364"/>
                  </a:lnTo>
                  <a:lnTo>
                    <a:pt x="4433" y="1360"/>
                  </a:lnTo>
                  <a:lnTo>
                    <a:pt x="4434" y="1355"/>
                  </a:lnTo>
                  <a:lnTo>
                    <a:pt x="4434" y="1351"/>
                  </a:lnTo>
                  <a:lnTo>
                    <a:pt x="4434" y="1351"/>
                  </a:lnTo>
                  <a:lnTo>
                    <a:pt x="4435" y="1346"/>
                  </a:lnTo>
                  <a:lnTo>
                    <a:pt x="4436" y="1342"/>
                  </a:lnTo>
                  <a:lnTo>
                    <a:pt x="4437" y="1337"/>
                  </a:lnTo>
                  <a:lnTo>
                    <a:pt x="4438" y="1333"/>
                  </a:lnTo>
                  <a:lnTo>
                    <a:pt x="4439" y="1328"/>
                  </a:lnTo>
                  <a:lnTo>
                    <a:pt x="4439" y="1324"/>
                  </a:lnTo>
                  <a:lnTo>
                    <a:pt x="4439" y="1324"/>
                  </a:lnTo>
                  <a:lnTo>
                    <a:pt x="4440" y="1319"/>
                  </a:lnTo>
                  <a:lnTo>
                    <a:pt x="4441" y="1314"/>
                  </a:lnTo>
                  <a:lnTo>
                    <a:pt x="4442" y="1310"/>
                  </a:lnTo>
                  <a:lnTo>
                    <a:pt x="4443" y="1305"/>
                  </a:lnTo>
                  <a:lnTo>
                    <a:pt x="4444" y="1301"/>
                  </a:lnTo>
                  <a:lnTo>
                    <a:pt x="4444" y="1296"/>
                  </a:lnTo>
                  <a:lnTo>
                    <a:pt x="4444" y="1296"/>
                  </a:lnTo>
                  <a:lnTo>
                    <a:pt x="4445" y="1291"/>
                  </a:lnTo>
                  <a:lnTo>
                    <a:pt x="4446" y="1287"/>
                  </a:lnTo>
                  <a:lnTo>
                    <a:pt x="4447" y="1282"/>
                  </a:lnTo>
                  <a:lnTo>
                    <a:pt x="4447" y="1282"/>
                  </a:lnTo>
                  <a:lnTo>
                    <a:pt x="4448" y="1277"/>
                  </a:lnTo>
                  <a:lnTo>
                    <a:pt x="4449" y="1272"/>
                  </a:lnTo>
                  <a:lnTo>
                    <a:pt x="4449" y="1267"/>
                  </a:lnTo>
                  <a:lnTo>
                    <a:pt x="4450" y="1263"/>
                  </a:lnTo>
                  <a:lnTo>
                    <a:pt x="4451" y="1258"/>
                  </a:lnTo>
                  <a:lnTo>
                    <a:pt x="4452" y="1253"/>
                  </a:lnTo>
                  <a:lnTo>
                    <a:pt x="4453" y="1248"/>
                  </a:lnTo>
                  <a:lnTo>
                    <a:pt x="4454" y="1243"/>
                  </a:lnTo>
                  <a:lnTo>
                    <a:pt x="4455" y="1238"/>
                  </a:lnTo>
                  <a:lnTo>
                    <a:pt x="4455" y="1233"/>
                  </a:lnTo>
                  <a:lnTo>
                    <a:pt x="4456" y="1228"/>
                  </a:lnTo>
                  <a:lnTo>
                    <a:pt x="4457" y="1223"/>
                  </a:lnTo>
                  <a:lnTo>
                    <a:pt x="4458" y="1218"/>
                  </a:lnTo>
                  <a:lnTo>
                    <a:pt x="4459" y="1213"/>
                  </a:lnTo>
                  <a:lnTo>
                    <a:pt x="4460" y="1208"/>
                  </a:lnTo>
                  <a:lnTo>
                    <a:pt x="4461" y="1203"/>
                  </a:lnTo>
                  <a:lnTo>
                    <a:pt x="4461" y="1198"/>
                  </a:lnTo>
                  <a:lnTo>
                    <a:pt x="4462" y="1192"/>
                  </a:lnTo>
                  <a:lnTo>
                    <a:pt x="4463" y="1187"/>
                  </a:lnTo>
                  <a:lnTo>
                    <a:pt x="4464" y="1182"/>
                  </a:lnTo>
                  <a:lnTo>
                    <a:pt x="4465" y="1177"/>
                  </a:lnTo>
                  <a:lnTo>
                    <a:pt x="4466" y="1172"/>
                  </a:lnTo>
                  <a:lnTo>
                    <a:pt x="4467" y="1167"/>
                  </a:lnTo>
                  <a:lnTo>
                    <a:pt x="4467" y="1161"/>
                  </a:lnTo>
                  <a:lnTo>
                    <a:pt x="4468" y="1156"/>
                  </a:lnTo>
                  <a:lnTo>
                    <a:pt x="4469" y="1151"/>
                  </a:lnTo>
                  <a:lnTo>
                    <a:pt x="4470" y="1146"/>
                  </a:lnTo>
                  <a:lnTo>
                    <a:pt x="4471" y="1140"/>
                  </a:lnTo>
                  <a:lnTo>
                    <a:pt x="4472" y="1135"/>
                  </a:lnTo>
                  <a:lnTo>
                    <a:pt x="4473" y="1130"/>
                  </a:lnTo>
                  <a:lnTo>
                    <a:pt x="4473" y="1125"/>
                  </a:lnTo>
                  <a:lnTo>
                    <a:pt x="4474" y="1119"/>
                  </a:lnTo>
                  <a:lnTo>
                    <a:pt x="4475" y="1114"/>
                  </a:lnTo>
                  <a:lnTo>
                    <a:pt x="4476" y="1109"/>
                  </a:lnTo>
                  <a:lnTo>
                    <a:pt x="4477" y="1103"/>
                  </a:lnTo>
                  <a:lnTo>
                    <a:pt x="4478" y="1098"/>
                  </a:lnTo>
                  <a:lnTo>
                    <a:pt x="4479" y="1092"/>
                  </a:lnTo>
                  <a:lnTo>
                    <a:pt x="4479" y="1087"/>
                  </a:lnTo>
                  <a:lnTo>
                    <a:pt x="4480" y="1081"/>
                  </a:lnTo>
                  <a:lnTo>
                    <a:pt x="4481" y="1076"/>
                  </a:lnTo>
                  <a:lnTo>
                    <a:pt x="4482" y="1071"/>
                  </a:lnTo>
                  <a:lnTo>
                    <a:pt x="4483" y="1065"/>
                  </a:lnTo>
                  <a:lnTo>
                    <a:pt x="4484" y="1060"/>
                  </a:lnTo>
                  <a:lnTo>
                    <a:pt x="4485" y="1054"/>
                  </a:lnTo>
                  <a:lnTo>
                    <a:pt x="4485" y="1049"/>
                  </a:lnTo>
                  <a:lnTo>
                    <a:pt x="4486" y="1043"/>
                  </a:lnTo>
                  <a:lnTo>
                    <a:pt x="4487" y="1037"/>
                  </a:lnTo>
                  <a:lnTo>
                    <a:pt x="4488" y="1032"/>
                  </a:lnTo>
                  <a:lnTo>
                    <a:pt x="4489" y="1026"/>
                  </a:lnTo>
                  <a:lnTo>
                    <a:pt x="4490" y="1021"/>
                  </a:lnTo>
                  <a:lnTo>
                    <a:pt x="4491" y="1015"/>
                  </a:lnTo>
                  <a:lnTo>
                    <a:pt x="4491" y="1009"/>
                  </a:lnTo>
                  <a:lnTo>
                    <a:pt x="4492" y="1004"/>
                  </a:lnTo>
                  <a:lnTo>
                    <a:pt x="4493" y="998"/>
                  </a:lnTo>
                  <a:lnTo>
                    <a:pt x="4494" y="992"/>
                  </a:lnTo>
                  <a:lnTo>
                    <a:pt x="4495" y="987"/>
                  </a:lnTo>
                  <a:lnTo>
                    <a:pt x="4496" y="981"/>
                  </a:lnTo>
                  <a:lnTo>
                    <a:pt x="4497" y="975"/>
                  </a:lnTo>
                  <a:lnTo>
                    <a:pt x="4497" y="969"/>
                  </a:lnTo>
                  <a:lnTo>
                    <a:pt x="4498" y="964"/>
                  </a:lnTo>
                  <a:lnTo>
                    <a:pt x="4499" y="958"/>
                  </a:lnTo>
                  <a:lnTo>
                    <a:pt x="4500" y="952"/>
                  </a:lnTo>
                  <a:lnTo>
                    <a:pt x="4501" y="946"/>
                  </a:lnTo>
                  <a:lnTo>
                    <a:pt x="4502" y="940"/>
                  </a:lnTo>
                  <a:lnTo>
                    <a:pt x="4503" y="934"/>
                  </a:lnTo>
                  <a:lnTo>
                    <a:pt x="4503" y="929"/>
                  </a:lnTo>
                  <a:lnTo>
                    <a:pt x="4504" y="923"/>
                  </a:lnTo>
                  <a:lnTo>
                    <a:pt x="4505" y="917"/>
                  </a:lnTo>
                  <a:lnTo>
                    <a:pt x="4506" y="911"/>
                  </a:lnTo>
                  <a:lnTo>
                    <a:pt x="4507" y="905"/>
                  </a:lnTo>
                  <a:lnTo>
                    <a:pt x="4508" y="899"/>
                  </a:lnTo>
                  <a:lnTo>
                    <a:pt x="4509" y="893"/>
                  </a:lnTo>
                  <a:lnTo>
                    <a:pt x="4509" y="887"/>
                  </a:lnTo>
                  <a:lnTo>
                    <a:pt x="4510" y="881"/>
                  </a:lnTo>
                  <a:lnTo>
                    <a:pt x="4511" y="875"/>
                  </a:lnTo>
                  <a:lnTo>
                    <a:pt x="4512" y="869"/>
                  </a:lnTo>
                  <a:lnTo>
                    <a:pt x="4513" y="863"/>
                  </a:lnTo>
                  <a:lnTo>
                    <a:pt x="4514" y="857"/>
                  </a:lnTo>
                  <a:lnTo>
                    <a:pt x="4515" y="851"/>
                  </a:lnTo>
                  <a:lnTo>
                    <a:pt x="4515" y="845"/>
                  </a:lnTo>
                  <a:lnTo>
                    <a:pt x="4516" y="839"/>
                  </a:lnTo>
                  <a:lnTo>
                    <a:pt x="4517" y="833"/>
                  </a:lnTo>
                  <a:lnTo>
                    <a:pt x="4518" y="826"/>
                  </a:lnTo>
                  <a:lnTo>
                    <a:pt x="4519" y="820"/>
                  </a:lnTo>
                  <a:lnTo>
                    <a:pt x="4520" y="814"/>
                  </a:lnTo>
                  <a:lnTo>
                    <a:pt x="4521" y="808"/>
                  </a:lnTo>
                  <a:lnTo>
                    <a:pt x="4521" y="802"/>
                  </a:lnTo>
                  <a:lnTo>
                    <a:pt x="4522" y="795"/>
                  </a:lnTo>
                  <a:lnTo>
                    <a:pt x="4523" y="789"/>
                  </a:lnTo>
                  <a:lnTo>
                    <a:pt x="4524" y="783"/>
                  </a:lnTo>
                  <a:lnTo>
                    <a:pt x="4525" y="777"/>
                  </a:lnTo>
                  <a:lnTo>
                    <a:pt x="4526" y="770"/>
                  </a:lnTo>
                  <a:lnTo>
                    <a:pt x="4527" y="764"/>
                  </a:lnTo>
                  <a:lnTo>
                    <a:pt x="4527" y="758"/>
                  </a:lnTo>
                  <a:lnTo>
                    <a:pt x="4528" y="752"/>
                  </a:lnTo>
                  <a:lnTo>
                    <a:pt x="4529" y="745"/>
                  </a:lnTo>
                  <a:lnTo>
                    <a:pt x="4530" y="739"/>
                  </a:lnTo>
                  <a:lnTo>
                    <a:pt x="4531" y="732"/>
                  </a:lnTo>
                  <a:lnTo>
                    <a:pt x="4532" y="726"/>
                  </a:lnTo>
                  <a:lnTo>
                    <a:pt x="4533" y="720"/>
                  </a:lnTo>
                  <a:lnTo>
                    <a:pt x="4533" y="713"/>
                  </a:lnTo>
                  <a:lnTo>
                    <a:pt x="4534" y="707"/>
                  </a:lnTo>
                  <a:lnTo>
                    <a:pt x="4535" y="700"/>
                  </a:lnTo>
                  <a:lnTo>
                    <a:pt x="4536" y="694"/>
                  </a:lnTo>
                  <a:lnTo>
                    <a:pt x="4537" y="687"/>
                  </a:lnTo>
                  <a:lnTo>
                    <a:pt x="4538" y="681"/>
                  </a:lnTo>
                  <a:lnTo>
                    <a:pt x="4539" y="674"/>
                  </a:lnTo>
                  <a:lnTo>
                    <a:pt x="4539" y="668"/>
                  </a:lnTo>
                  <a:lnTo>
                    <a:pt x="4540" y="661"/>
                  </a:lnTo>
                  <a:lnTo>
                    <a:pt x="4541" y="655"/>
                  </a:lnTo>
                  <a:lnTo>
                    <a:pt x="4542" y="648"/>
                  </a:lnTo>
                  <a:lnTo>
                    <a:pt x="4542" y="648"/>
                  </a:lnTo>
                  <a:lnTo>
                    <a:pt x="4543" y="642"/>
                  </a:lnTo>
                  <a:lnTo>
                    <a:pt x="4544" y="635"/>
                  </a:lnTo>
                  <a:lnTo>
                    <a:pt x="4545" y="629"/>
                  </a:lnTo>
                  <a:lnTo>
                    <a:pt x="4545" y="622"/>
                  </a:lnTo>
                  <a:lnTo>
                    <a:pt x="4546" y="616"/>
                  </a:lnTo>
                  <a:lnTo>
                    <a:pt x="4547" y="609"/>
                  </a:lnTo>
                  <a:lnTo>
                    <a:pt x="4548" y="602"/>
                  </a:lnTo>
                  <a:lnTo>
                    <a:pt x="4549" y="596"/>
                  </a:lnTo>
                  <a:lnTo>
                    <a:pt x="4550" y="589"/>
                  </a:lnTo>
                  <a:lnTo>
                    <a:pt x="4550" y="583"/>
                  </a:lnTo>
                  <a:lnTo>
                    <a:pt x="4551" y="576"/>
                  </a:lnTo>
                  <a:lnTo>
                    <a:pt x="4552" y="569"/>
                  </a:lnTo>
                  <a:lnTo>
                    <a:pt x="4553" y="563"/>
                  </a:lnTo>
                  <a:lnTo>
                    <a:pt x="4554" y="556"/>
                  </a:lnTo>
                  <a:lnTo>
                    <a:pt x="4555" y="549"/>
                  </a:lnTo>
                  <a:lnTo>
                    <a:pt x="4556" y="542"/>
                  </a:lnTo>
                  <a:lnTo>
                    <a:pt x="4556" y="542"/>
                  </a:lnTo>
                  <a:lnTo>
                    <a:pt x="4556" y="536"/>
                  </a:lnTo>
                  <a:lnTo>
                    <a:pt x="4557" y="529"/>
                  </a:lnTo>
                  <a:lnTo>
                    <a:pt x="4558" y="522"/>
                  </a:lnTo>
                  <a:lnTo>
                    <a:pt x="4559" y="516"/>
                  </a:lnTo>
                  <a:lnTo>
                    <a:pt x="4560" y="509"/>
                  </a:lnTo>
                  <a:lnTo>
                    <a:pt x="4561" y="502"/>
                  </a:lnTo>
                  <a:lnTo>
                    <a:pt x="4561" y="496"/>
                  </a:lnTo>
                  <a:lnTo>
                    <a:pt x="4562" y="489"/>
                  </a:lnTo>
                  <a:lnTo>
                    <a:pt x="4563" y="482"/>
                  </a:lnTo>
                  <a:lnTo>
                    <a:pt x="4564" y="475"/>
                  </a:lnTo>
                  <a:lnTo>
                    <a:pt x="4565" y="468"/>
                  </a:lnTo>
                  <a:lnTo>
                    <a:pt x="4566" y="462"/>
                  </a:lnTo>
                  <a:lnTo>
                    <a:pt x="4566" y="455"/>
                  </a:lnTo>
                  <a:lnTo>
                    <a:pt x="4567" y="448"/>
                  </a:lnTo>
                  <a:lnTo>
                    <a:pt x="4568" y="441"/>
                  </a:lnTo>
                  <a:lnTo>
                    <a:pt x="4569" y="434"/>
                  </a:lnTo>
                  <a:lnTo>
                    <a:pt x="4570" y="427"/>
                  </a:lnTo>
                  <a:lnTo>
                    <a:pt x="4571" y="420"/>
                  </a:lnTo>
                  <a:lnTo>
                    <a:pt x="4571" y="413"/>
                  </a:lnTo>
                  <a:lnTo>
                    <a:pt x="4572" y="406"/>
                  </a:lnTo>
                  <a:lnTo>
                    <a:pt x="4573" y="399"/>
                  </a:lnTo>
                  <a:lnTo>
                    <a:pt x="4574" y="392"/>
                  </a:lnTo>
                  <a:lnTo>
                    <a:pt x="4575" y="385"/>
                  </a:lnTo>
                  <a:lnTo>
                    <a:pt x="4576" y="378"/>
                  </a:lnTo>
                  <a:lnTo>
                    <a:pt x="4576" y="371"/>
                  </a:lnTo>
                  <a:lnTo>
                    <a:pt x="4577" y="364"/>
                  </a:lnTo>
                  <a:lnTo>
                    <a:pt x="4577" y="364"/>
                  </a:lnTo>
                  <a:lnTo>
                    <a:pt x="4578" y="357"/>
                  </a:lnTo>
                  <a:lnTo>
                    <a:pt x="4579" y="350"/>
                  </a:lnTo>
                  <a:lnTo>
                    <a:pt x="4580" y="343"/>
                  </a:lnTo>
                  <a:lnTo>
                    <a:pt x="4581" y="336"/>
                  </a:lnTo>
                  <a:lnTo>
                    <a:pt x="4581" y="328"/>
                  </a:lnTo>
                  <a:lnTo>
                    <a:pt x="4582" y="321"/>
                  </a:lnTo>
                  <a:lnTo>
                    <a:pt x="4583" y="314"/>
                  </a:lnTo>
                  <a:lnTo>
                    <a:pt x="4584" y="306"/>
                  </a:lnTo>
                  <a:lnTo>
                    <a:pt x="4585" y="299"/>
                  </a:lnTo>
                  <a:lnTo>
                    <a:pt x="4586" y="292"/>
                  </a:lnTo>
                  <a:lnTo>
                    <a:pt x="4587" y="284"/>
                  </a:lnTo>
                  <a:lnTo>
                    <a:pt x="4587" y="277"/>
                  </a:lnTo>
                  <a:lnTo>
                    <a:pt x="4588" y="270"/>
                  </a:lnTo>
                  <a:lnTo>
                    <a:pt x="4589" y="262"/>
                  </a:lnTo>
                  <a:lnTo>
                    <a:pt x="4590" y="255"/>
                  </a:lnTo>
                  <a:lnTo>
                    <a:pt x="4591" y="248"/>
                  </a:lnTo>
                  <a:lnTo>
                    <a:pt x="4592" y="240"/>
                  </a:lnTo>
                  <a:lnTo>
                    <a:pt x="4592" y="240"/>
                  </a:lnTo>
                  <a:lnTo>
                    <a:pt x="4592" y="233"/>
                  </a:lnTo>
                  <a:lnTo>
                    <a:pt x="4593" y="225"/>
                  </a:lnTo>
                  <a:lnTo>
                    <a:pt x="4594" y="218"/>
                  </a:lnTo>
                  <a:lnTo>
                    <a:pt x="4595" y="211"/>
                  </a:lnTo>
                  <a:lnTo>
                    <a:pt x="4596" y="204"/>
                  </a:lnTo>
                  <a:lnTo>
                    <a:pt x="4597" y="197"/>
                  </a:lnTo>
                  <a:lnTo>
                    <a:pt x="4598" y="191"/>
                  </a:lnTo>
                  <a:lnTo>
                    <a:pt x="4598" y="184"/>
                  </a:lnTo>
                  <a:lnTo>
                    <a:pt x="4599" y="177"/>
                  </a:lnTo>
                  <a:lnTo>
                    <a:pt x="4600" y="171"/>
                  </a:lnTo>
                  <a:lnTo>
                    <a:pt x="4601" y="165"/>
                  </a:lnTo>
                  <a:lnTo>
                    <a:pt x="4602" y="158"/>
                  </a:lnTo>
                  <a:lnTo>
                    <a:pt x="4603" y="152"/>
                  </a:lnTo>
                  <a:lnTo>
                    <a:pt x="4604" y="146"/>
                  </a:lnTo>
                  <a:lnTo>
                    <a:pt x="4604" y="140"/>
                  </a:lnTo>
                  <a:lnTo>
                    <a:pt x="4605" y="135"/>
                  </a:lnTo>
                  <a:lnTo>
                    <a:pt x="4606" y="129"/>
                  </a:lnTo>
                  <a:lnTo>
                    <a:pt x="4607" y="124"/>
                  </a:lnTo>
                  <a:lnTo>
                    <a:pt x="4608" y="118"/>
                  </a:lnTo>
                  <a:lnTo>
                    <a:pt x="4609" y="113"/>
                  </a:lnTo>
                  <a:lnTo>
                    <a:pt x="4610" y="108"/>
                  </a:lnTo>
                  <a:lnTo>
                    <a:pt x="4610" y="103"/>
                  </a:lnTo>
                  <a:lnTo>
                    <a:pt x="4611" y="98"/>
                  </a:lnTo>
                  <a:lnTo>
                    <a:pt x="4612" y="93"/>
                  </a:lnTo>
                  <a:lnTo>
                    <a:pt x="4613" y="88"/>
                  </a:lnTo>
                  <a:lnTo>
                    <a:pt x="4614" y="84"/>
                  </a:lnTo>
                  <a:lnTo>
                    <a:pt x="4615" y="79"/>
                  </a:lnTo>
                  <a:lnTo>
                    <a:pt x="4615" y="75"/>
                  </a:lnTo>
                  <a:lnTo>
                    <a:pt x="4616" y="71"/>
                  </a:lnTo>
                  <a:lnTo>
                    <a:pt x="4617" y="67"/>
                  </a:lnTo>
                  <a:lnTo>
                    <a:pt x="4618" y="63"/>
                  </a:lnTo>
                  <a:lnTo>
                    <a:pt x="4619" y="59"/>
                  </a:lnTo>
                  <a:lnTo>
                    <a:pt x="4620" y="56"/>
                  </a:lnTo>
                  <a:lnTo>
                    <a:pt x="4621" y="52"/>
                  </a:lnTo>
                  <a:lnTo>
                    <a:pt x="4621" y="49"/>
                  </a:lnTo>
                  <a:lnTo>
                    <a:pt x="4622" y="45"/>
                  </a:lnTo>
                  <a:lnTo>
                    <a:pt x="4623" y="42"/>
                  </a:lnTo>
                  <a:lnTo>
                    <a:pt x="4624" y="39"/>
                  </a:lnTo>
                  <a:lnTo>
                    <a:pt x="4625" y="36"/>
                  </a:lnTo>
                  <a:lnTo>
                    <a:pt x="4626" y="34"/>
                  </a:lnTo>
                  <a:lnTo>
                    <a:pt x="4627" y="31"/>
                  </a:lnTo>
                  <a:lnTo>
                    <a:pt x="4627" y="28"/>
                  </a:lnTo>
                  <a:lnTo>
                    <a:pt x="4628" y="26"/>
                  </a:lnTo>
                  <a:lnTo>
                    <a:pt x="4629" y="24"/>
                  </a:lnTo>
                  <a:lnTo>
                    <a:pt x="4630" y="22"/>
                  </a:lnTo>
                  <a:lnTo>
                    <a:pt x="4631" y="20"/>
                  </a:lnTo>
                  <a:lnTo>
                    <a:pt x="4632" y="18"/>
                  </a:lnTo>
                  <a:lnTo>
                    <a:pt x="4632" y="16"/>
                  </a:lnTo>
                  <a:lnTo>
                    <a:pt x="4633" y="15"/>
                  </a:lnTo>
                  <a:lnTo>
                    <a:pt x="4634" y="13"/>
                  </a:lnTo>
                  <a:lnTo>
                    <a:pt x="4635" y="12"/>
                  </a:lnTo>
                  <a:lnTo>
                    <a:pt x="4636" y="11"/>
                  </a:lnTo>
                  <a:lnTo>
                    <a:pt x="4637" y="10"/>
                  </a:lnTo>
                  <a:lnTo>
                    <a:pt x="4638" y="9"/>
                  </a:lnTo>
                  <a:lnTo>
                    <a:pt x="4638" y="8"/>
                  </a:lnTo>
                  <a:lnTo>
                    <a:pt x="4639" y="7"/>
                  </a:lnTo>
                  <a:lnTo>
                    <a:pt x="4640" y="7"/>
                  </a:lnTo>
                  <a:lnTo>
                    <a:pt x="4641" y="6"/>
                  </a:lnTo>
                  <a:lnTo>
                    <a:pt x="4642" y="6"/>
                  </a:lnTo>
                  <a:lnTo>
                    <a:pt x="4643" y="6"/>
                  </a:lnTo>
                  <a:lnTo>
                    <a:pt x="4643" y="6"/>
                  </a:lnTo>
                  <a:lnTo>
                    <a:pt x="4644" y="6"/>
                  </a:lnTo>
                  <a:lnTo>
                    <a:pt x="4644" y="6"/>
                  </a:lnTo>
                  <a:lnTo>
                    <a:pt x="4645" y="6"/>
                  </a:lnTo>
                  <a:lnTo>
                    <a:pt x="4646" y="6"/>
                  </a:lnTo>
                  <a:lnTo>
                    <a:pt x="4647" y="6"/>
                  </a:lnTo>
                  <a:lnTo>
                    <a:pt x="4648" y="6"/>
                  </a:lnTo>
                  <a:lnTo>
                    <a:pt x="4648" y="6"/>
                  </a:lnTo>
                  <a:lnTo>
                    <a:pt x="4649" y="6"/>
                  </a:lnTo>
                  <a:lnTo>
                    <a:pt x="4650" y="6"/>
                  </a:lnTo>
                  <a:lnTo>
                    <a:pt x="4651" y="6"/>
                  </a:lnTo>
                  <a:lnTo>
                    <a:pt x="4652" y="6"/>
                  </a:lnTo>
                  <a:lnTo>
                    <a:pt x="4653" y="6"/>
                  </a:lnTo>
                  <a:lnTo>
                    <a:pt x="4653" y="6"/>
                  </a:lnTo>
                  <a:lnTo>
                    <a:pt x="4654" y="5"/>
                  </a:lnTo>
                  <a:lnTo>
                    <a:pt x="4655" y="5"/>
                  </a:lnTo>
                  <a:lnTo>
                    <a:pt x="4656" y="5"/>
                  </a:lnTo>
                  <a:lnTo>
                    <a:pt x="4657" y="5"/>
                  </a:lnTo>
                  <a:lnTo>
                    <a:pt x="4657" y="5"/>
                  </a:lnTo>
                  <a:lnTo>
                    <a:pt x="4658" y="5"/>
                  </a:lnTo>
                  <a:lnTo>
                    <a:pt x="4659" y="5"/>
                  </a:lnTo>
                  <a:lnTo>
                    <a:pt x="4660" y="5"/>
                  </a:lnTo>
                  <a:lnTo>
                    <a:pt x="4661" y="5"/>
                  </a:lnTo>
                  <a:lnTo>
                    <a:pt x="4661" y="5"/>
                  </a:lnTo>
                  <a:lnTo>
                    <a:pt x="4662" y="5"/>
                  </a:lnTo>
                  <a:lnTo>
                    <a:pt x="4662" y="5"/>
                  </a:lnTo>
                  <a:lnTo>
                    <a:pt x="4663" y="5"/>
                  </a:lnTo>
                  <a:lnTo>
                    <a:pt x="4664" y="5"/>
                  </a:lnTo>
                  <a:lnTo>
                    <a:pt x="4664" y="5"/>
                  </a:lnTo>
                  <a:lnTo>
                    <a:pt x="4665" y="5"/>
                  </a:lnTo>
                  <a:lnTo>
                    <a:pt x="4665" y="5"/>
                  </a:lnTo>
                  <a:lnTo>
                    <a:pt x="4666" y="5"/>
                  </a:lnTo>
                  <a:lnTo>
                    <a:pt x="4667" y="5"/>
                  </a:lnTo>
                  <a:lnTo>
                    <a:pt x="4668" y="5"/>
                  </a:lnTo>
                  <a:lnTo>
                    <a:pt x="4668" y="5"/>
                  </a:lnTo>
                  <a:lnTo>
                    <a:pt x="4669" y="5"/>
                  </a:lnTo>
                  <a:lnTo>
                    <a:pt x="4670" y="5"/>
                  </a:lnTo>
                  <a:lnTo>
                    <a:pt x="4670" y="5"/>
                  </a:lnTo>
                  <a:lnTo>
                    <a:pt x="4671" y="5"/>
                  </a:lnTo>
                  <a:lnTo>
                    <a:pt x="4671" y="5"/>
                  </a:lnTo>
                  <a:lnTo>
                    <a:pt x="4672" y="4"/>
                  </a:lnTo>
                  <a:lnTo>
                    <a:pt x="4673" y="4"/>
                  </a:lnTo>
                  <a:lnTo>
                    <a:pt x="4674" y="4"/>
                  </a:lnTo>
                  <a:lnTo>
                    <a:pt x="4674" y="4"/>
                  </a:lnTo>
                  <a:lnTo>
                    <a:pt x="4675" y="4"/>
                  </a:lnTo>
                  <a:lnTo>
                    <a:pt x="4676" y="4"/>
                  </a:lnTo>
                  <a:lnTo>
                    <a:pt x="4676" y="4"/>
                  </a:lnTo>
                  <a:lnTo>
                    <a:pt x="4677" y="4"/>
                  </a:lnTo>
                  <a:lnTo>
                    <a:pt x="4677" y="4"/>
                  </a:lnTo>
                  <a:lnTo>
                    <a:pt x="4678" y="4"/>
                  </a:lnTo>
                  <a:lnTo>
                    <a:pt x="4679" y="4"/>
                  </a:lnTo>
                  <a:lnTo>
                    <a:pt x="4680" y="4"/>
                  </a:lnTo>
                  <a:lnTo>
                    <a:pt x="4680" y="4"/>
                  </a:lnTo>
                  <a:lnTo>
                    <a:pt x="4681" y="4"/>
                  </a:lnTo>
                  <a:lnTo>
                    <a:pt x="4682" y="4"/>
                  </a:lnTo>
                  <a:lnTo>
                    <a:pt x="4682" y="4"/>
                  </a:lnTo>
                  <a:lnTo>
                    <a:pt x="4683" y="4"/>
                  </a:lnTo>
                  <a:lnTo>
                    <a:pt x="4683" y="4"/>
                  </a:lnTo>
                  <a:lnTo>
                    <a:pt x="4684" y="4"/>
                  </a:lnTo>
                  <a:lnTo>
                    <a:pt x="4685" y="4"/>
                  </a:lnTo>
                  <a:lnTo>
                    <a:pt x="4685" y="4"/>
                  </a:lnTo>
                  <a:lnTo>
                    <a:pt x="4686" y="4"/>
                  </a:lnTo>
                  <a:lnTo>
                    <a:pt x="4686" y="3"/>
                  </a:lnTo>
                  <a:lnTo>
                    <a:pt x="4687" y="3"/>
                  </a:lnTo>
                  <a:lnTo>
                    <a:pt x="4688" y="3"/>
                  </a:lnTo>
                  <a:lnTo>
                    <a:pt x="4688" y="3"/>
                  </a:lnTo>
                  <a:lnTo>
                    <a:pt x="4689" y="3"/>
                  </a:lnTo>
                  <a:lnTo>
                    <a:pt x="4689" y="3"/>
                  </a:lnTo>
                  <a:lnTo>
                    <a:pt x="4690" y="3"/>
                  </a:lnTo>
                  <a:lnTo>
                    <a:pt x="4691" y="3"/>
                  </a:lnTo>
                  <a:lnTo>
                    <a:pt x="4692" y="3"/>
                  </a:lnTo>
                  <a:lnTo>
                    <a:pt x="4692" y="3"/>
                  </a:lnTo>
                  <a:lnTo>
                    <a:pt x="4693" y="3"/>
                  </a:lnTo>
                  <a:lnTo>
                    <a:pt x="4694" y="3"/>
                  </a:lnTo>
                  <a:lnTo>
                    <a:pt x="4694" y="3"/>
                  </a:lnTo>
                  <a:lnTo>
                    <a:pt x="4695" y="3"/>
                  </a:lnTo>
                  <a:lnTo>
                    <a:pt x="4695" y="3"/>
                  </a:lnTo>
                  <a:lnTo>
                    <a:pt x="4696" y="3"/>
                  </a:lnTo>
                  <a:lnTo>
                    <a:pt x="4697" y="3"/>
                  </a:lnTo>
                  <a:lnTo>
                    <a:pt x="4698" y="3"/>
                  </a:lnTo>
                  <a:lnTo>
                    <a:pt x="4698" y="3"/>
                  </a:lnTo>
                  <a:lnTo>
                    <a:pt x="4699" y="3"/>
                  </a:lnTo>
                  <a:lnTo>
                    <a:pt x="4700" y="2"/>
                  </a:lnTo>
                  <a:lnTo>
                    <a:pt x="4700" y="2"/>
                  </a:lnTo>
                  <a:lnTo>
                    <a:pt x="4701" y="2"/>
                  </a:lnTo>
                  <a:lnTo>
                    <a:pt x="4701" y="2"/>
                  </a:lnTo>
                  <a:lnTo>
                    <a:pt x="4702" y="2"/>
                  </a:lnTo>
                  <a:lnTo>
                    <a:pt x="4703" y="2"/>
                  </a:lnTo>
                  <a:lnTo>
                    <a:pt x="4704" y="2"/>
                  </a:lnTo>
                  <a:lnTo>
                    <a:pt x="4704" y="2"/>
                  </a:lnTo>
                  <a:lnTo>
                    <a:pt x="4705" y="2"/>
                  </a:lnTo>
                  <a:lnTo>
                    <a:pt x="4706" y="2"/>
                  </a:lnTo>
                  <a:lnTo>
                    <a:pt x="4706" y="2"/>
                  </a:lnTo>
                  <a:lnTo>
                    <a:pt x="4707" y="2"/>
                  </a:lnTo>
                  <a:lnTo>
                    <a:pt x="4707" y="2"/>
                  </a:lnTo>
                  <a:lnTo>
                    <a:pt x="4708" y="2"/>
                  </a:lnTo>
                  <a:lnTo>
                    <a:pt x="4709" y="2"/>
                  </a:lnTo>
                  <a:lnTo>
                    <a:pt x="4709" y="2"/>
                  </a:lnTo>
                  <a:lnTo>
                    <a:pt x="4710" y="2"/>
                  </a:lnTo>
                  <a:lnTo>
                    <a:pt x="4711" y="2"/>
                  </a:lnTo>
                  <a:lnTo>
                    <a:pt x="4711" y="2"/>
                  </a:lnTo>
                  <a:lnTo>
                    <a:pt x="4712" y="1"/>
                  </a:lnTo>
                  <a:lnTo>
                    <a:pt x="4713" y="1"/>
                  </a:lnTo>
                  <a:lnTo>
                    <a:pt x="4714" y="1"/>
                  </a:lnTo>
                  <a:lnTo>
                    <a:pt x="4715" y="1"/>
                  </a:lnTo>
                  <a:lnTo>
                    <a:pt x="4715" y="1"/>
                  </a:lnTo>
                  <a:lnTo>
                    <a:pt x="4716" y="1"/>
                  </a:lnTo>
                  <a:lnTo>
                    <a:pt x="4717" y="1"/>
                  </a:lnTo>
                  <a:lnTo>
                    <a:pt x="4718" y="1"/>
                  </a:lnTo>
                  <a:lnTo>
                    <a:pt x="4719" y="1"/>
                  </a:lnTo>
                  <a:lnTo>
                    <a:pt x="4720" y="1"/>
                  </a:lnTo>
                  <a:lnTo>
                    <a:pt x="4720" y="1"/>
                  </a:lnTo>
                  <a:lnTo>
                    <a:pt x="4721" y="1"/>
                  </a:lnTo>
                  <a:lnTo>
                    <a:pt x="4722" y="1"/>
                  </a:lnTo>
                  <a:lnTo>
                    <a:pt x="4723" y="1"/>
                  </a:lnTo>
                  <a:lnTo>
                    <a:pt x="4724" y="0"/>
                  </a:lnTo>
                  <a:lnTo>
                    <a:pt x="4725" y="0"/>
                  </a:lnTo>
                  <a:lnTo>
                    <a:pt x="4725" y="0"/>
                  </a:lnTo>
                  <a:lnTo>
                    <a:pt x="4726" y="0"/>
                  </a:lnTo>
                  <a:lnTo>
                    <a:pt x="4727" y="0"/>
                  </a:lnTo>
                  <a:lnTo>
                    <a:pt x="4727" y="0"/>
                  </a:lnTo>
                  <a:lnTo>
                    <a:pt x="4728" y="0"/>
                  </a:lnTo>
                  <a:lnTo>
                    <a:pt x="4729" y="0"/>
                  </a:lnTo>
                  <a:lnTo>
                    <a:pt x="4730" y="1"/>
                  </a:lnTo>
                  <a:lnTo>
                    <a:pt x="4730" y="1"/>
                  </a:lnTo>
                  <a:lnTo>
                    <a:pt x="4731" y="1"/>
                  </a:lnTo>
                  <a:lnTo>
                    <a:pt x="4732" y="2"/>
                  </a:lnTo>
                  <a:lnTo>
                    <a:pt x="4733" y="3"/>
                  </a:lnTo>
                  <a:lnTo>
                    <a:pt x="4734" y="4"/>
                  </a:lnTo>
                  <a:lnTo>
                    <a:pt x="4735" y="5"/>
                  </a:lnTo>
                  <a:lnTo>
                    <a:pt x="4735" y="6"/>
                  </a:lnTo>
                  <a:lnTo>
                    <a:pt x="4736" y="7"/>
                  </a:lnTo>
                  <a:lnTo>
                    <a:pt x="4737" y="9"/>
                  </a:lnTo>
                  <a:lnTo>
                    <a:pt x="4738" y="10"/>
                  </a:lnTo>
                  <a:lnTo>
                    <a:pt x="4739" y="12"/>
                  </a:lnTo>
                  <a:lnTo>
                    <a:pt x="4740" y="14"/>
                  </a:lnTo>
                  <a:lnTo>
                    <a:pt x="4741" y="16"/>
                  </a:lnTo>
                  <a:lnTo>
                    <a:pt x="4741" y="18"/>
                  </a:lnTo>
                  <a:lnTo>
                    <a:pt x="4742" y="20"/>
                  </a:lnTo>
                  <a:lnTo>
                    <a:pt x="4743" y="23"/>
                  </a:lnTo>
                  <a:lnTo>
                    <a:pt x="4744" y="25"/>
                  </a:lnTo>
                  <a:lnTo>
                    <a:pt x="4745" y="28"/>
                  </a:lnTo>
                  <a:lnTo>
                    <a:pt x="4746" y="31"/>
                  </a:lnTo>
                  <a:lnTo>
                    <a:pt x="4747" y="34"/>
                  </a:lnTo>
                  <a:lnTo>
                    <a:pt x="4747" y="37"/>
                  </a:lnTo>
                  <a:lnTo>
                    <a:pt x="4748" y="40"/>
                  </a:lnTo>
                  <a:lnTo>
                    <a:pt x="4749" y="43"/>
                  </a:lnTo>
                  <a:lnTo>
                    <a:pt x="4750" y="47"/>
                  </a:lnTo>
                  <a:lnTo>
                    <a:pt x="4751" y="50"/>
                  </a:lnTo>
                  <a:lnTo>
                    <a:pt x="4752" y="54"/>
                  </a:lnTo>
                  <a:lnTo>
                    <a:pt x="4753" y="58"/>
                  </a:lnTo>
                  <a:lnTo>
                    <a:pt x="4753" y="62"/>
                  </a:lnTo>
                  <a:lnTo>
                    <a:pt x="4754" y="66"/>
                  </a:lnTo>
                  <a:lnTo>
                    <a:pt x="4755" y="70"/>
                  </a:lnTo>
                  <a:lnTo>
                    <a:pt x="4756" y="74"/>
                  </a:lnTo>
                  <a:lnTo>
                    <a:pt x="4757" y="79"/>
                  </a:lnTo>
                  <a:lnTo>
                    <a:pt x="4758" y="83"/>
                  </a:lnTo>
                  <a:lnTo>
                    <a:pt x="4758" y="88"/>
                  </a:lnTo>
                  <a:lnTo>
                    <a:pt x="4759" y="93"/>
                  </a:lnTo>
                  <a:lnTo>
                    <a:pt x="4760" y="98"/>
                  </a:lnTo>
                  <a:lnTo>
                    <a:pt x="4761" y="103"/>
                  </a:lnTo>
                  <a:lnTo>
                    <a:pt x="4762" y="108"/>
                  </a:lnTo>
                  <a:lnTo>
                    <a:pt x="4763" y="113"/>
                  </a:lnTo>
                  <a:lnTo>
                    <a:pt x="4764" y="119"/>
                  </a:lnTo>
                  <a:lnTo>
                    <a:pt x="4764" y="124"/>
                  </a:lnTo>
                  <a:lnTo>
                    <a:pt x="4765" y="130"/>
                  </a:lnTo>
                  <a:lnTo>
                    <a:pt x="4766" y="135"/>
                  </a:lnTo>
                  <a:lnTo>
                    <a:pt x="4767" y="141"/>
                  </a:lnTo>
                  <a:lnTo>
                    <a:pt x="4768" y="147"/>
                  </a:lnTo>
                  <a:lnTo>
                    <a:pt x="4769" y="154"/>
                  </a:lnTo>
                  <a:lnTo>
                    <a:pt x="4770" y="160"/>
                  </a:lnTo>
                  <a:lnTo>
                    <a:pt x="4770" y="166"/>
                  </a:lnTo>
                  <a:lnTo>
                    <a:pt x="4771" y="173"/>
                  </a:lnTo>
                  <a:lnTo>
                    <a:pt x="4772" y="179"/>
                  </a:lnTo>
                  <a:lnTo>
                    <a:pt x="4773" y="186"/>
                  </a:lnTo>
                  <a:lnTo>
                    <a:pt x="4774" y="193"/>
                  </a:lnTo>
                  <a:lnTo>
                    <a:pt x="4775" y="199"/>
                  </a:lnTo>
                  <a:lnTo>
                    <a:pt x="4775" y="207"/>
                  </a:lnTo>
                  <a:lnTo>
                    <a:pt x="4776" y="214"/>
                  </a:lnTo>
                  <a:lnTo>
                    <a:pt x="4777" y="221"/>
                  </a:lnTo>
                  <a:lnTo>
                    <a:pt x="4778" y="228"/>
                  </a:lnTo>
                  <a:lnTo>
                    <a:pt x="4778" y="228"/>
                  </a:lnTo>
                  <a:lnTo>
                    <a:pt x="4779" y="235"/>
                  </a:lnTo>
                  <a:lnTo>
                    <a:pt x="4780" y="243"/>
                  </a:lnTo>
                  <a:lnTo>
                    <a:pt x="4781" y="250"/>
                  </a:lnTo>
                  <a:lnTo>
                    <a:pt x="4781" y="257"/>
                  </a:lnTo>
                  <a:lnTo>
                    <a:pt x="4782" y="265"/>
                  </a:lnTo>
                  <a:lnTo>
                    <a:pt x="4783" y="272"/>
                  </a:lnTo>
                  <a:lnTo>
                    <a:pt x="4784" y="279"/>
                  </a:lnTo>
                  <a:lnTo>
                    <a:pt x="4785" y="286"/>
                  </a:lnTo>
                  <a:lnTo>
                    <a:pt x="4786" y="293"/>
                  </a:lnTo>
                  <a:lnTo>
                    <a:pt x="4786" y="301"/>
                  </a:lnTo>
                  <a:lnTo>
                    <a:pt x="4787" y="308"/>
                  </a:lnTo>
                  <a:lnTo>
                    <a:pt x="4788" y="315"/>
                  </a:lnTo>
                  <a:lnTo>
                    <a:pt x="4789" y="322"/>
                  </a:lnTo>
                  <a:lnTo>
                    <a:pt x="4790" y="329"/>
                  </a:lnTo>
                  <a:lnTo>
                    <a:pt x="4791" y="336"/>
                  </a:lnTo>
                  <a:lnTo>
                    <a:pt x="4792" y="343"/>
                  </a:lnTo>
                  <a:lnTo>
                    <a:pt x="4792" y="343"/>
                  </a:lnTo>
                  <a:lnTo>
                    <a:pt x="4792" y="350"/>
                  </a:lnTo>
                  <a:lnTo>
                    <a:pt x="4793" y="358"/>
                  </a:lnTo>
                  <a:lnTo>
                    <a:pt x="4794" y="365"/>
                  </a:lnTo>
                  <a:lnTo>
                    <a:pt x="4795" y="372"/>
                  </a:lnTo>
                  <a:lnTo>
                    <a:pt x="4796" y="379"/>
                  </a:lnTo>
                  <a:lnTo>
                    <a:pt x="4797" y="386"/>
                  </a:lnTo>
                  <a:lnTo>
                    <a:pt x="4798" y="393"/>
                  </a:lnTo>
                  <a:lnTo>
                    <a:pt x="4798" y="400"/>
                  </a:lnTo>
                  <a:lnTo>
                    <a:pt x="4799" y="407"/>
                  </a:lnTo>
                  <a:lnTo>
                    <a:pt x="4800" y="414"/>
                  </a:lnTo>
                  <a:lnTo>
                    <a:pt x="4801" y="422"/>
                  </a:lnTo>
                  <a:lnTo>
                    <a:pt x="4802" y="429"/>
                  </a:lnTo>
                  <a:lnTo>
                    <a:pt x="4803" y="436"/>
                  </a:lnTo>
                  <a:lnTo>
                    <a:pt x="4804" y="443"/>
                  </a:lnTo>
                  <a:lnTo>
                    <a:pt x="4804" y="449"/>
                  </a:lnTo>
                  <a:lnTo>
                    <a:pt x="4805" y="456"/>
                  </a:lnTo>
                  <a:lnTo>
                    <a:pt x="4806" y="463"/>
                  </a:lnTo>
                  <a:lnTo>
                    <a:pt x="4807" y="470"/>
                  </a:lnTo>
                  <a:lnTo>
                    <a:pt x="4808" y="477"/>
                  </a:lnTo>
                  <a:lnTo>
                    <a:pt x="4809" y="484"/>
                  </a:lnTo>
                  <a:lnTo>
                    <a:pt x="4810" y="491"/>
                  </a:lnTo>
                  <a:lnTo>
                    <a:pt x="4810" y="498"/>
                  </a:lnTo>
                  <a:lnTo>
                    <a:pt x="4811" y="505"/>
                  </a:lnTo>
                  <a:lnTo>
                    <a:pt x="4812" y="512"/>
                  </a:lnTo>
                  <a:lnTo>
                    <a:pt x="4813" y="518"/>
                  </a:lnTo>
                  <a:lnTo>
                    <a:pt x="4814" y="525"/>
                  </a:lnTo>
                  <a:lnTo>
                    <a:pt x="4815" y="532"/>
                  </a:lnTo>
                  <a:lnTo>
                    <a:pt x="4816" y="539"/>
                  </a:lnTo>
                  <a:lnTo>
                    <a:pt x="4816" y="545"/>
                  </a:lnTo>
                  <a:lnTo>
                    <a:pt x="4817" y="552"/>
                  </a:lnTo>
                  <a:lnTo>
                    <a:pt x="4818" y="559"/>
                  </a:lnTo>
                  <a:lnTo>
                    <a:pt x="4819" y="566"/>
                  </a:lnTo>
                  <a:lnTo>
                    <a:pt x="4820" y="572"/>
                  </a:lnTo>
                  <a:lnTo>
                    <a:pt x="4821" y="579"/>
                  </a:lnTo>
                  <a:lnTo>
                    <a:pt x="4822" y="586"/>
                  </a:lnTo>
                  <a:lnTo>
                    <a:pt x="4822" y="592"/>
                  </a:lnTo>
                  <a:lnTo>
                    <a:pt x="4823" y="599"/>
                  </a:lnTo>
                  <a:lnTo>
                    <a:pt x="4824" y="606"/>
                  </a:lnTo>
                  <a:lnTo>
                    <a:pt x="4825" y="612"/>
                  </a:lnTo>
                  <a:lnTo>
                    <a:pt x="4826" y="619"/>
                  </a:lnTo>
                  <a:lnTo>
                    <a:pt x="4827" y="625"/>
                  </a:lnTo>
                  <a:lnTo>
                    <a:pt x="4828" y="632"/>
                  </a:lnTo>
                  <a:lnTo>
                    <a:pt x="4828" y="638"/>
                  </a:lnTo>
                  <a:lnTo>
                    <a:pt x="4829" y="645"/>
                  </a:lnTo>
                  <a:lnTo>
                    <a:pt x="4830" y="652"/>
                  </a:lnTo>
                  <a:lnTo>
                    <a:pt x="4831" y="658"/>
                  </a:lnTo>
                  <a:lnTo>
                    <a:pt x="4832" y="664"/>
                  </a:lnTo>
                  <a:lnTo>
                    <a:pt x="4833" y="671"/>
                  </a:lnTo>
                  <a:lnTo>
                    <a:pt x="4834" y="677"/>
                  </a:lnTo>
                  <a:lnTo>
                    <a:pt x="4834" y="684"/>
                  </a:lnTo>
                  <a:lnTo>
                    <a:pt x="4835" y="690"/>
                  </a:lnTo>
                  <a:lnTo>
                    <a:pt x="4836" y="697"/>
                  </a:lnTo>
                  <a:lnTo>
                    <a:pt x="4837" y="703"/>
                  </a:lnTo>
                  <a:lnTo>
                    <a:pt x="4838" y="709"/>
                  </a:lnTo>
                  <a:lnTo>
                    <a:pt x="4839" y="716"/>
                  </a:lnTo>
                  <a:lnTo>
                    <a:pt x="4840" y="722"/>
                  </a:lnTo>
                  <a:lnTo>
                    <a:pt x="4840" y="728"/>
                  </a:lnTo>
                  <a:lnTo>
                    <a:pt x="4841" y="735"/>
                  </a:lnTo>
                  <a:lnTo>
                    <a:pt x="4842" y="741"/>
                  </a:lnTo>
                  <a:lnTo>
                    <a:pt x="4843" y="747"/>
                  </a:lnTo>
                  <a:lnTo>
                    <a:pt x="4844" y="754"/>
                  </a:lnTo>
                  <a:lnTo>
                    <a:pt x="4845" y="760"/>
                  </a:lnTo>
                  <a:lnTo>
                    <a:pt x="4846" y="766"/>
                  </a:lnTo>
                  <a:lnTo>
                    <a:pt x="4846" y="772"/>
                  </a:lnTo>
                  <a:lnTo>
                    <a:pt x="4847" y="778"/>
                  </a:lnTo>
                  <a:lnTo>
                    <a:pt x="4848" y="785"/>
                  </a:lnTo>
                  <a:lnTo>
                    <a:pt x="4849" y="791"/>
                  </a:lnTo>
                  <a:lnTo>
                    <a:pt x="4850" y="797"/>
                  </a:lnTo>
                  <a:lnTo>
                    <a:pt x="4851" y="803"/>
                  </a:lnTo>
                  <a:lnTo>
                    <a:pt x="4852" y="809"/>
                  </a:lnTo>
                  <a:lnTo>
                    <a:pt x="4852" y="815"/>
                  </a:lnTo>
                  <a:lnTo>
                    <a:pt x="4853" y="821"/>
                  </a:lnTo>
                  <a:lnTo>
                    <a:pt x="4854" y="827"/>
                  </a:lnTo>
                  <a:lnTo>
                    <a:pt x="4855" y="834"/>
                  </a:lnTo>
                  <a:lnTo>
                    <a:pt x="4856" y="840"/>
                  </a:lnTo>
                  <a:lnTo>
                    <a:pt x="4857" y="846"/>
                  </a:lnTo>
                  <a:lnTo>
                    <a:pt x="4858" y="852"/>
                  </a:lnTo>
                  <a:lnTo>
                    <a:pt x="4858" y="858"/>
                  </a:lnTo>
                  <a:lnTo>
                    <a:pt x="4859" y="864"/>
                  </a:lnTo>
                  <a:lnTo>
                    <a:pt x="4860" y="870"/>
                  </a:lnTo>
                  <a:lnTo>
                    <a:pt x="4861" y="876"/>
                  </a:lnTo>
                  <a:lnTo>
                    <a:pt x="4862" y="881"/>
                  </a:lnTo>
                  <a:lnTo>
                    <a:pt x="4863" y="887"/>
                  </a:lnTo>
                  <a:lnTo>
                    <a:pt x="4864" y="893"/>
                  </a:lnTo>
                  <a:lnTo>
                    <a:pt x="4864" y="899"/>
                  </a:lnTo>
                  <a:lnTo>
                    <a:pt x="4865" y="905"/>
                  </a:lnTo>
                  <a:lnTo>
                    <a:pt x="4866" y="911"/>
                  </a:lnTo>
                  <a:lnTo>
                    <a:pt x="4867" y="917"/>
                  </a:lnTo>
                  <a:lnTo>
                    <a:pt x="4868" y="923"/>
                  </a:lnTo>
                  <a:lnTo>
                    <a:pt x="4869" y="928"/>
                  </a:lnTo>
                  <a:lnTo>
                    <a:pt x="4870" y="934"/>
                  </a:lnTo>
                  <a:lnTo>
                    <a:pt x="4870" y="940"/>
                  </a:lnTo>
                  <a:lnTo>
                    <a:pt x="4871" y="946"/>
                  </a:lnTo>
                  <a:lnTo>
                    <a:pt x="4872" y="952"/>
                  </a:lnTo>
                  <a:lnTo>
                    <a:pt x="4873" y="957"/>
                  </a:lnTo>
                  <a:lnTo>
                    <a:pt x="4874" y="963"/>
                  </a:lnTo>
                  <a:lnTo>
                    <a:pt x="4875" y="969"/>
                  </a:lnTo>
                  <a:lnTo>
                    <a:pt x="4876" y="974"/>
                  </a:lnTo>
                  <a:lnTo>
                    <a:pt x="4876" y="980"/>
                  </a:lnTo>
                  <a:lnTo>
                    <a:pt x="4877" y="986"/>
                  </a:lnTo>
                  <a:lnTo>
                    <a:pt x="4878" y="991"/>
                  </a:lnTo>
                  <a:lnTo>
                    <a:pt x="4879" y="997"/>
                  </a:lnTo>
                  <a:lnTo>
                    <a:pt x="4880" y="1003"/>
                  </a:lnTo>
                  <a:lnTo>
                    <a:pt x="4881" y="1008"/>
                  </a:lnTo>
                  <a:lnTo>
                    <a:pt x="4882" y="1014"/>
                  </a:lnTo>
                  <a:lnTo>
                    <a:pt x="4882" y="1019"/>
                  </a:lnTo>
                  <a:lnTo>
                    <a:pt x="4883" y="1025"/>
                  </a:lnTo>
                  <a:lnTo>
                    <a:pt x="4884" y="1030"/>
                  </a:lnTo>
                  <a:lnTo>
                    <a:pt x="4885" y="1036"/>
                  </a:lnTo>
                  <a:lnTo>
                    <a:pt x="4886" y="1041"/>
                  </a:lnTo>
                  <a:lnTo>
                    <a:pt x="4887" y="1047"/>
                  </a:lnTo>
                  <a:lnTo>
                    <a:pt x="4888" y="1052"/>
                  </a:lnTo>
                  <a:lnTo>
                    <a:pt x="4888" y="1058"/>
                  </a:lnTo>
                  <a:lnTo>
                    <a:pt x="4889" y="1063"/>
                  </a:lnTo>
                  <a:lnTo>
                    <a:pt x="4890" y="1069"/>
                  </a:lnTo>
                  <a:lnTo>
                    <a:pt x="4891" y="1074"/>
                  </a:lnTo>
                  <a:lnTo>
                    <a:pt x="4892" y="1080"/>
                  </a:lnTo>
                  <a:lnTo>
                    <a:pt x="4893" y="1085"/>
                  </a:lnTo>
                  <a:lnTo>
                    <a:pt x="4894" y="1090"/>
                  </a:lnTo>
                  <a:lnTo>
                    <a:pt x="4894" y="1096"/>
                  </a:lnTo>
                  <a:lnTo>
                    <a:pt x="4895" y="1101"/>
                  </a:lnTo>
                  <a:lnTo>
                    <a:pt x="4896" y="1106"/>
                  </a:lnTo>
                  <a:lnTo>
                    <a:pt x="4897" y="1112"/>
                  </a:lnTo>
                  <a:lnTo>
                    <a:pt x="4898" y="1117"/>
                  </a:lnTo>
                  <a:lnTo>
                    <a:pt x="4899" y="1122"/>
                  </a:lnTo>
                  <a:lnTo>
                    <a:pt x="4900" y="1127"/>
                  </a:lnTo>
                  <a:lnTo>
                    <a:pt x="4900" y="1133"/>
                  </a:lnTo>
                  <a:lnTo>
                    <a:pt x="4901" y="1138"/>
                  </a:lnTo>
                  <a:lnTo>
                    <a:pt x="4902" y="1143"/>
                  </a:lnTo>
                  <a:lnTo>
                    <a:pt x="4903" y="1148"/>
                  </a:lnTo>
                  <a:lnTo>
                    <a:pt x="4904" y="1153"/>
                  </a:lnTo>
                  <a:lnTo>
                    <a:pt x="4905" y="1159"/>
                  </a:lnTo>
                  <a:lnTo>
                    <a:pt x="4906" y="1164"/>
                  </a:lnTo>
                  <a:lnTo>
                    <a:pt x="4906" y="1169"/>
                  </a:lnTo>
                  <a:lnTo>
                    <a:pt x="4907" y="1174"/>
                  </a:lnTo>
                  <a:lnTo>
                    <a:pt x="4908" y="1179"/>
                  </a:lnTo>
                  <a:lnTo>
                    <a:pt x="4909" y="1184"/>
                  </a:lnTo>
                  <a:lnTo>
                    <a:pt x="4910" y="1189"/>
                  </a:lnTo>
                  <a:lnTo>
                    <a:pt x="4911" y="1194"/>
                  </a:lnTo>
                  <a:lnTo>
                    <a:pt x="4912" y="1199"/>
                  </a:lnTo>
                  <a:lnTo>
                    <a:pt x="4912" y="1204"/>
                  </a:lnTo>
                  <a:lnTo>
                    <a:pt x="4913" y="1209"/>
                  </a:lnTo>
                  <a:lnTo>
                    <a:pt x="4914" y="1214"/>
                  </a:lnTo>
                  <a:lnTo>
                    <a:pt x="4915" y="1219"/>
                  </a:lnTo>
                  <a:lnTo>
                    <a:pt x="4916" y="1224"/>
                  </a:lnTo>
                  <a:lnTo>
                    <a:pt x="4917" y="1229"/>
                  </a:lnTo>
                  <a:lnTo>
                    <a:pt x="4918" y="1234"/>
                  </a:lnTo>
                  <a:lnTo>
                    <a:pt x="4918" y="1239"/>
                  </a:lnTo>
                  <a:lnTo>
                    <a:pt x="4919" y="1244"/>
                  </a:lnTo>
                  <a:lnTo>
                    <a:pt x="4920" y="1249"/>
                  </a:lnTo>
                  <a:lnTo>
                    <a:pt x="4921" y="1254"/>
                  </a:lnTo>
                  <a:lnTo>
                    <a:pt x="4922" y="1259"/>
                  </a:lnTo>
                  <a:lnTo>
                    <a:pt x="4923" y="1264"/>
                  </a:lnTo>
                  <a:lnTo>
                    <a:pt x="4923" y="1264"/>
                  </a:lnTo>
                  <a:lnTo>
                    <a:pt x="4924" y="1268"/>
                  </a:lnTo>
                  <a:lnTo>
                    <a:pt x="4924" y="1273"/>
                  </a:lnTo>
                  <a:lnTo>
                    <a:pt x="4925" y="1278"/>
                  </a:lnTo>
                  <a:lnTo>
                    <a:pt x="4925" y="1278"/>
                  </a:lnTo>
                  <a:lnTo>
                    <a:pt x="4926" y="1282"/>
                  </a:lnTo>
                  <a:lnTo>
                    <a:pt x="4927" y="1287"/>
                  </a:lnTo>
                  <a:lnTo>
                    <a:pt x="4928" y="1291"/>
                  </a:lnTo>
                  <a:lnTo>
                    <a:pt x="4929" y="1296"/>
                  </a:lnTo>
                  <a:lnTo>
                    <a:pt x="4929" y="1301"/>
                  </a:lnTo>
                  <a:lnTo>
                    <a:pt x="4930" y="1305"/>
                  </a:lnTo>
                  <a:lnTo>
                    <a:pt x="4930" y="1305"/>
                  </a:lnTo>
                  <a:lnTo>
                    <a:pt x="4931" y="1310"/>
                  </a:lnTo>
                  <a:lnTo>
                    <a:pt x="4932" y="1314"/>
                  </a:lnTo>
                  <a:lnTo>
                    <a:pt x="4933" y="1319"/>
                  </a:lnTo>
                  <a:lnTo>
                    <a:pt x="4934" y="1323"/>
                  </a:lnTo>
                  <a:lnTo>
                    <a:pt x="4934" y="1328"/>
                  </a:lnTo>
                  <a:lnTo>
                    <a:pt x="4935" y="1332"/>
                  </a:lnTo>
                  <a:lnTo>
                    <a:pt x="4935" y="1332"/>
                  </a:lnTo>
                  <a:lnTo>
                    <a:pt x="4936" y="1337"/>
                  </a:lnTo>
                  <a:lnTo>
                    <a:pt x="4937" y="1341"/>
                  </a:lnTo>
                  <a:lnTo>
                    <a:pt x="4938" y="1346"/>
                  </a:lnTo>
                  <a:lnTo>
                    <a:pt x="4939" y="1350"/>
                  </a:lnTo>
                  <a:lnTo>
                    <a:pt x="4939" y="1354"/>
                  </a:lnTo>
                  <a:lnTo>
                    <a:pt x="4940" y="1359"/>
                  </a:lnTo>
                  <a:lnTo>
                    <a:pt x="4940" y="1359"/>
                  </a:lnTo>
                  <a:lnTo>
                    <a:pt x="4941" y="1363"/>
                  </a:lnTo>
                  <a:lnTo>
                    <a:pt x="4942" y="1368"/>
                  </a:lnTo>
                  <a:lnTo>
                    <a:pt x="4943" y="1372"/>
                  </a:lnTo>
                  <a:lnTo>
                    <a:pt x="4943" y="1372"/>
                  </a:lnTo>
                  <a:lnTo>
                    <a:pt x="4944" y="1376"/>
                  </a:lnTo>
                  <a:lnTo>
                    <a:pt x="4944" y="1381"/>
                  </a:lnTo>
                  <a:lnTo>
                    <a:pt x="4945" y="1385"/>
                  </a:lnTo>
                  <a:lnTo>
                    <a:pt x="4945" y="1385"/>
                  </a:lnTo>
                  <a:lnTo>
                    <a:pt x="4946" y="1389"/>
                  </a:lnTo>
                  <a:lnTo>
                    <a:pt x="4947" y="1393"/>
                  </a:lnTo>
                  <a:lnTo>
                    <a:pt x="4948" y="1398"/>
                  </a:lnTo>
                  <a:lnTo>
                    <a:pt x="4949" y="1402"/>
                  </a:lnTo>
                  <a:lnTo>
                    <a:pt x="4949" y="1406"/>
                  </a:lnTo>
                  <a:lnTo>
                    <a:pt x="4950" y="1410"/>
                  </a:lnTo>
                  <a:lnTo>
                    <a:pt x="4950" y="1410"/>
                  </a:lnTo>
                  <a:lnTo>
                    <a:pt x="4951" y="1415"/>
                  </a:lnTo>
                  <a:lnTo>
                    <a:pt x="4952" y="1419"/>
                  </a:lnTo>
                  <a:lnTo>
                    <a:pt x="4953" y="1423"/>
                  </a:lnTo>
                  <a:lnTo>
                    <a:pt x="4954" y="1427"/>
                  </a:lnTo>
                  <a:lnTo>
                    <a:pt x="4954" y="1431"/>
                  </a:lnTo>
                  <a:lnTo>
                    <a:pt x="4955" y="1435"/>
                  </a:lnTo>
                  <a:lnTo>
                    <a:pt x="4955" y="1435"/>
                  </a:lnTo>
                  <a:lnTo>
                    <a:pt x="4956" y="1440"/>
                  </a:lnTo>
                  <a:lnTo>
                    <a:pt x="4957" y="1444"/>
                  </a:lnTo>
                  <a:lnTo>
                    <a:pt x="4958" y="1448"/>
                  </a:lnTo>
                  <a:lnTo>
                    <a:pt x="4959" y="1452"/>
                  </a:lnTo>
                  <a:lnTo>
                    <a:pt x="4959" y="1456"/>
                  </a:lnTo>
                  <a:lnTo>
                    <a:pt x="4960" y="1460"/>
                  </a:lnTo>
                  <a:lnTo>
                    <a:pt x="4960" y="1460"/>
                  </a:lnTo>
                  <a:lnTo>
                    <a:pt x="4961" y="1464"/>
                  </a:lnTo>
                  <a:lnTo>
                    <a:pt x="4962" y="1468"/>
                  </a:lnTo>
                  <a:lnTo>
                    <a:pt x="4963" y="1472"/>
                  </a:lnTo>
                  <a:lnTo>
                    <a:pt x="4963" y="1472"/>
                  </a:lnTo>
                  <a:lnTo>
                    <a:pt x="4964" y="1476"/>
                  </a:lnTo>
                  <a:lnTo>
                    <a:pt x="4964" y="1480"/>
                  </a:lnTo>
                  <a:lnTo>
                    <a:pt x="4965" y="1484"/>
                  </a:lnTo>
                  <a:lnTo>
                    <a:pt x="4966" y="1488"/>
                  </a:lnTo>
                  <a:lnTo>
                    <a:pt x="4967" y="1491"/>
                  </a:lnTo>
                  <a:lnTo>
                    <a:pt x="4968" y="1495"/>
                  </a:lnTo>
                  <a:lnTo>
                    <a:pt x="4968" y="1499"/>
                  </a:lnTo>
                  <a:lnTo>
                    <a:pt x="4969" y="1503"/>
                  </a:lnTo>
                  <a:lnTo>
                    <a:pt x="4970" y="1507"/>
                  </a:lnTo>
                  <a:lnTo>
                    <a:pt x="4971" y="1511"/>
                  </a:lnTo>
                  <a:lnTo>
                    <a:pt x="4972" y="1514"/>
                  </a:lnTo>
                  <a:lnTo>
                    <a:pt x="4973" y="1518"/>
                  </a:lnTo>
                  <a:lnTo>
                    <a:pt x="4973" y="1522"/>
                  </a:lnTo>
                  <a:lnTo>
                    <a:pt x="4974" y="1526"/>
                  </a:lnTo>
                  <a:lnTo>
                    <a:pt x="4975" y="1529"/>
                  </a:lnTo>
                  <a:lnTo>
                    <a:pt x="4976" y="1533"/>
                  </a:lnTo>
                  <a:lnTo>
                    <a:pt x="4977" y="1537"/>
                  </a:lnTo>
                  <a:lnTo>
                    <a:pt x="4978" y="1541"/>
                  </a:lnTo>
                  <a:lnTo>
                    <a:pt x="4978" y="1544"/>
                  </a:lnTo>
                  <a:lnTo>
                    <a:pt x="4979" y="1548"/>
                  </a:lnTo>
                  <a:lnTo>
                    <a:pt x="4980" y="1551"/>
                  </a:lnTo>
                  <a:lnTo>
                    <a:pt x="4981" y="1555"/>
                  </a:lnTo>
                  <a:lnTo>
                    <a:pt x="4981" y="1555"/>
                  </a:lnTo>
                  <a:lnTo>
                    <a:pt x="4982" y="1559"/>
                  </a:lnTo>
                  <a:lnTo>
                    <a:pt x="4982" y="1563"/>
                  </a:lnTo>
                  <a:lnTo>
                    <a:pt x="4983" y="1566"/>
                  </a:lnTo>
                  <a:lnTo>
                    <a:pt x="4984" y="1570"/>
                  </a:lnTo>
                  <a:lnTo>
                    <a:pt x="4985" y="1573"/>
                  </a:lnTo>
                  <a:lnTo>
                    <a:pt x="4986" y="1577"/>
                  </a:lnTo>
                  <a:lnTo>
                    <a:pt x="4987" y="1580"/>
                  </a:lnTo>
                  <a:lnTo>
                    <a:pt x="4988" y="1584"/>
                  </a:lnTo>
                  <a:lnTo>
                    <a:pt x="4988" y="1587"/>
                  </a:lnTo>
                  <a:lnTo>
                    <a:pt x="4989" y="1590"/>
                  </a:lnTo>
                  <a:lnTo>
                    <a:pt x="4990" y="1593"/>
                  </a:lnTo>
                  <a:lnTo>
                    <a:pt x="4991" y="1597"/>
                  </a:lnTo>
                  <a:lnTo>
                    <a:pt x="4992" y="1600"/>
                  </a:lnTo>
                  <a:lnTo>
                    <a:pt x="4993" y="1603"/>
                  </a:lnTo>
                  <a:lnTo>
                    <a:pt x="4994" y="1606"/>
                  </a:lnTo>
                  <a:lnTo>
                    <a:pt x="4994" y="1609"/>
                  </a:lnTo>
                  <a:lnTo>
                    <a:pt x="4995" y="1612"/>
                  </a:lnTo>
                  <a:lnTo>
                    <a:pt x="4996" y="1615"/>
                  </a:lnTo>
                  <a:lnTo>
                    <a:pt x="4997" y="1618"/>
                  </a:lnTo>
                  <a:lnTo>
                    <a:pt x="4998" y="1621"/>
                  </a:lnTo>
                  <a:lnTo>
                    <a:pt x="4999" y="1624"/>
                  </a:lnTo>
                  <a:lnTo>
                    <a:pt x="4999" y="1626"/>
                  </a:lnTo>
                  <a:lnTo>
                    <a:pt x="5000" y="1629"/>
                  </a:lnTo>
                  <a:lnTo>
                    <a:pt x="5001" y="1632"/>
                  </a:lnTo>
                  <a:lnTo>
                    <a:pt x="5002" y="1635"/>
                  </a:lnTo>
                  <a:lnTo>
                    <a:pt x="5003" y="1637"/>
                  </a:lnTo>
                  <a:lnTo>
                    <a:pt x="5004" y="1640"/>
                  </a:lnTo>
                  <a:lnTo>
                    <a:pt x="5005" y="1642"/>
                  </a:lnTo>
                  <a:lnTo>
                    <a:pt x="5005" y="1645"/>
                  </a:lnTo>
                  <a:lnTo>
                    <a:pt x="5006" y="1647"/>
                  </a:lnTo>
                  <a:lnTo>
                    <a:pt x="5007" y="1650"/>
                  </a:lnTo>
                  <a:lnTo>
                    <a:pt x="5008" y="1652"/>
                  </a:lnTo>
                  <a:lnTo>
                    <a:pt x="5009" y="1655"/>
                  </a:lnTo>
                  <a:lnTo>
                    <a:pt x="5010" y="1657"/>
                  </a:lnTo>
                  <a:lnTo>
                    <a:pt x="5010" y="1659"/>
                  </a:lnTo>
                  <a:lnTo>
                    <a:pt x="5011" y="1661"/>
                  </a:lnTo>
                  <a:lnTo>
                    <a:pt x="5012" y="1664"/>
                  </a:lnTo>
                  <a:lnTo>
                    <a:pt x="5013" y="1666"/>
                  </a:lnTo>
                  <a:lnTo>
                    <a:pt x="5014" y="1668"/>
                  </a:lnTo>
                  <a:lnTo>
                    <a:pt x="5015" y="1670"/>
                  </a:lnTo>
                  <a:lnTo>
                    <a:pt x="5016" y="1672"/>
                  </a:lnTo>
                  <a:lnTo>
                    <a:pt x="5016" y="1674"/>
                  </a:lnTo>
                  <a:lnTo>
                    <a:pt x="5017" y="1676"/>
                  </a:lnTo>
                  <a:lnTo>
                    <a:pt x="5018" y="1678"/>
                  </a:lnTo>
                  <a:lnTo>
                    <a:pt x="5019" y="1680"/>
                  </a:lnTo>
                  <a:lnTo>
                    <a:pt x="5020" y="1682"/>
                  </a:lnTo>
                  <a:lnTo>
                    <a:pt x="5020" y="1682"/>
                  </a:lnTo>
                  <a:lnTo>
                    <a:pt x="5021" y="1684"/>
                  </a:lnTo>
                  <a:lnTo>
                    <a:pt x="5021" y="1686"/>
                  </a:lnTo>
                  <a:lnTo>
                    <a:pt x="5022" y="1688"/>
                  </a:lnTo>
                  <a:lnTo>
                    <a:pt x="5023" y="1689"/>
                  </a:lnTo>
                  <a:lnTo>
                    <a:pt x="5024" y="1691"/>
                  </a:lnTo>
                  <a:lnTo>
                    <a:pt x="5025" y="1693"/>
                  </a:lnTo>
                  <a:lnTo>
                    <a:pt x="5025" y="1695"/>
                  </a:lnTo>
                  <a:lnTo>
                    <a:pt x="5026" y="1697"/>
                  </a:lnTo>
                  <a:lnTo>
                    <a:pt x="5027" y="1698"/>
                  </a:lnTo>
                  <a:lnTo>
                    <a:pt x="5028" y="1700"/>
                  </a:lnTo>
                  <a:lnTo>
                    <a:pt x="5029" y="1702"/>
                  </a:lnTo>
                  <a:lnTo>
                    <a:pt x="5030" y="1704"/>
                  </a:lnTo>
                  <a:lnTo>
                    <a:pt x="5030" y="1705"/>
                  </a:lnTo>
                  <a:lnTo>
                    <a:pt x="5031" y="1707"/>
                  </a:lnTo>
                  <a:lnTo>
                    <a:pt x="5031" y="1707"/>
                  </a:lnTo>
                  <a:lnTo>
                    <a:pt x="5032" y="1709"/>
                  </a:lnTo>
                  <a:lnTo>
                    <a:pt x="5033" y="1711"/>
                  </a:lnTo>
                  <a:lnTo>
                    <a:pt x="5034" y="1713"/>
                  </a:lnTo>
                  <a:lnTo>
                    <a:pt x="5035" y="1714"/>
                  </a:lnTo>
                  <a:lnTo>
                    <a:pt x="5035" y="1716"/>
                  </a:lnTo>
                  <a:lnTo>
                    <a:pt x="5036" y="1718"/>
                  </a:lnTo>
                  <a:lnTo>
                    <a:pt x="5037" y="1720"/>
                  </a:lnTo>
                  <a:lnTo>
                    <a:pt x="5038" y="1722"/>
                  </a:lnTo>
                  <a:lnTo>
                    <a:pt x="5039" y="1723"/>
                  </a:lnTo>
                  <a:lnTo>
                    <a:pt x="5040" y="1725"/>
                  </a:lnTo>
                  <a:lnTo>
                    <a:pt x="5041" y="1727"/>
                  </a:lnTo>
                  <a:lnTo>
                    <a:pt x="5041" y="1729"/>
                  </a:lnTo>
                  <a:lnTo>
                    <a:pt x="5042" y="1730"/>
                  </a:lnTo>
                  <a:lnTo>
                    <a:pt x="5043" y="1732"/>
                  </a:lnTo>
                  <a:lnTo>
                    <a:pt x="5044" y="1734"/>
                  </a:lnTo>
                  <a:lnTo>
                    <a:pt x="5045" y="1736"/>
                  </a:lnTo>
                  <a:lnTo>
                    <a:pt x="5046" y="1737"/>
                  </a:lnTo>
                  <a:lnTo>
                    <a:pt x="5046" y="1739"/>
                  </a:lnTo>
                  <a:lnTo>
                    <a:pt x="5047" y="1741"/>
                  </a:lnTo>
                  <a:lnTo>
                    <a:pt x="5048" y="1742"/>
                  </a:lnTo>
                  <a:lnTo>
                    <a:pt x="5049" y="1744"/>
                  </a:lnTo>
                  <a:lnTo>
                    <a:pt x="5050" y="1746"/>
                  </a:lnTo>
                  <a:lnTo>
                    <a:pt x="5051" y="1747"/>
                  </a:lnTo>
                  <a:lnTo>
                    <a:pt x="5052" y="1749"/>
                  </a:lnTo>
                  <a:lnTo>
                    <a:pt x="5052" y="1751"/>
                  </a:lnTo>
                  <a:lnTo>
                    <a:pt x="5053" y="1752"/>
                  </a:lnTo>
                  <a:lnTo>
                    <a:pt x="5054" y="1754"/>
                  </a:lnTo>
                  <a:lnTo>
                    <a:pt x="5055" y="1756"/>
                  </a:lnTo>
                  <a:lnTo>
                    <a:pt x="5056" y="1757"/>
                  </a:lnTo>
                  <a:lnTo>
                    <a:pt x="5057" y="1759"/>
                  </a:lnTo>
                  <a:lnTo>
                    <a:pt x="5058" y="1761"/>
                  </a:lnTo>
                  <a:lnTo>
                    <a:pt x="5058" y="1762"/>
                  </a:lnTo>
                  <a:lnTo>
                    <a:pt x="5059" y="1764"/>
                  </a:lnTo>
                  <a:lnTo>
                    <a:pt x="5060" y="1765"/>
                  </a:lnTo>
                  <a:lnTo>
                    <a:pt x="5061" y="1767"/>
                  </a:lnTo>
                  <a:lnTo>
                    <a:pt x="5062" y="1769"/>
                  </a:lnTo>
                  <a:lnTo>
                    <a:pt x="5063" y="1770"/>
                  </a:lnTo>
                  <a:lnTo>
                    <a:pt x="5064" y="1772"/>
                  </a:lnTo>
                  <a:lnTo>
                    <a:pt x="5064" y="1773"/>
                  </a:lnTo>
                  <a:lnTo>
                    <a:pt x="5065" y="1775"/>
                  </a:lnTo>
                  <a:lnTo>
                    <a:pt x="5066" y="1776"/>
                  </a:lnTo>
                  <a:lnTo>
                    <a:pt x="5067" y="1778"/>
                  </a:lnTo>
                  <a:lnTo>
                    <a:pt x="5068" y="1780"/>
                  </a:lnTo>
                  <a:lnTo>
                    <a:pt x="5069" y="1781"/>
                  </a:lnTo>
                  <a:lnTo>
                    <a:pt x="5070" y="1783"/>
                  </a:lnTo>
                  <a:lnTo>
                    <a:pt x="5070" y="1784"/>
                  </a:lnTo>
                  <a:lnTo>
                    <a:pt x="5071" y="1786"/>
                  </a:lnTo>
                  <a:lnTo>
                    <a:pt x="5072" y="1787"/>
                  </a:lnTo>
                  <a:lnTo>
                    <a:pt x="5073" y="1789"/>
                  </a:lnTo>
                  <a:lnTo>
                    <a:pt x="5074" y="1790"/>
                  </a:lnTo>
                  <a:lnTo>
                    <a:pt x="5075" y="1792"/>
                  </a:lnTo>
                  <a:lnTo>
                    <a:pt x="5075" y="1793"/>
                  </a:lnTo>
                  <a:lnTo>
                    <a:pt x="5076" y="1795"/>
                  </a:lnTo>
                  <a:lnTo>
                    <a:pt x="5077" y="1796"/>
                  </a:lnTo>
                  <a:lnTo>
                    <a:pt x="5078" y="1797"/>
                  </a:lnTo>
                  <a:lnTo>
                    <a:pt x="5079" y="1799"/>
                  </a:lnTo>
                  <a:lnTo>
                    <a:pt x="5080" y="1800"/>
                  </a:lnTo>
                  <a:lnTo>
                    <a:pt x="5081" y="1802"/>
                  </a:lnTo>
                  <a:lnTo>
                    <a:pt x="5081" y="1803"/>
                  </a:lnTo>
                  <a:lnTo>
                    <a:pt x="5082" y="1805"/>
                  </a:lnTo>
                  <a:lnTo>
                    <a:pt x="5083" y="1806"/>
                  </a:lnTo>
                  <a:lnTo>
                    <a:pt x="5084" y="1807"/>
                  </a:lnTo>
                  <a:lnTo>
                    <a:pt x="5085" y="1809"/>
                  </a:lnTo>
                  <a:lnTo>
                    <a:pt x="5086" y="1810"/>
                  </a:lnTo>
                  <a:lnTo>
                    <a:pt x="5087" y="1812"/>
                  </a:lnTo>
                  <a:lnTo>
                    <a:pt x="5087" y="1813"/>
                  </a:lnTo>
                  <a:lnTo>
                    <a:pt x="5088" y="1814"/>
                  </a:lnTo>
                  <a:lnTo>
                    <a:pt x="5089" y="1816"/>
                  </a:lnTo>
                  <a:lnTo>
                    <a:pt x="5090" y="1817"/>
                  </a:lnTo>
                  <a:lnTo>
                    <a:pt x="5091" y="1818"/>
                  </a:lnTo>
                  <a:lnTo>
                    <a:pt x="5092" y="1820"/>
                  </a:lnTo>
                  <a:lnTo>
                    <a:pt x="5093" y="1821"/>
                  </a:lnTo>
                  <a:lnTo>
                    <a:pt x="5093" y="1823"/>
                  </a:lnTo>
                  <a:lnTo>
                    <a:pt x="5094" y="1824"/>
                  </a:lnTo>
                  <a:lnTo>
                    <a:pt x="5095" y="1825"/>
                  </a:lnTo>
                  <a:lnTo>
                    <a:pt x="5096" y="1826"/>
                  </a:lnTo>
                  <a:lnTo>
                    <a:pt x="5097" y="1828"/>
                  </a:lnTo>
                  <a:lnTo>
                    <a:pt x="5098" y="1829"/>
                  </a:lnTo>
                  <a:lnTo>
                    <a:pt x="5098" y="1830"/>
                  </a:lnTo>
                  <a:lnTo>
                    <a:pt x="5099" y="1832"/>
                  </a:lnTo>
                  <a:lnTo>
                    <a:pt x="5100" y="1833"/>
                  </a:lnTo>
                  <a:lnTo>
                    <a:pt x="5101" y="1834"/>
                  </a:lnTo>
                  <a:lnTo>
                    <a:pt x="5102" y="1835"/>
                  </a:lnTo>
                  <a:lnTo>
                    <a:pt x="5103" y="1837"/>
                  </a:lnTo>
                  <a:lnTo>
                    <a:pt x="5104" y="1838"/>
                  </a:lnTo>
                  <a:lnTo>
                    <a:pt x="5104" y="1839"/>
                  </a:lnTo>
                  <a:lnTo>
                    <a:pt x="5105" y="1840"/>
                  </a:lnTo>
                  <a:lnTo>
                    <a:pt x="5106" y="1842"/>
                  </a:lnTo>
                  <a:lnTo>
                    <a:pt x="5107" y="1843"/>
                  </a:lnTo>
                  <a:lnTo>
                    <a:pt x="5108" y="1844"/>
                  </a:lnTo>
                  <a:lnTo>
                    <a:pt x="5109" y="1845"/>
                  </a:lnTo>
                  <a:lnTo>
                    <a:pt x="5110" y="1847"/>
                  </a:lnTo>
                  <a:lnTo>
                    <a:pt x="5110" y="1848"/>
                  </a:lnTo>
                  <a:lnTo>
                    <a:pt x="5111" y="1849"/>
                  </a:lnTo>
                  <a:lnTo>
                    <a:pt x="5112" y="1850"/>
                  </a:lnTo>
                  <a:lnTo>
                    <a:pt x="5113" y="1851"/>
                  </a:lnTo>
                  <a:lnTo>
                    <a:pt x="5114" y="1852"/>
                  </a:lnTo>
                  <a:lnTo>
                    <a:pt x="5115" y="1854"/>
                  </a:lnTo>
                  <a:lnTo>
                    <a:pt x="5116" y="1855"/>
                  </a:lnTo>
                  <a:lnTo>
                    <a:pt x="5116" y="1856"/>
                  </a:lnTo>
                  <a:lnTo>
                    <a:pt x="5117" y="1857"/>
                  </a:lnTo>
                  <a:lnTo>
                    <a:pt x="5117" y="1857"/>
                  </a:lnTo>
                  <a:lnTo>
                    <a:pt x="5118" y="1858"/>
                  </a:lnTo>
                  <a:lnTo>
                    <a:pt x="5119" y="1859"/>
                  </a:lnTo>
                  <a:lnTo>
                    <a:pt x="5120" y="1860"/>
                  </a:lnTo>
                  <a:lnTo>
                    <a:pt x="5121" y="1862"/>
                  </a:lnTo>
                  <a:lnTo>
                    <a:pt x="5122" y="1863"/>
                  </a:lnTo>
                  <a:lnTo>
                    <a:pt x="5122" y="1864"/>
                  </a:lnTo>
                  <a:lnTo>
                    <a:pt x="5123" y="1865"/>
                  </a:lnTo>
                  <a:lnTo>
                    <a:pt x="5124" y="1866"/>
                  </a:lnTo>
                  <a:lnTo>
                    <a:pt x="5125" y="1867"/>
                  </a:lnTo>
                  <a:lnTo>
                    <a:pt x="5126" y="1868"/>
                  </a:lnTo>
                  <a:lnTo>
                    <a:pt x="5127" y="1869"/>
                  </a:lnTo>
                  <a:lnTo>
                    <a:pt x="5127" y="1870"/>
                  </a:lnTo>
                  <a:lnTo>
                    <a:pt x="5128" y="1871"/>
                  </a:lnTo>
                  <a:lnTo>
                    <a:pt x="5129" y="1872"/>
                  </a:lnTo>
                  <a:lnTo>
                    <a:pt x="5130" y="1873"/>
                  </a:lnTo>
                  <a:lnTo>
                    <a:pt x="5131" y="1874"/>
                  </a:lnTo>
                  <a:lnTo>
                    <a:pt x="5132" y="1875"/>
                  </a:lnTo>
                  <a:lnTo>
                    <a:pt x="5133" y="1876"/>
                  </a:lnTo>
                  <a:lnTo>
                    <a:pt x="5133" y="1877"/>
                  </a:lnTo>
                  <a:lnTo>
                    <a:pt x="5134" y="1878"/>
                  </a:lnTo>
                  <a:lnTo>
                    <a:pt x="5135" y="1879"/>
                  </a:lnTo>
                  <a:lnTo>
                    <a:pt x="5136" y="1880"/>
                  </a:lnTo>
                  <a:lnTo>
                    <a:pt x="5137" y="1881"/>
                  </a:lnTo>
                  <a:lnTo>
                    <a:pt x="5138" y="1882"/>
                  </a:lnTo>
                  <a:lnTo>
                    <a:pt x="5139" y="1883"/>
                  </a:lnTo>
                  <a:lnTo>
                    <a:pt x="5139" y="1884"/>
                  </a:lnTo>
                  <a:lnTo>
                    <a:pt x="5140" y="1885"/>
                  </a:lnTo>
                  <a:lnTo>
                    <a:pt x="5141" y="1886"/>
                  </a:lnTo>
                  <a:lnTo>
                    <a:pt x="5142" y="1887"/>
                  </a:lnTo>
                  <a:lnTo>
                    <a:pt x="5143" y="1888"/>
                  </a:lnTo>
                  <a:lnTo>
                    <a:pt x="5144" y="1889"/>
                  </a:lnTo>
                  <a:lnTo>
                    <a:pt x="5145" y="1890"/>
                  </a:lnTo>
                  <a:lnTo>
                    <a:pt x="5145" y="1891"/>
                  </a:lnTo>
                  <a:lnTo>
                    <a:pt x="5146" y="1892"/>
                  </a:lnTo>
                  <a:lnTo>
                    <a:pt x="5147" y="1893"/>
                  </a:lnTo>
                  <a:lnTo>
                    <a:pt x="5148" y="1894"/>
                  </a:lnTo>
                  <a:lnTo>
                    <a:pt x="5149" y="1894"/>
                  </a:lnTo>
                  <a:lnTo>
                    <a:pt x="5150" y="1895"/>
                  </a:lnTo>
                  <a:lnTo>
                    <a:pt x="5151" y="1896"/>
                  </a:lnTo>
                  <a:lnTo>
                    <a:pt x="5151" y="1897"/>
                  </a:lnTo>
                  <a:lnTo>
                    <a:pt x="5152" y="1898"/>
                  </a:lnTo>
                  <a:lnTo>
                    <a:pt x="5153" y="1899"/>
                  </a:lnTo>
                  <a:lnTo>
                    <a:pt x="5154" y="1900"/>
                  </a:lnTo>
                  <a:lnTo>
                    <a:pt x="5155" y="1901"/>
                  </a:lnTo>
                  <a:lnTo>
                    <a:pt x="5156" y="1901"/>
                  </a:lnTo>
                  <a:lnTo>
                    <a:pt x="5156" y="1902"/>
                  </a:lnTo>
                  <a:lnTo>
                    <a:pt x="5157" y="1903"/>
                  </a:lnTo>
                  <a:lnTo>
                    <a:pt x="5158" y="1904"/>
                  </a:lnTo>
                  <a:lnTo>
                    <a:pt x="5159" y="1905"/>
                  </a:lnTo>
                  <a:lnTo>
                    <a:pt x="5160" y="1905"/>
                  </a:lnTo>
                  <a:lnTo>
                    <a:pt x="5161" y="1906"/>
                  </a:lnTo>
                  <a:lnTo>
                    <a:pt x="5162" y="1907"/>
                  </a:lnTo>
                  <a:lnTo>
                    <a:pt x="5162" y="1908"/>
                  </a:lnTo>
                  <a:lnTo>
                    <a:pt x="5163" y="1909"/>
                  </a:lnTo>
                  <a:lnTo>
                    <a:pt x="5164" y="1909"/>
                  </a:lnTo>
                  <a:lnTo>
                    <a:pt x="5165" y="1910"/>
                  </a:lnTo>
                  <a:lnTo>
                    <a:pt x="5166" y="1911"/>
                  </a:lnTo>
                  <a:lnTo>
                    <a:pt x="5167" y="1912"/>
                  </a:lnTo>
                  <a:lnTo>
                    <a:pt x="5168" y="1912"/>
                  </a:lnTo>
                  <a:lnTo>
                    <a:pt x="5168" y="1913"/>
                  </a:lnTo>
                  <a:lnTo>
                    <a:pt x="5169" y="1914"/>
                  </a:lnTo>
                  <a:lnTo>
                    <a:pt x="5170" y="1914"/>
                  </a:lnTo>
                  <a:lnTo>
                    <a:pt x="5171" y="1915"/>
                  </a:lnTo>
                  <a:lnTo>
                    <a:pt x="5172" y="1916"/>
                  </a:lnTo>
                  <a:lnTo>
                    <a:pt x="5173" y="1917"/>
                  </a:lnTo>
                  <a:lnTo>
                    <a:pt x="5174" y="1917"/>
                  </a:lnTo>
                  <a:lnTo>
                    <a:pt x="5174" y="1918"/>
                  </a:lnTo>
                  <a:lnTo>
                    <a:pt x="5175" y="1919"/>
                  </a:lnTo>
                  <a:lnTo>
                    <a:pt x="5176" y="1919"/>
                  </a:lnTo>
                  <a:lnTo>
                    <a:pt x="5177" y="1920"/>
                  </a:lnTo>
                  <a:lnTo>
                    <a:pt x="5178" y="1921"/>
                  </a:lnTo>
                  <a:lnTo>
                    <a:pt x="5179" y="1921"/>
                  </a:lnTo>
                  <a:lnTo>
                    <a:pt x="5180" y="1922"/>
                  </a:lnTo>
                  <a:lnTo>
                    <a:pt x="5180" y="1923"/>
                  </a:lnTo>
                  <a:lnTo>
                    <a:pt x="5181" y="1923"/>
                  </a:lnTo>
                  <a:lnTo>
                    <a:pt x="5182" y="1924"/>
                  </a:lnTo>
                  <a:lnTo>
                    <a:pt x="5183" y="1924"/>
                  </a:lnTo>
                  <a:lnTo>
                    <a:pt x="5184" y="1925"/>
                  </a:lnTo>
                  <a:lnTo>
                    <a:pt x="5185" y="1926"/>
                  </a:lnTo>
                  <a:lnTo>
                    <a:pt x="5185" y="1926"/>
                  </a:lnTo>
                  <a:lnTo>
                    <a:pt x="5186" y="1927"/>
                  </a:lnTo>
                  <a:lnTo>
                    <a:pt x="5187" y="1927"/>
                  </a:lnTo>
                  <a:lnTo>
                    <a:pt x="5188" y="1928"/>
                  </a:lnTo>
                  <a:lnTo>
                    <a:pt x="5189" y="1929"/>
                  </a:lnTo>
                  <a:lnTo>
                    <a:pt x="5190" y="1929"/>
                  </a:lnTo>
                  <a:lnTo>
                    <a:pt x="5191" y="1930"/>
                  </a:lnTo>
                  <a:lnTo>
                    <a:pt x="5191" y="1930"/>
                  </a:lnTo>
                  <a:lnTo>
                    <a:pt x="5192" y="1931"/>
                  </a:lnTo>
                  <a:lnTo>
                    <a:pt x="5193" y="1931"/>
                  </a:lnTo>
                  <a:lnTo>
                    <a:pt x="5194" y="1932"/>
                  </a:lnTo>
                  <a:lnTo>
                    <a:pt x="5195" y="1932"/>
                  </a:lnTo>
                  <a:lnTo>
                    <a:pt x="5196" y="1933"/>
                  </a:lnTo>
                  <a:lnTo>
                    <a:pt x="5197" y="1933"/>
                  </a:lnTo>
                  <a:lnTo>
                    <a:pt x="5197" y="1934"/>
                  </a:lnTo>
                  <a:lnTo>
                    <a:pt x="5198" y="1934"/>
                  </a:lnTo>
                  <a:lnTo>
                    <a:pt x="5199" y="1935"/>
                  </a:lnTo>
                  <a:lnTo>
                    <a:pt x="5200" y="1935"/>
                  </a:lnTo>
                  <a:lnTo>
                    <a:pt x="5201" y="1936"/>
                  </a:lnTo>
                  <a:lnTo>
                    <a:pt x="5202" y="1936"/>
                  </a:lnTo>
                  <a:lnTo>
                    <a:pt x="5203" y="1937"/>
                  </a:lnTo>
                  <a:lnTo>
                    <a:pt x="5203" y="1937"/>
                  </a:lnTo>
                  <a:lnTo>
                    <a:pt x="5203" y="1937"/>
                  </a:lnTo>
                  <a:lnTo>
                    <a:pt x="5204" y="1938"/>
                  </a:lnTo>
                  <a:lnTo>
                    <a:pt x="5205" y="1938"/>
                  </a:lnTo>
                  <a:lnTo>
                    <a:pt x="5206" y="1938"/>
                  </a:lnTo>
                  <a:lnTo>
                    <a:pt x="5207" y="1939"/>
                  </a:lnTo>
                  <a:lnTo>
                    <a:pt x="5208" y="1939"/>
                  </a:lnTo>
                  <a:lnTo>
                    <a:pt x="5208" y="1940"/>
                  </a:lnTo>
                  <a:lnTo>
                    <a:pt x="5209" y="1940"/>
                  </a:lnTo>
                  <a:lnTo>
                    <a:pt x="5210" y="1940"/>
                  </a:lnTo>
                  <a:lnTo>
                    <a:pt x="5211" y="1941"/>
                  </a:lnTo>
                  <a:lnTo>
                    <a:pt x="5212" y="1941"/>
                  </a:lnTo>
                  <a:lnTo>
                    <a:pt x="5213" y="1942"/>
                  </a:lnTo>
                  <a:lnTo>
                    <a:pt x="5214" y="1942"/>
                  </a:lnTo>
                  <a:lnTo>
                    <a:pt x="5214" y="1942"/>
                  </a:lnTo>
                  <a:lnTo>
                    <a:pt x="5215" y="1943"/>
                  </a:lnTo>
                  <a:lnTo>
                    <a:pt x="5216" y="1943"/>
                  </a:lnTo>
                  <a:lnTo>
                    <a:pt x="5217" y="1943"/>
                  </a:lnTo>
                  <a:lnTo>
                    <a:pt x="5218" y="1944"/>
                  </a:lnTo>
                  <a:lnTo>
                    <a:pt x="5219" y="1944"/>
                  </a:lnTo>
                  <a:lnTo>
                    <a:pt x="5220" y="1944"/>
                  </a:lnTo>
                  <a:lnTo>
                    <a:pt x="5220" y="1945"/>
                  </a:lnTo>
                  <a:lnTo>
                    <a:pt x="5221" y="1945"/>
                  </a:lnTo>
                  <a:lnTo>
                    <a:pt x="5222" y="1945"/>
                  </a:lnTo>
                  <a:lnTo>
                    <a:pt x="5223" y="1946"/>
                  </a:lnTo>
                  <a:lnTo>
                    <a:pt x="5224" y="1946"/>
                  </a:lnTo>
                  <a:lnTo>
                    <a:pt x="5225" y="1946"/>
                  </a:lnTo>
                  <a:lnTo>
                    <a:pt x="5226" y="1946"/>
                  </a:lnTo>
                  <a:lnTo>
                    <a:pt x="5226" y="1947"/>
                  </a:lnTo>
                  <a:lnTo>
                    <a:pt x="5227" y="1947"/>
                  </a:lnTo>
                  <a:lnTo>
                    <a:pt x="5228" y="1947"/>
                  </a:lnTo>
                  <a:lnTo>
                    <a:pt x="5229" y="1947"/>
                  </a:lnTo>
                  <a:lnTo>
                    <a:pt x="5230" y="1948"/>
                  </a:lnTo>
                  <a:lnTo>
                    <a:pt x="5231" y="1948"/>
                  </a:lnTo>
                  <a:lnTo>
                    <a:pt x="5232" y="1948"/>
                  </a:lnTo>
                  <a:lnTo>
                    <a:pt x="5232" y="1948"/>
                  </a:lnTo>
                  <a:lnTo>
                    <a:pt x="5233" y="1949"/>
                  </a:lnTo>
                  <a:lnTo>
                    <a:pt x="5234" y="1949"/>
                  </a:lnTo>
                  <a:lnTo>
                    <a:pt x="5235" y="1949"/>
                  </a:lnTo>
                  <a:lnTo>
                    <a:pt x="5236" y="1949"/>
                  </a:lnTo>
                  <a:lnTo>
                    <a:pt x="5237" y="1949"/>
                  </a:lnTo>
                  <a:lnTo>
                    <a:pt x="5237" y="1949"/>
                  </a:lnTo>
                  <a:lnTo>
                    <a:pt x="5238" y="1950"/>
                  </a:lnTo>
                  <a:lnTo>
                    <a:pt x="5239" y="1950"/>
                  </a:lnTo>
                  <a:lnTo>
                    <a:pt x="5240" y="1950"/>
                  </a:lnTo>
                  <a:lnTo>
                    <a:pt x="5241" y="1950"/>
                  </a:lnTo>
                  <a:lnTo>
                    <a:pt x="5242" y="1950"/>
                  </a:lnTo>
                  <a:lnTo>
                    <a:pt x="5243" y="1950"/>
                  </a:lnTo>
                  <a:lnTo>
                    <a:pt x="5243" y="1950"/>
                  </a:lnTo>
                  <a:lnTo>
                    <a:pt x="5244" y="1951"/>
                  </a:lnTo>
                  <a:lnTo>
                    <a:pt x="5245" y="1951"/>
                  </a:lnTo>
                  <a:lnTo>
                    <a:pt x="5246" y="1951"/>
                  </a:lnTo>
                  <a:lnTo>
                    <a:pt x="5247" y="1951"/>
                  </a:lnTo>
                  <a:lnTo>
                    <a:pt x="5248" y="1951"/>
                  </a:lnTo>
                  <a:lnTo>
                    <a:pt x="5249" y="1951"/>
                  </a:lnTo>
                  <a:lnTo>
                    <a:pt x="5249" y="1951"/>
                  </a:lnTo>
                  <a:lnTo>
                    <a:pt x="5250" y="1951"/>
                  </a:lnTo>
                  <a:lnTo>
                    <a:pt x="5251" y="1951"/>
                  </a:lnTo>
                  <a:lnTo>
                    <a:pt x="5252" y="1951"/>
                  </a:lnTo>
                  <a:lnTo>
                    <a:pt x="5253" y="1951"/>
                  </a:lnTo>
                  <a:lnTo>
                    <a:pt x="5254" y="1951"/>
                  </a:lnTo>
                  <a:lnTo>
                    <a:pt x="5255" y="1952"/>
                  </a:lnTo>
                  <a:lnTo>
                    <a:pt x="5255" y="1952"/>
                  </a:lnTo>
                  <a:lnTo>
                    <a:pt x="5256" y="1952"/>
                  </a:lnTo>
                  <a:lnTo>
                    <a:pt x="5257" y="1952"/>
                  </a:lnTo>
                  <a:lnTo>
                    <a:pt x="5258" y="1952"/>
                  </a:lnTo>
                  <a:lnTo>
                    <a:pt x="5259" y="1952"/>
                  </a:lnTo>
                  <a:lnTo>
                    <a:pt x="5260" y="1952"/>
                  </a:lnTo>
                  <a:lnTo>
                    <a:pt x="5261" y="1952"/>
                  </a:lnTo>
                  <a:lnTo>
                    <a:pt x="5261" y="1952"/>
                  </a:lnTo>
                  <a:lnTo>
                    <a:pt x="5262" y="1952"/>
                  </a:lnTo>
                  <a:lnTo>
                    <a:pt x="5263" y="1952"/>
                  </a:lnTo>
                  <a:lnTo>
                    <a:pt x="5264" y="1952"/>
                  </a:lnTo>
                  <a:lnTo>
                    <a:pt x="5265" y="1951"/>
                  </a:lnTo>
                  <a:lnTo>
                    <a:pt x="5266" y="1951"/>
                  </a:lnTo>
                  <a:lnTo>
                    <a:pt x="5266" y="1951"/>
                  </a:lnTo>
                  <a:lnTo>
                    <a:pt x="5267" y="1951"/>
                  </a:lnTo>
                  <a:lnTo>
                    <a:pt x="5268" y="1951"/>
                  </a:lnTo>
                  <a:lnTo>
                    <a:pt x="5269" y="1951"/>
                  </a:lnTo>
                  <a:lnTo>
                    <a:pt x="5270" y="1951"/>
                  </a:lnTo>
                  <a:lnTo>
                    <a:pt x="5271" y="1951"/>
                  </a:lnTo>
                  <a:lnTo>
                    <a:pt x="5272" y="1951"/>
                  </a:lnTo>
                  <a:lnTo>
                    <a:pt x="5272" y="1951"/>
                  </a:lnTo>
                  <a:lnTo>
                    <a:pt x="5273" y="1951"/>
                  </a:lnTo>
                  <a:lnTo>
                    <a:pt x="5274" y="1951"/>
                  </a:lnTo>
                  <a:lnTo>
                    <a:pt x="5275" y="1950"/>
                  </a:lnTo>
                  <a:lnTo>
                    <a:pt x="5276" y="1950"/>
                  </a:lnTo>
                  <a:lnTo>
                    <a:pt x="5277" y="1950"/>
                  </a:lnTo>
                  <a:lnTo>
                    <a:pt x="5278" y="1950"/>
                  </a:lnTo>
                  <a:lnTo>
                    <a:pt x="5278" y="1950"/>
                  </a:lnTo>
                  <a:lnTo>
                    <a:pt x="5279" y="1950"/>
                  </a:lnTo>
                  <a:lnTo>
                    <a:pt x="5280" y="1950"/>
                  </a:lnTo>
                  <a:lnTo>
                    <a:pt x="5281" y="1949"/>
                  </a:lnTo>
                  <a:lnTo>
                    <a:pt x="5282" y="1949"/>
                  </a:lnTo>
                  <a:lnTo>
                    <a:pt x="5283" y="1949"/>
                  </a:lnTo>
                  <a:lnTo>
                    <a:pt x="5284" y="1949"/>
                  </a:lnTo>
                  <a:lnTo>
                    <a:pt x="5284" y="1949"/>
                  </a:lnTo>
                  <a:lnTo>
                    <a:pt x="5285" y="1948"/>
                  </a:lnTo>
                  <a:lnTo>
                    <a:pt x="5286" y="1948"/>
                  </a:lnTo>
                  <a:lnTo>
                    <a:pt x="5287" y="1948"/>
                  </a:lnTo>
                  <a:lnTo>
                    <a:pt x="5288" y="1948"/>
                  </a:lnTo>
                  <a:lnTo>
                    <a:pt x="5289" y="1947"/>
                  </a:lnTo>
                  <a:lnTo>
                    <a:pt x="5290" y="1947"/>
                  </a:lnTo>
                  <a:lnTo>
                    <a:pt x="5290" y="1947"/>
                  </a:lnTo>
                  <a:lnTo>
                    <a:pt x="5290" y="1947"/>
                  </a:lnTo>
                  <a:lnTo>
                    <a:pt x="5291" y="1947"/>
                  </a:lnTo>
                  <a:lnTo>
                    <a:pt x="5292" y="1946"/>
                  </a:lnTo>
                  <a:lnTo>
                    <a:pt x="5293" y="1946"/>
                  </a:lnTo>
                  <a:lnTo>
                    <a:pt x="5294" y="1946"/>
                  </a:lnTo>
                  <a:lnTo>
                    <a:pt x="5295" y="1946"/>
                  </a:lnTo>
                  <a:lnTo>
                    <a:pt x="5295" y="1945"/>
                  </a:lnTo>
                  <a:lnTo>
                    <a:pt x="5296" y="1945"/>
                  </a:lnTo>
                  <a:lnTo>
                    <a:pt x="5297" y="1945"/>
                  </a:lnTo>
                  <a:lnTo>
                    <a:pt x="5298" y="1944"/>
                  </a:lnTo>
                  <a:lnTo>
                    <a:pt x="5299" y="1944"/>
                  </a:lnTo>
                  <a:lnTo>
                    <a:pt x="5300" y="1944"/>
                  </a:lnTo>
                  <a:lnTo>
                    <a:pt x="5301" y="1943"/>
                  </a:lnTo>
                  <a:lnTo>
                    <a:pt x="5301" y="1943"/>
                  </a:lnTo>
                  <a:lnTo>
                    <a:pt x="5302" y="1943"/>
                  </a:lnTo>
                  <a:lnTo>
                    <a:pt x="5303" y="1942"/>
                  </a:lnTo>
                  <a:lnTo>
                    <a:pt x="5304" y="1942"/>
                  </a:lnTo>
                  <a:lnTo>
                    <a:pt x="5305" y="1942"/>
                  </a:lnTo>
                  <a:lnTo>
                    <a:pt x="5306" y="1941"/>
                  </a:lnTo>
                  <a:lnTo>
                    <a:pt x="5307" y="1941"/>
                  </a:lnTo>
                  <a:lnTo>
                    <a:pt x="5307" y="1941"/>
                  </a:lnTo>
                  <a:lnTo>
                    <a:pt x="5308" y="1940"/>
                  </a:lnTo>
                  <a:lnTo>
                    <a:pt x="5309" y="1940"/>
                  </a:lnTo>
                  <a:lnTo>
                    <a:pt x="5310" y="1939"/>
                  </a:lnTo>
                  <a:lnTo>
                    <a:pt x="5311" y="1939"/>
                  </a:lnTo>
                  <a:lnTo>
                    <a:pt x="5312" y="1939"/>
                  </a:lnTo>
                  <a:lnTo>
                    <a:pt x="5313" y="1938"/>
                  </a:lnTo>
                  <a:lnTo>
                    <a:pt x="5313" y="1938"/>
                  </a:lnTo>
                  <a:lnTo>
                    <a:pt x="5314" y="1937"/>
                  </a:lnTo>
                  <a:lnTo>
                    <a:pt x="5315" y="1937"/>
                  </a:lnTo>
                  <a:lnTo>
                    <a:pt x="5316" y="1936"/>
                  </a:lnTo>
                  <a:lnTo>
                    <a:pt x="5317" y="1936"/>
                  </a:lnTo>
                  <a:lnTo>
                    <a:pt x="5318" y="1935"/>
                  </a:lnTo>
                  <a:lnTo>
                    <a:pt x="5318" y="1935"/>
                  </a:lnTo>
                  <a:lnTo>
                    <a:pt x="5319" y="1934"/>
                  </a:lnTo>
                  <a:lnTo>
                    <a:pt x="5320" y="1934"/>
                  </a:lnTo>
                  <a:lnTo>
                    <a:pt x="5321" y="1933"/>
                  </a:lnTo>
                  <a:lnTo>
                    <a:pt x="5322" y="1933"/>
                  </a:lnTo>
                  <a:lnTo>
                    <a:pt x="5323" y="1932"/>
                  </a:lnTo>
                  <a:lnTo>
                    <a:pt x="5324" y="1932"/>
                  </a:lnTo>
                  <a:lnTo>
                    <a:pt x="5324" y="1931"/>
                  </a:lnTo>
                  <a:lnTo>
                    <a:pt x="5325" y="1931"/>
                  </a:lnTo>
                  <a:lnTo>
                    <a:pt x="5326" y="1930"/>
                  </a:lnTo>
                  <a:lnTo>
                    <a:pt x="5327" y="1930"/>
                  </a:lnTo>
                  <a:lnTo>
                    <a:pt x="5328" y="1929"/>
                  </a:lnTo>
                  <a:lnTo>
                    <a:pt x="5329" y="1929"/>
                  </a:lnTo>
                  <a:lnTo>
                    <a:pt x="5330" y="1928"/>
                  </a:lnTo>
                  <a:lnTo>
                    <a:pt x="5330" y="1928"/>
                  </a:lnTo>
                  <a:lnTo>
                    <a:pt x="5331" y="1927"/>
                  </a:lnTo>
                  <a:lnTo>
                    <a:pt x="5332" y="1926"/>
                  </a:lnTo>
                  <a:lnTo>
                    <a:pt x="5333" y="1926"/>
                  </a:lnTo>
                  <a:lnTo>
                    <a:pt x="5334" y="1925"/>
                  </a:lnTo>
                  <a:lnTo>
                    <a:pt x="5335" y="1925"/>
                  </a:lnTo>
                  <a:lnTo>
                    <a:pt x="5336" y="1924"/>
                  </a:lnTo>
                  <a:lnTo>
                    <a:pt x="5336" y="1923"/>
                  </a:lnTo>
                  <a:lnTo>
                    <a:pt x="5337" y="1923"/>
                  </a:lnTo>
                  <a:lnTo>
                    <a:pt x="5338" y="1922"/>
                  </a:lnTo>
                  <a:lnTo>
                    <a:pt x="5339" y="1921"/>
                  </a:lnTo>
                  <a:lnTo>
                    <a:pt x="5340" y="1921"/>
                  </a:lnTo>
                  <a:lnTo>
                    <a:pt x="5341" y="1920"/>
                  </a:lnTo>
                  <a:lnTo>
                    <a:pt x="5342" y="1919"/>
                  </a:lnTo>
                  <a:lnTo>
                    <a:pt x="5342" y="1919"/>
                  </a:lnTo>
                  <a:lnTo>
                    <a:pt x="5343" y="1918"/>
                  </a:lnTo>
                  <a:lnTo>
                    <a:pt x="5344" y="1917"/>
                  </a:lnTo>
                  <a:lnTo>
                    <a:pt x="5345" y="1917"/>
                  </a:lnTo>
                  <a:lnTo>
                    <a:pt x="5346" y="1916"/>
                  </a:lnTo>
                  <a:lnTo>
                    <a:pt x="5347" y="1915"/>
                  </a:lnTo>
                  <a:lnTo>
                    <a:pt x="5347" y="1915"/>
                  </a:lnTo>
                  <a:lnTo>
                    <a:pt x="5348" y="1914"/>
                  </a:lnTo>
                  <a:lnTo>
                    <a:pt x="5349" y="1913"/>
                  </a:lnTo>
                  <a:lnTo>
                    <a:pt x="5350" y="1913"/>
                  </a:lnTo>
                  <a:lnTo>
                    <a:pt x="5351" y="1912"/>
                  </a:lnTo>
                  <a:lnTo>
                    <a:pt x="5352" y="1911"/>
                  </a:lnTo>
                  <a:lnTo>
                    <a:pt x="5353" y="1910"/>
                  </a:lnTo>
                  <a:lnTo>
                    <a:pt x="5353" y="1910"/>
                  </a:lnTo>
                  <a:lnTo>
                    <a:pt x="5354" y="1909"/>
                  </a:lnTo>
                  <a:lnTo>
                    <a:pt x="5355" y="1908"/>
                  </a:lnTo>
                  <a:lnTo>
                    <a:pt x="5356" y="1907"/>
                  </a:lnTo>
                  <a:lnTo>
                    <a:pt x="5357" y="1906"/>
                  </a:lnTo>
                  <a:lnTo>
                    <a:pt x="5358" y="1906"/>
                  </a:lnTo>
                  <a:lnTo>
                    <a:pt x="5359" y="1905"/>
                  </a:lnTo>
                  <a:lnTo>
                    <a:pt x="5359" y="1904"/>
                  </a:lnTo>
                  <a:lnTo>
                    <a:pt x="5360" y="1903"/>
                  </a:lnTo>
                  <a:lnTo>
                    <a:pt x="5361" y="1902"/>
                  </a:lnTo>
                  <a:lnTo>
                    <a:pt x="5362" y="1902"/>
                  </a:lnTo>
                  <a:lnTo>
                    <a:pt x="5363" y="1901"/>
                  </a:lnTo>
                  <a:lnTo>
                    <a:pt x="5364" y="1900"/>
                  </a:lnTo>
                  <a:lnTo>
                    <a:pt x="5365" y="1899"/>
                  </a:lnTo>
                  <a:lnTo>
                    <a:pt x="5365" y="1898"/>
                  </a:lnTo>
                  <a:lnTo>
                    <a:pt x="5366" y="1897"/>
                  </a:lnTo>
                  <a:lnTo>
                    <a:pt x="5367" y="1897"/>
                  </a:lnTo>
                  <a:lnTo>
                    <a:pt x="5368" y="1896"/>
                  </a:lnTo>
                  <a:lnTo>
                    <a:pt x="5369" y="1895"/>
                  </a:lnTo>
                  <a:lnTo>
                    <a:pt x="5370" y="1894"/>
                  </a:lnTo>
                  <a:lnTo>
                    <a:pt x="5371" y="1893"/>
                  </a:lnTo>
                  <a:lnTo>
                    <a:pt x="5371" y="1892"/>
                  </a:lnTo>
                  <a:lnTo>
                    <a:pt x="5372" y="1891"/>
                  </a:lnTo>
                  <a:lnTo>
                    <a:pt x="5373" y="1890"/>
                  </a:lnTo>
                  <a:lnTo>
                    <a:pt x="5374" y="1889"/>
                  </a:lnTo>
                  <a:lnTo>
                    <a:pt x="5375" y="1888"/>
                  </a:lnTo>
                  <a:lnTo>
                    <a:pt x="5376" y="1887"/>
                  </a:lnTo>
                  <a:lnTo>
                    <a:pt x="5376" y="1887"/>
                  </a:lnTo>
                  <a:lnTo>
                    <a:pt x="5376" y="1887"/>
                  </a:lnTo>
                  <a:lnTo>
                    <a:pt x="5377" y="1886"/>
                  </a:lnTo>
                  <a:lnTo>
                    <a:pt x="5378" y="1885"/>
                  </a:lnTo>
                  <a:lnTo>
                    <a:pt x="5379" y="1884"/>
                  </a:lnTo>
                  <a:lnTo>
                    <a:pt x="5380" y="1883"/>
                  </a:lnTo>
                  <a:lnTo>
                    <a:pt x="5381" y="1882"/>
                  </a:lnTo>
                  <a:lnTo>
                    <a:pt x="5382" y="1881"/>
                  </a:lnTo>
                  <a:lnTo>
                    <a:pt x="5382" y="1880"/>
                  </a:lnTo>
                  <a:lnTo>
                    <a:pt x="5383" y="1879"/>
                  </a:lnTo>
                  <a:lnTo>
                    <a:pt x="5384" y="1878"/>
                  </a:lnTo>
                  <a:lnTo>
                    <a:pt x="5385" y="1877"/>
                  </a:lnTo>
                  <a:lnTo>
                    <a:pt x="5386" y="1876"/>
                  </a:lnTo>
                  <a:lnTo>
                    <a:pt x="5387" y="1875"/>
                  </a:lnTo>
                  <a:lnTo>
                    <a:pt x="5388" y="1874"/>
                  </a:lnTo>
                  <a:lnTo>
                    <a:pt x="5388" y="1873"/>
                  </a:lnTo>
                  <a:lnTo>
                    <a:pt x="5389" y="1872"/>
                  </a:lnTo>
                  <a:lnTo>
                    <a:pt x="5390" y="1871"/>
                  </a:lnTo>
                  <a:lnTo>
                    <a:pt x="5391" y="1869"/>
                  </a:lnTo>
                  <a:lnTo>
                    <a:pt x="5392" y="1868"/>
                  </a:lnTo>
                  <a:lnTo>
                    <a:pt x="5393" y="1867"/>
                  </a:lnTo>
                  <a:lnTo>
                    <a:pt x="5394" y="1866"/>
                  </a:lnTo>
                  <a:lnTo>
                    <a:pt x="5394" y="1865"/>
                  </a:lnTo>
                  <a:lnTo>
                    <a:pt x="5395" y="1864"/>
                  </a:lnTo>
                  <a:lnTo>
                    <a:pt x="5396" y="1863"/>
                  </a:lnTo>
                  <a:lnTo>
                    <a:pt x="5397" y="1862"/>
                  </a:lnTo>
                  <a:lnTo>
                    <a:pt x="5398" y="1861"/>
                  </a:lnTo>
                  <a:lnTo>
                    <a:pt x="5399" y="1860"/>
                  </a:lnTo>
                  <a:lnTo>
                    <a:pt x="5400" y="1859"/>
                  </a:lnTo>
                  <a:lnTo>
                    <a:pt x="5400" y="1857"/>
                  </a:lnTo>
                  <a:lnTo>
                    <a:pt x="5401" y="1856"/>
                  </a:lnTo>
                  <a:lnTo>
                    <a:pt x="5402" y="1855"/>
                  </a:lnTo>
                  <a:lnTo>
                    <a:pt x="5403" y="1854"/>
                  </a:lnTo>
                  <a:lnTo>
                    <a:pt x="5404" y="1853"/>
                  </a:lnTo>
                  <a:lnTo>
                    <a:pt x="5405" y="1852"/>
                  </a:lnTo>
                  <a:lnTo>
                    <a:pt x="5405" y="1850"/>
                  </a:lnTo>
                  <a:lnTo>
                    <a:pt x="5406" y="1849"/>
                  </a:lnTo>
                  <a:lnTo>
                    <a:pt x="5407" y="1848"/>
                  </a:lnTo>
                  <a:lnTo>
                    <a:pt x="5408" y="1847"/>
                  </a:lnTo>
                  <a:lnTo>
                    <a:pt x="5409" y="1846"/>
                  </a:lnTo>
                  <a:lnTo>
                    <a:pt x="5410" y="1845"/>
                  </a:lnTo>
                  <a:lnTo>
                    <a:pt x="5411" y="1843"/>
                  </a:lnTo>
                  <a:lnTo>
                    <a:pt x="5411" y="1842"/>
                  </a:lnTo>
                  <a:lnTo>
                    <a:pt x="5412" y="1841"/>
                  </a:lnTo>
                  <a:lnTo>
                    <a:pt x="5413" y="1840"/>
                  </a:lnTo>
                  <a:lnTo>
                    <a:pt x="5414" y="1838"/>
                  </a:lnTo>
                  <a:lnTo>
                    <a:pt x="5415" y="1837"/>
                  </a:lnTo>
                  <a:lnTo>
                    <a:pt x="5416" y="1836"/>
                  </a:lnTo>
                  <a:lnTo>
                    <a:pt x="5417" y="1835"/>
                  </a:lnTo>
                  <a:lnTo>
                    <a:pt x="5417" y="1833"/>
                  </a:lnTo>
                  <a:lnTo>
                    <a:pt x="5418" y="1832"/>
                  </a:lnTo>
                  <a:lnTo>
                    <a:pt x="5419" y="1831"/>
                  </a:lnTo>
                  <a:lnTo>
                    <a:pt x="5420" y="1829"/>
                  </a:lnTo>
                  <a:lnTo>
                    <a:pt x="5421" y="1828"/>
                  </a:lnTo>
                  <a:lnTo>
                    <a:pt x="5422" y="1827"/>
                  </a:lnTo>
                  <a:lnTo>
                    <a:pt x="5423" y="1826"/>
                  </a:lnTo>
                  <a:lnTo>
                    <a:pt x="5423" y="1824"/>
                  </a:lnTo>
                  <a:lnTo>
                    <a:pt x="5424" y="1823"/>
                  </a:lnTo>
                  <a:lnTo>
                    <a:pt x="5425" y="1822"/>
                  </a:lnTo>
                  <a:lnTo>
                    <a:pt x="5426" y="1820"/>
                  </a:lnTo>
                  <a:lnTo>
                    <a:pt x="5427" y="1819"/>
                  </a:lnTo>
                  <a:lnTo>
                    <a:pt x="5428" y="1818"/>
                  </a:lnTo>
                  <a:lnTo>
                    <a:pt x="5429" y="1816"/>
                  </a:lnTo>
                  <a:lnTo>
                    <a:pt x="5429" y="1815"/>
                  </a:lnTo>
                  <a:lnTo>
                    <a:pt x="5430" y="1813"/>
                  </a:lnTo>
                  <a:lnTo>
                    <a:pt x="5431" y="1812"/>
                  </a:lnTo>
                  <a:lnTo>
                    <a:pt x="5432" y="1811"/>
                  </a:lnTo>
                  <a:lnTo>
                    <a:pt x="5433" y="1809"/>
                  </a:lnTo>
                  <a:lnTo>
                    <a:pt x="5434" y="1808"/>
                  </a:lnTo>
                  <a:lnTo>
                    <a:pt x="5434" y="1807"/>
                  </a:lnTo>
                  <a:lnTo>
                    <a:pt x="5435" y="1805"/>
                  </a:lnTo>
                  <a:lnTo>
                    <a:pt x="5436" y="1804"/>
                  </a:lnTo>
                  <a:lnTo>
                    <a:pt x="5437" y="1802"/>
                  </a:lnTo>
                  <a:lnTo>
                    <a:pt x="5438" y="1801"/>
                  </a:lnTo>
                  <a:lnTo>
                    <a:pt x="5439" y="1799"/>
                  </a:lnTo>
                  <a:lnTo>
                    <a:pt x="5440" y="1798"/>
                  </a:lnTo>
                  <a:lnTo>
                    <a:pt x="5440" y="1796"/>
                  </a:lnTo>
                  <a:lnTo>
                    <a:pt x="5441" y="1795"/>
                  </a:lnTo>
                  <a:lnTo>
                    <a:pt x="5442" y="1794"/>
                  </a:lnTo>
                  <a:lnTo>
                    <a:pt x="5443" y="1792"/>
                  </a:lnTo>
                  <a:lnTo>
                    <a:pt x="5444" y="1791"/>
                  </a:lnTo>
                  <a:lnTo>
                    <a:pt x="5445" y="1789"/>
                  </a:lnTo>
                  <a:lnTo>
                    <a:pt x="5446" y="1788"/>
                  </a:lnTo>
                  <a:lnTo>
                    <a:pt x="5446" y="1786"/>
                  </a:lnTo>
                  <a:lnTo>
                    <a:pt x="5447" y="1785"/>
                  </a:lnTo>
                  <a:lnTo>
                    <a:pt x="5448" y="1783"/>
                  </a:lnTo>
                  <a:lnTo>
                    <a:pt x="5449" y="1782"/>
                  </a:lnTo>
                  <a:lnTo>
                    <a:pt x="5450" y="1780"/>
                  </a:lnTo>
                  <a:lnTo>
                    <a:pt x="5451" y="1778"/>
                  </a:lnTo>
                  <a:lnTo>
                    <a:pt x="5452" y="1777"/>
                  </a:lnTo>
                  <a:lnTo>
                    <a:pt x="5452" y="1775"/>
                  </a:lnTo>
                  <a:lnTo>
                    <a:pt x="5453" y="1774"/>
                  </a:lnTo>
                  <a:lnTo>
                    <a:pt x="5454" y="1772"/>
                  </a:lnTo>
                  <a:lnTo>
                    <a:pt x="5455" y="1771"/>
                  </a:lnTo>
                  <a:lnTo>
                    <a:pt x="5456" y="1769"/>
                  </a:lnTo>
                  <a:lnTo>
                    <a:pt x="5457" y="1768"/>
                  </a:lnTo>
                  <a:lnTo>
                    <a:pt x="5457" y="1766"/>
                  </a:lnTo>
                  <a:lnTo>
                    <a:pt x="5458" y="1764"/>
                  </a:lnTo>
                  <a:lnTo>
                    <a:pt x="5459" y="1763"/>
                  </a:lnTo>
                  <a:lnTo>
                    <a:pt x="5460" y="1761"/>
                  </a:lnTo>
                  <a:lnTo>
                    <a:pt x="5461" y="1760"/>
                  </a:lnTo>
                  <a:lnTo>
                    <a:pt x="5462" y="1758"/>
                  </a:lnTo>
                  <a:lnTo>
                    <a:pt x="5462" y="1758"/>
                  </a:lnTo>
                  <a:lnTo>
                    <a:pt x="5463" y="1756"/>
                  </a:lnTo>
                  <a:lnTo>
                    <a:pt x="5463" y="1755"/>
                  </a:lnTo>
                  <a:lnTo>
                    <a:pt x="5464" y="1753"/>
                  </a:lnTo>
                  <a:lnTo>
                    <a:pt x="5465" y="1752"/>
                  </a:lnTo>
                  <a:lnTo>
                    <a:pt x="5466" y="1750"/>
                  </a:lnTo>
                  <a:lnTo>
                    <a:pt x="5467" y="1749"/>
                  </a:lnTo>
                  <a:lnTo>
                    <a:pt x="5467" y="1747"/>
                  </a:lnTo>
                  <a:lnTo>
                    <a:pt x="5468" y="1745"/>
                  </a:lnTo>
                  <a:lnTo>
                    <a:pt x="5469" y="1744"/>
                  </a:lnTo>
                  <a:lnTo>
                    <a:pt x="5470" y="1742"/>
                  </a:lnTo>
                  <a:lnTo>
                    <a:pt x="5471" y="1741"/>
                  </a:lnTo>
                  <a:lnTo>
                    <a:pt x="5471" y="1739"/>
                  </a:lnTo>
                  <a:lnTo>
                    <a:pt x="5472" y="1737"/>
                  </a:lnTo>
                  <a:lnTo>
                    <a:pt x="5473" y="1736"/>
                  </a:lnTo>
                  <a:lnTo>
                    <a:pt x="5473" y="1736"/>
                  </a:lnTo>
                  <a:lnTo>
                    <a:pt x="5474" y="1734"/>
                  </a:lnTo>
                  <a:lnTo>
                    <a:pt x="5475" y="1732"/>
                  </a:lnTo>
                  <a:lnTo>
                    <a:pt x="5476" y="1730"/>
                  </a:lnTo>
                  <a:lnTo>
                    <a:pt x="5476" y="1729"/>
                  </a:lnTo>
                  <a:lnTo>
                    <a:pt x="5477" y="1727"/>
                  </a:lnTo>
                  <a:lnTo>
                    <a:pt x="5478" y="1725"/>
                  </a:lnTo>
                  <a:lnTo>
                    <a:pt x="5479" y="1723"/>
                  </a:lnTo>
                  <a:lnTo>
                    <a:pt x="5480" y="1721"/>
                  </a:lnTo>
                  <a:lnTo>
                    <a:pt x="5481" y="1719"/>
                  </a:lnTo>
                  <a:lnTo>
                    <a:pt x="5482" y="1717"/>
                  </a:lnTo>
                  <a:lnTo>
                    <a:pt x="5482" y="1715"/>
                  </a:lnTo>
                  <a:lnTo>
                    <a:pt x="5483" y="1713"/>
                  </a:lnTo>
                  <a:lnTo>
                    <a:pt x="5484" y="1711"/>
                  </a:lnTo>
                  <a:lnTo>
                    <a:pt x="5485" y="1708"/>
                  </a:lnTo>
                  <a:lnTo>
                    <a:pt x="5486" y="1706"/>
                  </a:lnTo>
                  <a:lnTo>
                    <a:pt x="5487" y="1704"/>
                  </a:lnTo>
                  <a:lnTo>
                    <a:pt x="5488" y="1702"/>
                  </a:lnTo>
                  <a:lnTo>
                    <a:pt x="5488" y="1700"/>
                  </a:lnTo>
                  <a:lnTo>
                    <a:pt x="5489" y="1697"/>
                  </a:lnTo>
                  <a:lnTo>
                    <a:pt x="5490" y="1695"/>
                  </a:lnTo>
                  <a:lnTo>
                    <a:pt x="5491" y="1692"/>
                  </a:lnTo>
                  <a:lnTo>
                    <a:pt x="5492" y="1690"/>
                  </a:lnTo>
                  <a:lnTo>
                    <a:pt x="5493" y="1687"/>
                  </a:lnTo>
                  <a:lnTo>
                    <a:pt x="5493" y="1685"/>
                  </a:lnTo>
                  <a:lnTo>
                    <a:pt x="5494" y="1682"/>
                  </a:lnTo>
                  <a:lnTo>
                    <a:pt x="5495" y="1680"/>
                  </a:lnTo>
                  <a:lnTo>
                    <a:pt x="5496" y="1677"/>
                  </a:lnTo>
                  <a:lnTo>
                    <a:pt x="5497" y="1674"/>
                  </a:lnTo>
                  <a:lnTo>
                    <a:pt x="5498" y="1672"/>
                  </a:lnTo>
                  <a:lnTo>
                    <a:pt x="5499" y="1669"/>
                  </a:lnTo>
                  <a:lnTo>
                    <a:pt x="5499" y="1666"/>
                  </a:lnTo>
                  <a:lnTo>
                    <a:pt x="5500" y="1663"/>
                  </a:lnTo>
                  <a:lnTo>
                    <a:pt x="5501" y="1661"/>
                  </a:lnTo>
                  <a:lnTo>
                    <a:pt x="5502" y="1658"/>
                  </a:lnTo>
                  <a:lnTo>
                    <a:pt x="5503" y="1655"/>
                  </a:lnTo>
                  <a:lnTo>
                    <a:pt x="5504" y="1652"/>
                  </a:lnTo>
                  <a:lnTo>
                    <a:pt x="5505" y="1649"/>
                  </a:lnTo>
                  <a:lnTo>
                    <a:pt x="5505" y="1646"/>
                  </a:lnTo>
                  <a:lnTo>
                    <a:pt x="5506" y="1642"/>
                  </a:lnTo>
                  <a:lnTo>
                    <a:pt x="5507" y="1639"/>
                  </a:lnTo>
                  <a:lnTo>
                    <a:pt x="5508" y="1636"/>
                  </a:lnTo>
                  <a:lnTo>
                    <a:pt x="5509" y="1633"/>
                  </a:lnTo>
                  <a:lnTo>
                    <a:pt x="5510" y="1629"/>
                  </a:lnTo>
                  <a:lnTo>
                    <a:pt x="5511" y="1626"/>
                  </a:lnTo>
                  <a:lnTo>
                    <a:pt x="5511" y="1623"/>
                  </a:lnTo>
                  <a:lnTo>
                    <a:pt x="5512" y="1619"/>
                  </a:lnTo>
                  <a:lnTo>
                    <a:pt x="5513" y="1616"/>
                  </a:lnTo>
                  <a:lnTo>
                    <a:pt x="5514" y="1612"/>
                  </a:lnTo>
                  <a:lnTo>
                    <a:pt x="5515" y="1609"/>
                  </a:lnTo>
                  <a:lnTo>
                    <a:pt x="5516" y="1605"/>
                  </a:lnTo>
                  <a:lnTo>
                    <a:pt x="5516" y="1601"/>
                  </a:lnTo>
                  <a:lnTo>
                    <a:pt x="5517" y="1598"/>
                  </a:lnTo>
                  <a:lnTo>
                    <a:pt x="5518" y="1594"/>
                  </a:lnTo>
                  <a:lnTo>
                    <a:pt x="5519" y="1590"/>
                  </a:lnTo>
                  <a:lnTo>
                    <a:pt x="5520" y="1586"/>
                  </a:lnTo>
                  <a:lnTo>
                    <a:pt x="5521" y="1582"/>
                  </a:lnTo>
                  <a:lnTo>
                    <a:pt x="5522" y="1578"/>
                  </a:lnTo>
                  <a:lnTo>
                    <a:pt x="5522" y="1574"/>
                  </a:lnTo>
                  <a:lnTo>
                    <a:pt x="5523" y="1570"/>
                  </a:lnTo>
                  <a:lnTo>
                    <a:pt x="5524" y="1566"/>
                  </a:lnTo>
                  <a:lnTo>
                    <a:pt x="5524" y="1566"/>
                  </a:lnTo>
                  <a:lnTo>
                    <a:pt x="5525" y="1562"/>
                  </a:lnTo>
                  <a:lnTo>
                    <a:pt x="5526" y="1557"/>
                  </a:lnTo>
                  <a:lnTo>
                    <a:pt x="5527" y="1553"/>
                  </a:lnTo>
                  <a:lnTo>
                    <a:pt x="5528" y="1549"/>
                  </a:lnTo>
                  <a:lnTo>
                    <a:pt x="5528" y="1544"/>
                  </a:lnTo>
                  <a:lnTo>
                    <a:pt x="5529" y="1540"/>
                  </a:lnTo>
                  <a:lnTo>
                    <a:pt x="5530" y="1536"/>
                  </a:lnTo>
                  <a:lnTo>
                    <a:pt x="5531" y="1532"/>
                  </a:lnTo>
                  <a:lnTo>
                    <a:pt x="5532" y="1527"/>
                  </a:lnTo>
                  <a:lnTo>
                    <a:pt x="5533" y="1523"/>
                  </a:lnTo>
                  <a:lnTo>
                    <a:pt x="5534" y="1518"/>
                  </a:lnTo>
                  <a:lnTo>
                    <a:pt x="5534" y="1514"/>
                  </a:lnTo>
                  <a:lnTo>
                    <a:pt x="5535" y="1510"/>
                  </a:lnTo>
                  <a:lnTo>
                    <a:pt x="5536" y="1505"/>
                  </a:lnTo>
                  <a:lnTo>
                    <a:pt x="5537" y="1501"/>
                  </a:lnTo>
                  <a:lnTo>
                    <a:pt x="5538" y="1496"/>
                  </a:lnTo>
                  <a:lnTo>
                    <a:pt x="5539" y="1492"/>
                  </a:lnTo>
                  <a:lnTo>
                    <a:pt x="5539" y="1487"/>
                  </a:lnTo>
                  <a:lnTo>
                    <a:pt x="5540" y="1483"/>
                  </a:lnTo>
                  <a:lnTo>
                    <a:pt x="5541" y="1478"/>
                  </a:lnTo>
                  <a:lnTo>
                    <a:pt x="5542" y="1473"/>
                  </a:lnTo>
                  <a:lnTo>
                    <a:pt x="5543" y="1469"/>
                  </a:lnTo>
                  <a:lnTo>
                    <a:pt x="5544" y="1464"/>
                  </a:lnTo>
                  <a:lnTo>
                    <a:pt x="5545" y="1460"/>
                  </a:lnTo>
                  <a:lnTo>
                    <a:pt x="5545" y="1455"/>
                  </a:lnTo>
                  <a:lnTo>
                    <a:pt x="5546" y="1450"/>
                  </a:lnTo>
                  <a:lnTo>
                    <a:pt x="5547" y="1446"/>
                  </a:lnTo>
                  <a:lnTo>
                    <a:pt x="5548" y="1441"/>
                  </a:lnTo>
                  <a:lnTo>
                    <a:pt x="5549" y="1436"/>
                  </a:lnTo>
                  <a:lnTo>
                    <a:pt x="5550" y="1431"/>
                  </a:lnTo>
                  <a:lnTo>
                    <a:pt x="5551" y="1427"/>
                  </a:lnTo>
                  <a:lnTo>
                    <a:pt x="5551" y="1422"/>
                  </a:lnTo>
                  <a:lnTo>
                    <a:pt x="5552" y="1417"/>
                  </a:lnTo>
                  <a:lnTo>
                    <a:pt x="5553" y="1412"/>
                  </a:lnTo>
                  <a:lnTo>
                    <a:pt x="5554" y="1407"/>
                  </a:lnTo>
                  <a:lnTo>
                    <a:pt x="5555" y="1402"/>
                  </a:lnTo>
                  <a:lnTo>
                    <a:pt x="5556" y="1398"/>
                  </a:lnTo>
                  <a:lnTo>
                    <a:pt x="5557" y="1393"/>
                  </a:lnTo>
                  <a:lnTo>
                    <a:pt x="5557" y="1388"/>
                  </a:lnTo>
                  <a:lnTo>
                    <a:pt x="5558" y="1383"/>
                  </a:lnTo>
                  <a:lnTo>
                    <a:pt x="5559" y="1378"/>
                  </a:lnTo>
                  <a:lnTo>
                    <a:pt x="5560" y="1373"/>
                  </a:lnTo>
                  <a:lnTo>
                    <a:pt x="5561" y="1368"/>
                  </a:lnTo>
                  <a:lnTo>
                    <a:pt x="5562" y="1363"/>
                  </a:lnTo>
                  <a:lnTo>
                    <a:pt x="5562" y="1358"/>
                  </a:lnTo>
                  <a:lnTo>
                    <a:pt x="5563" y="1353"/>
                  </a:lnTo>
                  <a:lnTo>
                    <a:pt x="5564" y="1348"/>
                  </a:lnTo>
                  <a:lnTo>
                    <a:pt x="5565" y="1343"/>
                  </a:lnTo>
                  <a:lnTo>
                    <a:pt x="5566" y="1337"/>
                  </a:lnTo>
                  <a:lnTo>
                    <a:pt x="5567" y="1332"/>
                  </a:lnTo>
                  <a:lnTo>
                    <a:pt x="5568" y="1327"/>
                  </a:lnTo>
                  <a:lnTo>
                    <a:pt x="5568" y="1322"/>
                  </a:lnTo>
                  <a:lnTo>
                    <a:pt x="5569" y="1317"/>
                  </a:lnTo>
                  <a:lnTo>
                    <a:pt x="5570" y="1312"/>
                  </a:lnTo>
                  <a:lnTo>
                    <a:pt x="5571" y="1306"/>
                  </a:lnTo>
                  <a:lnTo>
                    <a:pt x="5572" y="1301"/>
                  </a:lnTo>
                  <a:lnTo>
                    <a:pt x="5573" y="1296"/>
                  </a:lnTo>
                  <a:lnTo>
                    <a:pt x="5574" y="1291"/>
                  </a:lnTo>
                  <a:lnTo>
                    <a:pt x="5574" y="1285"/>
                  </a:lnTo>
                  <a:lnTo>
                    <a:pt x="5575" y="1280"/>
                  </a:lnTo>
                  <a:lnTo>
                    <a:pt x="5576" y="1275"/>
                  </a:lnTo>
                  <a:lnTo>
                    <a:pt x="5577" y="1269"/>
                  </a:lnTo>
                  <a:lnTo>
                    <a:pt x="5578" y="1264"/>
                  </a:lnTo>
                  <a:lnTo>
                    <a:pt x="5579" y="1258"/>
                  </a:lnTo>
                  <a:lnTo>
                    <a:pt x="5580" y="1253"/>
                  </a:lnTo>
                  <a:lnTo>
                    <a:pt x="5580" y="1253"/>
                  </a:lnTo>
                  <a:lnTo>
                    <a:pt x="5580" y="1248"/>
                  </a:lnTo>
                  <a:lnTo>
                    <a:pt x="5581" y="1243"/>
                  </a:lnTo>
                  <a:lnTo>
                    <a:pt x="5581" y="1243"/>
                  </a:lnTo>
                  <a:lnTo>
                    <a:pt x="5582" y="1239"/>
                  </a:lnTo>
                  <a:lnTo>
                    <a:pt x="5583" y="1234"/>
                  </a:lnTo>
                  <a:lnTo>
                    <a:pt x="5583" y="1229"/>
                  </a:lnTo>
                  <a:lnTo>
                    <a:pt x="5584" y="1224"/>
                  </a:lnTo>
                  <a:lnTo>
                    <a:pt x="5584" y="1224"/>
                  </a:lnTo>
                  <a:lnTo>
                    <a:pt x="5585" y="1219"/>
                  </a:lnTo>
                  <a:lnTo>
                    <a:pt x="5586" y="1214"/>
                  </a:lnTo>
                  <a:lnTo>
                    <a:pt x="5586" y="1209"/>
                  </a:lnTo>
                  <a:lnTo>
                    <a:pt x="5587" y="1204"/>
                  </a:lnTo>
                  <a:lnTo>
                    <a:pt x="5587" y="1204"/>
                  </a:lnTo>
                  <a:lnTo>
                    <a:pt x="5588" y="1199"/>
                  </a:lnTo>
                  <a:lnTo>
                    <a:pt x="5589" y="1194"/>
                  </a:lnTo>
                  <a:lnTo>
                    <a:pt x="5589" y="1189"/>
                  </a:lnTo>
                  <a:lnTo>
                    <a:pt x="5590" y="1184"/>
                  </a:lnTo>
                  <a:lnTo>
                    <a:pt x="5590" y="1184"/>
                  </a:lnTo>
                  <a:lnTo>
                    <a:pt x="5591" y="1179"/>
                  </a:lnTo>
                  <a:lnTo>
                    <a:pt x="5592" y="1174"/>
                  </a:lnTo>
                  <a:lnTo>
                    <a:pt x="5592" y="1174"/>
                  </a:lnTo>
                  <a:lnTo>
                    <a:pt x="5592" y="1169"/>
                  </a:lnTo>
                  <a:lnTo>
                    <a:pt x="5593" y="1164"/>
                  </a:lnTo>
                  <a:lnTo>
                    <a:pt x="5593" y="1164"/>
                  </a:lnTo>
                  <a:lnTo>
                    <a:pt x="5594" y="1159"/>
                  </a:lnTo>
                  <a:lnTo>
                    <a:pt x="5595" y="1154"/>
                  </a:lnTo>
                  <a:lnTo>
                    <a:pt x="5595" y="1149"/>
                  </a:lnTo>
                  <a:lnTo>
                    <a:pt x="5596" y="1144"/>
                  </a:lnTo>
                  <a:lnTo>
                    <a:pt x="5596" y="1144"/>
                  </a:lnTo>
                  <a:lnTo>
                    <a:pt x="5597" y="1139"/>
                  </a:lnTo>
                  <a:lnTo>
                    <a:pt x="5598" y="1134"/>
                  </a:lnTo>
                  <a:lnTo>
                    <a:pt x="5598" y="1129"/>
                  </a:lnTo>
                  <a:lnTo>
                    <a:pt x="5599" y="1123"/>
                  </a:lnTo>
                  <a:lnTo>
                    <a:pt x="5599" y="1123"/>
                  </a:lnTo>
                  <a:lnTo>
                    <a:pt x="5600" y="1118"/>
                  </a:lnTo>
                  <a:lnTo>
                    <a:pt x="5601" y="1113"/>
                  </a:lnTo>
                  <a:lnTo>
                    <a:pt x="5601" y="1108"/>
                  </a:lnTo>
                  <a:lnTo>
                    <a:pt x="5602" y="1103"/>
                  </a:lnTo>
                  <a:lnTo>
                    <a:pt x="5602" y="1103"/>
                  </a:lnTo>
                  <a:lnTo>
                    <a:pt x="5603" y="1097"/>
                  </a:lnTo>
                  <a:lnTo>
                    <a:pt x="5604" y="1092"/>
                  </a:lnTo>
                  <a:lnTo>
                    <a:pt x="5604" y="1092"/>
                  </a:lnTo>
                  <a:lnTo>
                    <a:pt x="5604" y="1086"/>
                  </a:lnTo>
                  <a:lnTo>
                    <a:pt x="5605" y="1080"/>
                  </a:lnTo>
                  <a:lnTo>
                    <a:pt x="5606" y="1074"/>
                  </a:lnTo>
                  <a:lnTo>
                    <a:pt x="5607" y="1068"/>
                  </a:lnTo>
                  <a:lnTo>
                    <a:pt x="5608" y="1062"/>
                  </a:lnTo>
                  <a:lnTo>
                    <a:pt x="5609" y="1056"/>
                  </a:lnTo>
                  <a:lnTo>
                    <a:pt x="5610" y="1050"/>
                  </a:lnTo>
                  <a:lnTo>
                    <a:pt x="5610" y="1044"/>
                  </a:lnTo>
                  <a:lnTo>
                    <a:pt x="5611" y="1037"/>
                  </a:lnTo>
                  <a:lnTo>
                    <a:pt x="5612" y="1031"/>
                  </a:lnTo>
                  <a:lnTo>
                    <a:pt x="5613" y="1025"/>
                  </a:lnTo>
                  <a:lnTo>
                    <a:pt x="5614" y="1019"/>
                  </a:lnTo>
                  <a:lnTo>
                    <a:pt x="5615" y="1013"/>
                  </a:lnTo>
                  <a:lnTo>
                    <a:pt x="5616" y="1006"/>
                  </a:lnTo>
                  <a:lnTo>
                    <a:pt x="5616" y="1000"/>
                  </a:lnTo>
                  <a:lnTo>
                    <a:pt x="5617" y="994"/>
                  </a:lnTo>
                  <a:lnTo>
                    <a:pt x="5618" y="988"/>
                  </a:lnTo>
                  <a:lnTo>
                    <a:pt x="5619" y="981"/>
                  </a:lnTo>
                  <a:lnTo>
                    <a:pt x="5620" y="975"/>
                  </a:lnTo>
                  <a:lnTo>
                    <a:pt x="5621" y="969"/>
                  </a:lnTo>
                  <a:lnTo>
                    <a:pt x="5622" y="962"/>
                  </a:lnTo>
                  <a:lnTo>
                    <a:pt x="5622" y="956"/>
                  </a:lnTo>
                  <a:lnTo>
                    <a:pt x="5623" y="949"/>
                  </a:lnTo>
                  <a:lnTo>
                    <a:pt x="5624" y="943"/>
                  </a:lnTo>
                  <a:lnTo>
                    <a:pt x="5625" y="937"/>
                  </a:lnTo>
                  <a:lnTo>
                    <a:pt x="5626" y="930"/>
                  </a:lnTo>
                  <a:lnTo>
                    <a:pt x="5627" y="924"/>
                  </a:lnTo>
                  <a:lnTo>
                    <a:pt x="5628" y="917"/>
                  </a:lnTo>
                  <a:lnTo>
                    <a:pt x="5628" y="911"/>
                  </a:lnTo>
                  <a:lnTo>
                    <a:pt x="5629" y="904"/>
                  </a:lnTo>
                  <a:lnTo>
                    <a:pt x="5630" y="897"/>
                  </a:lnTo>
                  <a:lnTo>
                    <a:pt x="5630" y="897"/>
                  </a:lnTo>
                  <a:lnTo>
                    <a:pt x="5631" y="891"/>
                  </a:lnTo>
                  <a:lnTo>
                    <a:pt x="5632" y="884"/>
                  </a:lnTo>
                  <a:lnTo>
                    <a:pt x="5633" y="878"/>
                  </a:lnTo>
                  <a:lnTo>
                    <a:pt x="5634" y="872"/>
                  </a:lnTo>
                  <a:lnTo>
                    <a:pt x="5634" y="865"/>
                  </a:lnTo>
                  <a:lnTo>
                    <a:pt x="5635" y="859"/>
                  </a:lnTo>
                  <a:lnTo>
                    <a:pt x="5636" y="853"/>
                  </a:lnTo>
                  <a:lnTo>
                    <a:pt x="5637" y="847"/>
                  </a:lnTo>
                  <a:lnTo>
                    <a:pt x="5638" y="841"/>
                  </a:lnTo>
                  <a:lnTo>
                    <a:pt x="5639" y="835"/>
                  </a:lnTo>
                  <a:lnTo>
                    <a:pt x="5640" y="829"/>
                  </a:lnTo>
                  <a:lnTo>
                    <a:pt x="5640" y="823"/>
                  </a:lnTo>
                  <a:lnTo>
                    <a:pt x="5641" y="817"/>
                  </a:lnTo>
                  <a:lnTo>
                    <a:pt x="5642" y="812"/>
                  </a:lnTo>
                  <a:lnTo>
                    <a:pt x="5643" y="806"/>
                  </a:lnTo>
                  <a:lnTo>
                    <a:pt x="5644" y="800"/>
                  </a:lnTo>
                  <a:lnTo>
                    <a:pt x="5645" y="795"/>
                  </a:lnTo>
                  <a:lnTo>
                    <a:pt x="5646" y="790"/>
                  </a:lnTo>
                  <a:lnTo>
                    <a:pt x="5646" y="784"/>
                  </a:lnTo>
                  <a:lnTo>
                    <a:pt x="5647" y="779"/>
                  </a:lnTo>
                  <a:lnTo>
                    <a:pt x="5648" y="774"/>
                  </a:lnTo>
                  <a:lnTo>
                    <a:pt x="5649" y="769"/>
                  </a:lnTo>
                  <a:lnTo>
                    <a:pt x="5650" y="764"/>
                  </a:lnTo>
                  <a:lnTo>
                    <a:pt x="5651" y="759"/>
                  </a:lnTo>
                  <a:lnTo>
                    <a:pt x="5652" y="754"/>
                  </a:lnTo>
                  <a:lnTo>
                    <a:pt x="5652" y="749"/>
                  </a:lnTo>
                  <a:lnTo>
                    <a:pt x="5653" y="744"/>
                  </a:lnTo>
                  <a:lnTo>
                    <a:pt x="5654" y="740"/>
                  </a:lnTo>
                  <a:lnTo>
                    <a:pt x="5655" y="735"/>
                  </a:lnTo>
                  <a:lnTo>
                    <a:pt x="5656" y="731"/>
                  </a:lnTo>
                  <a:lnTo>
                    <a:pt x="5657" y="726"/>
                  </a:lnTo>
                  <a:lnTo>
                    <a:pt x="5657" y="722"/>
                  </a:lnTo>
                  <a:lnTo>
                    <a:pt x="5658" y="718"/>
                  </a:lnTo>
                  <a:lnTo>
                    <a:pt x="5659" y="714"/>
                  </a:lnTo>
                  <a:lnTo>
                    <a:pt x="5660" y="710"/>
                  </a:lnTo>
                  <a:lnTo>
                    <a:pt x="5661" y="706"/>
                  </a:lnTo>
                  <a:lnTo>
                    <a:pt x="5662" y="702"/>
                  </a:lnTo>
                  <a:lnTo>
                    <a:pt x="5663" y="698"/>
                  </a:lnTo>
                  <a:lnTo>
                    <a:pt x="5663" y="694"/>
                  </a:lnTo>
                  <a:lnTo>
                    <a:pt x="5664" y="691"/>
                  </a:lnTo>
                  <a:lnTo>
                    <a:pt x="5665" y="687"/>
                  </a:lnTo>
                  <a:lnTo>
                    <a:pt x="5666" y="684"/>
                  </a:lnTo>
                  <a:lnTo>
                    <a:pt x="5667" y="681"/>
                  </a:lnTo>
                  <a:lnTo>
                    <a:pt x="5668" y="677"/>
                  </a:lnTo>
                  <a:lnTo>
                    <a:pt x="5669" y="674"/>
                  </a:lnTo>
                  <a:lnTo>
                    <a:pt x="5669" y="671"/>
                  </a:lnTo>
                  <a:lnTo>
                    <a:pt x="5670" y="668"/>
                  </a:lnTo>
                  <a:lnTo>
                    <a:pt x="5671" y="665"/>
                  </a:lnTo>
                  <a:lnTo>
                    <a:pt x="5672" y="662"/>
                  </a:lnTo>
                  <a:lnTo>
                    <a:pt x="5673" y="660"/>
                  </a:lnTo>
                  <a:lnTo>
                    <a:pt x="5674" y="657"/>
                  </a:lnTo>
                  <a:lnTo>
                    <a:pt x="5675" y="655"/>
                  </a:lnTo>
                  <a:lnTo>
                    <a:pt x="5675" y="652"/>
                  </a:lnTo>
                  <a:lnTo>
                    <a:pt x="5676" y="650"/>
                  </a:lnTo>
                  <a:lnTo>
                    <a:pt x="5677" y="648"/>
                  </a:lnTo>
                  <a:lnTo>
                    <a:pt x="5678" y="645"/>
                  </a:lnTo>
                  <a:lnTo>
                    <a:pt x="5679" y="643"/>
                  </a:lnTo>
                  <a:lnTo>
                    <a:pt x="5680" y="641"/>
                  </a:lnTo>
                  <a:lnTo>
                    <a:pt x="5681" y="640"/>
                  </a:lnTo>
                  <a:lnTo>
                    <a:pt x="5681" y="638"/>
                  </a:lnTo>
                  <a:lnTo>
                    <a:pt x="5682" y="636"/>
                  </a:lnTo>
                  <a:lnTo>
                    <a:pt x="5683" y="635"/>
                  </a:lnTo>
                  <a:lnTo>
                    <a:pt x="5684" y="633"/>
                  </a:lnTo>
                  <a:lnTo>
                    <a:pt x="5685" y="632"/>
                  </a:lnTo>
                  <a:lnTo>
                    <a:pt x="5686" y="630"/>
                  </a:lnTo>
                  <a:lnTo>
                    <a:pt x="5687" y="629"/>
                  </a:lnTo>
                  <a:lnTo>
                    <a:pt x="5687" y="628"/>
                  </a:lnTo>
                  <a:lnTo>
                    <a:pt x="5688" y="627"/>
                  </a:lnTo>
                  <a:lnTo>
                    <a:pt x="5689" y="626"/>
                  </a:lnTo>
                  <a:lnTo>
                    <a:pt x="5690" y="625"/>
                  </a:lnTo>
                  <a:lnTo>
                    <a:pt x="5691" y="625"/>
                  </a:lnTo>
                  <a:lnTo>
                    <a:pt x="5692" y="624"/>
                  </a:lnTo>
                  <a:lnTo>
                    <a:pt x="5693" y="624"/>
                  </a:lnTo>
                  <a:lnTo>
                    <a:pt x="5693" y="623"/>
                  </a:lnTo>
                  <a:lnTo>
                    <a:pt x="5694" y="623"/>
                  </a:lnTo>
                  <a:lnTo>
                    <a:pt x="5695" y="623"/>
                  </a:lnTo>
                  <a:lnTo>
                    <a:pt x="5696" y="622"/>
                  </a:lnTo>
                  <a:lnTo>
                    <a:pt x="5697" y="622"/>
                  </a:lnTo>
                  <a:lnTo>
                    <a:pt x="5698" y="622"/>
                  </a:lnTo>
                  <a:lnTo>
                    <a:pt x="5699" y="623"/>
                  </a:lnTo>
                  <a:lnTo>
                    <a:pt x="5699" y="623"/>
                  </a:lnTo>
                  <a:lnTo>
                    <a:pt x="5700" y="623"/>
                  </a:lnTo>
                  <a:lnTo>
                    <a:pt x="5701" y="624"/>
                  </a:lnTo>
                  <a:lnTo>
                    <a:pt x="5701" y="624"/>
                  </a:lnTo>
                  <a:lnTo>
                    <a:pt x="5702" y="624"/>
                  </a:lnTo>
                  <a:lnTo>
                    <a:pt x="5703" y="625"/>
                  </a:lnTo>
                  <a:lnTo>
                    <a:pt x="5704" y="625"/>
                  </a:lnTo>
                  <a:lnTo>
                    <a:pt x="5704" y="626"/>
                  </a:lnTo>
                  <a:lnTo>
                    <a:pt x="5705" y="626"/>
                  </a:lnTo>
                  <a:lnTo>
                    <a:pt x="5706" y="627"/>
                  </a:lnTo>
                  <a:lnTo>
                    <a:pt x="5707" y="627"/>
                  </a:lnTo>
                  <a:lnTo>
                    <a:pt x="5708" y="628"/>
                  </a:lnTo>
                  <a:lnTo>
                    <a:pt x="5709" y="628"/>
                  </a:lnTo>
                  <a:lnTo>
                    <a:pt x="5709" y="629"/>
                  </a:lnTo>
                  <a:lnTo>
                    <a:pt x="5710" y="629"/>
                  </a:lnTo>
                  <a:lnTo>
                    <a:pt x="5711" y="630"/>
                  </a:lnTo>
                  <a:lnTo>
                    <a:pt x="5712" y="630"/>
                  </a:lnTo>
                  <a:lnTo>
                    <a:pt x="5713" y="630"/>
                  </a:lnTo>
                  <a:lnTo>
                    <a:pt x="5713" y="631"/>
                  </a:lnTo>
                  <a:lnTo>
                    <a:pt x="5713" y="631"/>
                  </a:lnTo>
                  <a:lnTo>
                    <a:pt x="5714" y="631"/>
                  </a:lnTo>
                  <a:lnTo>
                    <a:pt x="5715" y="632"/>
                  </a:lnTo>
                  <a:lnTo>
                    <a:pt x="5716" y="632"/>
                  </a:lnTo>
                  <a:lnTo>
                    <a:pt x="5717" y="633"/>
                  </a:lnTo>
                  <a:lnTo>
                    <a:pt x="5718" y="633"/>
                  </a:lnTo>
                  <a:lnTo>
                    <a:pt x="5719" y="634"/>
                  </a:lnTo>
                  <a:lnTo>
                    <a:pt x="5719" y="634"/>
                  </a:lnTo>
                  <a:lnTo>
                    <a:pt x="5720" y="635"/>
                  </a:lnTo>
                  <a:lnTo>
                    <a:pt x="5721" y="635"/>
                  </a:lnTo>
                  <a:lnTo>
                    <a:pt x="5722" y="636"/>
                  </a:lnTo>
                  <a:lnTo>
                    <a:pt x="5723" y="636"/>
                  </a:lnTo>
                  <a:lnTo>
                    <a:pt x="5724" y="637"/>
                  </a:lnTo>
                  <a:lnTo>
                    <a:pt x="5725" y="637"/>
                  </a:lnTo>
                  <a:lnTo>
                    <a:pt x="5725" y="638"/>
                  </a:lnTo>
                  <a:lnTo>
                    <a:pt x="5726" y="638"/>
                  </a:lnTo>
                  <a:lnTo>
                    <a:pt x="5727" y="639"/>
                  </a:lnTo>
                  <a:lnTo>
                    <a:pt x="5728" y="639"/>
                  </a:lnTo>
                  <a:lnTo>
                    <a:pt x="5729" y="640"/>
                  </a:lnTo>
                  <a:lnTo>
                    <a:pt x="5730" y="640"/>
                  </a:lnTo>
                  <a:lnTo>
                    <a:pt x="5731" y="641"/>
                  </a:lnTo>
                  <a:lnTo>
                    <a:pt x="5731" y="641"/>
                  </a:lnTo>
                  <a:lnTo>
                    <a:pt x="5732" y="642"/>
                  </a:lnTo>
                  <a:lnTo>
                    <a:pt x="5733" y="642"/>
                  </a:lnTo>
                  <a:lnTo>
                    <a:pt x="5734" y="643"/>
                  </a:lnTo>
                  <a:lnTo>
                    <a:pt x="5735" y="643"/>
                  </a:lnTo>
                  <a:lnTo>
                    <a:pt x="5736" y="644"/>
                  </a:lnTo>
                  <a:lnTo>
                    <a:pt x="5737" y="644"/>
                  </a:lnTo>
                  <a:lnTo>
                    <a:pt x="5737" y="645"/>
                  </a:lnTo>
                  <a:lnTo>
                    <a:pt x="5738" y="645"/>
                  </a:lnTo>
                  <a:lnTo>
                    <a:pt x="5739" y="646"/>
                  </a:lnTo>
                  <a:lnTo>
                    <a:pt x="5740" y="646"/>
                  </a:lnTo>
                  <a:lnTo>
                    <a:pt x="5741" y="647"/>
                  </a:lnTo>
                  <a:lnTo>
                    <a:pt x="5742" y="647"/>
                  </a:lnTo>
                  <a:lnTo>
                    <a:pt x="5743" y="648"/>
                  </a:lnTo>
                  <a:lnTo>
                    <a:pt x="5743" y="648"/>
                  </a:lnTo>
                  <a:lnTo>
                    <a:pt x="5744" y="648"/>
                  </a:lnTo>
                  <a:lnTo>
                    <a:pt x="5745" y="649"/>
                  </a:lnTo>
                  <a:lnTo>
                    <a:pt x="5746" y="649"/>
                  </a:lnTo>
                  <a:lnTo>
                    <a:pt x="5747" y="650"/>
                  </a:lnTo>
                  <a:lnTo>
                    <a:pt x="5748" y="650"/>
                  </a:lnTo>
                  <a:lnTo>
                    <a:pt x="5749" y="651"/>
                  </a:lnTo>
                  <a:lnTo>
                    <a:pt x="5749" y="651"/>
                  </a:lnTo>
                  <a:lnTo>
                    <a:pt x="5750" y="652"/>
                  </a:lnTo>
                  <a:lnTo>
                    <a:pt x="5751" y="652"/>
                  </a:lnTo>
                  <a:lnTo>
                    <a:pt x="5752" y="653"/>
                  </a:lnTo>
                  <a:lnTo>
                    <a:pt x="5753" y="653"/>
                  </a:lnTo>
                  <a:lnTo>
                    <a:pt x="5754" y="654"/>
                  </a:lnTo>
                  <a:lnTo>
                    <a:pt x="5755" y="654"/>
                  </a:lnTo>
                  <a:lnTo>
                    <a:pt x="5755" y="655"/>
                  </a:lnTo>
                  <a:lnTo>
                    <a:pt x="5756" y="655"/>
                  </a:lnTo>
                  <a:lnTo>
                    <a:pt x="5757" y="656"/>
                  </a:lnTo>
                  <a:lnTo>
                    <a:pt x="5758" y="656"/>
                  </a:lnTo>
                  <a:lnTo>
                    <a:pt x="5759" y="656"/>
                  </a:lnTo>
                  <a:lnTo>
                    <a:pt x="5760" y="657"/>
                  </a:lnTo>
                  <a:lnTo>
                    <a:pt x="5761" y="657"/>
                  </a:lnTo>
                  <a:lnTo>
                    <a:pt x="5761" y="658"/>
                  </a:lnTo>
                  <a:lnTo>
                    <a:pt x="5762" y="658"/>
                  </a:lnTo>
                  <a:lnTo>
                    <a:pt x="5763" y="659"/>
                  </a:lnTo>
                  <a:lnTo>
                    <a:pt x="5764" y="659"/>
                  </a:lnTo>
                  <a:lnTo>
                    <a:pt x="5765" y="660"/>
                  </a:lnTo>
                  <a:lnTo>
                    <a:pt x="5766" y="660"/>
                  </a:lnTo>
                  <a:lnTo>
                    <a:pt x="5767" y="661"/>
                  </a:lnTo>
                  <a:lnTo>
                    <a:pt x="5768" y="661"/>
                  </a:lnTo>
                  <a:lnTo>
                    <a:pt x="5768" y="661"/>
                  </a:lnTo>
                  <a:lnTo>
                    <a:pt x="5769" y="662"/>
                  </a:lnTo>
                  <a:lnTo>
                    <a:pt x="5770" y="662"/>
                  </a:lnTo>
                  <a:lnTo>
                    <a:pt x="5771" y="663"/>
                  </a:lnTo>
                  <a:lnTo>
                    <a:pt x="5772" y="663"/>
                  </a:lnTo>
                  <a:lnTo>
                    <a:pt x="5773" y="664"/>
                  </a:lnTo>
                  <a:lnTo>
                    <a:pt x="5774" y="664"/>
                  </a:lnTo>
                  <a:lnTo>
                    <a:pt x="5774" y="665"/>
                  </a:lnTo>
                  <a:lnTo>
                    <a:pt x="5775" y="665"/>
                  </a:lnTo>
                  <a:lnTo>
                    <a:pt x="5776" y="666"/>
                  </a:lnTo>
                  <a:lnTo>
                    <a:pt x="5777" y="666"/>
                  </a:lnTo>
                  <a:lnTo>
                    <a:pt x="5778" y="666"/>
                  </a:lnTo>
                  <a:lnTo>
                    <a:pt x="5779" y="667"/>
                  </a:lnTo>
                  <a:lnTo>
                    <a:pt x="5780" y="667"/>
                  </a:lnTo>
                  <a:lnTo>
                    <a:pt x="5780" y="668"/>
                  </a:lnTo>
                  <a:lnTo>
                    <a:pt x="5781" y="668"/>
                  </a:lnTo>
                  <a:lnTo>
                    <a:pt x="5782" y="669"/>
                  </a:lnTo>
                  <a:lnTo>
                    <a:pt x="5783" y="669"/>
                  </a:lnTo>
                  <a:lnTo>
                    <a:pt x="5784" y="670"/>
                  </a:lnTo>
                  <a:lnTo>
                    <a:pt x="5785" y="670"/>
                  </a:lnTo>
                  <a:lnTo>
                    <a:pt x="5786" y="670"/>
                  </a:lnTo>
                  <a:lnTo>
                    <a:pt x="5786" y="671"/>
                  </a:lnTo>
                  <a:lnTo>
                    <a:pt x="5787" y="671"/>
                  </a:lnTo>
                  <a:lnTo>
                    <a:pt x="5788" y="672"/>
                  </a:lnTo>
                  <a:lnTo>
                    <a:pt x="5789" y="672"/>
                  </a:lnTo>
                  <a:lnTo>
                    <a:pt x="5790" y="673"/>
                  </a:lnTo>
                  <a:lnTo>
                    <a:pt x="5791" y="673"/>
                  </a:lnTo>
                  <a:lnTo>
                    <a:pt x="5792" y="674"/>
                  </a:lnTo>
                  <a:lnTo>
                    <a:pt x="5792" y="674"/>
                  </a:lnTo>
                  <a:lnTo>
                    <a:pt x="5793" y="674"/>
                  </a:lnTo>
                  <a:lnTo>
                    <a:pt x="5794" y="675"/>
                  </a:lnTo>
                  <a:lnTo>
                    <a:pt x="5795" y="675"/>
                  </a:lnTo>
                  <a:lnTo>
                    <a:pt x="5796" y="676"/>
                  </a:lnTo>
                  <a:lnTo>
                    <a:pt x="5797" y="676"/>
                  </a:lnTo>
                  <a:lnTo>
                    <a:pt x="5798" y="677"/>
                  </a:lnTo>
                  <a:lnTo>
                    <a:pt x="5798" y="677"/>
                  </a:lnTo>
                  <a:lnTo>
                    <a:pt x="5799" y="677"/>
                  </a:lnTo>
                  <a:lnTo>
                    <a:pt x="5800" y="678"/>
                  </a:lnTo>
                  <a:lnTo>
                    <a:pt x="5801" y="678"/>
                  </a:lnTo>
                  <a:lnTo>
                    <a:pt x="5802" y="679"/>
                  </a:lnTo>
                  <a:lnTo>
                    <a:pt x="5803" y="679"/>
                  </a:lnTo>
                  <a:lnTo>
                    <a:pt x="5804" y="680"/>
                  </a:lnTo>
                  <a:lnTo>
                    <a:pt x="5804" y="680"/>
                  </a:lnTo>
                  <a:lnTo>
                    <a:pt x="5805" y="680"/>
                  </a:lnTo>
                  <a:lnTo>
                    <a:pt x="5806" y="681"/>
                  </a:lnTo>
                  <a:lnTo>
                    <a:pt x="5807" y="681"/>
                  </a:lnTo>
                  <a:lnTo>
                    <a:pt x="5808" y="682"/>
                  </a:lnTo>
                  <a:lnTo>
                    <a:pt x="5809" y="682"/>
                  </a:lnTo>
                  <a:lnTo>
                    <a:pt x="5810" y="683"/>
                  </a:lnTo>
                  <a:lnTo>
                    <a:pt x="5810" y="683"/>
                  </a:lnTo>
                  <a:lnTo>
                    <a:pt x="5811" y="683"/>
                  </a:lnTo>
                  <a:lnTo>
                    <a:pt x="5812" y="684"/>
                  </a:lnTo>
                  <a:lnTo>
                    <a:pt x="5813" y="684"/>
                  </a:lnTo>
                  <a:lnTo>
                    <a:pt x="5814" y="685"/>
                  </a:lnTo>
                  <a:lnTo>
                    <a:pt x="5815" y="685"/>
                  </a:lnTo>
                  <a:lnTo>
                    <a:pt x="5816" y="686"/>
                  </a:lnTo>
                  <a:lnTo>
                    <a:pt x="5816" y="686"/>
                  </a:lnTo>
                  <a:lnTo>
                    <a:pt x="5817" y="686"/>
                  </a:lnTo>
                  <a:lnTo>
                    <a:pt x="5818" y="687"/>
                  </a:lnTo>
                  <a:lnTo>
                    <a:pt x="5819" y="687"/>
                  </a:lnTo>
                  <a:lnTo>
                    <a:pt x="5820" y="688"/>
                  </a:lnTo>
                  <a:lnTo>
                    <a:pt x="5821" y="688"/>
                  </a:lnTo>
                  <a:lnTo>
                    <a:pt x="5822" y="688"/>
                  </a:lnTo>
                  <a:lnTo>
                    <a:pt x="5822" y="689"/>
                  </a:lnTo>
                  <a:lnTo>
                    <a:pt x="5823" y="689"/>
                  </a:lnTo>
                  <a:lnTo>
                    <a:pt x="5824" y="690"/>
                  </a:lnTo>
                  <a:lnTo>
                    <a:pt x="5825" y="690"/>
                  </a:lnTo>
                  <a:lnTo>
                    <a:pt x="5826" y="691"/>
                  </a:lnTo>
                  <a:lnTo>
                    <a:pt x="5827" y="691"/>
                  </a:lnTo>
                  <a:lnTo>
                    <a:pt x="5828" y="691"/>
                  </a:lnTo>
                  <a:lnTo>
                    <a:pt x="5828" y="692"/>
                  </a:lnTo>
                  <a:lnTo>
                    <a:pt x="5829" y="692"/>
                  </a:lnTo>
                  <a:lnTo>
                    <a:pt x="5830" y="693"/>
                  </a:lnTo>
                  <a:lnTo>
                    <a:pt x="5831" y="693"/>
                  </a:lnTo>
                  <a:lnTo>
                    <a:pt x="5832" y="693"/>
                  </a:lnTo>
                  <a:lnTo>
                    <a:pt x="5833" y="694"/>
                  </a:lnTo>
                  <a:lnTo>
                    <a:pt x="5834" y="694"/>
                  </a:lnTo>
                  <a:lnTo>
                    <a:pt x="5834" y="695"/>
                  </a:lnTo>
                  <a:lnTo>
                    <a:pt x="5835" y="695"/>
                  </a:lnTo>
                  <a:lnTo>
                    <a:pt x="5836" y="695"/>
                  </a:lnTo>
                  <a:lnTo>
                    <a:pt x="5837" y="696"/>
                  </a:lnTo>
                  <a:lnTo>
                    <a:pt x="5838" y="696"/>
                  </a:lnTo>
                  <a:lnTo>
                    <a:pt x="5839" y="697"/>
                  </a:lnTo>
                  <a:lnTo>
                    <a:pt x="5840" y="697"/>
                  </a:lnTo>
                  <a:lnTo>
                    <a:pt x="5840" y="697"/>
                  </a:lnTo>
                  <a:lnTo>
                    <a:pt x="5841" y="698"/>
                  </a:lnTo>
                  <a:lnTo>
                    <a:pt x="5842" y="698"/>
                  </a:lnTo>
                  <a:lnTo>
                    <a:pt x="5843" y="699"/>
                  </a:lnTo>
                  <a:lnTo>
                    <a:pt x="5844" y="699"/>
                  </a:lnTo>
                  <a:lnTo>
                    <a:pt x="5845" y="699"/>
                  </a:lnTo>
                  <a:lnTo>
                    <a:pt x="5846" y="700"/>
                  </a:lnTo>
                  <a:lnTo>
                    <a:pt x="5846" y="700"/>
                  </a:lnTo>
                  <a:lnTo>
                    <a:pt x="5847" y="701"/>
                  </a:lnTo>
                  <a:lnTo>
                    <a:pt x="5848" y="701"/>
                  </a:lnTo>
                  <a:lnTo>
                    <a:pt x="5849" y="701"/>
                  </a:lnTo>
                  <a:lnTo>
                    <a:pt x="5850" y="702"/>
                  </a:lnTo>
                  <a:lnTo>
                    <a:pt x="5851" y="702"/>
                  </a:lnTo>
                  <a:lnTo>
                    <a:pt x="5852" y="703"/>
                  </a:lnTo>
                  <a:lnTo>
                    <a:pt x="5852" y="703"/>
                  </a:lnTo>
                  <a:lnTo>
                    <a:pt x="5853" y="703"/>
                  </a:lnTo>
                  <a:lnTo>
                    <a:pt x="5854" y="704"/>
                  </a:lnTo>
                  <a:lnTo>
                    <a:pt x="5855" y="704"/>
                  </a:lnTo>
                  <a:lnTo>
                    <a:pt x="5856" y="705"/>
                  </a:lnTo>
                  <a:lnTo>
                    <a:pt x="5857" y="705"/>
                  </a:lnTo>
                  <a:lnTo>
                    <a:pt x="5858" y="705"/>
                  </a:lnTo>
                  <a:lnTo>
                    <a:pt x="5858" y="706"/>
                  </a:lnTo>
                  <a:lnTo>
                    <a:pt x="5859" y="706"/>
                  </a:lnTo>
                  <a:lnTo>
                    <a:pt x="5860" y="706"/>
                  </a:lnTo>
                  <a:lnTo>
                    <a:pt x="5861" y="707"/>
                  </a:lnTo>
                  <a:lnTo>
                    <a:pt x="5862" y="707"/>
                  </a:lnTo>
                  <a:lnTo>
                    <a:pt x="5863" y="708"/>
                  </a:lnTo>
                  <a:lnTo>
                    <a:pt x="5864" y="708"/>
                  </a:lnTo>
                  <a:lnTo>
                    <a:pt x="5864" y="708"/>
                  </a:lnTo>
                  <a:lnTo>
                    <a:pt x="5865" y="709"/>
                  </a:lnTo>
                  <a:lnTo>
                    <a:pt x="5866" y="709"/>
                  </a:lnTo>
                  <a:lnTo>
                    <a:pt x="5867" y="709"/>
                  </a:lnTo>
                  <a:lnTo>
                    <a:pt x="5868" y="710"/>
                  </a:lnTo>
                  <a:lnTo>
                    <a:pt x="5869" y="710"/>
                  </a:lnTo>
                  <a:lnTo>
                    <a:pt x="5870" y="711"/>
                  </a:lnTo>
                  <a:lnTo>
                    <a:pt x="5871" y="711"/>
                  </a:lnTo>
                  <a:lnTo>
                    <a:pt x="5871" y="711"/>
                  </a:lnTo>
                  <a:lnTo>
                    <a:pt x="5872" y="712"/>
                  </a:lnTo>
                  <a:lnTo>
                    <a:pt x="5873" y="712"/>
                  </a:lnTo>
                  <a:lnTo>
                    <a:pt x="5874" y="713"/>
                  </a:lnTo>
                  <a:lnTo>
                    <a:pt x="5875" y="713"/>
                  </a:lnTo>
                  <a:lnTo>
                    <a:pt x="5876" y="713"/>
                  </a:lnTo>
                  <a:lnTo>
                    <a:pt x="5877" y="714"/>
                  </a:lnTo>
                  <a:lnTo>
                    <a:pt x="5877" y="714"/>
                  </a:lnTo>
                  <a:lnTo>
                    <a:pt x="5878" y="714"/>
                  </a:lnTo>
                  <a:lnTo>
                    <a:pt x="5879" y="715"/>
                  </a:lnTo>
                  <a:lnTo>
                    <a:pt x="5880" y="715"/>
                  </a:lnTo>
                  <a:lnTo>
                    <a:pt x="5881" y="715"/>
                  </a:lnTo>
                  <a:lnTo>
                    <a:pt x="5882" y="716"/>
                  </a:lnTo>
                  <a:lnTo>
                    <a:pt x="5883" y="716"/>
                  </a:lnTo>
                  <a:lnTo>
                    <a:pt x="5883" y="717"/>
                  </a:lnTo>
                  <a:lnTo>
                    <a:pt x="5884" y="717"/>
                  </a:lnTo>
                  <a:lnTo>
                    <a:pt x="5885" y="717"/>
                  </a:lnTo>
                  <a:lnTo>
                    <a:pt x="5886" y="718"/>
                  </a:lnTo>
                  <a:lnTo>
                    <a:pt x="5887" y="718"/>
                  </a:lnTo>
                  <a:lnTo>
                    <a:pt x="5888" y="718"/>
                  </a:lnTo>
                  <a:lnTo>
                    <a:pt x="5889" y="719"/>
                  </a:lnTo>
                  <a:lnTo>
                    <a:pt x="5889" y="719"/>
                  </a:lnTo>
                  <a:lnTo>
                    <a:pt x="5890" y="719"/>
                  </a:lnTo>
                  <a:lnTo>
                    <a:pt x="5891" y="720"/>
                  </a:lnTo>
                  <a:lnTo>
                    <a:pt x="5892" y="720"/>
                  </a:lnTo>
                  <a:lnTo>
                    <a:pt x="5893" y="721"/>
                  </a:lnTo>
                  <a:lnTo>
                    <a:pt x="5894" y="721"/>
                  </a:lnTo>
                  <a:lnTo>
                    <a:pt x="5895" y="721"/>
                  </a:lnTo>
                  <a:lnTo>
                    <a:pt x="5895" y="722"/>
                  </a:lnTo>
                  <a:lnTo>
                    <a:pt x="5896" y="722"/>
                  </a:lnTo>
                  <a:lnTo>
                    <a:pt x="5897" y="722"/>
                  </a:lnTo>
                  <a:lnTo>
                    <a:pt x="5898" y="723"/>
                  </a:lnTo>
                  <a:lnTo>
                    <a:pt x="5899" y="723"/>
                  </a:lnTo>
                  <a:lnTo>
                    <a:pt x="5900" y="723"/>
                  </a:lnTo>
                  <a:lnTo>
                    <a:pt x="5901" y="724"/>
                  </a:lnTo>
                  <a:lnTo>
                    <a:pt x="5901" y="724"/>
                  </a:lnTo>
                  <a:lnTo>
                    <a:pt x="5902" y="724"/>
                  </a:lnTo>
                  <a:lnTo>
                    <a:pt x="5903" y="725"/>
                  </a:lnTo>
                  <a:lnTo>
                    <a:pt x="5904" y="725"/>
                  </a:lnTo>
                  <a:lnTo>
                    <a:pt x="5905" y="726"/>
                  </a:lnTo>
                  <a:lnTo>
                    <a:pt x="5906" y="726"/>
                  </a:lnTo>
                  <a:lnTo>
                    <a:pt x="5907" y="726"/>
                  </a:lnTo>
                  <a:lnTo>
                    <a:pt x="5907" y="727"/>
                  </a:lnTo>
                  <a:lnTo>
                    <a:pt x="5908" y="727"/>
                  </a:lnTo>
                  <a:lnTo>
                    <a:pt x="5909" y="727"/>
                  </a:lnTo>
                  <a:lnTo>
                    <a:pt x="5910" y="728"/>
                  </a:lnTo>
                  <a:lnTo>
                    <a:pt x="5911" y="728"/>
                  </a:lnTo>
                  <a:lnTo>
                    <a:pt x="5912" y="728"/>
                  </a:lnTo>
                  <a:lnTo>
                    <a:pt x="5913" y="729"/>
                  </a:lnTo>
                  <a:lnTo>
                    <a:pt x="5913" y="729"/>
                  </a:lnTo>
                  <a:lnTo>
                    <a:pt x="5914" y="729"/>
                  </a:lnTo>
                  <a:lnTo>
                    <a:pt x="5915" y="730"/>
                  </a:lnTo>
                  <a:lnTo>
                    <a:pt x="5916" y="730"/>
                  </a:lnTo>
                  <a:lnTo>
                    <a:pt x="5917" y="730"/>
                  </a:lnTo>
                  <a:lnTo>
                    <a:pt x="5918" y="731"/>
                  </a:lnTo>
                  <a:lnTo>
                    <a:pt x="5919" y="731"/>
                  </a:lnTo>
                  <a:lnTo>
                    <a:pt x="5919" y="731"/>
                  </a:lnTo>
                  <a:lnTo>
                    <a:pt x="5920" y="732"/>
                  </a:lnTo>
                  <a:lnTo>
                    <a:pt x="5921" y="732"/>
                  </a:lnTo>
                  <a:lnTo>
                    <a:pt x="5922" y="732"/>
                  </a:lnTo>
                  <a:lnTo>
                    <a:pt x="5923" y="733"/>
                  </a:lnTo>
                  <a:lnTo>
                    <a:pt x="5924" y="733"/>
                  </a:lnTo>
                  <a:lnTo>
                    <a:pt x="5925" y="733"/>
                  </a:lnTo>
                  <a:lnTo>
                    <a:pt x="5925" y="734"/>
                  </a:lnTo>
                  <a:lnTo>
                    <a:pt x="5926" y="734"/>
                  </a:lnTo>
                  <a:lnTo>
                    <a:pt x="5927" y="734"/>
                  </a:lnTo>
                  <a:lnTo>
                    <a:pt x="5928" y="735"/>
                  </a:lnTo>
                  <a:lnTo>
                    <a:pt x="5929" y="735"/>
                  </a:lnTo>
                  <a:lnTo>
                    <a:pt x="5930" y="735"/>
                  </a:lnTo>
                  <a:lnTo>
                    <a:pt x="5931" y="736"/>
                  </a:lnTo>
                  <a:lnTo>
                    <a:pt x="5931" y="736"/>
                  </a:lnTo>
                  <a:lnTo>
                    <a:pt x="5932" y="736"/>
                  </a:lnTo>
                  <a:lnTo>
                    <a:pt x="5933" y="737"/>
                  </a:lnTo>
                  <a:lnTo>
                    <a:pt x="5934" y="737"/>
                  </a:lnTo>
                  <a:lnTo>
                    <a:pt x="5935" y="737"/>
                  </a:lnTo>
                  <a:lnTo>
                    <a:pt x="5936" y="738"/>
                  </a:lnTo>
                  <a:lnTo>
                    <a:pt x="5937" y="738"/>
                  </a:lnTo>
                  <a:lnTo>
                    <a:pt x="5937" y="738"/>
                  </a:lnTo>
                  <a:lnTo>
                    <a:pt x="5938" y="739"/>
                  </a:lnTo>
                  <a:lnTo>
                    <a:pt x="5939" y="739"/>
                  </a:lnTo>
                  <a:lnTo>
                    <a:pt x="5940" y="739"/>
                  </a:lnTo>
                  <a:lnTo>
                    <a:pt x="5941" y="740"/>
                  </a:lnTo>
                  <a:lnTo>
                    <a:pt x="5942" y="740"/>
                  </a:lnTo>
                  <a:lnTo>
                    <a:pt x="5943" y="740"/>
                  </a:lnTo>
                  <a:lnTo>
                    <a:pt x="5943" y="741"/>
                  </a:lnTo>
                  <a:lnTo>
                    <a:pt x="5944" y="741"/>
                  </a:lnTo>
                  <a:lnTo>
                    <a:pt x="5945" y="741"/>
                  </a:lnTo>
                  <a:lnTo>
                    <a:pt x="5946" y="742"/>
                  </a:lnTo>
                  <a:lnTo>
                    <a:pt x="5947" y="742"/>
                  </a:lnTo>
                  <a:lnTo>
                    <a:pt x="5948" y="742"/>
                  </a:lnTo>
                  <a:lnTo>
                    <a:pt x="5949" y="742"/>
                  </a:lnTo>
                  <a:lnTo>
                    <a:pt x="5949" y="743"/>
                  </a:lnTo>
                  <a:lnTo>
                    <a:pt x="5950" y="743"/>
                  </a:lnTo>
                  <a:lnTo>
                    <a:pt x="5951" y="743"/>
                  </a:lnTo>
                  <a:lnTo>
                    <a:pt x="5952" y="744"/>
                  </a:lnTo>
                  <a:lnTo>
                    <a:pt x="5953" y="744"/>
                  </a:lnTo>
                  <a:lnTo>
                    <a:pt x="5954" y="744"/>
                  </a:lnTo>
                  <a:lnTo>
                    <a:pt x="5955" y="745"/>
                  </a:lnTo>
                  <a:lnTo>
                    <a:pt x="5955" y="745"/>
                  </a:lnTo>
                  <a:lnTo>
                    <a:pt x="5956" y="745"/>
                  </a:lnTo>
                  <a:lnTo>
                    <a:pt x="5957" y="746"/>
                  </a:lnTo>
                  <a:lnTo>
                    <a:pt x="5958" y="746"/>
                  </a:lnTo>
                  <a:lnTo>
                    <a:pt x="5959" y="746"/>
                  </a:lnTo>
                  <a:lnTo>
                    <a:pt x="5960" y="746"/>
                  </a:lnTo>
                  <a:lnTo>
                    <a:pt x="5961" y="747"/>
                  </a:lnTo>
                  <a:lnTo>
                    <a:pt x="5961" y="747"/>
                  </a:lnTo>
                  <a:lnTo>
                    <a:pt x="5962" y="747"/>
                  </a:lnTo>
                  <a:lnTo>
                    <a:pt x="5963" y="748"/>
                  </a:lnTo>
                  <a:lnTo>
                    <a:pt x="5964" y="748"/>
                  </a:lnTo>
                  <a:lnTo>
                    <a:pt x="5965" y="748"/>
                  </a:lnTo>
                  <a:lnTo>
                    <a:pt x="5966" y="749"/>
                  </a:lnTo>
                  <a:lnTo>
                    <a:pt x="5967" y="749"/>
                  </a:lnTo>
                  <a:lnTo>
                    <a:pt x="5967" y="749"/>
                  </a:lnTo>
                  <a:lnTo>
                    <a:pt x="5968" y="750"/>
                  </a:lnTo>
                  <a:lnTo>
                    <a:pt x="5969" y="750"/>
                  </a:lnTo>
                  <a:lnTo>
                    <a:pt x="5970" y="750"/>
                  </a:lnTo>
                  <a:lnTo>
                    <a:pt x="5971" y="750"/>
                  </a:lnTo>
                  <a:lnTo>
                    <a:pt x="5972" y="751"/>
                  </a:lnTo>
                  <a:lnTo>
                    <a:pt x="5973" y="751"/>
                  </a:lnTo>
                  <a:lnTo>
                    <a:pt x="5973" y="751"/>
                  </a:lnTo>
                  <a:lnTo>
                    <a:pt x="5974" y="752"/>
                  </a:lnTo>
                  <a:lnTo>
                    <a:pt x="5975" y="752"/>
                  </a:lnTo>
                  <a:lnTo>
                    <a:pt x="5976" y="752"/>
                  </a:lnTo>
                  <a:lnTo>
                    <a:pt x="5977" y="752"/>
                  </a:lnTo>
                  <a:lnTo>
                    <a:pt x="5978" y="753"/>
                  </a:lnTo>
                  <a:lnTo>
                    <a:pt x="5979" y="753"/>
                  </a:lnTo>
                  <a:lnTo>
                    <a:pt x="5980" y="753"/>
                  </a:lnTo>
                  <a:lnTo>
                    <a:pt x="5980" y="754"/>
                  </a:lnTo>
                  <a:lnTo>
                    <a:pt x="5981" y="754"/>
                  </a:lnTo>
                  <a:lnTo>
                    <a:pt x="5982" y="754"/>
                  </a:lnTo>
                  <a:lnTo>
                    <a:pt x="5983" y="755"/>
                  </a:lnTo>
                  <a:lnTo>
                    <a:pt x="5984" y="755"/>
                  </a:lnTo>
                  <a:lnTo>
                    <a:pt x="5985" y="755"/>
                  </a:lnTo>
                  <a:lnTo>
                    <a:pt x="5986" y="755"/>
                  </a:lnTo>
                  <a:lnTo>
                    <a:pt x="5986" y="756"/>
                  </a:lnTo>
                  <a:lnTo>
                    <a:pt x="5987" y="756"/>
                  </a:lnTo>
                  <a:lnTo>
                    <a:pt x="5988" y="756"/>
                  </a:lnTo>
                  <a:lnTo>
                    <a:pt x="5989" y="757"/>
                  </a:lnTo>
                  <a:lnTo>
                    <a:pt x="5990" y="757"/>
                  </a:lnTo>
                  <a:lnTo>
                    <a:pt x="5991" y="757"/>
                  </a:lnTo>
                  <a:lnTo>
                    <a:pt x="5992" y="757"/>
                  </a:lnTo>
                  <a:lnTo>
                    <a:pt x="5992" y="758"/>
                  </a:lnTo>
                  <a:lnTo>
                    <a:pt x="5993" y="758"/>
                  </a:lnTo>
                  <a:lnTo>
                    <a:pt x="5994" y="758"/>
                  </a:lnTo>
                  <a:lnTo>
                    <a:pt x="5995" y="758"/>
                  </a:lnTo>
                  <a:lnTo>
                    <a:pt x="5996" y="759"/>
                  </a:lnTo>
                  <a:lnTo>
                    <a:pt x="5997" y="759"/>
                  </a:lnTo>
                  <a:lnTo>
                    <a:pt x="5998" y="759"/>
                  </a:lnTo>
                  <a:lnTo>
                    <a:pt x="5998" y="760"/>
                  </a:lnTo>
                  <a:lnTo>
                    <a:pt x="5999" y="760"/>
                  </a:lnTo>
                  <a:lnTo>
                    <a:pt x="6000" y="760"/>
                  </a:lnTo>
                  <a:lnTo>
                    <a:pt x="6001" y="760"/>
                  </a:lnTo>
                  <a:lnTo>
                    <a:pt x="6002" y="761"/>
                  </a:lnTo>
                  <a:lnTo>
                    <a:pt x="6003" y="761"/>
                  </a:lnTo>
                  <a:lnTo>
                    <a:pt x="6004" y="761"/>
                  </a:lnTo>
                  <a:lnTo>
                    <a:pt x="6004" y="762"/>
                  </a:lnTo>
                  <a:lnTo>
                    <a:pt x="6005" y="762"/>
                  </a:lnTo>
                  <a:lnTo>
                    <a:pt x="6006" y="762"/>
                  </a:lnTo>
                  <a:lnTo>
                    <a:pt x="6007" y="762"/>
                  </a:lnTo>
                  <a:lnTo>
                    <a:pt x="6008" y="763"/>
                  </a:lnTo>
                  <a:lnTo>
                    <a:pt x="6009" y="763"/>
                  </a:lnTo>
                  <a:lnTo>
                    <a:pt x="6010" y="763"/>
                  </a:lnTo>
                  <a:lnTo>
                    <a:pt x="6010" y="763"/>
                  </a:lnTo>
                  <a:lnTo>
                    <a:pt x="6011" y="764"/>
                  </a:lnTo>
                  <a:lnTo>
                    <a:pt x="6012" y="764"/>
                  </a:lnTo>
                  <a:lnTo>
                    <a:pt x="6013" y="764"/>
                  </a:lnTo>
                  <a:lnTo>
                    <a:pt x="6014" y="764"/>
                  </a:lnTo>
                  <a:lnTo>
                    <a:pt x="6015" y="765"/>
                  </a:lnTo>
                  <a:lnTo>
                    <a:pt x="6016" y="765"/>
                  </a:lnTo>
                  <a:lnTo>
                    <a:pt x="6016" y="765"/>
                  </a:lnTo>
                  <a:lnTo>
                    <a:pt x="6017" y="766"/>
                  </a:lnTo>
                  <a:lnTo>
                    <a:pt x="6018" y="766"/>
                  </a:lnTo>
                  <a:lnTo>
                    <a:pt x="6019" y="766"/>
                  </a:lnTo>
                  <a:lnTo>
                    <a:pt x="6020" y="766"/>
                  </a:lnTo>
                  <a:lnTo>
                    <a:pt x="6021" y="767"/>
                  </a:lnTo>
                  <a:lnTo>
                    <a:pt x="6022" y="767"/>
                  </a:lnTo>
                  <a:lnTo>
                    <a:pt x="6022" y="767"/>
                  </a:lnTo>
                  <a:lnTo>
                    <a:pt x="6023" y="767"/>
                  </a:lnTo>
                  <a:lnTo>
                    <a:pt x="6024" y="768"/>
                  </a:lnTo>
                  <a:lnTo>
                    <a:pt x="6025" y="768"/>
                  </a:lnTo>
                  <a:lnTo>
                    <a:pt x="6026" y="768"/>
                  </a:lnTo>
                  <a:lnTo>
                    <a:pt x="6027" y="768"/>
                  </a:lnTo>
                  <a:lnTo>
                    <a:pt x="6028" y="769"/>
                  </a:lnTo>
                  <a:lnTo>
                    <a:pt x="6028" y="769"/>
                  </a:lnTo>
                  <a:lnTo>
                    <a:pt x="6029" y="769"/>
                  </a:lnTo>
                  <a:lnTo>
                    <a:pt x="6030" y="769"/>
                  </a:lnTo>
                  <a:lnTo>
                    <a:pt x="6031" y="770"/>
                  </a:lnTo>
                  <a:lnTo>
                    <a:pt x="6032" y="770"/>
                  </a:lnTo>
                  <a:lnTo>
                    <a:pt x="6033" y="770"/>
                  </a:lnTo>
                  <a:lnTo>
                    <a:pt x="6034" y="770"/>
                  </a:lnTo>
                  <a:lnTo>
                    <a:pt x="6034" y="771"/>
                  </a:lnTo>
                  <a:lnTo>
                    <a:pt x="6035" y="771"/>
                  </a:lnTo>
                  <a:lnTo>
                    <a:pt x="6036" y="771"/>
                  </a:lnTo>
                  <a:lnTo>
                    <a:pt x="6037" y="771"/>
                  </a:lnTo>
                  <a:lnTo>
                    <a:pt x="6038" y="772"/>
                  </a:lnTo>
                  <a:lnTo>
                    <a:pt x="6039" y="772"/>
                  </a:lnTo>
                  <a:lnTo>
                    <a:pt x="6040" y="772"/>
                  </a:lnTo>
                  <a:lnTo>
                    <a:pt x="6040" y="772"/>
                  </a:lnTo>
                  <a:lnTo>
                    <a:pt x="6041" y="773"/>
                  </a:lnTo>
                  <a:lnTo>
                    <a:pt x="6042" y="773"/>
                  </a:lnTo>
                  <a:lnTo>
                    <a:pt x="6043" y="773"/>
                  </a:lnTo>
                  <a:lnTo>
                    <a:pt x="6044" y="773"/>
                  </a:lnTo>
                  <a:lnTo>
                    <a:pt x="6045" y="774"/>
                  </a:lnTo>
                  <a:lnTo>
                    <a:pt x="6046" y="774"/>
                  </a:lnTo>
                  <a:lnTo>
                    <a:pt x="6046" y="774"/>
                  </a:lnTo>
                  <a:lnTo>
                    <a:pt x="6047" y="774"/>
                  </a:lnTo>
                  <a:lnTo>
                    <a:pt x="6048" y="775"/>
                  </a:lnTo>
                  <a:lnTo>
                    <a:pt x="6049" y="775"/>
                  </a:lnTo>
                  <a:lnTo>
                    <a:pt x="6050" y="775"/>
                  </a:lnTo>
                  <a:lnTo>
                    <a:pt x="6051" y="775"/>
                  </a:lnTo>
                  <a:lnTo>
                    <a:pt x="6052" y="775"/>
                  </a:lnTo>
                  <a:lnTo>
                    <a:pt x="6052" y="776"/>
                  </a:lnTo>
                  <a:lnTo>
                    <a:pt x="6053" y="776"/>
                  </a:lnTo>
                  <a:lnTo>
                    <a:pt x="6054" y="776"/>
                  </a:lnTo>
                  <a:lnTo>
                    <a:pt x="6055" y="776"/>
                  </a:lnTo>
                  <a:lnTo>
                    <a:pt x="6056" y="777"/>
                  </a:lnTo>
                  <a:lnTo>
                    <a:pt x="6057" y="777"/>
                  </a:lnTo>
                  <a:lnTo>
                    <a:pt x="6058" y="777"/>
                  </a:lnTo>
                  <a:lnTo>
                    <a:pt x="6058" y="777"/>
                  </a:lnTo>
                  <a:lnTo>
                    <a:pt x="6059" y="778"/>
                  </a:lnTo>
                  <a:lnTo>
                    <a:pt x="6060" y="778"/>
                  </a:lnTo>
                  <a:lnTo>
                    <a:pt x="6061" y="778"/>
                  </a:lnTo>
                  <a:lnTo>
                    <a:pt x="6062" y="778"/>
                  </a:lnTo>
                  <a:lnTo>
                    <a:pt x="6063" y="778"/>
                  </a:lnTo>
                  <a:lnTo>
                    <a:pt x="6064" y="779"/>
                  </a:lnTo>
                  <a:lnTo>
                    <a:pt x="6064" y="779"/>
                  </a:lnTo>
                  <a:lnTo>
                    <a:pt x="6065" y="779"/>
                  </a:lnTo>
                  <a:lnTo>
                    <a:pt x="6066" y="779"/>
                  </a:lnTo>
                  <a:lnTo>
                    <a:pt x="6067" y="780"/>
                  </a:lnTo>
                  <a:lnTo>
                    <a:pt x="6068" y="780"/>
                  </a:lnTo>
                  <a:lnTo>
                    <a:pt x="6069" y="780"/>
                  </a:lnTo>
                  <a:lnTo>
                    <a:pt x="6070" y="780"/>
                  </a:lnTo>
                  <a:lnTo>
                    <a:pt x="6070" y="780"/>
                  </a:lnTo>
                  <a:lnTo>
                    <a:pt x="6071" y="781"/>
                  </a:lnTo>
                  <a:lnTo>
                    <a:pt x="6072" y="781"/>
                  </a:lnTo>
                  <a:lnTo>
                    <a:pt x="6073" y="781"/>
                  </a:lnTo>
                  <a:lnTo>
                    <a:pt x="6074" y="781"/>
                  </a:lnTo>
                  <a:lnTo>
                    <a:pt x="6075" y="782"/>
                  </a:lnTo>
                  <a:lnTo>
                    <a:pt x="6076" y="782"/>
                  </a:lnTo>
                  <a:lnTo>
                    <a:pt x="6076" y="782"/>
                  </a:lnTo>
                  <a:lnTo>
                    <a:pt x="6077" y="782"/>
                  </a:lnTo>
                  <a:lnTo>
                    <a:pt x="6078" y="782"/>
                  </a:lnTo>
                  <a:lnTo>
                    <a:pt x="6079" y="783"/>
                  </a:lnTo>
                  <a:lnTo>
                    <a:pt x="6080" y="783"/>
                  </a:lnTo>
                  <a:lnTo>
                    <a:pt x="6081" y="783"/>
                  </a:lnTo>
                  <a:lnTo>
                    <a:pt x="6082" y="783"/>
                  </a:lnTo>
                  <a:lnTo>
                    <a:pt x="6082" y="783"/>
                  </a:lnTo>
                  <a:lnTo>
                    <a:pt x="6083" y="784"/>
                  </a:lnTo>
                  <a:lnTo>
                    <a:pt x="6084" y="784"/>
                  </a:lnTo>
                  <a:lnTo>
                    <a:pt x="6085" y="784"/>
                  </a:lnTo>
                  <a:lnTo>
                    <a:pt x="6086" y="784"/>
                  </a:lnTo>
                  <a:lnTo>
                    <a:pt x="6087" y="785"/>
                  </a:lnTo>
                  <a:lnTo>
                    <a:pt x="6088" y="785"/>
                  </a:lnTo>
                  <a:lnTo>
                    <a:pt x="6089" y="785"/>
                  </a:lnTo>
                  <a:lnTo>
                    <a:pt x="6089" y="785"/>
                  </a:lnTo>
                  <a:lnTo>
                    <a:pt x="6090" y="785"/>
                  </a:lnTo>
                  <a:lnTo>
                    <a:pt x="6091" y="786"/>
                  </a:lnTo>
                  <a:lnTo>
                    <a:pt x="6092" y="786"/>
                  </a:lnTo>
                  <a:lnTo>
                    <a:pt x="6093" y="786"/>
                  </a:lnTo>
                  <a:lnTo>
                    <a:pt x="6094" y="786"/>
                  </a:lnTo>
                  <a:lnTo>
                    <a:pt x="6095" y="786"/>
                  </a:lnTo>
                  <a:lnTo>
                    <a:pt x="6095" y="787"/>
                  </a:lnTo>
                  <a:lnTo>
                    <a:pt x="6096" y="787"/>
                  </a:lnTo>
                  <a:lnTo>
                    <a:pt x="6097" y="787"/>
                  </a:lnTo>
                  <a:lnTo>
                    <a:pt x="6098" y="787"/>
                  </a:lnTo>
                  <a:lnTo>
                    <a:pt x="6099" y="787"/>
                  </a:lnTo>
                  <a:lnTo>
                    <a:pt x="6100" y="788"/>
                  </a:lnTo>
                  <a:lnTo>
                    <a:pt x="6101" y="788"/>
                  </a:lnTo>
                  <a:lnTo>
                    <a:pt x="6101" y="788"/>
                  </a:lnTo>
                  <a:lnTo>
                    <a:pt x="6102" y="788"/>
                  </a:lnTo>
                  <a:lnTo>
                    <a:pt x="6103" y="788"/>
                  </a:lnTo>
                  <a:lnTo>
                    <a:pt x="6104" y="789"/>
                  </a:lnTo>
                  <a:lnTo>
                    <a:pt x="6105" y="789"/>
                  </a:lnTo>
                  <a:lnTo>
                    <a:pt x="6106" y="789"/>
                  </a:lnTo>
                  <a:lnTo>
                    <a:pt x="6107" y="789"/>
                  </a:lnTo>
                  <a:lnTo>
                    <a:pt x="6107" y="789"/>
                  </a:lnTo>
                  <a:lnTo>
                    <a:pt x="6108" y="789"/>
                  </a:lnTo>
                  <a:lnTo>
                    <a:pt x="6109" y="790"/>
                  </a:lnTo>
                  <a:lnTo>
                    <a:pt x="6110" y="790"/>
                  </a:lnTo>
                  <a:lnTo>
                    <a:pt x="6111" y="790"/>
                  </a:lnTo>
                  <a:lnTo>
                    <a:pt x="6112" y="790"/>
                  </a:lnTo>
                  <a:lnTo>
                    <a:pt x="6113" y="790"/>
                  </a:lnTo>
                  <a:lnTo>
                    <a:pt x="6113" y="791"/>
                  </a:lnTo>
                  <a:lnTo>
                    <a:pt x="6114" y="791"/>
                  </a:lnTo>
                  <a:lnTo>
                    <a:pt x="6115" y="791"/>
                  </a:lnTo>
                  <a:lnTo>
                    <a:pt x="6116" y="791"/>
                  </a:lnTo>
                  <a:lnTo>
                    <a:pt x="6117" y="791"/>
                  </a:lnTo>
                  <a:lnTo>
                    <a:pt x="6118" y="792"/>
                  </a:lnTo>
                  <a:lnTo>
                    <a:pt x="6119" y="792"/>
                  </a:lnTo>
                  <a:lnTo>
                    <a:pt x="6119" y="792"/>
                  </a:lnTo>
                  <a:lnTo>
                    <a:pt x="6120" y="792"/>
                  </a:lnTo>
                  <a:lnTo>
                    <a:pt x="6121" y="792"/>
                  </a:lnTo>
                  <a:lnTo>
                    <a:pt x="6122" y="792"/>
                  </a:lnTo>
                  <a:lnTo>
                    <a:pt x="6123" y="793"/>
                  </a:lnTo>
                  <a:lnTo>
                    <a:pt x="6124" y="793"/>
                  </a:lnTo>
                  <a:lnTo>
                    <a:pt x="6125" y="793"/>
                  </a:lnTo>
                  <a:lnTo>
                    <a:pt x="6125" y="793"/>
                  </a:lnTo>
                  <a:lnTo>
                    <a:pt x="6126" y="793"/>
                  </a:lnTo>
                  <a:lnTo>
                    <a:pt x="6127" y="794"/>
                  </a:lnTo>
                  <a:lnTo>
                    <a:pt x="6128" y="794"/>
                  </a:lnTo>
                  <a:lnTo>
                    <a:pt x="6129" y="794"/>
                  </a:lnTo>
                  <a:lnTo>
                    <a:pt x="6130" y="794"/>
                  </a:lnTo>
                  <a:lnTo>
                    <a:pt x="6131" y="794"/>
                  </a:lnTo>
                  <a:lnTo>
                    <a:pt x="6131" y="794"/>
                  </a:lnTo>
                  <a:lnTo>
                    <a:pt x="6132" y="795"/>
                  </a:lnTo>
                  <a:lnTo>
                    <a:pt x="6133" y="795"/>
                  </a:lnTo>
                  <a:lnTo>
                    <a:pt x="6134" y="795"/>
                  </a:lnTo>
                  <a:lnTo>
                    <a:pt x="6135" y="795"/>
                  </a:lnTo>
                  <a:lnTo>
                    <a:pt x="6136" y="795"/>
                  </a:lnTo>
                  <a:lnTo>
                    <a:pt x="6137" y="795"/>
                  </a:lnTo>
                  <a:lnTo>
                    <a:pt x="6137" y="796"/>
                  </a:lnTo>
                  <a:lnTo>
                    <a:pt x="6138" y="796"/>
                  </a:lnTo>
                  <a:lnTo>
                    <a:pt x="6139" y="796"/>
                  </a:lnTo>
                  <a:lnTo>
                    <a:pt x="6140" y="796"/>
                  </a:lnTo>
                  <a:lnTo>
                    <a:pt x="6141" y="796"/>
                  </a:lnTo>
                  <a:lnTo>
                    <a:pt x="6142" y="796"/>
                  </a:lnTo>
                  <a:lnTo>
                    <a:pt x="6143" y="797"/>
                  </a:lnTo>
                  <a:lnTo>
                    <a:pt x="6143" y="797"/>
                  </a:lnTo>
                  <a:lnTo>
                    <a:pt x="6144" y="797"/>
                  </a:lnTo>
                  <a:lnTo>
                    <a:pt x="6145" y="797"/>
                  </a:lnTo>
                  <a:lnTo>
                    <a:pt x="6146" y="797"/>
                  </a:lnTo>
                  <a:lnTo>
                    <a:pt x="6147" y="797"/>
                  </a:lnTo>
                  <a:lnTo>
                    <a:pt x="6148" y="798"/>
                  </a:lnTo>
                  <a:lnTo>
                    <a:pt x="6149" y="798"/>
                  </a:lnTo>
                  <a:lnTo>
                    <a:pt x="6149" y="798"/>
                  </a:lnTo>
                  <a:lnTo>
                    <a:pt x="6150" y="798"/>
                  </a:lnTo>
                  <a:lnTo>
                    <a:pt x="6151" y="798"/>
                  </a:lnTo>
                  <a:lnTo>
                    <a:pt x="6152" y="798"/>
                  </a:lnTo>
                  <a:lnTo>
                    <a:pt x="6153" y="798"/>
                  </a:lnTo>
                  <a:lnTo>
                    <a:pt x="6154" y="799"/>
                  </a:lnTo>
                  <a:lnTo>
                    <a:pt x="6155" y="799"/>
                  </a:lnTo>
                  <a:lnTo>
                    <a:pt x="6155" y="799"/>
                  </a:lnTo>
                  <a:lnTo>
                    <a:pt x="6156" y="799"/>
                  </a:lnTo>
                  <a:lnTo>
                    <a:pt x="6157" y="799"/>
                  </a:lnTo>
                  <a:lnTo>
                    <a:pt x="6158" y="799"/>
                  </a:lnTo>
                  <a:lnTo>
                    <a:pt x="6159" y="800"/>
                  </a:lnTo>
                  <a:lnTo>
                    <a:pt x="6160" y="800"/>
                  </a:lnTo>
                  <a:lnTo>
                    <a:pt x="6161" y="800"/>
                  </a:lnTo>
                  <a:lnTo>
                    <a:pt x="6161" y="800"/>
                  </a:lnTo>
                  <a:lnTo>
                    <a:pt x="6162" y="800"/>
                  </a:lnTo>
                  <a:lnTo>
                    <a:pt x="6163" y="800"/>
                  </a:lnTo>
                  <a:lnTo>
                    <a:pt x="6164" y="800"/>
                  </a:lnTo>
                  <a:lnTo>
                    <a:pt x="6165" y="801"/>
                  </a:lnTo>
                  <a:lnTo>
                    <a:pt x="6166" y="801"/>
                  </a:lnTo>
                  <a:lnTo>
                    <a:pt x="6167" y="801"/>
                  </a:lnTo>
                  <a:lnTo>
                    <a:pt x="6167" y="801"/>
                  </a:lnTo>
                  <a:lnTo>
                    <a:pt x="6168" y="801"/>
                  </a:lnTo>
                  <a:lnTo>
                    <a:pt x="6169" y="801"/>
                  </a:lnTo>
                  <a:lnTo>
                    <a:pt x="6170" y="801"/>
                  </a:lnTo>
                  <a:lnTo>
                    <a:pt x="6171" y="802"/>
                  </a:lnTo>
                  <a:lnTo>
                    <a:pt x="6172" y="802"/>
                  </a:lnTo>
                  <a:lnTo>
                    <a:pt x="6173" y="802"/>
                  </a:lnTo>
                  <a:lnTo>
                    <a:pt x="6173" y="802"/>
                  </a:lnTo>
                  <a:lnTo>
                    <a:pt x="6174" y="802"/>
                  </a:lnTo>
                  <a:lnTo>
                    <a:pt x="6175" y="802"/>
                  </a:lnTo>
                  <a:lnTo>
                    <a:pt x="6176" y="802"/>
                  </a:lnTo>
                  <a:lnTo>
                    <a:pt x="6177" y="803"/>
                  </a:lnTo>
                  <a:lnTo>
                    <a:pt x="6178" y="803"/>
                  </a:lnTo>
                  <a:lnTo>
                    <a:pt x="6179" y="803"/>
                  </a:lnTo>
                  <a:lnTo>
                    <a:pt x="6179" y="803"/>
                  </a:lnTo>
                  <a:lnTo>
                    <a:pt x="6180" y="803"/>
                  </a:lnTo>
                  <a:lnTo>
                    <a:pt x="6181" y="803"/>
                  </a:lnTo>
                  <a:lnTo>
                    <a:pt x="6182" y="803"/>
                  </a:lnTo>
                  <a:lnTo>
                    <a:pt x="6183" y="804"/>
                  </a:lnTo>
                  <a:lnTo>
                    <a:pt x="6184" y="804"/>
                  </a:lnTo>
                  <a:lnTo>
                    <a:pt x="6185" y="804"/>
                  </a:lnTo>
                  <a:lnTo>
                    <a:pt x="6185" y="804"/>
                  </a:lnTo>
                  <a:lnTo>
                    <a:pt x="6186" y="804"/>
                  </a:lnTo>
                  <a:lnTo>
                    <a:pt x="6187" y="804"/>
                  </a:lnTo>
                  <a:lnTo>
                    <a:pt x="6188" y="804"/>
                  </a:lnTo>
                  <a:lnTo>
                    <a:pt x="6189" y="804"/>
                  </a:lnTo>
                  <a:lnTo>
                    <a:pt x="6190" y="805"/>
                  </a:lnTo>
                  <a:lnTo>
                    <a:pt x="6191" y="805"/>
                  </a:lnTo>
                  <a:lnTo>
                    <a:pt x="6192" y="805"/>
                  </a:lnTo>
                  <a:lnTo>
                    <a:pt x="6192" y="805"/>
                  </a:lnTo>
                  <a:lnTo>
                    <a:pt x="6193" y="805"/>
                  </a:lnTo>
                  <a:lnTo>
                    <a:pt x="6194" y="805"/>
                  </a:lnTo>
                  <a:lnTo>
                    <a:pt x="6195" y="805"/>
                  </a:lnTo>
                  <a:lnTo>
                    <a:pt x="6196" y="805"/>
                  </a:lnTo>
                  <a:lnTo>
                    <a:pt x="6197" y="806"/>
                  </a:lnTo>
                  <a:lnTo>
                    <a:pt x="6198" y="806"/>
                  </a:lnTo>
                  <a:lnTo>
                    <a:pt x="6198" y="806"/>
                  </a:lnTo>
                  <a:lnTo>
                    <a:pt x="6199" y="806"/>
                  </a:lnTo>
                  <a:lnTo>
                    <a:pt x="6200" y="806"/>
                  </a:lnTo>
                  <a:lnTo>
                    <a:pt x="6201" y="806"/>
                  </a:lnTo>
                  <a:lnTo>
                    <a:pt x="6202" y="806"/>
                  </a:lnTo>
                  <a:lnTo>
                    <a:pt x="6203" y="806"/>
                  </a:lnTo>
                  <a:lnTo>
                    <a:pt x="6204" y="806"/>
                  </a:lnTo>
                  <a:lnTo>
                    <a:pt x="6204" y="807"/>
                  </a:lnTo>
                  <a:lnTo>
                    <a:pt x="6205" y="807"/>
                  </a:lnTo>
                  <a:lnTo>
                    <a:pt x="6206" y="807"/>
                  </a:lnTo>
                  <a:lnTo>
                    <a:pt x="6207" y="807"/>
                  </a:lnTo>
                  <a:lnTo>
                    <a:pt x="6208" y="807"/>
                  </a:lnTo>
                  <a:lnTo>
                    <a:pt x="6209" y="807"/>
                  </a:lnTo>
                  <a:lnTo>
                    <a:pt x="6210" y="807"/>
                  </a:lnTo>
                  <a:lnTo>
                    <a:pt x="6210" y="807"/>
                  </a:lnTo>
                  <a:lnTo>
                    <a:pt x="6211" y="807"/>
                  </a:lnTo>
                  <a:lnTo>
                    <a:pt x="6212" y="808"/>
                  </a:lnTo>
                  <a:lnTo>
                    <a:pt x="6213" y="808"/>
                  </a:lnTo>
                  <a:lnTo>
                    <a:pt x="6214" y="808"/>
                  </a:lnTo>
                  <a:lnTo>
                    <a:pt x="6215" y="808"/>
                  </a:lnTo>
                  <a:lnTo>
                    <a:pt x="6216" y="808"/>
                  </a:lnTo>
                  <a:lnTo>
                    <a:pt x="6216" y="808"/>
                  </a:lnTo>
                  <a:lnTo>
                    <a:pt x="6217" y="808"/>
                  </a:lnTo>
                  <a:lnTo>
                    <a:pt x="6218" y="808"/>
                  </a:lnTo>
                  <a:lnTo>
                    <a:pt x="6219" y="808"/>
                  </a:lnTo>
                  <a:lnTo>
                    <a:pt x="6220" y="809"/>
                  </a:lnTo>
                  <a:lnTo>
                    <a:pt x="6221" y="809"/>
                  </a:lnTo>
                  <a:lnTo>
                    <a:pt x="6222" y="809"/>
                  </a:lnTo>
                  <a:lnTo>
                    <a:pt x="6222" y="809"/>
                  </a:lnTo>
                  <a:lnTo>
                    <a:pt x="6223" y="809"/>
                  </a:lnTo>
                  <a:lnTo>
                    <a:pt x="6224" y="809"/>
                  </a:lnTo>
                  <a:lnTo>
                    <a:pt x="6225" y="809"/>
                  </a:lnTo>
                  <a:lnTo>
                    <a:pt x="6226" y="809"/>
                  </a:lnTo>
                  <a:lnTo>
                    <a:pt x="6227" y="809"/>
                  </a:lnTo>
                  <a:lnTo>
                    <a:pt x="6228" y="809"/>
                  </a:lnTo>
                  <a:lnTo>
                    <a:pt x="6228" y="810"/>
                  </a:lnTo>
                  <a:lnTo>
                    <a:pt x="6229" y="810"/>
                  </a:lnTo>
                  <a:lnTo>
                    <a:pt x="6230" y="810"/>
                  </a:lnTo>
                  <a:lnTo>
                    <a:pt x="6231" y="810"/>
                  </a:lnTo>
                  <a:lnTo>
                    <a:pt x="6232" y="810"/>
                  </a:lnTo>
                  <a:lnTo>
                    <a:pt x="6233" y="810"/>
                  </a:lnTo>
                  <a:lnTo>
                    <a:pt x="6234" y="810"/>
                  </a:lnTo>
                  <a:lnTo>
                    <a:pt x="6234" y="810"/>
                  </a:lnTo>
                  <a:lnTo>
                    <a:pt x="6235" y="810"/>
                  </a:lnTo>
                  <a:lnTo>
                    <a:pt x="6236" y="810"/>
                  </a:lnTo>
                  <a:lnTo>
                    <a:pt x="6237" y="810"/>
                  </a:lnTo>
                  <a:lnTo>
                    <a:pt x="6238" y="811"/>
                  </a:lnTo>
                  <a:lnTo>
                    <a:pt x="6239" y="811"/>
                  </a:lnTo>
                  <a:lnTo>
                    <a:pt x="6240" y="811"/>
                  </a:lnTo>
                  <a:lnTo>
                    <a:pt x="6240" y="811"/>
                  </a:lnTo>
                  <a:lnTo>
                    <a:pt x="6241" y="811"/>
                  </a:lnTo>
                  <a:lnTo>
                    <a:pt x="6242" y="811"/>
                  </a:lnTo>
                  <a:lnTo>
                    <a:pt x="6243" y="811"/>
                  </a:lnTo>
                  <a:lnTo>
                    <a:pt x="6244" y="811"/>
                  </a:lnTo>
                  <a:lnTo>
                    <a:pt x="6245" y="811"/>
                  </a:lnTo>
                  <a:lnTo>
                    <a:pt x="6246" y="811"/>
                  </a:lnTo>
                  <a:lnTo>
                    <a:pt x="6246" y="811"/>
                  </a:lnTo>
                  <a:lnTo>
                    <a:pt x="6247" y="812"/>
                  </a:lnTo>
                  <a:lnTo>
                    <a:pt x="6248" y="812"/>
                  </a:lnTo>
                  <a:lnTo>
                    <a:pt x="6249" y="812"/>
                  </a:lnTo>
                  <a:lnTo>
                    <a:pt x="6250" y="812"/>
                  </a:lnTo>
                  <a:lnTo>
                    <a:pt x="6251" y="812"/>
                  </a:lnTo>
                  <a:lnTo>
                    <a:pt x="6252" y="812"/>
                  </a:lnTo>
                  <a:lnTo>
                    <a:pt x="6252" y="812"/>
                  </a:lnTo>
                  <a:lnTo>
                    <a:pt x="6253" y="812"/>
                  </a:lnTo>
                  <a:lnTo>
                    <a:pt x="6254" y="812"/>
                  </a:lnTo>
                  <a:lnTo>
                    <a:pt x="6255" y="812"/>
                  </a:lnTo>
                  <a:lnTo>
                    <a:pt x="6256" y="812"/>
                  </a:lnTo>
                  <a:lnTo>
                    <a:pt x="6257" y="812"/>
                  </a:lnTo>
                  <a:lnTo>
                    <a:pt x="6258" y="812"/>
                  </a:lnTo>
                  <a:lnTo>
                    <a:pt x="6258" y="813"/>
                  </a:lnTo>
                  <a:lnTo>
                    <a:pt x="6259" y="813"/>
                  </a:lnTo>
                  <a:lnTo>
                    <a:pt x="6260" y="813"/>
                  </a:lnTo>
                  <a:lnTo>
                    <a:pt x="6261" y="813"/>
                  </a:lnTo>
                  <a:lnTo>
                    <a:pt x="6262" y="813"/>
                  </a:lnTo>
                  <a:lnTo>
                    <a:pt x="6263" y="813"/>
                  </a:lnTo>
                  <a:lnTo>
                    <a:pt x="6264" y="813"/>
                  </a:lnTo>
                  <a:lnTo>
                    <a:pt x="6264" y="813"/>
                  </a:lnTo>
                  <a:lnTo>
                    <a:pt x="6265" y="813"/>
                  </a:lnTo>
                  <a:lnTo>
                    <a:pt x="6266" y="813"/>
                  </a:lnTo>
                  <a:lnTo>
                    <a:pt x="6267" y="813"/>
                  </a:lnTo>
                  <a:lnTo>
                    <a:pt x="6268" y="813"/>
                  </a:lnTo>
                  <a:lnTo>
                    <a:pt x="6269" y="813"/>
                  </a:lnTo>
                  <a:lnTo>
                    <a:pt x="6270" y="813"/>
                  </a:lnTo>
                  <a:lnTo>
                    <a:pt x="6270" y="813"/>
                  </a:lnTo>
                  <a:lnTo>
                    <a:pt x="6271" y="814"/>
                  </a:lnTo>
                  <a:lnTo>
                    <a:pt x="6272" y="814"/>
                  </a:lnTo>
                  <a:lnTo>
                    <a:pt x="6273" y="814"/>
                  </a:lnTo>
                  <a:lnTo>
                    <a:pt x="6274" y="814"/>
                  </a:lnTo>
                  <a:lnTo>
                    <a:pt x="6275" y="814"/>
                  </a:lnTo>
                  <a:lnTo>
                    <a:pt x="6276" y="814"/>
                  </a:lnTo>
                  <a:lnTo>
                    <a:pt x="6276" y="814"/>
                  </a:lnTo>
                  <a:lnTo>
                    <a:pt x="6277" y="814"/>
                  </a:lnTo>
                  <a:lnTo>
                    <a:pt x="6278" y="814"/>
                  </a:lnTo>
                  <a:lnTo>
                    <a:pt x="6279" y="814"/>
                  </a:lnTo>
                  <a:lnTo>
                    <a:pt x="6280" y="814"/>
                  </a:lnTo>
                  <a:lnTo>
                    <a:pt x="6281" y="814"/>
                  </a:lnTo>
                  <a:lnTo>
                    <a:pt x="6282" y="814"/>
                  </a:lnTo>
                  <a:lnTo>
                    <a:pt x="6282" y="814"/>
                  </a:lnTo>
                  <a:lnTo>
                    <a:pt x="6283" y="814"/>
                  </a:lnTo>
                  <a:lnTo>
                    <a:pt x="6284" y="814"/>
                  </a:lnTo>
                  <a:lnTo>
                    <a:pt x="6285" y="814"/>
                  </a:lnTo>
                  <a:lnTo>
                    <a:pt x="6286" y="815"/>
                  </a:lnTo>
                  <a:lnTo>
                    <a:pt x="6287" y="815"/>
                  </a:lnTo>
                  <a:lnTo>
                    <a:pt x="6288" y="815"/>
                  </a:lnTo>
                  <a:lnTo>
                    <a:pt x="6288" y="815"/>
                  </a:lnTo>
                  <a:lnTo>
                    <a:pt x="6289" y="815"/>
                  </a:lnTo>
                  <a:lnTo>
                    <a:pt x="6290" y="815"/>
                  </a:lnTo>
                  <a:lnTo>
                    <a:pt x="6291" y="815"/>
                  </a:lnTo>
                  <a:lnTo>
                    <a:pt x="6292" y="815"/>
                  </a:lnTo>
                  <a:lnTo>
                    <a:pt x="6293" y="815"/>
                  </a:lnTo>
                  <a:lnTo>
                    <a:pt x="6294" y="815"/>
                  </a:lnTo>
                  <a:lnTo>
                    <a:pt x="6294" y="815"/>
                  </a:lnTo>
                  <a:lnTo>
                    <a:pt x="6295" y="815"/>
                  </a:lnTo>
                  <a:lnTo>
                    <a:pt x="6296" y="815"/>
                  </a:lnTo>
                  <a:lnTo>
                    <a:pt x="6297" y="815"/>
                  </a:lnTo>
                  <a:lnTo>
                    <a:pt x="6298" y="815"/>
                  </a:lnTo>
                  <a:lnTo>
                    <a:pt x="6299" y="815"/>
                  </a:lnTo>
                  <a:lnTo>
                    <a:pt x="6300" y="815"/>
                  </a:lnTo>
                  <a:lnTo>
                    <a:pt x="6301" y="815"/>
                  </a:lnTo>
                  <a:lnTo>
                    <a:pt x="6301" y="815"/>
                  </a:lnTo>
                  <a:lnTo>
                    <a:pt x="6302" y="815"/>
                  </a:lnTo>
                  <a:lnTo>
                    <a:pt x="6303" y="815"/>
                  </a:lnTo>
                  <a:lnTo>
                    <a:pt x="6304" y="815"/>
                  </a:lnTo>
                  <a:lnTo>
                    <a:pt x="6305" y="815"/>
                  </a:lnTo>
                  <a:lnTo>
                    <a:pt x="6306" y="816"/>
                  </a:lnTo>
                  <a:lnTo>
                    <a:pt x="6307" y="816"/>
                  </a:lnTo>
                  <a:lnTo>
                    <a:pt x="6307" y="816"/>
                  </a:lnTo>
                  <a:lnTo>
                    <a:pt x="6308" y="816"/>
                  </a:lnTo>
                  <a:lnTo>
                    <a:pt x="6309" y="816"/>
                  </a:lnTo>
                  <a:lnTo>
                    <a:pt x="6310" y="816"/>
                  </a:lnTo>
                  <a:lnTo>
                    <a:pt x="6311" y="816"/>
                  </a:lnTo>
                  <a:lnTo>
                    <a:pt x="6312" y="816"/>
                  </a:lnTo>
                  <a:lnTo>
                    <a:pt x="6313" y="816"/>
                  </a:lnTo>
                  <a:lnTo>
                    <a:pt x="6313" y="816"/>
                  </a:lnTo>
                  <a:lnTo>
                    <a:pt x="6314" y="816"/>
                  </a:lnTo>
                  <a:lnTo>
                    <a:pt x="6315" y="816"/>
                  </a:lnTo>
                  <a:lnTo>
                    <a:pt x="6316" y="816"/>
                  </a:lnTo>
                  <a:lnTo>
                    <a:pt x="6317" y="816"/>
                  </a:lnTo>
                  <a:lnTo>
                    <a:pt x="6318" y="816"/>
                  </a:lnTo>
                  <a:lnTo>
                    <a:pt x="6319" y="816"/>
                  </a:lnTo>
                  <a:lnTo>
                    <a:pt x="6319" y="816"/>
                  </a:lnTo>
                  <a:lnTo>
                    <a:pt x="6320" y="816"/>
                  </a:lnTo>
                  <a:lnTo>
                    <a:pt x="6321" y="816"/>
                  </a:lnTo>
                  <a:lnTo>
                    <a:pt x="6322" y="816"/>
                  </a:lnTo>
                  <a:lnTo>
                    <a:pt x="6323" y="816"/>
                  </a:lnTo>
                  <a:lnTo>
                    <a:pt x="6324" y="816"/>
                  </a:lnTo>
                  <a:lnTo>
                    <a:pt x="6325" y="816"/>
                  </a:lnTo>
                  <a:lnTo>
                    <a:pt x="6325" y="816"/>
                  </a:lnTo>
                  <a:lnTo>
                    <a:pt x="6326" y="816"/>
                  </a:lnTo>
                  <a:lnTo>
                    <a:pt x="6327" y="816"/>
                  </a:lnTo>
                  <a:lnTo>
                    <a:pt x="6328" y="816"/>
                  </a:lnTo>
                  <a:lnTo>
                    <a:pt x="6329" y="816"/>
                  </a:lnTo>
                  <a:lnTo>
                    <a:pt x="6330" y="816"/>
                  </a:lnTo>
                  <a:lnTo>
                    <a:pt x="6331" y="816"/>
                  </a:lnTo>
                  <a:lnTo>
                    <a:pt x="6331" y="816"/>
                  </a:lnTo>
                  <a:lnTo>
                    <a:pt x="6332" y="816"/>
                  </a:lnTo>
                  <a:lnTo>
                    <a:pt x="6333" y="816"/>
                  </a:lnTo>
                  <a:lnTo>
                    <a:pt x="6334" y="816"/>
                  </a:lnTo>
                  <a:lnTo>
                    <a:pt x="6335" y="816"/>
                  </a:lnTo>
                  <a:lnTo>
                    <a:pt x="6336" y="816"/>
                  </a:lnTo>
                  <a:lnTo>
                    <a:pt x="6337" y="816"/>
                  </a:lnTo>
                  <a:lnTo>
                    <a:pt x="6337" y="816"/>
                  </a:lnTo>
                  <a:lnTo>
                    <a:pt x="6338" y="816"/>
                  </a:lnTo>
                  <a:lnTo>
                    <a:pt x="6339" y="816"/>
                  </a:lnTo>
                  <a:lnTo>
                    <a:pt x="6340" y="816"/>
                  </a:lnTo>
                  <a:lnTo>
                    <a:pt x="6341" y="816"/>
                  </a:lnTo>
                  <a:lnTo>
                    <a:pt x="6342" y="816"/>
                  </a:lnTo>
                  <a:lnTo>
                    <a:pt x="6343" y="816"/>
                  </a:lnTo>
                  <a:lnTo>
                    <a:pt x="6343" y="816"/>
                  </a:lnTo>
                  <a:lnTo>
                    <a:pt x="6344" y="816"/>
                  </a:lnTo>
                  <a:lnTo>
                    <a:pt x="6345" y="816"/>
                  </a:lnTo>
                  <a:lnTo>
                    <a:pt x="6346" y="816"/>
                  </a:lnTo>
                  <a:lnTo>
                    <a:pt x="6347" y="817"/>
                  </a:lnTo>
                  <a:lnTo>
                    <a:pt x="6348" y="817"/>
                  </a:lnTo>
                  <a:lnTo>
                    <a:pt x="6349" y="817"/>
                  </a:lnTo>
                  <a:lnTo>
                    <a:pt x="6349" y="817"/>
                  </a:lnTo>
                  <a:lnTo>
                    <a:pt x="6350" y="817"/>
                  </a:lnTo>
                  <a:lnTo>
                    <a:pt x="6351" y="817"/>
                  </a:lnTo>
                  <a:lnTo>
                    <a:pt x="6352" y="817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51"/>
            <p:cNvSpPr>
              <a:spLocks/>
            </p:cNvSpPr>
            <p:nvPr/>
          </p:nvSpPr>
          <p:spPr bwMode="auto">
            <a:xfrm>
              <a:off x="806450" y="1749425"/>
              <a:ext cx="3233738" cy="1416050"/>
            </a:xfrm>
            <a:custGeom>
              <a:avLst/>
              <a:gdLst>
                <a:gd name="T0" fmla="*/ 102 w 6352"/>
                <a:gd name="T1" fmla="*/ 2631 h 2784"/>
                <a:gd name="T2" fmla="*/ 205 w 6352"/>
                <a:gd name="T3" fmla="*/ 2594 h 2784"/>
                <a:gd name="T4" fmla="*/ 308 w 6352"/>
                <a:gd name="T5" fmla="*/ 2531 h 2784"/>
                <a:gd name="T6" fmla="*/ 411 w 6352"/>
                <a:gd name="T7" fmla="*/ 2443 h 2784"/>
                <a:gd name="T8" fmla="*/ 514 w 6352"/>
                <a:gd name="T9" fmla="*/ 2330 h 2784"/>
                <a:gd name="T10" fmla="*/ 617 w 6352"/>
                <a:gd name="T11" fmla="*/ 2192 h 2784"/>
                <a:gd name="T12" fmla="*/ 718 w 6352"/>
                <a:gd name="T13" fmla="*/ 1802 h 2784"/>
                <a:gd name="T14" fmla="*/ 807 w 6352"/>
                <a:gd name="T15" fmla="*/ 779 h 2784"/>
                <a:gd name="T16" fmla="*/ 906 w 6352"/>
                <a:gd name="T17" fmla="*/ 108 h 2784"/>
                <a:gd name="T18" fmla="*/ 1007 w 6352"/>
                <a:gd name="T19" fmla="*/ 89 h 2784"/>
                <a:gd name="T20" fmla="*/ 1109 w 6352"/>
                <a:gd name="T21" fmla="*/ 65 h 2784"/>
                <a:gd name="T22" fmla="*/ 1210 w 6352"/>
                <a:gd name="T23" fmla="*/ 38 h 2784"/>
                <a:gd name="T24" fmla="*/ 1311 w 6352"/>
                <a:gd name="T25" fmla="*/ 7 h 2784"/>
                <a:gd name="T26" fmla="*/ 1406 w 6352"/>
                <a:gd name="T27" fmla="*/ 547 h 2784"/>
                <a:gd name="T28" fmla="*/ 1502 w 6352"/>
                <a:gd name="T29" fmla="*/ 1392 h 2784"/>
                <a:gd name="T30" fmla="*/ 1603 w 6352"/>
                <a:gd name="T31" fmla="*/ 2050 h 2784"/>
                <a:gd name="T32" fmla="*/ 1689 w 6352"/>
                <a:gd name="T33" fmla="*/ 2165 h 2784"/>
                <a:gd name="T34" fmla="*/ 1786 w 6352"/>
                <a:gd name="T35" fmla="*/ 2025 h 2784"/>
                <a:gd name="T36" fmla="*/ 1887 w 6352"/>
                <a:gd name="T37" fmla="*/ 1609 h 2784"/>
                <a:gd name="T38" fmla="*/ 1978 w 6352"/>
                <a:gd name="T39" fmla="*/ 1191 h 2784"/>
                <a:gd name="T40" fmla="*/ 2078 w 6352"/>
                <a:gd name="T41" fmla="*/ 1511 h 2784"/>
                <a:gd name="T42" fmla="*/ 2179 w 6352"/>
                <a:gd name="T43" fmla="*/ 1907 h 2784"/>
                <a:gd name="T44" fmla="*/ 2280 w 6352"/>
                <a:gd name="T45" fmla="*/ 2239 h 2784"/>
                <a:gd name="T46" fmla="*/ 2381 w 6352"/>
                <a:gd name="T47" fmla="*/ 2504 h 2784"/>
                <a:gd name="T48" fmla="*/ 2481 w 6352"/>
                <a:gd name="T49" fmla="*/ 2707 h 2784"/>
                <a:gd name="T50" fmla="*/ 2583 w 6352"/>
                <a:gd name="T51" fmla="*/ 2595 h 2784"/>
                <a:gd name="T52" fmla="*/ 2684 w 6352"/>
                <a:gd name="T53" fmla="*/ 2092 h 2784"/>
                <a:gd name="T54" fmla="*/ 2786 w 6352"/>
                <a:gd name="T55" fmla="*/ 2133 h 2784"/>
                <a:gd name="T56" fmla="*/ 2887 w 6352"/>
                <a:gd name="T57" fmla="*/ 2658 h 2784"/>
                <a:gd name="T58" fmla="*/ 2990 w 6352"/>
                <a:gd name="T59" fmla="*/ 2739 h 2784"/>
                <a:gd name="T60" fmla="*/ 3077 w 6352"/>
                <a:gd name="T61" fmla="*/ 2470 h 2784"/>
                <a:gd name="T62" fmla="*/ 3178 w 6352"/>
                <a:gd name="T63" fmla="*/ 2270 h 2784"/>
                <a:gd name="T64" fmla="*/ 3279 w 6352"/>
                <a:gd name="T65" fmla="*/ 2485 h 2784"/>
                <a:gd name="T66" fmla="*/ 3380 w 6352"/>
                <a:gd name="T67" fmla="*/ 2771 h 2784"/>
                <a:gd name="T68" fmla="*/ 3482 w 6352"/>
                <a:gd name="T69" fmla="*/ 2572 h 2784"/>
                <a:gd name="T70" fmla="*/ 3584 w 6352"/>
                <a:gd name="T71" fmla="*/ 2075 h 2784"/>
                <a:gd name="T72" fmla="*/ 3686 w 6352"/>
                <a:gd name="T73" fmla="*/ 2156 h 2784"/>
                <a:gd name="T74" fmla="*/ 3787 w 6352"/>
                <a:gd name="T75" fmla="*/ 2670 h 2784"/>
                <a:gd name="T76" fmla="*/ 3887 w 6352"/>
                <a:gd name="T77" fmla="*/ 2677 h 2784"/>
                <a:gd name="T78" fmla="*/ 3988 w 6352"/>
                <a:gd name="T79" fmla="*/ 2464 h 2784"/>
                <a:gd name="T80" fmla="*/ 4089 w 6352"/>
                <a:gd name="T81" fmla="*/ 2185 h 2784"/>
                <a:gd name="T82" fmla="*/ 4191 w 6352"/>
                <a:gd name="T83" fmla="*/ 1842 h 2784"/>
                <a:gd name="T84" fmla="*/ 4292 w 6352"/>
                <a:gd name="T85" fmla="*/ 1435 h 2784"/>
                <a:gd name="T86" fmla="*/ 4391 w 6352"/>
                <a:gd name="T87" fmla="*/ 1257 h 2784"/>
                <a:gd name="T88" fmla="*/ 4483 w 6352"/>
                <a:gd name="T89" fmla="*/ 1689 h 2784"/>
                <a:gd name="T90" fmla="*/ 4582 w 6352"/>
                <a:gd name="T91" fmla="*/ 2087 h 2784"/>
                <a:gd name="T92" fmla="*/ 4677 w 6352"/>
                <a:gd name="T93" fmla="*/ 2151 h 2784"/>
                <a:gd name="T94" fmla="*/ 4767 w 6352"/>
                <a:gd name="T95" fmla="*/ 1975 h 2784"/>
                <a:gd name="T96" fmla="*/ 4868 w 6352"/>
                <a:gd name="T97" fmla="*/ 1247 h 2784"/>
                <a:gd name="T98" fmla="*/ 4961 w 6352"/>
                <a:gd name="T99" fmla="*/ 400 h 2784"/>
                <a:gd name="T100" fmla="*/ 5058 w 6352"/>
                <a:gd name="T101" fmla="*/ 13 h 2784"/>
                <a:gd name="T102" fmla="*/ 5160 w 6352"/>
                <a:gd name="T103" fmla="*/ 43 h 2784"/>
                <a:gd name="T104" fmla="*/ 5261 w 6352"/>
                <a:gd name="T105" fmla="*/ 70 h 2784"/>
                <a:gd name="T106" fmla="*/ 5363 w 6352"/>
                <a:gd name="T107" fmla="*/ 92 h 2784"/>
                <a:gd name="T108" fmla="*/ 5463 w 6352"/>
                <a:gd name="T109" fmla="*/ 111 h 2784"/>
                <a:gd name="T110" fmla="*/ 5563 w 6352"/>
                <a:gd name="T111" fmla="*/ 1009 h 2784"/>
                <a:gd name="T112" fmla="*/ 5652 w 6352"/>
                <a:gd name="T113" fmla="*/ 1946 h 2784"/>
                <a:gd name="T114" fmla="*/ 5753 w 6352"/>
                <a:gd name="T115" fmla="*/ 2218 h 2784"/>
                <a:gd name="T116" fmla="*/ 5856 w 6352"/>
                <a:gd name="T117" fmla="*/ 2352 h 2784"/>
                <a:gd name="T118" fmla="*/ 5959 w 6352"/>
                <a:gd name="T119" fmla="*/ 2460 h 2784"/>
                <a:gd name="T120" fmla="*/ 6062 w 6352"/>
                <a:gd name="T121" fmla="*/ 2544 h 2784"/>
                <a:gd name="T122" fmla="*/ 6165 w 6352"/>
                <a:gd name="T123" fmla="*/ 2602 h 2784"/>
                <a:gd name="T124" fmla="*/ 6268 w 6352"/>
                <a:gd name="T125" fmla="*/ 2635 h 2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52" h="2784">
                  <a:moveTo>
                    <a:pt x="0" y="2644"/>
                  </a:moveTo>
                  <a:lnTo>
                    <a:pt x="1" y="2644"/>
                  </a:lnTo>
                  <a:lnTo>
                    <a:pt x="2" y="2644"/>
                  </a:lnTo>
                  <a:lnTo>
                    <a:pt x="3" y="2644"/>
                  </a:lnTo>
                  <a:lnTo>
                    <a:pt x="3" y="2643"/>
                  </a:lnTo>
                  <a:lnTo>
                    <a:pt x="4" y="2643"/>
                  </a:lnTo>
                  <a:lnTo>
                    <a:pt x="5" y="2643"/>
                  </a:lnTo>
                  <a:lnTo>
                    <a:pt x="6" y="2643"/>
                  </a:lnTo>
                  <a:lnTo>
                    <a:pt x="7" y="2643"/>
                  </a:lnTo>
                  <a:lnTo>
                    <a:pt x="8" y="2643"/>
                  </a:lnTo>
                  <a:lnTo>
                    <a:pt x="9" y="2643"/>
                  </a:lnTo>
                  <a:lnTo>
                    <a:pt x="9" y="2643"/>
                  </a:lnTo>
                  <a:lnTo>
                    <a:pt x="10" y="2643"/>
                  </a:lnTo>
                  <a:lnTo>
                    <a:pt x="11" y="2643"/>
                  </a:lnTo>
                  <a:lnTo>
                    <a:pt x="12" y="2643"/>
                  </a:lnTo>
                  <a:lnTo>
                    <a:pt x="13" y="2643"/>
                  </a:lnTo>
                  <a:lnTo>
                    <a:pt x="14" y="2643"/>
                  </a:lnTo>
                  <a:lnTo>
                    <a:pt x="15" y="2643"/>
                  </a:lnTo>
                  <a:lnTo>
                    <a:pt x="15" y="2643"/>
                  </a:lnTo>
                  <a:lnTo>
                    <a:pt x="16" y="2643"/>
                  </a:lnTo>
                  <a:lnTo>
                    <a:pt x="17" y="2643"/>
                  </a:lnTo>
                  <a:lnTo>
                    <a:pt x="18" y="2643"/>
                  </a:lnTo>
                  <a:lnTo>
                    <a:pt x="19" y="2643"/>
                  </a:lnTo>
                  <a:lnTo>
                    <a:pt x="20" y="2643"/>
                  </a:lnTo>
                  <a:lnTo>
                    <a:pt x="21" y="2643"/>
                  </a:lnTo>
                  <a:lnTo>
                    <a:pt x="21" y="2643"/>
                  </a:lnTo>
                  <a:lnTo>
                    <a:pt x="22" y="2643"/>
                  </a:lnTo>
                  <a:lnTo>
                    <a:pt x="23" y="2643"/>
                  </a:lnTo>
                  <a:lnTo>
                    <a:pt x="24" y="2643"/>
                  </a:lnTo>
                  <a:lnTo>
                    <a:pt x="25" y="2643"/>
                  </a:lnTo>
                  <a:lnTo>
                    <a:pt x="26" y="2643"/>
                  </a:lnTo>
                  <a:lnTo>
                    <a:pt x="27" y="2643"/>
                  </a:lnTo>
                  <a:lnTo>
                    <a:pt x="27" y="2643"/>
                  </a:lnTo>
                  <a:lnTo>
                    <a:pt x="28" y="2643"/>
                  </a:lnTo>
                  <a:lnTo>
                    <a:pt x="29" y="2642"/>
                  </a:lnTo>
                  <a:lnTo>
                    <a:pt x="30" y="2642"/>
                  </a:lnTo>
                  <a:lnTo>
                    <a:pt x="31" y="2642"/>
                  </a:lnTo>
                  <a:lnTo>
                    <a:pt x="32" y="2642"/>
                  </a:lnTo>
                  <a:lnTo>
                    <a:pt x="33" y="2642"/>
                  </a:lnTo>
                  <a:lnTo>
                    <a:pt x="33" y="2642"/>
                  </a:lnTo>
                  <a:lnTo>
                    <a:pt x="34" y="2642"/>
                  </a:lnTo>
                  <a:lnTo>
                    <a:pt x="35" y="2642"/>
                  </a:lnTo>
                  <a:lnTo>
                    <a:pt x="36" y="2642"/>
                  </a:lnTo>
                  <a:lnTo>
                    <a:pt x="37" y="2642"/>
                  </a:lnTo>
                  <a:lnTo>
                    <a:pt x="38" y="2642"/>
                  </a:lnTo>
                  <a:lnTo>
                    <a:pt x="39" y="2642"/>
                  </a:lnTo>
                  <a:lnTo>
                    <a:pt x="39" y="2642"/>
                  </a:lnTo>
                  <a:lnTo>
                    <a:pt x="40" y="2642"/>
                  </a:lnTo>
                  <a:lnTo>
                    <a:pt x="41" y="2641"/>
                  </a:lnTo>
                  <a:lnTo>
                    <a:pt x="42" y="2641"/>
                  </a:lnTo>
                  <a:lnTo>
                    <a:pt x="43" y="2641"/>
                  </a:lnTo>
                  <a:lnTo>
                    <a:pt x="44" y="2641"/>
                  </a:lnTo>
                  <a:lnTo>
                    <a:pt x="45" y="2641"/>
                  </a:lnTo>
                  <a:lnTo>
                    <a:pt x="45" y="2641"/>
                  </a:lnTo>
                  <a:lnTo>
                    <a:pt x="46" y="2641"/>
                  </a:lnTo>
                  <a:lnTo>
                    <a:pt x="47" y="2641"/>
                  </a:lnTo>
                  <a:lnTo>
                    <a:pt x="48" y="2641"/>
                  </a:lnTo>
                  <a:lnTo>
                    <a:pt x="49" y="2641"/>
                  </a:lnTo>
                  <a:lnTo>
                    <a:pt x="50" y="2641"/>
                  </a:lnTo>
                  <a:lnTo>
                    <a:pt x="51" y="2640"/>
                  </a:lnTo>
                  <a:lnTo>
                    <a:pt x="51" y="2640"/>
                  </a:lnTo>
                  <a:lnTo>
                    <a:pt x="52" y="2640"/>
                  </a:lnTo>
                  <a:lnTo>
                    <a:pt x="53" y="2640"/>
                  </a:lnTo>
                  <a:lnTo>
                    <a:pt x="54" y="2640"/>
                  </a:lnTo>
                  <a:lnTo>
                    <a:pt x="55" y="2640"/>
                  </a:lnTo>
                  <a:lnTo>
                    <a:pt x="56" y="2640"/>
                  </a:lnTo>
                  <a:lnTo>
                    <a:pt x="57" y="2640"/>
                  </a:lnTo>
                  <a:lnTo>
                    <a:pt x="58" y="2640"/>
                  </a:lnTo>
                  <a:lnTo>
                    <a:pt x="58" y="2639"/>
                  </a:lnTo>
                  <a:lnTo>
                    <a:pt x="59" y="2639"/>
                  </a:lnTo>
                  <a:lnTo>
                    <a:pt x="60" y="2639"/>
                  </a:lnTo>
                  <a:lnTo>
                    <a:pt x="61" y="2639"/>
                  </a:lnTo>
                  <a:lnTo>
                    <a:pt x="62" y="2639"/>
                  </a:lnTo>
                  <a:lnTo>
                    <a:pt x="63" y="2639"/>
                  </a:lnTo>
                  <a:lnTo>
                    <a:pt x="64" y="2639"/>
                  </a:lnTo>
                  <a:lnTo>
                    <a:pt x="64" y="2639"/>
                  </a:lnTo>
                  <a:lnTo>
                    <a:pt x="65" y="2638"/>
                  </a:lnTo>
                  <a:lnTo>
                    <a:pt x="66" y="2638"/>
                  </a:lnTo>
                  <a:lnTo>
                    <a:pt x="67" y="2638"/>
                  </a:lnTo>
                  <a:lnTo>
                    <a:pt x="68" y="2638"/>
                  </a:lnTo>
                  <a:lnTo>
                    <a:pt x="69" y="2638"/>
                  </a:lnTo>
                  <a:lnTo>
                    <a:pt x="70" y="2638"/>
                  </a:lnTo>
                  <a:lnTo>
                    <a:pt x="70" y="2638"/>
                  </a:lnTo>
                  <a:lnTo>
                    <a:pt x="71" y="2637"/>
                  </a:lnTo>
                  <a:lnTo>
                    <a:pt x="72" y="2637"/>
                  </a:lnTo>
                  <a:lnTo>
                    <a:pt x="73" y="2637"/>
                  </a:lnTo>
                  <a:lnTo>
                    <a:pt x="74" y="2637"/>
                  </a:lnTo>
                  <a:lnTo>
                    <a:pt x="75" y="2637"/>
                  </a:lnTo>
                  <a:lnTo>
                    <a:pt x="76" y="2637"/>
                  </a:lnTo>
                  <a:lnTo>
                    <a:pt x="76" y="2637"/>
                  </a:lnTo>
                  <a:lnTo>
                    <a:pt x="77" y="2636"/>
                  </a:lnTo>
                  <a:lnTo>
                    <a:pt x="78" y="2636"/>
                  </a:lnTo>
                  <a:lnTo>
                    <a:pt x="79" y="2636"/>
                  </a:lnTo>
                  <a:lnTo>
                    <a:pt x="80" y="2636"/>
                  </a:lnTo>
                  <a:lnTo>
                    <a:pt x="81" y="2636"/>
                  </a:lnTo>
                  <a:lnTo>
                    <a:pt x="82" y="2636"/>
                  </a:lnTo>
                  <a:lnTo>
                    <a:pt x="82" y="2635"/>
                  </a:lnTo>
                  <a:lnTo>
                    <a:pt x="83" y="2635"/>
                  </a:lnTo>
                  <a:lnTo>
                    <a:pt x="84" y="2635"/>
                  </a:lnTo>
                  <a:lnTo>
                    <a:pt x="85" y="2635"/>
                  </a:lnTo>
                  <a:lnTo>
                    <a:pt x="86" y="2635"/>
                  </a:lnTo>
                  <a:lnTo>
                    <a:pt x="87" y="2635"/>
                  </a:lnTo>
                  <a:lnTo>
                    <a:pt x="88" y="2634"/>
                  </a:lnTo>
                  <a:lnTo>
                    <a:pt x="88" y="2634"/>
                  </a:lnTo>
                  <a:lnTo>
                    <a:pt x="89" y="2634"/>
                  </a:lnTo>
                  <a:lnTo>
                    <a:pt x="90" y="2634"/>
                  </a:lnTo>
                  <a:lnTo>
                    <a:pt x="91" y="2634"/>
                  </a:lnTo>
                  <a:lnTo>
                    <a:pt x="92" y="2634"/>
                  </a:lnTo>
                  <a:lnTo>
                    <a:pt x="93" y="2633"/>
                  </a:lnTo>
                  <a:lnTo>
                    <a:pt x="94" y="2633"/>
                  </a:lnTo>
                  <a:lnTo>
                    <a:pt x="94" y="2633"/>
                  </a:lnTo>
                  <a:lnTo>
                    <a:pt x="95" y="2633"/>
                  </a:lnTo>
                  <a:lnTo>
                    <a:pt x="96" y="2633"/>
                  </a:lnTo>
                  <a:lnTo>
                    <a:pt x="97" y="2632"/>
                  </a:lnTo>
                  <a:lnTo>
                    <a:pt x="98" y="2632"/>
                  </a:lnTo>
                  <a:lnTo>
                    <a:pt x="99" y="2632"/>
                  </a:lnTo>
                  <a:lnTo>
                    <a:pt x="100" y="2632"/>
                  </a:lnTo>
                  <a:lnTo>
                    <a:pt x="100" y="2632"/>
                  </a:lnTo>
                  <a:lnTo>
                    <a:pt x="101" y="2631"/>
                  </a:lnTo>
                  <a:lnTo>
                    <a:pt x="102" y="2631"/>
                  </a:lnTo>
                  <a:lnTo>
                    <a:pt x="103" y="2631"/>
                  </a:lnTo>
                  <a:lnTo>
                    <a:pt x="104" y="2631"/>
                  </a:lnTo>
                  <a:lnTo>
                    <a:pt x="105" y="2631"/>
                  </a:lnTo>
                  <a:lnTo>
                    <a:pt x="106" y="2630"/>
                  </a:lnTo>
                  <a:lnTo>
                    <a:pt x="106" y="2630"/>
                  </a:lnTo>
                  <a:lnTo>
                    <a:pt x="107" y="2630"/>
                  </a:lnTo>
                  <a:lnTo>
                    <a:pt x="108" y="2630"/>
                  </a:lnTo>
                  <a:lnTo>
                    <a:pt x="109" y="2629"/>
                  </a:lnTo>
                  <a:lnTo>
                    <a:pt x="110" y="2629"/>
                  </a:lnTo>
                  <a:lnTo>
                    <a:pt x="111" y="2629"/>
                  </a:lnTo>
                  <a:lnTo>
                    <a:pt x="112" y="2629"/>
                  </a:lnTo>
                  <a:lnTo>
                    <a:pt x="112" y="2629"/>
                  </a:lnTo>
                  <a:lnTo>
                    <a:pt x="113" y="2628"/>
                  </a:lnTo>
                  <a:lnTo>
                    <a:pt x="114" y="2628"/>
                  </a:lnTo>
                  <a:lnTo>
                    <a:pt x="115" y="2628"/>
                  </a:lnTo>
                  <a:lnTo>
                    <a:pt x="116" y="2628"/>
                  </a:lnTo>
                  <a:lnTo>
                    <a:pt x="117" y="2627"/>
                  </a:lnTo>
                  <a:lnTo>
                    <a:pt x="118" y="2627"/>
                  </a:lnTo>
                  <a:lnTo>
                    <a:pt x="118" y="2627"/>
                  </a:lnTo>
                  <a:lnTo>
                    <a:pt x="119" y="2627"/>
                  </a:lnTo>
                  <a:lnTo>
                    <a:pt x="120" y="2626"/>
                  </a:lnTo>
                  <a:lnTo>
                    <a:pt x="121" y="2626"/>
                  </a:lnTo>
                  <a:lnTo>
                    <a:pt x="122" y="2626"/>
                  </a:lnTo>
                  <a:lnTo>
                    <a:pt x="123" y="2626"/>
                  </a:lnTo>
                  <a:lnTo>
                    <a:pt x="124" y="2625"/>
                  </a:lnTo>
                  <a:lnTo>
                    <a:pt x="124" y="2625"/>
                  </a:lnTo>
                  <a:lnTo>
                    <a:pt x="125" y="2625"/>
                  </a:lnTo>
                  <a:lnTo>
                    <a:pt x="126" y="2625"/>
                  </a:lnTo>
                  <a:lnTo>
                    <a:pt x="127" y="2624"/>
                  </a:lnTo>
                  <a:lnTo>
                    <a:pt x="128" y="2624"/>
                  </a:lnTo>
                  <a:lnTo>
                    <a:pt x="129" y="2624"/>
                  </a:lnTo>
                  <a:lnTo>
                    <a:pt x="130" y="2624"/>
                  </a:lnTo>
                  <a:lnTo>
                    <a:pt x="130" y="2623"/>
                  </a:lnTo>
                  <a:lnTo>
                    <a:pt x="131" y="2623"/>
                  </a:lnTo>
                  <a:lnTo>
                    <a:pt x="132" y="2623"/>
                  </a:lnTo>
                  <a:lnTo>
                    <a:pt x="133" y="2623"/>
                  </a:lnTo>
                  <a:lnTo>
                    <a:pt x="134" y="2622"/>
                  </a:lnTo>
                  <a:lnTo>
                    <a:pt x="135" y="2622"/>
                  </a:lnTo>
                  <a:lnTo>
                    <a:pt x="136" y="2622"/>
                  </a:lnTo>
                  <a:lnTo>
                    <a:pt x="136" y="2621"/>
                  </a:lnTo>
                  <a:lnTo>
                    <a:pt x="137" y="2621"/>
                  </a:lnTo>
                  <a:lnTo>
                    <a:pt x="138" y="2621"/>
                  </a:lnTo>
                  <a:lnTo>
                    <a:pt x="139" y="2621"/>
                  </a:lnTo>
                  <a:lnTo>
                    <a:pt x="140" y="2620"/>
                  </a:lnTo>
                  <a:lnTo>
                    <a:pt x="141" y="2620"/>
                  </a:lnTo>
                  <a:lnTo>
                    <a:pt x="142" y="2620"/>
                  </a:lnTo>
                  <a:lnTo>
                    <a:pt x="142" y="2619"/>
                  </a:lnTo>
                  <a:lnTo>
                    <a:pt x="143" y="2619"/>
                  </a:lnTo>
                  <a:lnTo>
                    <a:pt x="144" y="2619"/>
                  </a:lnTo>
                  <a:lnTo>
                    <a:pt x="145" y="2619"/>
                  </a:lnTo>
                  <a:lnTo>
                    <a:pt x="146" y="2618"/>
                  </a:lnTo>
                  <a:lnTo>
                    <a:pt x="147" y="2618"/>
                  </a:lnTo>
                  <a:lnTo>
                    <a:pt x="148" y="2618"/>
                  </a:lnTo>
                  <a:lnTo>
                    <a:pt x="148" y="2617"/>
                  </a:lnTo>
                  <a:lnTo>
                    <a:pt x="149" y="2617"/>
                  </a:lnTo>
                  <a:lnTo>
                    <a:pt x="150" y="2617"/>
                  </a:lnTo>
                  <a:lnTo>
                    <a:pt x="151" y="2616"/>
                  </a:lnTo>
                  <a:lnTo>
                    <a:pt x="152" y="2616"/>
                  </a:lnTo>
                  <a:lnTo>
                    <a:pt x="153" y="2616"/>
                  </a:lnTo>
                  <a:lnTo>
                    <a:pt x="154" y="2616"/>
                  </a:lnTo>
                  <a:lnTo>
                    <a:pt x="154" y="2615"/>
                  </a:lnTo>
                  <a:lnTo>
                    <a:pt x="155" y="2615"/>
                  </a:lnTo>
                  <a:lnTo>
                    <a:pt x="156" y="2615"/>
                  </a:lnTo>
                  <a:lnTo>
                    <a:pt x="157" y="2614"/>
                  </a:lnTo>
                  <a:lnTo>
                    <a:pt x="158" y="2614"/>
                  </a:lnTo>
                  <a:lnTo>
                    <a:pt x="159" y="2614"/>
                  </a:lnTo>
                  <a:lnTo>
                    <a:pt x="160" y="2613"/>
                  </a:lnTo>
                  <a:lnTo>
                    <a:pt x="160" y="2613"/>
                  </a:lnTo>
                  <a:lnTo>
                    <a:pt x="161" y="2613"/>
                  </a:lnTo>
                  <a:lnTo>
                    <a:pt x="162" y="2612"/>
                  </a:lnTo>
                  <a:lnTo>
                    <a:pt x="163" y="2612"/>
                  </a:lnTo>
                  <a:lnTo>
                    <a:pt x="164" y="2612"/>
                  </a:lnTo>
                  <a:lnTo>
                    <a:pt x="165" y="2611"/>
                  </a:lnTo>
                  <a:lnTo>
                    <a:pt x="166" y="2611"/>
                  </a:lnTo>
                  <a:lnTo>
                    <a:pt x="167" y="2611"/>
                  </a:lnTo>
                  <a:lnTo>
                    <a:pt x="167" y="2610"/>
                  </a:lnTo>
                  <a:lnTo>
                    <a:pt x="168" y="2610"/>
                  </a:lnTo>
                  <a:lnTo>
                    <a:pt x="169" y="2610"/>
                  </a:lnTo>
                  <a:lnTo>
                    <a:pt x="170" y="2609"/>
                  </a:lnTo>
                  <a:lnTo>
                    <a:pt x="171" y="2609"/>
                  </a:lnTo>
                  <a:lnTo>
                    <a:pt x="172" y="2609"/>
                  </a:lnTo>
                  <a:lnTo>
                    <a:pt x="173" y="2608"/>
                  </a:lnTo>
                  <a:lnTo>
                    <a:pt x="173" y="2608"/>
                  </a:lnTo>
                  <a:lnTo>
                    <a:pt x="174" y="2608"/>
                  </a:lnTo>
                  <a:lnTo>
                    <a:pt x="175" y="2607"/>
                  </a:lnTo>
                  <a:lnTo>
                    <a:pt x="176" y="2607"/>
                  </a:lnTo>
                  <a:lnTo>
                    <a:pt x="177" y="2606"/>
                  </a:lnTo>
                  <a:lnTo>
                    <a:pt x="178" y="2606"/>
                  </a:lnTo>
                  <a:lnTo>
                    <a:pt x="179" y="2606"/>
                  </a:lnTo>
                  <a:lnTo>
                    <a:pt x="179" y="2605"/>
                  </a:lnTo>
                  <a:lnTo>
                    <a:pt x="180" y="2605"/>
                  </a:lnTo>
                  <a:lnTo>
                    <a:pt x="181" y="2605"/>
                  </a:lnTo>
                  <a:lnTo>
                    <a:pt x="182" y="2604"/>
                  </a:lnTo>
                  <a:lnTo>
                    <a:pt x="183" y="2604"/>
                  </a:lnTo>
                  <a:lnTo>
                    <a:pt x="184" y="2604"/>
                  </a:lnTo>
                  <a:lnTo>
                    <a:pt x="185" y="2603"/>
                  </a:lnTo>
                  <a:lnTo>
                    <a:pt x="185" y="2603"/>
                  </a:lnTo>
                  <a:lnTo>
                    <a:pt x="186" y="2602"/>
                  </a:lnTo>
                  <a:lnTo>
                    <a:pt x="187" y="2602"/>
                  </a:lnTo>
                  <a:lnTo>
                    <a:pt x="188" y="2602"/>
                  </a:lnTo>
                  <a:lnTo>
                    <a:pt x="189" y="2601"/>
                  </a:lnTo>
                  <a:lnTo>
                    <a:pt x="190" y="2601"/>
                  </a:lnTo>
                  <a:lnTo>
                    <a:pt x="191" y="2600"/>
                  </a:lnTo>
                  <a:lnTo>
                    <a:pt x="191" y="2600"/>
                  </a:lnTo>
                  <a:lnTo>
                    <a:pt x="192" y="2600"/>
                  </a:lnTo>
                  <a:lnTo>
                    <a:pt x="193" y="2599"/>
                  </a:lnTo>
                  <a:lnTo>
                    <a:pt x="194" y="2599"/>
                  </a:lnTo>
                  <a:lnTo>
                    <a:pt x="195" y="2599"/>
                  </a:lnTo>
                  <a:lnTo>
                    <a:pt x="196" y="2598"/>
                  </a:lnTo>
                  <a:lnTo>
                    <a:pt x="197" y="2598"/>
                  </a:lnTo>
                  <a:lnTo>
                    <a:pt x="197" y="2597"/>
                  </a:lnTo>
                  <a:lnTo>
                    <a:pt x="198" y="2597"/>
                  </a:lnTo>
                  <a:lnTo>
                    <a:pt x="199" y="2597"/>
                  </a:lnTo>
                  <a:lnTo>
                    <a:pt x="200" y="2596"/>
                  </a:lnTo>
                  <a:lnTo>
                    <a:pt x="201" y="2596"/>
                  </a:lnTo>
                  <a:lnTo>
                    <a:pt x="202" y="2595"/>
                  </a:lnTo>
                  <a:lnTo>
                    <a:pt x="203" y="2595"/>
                  </a:lnTo>
                  <a:lnTo>
                    <a:pt x="203" y="2594"/>
                  </a:lnTo>
                  <a:lnTo>
                    <a:pt x="204" y="2594"/>
                  </a:lnTo>
                  <a:lnTo>
                    <a:pt x="205" y="2594"/>
                  </a:lnTo>
                  <a:lnTo>
                    <a:pt x="206" y="2593"/>
                  </a:lnTo>
                  <a:lnTo>
                    <a:pt x="207" y="2593"/>
                  </a:lnTo>
                  <a:lnTo>
                    <a:pt x="208" y="2592"/>
                  </a:lnTo>
                  <a:lnTo>
                    <a:pt x="209" y="2592"/>
                  </a:lnTo>
                  <a:lnTo>
                    <a:pt x="209" y="2592"/>
                  </a:lnTo>
                  <a:lnTo>
                    <a:pt x="210" y="2591"/>
                  </a:lnTo>
                  <a:lnTo>
                    <a:pt x="211" y="2591"/>
                  </a:lnTo>
                  <a:lnTo>
                    <a:pt x="212" y="2590"/>
                  </a:lnTo>
                  <a:lnTo>
                    <a:pt x="213" y="2590"/>
                  </a:lnTo>
                  <a:lnTo>
                    <a:pt x="214" y="2589"/>
                  </a:lnTo>
                  <a:lnTo>
                    <a:pt x="215" y="2589"/>
                  </a:lnTo>
                  <a:lnTo>
                    <a:pt x="215" y="2589"/>
                  </a:lnTo>
                  <a:lnTo>
                    <a:pt x="216" y="2588"/>
                  </a:lnTo>
                  <a:lnTo>
                    <a:pt x="217" y="2588"/>
                  </a:lnTo>
                  <a:lnTo>
                    <a:pt x="218" y="2587"/>
                  </a:lnTo>
                  <a:lnTo>
                    <a:pt x="219" y="2587"/>
                  </a:lnTo>
                  <a:lnTo>
                    <a:pt x="220" y="2586"/>
                  </a:lnTo>
                  <a:lnTo>
                    <a:pt x="221" y="2586"/>
                  </a:lnTo>
                  <a:lnTo>
                    <a:pt x="221" y="2585"/>
                  </a:lnTo>
                  <a:lnTo>
                    <a:pt x="222" y="2585"/>
                  </a:lnTo>
                  <a:lnTo>
                    <a:pt x="223" y="2584"/>
                  </a:lnTo>
                  <a:lnTo>
                    <a:pt x="224" y="2584"/>
                  </a:lnTo>
                  <a:lnTo>
                    <a:pt x="225" y="2584"/>
                  </a:lnTo>
                  <a:lnTo>
                    <a:pt x="226" y="2583"/>
                  </a:lnTo>
                  <a:lnTo>
                    <a:pt x="227" y="2583"/>
                  </a:lnTo>
                  <a:lnTo>
                    <a:pt x="227" y="2582"/>
                  </a:lnTo>
                  <a:lnTo>
                    <a:pt x="228" y="2582"/>
                  </a:lnTo>
                  <a:lnTo>
                    <a:pt x="229" y="2581"/>
                  </a:lnTo>
                  <a:lnTo>
                    <a:pt x="230" y="2581"/>
                  </a:lnTo>
                  <a:lnTo>
                    <a:pt x="231" y="2580"/>
                  </a:lnTo>
                  <a:lnTo>
                    <a:pt x="232" y="2580"/>
                  </a:lnTo>
                  <a:lnTo>
                    <a:pt x="233" y="2579"/>
                  </a:lnTo>
                  <a:lnTo>
                    <a:pt x="233" y="2579"/>
                  </a:lnTo>
                  <a:lnTo>
                    <a:pt x="234" y="2578"/>
                  </a:lnTo>
                  <a:lnTo>
                    <a:pt x="235" y="2578"/>
                  </a:lnTo>
                  <a:lnTo>
                    <a:pt x="236" y="2577"/>
                  </a:lnTo>
                  <a:lnTo>
                    <a:pt x="237" y="2577"/>
                  </a:lnTo>
                  <a:lnTo>
                    <a:pt x="238" y="2577"/>
                  </a:lnTo>
                  <a:lnTo>
                    <a:pt x="239" y="2576"/>
                  </a:lnTo>
                  <a:lnTo>
                    <a:pt x="239" y="2576"/>
                  </a:lnTo>
                  <a:lnTo>
                    <a:pt x="240" y="2575"/>
                  </a:lnTo>
                  <a:lnTo>
                    <a:pt x="241" y="2575"/>
                  </a:lnTo>
                  <a:lnTo>
                    <a:pt x="242" y="2574"/>
                  </a:lnTo>
                  <a:lnTo>
                    <a:pt x="243" y="2574"/>
                  </a:lnTo>
                  <a:lnTo>
                    <a:pt x="244" y="2573"/>
                  </a:lnTo>
                  <a:lnTo>
                    <a:pt x="245" y="2573"/>
                  </a:lnTo>
                  <a:lnTo>
                    <a:pt x="245" y="2572"/>
                  </a:lnTo>
                  <a:lnTo>
                    <a:pt x="246" y="2572"/>
                  </a:lnTo>
                  <a:lnTo>
                    <a:pt x="247" y="2571"/>
                  </a:lnTo>
                  <a:lnTo>
                    <a:pt x="248" y="2571"/>
                  </a:lnTo>
                  <a:lnTo>
                    <a:pt x="249" y="2570"/>
                  </a:lnTo>
                  <a:lnTo>
                    <a:pt x="250" y="2570"/>
                  </a:lnTo>
                  <a:lnTo>
                    <a:pt x="251" y="2569"/>
                  </a:lnTo>
                  <a:lnTo>
                    <a:pt x="251" y="2569"/>
                  </a:lnTo>
                  <a:lnTo>
                    <a:pt x="252" y="2568"/>
                  </a:lnTo>
                  <a:lnTo>
                    <a:pt x="253" y="2568"/>
                  </a:lnTo>
                  <a:lnTo>
                    <a:pt x="254" y="2567"/>
                  </a:lnTo>
                  <a:lnTo>
                    <a:pt x="255" y="2566"/>
                  </a:lnTo>
                  <a:lnTo>
                    <a:pt x="256" y="2566"/>
                  </a:lnTo>
                  <a:lnTo>
                    <a:pt x="257" y="2565"/>
                  </a:lnTo>
                  <a:lnTo>
                    <a:pt x="257" y="2565"/>
                  </a:lnTo>
                  <a:lnTo>
                    <a:pt x="258" y="2564"/>
                  </a:lnTo>
                  <a:lnTo>
                    <a:pt x="259" y="2564"/>
                  </a:lnTo>
                  <a:lnTo>
                    <a:pt x="260" y="2563"/>
                  </a:lnTo>
                  <a:lnTo>
                    <a:pt x="261" y="2563"/>
                  </a:lnTo>
                  <a:lnTo>
                    <a:pt x="262" y="2562"/>
                  </a:lnTo>
                  <a:lnTo>
                    <a:pt x="263" y="2562"/>
                  </a:lnTo>
                  <a:lnTo>
                    <a:pt x="263" y="2561"/>
                  </a:lnTo>
                  <a:lnTo>
                    <a:pt x="264" y="2561"/>
                  </a:lnTo>
                  <a:lnTo>
                    <a:pt x="265" y="2560"/>
                  </a:lnTo>
                  <a:lnTo>
                    <a:pt x="266" y="2560"/>
                  </a:lnTo>
                  <a:lnTo>
                    <a:pt x="267" y="2559"/>
                  </a:lnTo>
                  <a:lnTo>
                    <a:pt x="268" y="2559"/>
                  </a:lnTo>
                  <a:lnTo>
                    <a:pt x="269" y="2558"/>
                  </a:lnTo>
                  <a:lnTo>
                    <a:pt x="270" y="2557"/>
                  </a:lnTo>
                  <a:lnTo>
                    <a:pt x="270" y="2557"/>
                  </a:lnTo>
                  <a:lnTo>
                    <a:pt x="271" y="2556"/>
                  </a:lnTo>
                  <a:lnTo>
                    <a:pt x="272" y="2556"/>
                  </a:lnTo>
                  <a:lnTo>
                    <a:pt x="273" y="2555"/>
                  </a:lnTo>
                  <a:lnTo>
                    <a:pt x="274" y="2555"/>
                  </a:lnTo>
                  <a:lnTo>
                    <a:pt x="275" y="2554"/>
                  </a:lnTo>
                  <a:lnTo>
                    <a:pt x="276" y="2554"/>
                  </a:lnTo>
                  <a:lnTo>
                    <a:pt x="276" y="2553"/>
                  </a:lnTo>
                  <a:lnTo>
                    <a:pt x="277" y="2552"/>
                  </a:lnTo>
                  <a:lnTo>
                    <a:pt x="278" y="2552"/>
                  </a:lnTo>
                  <a:lnTo>
                    <a:pt x="279" y="2551"/>
                  </a:lnTo>
                  <a:lnTo>
                    <a:pt x="280" y="2551"/>
                  </a:lnTo>
                  <a:lnTo>
                    <a:pt x="281" y="2550"/>
                  </a:lnTo>
                  <a:lnTo>
                    <a:pt x="282" y="2550"/>
                  </a:lnTo>
                  <a:lnTo>
                    <a:pt x="282" y="2549"/>
                  </a:lnTo>
                  <a:lnTo>
                    <a:pt x="283" y="2548"/>
                  </a:lnTo>
                  <a:lnTo>
                    <a:pt x="284" y="2548"/>
                  </a:lnTo>
                  <a:lnTo>
                    <a:pt x="285" y="2547"/>
                  </a:lnTo>
                  <a:lnTo>
                    <a:pt x="286" y="2547"/>
                  </a:lnTo>
                  <a:lnTo>
                    <a:pt x="287" y="2546"/>
                  </a:lnTo>
                  <a:lnTo>
                    <a:pt x="288" y="2546"/>
                  </a:lnTo>
                  <a:lnTo>
                    <a:pt x="288" y="2545"/>
                  </a:lnTo>
                  <a:lnTo>
                    <a:pt x="289" y="2544"/>
                  </a:lnTo>
                  <a:lnTo>
                    <a:pt x="290" y="2544"/>
                  </a:lnTo>
                  <a:lnTo>
                    <a:pt x="291" y="2543"/>
                  </a:lnTo>
                  <a:lnTo>
                    <a:pt x="292" y="2543"/>
                  </a:lnTo>
                  <a:lnTo>
                    <a:pt x="293" y="2542"/>
                  </a:lnTo>
                  <a:lnTo>
                    <a:pt x="294" y="2541"/>
                  </a:lnTo>
                  <a:lnTo>
                    <a:pt x="294" y="2541"/>
                  </a:lnTo>
                  <a:lnTo>
                    <a:pt x="295" y="2540"/>
                  </a:lnTo>
                  <a:lnTo>
                    <a:pt x="296" y="2540"/>
                  </a:lnTo>
                  <a:lnTo>
                    <a:pt x="297" y="2539"/>
                  </a:lnTo>
                  <a:lnTo>
                    <a:pt x="298" y="2538"/>
                  </a:lnTo>
                  <a:lnTo>
                    <a:pt x="299" y="2538"/>
                  </a:lnTo>
                  <a:lnTo>
                    <a:pt x="300" y="2537"/>
                  </a:lnTo>
                  <a:lnTo>
                    <a:pt x="300" y="2537"/>
                  </a:lnTo>
                  <a:lnTo>
                    <a:pt x="301" y="2536"/>
                  </a:lnTo>
                  <a:lnTo>
                    <a:pt x="302" y="2535"/>
                  </a:lnTo>
                  <a:lnTo>
                    <a:pt x="303" y="2535"/>
                  </a:lnTo>
                  <a:lnTo>
                    <a:pt x="304" y="2534"/>
                  </a:lnTo>
                  <a:lnTo>
                    <a:pt x="305" y="2533"/>
                  </a:lnTo>
                  <a:lnTo>
                    <a:pt x="306" y="2533"/>
                  </a:lnTo>
                  <a:lnTo>
                    <a:pt x="306" y="2532"/>
                  </a:lnTo>
                  <a:lnTo>
                    <a:pt x="307" y="2532"/>
                  </a:lnTo>
                  <a:lnTo>
                    <a:pt x="308" y="2531"/>
                  </a:lnTo>
                  <a:lnTo>
                    <a:pt x="309" y="2530"/>
                  </a:lnTo>
                  <a:lnTo>
                    <a:pt x="310" y="2530"/>
                  </a:lnTo>
                  <a:lnTo>
                    <a:pt x="311" y="2529"/>
                  </a:lnTo>
                  <a:lnTo>
                    <a:pt x="312" y="2528"/>
                  </a:lnTo>
                  <a:lnTo>
                    <a:pt x="312" y="2528"/>
                  </a:lnTo>
                  <a:lnTo>
                    <a:pt x="313" y="2527"/>
                  </a:lnTo>
                  <a:lnTo>
                    <a:pt x="314" y="2527"/>
                  </a:lnTo>
                  <a:lnTo>
                    <a:pt x="315" y="2526"/>
                  </a:lnTo>
                  <a:lnTo>
                    <a:pt x="316" y="2525"/>
                  </a:lnTo>
                  <a:lnTo>
                    <a:pt x="317" y="2525"/>
                  </a:lnTo>
                  <a:lnTo>
                    <a:pt x="318" y="2524"/>
                  </a:lnTo>
                  <a:lnTo>
                    <a:pt x="318" y="2523"/>
                  </a:lnTo>
                  <a:lnTo>
                    <a:pt x="319" y="2523"/>
                  </a:lnTo>
                  <a:lnTo>
                    <a:pt x="320" y="2522"/>
                  </a:lnTo>
                  <a:lnTo>
                    <a:pt x="321" y="2521"/>
                  </a:lnTo>
                  <a:lnTo>
                    <a:pt x="322" y="2521"/>
                  </a:lnTo>
                  <a:lnTo>
                    <a:pt x="323" y="2520"/>
                  </a:lnTo>
                  <a:lnTo>
                    <a:pt x="324" y="2519"/>
                  </a:lnTo>
                  <a:lnTo>
                    <a:pt x="324" y="2519"/>
                  </a:lnTo>
                  <a:lnTo>
                    <a:pt x="325" y="2518"/>
                  </a:lnTo>
                  <a:lnTo>
                    <a:pt x="326" y="2517"/>
                  </a:lnTo>
                  <a:lnTo>
                    <a:pt x="327" y="2517"/>
                  </a:lnTo>
                  <a:lnTo>
                    <a:pt x="328" y="2516"/>
                  </a:lnTo>
                  <a:lnTo>
                    <a:pt x="329" y="2515"/>
                  </a:lnTo>
                  <a:lnTo>
                    <a:pt x="330" y="2515"/>
                  </a:lnTo>
                  <a:lnTo>
                    <a:pt x="330" y="2514"/>
                  </a:lnTo>
                  <a:lnTo>
                    <a:pt x="331" y="2513"/>
                  </a:lnTo>
                  <a:lnTo>
                    <a:pt x="332" y="2513"/>
                  </a:lnTo>
                  <a:lnTo>
                    <a:pt x="333" y="2512"/>
                  </a:lnTo>
                  <a:lnTo>
                    <a:pt x="334" y="2511"/>
                  </a:lnTo>
                  <a:lnTo>
                    <a:pt x="335" y="2511"/>
                  </a:lnTo>
                  <a:lnTo>
                    <a:pt x="336" y="2510"/>
                  </a:lnTo>
                  <a:lnTo>
                    <a:pt x="336" y="2509"/>
                  </a:lnTo>
                  <a:lnTo>
                    <a:pt x="337" y="2509"/>
                  </a:lnTo>
                  <a:lnTo>
                    <a:pt x="338" y="2508"/>
                  </a:lnTo>
                  <a:lnTo>
                    <a:pt x="339" y="2507"/>
                  </a:lnTo>
                  <a:lnTo>
                    <a:pt x="340" y="2507"/>
                  </a:lnTo>
                  <a:lnTo>
                    <a:pt x="341" y="2506"/>
                  </a:lnTo>
                  <a:lnTo>
                    <a:pt x="342" y="2505"/>
                  </a:lnTo>
                  <a:lnTo>
                    <a:pt x="342" y="2505"/>
                  </a:lnTo>
                  <a:lnTo>
                    <a:pt x="343" y="2504"/>
                  </a:lnTo>
                  <a:lnTo>
                    <a:pt x="344" y="2503"/>
                  </a:lnTo>
                  <a:lnTo>
                    <a:pt x="345" y="2502"/>
                  </a:lnTo>
                  <a:lnTo>
                    <a:pt x="346" y="2502"/>
                  </a:lnTo>
                  <a:lnTo>
                    <a:pt x="347" y="2501"/>
                  </a:lnTo>
                  <a:lnTo>
                    <a:pt x="348" y="2500"/>
                  </a:lnTo>
                  <a:lnTo>
                    <a:pt x="348" y="2500"/>
                  </a:lnTo>
                  <a:lnTo>
                    <a:pt x="349" y="2499"/>
                  </a:lnTo>
                  <a:lnTo>
                    <a:pt x="350" y="2498"/>
                  </a:lnTo>
                  <a:lnTo>
                    <a:pt x="351" y="2497"/>
                  </a:lnTo>
                  <a:lnTo>
                    <a:pt x="352" y="2497"/>
                  </a:lnTo>
                  <a:lnTo>
                    <a:pt x="353" y="2496"/>
                  </a:lnTo>
                  <a:lnTo>
                    <a:pt x="354" y="2495"/>
                  </a:lnTo>
                  <a:lnTo>
                    <a:pt x="354" y="2495"/>
                  </a:lnTo>
                  <a:lnTo>
                    <a:pt x="355" y="2494"/>
                  </a:lnTo>
                  <a:lnTo>
                    <a:pt x="356" y="2493"/>
                  </a:lnTo>
                  <a:lnTo>
                    <a:pt x="357" y="2492"/>
                  </a:lnTo>
                  <a:lnTo>
                    <a:pt x="358" y="2492"/>
                  </a:lnTo>
                  <a:lnTo>
                    <a:pt x="359" y="2491"/>
                  </a:lnTo>
                  <a:lnTo>
                    <a:pt x="360" y="2490"/>
                  </a:lnTo>
                  <a:lnTo>
                    <a:pt x="360" y="2490"/>
                  </a:lnTo>
                  <a:lnTo>
                    <a:pt x="361" y="2489"/>
                  </a:lnTo>
                  <a:lnTo>
                    <a:pt x="362" y="2488"/>
                  </a:lnTo>
                  <a:lnTo>
                    <a:pt x="363" y="2487"/>
                  </a:lnTo>
                  <a:lnTo>
                    <a:pt x="364" y="2487"/>
                  </a:lnTo>
                  <a:lnTo>
                    <a:pt x="365" y="2486"/>
                  </a:lnTo>
                  <a:lnTo>
                    <a:pt x="366" y="2485"/>
                  </a:lnTo>
                  <a:lnTo>
                    <a:pt x="366" y="2484"/>
                  </a:lnTo>
                  <a:lnTo>
                    <a:pt x="367" y="2484"/>
                  </a:lnTo>
                  <a:lnTo>
                    <a:pt x="368" y="2483"/>
                  </a:lnTo>
                  <a:lnTo>
                    <a:pt x="369" y="2482"/>
                  </a:lnTo>
                  <a:lnTo>
                    <a:pt x="370" y="2481"/>
                  </a:lnTo>
                  <a:lnTo>
                    <a:pt x="371" y="2481"/>
                  </a:lnTo>
                  <a:lnTo>
                    <a:pt x="372" y="2480"/>
                  </a:lnTo>
                  <a:lnTo>
                    <a:pt x="372" y="2479"/>
                  </a:lnTo>
                  <a:lnTo>
                    <a:pt x="373" y="2478"/>
                  </a:lnTo>
                  <a:lnTo>
                    <a:pt x="374" y="2478"/>
                  </a:lnTo>
                  <a:lnTo>
                    <a:pt x="375" y="2477"/>
                  </a:lnTo>
                  <a:lnTo>
                    <a:pt x="376" y="2476"/>
                  </a:lnTo>
                  <a:lnTo>
                    <a:pt x="377" y="2475"/>
                  </a:lnTo>
                  <a:lnTo>
                    <a:pt x="378" y="2474"/>
                  </a:lnTo>
                  <a:lnTo>
                    <a:pt x="379" y="2474"/>
                  </a:lnTo>
                  <a:lnTo>
                    <a:pt x="379" y="2473"/>
                  </a:lnTo>
                  <a:lnTo>
                    <a:pt x="380" y="2472"/>
                  </a:lnTo>
                  <a:lnTo>
                    <a:pt x="381" y="2471"/>
                  </a:lnTo>
                  <a:lnTo>
                    <a:pt x="382" y="2471"/>
                  </a:lnTo>
                  <a:lnTo>
                    <a:pt x="383" y="2470"/>
                  </a:lnTo>
                  <a:lnTo>
                    <a:pt x="384" y="2469"/>
                  </a:lnTo>
                  <a:lnTo>
                    <a:pt x="385" y="2468"/>
                  </a:lnTo>
                  <a:lnTo>
                    <a:pt x="385" y="2468"/>
                  </a:lnTo>
                  <a:lnTo>
                    <a:pt x="386" y="2467"/>
                  </a:lnTo>
                  <a:lnTo>
                    <a:pt x="387" y="2466"/>
                  </a:lnTo>
                  <a:lnTo>
                    <a:pt x="388" y="2465"/>
                  </a:lnTo>
                  <a:lnTo>
                    <a:pt x="389" y="2464"/>
                  </a:lnTo>
                  <a:lnTo>
                    <a:pt x="390" y="2464"/>
                  </a:lnTo>
                  <a:lnTo>
                    <a:pt x="391" y="2463"/>
                  </a:lnTo>
                  <a:lnTo>
                    <a:pt x="391" y="2462"/>
                  </a:lnTo>
                  <a:lnTo>
                    <a:pt x="392" y="2461"/>
                  </a:lnTo>
                  <a:lnTo>
                    <a:pt x="393" y="2460"/>
                  </a:lnTo>
                  <a:lnTo>
                    <a:pt x="394" y="2460"/>
                  </a:lnTo>
                  <a:lnTo>
                    <a:pt x="395" y="2459"/>
                  </a:lnTo>
                  <a:lnTo>
                    <a:pt x="396" y="2458"/>
                  </a:lnTo>
                  <a:lnTo>
                    <a:pt x="397" y="2457"/>
                  </a:lnTo>
                  <a:lnTo>
                    <a:pt x="397" y="2456"/>
                  </a:lnTo>
                  <a:lnTo>
                    <a:pt x="398" y="2456"/>
                  </a:lnTo>
                  <a:lnTo>
                    <a:pt x="399" y="2455"/>
                  </a:lnTo>
                  <a:lnTo>
                    <a:pt x="400" y="2454"/>
                  </a:lnTo>
                  <a:lnTo>
                    <a:pt x="401" y="2453"/>
                  </a:lnTo>
                  <a:lnTo>
                    <a:pt x="402" y="2452"/>
                  </a:lnTo>
                  <a:lnTo>
                    <a:pt x="403" y="2451"/>
                  </a:lnTo>
                  <a:lnTo>
                    <a:pt x="403" y="2451"/>
                  </a:lnTo>
                  <a:lnTo>
                    <a:pt x="404" y="2450"/>
                  </a:lnTo>
                  <a:lnTo>
                    <a:pt x="405" y="2449"/>
                  </a:lnTo>
                  <a:lnTo>
                    <a:pt x="406" y="2448"/>
                  </a:lnTo>
                  <a:lnTo>
                    <a:pt x="407" y="2447"/>
                  </a:lnTo>
                  <a:lnTo>
                    <a:pt x="408" y="2447"/>
                  </a:lnTo>
                  <a:lnTo>
                    <a:pt x="409" y="2446"/>
                  </a:lnTo>
                  <a:lnTo>
                    <a:pt x="409" y="2445"/>
                  </a:lnTo>
                  <a:lnTo>
                    <a:pt x="410" y="2444"/>
                  </a:lnTo>
                  <a:lnTo>
                    <a:pt x="411" y="2443"/>
                  </a:lnTo>
                  <a:lnTo>
                    <a:pt x="412" y="2442"/>
                  </a:lnTo>
                  <a:lnTo>
                    <a:pt x="413" y="2442"/>
                  </a:lnTo>
                  <a:lnTo>
                    <a:pt x="414" y="2441"/>
                  </a:lnTo>
                  <a:lnTo>
                    <a:pt x="415" y="2440"/>
                  </a:lnTo>
                  <a:lnTo>
                    <a:pt x="415" y="2439"/>
                  </a:lnTo>
                  <a:lnTo>
                    <a:pt x="416" y="2438"/>
                  </a:lnTo>
                  <a:lnTo>
                    <a:pt x="417" y="2437"/>
                  </a:lnTo>
                  <a:lnTo>
                    <a:pt x="418" y="2436"/>
                  </a:lnTo>
                  <a:lnTo>
                    <a:pt x="419" y="2436"/>
                  </a:lnTo>
                  <a:lnTo>
                    <a:pt x="420" y="2435"/>
                  </a:lnTo>
                  <a:lnTo>
                    <a:pt x="421" y="2434"/>
                  </a:lnTo>
                  <a:lnTo>
                    <a:pt x="421" y="2433"/>
                  </a:lnTo>
                  <a:lnTo>
                    <a:pt x="422" y="2432"/>
                  </a:lnTo>
                  <a:lnTo>
                    <a:pt x="423" y="2431"/>
                  </a:lnTo>
                  <a:lnTo>
                    <a:pt x="424" y="2430"/>
                  </a:lnTo>
                  <a:lnTo>
                    <a:pt x="425" y="2430"/>
                  </a:lnTo>
                  <a:lnTo>
                    <a:pt x="426" y="2429"/>
                  </a:lnTo>
                  <a:lnTo>
                    <a:pt x="427" y="2428"/>
                  </a:lnTo>
                  <a:lnTo>
                    <a:pt x="427" y="2427"/>
                  </a:lnTo>
                  <a:lnTo>
                    <a:pt x="428" y="2426"/>
                  </a:lnTo>
                  <a:lnTo>
                    <a:pt x="429" y="2425"/>
                  </a:lnTo>
                  <a:lnTo>
                    <a:pt x="430" y="2424"/>
                  </a:lnTo>
                  <a:lnTo>
                    <a:pt x="431" y="2424"/>
                  </a:lnTo>
                  <a:lnTo>
                    <a:pt x="432" y="2423"/>
                  </a:lnTo>
                  <a:lnTo>
                    <a:pt x="433" y="2422"/>
                  </a:lnTo>
                  <a:lnTo>
                    <a:pt x="433" y="2421"/>
                  </a:lnTo>
                  <a:lnTo>
                    <a:pt x="434" y="2420"/>
                  </a:lnTo>
                  <a:lnTo>
                    <a:pt x="435" y="2419"/>
                  </a:lnTo>
                  <a:lnTo>
                    <a:pt x="436" y="2418"/>
                  </a:lnTo>
                  <a:lnTo>
                    <a:pt x="437" y="2417"/>
                  </a:lnTo>
                  <a:lnTo>
                    <a:pt x="438" y="2416"/>
                  </a:lnTo>
                  <a:lnTo>
                    <a:pt x="439" y="2416"/>
                  </a:lnTo>
                  <a:lnTo>
                    <a:pt x="439" y="2415"/>
                  </a:lnTo>
                  <a:lnTo>
                    <a:pt x="440" y="2414"/>
                  </a:lnTo>
                  <a:lnTo>
                    <a:pt x="441" y="2413"/>
                  </a:lnTo>
                  <a:lnTo>
                    <a:pt x="442" y="2412"/>
                  </a:lnTo>
                  <a:lnTo>
                    <a:pt x="443" y="2411"/>
                  </a:lnTo>
                  <a:lnTo>
                    <a:pt x="444" y="2410"/>
                  </a:lnTo>
                  <a:lnTo>
                    <a:pt x="445" y="2409"/>
                  </a:lnTo>
                  <a:lnTo>
                    <a:pt x="445" y="2408"/>
                  </a:lnTo>
                  <a:lnTo>
                    <a:pt x="446" y="2407"/>
                  </a:lnTo>
                  <a:lnTo>
                    <a:pt x="447" y="2407"/>
                  </a:lnTo>
                  <a:lnTo>
                    <a:pt x="448" y="2406"/>
                  </a:lnTo>
                  <a:lnTo>
                    <a:pt x="449" y="2405"/>
                  </a:lnTo>
                  <a:lnTo>
                    <a:pt x="450" y="2404"/>
                  </a:lnTo>
                  <a:lnTo>
                    <a:pt x="451" y="2403"/>
                  </a:lnTo>
                  <a:lnTo>
                    <a:pt x="451" y="2402"/>
                  </a:lnTo>
                  <a:lnTo>
                    <a:pt x="452" y="2401"/>
                  </a:lnTo>
                  <a:lnTo>
                    <a:pt x="453" y="2400"/>
                  </a:lnTo>
                  <a:lnTo>
                    <a:pt x="454" y="2399"/>
                  </a:lnTo>
                  <a:lnTo>
                    <a:pt x="455" y="2398"/>
                  </a:lnTo>
                  <a:lnTo>
                    <a:pt x="456" y="2397"/>
                  </a:lnTo>
                  <a:lnTo>
                    <a:pt x="457" y="2396"/>
                  </a:lnTo>
                  <a:lnTo>
                    <a:pt x="457" y="2395"/>
                  </a:lnTo>
                  <a:lnTo>
                    <a:pt x="458" y="2395"/>
                  </a:lnTo>
                  <a:lnTo>
                    <a:pt x="459" y="2394"/>
                  </a:lnTo>
                  <a:lnTo>
                    <a:pt x="460" y="2393"/>
                  </a:lnTo>
                  <a:lnTo>
                    <a:pt x="461" y="2392"/>
                  </a:lnTo>
                  <a:lnTo>
                    <a:pt x="462" y="2391"/>
                  </a:lnTo>
                  <a:lnTo>
                    <a:pt x="463" y="2390"/>
                  </a:lnTo>
                  <a:lnTo>
                    <a:pt x="463" y="2389"/>
                  </a:lnTo>
                  <a:lnTo>
                    <a:pt x="464" y="2388"/>
                  </a:lnTo>
                  <a:lnTo>
                    <a:pt x="465" y="2387"/>
                  </a:lnTo>
                  <a:lnTo>
                    <a:pt x="466" y="2386"/>
                  </a:lnTo>
                  <a:lnTo>
                    <a:pt x="467" y="2385"/>
                  </a:lnTo>
                  <a:lnTo>
                    <a:pt x="468" y="2384"/>
                  </a:lnTo>
                  <a:lnTo>
                    <a:pt x="469" y="2383"/>
                  </a:lnTo>
                  <a:lnTo>
                    <a:pt x="469" y="2382"/>
                  </a:lnTo>
                  <a:lnTo>
                    <a:pt x="470" y="2381"/>
                  </a:lnTo>
                  <a:lnTo>
                    <a:pt x="471" y="2380"/>
                  </a:lnTo>
                  <a:lnTo>
                    <a:pt x="472" y="2379"/>
                  </a:lnTo>
                  <a:lnTo>
                    <a:pt x="473" y="2378"/>
                  </a:lnTo>
                  <a:lnTo>
                    <a:pt x="474" y="2377"/>
                  </a:lnTo>
                  <a:lnTo>
                    <a:pt x="475" y="2377"/>
                  </a:lnTo>
                  <a:lnTo>
                    <a:pt x="475" y="2376"/>
                  </a:lnTo>
                  <a:lnTo>
                    <a:pt x="476" y="2375"/>
                  </a:lnTo>
                  <a:lnTo>
                    <a:pt x="477" y="2374"/>
                  </a:lnTo>
                  <a:lnTo>
                    <a:pt x="478" y="2373"/>
                  </a:lnTo>
                  <a:lnTo>
                    <a:pt x="479" y="2372"/>
                  </a:lnTo>
                  <a:lnTo>
                    <a:pt x="480" y="2371"/>
                  </a:lnTo>
                  <a:lnTo>
                    <a:pt x="481" y="2370"/>
                  </a:lnTo>
                  <a:lnTo>
                    <a:pt x="481" y="2369"/>
                  </a:lnTo>
                  <a:lnTo>
                    <a:pt x="482" y="2368"/>
                  </a:lnTo>
                  <a:lnTo>
                    <a:pt x="483" y="2367"/>
                  </a:lnTo>
                  <a:lnTo>
                    <a:pt x="484" y="2366"/>
                  </a:lnTo>
                  <a:lnTo>
                    <a:pt x="485" y="2365"/>
                  </a:lnTo>
                  <a:lnTo>
                    <a:pt x="486" y="2364"/>
                  </a:lnTo>
                  <a:lnTo>
                    <a:pt x="487" y="2363"/>
                  </a:lnTo>
                  <a:lnTo>
                    <a:pt x="488" y="2362"/>
                  </a:lnTo>
                  <a:lnTo>
                    <a:pt x="488" y="2361"/>
                  </a:lnTo>
                  <a:lnTo>
                    <a:pt x="489" y="2360"/>
                  </a:lnTo>
                  <a:lnTo>
                    <a:pt x="490" y="2359"/>
                  </a:lnTo>
                  <a:lnTo>
                    <a:pt x="491" y="2358"/>
                  </a:lnTo>
                  <a:lnTo>
                    <a:pt x="492" y="2357"/>
                  </a:lnTo>
                  <a:lnTo>
                    <a:pt x="493" y="2356"/>
                  </a:lnTo>
                  <a:lnTo>
                    <a:pt x="494" y="2355"/>
                  </a:lnTo>
                  <a:lnTo>
                    <a:pt x="494" y="2354"/>
                  </a:lnTo>
                  <a:lnTo>
                    <a:pt x="495" y="2353"/>
                  </a:lnTo>
                  <a:lnTo>
                    <a:pt x="496" y="2352"/>
                  </a:lnTo>
                  <a:lnTo>
                    <a:pt x="497" y="2351"/>
                  </a:lnTo>
                  <a:lnTo>
                    <a:pt x="498" y="2350"/>
                  </a:lnTo>
                  <a:lnTo>
                    <a:pt x="499" y="2349"/>
                  </a:lnTo>
                  <a:lnTo>
                    <a:pt x="500" y="2348"/>
                  </a:lnTo>
                  <a:lnTo>
                    <a:pt x="500" y="2347"/>
                  </a:lnTo>
                  <a:lnTo>
                    <a:pt x="501" y="2346"/>
                  </a:lnTo>
                  <a:lnTo>
                    <a:pt x="502" y="2345"/>
                  </a:lnTo>
                  <a:lnTo>
                    <a:pt x="503" y="2344"/>
                  </a:lnTo>
                  <a:lnTo>
                    <a:pt x="504" y="2343"/>
                  </a:lnTo>
                  <a:lnTo>
                    <a:pt x="505" y="2342"/>
                  </a:lnTo>
                  <a:lnTo>
                    <a:pt x="506" y="2341"/>
                  </a:lnTo>
                  <a:lnTo>
                    <a:pt x="506" y="2340"/>
                  </a:lnTo>
                  <a:lnTo>
                    <a:pt x="507" y="2339"/>
                  </a:lnTo>
                  <a:lnTo>
                    <a:pt x="508" y="2338"/>
                  </a:lnTo>
                  <a:lnTo>
                    <a:pt x="509" y="2337"/>
                  </a:lnTo>
                  <a:lnTo>
                    <a:pt x="510" y="2335"/>
                  </a:lnTo>
                  <a:lnTo>
                    <a:pt x="511" y="2334"/>
                  </a:lnTo>
                  <a:lnTo>
                    <a:pt x="512" y="2333"/>
                  </a:lnTo>
                  <a:lnTo>
                    <a:pt x="512" y="2332"/>
                  </a:lnTo>
                  <a:lnTo>
                    <a:pt x="513" y="2331"/>
                  </a:lnTo>
                  <a:lnTo>
                    <a:pt x="514" y="2330"/>
                  </a:lnTo>
                  <a:lnTo>
                    <a:pt x="515" y="2329"/>
                  </a:lnTo>
                  <a:lnTo>
                    <a:pt x="516" y="2328"/>
                  </a:lnTo>
                  <a:lnTo>
                    <a:pt x="517" y="2327"/>
                  </a:lnTo>
                  <a:lnTo>
                    <a:pt x="518" y="2326"/>
                  </a:lnTo>
                  <a:lnTo>
                    <a:pt x="518" y="2325"/>
                  </a:lnTo>
                  <a:lnTo>
                    <a:pt x="519" y="2324"/>
                  </a:lnTo>
                  <a:lnTo>
                    <a:pt x="520" y="2323"/>
                  </a:lnTo>
                  <a:lnTo>
                    <a:pt x="521" y="2322"/>
                  </a:lnTo>
                  <a:lnTo>
                    <a:pt x="522" y="2321"/>
                  </a:lnTo>
                  <a:lnTo>
                    <a:pt x="523" y="2320"/>
                  </a:lnTo>
                  <a:lnTo>
                    <a:pt x="524" y="2319"/>
                  </a:lnTo>
                  <a:lnTo>
                    <a:pt x="524" y="2318"/>
                  </a:lnTo>
                  <a:lnTo>
                    <a:pt x="525" y="2317"/>
                  </a:lnTo>
                  <a:lnTo>
                    <a:pt x="526" y="2315"/>
                  </a:lnTo>
                  <a:lnTo>
                    <a:pt x="527" y="2314"/>
                  </a:lnTo>
                  <a:lnTo>
                    <a:pt x="528" y="2313"/>
                  </a:lnTo>
                  <a:lnTo>
                    <a:pt x="529" y="2312"/>
                  </a:lnTo>
                  <a:lnTo>
                    <a:pt x="530" y="2311"/>
                  </a:lnTo>
                  <a:lnTo>
                    <a:pt x="530" y="2310"/>
                  </a:lnTo>
                  <a:lnTo>
                    <a:pt x="531" y="2309"/>
                  </a:lnTo>
                  <a:lnTo>
                    <a:pt x="532" y="2308"/>
                  </a:lnTo>
                  <a:lnTo>
                    <a:pt x="533" y="2307"/>
                  </a:lnTo>
                  <a:lnTo>
                    <a:pt x="534" y="2306"/>
                  </a:lnTo>
                  <a:lnTo>
                    <a:pt x="535" y="2305"/>
                  </a:lnTo>
                  <a:lnTo>
                    <a:pt x="536" y="2304"/>
                  </a:lnTo>
                  <a:lnTo>
                    <a:pt x="536" y="2302"/>
                  </a:lnTo>
                  <a:lnTo>
                    <a:pt x="537" y="2301"/>
                  </a:lnTo>
                  <a:lnTo>
                    <a:pt x="538" y="2300"/>
                  </a:lnTo>
                  <a:lnTo>
                    <a:pt x="539" y="2299"/>
                  </a:lnTo>
                  <a:lnTo>
                    <a:pt x="540" y="2298"/>
                  </a:lnTo>
                  <a:lnTo>
                    <a:pt x="541" y="2297"/>
                  </a:lnTo>
                  <a:lnTo>
                    <a:pt x="542" y="2296"/>
                  </a:lnTo>
                  <a:lnTo>
                    <a:pt x="542" y="2295"/>
                  </a:lnTo>
                  <a:lnTo>
                    <a:pt x="543" y="2294"/>
                  </a:lnTo>
                  <a:lnTo>
                    <a:pt x="544" y="2293"/>
                  </a:lnTo>
                  <a:lnTo>
                    <a:pt x="545" y="2291"/>
                  </a:lnTo>
                  <a:lnTo>
                    <a:pt x="546" y="2290"/>
                  </a:lnTo>
                  <a:lnTo>
                    <a:pt x="547" y="2289"/>
                  </a:lnTo>
                  <a:lnTo>
                    <a:pt x="548" y="2288"/>
                  </a:lnTo>
                  <a:lnTo>
                    <a:pt x="548" y="2287"/>
                  </a:lnTo>
                  <a:lnTo>
                    <a:pt x="549" y="2286"/>
                  </a:lnTo>
                  <a:lnTo>
                    <a:pt x="550" y="2285"/>
                  </a:lnTo>
                  <a:lnTo>
                    <a:pt x="551" y="2284"/>
                  </a:lnTo>
                  <a:lnTo>
                    <a:pt x="552" y="2283"/>
                  </a:lnTo>
                  <a:lnTo>
                    <a:pt x="553" y="2281"/>
                  </a:lnTo>
                  <a:lnTo>
                    <a:pt x="554" y="2280"/>
                  </a:lnTo>
                  <a:lnTo>
                    <a:pt x="554" y="2279"/>
                  </a:lnTo>
                  <a:lnTo>
                    <a:pt x="555" y="2278"/>
                  </a:lnTo>
                  <a:lnTo>
                    <a:pt x="556" y="2277"/>
                  </a:lnTo>
                  <a:lnTo>
                    <a:pt x="557" y="2276"/>
                  </a:lnTo>
                  <a:lnTo>
                    <a:pt x="558" y="2275"/>
                  </a:lnTo>
                  <a:lnTo>
                    <a:pt x="559" y="2274"/>
                  </a:lnTo>
                  <a:lnTo>
                    <a:pt x="560" y="2272"/>
                  </a:lnTo>
                  <a:lnTo>
                    <a:pt x="560" y="2271"/>
                  </a:lnTo>
                  <a:lnTo>
                    <a:pt x="561" y="2270"/>
                  </a:lnTo>
                  <a:lnTo>
                    <a:pt x="562" y="2269"/>
                  </a:lnTo>
                  <a:lnTo>
                    <a:pt x="563" y="2268"/>
                  </a:lnTo>
                  <a:lnTo>
                    <a:pt x="564" y="2267"/>
                  </a:lnTo>
                  <a:lnTo>
                    <a:pt x="565" y="2266"/>
                  </a:lnTo>
                  <a:lnTo>
                    <a:pt x="566" y="2264"/>
                  </a:lnTo>
                  <a:lnTo>
                    <a:pt x="566" y="2263"/>
                  </a:lnTo>
                  <a:lnTo>
                    <a:pt x="567" y="2262"/>
                  </a:lnTo>
                  <a:lnTo>
                    <a:pt x="568" y="2261"/>
                  </a:lnTo>
                  <a:lnTo>
                    <a:pt x="569" y="2260"/>
                  </a:lnTo>
                  <a:lnTo>
                    <a:pt x="570" y="2259"/>
                  </a:lnTo>
                  <a:lnTo>
                    <a:pt x="571" y="2257"/>
                  </a:lnTo>
                  <a:lnTo>
                    <a:pt x="572" y="2256"/>
                  </a:lnTo>
                  <a:lnTo>
                    <a:pt x="572" y="2255"/>
                  </a:lnTo>
                  <a:lnTo>
                    <a:pt x="573" y="2254"/>
                  </a:lnTo>
                  <a:lnTo>
                    <a:pt x="574" y="2253"/>
                  </a:lnTo>
                  <a:lnTo>
                    <a:pt x="575" y="2252"/>
                  </a:lnTo>
                  <a:lnTo>
                    <a:pt x="576" y="2250"/>
                  </a:lnTo>
                  <a:lnTo>
                    <a:pt x="577" y="2249"/>
                  </a:lnTo>
                  <a:lnTo>
                    <a:pt x="578" y="2248"/>
                  </a:lnTo>
                  <a:lnTo>
                    <a:pt x="578" y="2247"/>
                  </a:lnTo>
                  <a:lnTo>
                    <a:pt x="579" y="2246"/>
                  </a:lnTo>
                  <a:lnTo>
                    <a:pt x="580" y="2245"/>
                  </a:lnTo>
                  <a:lnTo>
                    <a:pt x="581" y="2243"/>
                  </a:lnTo>
                  <a:lnTo>
                    <a:pt x="582" y="2242"/>
                  </a:lnTo>
                  <a:lnTo>
                    <a:pt x="583" y="2241"/>
                  </a:lnTo>
                  <a:lnTo>
                    <a:pt x="584" y="2240"/>
                  </a:lnTo>
                  <a:lnTo>
                    <a:pt x="584" y="2239"/>
                  </a:lnTo>
                  <a:lnTo>
                    <a:pt x="585" y="2237"/>
                  </a:lnTo>
                  <a:lnTo>
                    <a:pt x="586" y="2236"/>
                  </a:lnTo>
                  <a:lnTo>
                    <a:pt x="587" y="2235"/>
                  </a:lnTo>
                  <a:lnTo>
                    <a:pt x="588" y="2234"/>
                  </a:lnTo>
                  <a:lnTo>
                    <a:pt x="589" y="2233"/>
                  </a:lnTo>
                  <a:lnTo>
                    <a:pt x="590" y="2231"/>
                  </a:lnTo>
                  <a:lnTo>
                    <a:pt x="591" y="2230"/>
                  </a:lnTo>
                  <a:lnTo>
                    <a:pt x="591" y="2229"/>
                  </a:lnTo>
                  <a:lnTo>
                    <a:pt x="592" y="2228"/>
                  </a:lnTo>
                  <a:lnTo>
                    <a:pt x="593" y="2227"/>
                  </a:lnTo>
                  <a:lnTo>
                    <a:pt x="594" y="2225"/>
                  </a:lnTo>
                  <a:lnTo>
                    <a:pt x="595" y="2224"/>
                  </a:lnTo>
                  <a:lnTo>
                    <a:pt x="596" y="2223"/>
                  </a:lnTo>
                  <a:lnTo>
                    <a:pt x="597" y="2222"/>
                  </a:lnTo>
                  <a:lnTo>
                    <a:pt x="597" y="2221"/>
                  </a:lnTo>
                  <a:lnTo>
                    <a:pt x="598" y="2219"/>
                  </a:lnTo>
                  <a:lnTo>
                    <a:pt x="599" y="2218"/>
                  </a:lnTo>
                  <a:lnTo>
                    <a:pt x="600" y="2217"/>
                  </a:lnTo>
                  <a:lnTo>
                    <a:pt x="601" y="2216"/>
                  </a:lnTo>
                  <a:lnTo>
                    <a:pt x="602" y="2215"/>
                  </a:lnTo>
                  <a:lnTo>
                    <a:pt x="603" y="2213"/>
                  </a:lnTo>
                  <a:lnTo>
                    <a:pt x="603" y="2212"/>
                  </a:lnTo>
                  <a:lnTo>
                    <a:pt x="604" y="2211"/>
                  </a:lnTo>
                  <a:lnTo>
                    <a:pt x="605" y="2210"/>
                  </a:lnTo>
                  <a:lnTo>
                    <a:pt x="606" y="2208"/>
                  </a:lnTo>
                  <a:lnTo>
                    <a:pt x="607" y="2207"/>
                  </a:lnTo>
                  <a:lnTo>
                    <a:pt x="608" y="2206"/>
                  </a:lnTo>
                  <a:lnTo>
                    <a:pt x="609" y="2205"/>
                  </a:lnTo>
                  <a:lnTo>
                    <a:pt x="609" y="2203"/>
                  </a:lnTo>
                  <a:lnTo>
                    <a:pt x="610" y="2202"/>
                  </a:lnTo>
                  <a:lnTo>
                    <a:pt x="611" y="2201"/>
                  </a:lnTo>
                  <a:lnTo>
                    <a:pt x="612" y="2200"/>
                  </a:lnTo>
                  <a:lnTo>
                    <a:pt x="613" y="2198"/>
                  </a:lnTo>
                  <a:lnTo>
                    <a:pt x="614" y="2197"/>
                  </a:lnTo>
                  <a:lnTo>
                    <a:pt x="615" y="2196"/>
                  </a:lnTo>
                  <a:lnTo>
                    <a:pt x="615" y="2195"/>
                  </a:lnTo>
                  <a:lnTo>
                    <a:pt x="616" y="2193"/>
                  </a:lnTo>
                  <a:lnTo>
                    <a:pt x="617" y="2192"/>
                  </a:lnTo>
                  <a:lnTo>
                    <a:pt x="618" y="2191"/>
                  </a:lnTo>
                  <a:lnTo>
                    <a:pt x="619" y="2190"/>
                  </a:lnTo>
                  <a:lnTo>
                    <a:pt x="620" y="2188"/>
                  </a:lnTo>
                  <a:lnTo>
                    <a:pt x="621" y="2187"/>
                  </a:lnTo>
                  <a:lnTo>
                    <a:pt x="621" y="2186"/>
                  </a:lnTo>
                  <a:lnTo>
                    <a:pt x="622" y="2185"/>
                  </a:lnTo>
                  <a:lnTo>
                    <a:pt x="623" y="2183"/>
                  </a:lnTo>
                  <a:lnTo>
                    <a:pt x="624" y="2182"/>
                  </a:lnTo>
                  <a:lnTo>
                    <a:pt x="625" y="2181"/>
                  </a:lnTo>
                  <a:lnTo>
                    <a:pt x="626" y="2180"/>
                  </a:lnTo>
                  <a:lnTo>
                    <a:pt x="627" y="2178"/>
                  </a:lnTo>
                  <a:lnTo>
                    <a:pt x="627" y="2177"/>
                  </a:lnTo>
                  <a:lnTo>
                    <a:pt x="628" y="2176"/>
                  </a:lnTo>
                  <a:lnTo>
                    <a:pt x="629" y="2174"/>
                  </a:lnTo>
                  <a:lnTo>
                    <a:pt x="630" y="2173"/>
                  </a:lnTo>
                  <a:lnTo>
                    <a:pt x="631" y="2172"/>
                  </a:lnTo>
                  <a:lnTo>
                    <a:pt x="632" y="2171"/>
                  </a:lnTo>
                  <a:lnTo>
                    <a:pt x="633" y="2169"/>
                  </a:lnTo>
                  <a:lnTo>
                    <a:pt x="633" y="2168"/>
                  </a:lnTo>
                  <a:lnTo>
                    <a:pt x="634" y="2167"/>
                  </a:lnTo>
                  <a:lnTo>
                    <a:pt x="635" y="2165"/>
                  </a:lnTo>
                  <a:lnTo>
                    <a:pt x="636" y="2164"/>
                  </a:lnTo>
                  <a:lnTo>
                    <a:pt x="637" y="2163"/>
                  </a:lnTo>
                  <a:lnTo>
                    <a:pt x="638" y="2162"/>
                  </a:lnTo>
                  <a:lnTo>
                    <a:pt x="639" y="2160"/>
                  </a:lnTo>
                  <a:lnTo>
                    <a:pt x="639" y="2160"/>
                  </a:lnTo>
                  <a:lnTo>
                    <a:pt x="639" y="2159"/>
                  </a:lnTo>
                  <a:lnTo>
                    <a:pt x="640" y="2158"/>
                  </a:lnTo>
                  <a:lnTo>
                    <a:pt x="641" y="2157"/>
                  </a:lnTo>
                  <a:lnTo>
                    <a:pt x="642" y="2155"/>
                  </a:lnTo>
                  <a:lnTo>
                    <a:pt x="643" y="2154"/>
                  </a:lnTo>
                  <a:lnTo>
                    <a:pt x="643" y="2153"/>
                  </a:lnTo>
                  <a:lnTo>
                    <a:pt x="644" y="2152"/>
                  </a:lnTo>
                  <a:lnTo>
                    <a:pt x="645" y="2150"/>
                  </a:lnTo>
                  <a:lnTo>
                    <a:pt x="646" y="2149"/>
                  </a:lnTo>
                  <a:lnTo>
                    <a:pt x="647" y="2148"/>
                  </a:lnTo>
                  <a:lnTo>
                    <a:pt x="648" y="2147"/>
                  </a:lnTo>
                  <a:lnTo>
                    <a:pt x="648" y="2145"/>
                  </a:lnTo>
                  <a:lnTo>
                    <a:pt x="649" y="2144"/>
                  </a:lnTo>
                  <a:lnTo>
                    <a:pt x="650" y="2143"/>
                  </a:lnTo>
                  <a:lnTo>
                    <a:pt x="651" y="2141"/>
                  </a:lnTo>
                  <a:lnTo>
                    <a:pt x="651" y="2141"/>
                  </a:lnTo>
                  <a:lnTo>
                    <a:pt x="652" y="2140"/>
                  </a:lnTo>
                  <a:lnTo>
                    <a:pt x="653" y="2139"/>
                  </a:lnTo>
                  <a:lnTo>
                    <a:pt x="653" y="2137"/>
                  </a:lnTo>
                  <a:lnTo>
                    <a:pt x="654" y="2136"/>
                  </a:lnTo>
                  <a:lnTo>
                    <a:pt x="655" y="2134"/>
                  </a:lnTo>
                  <a:lnTo>
                    <a:pt x="656" y="2132"/>
                  </a:lnTo>
                  <a:lnTo>
                    <a:pt x="657" y="2131"/>
                  </a:lnTo>
                  <a:lnTo>
                    <a:pt x="658" y="2129"/>
                  </a:lnTo>
                  <a:lnTo>
                    <a:pt x="659" y="2127"/>
                  </a:lnTo>
                  <a:lnTo>
                    <a:pt x="659" y="2125"/>
                  </a:lnTo>
                  <a:lnTo>
                    <a:pt x="660" y="2123"/>
                  </a:lnTo>
                  <a:lnTo>
                    <a:pt x="661" y="2121"/>
                  </a:lnTo>
                  <a:lnTo>
                    <a:pt x="662" y="2118"/>
                  </a:lnTo>
                  <a:lnTo>
                    <a:pt x="663" y="2116"/>
                  </a:lnTo>
                  <a:lnTo>
                    <a:pt x="664" y="2114"/>
                  </a:lnTo>
                  <a:lnTo>
                    <a:pt x="665" y="2111"/>
                  </a:lnTo>
                  <a:lnTo>
                    <a:pt x="665" y="2109"/>
                  </a:lnTo>
                  <a:lnTo>
                    <a:pt x="666" y="2106"/>
                  </a:lnTo>
                  <a:lnTo>
                    <a:pt x="667" y="2104"/>
                  </a:lnTo>
                  <a:lnTo>
                    <a:pt x="668" y="2101"/>
                  </a:lnTo>
                  <a:lnTo>
                    <a:pt x="669" y="2098"/>
                  </a:lnTo>
                  <a:lnTo>
                    <a:pt x="670" y="2096"/>
                  </a:lnTo>
                  <a:lnTo>
                    <a:pt x="671" y="2093"/>
                  </a:lnTo>
                  <a:lnTo>
                    <a:pt x="671" y="2090"/>
                  </a:lnTo>
                  <a:lnTo>
                    <a:pt x="672" y="2087"/>
                  </a:lnTo>
                  <a:lnTo>
                    <a:pt x="673" y="2083"/>
                  </a:lnTo>
                  <a:lnTo>
                    <a:pt x="674" y="2080"/>
                  </a:lnTo>
                  <a:lnTo>
                    <a:pt x="675" y="2077"/>
                  </a:lnTo>
                  <a:lnTo>
                    <a:pt x="676" y="2074"/>
                  </a:lnTo>
                  <a:lnTo>
                    <a:pt x="677" y="2070"/>
                  </a:lnTo>
                  <a:lnTo>
                    <a:pt x="677" y="2067"/>
                  </a:lnTo>
                  <a:lnTo>
                    <a:pt x="678" y="2063"/>
                  </a:lnTo>
                  <a:lnTo>
                    <a:pt x="679" y="2059"/>
                  </a:lnTo>
                  <a:lnTo>
                    <a:pt x="680" y="2055"/>
                  </a:lnTo>
                  <a:lnTo>
                    <a:pt x="681" y="2052"/>
                  </a:lnTo>
                  <a:lnTo>
                    <a:pt x="682" y="2048"/>
                  </a:lnTo>
                  <a:lnTo>
                    <a:pt x="683" y="2044"/>
                  </a:lnTo>
                  <a:lnTo>
                    <a:pt x="683" y="2040"/>
                  </a:lnTo>
                  <a:lnTo>
                    <a:pt x="684" y="2035"/>
                  </a:lnTo>
                  <a:lnTo>
                    <a:pt x="685" y="2031"/>
                  </a:lnTo>
                  <a:lnTo>
                    <a:pt x="686" y="2027"/>
                  </a:lnTo>
                  <a:lnTo>
                    <a:pt x="687" y="2022"/>
                  </a:lnTo>
                  <a:lnTo>
                    <a:pt x="688" y="2018"/>
                  </a:lnTo>
                  <a:lnTo>
                    <a:pt x="689" y="2013"/>
                  </a:lnTo>
                  <a:lnTo>
                    <a:pt x="689" y="2009"/>
                  </a:lnTo>
                  <a:lnTo>
                    <a:pt x="690" y="2004"/>
                  </a:lnTo>
                  <a:lnTo>
                    <a:pt x="691" y="1999"/>
                  </a:lnTo>
                  <a:lnTo>
                    <a:pt x="692" y="1994"/>
                  </a:lnTo>
                  <a:lnTo>
                    <a:pt x="693" y="1989"/>
                  </a:lnTo>
                  <a:lnTo>
                    <a:pt x="694" y="1984"/>
                  </a:lnTo>
                  <a:lnTo>
                    <a:pt x="695" y="1979"/>
                  </a:lnTo>
                  <a:lnTo>
                    <a:pt x="695" y="1974"/>
                  </a:lnTo>
                  <a:lnTo>
                    <a:pt x="696" y="1968"/>
                  </a:lnTo>
                  <a:lnTo>
                    <a:pt x="697" y="1963"/>
                  </a:lnTo>
                  <a:lnTo>
                    <a:pt x="698" y="1957"/>
                  </a:lnTo>
                  <a:lnTo>
                    <a:pt x="699" y="1951"/>
                  </a:lnTo>
                  <a:lnTo>
                    <a:pt x="700" y="1946"/>
                  </a:lnTo>
                  <a:lnTo>
                    <a:pt x="700" y="1940"/>
                  </a:lnTo>
                  <a:lnTo>
                    <a:pt x="701" y="1934"/>
                  </a:lnTo>
                  <a:lnTo>
                    <a:pt x="702" y="1928"/>
                  </a:lnTo>
                  <a:lnTo>
                    <a:pt x="703" y="1922"/>
                  </a:lnTo>
                  <a:lnTo>
                    <a:pt x="704" y="1915"/>
                  </a:lnTo>
                  <a:lnTo>
                    <a:pt x="705" y="1909"/>
                  </a:lnTo>
                  <a:lnTo>
                    <a:pt x="706" y="1903"/>
                  </a:lnTo>
                  <a:lnTo>
                    <a:pt x="706" y="1896"/>
                  </a:lnTo>
                  <a:lnTo>
                    <a:pt x="707" y="1890"/>
                  </a:lnTo>
                  <a:lnTo>
                    <a:pt x="708" y="1883"/>
                  </a:lnTo>
                  <a:lnTo>
                    <a:pt x="709" y="1876"/>
                  </a:lnTo>
                  <a:lnTo>
                    <a:pt x="710" y="1869"/>
                  </a:lnTo>
                  <a:lnTo>
                    <a:pt x="711" y="1862"/>
                  </a:lnTo>
                  <a:lnTo>
                    <a:pt x="712" y="1855"/>
                  </a:lnTo>
                  <a:lnTo>
                    <a:pt x="712" y="1848"/>
                  </a:lnTo>
                  <a:lnTo>
                    <a:pt x="713" y="1840"/>
                  </a:lnTo>
                  <a:lnTo>
                    <a:pt x="714" y="1833"/>
                  </a:lnTo>
                  <a:lnTo>
                    <a:pt x="715" y="1825"/>
                  </a:lnTo>
                  <a:lnTo>
                    <a:pt x="716" y="1817"/>
                  </a:lnTo>
                  <a:lnTo>
                    <a:pt x="717" y="1810"/>
                  </a:lnTo>
                  <a:lnTo>
                    <a:pt x="718" y="1802"/>
                  </a:lnTo>
                  <a:lnTo>
                    <a:pt x="718" y="1794"/>
                  </a:lnTo>
                  <a:lnTo>
                    <a:pt x="719" y="1786"/>
                  </a:lnTo>
                  <a:lnTo>
                    <a:pt x="720" y="1777"/>
                  </a:lnTo>
                  <a:lnTo>
                    <a:pt x="721" y="1769"/>
                  </a:lnTo>
                  <a:lnTo>
                    <a:pt x="722" y="1760"/>
                  </a:lnTo>
                  <a:lnTo>
                    <a:pt x="722" y="1760"/>
                  </a:lnTo>
                  <a:lnTo>
                    <a:pt x="723" y="1752"/>
                  </a:lnTo>
                  <a:lnTo>
                    <a:pt x="724" y="1743"/>
                  </a:lnTo>
                  <a:lnTo>
                    <a:pt x="724" y="1735"/>
                  </a:lnTo>
                  <a:lnTo>
                    <a:pt x="725" y="1726"/>
                  </a:lnTo>
                  <a:lnTo>
                    <a:pt x="726" y="1717"/>
                  </a:lnTo>
                  <a:lnTo>
                    <a:pt x="727" y="1709"/>
                  </a:lnTo>
                  <a:lnTo>
                    <a:pt x="728" y="1700"/>
                  </a:lnTo>
                  <a:lnTo>
                    <a:pt x="729" y="1691"/>
                  </a:lnTo>
                  <a:lnTo>
                    <a:pt x="730" y="1682"/>
                  </a:lnTo>
                  <a:lnTo>
                    <a:pt x="730" y="1673"/>
                  </a:lnTo>
                  <a:lnTo>
                    <a:pt x="731" y="1665"/>
                  </a:lnTo>
                  <a:lnTo>
                    <a:pt x="732" y="1656"/>
                  </a:lnTo>
                  <a:lnTo>
                    <a:pt x="733" y="1647"/>
                  </a:lnTo>
                  <a:lnTo>
                    <a:pt x="734" y="1638"/>
                  </a:lnTo>
                  <a:lnTo>
                    <a:pt x="735" y="1629"/>
                  </a:lnTo>
                  <a:lnTo>
                    <a:pt x="736" y="1620"/>
                  </a:lnTo>
                  <a:lnTo>
                    <a:pt x="736" y="1611"/>
                  </a:lnTo>
                  <a:lnTo>
                    <a:pt x="737" y="1602"/>
                  </a:lnTo>
                  <a:lnTo>
                    <a:pt x="738" y="1593"/>
                  </a:lnTo>
                  <a:lnTo>
                    <a:pt x="739" y="1584"/>
                  </a:lnTo>
                  <a:lnTo>
                    <a:pt x="740" y="1575"/>
                  </a:lnTo>
                  <a:lnTo>
                    <a:pt x="741" y="1566"/>
                  </a:lnTo>
                  <a:lnTo>
                    <a:pt x="742" y="1556"/>
                  </a:lnTo>
                  <a:lnTo>
                    <a:pt x="742" y="1547"/>
                  </a:lnTo>
                  <a:lnTo>
                    <a:pt x="743" y="1538"/>
                  </a:lnTo>
                  <a:lnTo>
                    <a:pt x="744" y="1529"/>
                  </a:lnTo>
                  <a:lnTo>
                    <a:pt x="745" y="1520"/>
                  </a:lnTo>
                  <a:lnTo>
                    <a:pt x="746" y="1510"/>
                  </a:lnTo>
                  <a:lnTo>
                    <a:pt x="747" y="1501"/>
                  </a:lnTo>
                  <a:lnTo>
                    <a:pt x="748" y="1492"/>
                  </a:lnTo>
                  <a:lnTo>
                    <a:pt x="748" y="1482"/>
                  </a:lnTo>
                  <a:lnTo>
                    <a:pt x="748" y="1482"/>
                  </a:lnTo>
                  <a:lnTo>
                    <a:pt x="749" y="1474"/>
                  </a:lnTo>
                  <a:lnTo>
                    <a:pt x="750" y="1466"/>
                  </a:lnTo>
                  <a:lnTo>
                    <a:pt x="750" y="1466"/>
                  </a:lnTo>
                  <a:lnTo>
                    <a:pt x="751" y="1457"/>
                  </a:lnTo>
                  <a:lnTo>
                    <a:pt x="751" y="1449"/>
                  </a:lnTo>
                  <a:lnTo>
                    <a:pt x="752" y="1441"/>
                  </a:lnTo>
                  <a:lnTo>
                    <a:pt x="753" y="1432"/>
                  </a:lnTo>
                  <a:lnTo>
                    <a:pt x="753" y="1432"/>
                  </a:lnTo>
                  <a:lnTo>
                    <a:pt x="754" y="1424"/>
                  </a:lnTo>
                  <a:lnTo>
                    <a:pt x="754" y="1415"/>
                  </a:lnTo>
                  <a:lnTo>
                    <a:pt x="755" y="1407"/>
                  </a:lnTo>
                  <a:lnTo>
                    <a:pt x="756" y="1398"/>
                  </a:lnTo>
                  <a:lnTo>
                    <a:pt x="756" y="1398"/>
                  </a:lnTo>
                  <a:lnTo>
                    <a:pt x="757" y="1390"/>
                  </a:lnTo>
                  <a:lnTo>
                    <a:pt x="757" y="1381"/>
                  </a:lnTo>
                  <a:lnTo>
                    <a:pt x="758" y="1373"/>
                  </a:lnTo>
                  <a:lnTo>
                    <a:pt x="759" y="1364"/>
                  </a:lnTo>
                  <a:lnTo>
                    <a:pt x="759" y="1364"/>
                  </a:lnTo>
                  <a:lnTo>
                    <a:pt x="760" y="1356"/>
                  </a:lnTo>
                  <a:lnTo>
                    <a:pt x="760" y="1347"/>
                  </a:lnTo>
                  <a:lnTo>
                    <a:pt x="760" y="1347"/>
                  </a:lnTo>
                  <a:lnTo>
                    <a:pt x="761" y="1338"/>
                  </a:lnTo>
                  <a:lnTo>
                    <a:pt x="762" y="1330"/>
                  </a:lnTo>
                  <a:lnTo>
                    <a:pt x="762" y="1330"/>
                  </a:lnTo>
                  <a:lnTo>
                    <a:pt x="763" y="1321"/>
                  </a:lnTo>
                  <a:lnTo>
                    <a:pt x="763" y="1312"/>
                  </a:lnTo>
                  <a:lnTo>
                    <a:pt x="764" y="1304"/>
                  </a:lnTo>
                  <a:lnTo>
                    <a:pt x="765" y="1295"/>
                  </a:lnTo>
                  <a:lnTo>
                    <a:pt x="765" y="1295"/>
                  </a:lnTo>
                  <a:lnTo>
                    <a:pt x="766" y="1286"/>
                  </a:lnTo>
                  <a:lnTo>
                    <a:pt x="766" y="1277"/>
                  </a:lnTo>
                  <a:lnTo>
                    <a:pt x="767" y="1269"/>
                  </a:lnTo>
                  <a:lnTo>
                    <a:pt x="768" y="1260"/>
                  </a:lnTo>
                  <a:lnTo>
                    <a:pt x="768" y="1260"/>
                  </a:lnTo>
                  <a:lnTo>
                    <a:pt x="769" y="1251"/>
                  </a:lnTo>
                  <a:lnTo>
                    <a:pt x="769" y="1242"/>
                  </a:lnTo>
                  <a:lnTo>
                    <a:pt x="770" y="1233"/>
                  </a:lnTo>
                  <a:lnTo>
                    <a:pt x="771" y="1224"/>
                  </a:lnTo>
                  <a:lnTo>
                    <a:pt x="771" y="1224"/>
                  </a:lnTo>
                  <a:lnTo>
                    <a:pt x="772" y="1215"/>
                  </a:lnTo>
                  <a:lnTo>
                    <a:pt x="772" y="1206"/>
                  </a:lnTo>
                  <a:lnTo>
                    <a:pt x="772" y="1206"/>
                  </a:lnTo>
                  <a:lnTo>
                    <a:pt x="773" y="1196"/>
                  </a:lnTo>
                  <a:lnTo>
                    <a:pt x="774" y="1186"/>
                  </a:lnTo>
                  <a:lnTo>
                    <a:pt x="775" y="1176"/>
                  </a:lnTo>
                  <a:lnTo>
                    <a:pt x="776" y="1166"/>
                  </a:lnTo>
                  <a:lnTo>
                    <a:pt x="777" y="1155"/>
                  </a:lnTo>
                  <a:lnTo>
                    <a:pt x="778" y="1145"/>
                  </a:lnTo>
                  <a:lnTo>
                    <a:pt x="778" y="1135"/>
                  </a:lnTo>
                  <a:lnTo>
                    <a:pt x="779" y="1124"/>
                  </a:lnTo>
                  <a:lnTo>
                    <a:pt x="780" y="1114"/>
                  </a:lnTo>
                  <a:lnTo>
                    <a:pt x="781" y="1104"/>
                  </a:lnTo>
                  <a:lnTo>
                    <a:pt x="782" y="1093"/>
                  </a:lnTo>
                  <a:lnTo>
                    <a:pt x="783" y="1083"/>
                  </a:lnTo>
                  <a:lnTo>
                    <a:pt x="784" y="1072"/>
                  </a:lnTo>
                  <a:lnTo>
                    <a:pt x="784" y="1062"/>
                  </a:lnTo>
                  <a:lnTo>
                    <a:pt x="785" y="1051"/>
                  </a:lnTo>
                  <a:lnTo>
                    <a:pt x="786" y="1041"/>
                  </a:lnTo>
                  <a:lnTo>
                    <a:pt x="787" y="1030"/>
                  </a:lnTo>
                  <a:lnTo>
                    <a:pt x="788" y="1019"/>
                  </a:lnTo>
                  <a:lnTo>
                    <a:pt x="789" y="1009"/>
                  </a:lnTo>
                  <a:lnTo>
                    <a:pt x="790" y="998"/>
                  </a:lnTo>
                  <a:lnTo>
                    <a:pt x="790" y="987"/>
                  </a:lnTo>
                  <a:lnTo>
                    <a:pt x="791" y="977"/>
                  </a:lnTo>
                  <a:lnTo>
                    <a:pt x="792" y="966"/>
                  </a:lnTo>
                  <a:lnTo>
                    <a:pt x="793" y="955"/>
                  </a:lnTo>
                  <a:lnTo>
                    <a:pt x="794" y="944"/>
                  </a:lnTo>
                  <a:lnTo>
                    <a:pt x="795" y="934"/>
                  </a:lnTo>
                  <a:lnTo>
                    <a:pt x="795" y="923"/>
                  </a:lnTo>
                  <a:lnTo>
                    <a:pt x="796" y="912"/>
                  </a:lnTo>
                  <a:lnTo>
                    <a:pt x="797" y="901"/>
                  </a:lnTo>
                  <a:lnTo>
                    <a:pt x="798" y="890"/>
                  </a:lnTo>
                  <a:lnTo>
                    <a:pt x="799" y="879"/>
                  </a:lnTo>
                  <a:lnTo>
                    <a:pt x="800" y="868"/>
                  </a:lnTo>
                  <a:lnTo>
                    <a:pt x="801" y="857"/>
                  </a:lnTo>
                  <a:lnTo>
                    <a:pt x="801" y="846"/>
                  </a:lnTo>
                  <a:lnTo>
                    <a:pt x="802" y="835"/>
                  </a:lnTo>
                  <a:lnTo>
                    <a:pt x="803" y="824"/>
                  </a:lnTo>
                  <a:lnTo>
                    <a:pt x="804" y="813"/>
                  </a:lnTo>
                  <a:lnTo>
                    <a:pt x="805" y="801"/>
                  </a:lnTo>
                  <a:lnTo>
                    <a:pt x="806" y="790"/>
                  </a:lnTo>
                  <a:lnTo>
                    <a:pt x="807" y="779"/>
                  </a:lnTo>
                  <a:lnTo>
                    <a:pt x="807" y="768"/>
                  </a:lnTo>
                  <a:lnTo>
                    <a:pt x="808" y="756"/>
                  </a:lnTo>
                  <a:lnTo>
                    <a:pt x="809" y="745"/>
                  </a:lnTo>
                  <a:lnTo>
                    <a:pt x="810" y="734"/>
                  </a:lnTo>
                  <a:lnTo>
                    <a:pt x="811" y="722"/>
                  </a:lnTo>
                  <a:lnTo>
                    <a:pt x="812" y="711"/>
                  </a:lnTo>
                  <a:lnTo>
                    <a:pt x="813" y="700"/>
                  </a:lnTo>
                  <a:lnTo>
                    <a:pt x="813" y="688"/>
                  </a:lnTo>
                  <a:lnTo>
                    <a:pt x="814" y="677"/>
                  </a:lnTo>
                  <a:lnTo>
                    <a:pt x="815" y="665"/>
                  </a:lnTo>
                  <a:lnTo>
                    <a:pt x="816" y="654"/>
                  </a:lnTo>
                  <a:lnTo>
                    <a:pt x="817" y="642"/>
                  </a:lnTo>
                  <a:lnTo>
                    <a:pt x="818" y="631"/>
                  </a:lnTo>
                  <a:lnTo>
                    <a:pt x="818" y="619"/>
                  </a:lnTo>
                  <a:lnTo>
                    <a:pt x="819" y="607"/>
                  </a:lnTo>
                  <a:lnTo>
                    <a:pt x="820" y="596"/>
                  </a:lnTo>
                  <a:lnTo>
                    <a:pt x="821" y="584"/>
                  </a:lnTo>
                  <a:lnTo>
                    <a:pt x="822" y="572"/>
                  </a:lnTo>
                  <a:lnTo>
                    <a:pt x="823" y="561"/>
                  </a:lnTo>
                  <a:lnTo>
                    <a:pt x="824" y="549"/>
                  </a:lnTo>
                  <a:lnTo>
                    <a:pt x="824" y="537"/>
                  </a:lnTo>
                  <a:lnTo>
                    <a:pt x="825" y="525"/>
                  </a:lnTo>
                  <a:lnTo>
                    <a:pt x="826" y="513"/>
                  </a:lnTo>
                  <a:lnTo>
                    <a:pt x="827" y="502"/>
                  </a:lnTo>
                  <a:lnTo>
                    <a:pt x="828" y="490"/>
                  </a:lnTo>
                  <a:lnTo>
                    <a:pt x="828" y="490"/>
                  </a:lnTo>
                  <a:lnTo>
                    <a:pt x="829" y="478"/>
                  </a:lnTo>
                  <a:lnTo>
                    <a:pt x="830" y="466"/>
                  </a:lnTo>
                  <a:lnTo>
                    <a:pt x="830" y="455"/>
                  </a:lnTo>
                  <a:lnTo>
                    <a:pt x="831" y="443"/>
                  </a:lnTo>
                  <a:lnTo>
                    <a:pt x="832" y="432"/>
                  </a:lnTo>
                  <a:lnTo>
                    <a:pt x="833" y="421"/>
                  </a:lnTo>
                  <a:lnTo>
                    <a:pt x="834" y="410"/>
                  </a:lnTo>
                  <a:lnTo>
                    <a:pt x="835" y="400"/>
                  </a:lnTo>
                  <a:lnTo>
                    <a:pt x="836" y="389"/>
                  </a:lnTo>
                  <a:lnTo>
                    <a:pt x="836" y="379"/>
                  </a:lnTo>
                  <a:lnTo>
                    <a:pt x="837" y="369"/>
                  </a:lnTo>
                  <a:lnTo>
                    <a:pt x="838" y="359"/>
                  </a:lnTo>
                  <a:lnTo>
                    <a:pt x="839" y="349"/>
                  </a:lnTo>
                  <a:lnTo>
                    <a:pt x="840" y="340"/>
                  </a:lnTo>
                  <a:lnTo>
                    <a:pt x="841" y="330"/>
                  </a:lnTo>
                  <a:lnTo>
                    <a:pt x="841" y="321"/>
                  </a:lnTo>
                  <a:lnTo>
                    <a:pt x="842" y="312"/>
                  </a:lnTo>
                  <a:lnTo>
                    <a:pt x="843" y="303"/>
                  </a:lnTo>
                  <a:lnTo>
                    <a:pt x="844" y="294"/>
                  </a:lnTo>
                  <a:lnTo>
                    <a:pt x="845" y="286"/>
                  </a:lnTo>
                  <a:lnTo>
                    <a:pt x="846" y="278"/>
                  </a:lnTo>
                  <a:lnTo>
                    <a:pt x="847" y="270"/>
                  </a:lnTo>
                  <a:lnTo>
                    <a:pt x="847" y="262"/>
                  </a:lnTo>
                  <a:lnTo>
                    <a:pt x="848" y="254"/>
                  </a:lnTo>
                  <a:lnTo>
                    <a:pt x="849" y="247"/>
                  </a:lnTo>
                  <a:lnTo>
                    <a:pt x="850" y="239"/>
                  </a:lnTo>
                  <a:lnTo>
                    <a:pt x="851" y="232"/>
                  </a:lnTo>
                  <a:lnTo>
                    <a:pt x="852" y="225"/>
                  </a:lnTo>
                  <a:lnTo>
                    <a:pt x="853" y="218"/>
                  </a:lnTo>
                  <a:lnTo>
                    <a:pt x="853" y="212"/>
                  </a:lnTo>
                  <a:lnTo>
                    <a:pt x="854" y="206"/>
                  </a:lnTo>
                  <a:lnTo>
                    <a:pt x="855" y="199"/>
                  </a:lnTo>
                  <a:lnTo>
                    <a:pt x="856" y="194"/>
                  </a:lnTo>
                  <a:lnTo>
                    <a:pt x="857" y="188"/>
                  </a:lnTo>
                  <a:lnTo>
                    <a:pt x="858" y="182"/>
                  </a:lnTo>
                  <a:lnTo>
                    <a:pt x="859" y="177"/>
                  </a:lnTo>
                  <a:lnTo>
                    <a:pt x="859" y="172"/>
                  </a:lnTo>
                  <a:lnTo>
                    <a:pt x="860" y="167"/>
                  </a:lnTo>
                  <a:lnTo>
                    <a:pt x="861" y="162"/>
                  </a:lnTo>
                  <a:lnTo>
                    <a:pt x="862" y="158"/>
                  </a:lnTo>
                  <a:lnTo>
                    <a:pt x="863" y="153"/>
                  </a:lnTo>
                  <a:lnTo>
                    <a:pt x="864" y="149"/>
                  </a:lnTo>
                  <a:lnTo>
                    <a:pt x="864" y="146"/>
                  </a:lnTo>
                  <a:lnTo>
                    <a:pt x="865" y="142"/>
                  </a:lnTo>
                  <a:lnTo>
                    <a:pt x="866" y="138"/>
                  </a:lnTo>
                  <a:lnTo>
                    <a:pt x="867" y="135"/>
                  </a:lnTo>
                  <a:lnTo>
                    <a:pt x="868" y="132"/>
                  </a:lnTo>
                  <a:lnTo>
                    <a:pt x="869" y="129"/>
                  </a:lnTo>
                  <a:lnTo>
                    <a:pt x="870" y="127"/>
                  </a:lnTo>
                  <a:lnTo>
                    <a:pt x="870" y="124"/>
                  </a:lnTo>
                  <a:lnTo>
                    <a:pt x="871" y="122"/>
                  </a:lnTo>
                  <a:lnTo>
                    <a:pt x="872" y="120"/>
                  </a:lnTo>
                  <a:lnTo>
                    <a:pt x="873" y="118"/>
                  </a:lnTo>
                  <a:lnTo>
                    <a:pt x="874" y="117"/>
                  </a:lnTo>
                  <a:lnTo>
                    <a:pt x="875" y="116"/>
                  </a:lnTo>
                  <a:lnTo>
                    <a:pt x="876" y="115"/>
                  </a:lnTo>
                  <a:lnTo>
                    <a:pt x="876" y="114"/>
                  </a:lnTo>
                  <a:lnTo>
                    <a:pt x="877" y="113"/>
                  </a:lnTo>
                  <a:lnTo>
                    <a:pt x="878" y="112"/>
                  </a:lnTo>
                  <a:lnTo>
                    <a:pt x="879" y="112"/>
                  </a:lnTo>
                  <a:lnTo>
                    <a:pt x="879" y="112"/>
                  </a:lnTo>
                  <a:lnTo>
                    <a:pt x="880" y="112"/>
                  </a:lnTo>
                  <a:lnTo>
                    <a:pt x="881" y="112"/>
                  </a:lnTo>
                  <a:lnTo>
                    <a:pt x="881" y="112"/>
                  </a:lnTo>
                  <a:lnTo>
                    <a:pt x="882" y="112"/>
                  </a:lnTo>
                  <a:lnTo>
                    <a:pt x="883" y="112"/>
                  </a:lnTo>
                  <a:lnTo>
                    <a:pt x="884" y="111"/>
                  </a:lnTo>
                  <a:lnTo>
                    <a:pt x="885" y="111"/>
                  </a:lnTo>
                  <a:lnTo>
                    <a:pt x="885" y="111"/>
                  </a:lnTo>
                  <a:lnTo>
                    <a:pt x="886" y="111"/>
                  </a:lnTo>
                  <a:lnTo>
                    <a:pt x="887" y="111"/>
                  </a:lnTo>
                  <a:lnTo>
                    <a:pt x="888" y="111"/>
                  </a:lnTo>
                  <a:lnTo>
                    <a:pt x="889" y="111"/>
                  </a:lnTo>
                  <a:lnTo>
                    <a:pt x="889" y="110"/>
                  </a:lnTo>
                  <a:lnTo>
                    <a:pt x="890" y="110"/>
                  </a:lnTo>
                  <a:lnTo>
                    <a:pt x="890" y="110"/>
                  </a:lnTo>
                  <a:lnTo>
                    <a:pt x="891" y="110"/>
                  </a:lnTo>
                  <a:lnTo>
                    <a:pt x="892" y="110"/>
                  </a:lnTo>
                  <a:lnTo>
                    <a:pt x="893" y="110"/>
                  </a:lnTo>
                  <a:lnTo>
                    <a:pt x="894" y="110"/>
                  </a:lnTo>
                  <a:lnTo>
                    <a:pt x="895" y="110"/>
                  </a:lnTo>
                  <a:lnTo>
                    <a:pt x="895" y="109"/>
                  </a:lnTo>
                  <a:lnTo>
                    <a:pt x="896" y="109"/>
                  </a:lnTo>
                  <a:lnTo>
                    <a:pt x="897" y="109"/>
                  </a:lnTo>
                  <a:lnTo>
                    <a:pt x="898" y="109"/>
                  </a:lnTo>
                  <a:lnTo>
                    <a:pt x="899" y="109"/>
                  </a:lnTo>
                  <a:lnTo>
                    <a:pt x="900" y="109"/>
                  </a:lnTo>
                  <a:lnTo>
                    <a:pt x="900" y="109"/>
                  </a:lnTo>
                  <a:lnTo>
                    <a:pt x="901" y="108"/>
                  </a:lnTo>
                  <a:lnTo>
                    <a:pt x="902" y="108"/>
                  </a:lnTo>
                  <a:lnTo>
                    <a:pt x="903" y="108"/>
                  </a:lnTo>
                  <a:lnTo>
                    <a:pt x="904" y="108"/>
                  </a:lnTo>
                  <a:lnTo>
                    <a:pt x="905" y="108"/>
                  </a:lnTo>
                  <a:lnTo>
                    <a:pt x="906" y="108"/>
                  </a:lnTo>
                  <a:lnTo>
                    <a:pt x="906" y="108"/>
                  </a:lnTo>
                  <a:lnTo>
                    <a:pt x="907" y="107"/>
                  </a:lnTo>
                  <a:lnTo>
                    <a:pt x="908" y="107"/>
                  </a:lnTo>
                  <a:lnTo>
                    <a:pt x="909" y="107"/>
                  </a:lnTo>
                  <a:lnTo>
                    <a:pt x="910" y="107"/>
                  </a:lnTo>
                  <a:lnTo>
                    <a:pt x="911" y="107"/>
                  </a:lnTo>
                  <a:lnTo>
                    <a:pt x="912" y="107"/>
                  </a:lnTo>
                  <a:lnTo>
                    <a:pt x="912" y="107"/>
                  </a:lnTo>
                  <a:lnTo>
                    <a:pt x="913" y="106"/>
                  </a:lnTo>
                  <a:lnTo>
                    <a:pt x="914" y="106"/>
                  </a:lnTo>
                  <a:lnTo>
                    <a:pt x="915" y="106"/>
                  </a:lnTo>
                  <a:lnTo>
                    <a:pt x="916" y="106"/>
                  </a:lnTo>
                  <a:lnTo>
                    <a:pt x="917" y="106"/>
                  </a:lnTo>
                  <a:lnTo>
                    <a:pt x="918" y="106"/>
                  </a:lnTo>
                  <a:lnTo>
                    <a:pt x="918" y="106"/>
                  </a:lnTo>
                  <a:lnTo>
                    <a:pt x="919" y="105"/>
                  </a:lnTo>
                  <a:lnTo>
                    <a:pt x="920" y="105"/>
                  </a:lnTo>
                  <a:lnTo>
                    <a:pt x="921" y="105"/>
                  </a:lnTo>
                  <a:lnTo>
                    <a:pt x="922" y="105"/>
                  </a:lnTo>
                  <a:lnTo>
                    <a:pt x="923" y="105"/>
                  </a:lnTo>
                  <a:lnTo>
                    <a:pt x="923" y="105"/>
                  </a:lnTo>
                  <a:lnTo>
                    <a:pt x="924" y="104"/>
                  </a:lnTo>
                  <a:lnTo>
                    <a:pt x="925" y="104"/>
                  </a:lnTo>
                  <a:lnTo>
                    <a:pt x="926" y="104"/>
                  </a:lnTo>
                  <a:lnTo>
                    <a:pt x="927" y="104"/>
                  </a:lnTo>
                  <a:lnTo>
                    <a:pt x="928" y="104"/>
                  </a:lnTo>
                  <a:lnTo>
                    <a:pt x="929" y="104"/>
                  </a:lnTo>
                  <a:lnTo>
                    <a:pt x="929" y="104"/>
                  </a:lnTo>
                  <a:lnTo>
                    <a:pt x="930" y="103"/>
                  </a:lnTo>
                  <a:lnTo>
                    <a:pt x="931" y="103"/>
                  </a:lnTo>
                  <a:lnTo>
                    <a:pt x="932" y="103"/>
                  </a:lnTo>
                  <a:lnTo>
                    <a:pt x="933" y="103"/>
                  </a:lnTo>
                  <a:lnTo>
                    <a:pt x="934" y="103"/>
                  </a:lnTo>
                  <a:lnTo>
                    <a:pt x="935" y="103"/>
                  </a:lnTo>
                  <a:lnTo>
                    <a:pt x="935" y="102"/>
                  </a:lnTo>
                  <a:lnTo>
                    <a:pt x="936" y="102"/>
                  </a:lnTo>
                  <a:lnTo>
                    <a:pt x="937" y="102"/>
                  </a:lnTo>
                  <a:lnTo>
                    <a:pt x="938" y="102"/>
                  </a:lnTo>
                  <a:lnTo>
                    <a:pt x="939" y="102"/>
                  </a:lnTo>
                  <a:lnTo>
                    <a:pt x="940" y="102"/>
                  </a:lnTo>
                  <a:lnTo>
                    <a:pt x="941" y="102"/>
                  </a:lnTo>
                  <a:lnTo>
                    <a:pt x="941" y="101"/>
                  </a:lnTo>
                  <a:lnTo>
                    <a:pt x="942" y="101"/>
                  </a:lnTo>
                  <a:lnTo>
                    <a:pt x="943" y="101"/>
                  </a:lnTo>
                  <a:lnTo>
                    <a:pt x="944" y="101"/>
                  </a:lnTo>
                  <a:lnTo>
                    <a:pt x="945" y="101"/>
                  </a:lnTo>
                  <a:lnTo>
                    <a:pt x="946" y="101"/>
                  </a:lnTo>
                  <a:lnTo>
                    <a:pt x="947" y="100"/>
                  </a:lnTo>
                  <a:lnTo>
                    <a:pt x="947" y="100"/>
                  </a:lnTo>
                  <a:lnTo>
                    <a:pt x="948" y="100"/>
                  </a:lnTo>
                  <a:lnTo>
                    <a:pt x="949" y="100"/>
                  </a:lnTo>
                  <a:lnTo>
                    <a:pt x="950" y="100"/>
                  </a:lnTo>
                  <a:lnTo>
                    <a:pt x="951" y="100"/>
                  </a:lnTo>
                  <a:lnTo>
                    <a:pt x="952" y="100"/>
                  </a:lnTo>
                  <a:lnTo>
                    <a:pt x="952" y="99"/>
                  </a:lnTo>
                  <a:lnTo>
                    <a:pt x="953" y="99"/>
                  </a:lnTo>
                  <a:lnTo>
                    <a:pt x="954" y="99"/>
                  </a:lnTo>
                  <a:lnTo>
                    <a:pt x="955" y="99"/>
                  </a:lnTo>
                  <a:lnTo>
                    <a:pt x="956" y="99"/>
                  </a:lnTo>
                  <a:lnTo>
                    <a:pt x="957" y="99"/>
                  </a:lnTo>
                  <a:lnTo>
                    <a:pt x="958" y="98"/>
                  </a:lnTo>
                  <a:lnTo>
                    <a:pt x="958" y="98"/>
                  </a:lnTo>
                  <a:lnTo>
                    <a:pt x="959" y="98"/>
                  </a:lnTo>
                  <a:lnTo>
                    <a:pt x="960" y="98"/>
                  </a:lnTo>
                  <a:lnTo>
                    <a:pt x="961" y="98"/>
                  </a:lnTo>
                  <a:lnTo>
                    <a:pt x="962" y="98"/>
                  </a:lnTo>
                  <a:lnTo>
                    <a:pt x="963" y="97"/>
                  </a:lnTo>
                  <a:lnTo>
                    <a:pt x="964" y="97"/>
                  </a:lnTo>
                  <a:lnTo>
                    <a:pt x="964" y="97"/>
                  </a:lnTo>
                  <a:lnTo>
                    <a:pt x="965" y="97"/>
                  </a:lnTo>
                  <a:lnTo>
                    <a:pt x="966" y="97"/>
                  </a:lnTo>
                  <a:lnTo>
                    <a:pt x="967" y="97"/>
                  </a:lnTo>
                  <a:lnTo>
                    <a:pt x="968" y="96"/>
                  </a:lnTo>
                  <a:lnTo>
                    <a:pt x="969" y="96"/>
                  </a:lnTo>
                  <a:lnTo>
                    <a:pt x="970" y="96"/>
                  </a:lnTo>
                  <a:lnTo>
                    <a:pt x="970" y="96"/>
                  </a:lnTo>
                  <a:lnTo>
                    <a:pt x="971" y="96"/>
                  </a:lnTo>
                  <a:lnTo>
                    <a:pt x="972" y="96"/>
                  </a:lnTo>
                  <a:lnTo>
                    <a:pt x="973" y="95"/>
                  </a:lnTo>
                  <a:lnTo>
                    <a:pt x="974" y="95"/>
                  </a:lnTo>
                  <a:lnTo>
                    <a:pt x="975" y="95"/>
                  </a:lnTo>
                  <a:lnTo>
                    <a:pt x="976" y="95"/>
                  </a:lnTo>
                  <a:lnTo>
                    <a:pt x="976" y="95"/>
                  </a:lnTo>
                  <a:lnTo>
                    <a:pt x="976" y="95"/>
                  </a:lnTo>
                  <a:lnTo>
                    <a:pt x="977" y="95"/>
                  </a:lnTo>
                  <a:lnTo>
                    <a:pt x="978" y="94"/>
                  </a:lnTo>
                  <a:lnTo>
                    <a:pt x="979" y="94"/>
                  </a:lnTo>
                  <a:lnTo>
                    <a:pt x="980" y="94"/>
                  </a:lnTo>
                  <a:lnTo>
                    <a:pt x="981" y="94"/>
                  </a:lnTo>
                  <a:lnTo>
                    <a:pt x="981" y="94"/>
                  </a:lnTo>
                  <a:lnTo>
                    <a:pt x="982" y="94"/>
                  </a:lnTo>
                  <a:lnTo>
                    <a:pt x="983" y="93"/>
                  </a:lnTo>
                  <a:lnTo>
                    <a:pt x="984" y="93"/>
                  </a:lnTo>
                  <a:lnTo>
                    <a:pt x="985" y="93"/>
                  </a:lnTo>
                  <a:lnTo>
                    <a:pt x="986" y="93"/>
                  </a:lnTo>
                  <a:lnTo>
                    <a:pt x="987" y="93"/>
                  </a:lnTo>
                  <a:lnTo>
                    <a:pt x="987" y="93"/>
                  </a:lnTo>
                  <a:lnTo>
                    <a:pt x="988" y="92"/>
                  </a:lnTo>
                  <a:lnTo>
                    <a:pt x="989" y="92"/>
                  </a:lnTo>
                  <a:lnTo>
                    <a:pt x="990" y="92"/>
                  </a:lnTo>
                  <a:lnTo>
                    <a:pt x="991" y="92"/>
                  </a:lnTo>
                  <a:lnTo>
                    <a:pt x="992" y="92"/>
                  </a:lnTo>
                  <a:lnTo>
                    <a:pt x="993" y="92"/>
                  </a:lnTo>
                  <a:lnTo>
                    <a:pt x="993" y="91"/>
                  </a:lnTo>
                  <a:lnTo>
                    <a:pt x="994" y="91"/>
                  </a:lnTo>
                  <a:lnTo>
                    <a:pt x="995" y="91"/>
                  </a:lnTo>
                  <a:lnTo>
                    <a:pt x="996" y="91"/>
                  </a:lnTo>
                  <a:lnTo>
                    <a:pt x="997" y="91"/>
                  </a:lnTo>
                  <a:lnTo>
                    <a:pt x="998" y="90"/>
                  </a:lnTo>
                  <a:lnTo>
                    <a:pt x="999" y="90"/>
                  </a:lnTo>
                  <a:lnTo>
                    <a:pt x="999" y="90"/>
                  </a:lnTo>
                  <a:lnTo>
                    <a:pt x="1000" y="90"/>
                  </a:lnTo>
                  <a:lnTo>
                    <a:pt x="1001" y="90"/>
                  </a:lnTo>
                  <a:lnTo>
                    <a:pt x="1002" y="90"/>
                  </a:lnTo>
                  <a:lnTo>
                    <a:pt x="1003" y="89"/>
                  </a:lnTo>
                  <a:lnTo>
                    <a:pt x="1004" y="89"/>
                  </a:lnTo>
                  <a:lnTo>
                    <a:pt x="1005" y="89"/>
                  </a:lnTo>
                  <a:lnTo>
                    <a:pt x="1005" y="89"/>
                  </a:lnTo>
                  <a:lnTo>
                    <a:pt x="1006" y="89"/>
                  </a:lnTo>
                  <a:lnTo>
                    <a:pt x="1007" y="89"/>
                  </a:lnTo>
                  <a:lnTo>
                    <a:pt x="1008" y="88"/>
                  </a:lnTo>
                  <a:lnTo>
                    <a:pt x="1009" y="88"/>
                  </a:lnTo>
                  <a:lnTo>
                    <a:pt x="1010" y="88"/>
                  </a:lnTo>
                  <a:lnTo>
                    <a:pt x="1010" y="88"/>
                  </a:lnTo>
                  <a:lnTo>
                    <a:pt x="1011" y="88"/>
                  </a:lnTo>
                  <a:lnTo>
                    <a:pt x="1012" y="87"/>
                  </a:lnTo>
                  <a:lnTo>
                    <a:pt x="1013" y="87"/>
                  </a:lnTo>
                  <a:lnTo>
                    <a:pt x="1014" y="87"/>
                  </a:lnTo>
                  <a:lnTo>
                    <a:pt x="1015" y="87"/>
                  </a:lnTo>
                  <a:lnTo>
                    <a:pt x="1016" y="87"/>
                  </a:lnTo>
                  <a:lnTo>
                    <a:pt x="1016" y="87"/>
                  </a:lnTo>
                  <a:lnTo>
                    <a:pt x="1017" y="86"/>
                  </a:lnTo>
                  <a:lnTo>
                    <a:pt x="1018" y="86"/>
                  </a:lnTo>
                  <a:lnTo>
                    <a:pt x="1019" y="86"/>
                  </a:lnTo>
                  <a:lnTo>
                    <a:pt x="1020" y="86"/>
                  </a:lnTo>
                  <a:lnTo>
                    <a:pt x="1021" y="86"/>
                  </a:lnTo>
                  <a:lnTo>
                    <a:pt x="1022" y="85"/>
                  </a:lnTo>
                  <a:lnTo>
                    <a:pt x="1022" y="85"/>
                  </a:lnTo>
                  <a:lnTo>
                    <a:pt x="1023" y="85"/>
                  </a:lnTo>
                  <a:lnTo>
                    <a:pt x="1024" y="85"/>
                  </a:lnTo>
                  <a:lnTo>
                    <a:pt x="1025" y="85"/>
                  </a:lnTo>
                  <a:lnTo>
                    <a:pt x="1026" y="85"/>
                  </a:lnTo>
                  <a:lnTo>
                    <a:pt x="1027" y="84"/>
                  </a:lnTo>
                  <a:lnTo>
                    <a:pt x="1028" y="84"/>
                  </a:lnTo>
                  <a:lnTo>
                    <a:pt x="1028" y="84"/>
                  </a:lnTo>
                  <a:lnTo>
                    <a:pt x="1029" y="84"/>
                  </a:lnTo>
                  <a:lnTo>
                    <a:pt x="1030" y="84"/>
                  </a:lnTo>
                  <a:lnTo>
                    <a:pt x="1031" y="83"/>
                  </a:lnTo>
                  <a:lnTo>
                    <a:pt x="1032" y="83"/>
                  </a:lnTo>
                  <a:lnTo>
                    <a:pt x="1033" y="83"/>
                  </a:lnTo>
                  <a:lnTo>
                    <a:pt x="1034" y="83"/>
                  </a:lnTo>
                  <a:lnTo>
                    <a:pt x="1034" y="83"/>
                  </a:lnTo>
                  <a:lnTo>
                    <a:pt x="1035" y="83"/>
                  </a:lnTo>
                  <a:lnTo>
                    <a:pt x="1036" y="82"/>
                  </a:lnTo>
                  <a:lnTo>
                    <a:pt x="1037" y="82"/>
                  </a:lnTo>
                  <a:lnTo>
                    <a:pt x="1038" y="82"/>
                  </a:lnTo>
                  <a:lnTo>
                    <a:pt x="1039" y="82"/>
                  </a:lnTo>
                  <a:lnTo>
                    <a:pt x="1039" y="82"/>
                  </a:lnTo>
                  <a:lnTo>
                    <a:pt x="1040" y="81"/>
                  </a:lnTo>
                  <a:lnTo>
                    <a:pt x="1041" y="81"/>
                  </a:lnTo>
                  <a:lnTo>
                    <a:pt x="1042" y="81"/>
                  </a:lnTo>
                  <a:lnTo>
                    <a:pt x="1043" y="81"/>
                  </a:lnTo>
                  <a:lnTo>
                    <a:pt x="1044" y="81"/>
                  </a:lnTo>
                  <a:lnTo>
                    <a:pt x="1045" y="80"/>
                  </a:lnTo>
                  <a:lnTo>
                    <a:pt x="1045" y="80"/>
                  </a:lnTo>
                  <a:lnTo>
                    <a:pt x="1046" y="80"/>
                  </a:lnTo>
                  <a:lnTo>
                    <a:pt x="1047" y="80"/>
                  </a:lnTo>
                  <a:lnTo>
                    <a:pt x="1048" y="80"/>
                  </a:lnTo>
                  <a:lnTo>
                    <a:pt x="1049" y="79"/>
                  </a:lnTo>
                  <a:lnTo>
                    <a:pt x="1050" y="79"/>
                  </a:lnTo>
                  <a:lnTo>
                    <a:pt x="1051" y="79"/>
                  </a:lnTo>
                  <a:lnTo>
                    <a:pt x="1051" y="79"/>
                  </a:lnTo>
                  <a:lnTo>
                    <a:pt x="1052" y="79"/>
                  </a:lnTo>
                  <a:lnTo>
                    <a:pt x="1053" y="79"/>
                  </a:lnTo>
                  <a:lnTo>
                    <a:pt x="1054" y="78"/>
                  </a:lnTo>
                  <a:lnTo>
                    <a:pt x="1055" y="78"/>
                  </a:lnTo>
                  <a:lnTo>
                    <a:pt x="1056" y="78"/>
                  </a:lnTo>
                  <a:lnTo>
                    <a:pt x="1057" y="78"/>
                  </a:lnTo>
                  <a:lnTo>
                    <a:pt x="1057" y="78"/>
                  </a:lnTo>
                  <a:lnTo>
                    <a:pt x="1058" y="77"/>
                  </a:lnTo>
                  <a:lnTo>
                    <a:pt x="1059" y="77"/>
                  </a:lnTo>
                  <a:lnTo>
                    <a:pt x="1060" y="77"/>
                  </a:lnTo>
                  <a:lnTo>
                    <a:pt x="1061" y="77"/>
                  </a:lnTo>
                  <a:lnTo>
                    <a:pt x="1062" y="77"/>
                  </a:lnTo>
                  <a:lnTo>
                    <a:pt x="1062" y="76"/>
                  </a:lnTo>
                  <a:lnTo>
                    <a:pt x="1062" y="76"/>
                  </a:lnTo>
                  <a:lnTo>
                    <a:pt x="1063" y="76"/>
                  </a:lnTo>
                  <a:lnTo>
                    <a:pt x="1064" y="76"/>
                  </a:lnTo>
                  <a:lnTo>
                    <a:pt x="1065" y="76"/>
                  </a:lnTo>
                  <a:lnTo>
                    <a:pt x="1066" y="76"/>
                  </a:lnTo>
                  <a:lnTo>
                    <a:pt x="1067" y="75"/>
                  </a:lnTo>
                  <a:lnTo>
                    <a:pt x="1068" y="75"/>
                  </a:lnTo>
                  <a:lnTo>
                    <a:pt x="1068" y="75"/>
                  </a:lnTo>
                  <a:lnTo>
                    <a:pt x="1069" y="75"/>
                  </a:lnTo>
                  <a:lnTo>
                    <a:pt x="1070" y="75"/>
                  </a:lnTo>
                  <a:lnTo>
                    <a:pt x="1071" y="74"/>
                  </a:lnTo>
                  <a:lnTo>
                    <a:pt x="1072" y="74"/>
                  </a:lnTo>
                  <a:lnTo>
                    <a:pt x="1073" y="74"/>
                  </a:lnTo>
                  <a:lnTo>
                    <a:pt x="1074" y="74"/>
                  </a:lnTo>
                  <a:lnTo>
                    <a:pt x="1074" y="74"/>
                  </a:lnTo>
                  <a:lnTo>
                    <a:pt x="1075" y="73"/>
                  </a:lnTo>
                  <a:lnTo>
                    <a:pt x="1076" y="73"/>
                  </a:lnTo>
                  <a:lnTo>
                    <a:pt x="1077" y="73"/>
                  </a:lnTo>
                  <a:lnTo>
                    <a:pt x="1078" y="73"/>
                  </a:lnTo>
                  <a:lnTo>
                    <a:pt x="1079" y="73"/>
                  </a:lnTo>
                  <a:lnTo>
                    <a:pt x="1080" y="72"/>
                  </a:lnTo>
                  <a:lnTo>
                    <a:pt x="1080" y="72"/>
                  </a:lnTo>
                  <a:lnTo>
                    <a:pt x="1081" y="72"/>
                  </a:lnTo>
                  <a:lnTo>
                    <a:pt x="1082" y="72"/>
                  </a:lnTo>
                  <a:lnTo>
                    <a:pt x="1083" y="72"/>
                  </a:lnTo>
                  <a:lnTo>
                    <a:pt x="1084" y="71"/>
                  </a:lnTo>
                  <a:lnTo>
                    <a:pt x="1085" y="71"/>
                  </a:lnTo>
                  <a:lnTo>
                    <a:pt x="1086" y="71"/>
                  </a:lnTo>
                  <a:lnTo>
                    <a:pt x="1086" y="71"/>
                  </a:lnTo>
                  <a:lnTo>
                    <a:pt x="1087" y="71"/>
                  </a:lnTo>
                  <a:lnTo>
                    <a:pt x="1088" y="70"/>
                  </a:lnTo>
                  <a:lnTo>
                    <a:pt x="1089" y="70"/>
                  </a:lnTo>
                  <a:lnTo>
                    <a:pt x="1090" y="70"/>
                  </a:lnTo>
                  <a:lnTo>
                    <a:pt x="1091" y="70"/>
                  </a:lnTo>
                  <a:lnTo>
                    <a:pt x="1091" y="70"/>
                  </a:lnTo>
                  <a:lnTo>
                    <a:pt x="1092" y="69"/>
                  </a:lnTo>
                  <a:lnTo>
                    <a:pt x="1093" y="69"/>
                  </a:lnTo>
                  <a:lnTo>
                    <a:pt x="1094" y="69"/>
                  </a:lnTo>
                  <a:lnTo>
                    <a:pt x="1095" y="69"/>
                  </a:lnTo>
                  <a:lnTo>
                    <a:pt x="1096" y="69"/>
                  </a:lnTo>
                  <a:lnTo>
                    <a:pt x="1097" y="68"/>
                  </a:lnTo>
                  <a:lnTo>
                    <a:pt x="1097" y="68"/>
                  </a:lnTo>
                  <a:lnTo>
                    <a:pt x="1098" y="68"/>
                  </a:lnTo>
                  <a:lnTo>
                    <a:pt x="1099" y="68"/>
                  </a:lnTo>
                  <a:lnTo>
                    <a:pt x="1100" y="67"/>
                  </a:lnTo>
                  <a:lnTo>
                    <a:pt x="1101" y="67"/>
                  </a:lnTo>
                  <a:lnTo>
                    <a:pt x="1102" y="67"/>
                  </a:lnTo>
                  <a:lnTo>
                    <a:pt x="1103" y="67"/>
                  </a:lnTo>
                  <a:lnTo>
                    <a:pt x="1103" y="67"/>
                  </a:lnTo>
                  <a:lnTo>
                    <a:pt x="1104" y="66"/>
                  </a:lnTo>
                  <a:lnTo>
                    <a:pt x="1105" y="66"/>
                  </a:lnTo>
                  <a:lnTo>
                    <a:pt x="1106" y="66"/>
                  </a:lnTo>
                  <a:lnTo>
                    <a:pt x="1107" y="66"/>
                  </a:lnTo>
                  <a:lnTo>
                    <a:pt x="1108" y="66"/>
                  </a:lnTo>
                  <a:lnTo>
                    <a:pt x="1109" y="65"/>
                  </a:lnTo>
                  <a:lnTo>
                    <a:pt x="1109" y="65"/>
                  </a:lnTo>
                  <a:lnTo>
                    <a:pt x="1110" y="65"/>
                  </a:lnTo>
                  <a:lnTo>
                    <a:pt x="1111" y="65"/>
                  </a:lnTo>
                  <a:lnTo>
                    <a:pt x="1112" y="65"/>
                  </a:lnTo>
                  <a:lnTo>
                    <a:pt x="1113" y="64"/>
                  </a:lnTo>
                  <a:lnTo>
                    <a:pt x="1114" y="64"/>
                  </a:lnTo>
                  <a:lnTo>
                    <a:pt x="1115" y="64"/>
                  </a:lnTo>
                  <a:lnTo>
                    <a:pt x="1115" y="64"/>
                  </a:lnTo>
                  <a:lnTo>
                    <a:pt x="1116" y="63"/>
                  </a:lnTo>
                  <a:lnTo>
                    <a:pt x="1117" y="63"/>
                  </a:lnTo>
                  <a:lnTo>
                    <a:pt x="1118" y="63"/>
                  </a:lnTo>
                  <a:lnTo>
                    <a:pt x="1119" y="63"/>
                  </a:lnTo>
                  <a:lnTo>
                    <a:pt x="1120" y="63"/>
                  </a:lnTo>
                  <a:lnTo>
                    <a:pt x="1120" y="62"/>
                  </a:lnTo>
                  <a:lnTo>
                    <a:pt x="1121" y="62"/>
                  </a:lnTo>
                  <a:lnTo>
                    <a:pt x="1122" y="62"/>
                  </a:lnTo>
                  <a:lnTo>
                    <a:pt x="1123" y="62"/>
                  </a:lnTo>
                  <a:lnTo>
                    <a:pt x="1124" y="62"/>
                  </a:lnTo>
                  <a:lnTo>
                    <a:pt x="1125" y="61"/>
                  </a:lnTo>
                  <a:lnTo>
                    <a:pt x="1126" y="61"/>
                  </a:lnTo>
                  <a:lnTo>
                    <a:pt x="1126" y="61"/>
                  </a:lnTo>
                  <a:lnTo>
                    <a:pt x="1127" y="61"/>
                  </a:lnTo>
                  <a:lnTo>
                    <a:pt x="1128" y="60"/>
                  </a:lnTo>
                  <a:lnTo>
                    <a:pt x="1129" y="60"/>
                  </a:lnTo>
                  <a:lnTo>
                    <a:pt x="1130" y="60"/>
                  </a:lnTo>
                  <a:lnTo>
                    <a:pt x="1131" y="60"/>
                  </a:lnTo>
                  <a:lnTo>
                    <a:pt x="1132" y="60"/>
                  </a:lnTo>
                  <a:lnTo>
                    <a:pt x="1132" y="59"/>
                  </a:lnTo>
                  <a:lnTo>
                    <a:pt x="1133" y="59"/>
                  </a:lnTo>
                  <a:lnTo>
                    <a:pt x="1134" y="59"/>
                  </a:lnTo>
                  <a:lnTo>
                    <a:pt x="1135" y="59"/>
                  </a:lnTo>
                  <a:lnTo>
                    <a:pt x="1136" y="58"/>
                  </a:lnTo>
                  <a:lnTo>
                    <a:pt x="1137" y="58"/>
                  </a:lnTo>
                  <a:lnTo>
                    <a:pt x="1138" y="58"/>
                  </a:lnTo>
                  <a:lnTo>
                    <a:pt x="1138" y="58"/>
                  </a:lnTo>
                  <a:lnTo>
                    <a:pt x="1139" y="58"/>
                  </a:lnTo>
                  <a:lnTo>
                    <a:pt x="1140" y="57"/>
                  </a:lnTo>
                  <a:lnTo>
                    <a:pt x="1141" y="57"/>
                  </a:lnTo>
                  <a:lnTo>
                    <a:pt x="1142" y="57"/>
                  </a:lnTo>
                  <a:lnTo>
                    <a:pt x="1143" y="57"/>
                  </a:lnTo>
                  <a:lnTo>
                    <a:pt x="1144" y="56"/>
                  </a:lnTo>
                  <a:lnTo>
                    <a:pt x="1144" y="56"/>
                  </a:lnTo>
                  <a:lnTo>
                    <a:pt x="1145" y="56"/>
                  </a:lnTo>
                  <a:lnTo>
                    <a:pt x="1146" y="56"/>
                  </a:lnTo>
                  <a:lnTo>
                    <a:pt x="1147" y="56"/>
                  </a:lnTo>
                  <a:lnTo>
                    <a:pt x="1148" y="55"/>
                  </a:lnTo>
                  <a:lnTo>
                    <a:pt x="1149" y="55"/>
                  </a:lnTo>
                  <a:lnTo>
                    <a:pt x="1149" y="55"/>
                  </a:lnTo>
                  <a:lnTo>
                    <a:pt x="1149" y="55"/>
                  </a:lnTo>
                  <a:lnTo>
                    <a:pt x="1150" y="55"/>
                  </a:lnTo>
                  <a:lnTo>
                    <a:pt x="1151" y="54"/>
                  </a:lnTo>
                  <a:lnTo>
                    <a:pt x="1152" y="54"/>
                  </a:lnTo>
                  <a:lnTo>
                    <a:pt x="1153" y="54"/>
                  </a:lnTo>
                  <a:lnTo>
                    <a:pt x="1154" y="54"/>
                  </a:lnTo>
                  <a:lnTo>
                    <a:pt x="1155" y="54"/>
                  </a:lnTo>
                  <a:lnTo>
                    <a:pt x="1155" y="53"/>
                  </a:lnTo>
                  <a:lnTo>
                    <a:pt x="1156" y="53"/>
                  </a:lnTo>
                  <a:lnTo>
                    <a:pt x="1157" y="53"/>
                  </a:lnTo>
                  <a:lnTo>
                    <a:pt x="1158" y="53"/>
                  </a:lnTo>
                  <a:lnTo>
                    <a:pt x="1159" y="52"/>
                  </a:lnTo>
                  <a:lnTo>
                    <a:pt x="1160" y="52"/>
                  </a:lnTo>
                  <a:lnTo>
                    <a:pt x="1161" y="52"/>
                  </a:lnTo>
                  <a:lnTo>
                    <a:pt x="1161" y="52"/>
                  </a:lnTo>
                  <a:lnTo>
                    <a:pt x="1162" y="52"/>
                  </a:lnTo>
                  <a:lnTo>
                    <a:pt x="1163" y="51"/>
                  </a:lnTo>
                  <a:lnTo>
                    <a:pt x="1164" y="51"/>
                  </a:lnTo>
                  <a:lnTo>
                    <a:pt x="1165" y="51"/>
                  </a:lnTo>
                  <a:lnTo>
                    <a:pt x="1166" y="51"/>
                  </a:lnTo>
                  <a:lnTo>
                    <a:pt x="1167" y="50"/>
                  </a:lnTo>
                  <a:lnTo>
                    <a:pt x="1167" y="50"/>
                  </a:lnTo>
                  <a:lnTo>
                    <a:pt x="1168" y="50"/>
                  </a:lnTo>
                  <a:lnTo>
                    <a:pt x="1169" y="50"/>
                  </a:lnTo>
                  <a:lnTo>
                    <a:pt x="1170" y="49"/>
                  </a:lnTo>
                  <a:lnTo>
                    <a:pt x="1171" y="49"/>
                  </a:lnTo>
                  <a:lnTo>
                    <a:pt x="1172" y="49"/>
                  </a:lnTo>
                  <a:lnTo>
                    <a:pt x="1172" y="49"/>
                  </a:lnTo>
                  <a:lnTo>
                    <a:pt x="1173" y="49"/>
                  </a:lnTo>
                  <a:lnTo>
                    <a:pt x="1174" y="48"/>
                  </a:lnTo>
                  <a:lnTo>
                    <a:pt x="1175" y="48"/>
                  </a:lnTo>
                  <a:lnTo>
                    <a:pt x="1176" y="48"/>
                  </a:lnTo>
                  <a:lnTo>
                    <a:pt x="1177" y="48"/>
                  </a:lnTo>
                  <a:lnTo>
                    <a:pt x="1178" y="47"/>
                  </a:lnTo>
                  <a:lnTo>
                    <a:pt x="1178" y="47"/>
                  </a:lnTo>
                  <a:lnTo>
                    <a:pt x="1179" y="47"/>
                  </a:lnTo>
                  <a:lnTo>
                    <a:pt x="1180" y="47"/>
                  </a:lnTo>
                  <a:lnTo>
                    <a:pt x="1181" y="46"/>
                  </a:lnTo>
                  <a:lnTo>
                    <a:pt x="1182" y="46"/>
                  </a:lnTo>
                  <a:lnTo>
                    <a:pt x="1183" y="46"/>
                  </a:lnTo>
                  <a:lnTo>
                    <a:pt x="1184" y="46"/>
                  </a:lnTo>
                  <a:lnTo>
                    <a:pt x="1184" y="46"/>
                  </a:lnTo>
                  <a:lnTo>
                    <a:pt x="1185" y="45"/>
                  </a:lnTo>
                  <a:lnTo>
                    <a:pt x="1186" y="45"/>
                  </a:lnTo>
                  <a:lnTo>
                    <a:pt x="1187" y="45"/>
                  </a:lnTo>
                  <a:lnTo>
                    <a:pt x="1188" y="45"/>
                  </a:lnTo>
                  <a:lnTo>
                    <a:pt x="1189" y="44"/>
                  </a:lnTo>
                  <a:lnTo>
                    <a:pt x="1190" y="44"/>
                  </a:lnTo>
                  <a:lnTo>
                    <a:pt x="1190" y="44"/>
                  </a:lnTo>
                  <a:lnTo>
                    <a:pt x="1191" y="44"/>
                  </a:lnTo>
                  <a:lnTo>
                    <a:pt x="1192" y="43"/>
                  </a:lnTo>
                  <a:lnTo>
                    <a:pt x="1193" y="43"/>
                  </a:lnTo>
                  <a:lnTo>
                    <a:pt x="1194" y="43"/>
                  </a:lnTo>
                  <a:lnTo>
                    <a:pt x="1195" y="43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97" y="42"/>
                  </a:lnTo>
                  <a:lnTo>
                    <a:pt x="1198" y="42"/>
                  </a:lnTo>
                  <a:lnTo>
                    <a:pt x="1199" y="41"/>
                  </a:lnTo>
                  <a:lnTo>
                    <a:pt x="1200" y="41"/>
                  </a:lnTo>
                  <a:lnTo>
                    <a:pt x="1201" y="41"/>
                  </a:lnTo>
                  <a:lnTo>
                    <a:pt x="1201" y="41"/>
                  </a:lnTo>
                  <a:lnTo>
                    <a:pt x="1202" y="40"/>
                  </a:lnTo>
                  <a:lnTo>
                    <a:pt x="1203" y="40"/>
                  </a:lnTo>
                  <a:lnTo>
                    <a:pt x="1204" y="40"/>
                  </a:lnTo>
                  <a:lnTo>
                    <a:pt x="1205" y="40"/>
                  </a:lnTo>
                  <a:lnTo>
                    <a:pt x="1206" y="40"/>
                  </a:lnTo>
                  <a:lnTo>
                    <a:pt x="1207" y="39"/>
                  </a:lnTo>
                  <a:lnTo>
                    <a:pt x="1207" y="39"/>
                  </a:lnTo>
                  <a:lnTo>
                    <a:pt x="1208" y="39"/>
                  </a:lnTo>
                  <a:lnTo>
                    <a:pt x="1209" y="39"/>
                  </a:lnTo>
                  <a:lnTo>
                    <a:pt x="1210" y="38"/>
                  </a:lnTo>
                  <a:lnTo>
                    <a:pt x="1211" y="38"/>
                  </a:lnTo>
                  <a:lnTo>
                    <a:pt x="1212" y="38"/>
                  </a:lnTo>
                  <a:lnTo>
                    <a:pt x="1213" y="38"/>
                  </a:lnTo>
                  <a:lnTo>
                    <a:pt x="1213" y="37"/>
                  </a:lnTo>
                  <a:lnTo>
                    <a:pt x="1214" y="37"/>
                  </a:lnTo>
                  <a:lnTo>
                    <a:pt x="1215" y="37"/>
                  </a:lnTo>
                  <a:lnTo>
                    <a:pt x="1216" y="37"/>
                  </a:lnTo>
                  <a:lnTo>
                    <a:pt x="1217" y="36"/>
                  </a:lnTo>
                  <a:lnTo>
                    <a:pt x="1218" y="36"/>
                  </a:lnTo>
                  <a:lnTo>
                    <a:pt x="1219" y="36"/>
                  </a:lnTo>
                  <a:lnTo>
                    <a:pt x="1219" y="36"/>
                  </a:lnTo>
                  <a:lnTo>
                    <a:pt x="1220" y="35"/>
                  </a:lnTo>
                  <a:lnTo>
                    <a:pt x="1221" y="35"/>
                  </a:lnTo>
                  <a:lnTo>
                    <a:pt x="1222" y="35"/>
                  </a:lnTo>
                  <a:lnTo>
                    <a:pt x="1223" y="35"/>
                  </a:lnTo>
                  <a:lnTo>
                    <a:pt x="1224" y="34"/>
                  </a:lnTo>
                  <a:lnTo>
                    <a:pt x="1225" y="34"/>
                  </a:lnTo>
                  <a:lnTo>
                    <a:pt x="1225" y="34"/>
                  </a:lnTo>
                  <a:lnTo>
                    <a:pt x="1226" y="34"/>
                  </a:lnTo>
                  <a:lnTo>
                    <a:pt x="1227" y="33"/>
                  </a:lnTo>
                  <a:lnTo>
                    <a:pt x="1228" y="33"/>
                  </a:lnTo>
                  <a:lnTo>
                    <a:pt x="1229" y="33"/>
                  </a:lnTo>
                  <a:lnTo>
                    <a:pt x="1230" y="33"/>
                  </a:lnTo>
                  <a:lnTo>
                    <a:pt x="1230" y="32"/>
                  </a:lnTo>
                  <a:lnTo>
                    <a:pt x="1231" y="32"/>
                  </a:lnTo>
                  <a:lnTo>
                    <a:pt x="1232" y="32"/>
                  </a:lnTo>
                  <a:lnTo>
                    <a:pt x="1233" y="32"/>
                  </a:lnTo>
                  <a:lnTo>
                    <a:pt x="1234" y="31"/>
                  </a:lnTo>
                  <a:lnTo>
                    <a:pt x="1235" y="31"/>
                  </a:lnTo>
                  <a:lnTo>
                    <a:pt x="1235" y="31"/>
                  </a:lnTo>
                  <a:lnTo>
                    <a:pt x="1236" y="31"/>
                  </a:lnTo>
                  <a:lnTo>
                    <a:pt x="1236" y="31"/>
                  </a:lnTo>
                  <a:lnTo>
                    <a:pt x="1237" y="30"/>
                  </a:lnTo>
                  <a:lnTo>
                    <a:pt x="1238" y="30"/>
                  </a:lnTo>
                  <a:lnTo>
                    <a:pt x="1239" y="30"/>
                  </a:lnTo>
                  <a:lnTo>
                    <a:pt x="1240" y="30"/>
                  </a:lnTo>
                  <a:lnTo>
                    <a:pt x="1241" y="29"/>
                  </a:lnTo>
                  <a:lnTo>
                    <a:pt x="1242" y="29"/>
                  </a:lnTo>
                  <a:lnTo>
                    <a:pt x="1242" y="29"/>
                  </a:lnTo>
                  <a:lnTo>
                    <a:pt x="1243" y="29"/>
                  </a:lnTo>
                  <a:lnTo>
                    <a:pt x="1244" y="28"/>
                  </a:lnTo>
                  <a:lnTo>
                    <a:pt x="1245" y="28"/>
                  </a:lnTo>
                  <a:lnTo>
                    <a:pt x="1246" y="28"/>
                  </a:lnTo>
                  <a:lnTo>
                    <a:pt x="1247" y="28"/>
                  </a:lnTo>
                  <a:lnTo>
                    <a:pt x="1248" y="27"/>
                  </a:lnTo>
                  <a:lnTo>
                    <a:pt x="1248" y="27"/>
                  </a:lnTo>
                  <a:lnTo>
                    <a:pt x="1249" y="27"/>
                  </a:lnTo>
                  <a:lnTo>
                    <a:pt x="1250" y="27"/>
                  </a:lnTo>
                  <a:lnTo>
                    <a:pt x="1251" y="26"/>
                  </a:lnTo>
                  <a:lnTo>
                    <a:pt x="1252" y="26"/>
                  </a:lnTo>
                  <a:lnTo>
                    <a:pt x="1253" y="26"/>
                  </a:lnTo>
                  <a:lnTo>
                    <a:pt x="1254" y="26"/>
                  </a:lnTo>
                  <a:lnTo>
                    <a:pt x="1254" y="25"/>
                  </a:lnTo>
                  <a:lnTo>
                    <a:pt x="1255" y="25"/>
                  </a:lnTo>
                  <a:lnTo>
                    <a:pt x="1256" y="25"/>
                  </a:lnTo>
                  <a:lnTo>
                    <a:pt x="1257" y="25"/>
                  </a:lnTo>
                  <a:lnTo>
                    <a:pt x="1258" y="24"/>
                  </a:lnTo>
                  <a:lnTo>
                    <a:pt x="1259" y="24"/>
                  </a:lnTo>
                  <a:lnTo>
                    <a:pt x="1259" y="24"/>
                  </a:lnTo>
                  <a:lnTo>
                    <a:pt x="1260" y="23"/>
                  </a:lnTo>
                  <a:lnTo>
                    <a:pt x="1261" y="23"/>
                  </a:lnTo>
                  <a:lnTo>
                    <a:pt x="1262" y="23"/>
                  </a:lnTo>
                  <a:lnTo>
                    <a:pt x="1263" y="23"/>
                  </a:lnTo>
                  <a:lnTo>
                    <a:pt x="1264" y="22"/>
                  </a:lnTo>
                  <a:lnTo>
                    <a:pt x="1265" y="22"/>
                  </a:lnTo>
                  <a:lnTo>
                    <a:pt x="1265" y="22"/>
                  </a:lnTo>
                  <a:lnTo>
                    <a:pt x="1266" y="22"/>
                  </a:lnTo>
                  <a:lnTo>
                    <a:pt x="1267" y="21"/>
                  </a:lnTo>
                  <a:lnTo>
                    <a:pt x="1268" y="21"/>
                  </a:lnTo>
                  <a:lnTo>
                    <a:pt x="1269" y="21"/>
                  </a:lnTo>
                  <a:lnTo>
                    <a:pt x="1270" y="21"/>
                  </a:lnTo>
                  <a:lnTo>
                    <a:pt x="1271" y="20"/>
                  </a:lnTo>
                  <a:lnTo>
                    <a:pt x="1271" y="20"/>
                  </a:lnTo>
                  <a:lnTo>
                    <a:pt x="1272" y="20"/>
                  </a:lnTo>
                  <a:lnTo>
                    <a:pt x="1273" y="20"/>
                  </a:lnTo>
                  <a:lnTo>
                    <a:pt x="1274" y="19"/>
                  </a:lnTo>
                  <a:lnTo>
                    <a:pt x="1275" y="19"/>
                  </a:lnTo>
                  <a:lnTo>
                    <a:pt x="1276" y="19"/>
                  </a:lnTo>
                  <a:lnTo>
                    <a:pt x="1277" y="18"/>
                  </a:lnTo>
                  <a:lnTo>
                    <a:pt x="1277" y="18"/>
                  </a:lnTo>
                  <a:lnTo>
                    <a:pt x="1278" y="18"/>
                  </a:lnTo>
                  <a:lnTo>
                    <a:pt x="1279" y="18"/>
                  </a:lnTo>
                  <a:lnTo>
                    <a:pt x="1280" y="17"/>
                  </a:lnTo>
                  <a:lnTo>
                    <a:pt x="1281" y="17"/>
                  </a:lnTo>
                  <a:lnTo>
                    <a:pt x="1282" y="17"/>
                  </a:lnTo>
                  <a:lnTo>
                    <a:pt x="1282" y="17"/>
                  </a:lnTo>
                  <a:lnTo>
                    <a:pt x="1283" y="16"/>
                  </a:lnTo>
                  <a:lnTo>
                    <a:pt x="1284" y="16"/>
                  </a:lnTo>
                  <a:lnTo>
                    <a:pt x="1285" y="16"/>
                  </a:lnTo>
                  <a:lnTo>
                    <a:pt x="1286" y="16"/>
                  </a:lnTo>
                  <a:lnTo>
                    <a:pt x="1287" y="15"/>
                  </a:lnTo>
                  <a:lnTo>
                    <a:pt x="1288" y="15"/>
                  </a:lnTo>
                  <a:lnTo>
                    <a:pt x="1288" y="15"/>
                  </a:lnTo>
                  <a:lnTo>
                    <a:pt x="1289" y="14"/>
                  </a:lnTo>
                  <a:lnTo>
                    <a:pt x="1290" y="14"/>
                  </a:lnTo>
                  <a:lnTo>
                    <a:pt x="1291" y="14"/>
                  </a:lnTo>
                  <a:lnTo>
                    <a:pt x="1292" y="14"/>
                  </a:lnTo>
                  <a:lnTo>
                    <a:pt x="1293" y="13"/>
                  </a:lnTo>
                  <a:lnTo>
                    <a:pt x="1294" y="13"/>
                  </a:lnTo>
                  <a:lnTo>
                    <a:pt x="1294" y="13"/>
                  </a:lnTo>
                  <a:lnTo>
                    <a:pt x="1295" y="13"/>
                  </a:lnTo>
                  <a:lnTo>
                    <a:pt x="1296" y="12"/>
                  </a:lnTo>
                  <a:lnTo>
                    <a:pt x="1297" y="12"/>
                  </a:lnTo>
                  <a:lnTo>
                    <a:pt x="1298" y="12"/>
                  </a:lnTo>
                  <a:lnTo>
                    <a:pt x="1299" y="12"/>
                  </a:lnTo>
                  <a:lnTo>
                    <a:pt x="1300" y="11"/>
                  </a:lnTo>
                  <a:lnTo>
                    <a:pt x="1300" y="11"/>
                  </a:lnTo>
                  <a:lnTo>
                    <a:pt x="1301" y="11"/>
                  </a:lnTo>
                  <a:lnTo>
                    <a:pt x="1302" y="10"/>
                  </a:lnTo>
                  <a:lnTo>
                    <a:pt x="1303" y="10"/>
                  </a:lnTo>
                  <a:lnTo>
                    <a:pt x="1304" y="10"/>
                  </a:lnTo>
                  <a:lnTo>
                    <a:pt x="1305" y="10"/>
                  </a:lnTo>
                  <a:lnTo>
                    <a:pt x="1306" y="9"/>
                  </a:lnTo>
                  <a:lnTo>
                    <a:pt x="1306" y="9"/>
                  </a:lnTo>
                  <a:lnTo>
                    <a:pt x="1307" y="9"/>
                  </a:lnTo>
                  <a:lnTo>
                    <a:pt x="1308" y="9"/>
                  </a:lnTo>
                  <a:lnTo>
                    <a:pt x="1309" y="8"/>
                  </a:lnTo>
                  <a:lnTo>
                    <a:pt x="1310" y="8"/>
                  </a:lnTo>
                  <a:lnTo>
                    <a:pt x="1311" y="8"/>
                  </a:lnTo>
                  <a:lnTo>
                    <a:pt x="1311" y="7"/>
                  </a:lnTo>
                  <a:lnTo>
                    <a:pt x="1312" y="7"/>
                  </a:lnTo>
                  <a:lnTo>
                    <a:pt x="1313" y="7"/>
                  </a:lnTo>
                  <a:lnTo>
                    <a:pt x="1314" y="7"/>
                  </a:lnTo>
                  <a:lnTo>
                    <a:pt x="1315" y="6"/>
                  </a:lnTo>
                  <a:lnTo>
                    <a:pt x="1316" y="6"/>
                  </a:lnTo>
                  <a:lnTo>
                    <a:pt x="1317" y="6"/>
                  </a:lnTo>
                  <a:lnTo>
                    <a:pt x="1317" y="5"/>
                  </a:lnTo>
                  <a:lnTo>
                    <a:pt x="1318" y="5"/>
                  </a:lnTo>
                  <a:lnTo>
                    <a:pt x="1319" y="5"/>
                  </a:lnTo>
                  <a:lnTo>
                    <a:pt x="1320" y="5"/>
                  </a:lnTo>
                  <a:lnTo>
                    <a:pt x="1321" y="4"/>
                  </a:lnTo>
                  <a:lnTo>
                    <a:pt x="1321" y="4"/>
                  </a:lnTo>
                  <a:lnTo>
                    <a:pt x="1322" y="4"/>
                  </a:lnTo>
                  <a:lnTo>
                    <a:pt x="1322" y="4"/>
                  </a:lnTo>
                  <a:lnTo>
                    <a:pt x="1323" y="4"/>
                  </a:lnTo>
                  <a:lnTo>
                    <a:pt x="1324" y="3"/>
                  </a:lnTo>
                  <a:lnTo>
                    <a:pt x="1325" y="3"/>
                  </a:lnTo>
                  <a:lnTo>
                    <a:pt x="1326" y="3"/>
                  </a:lnTo>
                  <a:lnTo>
                    <a:pt x="1327" y="3"/>
                  </a:lnTo>
                  <a:lnTo>
                    <a:pt x="1327" y="2"/>
                  </a:lnTo>
                  <a:lnTo>
                    <a:pt x="1328" y="2"/>
                  </a:lnTo>
                  <a:lnTo>
                    <a:pt x="1329" y="2"/>
                  </a:lnTo>
                  <a:lnTo>
                    <a:pt x="1330" y="1"/>
                  </a:lnTo>
                  <a:lnTo>
                    <a:pt x="1331" y="1"/>
                  </a:lnTo>
                  <a:lnTo>
                    <a:pt x="1331" y="1"/>
                  </a:lnTo>
                  <a:lnTo>
                    <a:pt x="1332" y="1"/>
                  </a:lnTo>
                  <a:lnTo>
                    <a:pt x="1332" y="1"/>
                  </a:lnTo>
                  <a:lnTo>
                    <a:pt x="1333" y="0"/>
                  </a:lnTo>
                  <a:lnTo>
                    <a:pt x="1334" y="1"/>
                  </a:lnTo>
                  <a:lnTo>
                    <a:pt x="1335" y="1"/>
                  </a:lnTo>
                  <a:lnTo>
                    <a:pt x="1336" y="1"/>
                  </a:lnTo>
                  <a:lnTo>
                    <a:pt x="1336" y="2"/>
                  </a:lnTo>
                  <a:lnTo>
                    <a:pt x="1337" y="3"/>
                  </a:lnTo>
                  <a:lnTo>
                    <a:pt x="1338" y="4"/>
                  </a:lnTo>
                  <a:lnTo>
                    <a:pt x="1339" y="5"/>
                  </a:lnTo>
                  <a:lnTo>
                    <a:pt x="1340" y="6"/>
                  </a:lnTo>
                  <a:lnTo>
                    <a:pt x="1341" y="8"/>
                  </a:lnTo>
                  <a:lnTo>
                    <a:pt x="1342" y="10"/>
                  </a:lnTo>
                  <a:lnTo>
                    <a:pt x="1342" y="12"/>
                  </a:lnTo>
                  <a:lnTo>
                    <a:pt x="1343" y="14"/>
                  </a:lnTo>
                  <a:lnTo>
                    <a:pt x="1344" y="17"/>
                  </a:lnTo>
                  <a:lnTo>
                    <a:pt x="1345" y="19"/>
                  </a:lnTo>
                  <a:lnTo>
                    <a:pt x="1346" y="22"/>
                  </a:lnTo>
                  <a:lnTo>
                    <a:pt x="1347" y="25"/>
                  </a:lnTo>
                  <a:lnTo>
                    <a:pt x="1347" y="29"/>
                  </a:lnTo>
                  <a:lnTo>
                    <a:pt x="1348" y="32"/>
                  </a:lnTo>
                  <a:lnTo>
                    <a:pt x="1349" y="36"/>
                  </a:lnTo>
                  <a:lnTo>
                    <a:pt x="1350" y="40"/>
                  </a:lnTo>
                  <a:lnTo>
                    <a:pt x="1351" y="44"/>
                  </a:lnTo>
                  <a:lnTo>
                    <a:pt x="1352" y="48"/>
                  </a:lnTo>
                  <a:lnTo>
                    <a:pt x="1353" y="53"/>
                  </a:lnTo>
                  <a:lnTo>
                    <a:pt x="1353" y="57"/>
                  </a:lnTo>
                  <a:lnTo>
                    <a:pt x="1354" y="62"/>
                  </a:lnTo>
                  <a:lnTo>
                    <a:pt x="1355" y="67"/>
                  </a:lnTo>
                  <a:lnTo>
                    <a:pt x="1356" y="73"/>
                  </a:lnTo>
                  <a:lnTo>
                    <a:pt x="1357" y="78"/>
                  </a:lnTo>
                  <a:lnTo>
                    <a:pt x="1358" y="84"/>
                  </a:lnTo>
                  <a:lnTo>
                    <a:pt x="1358" y="90"/>
                  </a:lnTo>
                  <a:lnTo>
                    <a:pt x="1359" y="96"/>
                  </a:lnTo>
                  <a:lnTo>
                    <a:pt x="1360" y="102"/>
                  </a:lnTo>
                  <a:lnTo>
                    <a:pt x="1361" y="108"/>
                  </a:lnTo>
                  <a:lnTo>
                    <a:pt x="1362" y="115"/>
                  </a:lnTo>
                  <a:lnTo>
                    <a:pt x="1363" y="122"/>
                  </a:lnTo>
                  <a:lnTo>
                    <a:pt x="1364" y="129"/>
                  </a:lnTo>
                  <a:lnTo>
                    <a:pt x="1364" y="136"/>
                  </a:lnTo>
                  <a:lnTo>
                    <a:pt x="1365" y="143"/>
                  </a:lnTo>
                  <a:lnTo>
                    <a:pt x="1366" y="151"/>
                  </a:lnTo>
                  <a:lnTo>
                    <a:pt x="1367" y="159"/>
                  </a:lnTo>
                  <a:lnTo>
                    <a:pt x="1368" y="167"/>
                  </a:lnTo>
                  <a:lnTo>
                    <a:pt x="1369" y="175"/>
                  </a:lnTo>
                  <a:lnTo>
                    <a:pt x="1370" y="183"/>
                  </a:lnTo>
                  <a:lnTo>
                    <a:pt x="1370" y="191"/>
                  </a:lnTo>
                  <a:lnTo>
                    <a:pt x="1371" y="200"/>
                  </a:lnTo>
                  <a:lnTo>
                    <a:pt x="1371" y="200"/>
                  </a:lnTo>
                  <a:lnTo>
                    <a:pt x="1372" y="209"/>
                  </a:lnTo>
                  <a:lnTo>
                    <a:pt x="1373" y="217"/>
                  </a:lnTo>
                  <a:lnTo>
                    <a:pt x="1374" y="225"/>
                  </a:lnTo>
                  <a:lnTo>
                    <a:pt x="1374" y="234"/>
                  </a:lnTo>
                  <a:lnTo>
                    <a:pt x="1375" y="242"/>
                  </a:lnTo>
                  <a:lnTo>
                    <a:pt x="1376" y="251"/>
                  </a:lnTo>
                  <a:lnTo>
                    <a:pt x="1377" y="259"/>
                  </a:lnTo>
                  <a:lnTo>
                    <a:pt x="1378" y="267"/>
                  </a:lnTo>
                  <a:lnTo>
                    <a:pt x="1379" y="276"/>
                  </a:lnTo>
                  <a:lnTo>
                    <a:pt x="1379" y="284"/>
                  </a:lnTo>
                  <a:lnTo>
                    <a:pt x="1380" y="293"/>
                  </a:lnTo>
                  <a:lnTo>
                    <a:pt x="1381" y="301"/>
                  </a:lnTo>
                  <a:lnTo>
                    <a:pt x="1382" y="309"/>
                  </a:lnTo>
                  <a:lnTo>
                    <a:pt x="1383" y="317"/>
                  </a:lnTo>
                  <a:lnTo>
                    <a:pt x="1384" y="326"/>
                  </a:lnTo>
                  <a:lnTo>
                    <a:pt x="1384" y="334"/>
                  </a:lnTo>
                  <a:lnTo>
                    <a:pt x="1385" y="342"/>
                  </a:lnTo>
                  <a:lnTo>
                    <a:pt x="1386" y="351"/>
                  </a:lnTo>
                  <a:lnTo>
                    <a:pt x="1387" y="359"/>
                  </a:lnTo>
                  <a:lnTo>
                    <a:pt x="1388" y="367"/>
                  </a:lnTo>
                  <a:lnTo>
                    <a:pt x="1388" y="375"/>
                  </a:lnTo>
                  <a:lnTo>
                    <a:pt x="1389" y="383"/>
                  </a:lnTo>
                  <a:lnTo>
                    <a:pt x="1389" y="383"/>
                  </a:lnTo>
                  <a:lnTo>
                    <a:pt x="1390" y="392"/>
                  </a:lnTo>
                  <a:lnTo>
                    <a:pt x="1391" y="400"/>
                  </a:lnTo>
                  <a:lnTo>
                    <a:pt x="1392" y="408"/>
                  </a:lnTo>
                  <a:lnTo>
                    <a:pt x="1392" y="408"/>
                  </a:lnTo>
                  <a:lnTo>
                    <a:pt x="1393" y="417"/>
                  </a:lnTo>
                  <a:lnTo>
                    <a:pt x="1393" y="425"/>
                  </a:lnTo>
                  <a:lnTo>
                    <a:pt x="1394" y="433"/>
                  </a:lnTo>
                  <a:lnTo>
                    <a:pt x="1395" y="441"/>
                  </a:lnTo>
                  <a:lnTo>
                    <a:pt x="1396" y="449"/>
                  </a:lnTo>
                  <a:lnTo>
                    <a:pt x="1397" y="458"/>
                  </a:lnTo>
                  <a:lnTo>
                    <a:pt x="1397" y="458"/>
                  </a:lnTo>
                  <a:lnTo>
                    <a:pt x="1398" y="466"/>
                  </a:lnTo>
                  <a:lnTo>
                    <a:pt x="1398" y="474"/>
                  </a:lnTo>
                  <a:lnTo>
                    <a:pt x="1399" y="482"/>
                  </a:lnTo>
                  <a:lnTo>
                    <a:pt x="1400" y="490"/>
                  </a:lnTo>
                  <a:lnTo>
                    <a:pt x="1401" y="499"/>
                  </a:lnTo>
                  <a:lnTo>
                    <a:pt x="1402" y="507"/>
                  </a:lnTo>
                  <a:lnTo>
                    <a:pt x="1402" y="507"/>
                  </a:lnTo>
                  <a:lnTo>
                    <a:pt x="1403" y="515"/>
                  </a:lnTo>
                  <a:lnTo>
                    <a:pt x="1403" y="523"/>
                  </a:lnTo>
                  <a:lnTo>
                    <a:pt x="1404" y="531"/>
                  </a:lnTo>
                  <a:lnTo>
                    <a:pt x="1405" y="539"/>
                  </a:lnTo>
                  <a:lnTo>
                    <a:pt x="1406" y="547"/>
                  </a:lnTo>
                  <a:lnTo>
                    <a:pt x="1407" y="555"/>
                  </a:lnTo>
                  <a:lnTo>
                    <a:pt x="1407" y="555"/>
                  </a:lnTo>
                  <a:lnTo>
                    <a:pt x="1408" y="563"/>
                  </a:lnTo>
                  <a:lnTo>
                    <a:pt x="1408" y="571"/>
                  </a:lnTo>
                  <a:lnTo>
                    <a:pt x="1409" y="579"/>
                  </a:lnTo>
                  <a:lnTo>
                    <a:pt x="1409" y="579"/>
                  </a:lnTo>
                  <a:lnTo>
                    <a:pt x="1410" y="587"/>
                  </a:lnTo>
                  <a:lnTo>
                    <a:pt x="1411" y="595"/>
                  </a:lnTo>
                  <a:lnTo>
                    <a:pt x="1412" y="603"/>
                  </a:lnTo>
                  <a:lnTo>
                    <a:pt x="1412" y="603"/>
                  </a:lnTo>
                  <a:lnTo>
                    <a:pt x="1413" y="611"/>
                  </a:lnTo>
                  <a:lnTo>
                    <a:pt x="1413" y="619"/>
                  </a:lnTo>
                  <a:lnTo>
                    <a:pt x="1414" y="627"/>
                  </a:lnTo>
                  <a:lnTo>
                    <a:pt x="1415" y="635"/>
                  </a:lnTo>
                  <a:lnTo>
                    <a:pt x="1416" y="643"/>
                  </a:lnTo>
                  <a:lnTo>
                    <a:pt x="1417" y="651"/>
                  </a:lnTo>
                  <a:lnTo>
                    <a:pt x="1417" y="651"/>
                  </a:lnTo>
                  <a:lnTo>
                    <a:pt x="1418" y="659"/>
                  </a:lnTo>
                  <a:lnTo>
                    <a:pt x="1418" y="666"/>
                  </a:lnTo>
                  <a:lnTo>
                    <a:pt x="1419" y="674"/>
                  </a:lnTo>
                  <a:lnTo>
                    <a:pt x="1420" y="682"/>
                  </a:lnTo>
                  <a:lnTo>
                    <a:pt x="1421" y="690"/>
                  </a:lnTo>
                  <a:lnTo>
                    <a:pt x="1422" y="698"/>
                  </a:lnTo>
                  <a:lnTo>
                    <a:pt x="1422" y="698"/>
                  </a:lnTo>
                  <a:lnTo>
                    <a:pt x="1423" y="706"/>
                  </a:lnTo>
                  <a:lnTo>
                    <a:pt x="1423" y="713"/>
                  </a:lnTo>
                  <a:lnTo>
                    <a:pt x="1424" y="721"/>
                  </a:lnTo>
                  <a:lnTo>
                    <a:pt x="1425" y="729"/>
                  </a:lnTo>
                  <a:lnTo>
                    <a:pt x="1426" y="737"/>
                  </a:lnTo>
                  <a:lnTo>
                    <a:pt x="1427" y="744"/>
                  </a:lnTo>
                  <a:lnTo>
                    <a:pt x="1427" y="744"/>
                  </a:lnTo>
                  <a:lnTo>
                    <a:pt x="1428" y="752"/>
                  </a:lnTo>
                  <a:lnTo>
                    <a:pt x="1428" y="760"/>
                  </a:lnTo>
                  <a:lnTo>
                    <a:pt x="1429" y="768"/>
                  </a:lnTo>
                  <a:lnTo>
                    <a:pt x="1429" y="768"/>
                  </a:lnTo>
                  <a:lnTo>
                    <a:pt x="1430" y="775"/>
                  </a:lnTo>
                  <a:lnTo>
                    <a:pt x="1431" y="783"/>
                  </a:lnTo>
                  <a:lnTo>
                    <a:pt x="1432" y="791"/>
                  </a:lnTo>
                  <a:lnTo>
                    <a:pt x="1433" y="799"/>
                  </a:lnTo>
                  <a:lnTo>
                    <a:pt x="1434" y="807"/>
                  </a:lnTo>
                  <a:lnTo>
                    <a:pt x="1434" y="815"/>
                  </a:lnTo>
                  <a:lnTo>
                    <a:pt x="1435" y="823"/>
                  </a:lnTo>
                  <a:lnTo>
                    <a:pt x="1436" y="830"/>
                  </a:lnTo>
                  <a:lnTo>
                    <a:pt x="1437" y="838"/>
                  </a:lnTo>
                  <a:lnTo>
                    <a:pt x="1438" y="846"/>
                  </a:lnTo>
                  <a:lnTo>
                    <a:pt x="1439" y="854"/>
                  </a:lnTo>
                  <a:lnTo>
                    <a:pt x="1440" y="862"/>
                  </a:lnTo>
                  <a:lnTo>
                    <a:pt x="1440" y="869"/>
                  </a:lnTo>
                  <a:lnTo>
                    <a:pt x="1441" y="877"/>
                  </a:lnTo>
                  <a:lnTo>
                    <a:pt x="1442" y="885"/>
                  </a:lnTo>
                  <a:lnTo>
                    <a:pt x="1443" y="893"/>
                  </a:lnTo>
                  <a:lnTo>
                    <a:pt x="1444" y="900"/>
                  </a:lnTo>
                  <a:lnTo>
                    <a:pt x="1445" y="908"/>
                  </a:lnTo>
                  <a:lnTo>
                    <a:pt x="1446" y="916"/>
                  </a:lnTo>
                  <a:lnTo>
                    <a:pt x="1446" y="923"/>
                  </a:lnTo>
                  <a:lnTo>
                    <a:pt x="1447" y="931"/>
                  </a:lnTo>
                  <a:lnTo>
                    <a:pt x="1448" y="939"/>
                  </a:lnTo>
                  <a:lnTo>
                    <a:pt x="1449" y="946"/>
                  </a:lnTo>
                  <a:lnTo>
                    <a:pt x="1450" y="954"/>
                  </a:lnTo>
                  <a:lnTo>
                    <a:pt x="1451" y="961"/>
                  </a:lnTo>
                  <a:lnTo>
                    <a:pt x="1452" y="969"/>
                  </a:lnTo>
                  <a:lnTo>
                    <a:pt x="1452" y="976"/>
                  </a:lnTo>
                  <a:lnTo>
                    <a:pt x="1453" y="984"/>
                  </a:lnTo>
                  <a:lnTo>
                    <a:pt x="1454" y="992"/>
                  </a:lnTo>
                  <a:lnTo>
                    <a:pt x="1455" y="999"/>
                  </a:lnTo>
                  <a:lnTo>
                    <a:pt x="1456" y="1007"/>
                  </a:lnTo>
                  <a:lnTo>
                    <a:pt x="1457" y="1014"/>
                  </a:lnTo>
                  <a:lnTo>
                    <a:pt x="1458" y="1022"/>
                  </a:lnTo>
                  <a:lnTo>
                    <a:pt x="1458" y="1029"/>
                  </a:lnTo>
                  <a:lnTo>
                    <a:pt x="1459" y="1036"/>
                  </a:lnTo>
                  <a:lnTo>
                    <a:pt x="1460" y="1044"/>
                  </a:lnTo>
                  <a:lnTo>
                    <a:pt x="1461" y="1051"/>
                  </a:lnTo>
                  <a:lnTo>
                    <a:pt x="1462" y="1059"/>
                  </a:lnTo>
                  <a:lnTo>
                    <a:pt x="1463" y="1066"/>
                  </a:lnTo>
                  <a:lnTo>
                    <a:pt x="1464" y="1073"/>
                  </a:lnTo>
                  <a:lnTo>
                    <a:pt x="1464" y="1081"/>
                  </a:lnTo>
                  <a:lnTo>
                    <a:pt x="1465" y="1088"/>
                  </a:lnTo>
                  <a:lnTo>
                    <a:pt x="1466" y="1096"/>
                  </a:lnTo>
                  <a:lnTo>
                    <a:pt x="1467" y="1103"/>
                  </a:lnTo>
                  <a:lnTo>
                    <a:pt x="1468" y="1110"/>
                  </a:lnTo>
                  <a:lnTo>
                    <a:pt x="1469" y="1117"/>
                  </a:lnTo>
                  <a:lnTo>
                    <a:pt x="1470" y="1125"/>
                  </a:lnTo>
                  <a:lnTo>
                    <a:pt x="1470" y="1132"/>
                  </a:lnTo>
                  <a:lnTo>
                    <a:pt x="1471" y="1139"/>
                  </a:lnTo>
                  <a:lnTo>
                    <a:pt x="1472" y="1147"/>
                  </a:lnTo>
                  <a:lnTo>
                    <a:pt x="1473" y="1154"/>
                  </a:lnTo>
                  <a:lnTo>
                    <a:pt x="1474" y="1161"/>
                  </a:lnTo>
                  <a:lnTo>
                    <a:pt x="1475" y="1168"/>
                  </a:lnTo>
                  <a:lnTo>
                    <a:pt x="1476" y="1175"/>
                  </a:lnTo>
                  <a:lnTo>
                    <a:pt x="1476" y="1183"/>
                  </a:lnTo>
                  <a:lnTo>
                    <a:pt x="1477" y="1190"/>
                  </a:lnTo>
                  <a:lnTo>
                    <a:pt x="1478" y="1197"/>
                  </a:lnTo>
                  <a:lnTo>
                    <a:pt x="1479" y="1204"/>
                  </a:lnTo>
                  <a:lnTo>
                    <a:pt x="1480" y="1211"/>
                  </a:lnTo>
                  <a:lnTo>
                    <a:pt x="1481" y="1218"/>
                  </a:lnTo>
                  <a:lnTo>
                    <a:pt x="1482" y="1225"/>
                  </a:lnTo>
                  <a:lnTo>
                    <a:pt x="1482" y="1232"/>
                  </a:lnTo>
                  <a:lnTo>
                    <a:pt x="1483" y="1239"/>
                  </a:lnTo>
                  <a:lnTo>
                    <a:pt x="1484" y="1247"/>
                  </a:lnTo>
                  <a:lnTo>
                    <a:pt x="1485" y="1254"/>
                  </a:lnTo>
                  <a:lnTo>
                    <a:pt x="1486" y="1261"/>
                  </a:lnTo>
                  <a:lnTo>
                    <a:pt x="1487" y="1268"/>
                  </a:lnTo>
                  <a:lnTo>
                    <a:pt x="1488" y="1275"/>
                  </a:lnTo>
                  <a:lnTo>
                    <a:pt x="1488" y="1282"/>
                  </a:lnTo>
                  <a:lnTo>
                    <a:pt x="1489" y="1289"/>
                  </a:lnTo>
                  <a:lnTo>
                    <a:pt x="1490" y="1296"/>
                  </a:lnTo>
                  <a:lnTo>
                    <a:pt x="1491" y="1302"/>
                  </a:lnTo>
                  <a:lnTo>
                    <a:pt x="1492" y="1309"/>
                  </a:lnTo>
                  <a:lnTo>
                    <a:pt x="1493" y="1316"/>
                  </a:lnTo>
                  <a:lnTo>
                    <a:pt x="1494" y="1323"/>
                  </a:lnTo>
                  <a:lnTo>
                    <a:pt x="1494" y="1330"/>
                  </a:lnTo>
                  <a:lnTo>
                    <a:pt x="1495" y="1337"/>
                  </a:lnTo>
                  <a:lnTo>
                    <a:pt x="1496" y="1344"/>
                  </a:lnTo>
                  <a:lnTo>
                    <a:pt x="1497" y="1351"/>
                  </a:lnTo>
                  <a:lnTo>
                    <a:pt x="1498" y="1358"/>
                  </a:lnTo>
                  <a:lnTo>
                    <a:pt x="1499" y="1364"/>
                  </a:lnTo>
                  <a:lnTo>
                    <a:pt x="1500" y="1371"/>
                  </a:lnTo>
                  <a:lnTo>
                    <a:pt x="1500" y="1378"/>
                  </a:lnTo>
                  <a:lnTo>
                    <a:pt x="1501" y="1385"/>
                  </a:lnTo>
                  <a:lnTo>
                    <a:pt x="1502" y="1392"/>
                  </a:lnTo>
                  <a:lnTo>
                    <a:pt x="1503" y="1398"/>
                  </a:lnTo>
                  <a:lnTo>
                    <a:pt x="1504" y="1405"/>
                  </a:lnTo>
                  <a:lnTo>
                    <a:pt x="1505" y="1412"/>
                  </a:lnTo>
                  <a:lnTo>
                    <a:pt x="1506" y="1418"/>
                  </a:lnTo>
                  <a:lnTo>
                    <a:pt x="1506" y="1425"/>
                  </a:lnTo>
                  <a:lnTo>
                    <a:pt x="1507" y="1432"/>
                  </a:lnTo>
                  <a:lnTo>
                    <a:pt x="1508" y="1439"/>
                  </a:lnTo>
                  <a:lnTo>
                    <a:pt x="1509" y="1445"/>
                  </a:lnTo>
                  <a:lnTo>
                    <a:pt x="1510" y="1452"/>
                  </a:lnTo>
                  <a:lnTo>
                    <a:pt x="1511" y="1458"/>
                  </a:lnTo>
                  <a:lnTo>
                    <a:pt x="1512" y="1465"/>
                  </a:lnTo>
                  <a:lnTo>
                    <a:pt x="1512" y="1472"/>
                  </a:lnTo>
                  <a:lnTo>
                    <a:pt x="1513" y="1478"/>
                  </a:lnTo>
                  <a:lnTo>
                    <a:pt x="1514" y="1485"/>
                  </a:lnTo>
                  <a:lnTo>
                    <a:pt x="1515" y="1491"/>
                  </a:lnTo>
                  <a:lnTo>
                    <a:pt x="1516" y="1498"/>
                  </a:lnTo>
                  <a:lnTo>
                    <a:pt x="1517" y="1504"/>
                  </a:lnTo>
                  <a:lnTo>
                    <a:pt x="1518" y="1511"/>
                  </a:lnTo>
                  <a:lnTo>
                    <a:pt x="1518" y="1518"/>
                  </a:lnTo>
                  <a:lnTo>
                    <a:pt x="1519" y="1524"/>
                  </a:lnTo>
                  <a:lnTo>
                    <a:pt x="1520" y="1531"/>
                  </a:lnTo>
                  <a:lnTo>
                    <a:pt x="1521" y="1537"/>
                  </a:lnTo>
                  <a:lnTo>
                    <a:pt x="1522" y="1543"/>
                  </a:lnTo>
                  <a:lnTo>
                    <a:pt x="1523" y="1550"/>
                  </a:lnTo>
                  <a:lnTo>
                    <a:pt x="1524" y="1556"/>
                  </a:lnTo>
                  <a:lnTo>
                    <a:pt x="1524" y="1563"/>
                  </a:lnTo>
                  <a:lnTo>
                    <a:pt x="1525" y="1569"/>
                  </a:lnTo>
                  <a:lnTo>
                    <a:pt x="1526" y="1575"/>
                  </a:lnTo>
                  <a:lnTo>
                    <a:pt x="1527" y="1582"/>
                  </a:lnTo>
                  <a:lnTo>
                    <a:pt x="1528" y="1588"/>
                  </a:lnTo>
                  <a:lnTo>
                    <a:pt x="1529" y="1595"/>
                  </a:lnTo>
                  <a:lnTo>
                    <a:pt x="1530" y="1601"/>
                  </a:lnTo>
                  <a:lnTo>
                    <a:pt x="1530" y="1607"/>
                  </a:lnTo>
                  <a:lnTo>
                    <a:pt x="1531" y="1614"/>
                  </a:lnTo>
                  <a:lnTo>
                    <a:pt x="1532" y="1620"/>
                  </a:lnTo>
                  <a:lnTo>
                    <a:pt x="1533" y="1626"/>
                  </a:lnTo>
                  <a:lnTo>
                    <a:pt x="1534" y="1632"/>
                  </a:lnTo>
                  <a:lnTo>
                    <a:pt x="1535" y="1639"/>
                  </a:lnTo>
                  <a:lnTo>
                    <a:pt x="1536" y="1645"/>
                  </a:lnTo>
                  <a:lnTo>
                    <a:pt x="1536" y="1651"/>
                  </a:lnTo>
                  <a:lnTo>
                    <a:pt x="1537" y="1657"/>
                  </a:lnTo>
                  <a:lnTo>
                    <a:pt x="1538" y="1663"/>
                  </a:lnTo>
                  <a:lnTo>
                    <a:pt x="1539" y="1670"/>
                  </a:lnTo>
                  <a:lnTo>
                    <a:pt x="1540" y="1676"/>
                  </a:lnTo>
                  <a:lnTo>
                    <a:pt x="1541" y="1682"/>
                  </a:lnTo>
                  <a:lnTo>
                    <a:pt x="1542" y="1688"/>
                  </a:lnTo>
                  <a:lnTo>
                    <a:pt x="1542" y="1694"/>
                  </a:lnTo>
                  <a:lnTo>
                    <a:pt x="1543" y="1700"/>
                  </a:lnTo>
                  <a:lnTo>
                    <a:pt x="1544" y="1706"/>
                  </a:lnTo>
                  <a:lnTo>
                    <a:pt x="1545" y="1713"/>
                  </a:lnTo>
                  <a:lnTo>
                    <a:pt x="1546" y="1719"/>
                  </a:lnTo>
                  <a:lnTo>
                    <a:pt x="1547" y="1725"/>
                  </a:lnTo>
                  <a:lnTo>
                    <a:pt x="1548" y="1731"/>
                  </a:lnTo>
                  <a:lnTo>
                    <a:pt x="1548" y="1737"/>
                  </a:lnTo>
                  <a:lnTo>
                    <a:pt x="1549" y="1743"/>
                  </a:lnTo>
                  <a:lnTo>
                    <a:pt x="1550" y="1749"/>
                  </a:lnTo>
                  <a:lnTo>
                    <a:pt x="1551" y="1755"/>
                  </a:lnTo>
                  <a:lnTo>
                    <a:pt x="1552" y="1761"/>
                  </a:lnTo>
                  <a:lnTo>
                    <a:pt x="1553" y="1767"/>
                  </a:lnTo>
                  <a:lnTo>
                    <a:pt x="1554" y="1773"/>
                  </a:lnTo>
                  <a:lnTo>
                    <a:pt x="1554" y="1779"/>
                  </a:lnTo>
                  <a:lnTo>
                    <a:pt x="1555" y="1784"/>
                  </a:lnTo>
                  <a:lnTo>
                    <a:pt x="1556" y="1790"/>
                  </a:lnTo>
                  <a:lnTo>
                    <a:pt x="1557" y="1796"/>
                  </a:lnTo>
                  <a:lnTo>
                    <a:pt x="1558" y="1802"/>
                  </a:lnTo>
                  <a:lnTo>
                    <a:pt x="1559" y="1808"/>
                  </a:lnTo>
                  <a:lnTo>
                    <a:pt x="1560" y="1814"/>
                  </a:lnTo>
                  <a:lnTo>
                    <a:pt x="1560" y="1820"/>
                  </a:lnTo>
                  <a:lnTo>
                    <a:pt x="1560" y="1820"/>
                  </a:lnTo>
                  <a:lnTo>
                    <a:pt x="1561" y="1825"/>
                  </a:lnTo>
                  <a:lnTo>
                    <a:pt x="1562" y="1831"/>
                  </a:lnTo>
                  <a:lnTo>
                    <a:pt x="1563" y="1837"/>
                  </a:lnTo>
                  <a:lnTo>
                    <a:pt x="1564" y="1843"/>
                  </a:lnTo>
                  <a:lnTo>
                    <a:pt x="1565" y="1848"/>
                  </a:lnTo>
                  <a:lnTo>
                    <a:pt x="1566" y="1854"/>
                  </a:lnTo>
                  <a:lnTo>
                    <a:pt x="1566" y="1859"/>
                  </a:lnTo>
                  <a:lnTo>
                    <a:pt x="1567" y="1865"/>
                  </a:lnTo>
                  <a:lnTo>
                    <a:pt x="1568" y="1871"/>
                  </a:lnTo>
                  <a:lnTo>
                    <a:pt x="1569" y="1876"/>
                  </a:lnTo>
                  <a:lnTo>
                    <a:pt x="1570" y="1882"/>
                  </a:lnTo>
                  <a:lnTo>
                    <a:pt x="1571" y="1888"/>
                  </a:lnTo>
                  <a:lnTo>
                    <a:pt x="1571" y="1893"/>
                  </a:lnTo>
                  <a:lnTo>
                    <a:pt x="1572" y="1899"/>
                  </a:lnTo>
                  <a:lnTo>
                    <a:pt x="1573" y="1904"/>
                  </a:lnTo>
                  <a:lnTo>
                    <a:pt x="1574" y="1910"/>
                  </a:lnTo>
                  <a:lnTo>
                    <a:pt x="1574" y="1910"/>
                  </a:lnTo>
                  <a:lnTo>
                    <a:pt x="1575" y="1915"/>
                  </a:lnTo>
                  <a:lnTo>
                    <a:pt x="1576" y="1921"/>
                  </a:lnTo>
                  <a:lnTo>
                    <a:pt x="1577" y="1926"/>
                  </a:lnTo>
                  <a:lnTo>
                    <a:pt x="1577" y="1931"/>
                  </a:lnTo>
                  <a:lnTo>
                    <a:pt x="1578" y="1936"/>
                  </a:lnTo>
                  <a:lnTo>
                    <a:pt x="1579" y="1942"/>
                  </a:lnTo>
                  <a:lnTo>
                    <a:pt x="1580" y="1946"/>
                  </a:lnTo>
                  <a:lnTo>
                    <a:pt x="1581" y="1951"/>
                  </a:lnTo>
                  <a:lnTo>
                    <a:pt x="1582" y="1956"/>
                  </a:lnTo>
                  <a:lnTo>
                    <a:pt x="1582" y="1961"/>
                  </a:lnTo>
                  <a:lnTo>
                    <a:pt x="1583" y="1966"/>
                  </a:lnTo>
                  <a:lnTo>
                    <a:pt x="1584" y="1970"/>
                  </a:lnTo>
                  <a:lnTo>
                    <a:pt x="1585" y="1975"/>
                  </a:lnTo>
                  <a:lnTo>
                    <a:pt x="1586" y="1979"/>
                  </a:lnTo>
                  <a:lnTo>
                    <a:pt x="1587" y="1983"/>
                  </a:lnTo>
                  <a:lnTo>
                    <a:pt x="1588" y="1987"/>
                  </a:lnTo>
                  <a:lnTo>
                    <a:pt x="1588" y="1992"/>
                  </a:lnTo>
                  <a:lnTo>
                    <a:pt x="1589" y="1996"/>
                  </a:lnTo>
                  <a:lnTo>
                    <a:pt x="1590" y="2000"/>
                  </a:lnTo>
                  <a:lnTo>
                    <a:pt x="1591" y="2004"/>
                  </a:lnTo>
                  <a:lnTo>
                    <a:pt x="1592" y="2007"/>
                  </a:lnTo>
                  <a:lnTo>
                    <a:pt x="1593" y="2011"/>
                  </a:lnTo>
                  <a:lnTo>
                    <a:pt x="1594" y="2015"/>
                  </a:lnTo>
                  <a:lnTo>
                    <a:pt x="1594" y="2018"/>
                  </a:lnTo>
                  <a:lnTo>
                    <a:pt x="1595" y="2022"/>
                  </a:lnTo>
                  <a:lnTo>
                    <a:pt x="1596" y="2025"/>
                  </a:lnTo>
                  <a:lnTo>
                    <a:pt x="1597" y="2029"/>
                  </a:lnTo>
                  <a:lnTo>
                    <a:pt x="1598" y="2032"/>
                  </a:lnTo>
                  <a:lnTo>
                    <a:pt x="1599" y="2035"/>
                  </a:lnTo>
                  <a:lnTo>
                    <a:pt x="1599" y="2038"/>
                  </a:lnTo>
                  <a:lnTo>
                    <a:pt x="1600" y="2041"/>
                  </a:lnTo>
                  <a:lnTo>
                    <a:pt x="1601" y="2044"/>
                  </a:lnTo>
                  <a:lnTo>
                    <a:pt x="1602" y="2047"/>
                  </a:lnTo>
                  <a:lnTo>
                    <a:pt x="1603" y="2050"/>
                  </a:lnTo>
                  <a:lnTo>
                    <a:pt x="1604" y="2053"/>
                  </a:lnTo>
                  <a:lnTo>
                    <a:pt x="1605" y="2055"/>
                  </a:lnTo>
                  <a:lnTo>
                    <a:pt x="1605" y="2058"/>
                  </a:lnTo>
                  <a:lnTo>
                    <a:pt x="1606" y="2060"/>
                  </a:lnTo>
                  <a:lnTo>
                    <a:pt x="1607" y="2063"/>
                  </a:lnTo>
                  <a:lnTo>
                    <a:pt x="1608" y="2065"/>
                  </a:lnTo>
                  <a:lnTo>
                    <a:pt x="1609" y="2067"/>
                  </a:lnTo>
                  <a:lnTo>
                    <a:pt x="1610" y="2070"/>
                  </a:lnTo>
                  <a:lnTo>
                    <a:pt x="1611" y="2072"/>
                  </a:lnTo>
                  <a:lnTo>
                    <a:pt x="1611" y="2074"/>
                  </a:lnTo>
                  <a:lnTo>
                    <a:pt x="1612" y="2076"/>
                  </a:lnTo>
                  <a:lnTo>
                    <a:pt x="1613" y="2078"/>
                  </a:lnTo>
                  <a:lnTo>
                    <a:pt x="1614" y="2080"/>
                  </a:lnTo>
                  <a:lnTo>
                    <a:pt x="1615" y="2082"/>
                  </a:lnTo>
                  <a:lnTo>
                    <a:pt x="1616" y="2083"/>
                  </a:lnTo>
                  <a:lnTo>
                    <a:pt x="1617" y="2085"/>
                  </a:lnTo>
                  <a:lnTo>
                    <a:pt x="1617" y="2087"/>
                  </a:lnTo>
                  <a:lnTo>
                    <a:pt x="1618" y="2088"/>
                  </a:lnTo>
                  <a:lnTo>
                    <a:pt x="1619" y="2089"/>
                  </a:lnTo>
                  <a:lnTo>
                    <a:pt x="1620" y="2091"/>
                  </a:lnTo>
                  <a:lnTo>
                    <a:pt x="1621" y="2092"/>
                  </a:lnTo>
                  <a:lnTo>
                    <a:pt x="1622" y="2093"/>
                  </a:lnTo>
                  <a:lnTo>
                    <a:pt x="1622" y="2095"/>
                  </a:lnTo>
                  <a:lnTo>
                    <a:pt x="1623" y="2096"/>
                  </a:lnTo>
                  <a:lnTo>
                    <a:pt x="1624" y="2097"/>
                  </a:lnTo>
                  <a:lnTo>
                    <a:pt x="1625" y="2098"/>
                  </a:lnTo>
                  <a:lnTo>
                    <a:pt x="1625" y="2098"/>
                  </a:lnTo>
                  <a:lnTo>
                    <a:pt x="1626" y="2099"/>
                  </a:lnTo>
                  <a:lnTo>
                    <a:pt x="1627" y="2100"/>
                  </a:lnTo>
                  <a:lnTo>
                    <a:pt x="1627" y="2100"/>
                  </a:lnTo>
                  <a:lnTo>
                    <a:pt x="1628" y="2101"/>
                  </a:lnTo>
                  <a:lnTo>
                    <a:pt x="1629" y="2102"/>
                  </a:lnTo>
                  <a:lnTo>
                    <a:pt x="1630" y="2103"/>
                  </a:lnTo>
                  <a:lnTo>
                    <a:pt x="1631" y="2104"/>
                  </a:lnTo>
                  <a:lnTo>
                    <a:pt x="1632" y="2105"/>
                  </a:lnTo>
                  <a:lnTo>
                    <a:pt x="1632" y="2106"/>
                  </a:lnTo>
                  <a:lnTo>
                    <a:pt x="1633" y="2107"/>
                  </a:lnTo>
                  <a:lnTo>
                    <a:pt x="1634" y="2108"/>
                  </a:lnTo>
                  <a:lnTo>
                    <a:pt x="1635" y="2108"/>
                  </a:lnTo>
                  <a:lnTo>
                    <a:pt x="1636" y="2109"/>
                  </a:lnTo>
                  <a:lnTo>
                    <a:pt x="1637" y="2110"/>
                  </a:lnTo>
                  <a:lnTo>
                    <a:pt x="1637" y="2111"/>
                  </a:lnTo>
                  <a:lnTo>
                    <a:pt x="1638" y="2112"/>
                  </a:lnTo>
                  <a:lnTo>
                    <a:pt x="1639" y="2113"/>
                  </a:lnTo>
                  <a:lnTo>
                    <a:pt x="1640" y="2114"/>
                  </a:lnTo>
                  <a:lnTo>
                    <a:pt x="1641" y="2115"/>
                  </a:lnTo>
                  <a:lnTo>
                    <a:pt x="1641" y="2116"/>
                  </a:lnTo>
                  <a:lnTo>
                    <a:pt x="1642" y="2116"/>
                  </a:lnTo>
                  <a:lnTo>
                    <a:pt x="1643" y="2117"/>
                  </a:lnTo>
                  <a:lnTo>
                    <a:pt x="1643" y="2117"/>
                  </a:lnTo>
                  <a:lnTo>
                    <a:pt x="1644" y="2118"/>
                  </a:lnTo>
                  <a:lnTo>
                    <a:pt x="1645" y="2119"/>
                  </a:lnTo>
                  <a:lnTo>
                    <a:pt x="1645" y="2120"/>
                  </a:lnTo>
                  <a:lnTo>
                    <a:pt x="1646" y="2121"/>
                  </a:lnTo>
                  <a:lnTo>
                    <a:pt x="1646" y="2121"/>
                  </a:lnTo>
                  <a:lnTo>
                    <a:pt x="1647" y="2121"/>
                  </a:lnTo>
                  <a:lnTo>
                    <a:pt x="1648" y="2122"/>
                  </a:lnTo>
                  <a:lnTo>
                    <a:pt x="1648" y="2123"/>
                  </a:lnTo>
                  <a:lnTo>
                    <a:pt x="1649" y="2124"/>
                  </a:lnTo>
                  <a:lnTo>
                    <a:pt x="1650" y="2125"/>
                  </a:lnTo>
                  <a:lnTo>
                    <a:pt x="1651" y="2125"/>
                  </a:lnTo>
                  <a:lnTo>
                    <a:pt x="1651" y="2126"/>
                  </a:lnTo>
                  <a:lnTo>
                    <a:pt x="1652" y="2127"/>
                  </a:lnTo>
                  <a:lnTo>
                    <a:pt x="1652" y="2127"/>
                  </a:lnTo>
                  <a:lnTo>
                    <a:pt x="1653" y="2128"/>
                  </a:lnTo>
                  <a:lnTo>
                    <a:pt x="1654" y="2128"/>
                  </a:lnTo>
                  <a:lnTo>
                    <a:pt x="1654" y="2129"/>
                  </a:lnTo>
                  <a:lnTo>
                    <a:pt x="1655" y="2130"/>
                  </a:lnTo>
                  <a:lnTo>
                    <a:pt x="1656" y="2131"/>
                  </a:lnTo>
                  <a:lnTo>
                    <a:pt x="1657" y="2132"/>
                  </a:lnTo>
                  <a:lnTo>
                    <a:pt x="1657" y="2132"/>
                  </a:lnTo>
                  <a:lnTo>
                    <a:pt x="1658" y="2133"/>
                  </a:lnTo>
                  <a:lnTo>
                    <a:pt x="1658" y="2133"/>
                  </a:lnTo>
                  <a:lnTo>
                    <a:pt x="1659" y="2134"/>
                  </a:lnTo>
                  <a:lnTo>
                    <a:pt x="1660" y="2135"/>
                  </a:lnTo>
                  <a:lnTo>
                    <a:pt x="1660" y="2136"/>
                  </a:lnTo>
                  <a:lnTo>
                    <a:pt x="1661" y="2136"/>
                  </a:lnTo>
                  <a:lnTo>
                    <a:pt x="1662" y="2137"/>
                  </a:lnTo>
                  <a:lnTo>
                    <a:pt x="1663" y="2138"/>
                  </a:lnTo>
                  <a:lnTo>
                    <a:pt x="1663" y="2139"/>
                  </a:lnTo>
                  <a:lnTo>
                    <a:pt x="1664" y="2139"/>
                  </a:lnTo>
                  <a:lnTo>
                    <a:pt x="1664" y="2139"/>
                  </a:lnTo>
                  <a:lnTo>
                    <a:pt x="1665" y="2140"/>
                  </a:lnTo>
                  <a:lnTo>
                    <a:pt x="1666" y="2141"/>
                  </a:lnTo>
                  <a:lnTo>
                    <a:pt x="1666" y="2142"/>
                  </a:lnTo>
                  <a:lnTo>
                    <a:pt x="1667" y="2143"/>
                  </a:lnTo>
                  <a:lnTo>
                    <a:pt x="1667" y="2143"/>
                  </a:lnTo>
                  <a:lnTo>
                    <a:pt x="1668" y="2143"/>
                  </a:lnTo>
                  <a:lnTo>
                    <a:pt x="1669" y="2144"/>
                  </a:lnTo>
                  <a:lnTo>
                    <a:pt x="1669" y="2145"/>
                  </a:lnTo>
                  <a:lnTo>
                    <a:pt x="1670" y="2146"/>
                  </a:lnTo>
                  <a:lnTo>
                    <a:pt x="1670" y="2146"/>
                  </a:lnTo>
                  <a:lnTo>
                    <a:pt x="1671" y="2146"/>
                  </a:lnTo>
                  <a:lnTo>
                    <a:pt x="1672" y="2147"/>
                  </a:lnTo>
                  <a:lnTo>
                    <a:pt x="1672" y="2148"/>
                  </a:lnTo>
                  <a:lnTo>
                    <a:pt x="1673" y="2149"/>
                  </a:lnTo>
                  <a:lnTo>
                    <a:pt x="1674" y="2149"/>
                  </a:lnTo>
                  <a:lnTo>
                    <a:pt x="1675" y="2150"/>
                  </a:lnTo>
                  <a:lnTo>
                    <a:pt x="1675" y="2151"/>
                  </a:lnTo>
                  <a:lnTo>
                    <a:pt x="1676" y="2152"/>
                  </a:lnTo>
                  <a:lnTo>
                    <a:pt x="1676" y="2152"/>
                  </a:lnTo>
                  <a:lnTo>
                    <a:pt x="1677" y="2153"/>
                  </a:lnTo>
                  <a:lnTo>
                    <a:pt x="1678" y="2153"/>
                  </a:lnTo>
                  <a:lnTo>
                    <a:pt x="1678" y="2154"/>
                  </a:lnTo>
                  <a:lnTo>
                    <a:pt x="1679" y="2155"/>
                  </a:lnTo>
                  <a:lnTo>
                    <a:pt x="1680" y="2156"/>
                  </a:lnTo>
                  <a:lnTo>
                    <a:pt x="1681" y="2156"/>
                  </a:lnTo>
                  <a:lnTo>
                    <a:pt x="1681" y="2157"/>
                  </a:lnTo>
                  <a:lnTo>
                    <a:pt x="1682" y="2158"/>
                  </a:lnTo>
                  <a:lnTo>
                    <a:pt x="1682" y="2158"/>
                  </a:lnTo>
                  <a:lnTo>
                    <a:pt x="1683" y="2159"/>
                  </a:lnTo>
                  <a:lnTo>
                    <a:pt x="1684" y="2159"/>
                  </a:lnTo>
                  <a:lnTo>
                    <a:pt x="1684" y="2160"/>
                  </a:lnTo>
                  <a:lnTo>
                    <a:pt x="1685" y="2161"/>
                  </a:lnTo>
                  <a:lnTo>
                    <a:pt x="1686" y="2162"/>
                  </a:lnTo>
                  <a:lnTo>
                    <a:pt x="1687" y="2162"/>
                  </a:lnTo>
                  <a:lnTo>
                    <a:pt x="1687" y="2163"/>
                  </a:lnTo>
                  <a:lnTo>
                    <a:pt x="1688" y="2164"/>
                  </a:lnTo>
                  <a:lnTo>
                    <a:pt x="1688" y="2164"/>
                  </a:lnTo>
                  <a:lnTo>
                    <a:pt x="1689" y="2165"/>
                  </a:lnTo>
                  <a:lnTo>
                    <a:pt x="1690" y="2165"/>
                  </a:lnTo>
                  <a:lnTo>
                    <a:pt x="1690" y="2166"/>
                  </a:lnTo>
                  <a:lnTo>
                    <a:pt x="1691" y="2167"/>
                  </a:lnTo>
                  <a:lnTo>
                    <a:pt x="1691" y="2167"/>
                  </a:lnTo>
                  <a:lnTo>
                    <a:pt x="1692" y="2168"/>
                  </a:lnTo>
                  <a:lnTo>
                    <a:pt x="1693" y="2168"/>
                  </a:lnTo>
                  <a:lnTo>
                    <a:pt x="1694" y="2169"/>
                  </a:lnTo>
                  <a:lnTo>
                    <a:pt x="1695" y="2170"/>
                  </a:lnTo>
                  <a:lnTo>
                    <a:pt x="1695" y="2171"/>
                  </a:lnTo>
                  <a:lnTo>
                    <a:pt x="1696" y="2172"/>
                  </a:lnTo>
                  <a:lnTo>
                    <a:pt x="1697" y="2172"/>
                  </a:lnTo>
                  <a:lnTo>
                    <a:pt x="1698" y="2173"/>
                  </a:lnTo>
                  <a:lnTo>
                    <a:pt x="1699" y="2174"/>
                  </a:lnTo>
                  <a:lnTo>
                    <a:pt x="1699" y="2175"/>
                  </a:lnTo>
                  <a:lnTo>
                    <a:pt x="1700" y="2176"/>
                  </a:lnTo>
                  <a:lnTo>
                    <a:pt x="1701" y="2176"/>
                  </a:lnTo>
                  <a:lnTo>
                    <a:pt x="1702" y="2177"/>
                  </a:lnTo>
                  <a:lnTo>
                    <a:pt x="1703" y="2178"/>
                  </a:lnTo>
                  <a:lnTo>
                    <a:pt x="1704" y="2179"/>
                  </a:lnTo>
                  <a:lnTo>
                    <a:pt x="1704" y="2180"/>
                  </a:lnTo>
                  <a:lnTo>
                    <a:pt x="1705" y="2180"/>
                  </a:lnTo>
                  <a:lnTo>
                    <a:pt x="1706" y="2181"/>
                  </a:lnTo>
                  <a:lnTo>
                    <a:pt x="1707" y="2182"/>
                  </a:lnTo>
                  <a:lnTo>
                    <a:pt x="1708" y="2183"/>
                  </a:lnTo>
                  <a:lnTo>
                    <a:pt x="1708" y="2184"/>
                  </a:lnTo>
                  <a:lnTo>
                    <a:pt x="1709" y="2184"/>
                  </a:lnTo>
                  <a:lnTo>
                    <a:pt x="1709" y="2184"/>
                  </a:lnTo>
                  <a:lnTo>
                    <a:pt x="1710" y="2185"/>
                  </a:lnTo>
                  <a:lnTo>
                    <a:pt x="1711" y="2186"/>
                  </a:lnTo>
                  <a:lnTo>
                    <a:pt x="1712" y="2187"/>
                  </a:lnTo>
                  <a:lnTo>
                    <a:pt x="1713" y="2187"/>
                  </a:lnTo>
                  <a:lnTo>
                    <a:pt x="1714" y="2188"/>
                  </a:lnTo>
                  <a:lnTo>
                    <a:pt x="1714" y="2188"/>
                  </a:lnTo>
                  <a:lnTo>
                    <a:pt x="1715" y="2189"/>
                  </a:lnTo>
                  <a:lnTo>
                    <a:pt x="1716" y="2189"/>
                  </a:lnTo>
                  <a:lnTo>
                    <a:pt x="1717" y="2189"/>
                  </a:lnTo>
                  <a:lnTo>
                    <a:pt x="1718" y="2189"/>
                  </a:lnTo>
                  <a:lnTo>
                    <a:pt x="1719" y="2190"/>
                  </a:lnTo>
                  <a:lnTo>
                    <a:pt x="1720" y="2190"/>
                  </a:lnTo>
                  <a:lnTo>
                    <a:pt x="1720" y="2190"/>
                  </a:lnTo>
                  <a:lnTo>
                    <a:pt x="1721" y="2190"/>
                  </a:lnTo>
                  <a:lnTo>
                    <a:pt x="1722" y="2190"/>
                  </a:lnTo>
                  <a:lnTo>
                    <a:pt x="1723" y="2189"/>
                  </a:lnTo>
                  <a:lnTo>
                    <a:pt x="1724" y="2189"/>
                  </a:lnTo>
                  <a:lnTo>
                    <a:pt x="1725" y="2189"/>
                  </a:lnTo>
                  <a:lnTo>
                    <a:pt x="1725" y="2189"/>
                  </a:lnTo>
                  <a:lnTo>
                    <a:pt x="1726" y="2188"/>
                  </a:lnTo>
                  <a:lnTo>
                    <a:pt x="1727" y="2188"/>
                  </a:lnTo>
                  <a:lnTo>
                    <a:pt x="1728" y="2187"/>
                  </a:lnTo>
                  <a:lnTo>
                    <a:pt x="1729" y="2187"/>
                  </a:lnTo>
                  <a:lnTo>
                    <a:pt x="1730" y="2186"/>
                  </a:lnTo>
                  <a:lnTo>
                    <a:pt x="1731" y="2185"/>
                  </a:lnTo>
                  <a:lnTo>
                    <a:pt x="1731" y="2185"/>
                  </a:lnTo>
                  <a:lnTo>
                    <a:pt x="1732" y="2184"/>
                  </a:lnTo>
                  <a:lnTo>
                    <a:pt x="1733" y="2183"/>
                  </a:lnTo>
                  <a:lnTo>
                    <a:pt x="1734" y="2182"/>
                  </a:lnTo>
                  <a:lnTo>
                    <a:pt x="1735" y="2181"/>
                  </a:lnTo>
                  <a:lnTo>
                    <a:pt x="1736" y="2180"/>
                  </a:lnTo>
                  <a:lnTo>
                    <a:pt x="1737" y="2179"/>
                  </a:lnTo>
                  <a:lnTo>
                    <a:pt x="1737" y="2178"/>
                  </a:lnTo>
                  <a:lnTo>
                    <a:pt x="1738" y="2176"/>
                  </a:lnTo>
                  <a:lnTo>
                    <a:pt x="1739" y="2175"/>
                  </a:lnTo>
                  <a:lnTo>
                    <a:pt x="1740" y="2174"/>
                  </a:lnTo>
                  <a:lnTo>
                    <a:pt x="1741" y="2172"/>
                  </a:lnTo>
                  <a:lnTo>
                    <a:pt x="1742" y="2171"/>
                  </a:lnTo>
                  <a:lnTo>
                    <a:pt x="1742" y="2169"/>
                  </a:lnTo>
                  <a:lnTo>
                    <a:pt x="1743" y="2167"/>
                  </a:lnTo>
                  <a:lnTo>
                    <a:pt x="1744" y="2166"/>
                  </a:lnTo>
                  <a:lnTo>
                    <a:pt x="1745" y="2164"/>
                  </a:lnTo>
                  <a:lnTo>
                    <a:pt x="1746" y="2162"/>
                  </a:lnTo>
                  <a:lnTo>
                    <a:pt x="1747" y="2160"/>
                  </a:lnTo>
                  <a:lnTo>
                    <a:pt x="1748" y="2158"/>
                  </a:lnTo>
                  <a:lnTo>
                    <a:pt x="1748" y="2156"/>
                  </a:lnTo>
                  <a:lnTo>
                    <a:pt x="1749" y="2154"/>
                  </a:lnTo>
                  <a:lnTo>
                    <a:pt x="1750" y="2152"/>
                  </a:lnTo>
                  <a:lnTo>
                    <a:pt x="1751" y="2149"/>
                  </a:lnTo>
                  <a:lnTo>
                    <a:pt x="1752" y="2147"/>
                  </a:lnTo>
                  <a:lnTo>
                    <a:pt x="1753" y="2145"/>
                  </a:lnTo>
                  <a:lnTo>
                    <a:pt x="1754" y="2142"/>
                  </a:lnTo>
                  <a:lnTo>
                    <a:pt x="1754" y="2140"/>
                  </a:lnTo>
                  <a:lnTo>
                    <a:pt x="1755" y="2137"/>
                  </a:lnTo>
                  <a:lnTo>
                    <a:pt x="1756" y="2135"/>
                  </a:lnTo>
                  <a:lnTo>
                    <a:pt x="1757" y="2132"/>
                  </a:lnTo>
                  <a:lnTo>
                    <a:pt x="1758" y="2129"/>
                  </a:lnTo>
                  <a:lnTo>
                    <a:pt x="1759" y="2126"/>
                  </a:lnTo>
                  <a:lnTo>
                    <a:pt x="1760" y="2123"/>
                  </a:lnTo>
                  <a:lnTo>
                    <a:pt x="1760" y="2120"/>
                  </a:lnTo>
                  <a:lnTo>
                    <a:pt x="1760" y="2120"/>
                  </a:lnTo>
                  <a:lnTo>
                    <a:pt x="1761" y="2117"/>
                  </a:lnTo>
                  <a:lnTo>
                    <a:pt x="1762" y="2114"/>
                  </a:lnTo>
                  <a:lnTo>
                    <a:pt x="1763" y="2111"/>
                  </a:lnTo>
                  <a:lnTo>
                    <a:pt x="1764" y="2108"/>
                  </a:lnTo>
                  <a:lnTo>
                    <a:pt x="1765" y="2105"/>
                  </a:lnTo>
                  <a:lnTo>
                    <a:pt x="1765" y="2102"/>
                  </a:lnTo>
                  <a:lnTo>
                    <a:pt x="1766" y="2099"/>
                  </a:lnTo>
                  <a:lnTo>
                    <a:pt x="1767" y="2096"/>
                  </a:lnTo>
                  <a:lnTo>
                    <a:pt x="1768" y="2093"/>
                  </a:lnTo>
                  <a:lnTo>
                    <a:pt x="1769" y="2090"/>
                  </a:lnTo>
                  <a:lnTo>
                    <a:pt x="1770" y="2087"/>
                  </a:lnTo>
                  <a:lnTo>
                    <a:pt x="1771" y="2084"/>
                  </a:lnTo>
                  <a:lnTo>
                    <a:pt x="1771" y="2081"/>
                  </a:lnTo>
                  <a:lnTo>
                    <a:pt x="1772" y="2077"/>
                  </a:lnTo>
                  <a:lnTo>
                    <a:pt x="1773" y="2074"/>
                  </a:lnTo>
                  <a:lnTo>
                    <a:pt x="1774" y="2071"/>
                  </a:lnTo>
                  <a:lnTo>
                    <a:pt x="1775" y="2068"/>
                  </a:lnTo>
                  <a:lnTo>
                    <a:pt x="1775" y="2068"/>
                  </a:lnTo>
                  <a:lnTo>
                    <a:pt x="1776" y="2065"/>
                  </a:lnTo>
                  <a:lnTo>
                    <a:pt x="1776" y="2062"/>
                  </a:lnTo>
                  <a:lnTo>
                    <a:pt x="1777" y="2059"/>
                  </a:lnTo>
                  <a:lnTo>
                    <a:pt x="1778" y="2056"/>
                  </a:lnTo>
                  <a:lnTo>
                    <a:pt x="1779" y="2053"/>
                  </a:lnTo>
                  <a:lnTo>
                    <a:pt x="1780" y="2050"/>
                  </a:lnTo>
                  <a:lnTo>
                    <a:pt x="1781" y="2047"/>
                  </a:lnTo>
                  <a:lnTo>
                    <a:pt x="1781" y="2043"/>
                  </a:lnTo>
                  <a:lnTo>
                    <a:pt x="1782" y="2040"/>
                  </a:lnTo>
                  <a:lnTo>
                    <a:pt x="1783" y="2037"/>
                  </a:lnTo>
                  <a:lnTo>
                    <a:pt x="1784" y="2034"/>
                  </a:lnTo>
                  <a:lnTo>
                    <a:pt x="1785" y="2031"/>
                  </a:lnTo>
                  <a:lnTo>
                    <a:pt x="1786" y="2028"/>
                  </a:lnTo>
                  <a:lnTo>
                    <a:pt x="1786" y="2025"/>
                  </a:lnTo>
                  <a:lnTo>
                    <a:pt x="1787" y="2022"/>
                  </a:lnTo>
                  <a:lnTo>
                    <a:pt x="1788" y="2018"/>
                  </a:lnTo>
                  <a:lnTo>
                    <a:pt x="1789" y="2015"/>
                  </a:lnTo>
                  <a:lnTo>
                    <a:pt x="1790" y="2012"/>
                  </a:lnTo>
                  <a:lnTo>
                    <a:pt x="1791" y="2009"/>
                  </a:lnTo>
                  <a:lnTo>
                    <a:pt x="1791" y="2006"/>
                  </a:lnTo>
                  <a:lnTo>
                    <a:pt x="1792" y="2003"/>
                  </a:lnTo>
                  <a:lnTo>
                    <a:pt x="1793" y="1999"/>
                  </a:lnTo>
                  <a:lnTo>
                    <a:pt x="1794" y="1996"/>
                  </a:lnTo>
                  <a:lnTo>
                    <a:pt x="1795" y="1993"/>
                  </a:lnTo>
                  <a:lnTo>
                    <a:pt x="1796" y="1990"/>
                  </a:lnTo>
                  <a:lnTo>
                    <a:pt x="1796" y="1987"/>
                  </a:lnTo>
                  <a:lnTo>
                    <a:pt x="1796" y="1987"/>
                  </a:lnTo>
                  <a:lnTo>
                    <a:pt x="1797" y="1984"/>
                  </a:lnTo>
                  <a:lnTo>
                    <a:pt x="1798" y="1980"/>
                  </a:lnTo>
                  <a:lnTo>
                    <a:pt x="1799" y="1977"/>
                  </a:lnTo>
                  <a:lnTo>
                    <a:pt x="1800" y="1974"/>
                  </a:lnTo>
                  <a:lnTo>
                    <a:pt x="1801" y="1971"/>
                  </a:lnTo>
                  <a:lnTo>
                    <a:pt x="1802" y="1967"/>
                  </a:lnTo>
                  <a:lnTo>
                    <a:pt x="1802" y="1964"/>
                  </a:lnTo>
                  <a:lnTo>
                    <a:pt x="1803" y="1961"/>
                  </a:lnTo>
                  <a:lnTo>
                    <a:pt x="1804" y="1957"/>
                  </a:lnTo>
                  <a:lnTo>
                    <a:pt x="1805" y="1954"/>
                  </a:lnTo>
                  <a:lnTo>
                    <a:pt x="1806" y="1951"/>
                  </a:lnTo>
                  <a:lnTo>
                    <a:pt x="1807" y="1948"/>
                  </a:lnTo>
                  <a:lnTo>
                    <a:pt x="1807" y="1944"/>
                  </a:lnTo>
                  <a:lnTo>
                    <a:pt x="1808" y="1941"/>
                  </a:lnTo>
                  <a:lnTo>
                    <a:pt x="1809" y="1938"/>
                  </a:lnTo>
                  <a:lnTo>
                    <a:pt x="1810" y="1934"/>
                  </a:lnTo>
                  <a:lnTo>
                    <a:pt x="1810" y="1934"/>
                  </a:lnTo>
                  <a:lnTo>
                    <a:pt x="1811" y="1931"/>
                  </a:lnTo>
                  <a:lnTo>
                    <a:pt x="1812" y="1928"/>
                  </a:lnTo>
                  <a:lnTo>
                    <a:pt x="1813" y="1924"/>
                  </a:lnTo>
                  <a:lnTo>
                    <a:pt x="1813" y="1921"/>
                  </a:lnTo>
                  <a:lnTo>
                    <a:pt x="1814" y="1917"/>
                  </a:lnTo>
                  <a:lnTo>
                    <a:pt x="1815" y="1914"/>
                  </a:lnTo>
                  <a:lnTo>
                    <a:pt x="1816" y="1911"/>
                  </a:lnTo>
                  <a:lnTo>
                    <a:pt x="1817" y="1907"/>
                  </a:lnTo>
                  <a:lnTo>
                    <a:pt x="1818" y="1904"/>
                  </a:lnTo>
                  <a:lnTo>
                    <a:pt x="1819" y="1900"/>
                  </a:lnTo>
                  <a:lnTo>
                    <a:pt x="1819" y="1897"/>
                  </a:lnTo>
                  <a:lnTo>
                    <a:pt x="1820" y="1894"/>
                  </a:lnTo>
                  <a:lnTo>
                    <a:pt x="1821" y="1890"/>
                  </a:lnTo>
                  <a:lnTo>
                    <a:pt x="1822" y="1887"/>
                  </a:lnTo>
                  <a:lnTo>
                    <a:pt x="1823" y="1883"/>
                  </a:lnTo>
                  <a:lnTo>
                    <a:pt x="1824" y="1880"/>
                  </a:lnTo>
                  <a:lnTo>
                    <a:pt x="1825" y="1876"/>
                  </a:lnTo>
                  <a:lnTo>
                    <a:pt x="1825" y="1873"/>
                  </a:lnTo>
                  <a:lnTo>
                    <a:pt x="1826" y="1869"/>
                  </a:lnTo>
                  <a:lnTo>
                    <a:pt x="1827" y="1866"/>
                  </a:lnTo>
                  <a:lnTo>
                    <a:pt x="1828" y="1862"/>
                  </a:lnTo>
                  <a:lnTo>
                    <a:pt x="1829" y="1859"/>
                  </a:lnTo>
                  <a:lnTo>
                    <a:pt x="1830" y="1855"/>
                  </a:lnTo>
                  <a:lnTo>
                    <a:pt x="1831" y="1852"/>
                  </a:lnTo>
                  <a:lnTo>
                    <a:pt x="1831" y="1848"/>
                  </a:lnTo>
                  <a:lnTo>
                    <a:pt x="1832" y="1845"/>
                  </a:lnTo>
                  <a:lnTo>
                    <a:pt x="1833" y="1841"/>
                  </a:lnTo>
                  <a:lnTo>
                    <a:pt x="1834" y="1838"/>
                  </a:lnTo>
                  <a:lnTo>
                    <a:pt x="1835" y="1834"/>
                  </a:lnTo>
                  <a:lnTo>
                    <a:pt x="1836" y="1831"/>
                  </a:lnTo>
                  <a:lnTo>
                    <a:pt x="1837" y="1827"/>
                  </a:lnTo>
                  <a:lnTo>
                    <a:pt x="1837" y="1824"/>
                  </a:lnTo>
                  <a:lnTo>
                    <a:pt x="1838" y="1820"/>
                  </a:lnTo>
                  <a:lnTo>
                    <a:pt x="1839" y="1817"/>
                  </a:lnTo>
                  <a:lnTo>
                    <a:pt x="1840" y="1813"/>
                  </a:lnTo>
                  <a:lnTo>
                    <a:pt x="1841" y="1810"/>
                  </a:lnTo>
                  <a:lnTo>
                    <a:pt x="1842" y="1806"/>
                  </a:lnTo>
                  <a:lnTo>
                    <a:pt x="1843" y="1802"/>
                  </a:lnTo>
                  <a:lnTo>
                    <a:pt x="1843" y="1799"/>
                  </a:lnTo>
                  <a:lnTo>
                    <a:pt x="1844" y="1795"/>
                  </a:lnTo>
                  <a:lnTo>
                    <a:pt x="1845" y="1792"/>
                  </a:lnTo>
                  <a:lnTo>
                    <a:pt x="1846" y="1788"/>
                  </a:lnTo>
                  <a:lnTo>
                    <a:pt x="1847" y="1784"/>
                  </a:lnTo>
                  <a:lnTo>
                    <a:pt x="1848" y="1781"/>
                  </a:lnTo>
                  <a:lnTo>
                    <a:pt x="1849" y="1777"/>
                  </a:lnTo>
                  <a:lnTo>
                    <a:pt x="1849" y="1774"/>
                  </a:lnTo>
                  <a:lnTo>
                    <a:pt x="1850" y="1770"/>
                  </a:lnTo>
                  <a:lnTo>
                    <a:pt x="1851" y="1766"/>
                  </a:lnTo>
                  <a:lnTo>
                    <a:pt x="1852" y="1763"/>
                  </a:lnTo>
                  <a:lnTo>
                    <a:pt x="1853" y="1759"/>
                  </a:lnTo>
                  <a:lnTo>
                    <a:pt x="1854" y="1755"/>
                  </a:lnTo>
                  <a:lnTo>
                    <a:pt x="1855" y="1752"/>
                  </a:lnTo>
                  <a:lnTo>
                    <a:pt x="1855" y="1748"/>
                  </a:lnTo>
                  <a:lnTo>
                    <a:pt x="1856" y="1744"/>
                  </a:lnTo>
                  <a:lnTo>
                    <a:pt x="1857" y="1741"/>
                  </a:lnTo>
                  <a:lnTo>
                    <a:pt x="1858" y="1737"/>
                  </a:lnTo>
                  <a:lnTo>
                    <a:pt x="1859" y="1733"/>
                  </a:lnTo>
                  <a:lnTo>
                    <a:pt x="1860" y="1730"/>
                  </a:lnTo>
                  <a:lnTo>
                    <a:pt x="1861" y="1726"/>
                  </a:lnTo>
                  <a:lnTo>
                    <a:pt x="1861" y="1722"/>
                  </a:lnTo>
                  <a:lnTo>
                    <a:pt x="1862" y="1719"/>
                  </a:lnTo>
                  <a:lnTo>
                    <a:pt x="1863" y="1715"/>
                  </a:lnTo>
                  <a:lnTo>
                    <a:pt x="1864" y="1711"/>
                  </a:lnTo>
                  <a:lnTo>
                    <a:pt x="1865" y="1708"/>
                  </a:lnTo>
                  <a:lnTo>
                    <a:pt x="1866" y="1704"/>
                  </a:lnTo>
                  <a:lnTo>
                    <a:pt x="1867" y="1700"/>
                  </a:lnTo>
                  <a:lnTo>
                    <a:pt x="1867" y="1696"/>
                  </a:lnTo>
                  <a:lnTo>
                    <a:pt x="1868" y="1693"/>
                  </a:lnTo>
                  <a:lnTo>
                    <a:pt x="1869" y="1689"/>
                  </a:lnTo>
                  <a:lnTo>
                    <a:pt x="1870" y="1685"/>
                  </a:lnTo>
                  <a:lnTo>
                    <a:pt x="1871" y="1681"/>
                  </a:lnTo>
                  <a:lnTo>
                    <a:pt x="1872" y="1678"/>
                  </a:lnTo>
                  <a:lnTo>
                    <a:pt x="1873" y="1674"/>
                  </a:lnTo>
                  <a:lnTo>
                    <a:pt x="1873" y="1670"/>
                  </a:lnTo>
                  <a:lnTo>
                    <a:pt x="1874" y="1666"/>
                  </a:lnTo>
                  <a:lnTo>
                    <a:pt x="1875" y="1663"/>
                  </a:lnTo>
                  <a:lnTo>
                    <a:pt x="1876" y="1659"/>
                  </a:lnTo>
                  <a:lnTo>
                    <a:pt x="1877" y="1655"/>
                  </a:lnTo>
                  <a:lnTo>
                    <a:pt x="1878" y="1651"/>
                  </a:lnTo>
                  <a:lnTo>
                    <a:pt x="1879" y="1647"/>
                  </a:lnTo>
                  <a:lnTo>
                    <a:pt x="1879" y="1644"/>
                  </a:lnTo>
                  <a:lnTo>
                    <a:pt x="1880" y="1640"/>
                  </a:lnTo>
                  <a:lnTo>
                    <a:pt x="1881" y="1636"/>
                  </a:lnTo>
                  <a:lnTo>
                    <a:pt x="1882" y="1632"/>
                  </a:lnTo>
                  <a:lnTo>
                    <a:pt x="1883" y="1628"/>
                  </a:lnTo>
                  <a:lnTo>
                    <a:pt x="1884" y="1624"/>
                  </a:lnTo>
                  <a:lnTo>
                    <a:pt x="1885" y="1621"/>
                  </a:lnTo>
                  <a:lnTo>
                    <a:pt x="1885" y="1617"/>
                  </a:lnTo>
                  <a:lnTo>
                    <a:pt x="1886" y="1613"/>
                  </a:lnTo>
                  <a:lnTo>
                    <a:pt x="1887" y="1609"/>
                  </a:lnTo>
                  <a:lnTo>
                    <a:pt x="1888" y="1605"/>
                  </a:lnTo>
                  <a:lnTo>
                    <a:pt x="1889" y="1601"/>
                  </a:lnTo>
                  <a:lnTo>
                    <a:pt x="1890" y="1597"/>
                  </a:lnTo>
                  <a:lnTo>
                    <a:pt x="1891" y="1594"/>
                  </a:lnTo>
                  <a:lnTo>
                    <a:pt x="1891" y="1590"/>
                  </a:lnTo>
                  <a:lnTo>
                    <a:pt x="1892" y="1586"/>
                  </a:lnTo>
                  <a:lnTo>
                    <a:pt x="1893" y="1582"/>
                  </a:lnTo>
                  <a:lnTo>
                    <a:pt x="1894" y="1578"/>
                  </a:lnTo>
                  <a:lnTo>
                    <a:pt x="1895" y="1574"/>
                  </a:lnTo>
                  <a:lnTo>
                    <a:pt x="1896" y="1570"/>
                  </a:lnTo>
                  <a:lnTo>
                    <a:pt x="1897" y="1566"/>
                  </a:lnTo>
                  <a:lnTo>
                    <a:pt x="1897" y="1562"/>
                  </a:lnTo>
                  <a:lnTo>
                    <a:pt x="1898" y="1558"/>
                  </a:lnTo>
                  <a:lnTo>
                    <a:pt x="1899" y="1554"/>
                  </a:lnTo>
                  <a:lnTo>
                    <a:pt x="1900" y="1550"/>
                  </a:lnTo>
                  <a:lnTo>
                    <a:pt x="1901" y="1547"/>
                  </a:lnTo>
                  <a:lnTo>
                    <a:pt x="1902" y="1543"/>
                  </a:lnTo>
                  <a:lnTo>
                    <a:pt x="1903" y="1539"/>
                  </a:lnTo>
                  <a:lnTo>
                    <a:pt x="1903" y="1535"/>
                  </a:lnTo>
                  <a:lnTo>
                    <a:pt x="1904" y="1531"/>
                  </a:lnTo>
                  <a:lnTo>
                    <a:pt x="1905" y="1527"/>
                  </a:lnTo>
                  <a:lnTo>
                    <a:pt x="1905" y="1527"/>
                  </a:lnTo>
                  <a:lnTo>
                    <a:pt x="1906" y="1523"/>
                  </a:lnTo>
                  <a:lnTo>
                    <a:pt x="1907" y="1519"/>
                  </a:lnTo>
                  <a:lnTo>
                    <a:pt x="1908" y="1515"/>
                  </a:lnTo>
                  <a:lnTo>
                    <a:pt x="1908" y="1515"/>
                  </a:lnTo>
                  <a:lnTo>
                    <a:pt x="1908" y="1511"/>
                  </a:lnTo>
                  <a:lnTo>
                    <a:pt x="1909" y="1507"/>
                  </a:lnTo>
                  <a:lnTo>
                    <a:pt x="1910" y="1503"/>
                  </a:lnTo>
                  <a:lnTo>
                    <a:pt x="1911" y="1500"/>
                  </a:lnTo>
                  <a:lnTo>
                    <a:pt x="1912" y="1496"/>
                  </a:lnTo>
                  <a:lnTo>
                    <a:pt x="1913" y="1492"/>
                  </a:lnTo>
                  <a:lnTo>
                    <a:pt x="1913" y="1492"/>
                  </a:lnTo>
                  <a:lnTo>
                    <a:pt x="1913" y="1488"/>
                  </a:lnTo>
                  <a:lnTo>
                    <a:pt x="1914" y="1484"/>
                  </a:lnTo>
                  <a:lnTo>
                    <a:pt x="1915" y="1480"/>
                  </a:lnTo>
                  <a:lnTo>
                    <a:pt x="1916" y="1476"/>
                  </a:lnTo>
                  <a:lnTo>
                    <a:pt x="1917" y="1472"/>
                  </a:lnTo>
                  <a:lnTo>
                    <a:pt x="1918" y="1468"/>
                  </a:lnTo>
                  <a:lnTo>
                    <a:pt x="1918" y="1468"/>
                  </a:lnTo>
                  <a:lnTo>
                    <a:pt x="1918" y="1464"/>
                  </a:lnTo>
                  <a:lnTo>
                    <a:pt x="1919" y="1460"/>
                  </a:lnTo>
                  <a:lnTo>
                    <a:pt x="1920" y="1456"/>
                  </a:lnTo>
                  <a:lnTo>
                    <a:pt x="1921" y="1452"/>
                  </a:lnTo>
                  <a:lnTo>
                    <a:pt x="1922" y="1448"/>
                  </a:lnTo>
                  <a:lnTo>
                    <a:pt x="1923" y="1444"/>
                  </a:lnTo>
                  <a:lnTo>
                    <a:pt x="1923" y="1444"/>
                  </a:lnTo>
                  <a:lnTo>
                    <a:pt x="1923" y="1440"/>
                  </a:lnTo>
                  <a:lnTo>
                    <a:pt x="1924" y="1436"/>
                  </a:lnTo>
                  <a:lnTo>
                    <a:pt x="1925" y="1432"/>
                  </a:lnTo>
                  <a:lnTo>
                    <a:pt x="1925" y="1432"/>
                  </a:lnTo>
                  <a:lnTo>
                    <a:pt x="1926" y="1428"/>
                  </a:lnTo>
                  <a:lnTo>
                    <a:pt x="1927" y="1424"/>
                  </a:lnTo>
                  <a:lnTo>
                    <a:pt x="1928" y="1420"/>
                  </a:lnTo>
                  <a:lnTo>
                    <a:pt x="1928" y="1420"/>
                  </a:lnTo>
                  <a:lnTo>
                    <a:pt x="1928" y="1416"/>
                  </a:lnTo>
                  <a:lnTo>
                    <a:pt x="1929" y="1412"/>
                  </a:lnTo>
                  <a:lnTo>
                    <a:pt x="1930" y="1408"/>
                  </a:lnTo>
                  <a:lnTo>
                    <a:pt x="1931" y="1404"/>
                  </a:lnTo>
                  <a:lnTo>
                    <a:pt x="1932" y="1400"/>
                  </a:lnTo>
                  <a:lnTo>
                    <a:pt x="1933" y="1396"/>
                  </a:lnTo>
                  <a:lnTo>
                    <a:pt x="1933" y="1396"/>
                  </a:lnTo>
                  <a:lnTo>
                    <a:pt x="1933" y="1392"/>
                  </a:lnTo>
                  <a:lnTo>
                    <a:pt x="1934" y="1388"/>
                  </a:lnTo>
                  <a:lnTo>
                    <a:pt x="1935" y="1384"/>
                  </a:lnTo>
                  <a:lnTo>
                    <a:pt x="1936" y="1380"/>
                  </a:lnTo>
                  <a:lnTo>
                    <a:pt x="1937" y="1376"/>
                  </a:lnTo>
                  <a:lnTo>
                    <a:pt x="1938" y="1372"/>
                  </a:lnTo>
                  <a:lnTo>
                    <a:pt x="1938" y="1372"/>
                  </a:lnTo>
                  <a:lnTo>
                    <a:pt x="1938" y="1368"/>
                  </a:lnTo>
                  <a:lnTo>
                    <a:pt x="1939" y="1364"/>
                  </a:lnTo>
                  <a:lnTo>
                    <a:pt x="1940" y="1360"/>
                  </a:lnTo>
                  <a:lnTo>
                    <a:pt x="1941" y="1356"/>
                  </a:lnTo>
                  <a:lnTo>
                    <a:pt x="1942" y="1352"/>
                  </a:lnTo>
                  <a:lnTo>
                    <a:pt x="1943" y="1348"/>
                  </a:lnTo>
                  <a:lnTo>
                    <a:pt x="1943" y="1348"/>
                  </a:lnTo>
                  <a:lnTo>
                    <a:pt x="1943" y="1343"/>
                  </a:lnTo>
                  <a:lnTo>
                    <a:pt x="1944" y="1339"/>
                  </a:lnTo>
                  <a:lnTo>
                    <a:pt x="1945" y="1335"/>
                  </a:lnTo>
                  <a:lnTo>
                    <a:pt x="1945" y="1335"/>
                  </a:lnTo>
                  <a:lnTo>
                    <a:pt x="1946" y="1331"/>
                  </a:lnTo>
                  <a:lnTo>
                    <a:pt x="1947" y="1327"/>
                  </a:lnTo>
                  <a:lnTo>
                    <a:pt x="1948" y="1323"/>
                  </a:lnTo>
                  <a:lnTo>
                    <a:pt x="1948" y="1319"/>
                  </a:lnTo>
                  <a:lnTo>
                    <a:pt x="1949" y="1315"/>
                  </a:lnTo>
                  <a:lnTo>
                    <a:pt x="1950" y="1311"/>
                  </a:lnTo>
                  <a:lnTo>
                    <a:pt x="1951" y="1307"/>
                  </a:lnTo>
                  <a:lnTo>
                    <a:pt x="1952" y="1303"/>
                  </a:lnTo>
                  <a:lnTo>
                    <a:pt x="1952" y="1299"/>
                  </a:lnTo>
                  <a:lnTo>
                    <a:pt x="1953" y="1294"/>
                  </a:lnTo>
                  <a:lnTo>
                    <a:pt x="1954" y="1290"/>
                  </a:lnTo>
                  <a:lnTo>
                    <a:pt x="1955" y="1286"/>
                  </a:lnTo>
                  <a:lnTo>
                    <a:pt x="1956" y="1282"/>
                  </a:lnTo>
                  <a:lnTo>
                    <a:pt x="1957" y="1278"/>
                  </a:lnTo>
                  <a:lnTo>
                    <a:pt x="1957" y="1274"/>
                  </a:lnTo>
                  <a:lnTo>
                    <a:pt x="1958" y="1270"/>
                  </a:lnTo>
                  <a:lnTo>
                    <a:pt x="1959" y="1266"/>
                  </a:lnTo>
                  <a:lnTo>
                    <a:pt x="1960" y="1261"/>
                  </a:lnTo>
                  <a:lnTo>
                    <a:pt x="1961" y="1257"/>
                  </a:lnTo>
                  <a:lnTo>
                    <a:pt x="1961" y="1253"/>
                  </a:lnTo>
                  <a:lnTo>
                    <a:pt x="1962" y="1249"/>
                  </a:lnTo>
                  <a:lnTo>
                    <a:pt x="1963" y="1245"/>
                  </a:lnTo>
                  <a:lnTo>
                    <a:pt x="1963" y="1245"/>
                  </a:lnTo>
                  <a:lnTo>
                    <a:pt x="1964" y="1241"/>
                  </a:lnTo>
                  <a:lnTo>
                    <a:pt x="1965" y="1236"/>
                  </a:lnTo>
                  <a:lnTo>
                    <a:pt x="1966" y="1232"/>
                  </a:lnTo>
                  <a:lnTo>
                    <a:pt x="1967" y="1229"/>
                  </a:lnTo>
                  <a:lnTo>
                    <a:pt x="1967" y="1225"/>
                  </a:lnTo>
                  <a:lnTo>
                    <a:pt x="1968" y="1221"/>
                  </a:lnTo>
                  <a:lnTo>
                    <a:pt x="1969" y="1218"/>
                  </a:lnTo>
                  <a:lnTo>
                    <a:pt x="1970" y="1214"/>
                  </a:lnTo>
                  <a:lnTo>
                    <a:pt x="1971" y="1211"/>
                  </a:lnTo>
                  <a:lnTo>
                    <a:pt x="1972" y="1208"/>
                  </a:lnTo>
                  <a:lnTo>
                    <a:pt x="1972" y="1205"/>
                  </a:lnTo>
                  <a:lnTo>
                    <a:pt x="1973" y="1203"/>
                  </a:lnTo>
                  <a:lnTo>
                    <a:pt x="1974" y="1200"/>
                  </a:lnTo>
                  <a:lnTo>
                    <a:pt x="1975" y="1197"/>
                  </a:lnTo>
                  <a:lnTo>
                    <a:pt x="1976" y="1195"/>
                  </a:lnTo>
                  <a:lnTo>
                    <a:pt x="1977" y="1193"/>
                  </a:lnTo>
                  <a:lnTo>
                    <a:pt x="1978" y="1191"/>
                  </a:lnTo>
                  <a:lnTo>
                    <a:pt x="1978" y="1189"/>
                  </a:lnTo>
                  <a:lnTo>
                    <a:pt x="1979" y="1187"/>
                  </a:lnTo>
                  <a:lnTo>
                    <a:pt x="1980" y="1185"/>
                  </a:lnTo>
                  <a:lnTo>
                    <a:pt x="1981" y="1184"/>
                  </a:lnTo>
                  <a:lnTo>
                    <a:pt x="1982" y="1182"/>
                  </a:lnTo>
                  <a:lnTo>
                    <a:pt x="1983" y="1181"/>
                  </a:lnTo>
                  <a:lnTo>
                    <a:pt x="1984" y="1180"/>
                  </a:lnTo>
                  <a:lnTo>
                    <a:pt x="1984" y="1179"/>
                  </a:lnTo>
                  <a:lnTo>
                    <a:pt x="1985" y="1178"/>
                  </a:lnTo>
                  <a:lnTo>
                    <a:pt x="1986" y="1177"/>
                  </a:lnTo>
                  <a:lnTo>
                    <a:pt x="1987" y="1177"/>
                  </a:lnTo>
                  <a:lnTo>
                    <a:pt x="1988" y="1176"/>
                  </a:lnTo>
                  <a:lnTo>
                    <a:pt x="1989" y="1176"/>
                  </a:lnTo>
                  <a:lnTo>
                    <a:pt x="1989" y="1176"/>
                  </a:lnTo>
                  <a:lnTo>
                    <a:pt x="1990" y="1176"/>
                  </a:lnTo>
                  <a:lnTo>
                    <a:pt x="1991" y="1176"/>
                  </a:lnTo>
                  <a:lnTo>
                    <a:pt x="1992" y="1176"/>
                  </a:lnTo>
                  <a:lnTo>
                    <a:pt x="1993" y="1177"/>
                  </a:lnTo>
                  <a:lnTo>
                    <a:pt x="1994" y="1177"/>
                  </a:lnTo>
                  <a:lnTo>
                    <a:pt x="1995" y="1178"/>
                  </a:lnTo>
                  <a:lnTo>
                    <a:pt x="1995" y="1179"/>
                  </a:lnTo>
                  <a:lnTo>
                    <a:pt x="1996" y="1180"/>
                  </a:lnTo>
                  <a:lnTo>
                    <a:pt x="1997" y="1181"/>
                  </a:lnTo>
                  <a:lnTo>
                    <a:pt x="1998" y="1182"/>
                  </a:lnTo>
                  <a:lnTo>
                    <a:pt x="1999" y="1184"/>
                  </a:lnTo>
                  <a:lnTo>
                    <a:pt x="2000" y="1185"/>
                  </a:lnTo>
                  <a:lnTo>
                    <a:pt x="2001" y="1187"/>
                  </a:lnTo>
                  <a:lnTo>
                    <a:pt x="2001" y="1189"/>
                  </a:lnTo>
                  <a:lnTo>
                    <a:pt x="2002" y="1191"/>
                  </a:lnTo>
                  <a:lnTo>
                    <a:pt x="2003" y="1193"/>
                  </a:lnTo>
                  <a:lnTo>
                    <a:pt x="2004" y="1195"/>
                  </a:lnTo>
                  <a:lnTo>
                    <a:pt x="2005" y="1197"/>
                  </a:lnTo>
                  <a:lnTo>
                    <a:pt x="2006" y="1200"/>
                  </a:lnTo>
                  <a:lnTo>
                    <a:pt x="2007" y="1202"/>
                  </a:lnTo>
                  <a:lnTo>
                    <a:pt x="2007" y="1205"/>
                  </a:lnTo>
                  <a:lnTo>
                    <a:pt x="2008" y="1208"/>
                  </a:lnTo>
                  <a:lnTo>
                    <a:pt x="2009" y="1211"/>
                  </a:lnTo>
                  <a:lnTo>
                    <a:pt x="2010" y="1214"/>
                  </a:lnTo>
                  <a:lnTo>
                    <a:pt x="2011" y="1218"/>
                  </a:lnTo>
                  <a:lnTo>
                    <a:pt x="2012" y="1221"/>
                  </a:lnTo>
                  <a:lnTo>
                    <a:pt x="2012" y="1225"/>
                  </a:lnTo>
                  <a:lnTo>
                    <a:pt x="2013" y="1228"/>
                  </a:lnTo>
                  <a:lnTo>
                    <a:pt x="2014" y="1232"/>
                  </a:lnTo>
                  <a:lnTo>
                    <a:pt x="2014" y="1232"/>
                  </a:lnTo>
                  <a:lnTo>
                    <a:pt x="2015" y="1236"/>
                  </a:lnTo>
                  <a:lnTo>
                    <a:pt x="2016" y="1240"/>
                  </a:lnTo>
                  <a:lnTo>
                    <a:pt x="2017" y="1243"/>
                  </a:lnTo>
                  <a:lnTo>
                    <a:pt x="2017" y="1247"/>
                  </a:lnTo>
                  <a:lnTo>
                    <a:pt x="2018" y="1251"/>
                  </a:lnTo>
                  <a:lnTo>
                    <a:pt x="2019" y="1255"/>
                  </a:lnTo>
                  <a:lnTo>
                    <a:pt x="2020" y="1258"/>
                  </a:lnTo>
                  <a:lnTo>
                    <a:pt x="2021" y="1262"/>
                  </a:lnTo>
                  <a:lnTo>
                    <a:pt x="2021" y="1266"/>
                  </a:lnTo>
                  <a:lnTo>
                    <a:pt x="2022" y="1269"/>
                  </a:lnTo>
                  <a:lnTo>
                    <a:pt x="2023" y="1273"/>
                  </a:lnTo>
                  <a:lnTo>
                    <a:pt x="2024" y="1277"/>
                  </a:lnTo>
                  <a:lnTo>
                    <a:pt x="2025" y="1280"/>
                  </a:lnTo>
                  <a:lnTo>
                    <a:pt x="2025" y="1284"/>
                  </a:lnTo>
                  <a:lnTo>
                    <a:pt x="2025" y="1284"/>
                  </a:lnTo>
                  <a:lnTo>
                    <a:pt x="2026" y="1288"/>
                  </a:lnTo>
                  <a:lnTo>
                    <a:pt x="2027" y="1292"/>
                  </a:lnTo>
                  <a:lnTo>
                    <a:pt x="2028" y="1296"/>
                  </a:lnTo>
                  <a:lnTo>
                    <a:pt x="2029" y="1299"/>
                  </a:lnTo>
                  <a:lnTo>
                    <a:pt x="2030" y="1303"/>
                  </a:lnTo>
                  <a:lnTo>
                    <a:pt x="2031" y="1307"/>
                  </a:lnTo>
                  <a:lnTo>
                    <a:pt x="2031" y="1311"/>
                  </a:lnTo>
                  <a:lnTo>
                    <a:pt x="2032" y="1315"/>
                  </a:lnTo>
                  <a:lnTo>
                    <a:pt x="2033" y="1319"/>
                  </a:lnTo>
                  <a:lnTo>
                    <a:pt x="2034" y="1322"/>
                  </a:lnTo>
                  <a:lnTo>
                    <a:pt x="2035" y="1326"/>
                  </a:lnTo>
                  <a:lnTo>
                    <a:pt x="2036" y="1330"/>
                  </a:lnTo>
                  <a:lnTo>
                    <a:pt x="2037" y="1334"/>
                  </a:lnTo>
                  <a:lnTo>
                    <a:pt x="2037" y="1338"/>
                  </a:lnTo>
                  <a:lnTo>
                    <a:pt x="2038" y="1341"/>
                  </a:lnTo>
                  <a:lnTo>
                    <a:pt x="2039" y="1345"/>
                  </a:lnTo>
                  <a:lnTo>
                    <a:pt x="2040" y="1349"/>
                  </a:lnTo>
                  <a:lnTo>
                    <a:pt x="2041" y="1353"/>
                  </a:lnTo>
                  <a:lnTo>
                    <a:pt x="2042" y="1357"/>
                  </a:lnTo>
                  <a:lnTo>
                    <a:pt x="2043" y="1360"/>
                  </a:lnTo>
                  <a:lnTo>
                    <a:pt x="2043" y="1364"/>
                  </a:lnTo>
                  <a:lnTo>
                    <a:pt x="2044" y="1368"/>
                  </a:lnTo>
                  <a:lnTo>
                    <a:pt x="2045" y="1372"/>
                  </a:lnTo>
                  <a:lnTo>
                    <a:pt x="2046" y="1375"/>
                  </a:lnTo>
                  <a:lnTo>
                    <a:pt x="2047" y="1379"/>
                  </a:lnTo>
                  <a:lnTo>
                    <a:pt x="2048" y="1383"/>
                  </a:lnTo>
                  <a:lnTo>
                    <a:pt x="2049" y="1387"/>
                  </a:lnTo>
                  <a:lnTo>
                    <a:pt x="2049" y="1390"/>
                  </a:lnTo>
                  <a:lnTo>
                    <a:pt x="2050" y="1394"/>
                  </a:lnTo>
                  <a:lnTo>
                    <a:pt x="2051" y="1398"/>
                  </a:lnTo>
                  <a:lnTo>
                    <a:pt x="2052" y="1402"/>
                  </a:lnTo>
                  <a:lnTo>
                    <a:pt x="2053" y="1405"/>
                  </a:lnTo>
                  <a:lnTo>
                    <a:pt x="2054" y="1409"/>
                  </a:lnTo>
                  <a:lnTo>
                    <a:pt x="2054" y="1413"/>
                  </a:lnTo>
                  <a:lnTo>
                    <a:pt x="2055" y="1417"/>
                  </a:lnTo>
                  <a:lnTo>
                    <a:pt x="2056" y="1420"/>
                  </a:lnTo>
                  <a:lnTo>
                    <a:pt x="2057" y="1424"/>
                  </a:lnTo>
                  <a:lnTo>
                    <a:pt x="2058" y="1428"/>
                  </a:lnTo>
                  <a:lnTo>
                    <a:pt x="2059" y="1431"/>
                  </a:lnTo>
                  <a:lnTo>
                    <a:pt x="2060" y="1435"/>
                  </a:lnTo>
                  <a:lnTo>
                    <a:pt x="2060" y="1439"/>
                  </a:lnTo>
                  <a:lnTo>
                    <a:pt x="2061" y="1442"/>
                  </a:lnTo>
                  <a:lnTo>
                    <a:pt x="2062" y="1446"/>
                  </a:lnTo>
                  <a:lnTo>
                    <a:pt x="2063" y="1450"/>
                  </a:lnTo>
                  <a:lnTo>
                    <a:pt x="2064" y="1453"/>
                  </a:lnTo>
                  <a:lnTo>
                    <a:pt x="2065" y="1457"/>
                  </a:lnTo>
                  <a:lnTo>
                    <a:pt x="2066" y="1461"/>
                  </a:lnTo>
                  <a:lnTo>
                    <a:pt x="2066" y="1464"/>
                  </a:lnTo>
                  <a:lnTo>
                    <a:pt x="2067" y="1468"/>
                  </a:lnTo>
                  <a:lnTo>
                    <a:pt x="2068" y="1472"/>
                  </a:lnTo>
                  <a:lnTo>
                    <a:pt x="2069" y="1475"/>
                  </a:lnTo>
                  <a:lnTo>
                    <a:pt x="2070" y="1479"/>
                  </a:lnTo>
                  <a:lnTo>
                    <a:pt x="2071" y="1483"/>
                  </a:lnTo>
                  <a:lnTo>
                    <a:pt x="2072" y="1486"/>
                  </a:lnTo>
                  <a:lnTo>
                    <a:pt x="2072" y="1490"/>
                  </a:lnTo>
                  <a:lnTo>
                    <a:pt x="2073" y="1493"/>
                  </a:lnTo>
                  <a:lnTo>
                    <a:pt x="2074" y="1497"/>
                  </a:lnTo>
                  <a:lnTo>
                    <a:pt x="2075" y="1501"/>
                  </a:lnTo>
                  <a:lnTo>
                    <a:pt x="2076" y="1504"/>
                  </a:lnTo>
                  <a:lnTo>
                    <a:pt x="2077" y="1508"/>
                  </a:lnTo>
                  <a:lnTo>
                    <a:pt x="2078" y="1511"/>
                  </a:lnTo>
                  <a:lnTo>
                    <a:pt x="2078" y="1515"/>
                  </a:lnTo>
                  <a:lnTo>
                    <a:pt x="2079" y="1519"/>
                  </a:lnTo>
                  <a:lnTo>
                    <a:pt x="2080" y="1522"/>
                  </a:lnTo>
                  <a:lnTo>
                    <a:pt x="2081" y="1526"/>
                  </a:lnTo>
                  <a:lnTo>
                    <a:pt x="2082" y="1529"/>
                  </a:lnTo>
                  <a:lnTo>
                    <a:pt x="2083" y="1533"/>
                  </a:lnTo>
                  <a:lnTo>
                    <a:pt x="2083" y="1536"/>
                  </a:lnTo>
                  <a:lnTo>
                    <a:pt x="2084" y="1540"/>
                  </a:lnTo>
                  <a:lnTo>
                    <a:pt x="2085" y="1544"/>
                  </a:lnTo>
                  <a:lnTo>
                    <a:pt x="2086" y="1547"/>
                  </a:lnTo>
                  <a:lnTo>
                    <a:pt x="2087" y="1551"/>
                  </a:lnTo>
                  <a:lnTo>
                    <a:pt x="2088" y="1554"/>
                  </a:lnTo>
                  <a:lnTo>
                    <a:pt x="2089" y="1558"/>
                  </a:lnTo>
                  <a:lnTo>
                    <a:pt x="2089" y="1561"/>
                  </a:lnTo>
                  <a:lnTo>
                    <a:pt x="2090" y="1565"/>
                  </a:lnTo>
                  <a:lnTo>
                    <a:pt x="2091" y="1568"/>
                  </a:lnTo>
                  <a:lnTo>
                    <a:pt x="2092" y="1572"/>
                  </a:lnTo>
                  <a:lnTo>
                    <a:pt x="2093" y="1575"/>
                  </a:lnTo>
                  <a:lnTo>
                    <a:pt x="2094" y="1579"/>
                  </a:lnTo>
                  <a:lnTo>
                    <a:pt x="2095" y="1582"/>
                  </a:lnTo>
                  <a:lnTo>
                    <a:pt x="2095" y="1586"/>
                  </a:lnTo>
                  <a:lnTo>
                    <a:pt x="2096" y="1589"/>
                  </a:lnTo>
                  <a:lnTo>
                    <a:pt x="2097" y="1593"/>
                  </a:lnTo>
                  <a:lnTo>
                    <a:pt x="2098" y="1596"/>
                  </a:lnTo>
                  <a:lnTo>
                    <a:pt x="2099" y="1600"/>
                  </a:lnTo>
                  <a:lnTo>
                    <a:pt x="2100" y="1603"/>
                  </a:lnTo>
                  <a:lnTo>
                    <a:pt x="2101" y="1607"/>
                  </a:lnTo>
                  <a:lnTo>
                    <a:pt x="2101" y="1610"/>
                  </a:lnTo>
                  <a:lnTo>
                    <a:pt x="2102" y="1614"/>
                  </a:lnTo>
                  <a:lnTo>
                    <a:pt x="2103" y="1617"/>
                  </a:lnTo>
                  <a:lnTo>
                    <a:pt x="2104" y="1621"/>
                  </a:lnTo>
                  <a:lnTo>
                    <a:pt x="2105" y="1624"/>
                  </a:lnTo>
                  <a:lnTo>
                    <a:pt x="2106" y="1628"/>
                  </a:lnTo>
                  <a:lnTo>
                    <a:pt x="2107" y="1631"/>
                  </a:lnTo>
                  <a:lnTo>
                    <a:pt x="2107" y="1634"/>
                  </a:lnTo>
                  <a:lnTo>
                    <a:pt x="2108" y="1638"/>
                  </a:lnTo>
                  <a:lnTo>
                    <a:pt x="2109" y="1641"/>
                  </a:lnTo>
                  <a:lnTo>
                    <a:pt x="2110" y="1645"/>
                  </a:lnTo>
                  <a:lnTo>
                    <a:pt x="2111" y="1648"/>
                  </a:lnTo>
                  <a:lnTo>
                    <a:pt x="2112" y="1652"/>
                  </a:lnTo>
                  <a:lnTo>
                    <a:pt x="2112" y="1652"/>
                  </a:lnTo>
                  <a:lnTo>
                    <a:pt x="2112" y="1655"/>
                  </a:lnTo>
                  <a:lnTo>
                    <a:pt x="2113" y="1658"/>
                  </a:lnTo>
                  <a:lnTo>
                    <a:pt x="2114" y="1662"/>
                  </a:lnTo>
                  <a:lnTo>
                    <a:pt x="2115" y="1665"/>
                  </a:lnTo>
                  <a:lnTo>
                    <a:pt x="2116" y="1669"/>
                  </a:lnTo>
                  <a:lnTo>
                    <a:pt x="2117" y="1672"/>
                  </a:lnTo>
                  <a:lnTo>
                    <a:pt x="2118" y="1675"/>
                  </a:lnTo>
                  <a:lnTo>
                    <a:pt x="2118" y="1679"/>
                  </a:lnTo>
                  <a:lnTo>
                    <a:pt x="2119" y="1682"/>
                  </a:lnTo>
                  <a:lnTo>
                    <a:pt x="2120" y="1685"/>
                  </a:lnTo>
                  <a:lnTo>
                    <a:pt x="2121" y="1689"/>
                  </a:lnTo>
                  <a:lnTo>
                    <a:pt x="2122" y="1692"/>
                  </a:lnTo>
                  <a:lnTo>
                    <a:pt x="2123" y="1696"/>
                  </a:lnTo>
                  <a:lnTo>
                    <a:pt x="2124" y="1699"/>
                  </a:lnTo>
                  <a:lnTo>
                    <a:pt x="2124" y="1702"/>
                  </a:lnTo>
                  <a:lnTo>
                    <a:pt x="2125" y="1706"/>
                  </a:lnTo>
                  <a:lnTo>
                    <a:pt x="2126" y="1709"/>
                  </a:lnTo>
                  <a:lnTo>
                    <a:pt x="2127" y="1712"/>
                  </a:lnTo>
                  <a:lnTo>
                    <a:pt x="2128" y="1716"/>
                  </a:lnTo>
                  <a:lnTo>
                    <a:pt x="2129" y="1719"/>
                  </a:lnTo>
                  <a:lnTo>
                    <a:pt x="2130" y="1722"/>
                  </a:lnTo>
                  <a:lnTo>
                    <a:pt x="2130" y="1726"/>
                  </a:lnTo>
                  <a:lnTo>
                    <a:pt x="2131" y="1729"/>
                  </a:lnTo>
                  <a:lnTo>
                    <a:pt x="2132" y="1732"/>
                  </a:lnTo>
                  <a:lnTo>
                    <a:pt x="2133" y="1735"/>
                  </a:lnTo>
                  <a:lnTo>
                    <a:pt x="2134" y="1739"/>
                  </a:lnTo>
                  <a:lnTo>
                    <a:pt x="2135" y="1742"/>
                  </a:lnTo>
                  <a:lnTo>
                    <a:pt x="2135" y="1745"/>
                  </a:lnTo>
                  <a:lnTo>
                    <a:pt x="2136" y="1749"/>
                  </a:lnTo>
                  <a:lnTo>
                    <a:pt x="2137" y="1752"/>
                  </a:lnTo>
                  <a:lnTo>
                    <a:pt x="2138" y="1755"/>
                  </a:lnTo>
                  <a:lnTo>
                    <a:pt x="2139" y="1758"/>
                  </a:lnTo>
                  <a:lnTo>
                    <a:pt x="2140" y="1762"/>
                  </a:lnTo>
                  <a:lnTo>
                    <a:pt x="2141" y="1765"/>
                  </a:lnTo>
                  <a:lnTo>
                    <a:pt x="2141" y="1768"/>
                  </a:lnTo>
                  <a:lnTo>
                    <a:pt x="2142" y="1771"/>
                  </a:lnTo>
                  <a:lnTo>
                    <a:pt x="2143" y="1775"/>
                  </a:lnTo>
                  <a:lnTo>
                    <a:pt x="2144" y="1778"/>
                  </a:lnTo>
                  <a:lnTo>
                    <a:pt x="2145" y="1781"/>
                  </a:lnTo>
                  <a:lnTo>
                    <a:pt x="2146" y="1784"/>
                  </a:lnTo>
                  <a:lnTo>
                    <a:pt x="2147" y="1788"/>
                  </a:lnTo>
                  <a:lnTo>
                    <a:pt x="2147" y="1791"/>
                  </a:lnTo>
                  <a:lnTo>
                    <a:pt x="2148" y="1794"/>
                  </a:lnTo>
                  <a:lnTo>
                    <a:pt x="2149" y="1797"/>
                  </a:lnTo>
                  <a:lnTo>
                    <a:pt x="2150" y="1801"/>
                  </a:lnTo>
                  <a:lnTo>
                    <a:pt x="2151" y="1804"/>
                  </a:lnTo>
                  <a:lnTo>
                    <a:pt x="2152" y="1807"/>
                  </a:lnTo>
                  <a:lnTo>
                    <a:pt x="2153" y="1810"/>
                  </a:lnTo>
                  <a:lnTo>
                    <a:pt x="2153" y="1813"/>
                  </a:lnTo>
                  <a:lnTo>
                    <a:pt x="2154" y="1816"/>
                  </a:lnTo>
                  <a:lnTo>
                    <a:pt x="2155" y="1820"/>
                  </a:lnTo>
                  <a:lnTo>
                    <a:pt x="2156" y="1823"/>
                  </a:lnTo>
                  <a:lnTo>
                    <a:pt x="2157" y="1826"/>
                  </a:lnTo>
                  <a:lnTo>
                    <a:pt x="2158" y="1829"/>
                  </a:lnTo>
                  <a:lnTo>
                    <a:pt x="2159" y="1832"/>
                  </a:lnTo>
                  <a:lnTo>
                    <a:pt x="2159" y="1836"/>
                  </a:lnTo>
                  <a:lnTo>
                    <a:pt x="2160" y="1839"/>
                  </a:lnTo>
                  <a:lnTo>
                    <a:pt x="2161" y="1842"/>
                  </a:lnTo>
                  <a:lnTo>
                    <a:pt x="2162" y="1845"/>
                  </a:lnTo>
                  <a:lnTo>
                    <a:pt x="2163" y="1848"/>
                  </a:lnTo>
                  <a:lnTo>
                    <a:pt x="2164" y="1851"/>
                  </a:lnTo>
                  <a:lnTo>
                    <a:pt x="2164" y="1854"/>
                  </a:lnTo>
                  <a:lnTo>
                    <a:pt x="2165" y="1858"/>
                  </a:lnTo>
                  <a:lnTo>
                    <a:pt x="2166" y="1861"/>
                  </a:lnTo>
                  <a:lnTo>
                    <a:pt x="2167" y="1864"/>
                  </a:lnTo>
                  <a:lnTo>
                    <a:pt x="2168" y="1867"/>
                  </a:lnTo>
                  <a:lnTo>
                    <a:pt x="2169" y="1870"/>
                  </a:lnTo>
                  <a:lnTo>
                    <a:pt x="2170" y="1873"/>
                  </a:lnTo>
                  <a:lnTo>
                    <a:pt x="2170" y="1876"/>
                  </a:lnTo>
                  <a:lnTo>
                    <a:pt x="2171" y="1879"/>
                  </a:lnTo>
                  <a:lnTo>
                    <a:pt x="2172" y="1882"/>
                  </a:lnTo>
                  <a:lnTo>
                    <a:pt x="2173" y="1885"/>
                  </a:lnTo>
                  <a:lnTo>
                    <a:pt x="2174" y="1889"/>
                  </a:lnTo>
                  <a:lnTo>
                    <a:pt x="2175" y="1892"/>
                  </a:lnTo>
                  <a:lnTo>
                    <a:pt x="2176" y="1895"/>
                  </a:lnTo>
                  <a:lnTo>
                    <a:pt x="2176" y="1898"/>
                  </a:lnTo>
                  <a:lnTo>
                    <a:pt x="2177" y="1901"/>
                  </a:lnTo>
                  <a:lnTo>
                    <a:pt x="2178" y="1904"/>
                  </a:lnTo>
                  <a:lnTo>
                    <a:pt x="2179" y="1907"/>
                  </a:lnTo>
                  <a:lnTo>
                    <a:pt x="2180" y="1910"/>
                  </a:lnTo>
                  <a:lnTo>
                    <a:pt x="2181" y="1913"/>
                  </a:lnTo>
                  <a:lnTo>
                    <a:pt x="2182" y="1916"/>
                  </a:lnTo>
                  <a:lnTo>
                    <a:pt x="2182" y="1919"/>
                  </a:lnTo>
                  <a:lnTo>
                    <a:pt x="2183" y="1922"/>
                  </a:lnTo>
                  <a:lnTo>
                    <a:pt x="2184" y="1925"/>
                  </a:lnTo>
                  <a:lnTo>
                    <a:pt x="2185" y="1928"/>
                  </a:lnTo>
                  <a:lnTo>
                    <a:pt x="2186" y="1931"/>
                  </a:lnTo>
                  <a:lnTo>
                    <a:pt x="2187" y="1934"/>
                  </a:lnTo>
                  <a:lnTo>
                    <a:pt x="2188" y="1937"/>
                  </a:lnTo>
                  <a:lnTo>
                    <a:pt x="2188" y="1940"/>
                  </a:lnTo>
                  <a:lnTo>
                    <a:pt x="2189" y="1943"/>
                  </a:lnTo>
                  <a:lnTo>
                    <a:pt x="2190" y="1946"/>
                  </a:lnTo>
                  <a:lnTo>
                    <a:pt x="2191" y="1949"/>
                  </a:lnTo>
                  <a:lnTo>
                    <a:pt x="2192" y="1952"/>
                  </a:lnTo>
                  <a:lnTo>
                    <a:pt x="2193" y="1955"/>
                  </a:lnTo>
                  <a:lnTo>
                    <a:pt x="2193" y="1958"/>
                  </a:lnTo>
                  <a:lnTo>
                    <a:pt x="2194" y="1961"/>
                  </a:lnTo>
                  <a:lnTo>
                    <a:pt x="2195" y="1964"/>
                  </a:lnTo>
                  <a:lnTo>
                    <a:pt x="2196" y="1967"/>
                  </a:lnTo>
                  <a:lnTo>
                    <a:pt x="2197" y="1970"/>
                  </a:lnTo>
                  <a:lnTo>
                    <a:pt x="2198" y="1973"/>
                  </a:lnTo>
                  <a:lnTo>
                    <a:pt x="2198" y="1973"/>
                  </a:lnTo>
                  <a:lnTo>
                    <a:pt x="2199" y="1976"/>
                  </a:lnTo>
                  <a:lnTo>
                    <a:pt x="2199" y="1979"/>
                  </a:lnTo>
                  <a:lnTo>
                    <a:pt x="2200" y="1982"/>
                  </a:lnTo>
                  <a:lnTo>
                    <a:pt x="2201" y="1985"/>
                  </a:lnTo>
                  <a:lnTo>
                    <a:pt x="2202" y="1988"/>
                  </a:lnTo>
                  <a:lnTo>
                    <a:pt x="2203" y="1991"/>
                  </a:lnTo>
                  <a:lnTo>
                    <a:pt x="2204" y="1994"/>
                  </a:lnTo>
                  <a:lnTo>
                    <a:pt x="2205" y="1997"/>
                  </a:lnTo>
                  <a:lnTo>
                    <a:pt x="2205" y="2000"/>
                  </a:lnTo>
                  <a:lnTo>
                    <a:pt x="2206" y="2002"/>
                  </a:lnTo>
                  <a:lnTo>
                    <a:pt x="2207" y="2005"/>
                  </a:lnTo>
                  <a:lnTo>
                    <a:pt x="2208" y="2008"/>
                  </a:lnTo>
                  <a:lnTo>
                    <a:pt x="2209" y="2011"/>
                  </a:lnTo>
                  <a:lnTo>
                    <a:pt x="2210" y="2014"/>
                  </a:lnTo>
                  <a:lnTo>
                    <a:pt x="2211" y="2017"/>
                  </a:lnTo>
                  <a:lnTo>
                    <a:pt x="2211" y="2020"/>
                  </a:lnTo>
                  <a:lnTo>
                    <a:pt x="2212" y="2023"/>
                  </a:lnTo>
                  <a:lnTo>
                    <a:pt x="2213" y="2026"/>
                  </a:lnTo>
                  <a:lnTo>
                    <a:pt x="2214" y="2028"/>
                  </a:lnTo>
                  <a:lnTo>
                    <a:pt x="2215" y="2031"/>
                  </a:lnTo>
                  <a:lnTo>
                    <a:pt x="2216" y="2034"/>
                  </a:lnTo>
                  <a:lnTo>
                    <a:pt x="2217" y="2037"/>
                  </a:lnTo>
                  <a:lnTo>
                    <a:pt x="2217" y="2040"/>
                  </a:lnTo>
                  <a:lnTo>
                    <a:pt x="2218" y="2043"/>
                  </a:lnTo>
                  <a:lnTo>
                    <a:pt x="2219" y="2046"/>
                  </a:lnTo>
                  <a:lnTo>
                    <a:pt x="2220" y="2048"/>
                  </a:lnTo>
                  <a:lnTo>
                    <a:pt x="2221" y="2051"/>
                  </a:lnTo>
                  <a:lnTo>
                    <a:pt x="2222" y="2054"/>
                  </a:lnTo>
                  <a:lnTo>
                    <a:pt x="2222" y="2057"/>
                  </a:lnTo>
                  <a:lnTo>
                    <a:pt x="2223" y="2060"/>
                  </a:lnTo>
                  <a:lnTo>
                    <a:pt x="2224" y="2063"/>
                  </a:lnTo>
                  <a:lnTo>
                    <a:pt x="2225" y="2065"/>
                  </a:lnTo>
                  <a:lnTo>
                    <a:pt x="2226" y="2068"/>
                  </a:lnTo>
                  <a:lnTo>
                    <a:pt x="2227" y="2071"/>
                  </a:lnTo>
                  <a:lnTo>
                    <a:pt x="2228" y="2074"/>
                  </a:lnTo>
                  <a:lnTo>
                    <a:pt x="2228" y="2077"/>
                  </a:lnTo>
                  <a:lnTo>
                    <a:pt x="2229" y="2079"/>
                  </a:lnTo>
                  <a:lnTo>
                    <a:pt x="2230" y="2082"/>
                  </a:lnTo>
                  <a:lnTo>
                    <a:pt x="2231" y="2085"/>
                  </a:lnTo>
                  <a:lnTo>
                    <a:pt x="2232" y="2088"/>
                  </a:lnTo>
                  <a:lnTo>
                    <a:pt x="2233" y="2091"/>
                  </a:lnTo>
                  <a:lnTo>
                    <a:pt x="2234" y="2093"/>
                  </a:lnTo>
                  <a:lnTo>
                    <a:pt x="2234" y="2096"/>
                  </a:lnTo>
                  <a:lnTo>
                    <a:pt x="2235" y="2099"/>
                  </a:lnTo>
                  <a:lnTo>
                    <a:pt x="2236" y="2102"/>
                  </a:lnTo>
                  <a:lnTo>
                    <a:pt x="2237" y="2104"/>
                  </a:lnTo>
                  <a:lnTo>
                    <a:pt x="2238" y="2107"/>
                  </a:lnTo>
                  <a:lnTo>
                    <a:pt x="2239" y="2110"/>
                  </a:lnTo>
                  <a:lnTo>
                    <a:pt x="2240" y="2113"/>
                  </a:lnTo>
                  <a:lnTo>
                    <a:pt x="2240" y="2115"/>
                  </a:lnTo>
                  <a:lnTo>
                    <a:pt x="2241" y="2118"/>
                  </a:lnTo>
                  <a:lnTo>
                    <a:pt x="2242" y="2121"/>
                  </a:lnTo>
                  <a:lnTo>
                    <a:pt x="2243" y="2123"/>
                  </a:lnTo>
                  <a:lnTo>
                    <a:pt x="2244" y="2126"/>
                  </a:lnTo>
                  <a:lnTo>
                    <a:pt x="2245" y="2129"/>
                  </a:lnTo>
                  <a:lnTo>
                    <a:pt x="2245" y="2132"/>
                  </a:lnTo>
                  <a:lnTo>
                    <a:pt x="2246" y="2134"/>
                  </a:lnTo>
                  <a:lnTo>
                    <a:pt x="2247" y="2137"/>
                  </a:lnTo>
                  <a:lnTo>
                    <a:pt x="2248" y="2140"/>
                  </a:lnTo>
                  <a:lnTo>
                    <a:pt x="2249" y="2142"/>
                  </a:lnTo>
                  <a:lnTo>
                    <a:pt x="2250" y="2145"/>
                  </a:lnTo>
                  <a:lnTo>
                    <a:pt x="2251" y="2148"/>
                  </a:lnTo>
                  <a:lnTo>
                    <a:pt x="2251" y="2150"/>
                  </a:lnTo>
                  <a:lnTo>
                    <a:pt x="2252" y="2153"/>
                  </a:lnTo>
                  <a:lnTo>
                    <a:pt x="2253" y="2156"/>
                  </a:lnTo>
                  <a:lnTo>
                    <a:pt x="2254" y="2158"/>
                  </a:lnTo>
                  <a:lnTo>
                    <a:pt x="2255" y="2161"/>
                  </a:lnTo>
                  <a:lnTo>
                    <a:pt x="2256" y="2164"/>
                  </a:lnTo>
                  <a:lnTo>
                    <a:pt x="2257" y="2166"/>
                  </a:lnTo>
                  <a:lnTo>
                    <a:pt x="2257" y="2169"/>
                  </a:lnTo>
                  <a:lnTo>
                    <a:pt x="2258" y="2172"/>
                  </a:lnTo>
                  <a:lnTo>
                    <a:pt x="2259" y="2174"/>
                  </a:lnTo>
                  <a:lnTo>
                    <a:pt x="2260" y="2177"/>
                  </a:lnTo>
                  <a:lnTo>
                    <a:pt x="2261" y="2180"/>
                  </a:lnTo>
                  <a:lnTo>
                    <a:pt x="2262" y="2182"/>
                  </a:lnTo>
                  <a:lnTo>
                    <a:pt x="2263" y="2185"/>
                  </a:lnTo>
                  <a:lnTo>
                    <a:pt x="2263" y="2187"/>
                  </a:lnTo>
                  <a:lnTo>
                    <a:pt x="2264" y="2190"/>
                  </a:lnTo>
                  <a:lnTo>
                    <a:pt x="2265" y="2193"/>
                  </a:lnTo>
                  <a:lnTo>
                    <a:pt x="2266" y="2195"/>
                  </a:lnTo>
                  <a:lnTo>
                    <a:pt x="2267" y="2198"/>
                  </a:lnTo>
                  <a:lnTo>
                    <a:pt x="2268" y="2200"/>
                  </a:lnTo>
                  <a:lnTo>
                    <a:pt x="2269" y="2203"/>
                  </a:lnTo>
                  <a:lnTo>
                    <a:pt x="2269" y="2206"/>
                  </a:lnTo>
                  <a:lnTo>
                    <a:pt x="2270" y="2208"/>
                  </a:lnTo>
                  <a:lnTo>
                    <a:pt x="2271" y="2211"/>
                  </a:lnTo>
                  <a:lnTo>
                    <a:pt x="2272" y="2213"/>
                  </a:lnTo>
                  <a:lnTo>
                    <a:pt x="2273" y="2216"/>
                  </a:lnTo>
                  <a:lnTo>
                    <a:pt x="2274" y="2218"/>
                  </a:lnTo>
                  <a:lnTo>
                    <a:pt x="2274" y="2221"/>
                  </a:lnTo>
                  <a:lnTo>
                    <a:pt x="2275" y="2223"/>
                  </a:lnTo>
                  <a:lnTo>
                    <a:pt x="2276" y="2226"/>
                  </a:lnTo>
                  <a:lnTo>
                    <a:pt x="2277" y="2229"/>
                  </a:lnTo>
                  <a:lnTo>
                    <a:pt x="2278" y="2231"/>
                  </a:lnTo>
                  <a:lnTo>
                    <a:pt x="2279" y="2234"/>
                  </a:lnTo>
                  <a:lnTo>
                    <a:pt x="2280" y="2236"/>
                  </a:lnTo>
                  <a:lnTo>
                    <a:pt x="2280" y="2239"/>
                  </a:lnTo>
                  <a:lnTo>
                    <a:pt x="2281" y="2241"/>
                  </a:lnTo>
                  <a:lnTo>
                    <a:pt x="2282" y="2244"/>
                  </a:lnTo>
                  <a:lnTo>
                    <a:pt x="2283" y="2246"/>
                  </a:lnTo>
                  <a:lnTo>
                    <a:pt x="2284" y="2249"/>
                  </a:lnTo>
                  <a:lnTo>
                    <a:pt x="2284" y="2249"/>
                  </a:lnTo>
                  <a:lnTo>
                    <a:pt x="2285" y="2251"/>
                  </a:lnTo>
                  <a:lnTo>
                    <a:pt x="2286" y="2254"/>
                  </a:lnTo>
                  <a:lnTo>
                    <a:pt x="2286" y="2256"/>
                  </a:lnTo>
                  <a:lnTo>
                    <a:pt x="2287" y="2259"/>
                  </a:lnTo>
                  <a:lnTo>
                    <a:pt x="2288" y="2261"/>
                  </a:lnTo>
                  <a:lnTo>
                    <a:pt x="2289" y="2264"/>
                  </a:lnTo>
                  <a:lnTo>
                    <a:pt x="2290" y="2266"/>
                  </a:lnTo>
                  <a:lnTo>
                    <a:pt x="2291" y="2269"/>
                  </a:lnTo>
                  <a:lnTo>
                    <a:pt x="2292" y="2271"/>
                  </a:lnTo>
                  <a:lnTo>
                    <a:pt x="2292" y="2273"/>
                  </a:lnTo>
                  <a:lnTo>
                    <a:pt x="2293" y="2276"/>
                  </a:lnTo>
                  <a:lnTo>
                    <a:pt x="2294" y="2278"/>
                  </a:lnTo>
                  <a:lnTo>
                    <a:pt x="2295" y="2281"/>
                  </a:lnTo>
                  <a:lnTo>
                    <a:pt x="2296" y="2283"/>
                  </a:lnTo>
                  <a:lnTo>
                    <a:pt x="2297" y="2286"/>
                  </a:lnTo>
                  <a:lnTo>
                    <a:pt x="2298" y="2288"/>
                  </a:lnTo>
                  <a:lnTo>
                    <a:pt x="2298" y="2291"/>
                  </a:lnTo>
                  <a:lnTo>
                    <a:pt x="2299" y="2293"/>
                  </a:lnTo>
                  <a:lnTo>
                    <a:pt x="2300" y="2295"/>
                  </a:lnTo>
                  <a:lnTo>
                    <a:pt x="2301" y="2298"/>
                  </a:lnTo>
                  <a:lnTo>
                    <a:pt x="2302" y="2300"/>
                  </a:lnTo>
                  <a:lnTo>
                    <a:pt x="2303" y="2303"/>
                  </a:lnTo>
                  <a:lnTo>
                    <a:pt x="2303" y="2305"/>
                  </a:lnTo>
                  <a:lnTo>
                    <a:pt x="2304" y="2307"/>
                  </a:lnTo>
                  <a:lnTo>
                    <a:pt x="2305" y="2310"/>
                  </a:lnTo>
                  <a:lnTo>
                    <a:pt x="2306" y="2312"/>
                  </a:lnTo>
                  <a:lnTo>
                    <a:pt x="2307" y="2315"/>
                  </a:lnTo>
                  <a:lnTo>
                    <a:pt x="2308" y="2317"/>
                  </a:lnTo>
                  <a:lnTo>
                    <a:pt x="2309" y="2319"/>
                  </a:lnTo>
                  <a:lnTo>
                    <a:pt x="2309" y="2322"/>
                  </a:lnTo>
                  <a:lnTo>
                    <a:pt x="2310" y="2324"/>
                  </a:lnTo>
                  <a:lnTo>
                    <a:pt x="2311" y="2326"/>
                  </a:lnTo>
                  <a:lnTo>
                    <a:pt x="2312" y="2329"/>
                  </a:lnTo>
                  <a:lnTo>
                    <a:pt x="2313" y="2331"/>
                  </a:lnTo>
                  <a:lnTo>
                    <a:pt x="2314" y="2333"/>
                  </a:lnTo>
                  <a:lnTo>
                    <a:pt x="2315" y="2336"/>
                  </a:lnTo>
                  <a:lnTo>
                    <a:pt x="2315" y="2338"/>
                  </a:lnTo>
                  <a:lnTo>
                    <a:pt x="2316" y="2340"/>
                  </a:lnTo>
                  <a:lnTo>
                    <a:pt x="2317" y="2343"/>
                  </a:lnTo>
                  <a:lnTo>
                    <a:pt x="2318" y="2345"/>
                  </a:lnTo>
                  <a:lnTo>
                    <a:pt x="2319" y="2347"/>
                  </a:lnTo>
                  <a:lnTo>
                    <a:pt x="2320" y="2350"/>
                  </a:lnTo>
                  <a:lnTo>
                    <a:pt x="2321" y="2352"/>
                  </a:lnTo>
                  <a:lnTo>
                    <a:pt x="2321" y="2354"/>
                  </a:lnTo>
                  <a:lnTo>
                    <a:pt x="2322" y="2357"/>
                  </a:lnTo>
                  <a:lnTo>
                    <a:pt x="2323" y="2359"/>
                  </a:lnTo>
                  <a:lnTo>
                    <a:pt x="2324" y="2361"/>
                  </a:lnTo>
                  <a:lnTo>
                    <a:pt x="2325" y="2364"/>
                  </a:lnTo>
                  <a:lnTo>
                    <a:pt x="2326" y="2366"/>
                  </a:lnTo>
                  <a:lnTo>
                    <a:pt x="2327" y="2368"/>
                  </a:lnTo>
                  <a:lnTo>
                    <a:pt x="2327" y="2370"/>
                  </a:lnTo>
                  <a:lnTo>
                    <a:pt x="2328" y="2373"/>
                  </a:lnTo>
                  <a:lnTo>
                    <a:pt x="2329" y="2375"/>
                  </a:lnTo>
                  <a:lnTo>
                    <a:pt x="2330" y="2377"/>
                  </a:lnTo>
                  <a:lnTo>
                    <a:pt x="2331" y="2379"/>
                  </a:lnTo>
                  <a:lnTo>
                    <a:pt x="2332" y="2382"/>
                  </a:lnTo>
                  <a:lnTo>
                    <a:pt x="2332" y="2384"/>
                  </a:lnTo>
                  <a:lnTo>
                    <a:pt x="2333" y="2386"/>
                  </a:lnTo>
                  <a:lnTo>
                    <a:pt x="2334" y="2388"/>
                  </a:lnTo>
                  <a:lnTo>
                    <a:pt x="2335" y="2391"/>
                  </a:lnTo>
                  <a:lnTo>
                    <a:pt x="2336" y="2393"/>
                  </a:lnTo>
                  <a:lnTo>
                    <a:pt x="2337" y="2395"/>
                  </a:lnTo>
                  <a:lnTo>
                    <a:pt x="2338" y="2397"/>
                  </a:lnTo>
                  <a:lnTo>
                    <a:pt x="2338" y="2400"/>
                  </a:lnTo>
                  <a:lnTo>
                    <a:pt x="2339" y="2402"/>
                  </a:lnTo>
                  <a:lnTo>
                    <a:pt x="2340" y="2404"/>
                  </a:lnTo>
                  <a:lnTo>
                    <a:pt x="2341" y="2406"/>
                  </a:lnTo>
                  <a:lnTo>
                    <a:pt x="2342" y="2408"/>
                  </a:lnTo>
                  <a:lnTo>
                    <a:pt x="2343" y="2411"/>
                  </a:lnTo>
                  <a:lnTo>
                    <a:pt x="2344" y="2413"/>
                  </a:lnTo>
                  <a:lnTo>
                    <a:pt x="2344" y="2415"/>
                  </a:lnTo>
                  <a:lnTo>
                    <a:pt x="2345" y="2417"/>
                  </a:lnTo>
                  <a:lnTo>
                    <a:pt x="2346" y="2419"/>
                  </a:lnTo>
                  <a:lnTo>
                    <a:pt x="2347" y="2421"/>
                  </a:lnTo>
                  <a:lnTo>
                    <a:pt x="2348" y="2424"/>
                  </a:lnTo>
                  <a:lnTo>
                    <a:pt x="2349" y="2426"/>
                  </a:lnTo>
                  <a:lnTo>
                    <a:pt x="2350" y="2428"/>
                  </a:lnTo>
                  <a:lnTo>
                    <a:pt x="2350" y="2430"/>
                  </a:lnTo>
                  <a:lnTo>
                    <a:pt x="2351" y="2432"/>
                  </a:lnTo>
                  <a:lnTo>
                    <a:pt x="2352" y="2434"/>
                  </a:lnTo>
                  <a:lnTo>
                    <a:pt x="2353" y="2436"/>
                  </a:lnTo>
                  <a:lnTo>
                    <a:pt x="2354" y="2439"/>
                  </a:lnTo>
                  <a:lnTo>
                    <a:pt x="2355" y="2441"/>
                  </a:lnTo>
                  <a:lnTo>
                    <a:pt x="2355" y="2443"/>
                  </a:lnTo>
                  <a:lnTo>
                    <a:pt x="2356" y="2445"/>
                  </a:lnTo>
                  <a:lnTo>
                    <a:pt x="2357" y="2447"/>
                  </a:lnTo>
                  <a:lnTo>
                    <a:pt x="2358" y="2449"/>
                  </a:lnTo>
                  <a:lnTo>
                    <a:pt x="2359" y="2451"/>
                  </a:lnTo>
                  <a:lnTo>
                    <a:pt x="2360" y="2453"/>
                  </a:lnTo>
                  <a:lnTo>
                    <a:pt x="2361" y="2456"/>
                  </a:lnTo>
                  <a:lnTo>
                    <a:pt x="2361" y="2458"/>
                  </a:lnTo>
                  <a:lnTo>
                    <a:pt x="2362" y="2460"/>
                  </a:lnTo>
                  <a:lnTo>
                    <a:pt x="2363" y="2462"/>
                  </a:lnTo>
                  <a:lnTo>
                    <a:pt x="2364" y="2464"/>
                  </a:lnTo>
                  <a:lnTo>
                    <a:pt x="2365" y="2466"/>
                  </a:lnTo>
                  <a:lnTo>
                    <a:pt x="2366" y="2468"/>
                  </a:lnTo>
                  <a:lnTo>
                    <a:pt x="2367" y="2470"/>
                  </a:lnTo>
                  <a:lnTo>
                    <a:pt x="2367" y="2472"/>
                  </a:lnTo>
                  <a:lnTo>
                    <a:pt x="2368" y="2474"/>
                  </a:lnTo>
                  <a:lnTo>
                    <a:pt x="2369" y="2476"/>
                  </a:lnTo>
                  <a:lnTo>
                    <a:pt x="2370" y="2478"/>
                  </a:lnTo>
                  <a:lnTo>
                    <a:pt x="2370" y="2478"/>
                  </a:lnTo>
                  <a:lnTo>
                    <a:pt x="2371" y="2480"/>
                  </a:lnTo>
                  <a:lnTo>
                    <a:pt x="2372" y="2482"/>
                  </a:lnTo>
                  <a:lnTo>
                    <a:pt x="2373" y="2484"/>
                  </a:lnTo>
                  <a:lnTo>
                    <a:pt x="2373" y="2486"/>
                  </a:lnTo>
                  <a:lnTo>
                    <a:pt x="2374" y="2488"/>
                  </a:lnTo>
                  <a:lnTo>
                    <a:pt x="2375" y="2490"/>
                  </a:lnTo>
                  <a:lnTo>
                    <a:pt x="2376" y="2492"/>
                  </a:lnTo>
                  <a:lnTo>
                    <a:pt x="2377" y="2494"/>
                  </a:lnTo>
                  <a:lnTo>
                    <a:pt x="2378" y="2496"/>
                  </a:lnTo>
                  <a:lnTo>
                    <a:pt x="2379" y="2498"/>
                  </a:lnTo>
                  <a:lnTo>
                    <a:pt x="2379" y="2500"/>
                  </a:lnTo>
                  <a:lnTo>
                    <a:pt x="2380" y="2502"/>
                  </a:lnTo>
                  <a:lnTo>
                    <a:pt x="2381" y="2504"/>
                  </a:lnTo>
                  <a:lnTo>
                    <a:pt x="2382" y="2506"/>
                  </a:lnTo>
                  <a:lnTo>
                    <a:pt x="2383" y="2508"/>
                  </a:lnTo>
                  <a:lnTo>
                    <a:pt x="2384" y="2510"/>
                  </a:lnTo>
                  <a:lnTo>
                    <a:pt x="2384" y="2512"/>
                  </a:lnTo>
                  <a:lnTo>
                    <a:pt x="2385" y="2514"/>
                  </a:lnTo>
                  <a:lnTo>
                    <a:pt x="2386" y="2516"/>
                  </a:lnTo>
                  <a:lnTo>
                    <a:pt x="2387" y="2518"/>
                  </a:lnTo>
                  <a:lnTo>
                    <a:pt x="2388" y="2520"/>
                  </a:lnTo>
                  <a:lnTo>
                    <a:pt x="2389" y="2522"/>
                  </a:lnTo>
                  <a:lnTo>
                    <a:pt x="2390" y="2524"/>
                  </a:lnTo>
                  <a:lnTo>
                    <a:pt x="2390" y="2526"/>
                  </a:lnTo>
                  <a:lnTo>
                    <a:pt x="2391" y="2528"/>
                  </a:lnTo>
                  <a:lnTo>
                    <a:pt x="2392" y="2530"/>
                  </a:lnTo>
                  <a:lnTo>
                    <a:pt x="2393" y="2532"/>
                  </a:lnTo>
                  <a:lnTo>
                    <a:pt x="2394" y="2534"/>
                  </a:lnTo>
                  <a:lnTo>
                    <a:pt x="2395" y="2536"/>
                  </a:lnTo>
                  <a:lnTo>
                    <a:pt x="2396" y="2538"/>
                  </a:lnTo>
                  <a:lnTo>
                    <a:pt x="2396" y="2539"/>
                  </a:lnTo>
                  <a:lnTo>
                    <a:pt x="2397" y="2541"/>
                  </a:lnTo>
                  <a:lnTo>
                    <a:pt x="2398" y="2543"/>
                  </a:lnTo>
                  <a:lnTo>
                    <a:pt x="2399" y="2545"/>
                  </a:lnTo>
                  <a:lnTo>
                    <a:pt x="2400" y="2547"/>
                  </a:lnTo>
                  <a:lnTo>
                    <a:pt x="2401" y="2549"/>
                  </a:lnTo>
                  <a:lnTo>
                    <a:pt x="2402" y="2551"/>
                  </a:lnTo>
                  <a:lnTo>
                    <a:pt x="2402" y="2553"/>
                  </a:lnTo>
                  <a:lnTo>
                    <a:pt x="2403" y="2555"/>
                  </a:lnTo>
                  <a:lnTo>
                    <a:pt x="2404" y="2556"/>
                  </a:lnTo>
                  <a:lnTo>
                    <a:pt x="2405" y="2558"/>
                  </a:lnTo>
                  <a:lnTo>
                    <a:pt x="2406" y="2560"/>
                  </a:lnTo>
                  <a:lnTo>
                    <a:pt x="2407" y="2562"/>
                  </a:lnTo>
                  <a:lnTo>
                    <a:pt x="2408" y="2564"/>
                  </a:lnTo>
                  <a:lnTo>
                    <a:pt x="2408" y="2566"/>
                  </a:lnTo>
                  <a:lnTo>
                    <a:pt x="2409" y="2568"/>
                  </a:lnTo>
                  <a:lnTo>
                    <a:pt x="2410" y="2569"/>
                  </a:lnTo>
                  <a:lnTo>
                    <a:pt x="2411" y="2571"/>
                  </a:lnTo>
                  <a:lnTo>
                    <a:pt x="2412" y="2573"/>
                  </a:lnTo>
                  <a:lnTo>
                    <a:pt x="2413" y="2575"/>
                  </a:lnTo>
                  <a:lnTo>
                    <a:pt x="2413" y="2577"/>
                  </a:lnTo>
                  <a:lnTo>
                    <a:pt x="2414" y="2579"/>
                  </a:lnTo>
                  <a:lnTo>
                    <a:pt x="2415" y="2580"/>
                  </a:lnTo>
                  <a:lnTo>
                    <a:pt x="2416" y="2582"/>
                  </a:lnTo>
                  <a:lnTo>
                    <a:pt x="2417" y="2584"/>
                  </a:lnTo>
                  <a:lnTo>
                    <a:pt x="2418" y="2586"/>
                  </a:lnTo>
                  <a:lnTo>
                    <a:pt x="2419" y="2588"/>
                  </a:lnTo>
                  <a:lnTo>
                    <a:pt x="2419" y="2589"/>
                  </a:lnTo>
                  <a:lnTo>
                    <a:pt x="2420" y="2591"/>
                  </a:lnTo>
                  <a:lnTo>
                    <a:pt x="2421" y="2593"/>
                  </a:lnTo>
                  <a:lnTo>
                    <a:pt x="2422" y="2595"/>
                  </a:lnTo>
                  <a:lnTo>
                    <a:pt x="2423" y="2596"/>
                  </a:lnTo>
                  <a:lnTo>
                    <a:pt x="2424" y="2598"/>
                  </a:lnTo>
                  <a:lnTo>
                    <a:pt x="2425" y="2600"/>
                  </a:lnTo>
                  <a:lnTo>
                    <a:pt x="2425" y="2602"/>
                  </a:lnTo>
                  <a:lnTo>
                    <a:pt x="2426" y="2603"/>
                  </a:lnTo>
                  <a:lnTo>
                    <a:pt x="2427" y="2605"/>
                  </a:lnTo>
                  <a:lnTo>
                    <a:pt x="2428" y="2607"/>
                  </a:lnTo>
                  <a:lnTo>
                    <a:pt x="2429" y="2609"/>
                  </a:lnTo>
                  <a:lnTo>
                    <a:pt x="2430" y="2610"/>
                  </a:lnTo>
                  <a:lnTo>
                    <a:pt x="2431" y="2612"/>
                  </a:lnTo>
                  <a:lnTo>
                    <a:pt x="2431" y="2614"/>
                  </a:lnTo>
                  <a:lnTo>
                    <a:pt x="2432" y="2616"/>
                  </a:lnTo>
                  <a:lnTo>
                    <a:pt x="2433" y="2617"/>
                  </a:lnTo>
                  <a:lnTo>
                    <a:pt x="2434" y="2619"/>
                  </a:lnTo>
                  <a:lnTo>
                    <a:pt x="2435" y="2621"/>
                  </a:lnTo>
                  <a:lnTo>
                    <a:pt x="2436" y="2622"/>
                  </a:lnTo>
                  <a:lnTo>
                    <a:pt x="2437" y="2624"/>
                  </a:lnTo>
                  <a:lnTo>
                    <a:pt x="2437" y="2626"/>
                  </a:lnTo>
                  <a:lnTo>
                    <a:pt x="2438" y="2627"/>
                  </a:lnTo>
                  <a:lnTo>
                    <a:pt x="2439" y="2629"/>
                  </a:lnTo>
                  <a:lnTo>
                    <a:pt x="2440" y="2631"/>
                  </a:lnTo>
                  <a:lnTo>
                    <a:pt x="2441" y="2632"/>
                  </a:lnTo>
                  <a:lnTo>
                    <a:pt x="2442" y="2634"/>
                  </a:lnTo>
                  <a:lnTo>
                    <a:pt x="2442" y="2636"/>
                  </a:lnTo>
                  <a:lnTo>
                    <a:pt x="2443" y="2637"/>
                  </a:lnTo>
                  <a:lnTo>
                    <a:pt x="2444" y="2639"/>
                  </a:lnTo>
                  <a:lnTo>
                    <a:pt x="2445" y="2641"/>
                  </a:lnTo>
                  <a:lnTo>
                    <a:pt x="2446" y="2642"/>
                  </a:lnTo>
                  <a:lnTo>
                    <a:pt x="2447" y="2644"/>
                  </a:lnTo>
                  <a:lnTo>
                    <a:pt x="2448" y="2646"/>
                  </a:lnTo>
                  <a:lnTo>
                    <a:pt x="2448" y="2647"/>
                  </a:lnTo>
                  <a:lnTo>
                    <a:pt x="2449" y="2649"/>
                  </a:lnTo>
                  <a:lnTo>
                    <a:pt x="2450" y="2651"/>
                  </a:lnTo>
                  <a:lnTo>
                    <a:pt x="2451" y="2652"/>
                  </a:lnTo>
                  <a:lnTo>
                    <a:pt x="2452" y="2654"/>
                  </a:lnTo>
                  <a:lnTo>
                    <a:pt x="2453" y="2655"/>
                  </a:lnTo>
                  <a:lnTo>
                    <a:pt x="2454" y="2657"/>
                  </a:lnTo>
                  <a:lnTo>
                    <a:pt x="2454" y="2659"/>
                  </a:lnTo>
                  <a:lnTo>
                    <a:pt x="2455" y="2660"/>
                  </a:lnTo>
                  <a:lnTo>
                    <a:pt x="2456" y="2662"/>
                  </a:lnTo>
                  <a:lnTo>
                    <a:pt x="2456" y="2662"/>
                  </a:lnTo>
                  <a:lnTo>
                    <a:pt x="2457" y="2663"/>
                  </a:lnTo>
                  <a:lnTo>
                    <a:pt x="2458" y="2665"/>
                  </a:lnTo>
                  <a:lnTo>
                    <a:pt x="2459" y="2666"/>
                  </a:lnTo>
                  <a:lnTo>
                    <a:pt x="2459" y="2668"/>
                  </a:lnTo>
                  <a:lnTo>
                    <a:pt x="2460" y="2670"/>
                  </a:lnTo>
                  <a:lnTo>
                    <a:pt x="2461" y="2671"/>
                  </a:lnTo>
                  <a:lnTo>
                    <a:pt x="2462" y="2673"/>
                  </a:lnTo>
                  <a:lnTo>
                    <a:pt x="2463" y="2674"/>
                  </a:lnTo>
                  <a:lnTo>
                    <a:pt x="2464" y="2676"/>
                  </a:lnTo>
                  <a:lnTo>
                    <a:pt x="2465" y="2677"/>
                  </a:lnTo>
                  <a:lnTo>
                    <a:pt x="2465" y="2679"/>
                  </a:lnTo>
                  <a:lnTo>
                    <a:pt x="2466" y="2680"/>
                  </a:lnTo>
                  <a:lnTo>
                    <a:pt x="2467" y="2682"/>
                  </a:lnTo>
                  <a:lnTo>
                    <a:pt x="2468" y="2683"/>
                  </a:lnTo>
                  <a:lnTo>
                    <a:pt x="2469" y="2685"/>
                  </a:lnTo>
                  <a:lnTo>
                    <a:pt x="2470" y="2686"/>
                  </a:lnTo>
                  <a:lnTo>
                    <a:pt x="2470" y="2688"/>
                  </a:lnTo>
                  <a:lnTo>
                    <a:pt x="2471" y="2689"/>
                  </a:lnTo>
                  <a:lnTo>
                    <a:pt x="2472" y="2691"/>
                  </a:lnTo>
                  <a:lnTo>
                    <a:pt x="2473" y="2692"/>
                  </a:lnTo>
                  <a:lnTo>
                    <a:pt x="2474" y="2694"/>
                  </a:lnTo>
                  <a:lnTo>
                    <a:pt x="2475" y="2695"/>
                  </a:lnTo>
                  <a:lnTo>
                    <a:pt x="2475" y="2697"/>
                  </a:lnTo>
                  <a:lnTo>
                    <a:pt x="2476" y="2698"/>
                  </a:lnTo>
                  <a:lnTo>
                    <a:pt x="2477" y="2700"/>
                  </a:lnTo>
                  <a:lnTo>
                    <a:pt x="2478" y="2701"/>
                  </a:lnTo>
                  <a:lnTo>
                    <a:pt x="2479" y="2702"/>
                  </a:lnTo>
                  <a:lnTo>
                    <a:pt x="2479" y="2702"/>
                  </a:lnTo>
                  <a:lnTo>
                    <a:pt x="2480" y="2704"/>
                  </a:lnTo>
                  <a:lnTo>
                    <a:pt x="2480" y="2705"/>
                  </a:lnTo>
                  <a:lnTo>
                    <a:pt x="2481" y="2707"/>
                  </a:lnTo>
                  <a:lnTo>
                    <a:pt x="2482" y="2708"/>
                  </a:lnTo>
                  <a:lnTo>
                    <a:pt x="2483" y="2710"/>
                  </a:lnTo>
                  <a:lnTo>
                    <a:pt x="2484" y="2711"/>
                  </a:lnTo>
                  <a:lnTo>
                    <a:pt x="2485" y="2712"/>
                  </a:lnTo>
                  <a:lnTo>
                    <a:pt x="2486" y="2714"/>
                  </a:lnTo>
                  <a:lnTo>
                    <a:pt x="2486" y="2715"/>
                  </a:lnTo>
                  <a:lnTo>
                    <a:pt x="2487" y="2717"/>
                  </a:lnTo>
                  <a:lnTo>
                    <a:pt x="2488" y="2718"/>
                  </a:lnTo>
                  <a:lnTo>
                    <a:pt x="2489" y="2720"/>
                  </a:lnTo>
                  <a:lnTo>
                    <a:pt x="2490" y="2721"/>
                  </a:lnTo>
                  <a:lnTo>
                    <a:pt x="2491" y="2722"/>
                  </a:lnTo>
                  <a:lnTo>
                    <a:pt x="2491" y="2724"/>
                  </a:lnTo>
                  <a:lnTo>
                    <a:pt x="2492" y="2725"/>
                  </a:lnTo>
                  <a:lnTo>
                    <a:pt x="2492" y="2725"/>
                  </a:lnTo>
                  <a:lnTo>
                    <a:pt x="2493" y="2727"/>
                  </a:lnTo>
                  <a:lnTo>
                    <a:pt x="2494" y="2728"/>
                  </a:lnTo>
                  <a:lnTo>
                    <a:pt x="2495" y="2729"/>
                  </a:lnTo>
                  <a:lnTo>
                    <a:pt x="2496" y="2730"/>
                  </a:lnTo>
                  <a:lnTo>
                    <a:pt x="2497" y="2732"/>
                  </a:lnTo>
                  <a:lnTo>
                    <a:pt x="2497" y="2733"/>
                  </a:lnTo>
                  <a:lnTo>
                    <a:pt x="2498" y="2734"/>
                  </a:lnTo>
                  <a:lnTo>
                    <a:pt x="2499" y="2735"/>
                  </a:lnTo>
                  <a:lnTo>
                    <a:pt x="2500" y="2736"/>
                  </a:lnTo>
                  <a:lnTo>
                    <a:pt x="2501" y="2737"/>
                  </a:lnTo>
                  <a:lnTo>
                    <a:pt x="2502" y="2738"/>
                  </a:lnTo>
                  <a:lnTo>
                    <a:pt x="2503" y="2738"/>
                  </a:lnTo>
                  <a:lnTo>
                    <a:pt x="2503" y="2739"/>
                  </a:lnTo>
                  <a:lnTo>
                    <a:pt x="2504" y="2740"/>
                  </a:lnTo>
                  <a:lnTo>
                    <a:pt x="2505" y="2741"/>
                  </a:lnTo>
                  <a:lnTo>
                    <a:pt x="2506" y="2741"/>
                  </a:lnTo>
                  <a:lnTo>
                    <a:pt x="2507" y="2742"/>
                  </a:lnTo>
                  <a:lnTo>
                    <a:pt x="2508" y="2742"/>
                  </a:lnTo>
                  <a:lnTo>
                    <a:pt x="2509" y="2743"/>
                  </a:lnTo>
                  <a:lnTo>
                    <a:pt x="2509" y="2743"/>
                  </a:lnTo>
                  <a:lnTo>
                    <a:pt x="2510" y="2744"/>
                  </a:lnTo>
                  <a:lnTo>
                    <a:pt x="2511" y="2744"/>
                  </a:lnTo>
                  <a:lnTo>
                    <a:pt x="2512" y="2745"/>
                  </a:lnTo>
                  <a:lnTo>
                    <a:pt x="2513" y="2745"/>
                  </a:lnTo>
                  <a:lnTo>
                    <a:pt x="2514" y="2745"/>
                  </a:lnTo>
                  <a:lnTo>
                    <a:pt x="2515" y="2745"/>
                  </a:lnTo>
                  <a:lnTo>
                    <a:pt x="2515" y="2745"/>
                  </a:lnTo>
                  <a:lnTo>
                    <a:pt x="2516" y="2746"/>
                  </a:lnTo>
                  <a:lnTo>
                    <a:pt x="2517" y="2746"/>
                  </a:lnTo>
                  <a:lnTo>
                    <a:pt x="2518" y="2746"/>
                  </a:lnTo>
                  <a:lnTo>
                    <a:pt x="2519" y="2746"/>
                  </a:lnTo>
                  <a:lnTo>
                    <a:pt x="2520" y="2745"/>
                  </a:lnTo>
                  <a:lnTo>
                    <a:pt x="2521" y="2745"/>
                  </a:lnTo>
                  <a:lnTo>
                    <a:pt x="2521" y="2745"/>
                  </a:lnTo>
                  <a:lnTo>
                    <a:pt x="2522" y="2745"/>
                  </a:lnTo>
                  <a:lnTo>
                    <a:pt x="2523" y="2745"/>
                  </a:lnTo>
                  <a:lnTo>
                    <a:pt x="2524" y="2744"/>
                  </a:lnTo>
                  <a:lnTo>
                    <a:pt x="2525" y="2744"/>
                  </a:lnTo>
                  <a:lnTo>
                    <a:pt x="2526" y="2743"/>
                  </a:lnTo>
                  <a:lnTo>
                    <a:pt x="2527" y="2743"/>
                  </a:lnTo>
                  <a:lnTo>
                    <a:pt x="2527" y="2743"/>
                  </a:lnTo>
                  <a:lnTo>
                    <a:pt x="2528" y="2742"/>
                  </a:lnTo>
                  <a:lnTo>
                    <a:pt x="2529" y="2741"/>
                  </a:lnTo>
                  <a:lnTo>
                    <a:pt x="2530" y="2741"/>
                  </a:lnTo>
                  <a:lnTo>
                    <a:pt x="2531" y="2740"/>
                  </a:lnTo>
                  <a:lnTo>
                    <a:pt x="2532" y="2739"/>
                  </a:lnTo>
                  <a:lnTo>
                    <a:pt x="2533" y="2738"/>
                  </a:lnTo>
                  <a:lnTo>
                    <a:pt x="2533" y="2738"/>
                  </a:lnTo>
                  <a:lnTo>
                    <a:pt x="2534" y="2737"/>
                  </a:lnTo>
                  <a:lnTo>
                    <a:pt x="2535" y="2736"/>
                  </a:lnTo>
                  <a:lnTo>
                    <a:pt x="2536" y="2735"/>
                  </a:lnTo>
                  <a:lnTo>
                    <a:pt x="2537" y="2734"/>
                  </a:lnTo>
                  <a:lnTo>
                    <a:pt x="2538" y="2733"/>
                  </a:lnTo>
                  <a:lnTo>
                    <a:pt x="2539" y="2732"/>
                  </a:lnTo>
                  <a:lnTo>
                    <a:pt x="2539" y="2730"/>
                  </a:lnTo>
                  <a:lnTo>
                    <a:pt x="2540" y="2729"/>
                  </a:lnTo>
                  <a:lnTo>
                    <a:pt x="2541" y="2728"/>
                  </a:lnTo>
                  <a:lnTo>
                    <a:pt x="2542" y="2727"/>
                  </a:lnTo>
                  <a:lnTo>
                    <a:pt x="2543" y="2725"/>
                  </a:lnTo>
                  <a:lnTo>
                    <a:pt x="2544" y="2724"/>
                  </a:lnTo>
                  <a:lnTo>
                    <a:pt x="2545" y="2722"/>
                  </a:lnTo>
                  <a:lnTo>
                    <a:pt x="2545" y="2721"/>
                  </a:lnTo>
                  <a:lnTo>
                    <a:pt x="2546" y="2719"/>
                  </a:lnTo>
                  <a:lnTo>
                    <a:pt x="2547" y="2718"/>
                  </a:lnTo>
                  <a:lnTo>
                    <a:pt x="2548" y="2716"/>
                  </a:lnTo>
                  <a:lnTo>
                    <a:pt x="2549" y="2714"/>
                  </a:lnTo>
                  <a:lnTo>
                    <a:pt x="2550" y="2712"/>
                  </a:lnTo>
                  <a:lnTo>
                    <a:pt x="2551" y="2711"/>
                  </a:lnTo>
                  <a:lnTo>
                    <a:pt x="2551" y="2709"/>
                  </a:lnTo>
                  <a:lnTo>
                    <a:pt x="2552" y="2707"/>
                  </a:lnTo>
                  <a:lnTo>
                    <a:pt x="2553" y="2705"/>
                  </a:lnTo>
                  <a:lnTo>
                    <a:pt x="2554" y="2703"/>
                  </a:lnTo>
                  <a:lnTo>
                    <a:pt x="2555" y="2700"/>
                  </a:lnTo>
                  <a:lnTo>
                    <a:pt x="2556" y="2698"/>
                  </a:lnTo>
                  <a:lnTo>
                    <a:pt x="2557" y="2696"/>
                  </a:lnTo>
                  <a:lnTo>
                    <a:pt x="2557" y="2694"/>
                  </a:lnTo>
                  <a:lnTo>
                    <a:pt x="2558" y="2691"/>
                  </a:lnTo>
                  <a:lnTo>
                    <a:pt x="2559" y="2689"/>
                  </a:lnTo>
                  <a:lnTo>
                    <a:pt x="2560" y="2687"/>
                  </a:lnTo>
                  <a:lnTo>
                    <a:pt x="2561" y="2684"/>
                  </a:lnTo>
                  <a:lnTo>
                    <a:pt x="2562" y="2681"/>
                  </a:lnTo>
                  <a:lnTo>
                    <a:pt x="2563" y="2679"/>
                  </a:lnTo>
                  <a:lnTo>
                    <a:pt x="2563" y="2676"/>
                  </a:lnTo>
                  <a:lnTo>
                    <a:pt x="2564" y="2673"/>
                  </a:lnTo>
                  <a:lnTo>
                    <a:pt x="2565" y="2670"/>
                  </a:lnTo>
                  <a:lnTo>
                    <a:pt x="2566" y="2668"/>
                  </a:lnTo>
                  <a:lnTo>
                    <a:pt x="2567" y="2665"/>
                  </a:lnTo>
                  <a:lnTo>
                    <a:pt x="2568" y="2662"/>
                  </a:lnTo>
                  <a:lnTo>
                    <a:pt x="2569" y="2658"/>
                  </a:lnTo>
                  <a:lnTo>
                    <a:pt x="2569" y="2655"/>
                  </a:lnTo>
                  <a:lnTo>
                    <a:pt x="2570" y="2652"/>
                  </a:lnTo>
                  <a:lnTo>
                    <a:pt x="2571" y="2649"/>
                  </a:lnTo>
                  <a:lnTo>
                    <a:pt x="2572" y="2645"/>
                  </a:lnTo>
                  <a:lnTo>
                    <a:pt x="2573" y="2642"/>
                  </a:lnTo>
                  <a:lnTo>
                    <a:pt x="2574" y="2638"/>
                  </a:lnTo>
                  <a:lnTo>
                    <a:pt x="2575" y="2635"/>
                  </a:lnTo>
                  <a:lnTo>
                    <a:pt x="2575" y="2631"/>
                  </a:lnTo>
                  <a:lnTo>
                    <a:pt x="2576" y="2628"/>
                  </a:lnTo>
                  <a:lnTo>
                    <a:pt x="2577" y="2624"/>
                  </a:lnTo>
                  <a:lnTo>
                    <a:pt x="2578" y="2620"/>
                  </a:lnTo>
                  <a:lnTo>
                    <a:pt x="2579" y="2616"/>
                  </a:lnTo>
                  <a:lnTo>
                    <a:pt x="2580" y="2612"/>
                  </a:lnTo>
                  <a:lnTo>
                    <a:pt x="2581" y="2608"/>
                  </a:lnTo>
                  <a:lnTo>
                    <a:pt x="2581" y="2604"/>
                  </a:lnTo>
                  <a:lnTo>
                    <a:pt x="2582" y="2599"/>
                  </a:lnTo>
                  <a:lnTo>
                    <a:pt x="2583" y="2595"/>
                  </a:lnTo>
                  <a:lnTo>
                    <a:pt x="2584" y="2591"/>
                  </a:lnTo>
                  <a:lnTo>
                    <a:pt x="2585" y="2586"/>
                  </a:lnTo>
                  <a:lnTo>
                    <a:pt x="2586" y="2582"/>
                  </a:lnTo>
                  <a:lnTo>
                    <a:pt x="2586" y="2582"/>
                  </a:lnTo>
                  <a:lnTo>
                    <a:pt x="2587" y="2577"/>
                  </a:lnTo>
                  <a:lnTo>
                    <a:pt x="2587" y="2573"/>
                  </a:lnTo>
                  <a:lnTo>
                    <a:pt x="2588" y="2568"/>
                  </a:lnTo>
                  <a:lnTo>
                    <a:pt x="2589" y="2564"/>
                  </a:lnTo>
                  <a:lnTo>
                    <a:pt x="2590" y="2559"/>
                  </a:lnTo>
                  <a:lnTo>
                    <a:pt x="2591" y="2554"/>
                  </a:lnTo>
                  <a:lnTo>
                    <a:pt x="2592" y="2550"/>
                  </a:lnTo>
                  <a:lnTo>
                    <a:pt x="2592" y="2545"/>
                  </a:lnTo>
                  <a:lnTo>
                    <a:pt x="2593" y="2540"/>
                  </a:lnTo>
                  <a:lnTo>
                    <a:pt x="2594" y="2536"/>
                  </a:lnTo>
                  <a:lnTo>
                    <a:pt x="2595" y="2531"/>
                  </a:lnTo>
                  <a:lnTo>
                    <a:pt x="2596" y="2526"/>
                  </a:lnTo>
                  <a:lnTo>
                    <a:pt x="2597" y="2522"/>
                  </a:lnTo>
                  <a:lnTo>
                    <a:pt x="2597" y="2517"/>
                  </a:lnTo>
                  <a:lnTo>
                    <a:pt x="2598" y="2512"/>
                  </a:lnTo>
                  <a:lnTo>
                    <a:pt x="2599" y="2507"/>
                  </a:lnTo>
                  <a:lnTo>
                    <a:pt x="2600" y="2502"/>
                  </a:lnTo>
                  <a:lnTo>
                    <a:pt x="2601" y="2498"/>
                  </a:lnTo>
                  <a:lnTo>
                    <a:pt x="2602" y="2493"/>
                  </a:lnTo>
                  <a:lnTo>
                    <a:pt x="2602" y="2488"/>
                  </a:lnTo>
                  <a:lnTo>
                    <a:pt x="2603" y="2483"/>
                  </a:lnTo>
                  <a:lnTo>
                    <a:pt x="2604" y="2478"/>
                  </a:lnTo>
                  <a:lnTo>
                    <a:pt x="2605" y="2473"/>
                  </a:lnTo>
                  <a:lnTo>
                    <a:pt x="2606" y="2468"/>
                  </a:lnTo>
                  <a:lnTo>
                    <a:pt x="2607" y="2463"/>
                  </a:lnTo>
                  <a:lnTo>
                    <a:pt x="2607" y="2458"/>
                  </a:lnTo>
                  <a:lnTo>
                    <a:pt x="2607" y="2458"/>
                  </a:lnTo>
                  <a:lnTo>
                    <a:pt x="2608" y="2453"/>
                  </a:lnTo>
                  <a:lnTo>
                    <a:pt x="2609" y="2448"/>
                  </a:lnTo>
                  <a:lnTo>
                    <a:pt x="2610" y="2443"/>
                  </a:lnTo>
                  <a:lnTo>
                    <a:pt x="2611" y="2438"/>
                  </a:lnTo>
                  <a:lnTo>
                    <a:pt x="2612" y="2433"/>
                  </a:lnTo>
                  <a:lnTo>
                    <a:pt x="2613" y="2428"/>
                  </a:lnTo>
                  <a:lnTo>
                    <a:pt x="2613" y="2422"/>
                  </a:lnTo>
                  <a:lnTo>
                    <a:pt x="2614" y="2417"/>
                  </a:lnTo>
                  <a:lnTo>
                    <a:pt x="2615" y="2412"/>
                  </a:lnTo>
                  <a:lnTo>
                    <a:pt x="2616" y="2407"/>
                  </a:lnTo>
                  <a:lnTo>
                    <a:pt x="2617" y="2402"/>
                  </a:lnTo>
                  <a:lnTo>
                    <a:pt x="2618" y="2397"/>
                  </a:lnTo>
                  <a:lnTo>
                    <a:pt x="2619" y="2392"/>
                  </a:lnTo>
                  <a:lnTo>
                    <a:pt x="2619" y="2387"/>
                  </a:lnTo>
                  <a:lnTo>
                    <a:pt x="2620" y="2382"/>
                  </a:lnTo>
                  <a:lnTo>
                    <a:pt x="2621" y="2378"/>
                  </a:lnTo>
                  <a:lnTo>
                    <a:pt x="2622" y="2373"/>
                  </a:lnTo>
                  <a:lnTo>
                    <a:pt x="2623" y="2368"/>
                  </a:lnTo>
                  <a:lnTo>
                    <a:pt x="2624" y="2363"/>
                  </a:lnTo>
                  <a:lnTo>
                    <a:pt x="2625" y="2358"/>
                  </a:lnTo>
                  <a:lnTo>
                    <a:pt x="2625" y="2353"/>
                  </a:lnTo>
                  <a:lnTo>
                    <a:pt x="2626" y="2348"/>
                  </a:lnTo>
                  <a:lnTo>
                    <a:pt x="2627" y="2344"/>
                  </a:lnTo>
                  <a:lnTo>
                    <a:pt x="2628" y="2339"/>
                  </a:lnTo>
                  <a:lnTo>
                    <a:pt x="2629" y="2334"/>
                  </a:lnTo>
                  <a:lnTo>
                    <a:pt x="2630" y="2329"/>
                  </a:lnTo>
                  <a:lnTo>
                    <a:pt x="2630" y="2325"/>
                  </a:lnTo>
                  <a:lnTo>
                    <a:pt x="2631" y="2320"/>
                  </a:lnTo>
                  <a:lnTo>
                    <a:pt x="2632" y="2315"/>
                  </a:lnTo>
                  <a:lnTo>
                    <a:pt x="2633" y="2311"/>
                  </a:lnTo>
                  <a:lnTo>
                    <a:pt x="2634" y="2306"/>
                  </a:lnTo>
                  <a:lnTo>
                    <a:pt x="2635" y="2301"/>
                  </a:lnTo>
                  <a:lnTo>
                    <a:pt x="2636" y="2297"/>
                  </a:lnTo>
                  <a:lnTo>
                    <a:pt x="2636" y="2292"/>
                  </a:lnTo>
                  <a:lnTo>
                    <a:pt x="2637" y="2288"/>
                  </a:lnTo>
                  <a:lnTo>
                    <a:pt x="2638" y="2283"/>
                  </a:lnTo>
                  <a:lnTo>
                    <a:pt x="2639" y="2279"/>
                  </a:lnTo>
                  <a:lnTo>
                    <a:pt x="2640" y="2274"/>
                  </a:lnTo>
                  <a:lnTo>
                    <a:pt x="2641" y="2270"/>
                  </a:lnTo>
                  <a:lnTo>
                    <a:pt x="2642" y="2266"/>
                  </a:lnTo>
                  <a:lnTo>
                    <a:pt x="2642" y="2261"/>
                  </a:lnTo>
                  <a:lnTo>
                    <a:pt x="2643" y="2257"/>
                  </a:lnTo>
                  <a:lnTo>
                    <a:pt x="2644" y="2253"/>
                  </a:lnTo>
                  <a:lnTo>
                    <a:pt x="2645" y="2248"/>
                  </a:lnTo>
                  <a:lnTo>
                    <a:pt x="2646" y="2244"/>
                  </a:lnTo>
                  <a:lnTo>
                    <a:pt x="2647" y="2240"/>
                  </a:lnTo>
                  <a:lnTo>
                    <a:pt x="2648" y="2236"/>
                  </a:lnTo>
                  <a:lnTo>
                    <a:pt x="2648" y="2231"/>
                  </a:lnTo>
                  <a:lnTo>
                    <a:pt x="2649" y="2227"/>
                  </a:lnTo>
                  <a:lnTo>
                    <a:pt x="2650" y="2223"/>
                  </a:lnTo>
                  <a:lnTo>
                    <a:pt x="2651" y="2219"/>
                  </a:lnTo>
                  <a:lnTo>
                    <a:pt x="2652" y="2215"/>
                  </a:lnTo>
                  <a:lnTo>
                    <a:pt x="2653" y="2211"/>
                  </a:lnTo>
                  <a:lnTo>
                    <a:pt x="2654" y="2207"/>
                  </a:lnTo>
                  <a:lnTo>
                    <a:pt x="2654" y="2203"/>
                  </a:lnTo>
                  <a:lnTo>
                    <a:pt x="2655" y="2199"/>
                  </a:lnTo>
                  <a:lnTo>
                    <a:pt x="2656" y="2196"/>
                  </a:lnTo>
                  <a:lnTo>
                    <a:pt x="2657" y="2192"/>
                  </a:lnTo>
                  <a:lnTo>
                    <a:pt x="2658" y="2188"/>
                  </a:lnTo>
                  <a:lnTo>
                    <a:pt x="2659" y="2184"/>
                  </a:lnTo>
                  <a:lnTo>
                    <a:pt x="2660" y="2181"/>
                  </a:lnTo>
                  <a:lnTo>
                    <a:pt x="2660" y="2177"/>
                  </a:lnTo>
                  <a:lnTo>
                    <a:pt x="2661" y="2173"/>
                  </a:lnTo>
                  <a:lnTo>
                    <a:pt x="2662" y="2170"/>
                  </a:lnTo>
                  <a:lnTo>
                    <a:pt x="2663" y="2166"/>
                  </a:lnTo>
                  <a:lnTo>
                    <a:pt x="2664" y="2162"/>
                  </a:lnTo>
                  <a:lnTo>
                    <a:pt x="2665" y="2159"/>
                  </a:lnTo>
                  <a:lnTo>
                    <a:pt x="2666" y="2156"/>
                  </a:lnTo>
                  <a:lnTo>
                    <a:pt x="2666" y="2152"/>
                  </a:lnTo>
                  <a:lnTo>
                    <a:pt x="2667" y="2149"/>
                  </a:lnTo>
                  <a:lnTo>
                    <a:pt x="2668" y="2145"/>
                  </a:lnTo>
                  <a:lnTo>
                    <a:pt x="2669" y="2142"/>
                  </a:lnTo>
                  <a:lnTo>
                    <a:pt x="2670" y="2139"/>
                  </a:lnTo>
                  <a:lnTo>
                    <a:pt x="2671" y="2136"/>
                  </a:lnTo>
                  <a:lnTo>
                    <a:pt x="2672" y="2132"/>
                  </a:lnTo>
                  <a:lnTo>
                    <a:pt x="2672" y="2129"/>
                  </a:lnTo>
                  <a:lnTo>
                    <a:pt x="2673" y="2126"/>
                  </a:lnTo>
                  <a:lnTo>
                    <a:pt x="2674" y="2123"/>
                  </a:lnTo>
                  <a:lnTo>
                    <a:pt x="2675" y="2120"/>
                  </a:lnTo>
                  <a:lnTo>
                    <a:pt x="2676" y="2117"/>
                  </a:lnTo>
                  <a:lnTo>
                    <a:pt x="2677" y="2114"/>
                  </a:lnTo>
                  <a:lnTo>
                    <a:pt x="2678" y="2111"/>
                  </a:lnTo>
                  <a:lnTo>
                    <a:pt x="2678" y="2108"/>
                  </a:lnTo>
                  <a:lnTo>
                    <a:pt x="2679" y="2106"/>
                  </a:lnTo>
                  <a:lnTo>
                    <a:pt x="2680" y="2103"/>
                  </a:lnTo>
                  <a:lnTo>
                    <a:pt x="2681" y="2100"/>
                  </a:lnTo>
                  <a:lnTo>
                    <a:pt x="2682" y="2097"/>
                  </a:lnTo>
                  <a:lnTo>
                    <a:pt x="2683" y="2095"/>
                  </a:lnTo>
                  <a:lnTo>
                    <a:pt x="2684" y="2092"/>
                  </a:lnTo>
                  <a:lnTo>
                    <a:pt x="2684" y="2090"/>
                  </a:lnTo>
                  <a:lnTo>
                    <a:pt x="2685" y="2087"/>
                  </a:lnTo>
                  <a:lnTo>
                    <a:pt x="2686" y="2085"/>
                  </a:lnTo>
                  <a:lnTo>
                    <a:pt x="2687" y="2082"/>
                  </a:lnTo>
                  <a:lnTo>
                    <a:pt x="2688" y="2080"/>
                  </a:lnTo>
                  <a:lnTo>
                    <a:pt x="2689" y="2078"/>
                  </a:lnTo>
                  <a:lnTo>
                    <a:pt x="2690" y="2075"/>
                  </a:lnTo>
                  <a:lnTo>
                    <a:pt x="2690" y="2073"/>
                  </a:lnTo>
                  <a:lnTo>
                    <a:pt x="2691" y="2071"/>
                  </a:lnTo>
                  <a:lnTo>
                    <a:pt x="2692" y="2069"/>
                  </a:lnTo>
                  <a:lnTo>
                    <a:pt x="2693" y="2067"/>
                  </a:lnTo>
                  <a:lnTo>
                    <a:pt x="2694" y="2065"/>
                  </a:lnTo>
                  <a:lnTo>
                    <a:pt x="2695" y="2063"/>
                  </a:lnTo>
                  <a:lnTo>
                    <a:pt x="2696" y="2061"/>
                  </a:lnTo>
                  <a:lnTo>
                    <a:pt x="2696" y="2059"/>
                  </a:lnTo>
                  <a:lnTo>
                    <a:pt x="2697" y="2057"/>
                  </a:lnTo>
                  <a:lnTo>
                    <a:pt x="2698" y="2055"/>
                  </a:lnTo>
                  <a:lnTo>
                    <a:pt x="2699" y="2053"/>
                  </a:lnTo>
                  <a:lnTo>
                    <a:pt x="2700" y="2052"/>
                  </a:lnTo>
                  <a:lnTo>
                    <a:pt x="2701" y="2050"/>
                  </a:lnTo>
                  <a:lnTo>
                    <a:pt x="2702" y="2048"/>
                  </a:lnTo>
                  <a:lnTo>
                    <a:pt x="2702" y="2047"/>
                  </a:lnTo>
                  <a:lnTo>
                    <a:pt x="2703" y="2045"/>
                  </a:lnTo>
                  <a:lnTo>
                    <a:pt x="2704" y="2044"/>
                  </a:lnTo>
                  <a:lnTo>
                    <a:pt x="2705" y="2042"/>
                  </a:lnTo>
                  <a:lnTo>
                    <a:pt x="2706" y="2041"/>
                  </a:lnTo>
                  <a:lnTo>
                    <a:pt x="2707" y="2040"/>
                  </a:lnTo>
                  <a:lnTo>
                    <a:pt x="2708" y="2038"/>
                  </a:lnTo>
                  <a:lnTo>
                    <a:pt x="2708" y="2037"/>
                  </a:lnTo>
                  <a:lnTo>
                    <a:pt x="2709" y="2036"/>
                  </a:lnTo>
                  <a:lnTo>
                    <a:pt x="2710" y="2035"/>
                  </a:lnTo>
                  <a:lnTo>
                    <a:pt x="2711" y="2034"/>
                  </a:lnTo>
                  <a:lnTo>
                    <a:pt x="2712" y="2033"/>
                  </a:lnTo>
                  <a:lnTo>
                    <a:pt x="2713" y="2032"/>
                  </a:lnTo>
                  <a:lnTo>
                    <a:pt x="2714" y="2031"/>
                  </a:lnTo>
                  <a:lnTo>
                    <a:pt x="2714" y="2030"/>
                  </a:lnTo>
                  <a:lnTo>
                    <a:pt x="2715" y="2029"/>
                  </a:lnTo>
                  <a:lnTo>
                    <a:pt x="2716" y="2028"/>
                  </a:lnTo>
                  <a:lnTo>
                    <a:pt x="2717" y="2028"/>
                  </a:lnTo>
                  <a:lnTo>
                    <a:pt x="2718" y="2027"/>
                  </a:lnTo>
                  <a:lnTo>
                    <a:pt x="2719" y="2026"/>
                  </a:lnTo>
                  <a:lnTo>
                    <a:pt x="2720" y="2026"/>
                  </a:lnTo>
                  <a:lnTo>
                    <a:pt x="2720" y="2025"/>
                  </a:lnTo>
                  <a:lnTo>
                    <a:pt x="2721" y="2025"/>
                  </a:lnTo>
                  <a:lnTo>
                    <a:pt x="2722" y="2024"/>
                  </a:lnTo>
                  <a:lnTo>
                    <a:pt x="2723" y="2024"/>
                  </a:lnTo>
                  <a:lnTo>
                    <a:pt x="2724" y="2024"/>
                  </a:lnTo>
                  <a:lnTo>
                    <a:pt x="2725" y="2023"/>
                  </a:lnTo>
                  <a:lnTo>
                    <a:pt x="2726" y="2023"/>
                  </a:lnTo>
                  <a:lnTo>
                    <a:pt x="2726" y="2023"/>
                  </a:lnTo>
                  <a:lnTo>
                    <a:pt x="2727" y="2023"/>
                  </a:lnTo>
                  <a:lnTo>
                    <a:pt x="2728" y="2023"/>
                  </a:lnTo>
                  <a:lnTo>
                    <a:pt x="2729" y="2023"/>
                  </a:lnTo>
                  <a:lnTo>
                    <a:pt x="2730" y="2023"/>
                  </a:lnTo>
                  <a:lnTo>
                    <a:pt x="2731" y="2023"/>
                  </a:lnTo>
                  <a:lnTo>
                    <a:pt x="2732" y="2023"/>
                  </a:lnTo>
                  <a:lnTo>
                    <a:pt x="2732" y="2023"/>
                  </a:lnTo>
                  <a:lnTo>
                    <a:pt x="2733" y="2023"/>
                  </a:lnTo>
                  <a:lnTo>
                    <a:pt x="2734" y="2024"/>
                  </a:lnTo>
                  <a:lnTo>
                    <a:pt x="2735" y="2024"/>
                  </a:lnTo>
                  <a:lnTo>
                    <a:pt x="2736" y="2024"/>
                  </a:lnTo>
                  <a:lnTo>
                    <a:pt x="2737" y="2025"/>
                  </a:lnTo>
                  <a:lnTo>
                    <a:pt x="2738" y="2025"/>
                  </a:lnTo>
                  <a:lnTo>
                    <a:pt x="2738" y="2026"/>
                  </a:lnTo>
                  <a:lnTo>
                    <a:pt x="2739" y="2026"/>
                  </a:lnTo>
                  <a:lnTo>
                    <a:pt x="2740" y="2027"/>
                  </a:lnTo>
                  <a:lnTo>
                    <a:pt x="2741" y="2028"/>
                  </a:lnTo>
                  <a:lnTo>
                    <a:pt x="2742" y="2028"/>
                  </a:lnTo>
                  <a:lnTo>
                    <a:pt x="2743" y="2029"/>
                  </a:lnTo>
                  <a:lnTo>
                    <a:pt x="2744" y="2030"/>
                  </a:lnTo>
                  <a:lnTo>
                    <a:pt x="2744" y="2031"/>
                  </a:lnTo>
                  <a:lnTo>
                    <a:pt x="2745" y="2032"/>
                  </a:lnTo>
                  <a:lnTo>
                    <a:pt x="2746" y="2033"/>
                  </a:lnTo>
                  <a:lnTo>
                    <a:pt x="2747" y="2034"/>
                  </a:lnTo>
                  <a:lnTo>
                    <a:pt x="2748" y="2035"/>
                  </a:lnTo>
                  <a:lnTo>
                    <a:pt x="2749" y="2036"/>
                  </a:lnTo>
                  <a:lnTo>
                    <a:pt x="2750" y="2037"/>
                  </a:lnTo>
                  <a:lnTo>
                    <a:pt x="2750" y="2038"/>
                  </a:lnTo>
                  <a:lnTo>
                    <a:pt x="2751" y="2040"/>
                  </a:lnTo>
                  <a:lnTo>
                    <a:pt x="2752" y="2041"/>
                  </a:lnTo>
                  <a:lnTo>
                    <a:pt x="2753" y="2042"/>
                  </a:lnTo>
                  <a:lnTo>
                    <a:pt x="2754" y="2044"/>
                  </a:lnTo>
                  <a:lnTo>
                    <a:pt x="2755" y="2045"/>
                  </a:lnTo>
                  <a:lnTo>
                    <a:pt x="2756" y="2047"/>
                  </a:lnTo>
                  <a:lnTo>
                    <a:pt x="2756" y="2048"/>
                  </a:lnTo>
                  <a:lnTo>
                    <a:pt x="2757" y="2050"/>
                  </a:lnTo>
                  <a:lnTo>
                    <a:pt x="2758" y="2052"/>
                  </a:lnTo>
                  <a:lnTo>
                    <a:pt x="2759" y="2053"/>
                  </a:lnTo>
                  <a:lnTo>
                    <a:pt x="2760" y="2055"/>
                  </a:lnTo>
                  <a:lnTo>
                    <a:pt x="2761" y="2057"/>
                  </a:lnTo>
                  <a:lnTo>
                    <a:pt x="2762" y="2059"/>
                  </a:lnTo>
                  <a:lnTo>
                    <a:pt x="2762" y="2061"/>
                  </a:lnTo>
                  <a:lnTo>
                    <a:pt x="2763" y="2063"/>
                  </a:lnTo>
                  <a:lnTo>
                    <a:pt x="2764" y="2065"/>
                  </a:lnTo>
                  <a:lnTo>
                    <a:pt x="2765" y="2067"/>
                  </a:lnTo>
                  <a:lnTo>
                    <a:pt x="2766" y="2069"/>
                  </a:lnTo>
                  <a:lnTo>
                    <a:pt x="2767" y="2071"/>
                  </a:lnTo>
                  <a:lnTo>
                    <a:pt x="2768" y="2073"/>
                  </a:lnTo>
                  <a:lnTo>
                    <a:pt x="2768" y="2075"/>
                  </a:lnTo>
                  <a:lnTo>
                    <a:pt x="2769" y="2078"/>
                  </a:lnTo>
                  <a:lnTo>
                    <a:pt x="2770" y="2080"/>
                  </a:lnTo>
                  <a:lnTo>
                    <a:pt x="2771" y="2082"/>
                  </a:lnTo>
                  <a:lnTo>
                    <a:pt x="2772" y="2085"/>
                  </a:lnTo>
                  <a:lnTo>
                    <a:pt x="2773" y="2087"/>
                  </a:lnTo>
                  <a:lnTo>
                    <a:pt x="2774" y="2090"/>
                  </a:lnTo>
                  <a:lnTo>
                    <a:pt x="2774" y="2092"/>
                  </a:lnTo>
                  <a:lnTo>
                    <a:pt x="2775" y="2095"/>
                  </a:lnTo>
                  <a:lnTo>
                    <a:pt x="2776" y="2098"/>
                  </a:lnTo>
                  <a:lnTo>
                    <a:pt x="2777" y="2100"/>
                  </a:lnTo>
                  <a:lnTo>
                    <a:pt x="2778" y="2103"/>
                  </a:lnTo>
                  <a:lnTo>
                    <a:pt x="2779" y="2106"/>
                  </a:lnTo>
                  <a:lnTo>
                    <a:pt x="2780" y="2109"/>
                  </a:lnTo>
                  <a:lnTo>
                    <a:pt x="2780" y="2111"/>
                  </a:lnTo>
                  <a:lnTo>
                    <a:pt x="2781" y="2114"/>
                  </a:lnTo>
                  <a:lnTo>
                    <a:pt x="2782" y="2117"/>
                  </a:lnTo>
                  <a:lnTo>
                    <a:pt x="2783" y="2120"/>
                  </a:lnTo>
                  <a:lnTo>
                    <a:pt x="2784" y="2123"/>
                  </a:lnTo>
                  <a:lnTo>
                    <a:pt x="2785" y="2126"/>
                  </a:lnTo>
                  <a:lnTo>
                    <a:pt x="2786" y="2129"/>
                  </a:lnTo>
                  <a:lnTo>
                    <a:pt x="2786" y="2133"/>
                  </a:lnTo>
                  <a:lnTo>
                    <a:pt x="2787" y="2136"/>
                  </a:lnTo>
                  <a:lnTo>
                    <a:pt x="2788" y="2139"/>
                  </a:lnTo>
                  <a:lnTo>
                    <a:pt x="2789" y="2142"/>
                  </a:lnTo>
                  <a:lnTo>
                    <a:pt x="2790" y="2146"/>
                  </a:lnTo>
                  <a:lnTo>
                    <a:pt x="2791" y="2149"/>
                  </a:lnTo>
                  <a:lnTo>
                    <a:pt x="2792" y="2152"/>
                  </a:lnTo>
                  <a:lnTo>
                    <a:pt x="2792" y="2156"/>
                  </a:lnTo>
                  <a:lnTo>
                    <a:pt x="2793" y="2159"/>
                  </a:lnTo>
                  <a:lnTo>
                    <a:pt x="2794" y="2163"/>
                  </a:lnTo>
                  <a:lnTo>
                    <a:pt x="2795" y="2166"/>
                  </a:lnTo>
                  <a:lnTo>
                    <a:pt x="2796" y="2170"/>
                  </a:lnTo>
                  <a:lnTo>
                    <a:pt x="2797" y="2173"/>
                  </a:lnTo>
                  <a:lnTo>
                    <a:pt x="2798" y="2177"/>
                  </a:lnTo>
                  <a:lnTo>
                    <a:pt x="2798" y="2181"/>
                  </a:lnTo>
                  <a:lnTo>
                    <a:pt x="2799" y="2184"/>
                  </a:lnTo>
                  <a:lnTo>
                    <a:pt x="2800" y="2188"/>
                  </a:lnTo>
                  <a:lnTo>
                    <a:pt x="2801" y="2192"/>
                  </a:lnTo>
                  <a:lnTo>
                    <a:pt x="2802" y="2196"/>
                  </a:lnTo>
                  <a:lnTo>
                    <a:pt x="2803" y="2200"/>
                  </a:lnTo>
                  <a:lnTo>
                    <a:pt x="2804" y="2204"/>
                  </a:lnTo>
                  <a:lnTo>
                    <a:pt x="2804" y="2207"/>
                  </a:lnTo>
                  <a:lnTo>
                    <a:pt x="2805" y="2211"/>
                  </a:lnTo>
                  <a:lnTo>
                    <a:pt x="2806" y="2215"/>
                  </a:lnTo>
                  <a:lnTo>
                    <a:pt x="2807" y="2219"/>
                  </a:lnTo>
                  <a:lnTo>
                    <a:pt x="2808" y="2223"/>
                  </a:lnTo>
                  <a:lnTo>
                    <a:pt x="2809" y="2228"/>
                  </a:lnTo>
                  <a:lnTo>
                    <a:pt x="2810" y="2232"/>
                  </a:lnTo>
                  <a:lnTo>
                    <a:pt x="2810" y="2236"/>
                  </a:lnTo>
                  <a:lnTo>
                    <a:pt x="2811" y="2240"/>
                  </a:lnTo>
                  <a:lnTo>
                    <a:pt x="2812" y="2244"/>
                  </a:lnTo>
                  <a:lnTo>
                    <a:pt x="2813" y="2248"/>
                  </a:lnTo>
                  <a:lnTo>
                    <a:pt x="2814" y="2253"/>
                  </a:lnTo>
                  <a:lnTo>
                    <a:pt x="2815" y="2257"/>
                  </a:lnTo>
                  <a:lnTo>
                    <a:pt x="2816" y="2261"/>
                  </a:lnTo>
                  <a:lnTo>
                    <a:pt x="2816" y="2266"/>
                  </a:lnTo>
                  <a:lnTo>
                    <a:pt x="2817" y="2270"/>
                  </a:lnTo>
                  <a:lnTo>
                    <a:pt x="2818" y="2275"/>
                  </a:lnTo>
                  <a:lnTo>
                    <a:pt x="2819" y="2279"/>
                  </a:lnTo>
                  <a:lnTo>
                    <a:pt x="2820" y="2283"/>
                  </a:lnTo>
                  <a:lnTo>
                    <a:pt x="2821" y="2288"/>
                  </a:lnTo>
                  <a:lnTo>
                    <a:pt x="2822" y="2292"/>
                  </a:lnTo>
                  <a:lnTo>
                    <a:pt x="2822" y="2297"/>
                  </a:lnTo>
                  <a:lnTo>
                    <a:pt x="2823" y="2302"/>
                  </a:lnTo>
                  <a:lnTo>
                    <a:pt x="2824" y="2306"/>
                  </a:lnTo>
                  <a:lnTo>
                    <a:pt x="2825" y="2311"/>
                  </a:lnTo>
                  <a:lnTo>
                    <a:pt x="2826" y="2315"/>
                  </a:lnTo>
                  <a:lnTo>
                    <a:pt x="2827" y="2320"/>
                  </a:lnTo>
                  <a:lnTo>
                    <a:pt x="2828" y="2325"/>
                  </a:lnTo>
                  <a:lnTo>
                    <a:pt x="2828" y="2330"/>
                  </a:lnTo>
                  <a:lnTo>
                    <a:pt x="2829" y="2334"/>
                  </a:lnTo>
                  <a:lnTo>
                    <a:pt x="2830" y="2339"/>
                  </a:lnTo>
                  <a:lnTo>
                    <a:pt x="2831" y="2344"/>
                  </a:lnTo>
                  <a:lnTo>
                    <a:pt x="2832" y="2349"/>
                  </a:lnTo>
                  <a:lnTo>
                    <a:pt x="2833" y="2353"/>
                  </a:lnTo>
                  <a:lnTo>
                    <a:pt x="2834" y="2358"/>
                  </a:lnTo>
                  <a:lnTo>
                    <a:pt x="2834" y="2363"/>
                  </a:lnTo>
                  <a:lnTo>
                    <a:pt x="2835" y="2368"/>
                  </a:lnTo>
                  <a:lnTo>
                    <a:pt x="2836" y="2373"/>
                  </a:lnTo>
                  <a:lnTo>
                    <a:pt x="2837" y="2378"/>
                  </a:lnTo>
                  <a:lnTo>
                    <a:pt x="2838" y="2383"/>
                  </a:lnTo>
                  <a:lnTo>
                    <a:pt x="2839" y="2388"/>
                  </a:lnTo>
                  <a:lnTo>
                    <a:pt x="2840" y="2393"/>
                  </a:lnTo>
                  <a:lnTo>
                    <a:pt x="2840" y="2398"/>
                  </a:lnTo>
                  <a:lnTo>
                    <a:pt x="2841" y="2403"/>
                  </a:lnTo>
                  <a:lnTo>
                    <a:pt x="2842" y="2408"/>
                  </a:lnTo>
                  <a:lnTo>
                    <a:pt x="2843" y="2413"/>
                  </a:lnTo>
                  <a:lnTo>
                    <a:pt x="2844" y="2418"/>
                  </a:lnTo>
                  <a:lnTo>
                    <a:pt x="2845" y="2423"/>
                  </a:lnTo>
                  <a:lnTo>
                    <a:pt x="2846" y="2428"/>
                  </a:lnTo>
                  <a:lnTo>
                    <a:pt x="2846" y="2433"/>
                  </a:lnTo>
                  <a:lnTo>
                    <a:pt x="2847" y="2438"/>
                  </a:lnTo>
                  <a:lnTo>
                    <a:pt x="2848" y="2443"/>
                  </a:lnTo>
                  <a:lnTo>
                    <a:pt x="2849" y="2448"/>
                  </a:lnTo>
                  <a:lnTo>
                    <a:pt x="2850" y="2453"/>
                  </a:lnTo>
                  <a:lnTo>
                    <a:pt x="2851" y="2458"/>
                  </a:lnTo>
                  <a:lnTo>
                    <a:pt x="2852" y="2464"/>
                  </a:lnTo>
                  <a:lnTo>
                    <a:pt x="2852" y="2469"/>
                  </a:lnTo>
                  <a:lnTo>
                    <a:pt x="2853" y="2474"/>
                  </a:lnTo>
                  <a:lnTo>
                    <a:pt x="2854" y="2479"/>
                  </a:lnTo>
                  <a:lnTo>
                    <a:pt x="2855" y="2484"/>
                  </a:lnTo>
                  <a:lnTo>
                    <a:pt x="2855" y="2484"/>
                  </a:lnTo>
                  <a:lnTo>
                    <a:pt x="2856" y="2489"/>
                  </a:lnTo>
                  <a:lnTo>
                    <a:pt x="2857" y="2494"/>
                  </a:lnTo>
                  <a:lnTo>
                    <a:pt x="2857" y="2499"/>
                  </a:lnTo>
                  <a:lnTo>
                    <a:pt x="2858" y="2504"/>
                  </a:lnTo>
                  <a:lnTo>
                    <a:pt x="2859" y="2509"/>
                  </a:lnTo>
                  <a:lnTo>
                    <a:pt x="2860" y="2514"/>
                  </a:lnTo>
                  <a:lnTo>
                    <a:pt x="2861" y="2519"/>
                  </a:lnTo>
                  <a:lnTo>
                    <a:pt x="2862" y="2524"/>
                  </a:lnTo>
                  <a:lnTo>
                    <a:pt x="2862" y="2529"/>
                  </a:lnTo>
                  <a:lnTo>
                    <a:pt x="2863" y="2534"/>
                  </a:lnTo>
                  <a:lnTo>
                    <a:pt x="2864" y="2539"/>
                  </a:lnTo>
                  <a:lnTo>
                    <a:pt x="2865" y="2543"/>
                  </a:lnTo>
                  <a:lnTo>
                    <a:pt x="2866" y="2548"/>
                  </a:lnTo>
                  <a:lnTo>
                    <a:pt x="2867" y="2553"/>
                  </a:lnTo>
                  <a:lnTo>
                    <a:pt x="2867" y="2558"/>
                  </a:lnTo>
                  <a:lnTo>
                    <a:pt x="2868" y="2562"/>
                  </a:lnTo>
                  <a:lnTo>
                    <a:pt x="2869" y="2567"/>
                  </a:lnTo>
                  <a:lnTo>
                    <a:pt x="2870" y="2572"/>
                  </a:lnTo>
                  <a:lnTo>
                    <a:pt x="2871" y="2576"/>
                  </a:lnTo>
                  <a:lnTo>
                    <a:pt x="2872" y="2581"/>
                  </a:lnTo>
                  <a:lnTo>
                    <a:pt x="2872" y="2586"/>
                  </a:lnTo>
                  <a:lnTo>
                    <a:pt x="2873" y="2590"/>
                  </a:lnTo>
                  <a:lnTo>
                    <a:pt x="2874" y="2595"/>
                  </a:lnTo>
                  <a:lnTo>
                    <a:pt x="2875" y="2599"/>
                  </a:lnTo>
                  <a:lnTo>
                    <a:pt x="2876" y="2604"/>
                  </a:lnTo>
                  <a:lnTo>
                    <a:pt x="2877" y="2608"/>
                  </a:lnTo>
                  <a:lnTo>
                    <a:pt x="2877" y="2608"/>
                  </a:lnTo>
                  <a:lnTo>
                    <a:pt x="2877" y="2613"/>
                  </a:lnTo>
                  <a:lnTo>
                    <a:pt x="2878" y="2618"/>
                  </a:lnTo>
                  <a:lnTo>
                    <a:pt x="2879" y="2622"/>
                  </a:lnTo>
                  <a:lnTo>
                    <a:pt x="2880" y="2626"/>
                  </a:lnTo>
                  <a:lnTo>
                    <a:pt x="2881" y="2631"/>
                  </a:lnTo>
                  <a:lnTo>
                    <a:pt x="2882" y="2635"/>
                  </a:lnTo>
                  <a:lnTo>
                    <a:pt x="2883" y="2639"/>
                  </a:lnTo>
                  <a:lnTo>
                    <a:pt x="2883" y="2643"/>
                  </a:lnTo>
                  <a:lnTo>
                    <a:pt x="2884" y="2647"/>
                  </a:lnTo>
                  <a:lnTo>
                    <a:pt x="2885" y="2651"/>
                  </a:lnTo>
                  <a:lnTo>
                    <a:pt x="2886" y="2655"/>
                  </a:lnTo>
                  <a:lnTo>
                    <a:pt x="2887" y="2658"/>
                  </a:lnTo>
                  <a:lnTo>
                    <a:pt x="2888" y="2662"/>
                  </a:lnTo>
                  <a:lnTo>
                    <a:pt x="2889" y="2666"/>
                  </a:lnTo>
                  <a:lnTo>
                    <a:pt x="2889" y="2669"/>
                  </a:lnTo>
                  <a:lnTo>
                    <a:pt x="2890" y="2673"/>
                  </a:lnTo>
                  <a:lnTo>
                    <a:pt x="2891" y="2676"/>
                  </a:lnTo>
                  <a:lnTo>
                    <a:pt x="2892" y="2680"/>
                  </a:lnTo>
                  <a:lnTo>
                    <a:pt x="2893" y="2683"/>
                  </a:lnTo>
                  <a:lnTo>
                    <a:pt x="2894" y="2686"/>
                  </a:lnTo>
                  <a:lnTo>
                    <a:pt x="2895" y="2689"/>
                  </a:lnTo>
                  <a:lnTo>
                    <a:pt x="2895" y="2692"/>
                  </a:lnTo>
                  <a:lnTo>
                    <a:pt x="2896" y="2695"/>
                  </a:lnTo>
                  <a:lnTo>
                    <a:pt x="2897" y="2698"/>
                  </a:lnTo>
                  <a:lnTo>
                    <a:pt x="2898" y="2701"/>
                  </a:lnTo>
                  <a:lnTo>
                    <a:pt x="2899" y="2704"/>
                  </a:lnTo>
                  <a:lnTo>
                    <a:pt x="2900" y="2707"/>
                  </a:lnTo>
                  <a:lnTo>
                    <a:pt x="2901" y="2710"/>
                  </a:lnTo>
                  <a:lnTo>
                    <a:pt x="2901" y="2712"/>
                  </a:lnTo>
                  <a:lnTo>
                    <a:pt x="2902" y="2715"/>
                  </a:lnTo>
                  <a:lnTo>
                    <a:pt x="2903" y="2718"/>
                  </a:lnTo>
                  <a:lnTo>
                    <a:pt x="2904" y="2720"/>
                  </a:lnTo>
                  <a:lnTo>
                    <a:pt x="2905" y="2723"/>
                  </a:lnTo>
                  <a:lnTo>
                    <a:pt x="2906" y="2725"/>
                  </a:lnTo>
                  <a:lnTo>
                    <a:pt x="2907" y="2727"/>
                  </a:lnTo>
                  <a:lnTo>
                    <a:pt x="2907" y="2730"/>
                  </a:lnTo>
                  <a:lnTo>
                    <a:pt x="2908" y="2732"/>
                  </a:lnTo>
                  <a:lnTo>
                    <a:pt x="2909" y="2734"/>
                  </a:lnTo>
                  <a:lnTo>
                    <a:pt x="2910" y="2736"/>
                  </a:lnTo>
                  <a:lnTo>
                    <a:pt x="2911" y="2738"/>
                  </a:lnTo>
                  <a:lnTo>
                    <a:pt x="2912" y="2740"/>
                  </a:lnTo>
                  <a:lnTo>
                    <a:pt x="2913" y="2742"/>
                  </a:lnTo>
                  <a:lnTo>
                    <a:pt x="2913" y="2744"/>
                  </a:lnTo>
                  <a:lnTo>
                    <a:pt x="2914" y="2746"/>
                  </a:lnTo>
                  <a:lnTo>
                    <a:pt x="2915" y="2748"/>
                  </a:lnTo>
                  <a:lnTo>
                    <a:pt x="2916" y="2750"/>
                  </a:lnTo>
                  <a:lnTo>
                    <a:pt x="2917" y="2751"/>
                  </a:lnTo>
                  <a:lnTo>
                    <a:pt x="2918" y="2753"/>
                  </a:lnTo>
                  <a:lnTo>
                    <a:pt x="2919" y="2755"/>
                  </a:lnTo>
                  <a:lnTo>
                    <a:pt x="2919" y="2756"/>
                  </a:lnTo>
                  <a:lnTo>
                    <a:pt x="2920" y="2758"/>
                  </a:lnTo>
                  <a:lnTo>
                    <a:pt x="2921" y="2759"/>
                  </a:lnTo>
                  <a:lnTo>
                    <a:pt x="2922" y="2761"/>
                  </a:lnTo>
                  <a:lnTo>
                    <a:pt x="2923" y="2762"/>
                  </a:lnTo>
                  <a:lnTo>
                    <a:pt x="2924" y="2764"/>
                  </a:lnTo>
                  <a:lnTo>
                    <a:pt x="2925" y="2765"/>
                  </a:lnTo>
                  <a:lnTo>
                    <a:pt x="2925" y="2766"/>
                  </a:lnTo>
                  <a:lnTo>
                    <a:pt x="2926" y="2767"/>
                  </a:lnTo>
                  <a:lnTo>
                    <a:pt x="2927" y="2769"/>
                  </a:lnTo>
                  <a:lnTo>
                    <a:pt x="2928" y="2770"/>
                  </a:lnTo>
                  <a:lnTo>
                    <a:pt x="2929" y="2771"/>
                  </a:lnTo>
                  <a:lnTo>
                    <a:pt x="2930" y="2772"/>
                  </a:lnTo>
                  <a:lnTo>
                    <a:pt x="2931" y="2773"/>
                  </a:lnTo>
                  <a:lnTo>
                    <a:pt x="2931" y="2774"/>
                  </a:lnTo>
                  <a:lnTo>
                    <a:pt x="2932" y="2775"/>
                  </a:lnTo>
                  <a:lnTo>
                    <a:pt x="2933" y="2775"/>
                  </a:lnTo>
                  <a:lnTo>
                    <a:pt x="2934" y="2776"/>
                  </a:lnTo>
                  <a:lnTo>
                    <a:pt x="2935" y="2777"/>
                  </a:lnTo>
                  <a:lnTo>
                    <a:pt x="2936" y="2778"/>
                  </a:lnTo>
                  <a:lnTo>
                    <a:pt x="2937" y="2779"/>
                  </a:lnTo>
                  <a:lnTo>
                    <a:pt x="2937" y="2779"/>
                  </a:lnTo>
                  <a:lnTo>
                    <a:pt x="2938" y="2780"/>
                  </a:lnTo>
                  <a:lnTo>
                    <a:pt x="2939" y="2780"/>
                  </a:lnTo>
                  <a:lnTo>
                    <a:pt x="2940" y="2781"/>
                  </a:lnTo>
                  <a:lnTo>
                    <a:pt x="2941" y="2781"/>
                  </a:lnTo>
                  <a:lnTo>
                    <a:pt x="2942" y="2782"/>
                  </a:lnTo>
                  <a:lnTo>
                    <a:pt x="2943" y="2782"/>
                  </a:lnTo>
                  <a:lnTo>
                    <a:pt x="2943" y="2783"/>
                  </a:lnTo>
                  <a:lnTo>
                    <a:pt x="2944" y="2783"/>
                  </a:lnTo>
                  <a:lnTo>
                    <a:pt x="2945" y="2783"/>
                  </a:lnTo>
                  <a:lnTo>
                    <a:pt x="2946" y="2783"/>
                  </a:lnTo>
                  <a:lnTo>
                    <a:pt x="2947" y="2784"/>
                  </a:lnTo>
                  <a:lnTo>
                    <a:pt x="2948" y="2784"/>
                  </a:lnTo>
                  <a:lnTo>
                    <a:pt x="2949" y="2784"/>
                  </a:lnTo>
                  <a:lnTo>
                    <a:pt x="2949" y="2784"/>
                  </a:lnTo>
                  <a:lnTo>
                    <a:pt x="2950" y="2784"/>
                  </a:lnTo>
                  <a:lnTo>
                    <a:pt x="2951" y="2784"/>
                  </a:lnTo>
                  <a:lnTo>
                    <a:pt x="2952" y="2784"/>
                  </a:lnTo>
                  <a:lnTo>
                    <a:pt x="2953" y="2784"/>
                  </a:lnTo>
                  <a:lnTo>
                    <a:pt x="2954" y="2784"/>
                  </a:lnTo>
                  <a:lnTo>
                    <a:pt x="2955" y="2783"/>
                  </a:lnTo>
                  <a:lnTo>
                    <a:pt x="2955" y="2783"/>
                  </a:lnTo>
                  <a:lnTo>
                    <a:pt x="2956" y="2783"/>
                  </a:lnTo>
                  <a:lnTo>
                    <a:pt x="2957" y="2783"/>
                  </a:lnTo>
                  <a:lnTo>
                    <a:pt x="2958" y="2782"/>
                  </a:lnTo>
                  <a:lnTo>
                    <a:pt x="2959" y="2782"/>
                  </a:lnTo>
                  <a:lnTo>
                    <a:pt x="2960" y="2782"/>
                  </a:lnTo>
                  <a:lnTo>
                    <a:pt x="2961" y="2781"/>
                  </a:lnTo>
                  <a:lnTo>
                    <a:pt x="2961" y="2781"/>
                  </a:lnTo>
                  <a:lnTo>
                    <a:pt x="2962" y="2780"/>
                  </a:lnTo>
                  <a:lnTo>
                    <a:pt x="2963" y="2779"/>
                  </a:lnTo>
                  <a:lnTo>
                    <a:pt x="2964" y="2779"/>
                  </a:lnTo>
                  <a:lnTo>
                    <a:pt x="2965" y="2778"/>
                  </a:lnTo>
                  <a:lnTo>
                    <a:pt x="2966" y="2777"/>
                  </a:lnTo>
                  <a:lnTo>
                    <a:pt x="2967" y="2777"/>
                  </a:lnTo>
                  <a:lnTo>
                    <a:pt x="2967" y="2776"/>
                  </a:lnTo>
                  <a:lnTo>
                    <a:pt x="2968" y="2775"/>
                  </a:lnTo>
                  <a:lnTo>
                    <a:pt x="2969" y="2774"/>
                  </a:lnTo>
                  <a:lnTo>
                    <a:pt x="2970" y="2773"/>
                  </a:lnTo>
                  <a:lnTo>
                    <a:pt x="2971" y="2772"/>
                  </a:lnTo>
                  <a:lnTo>
                    <a:pt x="2972" y="2771"/>
                  </a:lnTo>
                  <a:lnTo>
                    <a:pt x="2973" y="2770"/>
                  </a:lnTo>
                  <a:lnTo>
                    <a:pt x="2973" y="2769"/>
                  </a:lnTo>
                  <a:lnTo>
                    <a:pt x="2974" y="2768"/>
                  </a:lnTo>
                  <a:lnTo>
                    <a:pt x="2975" y="2767"/>
                  </a:lnTo>
                  <a:lnTo>
                    <a:pt x="2976" y="2765"/>
                  </a:lnTo>
                  <a:lnTo>
                    <a:pt x="2977" y="2764"/>
                  </a:lnTo>
                  <a:lnTo>
                    <a:pt x="2978" y="2763"/>
                  </a:lnTo>
                  <a:lnTo>
                    <a:pt x="2979" y="2761"/>
                  </a:lnTo>
                  <a:lnTo>
                    <a:pt x="2979" y="2760"/>
                  </a:lnTo>
                  <a:lnTo>
                    <a:pt x="2980" y="2758"/>
                  </a:lnTo>
                  <a:lnTo>
                    <a:pt x="2981" y="2757"/>
                  </a:lnTo>
                  <a:lnTo>
                    <a:pt x="2982" y="2755"/>
                  </a:lnTo>
                  <a:lnTo>
                    <a:pt x="2983" y="2754"/>
                  </a:lnTo>
                  <a:lnTo>
                    <a:pt x="2984" y="2752"/>
                  </a:lnTo>
                  <a:lnTo>
                    <a:pt x="2985" y="2750"/>
                  </a:lnTo>
                  <a:lnTo>
                    <a:pt x="2985" y="2749"/>
                  </a:lnTo>
                  <a:lnTo>
                    <a:pt x="2986" y="2747"/>
                  </a:lnTo>
                  <a:lnTo>
                    <a:pt x="2987" y="2745"/>
                  </a:lnTo>
                  <a:lnTo>
                    <a:pt x="2988" y="2743"/>
                  </a:lnTo>
                  <a:lnTo>
                    <a:pt x="2989" y="2741"/>
                  </a:lnTo>
                  <a:lnTo>
                    <a:pt x="2990" y="2739"/>
                  </a:lnTo>
                  <a:lnTo>
                    <a:pt x="2991" y="2737"/>
                  </a:lnTo>
                  <a:lnTo>
                    <a:pt x="2991" y="2735"/>
                  </a:lnTo>
                  <a:lnTo>
                    <a:pt x="2992" y="2733"/>
                  </a:lnTo>
                  <a:lnTo>
                    <a:pt x="2993" y="2730"/>
                  </a:lnTo>
                  <a:lnTo>
                    <a:pt x="2993" y="2730"/>
                  </a:lnTo>
                  <a:lnTo>
                    <a:pt x="2994" y="2728"/>
                  </a:lnTo>
                  <a:lnTo>
                    <a:pt x="2995" y="2726"/>
                  </a:lnTo>
                  <a:lnTo>
                    <a:pt x="2996" y="2724"/>
                  </a:lnTo>
                  <a:lnTo>
                    <a:pt x="2997" y="2721"/>
                  </a:lnTo>
                  <a:lnTo>
                    <a:pt x="2997" y="2719"/>
                  </a:lnTo>
                  <a:lnTo>
                    <a:pt x="2998" y="2717"/>
                  </a:lnTo>
                  <a:lnTo>
                    <a:pt x="2999" y="2715"/>
                  </a:lnTo>
                  <a:lnTo>
                    <a:pt x="3000" y="2712"/>
                  </a:lnTo>
                  <a:lnTo>
                    <a:pt x="3001" y="2710"/>
                  </a:lnTo>
                  <a:lnTo>
                    <a:pt x="3002" y="2708"/>
                  </a:lnTo>
                  <a:lnTo>
                    <a:pt x="3003" y="2705"/>
                  </a:lnTo>
                  <a:lnTo>
                    <a:pt x="3003" y="2703"/>
                  </a:lnTo>
                  <a:lnTo>
                    <a:pt x="3004" y="2701"/>
                  </a:lnTo>
                  <a:lnTo>
                    <a:pt x="3005" y="2698"/>
                  </a:lnTo>
                  <a:lnTo>
                    <a:pt x="3006" y="2696"/>
                  </a:lnTo>
                  <a:lnTo>
                    <a:pt x="3007" y="2694"/>
                  </a:lnTo>
                  <a:lnTo>
                    <a:pt x="3008" y="2691"/>
                  </a:lnTo>
                  <a:lnTo>
                    <a:pt x="3009" y="2689"/>
                  </a:lnTo>
                  <a:lnTo>
                    <a:pt x="3009" y="2687"/>
                  </a:lnTo>
                  <a:lnTo>
                    <a:pt x="3010" y="2684"/>
                  </a:lnTo>
                  <a:lnTo>
                    <a:pt x="3011" y="2682"/>
                  </a:lnTo>
                  <a:lnTo>
                    <a:pt x="3012" y="2679"/>
                  </a:lnTo>
                  <a:lnTo>
                    <a:pt x="3013" y="2677"/>
                  </a:lnTo>
                  <a:lnTo>
                    <a:pt x="3014" y="2675"/>
                  </a:lnTo>
                  <a:lnTo>
                    <a:pt x="3014" y="2672"/>
                  </a:lnTo>
                  <a:lnTo>
                    <a:pt x="3015" y="2670"/>
                  </a:lnTo>
                  <a:lnTo>
                    <a:pt x="3016" y="2667"/>
                  </a:lnTo>
                  <a:lnTo>
                    <a:pt x="3017" y="2665"/>
                  </a:lnTo>
                  <a:lnTo>
                    <a:pt x="3018" y="2662"/>
                  </a:lnTo>
                  <a:lnTo>
                    <a:pt x="3019" y="2660"/>
                  </a:lnTo>
                  <a:lnTo>
                    <a:pt x="3020" y="2657"/>
                  </a:lnTo>
                  <a:lnTo>
                    <a:pt x="3020" y="2655"/>
                  </a:lnTo>
                  <a:lnTo>
                    <a:pt x="3021" y="2652"/>
                  </a:lnTo>
                  <a:lnTo>
                    <a:pt x="3022" y="2650"/>
                  </a:lnTo>
                  <a:lnTo>
                    <a:pt x="3023" y="2647"/>
                  </a:lnTo>
                  <a:lnTo>
                    <a:pt x="3024" y="2645"/>
                  </a:lnTo>
                  <a:lnTo>
                    <a:pt x="3025" y="2642"/>
                  </a:lnTo>
                  <a:lnTo>
                    <a:pt x="3026" y="2640"/>
                  </a:lnTo>
                  <a:lnTo>
                    <a:pt x="3026" y="2637"/>
                  </a:lnTo>
                  <a:lnTo>
                    <a:pt x="3027" y="2635"/>
                  </a:lnTo>
                  <a:lnTo>
                    <a:pt x="3028" y="2632"/>
                  </a:lnTo>
                  <a:lnTo>
                    <a:pt x="3029" y="2629"/>
                  </a:lnTo>
                  <a:lnTo>
                    <a:pt x="3030" y="2627"/>
                  </a:lnTo>
                  <a:lnTo>
                    <a:pt x="3031" y="2624"/>
                  </a:lnTo>
                  <a:lnTo>
                    <a:pt x="3031" y="2622"/>
                  </a:lnTo>
                  <a:lnTo>
                    <a:pt x="3032" y="2619"/>
                  </a:lnTo>
                  <a:lnTo>
                    <a:pt x="3033" y="2616"/>
                  </a:lnTo>
                  <a:lnTo>
                    <a:pt x="3033" y="2616"/>
                  </a:lnTo>
                  <a:lnTo>
                    <a:pt x="3034" y="2614"/>
                  </a:lnTo>
                  <a:lnTo>
                    <a:pt x="3035" y="2612"/>
                  </a:lnTo>
                  <a:lnTo>
                    <a:pt x="3035" y="2612"/>
                  </a:lnTo>
                  <a:lnTo>
                    <a:pt x="3035" y="2609"/>
                  </a:lnTo>
                  <a:lnTo>
                    <a:pt x="3036" y="2607"/>
                  </a:lnTo>
                  <a:lnTo>
                    <a:pt x="3037" y="2605"/>
                  </a:lnTo>
                  <a:lnTo>
                    <a:pt x="3038" y="2602"/>
                  </a:lnTo>
                  <a:lnTo>
                    <a:pt x="3038" y="2602"/>
                  </a:lnTo>
                  <a:lnTo>
                    <a:pt x="3038" y="2600"/>
                  </a:lnTo>
                  <a:lnTo>
                    <a:pt x="3039" y="2598"/>
                  </a:lnTo>
                  <a:lnTo>
                    <a:pt x="3040" y="2595"/>
                  </a:lnTo>
                  <a:lnTo>
                    <a:pt x="3041" y="2593"/>
                  </a:lnTo>
                  <a:lnTo>
                    <a:pt x="3041" y="2593"/>
                  </a:lnTo>
                  <a:lnTo>
                    <a:pt x="3041" y="2591"/>
                  </a:lnTo>
                  <a:lnTo>
                    <a:pt x="3042" y="2588"/>
                  </a:lnTo>
                  <a:lnTo>
                    <a:pt x="3043" y="2586"/>
                  </a:lnTo>
                  <a:lnTo>
                    <a:pt x="3044" y="2583"/>
                  </a:lnTo>
                  <a:lnTo>
                    <a:pt x="3044" y="2583"/>
                  </a:lnTo>
                  <a:lnTo>
                    <a:pt x="3044" y="2581"/>
                  </a:lnTo>
                  <a:lnTo>
                    <a:pt x="3045" y="2578"/>
                  </a:lnTo>
                  <a:lnTo>
                    <a:pt x="3045" y="2578"/>
                  </a:lnTo>
                  <a:lnTo>
                    <a:pt x="3046" y="2576"/>
                  </a:lnTo>
                  <a:lnTo>
                    <a:pt x="3047" y="2574"/>
                  </a:lnTo>
                  <a:lnTo>
                    <a:pt x="3047" y="2574"/>
                  </a:lnTo>
                  <a:lnTo>
                    <a:pt x="3047" y="2571"/>
                  </a:lnTo>
                  <a:lnTo>
                    <a:pt x="3048" y="2569"/>
                  </a:lnTo>
                  <a:lnTo>
                    <a:pt x="3049" y="2566"/>
                  </a:lnTo>
                  <a:lnTo>
                    <a:pt x="3050" y="2564"/>
                  </a:lnTo>
                  <a:lnTo>
                    <a:pt x="3050" y="2564"/>
                  </a:lnTo>
                  <a:lnTo>
                    <a:pt x="3050" y="2561"/>
                  </a:lnTo>
                  <a:lnTo>
                    <a:pt x="3051" y="2559"/>
                  </a:lnTo>
                  <a:lnTo>
                    <a:pt x="3052" y="2556"/>
                  </a:lnTo>
                  <a:lnTo>
                    <a:pt x="3053" y="2554"/>
                  </a:lnTo>
                  <a:lnTo>
                    <a:pt x="3053" y="2554"/>
                  </a:lnTo>
                  <a:lnTo>
                    <a:pt x="3054" y="2551"/>
                  </a:lnTo>
                  <a:lnTo>
                    <a:pt x="3054" y="2549"/>
                  </a:lnTo>
                  <a:lnTo>
                    <a:pt x="3055" y="2546"/>
                  </a:lnTo>
                  <a:lnTo>
                    <a:pt x="3056" y="2544"/>
                  </a:lnTo>
                  <a:lnTo>
                    <a:pt x="3056" y="2544"/>
                  </a:lnTo>
                  <a:lnTo>
                    <a:pt x="3057" y="2541"/>
                  </a:lnTo>
                  <a:lnTo>
                    <a:pt x="3057" y="2539"/>
                  </a:lnTo>
                  <a:lnTo>
                    <a:pt x="3057" y="2539"/>
                  </a:lnTo>
                  <a:lnTo>
                    <a:pt x="3058" y="2536"/>
                  </a:lnTo>
                  <a:lnTo>
                    <a:pt x="3059" y="2533"/>
                  </a:lnTo>
                  <a:lnTo>
                    <a:pt x="3060" y="2531"/>
                  </a:lnTo>
                  <a:lnTo>
                    <a:pt x="3061" y="2528"/>
                  </a:lnTo>
                  <a:lnTo>
                    <a:pt x="3061" y="2525"/>
                  </a:lnTo>
                  <a:lnTo>
                    <a:pt x="3062" y="2522"/>
                  </a:lnTo>
                  <a:lnTo>
                    <a:pt x="3063" y="2520"/>
                  </a:lnTo>
                  <a:lnTo>
                    <a:pt x="3064" y="2517"/>
                  </a:lnTo>
                  <a:lnTo>
                    <a:pt x="3065" y="2514"/>
                  </a:lnTo>
                  <a:lnTo>
                    <a:pt x="3065" y="2511"/>
                  </a:lnTo>
                  <a:lnTo>
                    <a:pt x="3066" y="2508"/>
                  </a:lnTo>
                  <a:lnTo>
                    <a:pt x="3066" y="2508"/>
                  </a:lnTo>
                  <a:lnTo>
                    <a:pt x="3067" y="2505"/>
                  </a:lnTo>
                  <a:lnTo>
                    <a:pt x="3068" y="2503"/>
                  </a:lnTo>
                  <a:lnTo>
                    <a:pt x="3069" y="2500"/>
                  </a:lnTo>
                  <a:lnTo>
                    <a:pt x="3070" y="2497"/>
                  </a:lnTo>
                  <a:lnTo>
                    <a:pt x="3070" y="2494"/>
                  </a:lnTo>
                  <a:lnTo>
                    <a:pt x="3071" y="2491"/>
                  </a:lnTo>
                  <a:lnTo>
                    <a:pt x="3072" y="2488"/>
                  </a:lnTo>
                  <a:lnTo>
                    <a:pt x="3073" y="2485"/>
                  </a:lnTo>
                  <a:lnTo>
                    <a:pt x="3074" y="2482"/>
                  </a:lnTo>
                  <a:lnTo>
                    <a:pt x="3075" y="2479"/>
                  </a:lnTo>
                  <a:lnTo>
                    <a:pt x="3075" y="2476"/>
                  </a:lnTo>
                  <a:lnTo>
                    <a:pt x="3076" y="2473"/>
                  </a:lnTo>
                  <a:lnTo>
                    <a:pt x="3077" y="2470"/>
                  </a:lnTo>
                  <a:lnTo>
                    <a:pt x="3078" y="2467"/>
                  </a:lnTo>
                  <a:lnTo>
                    <a:pt x="3079" y="2464"/>
                  </a:lnTo>
                  <a:lnTo>
                    <a:pt x="3080" y="2461"/>
                  </a:lnTo>
                  <a:lnTo>
                    <a:pt x="3080" y="2461"/>
                  </a:lnTo>
                  <a:lnTo>
                    <a:pt x="3081" y="2457"/>
                  </a:lnTo>
                  <a:lnTo>
                    <a:pt x="3081" y="2454"/>
                  </a:lnTo>
                  <a:lnTo>
                    <a:pt x="3082" y="2451"/>
                  </a:lnTo>
                  <a:lnTo>
                    <a:pt x="3083" y="2448"/>
                  </a:lnTo>
                  <a:lnTo>
                    <a:pt x="3084" y="2445"/>
                  </a:lnTo>
                  <a:lnTo>
                    <a:pt x="3085" y="2442"/>
                  </a:lnTo>
                  <a:lnTo>
                    <a:pt x="3086" y="2439"/>
                  </a:lnTo>
                  <a:lnTo>
                    <a:pt x="3086" y="2436"/>
                  </a:lnTo>
                  <a:lnTo>
                    <a:pt x="3087" y="2434"/>
                  </a:lnTo>
                  <a:lnTo>
                    <a:pt x="3088" y="2431"/>
                  </a:lnTo>
                  <a:lnTo>
                    <a:pt x="3089" y="2428"/>
                  </a:lnTo>
                  <a:lnTo>
                    <a:pt x="3090" y="2425"/>
                  </a:lnTo>
                  <a:lnTo>
                    <a:pt x="3091" y="2422"/>
                  </a:lnTo>
                  <a:lnTo>
                    <a:pt x="3092" y="2419"/>
                  </a:lnTo>
                  <a:lnTo>
                    <a:pt x="3092" y="2416"/>
                  </a:lnTo>
                  <a:lnTo>
                    <a:pt x="3093" y="2414"/>
                  </a:lnTo>
                  <a:lnTo>
                    <a:pt x="3094" y="2411"/>
                  </a:lnTo>
                  <a:lnTo>
                    <a:pt x="3095" y="2408"/>
                  </a:lnTo>
                  <a:lnTo>
                    <a:pt x="3096" y="2405"/>
                  </a:lnTo>
                  <a:lnTo>
                    <a:pt x="3097" y="2403"/>
                  </a:lnTo>
                  <a:lnTo>
                    <a:pt x="3098" y="2400"/>
                  </a:lnTo>
                  <a:lnTo>
                    <a:pt x="3098" y="2397"/>
                  </a:lnTo>
                  <a:lnTo>
                    <a:pt x="3099" y="2395"/>
                  </a:lnTo>
                  <a:lnTo>
                    <a:pt x="3100" y="2392"/>
                  </a:lnTo>
                  <a:lnTo>
                    <a:pt x="3101" y="2389"/>
                  </a:lnTo>
                  <a:lnTo>
                    <a:pt x="3102" y="2387"/>
                  </a:lnTo>
                  <a:lnTo>
                    <a:pt x="3103" y="2384"/>
                  </a:lnTo>
                  <a:lnTo>
                    <a:pt x="3104" y="2382"/>
                  </a:lnTo>
                  <a:lnTo>
                    <a:pt x="3104" y="2379"/>
                  </a:lnTo>
                  <a:lnTo>
                    <a:pt x="3105" y="2377"/>
                  </a:lnTo>
                  <a:lnTo>
                    <a:pt x="3106" y="2374"/>
                  </a:lnTo>
                  <a:lnTo>
                    <a:pt x="3107" y="2372"/>
                  </a:lnTo>
                  <a:lnTo>
                    <a:pt x="3108" y="2370"/>
                  </a:lnTo>
                  <a:lnTo>
                    <a:pt x="3109" y="2367"/>
                  </a:lnTo>
                  <a:lnTo>
                    <a:pt x="3110" y="2365"/>
                  </a:lnTo>
                  <a:lnTo>
                    <a:pt x="3110" y="2363"/>
                  </a:lnTo>
                  <a:lnTo>
                    <a:pt x="3111" y="2360"/>
                  </a:lnTo>
                  <a:lnTo>
                    <a:pt x="3112" y="2358"/>
                  </a:lnTo>
                  <a:lnTo>
                    <a:pt x="3113" y="2356"/>
                  </a:lnTo>
                  <a:lnTo>
                    <a:pt x="3114" y="2354"/>
                  </a:lnTo>
                  <a:lnTo>
                    <a:pt x="3115" y="2351"/>
                  </a:lnTo>
                  <a:lnTo>
                    <a:pt x="3115" y="2349"/>
                  </a:lnTo>
                  <a:lnTo>
                    <a:pt x="3116" y="2347"/>
                  </a:lnTo>
                  <a:lnTo>
                    <a:pt x="3117" y="2345"/>
                  </a:lnTo>
                  <a:lnTo>
                    <a:pt x="3118" y="2343"/>
                  </a:lnTo>
                  <a:lnTo>
                    <a:pt x="3119" y="2341"/>
                  </a:lnTo>
                  <a:lnTo>
                    <a:pt x="3120" y="2339"/>
                  </a:lnTo>
                  <a:lnTo>
                    <a:pt x="3121" y="2337"/>
                  </a:lnTo>
                  <a:lnTo>
                    <a:pt x="3121" y="2335"/>
                  </a:lnTo>
                  <a:lnTo>
                    <a:pt x="3122" y="2333"/>
                  </a:lnTo>
                  <a:lnTo>
                    <a:pt x="3123" y="2331"/>
                  </a:lnTo>
                  <a:lnTo>
                    <a:pt x="3124" y="2329"/>
                  </a:lnTo>
                  <a:lnTo>
                    <a:pt x="3125" y="2327"/>
                  </a:lnTo>
                  <a:lnTo>
                    <a:pt x="3126" y="2325"/>
                  </a:lnTo>
                  <a:lnTo>
                    <a:pt x="3127" y="2323"/>
                  </a:lnTo>
                  <a:lnTo>
                    <a:pt x="3127" y="2322"/>
                  </a:lnTo>
                  <a:lnTo>
                    <a:pt x="3128" y="2320"/>
                  </a:lnTo>
                  <a:lnTo>
                    <a:pt x="3129" y="2318"/>
                  </a:lnTo>
                  <a:lnTo>
                    <a:pt x="3130" y="2316"/>
                  </a:lnTo>
                  <a:lnTo>
                    <a:pt x="3131" y="2315"/>
                  </a:lnTo>
                  <a:lnTo>
                    <a:pt x="3132" y="2313"/>
                  </a:lnTo>
                  <a:lnTo>
                    <a:pt x="3133" y="2312"/>
                  </a:lnTo>
                  <a:lnTo>
                    <a:pt x="3133" y="2310"/>
                  </a:lnTo>
                  <a:lnTo>
                    <a:pt x="3134" y="2308"/>
                  </a:lnTo>
                  <a:lnTo>
                    <a:pt x="3135" y="2307"/>
                  </a:lnTo>
                  <a:lnTo>
                    <a:pt x="3136" y="2305"/>
                  </a:lnTo>
                  <a:lnTo>
                    <a:pt x="3137" y="2304"/>
                  </a:lnTo>
                  <a:lnTo>
                    <a:pt x="3138" y="2302"/>
                  </a:lnTo>
                  <a:lnTo>
                    <a:pt x="3138" y="2301"/>
                  </a:lnTo>
                  <a:lnTo>
                    <a:pt x="3139" y="2300"/>
                  </a:lnTo>
                  <a:lnTo>
                    <a:pt x="3140" y="2298"/>
                  </a:lnTo>
                  <a:lnTo>
                    <a:pt x="3141" y="2297"/>
                  </a:lnTo>
                  <a:lnTo>
                    <a:pt x="3142" y="2296"/>
                  </a:lnTo>
                  <a:lnTo>
                    <a:pt x="3143" y="2294"/>
                  </a:lnTo>
                  <a:lnTo>
                    <a:pt x="3144" y="2293"/>
                  </a:lnTo>
                  <a:lnTo>
                    <a:pt x="3144" y="2292"/>
                  </a:lnTo>
                  <a:lnTo>
                    <a:pt x="3145" y="2291"/>
                  </a:lnTo>
                  <a:lnTo>
                    <a:pt x="3146" y="2290"/>
                  </a:lnTo>
                  <a:lnTo>
                    <a:pt x="3147" y="2289"/>
                  </a:lnTo>
                  <a:lnTo>
                    <a:pt x="3148" y="2288"/>
                  </a:lnTo>
                  <a:lnTo>
                    <a:pt x="3149" y="2287"/>
                  </a:lnTo>
                  <a:lnTo>
                    <a:pt x="3150" y="2286"/>
                  </a:lnTo>
                  <a:lnTo>
                    <a:pt x="3150" y="2285"/>
                  </a:lnTo>
                  <a:lnTo>
                    <a:pt x="3151" y="2284"/>
                  </a:lnTo>
                  <a:lnTo>
                    <a:pt x="3152" y="2283"/>
                  </a:lnTo>
                  <a:lnTo>
                    <a:pt x="3153" y="2282"/>
                  </a:lnTo>
                  <a:lnTo>
                    <a:pt x="3154" y="2281"/>
                  </a:lnTo>
                  <a:lnTo>
                    <a:pt x="3155" y="2280"/>
                  </a:lnTo>
                  <a:lnTo>
                    <a:pt x="3156" y="2279"/>
                  </a:lnTo>
                  <a:lnTo>
                    <a:pt x="3156" y="2279"/>
                  </a:lnTo>
                  <a:lnTo>
                    <a:pt x="3157" y="2278"/>
                  </a:lnTo>
                  <a:lnTo>
                    <a:pt x="3158" y="2277"/>
                  </a:lnTo>
                  <a:lnTo>
                    <a:pt x="3159" y="2277"/>
                  </a:lnTo>
                  <a:lnTo>
                    <a:pt x="3160" y="2276"/>
                  </a:lnTo>
                  <a:lnTo>
                    <a:pt x="3161" y="2275"/>
                  </a:lnTo>
                  <a:lnTo>
                    <a:pt x="3162" y="2275"/>
                  </a:lnTo>
                  <a:lnTo>
                    <a:pt x="3162" y="2274"/>
                  </a:lnTo>
                  <a:lnTo>
                    <a:pt x="3163" y="2274"/>
                  </a:lnTo>
                  <a:lnTo>
                    <a:pt x="3164" y="2273"/>
                  </a:lnTo>
                  <a:lnTo>
                    <a:pt x="3165" y="2273"/>
                  </a:lnTo>
                  <a:lnTo>
                    <a:pt x="3166" y="2272"/>
                  </a:lnTo>
                  <a:lnTo>
                    <a:pt x="3167" y="2272"/>
                  </a:lnTo>
                  <a:lnTo>
                    <a:pt x="3167" y="2272"/>
                  </a:lnTo>
                  <a:lnTo>
                    <a:pt x="3168" y="2271"/>
                  </a:lnTo>
                  <a:lnTo>
                    <a:pt x="3169" y="2271"/>
                  </a:lnTo>
                  <a:lnTo>
                    <a:pt x="3170" y="2271"/>
                  </a:lnTo>
                  <a:lnTo>
                    <a:pt x="3171" y="2271"/>
                  </a:lnTo>
                  <a:lnTo>
                    <a:pt x="3172" y="2270"/>
                  </a:lnTo>
                  <a:lnTo>
                    <a:pt x="3173" y="2270"/>
                  </a:lnTo>
                  <a:lnTo>
                    <a:pt x="3173" y="2270"/>
                  </a:lnTo>
                  <a:lnTo>
                    <a:pt x="3174" y="2270"/>
                  </a:lnTo>
                  <a:lnTo>
                    <a:pt x="3175" y="2270"/>
                  </a:lnTo>
                  <a:lnTo>
                    <a:pt x="3176" y="2270"/>
                  </a:lnTo>
                  <a:lnTo>
                    <a:pt x="3176" y="2270"/>
                  </a:lnTo>
                  <a:lnTo>
                    <a:pt x="3177" y="2270"/>
                  </a:lnTo>
                  <a:lnTo>
                    <a:pt x="3178" y="2270"/>
                  </a:lnTo>
                  <a:lnTo>
                    <a:pt x="3179" y="2270"/>
                  </a:lnTo>
                  <a:lnTo>
                    <a:pt x="3179" y="2270"/>
                  </a:lnTo>
                  <a:lnTo>
                    <a:pt x="3180" y="2270"/>
                  </a:lnTo>
                  <a:lnTo>
                    <a:pt x="3181" y="2271"/>
                  </a:lnTo>
                  <a:lnTo>
                    <a:pt x="3182" y="2271"/>
                  </a:lnTo>
                  <a:lnTo>
                    <a:pt x="3183" y="2271"/>
                  </a:lnTo>
                  <a:lnTo>
                    <a:pt x="3184" y="2271"/>
                  </a:lnTo>
                  <a:lnTo>
                    <a:pt x="3185" y="2272"/>
                  </a:lnTo>
                  <a:lnTo>
                    <a:pt x="3185" y="2272"/>
                  </a:lnTo>
                  <a:lnTo>
                    <a:pt x="3186" y="2272"/>
                  </a:lnTo>
                  <a:lnTo>
                    <a:pt x="3187" y="2273"/>
                  </a:lnTo>
                  <a:lnTo>
                    <a:pt x="3188" y="2273"/>
                  </a:lnTo>
                  <a:lnTo>
                    <a:pt x="3189" y="2274"/>
                  </a:lnTo>
                  <a:lnTo>
                    <a:pt x="3190" y="2274"/>
                  </a:lnTo>
                  <a:lnTo>
                    <a:pt x="3190" y="2275"/>
                  </a:lnTo>
                  <a:lnTo>
                    <a:pt x="3191" y="2275"/>
                  </a:lnTo>
                  <a:lnTo>
                    <a:pt x="3192" y="2276"/>
                  </a:lnTo>
                  <a:lnTo>
                    <a:pt x="3193" y="2277"/>
                  </a:lnTo>
                  <a:lnTo>
                    <a:pt x="3194" y="2277"/>
                  </a:lnTo>
                  <a:lnTo>
                    <a:pt x="3195" y="2278"/>
                  </a:lnTo>
                  <a:lnTo>
                    <a:pt x="3196" y="2279"/>
                  </a:lnTo>
                  <a:lnTo>
                    <a:pt x="3196" y="2279"/>
                  </a:lnTo>
                  <a:lnTo>
                    <a:pt x="3197" y="2280"/>
                  </a:lnTo>
                  <a:lnTo>
                    <a:pt x="3198" y="2281"/>
                  </a:lnTo>
                  <a:lnTo>
                    <a:pt x="3199" y="2282"/>
                  </a:lnTo>
                  <a:lnTo>
                    <a:pt x="3200" y="2283"/>
                  </a:lnTo>
                  <a:lnTo>
                    <a:pt x="3201" y="2284"/>
                  </a:lnTo>
                  <a:lnTo>
                    <a:pt x="3202" y="2285"/>
                  </a:lnTo>
                  <a:lnTo>
                    <a:pt x="3202" y="2286"/>
                  </a:lnTo>
                  <a:lnTo>
                    <a:pt x="3203" y="2287"/>
                  </a:lnTo>
                  <a:lnTo>
                    <a:pt x="3204" y="2288"/>
                  </a:lnTo>
                  <a:lnTo>
                    <a:pt x="3205" y="2289"/>
                  </a:lnTo>
                  <a:lnTo>
                    <a:pt x="3206" y="2290"/>
                  </a:lnTo>
                  <a:lnTo>
                    <a:pt x="3207" y="2291"/>
                  </a:lnTo>
                  <a:lnTo>
                    <a:pt x="3208" y="2292"/>
                  </a:lnTo>
                  <a:lnTo>
                    <a:pt x="3208" y="2293"/>
                  </a:lnTo>
                  <a:lnTo>
                    <a:pt x="3209" y="2294"/>
                  </a:lnTo>
                  <a:lnTo>
                    <a:pt x="3210" y="2296"/>
                  </a:lnTo>
                  <a:lnTo>
                    <a:pt x="3211" y="2297"/>
                  </a:lnTo>
                  <a:lnTo>
                    <a:pt x="3212" y="2298"/>
                  </a:lnTo>
                  <a:lnTo>
                    <a:pt x="3213" y="2300"/>
                  </a:lnTo>
                  <a:lnTo>
                    <a:pt x="3214" y="2301"/>
                  </a:lnTo>
                  <a:lnTo>
                    <a:pt x="3214" y="2302"/>
                  </a:lnTo>
                  <a:lnTo>
                    <a:pt x="3215" y="2304"/>
                  </a:lnTo>
                  <a:lnTo>
                    <a:pt x="3216" y="2305"/>
                  </a:lnTo>
                  <a:lnTo>
                    <a:pt x="3217" y="2307"/>
                  </a:lnTo>
                  <a:lnTo>
                    <a:pt x="3218" y="2308"/>
                  </a:lnTo>
                  <a:lnTo>
                    <a:pt x="3219" y="2310"/>
                  </a:lnTo>
                  <a:lnTo>
                    <a:pt x="3219" y="2312"/>
                  </a:lnTo>
                  <a:lnTo>
                    <a:pt x="3220" y="2313"/>
                  </a:lnTo>
                  <a:lnTo>
                    <a:pt x="3221" y="2315"/>
                  </a:lnTo>
                  <a:lnTo>
                    <a:pt x="3222" y="2316"/>
                  </a:lnTo>
                  <a:lnTo>
                    <a:pt x="3223" y="2318"/>
                  </a:lnTo>
                  <a:lnTo>
                    <a:pt x="3224" y="2320"/>
                  </a:lnTo>
                  <a:lnTo>
                    <a:pt x="3225" y="2322"/>
                  </a:lnTo>
                  <a:lnTo>
                    <a:pt x="3225" y="2323"/>
                  </a:lnTo>
                  <a:lnTo>
                    <a:pt x="3226" y="2325"/>
                  </a:lnTo>
                  <a:lnTo>
                    <a:pt x="3227" y="2327"/>
                  </a:lnTo>
                  <a:lnTo>
                    <a:pt x="3228" y="2329"/>
                  </a:lnTo>
                  <a:lnTo>
                    <a:pt x="3229" y="2331"/>
                  </a:lnTo>
                  <a:lnTo>
                    <a:pt x="3230" y="2333"/>
                  </a:lnTo>
                  <a:lnTo>
                    <a:pt x="3231" y="2335"/>
                  </a:lnTo>
                  <a:lnTo>
                    <a:pt x="3231" y="2337"/>
                  </a:lnTo>
                  <a:lnTo>
                    <a:pt x="3232" y="2339"/>
                  </a:lnTo>
                  <a:lnTo>
                    <a:pt x="3233" y="2341"/>
                  </a:lnTo>
                  <a:lnTo>
                    <a:pt x="3234" y="2343"/>
                  </a:lnTo>
                  <a:lnTo>
                    <a:pt x="3235" y="2345"/>
                  </a:lnTo>
                  <a:lnTo>
                    <a:pt x="3236" y="2347"/>
                  </a:lnTo>
                  <a:lnTo>
                    <a:pt x="3237" y="2349"/>
                  </a:lnTo>
                  <a:lnTo>
                    <a:pt x="3237" y="2351"/>
                  </a:lnTo>
                  <a:lnTo>
                    <a:pt x="3238" y="2354"/>
                  </a:lnTo>
                  <a:lnTo>
                    <a:pt x="3239" y="2356"/>
                  </a:lnTo>
                  <a:lnTo>
                    <a:pt x="3240" y="2358"/>
                  </a:lnTo>
                  <a:lnTo>
                    <a:pt x="3241" y="2360"/>
                  </a:lnTo>
                  <a:lnTo>
                    <a:pt x="3242" y="2363"/>
                  </a:lnTo>
                  <a:lnTo>
                    <a:pt x="3242" y="2365"/>
                  </a:lnTo>
                  <a:lnTo>
                    <a:pt x="3243" y="2367"/>
                  </a:lnTo>
                  <a:lnTo>
                    <a:pt x="3244" y="2370"/>
                  </a:lnTo>
                  <a:lnTo>
                    <a:pt x="3245" y="2372"/>
                  </a:lnTo>
                  <a:lnTo>
                    <a:pt x="3246" y="2374"/>
                  </a:lnTo>
                  <a:lnTo>
                    <a:pt x="3247" y="2377"/>
                  </a:lnTo>
                  <a:lnTo>
                    <a:pt x="3248" y="2379"/>
                  </a:lnTo>
                  <a:lnTo>
                    <a:pt x="3248" y="2382"/>
                  </a:lnTo>
                  <a:lnTo>
                    <a:pt x="3249" y="2384"/>
                  </a:lnTo>
                  <a:lnTo>
                    <a:pt x="3250" y="2387"/>
                  </a:lnTo>
                  <a:lnTo>
                    <a:pt x="3251" y="2389"/>
                  </a:lnTo>
                  <a:lnTo>
                    <a:pt x="3252" y="2392"/>
                  </a:lnTo>
                  <a:lnTo>
                    <a:pt x="3253" y="2395"/>
                  </a:lnTo>
                  <a:lnTo>
                    <a:pt x="3254" y="2397"/>
                  </a:lnTo>
                  <a:lnTo>
                    <a:pt x="3254" y="2400"/>
                  </a:lnTo>
                  <a:lnTo>
                    <a:pt x="3255" y="2403"/>
                  </a:lnTo>
                  <a:lnTo>
                    <a:pt x="3256" y="2405"/>
                  </a:lnTo>
                  <a:lnTo>
                    <a:pt x="3257" y="2408"/>
                  </a:lnTo>
                  <a:lnTo>
                    <a:pt x="3258" y="2411"/>
                  </a:lnTo>
                  <a:lnTo>
                    <a:pt x="3259" y="2414"/>
                  </a:lnTo>
                  <a:lnTo>
                    <a:pt x="3260" y="2416"/>
                  </a:lnTo>
                  <a:lnTo>
                    <a:pt x="3260" y="2419"/>
                  </a:lnTo>
                  <a:lnTo>
                    <a:pt x="3261" y="2422"/>
                  </a:lnTo>
                  <a:lnTo>
                    <a:pt x="3262" y="2425"/>
                  </a:lnTo>
                  <a:lnTo>
                    <a:pt x="3263" y="2428"/>
                  </a:lnTo>
                  <a:lnTo>
                    <a:pt x="3264" y="2431"/>
                  </a:lnTo>
                  <a:lnTo>
                    <a:pt x="3265" y="2434"/>
                  </a:lnTo>
                  <a:lnTo>
                    <a:pt x="3266" y="2436"/>
                  </a:lnTo>
                  <a:lnTo>
                    <a:pt x="3266" y="2439"/>
                  </a:lnTo>
                  <a:lnTo>
                    <a:pt x="3267" y="2442"/>
                  </a:lnTo>
                  <a:lnTo>
                    <a:pt x="3268" y="2445"/>
                  </a:lnTo>
                  <a:lnTo>
                    <a:pt x="3269" y="2448"/>
                  </a:lnTo>
                  <a:lnTo>
                    <a:pt x="3270" y="2451"/>
                  </a:lnTo>
                  <a:lnTo>
                    <a:pt x="3271" y="2454"/>
                  </a:lnTo>
                  <a:lnTo>
                    <a:pt x="3271" y="2457"/>
                  </a:lnTo>
                  <a:lnTo>
                    <a:pt x="3272" y="2461"/>
                  </a:lnTo>
                  <a:lnTo>
                    <a:pt x="3272" y="2461"/>
                  </a:lnTo>
                  <a:lnTo>
                    <a:pt x="3273" y="2464"/>
                  </a:lnTo>
                  <a:lnTo>
                    <a:pt x="3274" y="2467"/>
                  </a:lnTo>
                  <a:lnTo>
                    <a:pt x="3275" y="2470"/>
                  </a:lnTo>
                  <a:lnTo>
                    <a:pt x="3276" y="2473"/>
                  </a:lnTo>
                  <a:lnTo>
                    <a:pt x="3277" y="2476"/>
                  </a:lnTo>
                  <a:lnTo>
                    <a:pt x="3277" y="2479"/>
                  </a:lnTo>
                  <a:lnTo>
                    <a:pt x="3278" y="2482"/>
                  </a:lnTo>
                  <a:lnTo>
                    <a:pt x="3279" y="2485"/>
                  </a:lnTo>
                  <a:lnTo>
                    <a:pt x="3280" y="2488"/>
                  </a:lnTo>
                  <a:lnTo>
                    <a:pt x="3281" y="2491"/>
                  </a:lnTo>
                  <a:lnTo>
                    <a:pt x="3282" y="2494"/>
                  </a:lnTo>
                  <a:lnTo>
                    <a:pt x="3282" y="2497"/>
                  </a:lnTo>
                  <a:lnTo>
                    <a:pt x="3283" y="2500"/>
                  </a:lnTo>
                  <a:lnTo>
                    <a:pt x="3284" y="2503"/>
                  </a:lnTo>
                  <a:lnTo>
                    <a:pt x="3285" y="2505"/>
                  </a:lnTo>
                  <a:lnTo>
                    <a:pt x="3286" y="2508"/>
                  </a:lnTo>
                  <a:lnTo>
                    <a:pt x="3286" y="2508"/>
                  </a:lnTo>
                  <a:lnTo>
                    <a:pt x="3287" y="2511"/>
                  </a:lnTo>
                  <a:lnTo>
                    <a:pt x="3288" y="2514"/>
                  </a:lnTo>
                  <a:lnTo>
                    <a:pt x="3288" y="2517"/>
                  </a:lnTo>
                  <a:lnTo>
                    <a:pt x="3289" y="2520"/>
                  </a:lnTo>
                  <a:lnTo>
                    <a:pt x="3290" y="2523"/>
                  </a:lnTo>
                  <a:lnTo>
                    <a:pt x="3291" y="2526"/>
                  </a:lnTo>
                  <a:lnTo>
                    <a:pt x="3292" y="2529"/>
                  </a:lnTo>
                  <a:lnTo>
                    <a:pt x="3293" y="2532"/>
                  </a:lnTo>
                  <a:lnTo>
                    <a:pt x="3294" y="2535"/>
                  </a:lnTo>
                  <a:lnTo>
                    <a:pt x="3294" y="2538"/>
                  </a:lnTo>
                  <a:lnTo>
                    <a:pt x="3295" y="2541"/>
                  </a:lnTo>
                  <a:lnTo>
                    <a:pt x="3296" y="2543"/>
                  </a:lnTo>
                  <a:lnTo>
                    <a:pt x="3297" y="2546"/>
                  </a:lnTo>
                  <a:lnTo>
                    <a:pt x="3298" y="2549"/>
                  </a:lnTo>
                  <a:lnTo>
                    <a:pt x="3299" y="2552"/>
                  </a:lnTo>
                  <a:lnTo>
                    <a:pt x="3300" y="2555"/>
                  </a:lnTo>
                  <a:lnTo>
                    <a:pt x="3300" y="2558"/>
                  </a:lnTo>
                  <a:lnTo>
                    <a:pt x="3301" y="2561"/>
                  </a:lnTo>
                  <a:lnTo>
                    <a:pt x="3302" y="2563"/>
                  </a:lnTo>
                  <a:lnTo>
                    <a:pt x="3303" y="2566"/>
                  </a:lnTo>
                  <a:lnTo>
                    <a:pt x="3304" y="2569"/>
                  </a:lnTo>
                  <a:lnTo>
                    <a:pt x="3305" y="2572"/>
                  </a:lnTo>
                  <a:lnTo>
                    <a:pt x="3306" y="2575"/>
                  </a:lnTo>
                  <a:lnTo>
                    <a:pt x="3306" y="2577"/>
                  </a:lnTo>
                  <a:lnTo>
                    <a:pt x="3307" y="2580"/>
                  </a:lnTo>
                  <a:lnTo>
                    <a:pt x="3308" y="2583"/>
                  </a:lnTo>
                  <a:lnTo>
                    <a:pt x="3309" y="2586"/>
                  </a:lnTo>
                  <a:lnTo>
                    <a:pt x="3310" y="2588"/>
                  </a:lnTo>
                  <a:lnTo>
                    <a:pt x="3311" y="2591"/>
                  </a:lnTo>
                  <a:lnTo>
                    <a:pt x="3312" y="2594"/>
                  </a:lnTo>
                  <a:lnTo>
                    <a:pt x="3312" y="2597"/>
                  </a:lnTo>
                  <a:lnTo>
                    <a:pt x="3313" y="2599"/>
                  </a:lnTo>
                  <a:lnTo>
                    <a:pt x="3314" y="2602"/>
                  </a:lnTo>
                  <a:lnTo>
                    <a:pt x="3315" y="2605"/>
                  </a:lnTo>
                  <a:lnTo>
                    <a:pt x="3316" y="2607"/>
                  </a:lnTo>
                  <a:lnTo>
                    <a:pt x="3317" y="2610"/>
                  </a:lnTo>
                  <a:lnTo>
                    <a:pt x="3318" y="2613"/>
                  </a:lnTo>
                  <a:lnTo>
                    <a:pt x="3318" y="2615"/>
                  </a:lnTo>
                  <a:lnTo>
                    <a:pt x="3319" y="2618"/>
                  </a:lnTo>
                  <a:lnTo>
                    <a:pt x="3320" y="2621"/>
                  </a:lnTo>
                  <a:lnTo>
                    <a:pt x="3321" y="2623"/>
                  </a:lnTo>
                  <a:lnTo>
                    <a:pt x="3322" y="2626"/>
                  </a:lnTo>
                  <a:lnTo>
                    <a:pt x="3323" y="2628"/>
                  </a:lnTo>
                  <a:lnTo>
                    <a:pt x="3324" y="2631"/>
                  </a:lnTo>
                  <a:lnTo>
                    <a:pt x="3324" y="2634"/>
                  </a:lnTo>
                  <a:lnTo>
                    <a:pt x="3325" y="2636"/>
                  </a:lnTo>
                  <a:lnTo>
                    <a:pt x="3326" y="2639"/>
                  </a:lnTo>
                  <a:lnTo>
                    <a:pt x="3327" y="2641"/>
                  </a:lnTo>
                  <a:lnTo>
                    <a:pt x="3328" y="2644"/>
                  </a:lnTo>
                  <a:lnTo>
                    <a:pt x="3329" y="2646"/>
                  </a:lnTo>
                  <a:lnTo>
                    <a:pt x="3330" y="2649"/>
                  </a:lnTo>
                  <a:lnTo>
                    <a:pt x="3330" y="2652"/>
                  </a:lnTo>
                  <a:lnTo>
                    <a:pt x="3331" y="2654"/>
                  </a:lnTo>
                  <a:lnTo>
                    <a:pt x="3332" y="2657"/>
                  </a:lnTo>
                  <a:lnTo>
                    <a:pt x="3333" y="2659"/>
                  </a:lnTo>
                  <a:lnTo>
                    <a:pt x="3334" y="2662"/>
                  </a:lnTo>
                  <a:lnTo>
                    <a:pt x="3335" y="2664"/>
                  </a:lnTo>
                  <a:lnTo>
                    <a:pt x="3336" y="2667"/>
                  </a:lnTo>
                  <a:lnTo>
                    <a:pt x="3336" y="2669"/>
                  </a:lnTo>
                  <a:lnTo>
                    <a:pt x="3337" y="2672"/>
                  </a:lnTo>
                  <a:lnTo>
                    <a:pt x="3338" y="2674"/>
                  </a:lnTo>
                  <a:lnTo>
                    <a:pt x="3339" y="2676"/>
                  </a:lnTo>
                  <a:lnTo>
                    <a:pt x="3340" y="2679"/>
                  </a:lnTo>
                  <a:lnTo>
                    <a:pt x="3341" y="2681"/>
                  </a:lnTo>
                  <a:lnTo>
                    <a:pt x="3342" y="2684"/>
                  </a:lnTo>
                  <a:lnTo>
                    <a:pt x="3342" y="2686"/>
                  </a:lnTo>
                  <a:lnTo>
                    <a:pt x="3343" y="2689"/>
                  </a:lnTo>
                  <a:lnTo>
                    <a:pt x="3344" y="2691"/>
                  </a:lnTo>
                  <a:lnTo>
                    <a:pt x="3345" y="2693"/>
                  </a:lnTo>
                  <a:lnTo>
                    <a:pt x="3346" y="2696"/>
                  </a:lnTo>
                  <a:lnTo>
                    <a:pt x="3347" y="2698"/>
                  </a:lnTo>
                  <a:lnTo>
                    <a:pt x="3348" y="2701"/>
                  </a:lnTo>
                  <a:lnTo>
                    <a:pt x="3348" y="2703"/>
                  </a:lnTo>
                  <a:lnTo>
                    <a:pt x="3349" y="2705"/>
                  </a:lnTo>
                  <a:lnTo>
                    <a:pt x="3350" y="2708"/>
                  </a:lnTo>
                  <a:lnTo>
                    <a:pt x="3351" y="2710"/>
                  </a:lnTo>
                  <a:lnTo>
                    <a:pt x="3352" y="2712"/>
                  </a:lnTo>
                  <a:lnTo>
                    <a:pt x="3353" y="2715"/>
                  </a:lnTo>
                  <a:lnTo>
                    <a:pt x="3354" y="2717"/>
                  </a:lnTo>
                  <a:lnTo>
                    <a:pt x="3355" y="2719"/>
                  </a:lnTo>
                  <a:lnTo>
                    <a:pt x="3355" y="2721"/>
                  </a:lnTo>
                  <a:lnTo>
                    <a:pt x="3356" y="2724"/>
                  </a:lnTo>
                  <a:lnTo>
                    <a:pt x="3357" y="2726"/>
                  </a:lnTo>
                  <a:lnTo>
                    <a:pt x="3358" y="2728"/>
                  </a:lnTo>
                  <a:lnTo>
                    <a:pt x="3359" y="2730"/>
                  </a:lnTo>
                  <a:lnTo>
                    <a:pt x="3359" y="2730"/>
                  </a:lnTo>
                  <a:lnTo>
                    <a:pt x="3360" y="2733"/>
                  </a:lnTo>
                  <a:lnTo>
                    <a:pt x="3361" y="2735"/>
                  </a:lnTo>
                  <a:lnTo>
                    <a:pt x="3361" y="2737"/>
                  </a:lnTo>
                  <a:lnTo>
                    <a:pt x="3362" y="2739"/>
                  </a:lnTo>
                  <a:lnTo>
                    <a:pt x="3363" y="2741"/>
                  </a:lnTo>
                  <a:lnTo>
                    <a:pt x="3364" y="2743"/>
                  </a:lnTo>
                  <a:lnTo>
                    <a:pt x="3365" y="2745"/>
                  </a:lnTo>
                  <a:lnTo>
                    <a:pt x="3366" y="2747"/>
                  </a:lnTo>
                  <a:lnTo>
                    <a:pt x="3367" y="2749"/>
                  </a:lnTo>
                  <a:lnTo>
                    <a:pt x="3367" y="2750"/>
                  </a:lnTo>
                  <a:lnTo>
                    <a:pt x="3368" y="2752"/>
                  </a:lnTo>
                  <a:lnTo>
                    <a:pt x="3369" y="2754"/>
                  </a:lnTo>
                  <a:lnTo>
                    <a:pt x="3370" y="2755"/>
                  </a:lnTo>
                  <a:lnTo>
                    <a:pt x="3371" y="2757"/>
                  </a:lnTo>
                  <a:lnTo>
                    <a:pt x="3372" y="2758"/>
                  </a:lnTo>
                  <a:lnTo>
                    <a:pt x="3373" y="2760"/>
                  </a:lnTo>
                  <a:lnTo>
                    <a:pt x="3373" y="2761"/>
                  </a:lnTo>
                  <a:lnTo>
                    <a:pt x="3374" y="2763"/>
                  </a:lnTo>
                  <a:lnTo>
                    <a:pt x="3375" y="2764"/>
                  </a:lnTo>
                  <a:lnTo>
                    <a:pt x="3376" y="2765"/>
                  </a:lnTo>
                  <a:lnTo>
                    <a:pt x="3377" y="2767"/>
                  </a:lnTo>
                  <a:lnTo>
                    <a:pt x="3378" y="2768"/>
                  </a:lnTo>
                  <a:lnTo>
                    <a:pt x="3379" y="2769"/>
                  </a:lnTo>
                  <a:lnTo>
                    <a:pt x="3379" y="2770"/>
                  </a:lnTo>
                  <a:lnTo>
                    <a:pt x="3380" y="2771"/>
                  </a:lnTo>
                  <a:lnTo>
                    <a:pt x="3381" y="2772"/>
                  </a:lnTo>
                  <a:lnTo>
                    <a:pt x="3382" y="2773"/>
                  </a:lnTo>
                  <a:lnTo>
                    <a:pt x="3383" y="2774"/>
                  </a:lnTo>
                  <a:lnTo>
                    <a:pt x="3384" y="2775"/>
                  </a:lnTo>
                  <a:lnTo>
                    <a:pt x="3385" y="2776"/>
                  </a:lnTo>
                  <a:lnTo>
                    <a:pt x="3385" y="2777"/>
                  </a:lnTo>
                  <a:lnTo>
                    <a:pt x="3386" y="2777"/>
                  </a:lnTo>
                  <a:lnTo>
                    <a:pt x="3387" y="2778"/>
                  </a:lnTo>
                  <a:lnTo>
                    <a:pt x="3388" y="2779"/>
                  </a:lnTo>
                  <a:lnTo>
                    <a:pt x="3389" y="2779"/>
                  </a:lnTo>
                  <a:lnTo>
                    <a:pt x="3390" y="2780"/>
                  </a:lnTo>
                  <a:lnTo>
                    <a:pt x="3391" y="2781"/>
                  </a:lnTo>
                  <a:lnTo>
                    <a:pt x="3391" y="2781"/>
                  </a:lnTo>
                  <a:lnTo>
                    <a:pt x="3392" y="2782"/>
                  </a:lnTo>
                  <a:lnTo>
                    <a:pt x="3393" y="2782"/>
                  </a:lnTo>
                  <a:lnTo>
                    <a:pt x="3394" y="2782"/>
                  </a:lnTo>
                  <a:lnTo>
                    <a:pt x="3395" y="2783"/>
                  </a:lnTo>
                  <a:lnTo>
                    <a:pt x="3396" y="2783"/>
                  </a:lnTo>
                  <a:lnTo>
                    <a:pt x="3397" y="2783"/>
                  </a:lnTo>
                  <a:lnTo>
                    <a:pt x="3397" y="2783"/>
                  </a:lnTo>
                  <a:lnTo>
                    <a:pt x="3398" y="2784"/>
                  </a:lnTo>
                  <a:lnTo>
                    <a:pt x="3399" y="2784"/>
                  </a:lnTo>
                  <a:lnTo>
                    <a:pt x="3400" y="2784"/>
                  </a:lnTo>
                  <a:lnTo>
                    <a:pt x="3401" y="2784"/>
                  </a:lnTo>
                  <a:lnTo>
                    <a:pt x="3402" y="2784"/>
                  </a:lnTo>
                  <a:lnTo>
                    <a:pt x="3403" y="2784"/>
                  </a:lnTo>
                  <a:lnTo>
                    <a:pt x="3403" y="2784"/>
                  </a:lnTo>
                  <a:lnTo>
                    <a:pt x="3404" y="2784"/>
                  </a:lnTo>
                  <a:lnTo>
                    <a:pt x="3405" y="2784"/>
                  </a:lnTo>
                  <a:lnTo>
                    <a:pt x="3406" y="2783"/>
                  </a:lnTo>
                  <a:lnTo>
                    <a:pt x="3407" y="2783"/>
                  </a:lnTo>
                  <a:lnTo>
                    <a:pt x="3408" y="2783"/>
                  </a:lnTo>
                  <a:lnTo>
                    <a:pt x="3409" y="2783"/>
                  </a:lnTo>
                  <a:lnTo>
                    <a:pt x="3409" y="2782"/>
                  </a:lnTo>
                  <a:lnTo>
                    <a:pt x="3410" y="2782"/>
                  </a:lnTo>
                  <a:lnTo>
                    <a:pt x="3411" y="2781"/>
                  </a:lnTo>
                  <a:lnTo>
                    <a:pt x="3412" y="2781"/>
                  </a:lnTo>
                  <a:lnTo>
                    <a:pt x="3413" y="2780"/>
                  </a:lnTo>
                  <a:lnTo>
                    <a:pt x="3414" y="2780"/>
                  </a:lnTo>
                  <a:lnTo>
                    <a:pt x="3415" y="2779"/>
                  </a:lnTo>
                  <a:lnTo>
                    <a:pt x="3415" y="2779"/>
                  </a:lnTo>
                  <a:lnTo>
                    <a:pt x="3416" y="2778"/>
                  </a:lnTo>
                  <a:lnTo>
                    <a:pt x="3417" y="2777"/>
                  </a:lnTo>
                  <a:lnTo>
                    <a:pt x="3418" y="2776"/>
                  </a:lnTo>
                  <a:lnTo>
                    <a:pt x="3419" y="2775"/>
                  </a:lnTo>
                  <a:lnTo>
                    <a:pt x="3420" y="2775"/>
                  </a:lnTo>
                  <a:lnTo>
                    <a:pt x="3421" y="2774"/>
                  </a:lnTo>
                  <a:lnTo>
                    <a:pt x="3421" y="2773"/>
                  </a:lnTo>
                  <a:lnTo>
                    <a:pt x="3422" y="2772"/>
                  </a:lnTo>
                  <a:lnTo>
                    <a:pt x="3423" y="2771"/>
                  </a:lnTo>
                  <a:lnTo>
                    <a:pt x="3424" y="2770"/>
                  </a:lnTo>
                  <a:lnTo>
                    <a:pt x="3425" y="2769"/>
                  </a:lnTo>
                  <a:lnTo>
                    <a:pt x="3426" y="2767"/>
                  </a:lnTo>
                  <a:lnTo>
                    <a:pt x="3427" y="2766"/>
                  </a:lnTo>
                  <a:lnTo>
                    <a:pt x="3427" y="2765"/>
                  </a:lnTo>
                  <a:lnTo>
                    <a:pt x="3428" y="2764"/>
                  </a:lnTo>
                  <a:lnTo>
                    <a:pt x="3429" y="2762"/>
                  </a:lnTo>
                  <a:lnTo>
                    <a:pt x="3430" y="2761"/>
                  </a:lnTo>
                  <a:lnTo>
                    <a:pt x="3431" y="2759"/>
                  </a:lnTo>
                  <a:lnTo>
                    <a:pt x="3432" y="2758"/>
                  </a:lnTo>
                  <a:lnTo>
                    <a:pt x="3433" y="2756"/>
                  </a:lnTo>
                  <a:lnTo>
                    <a:pt x="3433" y="2755"/>
                  </a:lnTo>
                  <a:lnTo>
                    <a:pt x="3434" y="2753"/>
                  </a:lnTo>
                  <a:lnTo>
                    <a:pt x="3435" y="2751"/>
                  </a:lnTo>
                  <a:lnTo>
                    <a:pt x="3436" y="2750"/>
                  </a:lnTo>
                  <a:lnTo>
                    <a:pt x="3437" y="2748"/>
                  </a:lnTo>
                  <a:lnTo>
                    <a:pt x="3438" y="2746"/>
                  </a:lnTo>
                  <a:lnTo>
                    <a:pt x="3439" y="2744"/>
                  </a:lnTo>
                  <a:lnTo>
                    <a:pt x="3439" y="2742"/>
                  </a:lnTo>
                  <a:lnTo>
                    <a:pt x="3440" y="2740"/>
                  </a:lnTo>
                  <a:lnTo>
                    <a:pt x="3441" y="2738"/>
                  </a:lnTo>
                  <a:lnTo>
                    <a:pt x="3442" y="2736"/>
                  </a:lnTo>
                  <a:lnTo>
                    <a:pt x="3443" y="2734"/>
                  </a:lnTo>
                  <a:lnTo>
                    <a:pt x="3444" y="2732"/>
                  </a:lnTo>
                  <a:lnTo>
                    <a:pt x="3445" y="2730"/>
                  </a:lnTo>
                  <a:lnTo>
                    <a:pt x="3445" y="2727"/>
                  </a:lnTo>
                  <a:lnTo>
                    <a:pt x="3446" y="2725"/>
                  </a:lnTo>
                  <a:lnTo>
                    <a:pt x="3447" y="2723"/>
                  </a:lnTo>
                  <a:lnTo>
                    <a:pt x="3448" y="2720"/>
                  </a:lnTo>
                  <a:lnTo>
                    <a:pt x="3449" y="2718"/>
                  </a:lnTo>
                  <a:lnTo>
                    <a:pt x="3450" y="2715"/>
                  </a:lnTo>
                  <a:lnTo>
                    <a:pt x="3451" y="2712"/>
                  </a:lnTo>
                  <a:lnTo>
                    <a:pt x="3451" y="2710"/>
                  </a:lnTo>
                  <a:lnTo>
                    <a:pt x="3452" y="2707"/>
                  </a:lnTo>
                  <a:lnTo>
                    <a:pt x="3453" y="2704"/>
                  </a:lnTo>
                  <a:lnTo>
                    <a:pt x="3454" y="2701"/>
                  </a:lnTo>
                  <a:lnTo>
                    <a:pt x="3455" y="2698"/>
                  </a:lnTo>
                  <a:lnTo>
                    <a:pt x="3456" y="2695"/>
                  </a:lnTo>
                  <a:lnTo>
                    <a:pt x="3457" y="2692"/>
                  </a:lnTo>
                  <a:lnTo>
                    <a:pt x="3457" y="2689"/>
                  </a:lnTo>
                  <a:lnTo>
                    <a:pt x="3458" y="2686"/>
                  </a:lnTo>
                  <a:lnTo>
                    <a:pt x="3459" y="2683"/>
                  </a:lnTo>
                  <a:lnTo>
                    <a:pt x="3460" y="2680"/>
                  </a:lnTo>
                  <a:lnTo>
                    <a:pt x="3461" y="2676"/>
                  </a:lnTo>
                  <a:lnTo>
                    <a:pt x="3462" y="2673"/>
                  </a:lnTo>
                  <a:lnTo>
                    <a:pt x="3463" y="2669"/>
                  </a:lnTo>
                  <a:lnTo>
                    <a:pt x="3463" y="2666"/>
                  </a:lnTo>
                  <a:lnTo>
                    <a:pt x="3464" y="2662"/>
                  </a:lnTo>
                  <a:lnTo>
                    <a:pt x="3465" y="2658"/>
                  </a:lnTo>
                  <a:lnTo>
                    <a:pt x="3466" y="2655"/>
                  </a:lnTo>
                  <a:lnTo>
                    <a:pt x="3467" y="2651"/>
                  </a:lnTo>
                  <a:lnTo>
                    <a:pt x="3468" y="2647"/>
                  </a:lnTo>
                  <a:lnTo>
                    <a:pt x="3469" y="2643"/>
                  </a:lnTo>
                  <a:lnTo>
                    <a:pt x="3469" y="2639"/>
                  </a:lnTo>
                  <a:lnTo>
                    <a:pt x="3470" y="2635"/>
                  </a:lnTo>
                  <a:lnTo>
                    <a:pt x="3471" y="2631"/>
                  </a:lnTo>
                  <a:lnTo>
                    <a:pt x="3472" y="2626"/>
                  </a:lnTo>
                  <a:lnTo>
                    <a:pt x="3473" y="2622"/>
                  </a:lnTo>
                  <a:lnTo>
                    <a:pt x="3474" y="2618"/>
                  </a:lnTo>
                  <a:lnTo>
                    <a:pt x="3475" y="2613"/>
                  </a:lnTo>
                  <a:lnTo>
                    <a:pt x="3475" y="2608"/>
                  </a:lnTo>
                  <a:lnTo>
                    <a:pt x="3475" y="2608"/>
                  </a:lnTo>
                  <a:lnTo>
                    <a:pt x="3476" y="2604"/>
                  </a:lnTo>
                  <a:lnTo>
                    <a:pt x="3477" y="2599"/>
                  </a:lnTo>
                  <a:lnTo>
                    <a:pt x="3478" y="2595"/>
                  </a:lnTo>
                  <a:lnTo>
                    <a:pt x="3479" y="2590"/>
                  </a:lnTo>
                  <a:lnTo>
                    <a:pt x="3480" y="2586"/>
                  </a:lnTo>
                  <a:lnTo>
                    <a:pt x="3480" y="2581"/>
                  </a:lnTo>
                  <a:lnTo>
                    <a:pt x="3481" y="2576"/>
                  </a:lnTo>
                  <a:lnTo>
                    <a:pt x="3482" y="2572"/>
                  </a:lnTo>
                  <a:lnTo>
                    <a:pt x="3483" y="2567"/>
                  </a:lnTo>
                  <a:lnTo>
                    <a:pt x="3484" y="2562"/>
                  </a:lnTo>
                  <a:lnTo>
                    <a:pt x="3485" y="2558"/>
                  </a:lnTo>
                  <a:lnTo>
                    <a:pt x="3485" y="2553"/>
                  </a:lnTo>
                  <a:lnTo>
                    <a:pt x="3486" y="2548"/>
                  </a:lnTo>
                  <a:lnTo>
                    <a:pt x="3487" y="2543"/>
                  </a:lnTo>
                  <a:lnTo>
                    <a:pt x="3488" y="2539"/>
                  </a:lnTo>
                  <a:lnTo>
                    <a:pt x="3489" y="2534"/>
                  </a:lnTo>
                  <a:lnTo>
                    <a:pt x="3490" y="2529"/>
                  </a:lnTo>
                  <a:lnTo>
                    <a:pt x="3490" y="2524"/>
                  </a:lnTo>
                  <a:lnTo>
                    <a:pt x="3491" y="2519"/>
                  </a:lnTo>
                  <a:lnTo>
                    <a:pt x="3492" y="2514"/>
                  </a:lnTo>
                  <a:lnTo>
                    <a:pt x="3493" y="2509"/>
                  </a:lnTo>
                  <a:lnTo>
                    <a:pt x="3494" y="2504"/>
                  </a:lnTo>
                  <a:lnTo>
                    <a:pt x="3495" y="2499"/>
                  </a:lnTo>
                  <a:lnTo>
                    <a:pt x="3495" y="2494"/>
                  </a:lnTo>
                  <a:lnTo>
                    <a:pt x="3496" y="2489"/>
                  </a:lnTo>
                  <a:lnTo>
                    <a:pt x="3497" y="2484"/>
                  </a:lnTo>
                  <a:lnTo>
                    <a:pt x="3497" y="2484"/>
                  </a:lnTo>
                  <a:lnTo>
                    <a:pt x="3498" y="2479"/>
                  </a:lnTo>
                  <a:lnTo>
                    <a:pt x="3499" y="2474"/>
                  </a:lnTo>
                  <a:lnTo>
                    <a:pt x="3500" y="2469"/>
                  </a:lnTo>
                  <a:lnTo>
                    <a:pt x="3500" y="2464"/>
                  </a:lnTo>
                  <a:lnTo>
                    <a:pt x="3501" y="2458"/>
                  </a:lnTo>
                  <a:lnTo>
                    <a:pt x="3502" y="2453"/>
                  </a:lnTo>
                  <a:lnTo>
                    <a:pt x="3503" y="2448"/>
                  </a:lnTo>
                  <a:lnTo>
                    <a:pt x="3504" y="2443"/>
                  </a:lnTo>
                  <a:lnTo>
                    <a:pt x="3505" y="2438"/>
                  </a:lnTo>
                  <a:lnTo>
                    <a:pt x="3506" y="2433"/>
                  </a:lnTo>
                  <a:lnTo>
                    <a:pt x="3506" y="2428"/>
                  </a:lnTo>
                  <a:lnTo>
                    <a:pt x="3507" y="2423"/>
                  </a:lnTo>
                  <a:lnTo>
                    <a:pt x="3508" y="2418"/>
                  </a:lnTo>
                  <a:lnTo>
                    <a:pt x="3509" y="2413"/>
                  </a:lnTo>
                  <a:lnTo>
                    <a:pt x="3510" y="2408"/>
                  </a:lnTo>
                  <a:lnTo>
                    <a:pt x="3511" y="2403"/>
                  </a:lnTo>
                  <a:lnTo>
                    <a:pt x="3512" y="2398"/>
                  </a:lnTo>
                  <a:lnTo>
                    <a:pt x="3512" y="2393"/>
                  </a:lnTo>
                  <a:lnTo>
                    <a:pt x="3513" y="2388"/>
                  </a:lnTo>
                  <a:lnTo>
                    <a:pt x="3514" y="2383"/>
                  </a:lnTo>
                  <a:lnTo>
                    <a:pt x="3515" y="2378"/>
                  </a:lnTo>
                  <a:lnTo>
                    <a:pt x="3516" y="2373"/>
                  </a:lnTo>
                  <a:lnTo>
                    <a:pt x="3517" y="2368"/>
                  </a:lnTo>
                  <a:lnTo>
                    <a:pt x="3518" y="2363"/>
                  </a:lnTo>
                  <a:lnTo>
                    <a:pt x="3518" y="2358"/>
                  </a:lnTo>
                  <a:lnTo>
                    <a:pt x="3519" y="2353"/>
                  </a:lnTo>
                  <a:lnTo>
                    <a:pt x="3520" y="2349"/>
                  </a:lnTo>
                  <a:lnTo>
                    <a:pt x="3521" y="2344"/>
                  </a:lnTo>
                  <a:lnTo>
                    <a:pt x="3522" y="2339"/>
                  </a:lnTo>
                  <a:lnTo>
                    <a:pt x="3523" y="2334"/>
                  </a:lnTo>
                  <a:lnTo>
                    <a:pt x="3524" y="2330"/>
                  </a:lnTo>
                  <a:lnTo>
                    <a:pt x="3524" y="2325"/>
                  </a:lnTo>
                  <a:lnTo>
                    <a:pt x="3525" y="2320"/>
                  </a:lnTo>
                  <a:lnTo>
                    <a:pt x="3526" y="2315"/>
                  </a:lnTo>
                  <a:lnTo>
                    <a:pt x="3527" y="2311"/>
                  </a:lnTo>
                  <a:lnTo>
                    <a:pt x="3528" y="2306"/>
                  </a:lnTo>
                  <a:lnTo>
                    <a:pt x="3529" y="2302"/>
                  </a:lnTo>
                  <a:lnTo>
                    <a:pt x="3530" y="2297"/>
                  </a:lnTo>
                  <a:lnTo>
                    <a:pt x="3530" y="2292"/>
                  </a:lnTo>
                  <a:lnTo>
                    <a:pt x="3531" y="2288"/>
                  </a:lnTo>
                  <a:lnTo>
                    <a:pt x="3532" y="2283"/>
                  </a:lnTo>
                  <a:lnTo>
                    <a:pt x="3533" y="2279"/>
                  </a:lnTo>
                  <a:lnTo>
                    <a:pt x="3534" y="2275"/>
                  </a:lnTo>
                  <a:lnTo>
                    <a:pt x="3535" y="2270"/>
                  </a:lnTo>
                  <a:lnTo>
                    <a:pt x="3536" y="2266"/>
                  </a:lnTo>
                  <a:lnTo>
                    <a:pt x="3536" y="2261"/>
                  </a:lnTo>
                  <a:lnTo>
                    <a:pt x="3537" y="2257"/>
                  </a:lnTo>
                  <a:lnTo>
                    <a:pt x="3538" y="2253"/>
                  </a:lnTo>
                  <a:lnTo>
                    <a:pt x="3539" y="2248"/>
                  </a:lnTo>
                  <a:lnTo>
                    <a:pt x="3540" y="2244"/>
                  </a:lnTo>
                  <a:lnTo>
                    <a:pt x="3541" y="2240"/>
                  </a:lnTo>
                  <a:lnTo>
                    <a:pt x="3542" y="2236"/>
                  </a:lnTo>
                  <a:lnTo>
                    <a:pt x="3542" y="2232"/>
                  </a:lnTo>
                  <a:lnTo>
                    <a:pt x="3543" y="2228"/>
                  </a:lnTo>
                  <a:lnTo>
                    <a:pt x="3544" y="2223"/>
                  </a:lnTo>
                  <a:lnTo>
                    <a:pt x="3545" y="2219"/>
                  </a:lnTo>
                  <a:lnTo>
                    <a:pt x="3546" y="2215"/>
                  </a:lnTo>
                  <a:lnTo>
                    <a:pt x="3547" y="2211"/>
                  </a:lnTo>
                  <a:lnTo>
                    <a:pt x="3548" y="2207"/>
                  </a:lnTo>
                  <a:lnTo>
                    <a:pt x="3548" y="2204"/>
                  </a:lnTo>
                  <a:lnTo>
                    <a:pt x="3549" y="2200"/>
                  </a:lnTo>
                  <a:lnTo>
                    <a:pt x="3550" y="2196"/>
                  </a:lnTo>
                  <a:lnTo>
                    <a:pt x="3551" y="2192"/>
                  </a:lnTo>
                  <a:lnTo>
                    <a:pt x="3552" y="2188"/>
                  </a:lnTo>
                  <a:lnTo>
                    <a:pt x="3553" y="2184"/>
                  </a:lnTo>
                  <a:lnTo>
                    <a:pt x="3554" y="2181"/>
                  </a:lnTo>
                  <a:lnTo>
                    <a:pt x="3554" y="2177"/>
                  </a:lnTo>
                  <a:lnTo>
                    <a:pt x="3555" y="2173"/>
                  </a:lnTo>
                  <a:lnTo>
                    <a:pt x="3556" y="2170"/>
                  </a:lnTo>
                  <a:lnTo>
                    <a:pt x="3557" y="2166"/>
                  </a:lnTo>
                  <a:lnTo>
                    <a:pt x="3558" y="2163"/>
                  </a:lnTo>
                  <a:lnTo>
                    <a:pt x="3559" y="2159"/>
                  </a:lnTo>
                  <a:lnTo>
                    <a:pt x="3560" y="2156"/>
                  </a:lnTo>
                  <a:lnTo>
                    <a:pt x="3560" y="2152"/>
                  </a:lnTo>
                  <a:lnTo>
                    <a:pt x="3561" y="2149"/>
                  </a:lnTo>
                  <a:lnTo>
                    <a:pt x="3562" y="2146"/>
                  </a:lnTo>
                  <a:lnTo>
                    <a:pt x="3563" y="2142"/>
                  </a:lnTo>
                  <a:lnTo>
                    <a:pt x="3564" y="2139"/>
                  </a:lnTo>
                  <a:lnTo>
                    <a:pt x="3565" y="2136"/>
                  </a:lnTo>
                  <a:lnTo>
                    <a:pt x="3566" y="2133"/>
                  </a:lnTo>
                  <a:lnTo>
                    <a:pt x="3566" y="2129"/>
                  </a:lnTo>
                  <a:lnTo>
                    <a:pt x="3567" y="2126"/>
                  </a:lnTo>
                  <a:lnTo>
                    <a:pt x="3568" y="2123"/>
                  </a:lnTo>
                  <a:lnTo>
                    <a:pt x="3569" y="2120"/>
                  </a:lnTo>
                  <a:lnTo>
                    <a:pt x="3570" y="2117"/>
                  </a:lnTo>
                  <a:lnTo>
                    <a:pt x="3571" y="2114"/>
                  </a:lnTo>
                  <a:lnTo>
                    <a:pt x="3572" y="2111"/>
                  </a:lnTo>
                  <a:lnTo>
                    <a:pt x="3572" y="2109"/>
                  </a:lnTo>
                  <a:lnTo>
                    <a:pt x="3573" y="2106"/>
                  </a:lnTo>
                  <a:lnTo>
                    <a:pt x="3574" y="2103"/>
                  </a:lnTo>
                  <a:lnTo>
                    <a:pt x="3575" y="2100"/>
                  </a:lnTo>
                  <a:lnTo>
                    <a:pt x="3576" y="2098"/>
                  </a:lnTo>
                  <a:lnTo>
                    <a:pt x="3577" y="2095"/>
                  </a:lnTo>
                  <a:lnTo>
                    <a:pt x="3578" y="2092"/>
                  </a:lnTo>
                  <a:lnTo>
                    <a:pt x="3578" y="2090"/>
                  </a:lnTo>
                  <a:lnTo>
                    <a:pt x="3579" y="2087"/>
                  </a:lnTo>
                  <a:lnTo>
                    <a:pt x="3580" y="2085"/>
                  </a:lnTo>
                  <a:lnTo>
                    <a:pt x="3581" y="2082"/>
                  </a:lnTo>
                  <a:lnTo>
                    <a:pt x="3582" y="2080"/>
                  </a:lnTo>
                  <a:lnTo>
                    <a:pt x="3583" y="2078"/>
                  </a:lnTo>
                  <a:lnTo>
                    <a:pt x="3584" y="2075"/>
                  </a:lnTo>
                  <a:lnTo>
                    <a:pt x="3584" y="2073"/>
                  </a:lnTo>
                  <a:lnTo>
                    <a:pt x="3585" y="2071"/>
                  </a:lnTo>
                  <a:lnTo>
                    <a:pt x="3586" y="2069"/>
                  </a:lnTo>
                  <a:lnTo>
                    <a:pt x="3587" y="2067"/>
                  </a:lnTo>
                  <a:lnTo>
                    <a:pt x="3588" y="2065"/>
                  </a:lnTo>
                  <a:lnTo>
                    <a:pt x="3589" y="2063"/>
                  </a:lnTo>
                  <a:lnTo>
                    <a:pt x="3590" y="2061"/>
                  </a:lnTo>
                  <a:lnTo>
                    <a:pt x="3590" y="2059"/>
                  </a:lnTo>
                  <a:lnTo>
                    <a:pt x="3591" y="2057"/>
                  </a:lnTo>
                  <a:lnTo>
                    <a:pt x="3592" y="2055"/>
                  </a:lnTo>
                  <a:lnTo>
                    <a:pt x="3593" y="2053"/>
                  </a:lnTo>
                  <a:lnTo>
                    <a:pt x="3594" y="2052"/>
                  </a:lnTo>
                  <a:lnTo>
                    <a:pt x="3595" y="2050"/>
                  </a:lnTo>
                  <a:lnTo>
                    <a:pt x="3596" y="2048"/>
                  </a:lnTo>
                  <a:lnTo>
                    <a:pt x="3596" y="2047"/>
                  </a:lnTo>
                  <a:lnTo>
                    <a:pt x="3597" y="2045"/>
                  </a:lnTo>
                  <a:lnTo>
                    <a:pt x="3598" y="2044"/>
                  </a:lnTo>
                  <a:lnTo>
                    <a:pt x="3599" y="2042"/>
                  </a:lnTo>
                  <a:lnTo>
                    <a:pt x="3600" y="2041"/>
                  </a:lnTo>
                  <a:lnTo>
                    <a:pt x="3601" y="2040"/>
                  </a:lnTo>
                  <a:lnTo>
                    <a:pt x="3602" y="2038"/>
                  </a:lnTo>
                  <a:lnTo>
                    <a:pt x="3602" y="2037"/>
                  </a:lnTo>
                  <a:lnTo>
                    <a:pt x="3603" y="2036"/>
                  </a:lnTo>
                  <a:lnTo>
                    <a:pt x="3604" y="2035"/>
                  </a:lnTo>
                  <a:lnTo>
                    <a:pt x="3605" y="2034"/>
                  </a:lnTo>
                  <a:lnTo>
                    <a:pt x="3606" y="2033"/>
                  </a:lnTo>
                  <a:lnTo>
                    <a:pt x="3607" y="2032"/>
                  </a:lnTo>
                  <a:lnTo>
                    <a:pt x="3608" y="2031"/>
                  </a:lnTo>
                  <a:lnTo>
                    <a:pt x="3608" y="2030"/>
                  </a:lnTo>
                  <a:lnTo>
                    <a:pt x="3609" y="2029"/>
                  </a:lnTo>
                  <a:lnTo>
                    <a:pt x="3610" y="2028"/>
                  </a:lnTo>
                  <a:lnTo>
                    <a:pt x="3611" y="2028"/>
                  </a:lnTo>
                  <a:lnTo>
                    <a:pt x="3612" y="2027"/>
                  </a:lnTo>
                  <a:lnTo>
                    <a:pt x="3613" y="2026"/>
                  </a:lnTo>
                  <a:lnTo>
                    <a:pt x="3614" y="2026"/>
                  </a:lnTo>
                  <a:lnTo>
                    <a:pt x="3614" y="2025"/>
                  </a:lnTo>
                  <a:lnTo>
                    <a:pt x="3615" y="2025"/>
                  </a:lnTo>
                  <a:lnTo>
                    <a:pt x="3616" y="2024"/>
                  </a:lnTo>
                  <a:lnTo>
                    <a:pt x="3617" y="2024"/>
                  </a:lnTo>
                  <a:lnTo>
                    <a:pt x="3618" y="2024"/>
                  </a:lnTo>
                  <a:lnTo>
                    <a:pt x="3619" y="2023"/>
                  </a:lnTo>
                  <a:lnTo>
                    <a:pt x="3620" y="2023"/>
                  </a:lnTo>
                  <a:lnTo>
                    <a:pt x="3620" y="2023"/>
                  </a:lnTo>
                  <a:lnTo>
                    <a:pt x="3621" y="2023"/>
                  </a:lnTo>
                  <a:lnTo>
                    <a:pt x="3622" y="2023"/>
                  </a:lnTo>
                  <a:lnTo>
                    <a:pt x="3623" y="2023"/>
                  </a:lnTo>
                  <a:lnTo>
                    <a:pt x="3624" y="2023"/>
                  </a:lnTo>
                  <a:lnTo>
                    <a:pt x="3625" y="2023"/>
                  </a:lnTo>
                  <a:lnTo>
                    <a:pt x="3626" y="2023"/>
                  </a:lnTo>
                  <a:lnTo>
                    <a:pt x="3626" y="2023"/>
                  </a:lnTo>
                  <a:lnTo>
                    <a:pt x="3627" y="2023"/>
                  </a:lnTo>
                  <a:lnTo>
                    <a:pt x="3628" y="2024"/>
                  </a:lnTo>
                  <a:lnTo>
                    <a:pt x="3629" y="2024"/>
                  </a:lnTo>
                  <a:lnTo>
                    <a:pt x="3630" y="2024"/>
                  </a:lnTo>
                  <a:lnTo>
                    <a:pt x="3631" y="2025"/>
                  </a:lnTo>
                  <a:lnTo>
                    <a:pt x="3632" y="2025"/>
                  </a:lnTo>
                  <a:lnTo>
                    <a:pt x="3632" y="2026"/>
                  </a:lnTo>
                  <a:lnTo>
                    <a:pt x="3633" y="2026"/>
                  </a:lnTo>
                  <a:lnTo>
                    <a:pt x="3634" y="2027"/>
                  </a:lnTo>
                  <a:lnTo>
                    <a:pt x="3635" y="2028"/>
                  </a:lnTo>
                  <a:lnTo>
                    <a:pt x="3636" y="2028"/>
                  </a:lnTo>
                  <a:lnTo>
                    <a:pt x="3637" y="2029"/>
                  </a:lnTo>
                  <a:lnTo>
                    <a:pt x="3638" y="2030"/>
                  </a:lnTo>
                  <a:lnTo>
                    <a:pt x="3638" y="2031"/>
                  </a:lnTo>
                  <a:lnTo>
                    <a:pt x="3639" y="2032"/>
                  </a:lnTo>
                  <a:lnTo>
                    <a:pt x="3640" y="2033"/>
                  </a:lnTo>
                  <a:lnTo>
                    <a:pt x="3641" y="2034"/>
                  </a:lnTo>
                  <a:lnTo>
                    <a:pt x="3642" y="2035"/>
                  </a:lnTo>
                  <a:lnTo>
                    <a:pt x="3643" y="2036"/>
                  </a:lnTo>
                  <a:lnTo>
                    <a:pt x="3644" y="2037"/>
                  </a:lnTo>
                  <a:lnTo>
                    <a:pt x="3644" y="2038"/>
                  </a:lnTo>
                  <a:lnTo>
                    <a:pt x="3645" y="2040"/>
                  </a:lnTo>
                  <a:lnTo>
                    <a:pt x="3646" y="2041"/>
                  </a:lnTo>
                  <a:lnTo>
                    <a:pt x="3647" y="2042"/>
                  </a:lnTo>
                  <a:lnTo>
                    <a:pt x="3648" y="2044"/>
                  </a:lnTo>
                  <a:lnTo>
                    <a:pt x="3649" y="2045"/>
                  </a:lnTo>
                  <a:lnTo>
                    <a:pt x="3650" y="2047"/>
                  </a:lnTo>
                  <a:lnTo>
                    <a:pt x="3650" y="2048"/>
                  </a:lnTo>
                  <a:lnTo>
                    <a:pt x="3651" y="2050"/>
                  </a:lnTo>
                  <a:lnTo>
                    <a:pt x="3652" y="2052"/>
                  </a:lnTo>
                  <a:lnTo>
                    <a:pt x="3653" y="2053"/>
                  </a:lnTo>
                  <a:lnTo>
                    <a:pt x="3654" y="2055"/>
                  </a:lnTo>
                  <a:lnTo>
                    <a:pt x="3655" y="2057"/>
                  </a:lnTo>
                  <a:lnTo>
                    <a:pt x="3656" y="2059"/>
                  </a:lnTo>
                  <a:lnTo>
                    <a:pt x="3656" y="2061"/>
                  </a:lnTo>
                  <a:lnTo>
                    <a:pt x="3657" y="2063"/>
                  </a:lnTo>
                  <a:lnTo>
                    <a:pt x="3658" y="2065"/>
                  </a:lnTo>
                  <a:lnTo>
                    <a:pt x="3659" y="2067"/>
                  </a:lnTo>
                  <a:lnTo>
                    <a:pt x="3660" y="2069"/>
                  </a:lnTo>
                  <a:lnTo>
                    <a:pt x="3661" y="2071"/>
                  </a:lnTo>
                  <a:lnTo>
                    <a:pt x="3662" y="2073"/>
                  </a:lnTo>
                  <a:lnTo>
                    <a:pt x="3662" y="2075"/>
                  </a:lnTo>
                  <a:lnTo>
                    <a:pt x="3663" y="2078"/>
                  </a:lnTo>
                  <a:lnTo>
                    <a:pt x="3664" y="2080"/>
                  </a:lnTo>
                  <a:lnTo>
                    <a:pt x="3665" y="2082"/>
                  </a:lnTo>
                  <a:lnTo>
                    <a:pt x="3666" y="2085"/>
                  </a:lnTo>
                  <a:lnTo>
                    <a:pt x="3667" y="2087"/>
                  </a:lnTo>
                  <a:lnTo>
                    <a:pt x="3668" y="2090"/>
                  </a:lnTo>
                  <a:lnTo>
                    <a:pt x="3668" y="2092"/>
                  </a:lnTo>
                  <a:lnTo>
                    <a:pt x="3669" y="2095"/>
                  </a:lnTo>
                  <a:lnTo>
                    <a:pt x="3670" y="2097"/>
                  </a:lnTo>
                  <a:lnTo>
                    <a:pt x="3671" y="2100"/>
                  </a:lnTo>
                  <a:lnTo>
                    <a:pt x="3672" y="2103"/>
                  </a:lnTo>
                  <a:lnTo>
                    <a:pt x="3673" y="2106"/>
                  </a:lnTo>
                  <a:lnTo>
                    <a:pt x="3674" y="2108"/>
                  </a:lnTo>
                  <a:lnTo>
                    <a:pt x="3674" y="2111"/>
                  </a:lnTo>
                  <a:lnTo>
                    <a:pt x="3675" y="2114"/>
                  </a:lnTo>
                  <a:lnTo>
                    <a:pt x="3676" y="2117"/>
                  </a:lnTo>
                  <a:lnTo>
                    <a:pt x="3677" y="2120"/>
                  </a:lnTo>
                  <a:lnTo>
                    <a:pt x="3678" y="2123"/>
                  </a:lnTo>
                  <a:lnTo>
                    <a:pt x="3679" y="2126"/>
                  </a:lnTo>
                  <a:lnTo>
                    <a:pt x="3680" y="2129"/>
                  </a:lnTo>
                  <a:lnTo>
                    <a:pt x="3680" y="2132"/>
                  </a:lnTo>
                  <a:lnTo>
                    <a:pt x="3681" y="2136"/>
                  </a:lnTo>
                  <a:lnTo>
                    <a:pt x="3682" y="2139"/>
                  </a:lnTo>
                  <a:lnTo>
                    <a:pt x="3683" y="2142"/>
                  </a:lnTo>
                  <a:lnTo>
                    <a:pt x="3684" y="2145"/>
                  </a:lnTo>
                  <a:lnTo>
                    <a:pt x="3685" y="2149"/>
                  </a:lnTo>
                  <a:lnTo>
                    <a:pt x="3686" y="2152"/>
                  </a:lnTo>
                  <a:lnTo>
                    <a:pt x="3686" y="2156"/>
                  </a:lnTo>
                  <a:lnTo>
                    <a:pt x="3687" y="2159"/>
                  </a:lnTo>
                  <a:lnTo>
                    <a:pt x="3688" y="2162"/>
                  </a:lnTo>
                  <a:lnTo>
                    <a:pt x="3689" y="2166"/>
                  </a:lnTo>
                  <a:lnTo>
                    <a:pt x="3690" y="2170"/>
                  </a:lnTo>
                  <a:lnTo>
                    <a:pt x="3691" y="2173"/>
                  </a:lnTo>
                  <a:lnTo>
                    <a:pt x="3692" y="2177"/>
                  </a:lnTo>
                  <a:lnTo>
                    <a:pt x="3692" y="2181"/>
                  </a:lnTo>
                  <a:lnTo>
                    <a:pt x="3693" y="2184"/>
                  </a:lnTo>
                  <a:lnTo>
                    <a:pt x="3694" y="2188"/>
                  </a:lnTo>
                  <a:lnTo>
                    <a:pt x="3695" y="2192"/>
                  </a:lnTo>
                  <a:lnTo>
                    <a:pt x="3696" y="2196"/>
                  </a:lnTo>
                  <a:lnTo>
                    <a:pt x="3697" y="2199"/>
                  </a:lnTo>
                  <a:lnTo>
                    <a:pt x="3698" y="2203"/>
                  </a:lnTo>
                  <a:lnTo>
                    <a:pt x="3698" y="2207"/>
                  </a:lnTo>
                  <a:lnTo>
                    <a:pt x="3699" y="2211"/>
                  </a:lnTo>
                  <a:lnTo>
                    <a:pt x="3700" y="2215"/>
                  </a:lnTo>
                  <a:lnTo>
                    <a:pt x="3701" y="2219"/>
                  </a:lnTo>
                  <a:lnTo>
                    <a:pt x="3702" y="2223"/>
                  </a:lnTo>
                  <a:lnTo>
                    <a:pt x="3703" y="2227"/>
                  </a:lnTo>
                  <a:lnTo>
                    <a:pt x="3704" y="2231"/>
                  </a:lnTo>
                  <a:lnTo>
                    <a:pt x="3704" y="2236"/>
                  </a:lnTo>
                  <a:lnTo>
                    <a:pt x="3705" y="2240"/>
                  </a:lnTo>
                  <a:lnTo>
                    <a:pt x="3706" y="2244"/>
                  </a:lnTo>
                  <a:lnTo>
                    <a:pt x="3707" y="2248"/>
                  </a:lnTo>
                  <a:lnTo>
                    <a:pt x="3708" y="2253"/>
                  </a:lnTo>
                  <a:lnTo>
                    <a:pt x="3709" y="2257"/>
                  </a:lnTo>
                  <a:lnTo>
                    <a:pt x="3710" y="2261"/>
                  </a:lnTo>
                  <a:lnTo>
                    <a:pt x="3710" y="2266"/>
                  </a:lnTo>
                  <a:lnTo>
                    <a:pt x="3711" y="2270"/>
                  </a:lnTo>
                  <a:lnTo>
                    <a:pt x="3712" y="2274"/>
                  </a:lnTo>
                  <a:lnTo>
                    <a:pt x="3713" y="2279"/>
                  </a:lnTo>
                  <a:lnTo>
                    <a:pt x="3714" y="2283"/>
                  </a:lnTo>
                  <a:lnTo>
                    <a:pt x="3715" y="2288"/>
                  </a:lnTo>
                  <a:lnTo>
                    <a:pt x="3716" y="2292"/>
                  </a:lnTo>
                  <a:lnTo>
                    <a:pt x="3716" y="2297"/>
                  </a:lnTo>
                  <a:lnTo>
                    <a:pt x="3717" y="2301"/>
                  </a:lnTo>
                  <a:lnTo>
                    <a:pt x="3718" y="2306"/>
                  </a:lnTo>
                  <a:lnTo>
                    <a:pt x="3719" y="2311"/>
                  </a:lnTo>
                  <a:lnTo>
                    <a:pt x="3720" y="2315"/>
                  </a:lnTo>
                  <a:lnTo>
                    <a:pt x="3721" y="2320"/>
                  </a:lnTo>
                  <a:lnTo>
                    <a:pt x="3722" y="2325"/>
                  </a:lnTo>
                  <a:lnTo>
                    <a:pt x="3722" y="2329"/>
                  </a:lnTo>
                  <a:lnTo>
                    <a:pt x="3723" y="2334"/>
                  </a:lnTo>
                  <a:lnTo>
                    <a:pt x="3724" y="2339"/>
                  </a:lnTo>
                  <a:lnTo>
                    <a:pt x="3725" y="2344"/>
                  </a:lnTo>
                  <a:lnTo>
                    <a:pt x="3726" y="2348"/>
                  </a:lnTo>
                  <a:lnTo>
                    <a:pt x="3727" y="2353"/>
                  </a:lnTo>
                  <a:lnTo>
                    <a:pt x="3727" y="2358"/>
                  </a:lnTo>
                  <a:lnTo>
                    <a:pt x="3728" y="2363"/>
                  </a:lnTo>
                  <a:lnTo>
                    <a:pt x="3729" y="2368"/>
                  </a:lnTo>
                  <a:lnTo>
                    <a:pt x="3730" y="2373"/>
                  </a:lnTo>
                  <a:lnTo>
                    <a:pt x="3731" y="2378"/>
                  </a:lnTo>
                  <a:lnTo>
                    <a:pt x="3732" y="2382"/>
                  </a:lnTo>
                  <a:lnTo>
                    <a:pt x="3733" y="2387"/>
                  </a:lnTo>
                  <a:lnTo>
                    <a:pt x="3733" y="2392"/>
                  </a:lnTo>
                  <a:lnTo>
                    <a:pt x="3734" y="2397"/>
                  </a:lnTo>
                  <a:lnTo>
                    <a:pt x="3735" y="2402"/>
                  </a:lnTo>
                  <a:lnTo>
                    <a:pt x="3736" y="2407"/>
                  </a:lnTo>
                  <a:lnTo>
                    <a:pt x="3737" y="2412"/>
                  </a:lnTo>
                  <a:lnTo>
                    <a:pt x="3738" y="2417"/>
                  </a:lnTo>
                  <a:lnTo>
                    <a:pt x="3739" y="2422"/>
                  </a:lnTo>
                  <a:lnTo>
                    <a:pt x="3739" y="2428"/>
                  </a:lnTo>
                  <a:lnTo>
                    <a:pt x="3740" y="2433"/>
                  </a:lnTo>
                  <a:lnTo>
                    <a:pt x="3741" y="2438"/>
                  </a:lnTo>
                  <a:lnTo>
                    <a:pt x="3742" y="2443"/>
                  </a:lnTo>
                  <a:lnTo>
                    <a:pt x="3743" y="2448"/>
                  </a:lnTo>
                  <a:lnTo>
                    <a:pt x="3744" y="2453"/>
                  </a:lnTo>
                  <a:lnTo>
                    <a:pt x="3745" y="2458"/>
                  </a:lnTo>
                  <a:lnTo>
                    <a:pt x="3745" y="2458"/>
                  </a:lnTo>
                  <a:lnTo>
                    <a:pt x="3745" y="2463"/>
                  </a:lnTo>
                  <a:lnTo>
                    <a:pt x="3746" y="2468"/>
                  </a:lnTo>
                  <a:lnTo>
                    <a:pt x="3747" y="2473"/>
                  </a:lnTo>
                  <a:lnTo>
                    <a:pt x="3748" y="2478"/>
                  </a:lnTo>
                  <a:lnTo>
                    <a:pt x="3749" y="2483"/>
                  </a:lnTo>
                  <a:lnTo>
                    <a:pt x="3750" y="2488"/>
                  </a:lnTo>
                  <a:lnTo>
                    <a:pt x="3750" y="2493"/>
                  </a:lnTo>
                  <a:lnTo>
                    <a:pt x="3751" y="2498"/>
                  </a:lnTo>
                  <a:lnTo>
                    <a:pt x="3752" y="2502"/>
                  </a:lnTo>
                  <a:lnTo>
                    <a:pt x="3753" y="2507"/>
                  </a:lnTo>
                  <a:lnTo>
                    <a:pt x="3754" y="2512"/>
                  </a:lnTo>
                  <a:lnTo>
                    <a:pt x="3755" y="2517"/>
                  </a:lnTo>
                  <a:lnTo>
                    <a:pt x="3755" y="2522"/>
                  </a:lnTo>
                  <a:lnTo>
                    <a:pt x="3756" y="2526"/>
                  </a:lnTo>
                  <a:lnTo>
                    <a:pt x="3757" y="2531"/>
                  </a:lnTo>
                  <a:lnTo>
                    <a:pt x="3758" y="2536"/>
                  </a:lnTo>
                  <a:lnTo>
                    <a:pt x="3759" y="2540"/>
                  </a:lnTo>
                  <a:lnTo>
                    <a:pt x="3760" y="2545"/>
                  </a:lnTo>
                  <a:lnTo>
                    <a:pt x="3760" y="2550"/>
                  </a:lnTo>
                  <a:lnTo>
                    <a:pt x="3761" y="2554"/>
                  </a:lnTo>
                  <a:lnTo>
                    <a:pt x="3762" y="2559"/>
                  </a:lnTo>
                  <a:lnTo>
                    <a:pt x="3763" y="2564"/>
                  </a:lnTo>
                  <a:lnTo>
                    <a:pt x="3764" y="2568"/>
                  </a:lnTo>
                  <a:lnTo>
                    <a:pt x="3765" y="2573"/>
                  </a:lnTo>
                  <a:lnTo>
                    <a:pt x="3765" y="2577"/>
                  </a:lnTo>
                  <a:lnTo>
                    <a:pt x="3766" y="2582"/>
                  </a:lnTo>
                  <a:lnTo>
                    <a:pt x="3766" y="2582"/>
                  </a:lnTo>
                  <a:lnTo>
                    <a:pt x="3767" y="2586"/>
                  </a:lnTo>
                  <a:lnTo>
                    <a:pt x="3768" y="2591"/>
                  </a:lnTo>
                  <a:lnTo>
                    <a:pt x="3769" y="2595"/>
                  </a:lnTo>
                  <a:lnTo>
                    <a:pt x="3770" y="2599"/>
                  </a:lnTo>
                  <a:lnTo>
                    <a:pt x="3771" y="2604"/>
                  </a:lnTo>
                  <a:lnTo>
                    <a:pt x="3771" y="2608"/>
                  </a:lnTo>
                  <a:lnTo>
                    <a:pt x="3772" y="2612"/>
                  </a:lnTo>
                  <a:lnTo>
                    <a:pt x="3773" y="2616"/>
                  </a:lnTo>
                  <a:lnTo>
                    <a:pt x="3774" y="2620"/>
                  </a:lnTo>
                  <a:lnTo>
                    <a:pt x="3775" y="2624"/>
                  </a:lnTo>
                  <a:lnTo>
                    <a:pt x="3776" y="2628"/>
                  </a:lnTo>
                  <a:lnTo>
                    <a:pt x="3777" y="2631"/>
                  </a:lnTo>
                  <a:lnTo>
                    <a:pt x="3777" y="2635"/>
                  </a:lnTo>
                  <a:lnTo>
                    <a:pt x="3778" y="2638"/>
                  </a:lnTo>
                  <a:lnTo>
                    <a:pt x="3779" y="2642"/>
                  </a:lnTo>
                  <a:lnTo>
                    <a:pt x="3780" y="2645"/>
                  </a:lnTo>
                  <a:lnTo>
                    <a:pt x="3781" y="2649"/>
                  </a:lnTo>
                  <a:lnTo>
                    <a:pt x="3782" y="2652"/>
                  </a:lnTo>
                  <a:lnTo>
                    <a:pt x="3783" y="2655"/>
                  </a:lnTo>
                  <a:lnTo>
                    <a:pt x="3783" y="2658"/>
                  </a:lnTo>
                  <a:lnTo>
                    <a:pt x="3784" y="2662"/>
                  </a:lnTo>
                  <a:lnTo>
                    <a:pt x="3785" y="2665"/>
                  </a:lnTo>
                  <a:lnTo>
                    <a:pt x="3786" y="2668"/>
                  </a:lnTo>
                  <a:lnTo>
                    <a:pt x="3787" y="2670"/>
                  </a:lnTo>
                  <a:lnTo>
                    <a:pt x="3788" y="2673"/>
                  </a:lnTo>
                  <a:lnTo>
                    <a:pt x="3789" y="2676"/>
                  </a:lnTo>
                  <a:lnTo>
                    <a:pt x="3789" y="2679"/>
                  </a:lnTo>
                  <a:lnTo>
                    <a:pt x="3790" y="2681"/>
                  </a:lnTo>
                  <a:lnTo>
                    <a:pt x="3791" y="2684"/>
                  </a:lnTo>
                  <a:lnTo>
                    <a:pt x="3792" y="2687"/>
                  </a:lnTo>
                  <a:lnTo>
                    <a:pt x="3793" y="2689"/>
                  </a:lnTo>
                  <a:lnTo>
                    <a:pt x="3794" y="2691"/>
                  </a:lnTo>
                  <a:lnTo>
                    <a:pt x="3795" y="2694"/>
                  </a:lnTo>
                  <a:lnTo>
                    <a:pt x="3795" y="2696"/>
                  </a:lnTo>
                  <a:lnTo>
                    <a:pt x="3796" y="2698"/>
                  </a:lnTo>
                  <a:lnTo>
                    <a:pt x="3797" y="2700"/>
                  </a:lnTo>
                  <a:lnTo>
                    <a:pt x="3798" y="2703"/>
                  </a:lnTo>
                  <a:lnTo>
                    <a:pt x="3799" y="2705"/>
                  </a:lnTo>
                  <a:lnTo>
                    <a:pt x="3800" y="2707"/>
                  </a:lnTo>
                  <a:lnTo>
                    <a:pt x="3801" y="2709"/>
                  </a:lnTo>
                  <a:lnTo>
                    <a:pt x="3801" y="2711"/>
                  </a:lnTo>
                  <a:lnTo>
                    <a:pt x="3802" y="2712"/>
                  </a:lnTo>
                  <a:lnTo>
                    <a:pt x="3803" y="2714"/>
                  </a:lnTo>
                  <a:lnTo>
                    <a:pt x="3804" y="2716"/>
                  </a:lnTo>
                  <a:lnTo>
                    <a:pt x="3805" y="2718"/>
                  </a:lnTo>
                  <a:lnTo>
                    <a:pt x="3806" y="2719"/>
                  </a:lnTo>
                  <a:lnTo>
                    <a:pt x="3807" y="2721"/>
                  </a:lnTo>
                  <a:lnTo>
                    <a:pt x="3807" y="2722"/>
                  </a:lnTo>
                  <a:lnTo>
                    <a:pt x="3808" y="2724"/>
                  </a:lnTo>
                  <a:lnTo>
                    <a:pt x="3809" y="2725"/>
                  </a:lnTo>
                  <a:lnTo>
                    <a:pt x="3810" y="2727"/>
                  </a:lnTo>
                  <a:lnTo>
                    <a:pt x="3811" y="2728"/>
                  </a:lnTo>
                  <a:lnTo>
                    <a:pt x="3812" y="2729"/>
                  </a:lnTo>
                  <a:lnTo>
                    <a:pt x="3813" y="2730"/>
                  </a:lnTo>
                  <a:lnTo>
                    <a:pt x="3813" y="2732"/>
                  </a:lnTo>
                  <a:lnTo>
                    <a:pt x="3814" y="2733"/>
                  </a:lnTo>
                  <a:lnTo>
                    <a:pt x="3815" y="2734"/>
                  </a:lnTo>
                  <a:lnTo>
                    <a:pt x="3816" y="2735"/>
                  </a:lnTo>
                  <a:lnTo>
                    <a:pt x="3817" y="2736"/>
                  </a:lnTo>
                  <a:lnTo>
                    <a:pt x="3818" y="2737"/>
                  </a:lnTo>
                  <a:lnTo>
                    <a:pt x="3819" y="2738"/>
                  </a:lnTo>
                  <a:lnTo>
                    <a:pt x="3819" y="2738"/>
                  </a:lnTo>
                  <a:lnTo>
                    <a:pt x="3820" y="2739"/>
                  </a:lnTo>
                  <a:lnTo>
                    <a:pt x="3821" y="2740"/>
                  </a:lnTo>
                  <a:lnTo>
                    <a:pt x="3822" y="2741"/>
                  </a:lnTo>
                  <a:lnTo>
                    <a:pt x="3823" y="2741"/>
                  </a:lnTo>
                  <a:lnTo>
                    <a:pt x="3824" y="2742"/>
                  </a:lnTo>
                  <a:lnTo>
                    <a:pt x="3825" y="2743"/>
                  </a:lnTo>
                  <a:lnTo>
                    <a:pt x="3825" y="2743"/>
                  </a:lnTo>
                  <a:lnTo>
                    <a:pt x="3826" y="2743"/>
                  </a:lnTo>
                  <a:lnTo>
                    <a:pt x="3827" y="2744"/>
                  </a:lnTo>
                  <a:lnTo>
                    <a:pt x="3828" y="2744"/>
                  </a:lnTo>
                  <a:lnTo>
                    <a:pt x="3829" y="2745"/>
                  </a:lnTo>
                  <a:lnTo>
                    <a:pt x="3830" y="2745"/>
                  </a:lnTo>
                  <a:lnTo>
                    <a:pt x="3831" y="2745"/>
                  </a:lnTo>
                  <a:lnTo>
                    <a:pt x="3831" y="2745"/>
                  </a:lnTo>
                  <a:lnTo>
                    <a:pt x="3832" y="2745"/>
                  </a:lnTo>
                  <a:lnTo>
                    <a:pt x="3833" y="2746"/>
                  </a:lnTo>
                  <a:lnTo>
                    <a:pt x="3834" y="2746"/>
                  </a:lnTo>
                  <a:lnTo>
                    <a:pt x="3835" y="2746"/>
                  </a:lnTo>
                  <a:lnTo>
                    <a:pt x="3836" y="2746"/>
                  </a:lnTo>
                  <a:lnTo>
                    <a:pt x="3837" y="2745"/>
                  </a:lnTo>
                  <a:lnTo>
                    <a:pt x="3837" y="2745"/>
                  </a:lnTo>
                  <a:lnTo>
                    <a:pt x="3838" y="2745"/>
                  </a:lnTo>
                  <a:lnTo>
                    <a:pt x="3839" y="2745"/>
                  </a:lnTo>
                  <a:lnTo>
                    <a:pt x="3840" y="2745"/>
                  </a:lnTo>
                  <a:lnTo>
                    <a:pt x="3841" y="2744"/>
                  </a:lnTo>
                  <a:lnTo>
                    <a:pt x="3842" y="2744"/>
                  </a:lnTo>
                  <a:lnTo>
                    <a:pt x="3843" y="2743"/>
                  </a:lnTo>
                  <a:lnTo>
                    <a:pt x="3843" y="2743"/>
                  </a:lnTo>
                  <a:lnTo>
                    <a:pt x="3844" y="2742"/>
                  </a:lnTo>
                  <a:lnTo>
                    <a:pt x="3845" y="2742"/>
                  </a:lnTo>
                  <a:lnTo>
                    <a:pt x="3846" y="2741"/>
                  </a:lnTo>
                  <a:lnTo>
                    <a:pt x="3847" y="2741"/>
                  </a:lnTo>
                  <a:lnTo>
                    <a:pt x="3848" y="2740"/>
                  </a:lnTo>
                  <a:lnTo>
                    <a:pt x="3849" y="2739"/>
                  </a:lnTo>
                  <a:lnTo>
                    <a:pt x="3849" y="2738"/>
                  </a:lnTo>
                  <a:lnTo>
                    <a:pt x="3850" y="2738"/>
                  </a:lnTo>
                  <a:lnTo>
                    <a:pt x="3851" y="2737"/>
                  </a:lnTo>
                  <a:lnTo>
                    <a:pt x="3852" y="2736"/>
                  </a:lnTo>
                  <a:lnTo>
                    <a:pt x="3853" y="2735"/>
                  </a:lnTo>
                  <a:lnTo>
                    <a:pt x="3854" y="2734"/>
                  </a:lnTo>
                  <a:lnTo>
                    <a:pt x="3855" y="2733"/>
                  </a:lnTo>
                  <a:lnTo>
                    <a:pt x="3855" y="2732"/>
                  </a:lnTo>
                  <a:lnTo>
                    <a:pt x="3856" y="2730"/>
                  </a:lnTo>
                  <a:lnTo>
                    <a:pt x="3857" y="2729"/>
                  </a:lnTo>
                  <a:lnTo>
                    <a:pt x="3858" y="2728"/>
                  </a:lnTo>
                  <a:lnTo>
                    <a:pt x="3859" y="2727"/>
                  </a:lnTo>
                  <a:lnTo>
                    <a:pt x="3860" y="2725"/>
                  </a:lnTo>
                  <a:lnTo>
                    <a:pt x="3860" y="2725"/>
                  </a:lnTo>
                  <a:lnTo>
                    <a:pt x="3861" y="2724"/>
                  </a:lnTo>
                  <a:lnTo>
                    <a:pt x="3861" y="2722"/>
                  </a:lnTo>
                  <a:lnTo>
                    <a:pt x="3862" y="2721"/>
                  </a:lnTo>
                  <a:lnTo>
                    <a:pt x="3863" y="2720"/>
                  </a:lnTo>
                  <a:lnTo>
                    <a:pt x="3864" y="2718"/>
                  </a:lnTo>
                  <a:lnTo>
                    <a:pt x="3865" y="2717"/>
                  </a:lnTo>
                  <a:lnTo>
                    <a:pt x="3866" y="2715"/>
                  </a:lnTo>
                  <a:lnTo>
                    <a:pt x="3866" y="2714"/>
                  </a:lnTo>
                  <a:lnTo>
                    <a:pt x="3867" y="2712"/>
                  </a:lnTo>
                  <a:lnTo>
                    <a:pt x="3868" y="2711"/>
                  </a:lnTo>
                  <a:lnTo>
                    <a:pt x="3869" y="2710"/>
                  </a:lnTo>
                  <a:lnTo>
                    <a:pt x="3870" y="2708"/>
                  </a:lnTo>
                  <a:lnTo>
                    <a:pt x="3871" y="2707"/>
                  </a:lnTo>
                  <a:lnTo>
                    <a:pt x="3872" y="2705"/>
                  </a:lnTo>
                  <a:lnTo>
                    <a:pt x="3872" y="2704"/>
                  </a:lnTo>
                  <a:lnTo>
                    <a:pt x="3873" y="2702"/>
                  </a:lnTo>
                  <a:lnTo>
                    <a:pt x="3873" y="2702"/>
                  </a:lnTo>
                  <a:lnTo>
                    <a:pt x="3874" y="2701"/>
                  </a:lnTo>
                  <a:lnTo>
                    <a:pt x="3875" y="2700"/>
                  </a:lnTo>
                  <a:lnTo>
                    <a:pt x="3876" y="2698"/>
                  </a:lnTo>
                  <a:lnTo>
                    <a:pt x="3877" y="2697"/>
                  </a:lnTo>
                  <a:lnTo>
                    <a:pt x="3877" y="2695"/>
                  </a:lnTo>
                  <a:lnTo>
                    <a:pt x="3878" y="2694"/>
                  </a:lnTo>
                  <a:lnTo>
                    <a:pt x="3879" y="2692"/>
                  </a:lnTo>
                  <a:lnTo>
                    <a:pt x="3880" y="2691"/>
                  </a:lnTo>
                  <a:lnTo>
                    <a:pt x="3881" y="2689"/>
                  </a:lnTo>
                  <a:lnTo>
                    <a:pt x="3882" y="2688"/>
                  </a:lnTo>
                  <a:lnTo>
                    <a:pt x="3882" y="2686"/>
                  </a:lnTo>
                  <a:lnTo>
                    <a:pt x="3883" y="2685"/>
                  </a:lnTo>
                  <a:lnTo>
                    <a:pt x="3884" y="2683"/>
                  </a:lnTo>
                  <a:lnTo>
                    <a:pt x="3885" y="2682"/>
                  </a:lnTo>
                  <a:lnTo>
                    <a:pt x="3886" y="2680"/>
                  </a:lnTo>
                  <a:lnTo>
                    <a:pt x="3887" y="2679"/>
                  </a:lnTo>
                  <a:lnTo>
                    <a:pt x="3887" y="2677"/>
                  </a:lnTo>
                  <a:lnTo>
                    <a:pt x="3888" y="2676"/>
                  </a:lnTo>
                  <a:lnTo>
                    <a:pt x="3889" y="2674"/>
                  </a:lnTo>
                  <a:lnTo>
                    <a:pt x="3890" y="2673"/>
                  </a:lnTo>
                  <a:lnTo>
                    <a:pt x="3891" y="2671"/>
                  </a:lnTo>
                  <a:lnTo>
                    <a:pt x="3892" y="2670"/>
                  </a:lnTo>
                  <a:lnTo>
                    <a:pt x="3893" y="2668"/>
                  </a:lnTo>
                  <a:lnTo>
                    <a:pt x="3893" y="2666"/>
                  </a:lnTo>
                  <a:lnTo>
                    <a:pt x="3894" y="2665"/>
                  </a:lnTo>
                  <a:lnTo>
                    <a:pt x="3895" y="2663"/>
                  </a:lnTo>
                  <a:lnTo>
                    <a:pt x="3896" y="2662"/>
                  </a:lnTo>
                  <a:lnTo>
                    <a:pt x="3896" y="2662"/>
                  </a:lnTo>
                  <a:lnTo>
                    <a:pt x="3897" y="2660"/>
                  </a:lnTo>
                  <a:lnTo>
                    <a:pt x="3898" y="2659"/>
                  </a:lnTo>
                  <a:lnTo>
                    <a:pt x="3898" y="2657"/>
                  </a:lnTo>
                  <a:lnTo>
                    <a:pt x="3899" y="2655"/>
                  </a:lnTo>
                  <a:lnTo>
                    <a:pt x="3900" y="2654"/>
                  </a:lnTo>
                  <a:lnTo>
                    <a:pt x="3901" y="2652"/>
                  </a:lnTo>
                  <a:lnTo>
                    <a:pt x="3902" y="2651"/>
                  </a:lnTo>
                  <a:lnTo>
                    <a:pt x="3903" y="2649"/>
                  </a:lnTo>
                  <a:lnTo>
                    <a:pt x="3904" y="2647"/>
                  </a:lnTo>
                  <a:lnTo>
                    <a:pt x="3904" y="2646"/>
                  </a:lnTo>
                  <a:lnTo>
                    <a:pt x="3905" y="2644"/>
                  </a:lnTo>
                  <a:lnTo>
                    <a:pt x="3906" y="2642"/>
                  </a:lnTo>
                  <a:lnTo>
                    <a:pt x="3907" y="2641"/>
                  </a:lnTo>
                  <a:lnTo>
                    <a:pt x="3908" y="2639"/>
                  </a:lnTo>
                  <a:lnTo>
                    <a:pt x="3909" y="2637"/>
                  </a:lnTo>
                  <a:lnTo>
                    <a:pt x="3910" y="2636"/>
                  </a:lnTo>
                  <a:lnTo>
                    <a:pt x="3910" y="2634"/>
                  </a:lnTo>
                  <a:lnTo>
                    <a:pt x="3911" y="2632"/>
                  </a:lnTo>
                  <a:lnTo>
                    <a:pt x="3912" y="2631"/>
                  </a:lnTo>
                  <a:lnTo>
                    <a:pt x="3913" y="2629"/>
                  </a:lnTo>
                  <a:lnTo>
                    <a:pt x="3914" y="2627"/>
                  </a:lnTo>
                  <a:lnTo>
                    <a:pt x="3915" y="2626"/>
                  </a:lnTo>
                  <a:lnTo>
                    <a:pt x="3915" y="2624"/>
                  </a:lnTo>
                  <a:lnTo>
                    <a:pt x="3916" y="2622"/>
                  </a:lnTo>
                  <a:lnTo>
                    <a:pt x="3917" y="2621"/>
                  </a:lnTo>
                  <a:lnTo>
                    <a:pt x="3918" y="2619"/>
                  </a:lnTo>
                  <a:lnTo>
                    <a:pt x="3919" y="2617"/>
                  </a:lnTo>
                  <a:lnTo>
                    <a:pt x="3920" y="2616"/>
                  </a:lnTo>
                  <a:lnTo>
                    <a:pt x="3921" y="2614"/>
                  </a:lnTo>
                  <a:lnTo>
                    <a:pt x="3921" y="2612"/>
                  </a:lnTo>
                  <a:lnTo>
                    <a:pt x="3922" y="2610"/>
                  </a:lnTo>
                  <a:lnTo>
                    <a:pt x="3923" y="2609"/>
                  </a:lnTo>
                  <a:lnTo>
                    <a:pt x="3924" y="2607"/>
                  </a:lnTo>
                  <a:lnTo>
                    <a:pt x="3925" y="2605"/>
                  </a:lnTo>
                  <a:lnTo>
                    <a:pt x="3926" y="2603"/>
                  </a:lnTo>
                  <a:lnTo>
                    <a:pt x="3927" y="2602"/>
                  </a:lnTo>
                  <a:lnTo>
                    <a:pt x="3927" y="2600"/>
                  </a:lnTo>
                  <a:lnTo>
                    <a:pt x="3928" y="2598"/>
                  </a:lnTo>
                  <a:lnTo>
                    <a:pt x="3929" y="2596"/>
                  </a:lnTo>
                  <a:lnTo>
                    <a:pt x="3930" y="2595"/>
                  </a:lnTo>
                  <a:lnTo>
                    <a:pt x="3931" y="2593"/>
                  </a:lnTo>
                  <a:lnTo>
                    <a:pt x="3932" y="2591"/>
                  </a:lnTo>
                  <a:lnTo>
                    <a:pt x="3933" y="2589"/>
                  </a:lnTo>
                  <a:lnTo>
                    <a:pt x="3933" y="2588"/>
                  </a:lnTo>
                  <a:lnTo>
                    <a:pt x="3934" y="2586"/>
                  </a:lnTo>
                  <a:lnTo>
                    <a:pt x="3935" y="2584"/>
                  </a:lnTo>
                  <a:lnTo>
                    <a:pt x="3936" y="2582"/>
                  </a:lnTo>
                  <a:lnTo>
                    <a:pt x="3937" y="2580"/>
                  </a:lnTo>
                  <a:lnTo>
                    <a:pt x="3938" y="2579"/>
                  </a:lnTo>
                  <a:lnTo>
                    <a:pt x="3939" y="2577"/>
                  </a:lnTo>
                  <a:lnTo>
                    <a:pt x="3939" y="2575"/>
                  </a:lnTo>
                  <a:lnTo>
                    <a:pt x="3940" y="2573"/>
                  </a:lnTo>
                  <a:lnTo>
                    <a:pt x="3941" y="2571"/>
                  </a:lnTo>
                  <a:lnTo>
                    <a:pt x="3942" y="2569"/>
                  </a:lnTo>
                  <a:lnTo>
                    <a:pt x="3943" y="2568"/>
                  </a:lnTo>
                  <a:lnTo>
                    <a:pt x="3944" y="2566"/>
                  </a:lnTo>
                  <a:lnTo>
                    <a:pt x="3944" y="2564"/>
                  </a:lnTo>
                  <a:lnTo>
                    <a:pt x="3945" y="2562"/>
                  </a:lnTo>
                  <a:lnTo>
                    <a:pt x="3946" y="2560"/>
                  </a:lnTo>
                  <a:lnTo>
                    <a:pt x="3947" y="2558"/>
                  </a:lnTo>
                  <a:lnTo>
                    <a:pt x="3948" y="2556"/>
                  </a:lnTo>
                  <a:lnTo>
                    <a:pt x="3949" y="2555"/>
                  </a:lnTo>
                  <a:lnTo>
                    <a:pt x="3950" y="2553"/>
                  </a:lnTo>
                  <a:lnTo>
                    <a:pt x="3950" y="2551"/>
                  </a:lnTo>
                  <a:lnTo>
                    <a:pt x="3951" y="2549"/>
                  </a:lnTo>
                  <a:lnTo>
                    <a:pt x="3952" y="2547"/>
                  </a:lnTo>
                  <a:lnTo>
                    <a:pt x="3953" y="2545"/>
                  </a:lnTo>
                  <a:lnTo>
                    <a:pt x="3954" y="2543"/>
                  </a:lnTo>
                  <a:lnTo>
                    <a:pt x="3955" y="2541"/>
                  </a:lnTo>
                  <a:lnTo>
                    <a:pt x="3956" y="2539"/>
                  </a:lnTo>
                  <a:lnTo>
                    <a:pt x="3956" y="2538"/>
                  </a:lnTo>
                  <a:lnTo>
                    <a:pt x="3957" y="2536"/>
                  </a:lnTo>
                  <a:lnTo>
                    <a:pt x="3958" y="2534"/>
                  </a:lnTo>
                  <a:lnTo>
                    <a:pt x="3959" y="2532"/>
                  </a:lnTo>
                  <a:lnTo>
                    <a:pt x="3960" y="2530"/>
                  </a:lnTo>
                  <a:lnTo>
                    <a:pt x="3961" y="2528"/>
                  </a:lnTo>
                  <a:lnTo>
                    <a:pt x="3962" y="2526"/>
                  </a:lnTo>
                  <a:lnTo>
                    <a:pt x="3962" y="2524"/>
                  </a:lnTo>
                  <a:lnTo>
                    <a:pt x="3963" y="2522"/>
                  </a:lnTo>
                  <a:lnTo>
                    <a:pt x="3964" y="2520"/>
                  </a:lnTo>
                  <a:lnTo>
                    <a:pt x="3965" y="2518"/>
                  </a:lnTo>
                  <a:lnTo>
                    <a:pt x="3966" y="2516"/>
                  </a:lnTo>
                  <a:lnTo>
                    <a:pt x="3967" y="2514"/>
                  </a:lnTo>
                  <a:lnTo>
                    <a:pt x="3968" y="2512"/>
                  </a:lnTo>
                  <a:lnTo>
                    <a:pt x="3968" y="2510"/>
                  </a:lnTo>
                  <a:lnTo>
                    <a:pt x="3969" y="2508"/>
                  </a:lnTo>
                  <a:lnTo>
                    <a:pt x="3970" y="2506"/>
                  </a:lnTo>
                  <a:lnTo>
                    <a:pt x="3971" y="2504"/>
                  </a:lnTo>
                  <a:lnTo>
                    <a:pt x="3972" y="2502"/>
                  </a:lnTo>
                  <a:lnTo>
                    <a:pt x="3973" y="2500"/>
                  </a:lnTo>
                  <a:lnTo>
                    <a:pt x="3973" y="2498"/>
                  </a:lnTo>
                  <a:lnTo>
                    <a:pt x="3974" y="2496"/>
                  </a:lnTo>
                  <a:lnTo>
                    <a:pt x="3975" y="2494"/>
                  </a:lnTo>
                  <a:lnTo>
                    <a:pt x="3976" y="2492"/>
                  </a:lnTo>
                  <a:lnTo>
                    <a:pt x="3977" y="2490"/>
                  </a:lnTo>
                  <a:lnTo>
                    <a:pt x="3978" y="2488"/>
                  </a:lnTo>
                  <a:lnTo>
                    <a:pt x="3979" y="2486"/>
                  </a:lnTo>
                  <a:lnTo>
                    <a:pt x="3979" y="2484"/>
                  </a:lnTo>
                  <a:lnTo>
                    <a:pt x="3980" y="2482"/>
                  </a:lnTo>
                  <a:lnTo>
                    <a:pt x="3981" y="2480"/>
                  </a:lnTo>
                  <a:lnTo>
                    <a:pt x="3982" y="2478"/>
                  </a:lnTo>
                  <a:lnTo>
                    <a:pt x="3982" y="2478"/>
                  </a:lnTo>
                  <a:lnTo>
                    <a:pt x="3983" y="2476"/>
                  </a:lnTo>
                  <a:lnTo>
                    <a:pt x="3984" y="2474"/>
                  </a:lnTo>
                  <a:lnTo>
                    <a:pt x="3985" y="2472"/>
                  </a:lnTo>
                  <a:lnTo>
                    <a:pt x="3985" y="2470"/>
                  </a:lnTo>
                  <a:lnTo>
                    <a:pt x="3986" y="2468"/>
                  </a:lnTo>
                  <a:lnTo>
                    <a:pt x="3987" y="2466"/>
                  </a:lnTo>
                  <a:lnTo>
                    <a:pt x="3988" y="2464"/>
                  </a:lnTo>
                  <a:lnTo>
                    <a:pt x="3989" y="2462"/>
                  </a:lnTo>
                  <a:lnTo>
                    <a:pt x="3990" y="2460"/>
                  </a:lnTo>
                  <a:lnTo>
                    <a:pt x="3991" y="2458"/>
                  </a:lnTo>
                  <a:lnTo>
                    <a:pt x="3991" y="2456"/>
                  </a:lnTo>
                  <a:lnTo>
                    <a:pt x="3992" y="2453"/>
                  </a:lnTo>
                  <a:lnTo>
                    <a:pt x="3993" y="2451"/>
                  </a:lnTo>
                  <a:lnTo>
                    <a:pt x="3994" y="2449"/>
                  </a:lnTo>
                  <a:lnTo>
                    <a:pt x="3995" y="2447"/>
                  </a:lnTo>
                  <a:lnTo>
                    <a:pt x="3996" y="2445"/>
                  </a:lnTo>
                  <a:lnTo>
                    <a:pt x="3997" y="2443"/>
                  </a:lnTo>
                  <a:lnTo>
                    <a:pt x="3997" y="2441"/>
                  </a:lnTo>
                  <a:lnTo>
                    <a:pt x="3998" y="2439"/>
                  </a:lnTo>
                  <a:lnTo>
                    <a:pt x="3999" y="2436"/>
                  </a:lnTo>
                  <a:lnTo>
                    <a:pt x="4000" y="2434"/>
                  </a:lnTo>
                  <a:lnTo>
                    <a:pt x="4001" y="2432"/>
                  </a:lnTo>
                  <a:lnTo>
                    <a:pt x="4002" y="2430"/>
                  </a:lnTo>
                  <a:lnTo>
                    <a:pt x="4002" y="2428"/>
                  </a:lnTo>
                  <a:lnTo>
                    <a:pt x="4003" y="2426"/>
                  </a:lnTo>
                  <a:lnTo>
                    <a:pt x="4004" y="2424"/>
                  </a:lnTo>
                  <a:lnTo>
                    <a:pt x="4005" y="2421"/>
                  </a:lnTo>
                  <a:lnTo>
                    <a:pt x="4006" y="2419"/>
                  </a:lnTo>
                  <a:lnTo>
                    <a:pt x="4007" y="2417"/>
                  </a:lnTo>
                  <a:lnTo>
                    <a:pt x="4008" y="2415"/>
                  </a:lnTo>
                  <a:lnTo>
                    <a:pt x="4008" y="2413"/>
                  </a:lnTo>
                  <a:lnTo>
                    <a:pt x="4009" y="2411"/>
                  </a:lnTo>
                  <a:lnTo>
                    <a:pt x="4010" y="2408"/>
                  </a:lnTo>
                  <a:lnTo>
                    <a:pt x="4011" y="2406"/>
                  </a:lnTo>
                  <a:lnTo>
                    <a:pt x="4012" y="2404"/>
                  </a:lnTo>
                  <a:lnTo>
                    <a:pt x="4013" y="2402"/>
                  </a:lnTo>
                  <a:lnTo>
                    <a:pt x="4014" y="2400"/>
                  </a:lnTo>
                  <a:lnTo>
                    <a:pt x="4014" y="2397"/>
                  </a:lnTo>
                  <a:lnTo>
                    <a:pt x="4015" y="2395"/>
                  </a:lnTo>
                  <a:lnTo>
                    <a:pt x="4016" y="2393"/>
                  </a:lnTo>
                  <a:lnTo>
                    <a:pt x="4017" y="2391"/>
                  </a:lnTo>
                  <a:lnTo>
                    <a:pt x="4018" y="2388"/>
                  </a:lnTo>
                  <a:lnTo>
                    <a:pt x="4019" y="2386"/>
                  </a:lnTo>
                  <a:lnTo>
                    <a:pt x="4020" y="2384"/>
                  </a:lnTo>
                  <a:lnTo>
                    <a:pt x="4020" y="2382"/>
                  </a:lnTo>
                  <a:lnTo>
                    <a:pt x="4021" y="2379"/>
                  </a:lnTo>
                  <a:lnTo>
                    <a:pt x="4022" y="2377"/>
                  </a:lnTo>
                  <a:lnTo>
                    <a:pt x="4023" y="2375"/>
                  </a:lnTo>
                  <a:lnTo>
                    <a:pt x="4024" y="2373"/>
                  </a:lnTo>
                  <a:lnTo>
                    <a:pt x="4025" y="2370"/>
                  </a:lnTo>
                  <a:lnTo>
                    <a:pt x="4025" y="2368"/>
                  </a:lnTo>
                  <a:lnTo>
                    <a:pt x="4026" y="2366"/>
                  </a:lnTo>
                  <a:lnTo>
                    <a:pt x="4027" y="2364"/>
                  </a:lnTo>
                  <a:lnTo>
                    <a:pt x="4028" y="2361"/>
                  </a:lnTo>
                  <a:lnTo>
                    <a:pt x="4029" y="2359"/>
                  </a:lnTo>
                  <a:lnTo>
                    <a:pt x="4030" y="2357"/>
                  </a:lnTo>
                  <a:lnTo>
                    <a:pt x="4031" y="2354"/>
                  </a:lnTo>
                  <a:lnTo>
                    <a:pt x="4031" y="2352"/>
                  </a:lnTo>
                  <a:lnTo>
                    <a:pt x="4032" y="2350"/>
                  </a:lnTo>
                  <a:lnTo>
                    <a:pt x="4033" y="2347"/>
                  </a:lnTo>
                  <a:lnTo>
                    <a:pt x="4034" y="2345"/>
                  </a:lnTo>
                  <a:lnTo>
                    <a:pt x="4035" y="2343"/>
                  </a:lnTo>
                  <a:lnTo>
                    <a:pt x="4036" y="2340"/>
                  </a:lnTo>
                  <a:lnTo>
                    <a:pt x="4037" y="2338"/>
                  </a:lnTo>
                  <a:lnTo>
                    <a:pt x="4037" y="2336"/>
                  </a:lnTo>
                  <a:lnTo>
                    <a:pt x="4038" y="2333"/>
                  </a:lnTo>
                  <a:lnTo>
                    <a:pt x="4039" y="2331"/>
                  </a:lnTo>
                  <a:lnTo>
                    <a:pt x="4040" y="2329"/>
                  </a:lnTo>
                  <a:lnTo>
                    <a:pt x="4041" y="2326"/>
                  </a:lnTo>
                  <a:lnTo>
                    <a:pt x="4042" y="2324"/>
                  </a:lnTo>
                  <a:lnTo>
                    <a:pt x="4043" y="2322"/>
                  </a:lnTo>
                  <a:lnTo>
                    <a:pt x="4043" y="2319"/>
                  </a:lnTo>
                  <a:lnTo>
                    <a:pt x="4044" y="2317"/>
                  </a:lnTo>
                  <a:lnTo>
                    <a:pt x="4045" y="2315"/>
                  </a:lnTo>
                  <a:lnTo>
                    <a:pt x="4046" y="2312"/>
                  </a:lnTo>
                  <a:lnTo>
                    <a:pt x="4047" y="2310"/>
                  </a:lnTo>
                  <a:lnTo>
                    <a:pt x="4048" y="2307"/>
                  </a:lnTo>
                  <a:lnTo>
                    <a:pt x="4049" y="2305"/>
                  </a:lnTo>
                  <a:lnTo>
                    <a:pt x="4049" y="2303"/>
                  </a:lnTo>
                  <a:lnTo>
                    <a:pt x="4050" y="2300"/>
                  </a:lnTo>
                  <a:lnTo>
                    <a:pt x="4051" y="2298"/>
                  </a:lnTo>
                  <a:lnTo>
                    <a:pt x="4052" y="2295"/>
                  </a:lnTo>
                  <a:lnTo>
                    <a:pt x="4053" y="2293"/>
                  </a:lnTo>
                  <a:lnTo>
                    <a:pt x="4054" y="2291"/>
                  </a:lnTo>
                  <a:lnTo>
                    <a:pt x="4054" y="2288"/>
                  </a:lnTo>
                  <a:lnTo>
                    <a:pt x="4055" y="2286"/>
                  </a:lnTo>
                  <a:lnTo>
                    <a:pt x="4056" y="2283"/>
                  </a:lnTo>
                  <a:lnTo>
                    <a:pt x="4057" y="2281"/>
                  </a:lnTo>
                  <a:lnTo>
                    <a:pt x="4058" y="2278"/>
                  </a:lnTo>
                  <a:lnTo>
                    <a:pt x="4059" y="2276"/>
                  </a:lnTo>
                  <a:lnTo>
                    <a:pt x="4060" y="2273"/>
                  </a:lnTo>
                  <a:lnTo>
                    <a:pt x="4060" y="2271"/>
                  </a:lnTo>
                  <a:lnTo>
                    <a:pt x="4061" y="2269"/>
                  </a:lnTo>
                  <a:lnTo>
                    <a:pt x="4062" y="2266"/>
                  </a:lnTo>
                  <a:lnTo>
                    <a:pt x="4063" y="2264"/>
                  </a:lnTo>
                  <a:lnTo>
                    <a:pt x="4064" y="2261"/>
                  </a:lnTo>
                  <a:lnTo>
                    <a:pt x="4065" y="2259"/>
                  </a:lnTo>
                  <a:lnTo>
                    <a:pt x="4066" y="2256"/>
                  </a:lnTo>
                  <a:lnTo>
                    <a:pt x="4066" y="2254"/>
                  </a:lnTo>
                  <a:lnTo>
                    <a:pt x="4067" y="2251"/>
                  </a:lnTo>
                  <a:lnTo>
                    <a:pt x="4068" y="2249"/>
                  </a:lnTo>
                  <a:lnTo>
                    <a:pt x="4068" y="2249"/>
                  </a:lnTo>
                  <a:lnTo>
                    <a:pt x="4069" y="2246"/>
                  </a:lnTo>
                  <a:lnTo>
                    <a:pt x="4070" y="2244"/>
                  </a:lnTo>
                  <a:lnTo>
                    <a:pt x="4071" y="2241"/>
                  </a:lnTo>
                  <a:lnTo>
                    <a:pt x="4072" y="2239"/>
                  </a:lnTo>
                  <a:lnTo>
                    <a:pt x="4072" y="2236"/>
                  </a:lnTo>
                  <a:lnTo>
                    <a:pt x="4073" y="2234"/>
                  </a:lnTo>
                  <a:lnTo>
                    <a:pt x="4074" y="2231"/>
                  </a:lnTo>
                  <a:lnTo>
                    <a:pt x="4075" y="2229"/>
                  </a:lnTo>
                  <a:lnTo>
                    <a:pt x="4076" y="2226"/>
                  </a:lnTo>
                  <a:lnTo>
                    <a:pt x="4077" y="2223"/>
                  </a:lnTo>
                  <a:lnTo>
                    <a:pt x="4078" y="2221"/>
                  </a:lnTo>
                  <a:lnTo>
                    <a:pt x="4078" y="2218"/>
                  </a:lnTo>
                  <a:lnTo>
                    <a:pt x="4079" y="2216"/>
                  </a:lnTo>
                  <a:lnTo>
                    <a:pt x="4080" y="2213"/>
                  </a:lnTo>
                  <a:lnTo>
                    <a:pt x="4081" y="2211"/>
                  </a:lnTo>
                  <a:lnTo>
                    <a:pt x="4082" y="2208"/>
                  </a:lnTo>
                  <a:lnTo>
                    <a:pt x="4083" y="2206"/>
                  </a:lnTo>
                  <a:lnTo>
                    <a:pt x="4083" y="2203"/>
                  </a:lnTo>
                  <a:lnTo>
                    <a:pt x="4084" y="2200"/>
                  </a:lnTo>
                  <a:lnTo>
                    <a:pt x="4085" y="2198"/>
                  </a:lnTo>
                  <a:lnTo>
                    <a:pt x="4086" y="2195"/>
                  </a:lnTo>
                  <a:lnTo>
                    <a:pt x="4087" y="2193"/>
                  </a:lnTo>
                  <a:lnTo>
                    <a:pt x="4088" y="2190"/>
                  </a:lnTo>
                  <a:lnTo>
                    <a:pt x="4089" y="2187"/>
                  </a:lnTo>
                  <a:lnTo>
                    <a:pt x="4089" y="2185"/>
                  </a:lnTo>
                  <a:lnTo>
                    <a:pt x="4090" y="2182"/>
                  </a:lnTo>
                  <a:lnTo>
                    <a:pt x="4091" y="2180"/>
                  </a:lnTo>
                  <a:lnTo>
                    <a:pt x="4092" y="2177"/>
                  </a:lnTo>
                  <a:lnTo>
                    <a:pt x="4093" y="2174"/>
                  </a:lnTo>
                  <a:lnTo>
                    <a:pt x="4094" y="2172"/>
                  </a:lnTo>
                  <a:lnTo>
                    <a:pt x="4095" y="2169"/>
                  </a:lnTo>
                  <a:lnTo>
                    <a:pt x="4095" y="2166"/>
                  </a:lnTo>
                  <a:lnTo>
                    <a:pt x="4096" y="2164"/>
                  </a:lnTo>
                  <a:lnTo>
                    <a:pt x="4097" y="2161"/>
                  </a:lnTo>
                  <a:lnTo>
                    <a:pt x="4098" y="2158"/>
                  </a:lnTo>
                  <a:lnTo>
                    <a:pt x="4099" y="2156"/>
                  </a:lnTo>
                  <a:lnTo>
                    <a:pt x="4100" y="2153"/>
                  </a:lnTo>
                  <a:lnTo>
                    <a:pt x="4101" y="2150"/>
                  </a:lnTo>
                  <a:lnTo>
                    <a:pt x="4101" y="2148"/>
                  </a:lnTo>
                  <a:lnTo>
                    <a:pt x="4102" y="2145"/>
                  </a:lnTo>
                  <a:lnTo>
                    <a:pt x="4103" y="2142"/>
                  </a:lnTo>
                  <a:lnTo>
                    <a:pt x="4104" y="2140"/>
                  </a:lnTo>
                  <a:lnTo>
                    <a:pt x="4105" y="2137"/>
                  </a:lnTo>
                  <a:lnTo>
                    <a:pt x="4106" y="2134"/>
                  </a:lnTo>
                  <a:lnTo>
                    <a:pt x="4107" y="2132"/>
                  </a:lnTo>
                  <a:lnTo>
                    <a:pt x="4107" y="2129"/>
                  </a:lnTo>
                  <a:lnTo>
                    <a:pt x="4108" y="2126"/>
                  </a:lnTo>
                  <a:lnTo>
                    <a:pt x="4109" y="2123"/>
                  </a:lnTo>
                  <a:lnTo>
                    <a:pt x="4110" y="2121"/>
                  </a:lnTo>
                  <a:lnTo>
                    <a:pt x="4111" y="2118"/>
                  </a:lnTo>
                  <a:lnTo>
                    <a:pt x="4112" y="2115"/>
                  </a:lnTo>
                  <a:lnTo>
                    <a:pt x="4112" y="2113"/>
                  </a:lnTo>
                  <a:lnTo>
                    <a:pt x="4113" y="2110"/>
                  </a:lnTo>
                  <a:lnTo>
                    <a:pt x="4114" y="2107"/>
                  </a:lnTo>
                  <a:lnTo>
                    <a:pt x="4115" y="2104"/>
                  </a:lnTo>
                  <a:lnTo>
                    <a:pt x="4116" y="2102"/>
                  </a:lnTo>
                  <a:lnTo>
                    <a:pt x="4117" y="2099"/>
                  </a:lnTo>
                  <a:lnTo>
                    <a:pt x="4118" y="2096"/>
                  </a:lnTo>
                  <a:lnTo>
                    <a:pt x="4118" y="2093"/>
                  </a:lnTo>
                  <a:lnTo>
                    <a:pt x="4119" y="2091"/>
                  </a:lnTo>
                  <a:lnTo>
                    <a:pt x="4120" y="2088"/>
                  </a:lnTo>
                  <a:lnTo>
                    <a:pt x="4121" y="2085"/>
                  </a:lnTo>
                  <a:lnTo>
                    <a:pt x="4122" y="2082"/>
                  </a:lnTo>
                  <a:lnTo>
                    <a:pt x="4123" y="2079"/>
                  </a:lnTo>
                  <a:lnTo>
                    <a:pt x="4124" y="2077"/>
                  </a:lnTo>
                  <a:lnTo>
                    <a:pt x="4124" y="2074"/>
                  </a:lnTo>
                  <a:lnTo>
                    <a:pt x="4125" y="2071"/>
                  </a:lnTo>
                  <a:lnTo>
                    <a:pt x="4126" y="2068"/>
                  </a:lnTo>
                  <a:lnTo>
                    <a:pt x="4127" y="2065"/>
                  </a:lnTo>
                  <a:lnTo>
                    <a:pt x="4128" y="2063"/>
                  </a:lnTo>
                  <a:lnTo>
                    <a:pt x="4129" y="2060"/>
                  </a:lnTo>
                  <a:lnTo>
                    <a:pt x="4130" y="2057"/>
                  </a:lnTo>
                  <a:lnTo>
                    <a:pt x="4130" y="2054"/>
                  </a:lnTo>
                  <a:lnTo>
                    <a:pt x="4131" y="2051"/>
                  </a:lnTo>
                  <a:lnTo>
                    <a:pt x="4132" y="2048"/>
                  </a:lnTo>
                  <a:lnTo>
                    <a:pt x="4133" y="2046"/>
                  </a:lnTo>
                  <a:lnTo>
                    <a:pt x="4134" y="2043"/>
                  </a:lnTo>
                  <a:lnTo>
                    <a:pt x="4135" y="2040"/>
                  </a:lnTo>
                  <a:lnTo>
                    <a:pt x="4135" y="2037"/>
                  </a:lnTo>
                  <a:lnTo>
                    <a:pt x="4136" y="2034"/>
                  </a:lnTo>
                  <a:lnTo>
                    <a:pt x="4137" y="2031"/>
                  </a:lnTo>
                  <a:lnTo>
                    <a:pt x="4138" y="2028"/>
                  </a:lnTo>
                  <a:lnTo>
                    <a:pt x="4139" y="2026"/>
                  </a:lnTo>
                  <a:lnTo>
                    <a:pt x="4140" y="2023"/>
                  </a:lnTo>
                  <a:lnTo>
                    <a:pt x="4141" y="2020"/>
                  </a:lnTo>
                  <a:lnTo>
                    <a:pt x="4141" y="2017"/>
                  </a:lnTo>
                  <a:lnTo>
                    <a:pt x="4142" y="2014"/>
                  </a:lnTo>
                  <a:lnTo>
                    <a:pt x="4143" y="2011"/>
                  </a:lnTo>
                  <a:lnTo>
                    <a:pt x="4144" y="2008"/>
                  </a:lnTo>
                  <a:lnTo>
                    <a:pt x="4145" y="2005"/>
                  </a:lnTo>
                  <a:lnTo>
                    <a:pt x="4146" y="2002"/>
                  </a:lnTo>
                  <a:lnTo>
                    <a:pt x="4147" y="2000"/>
                  </a:lnTo>
                  <a:lnTo>
                    <a:pt x="4147" y="1997"/>
                  </a:lnTo>
                  <a:lnTo>
                    <a:pt x="4148" y="1994"/>
                  </a:lnTo>
                  <a:lnTo>
                    <a:pt x="4149" y="1991"/>
                  </a:lnTo>
                  <a:lnTo>
                    <a:pt x="4150" y="1988"/>
                  </a:lnTo>
                  <a:lnTo>
                    <a:pt x="4151" y="1985"/>
                  </a:lnTo>
                  <a:lnTo>
                    <a:pt x="4152" y="1982"/>
                  </a:lnTo>
                  <a:lnTo>
                    <a:pt x="4153" y="1979"/>
                  </a:lnTo>
                  <a:lnTo>
                    <a:pt x="4153" y="1976"/>
                  </a:lnTo>
                  <a:lnTo>
                    <a:pt x="4154" y="1973"/>
                  </a:lnTo>
                  <a:lnTo>
                    <a:pt x="4154" y="1973"/>
                  </a:lnTo>
                  <a:lnTo>
                    <a:pt x="4155" y="1970"/>
                  </a:lnTo>
                  <a:lnTo>
                    <a:pt x="4156" y="1967"/>
                  </a:lnTo>
                  <a:lnTo>
                    <a:pt x="4157" y="1964"/>
                  </a:lnTo>
                  <a:lnTo>
                    <a:pt x="4158" y="1961"/>
                  </a:lnTo>
                  <a:lnTo>
                    <a:pt x="4159" y="1958"/>
                  </a:lnTo>
                  <a:lnTo>
                    <a:pt x="4159" y="1955"/>
                  </a:lnTo>
                  <a:lnTo>
                    <a:pt x="4160" y="1952"/>
                  </a:lnTo>
                  <a:lnTo>
                    <a:pt x="4161" y="1949"/>
                  </a:lnTo>
                  <a:lnTo>
                    <a:pt x="4162" y="1946"/>
                  </a:lnTo>
                  <a:lnTo>
                    <a:pt x="4163" y="1943"/>
                  </a:lnTo>
                  <a:lnTo>
                    <a:pt x="4164" y="1940"/>
                  </a:lnTo>
                  <a:lnTo>
                    <a:pt x="4164" y="1937"/>
                  </a:lnTo>
                  <a:lnTo>
                    <a:pt x="4165" y="1934"/>
                  </a:lnTo>
                  <a:lnTo>
                    <a:pt x="4166" y="1931"/>
                  </a:lnTo>
                  <a:lnTo>
                    <a:pt x="4167" y="1928"/>
                  </a:lnTo>
                  <a:lnTo>
                    <a:pt x="4168" y="1925"/>
                  </a:lnTo>
                  <a:lnTo>
                    <a:pt x="4169" y="1922"/>
                  </a:lnTo>
                  <a:lnTo>
                    <a:pt x="4170" y="1919"/>
                  </a:lnTo>
                  <a:lnTo>
                    <a:pt x="4170" y="1916"/>
                  </a:lnTo>
                  <a:lnTo>
                    <a:pt x="4171" y="1913"/>
                  </a:lnTo>
                  <a:lnTo>
                    <a:pt x="4172" y="1910"/>
                  </a:lnTo>
                  <a:lnTo>
                    <a:pt x="4173" y="1907"/>
                  </a:lnTo>
                  <a:lnTo>
                    <a:pt x="4174" y="1904"/>
                  </a:lnTo>
                  <a:lnTo>
                    <a:pt x="4175" y="1901"/>
                  </a:lnTo>
                  <a:lnTo>
                    <a:pt x="4176" y="1898"/>
                  </a:lnTo>
                  <a:lnTo>
                    <a:pt x="4176" y="1895"/>
                  </a:lnTo>
                  <a:lnTo>
                    <a:pt x="4177" y="1892"/>
                  </a:lnTo>
                  <a:lnTo>
                    <a:pt x="4178" y="1889"/>
                  </a:lnTo>
                  <a:lnTo>
                    <a:pt x="4179" y="1885"/>
                  </a:lnTo>
                  <a:lnTo>
                    <a:pt x="4180" y="1882"/>
                  </a:lnTo>
                  <a:lnTo>
                    <a:pt x="4181" y="1879"/>
                  </a:lnTo>
                  <a:lnTo>
                    <a:pt x="4182" y="1876"/>
                  </a:lnTo>
                  <a:lnTo>
                    <a:pt x="4182" y="1873"/>
                  </a:lnTo>
                  <a:lnTo>
                    <a:pt x="4183" y="1870"/>
                  </a:lnTo>
                  <a:lnTo>
                    <a:pt x="4184" y="1867"/>
                  </a:lnTo>
                  <a:lnTo>
                    <a:pt x="4185" y="1864"/>
                  </a:lnTo>
                  <a:lnTo>
                    <a:pt x="4186" y="1861"/>
                  </a:lnTo>
                  <a:lnTo>
                    <a:pt x="4187" y="1858"/>
                  </a:lnTo>
                  <a:lnTo>
                    <a:pt x="4188" y="1854"/>
                  </a:lnTo>
                  <a:lnTo>
                    <a:pt x="4188" y="1851"/>
                  </a:lnTo>
                  <a:lnTo>
                    <a:pt x="4189" y="1848"/>
                  </a:lnTo>
                  <a:lnTo>
                    <a:pt x="4190" y="1845"/>
                  </a:lnTo>
                  <a:lnTo>
                    <a:pt x="4191" y="1842"/>
                  </a:lnTo>
                  <a:lnTo>
                    <a:pt x="4192" y="1839"/>
                  </a:lnTo>
                  <a:lnTo>
                    <a:pt x="4193" y="1836"/>
                  </a:lnTo>
                  <a:lnTo>
                    <a:pt x="4193" y="1832"/>
                  </a:lnTo>
                  <a:lnTo>
                    <a:pt x="4194" y="1829"/>
                  </a:lnTo>
                  <a:lnTo>
                    <a:pt x="4195" y="1826"/>
                  </a:lnTo>
                  <a:lnTo>
                    <a:pt x="4196" y="1823"/>
                  </a:lnTo>
                  <a:lnTo>
                    <a:pt x="4197" y="1820"/>
                  </a:lnTo>
                  <a:lnTo>
                    <a:pt x="4198" y="1816"/>
                  </a:lnTo>
                  <a:lnTo>
                    <a:pt x="4199" y="1813"/>
                  </a:lnTo>
                  <a:lnTo>
                    <a:pt x="4199" y="1810"/>
                  </a:lnTo>
                  <a:lnTo>
                    <a:pt x="4200" y="1807"/>
                  </a:lnTo>
                  <a:lnTo>
                    <a:pt x="4201" y="1804"/>
                  </a:lnTo>
                  <a:lnTo>
                    <a:pt x="4202" y="1801"/>
                  </a:lnTo>
                  <a:lnTo>
                    <a:pt x="4203" y="1797"/>
                  </a:lnTo>
                  <a:lnTo>
                    <a:pt x="4204" y="1794"/>
                  </a:lnTo>
                  <a:lnTo>
                    <a:pt x="4205" y="1791"/>
                  </a:lnTo>
                  <a:lnTo>
                    <a:pt x="4205" y="1788"/>
                  </a:lnTo>
                  <a:lnTo>
                    <a:pt x="4206" y="1784"/>
                  </a:lnTo>
                  <a:lnTo>
                    <a:pt x="4207" y="1781"/>
                  </a:lnTo>
                  <a:lnTo>
                    <a:pt x="4208" y="1778"/>
                  </a:lnTo>
                  <a:lnTo>
                    <a:pt x="4209" y="1775"/>
                  </a:lnTo>
                  <a:lnTo>
                    <a:pt x="4210" y="1771"/>
                  </a:lnTo>
                  <a:lnTo>
                    <a:pt x="4211" y="1768"/>
                  </a:lnTo>
                  <a:lnTo>
                    <a:pt x="4211" y="1765"/>
                  </a:lnTo>
                  <a:lnTo>
                    <a:pt x="4212" y="1762"/>
                  </a:lnTo>
                  <a:lnTo>
                    <a:pt x="4213" y="1758"/>
                  </a:lnTo>
                  <a:lnTo>
                    <a:pt x="4214" y="1755"/>
                  </a:lnTo>
                  <a:lnTo>
                    <a:pt x="4215" y="1752"/>
                  </a:lnTo>
                  <a:lnTo>
                    <a:pt x="4216" y="1749"/>
                  </a:lnTo>
                  <a:lnTo>
                    <a:pt x="4217" y="1745"/>
                  </a:lnTo>
                  <a:lnTo>
                    <a:pt x="4217" y="1742"/>
                  </a:lnTo>
                  <a:lnTo>
                    <a:pt x="4218" y="1739"/>
                  </a:lnTo>
                  <a:lnTo>
                    <a:pt x="4219" y="1735"/>
                  </a:lnTo>
                  <a:lnTo>
                    <a:pt x="4220" y="1732"/>
                  </a:lnTo>
                  <a:lnTo>
                    <a:pt x="4221" y="1729"/>
                  </a:lnTo>
                  <a:lnTo>
                    <a:pt x="4222" y="1726"/>
                  </a:lnTo>
                  <a:lnTo>
                    <a:pt x="4222" y="1722"/>
                  </a:lnTo>
                  <a:lnTo>
                    <a:pt x="4223" y="1719"/>
                  </a:lnTo>
                  <a:lnTo>
                    <a:pt x="4224" y="1716"/>
                  </a:lnTo>
                  <a:lnTo>
                    <a:pt x="4225" y="1712"/>
                  </a:lnTo>
                  <a:lnTo>
                    <a:pt x="4226" y="1709"/>
                  </a:lnTo>
                  <a:lnTo>
                    <a:pt x="4227" y="1706"/>
                  </a:lnTo>
                  <a:lnTo>
                    <a:pt x="4228" y="1702"/>
                  </a:lnTo>
                  <a:lnTo>
                    <a:pt x="4228" y="1699"/>
                  </a:lnTo>
                  <a:lnTo>
                    <a:pt x="4229" y="1696"/>
                  </a:lnTo>
                  <a:lnTo>
                    <a:pt x="4230" y="1692"/>
                  </a:lnTo>
                  <a:lnTo>
                    <a:pt x="4231" y="1689"/>
                  </a:lnTo>
                  <a:lnTo>
                    <a:pt x="4232" y="1685"/>
                  </a:lnTo>
                  <a:lnTo>
                    <a:pt x="4233" y="1682"/>
                  </a:lnTo>
                  <a:lnTo>
                    <a:pt x="4234" y="1679"/>
                  </a:lnTo>
                  <a:lnTo>
                    <a:pt x="4234" y="1675"/>
                  </a:lnTo>
                  <a:lnTo>
                    <a:pt x="4235" y="1672"/>
                  </a:lnTo>
                  <a:lnTo>
                    <a:pt x="4236" y="1669"/>
                  </a:lnTo>
                  <a:lnTo>
                    <a:pt x="4237" y="1665"/>
                  </a:lnTo>
                  <a:lnTo>
                    <a:pt x="4238" y="1662"/>
                  </a:lnTo>
                  <a:lnTo>
                    <a:pt x="4239" y="1658"/>
                  </a:lnTo>
                  <a:lnTo>
                    <a:pt x="4240" y="1655"/>
                  </a:lnTo>
                  <a:lnTo>
                    <a:pt x="4240" y="1652"/>
                  </a:lnTo>
                  <a:lnTo>
                    <a:pt x="4240" y="1652"/>
                  </a:lnTo>
                  <a:lnTo>
                    <a:pt x="4241" y="1648"/>
                  </a:lnTo>
                  <a:lnTo>
                    <a:pt x="4242" y="1645"/>
                  </a:lnTo>
                  <a:lnTo>
                    <a:pt x="4243" y="1641"/>
                  </a:lnTo>
                  <a:lnTo>
                    <a:pt x="4244" y="1638"/>
                  </a:lnTo>
                  <a:lnTo>
                    <a:pt x="4245" y="1634"/>
                  </a:lnTo>
                  <a:lnTo>
                    <a:pt x="4245" y="1631"/>
                  </a:lnTo>
                  <a:lnTo>
                    <a:pt x="4246" y="1628"/>
                  </a:lnTo>
                  <a:lnTo>
                    <a:pt x="4247" y="1624"/>
                  </a:lnTo>
                  <a:lnTo>
                    <a:pt x="4248" y="1621"/>
                  </a:lnTo>
                  <a:lnTo>
                    <a:pt x="4249" y="1617"/>
                  </a:lnTo>
                  <a:lnTo>
                    <a:pt x="4250" y="1614"/>
                  </a:lnTo>
                  <a:lnTo>
                    <a:pt x="4251" y="1610"/>
                  </a:lnTo>
                  <a:lnTo>
                    <a:pt x="4251" y="1607"/>
                  </a:lnTo>
                  <a:lnTo>
                    <a:pt x="4252" y="1603"/>
                  </a:lnTo>
                  <a:lnTo>
                    <a:pt x="4253" y="1600"/>
                  </a:lnTo>
                  <a:lnTo>
                    <a:pt x="4254" y="1596"/>
                  </a:lnTo>
                  <a:lnTo>
                    <a:pt x="4255" y="1593"/>
                  </a:lnTo>
                  <a:lnTo>
                    <a:pt x="4256" y="1589"/>
                  </a:lnTo>
                  <a:lnTo>
                    <a:pt x="4257" y="1586"/>
                  </a:lnTo>
                  <a:lnTo>
                    <a:pt x="4257" y="1582"/>
                  </a:lnTo>
                  <a:lnTo>
                    <a:pt x="4258" y="1579"/>
                  </a:lnTo>
                  <a:lnTo>
                    <a:pt x="4259" y="1575"/>
                  </a:lnTo>
                  <a:lnTo>
                    <a:pt x="4260" y="1572"/>
                  </a:lnTo>
                  <a:lnTo>
                    <a:pt x="4261" y="1568"/>
                  </a:lnTo>
                  <a:lnTo>
                    <a:pt x="4262" y="1565"/>
                  </a:lnTo>
                  <a:lnTo>
                    <a:pt x="4263" y="1561"/>
                  </a:lnTo>
                  <a:lnTo>
                    <a:pt x="4263" y="1558"/>
                  </a:lnTo>
                  <a:lnTo>
                    <a:pt x="4264" y="1554"/>
                  </a:lnTo>
                  <a:lnTo>
                    <a:pt x="4265" y="1551"/>
                  </a:lnTo>
                  <a:lnTo>
                    <a:pt x="4266" y="1547"/>
                  </a:lnTo>
                  <a:lnTo>
                    <a:pt x="4267" y="1544"/>
                  </a:lnTo>
                  <a:lnTo>
                    <a:pt x="4268" y="1540"/>
                  </a:lnTo>
                  <a:lnTo>
                    <a:pt x="4269" y="1536"/>
                  </a:lnTo>
                  <a:lnTo>
                    <a:pt x="4269" y="1533"/>
                  </a:lnTo>
                  <a:lnTo>
                    <a:pt x="4270" y="1529"/>
                  </a:lnTo>
                  <a:lnTo>
                    <a:pt x="4271" y="1526"/>
                  </a:lnTo>
                  <a:lnTo>
                    <a:pt x="4272" y="1522"/>
                  </a:lnTo>
                  <a:lnTo>
                    <a:pt x="4273" y="1519"/>
                  </a:lnTo>
                  <a:lnTo>
                    <a:pt x="4274" y="1515"/>
                  </a:lnTo>
                  <a:lnTo>
                    <a:pt x="4274" y="1511"/>
                  </a:lnTo>
                  <a:lnTo>
                    <a:pt x="4275" y="1508"/>
                  </a:lnTo>
                  <a:lnTo>
                    <a:pt x="4276" y="1504"/>
                  </a:lnTo>
                  <a:lnTo>
                    <a:pt x="4277" y="1501"/>
                  </a:lnTo>
                  <a:lnTo>
                    <a:pt x="4278" y="1497"/>
                  </a:lnTo>
                  <a:lnTo>
                    <a:pt x="4279" y="1493"/>
                  </a:lnTo>
                  <a:lnTo>
                    <a:pt x="4280" y="1490"/>
                  </a:lnTo>
                  <a:lnTo>
                    <a:pt x="4280" y="1486"/>
                  </a:lnTo>
                  <a:lnTo>
                    <a:pt x="4281" y="1483"/>
                  </a:lnTo>
                  <a:lnTo>
                    <a:pt x="4282" y="1479"/>
                  </a:lnTo>
                  <a:lnTo>
                    <a:pt x="4283" y="1475"/>
                  </a:lnTo>
                  <a:lnTo>
                    <a:pt x="4284" y="1472"/>
                  </a:lnTo>
                  <a:lnTo>
                    <a:pt x="4285" y="1468"/>
                  </a:lnTo>
                  <a:lnTo>
                    <a:pt x="4286" y="1464"/>
                  </a:lnTo>
                  <a:lnTo>
                    <a:pt x="4286" y="1461"/>
                  </a:lnTo>
                  <a:lnTo>
                    <a:pt x="4287" y="1457"/>
                  </a:lnTo>
                  <a:lnTo>
                    <a:pt x="4288" y="1453"/>
                  </a:lnTo>
                  <a:lnTo>
                    <a:pt x="4289" y="1450"/>
                  </a:lnTo>
                  <a:lnTo>
                    <a:pt x="4290" y="1446"/>
                  </a:lnTo>
                  <a:lnTo>
                    <a:pt x="4291" y="1442"/>
                  </a:lnTo>
                  <a:lnTo>
                    <a:pt x="4292" y="1439"/>
                  </a:lnTo>
                  <a:lnTo>
                    <a:pt x="4292" y="1435"/>
                  </a:lnTo>
                  <a:lnTo>
                    <a:pt x="4293" y="1431"/>
                  </a:lnTo>
                  <a:lnTo>
                    <a:pt x="4294" y="1428"/>
                  </a:lnTo>
                  <a:lnTo>
                    <a:pt x="4295" y="1424"/>
                  </a:lnTo>
                  <a:lnTo>
                    <a:pt x="4296" y="1420"/>
                  </a:lnTo>
                  <a:lnTo>
                    <a:pt x="4297" y="1417"/>
                  </a:lnTo>
                  <a:lnTo>
                    <a:pt x="4298" y="1413"/>
                  </a:lnTo>
                  <a:lnTo>
                    <a:pt x="4298" y="1409"/>
                  </a:lnTo>
                  <a:lnTo>
                    <a:pt x="4299" y="1405"/>
                  </a:lnTo>
                  <a:lnTo>
                    <a:pt x="4300" y="1402"/>
                  </a:lnTo>
                  <a:lnTo>
                    <a:pt x="4301" y="1398"/>
                  </a:lnTo>
                  <a:lnTo>
                    <a:pt x="4302" y="1394"/>
                  </a:lnTo>
                  <a:lnTo>
                    <a:pt x="4303" y="1390"/>
                  </a:lnTo>
                  <a:lnTo>
                    <a:pt x="4303" y="1387"/>
                  </a:lnTo>
                  <a:lnTo>
                    <a:pt x="4304" y="1383"/>
                  </a:lnTo>
                  <a:lnTo>
                    <a:pt x="4305" y="1379"/>
                  </a:lnTo>
                  <a:lnTo>
                    <a:pt x="4306" y="1375"/>
                  </a:lnTo>
                  <a:lnTo>
                    <a:pt x="4307" y="1372"/>
                  </a:lnTo>
                  <a:lnTo>
                    <a:pt x="4308" y="1368"/>
                  </a:lnTo>
                  <a:lnTo>
                    <a:pt x="4309" y="1364"/>
                  </a:lnTo>
                  <a:lnTo>
                    <a:pt x="4309" y="1360"/>
                  </a:lnTo>
                  <a:lnTo>
                    <a:pt x="4310" y="1357"/>
                  </a:lnTo>
                  <a:lnTo>
                    <a:pt x="4311" y="1353"/>
                  </a:lnTo>
                  <a:lnTo>
                    <a:pt x="4312" y="1349"/>
                  </a:lnTo>
                  <a:lnTo>
                    <a:pt x="4313" y="1345"/>
                  </a:lnTo>
                  <a:lnTo>
                    <a:pt x="4314" y="1341"/>
                  </a:lnTo>
                  <a:lnTo>
                    <a:pt x="4315" y="1338"/>
                  </a:lnTo>
                  <a:lnTo>
                    <a:pt x="4315" y="1334"/>
                  </a:lnTo>
                  <a:lnTo>
                    <a:pt x="4316" y="1330"/>
                  </a:lnTo>
                  <a:lnTo>
                    <a:pt x="4317" y="1326"/>
                  </a:lnTo>
                  <a:lnTo>
                    <a:pt x="4318" y="1322"/>
                  </a:lnTo>
                  <a:lnTo>
                    <a:pt x="4319" y="1319"/>
                  </a:lnTo>
                  <a:lnTo>
                    <a:pt x="4320" y="1315"/>
                  </a:lnTo>
                  <a:lnTo>
                    <a:pt x="4321" y="1311"/>
                  </a:lnTo>
                  <a:lnTo>
                    <a:pt x="4321" y="1307"/>
                  </a:lnTo>
                  <a:lnTo>
                    <a:pt x="4322" y="1303"/>
                  </a:lnTo>
                  <a:lnTo>
                    <a:pt x="4323" y="1299"/>
                  </a:lnTo>
                  <a:lnTo>
                    <a:pt x="4324" y="1296"/>
                  </a:lnTo>
                  <a:lnTo>
                    <a:pt x="4325" y="1292"/>
                  </a:lnTo>
                  <a:lnTo>
                    <a:pt x="4326" y="1288"/>
                  </a:lnTo>
                  <a:lnTo>
                    <a:pt x="4327" y="1284"/>
                  </a:lnTo>
                  <a:lnTo>
                    <a:pt x="4327" y="1284"/>
                  </a:lnTo>
                  <a:lnTo>
                    <a:pt x="4327" y="1280"/>
                  </a:lnTo>
                  <a:lnTo>
                    <a:pt x="4328" y="1277"/>
                  </a:lnTo>
                  <a:lnTo>
                    <a:pt x="4329" y="1273"/>
                  </a:lnTo>
                  <a:lnTo>
                    <a:pt x="4330" y="1269"/>
                  </a:lnTo>
                  <a:lnTo>
                    <a:pt x="4331" y="1266"/>
                  </a:lnTo>
                  <a:lnTo>
                    <a:pt x="4331" y="1262"/>
                  </a:lnTo>
                  <a:lnTo>
                    <a:pt x="4332" y="1258"/>
                  </a:lnTo>
                  <a:lnTo>
                    <a:pt x="4333" y="1255"/>
                  </a:lnTo>
                  <a:lnTo>
                    <a:pt x="4334" y="1251"/>
                  </a:lnTo>
                  <a:lnTo>
                    <a:pt x="4335" y="1247"/>
                  </a:lnTo>
                  <a:lnTo>
                    <a:pt x="4335" y="1243"/>
                  </a:lnTo>
                  <a:lnTo>
                    <a:pt x="4336" y="1240"/>
                  </a:lnTo>
                  <a:lnTo>
                    <a:pt x="4337" y="1236"/>
                  </a:lnTo>
                  <a:lnTo>
                    <a:pt x="4338" y="1232"/>
                  </a:lnTo>
                  <a:lnTo>
                    <a:pt x="4338" y="1232"/>
                  </a:lnTo>
                  <a:lnTo>
                    <a:pt x="4339" y="1228"/>
                  </a:lnTo>
                  <a:lnTo>
                    <a:pt x="4340" y="1225"/>
                  </a:lnTo>
                  <a:lnTo>
                    <a:pt x="4340" y="1221"/>
                  </a:lnTo>
                  <a:lnTo>
                    <a:pt x="4341" y="1218"/>
                  </a:lnTo>
                  <a:lnTo>
                    <a:pt x="4342" y="1214"/>
                  </a:lnTo>
                  <a:lnTo>
                    <a:pt x="4343" y="1211"/>
                  </a:lnTo>
                  <a:lnTo>
                    <a:pt x="4344" y="1208"/>
                  </a:lnTo>
                  <a:lnTo>
                    <a:pt x="4345" y="1205"/>
                  </a:lnTo>
                  <a:lnTo>
                    <a:pt x="4345" y="1202"/>
                  </a:lnTo>
                  <a:lnTo>
                    <a:pt x="4346" y="1200"/>
                  </a:lnTo>
                  <a:lnTo>
                    <a:pt x="4347" y="1197"/>
                  </a:lnTo>
                  <a:lnTo>
                    <a:pt x="4348" y="1195"/>
                  </a:lnTo>
                  <a:lnTo>
                    <a:pt x="4349" y="1193"/>
                  </a:lnTo>
                  <a:lnTo>
                    <a:pt x="4350" y="1191"/>
                  </a:lnTo>
                  <a:lnTo>
                    <a:pt x="4351" y="1189"/>
                  </a:lnTo>
                  <a:lnTo>
                    <a:pt x="4351" y="1187"/>
                  </a:lnTo>
                  <a:lnTo>
                    <a:pt x="4352" y="1185"/>
                  </a:lnTo>
                  <a:lnTo>
                    <a:pt x="4353" y="1184"/>
                  </a:lnTo>
                  <a:lnTo>
                    <a:pt x="4354" y="1182"/>
                  </a:lnTo>
                  <a:lnTo>
                    <a:pt x="4355" y="1181"/>
                  </a:lnTo>
                  <a:lnTo>
                    <a:pt x="4356" y="1180"/>
                  </a:lnTo>
                  <a:lnTo>
                    <a:pt x="4357" y="1179"/>
                  </a:lnTo>
                  <a:lnTo>
                    <a:pt x="4357" y="1178"/>
                  </a:lnTo>
                  <a:lnTo>
                    <a:pt x="4358" y="1177"/>
                  </a:lnTo>
                  <a:lnTo>
                    <a:pt x="4359" y="1177"/>
                  </a:lnTo>
                  <a:lnTo>
                    <a:pt x="4360" y="1176"/>
                  </a:lnTo>
                  <a:lnTo>
                    <a:pt x="4361" y="1176"/>
                  </a:lnTo>
                  <a:lnTo>
                    <a:pt x="4362" y="1176"/>
                  </a:lnTo>
                  <a:lnTo>
                    <a:pt x="4363" y="1176"/>
                  </a:lnTo>
                  <a:lnTo>
                    <a:pt x="4363" y="1176"/>
                  </a:lnTo>
                  <a:lnTo>
                    <a:pt x="4364" y="1176"/>
                  </a:lnTo>
                  <a:lnTo>
                    <a:pt x="4365" y="1177"/>
                  </a:lnTo>
                  <a:lnTo>
                    <a:pt x="4366" y="1177"/>
                  </a:lnTo>
                  <a:lnTo>
                    <a:pt x="4367" y="1178"/>
                  </a:lnTo>
                  <a:lnTo>
                    <a:pt x="4368" y="1179"/>
                  </a:lnTo>
                  <a:lnTo>
                    <a:pt x="4368" y="1180"/>
                  </a:lnTo>
                  <a:lnTo>
                    <a:pt x="4369" y="1181"/>
                  </a:lnTo>
                  <a:lnTo>
                    <a:pt x="4370" y="1182"/>
                  </a:lnTo>
                  <a:lnTo>
                    <a:pt x="4371" y="1184"/>
                  </a:lnTo>
                  <a:lnTo>
                    <a:pt x="4372" y="1185"/>
                  </a:lnTo>
                  <a:lnTo>
                    <a:pt x="4373" y="1187"/>
                  </a:lnTo>
                  <a:lnTo>
                    <a:pt x="4374" y="1189"/>
                  </a:lnTo>
                  <a:lnTo>
                    <a:pt x="4374" y="1191"/>
                  </a:lnTo>
                  <a:lnTo>
                    <a:pt x="4375" y="1193"/>
                  </a:lnTo>
                  <a:lnTo>
                    <a:pt x="4376" y="1195"/>
                  </a:lnTo>
                  <a:lnTo>
                    <a:pt x="4377" y="1197"/>
                  </a:lnTo>
                  <a:lnTo>
                    <a:pt x="4378" y="1200"/>
                  </a:lnTo>
                  <a:lnTo>
                    <a:pt x="4379" y="1203"/>
                  </a:lnTo>
                  <a:lnTo>
                    <a:pt x="4380" y="1205"/>
                  </a:lnTo>
                  <a:lnTo>
                    <a:pt x="4380" y="1208"/>
                  </a:lnTo>
                  <a:lnTo>
                    <a:pt x="4381" y="1211"/>
                  </a:lnTo>
                  <a:lnTo>
                    <a:pt x="4382" y="1214"/>
                  </a:lnTo>
                  <a:lnTo>
                    <a:pt x="4383" y="1218"/>
                  </a:lnTo>
                  <a:lnTo>
                    <a:pt x="4384" y="1221"/>
                  </a:lnTo>
                  <a:lnTo>
                    <a:pt x="4385" y="1225"/>
                  </a:lnTo>
                  <a:lnTo>
                    <a:pt x="4385" y="1229"/>
                  </a:lnTo>
                  <a:lnTo>
                    <a:pt x="4386" y="1232"/>
                  </a:lnTo>
                  <a:lnTo>
                    <a:pt x="4387" y="1236"/>
                  </a:lnTo>
                  <a:lnTo>
                    <a:pt x="4388" y="1241"/>
                  </a:lnTo>
                  <a:lnTo>
                    <a:pt x="4389" y="1245"/>
                  </a:lnTo>
                  <a:lnTo>
                    <a:pt x="4389" y="1245"/>
                  </a:lnTo>
                  <a:lnTo>
                    <a:pt x="4390" y="1249"/>
                  </a:lnTo>
                  <a:lnTo>
                    <a:pt x="4391" y="1253"/>
                  </a:lnTo>
                  <a:lnTo>
                    <a:pt x="4391" y="1257"/>
                  </a:lnTo>
                  <a:lnTo>
                    <a:pt x="4392" y="1261"/>
                  </a:lnTo>
                  <a:lnTo>
                    <a:pt x="4393" y="1266"/>
                  </a:lnTo>
                  <a:lnTo>
                    <a:pt x="4394" y="1270"/>
                  </a:lnTo>
                  <a:lnTo>
                    <a:pt x="4395" y="1274"/>
                  </a:lnTo>
                  <a:lnTo>
                    <a:pt x="4395" y="1278"/>
                  </a:lnTo>
                  <a:lnTo>
                    <a:pt x="4396" y="1282"/>
                  </a:lnTo>
                  <a:lnTo>
                    <a:pt x="4397" y="1286"/>
                  </a:lnTo>
                  <a:lnTo>
                    <a:pt x="4398" y="1290"/>
                  </a:lnTo>
                  <a:lnTo>
                    <a:pt x="4399" y="1294"/>
                  </a:lnTo>
                  <a:lnTo>
                    <a:pt x="4400" y="1299"/>
                  </a:lnTo>
                  <a:lnTo>
                    <a:pt x="4400" y="1303"/>
                  </a:lnTo>
                  <a:lnTo>
                    <a:pt x="4401" y="1307"/>
                  </a:lnTo>
                  <a:lnTo>
                    <a:pt x="4402" y="1311"/>
                  </a:lnTo>
                  <a:lnTo>
                    <a:pt x="4403" y="1315"/>
                  </a:lnTo>
                  <a:lnTo>
                    <a:pt x="4404" y="1319"/>
                  </a:lnTo>
                  <a:lnTo>
                    <a:pt x="4404" y="1323"/>
                  </a:lnTo>
                  <a:lnTo>
                    <a:pt x="4405" y="1327"/>
                  </a:lnTo>
                  <a:lnTo>
                    <a:pt x="4406" y="1331"/>
                  </a:lnTo>
                  <a:lnTo>
                    <a:pt x="4407" y="1335"/>
                  </a:lnTo>
                  <a:lnTo>
                    <a:pt x="4407" y="1335"/>
                  </a:lnTo>
                  <a:lnTo>
                    <a:pt x="4408" y="1339"/>
                  </a:lnTo>
                  <a:lnTo>
                    <a:pt x="4409" y="1343"/>
                  </a:lnTo>
                  <a:lnTo>
                    <a:pt x="4409" y="1348"/>
                  </a:lnTo>
                  <a:lnTo>
                    <a:pt x="4409" y="1348"/>
                  </a:lnTo>
                  <a:lnTo>
                    <a:pt x="4410" y="1352"/>
                  </a:lnTo>
                  <a:lnTo>
                    <a:pt x="4411" y="1356"/>
                  </a:lnTo>
                  <a:lnTo>
                    <a:pt x="4412" y="1360"/>
                  </a:lnTo>
                  <a:lnTo>
                    <a:pt x="4413" y="1364"/>
                  </a:lnTo>
                  <a:lnTo>
                    <a:pt x="4414" y="1368"/>
                  </a:lnTo>
                  <a:lnTo>
                    <a:pt x="4414" y="1372"/>
                  </a:lnTo>
                  <a:lnTo>
                    <a:pt x="4414" y="1372"/>
                  </a:lnTo>
                  <a:lnTo>
                    <a:pt x="4415" y="1376"/>
                  </a:lnTo>
                  <a:lnTo>
                    <a:pt x="4416" y="1380"/>
                  </a:lnTo>
                  <a:lnTo>
                    <a:pt x="4417" y="1384"/>
                  </a:lnTo>
                  <a:lnTo>
                    <a:pt x="4418" y="1388"/>
                  </a:lnTo>
                  <a:lnTo>
                    <a:pt x="4419" y="1392"/>
                  </a:lnTo>
                  <a:lnTo>
                    <a:pt x="4419" y="1396"/>
                  </a:lnTo>
                  <a:lnTo>
                    <a:pt x="4419" y="1396"/>
                  </a:lnTo>
                  <a:lnTo>
                    <a:pt x="4420" y="1400"/>
                  </a:lnTo>
                  <a:lnTo>
                    <a:pt x="4421" y="1404"/>
                  </a:lnTo>
                  <a:lnTo>
                    <a:pt x="4422" y="1408"/>
                  </a:lnTo>
                  <a:lnTo>
                    <a:pt x="4423" y="1412"/>
                  </a:lnTo>
                  <a:lnTo>
                    <a:pt x="4424" y="1416"/>
                  </a:lnTo>
                  <a:lnTo>
                    <a:pt x="4424" y="1420"/>
                  </a:lnTo>
                  <a:lnTo>
                    <a:pt x="4424" y="1420"/>
                  </a:lnTo>
                  <a:lnTo>
                    <a:pt x="4425" y="1424"/>
                  </a:lnTo>
                  <a:lnTo>
                    <a:pt x="4426" y="1428"/>
                  </a:lnTo>
                  <a:lnTo>
                    <a:pt x="4427" y="1432"/>
                  </a:lnTo>
                  <a:lnTo>
                    <a:pt x="4427" y="1432"/>
                  </a:lnTo>
                  <a:lnTo>
                    <a:pt x="4428" y="1436"/>
                  </a:lnTo>
                  <a:lnTo>
                    <a:pt x="4429" y="1440"/>
                  </a:lnTo>
                  <a:lnTo>
                    <a:pt x="4429" y="1444"/>
                  </a:lnTo>
                  <a:lnTo>
                    <a:pt x="4429" y="1444"/>
                  </a:lnTo>
                  <a:lnTo>
                    <a:pt x="4430" y="1448"/>
                  </a:lnTo>
                  <a:lnTo>
                    <a:pt x="4431" y="1452"/>
                  </a:lnTo>
                  <a:lnTo>
                    <a:pt x="4432" y="1456"/>
                  </a:lnTo>
                  <a:lnTo>
                    <a:pt x="4433" y="1460"/>
                  </a:lnTo>
                  <a:lnTo>
                    <a:pt x="4434" y="1464"/>
                  </a:lnTo>
                  <a:lnTo>
                    <a:pt x="4434" y="1468"/>
                  </a:lnTo>
                  <a:lnTo>
                    <a:pt x="4434" y="1468"/>
                  </a:lnTo>
                  <a:lnTo>
                    <a:pt x="4435" y="1472"/>
                  </a:lnTo>
                  <a:lnTo>
                    <a:pt x="4436" y="1476"/>
                  </a:lnTo>
                  <a:lnTo>
                    <a:pt x="4437" y="1480"/>
                  </a:lnTo>
                  <a:lnTo>
                    <a:pt x="4438" y="1484"/>
                  </a:lnTo>
                  <a:lnTo>
                    <a:pt x="4439" y="1488"/>
                  </a:lnTo>
                  <a:lnTo>
                    <a:pt x="4439" y="1492"/>
                  </a:lnTo>
                  <a:lnTo>
                    <a:pt x="4439" y="1492"/>
                  </a:lnTo>
                  <a:lnTo>
                    <a:pt x="4440" y="1496"/>
                  </a:lnTo>
                  <a:lnTo>
                    <a:pt x="4441" y="1500"/>
                  </a:lnTo>
                  <a:lnTo>
                    <a:pt x="4442" y="1503"/>
                  </a:lnTo>
                  <a:lnTo>
                    <a:pt x="4443" y="1507"/>
                  </a:lnTo>
                  <a:lnTo>
                    <a:pt x="4444" y="1511"/>
                  </a:lnTo>
                  <a:lnTo>
                    <a:pt x="4444" y="1515"/>
                  </a:lnTo>
                  <a:lnTo>
                    <a:pt x="4444" y="1515"/>
                  </a:lnTo>
                  <a:lnTo>
                    <a:pt x="4445" y="1519"/>
                  </a:lnTo>
                  <a:lnTo>
                    <a:pt x="4446" y="1523"/>
                  </a:lnTo>
                  <a:lnTo>
                    <a:pt x="4447" y="1527"/>
                  </a:lnTo>
                  <a:lnTo>
                    <a:pt x="4447" y="1527"/>
                  </a:lnTo>
                  <a:lnTo>
                    <a:pt x="4448" y="1531"/>
                  </a:lnTo>
                  <a:lnTo>
                    <a:pt x="4449" y="1535"/>
                  </a:lnTo>
                  <a:lnTo>
                    <a:pt x="4449" y="1539"/>
                  </a:lnTo>
                  <a:lnTo>
                    <a:pt x="4450" y="1543"/>
                  </a:lnTo>
                  <a:lnTo>
                    <a:pt x="4451" y="1547"/>
                  </a:lnTo>
                  <a:lnTo>
                    <a:pt x="4452" y="1550"/>
                  </a:lnTo>
                  <a:lnTo>
                    <a:pt x="4453" y="1554"/>
                  </a:lnTo>
                  <a:lnTo>
                    <a:pt x="4454" y="1558"/>
                  </a:lnTo>
                  <a:lnTo>
                    <a:pt x="4455" y="1562"/>
                  </a:lnTo>
                  <a:lnTo>
                    <a:pt x="4455" y="1566"/>
                  </a:lnTo>
                  <a:lnTo>
                    <a:pt x="4456" y="1570"/>
                  </a:lnTo>
                  <a:lnTo>
                    <a:pt x="4457" y="1574"/>
                  </a:lnTo>
                  <a:lnTo>
                    <a:pt x="4458" y="1578"/>
                  </a:lnTo>
                  <a:lnTo>
                    <a:pt x="4459" y="1582"/>
                  </a:lnTo>
                  <a:lnTo>
                    <a:pt x="4460" y="1586"/>
                  </a:lnTo>
                  <a:lnTo>
                    <a:pt x="4461" y="1590"/>
                  </a:lnTo>
                  <a:lnTo>
                    <a:pt x="4461" y="1594"/>
                  </a:lnTo>
                  <a:lnTo>
                    <a:pt x="4462" y="1597"/>
                  </a:lnTo>
                  <a:lnTo>
                    <a:pt x="4463" y="1601"/>
                  </a:lnTo>
                  <a:lnTo>
                    <a:pt x="4464" y="1605"/>
                  </a:lnTo>
                  <a:lnTo>
                    <a:pt x="4465" y="1609"/>
                  </a:lnTo>
                  <a:lnTo>
                    <a:pt x="4466" y="1613"/>
                  </a:lnTo>
                  <a:lnTo>
                    <a:pt x="4467" y="1617"/>
                  </a:lnTo>
                  <a:lnTo>
                    <a:pt x="4467" y="1621"/>
                  </a:lnTo>
                  <a:lnTo>
                    <a:pt x="4468" y="1624"/>
                  </a:lnTo>
                  <a:lnTo>
                    <a:pt x="4469" y="1628"/>
                  </a:lnTo>
                  <a:lnTo>
                    <a:pt x="4470" y="1632"/>
                  </a:lnTo>
                  <a:lnTo>
                    <a:pt x="4471" y="1636"/>
                  </a:lnTo>
                  <a:lnTo>
                    <a:pt x="4472" y="1640"/>
                  </a:lnTo>
                  <a:lnTo>
                    <a:pt x="4473" y="1644"/>
                  </a:lnTo>
                  <a:lnTo>
                    <a:pt x="4473" y="1647"/>
                  </a:lnTo>
                  <a:lnTo>
                    <a:pt x="4474" y="1651"/>
                  </a:lnTo>
                  <a:lnTo>
                    <a:pt x="4475" y="1655"/>
                  </a:lnTo>
                  <a:lnTo>
                    <a:pt x="4476" y="1659"/>
                  </a:lnTo>
                  <a:lnTo>
                    <a:pt x="4477" y="1663"/>
                  </a:lnTo>
                  <a:lnTo>
                    <a:pt x="4478" y="1666"/>
                  </a:lnTo>
                  <a:lnTo>
                    <a:pt x="4479" y="1670"/>
                  </a:lnTo>
                  <a:lnTo>
                    <a:pt x="4479" y="1674"/>
                  </a:lnTo>
                  <a:lnTo>
                    <a:pt x="4480" y="1678"/>
                  </a:lnTo>
                  <a:lnTo>
                    <a:pt x="4481" y="1681"/>
                  </a:lnTo>
                  <a:lnTo>
                    <a:pt x="4482" y="1685"/>
                  </a:lnTo>
                  <a:lnTo>
                    <a:pt x="4483" y="1689"/>
                  </a:lnTo>
                  <a:lnTo>
                    <a:pt x="4484" y="1693"/>
                  </a:lnTo>
                  <a:lnTo>
                    <a:pt x="4485" y="1696"/>
                  </a:lnTo>
                  <a:lnTo>
                    <a:pt x="4485" y="1700"/>
                  </a:lnTo>
                  <a:lnTo>
                    <a:pt x="4486" y="1704"/>
                  </a:lnTo>
                  <a:lnTo>
                    <a:pt x="4487" y="1708"/>
                  </a:lnTo>
                  <a:lnTo>
                    <a:pt x="4488" y="1711"/>
                  </a:lnTo>
                  <a:lnTo>
                    <a:pt x="4489" y="1715"/>
                  </a:lnTo>
                  <a:lnTo>
                    <a:pt x="4490" y="1719"/>
                  </a:lnTo>
                  <a:lnTo>
                    <a:pt x="4491" y="1722"/>
                  </a:lnTo>
                  <a:lnTo>
                    <a:pt x="4491" y="1726"/>
                  </a:lnTo>
                  <a:lnTo>
                    <a:pt x="4492" y="1730"/>
                  </a:lnTo>
                  <a:lnTo>
                    <a:pt x="4493" y="1733"/>
                  </a:lnTo>
                  <a:lnTo>
                    <a:pt x="4494" y="1737"/>
                  </a:lnTo>
                  <a:lnTo>
                    <a:pt x="4495" y="1741"/>
                  </a:lnTo>
                  <a:lnTo>
                    <a:pt x="4496" y="1744"/>
                  </a:lnTo>
                  <a:lnTo>
                    <a:pt x="4497" y="1748"/>
                  </a:lnTo>
                  <a:lnTo>
                    <a:pt x="4497" y="1752"/>
                  </a:lnTo>
                  <a:lnTo>
                    <a:pt x="4498" y="1755"/>
                  </a:lnTo>
                  <a:lnTo>
                    <a:pt x="4499" y="1759"/>
                  </a:lnTo>
                  <a:lnTo>
                    <a:pt x="4500" y="1763"/>
                  </a:lnTo>
                  <a:lnTo>
                    <a:pt x="4501" y="1766"/>
                  </a:lnTo>
                  <a:lnTo>
                    <a:pt x="4502" y="1770"/>
                  </a:lnTo>
                  <a:lnTo>
                    <a:pt x="4503" y="1774"/>
                  </a:lnTo>
                  <a:lnTo>
                    <a:pt x="4503" y="1777"/>
                  </a:lnTo>
                  <a:lnTo>
                    <a:pt x="4504" y="1781"/>
                  </a:lnTo>
                  <a:lnTo>
                    <a:pt x="4505" y="1784"/>
                  </a:lnTo>
                  <a:lnTo>
                    <a:pt x="4506" y="1788"/>
                  </a:lnTo>
                  <a:lnTo>
                    <a:pt x="4507" y="1792"/>
                  </a:lnTo>
                  <a:lnTo>
                    <a:pt x="4508" y="1795"/>
                  </a:lnTo>
                  <a:lnTo>
                    <a:pt x="4509" y="1799"/>
                  </a:lnTo>
                  <a:lnTo>
                    <a:pt x="4509" y="1802"/>
                  </a:lnTo>
                  <a:lnTo>
                    <a:pt x="4510" y="1806"/>
                  </a:lnTo>
                  <a:lnTo>
                    <a:pt x="4511" y="1810"/>
                  </a:lnTo>
                  <a:lnTo>
                    <a:pt x="4512" y="1813"/>
                  </a:lnTo>
                  <a:lnTo>
                    <a:pt x="4513" y="1817"/>
                  </a:lnTo>
                  <a:lnTo>
                    <a:pt x="4514" y="1820"/>
                  </a:lnTo>
                  <a:lnTo>
                    <a:pt x="4515" y="1824"/>
                  </a:lnTo>
                  <a:lnTo>
                    <a:pt x="4515" y="1827"/>
                  </a:lnTo>
                  <a:lnTo>
                    <a:pt x="4516" y="1831"/>
                  </a:lnTo>
                  <a:lnTo>
                    <a:pt x="4517" y="1834"/>
                  </a:lnTo>
                  <a:lnTo>
                    <a:pt x="4518" y="1838"/>
                  </a:lnTo>
                  <a:lnTo>
                    <a:pt x="4519" y="1841"/>
                  </a:lnTo>
                  <a:lnTo>
                    <a:pt x="4520" y="1845"/>
                  </a:lnTo>
                  <a:lnTo>
                    <a:pt x="4521" y="1848"/>
                  </a:lnTo>
                  <a:lnTo>
                    <a:pt x="4521" y="1852"/>
                  </a:lnTo>
                  <a:lnTo>
                    <a:pt x="4522" y="1855"/>
                  </a:lnTo>
                  <a:lnTo>
                    <a:pt x="4523" y="1859"/>
                  </a:lnTo>
                  <a:lnTo>
                    <a:pt x="4524" y="1862"/>
                  </a:lnTo>
                  <a:lnTo>
                    <a:pt x="4525" y="1866"/>
                  </a:lnTo>
                  <a:lnTo>
                    <a:pt x="4526" y="1869"/>
                  </a:lnTo>
                  <a:lnTo>
                    <a:pt x="4527" y="1873"/>
                  </a:lnTo>
                  <a:lnTo>
                    <a:pt x="4527" y="1876"/>
                  </a:lnTo>
                  <a:lnTo>
                    <a:pt x="4528" y="1880"/>
                  </a:lnTo>
                  <a:lnTo>
                    <a:pt x="4529" y="1883"/>
                  </a:lnTo>
                  <a:lnTo>
                    <a:pt x="4530" y="1887"/>
                  </a:lnTo>
                  <a:lnTo>
                    <a:pt x="4531" y="1890"/>
                  </a:lnTo>
                  <a:lnTo>
                    <a:pt x="4532" y="1894"/>
                  </a:lnTo>
                  <a:lnTo>
                    <a:pt x="4533" y="1897"/>
                  </a:lnTo>
                  <a:lnTo>
                    <a:pt x="4533" y="1900"/>
                  </a:lnTo>
                  <a:lnTo>
                    <a:pt x="4534" y="1904"/>
                  </a:lnTo>
                  <a:lnTo>
                    <a:pt x="4535" y="1907"/>
                  </a:lnTo>
                  <a:lnTo>
                    <a:pt x="4536" y="1911"/>
                  </a:lnTo>
                  <a:lnTo>
                    <a:pt x="4537" y="1914"/>
                  </a:lnTo>
                  <a:lnTo>
                    <a:pt x="4538" y="1917"/>
                  </a:lnTo>
                  <a:lnTo>
                    <a:pt x="4539" y="1921"/>
                  </a:lnTo>
                  <a:lnTo>
                    <a:pt x="4539" y="1924"/>
                  </a:lnTo>
                  <a:lnTo>
                    <a:pt x="4540" y="1928"/>
                  </a:lnTo>
                  <a:lnTo>
                    <a:pt x="4541" y="1931"/>
                  </a:lnTo>
                  <a:lnTo>
                    <a:pt x="4542" y="1934"/>
                  </a:lnTo>
                  <a:lnTo>
                    <a:pt x="4542" y="1934"/>
                  </a:lnTo>
                  <a:lnTo>
                    <a:pt x="4543" y="1938"/>
                  </a:lnTo>
                  <a:lnTo>
                    <a:pt x="4544" y="1941"/>
                  </a:lnTo>
                  <a:lnTo>
                    <a:pt x="4545" y="1944"/>
                  </a:lnTo>
                  <a:lnTo>
                    <a:pt x="4545" y="1948"/>
                  </a:lnTo>
                  <a:lnTo>
                    <a:pt x="4546" y="1951"/>
                  </a:lnTo>
                  <a:lnTo>
                    <a:pt x="4547" y="1954"/>
                  </a:lnTo>
                  <a:lnTo>
                    <a:pt x="4548" y="1957"/>
                  </a:lnTo>
                  <a:lnTo>
                    <a:pt x="4549" y="1961"/>
                  </a:lnTo>
                  <a:lnTo>
                    <a:pt x="4550" y="1964"/>
                  </a:lnTo>
                  <a:lnTo>
                    <a:pt x="4550" y="1967"/>
                  </a:lnTo>
                  <a:lnTo>
                    <a:pt x="4551" y="1971"/>
                  </a:lnTo>
                  <a:lnTo>
                    <a:pt x="4552" y="1974"/>
                  </a:lnTo>
                  <a:lnTo>
                    <a:pt x="4553" y="1977"/>
                  </a:lnTo>
                  <a:lnTo>
                    <a:pt x="4554" y="1980"/>
                  </a:lnTo>
                  <a:lnTo>
                    <a:pt x="4555" y="1984"/>
                  </a:lnTo>
                  <a:lnTo>
                    <a:pt x="4556" y="1987"/>
                  </a:lnTo>
                  <a:lnTo>
                    <a:pt x="4556" y="1987"/>
                  </a:lnTo>
                  <a:lnTo>
                    <a:pt x="4556" y="1990"/>
                  </a:lnTo>
                  <a:lnTo>
                    <a:pt x="4557" y="1993"/>
                  </a:lnTo>
                  <a:lnTo>
                    <a:pt x="4558" y="1996"/>
                  </a:lnTo>
                  <a:lnTo>
                    <a:pt x="4559" y="1999"/>
                  </a:lnTo>
                  <a:lnTo>
                    <a:pt x="4560" y="2003"/>
                  </a:lnTo>
                  <a:lnTo>
                    <a:pt x="4561" y="2006"/>
                  </a:lnTo>
                  <a:lnTo>
                    <a:pt x="4561" y="2009"/>
                  </a:lnTo>
                  <a:lnTo>
                    <a:pt x="4562" y="2012"/>
                  </a:lnTo>
                  <a:lnTo>
                    <a:pt x="4563" y="2015"/>
                  </a:lnTo>
                  <a:lnTo>
                    <a:pt x="4564" y="2018"/>
                  </a:lnTo>
                  <a:lnTo>
                    <a:pt x="4565" y="2022"/>
                  </a:lnTo>
                  <a:lnTo>
                    <a:pt x="4566" y="2025"/>
                  </a:lnTo>
                  <a:lnTo>
                    <a:pt x="4566" y="2028"/>
                  </a:lnTo>
                  <a:lnTo>
                    <a:pt x="4567" y="2031"/>
                  </a:lnTo>
                  <a:lnTo>
                    <a:pt x="4568" y="2034"/>
                  </a:lnTo>
                  <a:lnTo>
                    <a:pt x="4569" y="2037"/>
                  </a:lnTo>
                  <a:lnTo>
                    <a:pt x="4570" y="2040"/>
                  </a:lnTo>
                  <a:lnTo>
                    <a:pt x="4571" y="2043"/>
                  </a:lnTo>
                  <a:lnTo>
                    <a:pt x="4571" y="2047"/>
                  </a:lnTo>
                  <a:lnTo>
                    <a:pt x="4572" y="2050"/>
                  </a:lnTo>
                  <a:lnTo>
                    <a:pt x="4573" y="2053"/>
                  </a:lnTo>
                  <a:lnTo>
                    <a:pt x="4574" y="2056"/>
                  </a:lnTo>
                  <a:lnTo>
                    <a:pt x="4575" y="2059"/>
                  </a:lnTo>
                  <a:lnTo>
                    <a:pt x="4576" y="2062"/>
                  </a:lnTo>
                  <a:lnTo>
                    <a:pt x="4576" y="2065"/>
                  </a:lnTo>
                  <a:lnTo>
                    <a:pt x="4577" y="2068"/>
                  </a:lnTo>
                  <a:lnTo>
                    <a:pt x="4577" y="2068"/>
                  </a:lnTo>
                  <a:lnTo>
                    <a:pt x="4578" y="2071"/>
                  </a:lnTo>
                  <a:lnTo>
                    <a:pt x="4579" y="2074"/>
                  </a:lnTo>
                  <a:lnTo>
                    <a:pt x="4580" y="2077"/>
                  </a:lnTo>
                  <a:lnTo>
                    <a:pt x="4581" y="2081"/>
                  </a:lnTo>
                  <a:lnTo>
                    <a:pt x="4581" y="2084"/>
                  </a:lnTo>
                  <a:lnTo>
                    <a:pt x="4582" y="2087"/>
                  </a:lnTo>
                  <a:lnTo>
                    <a:pt x="4583" y="2090"/>
                  </a:lnTo>
                  <a:lnTo>
                    <a:pt x="4584" y="2093"/>
                  </a:lnTo>
                  <a:lnTo>
                    <a:pt x="4585" y="2096"/>
                  </a:lnTo>
                  <a:lnTo>
                    <a:pt x="4586" y="2099"/>
                  </a:lnTo>
                  <a:lnTo>
                    <a:pt x="4587" y="2102"/>
                  </a:lnTo>
                  <a:lnTo>
                    <a:pt x="4587" y="2105"/>
                  </a:lnTo>
                  <a:lnTo>
                    <a:pt x="4588" y="2108"/>
                  </a:lnTo>
                  <a:lnTo>
                    <a:pt x="4589" y="2111"/>
                  </a:lnTo>
                  <a:lnTo>
                    <a:pt x="4590" y="2114"/>
                  </a:lnTo>
                  <a:lnTo>
                    <a:pt x="4591" y="2117"/>
                  </a:lnTo>
                  <a:lnTo>
                    <a:pt x="4592" y="2120"/>
                  </a:lnTo>
                  <a:lnTo>
                    <a:pt x="4592" y="2120"/>
                  </a:lnTo>
                  <a:lnTo>
                    <a:pt x="4592" y="2123"/>
                  </a:lnTo>
                  <a:lnTo>
                    <a:pt x="4593" y="2126"/>
                  </a:lnTo>
                  <a:lnTo>
                    <a:pt x="4594" y="2129"/>
                  </a:lnTo>
                  <a:lnTo>
                    <a:pt x="4595" y="2132"/>
                  </a:lnTo>
                  <a:lnTo>
                    <a:pt x="4596" y="2135"/>
                  </a:lnTo>
                  <a:lnTo>
                    <a:pt x="4597" y="2137"/>
                  </a:lnTo>
                  <a:lnTo>
                    <a:pt x="4598" y="2140"/>
                  </a:lnTo>
                  <a:lnTo>
                    <a:pt x="4598" y="2142"/>
                  </a:lnTo>
                  <a:lnTo>
                    <a:pt x="4599" y="2145"/>
                  </a:lnTo>
                  <a:lnTo>
                    <a:pt x="4600" y="2147"/>
                  </a:lnTo>
                  <a:lnTo>
                    <a:pt x="4601" y="2149"/>
                  </a:lnTo>
                  <a:lnTo>
                    <a:pt x="4602" y="2152"/>
                  </a:lnTo>
                  <a:lnTo>
                    <a:pt x="4603" y="2154"/>
                  </a:lnTo>
                  <a:lnTo>
                    <a:pt x="4604" y="2156"/>
                  </a:lnTo>
                  <a:lnTo>
                    <a:pt x="4604" y="2158"/>
                  </a:lnTo>
                  <a:lnTo>
                    <a:pt x="4605" y="2160"/>
                  </a:lnTo>
                  <a:lnTo>
                    <a:pt x="4606" y="2162"/>
                  </a:lnTo>
                  <a:lnTo>
                    <a:pt x="4607" y="2164"/>
                  </a:lnTo>
                  <a:lnTo>
                    <a:pt x="4608" y="2166"/>
                  </a:lnTo>
                  <a:lnTo>
                    <a:pt x="4609" y="2167"/>
                  </a:lnTo>
                  <a:lnTo>
                    <a:pt x="4610" y="2169"/>
                  </a:lnTo>
                  <a:lnTo>
                    <a:pt x="4610" y="2171"/>
                  </a:lnTo>
                  <a:lnTo>
                    <a:pt x="4611" y="2172"/>
                  </a:lnTo>
                  <a:lnTo>
                    <a:pt x="4612" y="2174"/>
                  </a:lnTo>
                  <a:lnTo>
                    <a:pt x="4613" y="2175"/>
                  </a:lnTo>
                  <a:lnTo>
                    <a:pt x="4614" y="2176"/>
                  </a:lnTo>
                  <a:lnTo>
                    <a:pt x="4615" y="2178"/>
                  </a:lnTo>
                  <a:lnTo>
                    <a:pt x="4615" y="2179"/>
                  </a:lnTo>
                  <a:lnTo>
                    <a:pt x="4616" y="2180"/>
                  </a:lnTo>
                  <a:lnTo>
                    <a:pt x="4617" y="2181"/>
                  </a:lnTo>
                  <a:lnTo>
                    <a:pt x="4618" y="2182"/>
                  </a:lnTo>
                  <a:lnTo>
                    <a:pt x="4619" y="2183"/>
                  </a:lnTo>
                  <a:lnTo>
                    <a:pt x="4620" y="2184"/>
                  </a:lnTo>
                  <a:lnTo>
                    <a:pt x="4621" y="2185"/>
                  </a:lnTo>
                  <a:lnTo>
                    <a:pt x="4621" y="2185"/>
                  </a:lnTo>
                  <a:lnTo>
                    <a:pt x="4622" y="2186"/>
                  </a:lnTo>
                  <a:lnTo>
                    <a:pt x="4623" y="2187"/>
                  </a:lnTo>
                  <a:lnTo>
                    <a:pt x="4624" y="2187"/>
                  </a:lnTo>
                  <a:lnTo>
                    <a:pt x="4625" y="2188"/>
                  </a:lnTo>
                  <a:lnTo>
                    <a:pt x="4626" y="2188"/>
                  </a:lnTo>
                  <a:lnTo>
                    <a:pt x="4627" y="2189"/>
                  </a:lnTo>
                  <a:lnTo>
                    <a:pt x="4627" y="2189"/>
                  </a:lnTo>
                  <a:lnTo>
                    <a:pt x="4628" y="2189"/>
                  </a:lnTo>
                  <a:lnTo>
                    <a:pt x="4629" y="2189"/>
                  </a:lnTo>
                  <a:lnTo>
                    <a:pt x="4630" y="2190"/>
                  </a:lnTo>
                  <a:lnTo>
                    <a:pt x="4631" y="2190"/>
                  </a:lnTo>
                  <a:lnTo>
                    <a:pt x="4632" y="2190"/>
                  </a:lnTo>
                  <a:lnTo>
                    <a:pt x="4632" y="2190"/>
                  </a:lnTo>
                  <a:lnTo>
                    <a:pt x="4633" y="2190"/>
                  </a:lnTo>
                  <a:lnTo>
                    <a:pt x="4634" y="2189"/>
                  </a:lnTo>
                  <a:lnTo>
                    <a:pt x="4635" y="2189"/>
                  </a:lnTo>
                  <a:lnTo>
                    <a:pt x="4636" y="2189"/>
                  </a:lnTo>
                  <a:lnTo>
                    <a:pt x="4637" y="2189"/>
                  </a:lnTo>
                  <a:lnTo>
                    <a:pt x="4638" y="2188"/>
                  </a:lnTo>
                  <a:lnTo>
                    <a:pt x="4638" y="2188"/>
                  </a:lnTo>
                  <a:lnTo>
                    <a:pt x="4639" y="2187"/>
                  </a:lnTo>
                  <a:lnTo>
                    <a:pt x="4640" y="2187"/>
                  </a:lnTo>
                  <a:lnTo>
                    <a:pt x="4641" y="2186"/>
                  </a:lnTo>
                  <a:lnTo>
                    <a:pt x="4642" y="2185"/>
                  </a:lnTo>
                  <a:lnTo>
                    <a:pt x="4643" y="2184"/>
                  </a:lnTo>
                  <a:lnTo>
                    <a:pt x="4643" y="2184"/>
                  </a:lnTo>
                  <a:lnTo>
                    <a:pt x="4644" y="2184"/>
                  </a:lnTo>
                  <a:lnTo>
                    <a:pt x="4644" y="2183"/>
                  </a:lnTo>
                  <a:lnTo>
                    <a:pt x="4645" y="2182"/>
                  </a:lnTo>
                  <a:lnTo>
                    <a:pt x="4646" y="2181"/>
                  </a:lnTo>
                  <a:lnTo>
                    <a:pt x="4647" y="2180"/>
                  </a:lnTo>
                  <a:lnTo>
                    <a:pt x="4648" y="2180"/>
                  </a:lnTo>
                  <a:lnTo>
                    <a:pt x="4648" y="2179"/>
                  </a:lnTo>
                  <a:lnTo>
                    <a:pt x="4649" y="2178"/>
                  </a:lnTo>
                  <a:lnTo>
                    <a:pt x="4650" y="2177"/>
                  </a:lnTo>
                  <a:lnTo>
                    <a:pt x="4651" y="2176"/>
                  </a:lnTo>
                  <a:lnTo>
                    <a:pt x="4652" y="2176"/>
                  </a:lnTo>
                  <a:lnTo>
                    <a:pt x="4653" y="2175"/>
                  </a:lnTo>
                  <a:lnTo>
                    <a:pt x="4653" y="2174"/>
                  </a:lnTo>
                  <a:lnTo>
                    <a:pt x="4654" y="2173"/>
                  </a:lnTo>
                  <a:lnTo>
                    <a:pt x="4655" y="2172"/>
                  </a:lnTo>
                  <a:lnTo>
                    <a:pt x="4656" y="2172"/>
                  </a:lnTo>
                  <a:lnTo>
                    <a:pt x="4657" y="2171"/>
                  </a:lnTo>
                  <a:lnTo>
                    <a:pt x="4657" y="2170"/>
                  </a:lnTo>
                  <a:lnTo>
                    <a:pt x="4658" y="2169"/>
                  </a:lnTo>
                  <a:lnTo>
                    <a:pt x="4659" y="2168"/>
                  </a:lnTo>
                  <a:lnTo>
                    <a:pt x="4660" y="2168"/>
                  </a:lnTo>
                  <a:lnTo>
                    <a:pt x="4661" y="2167"/>
                  </a:lnTo>
                  <a:lnTo>
                    <a:pt x="4661" y="2167"/>
                  </a:lnTo>
                  <a:lnTo>
                    <a:pt x="4662" y="2166"/>
                  </a:lnTo>
                  <a:lnTo>
                    <a:pt x="4662" y="2165"/>
                  </a:lnTo>
                  <a:lnTo>
                    <a:pt x="4663" y="2165"/>
                  </a:lnTo>
                  <a:lnTo>
                    <a:pt x="4664" y="2164"/>
                  </a:lnTo>
                  <a:lnTo>
                    <a:pt x="4664" y="2164"/>
                  </a:lnTo>
                  <a:lnTo>
                    <a:pt x="4665" y="2163"/>
                  </a:lnTo>
                  <a:lnTo>
                    <a:pt x="4665" y="2162"/>
                  </a:lnTo>
                  <a:lnTo>
                    <a:pt x="4666" y="2162"/>
                  </a:lnTo>
                  <a:lnTo>
                    <a:pt x="4667" y="2161"/>
                  </a:lnTo>
                  <a:lnTo>
                    <a:pt x="4668" y="2160"/>
                  </a:lnTo>
                  <a:lnTo>
                    <a:pt x="4668" y="2159"/>
                  </a:lnTo>
                  <a:lnTo>
                    <a:pt x="4669" y="2159"/>
                  </a:lnTo>
                  <a:lnTo>
                    <a:pt x="4670" y="2158"/>
                  </a:lnTo>
                  <a:lnTo>
                    <a:pt x="4670" y="2158"/>
                  </a:lnTo>
                  <a:lnTo>
                    <a:pt x="4671" y="2157"/>
                  </a:lnTo>
                  <a:lnTo>
                    <a:pt x="4671" y="2156"/>
                  </a:lnTo>
                  <a:lnTo>
                    <a:pt x="4672" y="2156"/>
                  </a:lnTo>
                  <a:lnTo>
                    <a:pt x="4673" y="2155"/>
                  </a:lnTo>
                  <a:lnTo>
                    <a:pt x="4674" y="2154"/>
                  </a:lnTo>
                  <a:lnTo>
                    <a:pt x="4674" y="2153"/>
                  </a:lnTo>
                  <a:lnTo>
                    <a:pt x="4675" y="2153"/>
                  </a:lnTo>
                  <a:lnTo>
                    <a:pt x="4676" y="2152"/>
                  </a:lnTo>
                  <a:lnTo>
                    <a:pt x="4676" y="2152"/>
                  </a:lnTo>
                  <a:lnTo>
                    <a:pt x="4677" y="2151"/>
                  </a:lnTo>
                  <a:lnTo>
                    <a:pt x="4677" y="2150"/>
                  </a:lnTo>
                  <a:lnTo>
                    <a:pt x="4678" y="2149"/>
                  </a:lnTo>
                  <a:lnTo>
                    <a:pt x="4679" y="2149"/>
                  </a:lnTo>
                  <a:lnTo>
                    <a:pt x="4680" y="2148"/>
                  </a:lnTo>
                  <a:lnTo>
                    <a:pt x="4680" y="2147"/>
                  </a:lnTo>
                  <a:lnTo>
                    <a:pt x="4681" y="2146"/>
                  </a:lnTo>
                  <a:lnTo>
                    <a:pt x="4682" y="2146"/>
                  </a:lnTo>
                  <a:lnTo>
                    <a:pt x="4682" y="2146"/>
                  </a:lnTo>
                  <a:lnTo>
                    <a:pt x="4683" y="2145"/>
                  </a:lnTo>
                  <a:lnTo>
                    <a:pt x="4683" y="2144"/>
                  </a:lnTo>
                  <a:lnTo>
                    <a:pt x="4684" y="2143"/>
                  </a:lnTo>
                  <a:lnTo>
                    <a:pt x="4685" y="2143"/>
                  </a:lnTo>
                  <a:lnTo>
                    <a:pt x="4685" y="2143"/>
                  </a:lnTo>
                  <a:lnTo>
                    <a:pt x="4686" y="2142"/>
                  </a:lnTo>
                  <a:lnTo>
                    <a:pt x="4686" y="2141"/>
                  </a:lnTo>
                  <a:lnTo>
                    <a:pt x="4687" y="2140"/>
                  </a:lnTo>
                  <a:lnTo>
                    <a:pt x="4688" y="2139"/>
                  </a:lnTo>
                  <a:lnTo>
                    <a:pt x="4688" y="2139"/>
                  </a:lnTo>
                  <a:lnTo>
                    <a:pt x="4689" y="2139"/>
                  </a:lnTo>
                  <a:lnTo>
                    <a:pt x="4689" y="2138"/>
                  </a:lnTo>
                  <a:lnTo>
                    <a:pt x="4690" y="2137"/>
                  </a:lnTo>
                  <a:lnTo>
                    <a:pt x="4691" y="2136"/>
                  </a:lnTo>
                  <a:lnTo>
                    <a:pt x="4692" y="2136"/>
                  </a:lnTo>
                  <a:lnTo>
                    <a:pt x="4692" y="2135"/>
                  </a:lnTo>
                  <a:lnTo>
                    <a:pt x="4693" y="2134"/>
                  </a:lnTo>
                  <a:lnTo>
                    <a:pt x="4694" y="2133"/>
                  </a:lnTo>
                  <a:lnTo>
                    <a:pt x="4694" y="2133"/>
                  </a:lnTo>
                  <a:lnTo>
                    <a:pt x="4695" y="2132"/>
                  </a:lnTo>
                  <a:lnTo>
                    <a:pt x="4695" y="2132"/>
                  </a:lnTo>
                  <a:lnTo>
                    <a:pt x="4696" y="2131"/>
                  </a:lnTo>
                  <a:lnTo>
                    <a:pt x="4697" y="2130"/>
                  </a:lnTo>
                  <a:lnTo>
                    <a:pt x="4698" y="2129"/>
                  </a:lnTo>
                  <a:lnTo>
                    <a:pt x="4698" y="2128"/>
                  </a:lnTo>
                  <a:lnTo>
                    <a:pt x="4699" y="2128"/>
                  </a:lnTo>
                  <a:lnTo>
                    <a:pt x="4700" y="2127"/>
                  </a:lnTo>
                  <a:lnTo>
                    <a:pt x="4700" y="2127"/>
                  </a:lnTo>
                  <a:lnTo>
                    <a:pt x="4701" y="2126"/>
                  </a:lnTo>
                  <a:lnTo>
                    <a:pt x="4701" y="2125"/>
                  </a:lnTo>
                  <a:lnTo>
                    <a:pt x="4702" y="2125"/>
                  </a:lnTo>
                  <a:lnTo>
                    <a:pt x="4703" y="2124"/>
                  </a:lnTo>
                  <a:lnTo>
                    <a:pt x="4704" y="2123"/>
                  </a:lnTo>
                  <a:lnTo>
                    <a:pt x="4704" y="2122"/>
                  </a:lnTo>
                  <a:lnTo>
                    <a:pt x="4705" y="2121"/>
                  </a:lnTo>
                  <a:lnTo>
                    <a:pt x="4706" y="2121"/>
                  </a:lnTo>
                  <a:lnTo>
                    <a:pt x="4706" y="2121"/>
                  </a:lnTo>
                  <a:lnTo>
                    <a:pt x="4707" y="2120"/>
                  </a:lnTo>
                  <a:lnTo>
                    <a:pt x="4707" y="2119"/>
                  </a:lnTo>
                  <a:lnTo>
                    <a:pt x="4708" y="2118"/>
                  </a:lnTo>
                  <a:lnTo>
                    <a:pt x="4709" y="2117"/>
                  </a:lnTo>
                  <a:lnTo>
                    <a:pt x="4709" y="2117"/>
                  </a:lnTo>
                  <a:lnTo>
                    <a:pt x="4710" y="2116"/>
                  </a:lnTo>
                  <a:lnTo>
                    <a:pt x="4711" y="2116"/>
                  </a:lnTo>
                  <a:lnTo>
                    <a:pt x="4711" y="2115"/>
                  </a:lnTo>
                  <a:lnTo>
                    <a:pt x="4712" y="2114"/>
                  </a:lnTo>
                  <a:lnTo>
                    <a:pt x="4713" y="2113"/>
                  </a:lnTo>
                  <a:lnTo>
                    <a:pt x="4714" y="2112"/>
                  </a:lnTo>
                  <a:lnTo>
                    <a:pt x="4715" y="2111"/>
                  </a:lnTo>
                  <a:lnTo>
                    <a:pt x="4715" y="2110"/>
                  </a:lnTo>
                  <a:lnTo>
                    <a:pt x="4716" y="2109"/>
                  </a:lnTo>
                  <a:lnTo>
                    <a:pt x="4717" y="2108"/>
                  </a:lnTo>
                  <a:lnTo>
                    <a:pt x="4718" y="2108"/>
                  </a:lnTo>
                  <a:lnTo>
                    <a:pt x="4719" y="2107"/>
                  </a:lnTo>
                  <a:lnTo>
                    <a:pt x="4720" y="2106"/>
                  </a:lnTo>
                  <a:lnTo>
                    <a:pt x="4720" y="2105"/>
                  </a:lnTo>
                  <a:lnTo>
                    <a:pt x="4721" y="2104"/>
                  </a:lnTo>
                  <a:lnTo>
                    <a:pt x="4722" y="2103"/>
                  </a:lnTo>
                  <a:lnTo>
                    <a:pt x="4723" y="2102"/>
                  </a:lnTo>
                  <a:lnTo>
                    <a:pt x="4724" y="2101"/>
                  </a:lnTo>
                  <a:lnTo>
                    <a:pt x="4725" y="2100"/>
                  </a:lnTo>
                  <a:lnTo>
                    <a:pt x="4725" y="2100"/>
                  </a:lnTo>
                  <a:lnTo>
                    <a:pt x="4726" y="2099"/>
                  </a:lnTo>
                  <a:lnTo>
                    <a:pt x="4727" y="2098"/>
                  </a:lnTo>
                  <a:lnTo>
                    <a:pt x="4727" y="2098"/>
                  </a:lnTo>
                  <a:lnTo>
                    <a:pt x="4728" y="2097"/>
                  </a:lnTo>
                  <a:lnTo>
                    <a:pt x="4729" y="2096"/>
                  </a:lnTo>
                  <a:lnTo>
                    <a:pt x="4730" y="2095"/>
                  </a:lnTo>
                  <a:lnTo>
                    <a:pt x="4730" y="2093"/>
                  </a:lnTo>
                  <a:lnTo>
                    <a:pt x="4731" y="2092"/>
                  </a:lnTo>
                  <a:lnTo>
                    <a:pt x="4732" y="2091"/>
                  </a:lnTo>
                  <a:lnTo>
                    <a:pt x="4733" y="2089"/>
                  </a:lnTo>
                  <a:lnTo>
                    <a:pt x="4734" y="2088"/>
                  </a:lnTo>
                  <a:lnTo>
                    <a:pt x="4735" y="2087"/>
                  </a:lnTo>
                  <a:lnTo>
                    <a:pt x="4735" y="2085"/>
                  </a:lnTo>
                  <a:lnTo>
                    <a:pt x="4736" y="2083"/>
                  </a:lnTo>
                  <a:lnTo>
                    <a:pt x="4737" y="2082"/>
                  </a:lnTo>
                  <a:lnTo>
                    <a:pt x="4738" y="2080"/>
                  </a:lnTo>
                  <a:lnTo>
                    <a:pt x="4739" y="2078"/>
                  </a:lnTo>
                  <a:lnTo>
                    <a:pt x="4740" y="2076"/>
                  </a:lnTo>
                  <a:lnTo>
                    <a:pt x="4741" y="2074"/>
                  </a:lnTo>
                  <a:lnTo>
                    <a:pt x="4741" y="2072"/>
                  </a:lnTo>
                  <a:lnTo>
                    <a:pt x="4742" y="2070"/>
                  </a:lnTo>
                  <a:lnTo>
                    <a:pt x="4743" y="2067"/>
                  </a:lnTo>
                  <a:lnTo>
                    <a:pt x="4744" y="2065"/>
                  </a:lnTo>
                  <a:lnTo>
                    <a:pt x="4745" y="2063"/>
                  </a:lnTo>
                  <a:lnTo>
                    <a:pt x="4746" y="2060"/>
                  </a:lnTo>
                  <a:lnTo>
                    <a:pt x="4747" y="2058"/>
                  </a:lnTo>
                  <a:lnTo>
                    <a:pt x="4747" y="2055"/>
                  </a:lnTo>
                  <a:lnTo>
                    <a:pt x="4748" y="2053"/>
                  </a:lnTo>
                  <a:lnTo>
                    <a:pt x="4749" y="2050"/>
                  </a:lnTo>
                  <a:lnTo>
                    <a:pt x="4750" y="2047"/>
                  </a:lnTo>
                  <a:lnTo>
                    <a:pt x="4751" y="2044"/>
                  </a:lnTo>
                  <a:lnTo>
                    <a:pt x="4752" y="2041"/>
                  </a:lnTo>
                  <a:lnTo>
                    <a:pt x="4753" y="2038"/>
                  </a:lnTo>
                  <a:lnTo>
                    <a:pt x="4753" y="2035"/>
                  </a:lnTo>
                  <a:lnTo>
                    <a:pt x="4754" y="2032"/>
                  </a:lnTo>
                  <a:lnTo>
                    <a:pt x="4755" y="2029"/>
                  </a:lnTo>
                  <a:lnTo>
                    <a:pt x="4756" y="2025"/>
                  </a:lnTo>
                  <a:lnTo>
                    <a:pt x="4757" y="2022"/>
                  </a:lnTo>
                  <a:lnTo>
                    <a:pt x="4758" y="2018"/>
                  </a:lnTo>
                  <a:lnTo>
                    <a:pt x="4758" y="2015"/>
                  </a:lnTo>
                  <a:lnTo>
                    <a:pt x="4759" y="2011"/>
                  </a:lnTo>
                  <a:lnTo>
                    <a:pt x="4760" y="2007"/>
                  </a:lnTo>
                  <a:lnTo>
                    <a:pt x="4761" y="2004"/>
                  </a:lnTo>
                  <a:lnTo>
                    <a:pt x="4762" y="2000"/>
                  </a:lnTo>
                  <a:lnTo>
                    <a:pt x="4763" y="1996"/>
                  </a:lnTo>
                  <a:lnTo>
                    <a:pt x="4764" y="1992"/>
                  </a:lnTo>
                  <a:lnTo>
                    <a:pt x="4764" y="1987"/>
                  </a:lnTo>
                  <a:lnTo>
                    <a:pt x="4765" y="1983"/>
                  </a:lnTo>
                  <a:lnTo>
                    <a:pt x="4766" y="1979"/>
                  </a:lnTo>
                  <a:lnTo>
                    <a:pt x="4767" y="1975"/>
                  </a:lnTo>
                  <a:lnTo>
                    <a:pt x="4768" y="1970"/>
                  </a:lnTo>
                  <a:lnTo>
                    <a:pt x="4769" y="1966"/>
                  </a:lnTo>
                  <a:lnTo>
                    <a:pt x="4770" y="1961"/>
                  </a:lnTo>
                  <a:lnTo>
                    <a:pt x="4770" y="1956"/>
                  </a:lnTo>
                  <a:lnTo>
                    <a:pt x="4771" y="1951"/>
                  </a:lnTo>
                  <a:lnTo>
                    <a:pt x="4772" y="1946"/>
                  </a:lnTo>
                  <a:lnTo>
                    <a:pt x="4773" y="1942"/>
                  </a:lnTo>
                  <a:lnTo>
                    <a:pt x="4774" y="1936"/>
                  </a:lnTo>
                  <a:lnTo>
                    <a:pt x="4775" y="1931"/>
                  </a:lnTo>
                  <a:lnTo>
                    <a:pt x="4775" y="1926"/>
                  </a:lnTo>
                  <a:lnTo>
                    <a:pt x="4776" y="1921"/>
                  </a:lnTo>
                  <a:lnTo>
                    <a:pt x="4777" y="1915"/>
                  </a:lnTo>
                  <a:lnTo>
                    <a:pt x="4778" y="1910"/>
                  </a:lnTo>
                  <a:lnTo>
                    <a:pt x="4778" y="1910"/>
                  </a:lnTo>
                  <a:lnTo>
                    <a:pt x="4779" y="1904"/>
                  </a:lnTo>
                  <a:lnTo>
                    <a:pt x="4780" y="1899"/>
                  </a:lnTo>
                  <a:lnTo>
                    <a:pt x="4781" y="1893"/>
                  </a:lnTo>
                  <a:lnTo>
                    <a:pt x="4781" y="1888"/>
                  </a:lnTo>
                  <a:lnTo>
                    <a:pt x="4782" y="1882"/>
                  </a:lnTo>
                  <a:lnTo>
                    <a:pt x="4783" y="1876"/>
                  </a:lnTo>
                  <a:lnTo>
                    <a:pt x="4784" y="1871"/>
                  </a:lnTo>
                  <a:lnTo>
                    <a:pt x="4785" y="1865"/>
                  </a:lnTo>
                  <a:lnTo>
                    <a:pt x="4786" y="1859"/>
                  </a:lnTo>
                  <a:lnTo>
                    <a:pt x="4786" y="1854"/>
                  </a:lnTo>
                  <a:lnTo>
                    <a:pt x="4787" y="1848"/>
                  </a:lnTo>
                  <a:lnTo>
                    <a:pt x="4788" y="1843"/>
                  </a:lnTo>
                  <a:lnTo>
                    <a:pt x="4789" y="1837"/>
                  </a:lnTo>
                  <a:lnTo>
                    <a:pt x="4790" y="1831"/>
                  </a:lnTo>
                  <a:lnTo>
                    <a:pt x="4791" y="1825"/>
                  </a:lnTo>
                  <a:lnTo>
                    <a:pt x="4792" y="1820"/>
                  </a:lnTo>
                  <a:lnTo>
                    <a:pt x="4792" y="1820"/>
                  </a:lnTo>
                  <a:lnTo>
                    <a:pt x="4792" y="1814"/>
                  </a:lnTo>
                  <a:lnTo>
                    <a:pt x="4793" y="1808"/>
                  </a:lnTo>
                  <a:lnTo>
                    <a:pt x="4794" y="1802"/>
                  </a:lnTo>
                  <a:lnTo>
                    <a:pt x="4795" y="1796"/>
                  </a:lnTo>
                  <a:lnTo>
                    <a:pt x="4796" y="1790"/>
                  </a:lnTo>
                  <a:lnTo>
                    <a:pt x="4797" y="1784"/>
                  </a:lnTo>
                  <a:lnTo>
                    <a:pt x="4798" y="1779"/>
                  </a:lnTo>
                  <a:lnTo>
                    <a:pt x="4798" y="1773"/>
                  </a:lnTo>
                  <a:lnTo>
                    <a:pt x="4799" y="1767"/>
                  </a:lnTo>
                  <a:lnTo>
                    <a:pt x="4800" y="1761"/>
                  </a:lnTo>
                  <a:lnTo>
                    <a:pt x="4801" y="1755"/>
                  </a:lnTo>
                  <a:lnTo>
                    <a:pt x="4802" y="1749"/>
                  </a:lnTo>
                  <a:lnTo>
                    <a:pt x="4803" y="1743"/>
                  </a:lnTo>
                  <a:lnTo>
                    <a:pt x="4804" y="1737"/>
                  </a:lnTo>
                  <a:lnTo>
                    <a:pt x="4804" y="1731"/>
                  </a:lnTo>
                  <a:lnTo>
                    <a:pt x="4805" y="1725"/>
                  </a:lnTo>
                  <a:lnTo>
                    <a:pt x="4806" y="1719"/>
                  </a:lnTo>
                  <a:lnTo>
                    <a:pt x="4807" y="1713"/>
                  </a:lnTo>
                  <a:lnTo>
                    <a:pt x="4808" y="1706"/>
                  </a:lnTo>
                  <a:lnTo>
                    <a:pt x="4809" y="1700"/>
                  </a:lnTo>
                  <a:lnTo>
                    <a:pt x="4810" y="1694"/>
                  </a:lnTo>
                  <a:lnTo>
                    <a:pt x="4810" y="1688"/>
                  </a:lnTo>
                  <a:lnTo>
                    <a:pt x="4811" y="1682"/>
                  </a:lnTo>
                  <a:lnTo>
                    <a:pt x="4812" y="1676"/>
                  </a:lnTo>
                  <a:lnTo>
                    <a:pt x="4813" y="1670"/>
                  </a:lnTo>
                  <a:lnTo>
                    <a:pt x="4814" y="1663"/>
                  </a:lnTo>
                  <a:lnTo>
                    <a:pt x="4815" y="1657"/>
                  </a:lnTo>
                  <a:lnTo>
                    <a:pt x="4816" y="1651"/>
                  </a:lnTo>
                  <a:lnTo>
                    <a:pt x="4816" y="1645"/>
                  </a:lnTo>
                  <a:lnTo>
                    <a:pt x="4817" y="1639"/>
                  </a:lnTo>
                  <a:lnTo>
                    <a:pt x="4818" y="1632"/>
                  </a:lnTo>
                  <a:lnTo>
                    <a:pt x="4819" y="1626"/>
                  </a:lnTo>
                  <a:lnTo>
                    <a:pt x="4820" y="1620"/>
                  </a:lnTo>
                  <a:lnTo>
                    <a:pt x="4821" y="1614"/>
                  </a:lnTo>
                  <a:lnTo>
                    <a:pt x="4822" y="1607"/>
                  </a:lnTo>
                  <a:lnTo>
                    <a:pt x="4822" y="1601"/>
                  </a:lnTo>
                  <a:lnTo>
                    <a:pt x="4823" y="1595"/>
                  </a:lnTo>
                  <a:lnTo>
                    <a:pt x="4824" y="1588"/>
                  </a:lnTo>
                  <a:lnTo>
                    <a:pt x="4825" y="1582"/>
                  </a:lnTo>
                  <a:lnTo>
                    <a:pt x="4826" y="1575"/>
                  </a:lnTo>
                  <a:lnTo>
                    <a:pt x="4827" y="1569"/>
                  </a:lnTo>
                  <a:lnTo>
                    <a:pt x="4828" y="1563"/>
                  </a:lnTo>
                  <a:lnTo>
                    <a:pt x="4828" y="1556"/>
                  </a:lnTo>
                  <a:lnTo>
                    <a:pt x="4829" y="1550"/>
                  </a:lnTo>
                  <a:lnTo>
                    <a:pt x="4830" y="1543"/>
                  </a:lnTo>
                  <a:lnTo>
                    <a:pt x="4831" y="1537"/>
                  </a:lnTo>
                  <a:lnTo>
                    <a:pt x="4832" y="1531"/>
                  </a:lnTo>
                  <a:lnTo>
                    <a:pt x="4833" y="1524"/>
                  </a:lnTo>
                  <a:lnTo>
                    <a:pt x="4834" y="1518"/>
                  </a:lnTo>
                  <a:lnTo>
                    <a:pt x="4834" y="1511"/>
                  </a:lnTo>
                  <a:lnTo>
                    <a:pt x="4835" y="1504"/>
                  </a:lnTo>
                  <a:lnTo>
                    <a:pt x="4836" y="1498"/>
                  </a:lnTo>
                  <a:lnTo>
                    <a:pt x="4837" y="1491"/>
                  </a:lnTo>
                  <a:lnTo>
                    <a:pt x="4838" y="1485"/>
                  </a:lnTo>
                  <a:lnTo>
                    <a:pt x="4839" y="1478"/>
                  </a:lnTo>
                  <a:lnTo>
                    <a:pt x="4840" y="1472"/>
                  </a:lnTo>
                  <a:lnTo>
                    <a:pt x="4840" y="1465"/>
                  </a:lnTo>
                  <a:lnTo>
                    <a:pt x="4841" y="1458"/>
                  </a:lnTo>
                  <a:lnTo>
                    <a:pt x="4842" y="1452"/>
                  </a:lnTo>
                  <a:lnTo>
                    <a:pt x="4843" y="1445"/>
                  </a:lnTo>
                  <a:lnTo>
                    <a:pt x="4844" y="1439"/>
                  </a:lnTo>
                  <a:lnTo>
                    <a:pt x="4845" y="1432"/>
                  </a:lnTo>
                  <a:lnTo>
                    <a:pt x="4846" y="1425"/>
                  </a:lnTo>
                  <a:lnTo>
                    <a:pt x="4846" y="1418"/>
                  </a:lnTo>
                  <a:lnTo>
                    <a:pt x="4847" y="1412"/>
                  </a:lnTo>
                  <a:lnTo>
                    <a:pt x="4848" y="1405"/>
                  </a:lnTo>
                  <a:lnTo>
                    <a:pt x="4849" y="1398"/>
                  </a:lnTo>
                  <a:lnTo>
                    <a:pt x="4850" y="1392"/>
                  </a:lnTo>
                  <a:lnTo>
                    <a:pt x="4851" y="1385"/>
                  </a:lnTo>
                  <a:lnTo>
                    <a:pt x="4852" y="1378"/>
                  </a:lnTo>
                  <a:lnTo>
                    <a:pt x="4852" y="1371"/>
                  </a:lnTo>
                  <a:lnTo>
                    <a:pt x="4853" y="1364"/>
                  </a:lnTo>
                  <a:lnTo>
                    <a:pt x="4854" y="1358"/>
                  </a:lnTo>
                  <a:lnTo>
                    <a:pt x="4855" y="1351"/>
                  </a:lnTo>
                  <a:lnTo>
                    <a:pt x="4856" y="1344"/>
                  </a:lnTo>
                  <a:lnTo>
                    <a:pt x="4857" y="1337"/>
                  </a:lnTo>
                  <a:lnTo>
                    <a:pt x="4858" y="1330"/>
                  </a:lnTo>
                  <a:lnTo>
                    <a:pt x="4858" y="1323"/>
                  </a:lnTo>
                  <a:lnTo>
                    <a:pt x="4859" y="1316"/>
                  </a:lnTo>
                  <a:lnTo>
                    <a:pt x="4860" y="1309"/>
                  </a:lnTo>
                  <a:lnTo>
                    <a:pt x="4861" y="1302"/>
                  </a:lnTo>
                  <a:lnTo>
                    <a:pt x="4862" y="1296"/>
                  </a:lnTo>
                  <a:lnTo>
                    <a:pt x="4863" y="1289"/>
                  </a:lnTo>
                  <a:lnTo>
                    <a:pt x="4864" y="1282"/>
                  </a:lnTo>
                  <a:lnTo>
                    <a:pt x="4864" y="1275"/>
                  </a:lnTo>
                  <a:lnTo>
                    <a:pt x="4865" y="1268"/>
                  </a:lnTo>
                  <a:lnTo>
                    <a:pt x="4866" y="1261"/>
                  </a:lnTo>
                  <a:lnTo>
                    <a:pt x="4867" y="1254"/>
                  </a:lnTo>
                  <a:lnTo>
                    <a:pt x="4868" y="1247"/>
                  </a:lnTo>
                  <a:lnTo>
                    <a:pt x="4869" y="1239"/>
                  </a:lnTo>
                  <a:lnTo>
                    <a:pt x="4870" y="1232"/>
                  </a:lnTo>
                  <a:lnTo>
                    <a:pt x="4870" y="1225"/>
                  </a:lnTo>
                  <a:lnTo>
                    <a:pt x="4871" y="1218"/>
                  </a:lnTo>
                  <a:lnTo>
                    <a:pt x="4872" y="1211"/>
                  </a:lnTo>
                  <a:lnTo>
                    <a:pt x="4873" y="1204"/>
                  </a:lnTo>
                  <a:lnTo>
                    <a:pt x="4874" y="1197"/>
                  </a:lnTo>
                  <a:lnTo>
                    <a:pt x="4875" y="1190"/>
                  </a:lnTo>
                  <a:lnTo>
                    <a:pt x="4876" y="1183"/>
                  </a:lnTo>
                  <a:lnTo>
                    <a:pt x="4876" y="1175"/>
                  </a:lnTo>
                  <a:lnTo>
                    <a:pt x="4877" y="1168"/>
                  </a:lnTo>
                  <a:lnTo>
                    <a:pt x="4878" y="1161"/>
                  </a:lnTo>
                  <a:lnTo>
                    <a:pt x="4879" y="1154"/>
                  </a:lnTo>
                  <a:lnTo>
                    <a:pt x="4880" y="1147"/>
                  </a:lnTo>
                  <a:lnTo>
                    <a:pt x="4881" y="1139"/>
                  </a:lnTo>
                  <a:lnTo>
                    <a:pt x="4882" y="1132"/>
                  </a:lnTo>
                  <a:lnTo>
                    <a:pt x="4882" y="1125"/>
                  </a:lnTo>
                  <a:lnTo>
                    <a:pt x="4883" y="1117"/>
                  </a:lnTo>
                  <a:lnTo>
                    <a:pt x="4884" y="1110"/>
                  </a:lnTo>
                  <a:lnTo>
                    <a:pt x="4885" y="1103"/>
                  </a:lnTo>
                  <a:lnTo>
                    <a:pt x="4886" y="1096"/>
                  </a:lnTo>
                  <a:lnTo>
                    <a:pt x="4887" y="1088"/>
                  </a:lnTo>
                  <a:lnTo>
                    <a:pt x="4888" y="1081"/>
                  </a:lnTo>
                  <a:lnTo>
                    <a:pt x="4888" y="1073"/>
                  </a:lnTo>
                  <a:lnTo>
                    <a:pt x="4889" y="1066"/>
                  </a:lnTo>
                  <a:lnTo>
                    <a:pt x="4890" y="1059"/>
                  </a:lnTo>
                  <a:lnTo>
                    <a:pt x="4891" y="1051"/>
                  </a:lnTo>
                  <a:lnTo>
                    <a:pt x="4892" y="1044"/>
                  </a:lnTo>
                  <a:lnTo>
                    <a:pt x="4893" y="1036"/>
                  </a:lnTo>
                  <a:lnTo>
                    <a:pt x="4894" y="1029"/>
                  </a:lnTo>
                  <a:lnTo>
                    <a:pt x="4894" y="1022"/>
                  </a:lnTo>
                  <a:lnTo>
                    <a:pt x="4895" y="1014"/>
                  </a:lnTo>
                  <a:lnTo>
                    <a:pt x="4896" y="1007"/>
                  </a:lnTo>
                  <a:lnTo>
                    <a:pt x="4897" y="999"/>
                  </a:lnTo>
                  <a:lnTo>
                    <a:pt x="4898" y="992"/>
                  </a:lnTo>
                  <a:lnTo>
                    <a:pt x="4899" y="984"/>
                  </a:lnTo>
                  <a:lnTo>
                    <a:pt x="4900" y="976"/>
                  </a:lnTo>
                  <a:lnTo>
                    <a:pt x="4900" y="969"/>
                  </a:lnTo>
                  <a:lnTo>
                    <a:pt x="4901" y="961"/>
                  </a:lnTo>
                  <a:lnTo>
                    <a:pt x="4902" y="954"/>
                  </a:lnTo>
                  <a:lnTo>
                    <a:pt x="4903" y="946"/>
                  </a:lnTo>
                  <a:lnTo>
                    <a:pt x="4904" y="939"/>
                  </a:lnTo>
                  <a:lnTo>
                    <a:pt x="4905" y="931"/>
                  </a:lnTo>
                  <a:lnTo>
                    <a:pt x="4906" y="923"/>
                  </a:lnTo>
                  <a:lnTo>
                    <a:pt x="4906" y="916"/>
                  </a:lnTo>
                  <a:lnTo>
                    <a:pt x="4907" y="908"/>
                  </a:lnTo>
                  <a:lnTo>
                    <a:pt x="4908" y="900"/>
                  </a:lnTo>
                  <a:lnTo>
                    <a:pt x="4909" y="893"/>
                  </a:lnTo>
                  <a:lnTo>
                    <a:pt x="4910" y="885"/>
                  </a:lnTo>
                  <a:lnTo>
                    <a:pt x="4911" y="877"/>
                  </a:lnTo>
                  <a:lnTo>
                    <a:pt x="4912" y="869"/>
                  </a:lnTo>
                  <a:lnTo>
                    <a:pt x="4912" y="862"/>
                  </a:lnTo>
                  <a:lnTo>
                    <a:pt x="4913" y="854"/>
                  </a:lnTo>
                  <a:lnTo>
                    <a:pt x="4914" y="846"/>
                  </a:lnTo>
                  <a:lnTo>
                    <a:pt x="4915" y="838"/>
                  </a:lnTo>
                  <a:lnTo>
                    <a:pt x="4916" y="830"/>
                  </a:lnTo>
                  <a:lnTo>
                    <a:pt x="4917" y="823"/>
                  </a:lnTo>
                  <a:lnTo>
                    <a:pt x="4918" y="815"/>
                  </a:lnTo>
                  <a:lnTo>
                    <a:pt x="4918" y="807"/>
                  </a:lnTo>
                  <a:lnTo>
                    <a:pt x="4919" y="799"/>
                  </a:lnTo>
                  <a:lnTo>
                    <a:pt x="4920" y="791"/>
                  </a:lnTo>
                  <a:lnTo>
                    <a:pt x="4921" y="783"/>
                  </a:lnTo>
                  <a:lnTo>
                    <a:pt x="4922" y="775"/>
                  </a:lnTo>
                  <a:lnTo>
                    <a:pt x="4923" y="768"/>
                  </a:lnTo>
                  <a:lnTo>
                    <a:pt x="4923" y="768"/>
                  </a:lnTo>
                  <a:lnTo>
                    <a:pt x="4924" y="760"/>
                  </a:lnTo>
                  <a:lnTo>
                    <a:pt x="4924" y="752"/>
                  </a:lnTo>
                  <a:lnTo>
                    <a:pt x="4925" y="744"/>
                  </a:lnTo>
                  <a:lnTo>
                    <a:pt x="4925" y="744"/>
                  </a:lnTo>
                  <a:lnTo>
                    <a:pt x="4926" y="737"/>
                  </a:lnTo>
                  <a:lnTo>
                    <a:pt x="4927" y="729"/>
                  </a:lnTo>
                  <a:lnTo>
                    <a:pt x="4928" y="721"/>
                  </a:lnTo>
                  <a:lnTo>
                    <a:pt x="4929" y="713"/>
                  </a:lnTo>
                  <a:lnTo>
                    <a:pt x="4929" y="706"/>
                  </a:lnTo>
                  <a:lnTo>
                    <a:pt x="4930" y="698"/>
                  </a:lnTo>
                  <a:lnTo>
                    <a:pt x="4930" y="698"/>
                  </a:lnTo>
                  <a:lnTo>
                    <a:pt x="4931" y="690"/>
                  </a:lnTo>
                  <a:lnTo>
                    <a:pt x="4932" y="682"/>
                  </a:lnTo>
                  <a:lnTo>
                    <a:pt x="4933" y="674"/>
                  </a:lnTo>
                  <a:lnTo>
                    <a:pt x="4934" y="666"/>
                  </a:lnTo>
                  <a:lnTo>
                    <a:pt x="4934" y="659"/>
                  </a:lnTo>
                  <a:lnTo>
                    <a:pt x="4935" y="651"/>
                  </a:lnTo>
                  <a:lnTo>
                    <a:pt x="4935" y="651"/>
                  </a:lnTo>
                  <a:lnTo>
                    <a:pt x="4936" y="643"/>
                  </a:lnTo>
                  <a:lnTo>
                    <a:pt x="4937" y="635"/>
                  </a:lnTo>
                  <a:lnTo>
                    <a:pt x="4938" y="627"/>
                  </a:lnTo>
                  <a:lnTo>
                    <a:pt x="4939" y="619"/>
                  </a:lnTo>
                  <a:lnTo>
                    <a:pt x="4939" y="611"/>
                  </a:lnTo>
                  <a:lnTo>
                    <a:pt x="4940" y="603"/>
                  </a:lnTo>
                  <a:lnTo>
                    <a:pt x="4940" y="603"/>
                  </a:lnTo>
                  <a:lnTo>
                    <a:pt x="4941" y="595"/>
                  </a:lnTo>
                  <a:lnTo>
                    <a:pt x="4942" y="587"/>
                  </a:lnTo>
                  <a:lnTo>
                    <a:pt x="4943" y="579"/>
                  </a:lnTo>
                  <a:lnTo>
                    <a:pt x="4943" y="579"/>
                  </a:lnTo>
                  <a:lnTo>
                    <a:pt x="4944" y="571"/>
                  </a:lnTo>
                  <a:lnTo>
                    <a:pt x="4944" y="563"/>
                  </a:lnTo>
                  <a:lnTo>
                    <a:pt x="4945" y="555"/>
                  </a:lnTo>
                  <a:lnTo>
                    <a:pt x="4945" y="555"/>
                  </a:lnTo>
                  <a:lnTo>
                    <a:pt x="4946" y="547"/>
                  </a:lnTo>
                  <a:lnTo>
                    <a:pt x="4947" y="539"/>
                  </a:lnTo>
                  <a:lnTo>
                    <a:pt x="4948" y="531"/>
                  </a:lnTo>
                  <a:lnTo>
                    <a:pt x="4949" y="523"/>
                  </a:lnTo>
                  <a:lnTo>
                    <a:pt x="4949" y="515"/>
                  </a:lnTo>
                  <a:lnTo>
                    <a:pt x="4950" y="507"/>
                  </a:lnTo>
                  <a:lnTo>
                    <a:pt x="4950" y="507"/>
                  </a:lnTo>
                  <a:lnTo>
                    <a:pt x="4951" y="499"/>
                  </a:lnTo>
                  <a:lnTo>
                    <a:pt x="4952" y="490"/>
                  </a:lnTo>
                  <a:lnTo>
                    <a:pt x="4953" y="482"/>
                  </a:lnTo>
                  <a:lnTo>
                    <a:pt x="4954" y="474"/>
                  </a:lnTo>
                  <a:lnTo>
                    <a:pt x="4954" y="466"/>
                  </a:lnTo>
                  <a:lnTo>
                    <a:pt x="4955" y="458"/>
                  </a:lnTo>
                  <a:lnTo>
                    <a:pt x="4955" y="458"/>
                  </a:lnTo>
                  <a:lnTo>
                    <a:pt x="4956" y="449"/>
                  </a:lnTo>
                  <a:lnTo>
                    <a:pt x="4957" y="441"/>
                  </a:lnTo>
                  <a:lnTo>
                    <a:pt x="4958" y="433"/>
                  </a:lnTo>
                  <a:lnTo>
                    <a:pt x="4959" y="425"/>
                  </a:lnTo>
                  <a:lnTo>
                    <a:pt x="4959" y="417"/>
                  </a:lnTo>
                  <a:lnTo>
                    <a:pt x="4960" y="408"/>
                  </a:lnTo>
                  <a:lnTo>
                    <a:pt x="4960" y="408"/>
                  </a:lnTo>
                  <a:lnTo>
                    <a:pt x="4961" y="400"/>
                  </a:lnTo>
                  <a:lnTo>
                    <a:pt x="4962" y="392"/>
                  </a:lnTo>
                  <a:lnTo>
                    <a:pt x="4963" y="383"/>
                  </a:lnTo>
                  <a:lnTo>
                    <a:pt x="4963" y="383"/>
                  </a:lnTo>
                  <a:lnTo>
                    <a:pt x="4964" y="375"/>
                  </a:lnTo>
                  <a:lnTo>
                    <a:pt x="4964" y="367"/>
                  </a:lnTo>
                  <a:lnTo>
                    <a:pt x="4965" y="359"/>
                  </a:lnTo>
                  <a:lnTo>
                    <a:pt x="4966" y="351"/>
                  </a:lnTo>
                  <a:lnTo>
                    <a:pt x="4967" y="342"/>
                  </a:lnTo>
                  <a:lnTo>
                    <a:pt x="4968" y="334"/>
                  </a:lnTo>
                  <a:lnTo>
                    <a:pt x="4968" y="326"/>
                  </a:lnTo>
                  <a:lnTo>
                    <a:pt x="4969" y="317"/>
                  </a:lnTo>
                  <a:lnTo>
                    <a:pt x="4970" y="309"/>
                  </a:lnTo>
                  <a:lnTo>
                    <a:pt x="4971" y="301"/>
                  </a:lnTo>
                  <a:lnTo>
                    <a:pt x="4972" y="293"/>
                  </a:lnTo>
                  <a:lnTo>
                    <a:pt x="4973" y="284"/>
                  </a:lnTo>
                  <a:lnTo>
                    <a:pt x="4973" y="276"/>
                  </a:lnTo>
                  <a:lnTo>
                    <a:pt x="4974" y="267"/>
                  </a:lnTo>
                  <a:lnTo>
                    <a:pt x="4975" y="259"/>
                  </a:lnTo>
                  <a:lnTo>
                    <a:pt x="4976" y="251"/>
                  </a:lnTo>
                  <a:lnTo>
                    <a:pt x="4977" y="242"/>
                  </a:lnTo>
                  <a:lnTo>
                    <a:pt x="4978" y="234"/>
                  </a:lnTo>
                  <a:lnTo>
                    <a:pt x="4978" y="225"/>
                  </a:lnTo>
                  <a:lnTo>
                    <a:pt x="4979" y="217"/>
                  </a:lnTo>
                  <a:lnTo>
                    <a:pt x="4980" y="209"/>
                  </a:lnTo>
                  <a:lnTo>
                    <a:pt x="4981" y="200"/>
                  </a:lnTo>
                  <a:lnTo>
                    <a:pt x="4981" y="200"/>
                  </a:lnTo>
                  <a:lnTo>
                    <a:pt x="4982" y="191"/>
                  </a:lnTo>
                  <a:lnTo>
                    <a:pt x="4982" y="183"/>
                  </a:lnTo>
                  <a:lnTo>
                    <a:pt x="4983" y="175"/>
                  </a:lnTo>
                  <a:lnTo>
                    <a:pt x="4984" y="167"/>
                  </a:lnTo>
                  <a:lnTo>
                    <a:pt x="4985" y="159"/>
                  </a:lnTo>
                  <a:lnTo>
                    <a:pt x="4986" y="151"/>
                  </a:lnTo>
                  <a:lnTo>
                    <a:pt x="4987" y="143"/>
                  </a:lnTo>
                  <a:lnTo>
                    <a:pt x="4988" y="136"/>
                  </a:lnTo>
                  <a:lnTo>
                    <a:pt x="4988" y="129"/>
                  </a:lnTo>
                  <a:lnTo>
                    <a:pt x="4989" y="122"/>
                  </a:lnTo>
                  <a:lnTo>
                    <a:pt x="4990" y="115"/>
                  </a:lnTo>
                  <a:lnTo>
                    <a:pt x="4991" y="108"/>
                  </a:lnTo>
                  <a:lnTo>
                    <a:pt x="4992" y="102"/>
                  </a:lnTo>
                  <a:lnTo>
                    <a:pt x="4993" y="96"/>
                  </a:lnTo>
                  <a:lnTo>
                    <a:pt x="4994" y="90"/>
                  </a:lnTo>
                  <a:lnTo>
                    <a:pt x="4994" y="84"/>
                  </a:lnTo>
                  <a:lnTo>
                    <a:pt x="4995" y="78"/>
                  </a:lnTo>
                  <a:lnTo>
                    <a:pt x="4996" y="73"/>
                  </a:lnTo>
                  <a:lnTo>
                    <a:pt x="4997" y="67"/>
                  </a:lnTo>
                  <a:lnTo>
                    <a:pt x="4998" y="62"/>
                  </a:lnTo>
                  <a:lnTo>
                    <a:pt x="4999" y="57"/>
                  </a:lnTo>
                  <a:lnTo>
                    <a:pt x="4999" y="53"/>
                  </a:lnTo>
                  <a:lnTo>
                    <a:pt x="5000" y="48"/>
                  </a:lnTo>
                  <a:lnTo>
                    <a:pt x="5001" y="44"/>
                  </a:lnTo>
                  <a:lnTo>
                    <a:pt x="5002" y="40"/>
                  </a:lnTo>
                  <a:lnTo>
                    <a:pt x="5003" y="36"/>
                  </a:lnTo>
                  <a:lnTo>
                    <a:pt x="5004" y="32"/>
                  </a:lnTo>
                  <a:lnTo>
                    <a:pt x="5005" y="29"/>
                  </a:lnTo>
                  <a:lnTo>
                    <a:pt x="5005" y="25"/>
                  </a:lnTo>
                  <a:lnTo>
                    <a:pt x="5006" y="22"/>
                  </a:lnTo>
                  <a:lnTo>
                    <a:pt x="5007" y="19"/>
                  </a:lnTo>
                  <a:lnTo>
                    <a:pt x="5008" y="17"/>
                  </a:lnTo>
                  <a:lnTo>
                    <a:pt x="5009" y="14"/>
                  </a:lnTo>
                  <a:lnTo>
                    <a:pt x="5010" y="12"/>
                  </a:lnTo>
                  <a:lnTo>
                    <a:pt x="5010" y="10"/>
                  </a:lnTo>
                  <a:lnTo>
                    <a:pt x="5011" y="8"/>
                  </a:lnTo>
                  <a:lnTo>
                    <a:pt x="5012" y="6"/>
                  </a:lnTo>
                  <a:lnTo>
                    <a:pt x="5013" y="5"/>
                  </a:lnTo>
                  <a:lnTo>
                    <a:pt x="5014" y="4"/>
                  </a:lnTo>
                  <a:lnTo>
                    <a:pt x="5015" y="3"/>
                  </a:lnTo>
                  <a:lnTo>
                    <a:pt x="5016" y="2"/>
                  </a:lnTo>
                  <a:lnTo>
                    <a:pt x="5016" y="1"/>
                  </a:lnTo>
                  <a:lnTo>
                    <a:pt x="5017" y="1"/>
                  </a:lnTo>
                  <a:lnTo>
                    <a:pt x="5018" y="1"/>
                  </a:lnTo>
                  <a:lnTo>
                    <a:pt x="5019" y="0"/>
                  </a:lnTo>
                  <a:lnTo>
                    <a:pt x="5020" y="1"/>
                  </a:lnTo>
                  <a:lnTo>
                    <a:pt x="5020" y="1"/>
                  </a:lnTo>
                  <a:lnTo>
                    <a:pt x="5021" y="1"/>
                  </a:lnTo>
                  <a:lnTo>
                    <a:pt x="5021" y="1"/>
                  </a:lnTo>
                  <a:lnTo>
                    <a:pt x="5022" y="1"/>
                  </a:lnTo>
                  <a:lnTo>
                    <a:pt x="5023" y="2"/>
                  </a:lnTo>
                  <a:lnTo>
                    <a:pt x="5024" y="2"/>
                  </a:lnTo>
                  <a:lnTo>
                    <a:pt x="5025" y="2"/>
                  </a:lnTo>
                  <a:lnTo>
                    <a:pt x="5025" y="3"/>
                  </a:lnTo>
                  <a:lnTo>
                    <a:pt x="5026" y="3"/>
                  </a:lnTo>
                  <a:lnTo>
                    <a:pt x="5027" y="3"/>
                  </a:lnTo>
                  <a:lnTo>
                    <a:pt x="5028" y="3"/>
                  </a:lnTo>
                  <a:lnTo>
                    <a:pt x="5029" y="4"/>
                  </a:lnTo>
                  <a:lnTo>
                    <a:pt x="5030" y="4"/>
                  </a:lnTo>
                  <a:lnTo>
                    <a:pt x="5030" y="4"/>
                  </a:lnTo>
                  <a:lnTo>
                    <a:pt x="5031" y="4"/>
                  </a:lnTo>
                  <a:lnTo>
                    <a:pt x="5031" y="4"/>
                  </a:lnTo>
                  <a:lnTo>
                    <a:pt x="5032" y="5"/>
                  </a:lnTo>
                  <a:lnTo>
                    <a:pt x="5033" y="5"/>
                  </a:lnTo>
                  <a:lnTo>
                    <a:pt x="5034" y="5"/>
                  </a:lnTo>
                  <a:lnTo>
                    <a:pt x="5035" y="5"/>
                  </a:lnTo>
                  <a:lnTo>
                    <a:pt x="5035" y="6"/>
                  </a:lnTo>
                  <a:lnTo>
                    <a:pt x="5036" y="6"/>
                  </a:lnTo>
                  <a:lnTo>
                    <a:pt x="5037" y="6"/>
                  </a:lnTo>
                  <a:lnTo>
                    <a:pt x="5038" y="7"/>
                  </a:lnTo>
                  <a:lnTo>
                    <a:pt x="5039" y="7"/>
                  </a:lnTo>
                  <a:lnTo>
                    <a:pt x="5040" y="7"/>
                  </a:lnTo>
                  <a:lnTo>
                    <a:pt x="5041" y="7"/>
                  </a:lnTo>
                  <a:lnTo>
                    <a:pt x="5041" y="8"/>
                  </a:lnTo>
                  <a:lnTo>
                    <a:pt x="5042" y="8"/>
                  </a:lnTo>
                  <a:lnTo>
                    <a:pt x="5043" y="8"/>
                  </a:lnTo>
                  <a:lnTo>
                    <a:pt x="5044" y="9"/>
                  </a:lnTo>
                  <a:lnTo>
                    <a:pt x="5045" y="9"/>
                  </a:lnTo>
                  <a:lnTo>
                    <a:pt x="5046" y="9"/>
                  </a:lnTo>
                  <a:lnTo>
                    <a:pt x="5046" y="9"/>
                  </a:lnTo>
                  <a:lnTo>
                    <a:pt x="5047" y="10"/>
                  </a:lnTo>
                  <a:lnTo>
                    <a:pt x="5048" y="10"/>
                  </a:lnTo>
                  <a:lnTo>
                    <a:pt x="5049" y="10"/>
                  </a:lnTo>
                  <a:lnTo>
                    <a:pt x="5050" y="10"/>
                  </a:lnTo>
                  <a:lnTo>
                    <a:pt x="5051" y="11"/>
                  </a:lnTo>
                  <a:lnTo>
                    <a:pt x="5052" y="11"/>
                  </a:lnTo>
                  <a:lnTo>
                    <a:pt x="5052" y="11"/>
                  </a:lnTo>
                  <a:lnTo>
                    <a:pt x="5053" y="12"/>
                  </a:lnTo>
                  <a:lnTo>
                    <a:pt x="5054" y="12"/>
                  </a:lnTo>
                  <a:lnTo>
                    <a:pt x="5055" y="12"/>
                  </a:lnTo>
                  <a:lnTo>
                    <a:pt x="5056" y="12"/>
                  </a:lnTo>
                  <a:lnTo>
                    <a:pt x="5057" y="13"/>
                  </a:lnTo>
                  <a:lnTo>
                    <a:pt x="5058" y="13"/>
                  </a:lnTo>
                  <a:lnTo>
                    <a:pt x="5058" y="13"/>
                  </a:lnTo>
                  <a:lnTo>
                    <a:pt x="5059" y="13"/>
                  </a:lnTo>
                  <a:lnTo>
                    <a:pt x="5060" y="14"/>
                  </a:lnTo>
                  <a:lnTo>
                    <a:pt x="5061" y="14"/>
                  </a:lnTo>
                  <a:lnTo>
                    <a:pt x="5062" y="14"/>
                  </a:lnTo>
                  <a:lnTo>
                    <a:pt x="5063" y="14"/>
                  </a:lnTo>
                  <a:lnTo>
                    <a:pt x="5064" y="15"/>
                  </a:lnTo>
                  <a:lnTo>
                    <a:pt x="5064" y="15"/>
                  </a:lnTo>
                  <a:lnTo>
                    <a:pt x="5065" y="15"/>
                  </a:lnTo>
                  <a:lnTo>
                    <a:pt x="5066" y="16"/>
                  </a:lnTo>
                  <a:lnTo>
                    <a:pt x="5067" y="16"/>
                  </a:lnTo>
                  <a:lnTo>
                    <a:pt x="5068" y="16"/>
                  </a:lnTo>
                  <a:lnTo>
                    <a:pt x="5069" y="16"/>
                  </a:lnTo>
                  <a:lnTo>
                    <a:pt x="5070" y="17"/>
                  </a:lnTo>
                  <a:lnTo>
                    <a:pt x="5070" y="17"/>
                  </a:lnTo>
                  <a:lnTo>
                    <a:pt x="5071" y="17"/>
                  </a:lnTo>
                  <a:lnTo>
                    <a:pt x="5072" y="17"/>
                  </a:lnTo>
                  <a:lnTo>
                    <a:pt x="5073" y="18"/>
                  </a:lnTo>
                  <a:lnTo>
                    <a:pt x="5074" y="18"/>
                  </a:lnTo>
                  <a:lnTo>
                    <a:pt x="5075" y="18"/>
                  </a:lnTo>
                  <a:lnTo>
                    <a:pt x="5075" y="18"/>
                  </a:lnTo>
                  <a:lnTo>
                    <a:pt x="5076" y="19"/>
                  </a:lnTo>
                  <a:lnTo>
                    <a:pt x="5077" y="19"/>
                  </a:lnTo>
                  <a:lnTo>
                    <a:pt x="5078" y="19"/>
                  </a:lnTo>
                  <a:lnTo>
                    <a:pt x="5079" y="20"/>
                  </a:lnTo>
                  <a:lnTo>
                    <a:pt x="5080" y="20"/>
                  </a:lnTo>
                  <a:lnTo>
                    <a:pt x="5081" y="20"/>
                  </a:lnTo>
                  <a:lnTo>
                    <a:pt x="5081" y="20"/>
                  </a:lnTo>
                  <a:lnTo>
                    <a:pt x="5082" y="21"/>
                  </a:lnTo>
                  <a:lnTo>
                    <a:pt x="5083" y="21"/>
                  </a:lnTo>
                  <a:lnTo>
                    <a:pt x="5084" y="21"/>
                  </a:lnTo>
                  <a:lnTo>
                    <a:pt x="5085" y="21"/>
                  </a:lnTo>
                  <a:lnTo>
                    <a:pt x="5086" y="22"/>
                  </a:lnTo>
                  <a:lnTo>
                    <a:pt x="5087" y="22"/>
                  </a:lnTo>
                  <a:lnTo>
                    <a:pt x="5087" y="22"/>
                  </a:lnTo>
                  <a:lnTo>
                    <a:pt x="5088" y="22"/>
                  </a:lnTo>
                  <a:lnTo>
                    <a:pt x="5089" y="23"/>
                  </a:lnTo>
                  <a:lnTo>
                    <a:pt x="5090" y="23"/>
                  </a:lnTo>
                  <a:lnTo>
                    <a:pt x="5091" y="23"/>
                  </a:lnTo>
                  <a:lnTo>
                    <a:pt x="5092" y="23"/>
                  </a:lnTo>
                  <a:lnTo>
                    <a:pt x="5093" y="24"/>
                  </a:lnTo>
                  <a:lnTo>
                    <a:pt x="5093" y="24"/>
                  </a:lnTo>
                  <a:lnTo>
                    <a:pt x="5094" y="24"/>
                  </a:lnTo>
                  <a:lnTo>
                    <a:pt x="5095" y="25"/>
                  </a:lnTo>
                  <a:lnTo>
                    <a:pt x="5096" y="25"/>
                  </a:lnTo>
                  <a:lnTo>
                    <a:pt x="5097" y="25"/>
                  </a:lnTo>
                  <a:lnTo>
                    <a:pt x="5098" y="25"/>
                  </a:lnTo>
                  <a:lnTo>
                    <a:pt x="5098" y="26"/>
                  </a:lnTo>
                  <a:lnTo>
                    <a:pt x="5099" y="26"/>
                  </a:lnTo>
                  <a:lnTo>
                    <a:pt x="5100" y="26"/>
                  </a:lnTo>
                  <a:lnTo>
                    <a:pt x="5101" y="26"/>
                  </a:lnTo>
                  <a:lnTo>
                    <a:pt x="5102" y="27"/>
                  </a:lnTo>
                  <a:lnTo>
                    <a:pt x="5103" y="27"/>
                  </a:lnTo>
                  <a:lnTo>
                    <a:pt x="5104" y="27"/>
                  </a:lnTo>
                  <a:lnTo>
                    <a:pt x="5104" y="27"/>
                  </a:lnTo>
                  <a:lnTo>
                    <a:pt x="5105" y="28"/>
                  </a:lnTo>
                  <a:lnTo>
                    <a:pt x="5106" y="28"/>
                  </a:lnTo>
                  <a:lnTo>
                    <a:pt x="5107" y="28"/>
                  </a:lnTo>
                  <a:lnTo>
                    <a:pt x="5108" y="28"/>
                  </a:lnTo>
                  <a:lnTo>
                    <a:pt x="5109" y="29"/>
                  </a:lnTo>
                  <a:lnTo>
                    <a:pt x="5110" y="29"/>
                  </a:lnTo>
                  <a:lnTo>
                    <a:pt x="5110" y="29"/>
                  </a:lnTo>
                  <a:lnTo>
                    <a:pt x="5111" y="29"/>
                  </a:lnTo>
                  <a:lnTo>
                    <a:pt x="5112" y="30"/>
                  </a:lnTo>
                  <a:lnTo>
                    <a:pt x="5113" y="30"/>
                  </a:lnTo>
                  <a:lnTo>
                    <a:pt x="5114" y="30"/>
                  </a:lnTo>
                  <a:lnTo>
                    <a:pt x="5115" y="30"/>
                  </a:lnTo>
                  <a:lnTo>
                    <a:pt x="5116" y="31"/>
                  </a:lnTo>
                  <a:lnTo>
                    <a:pt x="5116" y="31"/>
                  </a:lnTo>
                  <a:lnTo>
                    <a:pt x="5117" y="31"/>
                  </a:lnTo>
                  <a:lnTo>
                    <a:pt x="5117" y="31"/>
                  </a:lnTo>
                  <a:lnTo>
                    <a:pt x="5118" y="31"/>
                  </a:lnTo>
                  <a:lnTo>
                    <a:pt x="5119" y="32"/>
                  </a:lnTo>
                  <a:lnTo>
                    <a:pt x="5120" y="32"/>
                  </a:lnTo>
                  <a:lnTo>
                    <a:pt x="5121" y="32"/>
                  </a:lnTo>
                  <a:lnTo>
                    <a:pt x="5122" y="32"/>
                  </a:lnTo>
                  <a:lnTo>
                    <a:pt x="5122" y="33"/>
                  </a:lnTo>
                  <a:lnTo>
                    <a:pt x="5123" y="33"/>
                  </a:lnTo>
                  <a:lnTo>
                    <a:pt x="5124" y="33"/>
                  </a:lnTo>
                  <a:lnTo>
                    <a:pt x="5125" y="33"/>
                  </a:lnTo>
                  <a:lnTo>
                    <a:pt x="5126" y="34"/>
                  </a:lnTo>
                  <a:lnTo>
                    <a:pt x="5127" y="34"/>
                  </a:lnTo>
                  <a:lnTo>
                    <a:pt x="5127" y="34"/>
                  </a:lnTo>
                  <a:lnTo>
                    <a:pt x="5128" y="34"/>
                  </a:lnTo>
                  <a:lnTo>
                    <a:pt x="5129" y="35"/>
                  </a:lnTo>
                  <a:lnTo>
                    <a:pt x="5130" y="35"/>
                  </a:lnTo>
                  <a:lnTo>
                    <a:pt x="5131" y="35"/>
                  </a:lnTo>
                  <a:lnTo>
                    <a:pt x="5132" y="35"/>
                  </a:lnTo>
                  <a:lnTo>
                    <a:pt x="5133" y="36"/>
                  </a:lnTo>
                  <a:lnTo>
                    <a:pt x="5133" y="36"/>
                  </a:lnTo>
                  <a:lnTo>
                    <a:pt x="5134" y="36"/>
                  </a:lnTo>
                  <a:lnTo>
                    <a:pt x="5135" y="36"/>
                  </a:lnTo>
                  <a:lnTo>
                    <a:pt x="5136" y="37"/>
                  </a:lnTo>
                  <a:lnTo>
                    <a:pt x="5137" y="37"/>
                  </a:lnTo>
                  <a:lnTo>
                    <a:pt x="5138" y="37"/>
                  </a:lnTo>
                  <a:lnTo>
                    <a:pt x="5139" y="37"/>
                  </a:lnTo>
                  <a:lnTo>
                    <a:pt x="5139" y="38"/>
                  </a:lnTo>
                  <a:lnTo>
                    <a:pt x="5140" y="38"/>
                  </a:lnTo>
                  <a:lnTo>
                    <a:pt x="5141" y="38"/>
                  </a:lnTo>
                  <a:lnTo>
                    <a:pt x="5142" y="38"/>
                  </a:lnTo>
                  <a:lnTo>
                    <a:pt x="5143" y="39"/>
                  </a:lnTo>
                  <a:lnTo>
                    <a:pt x="5144" y="39"/>
                  </a:lnTo>
                  <a:lnTo>
                    <a:pt x="5145" y="39"/>
                  </a:lnTo>
                  <a:lnTo>
                    <a:pt x="5145" y="39"/>
                  </a:lnTo>
                  <a:lnTo>
                    <a:pt x="5146" y="40"/>
                  </a:lnTo>
                  <a:lnTo>
                    <a:pt x="5147" y="40"/>
                  </a:lnTo>
                  <a:lnTo>
                    <a:pt x="5148" y="40"/>
                  </a:lnTo>
                  <a:lnTo>
                    <a:pt x="5149" y="40"/>
                  </a:lnTo>
                  <a:lnTo>
                    <a:pt x="5150" y="40"/>
                  </a:lnTo>
                  <a:lnTo>
                    <a:pt x="5151" y="41"/>
                  </a:lnTo>
                  <a:lnTo>
                    <a:pt x="5151" y="41"/>
                  </a:lnTo>
                  <a:lnTo>
                    <a:pt x="5152" y="41"/>
                  </a:lnTo>
                  <a:lnTo>
                    <a:pt x="5153" y="41"/>
                  </a:lnTo>
                  <a:lnTo>
                    <a:pt x="5154" y="42"/>
                  </a:lnTo>
                  <a:lnTo>
                    <a:pt x="5155" y="42"/>
                  </a:lnTo>
                  <a:lnTo>
                    <a:pt x="5156" y="42"/>
                  </a:lnTo>
                  <a:lnTo>
                    <a:pt x="5156" y="42"/>
                  </a:lnTo>
                  <a:lnTo>
                    <a:pt x="5157" y="43"/>
                  </a:lnTo>
                  <a:lnTo>
                    <a:pt x="5158" y="43"/>
                  </a:lnTo>
                  <a:lnTo>
                    <a:pt x="5159" y="43"/>
                  </a:lnTo>
                  <a:lnTo>
                    <a:pt x="5160" y="43"/>
                  </a:lnTo>
                  <a:lnTo>
                    <a:pt x="5161" y="44"/>
                  </a:lnTo>
                  <a:lnTo>
                    <a:pt x="5162" y="44"/>
                  </a:lnTo>
                  <a:lnTo>
                    <a:pt x="5162" y="44"/>
                  </a:lnTo>
                  <a:lnTo>
                    <a:pt x="5163" y="44"/>
                  </a:lnTo>
                  <a:lnTo>
                    <a:pt x="5164" y="45"/>
                  </a:lnTo>
                  <a:lnTo>
                    <a:pt x="5165" y="45"/>
                  </a:lnTo>
                  <a:lnTo>
                    <a:pt x="5166" y="45"/>
                  </a:lnTo>
                  <a:lnTo>
                    <a:pt x="5167" y="45"/>
                  </a:lnTo>
                  <a:lnTo>
                    <a:pt x="5168" y="46"/>
                  </a:lnTo>
                  <a:lnTo>
                    <a:pt x="5168" y="46"/>
                  </a:lnTo>
                  <a:lnTo>
                    <a:pt x="5169" y="46"/>
                  </a:lnTo>
                  <a:lnTo>
                    <a:pt x="5170" y="46"/>
                  </a:lnTo>
                  <a:lnTo>
                    <a:pt x="5171" y="46"/>
                  </a:lnTo>
                  <a:lnTo>
                    <a:pt x="5172" y="47"/>
                  </a:lnTo>
                  <a:lnTo>
                    <a:pt x="5173" y="47"/>
                  </a:lnTo>
                  <a:lnTo>
                    <a:pt x="5174" y="47"/>
                  </a:lnTo>
                  <a:lnTo>
                    <a:pt x="5174" y="47"/>
                  </a:lnTo>
                  <a:lnTo>
                    <a:pt x="5175" y="48"/>
                  </a:lnTo>
                  <a:lnTo>
                    <a:pt x="5176" y="48"/>
                  </a:lnTo>
                  <a:lnTo>
                    <a:pt x="5177" y="48"/>
                  </a:lnTo>
                  <a:lnTo>
                    <a:pt x="5178" y="48"/>
                  </a:lnTo>
                  <a:lnTo>
                    <a:pt x="5179" y="49"/>
                  </a:lnTo>
                  <a:lnTo>
                    <a:pt x="5180" y="49"/>
                  </a:lnTo>
                  <a:lnTo>
                    <a:pt x="5180" y="49"/>
                  </a:lnTo>
                  <a:lnTo>
                    <a:pt x="5181" y="49"/>
                  </a:lnTo>
                  <a:lnTo>
                    <a:pt x="5182" y="49"/>
                  </a:lnTo>
                  <a:lnTo>
                    <a:pt x="5183" y="50"/>
                  </a:lnTo>
                  <a:lnTo>
                    <a:pt x="5184" y="50"/>
                  </a:lnTo>
                  <a:lnTo>
                    <a:pt x="5185" y="50"/>
                  </a:lnTo>
                  <a:lnTo>
                    <a:pt x="5185" y="50"/>
                  </a:lnTo>
                  <a:lnTo>
                    <a:pt x="5186" y="51"/>
                  </a:lnTo>
                  <a:lnTo>
                    <a:pt x="5187" y="51"/>
                  </a:lnTo>
                  <a:lnTo>
                    <a:pt x="5188" y="51"/>
                  </a:lnTo>
                  <a:lnTo>
                    <a:pt x="5189" y="51"/>
                  </a:lnTo>
                  <a:lnTo>
                    <a:pt x="5190" y="52"/>
                  </a:lnTo>
                  <a:lnTo>
                    <a:pt x="5191" y="52"/>
                  </a:lnTo>
                  <a:lnTo>
                    <a:pt x="5191" y="52"/>
                  </a:lnTo>
                  <a:lnTo>
                    <a:pt x="5192" y="52"/>
                  </a:lnTo>
                  <a:lnTo>
                    <a:pt x="5193" y="52"/>
                  </a:lnTo>
                  <a:lnTo>
                    <a:pt x="5194" y="53"/>
                  </a:lnTo>
                  <a:lnTo>
                    <a:pt x="5195" y="53"/>
                  </a:lnTo>
                  <a:lnTo>
                    <a:pt x="5196" y="53"/>
                  </a:lnTo>
                  <a:lnTo>
                    <a:pt x="5197" y="53"/>
                  </a:lnTo>
                  <a:lnTo>
                    <a:pt x="5197" y="54"/>
                  </a:lnTo>
                  <a:lnTo>
                    <a:pt x="5198" y="54"/>
                  </a:lnTo>
                  <a:lnTo>
                    <a:pt x="5199" y="54"/>
                  </a:lnTo>
                  <a:lnTo>
                    <a:pt x="5200" y="54"/>
                  </a:lnTo>
                  <a:lnTo>
                    <a:pt x="5201" y="54"/>
                  </a:lnTo>
                  <a:lnTo>
                    <a:pt x="5202" y="55"/>
                  </a:lnTo>
                  <a:lnTo>
                    <a:pt x="5203" y="55"/>
                  </a:lnTo>
                  <a:lnTo>
                    <a:pt x="5203" y="55"/>
                  </a:lnTo>
                  <a:lnTo>
                    <a:pt x="5203" y="55"/>
                  </a:lnTo>
                  <a:lnTo>
                    <a:pt x="5204" y="55"/>
                  </a:lnTo>
                  <a:lnTo>
                    <a:pt x="5205" y="56"/>
                  </a:lnTo>
                  <a:lnTo>
                    <a:pt x="5206" y="56"/>
                  </a:lnTo>
                  <a:lnTo>
                    <a:pt x="5207" y="56"/>
                  </a:lnTo>
                  <a:lnTo>
                    <a:pt x="5208" y="56"/>
                  </a:lnTo>
                  <a:lnTo>
                    <a:pt x="5208" y="56"/>
                  </a:lnTo>
                  <a:lnTo>
                    <a:pt x="5209" y="57"/>
                  </a:lnTo>
                  <a:lnTo>
                    <a:pt x="5210" y="57"/>
                  </a:lnTo>
                  <a:lnTo>
                    <a:pt x="5211" y="57"/>
                  </a:lnTo>
                  <a:lnTo>
                    <a:pt x="5212" y="57"/>
                  </a:lnTo>
                  <a:lnTo>
                    <a:pt x="5213" y="58"/>
                  </a:lnTo>
                  <a:lnTo>
                    <a:pt x="5214" y="58"/>
                  </a:lnTo>
                  <a:lnTo>
                    <a:pt x="5214" y="58"/>
                  </a:lnTo>
                  <a:lnTo>
                    <a:pt x="5215" y="58"/>
                  </a:lnTo>
                  <a:lnTo>
                    <a:pt x="5216" y="58"/>
                  </a:lnTo>
                  <a:lnTo>
                    <a:pt x="5217" y="59"/>
                  </a:lnTo>
                  <a:lnTo>
                    <a:pt x="5218" y="59"/>
                  </a:lnTo>
                  <a:lnTo>
                    <a:pt x="5219" y="59"/>
                  </a:lnTo>
                  <a:lnTo>
                    <a:pt x="5220" y="59"/>
                  </a:lnTo>
                  <a:lnTo>
                    <a:pt x="5220" y="60"/>
                  </a:lnTo>
                  <a:lnTo>
                    <a:pt x="5221" y="60"/>
                  </a:lnTo>
                  <a:lnTo>
                    <a:pt x="5222" y="60"/>
                  </a:lnTo>
                  <a:lnTo>
                    <a:pt x="5223" y="60"/>
                  </a:lnTo>
                  <a:lnTo>
                    <a:pt x="5224" y="60"/>
                  </a:lnTo>
                  <a:lnTo>
                    <a:pt x="5225" y="61"/>
                  </a:lnTo>
                  <a:lnTo>
                    <a:pt x="5226" y="61"/>
                  </a:lnTo>
                  <a:lnTo>
                    <a:pt x="5226" y="61"/>
                  </a:lnTo>
                  <a:lnTo>
                    <a:pt x="5227" y="61"/>
                  </a:lnTo>
                  <a:lnTo>
                    <a:pt x="5228" y="62"/>
                  </a:lnTo>
                  <a:lnTo>
                    <a:pt x="5229" y="62"/>
                  </a:lnTo>
                  <a:lnTo>
                    <a:pt x="5230" y="62"/>
                  </a:lnTo>
                  <a:lnTo>
                    <a:pt x="5231" y="62"/>
                  </a:lnTo>
                  <a:lnTo>
                    <a:pt x="5232" y="62"/>
                  </a:lnTo>
                  <a:lnTo>
                    <a:pt x="5232" y="63"/>
                  </a:lnTo>
                  <a:lnTo>
                    <a:pt x="5233" y="63"/>
                  </a:lnTo>
                  <a:lnTo>
                    <a:pt x="5234" y="63"/>
                  </a:lnTo>
                  <a:lnTo>
                    <a:pt x="5235" y="63"/>
                  </a:lnTo>
                  <a:lnTo>
                    <a:pt x="5236" y="63"/>
                  </a:lnTo>
                  <a:lnTo>
                    <a:pt x="5237" y="64"/>
                  </a:lnTo>
                  <a:lnTo>
                    <a:pt x="5237" y="64"/>
                  </a:lnTo>
                  <a:lnTo>
                    <a:pt x="5238" y="64"/>
                  </a:lnTo>
                  <a:lnTo>
                    <a:pt x="5239" y="64"/>
                  </a:lnTo>
                  <a:lnTo>
                    <a:pt x="5240" y="65"/>
                  </a:lnTo>
                  <a:lnTo>
                    <a:pt x="5241" y="65"/>
                  </a:lnTo>
                  <a:lnTo>
                    <a:pt x="5242" y="65"/>
                  </a:lnTo>
                  <a:lnTo>
                    <a:pt x="5243" y="65"/>
                  </a:lnTo>
                  <a:lnTo>
                    <a:pt x="5243" y="65"/>
                  </a:lnTo>
                  <a:lnTo>
                    <a:pt x="5244" y="66"/>
                  </a:lnTo>
                  <a:lnTo>
                    <a:pt x="5245" y="66"/>
                  </a:lnTo>
                  <a:lnTo>
                    <a:pt x="5246" y="66"/>
                  </a:lnTo>
                  <a:lnTo>
                    <a:pt x="5247" y="66"/>
                  </a:lnTo>
                  <a:lnTo>
                    <a:pt x="5248" y="66"/>
                  </a:lnTo>
                  <a:lnTo>
                    <a:pt x="5249" y="67"/>
                  </a:lnTo>
                  <a:lnTo>
                    <a:pt x="5249" y="67"/>
                  </a:lnTo>
                  <a:lnTo>
                    <a:pt x="5250" y="67"/>
                  </a:lnTo>
                  <a:lnTo>
                    <a:pt x="5251" y="67"/>
                  </a:lnTo>
                  <a:lnTo>
                    <a:pt x="5252" y="67"/>
                  </a:lnTo>
                  <a:lnTo>
                    <a:pt x="5253" y="68"/>
                  </a:lnTo>
                  <a:lnTo>
                    <a:pt x="5254" y="68"/>
                  </a:lnTo>
                  <a:lnTo>
                    <a:pt x="5255" y="68"/>
                  </a:lnTo>
                  <a:lnTo>
                    <a:pt x="5255" y="68"/>
                  </a:lnTo>
                  <a:lnTo>
                    <a:pt x="5256" y="69"/>
                  </a:lnTo>
                  <a:lnTo>
                    <a:pt x="5257" y="69"/>
                  </a:lnTo>
                  <a:lnTo>
                    <a:pt x="5258" y="69"/>
                  </a:lnTo>
                  <a:lnTo>
                    <a:pt x="5259" y="69"/>
                  </a:lnTo>
                  <a:lnTo>
                    <a:pt x="5260" y="69"/>
                  </a:lnTo>
                  <a:lnTo>
                    <a:pt x="5261" y="70"/>
                  </a:lnTo>
                  <a:lnTo>
                    <a:pt x="5261" y="70"/>
                  </a:lnTo>
                  <a:lnTo>
                    <a:pt x="5262" y="70"/>
                  </a:lnTo>
                  <a:lnTo>
                    <a:pt x="5263" y="70"/>
                  </a:lnTo>
                  <a:lnTo>
                    <a:pt x="5264" y="70"/>
                  </a:lnTo>
                  <a:lnTo>
                    <a:pt x="5265" y="71"/>
                  </a:lnTo>
                  <a:lnTo>
                    <a:pt x="5266" y="71"/>
                  </a:lnTo>
                  <a:lnTo>
                    <a:pt x="5266" y="71"/>
                  </a:lnTo>
                  <a:lnTo>
                    <a:pt x="5267" y="71"/>
                  </a:lnTo>
                  <a:lnTo>
                    <a:pt x="5268" y="71"/>
                  </a:lnTo>
                  <a:lnTo>
                    <a:pt x="5269" y="72"/>
                  </a:lnTo>
                  <a:lnTo>
                    <a:pt x="5270" y="72"/>
                  </a:lnTo>
                  <a:lnTo>
                    <a:pt x="5271" y="72"/>
                  </a:lnTo>
                  <a:lnTo>
                    <a:pt x="5272" y="72"/>
                  </a:lnTo>
                  <a:lnTo>
                    <a:pt x="5272" y="72"/>
                  </a:lnTo>
                  <a:lnTo>
                    <a:pt x="5273" y="73"/>
                  </a:lnTo>
                  <a:lnTo>
                    <a:pt x="5274" y="73"/>
                  </a:lnTo>
                  <a:lnTo>
                    <a:pt x="5275" y="73"/>
                  </a:lnTo>
                  <a:lnTo>
                    <a:pt x="5276" y="73"/>
                  </a:lnTo>
                  <a:lnTo>
                    <a:pt x="5277" y="73"/>
                  </a:lnTo>
                  <a:lnTo>
                    <a:pt x="5278" y="74"/>
                  </a:lnTo>
                  <a:lnTo>
                    <a:pt x="5278" y="74"/>
                  </a:lnTo>
                  <a:lnTo>
                    <a:pt x="5279" y="74"/>
                  </a:lnTo>
                  <a:lnTo>
                    <a:pt x="5280" y="74"/>
                  </a:lnTo>
                  <a:lnTo>
                    <a:pt x="5281" y="74"/>
                  </a:lnTo>
                  <a:lnTo>
                    <a:pt x="5282" y="75"/>
                  </a:lnTo>
                  <a:lnTo>
                    <a:pt x="5283" y="75"/>
                  </a:lnTo>
                  <a:lnTo>
                    <a:pt x="5284" y="75"/>
                  </a:lnTo>
                  <a:lnTo>
                    <a:pt x="5284" y="75"/>
                  </a:lnTo>
                  <a:lnTo>
                    <a:pt x="5285" y="75"/>
                  </a:lnTo>
                  <a:lnTo>
                    <a:pt x="5286" y="76"/>
                  </a:lnTo>
                  <a:lnTo>
                    <a:pt x="5287" y="76"/>
                  </a:lnTo>
                  <a:lnTo>
                    <a:pt x="5288" y="76"/>
                  </a:lnTo>
                  <a:lnTo>
                    <a:pt x="5289" y="76"/>
                  </a:lnTo>
                  <a:lnTo>
                    <a:pt x="5290" y="76"/>
                  </a:lnTo>
                  <a:lnTo>
                    <a:pt x="5290" y="76"/>
                  </a:lnTo>
                  <a:lnTo>
                    <a:pt x="5290" y="77"/>
                  </a:lnTo>
                  <a:lnTo>
                    <a:pt x="5291" y="77"/>
                  </a:lnTo>
                  <a:lnTo>
                    <a:pt x="5292" y="77"/>
                  </a:lnTo>
                  <a:lnTo>
                    <a:pt x="5293" y="77"/>
                  </a:lnTo>
                  <a:lnTo>
                    <a:pt x="5294" y="77"/>
                  </a:lnTo>
                  <a:lnTo>
                    <a:pt x="5295" y="78"/>
                  </a:lnTo>
                  <a:lnTo>
                    <a:pt x="5295" y="78"/>
                  </a:lnTo>
                  <a:lnTo>
                    <a:pt x="5296" y="78"/>
                  </a:lnTo>
                  <a:lnTo>
                    <a:pt x="5297" y="78"/>
                  </a:lnTo>
                  <a:lnTo>
                    <a:pt x="5298" y="78"/>
                  </a:lnTo>
                  <a:lnTo>
                    <a:pt x="5299" y="79"/>
                  </a:lnTo>
                  <a:lnTo>
                    <a:pt x="5300" y="79"/>
                  </a:lnTo>
                  <a:lnTo>
                    <a:pt x="5301" y="79"/>
                  </a:lnTo>
                  <a:lnTo>
                    <a:pt x="5301" y="79"/>
                  </a:lnTo>
                  <a:lnTo>
                    <a:pt x="5302" y="79"/>
                  </a:lnTo>
                  <a:lnTo>
                    <a:pt x="5303" y="79"/>
                  </a:lnTo>
                  <a:lnTo>
                    <a:pt x="5304" y="80"/>
                  </a:lnTo>
                  <a:lnTo>
                    <a:pt x="5305" y="80"/>
                  </a:lnTo>
                  <a:lnTo>
                    <a:pt x="5306" y="80"/>
                  </a:lnTo>
                  <a:lnTo>
                    <a:pt x="5307" y="80"/>
                  </a:lnTo>
                  <a:lnTo>
                    <a:pt x="5307" y="80"/>
                  </a:lnTo>
                  <a:lnTo>
                    <a:pt x="5308" y="81"/>
                  </a:lnTo>
                  <a:lnTo>
                    <a:pt x="5309" y="81"/>
                  </a:lnTo>
                  <a:lnTo>
                    <a:pt x="5310" y="81"/>
                  </a:lnTo>
                  <a:lnTo>
                    <a:pt x="5311" y="81"/>
                  </a:lnTo>
                  <a:lnTo>
                    <a:pt x="5312" y="81"/>
                  </a:lnTo>
                  <a:lnTo>
                    <a:pt x="5313" y="82"/>
                  </a:lnTo>
                  <a:lnTo>
                    <a:pt x="5313" y="82"/>
                  </a:lnTo>
                  <a:lnTo>
                    <a:pt x="5314" y="82"/>
                  </a:lnTo>
                  <a:lnTo>
                    <a:pt x="5315" y="82"/>
                  </a:lnTo>
                  <a:lnTo>
                    <a:pt x="5316" y="82"/>
                  </a:lnTo>
                  <a:lnTo>
                    <a:pt x="5317" y="83"/>
                  </a:lnTo>
                  <a:lnTo>
                    <a:pt x="5318" y="83"/>
                  </a:lnTo>
                  <a:lnTo>
                    <a:pt x="5318" y="83"/>
                  </a:lnTo>
                  <a:lnTo>
                    <a:pt x="5319" y="83"/>
                  </a:lnTo>
                  <a:lnTo>
                    <a:pt x="5320" y="83"/>
                  </a:lnTo>
                  <a:lnTo>
                    <a:pt x="5321" y="83"/>
                  </a:lnTo>
                  <a:lnTo>
                    <a:pt x="5322" y="84"/>
                  </a:lnTo>
                  <a:lnTo>
                    <a:pt x="5323" y="84"/>
                  </a:lnTo>
                  <a:lnTo>
                    <a:pt x="5324" y="84"/>
                  </a:lnTo>
                  <a:lnTo>
                    <a:pt x="5324" y="84"/>
                  </a:lnTo>
                  <a:lnTo>
                    <a:pt x="5325" y="84"/>
                  </a:lnTo>
                  <a:lnTo>
                    <a:pt x="5326" y="85"/>
                  </a:lnTo>
                  <a:lnTo>
                    <a:pt x="5327" y="85"/>
                  </a:lnTo>
                  <a:lnTo>
                    <a:pt x="5328" y="85"/>
                  </a:lnTo>
                  <a:lnTo>
                    <a:pt x="5329" y="85"/>
                  </a:lnTo>
                  <a:lnTo>
                    <a:pt x="5330" y="85"/>
                  </a:lnTo>
                  <a:lnTo>
                    <a:pt x="5330" y="85"/>
                  </a:lnTo>
                  <a:lnTo>
                    <a:pt x="5331" y="86"/>
                  </a:lnTo>
                  <a:lnTo>
                    <a:pt x="5332" y="86"/>
                  </a:lnTo>
                  <a:lnTo>
                    <a:pt x="5333" y="86"/>
                  </a:lnTo>
                  <a:lnTo>
                    <a:pt x="5334" y="86"/>
                  </a:lnTo>
                  <a:lnTo>
                    <a:pt x="5335" y="86"/>
                  </a:lnTo>
                  <a:lnTo>
                    <a:pt x="5336" y="87"/>
                  </a:lnTo>
                  <a:lnTo>
                    <a:pt x="5336" y="87"/>
                  </a:lnTo>
                  <a:lnTo>
                    <a:pt x="5337" y="87"/>
                  </a:lnTo>
                  <a:lnTo>
                    <a:pt x="5338" y="87"/>
                  </a:lnTo>
                  <a:lnTo>
                    <a:pt x="5339" y="87"/>
                  </a:lnTo>
                  <a:lnTo>
                    <a:pt x="5340" y="87"/>
                  </a:lnTo>
                  <a:lnTo>
                    <a:pt x="5341" y="88"/>
                  </a:lnTo>
                  <a:lnTo>
                    <a:pt x="5342" y="88"/>
                  </a:lnTo>
                  <a:lnTo>
                    <a:pt x="5342" y="88"/>
                  </a:lnTo>
                  <a:lnTo>
                    <a:pt x="5343" y="88"/>
                  </a:lnTo>
                  <a:lnTo>
                    <a:pt x="5344" y="88"/>
                  </a:lnTo>
                  <a:lnTo>
                    <a:pt x="5345" y="89"/>
                  </a:lnTo>
                  <a:lnTo>
                    <a:pt x="5346" y="89"/>
                  </a:lnTo>
                  <a:lnTo>
                    <a:pt x="5347" y="89"/>
                  </a:lnTo>
                  <a:lnTo>
                    <a:pt x="5347" y="89"/>
                  </a:lnTo>
                  <a:lnTo>
                    <a:pt x="5348" y="89"/>
                  </a:lnTo>
                  <a:lnTo>
                    <a:pt x="5349" y="89"/>
                  </a:lnTo>
                  <a:lnTo>
                    <a:pt x="5350" y="90"/>
                  </a:lnTo>
                  <a:lnTo>
                    <a:pt x="5351" y="90"/>
                  </a:lnTo>
                  <a:lnTo>
                    <a:pt x="5352" y="90"/>
                  </a:lnTo>
                  <a:lnTo>
                    <a:pt x="5353" y="90"/>
                  </a:lnTo>
                  <a:lnTo>
                    <a:pt x="5353" y="90"/>
                  </a:lnTo>
                  <a:lnTo>
                    <a:pt x="5354" y="90"/>
                  </a:lnTo>
                  <a:lnTo>
                    <a:pt x="5355" y="91"/>
                  </a:lnTo>
                  <a:lnTo>
                    <a:pt x="5356" y="91"/>
                  </a:lnTo>
                  <a:lnTo>
                    <a:pt x="5357" y="91"/>
                  </a:lnTo>
                  <a:lnTo>
                    <a:pt x="5358" y="91"/>
                  </a:lnTo>
                  <a:lnTo>
                    <a:pt x="5359" y="91"/>
                  </a:lnTo>
                  <a:lnTo>
                    <a:pt x="5359" y="92"/>
                  </a:lnTo>
                  <a:lnTo>
                    <a:pt x="5360" y="92"/>
                  </a:lnTo>
                  <a:lnTo>
                    <a:pt x="5361" y="92"/>
                  </a:lnTo>
                  <a:lnTo>
                    <a:pt x="5362" y="92"/>
                  </a:lnTo>
                  <a:lnTo>
                    <a:pt x="5363" y="92"/>
                  </a:lnTo>
                  <a:lnTo>
                    <a:pt x="5364" y="92"/>
                  </a:lnTo>
                  <a:lnTo>
                    <a:pt x="5365" y="93"/>
                  </a:lnTo>
                  <a:lnTo>
                    <a:pt x="5365" y="93"/>
                  </a:lnTo>
                  <a:lnTo>
                    <a:pt x="5366" y="93"/>
                  </a:lnTo>
                  <a:lnTo>
                    <a:pt x="5367" y="93"/>
                  </a:lnTo>
                  <a:lnTo>
                    <a:pt x="5368" y="93"/>
                  </a:lnTo>
                  <a:lnTo>
                    <a:pt x="5369" y="93"/>
                  </a:lnTo>
                  <a:lnTo>
                    <a:pt x="5370" y="94"/>
                  </a:lnTo>
                  <a:lnTo>
                    <a:pt x="5371" y="94"/>
                  </a:lnTo>
                  <a:lnTo>
                    <a:pt x="5371" y="94"/>
                  </a:lnTo>
                  <a:lnTo>
                    <a:pt x="5372" y="94"/>
                  </a:lnTo>
                  <a:lnTo>
                    <a:pt x="5373" y="94"/>
                  </a:lnTo>
                  <a:lnTo>
                    <a:pt x="5374" y="94"/>
                  </a:lnTo>
                  <a:lnTo>
                    <a:pt x="5375" y="95"/>
                  </a:lnTo>
                  <a:lnTo>
                    <a:pt x="5376" y="95"/>
                  </a:lnTo>
                  <a:lnTo>
                    <a:pt x="5376" y="95"/>
                  </a:lnTo>
                  <a:lnTo>
                    <a:pt x="5376" y="95"/>
                  </a:lnTo>
                  <a:lnTo>
                    <a:pt x="5377" y="95"/>
                  </a:lnTo>
                  <a:lnTo>
                    <a:pt x="5378" y="95"/>
                  </a:lnTo>
                  <a:lnTo>
                    <a:pt x="5379" y="95"/>
                  </a:lnTo>
                  <a:lnTo>
                    <a:pt x="5380" y="96"/>
                  </a:lnTo>
                  <a:lnTo>
                    <a:pt x="5381" y="96"/>
                  </a:lnTo>
                  <a:lnTo>
                    <a:pt x="5382" y="96"/>
                  </a:lnTo>
                  <a:lnTo>
                    <a:pt x="5382" y="96"/>
                  </a:lnTo>
                  <a:lnTo>
                    <a:pt x="5383" y="96"/>
                  </a:lnTo>
                  <a:lnTo>
                    <a:pt x="5384" y="96"/>
                  </a:lnTo>
                  <a:lnTo>
                    <a:pt x="5385" y="97"/>
                  </a:lnTo>
                  <a:lnTo>
                    <a:pt x="5386" y="97"/>
                  </a:lnTo>
                  <a:lnTo>
                    <a:pt x="5387" y="97"/>
                  </a:lnTo>
                  <a:lnTo>
                    <a:pt x="5388" y="97"/>
                  </a:lnTo>
                  <a:lnTo>
                    <a:pt x="5388" y="97"/>
                  </a:lnTo>
                  <a:lnTo>
                    <a:pt x="5389" y="97"/>
                  </a:lnTo>
                  <a:lnTo>
                    <a:pt x="5390" y="98"/>
                  </a:lnTo>
                  <a:lnTo>
                    <a:pt x="5391" y="98"/>
                  </a:lnTo>
                  <a:lnTo>
                    <a:pt x="5392" y="98"/>
                  </a:lnTo>
                  <a:lnTo>
                    <a:pt x="5393" y="98"/>
                  </a:lnTo>
                  <a:lnTo>
                    <a:pt x="5394" y="98"/>
                  </a:lnTo>
                  <a:lnTo>
                    <a:pt x="5394" y="98"/>
                  </a:lnTo>
                  <a:lnTo>
                    <a:pt x="5395" y="99"/>
                  </a:lnTo>
                  <a:lnTo>
                    <a:pt x="5396" y="99"/>
                  </a:lnTo>
                  <a:lnTo>
                    <a:pt x="5397" y="99"/>
                  </a:lnTo>
                  <a:lnTo>
                    <a:pt x="5398" y="99"/>
                  </a:lnTo>
                  <a:lnTo>
                    <a:pt x="5399" y="99"/>
                  </a:lnTo>
                  <a:lnTo>
                    <a:pt x="5400" y="99"/>
                  </a:lnTo>
                  <a:lnTo>
                    <a:pt x="5400" y="100"/>
                  </a:lnTo>
                  <a:lnTo>
                    <a:pt x="5401" y="100"/>
                  </a:lnTo>
                  <a:lnTo>
                    <a:pt x="5402" y="100"/>
                  </a:lnTo>
                  <a:lnTo>
                    <a:pt x="5403" y="100"/>
                  </a:lnTo>
                  <a:lnTo>
                    <a:pt x="5404" y="100"/>
                  </a:lnTo>
                  <a:lnTo>
                    <a:pt x="5405" y="100"/>
                  </a:lnTo>
                  <a:lnTo>
                    <a:pt x="5405" y="100"/>
                  </a:lnTo>
                  <a:lnTo>
                    <a:pt x="5406" y="101"/>
                  </a:lnTo>
                  <a:lnTo>
                    <a:pt x="5407" y="101"/>
                  </a:lnTo>
                  <a:lnTo>
                    <a:pt x="5408" y="101"/>
                  </a:lnTo>
                  <a:lnTo>
                    <a:pt x="5409" y="101"/>
                  </a:lnTo>
                  <a:lnTo>
                    <a:pt x="5410" y="101"/>
                  </a:lnTo>
                  <a:lnTo>
                    <a:pt x="5411" y="101"/>
                  </a:lnTo>
                  <a:lnTo>
                    <a:pt x="5411" y="102"/>
                  </a:lnTo>
                  <a:lnTo>
                    <a:pt x="5412" y="102"/>
                  </a:lnTo>
                  <a:lnTo>
                    <a:pt x="5413" y="102"/>
                  </a:lnTo>
                  <a:lnTo>
                    <a:pt x="5414" y="102"/>
                  </a:lnTo>
                  <a:lnTo>
                    <a:pt x="5415" y="102"/>
                  </a:lnTo>
                  <a:lnTo>
                    <a:pt x="5416" y="102"/>
                  </a:lnTo>
                  <a:lnTo>
                    <a:pt x="5417" y="102"/>
                  </a:lnTo>
                  <a:lnTo>
                    <a:pt x="5417" y="103"/>
                  </a:lnTo>
                  <a:lnTo>
                    <a:pt x="5418" y="103"/>
                  </a:lnTo>
                  <a:lnTo>
                    <a:pt x="5419" y="103"/>
                  </a:lnTo>
                  <a:lnTo>
                    <a:pt x="5420" y="103"/>
                  </a:lnTo>
                  <a:lnTo>
                    <a:pt x="5421" y="103"/>
                  </a:lnTo>
                  <a:lnTo>
                    <a:pt x="5422" y="103"/>
                  </a:lnTo>
                  <a:lnTo>
                    <a:pt x="5423" y="104"/>
                  </a:lnTo>
                  <a:lnTo>
                    <a:pt x="5423" y="104"/>
                  </a:lnTo>
                  <a:lnTo>
                    <a:pt x="5424" y="104"/>
                  </a:lnTo>
                  <a:lnTo>
                    <a:pt x="5425" y="104"/>
                  </a:lnTo>
                  <a:lnTo>
                    <a:pt x="5426" y="104"/>
                  </a:lnTo>
                  <a:lnTo>
                    <a:pt x="5427" y="104"/>
                  </a:lnTo>
                  <a:lnTo>
                    <a:pt x="5428" y="104"/>
                  </a:lnTo>
                  <a:lnTo>
                    <a:pt x="5429" y="105"/>
                  </a:lnTo>
                  <a:lnTo>
                    <a:pt x="5429" y="105"/>
                  </a:lnTo>
                  <a:lnTo>
                    <a:pt x="5430" y="105"/>
                  </a:lnTo>
                  <a:lnTo>
                    <a:pt x="5431" y="105"/>
                  </a:lnTo>
                  <a:lnTo>
                    <a:pt x="5432" y="105"/>
                  </a:lnTo>
                  <a:lnTo>
                    <a:pt x="5433" y="105"/>
                  </a:lnTo>
                  <a:lnTo>
                    <a:pt x="5434" y="106"/>
                  </a:lnTo>
                  <a:lnTo>
                    <a:pt x="5434" y="106"/>
                  </a:lnTo>
                  <a:lnTo>
                    <a:pt x="5435" y="106"/>
                  </a:lnTo>
                  <a:lnTo>
                    <a:pt x="5436" y="106"/>
                  </a:lnTo>
                  <a:lnTo>
                    <a:pt x="5437" y="106"/>
                  </a:lnTo>
                  <a:lnTo>
                    <a:pt x="5438" y="106"/>
                  </a:lnTo>
                  <a:lnTo>
                    <a:pt x="5439" y="106"/>
                  </a:lnTo>
                  <a:lnTo>
                    <a:pt x="5440" y="107"/>
                  </a:lnTo>
                  <a:lnTo>
                    <a:pt x="5440" y="107"/>
                  </a:lnTo>
                  <a:lnTo>
                    <a:pt x="5441" y="107"/>
                  </a:lnTo>
                  <a:lnTo>
                    <a:pt x="5442" y="107"/>
                  </a:lnTo>
                  <a:lnTo>
                    <a:pt x="5443" y="107"/>
                  </a:lnTo>
                  <a:lnTo>
                    <a:pt x="5444" y="107"/>
                  </a:lnTo>
                  <a:lnTo>
                    <a:pt x="5445" y="107"/>
                  </a:lnTo>
                  <a:lnTo>
                    <a:pt x="5446" y="108"/>
                  </a:lnTo>
                  <a:lnTo>
                    <a:pt x="5446" y="108"/>
                  </a:lnTo>
                  <a:lnTo>
                    <a:pt x="5447" y="108"/>
                  </a:lnTo>
                  <a:lnTo>
                    <a:pt x="5448" y="108"/>
                  </a:lnTo>
                  <a:lnTo>
                    <a:pt x="5449" y="108"/>
                  </a:lnTo>
                  <a:lnTo>
                    <a:pt x="5450" y="108"/>
                  </a:lnTo>
                  <a:lnTo>
                    <a:pt x="5451" y="108"/>
                  </a:lnTo>
                  <a:lnTo>
                    <a:pt x="5452" y="109"/>
                  </a:lnTo>
                  <a:lnTo>
                    <a:pt x="5452" y="109"/>
                  </a:lnTo>
                  <a:lnTo>
                    <a:pt x="5453" y="109"/>
                  </a:lnTo>
                  <a:lnTo>
                    <a:pt x="5454" y="109"/>
                  </a:lnTo>
                  <a:lnTo>
                    <a:pt x="5455" y="109"/>
                  </a:lnTo>
                  <a:lnTo>
                    <a:pt x="5456" y="109"/>
                  </a:lnTo>
                  <a:lnTo>
                    <a:pt x="5457" y="109"/>
                  </a:lnTo>
                  <a:lnTo>
                    <a:pt x="5457" y="110"/>
                  </a:lnTo>
                  <a:lnTo>
                    <a:pt x="5458" y="110"/>
                  </a:lnTo>
                  <a:lnTo>
                    <a:pt x="5459" y="110"/>
                  </a:lnTo>
                  <a:lnTo>
                    <a:pt x="5460" y="110"/>
                  </a:lnTo>
                  <a:lnTo>
                    <a:pt x="5461" y="110"/>
                  </a:lnTo>
                  <a:lnTo>
                    <a:pt x="5462" y="110"/>
                  </a:lnTo>
                  <a:lnTo>
                    <a:pt x="5462" y="110"/>
                  </a:lnTo>
                  <a:lnTo>
                    <a:pt x="5463" y="110"/>
                  </a:lnTo>
                  <a:lnTo>
                    <a:pt x="5463" y="111"/>
                  </a:lnTo>
                  <a:lnTo>
                    <a:pt x="5464" y="111"/>
                  </a:lnTo>
                  <a:lnTo>
                    <a:pt x="5465" y="111"/>
                  </a:lnTo>
                  <a:lnTo>
                    <a:pt x="5466" y="111"/>
                  </a:lnTo>
                  <a:lnTo>
                    <a:pt x="5467" y="111"/>
                  </a:lnTo>
                  <a:lnTo>
                    <a:pt x="5467" y="111"/>
                  </a:lnTo>
                  <a:lnTo>
                    <a:pt x="5468" y="111"/>
                  </a:lnTo>
                  <a:lnTo>
                    <a:pt x="5469" y="112"/>
                  </a:lnTo>
                  <a:lnTo>
                    <a:pt x="5470" y="112"/>
                  </a:lnTo>
                  <a:lnTo>
                    <a:pt x="5471" y="112"/>
                  </a:lnTo>
                  <a:lnTo>
                    <a:pt x="5471" y="112"/>
                  </a:lnTo>
                  <a:lnTo>
                    <a:pt x="5472" y="112"/>
                  </a:lnTo>
                  <a:lnTo>
                    <a:pt x="5473" y="112"/>
                  </a:lnTo>
                  <a:lnTo>
                    <a:pt x="5473" y="112"/>
                  </a:lnTo>
                  <a:lnTo>
                    <a:pt x="5474" y="112"/>
                  </a:lnTo>
                  <a:lnTo>
                    <a:pt x="5475" y="113"/>
                  </a:lnTo>
                  <a:lnTo>
                    <a:pt x="5476" y="114"/>
                  </a:lnTo>
                  <a:lnTo>
                    <a:pt x="5476" y="115"/>
                  </a:lnTo>
                  <a:lnTo>
                    <a:pt x="5477" y="116"/>
                  </a:lnTo>
                  <a:lnTo>
                    <a:pt x="5478" y="117"/>
                  </a:lnTo>
                  <a:lnTo>
                    <a:pt x="5479" y="118"/>
                  </a:lnTo>
                  <a:lnTo>
                    <a:pt x="5480" y="120"/>
                  </a:lnTo>
                  <a:lnTo>
                    <a:pt x="5481" y="122"/>
                  </a:lnTo>
                  <a:lnTo>
                    <a:pt x="5482" y="124"/>
                  </a:lnTo>
                  <a:lnTo>
                    <a:pt x="5482" y="127"/>
                  </a:lnTo>
                  <a:lnTo>
                    <a:pt x="5483" y="129"/>
                  </a:lnTo>
                  <a:lnTo>
                    <a:pt x="5484" y="132"/>
                  </a:lnTo>
                  <a:lnTo>
                    <a:pt x="5485" y="135"/>
                  </a:lnTo>
                  <a:lnTo>
                    <a:pt x="5486" y="138"/>
                  </a:lnTo>
                  <a:lnTo>
                    <a:pt x="5487" y="142"/>
                  </a:lnTo>
                  <a:lnTo>
                    <a:pt x="5488" y="146"/>
                  </a:lnTo>
                  <a:lnTo>
                    <a:pt x="5488" y="149"/>
                  </a:lnTo>
                  <a:lnTo>
                    <a:pt x="5489" y="153"/>
                  </a:lnTo>
                  <a:lnTo>
                    <a:pt x="5490" y="158"/>
                  </a:lnTo>
                  <a:lnTo>
                    <a:pt x="5491" y="162"/>
                  </a:lnTo>
                  <a:lnTo>
                    <a:pt x="5492" y="167"/>
                  </a:lnTo>
                  <a:lnTo>
                    <a:pt x="5493" y="172"/>
                  </a:lnTo>
                  <a:lnTo>
                    <a:pt x="5493" y="177"/>
                  </a:lnTo>
                  <a:lnTo>
                    <a:pt x="5494" y="182"/>
                  </a:lnTo>
                  <a:lnTo>
                    <a:pt x="5495" y="188"/>
                  </a:lnTo>
                  <a:lnTo>
                    <a:pt x="5496" y="194"/>
                  </a:lnTo>
                  <a:lnTo>
                    <a:pt x="5497" y="199"/>
                  </a:lnTo>
                  <a:lnTo>
                    <a:pt x="5498" y="206"/>
                  </a:lnTo>
                  <a:lnTo>
                    <a:pt x="5499" y="212"/>
                  </a:lnTo>
                  <a:lnTo>
                    <a:pt x="5499" y="218"/>
                  </a:lnTo>
                  <a:lnTo>
                    <a:pt x="5500" y="225"/>
                  </a:lnTo>
                  <a:lnTo>
                    <a:pt x="5501" y="232"/>
                  </a:lnTo>
                  <a:lnTo>
                    <a:pt x="5502" y="239"/>
                  </a:lnTo>
                  <a:lnTo>
                    <a:pt x="5503" y="247"/>
                  </a:lnTo>
                  <a:lnTo>
                    <a:pt x="5504" y="254"/>
                  </a:lnTo>
                  <a:lnTo>
                    <a:pt x="5505" y="262"/>
                  </a:lnTo>
                  <a:lnTo>
                    <a:pt x="5505" y="270"/>
                  </a:lnTo>
                  <a:lnTo>
                    <a:pt x="5506" y="278"/>
                  </a:lnTo>
                  <a:lnTo>
                    <a:pt x="5507" y="286"/>
                  </a:lnTo>
                  <a:lnTo>
                    <a:pt x="5508" y="294"/>
                  </a:lnTo>
                  <a:lnTo>
                    <a:pt x="5509" y="303"/>
                  </a:lnTo>
                  <a:lnTo>
                    <a:pt x="5510" y="312"/>
                  </a:lnTo>
                  <a:lnTo>
                    <a:pt x="5511" y="321"/>
                  </a:lnTo>
                  <a:lnTo>
                    <a:pt x="5511" y="330"/>
                  </a:lnTo>
                  <a:lnTo>
                    <a:pt x="5512" y="340"/>
                  </a:lnTo>
                  <a:lnTo>
                    <a:pt x="5513" y="349"/>
                  </a:lnTo>
                  <a:lnTo>
                    <a:pt x="5514" y="359"/>
                  </a:lnTo>
                  <a:lnTo>
                    <a:pt x="5515" y="369"/>
                  </a:lnTo>
                  <a:lnTo>
                    <a:pt x="5516" y="379"/>
                  </a:lnTo>
                  <a:lnTo>
                    <a:pt x="5516" y="389"/>
                  </a:lnTo>
                  <a:lnTo>
                    <a:pt x="5517" y="400"/>
                  </a:lnTo>
                  <a:lnTo>
                    <a:pt x="5518" y="410"/>
                  </a:lnTo>
                  <a:lnTo>
                    <a:pt x="5519" y="421"/>
                  </a:lnTo>
                  <a:lnTo>
                    <a:pt x="5520" y="432"/>
                  </a:lnTo>
                  <a:lnTo>
                    <a:pt x="5521" y="443"/>
                  </a:lnTo>
                  <a:lnTo>
                    <a:pt x="5522" y="455"/>
                  </a:lnTo>
                  <a:lnTo>
                    <a:pt x="5522" y="466"/>
                  </a:lnTo>
                  <a:lnTo>
                    <a:pt x="5523" y="478"/>
                  </a:lnTo>
                  <a:lnTo>
                    <a:pt x="5524" y="490"/>
                  </a:lnTo>
                  <a:lnTo>
                    <a:pt x="5524" y="490"/>
                  </a:lnTo>
                  <a:lnTo>
                    <a:pt x="5525" y="502"/>
                  </a:lnTo>
                  <a:lnTo>
                    <a:pt x="5526" y="513"/>
                  </a:lnTo>
                  <a:lnTo>
                    <a:pt x="5527" y="525"/>
                  </a:lnTo>
                  <a:lnTo>
                    <a:pt x="5528" y="537"/>
                  </a:lnTo>
                  <a:lnTo>
                    <a:pt x="5528" y="549"/>
                  </a:lnTo>
                  <a:lnTo>
                    <a:pt x="5529" y="561"/>
                  </a:lnTo>
                  <a:lnTo>
                    <a:pt x="5530" y="572"/>
                  </a:lnTo>
                  <a:lnTo>
                    <a:pt x="5531" y="584"/>
                  </a:lnTo>
                  <a:lnTo>
                    <a:pt x="5532" y="596"/>
                  </a:lnTo>
                  <a:lnTo>
                    <a:pt x="5533" y="607"/>
                  </a:lnTo>
                  <a:lnTo>
                    <a:pt x="5534" y="619"/>
                  </a:lnTo>
                  <a:lnTo>
                    <a:pt x="5534" y="631"/>
                  </a:lnTo>
                  <a:lnTo>
                    <a:pt x="5535" y="642"/>
                  </a:lnTo>
                  <a:lnTo>
                    <a:pt x="5536" y="654"/>
                  </a:lnTo>
                  <a:lnTo>
                    <a:pt x="5537" y="665"/>
                  </a:lnTo>
                  <a:lnTo>
                    <a:pt x="5538" y="677"/>
                  </a:lnTo>
                  <a:lnTo>
                    <a:pt x="5539" y="688"/>
                  </a:lnTo>
                  <a:lnTo>
                    <a:pt x="5539" y="700"/>
                  </a:lnTo>
                  <a:lnTo>
                    <a:pt x="5540" y="711"/>
                  </a:lnTo>
                  <a:lnTo>
                    <a:pt x="5541" y="722"/>
                  </a:lnTo>
                  <a:lnTo>
                    <a:pt x="5542" y="734"/>
                  </a:lnTo>
                  <a:lnTo>
                    <a:pt x="5543" y="745"/>
                  </a:lnTo>
                  <a:lnTo>
                    <a:pt x="5544" y="756"/>
                  </a:lnTo>
                  <a:lnTo>
                    <a:pt x="5545" y="768"/>
                  </a:lnTo>
                  <a:lnTo>
                    <a:pt x="5545" y="779"/>
                  </a:lnTo>
                  <a:lnTo>
                    <a:pt x="5546" y="790"/>
                  </a:lnTo>
                  <a:lnTo>
                    <a:pt x="5547" y="801"/>
                  </a:lnTo>
                  <a:lnTo>
                    <a:pt x="5548" y="813"/>
                  </a:lnTo>
                  <a:lnTo>
                    <a:pt x="5549" y="824"/>
                  </a:lnTo>
                  <a:lnTo>
                    <a:pt x="5550" y="835"/>
                  </a:lnTo>
                  <a:lnTo>
                    <a:pt x="5551" y="846"/>
                  </a:lnTo>
                  <a:lnTo>
                    <a:pt x="5551" y="857"/>
                  </a:lnTo>
                  <a:lnTo>
                    <a:pt x="5552" y="868"/>
                  </a:lnTo>
                  <a:lnTo>
                    <a:pt x="5553" y="879"/>
                  </a:lnTo>
                  <a:lnTo>
                    <a:pt x="5554" y="890"/>
                  </a:lnTo>
                  <a:lnTo>
                    <a:pt x="5555" y="901"/>
                  </a:lnTo>
                  <a:lnTo>
                    <a:pt x="5556" y="912"/>
                  </a:lnTo>
                  <a:lnTo>
                    <a:pt x="5557" y="923"/>
                  </a:lnTo>
                  <a:lnTo>
                    <a:pt x="5557" y="934"/>
                  </a:lnTo>
                  <a:lnTo>
                    <a:pt x="5558" y="944"/>
                  </a:lnTo>
                  <a:lnTo>
                    <a:pt x="5559" y="955"/>
                  </a:lnTo>
                  <a:lnTo>
                    <a:pt x="5560" y="966"/>
                  </a:lnTo>
                  <a:lnTo>
                    <a:pt x="5561" y="977"/>
                  </a:lnTo>
                  <a:lnTo>
                    <a:pt x="5562" y="987"/>
                  </a:lnTo>
                  <a:lnTo>
                    <a:pt x="5562" y="998"/>
                  </a:lnTo>
                  <a:lnTo>
                    <a:pt x="5563" y="1009"/>
                  </a:lnTo>
                  <a:lnTo>
                    <a:pt x="5564" y="1019"/>
                  </a:lnTo>
                  <a:lnTo>
                    <a:pt x="5565" y="1030"/>
                  </a:lnTo>
                  <a:lnTo>
                    <a:pt x="5566" y="1041"/>
                  </a:lnTo>
                  <a:lnTo>
                    <a:pt x="5567" y="1051"/>
                  </a:lnTo>
                  <a:lnTo>
                    <a:pt x="5568" y="1062"/>
                  </a:lnTo>
                  <a:lnTo>
                    <a:pt x="5568" y="1072"/>
                  </a:lnTo>
                  <a:lnTo>
                    <a:pt x="5569" y="1083"/>
                  </a:lnTo>
                  <a:lnTo>
                    <a:pt x="5570" y="1093"/>
                  </a:lnTo>
                  <a:lnTo>
                    <a:pt x="5571" y="1104"/>
                  </a:lnTo>
                  <a:lnTo>
                    <a:pt x="5572" y="1114"/>
                  </a:lnTo>
                  <a:lnTo>
                    <a:pt x="5573" y="1124"/>
                  </a:lnTo>
                  <a:lnTo>
                    <a:pt x="5574" y="1135"/>
                  </a:lnTo>
                  <a:lnTo>
                    <a:pt x="5574" y="1145"/>
                  </a:lnTo>
                  <a:lnTo>
                    <a:pt x="5575" y="1155"/>
                  </a:lnTo>
                  <a:lnTo>
                    <a:pt x="5576" y="1166"/>
                  </a:lnTo>
                  <a:lnTo>
                    <a:pt x="5577" y="1176"/>
                  </a:lnTo>
                  <a:lnTo>
                    <a:pt x="5578" y="1186"/>
                  </a:lnTo>
                  <a:lnTo>
                    <a:pt x="5579" y="1196"/>
                  </a:lnTo>
                  <a:lnTo>
                    <a:pt x="5580" y="1206"/>
                  </a:lnTo>
                  <a:lnTo>
                    <a:pt x="5580" y="1206"/>
                  </a:lnTo>
                  <a:lnTo>
                    <a:pt x="5580" y="1215"/>
                  </a:lnTo>
                  <a:lnTo>
                    <a:pt x="5581" y="1224"/>
                  </a:lnTo>
                  <a:lnTo>
                    <a:pt x="5581" y="1224"/>
                  </a:lnTo>
                  <a:lnTo>
                    <a:pt x="5582" y="1233"/>
                  </a:lnTo>
                  <a:lnTo>
                    <a:pt x="5583" y="1242"/>
                  </a:lnTo>
                  <a:lnTo>
                    <a:pt x="5583" y="1251"/>
                  </a:lnTo>
                  <a:lnTo>
                    <a:pt x="5584" y="1260"/>
                  </a:lnTo>
                  <a:lnTo>
                    <a:pt x="5584" y="1260"/>
                  </a:lnTo>
                  <a:lnTo>
                    <a:pt x="5585" y="1269"/>
                  </a:lnTo>
                  <a:lnTo>
                    <a:pt x="5586" y="1277"/>
                  </a:lnTo>
                  <a:lnTo>
                    <a:pt x="5586" y="1286"/>
                  </a:lnTo>
                  <a:lnTo>
                    <a:pt x="5587" y="1295"/>
                  </a:lnTo>
                  <a:lnTo>
                    <a:pt x="5587" y="1295"/>
                  </a:lnTo>
                  <a:lnTo>
                    <a:pt x="5588" y="1304"/>
                  </a:lnTo>
                  <a:lnTo>
                    <a:pt x="5589" y="1312"/>
                  </a:lnTo>
                  <a:lnTo>
                    <a:pt x="5589" y="1321"/>
                  </a:lnTo>
                  <a:lnTo>
                    <a:pt x="5590" y="1330"/>
                  </a:lnTo>
                  <a:lnTo>
                    <a:pt x="5590" y="1330"/>
                  </a:lnTo>
                  <a:lnTo>
                    <a:pt x="5591" y="1338"/>
                  </a:lnTo>
                  <a:lnTo>
                    <a:pt x="5592" y="1347"/>
                  </a:lnTo>
                  <a:lnTo>
                    <a:pt x="5592" y="1347"/>
                  </a:lnTo>
                  <a:lnTo>
                    <a:pt x="5592" y="1356"/>
                  </a:lnTo>
                  <a:lnTo>
                    <a:pt x="5593" y="1364"/>
                  </a:lnTo>
                  <a:lnTo>
                    <a:pt x="5593" y="1364"/>
                  </a:lnTo>
                  <a:lnTo>
                    <a:pt x="5594" y="1373"/>
                  </a:lnTo>
                  <a:lnTo>
                    <a:pt x="5595" y="1381"/>
                  </a:lnTo>
                  <a:lnTo>
                    <a:pt x="5595" y="1390"/>
                  </a:lnTo>
                  <a:lnTo>
                    <a:pt x="5596" y="1398"/>
                  </a:lnTo>
                  <a:lnTo>
                    <a:pt x="5596" y="1398"/>
                  </a:lnTo>
                  <a:lnTo>
                    <a:pt x="5597" y="1407"/>
                  </a:lnTo>
                  <a:lnTo>
                    <a:pt x="5598" y="1415"/>
                  </a:lnTo>
                  <a:lnTo>
                    <a:pt x="5598" y="1424"/>
                  </a:lnTo>
                  <a:lnTo>
                    <a:pt x="5599" y="1432"/>
                  </a:lnTo>
                  <a:lnTo>
                    <a:pt x="5599" y="1432"/>
                  </a:lnTo>
                  <a:lnTo>
                    <a:pt x="5600" y="1441"/>
                  </a:lnTo>
                  <a:lnTo>
                    <a:pt x="5601" y="1449"/>
                  </a:lnTo>
                  <a:lnTo>
                    <a:pt x="5601" y="1457"/>
                  </a:lnTo>
                  <a:lnTo>
                    <a:pt x="5602" y="1466"/>
                  </a:lnTo>
                  <a:lnTo>
                    <a:pt x="5602" y="1466"/>
                  </a:lnTo>
                  <a:lnTo>
                    <a:pt x="5603" y="1474"/>
                  </a:lnTo>
                  <a:lnTo>
                    <a:pt x="5604" y="1482"/>
                  </a:lnTo>
                  <a:lnTo>
                    <a:pt x="5604" y="1482"/>
                  </a:lnTo>
                  <a:lnTo>
                    <a:pt x="5604" y="1492"/>
                  </a:lnTo>
                  <a:lnTo>
                    <a:pt x="5605" y="1501"/>
                  </a:lnTo>
                  <a:lnTo>
                    <a:pt x="5606" y="1510"/>
                  </a:lnTo>
                  <a:lnTo>
                    <a:pt x="5607" y="1520"/>
                  </a:lnTo>
                  <a:lnTo>
                    <a:pt x="5608" y="1529"/>
                  </a:lnTo>
                  <a:lnTo>
                    <a:pt x="5609" y="1538"/>
                  </a:lnTo>
                  <a:lnTo>
                    <a:pt x="5610" y="1547"/>
                  </a:lnTo>
                  <a:lnTo>
                    <a:pt x="5610" y="1556"/>
                  </a:lnTo>
                  <a:lnTo>
                    <a:pt x="5611" y="1566"/>
                  </a:lnTo>
                  <a:lnTo>
                    <a:pt x="5612" y="1575"/>
                  </a:lnTo>
                  <a:lnTo>
                    <a:pt x="5613" y="1584"/>
                  </a:lnTo>
                  <a:lnTo>
                    <a:pt x="5614" y="1593"/>
                  </a:lnTo>
                  <a:lnTo>
                    <a:pt x="5615" y="1602"/>
                  </a:lnTo>
                  <a:lnTo>
                    <a:pt x="5616" y="1611"/>
                  </a:lnTo>
                  <a:lnTo>
                    <a:pt x="5616" y="1620"/>
                  </a:lnTo>
                  <a:lnTo>
                    <a:pt x="5617" y="1629"/>
                  </a:lnTo>
                  <a:lnTo>
                    <a:pt x="5618" y="1638"/>
                  </a:lnTo>
                  <a:lnTo>
                    <a:pt x="5619" y="1647"/>
                  </a:lnTo>
                  <a:lnTo>
                    <a:pt x="5620" y="1656"/>
                  </a:lnTo>
                  <a:lnTo>
                    <a:pt x="5621" y="1665"/>
                  </a:lnTo>
                  <a:lnTo>
                    <a:pt x="5622" y="1673"/>
                  </a:lnTo>
                  <a:lnTo>
                    <a:pt x="5622" y="1682"/>
                  </a:lnTo>
                  <a:lnTo>
                    <a:pt x="5623" y="1691"/>
                  </a:lnTo>
                  <a:lnTo>
                    <a:pt x="5624" y="1700"/>
                  </a:lnTo>
                  <a:lnTo>
                    <a:pt x="5625" y="1709"/>
                  </a:lnTo>
                  <a:lnTo>
                    <a:pt x="5626" y="1717"/>
                  </a:lnTo>
                  <a:lnTo>
                    <a:pt x="5627" y="1726"/>
                  </a:lnTo>
                  <a:lnTo>
                    <a:pt x="5628" y="1735"/>
                  </a:lnTo>
                  <a:lnTo>
                    <a:pt x="5628" y="1743"/>
                  </a:lnTo>
                  <a:lnTo>
                    <a:pt x="5629" y="1752"/>
                  </a:lnTo>
                  <a:lnTo>
                    <a:pt x="5630" y="1760"/>
                  </a:lnTo>
                  <a:lnTo>
                    <a:pt x="5630" y="1760"/>
                  </a:lnTo>
                  <a:lnTo>
                    <a:pt x="5631" y="1769"/>
                  </a:lnTo>
                  <a:lnTo>
                    <a:pt x="5632" y="1777"/>
                  </a:lnTo>
                  <a:lnTo>
                    <a:pt x="5633" y="1786"/>
                  </a:lnTo>
                  <a:lnTo>
                    <a:pt x="5634" y="1794"/>
                  </a:lnTo>
                  <a:lnTo>
                    <a:pt x="5634" y="1802"/>
                  </a:lnTo>
                  <a:lnTo>
                    <a:pt x="5635" y="1810"/>
                  </a:lnTo>
                  <a:lnTo>
                    <a:pt x="5636" y="1817"/>
                  </a:lnTo>
                  <a:lnTo>
                    <a:pt x="5637" y="1825"/>
                  </a:lnTo>
                  <a:lnTo>
                    <a:pt x="5638" y="1833"/>
                  </a:lnTo>
                  <a:lnTo>
                    <a:pt x="5639" y="1840"/>
                  </a:lnTo>
                  <a:lnTo>
                    <a:pt x="5640" y="1848"/>
                  </a:lnTo>
                  <a:lnTo>
                    <a:pt x="5640" y="1855"/>
                  </a:lnTo>
                  <a:lnTo>
                    <a:pt x="5641" y="1862"/>
                  </a:lnTo>
                  <a:lnTo>
                    <a:pt x="5642" y="1869"/>
                  </a:lnTo>
                  <a:lnTo>
                    <a:pt x="5643" y="1876"/>
                  </a:lnTo>
                  <a:lnTo>
                    <a:pt x="5644" y="1883"/>
                  </a:lnTo>
                  <a:lnTo>
                    <a:pt x="5645" y="1890"/>
                  </a:lnTo>
                  <a:lnTo>
                    <a:pt x="5646" y="1896"/>
                  </a:lnTo>
                  <a:lnTo>
                    <a:pt x="5646" y="1903"/>
                  </a:lnTo>
                  <a:lnTo>
                    <a:pt x="5647" y="1909"/>
                  </a:lnTo>
                  <a:lnTo>
                    <a:pt x="5648" y="1915"/>
                  </a:lnTo>
                  <a:lnTo>
                    <a:pt x="5649" y="1922"/>
                  </a:lnTo>
                  <a:lnTo>
                    <a:pt x="5650" y="1928"/>
                  </a:lnTo>
                  <a:lnTo>
                    <a:pt x="5651" y="1934"/>
                  </a:lnTo>
                  <a:lnTo>
                    <a:pt x="5652" y="1940"/>
                  </a:lnTo>
                  <a:lnTo>
                    <a:pt x="5652" y="1946"/>
                  </a:lnTo>
                  <a:lnTo>
                    <a:pt x="5653" y="1951"/>
                  </a:lnTo>
                  <a:lnTo>
                    <a:pt x="5654" y="1957"/>
                  </a:lnTo>
                  <a:lnTo>
                    <a:pt x="5655" y="1963"/>
                  </a:lnTo>
                  <a:lnTo>
                    <a:pt x="5656" y="1968"/>
                  </a:lnTo>
                  <a:lnTo>
                    <a:pt x="5657" y="1974"/>
                  </a:lnTo>
                  <a:lnTo>
                    <a:pt x="5657" y="1979"/>
                  </a:lnTo>
                  <a:lnTo>
                    <a:pt x="5658" y="1984"/>
                  </a:lnTo>
                  <a:lnTo>
                    <a:pt x="5659" y="1989"/>
                  </a:lnTo>
                  <a:lnTo>
                    <a:pt x="5660" y="1994"/>
                  </a:lnTo>
                  <a:lnTo>
                    <a:pt x="5661" y="1999"/>
                  </a:lnTo>
                  <a:lnTo>
                    <a:pt x="5662" y="2004"/>
                  </a:lnTo>
                  <a:lnTo>
                    <a:pt x="5663" y="2009"/>
                  </a:lnTo>
                  <a:lnTo>
                    <a:pt x="5663" y="2013"/>
                  </a:lnTo>
                  <a:lnTo>
                    <a:pt x="5664" y="2018"/>
                  </a:lnTo>
                  <a:lnTo>
                    <a:pt x="5665" y="2022"/>
                  </a:lnTo>
                  <a:lnTo>
                    <a:pt x="5666" y="2027"/>
                  </a:lnTo>
                  <a:lnTo>
                    <a:pt x="5667" y="2031"/>
                  </a:lnTo>
                  <a:lnTo>
                    <a:pt x="5668" y="2035"/>
                  </a:lnTo>
                  <a:lnTo>
                    <a:pt x="5669" y="2040"/>
                  </a:lnTo>
                  <a:lnTo>
                    <a:pt x="5669" y="2044"/>
                  </a:lnTo>
                  <a:lnTo>
                    <a:pt x="5670" y="2048"/>
                  </a:lnTo>
                  <a:lnTo>
                    <a:pt x="5671" y="2052"/>
                  </a:lnTo>
                  <a:lnTo>
                    <a:pt x="5672" y="2055"/>
                  </a:lnTo>
                  <a:lnTo>
                    <a:pt x="5673" y="2059"/>
                  </a:lnTo>
                  <a:lnTo>
                    <a:pt x="5674" y="2063"/>
                  </a:lnTo>
                  <a:lnTo>
                    <a:pt x="5675" y="2067"/>
                  </a:lnTo>
                  <a:lnTo>
                    <a:pt x="5675" y="2070"/>
                  </a:lnTo>
                  <a:lnTo>
                    <a:pt x="5676" y="2074"/>
                  </a:lnTo>
                  <a:lnTo>
                    <a:pt x="5677" y="2077"/>
                  </a:lnTo>
                  <a:lnTo>
                    <a:pt x="5678" y="2080"/>
                  </a:lnTo>
                  <a:lnTo>
                    <a:pt x="5679" y="2083"/>
                  </a:lnTo>
                  <a:lnTo>
                    <a:pt x="5680" y="2087"/>
                  </a:lnTo>
                  <a:lnTo>
                    <a:pt x="5681" y="2090"/>
                  </a:lnTo>
                  <a:lnTo>
                    <a:pt x="5681" y="2093"/>
                  </a:lnTo>
                  <a:lnTo>
                    <a:pt x="5682" y="2096"/>
                  </a:lnTo>
                  <a:lnTo>
                    <a:pt x="5683" y="2098"/>
                  </a:lnTo>
                  <a:lnTo>
                    <a:pt x="5684" y="2101"/>
                  </a:lnTo>
                  <a:lnTo>
                    <a:pt x="5685" y="2104"/>
                  </a:lnTo>
                  <a:lnTo>
                    <a:pt x="5686" y="2106"/>
                  </a:lnTo>
                  <a:lnTo>
                    <a:pt x="5687" y="2109"/>
                  </a:lnTo>
                  <a:lnTo>
                    <a:pt x="5687" y="2111"/>
                  </a:lnTo>
                  <a:lnTo>
                    <a:pt x="5688" y="2114"/>
                  </a:lnTo>
                  <a:lnTo>
                    <a:pt x="5689" y="2116"/>
                  </a:lnTo>
                  <a:lnTo>
                    <a:pt x="5690" y="2118"/>
                  </a:lnTo>
                  <a:lnTo>
                    <a:pt x="5691" y="2121"/>
                  </a:lnTo>
                  <a:lnTo>
                    <a:pt x="5692" y="2123"/>
                  </a:lnTo>
                  <a:lnTo>
                    <a:pt x="5693" y="2125"/>
                  </a:lnTo>
                  <a:lnTo>
                    <a:pt x="5693" y="2127"/>
                  </a:lnTo>
                  <a:lnTo>
                    <a:pt x="5694" y="2129"/>
                  </a:lnTo>
                  <a:lnTo>
                    <a:pt x="5695" y="2131"/>
                  </a:lnTo>
                  <a:lnTo>
                    <a:pt x="5696" y="2132"/>
                  </a:lnTo>
                  <a:lnTo>
                    <a:pt x="5697" y="2134"/>
                  </a:lnTo>
                  <a:lnTo>
                    <a:pt x="5698" y="2136"/>
                  </a:lnTo>
                  <a:lnTo>
                    <a:pt x="5699" y="2137"/>
                  </a:lnTo>
                  <a:lnTo>
                    <a:pt x="5699" y="2139"/>
                  </a:lnTo>
                  <a:lnTo>
                    <a:pt x="5700" y="2140"/>
                  </a:lnTo>
                  <a:lnTo>
                    <a:pt x="5701" y="2141"/>
                  </a:lnTo>
                  <a:lnTo>
                    <a:pt x="5701" y="2141"/>
                  </a:lnTo>
                  <a:lnTo>
                    <a:pt x="5702" y="2143"/>
                  </a:lnTo>
                  <a:lnTo>
                    <a:pt x="5703" y="2144"/>
                  </a:lnTo>
                  <a:lnTo>
                    <a:pt x="5704" y="2145"/>
                  </a:lnTo>
                  <a:lnTo>
                    <a:pt x="5704" y="2147"/>
                  </a:lnTo>
                  <a:lnTo>
                    <a:pt x="5705" y="2148"/>
                  </a:lnTo>
                  <a:lnTo>
                    <a:pt x="5706" y="2149"/>
                  </a:lnTo>
                  <a:lnTo>
                    <a:pt x="5707" y="2150"/>
                  </a:lnTo>
                  <a:lnTo>
                    <a:pt x="5708" y="2152"/>
                  </a:lnTo>
                  <a:lnTo>
                    <a:pt x="5709" y="2153"/>
                  </a:lnTo>
                  <a:lnTo>
                    <a:pt x="5709" y="2154"/>
                  </a:lnTo>
                  <a:lnTo>
                    <a:pt x="5710" y="2155"/>
                  </a:lnTo>
                  <a:lnTo>
                    <a:pt x="5711" y="2157"/>
                  </a:lnTo>
                  <a:lnTo>
                    <a:pt x="5712" y="2158"/>
                  </a:lnTo>
                  <a:lnTo>
                    <a:pt x="5713" y="2159"/>
                  </a:lnTo>
                  <a:lnTo>
                    <a:pt x="5713" y="2160"/>
                  </a:lnTo>
                  <a:lnTo>
                    <a:pt x="5713" y="2160"/>
                  </a:lnTo>
                  <a:lnTo>
                    <a:pt x="5714" y="2162"/>
                  </a:lnTo>
                  <a:lnTo>
                    <a:pt x="5715" y="2163"/>
                  </a:lnTo>
                  <a:lnTo>
                    <a:pt x="5716" y="2164"/>
                  </a:lnTo>
                  <a:lnTo>
                    <a:pt x="5717" y="2165"/>
                  </a:lnTo>
                  <a:lnTo>
                    <a:pt x="5718" y="2167"/>
                  </a:lnTo>
                  <a:lnTo>
                    <a:pt x="5719" y="2168"/>
                  </a:lnTo>
                  <a:lnTo>
                    <a:pt x="5719" y="2169"/>
                  </a:lnTo>
                  <a:lnTo>
                    <a:pt x="5720" y="2171"/>
                  </a:lnTo>
                  <a:lnTo>
                    <a:pt x="5721" y="2172"/>
                  </a:lnTo>
                  <a:lnTo>
                    <a:pt x="5722" y="2173"/>
                  </a:lnTo>
                  <a:lnTo>
                    <a:pt x="5723" y="2174"/>
                  </a:lnTo>
                  <a:lnTo>
                    <a:pt x="5724" y="2176"/>
                  </a:lnTo>
                  <a:lnTo>
                    <a:pt x="5725" y="2177"/>
                  </a:lnTo>
                  <a:lnTo>
                    <a:pt x="5725" y="2178"/>
                  </a:lnTo>
                  <a:lnTo>
                    <a:pt x="5726" y="2180"/>
                  </a:lnTo>
                  <a:lnTo>
                    <a:pt x="5727" y="2181"/>
                  </a:lnTo>
                  <a:lnTo>
                    <a:pt x="5728" y="2182"/>
                  </a:lnTo>
                  <a:lnTo>
                    <a:pt x="5729" y="2183"/>
                  </a:lnTo>
                  <a:lnTo>
                    <a:pt x="5730" y="2185"/>
                  </a:lnTo>
                  <a:lnTo>
                    <a:pt x="5731" y="2186"/>
                  </a:lnTo>
                  <a:lnTo>
                    <a:pt x="5731" y="2187"/>
                  </a:lnTo>
                  <a:lnTo>
                    <a:pt x="5732" y="2188"/>
                  </a:lnTo>
                  <a:lnTo>
                    <a:pt x="5733" y="2190"/>
                  </a:lnTo>
                  <a:lnTo>
                    <a:pt x="5734" y="2191"/>
                  </a:lnTo>
                  <a:lnTo>
                    <a:pt x="5735" y="2192"/>
                  </a:lnTo>
                  <a:lnTo>
                    <a:pt x="5736" y="2193"/>
                  </a:lnTo>
                  <a:lnTo>
                    <a:pt x="5737" y="2195"/>
                  </a:lnTo>
                  <a:lnTo>
                    <a:pt x="5737" y="2196"/>
                  </a:lnTo>
                  <a:lnTo>
                    <a:pt x="5738" y="2197"/>
                  </a:lnTo>
                  <a:lnTo>
                    <a:pt x="5739" y="2198"/>
                  </a:lnTo>
                  <a:lnTo>
                    <a:pt x="5740" y="2200"/>
                  </a:lnTo>
                  <a:lnTo>
                    <a:pt x="5741" y="2201"/>
                  </a:lnTo>
                  <a:lnTo>
                    <a:pt x="5742" y="2202"/>
                  </a:lnTo>
                  <a:lnTo>
                    <a:pt x="5743" y="2203"/>
                  </a:lnTo>
                  <a:lnTo>
                    <a:pt x="5743" y="2205"/>
                  </a:lnTo>
                  <a:lnTo>
                    <a:pt x="5744" y="2206"/>
                  </a:lnTo>
                  <a:lnTo>
                    <a:pt x="5745" y="2207"/>
                  </a:lnTo>
                  <a:lnTo>
                    <a:pt x="5746" y="2208"/>
                  </a:lnTo>
                  <a:lnTo>
                    <a:pt x="5747" y="2210"/>
                  </a:lnTo>
                  <a:lnTo>
                    <a:pt x="5748" y="2211"/>
                  </a:lnTo>
                  <a:lnTo>
                    <a:pt x="5749" y="2212"/>
                  </a:lnTo>
                  <a:lnTo>
                    <a:pt x="5749" y="2213"/>
                  </a:lnTo>
                  <a:lnTo>
                    <a:pt x="5750" y="2215"/>
                  </a:lnTo>
                  <a:lnTo>
                    <a:pt x="5751" y="2216"/>
                  </a:lnTo>
                  <a:lnTo>
                    <a:pt x="5752" y="2217"/>
                  </a:lnTo>
                  <a:lnTo>
                    <a:pt x="5753" y="2218"/>
                  </a:lnTo>
                  <a:lnTo>
                    <a:pt x="5754" y="2219"/>
                  </a:lnTo>
                  <a:lnTo>
                    <a:pt x="5755" y="2221"/>
                  </a:lnTo>
                  <a:lnTo>
                    <a:pt x="5755" y="2222"/>
                  </a:lnTo>
                  <a:lnTo>
                    <a:pt x="5756" y="2223"/>
                  </a:lnTo>
                  <a:lnTo>
                    <a:pt x="5757" y="2224"/>
                  </a:lnTo>
                  <a:lnTo>
                    <a:pt x="5758" y="2225"/>
                  </a:lnTo>
                  <a:lnTo>
                    <a:pt x="5759" y="2227"/>
                  </a:lnTo>
                  <a:lnTo>
                    <a:pt x="5760" y="2228"/>
                  </a:lnTo>
                  <a:lnTo>
                    <a:pt x="5761" y="2229"/>
                  </a:lnTo>
                  <a:lnTo>
                    <a:pt x="5761" y="2230"/>
                  </a:lnTo>
                  <a:lnTo>
                    <a:pt x="5762" y="2231"/>
                  </a:lnTo>
                  <a:lnTo>
                    <a:pt x="5763" y="2233"/>
                  </a:lnTo>
                  <a:lnTo>
                    <a:pt x="5764" y="2234"/>
                  </a:lnTo>
                  <a:lnTo>
                    <a:pt x="5765" y="2235"/>
                  </a:lnTo>
                  <a:lnTo>
                    <a:pt x="5766" y="2236"/>
                  </a:lnTo>
                  <a:lnTo>
                    <a:pt x="5767" y="2237"/>
                  </a:lnTo>
                  <a:lnTo>
                    <a:pt x="5768" y="2239"/>
                  </a:lnTo>
                  <a:lnTo>
                    <a:pt x="5768" y="2240"/>
                  </a:lnTo>
                  <a:lnTo>
                    <a:pt x="5769" y="2241"/>
                  </a:lnTo>
                  <a:lnTo>
                    <a:pt x="5770" y="2242"/>
                  </a:lnTo>
                  <a:lnTo>
                    <a:pt x="5771" y="2243"/>
                  </a:lnTo>
                  <a:lnTo>
                    <a:pt x="5772" y="2245"/>
                  </a:lnTo>
                  <a:lnTo>
                    <a:pt x="5773" y="2246"/>
                  </a:lnTo>
                  <a:lnTo>
                    <a:pt x="5774" y="2247"/>
                  </a:lnTo>
                  <a:lnTo>
                    <a:pt x="5774" y="2248"/>
                  </a:lnTo>
                  <a:lnTo>
                    <a:pt x="5775" y="2249"/>
                  </a:lnTo>
                  <a:lnTo>
                    <a:pt x="5776" y="2250"/>
                  </a:lnTo>
                  <a:lnTo>
                    <a:pt x="5777" y="2252"/>
                  </a:lnTo>
                  <a:lnTo>
                    <a:pt x="5778" y="2253"/>
                  </a:lnTo>
                  <a:lnTo>
                    <a:pt x="5779" y="2254"/>
                  </a:lnTo>
                  <a:lnTo>
                    <a:pt x="5780" y="2255"/>
                  </a:lnTo>
                  <a:lnTo>
                    <a:pt x="5780" y="2256"/>
                  </a:lnTo>
                  <a:lnTo>
                    <a:pt x="5781" y="2257"/>
                  </a:lnTo>
                  <a:lnTo>
                    <a:pt x="5782" y="2259"/>
                  </a:lnTo>
                  <a:lnTo>
                    <a:pt x="5783" y="2260"/>
                  </a:lnTo>
                  <a:lnTo>
                    <a:pt x="5784" y="2261"/>
                  </a:lnTo>
                  <a:lnTo>
                    <a:pt x="5785" y="2262"/>
                  </a:lnTo>
                  <a:lnTo>
                    <a:pt x="5786" y="2263"/>
                  </a:lnTo>
                  <a:lnTo>
                    <a:pt x="5786" y="2264"/>
                  </a:lnTo>
                  <a:lnTo>
                    <a:pt x="5787" y="2266"/>
                  </a:lnTo>
                  <a:lnTo>
                    <a:pt x="5788" y="2267"/>
                  </a:lnTo>
                  <a:lnTo>
                    <a:pt x="5789" y="2268"/>
                  </a:lnTo>
                  <a:lnTo>
                    <a:pt x="5790" y="2269"/>
                  </a:lnTo>
                  <a:lnTo>
                    <a:pt x="5791" y="2270"/>
                  </a:lnTo>
                  <a:lnTo>
                    <a:pt x="5792" y="2271"/>
                  </a:lnTo>
                  <a:lnTo>
                    <a:pt x="5792" y="2272"/>
                  </a:lnTo>
                  <a:lnTo>
                    <a:pt x="5793" y="2274"/>
                  </a:lnTo>
                  <a:lnTo>
                    <a:pt x="5794" y="2275"/>
                  </a:lnTo>
                  <a:lnTo>
                    <a:pt x="5795" y="2276"/>
                  </a:lnTo>
                  <a:lnTo>
                    <a:pt x="5796" y="2277"/>
                  </a:lnTo>
                  <a:lnTo>
                    <a:pt x="5797" y="2278"/>
                  </a:lnTo>
                  <a:lnTo>
                    <a:pt x="5798" y="2279"/>
                  </a:lnTo>
                  <a:lnTo>
                    <a:pt x="5798" y="2280"/>
                  </a:lnTo>
                  <a:lnTo>
                    <a:pt x="5799" y="2281"/>
                  </a:lnTo>
                  <a:lnTo>
                    <a:pt x="5800" y="2283"/>
                  </a:lnTo>
                  <a:lnTo>
                    <a:pt x="5801" y="2284"/>
                  </a:lnTo>
                  <a:lnTo>
                    <a:pt x="5802" y="2285"/>
                  </a:lnTo>
                  <a:lnTo>
                    <a:pt x="5803" y="2286"/>
                  </a:lnTo>
                  <a:lnTo>
                    <a:pt x="5804" y="2287"/>
                  </a:lnTo>
                  <a:lnTo>
                    <a:pt x="5804" y="2288"/>
                  </a:lnTo>
                  <a:lnTo>
                    <a:pt x="5805" y="2289"/>
                  </a:lnTo>
                  <a:lnTo>
                    <a:pt x="5806" y="2290"/>
                  </a:lnTo>
                  <a:lnTo>
                    <a:pt x="5807" y="2291"/>
                  </a:lnTo>
                  <a:lnTo>
                    <a:pt x="5808" y="2293"/>
                  </a:lnTo>
                  <a:lnTo>
                    <a:pt x="5809" y="2294"/>
                  </a:lnTo>
                  <a:lnTo>
                    <a:pt x="5810" y="2295"/>
                  </a:lnTo>
                  <a:lnTo>
                    <a:pt x="5810" y="2296"/>
                  </a:lnTo>
                  <a:lnTo>
                    <a:pt x="5811" y="2297"/>
                  </a:lnTo>
                  <a:lnTo>
                    <a:pt x="5812" y="2298"/>
                  </a:lnTo>
                  <a:lnTo>
                    <a:pt x="5813" y="2299"/>
                  </a:lnTo>
                  <a:lnTo>
                    <a:pt x="5814" y="2300"/>
                  </a:lnTo>
                  <a:lnTo>
                    <a:pt x="5815" y="2301"/>
                  </a:lnTo>
                  <a:lnTo>
                    <a:pt x="5816" y="2302"/>
                  </a:lnTo>
                  <a:lnTo>
                    <a:pt x="5816" y="2304"/>
                  </a:lnTo>
                  <a:lnTo>
                    <a:pt x="5817" y="2305"/>
                  </a:lnTo>
                  <a:lnTo>
                    <a:pt x="5818" y="2306"/>
                  </a:lnTo>
                  <a:lnTo>
                    <a:pt x="5819" y="2307"/>
                  </a:lnTo>
                  <a:lnTo>
                    <a:pt x="5820" y="2308"/>
                  </a:lnTo>
                  <a:lnTo>
                    <a:pt x="5821" y="2309"/>
                  </a:lnTo>
                  <a:lnTo>
                    <a:pt x="5822" y="2310"/>
                  </a:lnTo>
                  <a:lnTo>
                    <a:pt x="5822" y="2311"/>
                  </a:lnTo>
                  <a:lnTo>
                    <a:pt x="5823" y="2312"/>
                  </a:lnTo>
                  <a:lnTo>
                    <a:pt x="5824" y="2313"/>
                  </a:lnTo>
                  <a:lnTo>
                    <a:pt x="5825" y="2314"/>
                  </a:lnTo>
                  <a:lnTo>
                    <a:pt x="5826" y="2315"/>
                  </a:lnTo>
                  <a:lnTo>
                    <a:pt x="5827" y="2317"/>
                  </a:lnTo>
                  <a:lnTo>
                    <a:pt x="5828" y="2318"/>
                  </a:lnTo>
                  <a:lnTo>
                    <a:pt x="5828" y="2319"/>
                  </a:lnTo>
                  <a:lnTo>
                    <a:pt x="5829" y="2320"/>
                  </a:lnTo>
                  <a:lnTo>
                    <a:pt x="5830" y="2321"/>
                  </a:lnTo>
                  <a:lnTo>
                    <a:pt x="5831" y="2322"/>
                  </a:lnTo>
                  <a:lnTo>
                    <a:pt x="5832" y="2323"/>
                  </a:lnTo>
                  <a:lnTo>
                    <a:pt x="5833" y="2324"/>
                  </a:lnTo>
                  <a:lnTo>
                    <a:pt x="5834" y="2325"/>
                  </a:lnTo>
                  <a:lnTo>
                    <a:pt x="5834" y="2326"/>
                  </a:lnTo>
                  <a:lnTo>
                    <a:pt x="5835" y="2327"/>
                  </a:lnTo>
                  <a:lnTo>
                    <a:pt x="5836" y="2328"/>
                  </a:lnTo>
                  <a:lnTo>
                    <a:pt x="5837" y="2329"/>
                  </a:lnTo>
                  <a:lnTo>
                    <a:pt x="5838" y="2330"/>
                  </a:lnTo>
                  <a:lnTo>
                    <a:pt x="5839" y="2331"/>
                  </a:lnTo>
                  <a:lnTo>
                    <a:pt x="5840" y="2332"/>
                  </a:lnTo>
                  <a:lnTo>
                    <a:pt x="5840" y="2333"/>
                  </a:lnTo>
                  <a:lnTo>
                    <a:pt x="5841" y="2334"/>
                  </a:lnTo>
                  <a:lnTo>
                    <a:pt x="5842" y="2335"/>
                  </a:lnTo>
                  <a:lnTo>
                    <a:pt x="5843" y="2337"/>
                  </a:lnTo>
                  <a:lnTo>
                    <a:pt x="5844" y="2338"/>
                  </a:lnTo>
                  <a:lnTo>
                    <a:pt x="5845" y="2339"/>
                  </a:lnTo>
                  <a:lnTo>
                    <a:pt x="5846" y="2340"/>
                  </a:lnTo>
                  <a:lnTo>
                    <a:pt x="5846" y="2341"/>
                  </a:lnTo>
                  <a:lnTo>
                    <a:pt x="5847" y="2342"/>
                  </a:lnTo>
                  <a:lnTo>
                    <a:pt x="5848" y="2343"/>
                  </a:lnTo>
                  <a:lnTo>
                    <a:pt x="5849" y="2344"/>
                  </a:lnTo>
                  <a:lnTo>
                    <a:pt x="5850" y="2345"/>
                  </a:lnTo>
                  <a:lnTo>
                    <a:pt x="5851" y="2346"/>
                  </a:lnTo>
                  <a:lnTo>
                    <a:pt x="5852" y="2347"/>
                  </a:lnTo>
                  <a:lnTo>
                    <a:pt x="5852" y="2348"/>
                  </a:lnTo>
                  <a:lnTo>
                    <a:pt x="5853" y="2349"/>
                  </a:lnTo>
                  <a:lnTo>
                    <a:pt x="5854" y="2350"/>
                  </a:lnTo>
                  <a:lnTo>
                    <a:pt x="5855" y="2351"/>
                  </a:lnTo>
                  <a:lnTo>
                    <a:pt x="5856" y="2352"/>
                  </a:lnTo>
                  <a:lnTo>
                    <a:pt x="5857" y="2353"/>
                  </a:lnTo>
                  <a:lnTo>
                    <a:pt x="5858" y="2354"/>
                  </a:lnTo>
                  <a:lnTo>
                    <a:pt x="5858" y="2355"/>
                  </a:lnTo>
                  <a:lnTo>
                    <a:pt x="5859" y="2356"/>
                  </a:lnTo>
                  <a:lnTo>
                    <a:pt x="5860" y="2357"/>
                  </a:lnTo>
                  <a:lnTo>
                    <a:pt x="5861" y="2358"/>
                  </a:lnTo>
                  <a:lnTo>
                    <a:pt x="5862" y="2359"/>
                  </a:lnTo>
                  <a:lnTo>
                    <a:pt x="5863" y="2360"/>
                  </a:lnTo>
                  <a:lnTo>
                    <a:pt x="5864" y="2361"/>
                  </a:lnTo>
                  <a:lnTo>
                    <a:pt x="5864" y="2362"/>
                  </a:lnTo>
                  <a:lnTo>
                    <a:pt x="5865" y="2363"/>
                  </a:lnTo>
                  <a:lnTo>
                    <a:pt x="5866" y="2364"/>
                  </a:lnTo>
                  <a:lnTo>
                    <a:pt x="5867" y="2365"/>
                  </a:lnTo>
                  <a:lnTo>
                    <a:pt x="5868" y="2366"/>
                  </a:lnTo>
                  <a:lnTo>
                    <a:pt x="5869" y="2367"/>
                  </a:lnTo>
                  <a:lnTo>
                    <a:pt x="5870" y="2368"/>
                  </a:lnTo>
                  <a:lnTo>
                    <a:pt x="5871" y="2369"/>
                  </a:lnTo>
                  <a:lnTo>
                    <a:pt x="5871" y="2370"/>
                  </a:lnTo>
                  <a:lnTo>
                    <a:pt x="5872" y="2371"/>
                  </a:lnTo>
                  <a:lnTo>
                    <a:pt x="5873" y="2372"/>
                  </a:lnTo>
                  <a:lnTo>
                    <a:pt x="5874" y="2373"/>
                  </a:lnTo>
                  <a:lnTo>
                    <a:pt x="5875" y="2374"/>
                  </a:lnTo>
                  <a:lnTo>
                    <a:pt x="5876" y="2375"/>
                  </a:lnTo>
                  <a:lnTo>
                    <a:pt x="5877" y="2376"/>
                  </a:lnTo>
                  <a:lnTo>
                    <a:pt x="5877" y="2377"/>
                  </a:lnTo>
                  <a:lnTo>
                    <a:pt x="5878" y="2377"/>
                  </a:lnTo>
                  <a:lnTo>
                    <a:pt x="5879" y="2378"/>
                  </a:lnTo>
                  <a:lnTo>
                    <a:pt x="5880" y="2379"/>
                  </a:lnTo>
                  <a:lnTo>
                    <a:pt x="5881" y="2380"/>
                  </a:lnTo>
                  <a:lnTo>
                    <a:pt x="5882" y="2381"/>
                  </a:lnTo>
                  <a:lnTo>
                    <a:pt x="5883" y="2382"/>
                  </a:lnTo>
                  <a:lnTo>
                    <a:pt x="5883" y="2383"/>
                  </a:lnTo>
                  <a:lnTo>
                    <a:pt x="5884" y="2384"/>
                  </a:lnTo>
                  <a:lnTo>
                    <a:pt x="5885" y="2385"/>
                  </a:lnTo>
                  <a:lnTo>
                    <a:pt x="5886" y="2386"/>
                  </a:lnTo>
                  <a:lnTo>
                    <a:pt x="5887" y="2387"/>
                  </a:lnTo>
                  <a:lnTo>
                    <a:pt x="5888" y="2388"/>
                  </a:lnTo>
                  <a:lnTo>
                    <a:pt x="5889" y="2389"/>
                  </a:lnTo>
                  <a:lnTo>
                    <a:pt x="5889" y="2390"/>
                  </a:lnTo>
                  <a:lnTo>
                    <a:pt x="5890" y="2391"/>
                  </a:lnTo>
                  <a:lnTo>
                    <a:pt x="5891" y="2392"/>
                  </a:lnTo>
                  <a:lnTo>
                    <a:pt x="5892" y="2393"/>
                  </a:lnTo>
                  <a:lnTo>
                    <a:pt x="5893" y="2394"/>
                  </a:lnTo>
                  <a:lnTo>
                    <a:pt x="5894" y="2395"/>
                  </a:lnTo>
                  <a:lnTo>
                    <a:pt x="5895" y="2395"/>
                  </a:lnTo>
                  <a:lnTo>
                    <a:pt x="5895" y="2396"/>
                  </a:lnTo>
                  <a:lnTo>
                    <a:pt x="5896" y="2397"/>
                  </a:lnTo>
                  <a:lnTo>
                    <a:pt x="5897" y="2398"/>
                  </a:lnTo>
                  <a:lnTo>
                    <a:pt x="5898" y="2399"/>
                  </a:lnTo>
                  <a:lnTo>
                    <a:pt x="5899" y="2400"/>
                  </a:lnTo>
                  <a:lnTo>
                    <a:pt x="5900" y="2401"/>
                  </a:lnTo>
                  <a:lnTo>
                    <a:pt x="5901" y="2402"/>
                  </a:lnTo>
                  <a:lnTo>
                    <a:pt x="5901" y="2403"/>
                  </a:lnTo>
                  <a:lnTo>
                    <a:pt x="5902" y="2404"/>
                  </a:lnTo>
                  <a:lnTo>
                    <a:pt x="5903" y="2405"/>
                  </a:lnTo>
                  <a:lnTo>
                    <a:pt x="5904" y="2406"/>
                  </a:lnTo>
                  <a:lnTo>
                    <a:pt x="5905" y="2407"/>
                  </a:lnTo>
                  <a:lnTo>
                    <a:pt x="5906" y="2407"/>
                  </a:lnTo>
                  <a:lnTo>
                    <a:pt x="5907" y="2408"/>
                  </a:lnTo>
                  <a:lnTo>
                    <a:pt x="5907" y="2409"/>
                  </a:lnTo>
                  <a:lnTo>
                    <a:pt x="5908" y="2410"/>
                  </a:lnTo>
                  <a:lnTo>
                    <a:pt x="5909" y="2411"/>
                  </a:lnTo>
                  <a:lnTo>
                    <a:pt x="5910" y="2412"/>
                  </a:lnTo>
                  <a:lnTo>
                    <a:pt x="5911" y="2413"/>
                  </a:lnTo>
                  <a:lnTo>
                    <a:pt x="5912" y="2414"/>
                  </a:lnTo>
                  <a:lnTo>
                    <a:pt x="5913" y="2415"/>
                  </a:lnTo>
                  <a:lnTo>
                    <a:pt x="5913" y="2416"/>
                  </a:lnTo>
                  <a:lnTo>
                    <a:pt x="5914" y="2416"/>
                  </a:lnTo>
                  <a:lnTo>
                    <a:pt x="5915" y="2417"/>
                  </a:lnTo>
                  <a:lnTo>
                    <a:pt x="5916" y="2418"/>
                  </a:lnTo>
                  <a:lnTo>
                    <a:pt x="5917" y="2419"/>
                  </a:lnTo>
                  <a:lnTo>
                    <a:pt x="5918" y="2420"/>
                  </a:lnTo>
                  <a:lnTo>
                    <a:pt x="5919" y="2421"/>
                  </a:lnTo>
                  <a:lnTo>
                    <a:pt x="5919" y="2422"/>
                  </a:lnTo>
                  <a:lnTo>
                    <a:pt x="5920" y="2423"/>
                  </a:lnTo>
                  <a:lnTo>
                    <a:pt x="5921" y="2424"/>
                  </a:lnTo>
                  <a:lnTo>
                    <a:pt x="5922" y="2424"/>
                  </a:lnTo>
                  <a:lnTo>
                    <a:pt x="5923" y="2425"/>
                  </a:lnTo>
                  <a:lnTo>
                    <a:pt x="5924" y="2426"/>
                  </a:lnTo>
                  <a:lnTo>
                    <a:pt x="5925" y="2427"/>
                  </a:lnTo>
                  <a:lnTo>
                    <a:pt x="5925" y="2428"/>
                  </a:lnTo>
                  <a:lnTo>
                    <a:pt x="5926" y="2429"/>
                  </a:lnTo>
                  <a:lnTo>
                    <a:pt x="5927" y="2430"/>
                  </a:lnTo>
                  <a:lnTo>
                    <a:pt x="5928" y="2430"/>
                  </a:lnTo>
                  <a:lnTo>
                    <a:pt x="5929" y="2431"/>
                  </a:lnTo>
                  <a:lnTo>
                    <a:pt x="5930" y="2432"/>
                  </a:lnTo>
                  <a:lnTo>
                    <a:pt x="5931" y="2433"/>
                  </a:lnTo>
                  <a:lnTo>
                    <a:pt x="5931" y="2434"/>
                  </a:lnTo>
                  <a:lnTo>
                    <a:pt x="5932" y="2435"/>
                  </a:lnTo>
                  <a:lnTo>
                    <a:pt x="5933" y="2436"/>
                  </a:lnTo>
                  <a:lnTo>
                    <a:pt x="5934" y="2436"/>
                  </a:lnTo>
                  <a:lnTo>
                    <a:pt x="5935" y="2437"/>
                  </a:lnTo>
                  <a:lnTo>
                    <a:pt x="5936" y="2438"/>
                  </a:lnTo>
                  <a:lnTo>
                    <a:pt x="5937" y="2439"/>
                  </a:lnTo>
                  <a:lnTo>
                    <a:pt x="5937" y="2440"/>
                  </a:lnTo>
                  <a:lnTo>
                    <a:pt x="5938" y="2441"/>
                  </a:lnTo>
                  <a:lnTo>
                    <a:pt x="5939" y="2442"/>
                  </a:lnTo>
                  <a:lnTo>
                    <a:pt x="5940" y="2442"/>
                  </a:lnTo>
                  <a:lnTo>
                    <a:pt x="5941" y="2443"/>
                  </a:lnTo>
                  <a:lnTo>
                    <a:pt x="5942" y="2444"/>
                  </a:lnTo>
                  <a:lnTo>
                    <a:pt x="5943" y="2445"/>
                  </a:lnTo>
                  <a:lnTo>
                    <a:pt x="5943" y="2446"/>
                  </a:lnTo>
                  <a:lnTo>
                    <a:pt x="5944" y="2447"/>
                  </a:lnTo>
                  <a:lnTo>
                    <a:pt x="5945" y="2447"/>
                  </a:lnTo>
                  <a:lnTo>
                    <a:pt x="5946" y="2448"/>
                  </a:lnTo>
                  <a:lnTo>
                    <a:pt x="5947" y="2449"/>
                  </a:lnTo>
                  <a:lnTo>
                    <a:pt x="5948" y="2450"/>
                  </a:lnTo>
                  <a:lnTo>
                    <a:pt x="5949" y="2451"/>
                  </a:lnTo>
                  <a:lnTo>
                    <a:pt x="5949" y="2451"/>
                  </a:lnTo>
                  <a:lnTo>
                    <a:pt x="5950" y="2452"/>
                  </a:lnTo>
                  <a:lnTo>
                    <a:pt x="5951" y="2453"/>
                  </a:lnTo>
                  <a:lnTo>
                    <a:pt x="5952" y="2454"/>
                  </a:lnTo>
                  <a:lnTo>
                    <a:pt x="5953" y="2455"/>
                  </a:lnTo>
                  <a:lnTo>
                    <a:pt x="5954" y="2456"/>
                  </a:lnTo>
                  <a:lnTo>
                    <a:pt x="5955" y="2456"/>
                  </a:lnTo>
                  <a:lnTo>
                    <a:pt x="5955" y="2457"/>
                  </a:lnTo>
                  <a:lnTo>
                    <a:pt x="5956" y="2458"/>
                  </a:lnTo>
                  <a:lnTo>
                    <a:pt x="5957" y="2459"/>
                  </a:lnTo>
                  <a:lnTo>
                    <a:pt x="5958" y="2460"/>
                  </a:lnTo>
                  <a:lnTo>
                    <a:pt x="5959" y="2460"/>
                  </a:lnTo>
                  <a:lnTo>
                    <a:pt x="5960" y="2461"/>
                  </a:lnTo>
                  <a:lnTo>
                    <a:pt x="5961" y="2462"/>
                  </a:lnTo>
                  <a:lnTo>
                    <a:pt x="5961" y="2463"/>
                  </a:lnTo>
                  <a:lnTo>
                    <a:pt x="5962" y="2464"/>
                  </a:lnTo>
                  <a:lnTo>
                    <a:pt x="5963" y="2464"/>
                  </a:lnTo>
                  <a:lnTo>
                    <a:pt x="5964" y="2465"/>
                  </a:lnTo>
                  <a:lnTo>
                    <a:pt x="5965" y="2466"/>
                  </a:lnTo>
                  <a:lnTo>
                    <a:pt x="5966" y="2467"/>
                  </a:lnTo>
                  <a:lnTo>
                    <a:pt x="5967" y="2468"/>
                  </a:lnTo>
                  <a:lnTo>
                    <a:pt x="5967" y="2468"/>
                  </a:lnTo>
                  <a:lnTo>
                    <a:pt x="5968" y="2469"/>
                  </a:lnTo>
                  <a:lnTo>
                    <a:pt x="5969" y="2470"/>
                  </a:lnTo>
                  <a:lnTo>
                    <a:pt x="5970" y="2471"/>
                  </a:lnTo>
                  <a:lnTo>
                    <a:pt x="5971" y="2471"/>
                  </a:lnTo>
                  <a:lnTo>
                    <a:pt x="5972" y="2472"/>
                  </a:lnTo>
                  <a:lnTo>
                    <a:pt x="5973" y="2473"/>
                  </a:lnTo>
                  <a:lnTo>
                    <a:pt x="5973" y="2474"/>
                  </a:lnTo>
                  <a:lnTo>
                    <a:pt x="5974" y="2474"/>
                  </a:lnTo>
                  <a:lnTo>
                    <a:pt x="5975" y="2475"/>
                  </a:lnTo>
                  <a:lnTo>
                    <a:pt x="5976" y="2476"/>
                  </a:lnTo>
                  <a:lnTo>
                    <a:pt x="5977" y="2477"/>
                  </a:lnTo>
                  <a:lnTo>
                    <a:pt x="5978" y="2478"/>
                  </a:lnTo>
                  <a:lnTo>
                    <a:pt x="5979" y="2478"/>
                  </a:lnTo>
                  <a:lnTo>
                    <a:pt x="5980" y="2479"/>
                  </a:lnTo>
                  <a:lnTo>
                    <a:pt x="5980" y="2480"/>
                  </a:lnTo>
                  <a:lnTo>
                    <a:pt x="5981" y="2481"/>
                  </a:lnTo>
                  <a:lnTo>
                    <a:pt x="5982" y="2481"/>
                  </a:lnTo>
                  <a:lnTo>
                    <a:pt x="5983" y="2482"/>
                  </a:lnTo>
                  <a:lnTo>
                    <a:pt x="5984" y="2483"/>
                  </a:lnTo>
                  <a:lnTo>
                    <a:pt x="5985" y="2484"/>
                  </a:lnTo>
                  <a:lnTo>
                    <a:pt x="5986" y="2484"/>
                  </a:lnTo>
                  <a:lnTo>
                    <a:pt x="5986" y="2485"/>
                  </a:lnTo>
                  <a:lnTo>
                    <a:pt x="5987" y="2486"/>
                  </a:lnTo>
                  <a:lnTo>
                    <a:pt x="5988" y="2487"/>
                  </a:lnTo>
                  <a:lnTo>
                    <a:pt x="5989" y="2487"/>
                  </a:lnTo>
                  <a:lnTo>
                    <a:pt x="5990" y="2488"/>
                  </a:lnTo>
                  <a:lnTo>
                    <a:pt x="5991" y="2489"/>
                  </a:lnTo>
                  <a:lnTo>
                    <a:pt x="5992" y="2490"/>
                  </a:lnTo>
                  <a:lnTo>
                    <a:pt x="5992" y="2490"/>
                  </a:lnTo>
                  <a:lnTo>
                    <a:pt x="5993" y="2491"/>
                  </a:lnTo>
                  <a:lnTo>
                    <a:pt x="5994" y="2492"/>
                  </a:lnTo>
                  <a:lnTo>
                    <a:pt x="5995" y="2492"/>
                  </a:lnTo>
                  <a:lnTo>
                    <a:pt x="5996" y="2493"/>
                  </a:lnTo>
                  <a:lnTo>
                    <a:pt x="5997" y="2494"/>
                  </a:lnTo>
                  <a:lnTo>
                    <a:pt x="5998" y="2495"/>
                  </a:lnTo>
                  <a:lnTo>
                    <a:pt x="5998" y="2495"/>
                  </a:lnTo>
                  <a:lnTo>
                    <a:pt x="5999" y="2496"/>
                  </a:lnTo>
                  <a:lnTo>
                    <a:pt x="6000" y="2497"/>
                  </a:lnTo>
                  <a:lnTo>
                    <a:pt x="6001" y="2497"/>
                  </a:lnTo>
                  <a:lnTo>
                    <a:pt x="6002" y="2498"/>
                  </a:lnTo>
                  <a:lnTo>
                    <a:pt x="6003" y="2499"/>
                  </a:lnTo>
                  <a:lnTo>
                    <a:pt x="6004" y="2500"/>
                  </a:lnTo>
                  <a:lnTo>
                    <a:pt x="6004" y="2500"/>
                  </a:lnTo>
                  <a:lnTo>
                    <a:pt x="6005" y="2501"/>
                  </a:lnTo>
                  <a:lnTo>
                    <a:pt x="6006" y="2502"/>
                  </a:lnTo>
                  <a:lnTo>
                    <a:pt x="6007" y="2502"/>
                  </a:lnTo>
                  <a:lnTo>
                    <a:pt x="6008" y="2503"/>
                  </a:lnTo>
                  <a:lnTo>
                    <a:pt x="6009" y="2504"/>
                  </a:lnTo>
                  <a:lnTo>
                    <a:pt x="6010" y="2505"/>
                  </a:lnTo>
                  <a:lnTo>
                    <a:pt x="6010" y="2505"/>
                  </a:lnTo>
                  <a:lnTo>
                    <a:pt x="6011" y="2506"/>
                  </a:lnTo>
                  <a:lnTo>
                    <a:pt x="6012" y="2507"/>
                  </a:lnTo>
                  <a:lnTo>
                    <a:pt x="6013" y="2507"/>
                  </a:lnTo>
                  <a:lnTo>
                    <a:pt x="6014" y="2508"/>
                  </a:lnTo>
                  <a:lnTo>
                    <a:pt x="6015" y="2509"/>
                  </a:lnTo>
                  <a:lnTo>
                    <a:pt x="6016" y="2509"/>
                  </a:lnTo>
                  <a:lnTo>
                    <a:pt x="6016" y="2510"/>
                  </a:lnTo>
                  <a:lnTo>
                    <a:pt x="6017" y="2511"/>
                  </a:lnTo>
                  <a:lnTo>
                    <a:pt x="6018" y="2511"/>
                  </a:lnTo>
                  <a:lnTo>
                    <a:pt x="6019" y="2512"/>
                  </a:lnTo>
                  <a:lnTo>
                    <a:pt x="6020" y="2513"/>
                  </a:lnTo>
                  <a:lnTo>
                    <a:pt x="6021" y="2513"/>
                  </a:lnTo>
                  <a:lnTo>
                    <a:pt x="6022" y="2514"/>
                  </a:lnTo>
                  <a:lnTo>
                    <a:pt x="6022" y="2515"/>
                  </a:lnTo>
                  <a:lnTo>
                    <a:pt x="6023" y="2515"/>
                  </a:lnTo>
                  <a:lnTo>
                    <a:pt x="6024" y="2516"/>
                  </a:lnTo>
                  <a:lnTo>
                    <a:pt x="6025" y="2517"/>
                  </a:lnTo>
                  <a:lnTo>
                    <a:pt x="6026" y="2517"/>
                  </a:lnTo>
                  <a:lnTo>
                    <a:pt x="6027" y="2518"/>
                  </a:lnTo>
                  <a:lnTo>
                    <a:pt x="6028" y="2519"/>
                  </a:lnTo>
                  <a:lnTo>
                    <a:pt x="6028" y="2519"/>
                  </a:lnTo>
                  <a:lnTo>
                    <a:pt x="6029" y="2520"/>
                  </a:lnTo>
                  <a:lnTo>
                    <a:pt x="6030" y="2521"/>
                  </a:lnTo>
                  <a:lnTo>
                    <a:pt x="6031" y="2521"/>
                  </a:lnTo>
                  <a:lnTo>
                    <a:pt x="6032" y="2522"/>
                  </a:lnTo>
                  <a:lnTo>
                    <a:pt x="6033" y="2523"/>
                  </a:lnTo>
                  <a:lnTo>
                    <a:pt x="6034" y="2523"/>
                  </a:lnTo>
                  <a:lnTo>
                    <a:pt x="6034" y="2524"/>
                  </a:lnTo>
                  <a:lnTo>
                    <a:pt x="6035" y="2525"/>
                  </a:lnTo>
                  <a:lnTo>
                    <a:pt x="6036" y="2525"/>
                  </a:lnTo>
                  <a:lnTo>
                    <a:pt x="6037" y="2526"/>
                  </a:lnTo>
                  <a:lnTo>
                    <a:pt x="6038" y="2527"/>
                  </a:lnTo>
                  <a:lnTo>
                    <a:pt x="6039" y="2527"/>
                  </a:lnTo>
                  <a:lnTo>
                    <a:pt x="6040" y="2528"/>
                  </a:lnTo>
                  <a:lnTo>
                    <a:pt x="6040" y="2528"/>
                  </a:lnTo>
                  <a:lnTo>
                    <a:pt x="6041" y="2529"/>
                  </a:lnTo>
                  <a:lnTo>
                    <a:pt x="6042" y="2530"/>
                  </a:lnTo>
                  <a:lnTo>
                    <a:pt x="6043" y="2530"/>
                  </a:lnTo>
                  <a:lnTo>
                    <a:pt x="6044" y="2531"/>
                  </a:lnTo>
                  <a:lnTo>
                    <a:pt x="6045" y="2532"/>
                  </a:lnTo>
                  <a:lnTo>
                    <a:pt x="6046" y="2532"/>
                  </a:lnTo>
                  <a:lnTo>
                    <a:pt x="6046" y="2533"/>
                  </a:lnTo>
                  <a:lnTo>
                    <a:pt x="6047" y="2533"/>
                  </a:lnTo>
                  <a:lnTo>
                    <a:pt x="6048" y="2534"/>
                  </a:lnTo>
                  <a:lnTo>
                    <a:pt x="6049" y="2535"/>
                  </a:lnTo>
                  <a:lnTo>
                    <a:pt x="6050" y="2535"/>
                  </a:lnTo>
                  <a:lnTo>
                    <a:pt x="6051" y="2536"/>
                  </a:lnTo>
                  <a:lnTo>
                    <a:pt x="6052" y="2537"/>
                  </a:lnTo>
                  <a:lnTo>
                    <a:pt x="6052" y="2537"/>
                  </a:lnTo>
                  <a:lnTo>
                    <a:pt x="6053" y="2538"/>
                  </a:lnTo>
                  <a:lnTo>
                    <a:pt x="6054" y="2538"/>
                  </a:lnTo>
                  <a:lnTo>
                    <a:pt x="6055" y="2539"/>
                  </a:lnTo>
                  <a:lnTo>
                    <a:pt x="6056" y="2540"/>
                  </a:lnTo>
                  <a:lnTo>
                    <a:pt x="6057" y="2540"/>
                  </a:lnTo>
                  <a:lnTo>
                    <a:pt x="6058" y="2541"/>
                  </a:lnTo>
                  <a:lnTo>
                    <a:pt x="6058" y="2541"/>
                  </a:lnTo>
                  <a:lnTo>
                    <a:pt x="6059" y="2542"/>
                  </a:lnTo>
                  <a:lnTo>
                    <a:pt x="6060" y="2543"/>
                  </a:lnTo>
                  <a:lnTo>
                    <a:pt x="6061" y="2543"/>
                  </a:lnTo>
                  <a:lnTo>
                    <a:pt x="6062" y="2544"/>
                  </a:lnTo>
                  <a:lnTo>
                    <a:pt x="6063" y="2544"/>
                  </a:lnTo>
                  <a:lnTo>
                    <a:pt x="6064" y="2545"/>
                  </a:lnTo>
                  <a:lnTo>
                    <a:pt x="6064" y="2546"/>
                  </a:lnTo>
                  <a:lnTo>
                    <a:pt x="6065" y="2546"/>
                  </a:lnTo>
                  <a:lnTo>
                    <a:pt x="6066" y="2547"/>
                  </a:lnTo>
                  <a:lnTo>
                    <a:pt x="6067" y="2547"/>
                  </a:lnTo>
                  <a:lnTo>
                    <a:pt x="6068" y="2548"/>
                  </a:lnTo>
                  <a:lnTo>
                    <a:pt x="6069" y="2548"/>
                  </a:lnTo>
                  <a:lnTo>
                    <a:pt x="6070" y="2549"/>
                  </a:lnTo>
                  <a:lnTo>
                    <a:pt x="6070" y="2550"/>
                  </a:lnTo>
                  <a:lnTo>
                    <a:pt x="6071" y="2550"/>
                  </a:lnTo>
                  <a:lnTo>
                    <a:pt x="6072" y="2551"/>
                  </a:lnTo>
                  <a:lnTo>
                    <a:pt x="6073" y="2551"/>
                  </a:lnTo>
                  <a:lnTo>
                    <a:pt x="6074" y="2552"/>
                  </a:lnTo>
                  <a:lnTo>
                    <a:pt x="6075" y="2552"/>
                  </a:lnTo>
                  <a:lnTo>
                    <a:pt x="6076" y="2553"/>
                  </a:lnTo>
                  <a:lnTo>
                    <a:pt x="6076" y="2554"/>
                  </a:lnTo>
                  <a:lnTo>
                    <a:pt x="6077" y="2554"/>
                  </a:lnTo>
                  <a:lnTo>
                    <a:pt x="6078" y="2555"/>
                  </a:lnTo>
                  <a:lnTo>
                    <a:pt x="6079" y="2555"/>
                  </a:lnTo>
                  <a:lnTo>
                    <a:pt x="6080" y="2556"/>
                  </a:lnTo>
                  <a:lnTo>
                    <a:pt x="6081" y="2556"/>
                  </a:lnTo>
                  <a:lnTo>
                    <a:pt x="6082" y="2557"/>
                  </a:lnTo>
                  <a:lnTo>
                    <a:pt x="6082" y="2557"/>
                  </a:lnTo>
                  <a:lnTo>
                    <a:pt x="6083" y="2558"/>
                  </a:lnTo>
                  <a:lnTo>
                    <a:pt x="6084" y="2559"/>
                  </a:lnTo>
                  <a:lnTo>
                    <a:pt x="6085" y="2559"/>
                  </a:lnTo>
                  <a:lnTo>
                    <a:pt x="6086" y="2560"/>
                  </a:lnTo>
                  <a:lnTo>
                    <a:pt x="6087" y="2560"/>
                  </a:lnTo>
                  <a:lnTo>
                    <a:pt x="6088" y="2561"/>
                  </a:lnTo>
                  <a:lnTo>
                    <a:pt x="6089" y="2561"/>
                  </a:lnTo>
                  <a:lnTo>
                    <a:pt x="6089" y="2562"/>
                  </a:lnTo>
                  <a:lnTo>
                    <a:pt x="6090" y="2562"/>
                  </a:lnTo>
                  <a:lnTo>
                    <a:pt x="6091" y="2563"/>
                  </a:lnTo>
                  <a:lnTo>
                    <a:pt x="6092" y="2563"/>
                  </a:lnTo>
                  <a:lnTo>
                    <a:pt x="6093" y="2564"/>
                  </a:lnTo>
                  <a:lnTo>
                    <a:pt x="6094" y="2564"/>
                  </a:lnTo>
                  <a:lnTo>
                    <a:pt x="6095" y="2565"/>
                  </a:lnTo>
                  <a:lnTo>
                    <a:pt x="6095" y="2565"/>
                  </a:lnTo>
                  <a:lnTo>
                    <a:pt x="6096" y="2566"/>
                  </a:lnTo>
                  <a:lnTo>
                    <a:pt x="6097" y="2566"/>
                  </a:lnTo>
                  <a:lnTo>
                    <a:pt x="6098" y="2567"/>
                  </a:lnTo>
                  <a:lnTo>
                    <a:pt x="6099" y="2568"/>
                  </a:lnTo>
                  <a:lnTo>
                    <a:pt x="6100" y="2568"/>
                  </a:lnTo>
                  <a:lnTo>
                    <a:pt x="6101" y="2569"/>
                  </a:lnTo>
                  <a:lnTo>
                    <a:pt x="6101" y="2569"/>
                  </a:lnTo>
                  <a:lnTo>
                    <a:pt x="6102" y="2570"/>
                  </a:lnTo>
                  <a:lnTo>
                    <a:pt x="6103" y="2570"/>
                  </a:lnTo>
                  <a:lnTo>
                    <a:pt x="6104" y="2571"/>
                  </a:lnTo>
                  <a:lnTo>
                    <a:pt x="6105" y="2571"/>
                  </a:lnTo>
                  <a:lnTo>
                    <a:pt x="6106" y="2572"/>
                  </a:lnTo>
                  <a:lnTo>
                    <a:pt x="6107" y="2572"/>
                  </a:lnTo>
                  <a:lnTo>
                    <a:pt x="6107" y="2573"/>
                  </a:lnTo>
                  <a:lnTo>
                    <a:pt x="6108" y="2573"/>
                  </a:lnTo>
                  <a:lnTo>
                    <a:pt x="6109" y="2574"/>
                  </a:lnTo>
                  <a:lnTo>
                    <a:pt x="6110" y="2574"/>
                  </a:lnTo>
                  <a:lnTo>
                    <a:pt x="6111" y="2575"/>
                  </a:lnTo>
                  <a:lnTo>
                    <a:pt x="6112" y="2575"/>
                  </a:lnTo>
                  <a:lnTo>
                    <a:pt x="6113" y="2576"/>
                  </a:lnTo>
                  <a:lnTo>
                    <a:pt x="6113" y="2576"/>
                  </a:lnTo>
                  <a:lnTo>
                    <a:pt x="6114" y="2577"/>
                  </a:lnTo>
                  <a:lnTo>
                    <a:pt x="6115" y="2577"/>
                  </a:lnTo>
                  <a:lnTo>
                    <a:pt x="6116" y="2577"/>
                  </a:lnTo>
                  <a:lnTo>
                    <a:pt x="6117" y="2578"/>
                  </a:lnTo>
                  <a:lnTo>
                    <a:pt x="6118" y="2578"/>
                  </a:lnTo>
                  <a:lnTo>
                    <a:pt x="6119" y="2579"/>
                  </a:lnTo>
                  <a:lnTo>
                    <a:pt x="6119" y="2579"/>
                  </a:lnTo>
                  <a:lnTo>
                    <a:pt x="6120" y="2580"/>
                  </a:lnTo>
                  <a:lnTo>
                    <a:pt x="6121" y="2580"/>
                  </a:lnTo>
                  <a:lnTo>
                    <a:pt x="6122" y="2581"/>
                  </a:lnTo>
                  <a:lnTo>
                    <a:pt x="6123" y="2581"/>
                  </a:lnTo>
                  <a:lnTo>
                    <a:pt x="6124" y="2582"/>
                  </a:lnTo>
                  <a:lnTo>
                    <a:pt x="6125" y="2582"/>
                  </a:lnTo>
                  <a:lnTo>
                    <a:pt x="6125" y="2583"/>
                  </a:lnTo>
                  <a:lnTo>
                    <a:pt x="6126" y="2583"/>
                  </a:lnTo>
                  <a:lnTo>
                    <a:pt x="6127" y="2584"/>
                  </a:lnTo>
                  <a:lnTo>
                    <a:pt x="6128" y="2584"/>
                  </a:lnTo>
                  <a:lnTo>
                    <a:pt x="6129" y="2584"/>
                  </a:lnTo>
                  <a:lnTo>
                    <a:pt x="6130" y="2585"/>
                  </a:lnTo>
                  <a:lnTo>
                    <a:pt x="6131" y="2585"/>
                  </a:lnTo>
                  <a:lnTo>
                    <a:pt x="6131" y="2586"/>
                  </a:lnTo>
                  <a:lnTo>
                    <a:pt x="6132" y="2586"/>
                  </a:lnTo>
                  <a:lnTo>
                    <a:pt x="6133" y="2587"/>
                  </a:lnTo>
                  <a:lnTo>
                    <a:pt x="6134" y="2587"/>
                  </a:lnTo>
                  <a:lnTo>
                    <a:pt x="6135" y="2588"/>
                  </a:lnTo>
                  <a:lnTo>
                    <a:pt x="6136" y="2588"/>
                  </a:lnTo>
                  <a:lnTo>
                    <a:pt x="6137" y="2589"/>
                  </a:lnTo>
                  <a:lnTo>
                    <a:pt x="6137" y="2589"/>
                  </a:lnTo>
                  <a:lnTo>
                    <a:pt x="6138" y="2589"/>
                  </a:lnTo>
                  <a:lnTo>
                    <a:pt x="6139" y="2590"/>
                  </a:lnTo>
                  <a:lnTo>
                    <a:pt x="6140" y="2590"/>
                  </a:lnTo>
                  <a:lnTo>
                    <a:pt x="6141" y="2591"/>
                  </a:lnTo>
                  <a:lnTo>
                    <a:pt x="6142" y="2591"/>
                  </a:lnTo>
                  <a:lnTo>
                    <a:pt x="6143" y="2592"/>
                  </a:lnTo>
                  <a:lnTo>
                    <a:pt x="6143" y="2592"/>
                  </a:lnTo>
                  <a:lnTo>
                    <a:pt x="6144" y="2592"/>
                  </a:lnTo>
                  <a:lnTo>
                    <a:pt x="6145" y="2593"/>
                  </a:lnTo>
                  <a:lnTo>
                    <a:pt x="6146" y="2593"/>
                  </a:lnTo>
                  <a:lnTo>
                    <a:pt x="6147" y="2594"/>
                  </a:lnTo>
                  <a:lnTo>
                    <a:pt x="6148" y="2594"/>
                  </a:lnTo>
                  <a:lnTo>
                    <a:pt x="6149" y="2594"/>
                  </a:lnTo>
                  <a:lnTo>
                    <a:pt x="6149" y="2595"/>
                  </a:lnTo>
                  <a:lnTo>
                    <a:pt x="6150" y="2595"/>
                  </a:lnTo>
                  <a:lnTo>
                    <a:pt x="6151" y="2596"/>
                  </a:lnTo>
                  <a:lnTo>
                    <a:pt x="6152" y="2596"/>
                  </a:lnTo>
                  <a:lnTo>
                    <a:pt x="6153" y="2597"/>
                  </a:lnTo>
                  <a:lnTo>
                    <a:pt x="6154" y="2597"/>
                  </a:lnTo>
                  <a:lnTo>
                    <a:pt x="6155" y="2597"/>
                  </a:lnTo>
                  <a:lnTo>
                    <a:pt x="6155" y="2598"/>
                  </a:lnTo>
                  <a:lnTo>
                    <a:pt x="6156" y="2598"/>
                  </a:lnTo>
                  <a:lnTo>
                    <a:pt x="6157" y="2599"/>
                  </a:lnTo>
                  <a:lnTo>
                    <a:pt x="6158" y="2599"/>
                  </a:lnTo>
                  <a:lnTo>
                    <a:pt x="6159" y="2599"/>
                  </a:lnTo>
                  <a:lnTo>
                    <a:pt x="6160" y="2600"/>
                  </a:lnTo>
                  <a:lnTo>
                    <a:pt x="6161" y="2600"/>
                  </a:lnTo>
                  <a:lnTo>
                    <a:pt x="6161" y="2600"/>
                  </a:lnTo>
                  <a:lnTo>
                    <a:pt x="6162" y="2601"/>
                  </a:lnTo>
                  <a:lnTo>
                    <a:pt x="6163" y="2601"/>
                  </a:lnTo>
                  <a:lnTo>
                    <a:pt x="6164" y="2602"/>
                  </a:lnTo>
                  <a:lnTo>
                    <a:pt x="6165" y="2602"/>
                  </a:lnTo>
                  <a:lnTo>
                    <a:pt x="6166" y="2602"/>
                  </a:lnTo>
                  <a:lnTo>
                    <a:pt x="6167" y="2603"/>
                  </a:lnTo>
                  <a:lnTo>
                    <a:pt x="6167" y="2603"/>
                  </a:lnTo>
                  <a:lnTo>
                    <a:pt x="6168" y="2604"/>
                  </a:lnTo>
                  <a:lnTo>
                    <a:pt x="6169" y="2604"/>
                  </a:lnTo>
                  <a:lnTo>
                    <a:pt x="6170" y="2604"/>
                  </a:lnTo>
                  <a:lnTo>
                    <a:pt x="6171" y="2605"/>
                  </a:lnTo>
                  <a:lnTo>
                    <a:pt x="6172" y="2605"/>
                  </a:lnTo>
                  <a:lnTo>
                    <a:pt x="6173" y="2605"/>
                  </a:lnTo>
                  <a:lnTo>
                    <a:pt x="6173" y="2606"/>
                  </a:lnTo>
                  <a:lnTo>
                    <a:pt x="6174" y="2606"/>
                  </a:lnTo>
                  <a:lnTo>
                    <a:pt x="6175" y="2606"/>
                  </a:lnTo>
                  <a:lnTo>
                    <a:pt x="6176" y="2607"/>
                  </a:lnTo>
                  <a:lnTo>
                    <a:pt x="6177" y="2607"/>
                  </a:lnTo>
                  <a:lnTo>
                    <a:pt x="6178" y="2608"/>
                  </a:lnTo>
                  <a:lnTo>
                    <a:pt x="6179" y="2608"/>
                  </a:lnTo>
                  <a:lnTo>
                    <a:pt x="6179" y="2608"/>
                  </a:lnTo>
                  <a:lnTo>
                    <a:pt x="6180" y="2609"/>
                  </a:lnTo>
                  <a:lnTo>
                    <a:pt x="6181" y="2609"/>
                  </a:lnTo>
                  <a:lnTo>
                    <a:pt x="6182" y="2609"/>
                  </a:lnTo>
                  <a:lnTo>
                    <a:pt x="6183" y="2610"/>
                  </a:lnTo>
                  <a:lnTo>
                    <a:pt x="6184" y="2610"/>
                  </a:lnTo>
                  <a:lnTo>
                    <a:pt x="6185" y="2610"/>
                  </a:lnTo>
                  <a:lnTo>
                    <a:pt x="6185" y="2611"/>
                  </a:lnTo>
                  <a:lnTo>
                    <a:pt x="6186" y="2611"/>
                  </a:lnTo>
                  <a:lnTo>
                    <a:pt x="6187" y="2611"/>
                  </a:lnTo>
                  <a:lnTo>
                    <a:pt x="6188" y="2612"/>
                  </a:lnTo>
                  <a:lnTo>
                    <a:pt x="6189" y="2612"/>
                  </a:lnTo>
                  <a:lnTo>
                    <a:pt x="6190" y="2612"/>
                  </a:lnTo>
                  <a:lnTo>
                    <a:pt x="6191" y="2613"/>
                  </a:lnTo>
                  <a:lnTo>
                    <a:pt x="6192" y="2613"/>
                  </a:lnTo>
                  <a:lnTo>
                    <a:pt x="6192" y="2613"/>
                  </a:lnTo>
                  <a:lnTo>
                    <a:pt x="6193" y="2614"/>
                  </a:lnTo>
                  <a:lnTo>
                    <a:pt x="6194" y="2614"/>
                  </a:lnTo>
                  <a:lnTo>
                    <a:pt x="6195" y="2614"/>
                  </a:lnTo>
                  <a:lnTo>
                    <a:pt x="6196" y="2615"/>
                  </a:lnTo>
                  <a:lnTo>
                    <a:pt x="6197" y="2615"/>
                  </a:lnTo>
                  <a:lnTo>
                    <a:pt x="6198" y="2615"/>
                  </a:lnTo>
                  <a:lnTo>
                    <a:pt x="6198" y="2616"/>
                  </a:lnTo>
                  <a:lnTo>
                    <a:pt x="6199" y="2616"/>
                  </a:lnTo>
                  <a:lnTo>
                    <a:pt x="6200" y="2616"/>
                  </a:lnTo>
                  <a:lnTo>
                    <a:pt x="6201" y="2616"/>
                  </a:lnTo>
                  <a:lnTo>
                    <a:pt x="6202" y="2617"/>
                  </a:lnTo>
                  <a:lnTo>
                    <a:pt x="6203" y="2617"/>
                  </a:lnTo>
                  <a:lnTo>
                    <a:pt x="6204" y="2617"/>
                  </a:lnTo>
                  <a:lnTo>
                    <a:pt x="6204" y="2618"/>
                  </a:lnTo>
                  <a:lnTo>
                    <a:pt x="6205" y="2618"/>
                  </a:lnTo>
                  <a:lnTo>
                    <a:pt x="6206" y="2618"/>
                  </a:lnTo>
                  <a:lnTo>
                    <a:pt x="6207" y="2619"/>
                  </a:lnTo>
                  <a:lnTo>
                    <a:pt x="6208" y="2619"/>
                  </a:lnTo>
                  <a:lnTo>
                    <a:pt x="6209" y="2619"/>
                  </a:lnTo>
                  <a:lnTo>
                    <a:pt x="6210" y="2619"/>
                  </a:lnTo>
                  <a:lnTo>
                    <a:pt x="6210" y="2620"/>
                  </a:lnTo>
                  <a:lnTo>
                    <a:pt x="6211" y="2620"/>
                  </a:lnTo>
                  <a:lnTo>
                    <a:pt x="6212" y="2620"/>
                  </a:lnTo>
                  <a:lnTo>
                    <a:pt x="6213" y="2621"/>
                  </a:lnTo>
                  <a:lnTo>
                    <a:pt x="6214" y="2621"/>
                  </a:lnTo>
                  <a:lnTo>
                    <a:pt x="6215" y="2621"/>
                  </a:lnTo>
                  <a:lnTo>
                    <a:pt x="6216" y="2621"/>
                  </a:lnTo>
                  <a:lnTo>
                    <a:pt x="6216" y="2622"/>
                  </a:lnTo>
                  <a:lnTo>
                    <a:pt x="6217" y="2622"/>
                  </a:lnTo>
                  <a:lnTo>
                    <a:pt x="6218" y="2622"/>
                  </a:lnTo>
                  <a:lnTo>
                    <a:pt x="6219" y="2623"/>
                  </a:lnTo>
                  <a:lnTo>
                    <a:pt x="6220" y="2623"/>
                  </a:lnTo>
                  <a:lnTo>
                    <a:pt x="6221" y="2623"/>
                  </a:lnTo>
                  <a:lnTo>
                    <a:pt x="6222" y="2623"/>
                  </a:lnTo>
                  <a:lnTo>
                    <a:pt x="6222" y="2624"/>
                  </a:lnTo>
                  <a:lnTo>
                    <a:pt x="6223" y="2624"/>
                  </a:lnTo>
                  <a:lnTo>
                    <a:pt x="6224" y="2624"/>
                  </a:lnTo>
                  <a:lnTo>
                    <a:pt x="6225" y="2624"/>
                  </a:lnTo>
                  <a:lnTo>
                    <a:pt x="6226" y="2625"/>
                  </a:lnTo>
                  <a:lnTo>
                    <a:pt x="6227" y="2625"/>
                  </a:lnTo>
                  <a:lnTo>
                    <a:pt x="6228" y="2625"/>
                  </a:lnTo>
                  <a:lnTo>
                    <a:pt x="6228" y="2625"/>
                  </a:lnTo>
                  <a:lnTo>
                    <a:pt x="6229" y="2626"/>
                  </a:lnTo>
                  <a:lnTo>
                    <a:pt x="6230" y="2626"/>
                  </a:lnTo>
                  <a:lnTo>
                    <a:pt x="6231" y="2626"/>
                  </a:lnTo>
                  <a:lnTo>
                    <a:pt x="6232" y="2626"/>
                  </a:lnTo>
                  <a:lnTo>
                    <a:pt x="6233" y="2627"/>
                  </a:lnTo>
                  <a:lnTo>
                    <a:pt x="6234" y="2627"/>
                  </a:lnTo>
                  <a:lnTo>
                    <a:pt x="6234" y="2627"/>
                  </a:lnTo>
                  <a:lnTo>
                    <a:pt x="6235" y="2627"/>
                  </a:lnTo>
                  <a:lnTo>
                    <a:pt x="6236" y="2628"/>
                  </a:lnTo>
                  <a:lnTo>
                    <a:pt x="6237" y="2628"/>
                  </a:lnTo>
                  <a:lnTo>
                    <a:pt x="6238" y="2628"/>
                  </a:lnTo>
                  <a:lnTo>
                    <a:pt x="6239" y="2628"/>
                  </a:lnTo>
                  <a:lnTo>
                    <a:pt x="6240" y="2629"/>
                  </a:lnTo>
                  <a:lnTo>
                    <a:pt x="6240" y="2629"/>
                  </a:lnTo>
                  <a:lnTo>
                    <a:pt x="6241" y="2629"/>
                  </a:lnTo>
                  <a:lnTo>
                    <a:pt x="6242" y="2629"/>
                  </a:lnTo>
                  <a:lnTo>
                    <a:pt x="6243" y="2629"/>
                  </a:lnTo>
                  <a:lnTo>
                    <a:pt x="6244" y="2630"/>
                  </a:lnTo>
                  <a:lnTo>
                    <a:pt x="6245" y="2630"/>
                  </a:lnTo>
                  <a:lnTo>
                    <a:pt x="6246" y="2630"/>
                  </a:lnTo>
                  <a:lnTo>
                    <a:pt x="6246" y="2630"/>
                  </a:lnTo>
                  <a:lnTo>
                    <a:pt x="6247" y="2631"/>
                  </a:lnTo>
                  <a:lnTo>
                    <a:pt x="6248" y="2631"/>
                  </a:lnTo>
                  <a:lnTo>
                    <a:pt x="6249" y="2631"/>
                  </a:lnTo>
                  <a:lnTo>
                    <a:pt x="6250" y="2631"/>
                  </a:lnTo>
                  <a:lnTo>
                    <a:pt x="6251" y="2631"/>
                  </a:lnTo>
                  <a:lnTo>
                    <a:pt x="6252" y="2632"/>
                  </a:lnTo>
                  <a:lnTo>
                    <a:pt x="6252" y="2632"/>
                  </a:lnTo>
                  <a:lnTo>
                    <a:pt x="6253" y="2632"/>
                  </a:lnTo>
                  <a:lnTo>
                    <a:pt x="6254" y="2632"/>
                  </a:lnTo>
                  <a:lnTo>
                    <a:pt x="6255" y="2632"/>
                  </a:lnTo>
                  <a:lnTo>
                    <a:pt x="6256" y="2633"/>
                  </a:lnTo>
                  <a:lnTo>
                    <a:pt x="6257" y="2633"/>
                  </a:lnTo>
                  <a:lnTo>
                    <a:pt x="6258" y="2633"/>
                  </a:lnTo>
                  <a:lnTo>
                    <a:pt x="6258" y="2633"/>
                  </a:lnTo>
                  <a:lnTo>
                    <a:pt x="6259" y="2633"/>
                  </a:lnTo>
                  <a:lnTo>
                    <a:pt x="6260" y="2634"/>
                  </a:lnTo>
                  <a:lnTo>
                    <a:pt x="6261" y="2634"/>
                  </a:lnTo>
                  <a:lnTo>
                    <a:pt x="6262" y="2634"/>
                  </a:lnTo>
                  <a:lnTo>
                    <a:pt x="6263" y="2634"/>
                  </a:lnTo>
                  <a:lnTo>
                    <a:pt x="6264" y="2634"/>
                  </a:lnTo>
                  <a:lnTo>
                    <a:pt x="6264" y="2634"/>
                  </a:lnTo>
                  <a:lnTo>
                    <a:pt x="6265" y="2635"/>
                  </a:lnTo>
                  <a:lnTo>
                    <a:pt x="6266" y="2635"/>
                  </a:lnTo>
                  <a:lnTo>
                    <a:pt x="6267" y="2635"/>
                  </a:lnTo>
                  <a:lnTo>
                    <a:pt x="6268" y="2635"/>
                  </a:lnTo>
                  <a:lnTo>
                    <a:pt x="6269" y="2635"/>
                  </a:lnTo>
                  <a:lnTo>
                    <a:pt x="6270" y="2635"/>
                  </a:lnTo>
                  <a:lnTo>
                    <a:pt x="6270" y="2636"/>
                  </a:lnTo>
                  <a:lnTo>
                    <a:pt x="6271" y="2636"/>
                  </a:lnTo>
                  <a:lnTo>
                    <a:pt x="6272" y="2636"/>
                  </a:lnTo>
                  <a:lnTo>
                    <a:pt x="6273" y="2636"/>
                  </a:lnTo>
                  <a:lnTo>
                    <a:pt x="6274" y="2636"/>
                  </a:lnTo>
                  <a:lnTo>
                    <a:pt x="6275" y="2636"/>
                  </a:lnTo>
                  <a:lnTo>
                    <a:pt x="6276" y="2637"/>
                  </a:lnTo>
                  <a:lnTo>
                    <a:pt x="6276" y="2637"/>
                  </a:lnTo>
                  <a:lnTo>
                    <a:pt x="6277" y="2637"/>
                  </a:lnTo>
                  <a:lnTo>
                    <a:pt x="6278" y="2637"/>
                  </a:lnTo>
                  <a:lnTo>
                    <a:pt x="6279" y="2637"/>
                  </a:lnTo>
                  <a:lnTo>
                    <a:pt x="6280" y="2637"/>
                  </a:lnTo>
                  <a:lnTo>
                    <a:pt x="6281" y="2637"/>
                  </a:lnTo>
                  <a:lnTo>
                    <a:pt x="6282" y="2638"/>
                  </a:lnTo>
                  <a:lnTo>
                    <a:pt x="6282" y="2638"/>
                  </a:lnTo>
                  <a:lnTo>
                    <a:pt x="6283" y="2638"/>
                  </a:lnTo>
                  <a:lnTo>
                    <a:pt x="6284" y="2638"/>
                  </a:lnTo>
                  <a:lnTo>
                    <a:pt x="6285" y="2638"/>
                  </a:lnTo>
                  <a:lnTo>
                    <a:pt x="6286" y="2638"/>
                  </a:lnTo>
                  <a:lnTo>
                    <a:pt x="6287" y="2638"/>
                  </a:lnTo>
                  <a:lnTo>
                    <a:pt x="6288" y="2639"/>
                  </a:lnTo>
                  <a:lnTo>
                    <a:pt x="6288" y="2639"/>
                  </a:lnTo>
                  <a:lnTo>
                    <a:pt x="6289" y="2639"/>
                  </a:lnTo>
                  <a:lnTo>
                    <a:pt x="6290" y="2639"/>
                  </a:lnTo>
                  <a:lnTo>
                    <a:pt x="6291" y="2639"/>
                  </a:lnTo>
                  <a:lnTo>
                    <a:pt x="6292" y="2639"/>
                  </a:lnTo>
                  <a:lnTo>
                    <a:pt x="6293" y="2639"/>
                  </a:lnTo>
                  <a:lnTo>
                    <a:pt x="6294" y="2639"/>
                  </a:lnTo>
                  <a:lnTo>
                    <a:pt x="6294" y="2640"/>
                  </a:lnTo>
                  <a:lnTo>
                    <a:pt x="6295" y="2640"/>
                  </a:lnTo>
                  <a:lnTo>
                    <a:pt x="6296" y="2640"/>
                  </a:lnTo>
                  <a:lnTo>
                    <a:pt x="6297" y="2640"/>
                  </a:lnTo>
                  <a:lnTo>
                    <a:pt x="6298" y="2640"/>
                  </a:lnTo>
                  <a:lnTo>
                    <a:pt x="6299" y="2640"/>
                  </a:lnTo>
                  <a:lnTo>
                    <a:pt x="6300" y="2640"/>
                  </a:lnTo>
                  <a:lnTo>
                    <a:pt x="6301" y="2640"/>
                  </a:lnTo>
                  <a:lnTo>
                    <a:pt x="6301" y="2640"/>
                  </a:lnTo>
                  <a:lnTo>
                    <a:pt x="6302" y="2641"/>
                  </a:lnTo>
                  <a:lnTo>
                    <a:pt x="6303" y="2641"/>
                  </a:lnTo>
                  <a:lnTo>
                    <a:pt x="6304" y="2641"/>
                  </a:lnTo>
                  <a:lnTo>
                    <a:pt x="6305" y="2641"/>
                  </a:lnTo>
                  <a:lnTo>
                    <a:pt x="6306" y="2641"/>
                  </a:lnTo>
                  <a:lnTo>
                    <a:pt x="6307" y="2641"/>
                  </a:lnTo>
                  <a:lnTo>
                    <a:pt x="6307" y="2641"/>
                  </a:lnTo>
                  <a:lnTo>
                    <a:pt x="6308" y="2641"/>
                  </a:lnTo>
                  <a:lnTo>
                    <a:pt x="6309" y="2641"/>
                  </a:lnTo>
                  <a:lnTo>
                    <a:pt x="6310" y="2641"/>
                  </a:lnTo>
                  <a:lnTo>
                    <a:pt x="6311" y="2641"/>
                  </a:lnTo>
                  <a:lnTo>
                    <a:pt x="6312" y="2642"/>
                  </a:lnTo>
                  <a:lnTo>
                    <a:pt x="6313" y="2642"/>
                  </a:lnTo>
                  <a:lnTo>
                    <a:pt x="6313" y="2642"/>
                  </a:lnTo>
                  <a:lnTo>
                    <a:pt x="6314" y="2642"/>
                  </a:lnTo>
                  <a:lnTo>
                    <a:pt x="6315" y="2642"/>
                  </a:lnTo>
                  <a:lnTo>
                    <a:pt x="6316" y="2642"/>
                  </a:lnTo>
                  <a:lnTo>
                    <a:pt x="6317" y="2642"/>
                  </a:lnTo>
                  <a:lnTo>
                    <a:pt x="6318" y="2642"/>
                  </a:lnTo>
                  <a:lnTo>
                    <a:pt x="6319" y="2642"/>
                  </a:lnTo>
                  <a:lnTo>
                    <a:pt x="6319" y="2642"/>
                  </a:lnTo>
                  <a:lnTo>
                    <a:pt x="6320" y="2642"/>
                  </a:lnTo>
                  <a:lnTo>
                    <a:pt x="6321" y="2642"/>
                  </a:lnTo>
                  <a:lnTo>
                    <a:pt x="6322" y="2642"/>
                  </a:lnTo>
                  <a:lnTo>
                    <a:pt x="6323" y="2642"/>
                  </a:lnTo>
                  <a:lnTo>
                    <a:pt x="6324" y="2643"/>
                  </a:lnTo>
                  <a:lnTo>
                    <a:pt x="6325" y="2643"/>
                  </a:lnTo>
                  <a:lnTo>
                    <a:pt x="6325" y="2643"/>
                  </a:lnTo>
                  <a:lnTo>
                    <a:pt x="6326" y="2643"/>
                  </a:lnTo>
                  <a:lnTo>
                    <a:pt x="6327" y="2643"/>
                  </a:lnTo>
                  <a:lnTo>
                    <a:pt x="6328" y="2643"/>
                  </a:lnTo>
                  <a:lnTo>
                    <a:pt x="6329" y="2643"/>
                  </a:lnTo>
                  <a:lnTo>
                    <a:pt x="6330" y="2643"/>
                  </a:lnTo>
                  <a:lnTo>
                    <a:pt x="6331" y="2643"/>
                  </a:lnTo>
                  <a:lnTo>
                    <a:pt x="6331" y="2643"/>
                  </a:lnTo>
                  <a:lnTo>
                    <a:pt x="6332" y="2643"/>
                  </a:lnTo>
                  <a:lnTo>
                    <a:pt x="6333" y="2643"/>
                  </a:lnTo>
                  <a:lnTo>
                    <a:pt x="6334" y="2643"/>
                  </a:lnTo>
                  <a:lnTo>
                    <a:pt x="6335" y="2643"/>
                  </a:lnTo>
                  <a:lnTo>
                    <a:pt x="6336" y="2643"/>
                  </a:lnTo>
                  <a:lnTo>
                    <a:pt x="6337" y="2643"/>
                  </a:lnTo>
                  <a:lnTo>
                    <a:pt x="6337" y="2643"/>
                  </a:lnTo>
                  <a:lnTo>
                    <a:pt x="6338" y="2643"/>
                  </a:lnTo>
                  <a:lnTo>
                    <a:pt x="6339" y="2643"/>
                  </a:lnTo>
                  <a:lnTo>
                    <a:pt x="6340" y="2643"/>
                  </a:lnTo>
                  <a:lnTo>
                    <a:pt x="6341" y="2643"/>
                  </a:lnTo>
                  <a:lnTo>
                    <a:pt x="6342" y="2643"/>
                  </a:lnTo>
                  <a:lnTo>
                    <a:pt x="6343" y="2643"/>
                  </a:lnTo>
                  <a:lnTo>
                    <a:pt x="6343" y="2643"/>
                  </a:lnTo>
                  <a:lnTo>
                    <a:pt x="6344" y="2643"/>
                  </a:lnTo>
                  <a:lnTo>
                    <a:pt x="6345" y="2643"/>
                  </a:lnTo>
                  <a:lnTo>
                    <a:pt x="6346" y="2643"/>
                  </a:lnTo>
                  <a:lnTo>
                    <a:pt x="6347" y="2643"/>
                  </a:lnTo>
                  <a:lnTo>
                    <a:pt x="6348" y="2643"/>
                  </a:lnTo>
                  <a:lnTo>
                    <a:pt x="6349" y="2643"/>
                  </a:lnTo>
                  <a:lnTo>
                    <a:pt x="6349" y="2644"/>
                  </a:lnTo>
                  <a:lnTo>
                    <a:pt x="6350" y="2644"/>
                  </a:lnTo>
                  <a:lnTo>
                    <a:pt x="6351" y="2644"/>
                  </a:lnTo>
                  <a:lnTo>
                    <a:pt x="6352" y="2644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4729956" y="1071563"/>
            <a:ext cx="4125120" cy="2452688"/>
            <a:chOff x="4729956" y="1071563"/>
            <a:chExt cx="4125120" cy="2452688"/>
          </a:xfrm>
        </p:grpSpPr>
        <p:sp>
          <p:nvSpPr>
            <p:cNvPr id="180" name="Line 158"/>
            <p:cNvSpPr>
              <a:spLocks noChangeShapeType="1"/>
            </p:cNvSpPr>
            <p:nvPr/>
          </p:nvSpPr>
          <p:spPr bwMode="auto">
            <a:xfrm>
              <a:off x="4876800" y="3349625"/>
              <a:ext cx="37163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159"/>
            <p:cNvSpPr>
              <a:spLocks noChangeArrowheads="1"/>
            </p:cNvSpPr>
            <p:nvPr/>
          </p:nvSpPr>
          <p:spPr bwMode="auto">
            <a:xfrm>
              <a:off x="4860925" y="3379788"/>
              <a:ext cx="762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2" name="Line 160"/>
            <p:cNvSpPr>
              <a:spLocks noChangeShapeType="1"/>
            </p:cNvSpPr>
            <p:nvPr/>
          </p:nvSpPr>
          <p:spPr bwMode="auto">
            <a:xfrm>
              <a:off x="4876800" y="3349625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161"/>
            <p:cNvSpPr>
              <a:spLocks noChangeArrowheads="1"/>
            </p:cNvSpPr>
            <p:nvPr/>
          </p:nvSpPr>
          <p:spPr bwMode="auto">
            <a:xfrm>
              <a:off x="5668963" y="3379788"/>
              <a:ext cx="762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5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" name="Line 162"/>
            <p:cNvSpPr>
              <a:spLocks noChangeShapeType="1"/>
            </p:cNvSpPr>
            <p:nvPr/>
          </p:nvSpPr>
          <p:spPr bwMode="auto">
            <a:xfrm>
              <a:off x="5684838" y="3349625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163"/>
            <p:cNvSpPr>
              <a:spLocks noChangeArrowheads="1"/>
            </p:cNvSpPr>
            <p:nvPr/>
          </p:nvSpPr>
          <p:spPr bwMode="auto">
            <a:xfrm>
              <a:off x="6461125" y="3379788"/>
              <a:ext cx="1143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10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" name="Line 164"/>
            <p:cNvSpPr>
              <a:spLocks noChangeShapeType="1"/>
            </p:cNvSpPr>
            <p:nvPr/>
          </p:nvSpPr>
          <p:spPr bwMode="auto">
            <a:xfrm>
              <a:off x="6491288" y="3349625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165"/>
            <p:cNvSpPr>
              <a:spLocks noChangeArrowheads="1"/>
            </p:cNvSpPr>
            <p:nvPr/>
          </p:nvSpPr>
          <p:spPr bwMode="auto">
            <a:xfrm>
              <a:off x="7269163" y="3379788"/>
              <a:ext cx="1143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15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8" name="Line 166"/>
            <p:cNvSpPr>
              <a:spLocks noChangeShapeType="1"/>
            </p:cNvSpPr>
            <p:nvPr/>
          </p:nvSpPr>
          <p:spPr bwMode="auto">
            <a:xfrm>
              <a:off x="7299325" y="3349625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167"/>
            <p:cNvSpPr>
              <a:spLocks noChangeArrowheads="1"/>
            </p:cNvSpPr>
            <p:nvPr/>
          </p:nvSpPr>
          <p:spPr bwMode="auto">
            <a:xfrm>
              <a:off x="8077200" y="3379788"/>
              <a:ext cx="1143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20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0" name="Line 168"/>
            <p:cNvSpPr>
              <a:spLocks noChangeShapeType="1"/>
            </p:cNvSpPr>
            <p:nvPr/>
          </p:nvSpPr>
          <p:spPr bwMode="auto">
            <a:xfrm>
              <a:off x="8107363" y="3349625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Line 169"/>
            <p:cNvSpPr>
              <a:spLocks noChangeShapeType="1"/>
            </p:cNvSpPr>
            <p:nvPr/>
          </p:nvSpPr>
          <p:spPr bwMode="auto">
            <a:xfrm>
              <a:off x="4876800" y="3446463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Line 170"/>
            <p:cNvSpPr>
              <a:spLocks noChangeShapeType="1"/>
            </p:cNvSpPr>
            <p:nvPr/>
          </p:nvSpPr>
          <p:spPr bwMode="auto">
            <a:xfrm>
              <a:off x="5249863" y="3446463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171"/>
            <p:cNvSpPr>
              <a:spLocks noChangeArrowheads="1"/>
            </p:cNvSpPr>
            <p:nvPr/>
          </p:nvSpPr>
          <p:spPr bwMode="auto">
            <a:xfrm>
              <a:off x="5257800" y="3446463"/>
              <a:ext cx="4127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172"/>
            <p:cNvSpPr>
              <a:spLocks noChangeArrowheads="1"/>
            </p:cNvSpPr>
            <p:nvPr/>
          </p:nvSpPr>
          <p:spPr bwMode="auto">
            <a:xfrm>
              <a:off x="5314950" y="3446463"/>
              <a:ext cx="14288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173"/>
            <p:cNvSpPr>
              <a:spLocks noChangeArrowheads="1"/>
            </p:cNvSpPr>
            <p:nvPr/>
          </p:nvSpPr>
          <p:spPr bwMode="auto">
            <a:xfrm>
              <a:off x="5360988" y="3446463"/>
              <a:ext cx="301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174"/>
            <p:cNvSpPr>
              <a:spLocks noChangeArrowheads="1"/>
            </p:cNvSpPr>
            <p:nvPr/>
          </p:nvSpPr>
          <p:spPr bwMode="auto">
            <a:xfrm>
              <a:off x="5397500" y="3446463"/>
              <a:ext cx="5080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175"/>
            <p:cNvSpPr>
              <a:spLocks noChangeArrowheads="1"/>
            </p:cNvSpPr>
            <p:nvPr/>
          </p:nvSpPr>
          <p:spPr bwMode="auto">
            <a:xfrm>
              <a:off x="5448300" y="3446463"/>
              <a:ext cx="5080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176"/>
            <p:cNvSpPr>
              <a:spLocks noChangeArrowheads="1"/>
            </p:cNvSpPr>
            <p:nvPr/>
          </p:nvSpPr>
          <p:spPr bwMode="auto">
            <a:xfrm>
              <a:off x="5499100" y="3446463"/>
              <a:ext cx="5080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177"/>
            <p:cNvSpPr>
              <a:spLocks noChangeArrowheads="1"/>
            </p:cNvSpPr>
            <p:nvPr/>
          </p:nvSpPr>
          <p:spPr bwMode="auto">
            <a:xfrm>
              <a:off x="5549900" y="3446463"/>
              <a:ext cx="49213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178"/>
            <p:cNvSpPr>
              <a:spLocks noChangeArrowheads="1"/>
            </p:cNvSpPr>
            <p:nvPr/>
          </p:nvSpPr>
          <p:spPr bwMode="auto">
            <a:xfrm>
              <a:off x="5599113" y="3446463"/>
              <a:ext cx="5080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179"/>
            <p:cNvSpPr>
              <a:spLocks noChangeArrowheads="1"/>
            </p:cNvSpPr>
            <p:nvPr/>
          </p:nvSpPr>
          <p:spPr bwMode="auto">
            <a:xfrm>
              <a:off x="5656263" y="3446463"/>
              <a:ext cx="2222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180"/>
            <p:cNvSpPr>
              <a:spLocks noChangeArrowheads="1"/>
            </p:cNvSpPr>
            <p:nvPr/>
          </p:nvSpPr>
          <p:spPr bwMode="auto">
            <a:xfrm>
              <a:off x="5689600" y="3446463"/>
              <a:ext cx="23813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Line 181"/>
            <p:cNvSpPr>
              <a:spLocks noChangeShapeType="1"/>
            </p:cNvSpPr>
            <p:nvPr/>
          </p:nvSpPr>
          <p:spPr bwMode="auto">
            <a:xfrm>
              <a:off x="5789613" y="3446463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182"/>
            <p:cNvSpPr>
              <a:spLocks noChangeArrowheads="1"/>
            </p:cNvSpPr>
            <p:nvPr/>
          </p:nvSpPr>
          <p:spPr bwMode="auto">
            <a:xfrm>
              <a:off x="5797550" y="3446463"/>
              <a:ext cx="301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Line 183"/>
            <p:cNvSpPr>
              <a:spLocks noChangeShapeType="1"/>
            </p:cNvSpPr>
            <p:nvPr/>
          </p:nvSpPr>
          <p:spPr bwMode="auto">
            <a:xfrm>
              <a:off x="5838825" y="3446463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184"/>
            <p:cNvSpPr>
              <a:spLocks noChangeArrowheads="1"/>
            </p:cNvSpPr>
            <p:nvPr/>
          </p:nvSpPr>
          <p:spPr bwMode="auto">
            <a:xfrm>
              <a:off x="5838825" y="3446463"/>
              <a:ext cx="14288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Line 185"/>
            <p:cNvSpPr>
              <a:spLocks noChangeShapeType="1"/>
            </p:cNvSpPr>
            <p:nvPr/>
          </p:nvSpPr>
          <p:spPr bwMode="auto">
            <a:xfrm>
              <a:off x="5853113" y="3446463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186"/>
            <p:cNvSpPr>
              <a:spLocks noChangeArrowheads="1"/>
            </p:cNvSpPr>
            <p:nvPr/>
          </p:nvSpPr>
          <p:spPr bwMode="auto">
            <a:xfrm>
              <a:off x="5853113" y="3446463"/>
              <a:ext cx="14288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187"/>
            <p:cNvSpPr>
              <a:spLocks noChangeArrowheads="1"/>
            </p:cNvSpPr>
            <p:nvPr/>
          </p:nvSpPr>
          <p:spPr bwMode="auto">
            <a:xfrm>
              <a:off x="5876925" y="3446463"/>
              <a:ext cx="301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Line 188"/>
            <p:cNvSpPr>
              <a:spLocks noChangeShapeType="1"/>
            </p:cNvSpPr>
            <p:nvPr/>
          </p:nvSpPr>
          <p:spPr bwMode="auto">
            <a:xfrm>
              <a:off x="5918200" y="3446463"/>
              <a:ext cx="0" cy="77788"/>
            </a:xfrm>
            <a:prstGeom prst="line">
              <a:avLst/>
            </a:prstGeom>
            <a:noFill/>
            <a:ln w="0">
              <a:solidFill>
                <a:srgbClr val="8855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Line 189"/>
            <p:cNvSpPr>
              <a:spLocks noChangeShapeType="1"/>
            </p:cNvSpPr>
            <p:nvPr/>
          </p:nvSpPr>
          <p:spPr bwMode="auto">
            <a:xfrm>
              <a:off x="5924550" y="3446463"/>
              <a:ext cx="0" cy="77788"/>
            </a:xfrm>
            <a:prstGeom prst="line">
              <a:avLst/>
            </a:prstGeom>
            <a:noFill/>
            <a:ln w="0">
              <a:solidFill>
                <a:srgbClr val="8855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Line 190"/>
            <p:cNvSpPr>
              <a:spLocks noChangeShapeType="1"/>
            </p:cNvSpPr>
            <p:nvPr/>
          </p:nvSpPr>
          <p:spPr bwMode="auto">
            <a:xfrm>
              <a:off x="5929313" y="3446463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Line 191"/>
            <p:cNvSpPr>
              <a:spLocks noChangeShapeType="1"/>
            </p:cNvSpPr>
            <p:nvPr/>
          </p:nvSpPr>
          <p:spPr bwMode="auto">
            <a:xfrm>
              <a:off x="5935663" y="3446463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Rectangle 192"/>
            <p:cNvSpPr>
              <a:spLocks noChangeArrowheads="1"/>
            </p:cNvSpPr>
            <p:nvPr/>
          </p:nvSpPr>
          <p:spPr bwMode="auto">
            <a:xfrm>
              <a:off x="5992813" y="3446463"/>
              <a:ext cx="22225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193"/>
            <p:cNvSpPr>
              <a:spLocks noChangeArrowheads="1"/>
            </p:cNvSpPr>
            <p:nvPr/>
          </p:nvSpPr>
          <p:spPr bwMode="auto">
            <a:xfrm>
              <a:off x="6026150" y="3446463"/>
              <a:ext cx="301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Rectangle 194"/>
            <p:cNvSpPr>
              <a:spLocks noChangeArrowheads="1"/>
            </p:cNvSpPr>
            <p:nvPr/>
          </p:nvSpPr>
          <p:spPr bwMode="auto">
            <a:xfrm>
              <a:off x="6062663" y="3446463"/>
              <a:ext cx="5080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Rectangle 195"/>
            <p:cNvSpPr>
              <a:spLocks noChangeArrowheads="1"/>
            </p:cNvSpPr>
            <p:nvPr/>
          </p:nvSpPr>
          <p:spPr bwMode="auto">
            <a:xfrm>
              <a:off x="6113463" y="3446463"/>
              <a:ext cx="49213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Rectangle 196"/>
            <p:cNvSpPr>
              <a:spLocks noChangeArrowheads="1"/>
            </p:cNvSpPr>
            <p:nvPr/>
          </p:nvSpPr>
          <p:spPr bwMode="auto">
            <a:xfrm>
              <a:off x="6162675" y="3446463"/>
              <a:ext cx="5080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Rectangle 197"/>
            <p:cNvSpPr>
              <a:spLocks noChangeArrowheads="1"/>
            </p:cNvSpPr>
            <p:nvPr/>
          </p:nvSpPr>
          <p:spPr bwMode="auto">
            <a:xfrm>
              <a:off x="6213475" y="3446463"/>
              <a:ext cx="5080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Rectangle 198"/>
            <p:cNvSpPr>
              <a:spLocks noChangeArrowheads="1"/>
            </p:cNvSpPr>
            <p:nvPr/>
          </p:nvSpPr>
          <p:spPr bwMode="auto">
            <a:xfrm>
              <a:off x="6264275" y="3446463"/>
              <a:ext cx="49213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Line 199"/>
            <p:cNvSpPr>
              <a:spLocks noChangeShapeType="1"/>
            </p:cNvSpPr>
            <p:nvPr/>
          </p:nvSpPr>
          <p:spPr bwMode="auto">
            <a:xfrm>
              <a:off x="6327775" y="3446463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Rectangle 200"/>
            <p:cNvSpPr>
              <a:spLocks noChangeArrowheads="1"/>
            </p:cNvSpPr>
            <p:nvPr/>
          </p:nvSpPr>
          <p:spPr bwMode="auto">
            <a:xfrm>
              <a:off x="6335713" y="3446463"/>
              <a:ext cx="5397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Rectangle 201"/>
            <p:cNvSpPr>
              <a:spLocks noChangeArrowheads="1"/>
            </p:cNvSpPr>
            <p:nvPr/>
          </p:nvSpPr>
          <p:spPr bwMode="auto">
            <a:xfrm>
              <a:off x="6402388" y="3446463"/>
              <a:ext cx="1460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Rectangle 202"/>
            <p:cNvSpPr>
              <a:spLocks noChangeArrowheads="1"/>
            </p:cNvSpPr>
            <p:nvPr/>
          </p:nvSpPr>
          <p:spPr bwMode="auto">
            <a:xfrm>
              <a:off x="6561138" y="3446463"/>
              <a:ext cx="6667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Rectangle 203"/>
            <p:cNvSpPr>
              <a:spLocks noChangeArrowheads="1"/>
            </p:cNvSpPr>
            <p:nvPr/>
          </p:nvSpPr>
          <p:spPr bwMode="auto">
            <a:xfrm>
              <a:off x="6651625" y="3446463"/>
              <a:ext cx="14288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Line 204"/>
            <p:cNvSpPr>
              <a:spLocks noChangeShapeType="1"/>
            </p:cNvSpPr>
            <p:nvPr/>
          </p:nvSpPr>
          <p:spPr bwMode="auto">
            <a:xfrm>
              <a:off x="6670675" y="3446463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Rectangle 205"/>
            <p:cNvSpPr>
              <a:spLocks noChangeArrowheads="1"/>
            </p:cNvSpPr>
            <p:nvPr/>
          </p:nvSpPr>
          <p:spPr bwMode="auto">
            <a:xfrm>
              <a:off x="6678613" y="3446463"/>
              <a:ext cx="571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Line 206"/>
            <p:cNvSpPr>
              <a:spLocks noChangeShapeType="1"/>
            </p:cNvSpPr>
            <p:nvPr/>
          </p:nvSpPr>
          <p:spPr bwMode="auto">
            <a:xfrm>
              <a:off x="6735763" y="3446463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Rectangle 207"/>
            <p:cNvSpPr>
              <a:spLocks noChangeArrowheads="1"/>
            </p:cNvSpPr>
            <p:nvPr/>
          </p:nvSpPr>
          <p:spPr bwMode="auto">
            <a:xfrm>
              <a:off x="6735763" y="3446463"/>
              <a:ext cx="55563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Line 208"/>
            <p:cNvSpPr>
              <a:spLocks noChangeShapeType="1"/>
            </p:cNvSpPr>
            <p:nvPr/>
          </p:nvSpPr>
          <p:spPr bwMode="auto">
            <a:xfrm>
              <a:off x="6799263" y="3446463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Rectangle 209"/>
            <p:cNvSpPr>
              <a:spLocks noChangeArrowheads="1"/>
            </p:cNvSpPr>
            <p:nvPr/>
          </p:nvSpPr>
          <p:spPr bwMode="auto">
            <a:xfrm>
              <a:off x="6842125" y="3446463"/>
              <a:ext cx="682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Rectangle 210"/>
            <p:cNvSpPr>
              <a:spLocks noChangeArrowheads="1"/>
            </p:cNvSpPr>
            <p:nvPr/>
          </p:nvSpPr>
          <p:spPr bwMode="auto">
            <a:xfrm>
              <a:off x="6923088" y="3446463"/>
              <a:ext cx="144463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Rectangle 211"/>
            <p:cNvSpPr>
              <a:spLocks noChangeArrowheads="1"/>
            </p:cNvSpPr>
            <p:nvPr/>
          </p:nvSpPr>
          <p:spPr bwMode="auto">
            <a:xfrm>
              <a:off x="7080250" y="3446463"/>
              <a:ext cx="2857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Line 212"/>
            <p:cNvSpPr>
              <a:spLocks noChangeShapeType="1"/>
            </p:cNvSpPr>
            <p:nvPr/>
          </p:nvSpPr>
          <p:spPr bwMode="auto">
            <a:xfrm>
              <a:off x="7108825" y="3446463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Rectangle 213"/>
            <p:cNvSpPr>
              <a:spLocks noChangeArrowheads="1"/>
            </p:cNvSpPr>
            <p:nvPr/>
          </p:nvSpPr>
          <p:spPr bwMode="auto">
            <a:xfrm>
              <a:off x="7108825" y="3446463"/>
              <a:ext cx="26988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Line 214"/>
            <p:cNvSpPr>
              <a:spLocks noChangeShapeType="1"/>
            </p:cNvSpPr>
            <p:nvPr/>
          </p:nvSpPr>
          <p:spPr bwMode="auto">
            <a:xfrm>
              <a:off x="7143750" y="3446463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Rectangle 215"/>
            <p:cNvSpPr>
              <a:spLocks noChangeArrowheads="1"/>
            </p:cNvSpPr>
            <p:nvPr/>
          </p:nvSpPr>
          <p:spPr bwMode="auto">
            <a:xfrm>
              <a:off x="7156450" y="3446463"/>
              <a:ext cx="5080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Rectangle 216"/>
            <p:cNvSpPr>
              <a:spLocks noChangeArrowheads="1"/>
            </p:cNvSpPr>
            <p:nvPr/>
          </p:nvSpPr>
          <p:spPr bwMode="auto">
            <a:xfrm>
              <a:off x="7207250" y="3446463"/>
              <a:ext cx="5080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Rectangle 217"/>
            <p:cNvSpPr>
              <a:spLocks noChangeArrowheads="1"/>
            </p:cNvSpPr>
            <p:nvPr/>
          </p:nvSpPr>
          <p:spPr bwMode="auto">
            <a:xfrm>
              <a:off x="7258050" y="3446463"/>
              <a:ext cx="49213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Rectangle 218"/>
            <p:cNvSpPr>
              <a:spLocks noChangeArrowheads="1"/>
            </p:cNvSpPr>
            <p:nvPr/>
          </p:nvSpPr>
          <p:spPr bwMode="auto">
            <a:xfrm>
              <a:off x="7307263" y="3446463"/>
              <a:ext cx="5080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Rectangle 219"/>
            <p:cNvSpPr>
              <a:spLocks noChangeArrowheads="1"/>
            </p:cNvSpPr>
            <p:nvPr/>
          </p:nvSpPr>
          <p:spPr bwMode="auto">
            <a:xfrm>
              <a:off x="7358063" y="3446463"/>
              <a:ext cx="5080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Rectangle 220"/>
            <p:cNvSpPr>
              <a:spLocks noChangeArrowheads="1"/>
            </p:cNvSpPr>
            <p:nvPr/>
          </p:nvSpPr>
          <p:spPr bwMode="auto">
            <a:xfrm>
              <a:off x="7415213" y="3446463"/>
              <a:ext cx="301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Rectangle 221"/>
            <p:cNvSpPr>
              <a:spLocks noChangeArrowheads="1"/>
            </p:cNvSpPr>
            <p:nvPr/>
          </p:nvSpPr>
          <p:spPr bwMode="auto">
            <a:xfrm>
              <a:off x="7454900" y="3446463"/>
              <a:ext cx="23813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Line 222"/>
            <p:cNvSpPr>
              <a:spLocks noChangeShapeType="1"/>
            </p:cNvSpPr>
            <p:nvPr/>
          </p:nvSpPr>
          <p:spPr bwMode="auto">
            <a:xfrm>
              <a:off x="7534275" y="3446463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Line 223"/>
            <p:cNvSpPr>
              <a:spLocks noChangeShapeType="1"/>
            </p:cNvSpPr>
            <p:nvPr/>
          </p:nvSpPr>
          <p:spPr bwMode="auto">
            <a:xfrm>
              <a:off x="7545388" y="3446463"/>
              <a:ext cx="0" cy="77788"/>
            </a:xfrm>
            <a:prstGeom prst="line">
              <a:avLst/>
            </a:prstGeom>
            <a:noFill/>
            <a:ln w="0">
              <a:solidFill>
                <a:srgbClr val="8855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Line 224"/>
            <p:cNvSpPr>
              <a:spLocks noChangeShapeType="1"/>
            </p:cNvSpPr>
            <p:nvPr/>
          </p:nvSpPr>
          <p:spPr bwMode="auto">
            <a:xfrm>
              <a:off x="7551738" y="3446463"/>
              <a:ext cx="0" cy="77788"/>
            </a:xfrm>
            <a:prstGeom prst="line">
              <a:avLst/>
            </a:prstGeom>
            <a:noFill/>
            <a:ln w="0">
              <a:solidFill>
                <a:srgbClr val="8855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Rectangle 225"/>
            <p:cNvSpPr>
              <a:spLocks noChangeArrowheads="1"/>
            </p:cNvSpPr>
            <p:nvPr/>
          </p:nvSpPr>
          <p:spPr bwMode="auto">
            <a:xfrm>
              <a:off x="7564438" y="3446463"/>
              <a:ext cx="301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Line 226"/>
            <p:cNvSpPr>
              <a:spLocks noChangeShapeType="1"/>
            </p:cNvSpPr>
            <p:nvPr/>
          </p:nvSpPr>
          <p:spPr bwMode="auto">
            <a:xfrm>
              <a:off x="7604125" y="3446463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Rectangle 227"/>
            <p:cNvSpPr>
              <a:spLocks noChangeArrowheads="1"/>
            </p:cNvSpPr>
            <p:nvPr/>
          </p:nvSpPr>
          <p:spPr bwMode="auto">
            <a:xfrm>
              <a:off x="7604125" y="3446463"/>
              <a:ext cx="14288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Line 228"/>
            <p:cNvSpPr>
              <a:spLocks noChangeShapeType="1"/>
            </p:cNvSpPr>
            <p:nvPr/>
          </p:nvSpPr>
          <p:spPr bwMode="auto">
            <a:xfrm>
              <a:off x="7618413" y="3446463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Rectangle 229"/>
            <p:cNvSpPr>
              <a:spLocks noChangeArrowheads="1"/>
            </p:cNvSpPr>
            <p:nvPr/>
          </p:nvSpPr>
          <p:spPr bwMode="auto">
            <a:xfrm>
              <a:off x="7618413" y="3446463"/>
              <a:ext cx="14288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Rectangle 230"/>
            <p:cNvSpPr>
              <a:spLocks noChangeArrowheads="1"/>
            </p:cNvSpPr>
            <p:nvPr/>
          </p:nvSpPr>
          <p:spPr bwMode="auto">
            <a:xfrm>
              <a:off x="7642225" y="3446463"/>
              <a:ext cx="301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Line 231"/>
            <p:cNvSpPr>
              <a:spLocks noChangeShapeType="1"/>
            </p:cNvSpPr>
            <p:nvPr/>
          </p:nvSpPr>
          <p:spPr bwMode="auto">
            <a:xfrm>
              <a:off x="7680325" y="3446463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Rectangle 232"/>
            <p:cNvSpPr>
              <a:spLocks noChangeArrowheads="1"/>
            </p:cNvSpPr>
            <p:nvPr/>
          </p:nvSpPr>
          <p:spPr bwMode="auto">
            <a:xfrm>
              <a:off x="7758113" y="3446463"/>
              <a:ext cx="22225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Rectangle 233"/>
            <p:cNvSpPr>
              <a:spLocks noChangeArrowheads="1"/>
            </p:cNvSpPr>
            <p:nvPr/>
          </p:nvSpPr>
          <p:spPr bwMode="auto">
            <a:xfrm>
              <a:off x="7791450" y="3446463"/>
              <a:ext cx="2381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Rectangle 234"/>
            <p:cNvSpPr>
              <a:spLocks noChangeArrowheads="1"/>
            </p:cNvSpPr>
            <p:nvPr/>
          </p:nvSpPr>
          <p:spPr bwMode="auto">
            <a:xfrm>
              <a:off x="7821613" y="3446463"/>
              <a:ext cx="49213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Rectangle 235"/>
            <p:cNvSpPr>
              <a:spLocks noChangeArrowheads="1"/>
            </p:cNvSpPr>
            <p:nvPr/>
          </p:nvSpPr>
          <p:spPr bwMode="auto">
            <a:xfrm>
              <a:off x="7870825" y="3446463"/>
              <a:ext cx="5080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Rectangle 236"/>
            <p:cNvSpPr>
              <a:spLocks noChangeArrowheads="1"/>
            </p:cNvSpPr>
            <p:nvPr/>
          </p:nvSpPr>
          <p:spPr bwMode="auto">
            <a:xfrm>
              <a:off x="7921625" y="3446463"/>
              <a:ext cx="5080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Rectangle 237"/>
            <p:cNvSpPr>
              <a:spLocks noChangeArrowheads="1"/>
            </p:cNvSpPr>
            <p:nvPr/>
          </p:nvSpPr>
          <p:spPr bwMode="auto">
            <a:xfrm>
              <a:off x="7972425" y="3446463"/>
              <a:ext cx="5080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Rectangle 238"/>
            <p:cNvSpPr>
              <a:spLocks noChangeArrowheads="1"/>
            </p:cNvSpPr>
            <p:nvPr/>
          </p:nvSpPr>
          <p:spPr bwMode="auto">
            <a:xfrm>
              <a:off x="8023225" y="3446463"/>
              <a:ext cx="49213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Rectangle 239"/>
            <p:cNvSpPr>
              <a:spLocks noChangeArrowheads="1"/>
            </p:cNvSpPr>
            <p:nvPr/>
          </p:nvSpPr>
          <p:spPr bwMode="auto">
            <a:xfrm>
              <a:off x="8080375" y="3446463"/>
              <a:ext cx="2857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Rectangle 240"/>
            <p:cNvSpPr>
              <a:spLocks noChangeArrowheads="1"/>
            </p:cNvSpPr>
            <p:nvPr/>
          </p:nvSpPr>
          <p:spPr bwMode="auto">
            <a:xfrm>
              <a:off x="8142288" y="3446463"/>
              <a:ext cx="14288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Rectangle 241"/>
            <p:cNvSpPr>
              <a:spLocks noChangeArrowheads="1"/>
            </p:cNvSpPr>
            <p:nvPr/>
          </p:nvSpPr>
          <p:spPr bwMode="auto">
            <a:xfrm>
              <a:off x="8170863" y="3446463"/>
              <a:ext cx="428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Line 242"/>
            <p:cNvSpPr>
              <a:spLocks noChangeShapeType="1"/>
            </p:cNvSpPr>
            <p:nvPr/>
          </p:nvSpPr>
          <p:spPr bwMode="auto">
            <a:xfrm>
              <a:off x="8220075" y="3446463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Line 243"/>
            <p:cNvSpPr>
              <a:spLocks noChangeShapeType="1"/>
            </p:cNvSpPr>
            <p:nvPr/>
          </p:nvSpPr>
          <p:spPr bwMode="auto">
            <a:xfrm>
              <a:off x="8593138" y="3446463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Line 244"/>
            <p:cNvSpPr>
              <a:spLocks noChangeShapeType="1"/>
            </p:cNvSpPr>
            <p:nvPr/>
          </p:nvSpPr>
          <p:spPr bwMode="auto">
            <a:xfrm>
              <a:off x="8593138" y="3446463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Line 246"/>
            <p:cNvSpPr>
              <a:spLocks noChangeShapeType="1"/>
            </p:cNvSpPr>
            <p:nvPr/>
          </p:nvSpPr>
          <p:spPr bwMode="auto">
            <a:xfrm>
              <a:off x="4876800" y="1830388"/>
              <a:ext cx="37163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Line 247"/>
            <p:cNvSpPr>
              <a:spLocks noChangeShapeType="1"/>
            </p:cNvSpPr>
            <p:nvPr/>
          </p:nvSpPr>
          <p:spPr bwMode="auto">
            <a:xfrm flipV="1">
              <a:off x="4876800" y="1071563"/>
              <a:ext cx="0" cy="22780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Line 248"/>
            <p:cNvSpPr>
              <a:spLocks noChangeShapeType="1"/>
            </p:cNvSpPr>
            <p:nvPr/>
          </p:nvSpPr>
          <p:spPr bwMode="auto">
            <a:xfrm flipH="1">
              <a:off x="4860925" y="3349625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Rectangle 249"/>
            <p:cNvSpPr>
              <a:spLocks noChangeArrowheads="1"/>
            </p:cNvSpPr>
            <p:nvPr/>
          </p:nvSpPr>
          <p:spPr bwMode="auto">
            <a:xfrm>
              <a:off x="4814888" y="3321050"/>
              <a:ext cx="762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1" name="Line 250"/>
            <p:cNvSpPr>
              <a:spLocks noChangeShapeType="1"/>
            </p:cNvSpPr>
            <p:nvPr/>
          </p:nvSpPr>
          <p:spPr bwMode="auto">
            <a:xfrm flipH="1">
              <a:off x="4860925" y="2930525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Rectangle 251"/>
            <p:cNvSpPr>
              <a:spLocks noChangeArrowheads="1"/>
            </p:cNvSpPr>
            <p:nvPr/>
          </p:nvSpPr>
          <p:spPr bwMode="auto">
            <a:xfrm>
              <a:off x="4814888" y="2903538"/>
              <a:ext cx="762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5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" name="Line 252"/>
            <p:cNvSpPr>
              <a:spLocks noChangeShapeType="1"/>
            </p:cNvSpPr>
            <p:nvPr/>
          </p:nvSpPr>
          <p:spPr bwMode="auto">
            <a:xfrm flipH="1">
              <a:off x="4860925" y="2513013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Rectangle 253"/>
            <p:cNvSpPr>
              <a:spLocks noChangeArrowheads="1"/>
            </p:cNvSpPr>
            <p:nvPr/>
          </p:nvSpPr>
          <p:spPr bwMode="auto">
            <a:xfrm>
              <a:off x="4784725" y="2484438"/>
              <a:ext cx="1143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10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5" name="Line 254"/>
            <p:cNvSpPr>
              <a:spLocks noChangeShapeType="1"/>
            </p:cNvSpPr>
            <p:nvPr/>
          </p:nvSpPr>
          <p:spPr bwMode="auto">
            <a:xfrm flipH="1">
              <a:off x="4860925" y="2095500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Rectangle 255"/>
            <p:cNvSpPr>
              <a:spLocks noChangeArrowheads="1"/>
            </p:cNvSpPr>
            <p:nvPr/>
          </p:nvSpPr>
          <p:spPr bwMode="auto">
            <a:xfrm>
              <a:off x="4784725" y="2066925"/>
              <a:ext cx="1143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15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" name="Line 256"/>
            <p:cNvSpPr>
              <a:spLocks noChangeShapeType="1"/>
            </p:cNvSpPr>
            <p:nvPr/>
          </p:nvSpPr>
          <p:spPr bwMode="auto">
            <a:xfrm flipH="1">
              <a:off x="4860925" y="1677988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Rectangle 257"/>
            <p:cNvSpPr>
              <a:spLocks noChangeArrowheads="1"/>
            </p:cNvSpPr>
            <p:nvPr/>
          </p:nvSpPr>
          <p:spPr bwMode="auto">
            <a:xfrm>
              <a:off x="4784725" y="1649413"/>
              <a:ext cx="1143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20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" name="Line 258"/>
            <p:cNvSpPr>
              <a:spLocks noChangeShapeType="1"/>
            </p:cNvSpPr>
            <p:nvPr/>
          </p:nvSpPr>
          <p:spPr bwMode="auto">
            <a:xfrm flipH="1">
              <a:off x="4860925" y="1258888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Rectangle 259"/>
            <p:cNvSpPr>
              <a:spLocks noChangeArrowheads="1"/>
            </p:cNvSpPr>
            <p:nvPr/>
          </p:nvSpPr>
          <p:spPr bwMode="auto">
            <a:xfrm>
              <a:off x="4784725" y="1231900"/>
              <a:ext cx="1143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25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1" name="Rectangle 260"/>
            <p:cNvSpPr>
              <a:spLocks noChangeArrowheads="1"/>
            </p:cNvSpPr>
            <p:nvPr/>
          </p:nvSpPr>
          <p:spPr bwMode="auto">
            <a:xfrm rot="16200000">
              <a:off x="4489450" y="2163762"/>
              <a:ext cx="549275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Betafunctions [m]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2" name="Line 261"/>
            <p:cNvSpPr>
              <a:spLocks noChangeShapeType="1"/>
            </p:cNvSpPr>
            <p:nvPr/>
          </p:nvSpPr>
          <p:spPr bwMode="auto">
            <a:xfrm flipV="1">
              <a:off x="8593138" y="1071563"/>
              <a:ext cx="0" cy="22780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Line 262"/>
            <p:cNvSpPr>
              <a:spLocks noChangeShapeType="1"/>
            </p:cNvSpPr>
            <p:nvPr/>
          </p:nvSpPr>
          <p:spPr bwMode="auto">
            <a:xfrm>
              <a:off x="8593138" y="3348038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Rectangle 263"/>
            <p:cNvSpPr>
              <a:spLocks noChangeArrowheads="1"/>
            </p:cNvSpPr>
            <p:nvPr/>
          </p:nvSpPr>
          <p:spPr bwMode="auto">
            <a:xfrm>
              <a:off x="8624888" y="3321050"/>
              <a:ext cx="230188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-0.07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5" name="Line 264"/>
            <p:cNvSpPr>
              <a:spLocks noChangeShapeType="1"/>
            </p:cNvSpPr>
            <p:nvPr/>
          </p:nvSpPr>
          <p:spPr bwMode="auto">
            <a:xfrm>
              <a:off x="8593138" y="3132138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Rectangle 265"/>
            <p:cNvSpPr>
              <a:spLocks noChangeArrowheads="1"/>
            </p:cNvSpPr>
            <p:nvPr/>
          </p:nvSpPr>
          <p:spPr bwMode="auto">
            <a:xfrm>
              <a:off x="8624888" y="3103563"/>
              <a:ext cx="230188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-0.06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" name="Line 266"/>
            <p:cNvSpPr>
              <a:spLocks noChangeShapeType="1"/>
            </p:cNvSpPr>
            <p:nvPr/>
          </p:nvSpPr>
          <p:spPr bwMode="auto">
            <a:xfrm>
              <a:off x="8593138" y="2914650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Rectangle 267"/>
            <p:cNvSpPr>
              <a:spLocks noChangeArrowheads="1"/>
            </p:cNvSpPr>
            <p:nvPr/>
          </p:nvSpPr>
          <p:spPr bwMode="auto">
            <a:xfrm>
              <a:off x="8624888" y="2887663"/>
              <a:ext cx="230188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-0.05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9" name="Line 268"/>
            <p:cNvSpPr>
              <a:spLocks noChangeShapeType="1"/>
            </p:cNvSpPr>
            <p:nvPr/>
          </p:nvSpPr>
          <p:spPr bwMode="auto">
            <a:xfrm>
              <a:off x="8593138" y="2698750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Rectangle 269"/>
            <p:cNvSpPr>
              <a:spLocks noChangeArrowheads="1"/>
            </p:cNvSpPr>
            <p:nvPr/>
          </p:nvSpPr>
          <p:spPr bwMode="auto">
            <a:xfrm>
              <a:off x="8624888" y="2670175"/>
              <a:ext cx="230188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-0.04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1" name="Line 270"/>
            <p:cNvSpPr>
              <a:spLocks noChangeShapeType="1"/>
            </p:cNvSpPr>
            <p:nvPr/>
          </p:nvSpPr>
          <p:spPr bwMode="auto">
            <a:xfrm>
              <a:off x="8593138" y="2481263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Rectangle 271"/>
            <p:cNvSpPr>
              <a:spLocks noChangeArrowheads="1"/>
            </p:cNvSpPr>
            <p:nvPr/>
          </p:nvSpPr>
          <p:spPr bwMode="auto">
            <a:xfrm>
              <a:off x="8624888" y="2454275"/>
              <a:ext cx="230188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-0.03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" name="Line 272"/>
            <p:cNvSpPr>
              <a:spLocks noChangeShapeType="1"/>
            </p:cNvSpPr>
            <p:nvPr/>
          </p:nvSpPr>
          <p:spPr bwMode="auto">
            <a:xfrm>
              <a:off x="8593138" y="2263775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Rectangle 273"/>
            <p:cNvSpPr>
              <a:spLocks noChangeArrowheads="1"/>
            </p:cNvSpPr>
            <p:nvPr/>
          </p:nvSpPr>
          <p:spPr bwMode="auto">
            <a:xfrm>
              <a:off x="8624888" y="2236788"/>
              <a:ext cx="230188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-0.02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" name="Line 274"/>
            <p:cNvSpPr>
              <a:spLocks noChangeShapeType="1"/>
            </p:cNvSpPr>
            <p:nvPr/>
          </p:nvSpPr>
          <p:spPr bwMode="auto">
            <a:xfrm>
              <a:off x="8593138" y="2047875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Rectangle 275"/>
            <p:cNvSpPr>
              <a:spLocks noChangeArrowheads="1"/>
            </p:cNvSpPr>
            <p:nvPr/>
          </p:nvSpPr>
          <p:spPr bwMode="auto">
            <a:xfrm>
              <a:off x="8624888" y="2019300"/>
              <a:ext cx="230188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-0.01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" name="Line 276"/>
            <p:cNvSpPr>
              <a:spLocks noChangeShapeType="1"/>
            </p:cNvSpPr>
            <p:nvPr/>
          </p:nvSpPr>
          <p:spPr bwMode="auto">
            <a:xfrm>
              <a:off x="8593138" y="1830388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Rectangle 277"/>
            <p:cNvSpPr>
              <a:spLocks noChangeArrowheads="1"/>
            </p:cNvSpPr>
            <p:nvPr/>
          </p:nvSpPr>
          <p:spPr bwMode="auto">
            <a:xfrm>
              <a:off x="8624888" y="1803400"/>
              <a:ext cx="192088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0.00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9" name="Line 278"/>
            <p:cNvSpPr>
              <a:spLocks noChangeShapeType="1"/>
            </p:cNvSpPr>
            <p:nvPr/>
          </p:nvSpPr>
          <p:spPr bwMode="auto">
            <a:xfrm>
              <a:off x="8593138" y="1612900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Rectangle 279"/>
            <p:cNvSpPr>
              <a:spLocks noChangeArrowheads="1"/>
            </p:cNvSpPr>
            <p:nvPr/>
          </p:nvSpPr>
          <p:spPr bwMode="auto">
            <a:xfrm>
              <a:off x="8624888" y="1585913"/>
              <a:ext cx="192088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0.01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" name="Line 280"/>
            <p:cNvSpPr>
              <a:spLocks noChangeShapeType="1"/>
            </p:cNvSpPr>
            <p:nvPr/>
          </p:nvSpPr>
          <p:spPr bwMode="auto">
            <a:xfrm>
              <a:off x="8593138" y="1397000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Rectangle 281"/>
            <p:cNvSpPr>
              <a:spLocks noChangeArrowheads="1"/>
            </p:cNvSpPr>
            <p:nvPr/>
          </p:nvSpPr>
          <p:spPr bwMode="auto">
            <a:xfrm>
              <a:off x="8624888" y="1370013"/>
              <a:ext cx="192088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0.02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3" name="Line 282"/>
            <p:cNvSpPr>
              <a:spLocks noChangeShapeType="1"/>
            </p:cNvSpPr>
            <p:nvPr/>
          </p:nvSpPr>
          <p:spPr bwMode="auto">
            <a:xfrm>
              <a:off x="8593138" y="1181100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Rectangle 283"/>
            <p:cNvSpPr>
              <a:spLocks noChangeArrowheads="1"/>
            </p:cNvSpPr>
            <p:nvPr/>
          </p:nvSpPr>
          <p:spPr bwMode="auto">
            <a:xfrm>
              <a:off x="8624888" y="1152525"/>
              <a:ext cx="192088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0.03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5" name="Rectangle 284"/>
            <p:cNvSpPr>
              <a:spLocks noChangeArrowheads="1"/>
            </p:cNvSpPr>
            <p:nvPr/>
          </p:nvSpPr>
          <p:spPr bwMode="auto">
            <a:xfrm rot="16200000">
              <a:off x="8585200" y="2160587"/>
              <a:ext cx="458788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Dispersion [m]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Freeform 285"/>
            <p:cNvSpPr>
              <a:spLocks/>
            </p:cNvSpPr>
            <p:nvPr/>
          </p:nvSpPr>
          <p:spPr bwMode="auto">
            <a:xfrm>
              <a:off x="4876800" y="1071563"/>
              <a:ext cx="3716338" cy="758825"/>
            </a:xfrm>
            <a:custGeom>
              <a:avLst/>
              <a:gdLst>
                <a:gd name="T0" fmla="*/ 122 w 7664"/>
                <a:gd name="T1" fmla="*/ 1563 h 1563"/>
                <a:gd name="T2" fmla="*/ 245 w 7664"/>
                <a:gd name="T3" fmla="*/ 1563 h 1563"/>
                <a:gd name="T4" fmla="*/ 369 w 7664"/>
                <a:gd name="T5" fmla="*/ 1563 h 1563"/>
                <a:gd name="T6" fmla="*/ 492 w 7664"/>
                <a:gd name="T7" fmla="*/ 1563 h 1563"/>
                <a:gd name="T8" fmla="*/ 615 w 7664"/>
                <a:gd name="T9" fmla="*/ 1563 h 1563"/>
                <a:gd name="T10" fmla="*/ 738 w 7664"/>
                <a:gd name="T11" fmla="*/ 1563 h 1563"/>
                <a:gd name="T12" fmla="*/ 859 w 7664"/>
                <a:gd name="T13" fmla="*/ 1563 h 1563"/>
                <a:gd name="T14" fmla="*/ 972 w 7664"/>
                <a:gd name="T15" fmla="*/ 1563 h 1563"/>
                <a:gd name="T16" fmla="*/ 1092 w 7664"/>
                <a:gd name="T17" fmla="*/ 1562 h 1563"/>
                <a:gd name="T18" fmla="*/ 1213 w 7664"/>
                <a:gd name="T19" fmla="*/ 1498 h 1563"/>
                <a:gd name="T20" fmla="*/ 1334 w 7664"/>
                <a:gd name="T21" fmla="*/ 1366 h 1563"/>
                <a:gd name="T22" fmla="*/ 1456 w 7664"/>
                <a:gd name="T23" fmla="*/ 1187 h 1563"/>
                <a:gd name="T24" fmla="*/ 1577 w 7664"/>
                <a:gd name="T25" fmla="*/ 975 h 1563"/>
                <a:gd name="T26" fmla="*/ 1694 w 7664"/>
                <a:gd name="T27" fmla="*/ 689 h 1563"/>
                <a:gd name="T28" fmla="*/ 1813 w 7664"/>
                <a:gd name="T29" fmla="*/ 341 h 1563"/>
                <a:gd name="T30" fmla="*/ 1934 w 7664"/>
                <a:gd name="T31" fmla="*/ 17 h 1563"/>
                <a:gd name="T32" fmla="*/ 2041 w 7664"/>
                <a:gd name="T33" fmla="*/ 0 h 1563"/>
                <a:gd name="T34" fmla="*/ 2157 w 7664"/>
                <a:gd name="T35" fmla="*/ 188 h 1563"/>
                <a:gd name="T36" fmla="*/ 2276 w 7664"/>
                <a:gd name="T37" fmla="*/ 535 h 1563"/>
                <a:gd name="T38" fmla="*/ 2391 w 7664"/>
                <a:gd name="T39" fmla="*/ 866 h 1563"/>
                <a:gd name="T40" fmla="*/ 2512 w 7664"/>
                <a:gd name="T41" fmla="*/ 1050 h 1563"/>
                <a:gd name="T42" fmla="*/ 2633 w 7664"/>
                <a:gd name="T43" fmla="*/ 1192 h 1563"/>
                <a:gd name="T44" fmla="*/ 2755 w 7664"/>
                <a:gd name="T45" fmla="*/ 1296 h 1563"/>
                <a:gd name="T46" fmla="*/ 2875 w 7664"/>
                <a:gd name="T47" fmla="*/ 1347 h 1563"/>
                <a:gd name="T48" fmla="*/ 2995 w 7664"/>
                <a:gd name="T49" fmla="*/ 1328 h 1563"/>
                <a:gd name="T50" fmla="*/ 3116 w 7664"/>
                <a:gd name="T51" fmla="*/ 1364 h 1563"/>
                <a:gd name="T52" fmla="*/ 3237 w 7664"/>
                <a:gd name="T53" fmla="*/ 1455 h 1563"/>
                <a:gd name="T54" fmla="*/ 3360 w 7664"/>
                <a:gd name="T55" fmla="*/ 1427 h 1563"/>
                <a:gd name="T56" fmla="*/ 3481 w 7664"/>
                <a:gd name="T57" fmla="*/ 1277 h 1563"/>
                <a:gd name="T58" fmla="*/ 3604 w 7664"/>
                <a:gd name="T59" fmla="*/ 1238 h 1563"/>
                <a:gd name="T60" fmla="*/ 3716 w 7664"/>
                <a:gd name="T61" fmla="*/ 1339 h 1563"/>
                <a:gd name="T62" fmla="*/ 3836 w 7664"/>
                <a:gd name="T63" fmla="*/ 1391 h 1563"/>
                <a:gd name="T64" fmla="*/ 3958 w 7664"/>
                <a:gd name="T65" fmla="*/ 1331 h 1563"/>
                <a:gd name="T66" fmla="*/ 4079 w 7664"/>
                <a:gd name="T67" fmla="*/ 1226 h 1563"/>
                <a:gd name="T68" fmla="*/ 4201 w 7664"/>
                <a:gd name="T69" fmla="*/ 1305 h 1563"/>
                <a:gd name="T70" fmla="*/ 4323 w 7664"/>
                <a:gd name="T71" fmla="*/ 1440 h 1563"/>
                <a:gd name="T72" fmla="*/ 4446 w 7664"/>
                <a:gd name="T73" fmla="*/ 1448 h 1563"/>
                <a:gd name="T74" fmla="*/ 4567 w 7664"/>
                <a:gd name="T75" fmla="*/ 1346 h 1563"/>
                <a:gd name="T76" fmla="*/ 4685 w 7664"/>
                <a:gd name="T77" fmla="*/ 1334 h 1563"/>
                <a:gd name="T78" fmla="*/ 4805 w 7664"/>
                <a:gd name="T79" fmla="*/ 1343 h 1563"/>
                <a:gd name="T80" fmla="*/ 4927 w 7664"/>
                <a:gd name="T81" fmla="*/ 1284 h 1563"/>
                <a:gd name="T82" fmla="*/ 5048 w 7664"/>
                <a:gd name="T83" fmla="*/ 1174 h 1563"/>
                <a:gd name="T84" fmla="*/ 5169 w 7664"/>
                <a:gd name="T85" fmla="*/ 1027 h 1563"/>
                <a:gd name="T86" fmla="*/ 5290 w 7664"/>
                <a:gd name="T87" fmla="*/ 821 h 1563"/>
                <a:gd name="T88" fmla="*/ 5406 w 7664"/>
                <a:gd name="T89" fmla="*/ 484 h 1563"/>
                <a:gd name="T90" fmla="*/ 5522 w 7664"/>
                <a:gd name="T91" fmla="*/ 144 h 1563"/>
                <a:gd name="T92" fmla="*/ 5638 w 7664"/>
                <a:gd name="T93" fmla="*/ 0 h 1563"/>
                <a:gd name="T94" fmla="*/ 5747 w 7664"/>
                <a:gd name="T95" fmla="*/ 47 h 1563"/>
                <a:gd name="T96" fmla="*/ 5868 w 7664"/>
                <a:gd name="T97" fmla="*/ 393 h 1563"/>
                <a:gd name="T98" fmla="*/ 5986 w 7664"/>
                <a:gd name="T99" fmla="*/ 737 h 1563"/>
                <a:gd name="T100" fmla="*/ 6104 w 7664"/>
                <a:gd name="T101" fmla="*/ 1007 h 1563"/>
                <a:gd name="T102" fmla="*/ 6226 w 7664"/>
                <a:gd name="T103" fmla="*/ 1215 h 1563"/>
                <a:gd name="T104" fmla="*/ 6347 w 7664"/>
                <a:gd name="T105" fmla="*/ 1388 h 1563"/>
                <a:gd name="T106" fmla="*/ 6468 w 7664"/>
                <a:gd name="T107" fmla="*/ 1512 h 1563"/>
                <a:gd name="T108" fmla="*/ 6590 w 7664"/>
                <a:gd name="T109" fmla="*/ 1563 h 1563"/>
                <a:gd name="T110" fmla="*/ 6710 w 7664"/>
                <a:gd name="T111" fmla="*/ 1563 h 1563"/>
                <a:gd name="T112" fmla="*/ 6823 w 7664"/>
                <a:gd name="T113" fmla="*/ 1563 h 1563"/>
                <a:gd name="T114" fmla="*/ 6944 w 7664"/>
                <a:gd name="T115" fmla="*/ 1563 h 1563"/>
                <a:gd name="T116" fmla="*/ 7067 w 7664"/>
                <a:gd name="T117" fmla="*/ 1563 h 1563"/>
                <a:gd name="T118" fmla="*/ 7190 w 7664"/>
                <a:gd name="T119" fmla="*/ 1563 h 1563"/>
                <a:gd name="T120" fmla="*/ 7313 w 7664"/>
                <a:gd name="T121" fmla="*/ 1563 h 1563"/>
                <a:gd name="T122" fmla="*/ 7436 w 7664"/>
                <a:gd name="T123" fmla="*/ 1563 h 1563"/>
                <a:gd name="T124" fmla="*/ 7559 w 7664"/>
                <a:gd name="T125" fmla="*/ 1563 h 1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664" h="1563">
                  <a:moveTo>
                    <a:pt x="0" y="1563"/>
                  </a:moveTo>
                  <a:lnTo>
                    <a:pt x="1" y="1563"/>
                  </a:lnTo>
                  <a:lnTo>
                    <a:pt x="2" y="1563"/>
                  </a:lnTo>
                  <a:lnTo>
                    <a:pt x="3" y="1563"/>
                  </a:lnTo>
                  <a:lnTo>
                    <a:pt x="4" y="1563"/>
                  </a:lnTo>
                  <a:lnTo>
                    <a:pt x="4" y="1563"/>
                  </a:lnTo>
                  <a:lnTo>
                    <a:pt x="5" y="1563"/>
                  </a:lnTo>
                  <a:lnTo>
                    <a:pt x="6" y="1563"/>
                  </a:lnTo>
                  <a:lnTo>
                    <a:pt x="7" y="1563"/>
                  </a:lnTo>
                  <a:lnTo>
                    <a:pt x="8" y="1563"/>
                  </a:lnTo>
                  <a:lnTo>
                    <a:pt x="9" y="1563"/>
                  </a:lnTo>
                  <a:lnTo>
                    <a:pt x="10" y="1563"/>
                  </a:lnTo>
                  <a:lnTo>
                    <a:pt x="11" y="1563"/>
                  </a:lnTo>
                  <a:lnTo>
                    <a:pt x="11" y="1563"/>
                  </a:lnTo>
                  <a:lnTo>
                    <a:pt x="12" y="1563"/>
                  </a:lnTo>
                  <a:lnTo>
                    <a:pt x="13" y="1563"/>
                  </a:lnTo>
                  <a:lnTo>
                    <a:pt x="14" y="1563"/>
                  </a:lnTo>
                  <a:lnTo>
                    <a:pt x="15" y="1563"/>
                  </a:lnTo>
                  <a:lnTo>
                    <a:pt x="16" y="1563"/>
                  </a:lnTo>
                  <a:lnTo>
                    <a:pt x="17" y="1563"/>
                  </a:lnTo>
                  <a:lnTo>
                    <a:pt x="18" y="1563"/>
                  </a:lnTo>
                  <a:lnTo>
                    <a:pt x="18" y="1563"/>
                  </a:lnTo>
                  <a:lnTo>
                    <a:pt x="19" y="1563"/>
                  </a:lnTo>
                  <a:lnTo>
                    <a:pt x="20" y="1563"/>
                  </a:lnTo>
                  <a:lnTo>
                    <a:pt x="21" y="1563"/>
                  </a:lnTo>
                  <a:lnTo>
                    <a:pt x="22" y="1563"/>
                  </a:lnTo>
                  <a:lnTo>
                    <a:pt x="23" y="1563"/>
                  </a:lnTo>
                  <a:lnTo>
                    <a:pt x="24" y="1563"/>
                  </a:lnTo>
                  <a:lnTo>
                    <a:pt x="25" y="1563"/>
                  </a:lnTo>
                  <a:lnTo>
                    <a:pt x="26" y="1563"/>
                  </a:lnTo>
                  <a:lnTo>
                    <a:pt x="26" y="1563"/>
                  </a:lnTo>
                  <a:lnTo>
                    <a:pt x="27" y="1563"/>
                  </a:lnTo>
                  <a:lnTo>
                    <a:pt x="28" y="1563"/>
                  </a:lnTo>
                  <a:lnTo>
                    <a:pt x="29" y="1563"/>
                  </a:lnTo>
                  <a:lnTo>
                    <a:pt x="30" y="1563"/>
                  </a:lnTo>
                  <a:lnTo>
                    <a:pt x="31" y="1563"/>
                  </a:lnTo>
                  <a:lnTo>
                    <a:pt x="32" y="1563"/>
                  </a:lnTo>
                  <a:lnTo>
                    <a:pt x="33" y="1563"/>
                  </a:lnTo>
                  <a:lnTo>
                    <a:pt x="33" y="1563"/>
                  </a:lnTo>
                  <a:lnTo>
                    <a:pt x="34" y="1563"/>
                  </a:lnTo>
                  <a:lnTo>
                    <a:pt x="35" y="1563"/>
                  </a:lnTo>
                  <a:lnTo>
                    <a:pt x="36" y="1563"/>
                  </a:lnTo>
                  <a:lnTo>
                    <a:pt x="37" y="1563"/>
                  </a:lnTo>
                  <a:lnTo>
                    <a:pt x="38" y="1563"/>
                  </a:lnTo>
                  <a:lnTo>
                    <a:pt x="39" y="1563"/>
                  </a:lnTo>
                  <a:lnTo>
                    <a:pt x="40" y="1563"/>
                  </a:lnTo>
                  <a:lnTo>
                    <a:pt x="40" y="1563"/>
                  </a:lnTo>
                  <a:lnTo>
                    <a:pt x="41" y="1563"/>
                  </a:lnTo>
                  <a:lnTo>
                    <a:pt x="42" y="1563"/>
                  </a:lnTo>
                  <a:lnTo>
                    <a:pt x="43" y="1563"/>
                  </a:lnTo>
                  <a:lnTo>
                    <a:pt x="44" y="1563"/>
                  </a:lnTo>
                  <a:lnTo>
                    <a:pt x="45" y="1563"/>
                  </a:lnTo>
                  <a:lnTo>
                    <a:pt x="46" y="1563"/>
                  </a:lnTo>
                  <a:lnTo>
                    <a:pt x="47" y="1563"/>
                  </a:lnTo>
                  <a:lnTo>
                    <a:pt x="47" y="1563"/>
                  </a:lnTo>
                  <a:lnTo>
                    <a:pt x="48" y="1563"/>
                  </a:lnTo>
                  <a:lnTo>
                    <a:pt x="49" y="1563"/>
                  </a:lnTo>
                  <a:lnTo>
                    <a:pt x="50" y="1563"/>
                  </a:lnTo>
                  <a:lnTo>
                    <a:pt x="51" y="1563"/>
                  </a:lnTo>
                  <a:lnTo>
                    <a:pt x="52" y="1563"/>
                  </a:lnTo>
                  <a:lnTo>
                    <a:pt x="53" y="1563"/>
                  </a:lnTo>
                  <a:lnTo>
                    <a:pt x="54" y="1563"/>
                  </a:lnTo>
                  <a:lnTo>
                    <a:pt x="55" y="1563"/>
                  </a:lnTo>
                  <a:lnTo>
                    <a:pt x="55" y="1563"/>
                  </a:lnTo>
                  <a:lnTo>
                    <a:pt x="56" y="1563"/>
                  </a:lnTo>
                  <a:lnTo>
                    <a:pt x="57" y="1563"/>
                  </a:lnTo>
                  <a:lnTo>
                    <a:pt x="58" y="1563"/>
                  </a:lnTo>
                  <a:lnTo>
                    <a:pt x="59" y="1563"/>
                  </a:lnTo>
                  <a:lnTo>
                    <a:pt x="60" y="1563"/>
                  </a:lnTo>
                  <a:lnTo>
                    <a:pt x="61" y="1563"/>
                  </a:lnTo>
                  <a:lnTo>
                    <a:pt x="62" y="1563"/>
                  </a:lnTo>
                  <a:lnTo>
                    <a:pt x="62" y="1563"/>
                  </a:lnTo>
                  <a:lnTo>
                    <a:pt x="63" y="1563"/>
                  </a:lnTo>
                  <a:lnTo>
                    <a:pt x="64" y="1563"/>
                  </a:lnTo>
                  <a:lnTo>
                    <a:pt x="65" y="1563"/>
                  </a:lnTo>
                  <a:lnTo>
                    <a:pt x="66" y="1563"/>
                  </a:lnTo>
                  <a:lnTo>
                    <a:pt x="67" y="1563"/>
                  </a:lnTo>
                  <a:lnTo>
                    <a:pt x="68" y="1563"/>
                  </a:lnTo>
                  <a:lnTo>
                    <a:pt x="69" y="1563"/>
                  </a:lnTo>
                  <a:lnTo>
                    <a:pt x="69" y="1563"/>
                  </a:lnTo>
                  <a:lnTo>
                    <a:pt x="70" y="1563"/>
                  </a:lnTo>
                  <a:lnTo>
                    <a:pt x="71" y="1563"/>
                  </a:lnTo>
                  <a:lnTo>
                    <a:pt x="72" y="1563"/>
                  </a:lnTo>
                  <a:lnTo>
                    <a:pt x="73" y="1563"/>
                  </a:lnTo>
                  <a:lnTo>
                    <a:pt x="74" y="1563"/>
                  </a:lnTo>
                  <a:lnTo>
                    <a:pt x="75" y="1563"/>
                  </a:lnTo>
                  <a:lnTo>
                    <a:pt x="76" y="1563"/>
                  </a:lnTo>
                  <a:lnTo>
                    <a:pt x="77" y="1563"/>
                  </a:lnTo>
                  <a:lnTo>
                    <a:pt x="77" y="1563"/>
                  </a:lnTo>
                  <a:lnTo>
                    <a:pt x="78" y="1563"/>
                  </a:lnTo>
                  <a:lnTo>
                    <a:pt x="79" y="1563"/>
                  </a:lnTo>
                  <a:lnTo>
                    <a:pt x="80" y="1563"/>
                  </a:lnTo>
                  <a:lnTo>
                    <a:pt x="81" y="1563"/>
                  </a:lnTo>
                  <a:lnTo>
                    <a:pt x="82" y="1563"/>
                  </a:lnTo>
                  <a:lnTo>
                    <a:pt x="83" y="1563"/>
                  </a:lnTo>
                  <a:lnTo>
                    <a:pt x="84" y="1563"/>
                  </a:lnTo>
                  <a:lnTo>
                    <a:pt x="84" y="1563"/>
                  </a:lnTo>
                  <a:lnTo>
                    <a:pt x="85" y="1563"/>
                  </a:lnTo>
                  <a:lnTo>
                    <a:pt x="86" y="1563"/>
                  </a:lnTo>
                  <a:lnTo>
                    <a:pt x="87" y="1563"/>
                  </a:lnTo>
                  <a:lnTo>
                    <a:pt x="88" y="1563"/>
                  </a:lnTo>
                  <a:lnTo>
                    <a:pt x="89" y="1563"/>
                  </a:lnTo>
                  <a:lnTo>
                    <a:pt x="90" y="1563"/>
                  </a:lnTo>
                  <a:lnTo>
                    <a:pt x="91" y="1563"/>
                  </a:lnTo>
                  <a:lnTo>
                    <a:pt x="91" y="1563"/>
                  </a:lnTo>
                  <a:lnTo>
                    <a:pt x="92" y="1563"/>
                  </a:lnTo>
                  <a:lnTo>
                    <a:pt x="93" y="1563"/>
                  </a:lnTo>
                  <a:lnTo>
                    <a:pt x="94" y="1563"/>
                  </a:lnTo>
                  <a:lnTo>
                    <a:pt x="95" y="1563"/>
                  </a:lnTo>
                  <a:lnTo>
                    <a:pt x="96" y="1563"/>
                  </a:lnTo>
                  <a:lnTo>
                    <a:pt x="97" y="1563"/>
                  </a:lnTo>
                  <a:lnTo>
                    <a:pt x="98" y="1563"/>
                  </a:lnTo>
                  <a:lnTo>
                    <a:pt x="99" y="1563"/>
                  </a:lnTo>
                  <a:lnTo>
                    <a:pt x="99" y="1563"/>
                  </a:lnTo>
                  <a:lnTo>
                    <a:pt x="100" y="1563"/>
                  </a:lnTo>
                  <a:lnTo>
                    <a:pt x="101" y="1563"/>
                  </a:lnTo>
                  <a:lnTo>
                    <a:pt x="102" y="1563"/>
                  </a:lnTo>
                  <a:lnTo>
                    <a:pt x="103" y="1563"/>
                  </a:lnTo>
                  <a:lnTo>
                    <a:pt x="104" y="1563"/>
                  </a:lnTo>
                  <a:lnTo>
                    <a:pt x="105" y="1563"/>
                  </a:lnTo>
                  <a:lnTo>
                    <a:pt x="106" y="1563"/>
                  </a:lnTo>
                  <a:lnTo>
                    <a:pt x="106" y="1563"/>
                  </a:lnTo>
                  <a:lnTo>
                    <a:pt x="107" y="1563"/>
                  </a:lnTo>
                  <a:lnTo>
                    <a:pt x="108" y="1563"/>
                  </a:lnTo>
                  <a:lnTo>
                    <a:pt x="109" y="1563"/>
                  </a:lnTo>
                  <a:lnTo>
                    <a:pt x="110" y="1563"/>
                  </a:lnTo>
                  <a:lnTo>
                    <a:pt x="111" y="1563"/>
                  </a:lnTo>
                  <a:lnTo>
                    <a:pt x="112" y="1563"/>
                  </a:lnTo>
                  <a:lnTo>
                    <a:pt x="113" y="1563"/>
                  </a:lnTo>
                  <a:lnTo>
                    <a:pt x="113" y="1563"/>
                  </a:lnTo>
                  <a:lnTo>
                    <a:pt x="114" y="1563"/>
                  </a:lnTo>
                  <a:lnTo>
                    <a:pt x="115" y="1563"/>
                  </a:lnTo>
                  <a:lnTo>
                    <a:pt x="116" y="1563"/>
                  </a:lnTo>
                  <a:lnTo>
                    <a:pt x="117" y="1563"/>
                  </a:lnTo>
                  <a:lnTo>
                    <a:pt x="118" y="1563"/>
                  </a:lnTo>
                  <a:lnTo>
                    <a:pt x="119" y="1563"/>
                  </a:lnTo>
                  <a:lnTo>
                    <a:pt x="120" y="1563"/>
                  </a:lnTo>
                  <a:lnTo>
                    <a:pt x="120" y="1563"/>
                  </a:lnTo>
                  <a:lnTo>
                    <a:pt x="121" y="1563"/>
                  </a:lnTo>
                  <a:lnTo>
                    <a:pt x="122" y="1563"/>
                  </a:lnTo>
                  <a:lnTo>
                    <a:pt x="123" y="1563"/>
                  </a:lnTo>
                  <a:lnTo>
                    <a:pt x="124" y="1563"/>
                  </a:lnTo>
                  <a:lnTo>
                    <a:pt x="125" y="1563"/>
                  </a:lnTo>
                  <a:lnTo>
                    <a:pt x="126" y="1563"/>
                  </a:lnTo>
                  <a:lnTo>
                    <a:pt x="127" y="1563"/>
                  </a:lnTo>
                  <a:lnTo>
                    <a:pt x="128" y="1563"/>
                  </a:lnTo>
                  <a:lnTo>
                    <a:pt x="128" y="1563"/>
                  </a:lnTo>
                  <a:lnTo>
                    <a:pt x="129" y="1563"/>
                  </a:lnTo>
                  <a:lnTo>
                    <a:pt x="130" y="1563"/>
                  </a:lnTo>
                  <a:lnTo>
                    <a:pt x="131" y="1563"/>
                  </a:lnTo>
                  <a:lnTo>
                    <a:pt x="132" y="1563"/>
                  </a:lnTo>
                  <a:lnTo>
                    <a:pt x="133" y="1563"/>
                  </a:lnTo>
                  <a:lnTo>
                    <a:pt x="134" y="1563"/>
                  </a:lnTo>
                  <a:lnTo>
                    <a:pt x="135" y="1563"/>
                  </a:lnTo>
                  <a:lnTo>
                    <a:pt x="135" y="1563"/>
                  </a:lnTo>
                  <a:lnTo>
                    <a:pt x="136" y="1563"/>
                  </a:lnTo>
                  <a:lnTo>
                    <a:pt x="137" y="1563"/>
                  </a:lnTo>
                  <a:lnTo>
                    <a:pt x="138" y="1563"/>
                  </a:lnTo>
                  <a:lnTo>
                    <a:pt x="139" y="1563"/>
                  </a:lnTo>
                  <a:lnTo>
                    <a:pt x="140" y="1563"/>
                  </a:lnTo>
                  <a:lnTo>
                    <a:pt x="141" y="1563"/>
                  </a:lnTo>
                  <a:lnTo>
                    <a:pt x="142" y="1563"/>
                  </a:lnTo>
                  <a:lnTo>
                    <a:pt x="142" y="1563"/>
                  </a:lnTo>
                  <a:lnTo>
                    <a:pt x="143" y="1563"/>
                  </a:lnTo>
                  <a:lnTo>
                    <a:pt x="144" y="1563"/>
                  </a:lnTo>
                  <a:lnTo>
                    <a:pt x="145" y="1563"/>
                  </a:lnTo>
                  <a:lnTo>
                    <a:pt x="146" y="1563"/>
                  </a:lnTo>
                  <a:lnTo>
                    <a:pt x="147" y="1563"/>
                  </a:lnTo>
                  <a:lnTo>
                    <a:pt x="148" y="1563"/>
                  </a:lnTo>
                  <a:lnTo>
                    <a:pt x="149" y="1563"/>
                  </a:lnTo>
                  <a:lnTo>
                    <a:pt x="150" y="1563"/>
                  </a:lnTo>
                  <a:lnTo>
                    <a:pt x="150" y="1563"/>
                  </a:lnTo>
                  <a:lnTo>
                    <a:pt x="151" y="1563"/>
                  </a:lnTo>
                  <a:lnTo>
                    <a:pt x="152" y="1563"/>
                  </a:lnTo>
                  <a:lnTo>
                    <a:pt x="153" y="1563"/>
                  </a:lnTo>
                  <a:lnTo>
                    <a:pt x="154" y="1563"/>
                  </a:lnTo>
                  <a:lnTo>
                    <a:pt x="155" y="1563"/>
                  </a:lnTo>
                  <a:lnTo>
                    <a:pt x="156" y="1563"/>
                  </a:lnTo>
                  <a:lnTo>
                    <a:pt x="157" y="1563"/>
                  </a:lnTo>
                  <a:lnTo>
                    <a:pt x="157" y="1563"/>
                  </a:lnTo>
                  <a:lnTo>
                    <a:pt x="158" y="1563"/>
                  </a:lnTo>
                  <a:lnTo>
                    <a:pt x="159" y="1563"/>
                  </a:lnTo>
                  <a:lnTo>
                    <a:pt x="160" y="1563"/>
                  </a:lnTo>
                  <a:lnTo>
                    <a:pt x="161" y="1563"/>
                  </a:lnTo>
                  <a:lnTo>
                    <a:pt x="162" y="1563"/>
                  </a:lnTo>
                  <a:lnTo>
                    <a:pt x="163" y="1563"/>
                  </a:lnTo>
                  <a:lnTo>
                    <a:pt x="164" y="1563"/>
                  </a:lnTo>
                  <a:lnTo>
                    <a:pt x="164" y="1563"/>
                  </a:lnTo>
                  <a:lnTo>
                    <a:pt x="165" y="1563"/>
                  </a:lnTo>
                  <a:lnTo>
                    <a:pt x="166" y="1563"/>
                  </a:lnTo>
                  <a:lnTo>
                    <a:pt x="167" y="1563"/>
                  </a:lnTo>
                  <a:lnTo>
                    <a:pt x="168" y="1563"/>
                  </a:lnTo>
                  <a:lnTo>
                    <a:pt x="169" y="1563"/>
                  </a:lnTo>
                  <a:lnTo>
                    <a:pt x="170" y="1563"/>
                  </a:lnTo>
                  <a:lnTo>
                    <a:pt x="171" y="1563"/>
                  </a:lnTo>
                  <a:lnTo>
                    <a:pt x="172" y="1563"/>
                  </a:lnTo>
                  <a:lnTo>
                    <a:pt x="172" y="1563"/>
                  </a:lnTo>
                  <a:lnTo>
                    <a:pt x="173" y="1563"/>
                  </a:lnTo>
                  <a:lnTo>
                    <a:pt x="174" y="1563"/>
                  </a:lnTo>
                  <a:lnTo>
                    <a:pt x="175" y="1563"/>
                  </a:lnTo>
                  <a:lnTo>
                    <a:pt x="176" y="1563"/>
                  </a:lnTo>
                  <a:lnTo>
                    <a:pt x="177" y="1563"/>
                  </a:lnTo>
                  <a:lnTo>
                    <a:pt x="178" y="1563"/>
                  </a:lnTo>
                  <a:lnTo>
                    <a:pt x="179" y="1563"/>
                  </a:lnTo>
                  <a:lnTo>
                    <a:pt x="179" y="1563"/>
                  </a:lnTo>
                  <a:lnTo>
                    <a:pt x="180" y="1563"/>
                  </a:lnTo>
                  <a:lnTo>
                    <a:pt x="181" y="1563"/>
                  </a:lnTo>
                  <a:lnTo>
                    <a:pt x="182" y="1563"/>
                  </a:lnTo>
                  <a:lnTo>
                    <a:pt x="183" y="1563"/>
                  </a:lnTo>
                  <a:lnTo>
                    <a:pt x="184" y="1563"/>
                  </a:lnTo>
                  <a:lnTo>
                    <a:pt x="185" y="1563"/>
                  </a:lnTo>
                  <a:lnTo>
                    <a:pt x="186" y="1563"/>
                  </a:lnTo>
                  <a:lnTo>
                    <a:pt x="186" y="1563"/>
                  </a:lnTo>
                  <a:lnTo>
                    <a:pt x="187" y="1563"/>
                  </a:lnTo>
                  <a:lnTo>
                    <a:pt x="188" y="1563"/>
                  </a:lnTo>
                  <a:lnTo>
                    <a:pt x="189" y="1563"/>
                  </a:lnTo>
                  <a:lnTo>
                    <a:pt x="190" y="1563"/>
                  </a:lnTo>
                  <a:lnTo>
                    <a:pt x="191" y="1563"/>
                  </a:lnTo>
                  <a:lnTo>
                    <a:pt x="192" y="1563"/>
                  </a:lnTo>
                  <a:lnTo>
                    <a:pt x="193" y="1563"/>
                  </a:lnTo>
                  <a:lnTo>
                    <a:pt x="193" y="1563"/>
                  </a:lnTo>
                  <a:lnTo>
                    <a:pt x="194" y="1563"/>
                  </a:lnTo>
                  <a:lnTo>
                    <a:pt x="195" y="1563"/>
                  </a:lnTo>
                  <a:lnTo>
                    <a:pt x="196" y="1563"/>
                  </a:lnTo>
                  <a:lnTo>
                    <a:pt x="197" y="1563"/>
                  </a:lnTo>
                  <a:lnTo>
                    <a:pt x="198" y="1563"/>
                  </a:lnTo>
                  <a:lnTo>
                    <a:pt x="199" y="1563"/>
                  </a:lnTo>
                  <a:lnTo>
                    <a:pt x="200" y="1563"/>
                  </a:lnTo>
                  <a:lnTo>
                    <a:pt x="201" y="1563"/>
                  </a:lnTo>
                  <a:lnTo>
                    <a:pt x="201" y="1563"/>
                  </a:lnTo>
                  <a:lnTo>
                    <a:pt x="202" y="1563"/>
                  </a:lnTo>
                  <a:lnTo>
                    <a:pt x="203" y="1563"/>
                  </a:lnTo>
                  <a:lnTo>
                    <a:pt x="204" y="1563"/>
                  </a:lnTo>
                  <a:lnTo>
                    <a:pt x="205" y="1563"/>
                  </a:lnTo>
                  <a:lnTo>
                    <a:pt x="206" y="1563"/>
                  </a:lnTo>
                  <a:lnTo>
                    <a:pt x="207" y="1563"/>
                  </a:lnTo>
                  <a:lnTo>
                    <a:pt x="208" y="1563"/>
                  </a:lnTo>
                  <a:lnTo>
                    <a:pt x="208" y="1563"/>
                  </a:lnTo>
                  <a:lnTo>
                    <a:pt x="209" y="1563"/>
                  </a:lnTo>
                  <a:lnTo>
                    <a:pt x="210" y="1563"/>
                  </a:lnTo>
                  <a:lnTo>
                    <a:pt x="211" y="1563"/>
                  </a:lnTo>
                  <a:lnTo>
                    <a:pt x="212" y="1563"/>
                  </a:lnTo>
                  <a:lnTo>
                    <a:pt x="213" y="1563"/>
                  </a:lnTo>
                  <a:lnTo>
                    <a:pt x="214" y="1563"/>
                  </a:lnTo>
                  <a:lnTo>
                    <a:pt x="215" y="1563"/>
                  </a:lnTo>
                  <a:lnTo>
                    <a:pt x="215" y="1563"/>
                  </a:lnTo>
                  <a:lnTo>
                    <a:pt x="216" y="1563"/>
                  </a:lnTo>
                  <a:lnTo>
                    <a:pt x="217" y="1563"/>
                  </a:lnTo>
                  <a:lnTo>
                    <a:pt x="218" y="1563"/>
                  </a:lnTo>
                  <a:lnTo>
                    <a:pt x="219" y="1563"/>
                  </a:lnTo>
                  <a:lnTo>
                    <a:pt x="220" y="1563"/>
                  </a:lnTo>
                  <a:lnTo>
                    <a:pt x="221" y="1563"/>
                  </a:lnTo>
                  <a:lnTo>
                    <a:pt x="222" y="1563"/>
                  </a:lnTo>
                  <a:lnTo>
                    <a:pt x="223" y="1563"/>
                  </a:lnTo>
                  <a:lnTo>
                    <a:pt x="223" y="1563"/>
                  </a:lnTo>
                  <a:lnTo>
                    <a:pt x="224" y="1563"/>
                  </a:lnTo>
                  <a:lnTo>
                    <a:pt x="225" y="1563"/>
                  </a:lnTo>
                  <a:lnTo>
                    <a:pt x="226" y="1563"/>
                  </a:lnTo>
                  <a:lnTo>
                    <a:pt x="227" y="1563"/>
                  </a:lnTo>
                  <a:lnTo>
                    <a:pt x="228" y="1563"/>
                  </a:lnTo>
                  <a:lnTo>
                    <a:pt x="229" y="1563"/>
                  </a:lnTo>
                  <a:lnTo>
                    <a:pt x="230" y="1563"/>
                  </a:lnTo>
                  <a:lnTo>
                    <a:pt x="230" y="1563"/>
                  </a:lnTo>
                  <a:lnTo>
                    <a:pt x="231" y="1563"/>
                  </a:lnTo>
                  <a:lnTo>
                    <a:pt x="232" y="1563"/>
                  </a:lnTo>
                  <a:lnTo>
                    <a:pt x="233" y="1563"/>
                  </a:lnTo>
                  <a:lnTo>
                    <a:pt x="234" y="1563"/>
                  </a:lnTo>
                  <a:lnTo>
                    <a:pt x="235" y="1563"/>
                  </a:lnTo>
                  <a:lnTo>
                    <a:pt x="236" y="1563"/>
                  </a:lnTo>
                  <a:lnTo>
                    <a:pt x="237" y="1563"/>
                  </a:lnTo>
                  <a:lnTo>
                    <a:pt x="237" y="1563"/>
                  </a:lnTo>
                  <a:lnTo>
                    <a:pt x="238" y="1563"/>
                  </a:lnTo>
                  <a:lnTo>
                    <a:pt x="239" y="1563"/>
                  </a:lnTo>
                  <a:lnTo>
                    <a:pt x="240" y="1563"/>
                  </a:lnTo>
                  <a:lnTo>
                    <a:pt x="241" y="1563"/>
                  </a:lnTo>
                  <a:lnTo>
                    <a:pt x="242" y="1563"/>
                  </a:lnTo>
                  <a:lnTo>
                    <a:pt x="243" y="1563"/>
                  </a:lnTo>
                  <a:lnTo>
                    <a:pt x="244" y="1563"/>
                  </a:lnTo>
                  <a:lnTo>
                    <a:pt x="245" y="1563"/>
                  </a:lnTo>
                  <a:lnTo>
                    <a:pt x="245" y="1563"/>
                  </a:lnTo>
                  <a:lnTo>
                    <a:pt x="246" y="1563"/>
                  </a:lnTo>
                  <a:lnTo>
                    <a:pt x="247" y="1563"/>
                  </a:lnTo>
                  <a:lnTo>
                    <a:pt x="248" y="1563"/>
                  </a:lnTo>
                  <a:lnTo>
                    <a:pt x="249" y="1563"/>
                  </a:lnTo>
                  <a:lnTo>
                    <a:pt x="250" y="1563"/>
                  </a:lnTo>
                  <a:lnTo>
                    <a:pt x="251" y="1563"/>
                  </a:lnTo>
                  <a:lnTo>
                    <a:pt x="252" y="1563"/>
                  </a:lnTo>
                  <a:lnTo>
                    <a:pt x="252" y="1563"/>
                  </a:lnTo>
                  <a:lnTo>
                    <a:pt x="253" y="1563"/>
                  </a:lnTo>
                  <a:lnTo>
                    <a:pt x="254" y="1563"/>
                  </a:lnTo>
                  <a:lnTo>
                    <a:pt x="255" y="1563"/>
                  </a:lnTo>
                  <a:lnTo>
                    <a:pt x="256" y="1563"/>
                  </a:lnTo>
                  <a:lnTo>
                    <a:pt x="257" y="1563"/>
                  </a:lnTo>
                  <a:lnTo>
                    <a:pt x="258" y="1563"/>
                  </a:lnTo>
                  <a:lnTo>
                    <a:pt x="259" y="1563"/>
                  </a:lnTo>
                  <a:lnTo>
                    <a:pt x="259" y="1563"/>
                  </a:lnTo>
                  <a:lnTo>
                    <a:pt x="260" y="1563"/>
                  </a:lnTo>
                  <a:lnTo>
                    <a:pt x="261" y="1563"/>
                  </a:lnTo>
                  <a:lnTo>
                    <a:pt x="262" y="1563"/>
                  </a:lnTo>
                  <a:lnTo>
                    <a:pt x="263" y="1563"/>
                  </a:lnTo>
                  <a:lnTo>
                    <a:pt x="264" y="1563"/>
                  </a:lnTo>
                  <a:lnTo>
                    <a:pt x="265" y="1563"/>
                  </a:lnTo>
                  <a:lnTo>
                    <a:pt x="266" y="1563"/>
                  </a:lnTo>
                  <a:lnTo>
                    <a:pt x="266" y="1563"/>
                  </a:lnTo>
                  <a:lnTo>
                    <a:pt x="267" y="1563"/>
                  </a:lnTo>
                  <a:lnTo>
                    <a:pt x="268" y="1563"/>
                  </a:lnTo>
                  <a:lnTo>
                    <a:pt x="269" y="1563"/>
                  </a:lnTo>
                  <a:lnTo>
                    <a:pt x="270" y="1563"/>
                  </a:lnTo>
                  <a:lnTo>
                    <a:pt x="271" y="1563"/>
                  </a:lnTo>
                  <a:lnTo>
                    <a:pt x="272" y="1563"/>
                  </a:lnTo>
                  <a:lnTo>
                    <a:pt x="273" y="1563"/>
                  </a:lnTo>
                  <a:lnTo>
                    <a:pt x="274" y="1563"/>
                  </a:lnTo>
                  <a:lnTo>
                    <a:pt x="274" y="1563"/>
                  </a:lnTo>
                  <a:lnTo>
                    <a:pt x="275" y="1563"/>
                  </a:lnTo>
                  <a:lnTo>
                    <a:pt x="276" y="1563"/>
                  </a:lnTo>
                  <a:lnTo>
                    <a:pt x="277" y="1563"/>
                  </a:lnTo>
                  <a:lnTo>
                    <a:pt x="278" y="1563"/>
                  </a:lnTo>
                  <a:lnTo>
                    <a:pt x="279" y="1563"/>
                  </a:lnTo>
                  <a:lnTo>
                    <a:pt x="280" y="1563"/>
                  </a:lnTo>
                  <a:lnTo>
                    <a:pt x="281" y="1563"/>
                  </a:lnTo>
                  <a:lnTo>
                    <a:pt x="281" y="1563"/>
                  </a:lnTo>
                  <a:lnTo>
                    <a:pt x="282" y="1563"/>
                  </a:lnTo>
                  <a:lnTo>
                    <a:pt x="283" y="1563"/>
                  </a:lnTo>
                  <a:lnTo>
                    <a:pt x="284" y="1563"/>
                  </a:lnTo>
                  <a:lnTo>
                    <a:pt x="285" y="1563"/>
                  </a:lnTo>
                  <a:lnTo>
                    <a:pt x="286" y="1563"/>
                  </a:lnTo>
                  <a:lnTo>
                    <a:pt x="287" y="1563"/>
                  </a:lnTo>
                  <a:lnTo>
                    <a:pt x="288" y="1563"/>
                  </a:lnTo>
                  <a:lnTo>
                    <a:pt x="288" y="1563"/>
                  </a:lnTo>
                  <a:lnTo>
                    <a:pt x="289" y="1563"/>
                  </a:lnTo>
                  <a:lnTo>
                    <a:pt x="290" y="1563"/>
                  </a:lnTo>
                  <a:lnTo>
                    <a:pt x="291" y="1563"/>
                  </a:lnTo>
                  <a:lnTo>
                    <a:pt x="292" y="1563"/>
                  </a:lnTo>
                  <a:lnTo>
                    <a:pt x="293" y="1563"/>
                  </a:lnTo>
                  <a:lnTo>
                    <a:pt x="294" y="1563"/>
                  </a:lnTo>
                  <a:lnTo>
                    <a:pt x="295" y="1563"/>
                  </a:lnTo>
                  <a:lnTo>
                    <a:pt x="296" y="1563"/>
                  </a:lnTo>
                  <a:lnTo>
                    <a:pt x="296" y="1563"/>
                  </a:lnTo>
                  <a:lnTo>
                    <a:pt x="297" y="1563"/>
                  </a:lnTo>
                  <a:lnTo>
                    <a:pt x="298" y="1563"/>
                  </a:lnTo>
                  <a:lnTo>
                    <a:pt x="299" y="1563"/>
                  </a:lnTo>
                  <a:lnTo>
                    <a:pt x="300" y="1563"/>
                  </a:lnTo>
                  <a:lnTo>
                    <a:pt x="301" y="1563"/>
                  </a:lnTo>
                  <a:lnTo>
                    <a:pt x="302" y="1563"/>
                  </a:lnTo>
                  <a:lnTo>
                    <a:pt x="303" y="1563"/>
                  </a:lnTo>
                  <a:lnTo>
                    <a:pt x="303" y="1563"/>
                  </a:lnTo>
                  <a:lnTo>
                    <a:pt x="304" y="1563"/>
                  </a:lnTo>
                  <a:lnTo>
                    <a:pt x="305" y="1563"/>
                  </a:lnTo>
                  <a:lnTo>
                    <a:pt x="306" y="1563"/>
                  </a:lnTo>
                  <a:lnTo>
                    <a:pt x="307" y="1563"/>
                  </a:lnTo>
                  <a:lnTo>
                    <a:pt x="308" y="1563"/>
                  </a:lnTo>
                  <a:lnTo>
                    <a:pt x="309" y="1563"/>
                  </a:lnTo>
                  <a:lnTo>
                    <a:pt x="310" y="1563"/>
                  </a:lnTo>
                  <a:lnTo>
                    <a:pt x="310" y="1563"/>
                  </a:lnTo>
                  <a:lnTo>
                    <a:pt x="311" y="1563"/>
                  </a:lnTo>
                  <a:lnTo>
                    <a:pt x="312" y="1563"/>
                  </a:lnTo>
                  <a:lnTo>
                    <a:pt x="313" y="1563"/>
                  </a:lnTo>
                  <a:lnTo>
                    <a:pt x="314" y="1563"/>
                  </a:lnTo>
                  <a:lnTo>
                    <a:pt x="315" y="1563"/>
                  </a:lnTo>
                  <a:lnTo>
                    <a:pt x="316" y="1563"/>
                  </a:lnTo>
                  <a:lnTo>
                    <a:pt x="317" y="1563"/>
                  </a:lnTo>
                  <a:lnTo>
                    <a:pt x="318" y="1563"/>
                  </a:lnTo>
                  <a:lnTo>
                    <a:pt x="318" y="1563"/>
                  </a:lnTo>
                  <a:lnTo>
                    <a:pt x="319" y="1563"/>
                  </a:lnTo>
                  <a:lnTo>
                    <a:pt x="320" y="1563"/>
                  </a:lnTo>
                  <a:lnTo>
                    <a:pt x="321" y="1563"/>
                  </a:lnTo>
                  <a:lnTo>
                    <a:pt x="322" y="1563"/>
                  </a:lnTo>
                  <a:lnTo>
                    <a:pt x="323" y="1563"/>
                  </a:lnTo>
                  <a:lnTo>
                    <a:pt x="324" y="1563"/>
                  </a:lnTo>
                  <a:lnTo>
                    <a:pt x="325" y="1563"/>
                  </a:lnTo>
                  <a:lnTo>
                    <a:pt x="325" y="1563"/>
                  </a:lnTo>
                  <a:lnTo>
                    <a:pt x="326" y="1563"/>
                  </a:lnTo>
                  <a:lnTo>
                    <a:pt x="327" y="1563"/>
                  </a:lnTo>
                  <a:lnTo>
                    <a:pt x="328" y="1563"/>
                  </a:lnTo>
                  <a:lnTo>
                    <a:pt x="329" y="1563"/>
                  </a:lnTo>
                  <a:lnTo>
                    <a:pt x="330" y="1563"/>
                  </a:lnTo>
                  <a:lnTo>
                    <a:pt x="331" y="1563"/>
                  </a:lnTo>
                  <a:lnTo>
                    <a:pt x="332" y="1563"/>
                  </a:lnTo>
                  <a:lnTo>
                    <a:pt x="332" y="1563"/>
                  </a:lnTo>
                  <a:lnTo>
                    <a:pt x="333" y="1563"/>
                  </a:lnTo>
                  <a:lnTo>
                    <a:pt x="334" y="1563"/>
                  </a:lnTo>
                  <a:lnTo>
                    <a:pt x="335" y="1563"/>
                  </a:lnTo>
                  <a:lnTo>
                    <a:pt x="336" y="1563"/>
                  </a:lnTo>
                  <a:lnTo>
                    <a:pt x="337" y="1563"/>
                  </a:lnTo>
                  <a:lnTo>
                    <a:pt x="338" y="1563"/>
                  </a:lnTo>
                  <a:lnTo>
                    <a:pt x="339" y="1563"/>
                  </a:lnTo>
                  <a:lnTo>
                    <a:pt x="339" y="1563"/>
                  </a:lnTo>
                  <a:lnTo>
                    <a:pt x="340" y="1563"/>
                  </a:lnTo>
                  <a:lnTo>
                    <a:pt x="341" y="1563"/>
                  </a:lnTo>
                  <a:lnTo>
                    <a:pt x="342" y="1563"/>
                  </a:lnTo>
                  <a:lnTo>
                    <a:pt x="343" y="1563"/>
                  </a:lnTo>
                  <a:lnTo>
                    <a:pt x="344" y="1563"/>
                  </a:lnTo>
                  <a:lnTo>
                    <a:pt x="345" y="1563"/>
                  </a:lnTo>
                  <a:lnTo>
                    <a:pt x="346" y="1563"/>
                  </a:lnTo>
                  <a:lnTo>
                    <a:pt x="347" y="1563"/>
                  </a:lnTo>
                  <a:lnTo>
                    <a:pt x="347" y="1563"/>
                  </a:lnTo>
                  <a:lnTo>
                    <a:pt x="348" y="1563"/>
                  </a:lnTo>
                  <a:lnTo>
                    <a:pt x="349" y="1563"/>
                  </a:lnTo>
                  <a:lnTo>
                    <a:pt x="350" y="1563"/>
                  </a:lnTo>
                  <a:lnTo>
                    <a:pt x="351" y="1563"/>
                  </a:lnTo>
                  <a:lnTo>
                    <a:pt x="352" y="1563"/>
                  </a:lnTo>
                  <a:lnTo>
                    <a:pt x="353" y="1563"/>
                  </a:lnTo>
                  <a:lnTo>
                    <a:pt x="354" y="1563"/>
                  </a:lnTo>
                  <a:lnTo>
                    <a:pt x="354" y="1563"/>
                  </a:lnTo>
                  <a:lnTo>
                    <a:pt x="355" y="1563"/>
                  </a:lnTo>
                  <a:lnTo>
                    <a:pt x="356" y="1563"/>
                  </a:lnTo>
                  <a:lnTo>
                    <a:pt x="357" y="1563"/>
                  </a:lnTo>
                  <a:lnTo>
                    <a:pt x="358" y="1563"/>
                  </a:lnTo>
                  <a:lnTo>
                    <a:pt x="359" y="1563"/>
                  </a:lnTo>
                  <a:lnTo>
                    <a:pt x="360" y="1563"/>
                  </a:lnTo>
                  <a:lnTo>
                    <a:pt x="361" y="1563"/>
                  </a:lnTo>
                  <a:lnTo>
                    <a:pt x="361" y="1563"/>
                  </a:lnTo>
                  <a:lnTo>
                    <a:pt x="362" y="1563"/>
                  </a:lnTo>
                  <a:lnTo>
                    <a:pt x="363" y="1563"/>
                  </a:lnTo>
                  <a:lnTo>
                    <a:pt x="364" y="1563"/>
                  </a:lnTo>
                  <a:lnTo>
                    <a:pt x="365" y="1563"/>
                  </a:lnTo>
                  <a:lnTo>
                    <a:pt x="366" y="1563"/>
                  </a:lnTo>
                  <a:lnTo>
                    <a:pt x="367" y="1563"/>
                  </a:lnTo>
                  <a:lnTo>
                    <a:pt x="368" y="1563"/>
                  </a:lnTo>
                  <a:lnTo>
                    <a:pt x="369" y="1563"/>
                  </a:lnTo>
                  <a:lnTo>
                    <a:pt x="369" y="1563"/>
                  </a:lnTo>
                  <a:lnTo>
                    <a:pt x="370" y="1563"/>
                  </a:lnTo>
                  <a:lnTo>
                    <a:pt x="371" y="1563"/>
                  </a:lnTo>
                  <a:lnTo>
                    <a:pt x="372" y="1563"/>
                  </a:lnTo>
                  <a:lnTo>
                    <a:pt x="373" y="1563"/>
                  </a:lnTo>
                  <a:lnTo>
                    <a:pt x="374" y="1563"/>
                  </a:lnTo>
                  <a:lnTo>
                    <a:pt x="375" y="1563"/>
                  </a:lnTo>
                  <a:lnTo>
                    <a:pt x="376" y="1563"/>
                  </a:lnTo>
                  <a:lnTo>
                    <a:pt x="376" y="1563"/>
                  </a:lnTo>
                  <a:lnTo>
                    <a:pt x="377" y="1563"/>
                  </a:lnTo>
                  <a:lnTo>
                    <a:pt x="378" y="1563"/>
                  </a:lnTo>
                  <a:lnTo>
                    <a:pt x="379" y="1563"/>
                  </a:lnTo>
                  <a:lnTo>
                    <a:pt x="380" y="1563"/>
                  </a:lnTo>
                  <a:lnTo>
                    <a:pt x="381" y="1563"/>
                  </a:lnTo>
                  <a:lnTo>
                    <a:pt x="382" y="1563"/>
                  </a:lnTo>
                  <a:lnTo>
                    <a:pt x="383" y="1563"/>
                  </a:lnTo>
                  <a:lnTo>
                    <a:pt x="383" y="1563"/>
                  </a:lnTo>
                  <a:lnTo>
                    <a:pt x="384" y="1563"/>
                  </a:lnTo>
                  <a:lnTo>
                    <a:pt x="385" y="1563"/>
                  </a:lnTo>
                  <a:lnTo>
                    <a:pt x="386" y="1563"/>
                  </a:lnTo>
                  <a:lnTo>
                    <a:pt x="387" y="1563"/>
                  </a:lnTo>
                  <a:lnTo>
                    <a:pt x="388" y="1563"/>
                  </a:lnTo>
                  <a:lnTo>
                    <a:pt x="389" y="1563"/>
                  </a:lnTo>
                  <a:lnTo>
                    <a:pt x="390" y="1563"/>
                  </a:lnTo>
                  <a:lnTo>
                    <a:pt x="391" y="1563"/>
                  </a:lnTo>
                  <a:lnTo>
                    <a:pt x="391" y="1563"/>
                  </a:lnTo>
                  <a:lnTo>
                    <a:pt x="392" y="1563"/>
                  </a:lnTo>
                  <a:lnTo>
                    <a:pt x="393" y="1563"/>
                  </a:lnTo>
                  <a:lnTo>
                    <a:pt x="394" y="1563"/>
                  </a:lnTo>
                  <a:lnTo>
                    <a:pt x="395" y="1563"/>
                  </a:lnTo>
                  <a:lnTo>
                    <a:pt x="396" y="1563"/>
                  </a:lnTo>
                  <a:lnTo>
                    <a:pt x="397" y="1563"/>
                  </a:lnTo>
                  <a:lnTo>
                    <a:pt x="398" y="1563"/>
                  </a:lnTo>
                  <a:lnTo>
                    <a:pt x="398" y="1563"/>
                  </a:lnTo>
                  <a:lnTo>
                    <a:pt x="399" y="1563"/>
                  </a:lnTo>
                  <a:lnTo>
                    <a:pt x="400" y="1563"/>
                  </a:lnTo>
                  <a:lnTo>
                    <a:pt x="401" y="1563"/>
                  </a:lnTo>
                  <a:lnTo>
                    <a:pt x="402" y="1563"/>
                  </a:lnTo>
                  <a:lnTo>
                    <a:pt x="403" y="1563"/>
                  </a:lnTo>
                  <a:lnTo>
                    <a:pt x="404" y="1563"/>
                  </a:lnTo>
                  <a:lnTo>
                    <a:pt x="405" y="1563"/>
                  </a:lnTo>
                  <a:lnTo>
                    <a:pt x="405" y="1563"/>
                  </a:lnTo>
                  <a:lnTo>
                    <a:pt x="406" y="1563"/>
                  </a:lnTo>
                  <a:lnTo>
                    <a:pt x="407" y="1563"/>
                  </a:lnTo>
                  <a:lnTo>
                    <a:pt x="408" y="1563"/>
                  </a:lnTo>
                  <a:lnTo>
                    <a:pt x="409" y="1563"/>
                  </a:lnTo>
                  <a:lnTo>
                    <a:pt x="410" y="1563"/>
                  </a:lnTo>
                  <a:lnTo>
                    <a:pt x="411" y="1563"/>
                  </a:lnTo>
                  <a:lnTo>
                    <a:pt x="412" y="1563"/>
                  </a:lnTo>
                  <a:lnTo>
                    <a:pt x="412" y="1563"/>
                  </a:lnTo>
                  <a:lnTo>
                    <a:pt x="413" y="1563"/>
                  </a:lnTo>
                  <a:lnTo>
                    <a:pt x="414" y="1563"/>
                  </a:lnTo>
                  <a:lnTo>
                    <a:pt x="415" y="1563"/>
                  </a:lnTo>
                  <a:lnTo>
                    <a:pt x="416" y="1563"/>
                  </a:lnTo>
                  <a:lnTo>
                    <a:pt x="417" y="1563"/>
                  </a:lnTo>
                  <a:lnTo>
                    <a:pt x="418" y="1563"/>
                  </a:lnTo>
                  <a:lnTo>
                    <a:pt x="419" y="1563"/>
                  </a:lnTo>
                  <a:lnTo>
                    <a:pt x="420" y="1563"/>
                  </a:lnTo>
                  <a:lnTo>
                    <a:pt x="420" y="1563"/>
                  </a:lnTo>
                  <a:lnTo>
                    <a:pt x="421" y="1563"/>
                  </a:lnTo>
                  <a:lnTo>
                    <a:pt x="422" y="1563"/>
                  </a:lnTo>
                  <a:lnTo>
                    <a:pt x="423" y="1563"/>
                  </a:lnTo>
                  <a:lnTo>
                    <a:pt x="424" y="1563"/>
                  </a:lnTo>
                  <a:lnTo>
                    <a:pt x="425" y="1563"/>
                  </a:lnTo>
                  <a:lnTo>
                    <a:pt x="426" y="1563"/>
                  </a:lnTo>
                  <a:lnTo>
                    <a:pt x="427" y="1563"/>
                  </a:lnTo>
                  <a:lnTo>
                    <a:pt x="427" y="1563"/>
                  </a:lnTo>
                  <a:lnTo>
                    <a:pt x="428" y="1563"/>
                  </a:lnTo>
                  <a:lnTo>
                    <a:pt x="429" y="1563"/>
                  </a:lnTo>
                  <a:lnTo>
                    <a:pt x="430" y="1563"/>
                  </a:lnTo>
                  <a:lnTo>
                    <a:pt x="431" y="1563"/>
                  </a:lnTo>
                  <a:lnTo>
                    <a:pt x="432" y="1563"/>
                  </a:lnTo>
                  <a:lnTo>
                    <a:pt x="433" y="1563"/>
                  </a:lnTo>
                  <a:lnTo>
                    <a:pt x="434" y="1563"/>
                  </a:lnTo>
                  <a:lnTo>
                    <a:pt x="434" y="1563"/>
                  </a:lnTo>
                  <a:lnTo>
                    <a:pt x="435" y="1563"/>
                  </a:lnTo>
                  <a:lnTo>
                    <a:pt x="436" y="1563"/>
                  </a:lnTo>
                  <a:lnTo>
                    <a:pt x="437" y="1563"/>
                  </a:lnTo>
                  <a:lnTo>
                    <a:pt x="438" y="1563"/>
                  </a:lnTo>
                  <a:lnTo>
                    <a:pt x="439" y="1563"/>
                  </a:lnTo>
                  <a:lnTo>
                    <a:pt x="440" y="1563"/>
                  </a:lnTo>
                  <a:lnTo>
                    <a:pt x="441" y="1563"/>
                  </a:lnTo>
                  <a:lnTo>
                    <a:pt x="442" y="1563"/>
                  </a:lnTo>
                  <a:lnTo>
                    <a:pt x="442" y="1563"/>
                  </a:lnTo>
                  <a:lnTo>
                    <a:pt x="443" y="1563"/>
                  </a:lnTo>
                  <a:lnTo>
                    <a:pt x="444" y="1563"/>
                  </a:lnTo>
                  <a:lnTo>
                    <a:pt x="445" y="1563"/>
                  </a:lnTo>
                  <a:lnTo>
                    <a:pt x="446" y="1563"/>
                  </a:lnTo>
                  <a:lnTo>
                    <a:pt x="447" y="1563"/>
                  </a:lnTo>
                  <a:lnTo>
                    <a:pt x="448" y="1563"/>
                  </a:lnTo>
                  <a:lnTo>
                    <a:pt x="449" y="1563"/>
                  </a:lnTo>
                  <a:lnTo>
                    <a:pt x="449" y="1563"/>
                  </a:lnTo>
                  <a:lnTo>
                    <a:pt x="450" y="1563"/>
                  </a:lnTo>
                  <a:lnTo>
                    <a:pt x="451" y="1563"/>
                  </a:lnTo>
                  <a:lnTo>
                    <a:pt x="452" y="1563"/>
                  </a:lnTo>
                  <a:lnTo>
                    <a:pt x="453" y="1563"/>
                  </a:lnTo>
                  <a:lnTo>
                    <a:pt x="454" y="1563"/>
                  </a:lnTo>
                  <a:lnTo>
                    <a:pt x="455" y="1563"/>
                  </a:lnTo>
                  <a:lnTo>
                    <a:pt x="456" y="1563"/>
                  </a:lnTo>
                  <a:lnTo>
                    <a:pt x="456" y="1563"/>
                  </a:lnTo>
                  <a:lnTo>
                    <a:pt x="457" y="1563"/>
                  </a:lnTo>
                  <a:lnTo>
                    <a:pt x="458" y="1563"/>
                  </a:lnTo>
                  <a:lnTo>
                    <a:pt x="459" y="1563"/>
                  </a:lnTo>
                  <a:lnTo>
                    <a:pt x="460" y="1563"/>
                  </a:lnTo>
                  <a:lnTo>
                    <a:pt x="461" y="1563"/>
                  </a:lnTo>
                  <a:lnTo>
                    <a:pt x="462" y="1563"/>
                  </a:lnTo>
                  <a:lnTo>
                    <a:pt x="463" y="1563"/>
                  </a:lnTo>
                  <a:lnTo>
                    <a:pt x="464" y="1563"/>
                  </a:lnTo>
                  <a:lnTo>
                    <a:pt x="464" y="1563"/>
                  </a:lnTo>
                  <a:lnTo>
                    <a:pt x="465" y="1563"/>
                  </a:lnTo>
                  <a:lnTo>
                    <a:pt x="466" y="1563"/>
                  </a:lnTo>
                  <a:lnTo>
                    <a:pt x="467" y="1563"/>
                  </a:lnTo>
                  <a:lnTo>
                    <a:pt x="468" y="1563"/>
                  </a:lnTo>
                  <a:lnTo>
                    <a:pt x="469" y="1563"/>
                  </a:lnTo>
                  <a:lnTo>
                    <a:pt x="470" y="1563"/>
                  </a:lnTo>
                  <a:lnTo>
                    <a:pt x="471" y="1563"/>
                  </a:lnTo>
                  <a:lnTo>
                    <a:pt x="471" y="1563"/>
                  </a:lnTo>
                  <a:lnTo>
                    <a:pt x="472" y="1563"/>
                  </a:lnTo>
                  <a:lnTo>
                    <a:pt x="473" y="1563"/>
                  </a:lnTo>
                  <a:lnTo>
                    <a:pt x="474" y="1563"/>
                  </a:lnTo>
                  <a:lnTo>
                    <a:pt x="475" y="1563"/>
                  </a:lnTo>
                  <a:lnTo>
                    <a:pt x="476" y="1563"/>
                  </a:lnTo>
                  <a:lnTo>
                    <a:pt x="477" y="1563"/>
                  </a:lnTo>
                  <a:lnTo>
                    <a:pt x="478" y="1563"/>
                  </a:lnTo>
                  <a:lnTo>
                    <a:pt x="478" y="1563"/>
                  </a:lnTo>
                  <a:lnTo>
                    <a:pt x="479" y="1563"/>
                  </a:lnTo>
                  <a:lnTo>
                    <a:pt x="480" y="1563"/>
                  </a:lnTo>
                  <a:lnTo>
                    <a:pt x="481" y="1563"/>
                  </a:lnTo>
                  <a:lnTo>
                    <a:pt x="482" y="1563"/>
                  </a:lnTo>
                  <a:lnTo>
                    <a:pt x="483" y="1563"/>
                  </a:lnTo>
                  <a:lnTo>
                    <a:pt x="484" y="1563"/>
                  </a:lnTo>
                  <a:lnTo>
                    <a:pt x="485" y="1563"/>
                  </a:lnTo>
                  <a:lnTo>
                    <a:pt x="485" y="1563"/>
                  </a:lnTo>
                  <a:lnTo>
                    <a:pt x="486" y="1563"/>
                  </a:lnTo>
                  <a:lnTo>
                    <a:pt x="487" y="1563"/>
                  </a:lnTo>
                  <a:lnTo>
                    <a:pt x="488" y="1563"/>
                  </a:lnTo>
                  <a:lnTo>
                    <a:pt x="489" y="1563"/>
                  </a:lnTo>
                  <a:lnTo>
                    <a:pt x="490" y="1563"/>
                  </a:lnTo>
                  <a:lnTo>
                    <a:pt x="491" y="1563"/>
                  </a:lnTo>
                  <a:lnTo>
                    <a:pt x="492" y="1563"/>
                  </a:lnTo>
                  <a:lnTo>
                    <a:pt x="493" y="1563"/>
                  </a:lnTo>
                  <a:lnTo>
                    <a:pt x="493" y="1563"/>
                  </a:lnTo>
                  <a:lnTo>
                    <a:pt x="494" y="1563"/>
                  </a:lnTo>
                  <a:lnTo>
                    <a:pt x="495" y="1563"/>
                  </a:lnTo>
                  <a:lnTo>
                    <a:pt x="496" y="1563"/>
                  </a:lnTo>
                  <a:lnTo>
                    <a:pt x="497" y="1563"/>
                  </a:lnTo>
                  <a:lnTo>
                    <a:pt x="498" y="1563"/>
                  </a:lnTo>
                  <a:lnTo>
                    <a:pt x="499" y="1563"/>
                  </a:lnTo>
                  <a:lnTo>
                    <a:pt x="500" y="1563"/>
                  </a:lnTo>
                  <a:lnTo>
                    <a:pt x="500" y="1563"/>
                  </a:lnTo>
                  <a:lnTo>
                    <a:pt x="501" y="1563"/>
                  </a:lnTo>
                  <a:lnTo>
                    <a:pt x="502" y="1563"/>
                  </a:lnTo>
                  <a:lnTo>
                    <a:pt x="503" y="1563"/>
                  </a:lnTo>
                  <a:lnTo>
                    <a:pt x="504" y="1563"/>
                  </a:lnTo>
                  <a:lnTo>
                    <a:pt x="505" y="1563"/>
                  </a:lnTo>
                  <a:lnTo>
                    <a:pt x="506" y="1563"/>
                  </a:lnTo>
                  <a:lnTo>
                    <a:pt x="507" y="1563"/>
                  </a:lnTo>
                  <a:lnTo>
                    <a:pt x="507" y="1563"/>
                  </a:lnTo>
                  <a:lnTo>
                    <a:pt x="508" y="1563"/>
                  </a:lnTo>
                  <a:lnTo>
                    <a:pt x="509" y="1563"/>
                  </a:lnTo>
                  <a:lnTo>
                    <a:pt x="510" y="1563"/>
                  </a:lnTo>
                  <a:lnTo>
                    <a:pt x="511" y="1563"/>
                  </a:lnTo>
                  <a:lnTo>
                    <a:pt x="512" y="1563"/>
                  </a:lnTo>
                  <a:lnTo>
                    <a:pt x="513" y="1563"/>
                  </a:lnTo>
                  <a:lnTo>
                    <a:pt x="514" y="1563"/>
                  </a:lnTo>
                  <a:lnTo>
                    <a:pt x="515" y="1563"/>
                  </a:lnTo>
                  <a:lnTo>
                    <a:pt x="515" y="1563"/>
                  </a:lnTo>
                  <a:lnTo>
                    <a:pt x="516" y="1563"/>
                  </a:lnTo>
                  <a:lnTo>
                    <a:pt x="517" y="1563"/>
                  </a:lnTo>
                  <a:lnTo>
                    <a:pt x="518" y="1563"/>
                  </a:lnTo>
                  <a:lnTo>
                    <a:pt x="519" y="1563"/>
                  </a:lnTo>
                  <a:lnTo>
                    <a:pt x="520" y="1563"/>
                  </a:lnTo>
                  <a:lnTo>
                    <a:pt x="521" y="1563"/>
                  </a:lnTo>
                  <a:lnTo>
                    <a:pt x="522" y="1563"/>
                  </a:lnTo>
                  <a:lnTo>
                    <a:pt x="522" y="1563"/>
                  </a:lnTo>
                  <a:lnTo>
                    <a:pt x="523" y="1563"/>
                  </a:lnTo>
                  <a:lnTo>
                    <a:pt x="524" y="1563"/>
                  </a:lnTo>
                  <a:lnTo>
                    <a:pt x="525" y="1563"/>
                  </a:lnTo>
                  <a:lnTo>
                    <a:pt x="526" y="1563"/>
                  </a:lnTo>
                  <a:lnTo>
                    <a:pt x="527" y="1563"/>
                  </a:lnTo>
                  <a:lnTo>
                    <a:pt x="528" y="1563"/>
                  </a:lnTo>
                  <a:lnTo>
                    <a:pt x="529" y="1563"/>
                  </a:lnTo>
                  <a:lnTo>
                    <a:pt x="529" y="1563"/>
                  </a:lnTo>
                  <a:lnTo>
                    <a:pt x="530" y="1563"/>
                  </a:lnTo>
                  <a:lnTo>
                    <a:pt x="531" y="1563"/>
                  </a:lnTo>
                  <a:lnTo>
                    <a:pt x="532" y="1563"/>
                  </a:lnTo>
                  <a:lnTo>
                    <a:pt x="533" y="1563"/>
                  </a:lnTo>
                  <a:lnTo>
                    <a:pt x="534" y="1563"/>
                  </a:lnTo>
                  <a:lnTo>
                    <a:pt x="535" y="1563"/>
                  </a:lnTo>
                  <a:lnTo>
                    <a:pt x="536" y="1563"/>
                  </a:lnTo>
                  <a:lnTo>
                    <a:pt x="537" y="1563"/>
                  </a:lnTo>
                  <a:lnTo>
                    <a:pt x="537" y="1563"/>
                  </a:lnTo>
                  <a:lnTo>
                    <a:pt x="538" y="1563"/>
                  </a:lnTo>
                  <a:lnTo>
                    <a:pt x="539" y="1563"/>
                  </a:lnTo>
                  <a:lnTo>
                    <a:pt x="540" y="1563"/>
                  </a:lnTo>
                  <a:lnTo>
                    <a:pt x="541" y="1563"/>
                  </a:lnTo>
                  <a:lnTo>
                    <a:pt x="542" y="1563"/>
                  </a:lnTo>
                  <a:lnTo>
                    <a:pt x="543" y="1563"/>
                  </a:lnTo>
                  <a:lnTo>
                    <a:pt x="544" y="1563"/>
                  </a:lnTo>
                  <a:lnTo>
                    <a:pt x="544" y="1563"/>
                  </a:lnTo>
                  <a:lnTo>
                    <a:pt x="545" y="1563"/>
                  </a:lnTo>
                  <a:lnTo>
                    <a:pt x="546" y="1563"/>
                  </a:lnTo>
                  <a:lnTo>
                    <a:pt x="547" y="1563"/>
                  </a:lnTo>
                  <a:lnTo>
                    <a:pt x="548" y="1563"/>
                  </a:lnTo>
                  <a:lnTo>
                    <a:pt x="549" y="1563"/>
                  </a:lnTo>
                  <a:lnTo>
                    <a:pt x="550" y="1563"/>
                  </a:lnTo>
                  <a:lnTo>
                    <a:pt x="551" y="1563"/>
                  </a:lnTo>
                  <a:lnTo>
                    <a:pt x="551" y="1563"/>
                  </a:lnTo>
                  <a:lnTo>
                    <a:pt x="552" y="1563"/>
                  </a:lnTo>
                  <a:lnTo>
                    <a:pt x="553" y="1563"/>
                  </a:lnTo>
                  <a:lnTo>
                    <a:pt x="554" y="1563"/>
                  </a:lnTo>
                  <a:lnTo>
                    <a:pt x="555" y="1563"/>
                  </a:lnTo>
                  <a:lnTo>
                    <a:pt x="556" y="1563"/>
                  </a:lnTo>
                  <a:lnTo>
                    <a:pt x="557" y="1563"/>
                  </a:lnTo>
                  <a:lnTo>
                    <a:pt x="558" y="1563"/>
                  </a:lnTo>
                  <a:lnTo>
                    <a:pt x="558" y="1563"/>
                  </a:lnTo>
                  <a:lnTo>
                    <a:pt x="559" y="1563"/>
                  </a:lnTo>
                  <a:lnTo>
                    <a:pt x="560" y="1563"/>
                  </a:lnTo>
                  <a:lnTo>
                    <a:pt x="561" y="1563"/>
                  </a:lnTo>
                  <a:lnTo>
                    <a:pt x="562" y="1563"/>
                  </a:lnTo>
                  <a:lnTo>
                    <a:pt x="563" y="1563"/>
                  </a:lnTo>
                  <a:lnTo>
                    <a:pt x="564" y="1563"/>
                  </a:lnTo>
                  <a:lnTo>
                    <a:pt x="565" y="1563"/>
                  </a:lnTo>
                  <a:lnTo>
                    <a:pt x="566" y="1563"/>
                  </a:lnTo>
                  <a:lnTo>
                    <a:pt x="566" y="1563"/>
                  </a:lnTo>
                  <a:lnTo>
                    <a:pt x="567" y="1563"/>
                  </a:lnTo>
                  <a:lnTo>
                    <a:pt x="568" y="1563"/>
                  </a:lnTo>
                  <a:lnTo>
                    <a:pt x="569" y="1563"/>
                  </a:lnTo>
                  <a:lnTo>
                    <a:pt x="570" y="1563"/>
                  </a:lnTo>
                  <a:lnTo>
                    <a:pt x="571" y="1563"/>
                  </a:lnTo>
                  <a:lnTo>
                    <a:pt x="572" y="1563"/>
                  </a:lnTo>
                  <a:lnTo>
                    <a:pt x="573" y="1563"/>
                  </a:lnTo>
                  <a:lnTo>
                    <a:pt x="573" y="1563"/>
                  </a:lnTo>
                  <a:lnTo>
                    <a:pt x="574" y="1563"/>
                  </a:lnTo>
                  <a:lnTo>
                    <a:pt x="575" y="1563"/>
                  </a:lnTo>
                  <a:lnTo>
                    <a:pt x="576" y="1563"/>
                  </a:lnTo>
                  <a:lnTo>
                    <a:pt x="577" y="1563"/>
                  </a:lnTo>
                  <a:lnTo>
                    <a:pt x="578" y="1563"/>
                  </a:lnTo>
                  <a:lnTo>
                    <a:pt x="579" y="1563"/>
                  </a:lnTo>
                  <a:lnTo>
                    <a:pt x="580" y="1563"/>
                  </a:lnTo>
                  <a:lnTo>
                    <a:pt x="580" y="1563"/>
                  </a:lnTo>
                  <a:lnTo>
                    <a:pt x="581" y="1563"/>
                  </a:lnTo>
                  <a:lnTo>
                    <a:pt x="582" y="1563"/>
                  </a:lnTo>
                  <a:lnTo>
                    <a:pt x="583" y="1563"/>
                  </a:lnTo>
                  <a:lnTo>
                    <a:pt x="584" y="1563"/>
                  </a:lnTo>
                  <a:lnTo>
                    <a:pt x="585" y="1563"/>
                  </a:lnTo>
                  <a:lnTo>
                    <a:pt x="586" y="1563"/>
                  </a:lnTo>
                  <a:lnTo>
                    <a:pt x="587" y="1563"/>
                  </a:lnTo>
                  <a:lnTo>
                    <a:pt x="588" y="1563"/>
                  </a:lnTo>
                  <a:lnTo>
                    <a:pt x="588" y="1563"/>
                  </a:lnTo>
                  <a:lnTo>
                    <a:pt x="589" y="1563"/>
                  </a:lnTo>
                  <a:lnTo>
                    <a:pt x="590" y="1563"/>
                  </a:lnTo>
                  <a:lnTo>
                    <a:pt x="591" y="1563"/>
                  </a:lnTo>
                  <a:lnTo>
                    <a:pt x="592" y="1563"/>
                  </a:lnTo>
                  <a:lnTo>
                    <a:pt x="593" y="1563"/>
                  </a:lnTo>
                  <a:lnTo>
                    <a:pt x="594" y="1563"/>
                  </a:lnTo>
                  <a:lnTo>
                    <a:pt x="595" y="1563"/>
                  </a:lnTo>
                  <a:lnTo>
                    <a:pt x="595" y="1563"/>
                  </a:lnTo>
                  <a:lnTo>
                    <a:pt x="596" y="1563"/>
                  </a:lnTo>
                  <a:lnTo>
                    <a:pt x="597" y="1563"/>
                  </a:lnTo>
                  <a:lnTo>
                    <a:pt x="598" y="1563"/>
                  </a:lnTo>
                  <a:lnTo>
                    <a:pt x="599" y="1563"/>
                  </a:lnTo>
                  <a:lnTo>
                    <a:pt x="600" y="1563"/>
                  </a:lnTo>
                  <a:lnTo>
                    <a:pt x="601" y="1563"/>
                  </a:lnTo>
                  <a:lnTo>
                    <a:pt x="602" y="1563"/>
                  </a:lnTo>
                  <a:lnTo>
                    <a:pt x="602" y="1563"/>
                  </a:lnTo>
                  <a:lnTo>
                    <a:pt x="603" y="1563"/>
                  </a:lnTo>
                  <a:lnTo>
                    <a:pt x="604" y="1563"/>
                  </a:lnTo>
                  <a:lnTo>
                    <a:pt x="605" y="1563"/>
                  </a:lnTo>
                  <a:lnTo>
                    <a:pt x="606" y="1563"/>
                  </a:lnTo>
                  <a:lnTo>
                    <a:pt x="607" y="1563"/>
                  </a:lnTo>
                  <a:lnTo>
                    <a:pt x="608" y="1563"/>
                  </a:lnTo>
                  <a:lnTo>
                    <a:pt x="609" y="1563"/>
                  </a:lnTo>
                  <a:lnTo>
                    <a:pt x="610" y="1563"/>
                  </a:lnTo>
                  <a:lnTo>
                    <a:pt x="610" y="1563"/>
                  </a:lnTo>
                  <a:lnTo>
                    <a:pt x="611" y="1563"/>
                  </a:lnTo>
                  <a:lnTo>
                    <a:pt x="612" y="1563"/>
                  </a:lnTo>
                  <a:lnTo>
                    <a:pt x="613" y="1563"/>
                  </a:lnTo>
                  <a:lnTo>
                    <a:pt x="614" y="1563"/>
                  </a:lnTo>
                  <a:lnTo>
                    <a:pt x="615" y="1563"/>
                  </a:lnTo>
                  <a:lnTo>
                    <a:pt x="616" y="1563"/>
                  </a:lnTo>
                  <a:lnTo>
                    <a:pt x="617" y="1563"/>
                  </a:lnTo>
                  <a:lnTo>
                    <a:pt x="617" y="1563"/>
                  </a:lnTo>
                  <a:lnTo>
                    <a:pt x="618" y="1563"/>
                  </a:lnTo>
                  <a:lnTo>
                    <a:pt x="619" y="1563"/>
                  </a:lnTo>
                  <a:lnTo>
                    <a:pt x="620" y="1563"/>
                  </a:lnTo>
                  <a:lnTo>
                    <a:pt x="621" y="1563"/>
                  </a:lnTo>
                  <a:lnTo>
                    <a:pt x="622" y="1563"/>
                  </a:lnTo>
                  <a:lnTo>
                    <a:pt x="623" y="1563"/>
                  </a:lnTo>
                  <a:lnTo>
                    <a:pt x="624" y="1563"/>
                  </a:lnTo>
                  <a:lnTo>
                    <a:pt x="624" y="1563"/>
                  </a:lnTo>
                  <a:lnTo>
                    <a:pt x="625" y="1563"/>
                  </a:lnTo>
                  <a:lnTo>
                    <a:pt x="626" y="1563"/>
                  </a:lnTo>
                  <a:lnTo>
                    <a:pt x="627" y="1563"/>
                  </a:lnTo>
                  <a:lnTo>
                    <a:pt x="628" y="1563"/>
                  </a:lnTo>
                  <a:lnTo>
                    <a:pt x="629" y="1563"/>
                  </a:lnTo>
                  <a:lnTo>
                    <a:pt x="630" y="1563"/>
                  </a:lnTo>
                  <a:lnTo>
                    <a:pt x="631" y="1563"/>
                  </a:lnTo>
                  <a:lnTo>
                    <a:pt x="631" y="1563"/>
                  </a:lnTo>
                  <a:lnTo>
                    <a:pt x="632" y="1563"/>
                  </a:lnTo>
                  <a:lnTo>
                    <a:pt x="633" y="1563"/>
                  </a:lnTo>
                  <a:lnTo>
                    <a:pt x="634" y="1563"/>
                  </a:lnTo>
                  <a:lnTo>
                    <a:pt x="635" y="1563"/>
                  </a:lnTo>
                  <a:lnTo>
                    <a:pt x="636" y="1563"/>
                  </a:lnTo>
                  <a:lnTo>
                    <a:pt x="637" y="1563"/>
                  </a:lnTo>
                  <a:lnTo>
                    <a:pt x="638" y="1563"/>
                  </a:lnTo>
                  <a:lnTo>
                    <a:pt x="639" y="1563"/>
                  </a:lnTo>
                  <a:lnTo>
                    <a:pt x="639" y="1563"/>
                  </a:lnTo>
                  <a:lnTo>
                    <a:pt x="640" y="1563"/>
                  </a:lnTo>
                  <a:lnTo>
                    <a:pt x="641" y="1563"/>
                  </a:lnTo>
                  <a:lnTo>
                    <a:pt x="642" y="1563"/>
                  </a:lnTo>
                  <a:lnTo>
                    <a:pt x="643" y="1563"/>
                  </a:lnTo>
                  <a:lnTo>
                    <a:pt x="644" y="1563"/>
                  </a:lnTo>
                  <a:lnTo>
                    <a:pt x="645" y="1563"/>
                  </a:lnTo>
                  <a:lnTo>
                    <a:pt x="646" y="1563"/>
                  </a:lnTo>
                  <a:lnTo>
                    <a:pt x="646" y="1563"/>
                  </a:lnTo>
                  <a:lnTo>
                    <a:pt x="647" y="1563"/>
                  </a:lnTo>
                  <a:lnTo>
                    <a:pt x="648" y="1563"/>
                  </a:lnTo>
                  <a:lnTo>
                    <a:pt x="649" y="1563"/>
                  </a:lnTo>
                  <a:lnTo>
                    <a:pt x="650" y="1563"/>
                  </a:lnTo>
                  <a:lnTo>
                    <a:pt x="651" y="1563"/>
                  </a:lnTo>
                  <a:lnTo>
                    <a:pt x="652" y="1563"/>
                  </a:lnTo>
                  <a:lnTo>
                    <a:pt x="653" y="1563"/>
                  </a:lnTo>
                  <a:lnTo>
                    <a:pt x="653" y="1563"/>
                  </a:lnTo>
                  <a:lnTo>
                    <a:pt x="654" y="1563"/>
                  </a:lnTo>
                  <a:lnTo>
                    <a:pt x="655" y="1563"/>
                  </a:lnTo>
                  <a:lnTo>
                    <a:pt x="656" y="1563"/>
                  </a:lnTo>
                  <a:lnTo>
                    <a:pt x="657" y="1563"/>
                  </a:lnTo>
                  <a:lnTo>
                    <a:pt x="658" y="1563"/>
                  </a:lnTo>
                  <a:lnTo>
                    <a:pt x="659" y="1563"/>
                  </a:lnTo>
                  <a:lnTo>
                    <a:pt x="660" y="1563"/>
                  </a:lnTo>
                  <a:lnTo>
                    <a:pt x="661" y="1563"/>
                  </a:lnTo>
                  <a:lnTo>
                    <a:pt x="661" y="1563"/>
                  </a:lnTo>
                  <a:lnTo>
                    <a:pt x="662" y="1563"/>
                  </a:lnTo>
                  <a:lnTo>
                    <a:pt x="663" y="1563"/>
                  </a:lnTo>
                  <a:lnTo>
                    <a:pt x="664" y="1563"/>
                  </a:lnTo>
                  <a:lnTo>
                    <a:pt x="665" y="1563"/>
                  </a:lnTo>
                  <a:lnTo>
                    <a:pt x="666" y="1563"/>
                  </a:lnTo>
                  <a:lnTo>
                    <a:pt x="667" y="1563"/>
                  </a:lnTo>
                  <a:lnTo>
                    <a:pt x="668" y="1563"/>
                  </a:lnTo>
                  <a:lnTo>
                    <a:pt x="668" y="1563"/>
                  </a:lnTo>
                  <a:lnTo>
                    <a:pt x="669" y="1563"/>
                  </a:lnTo>
                  <a:lnTo>
                    <a:pt x="670" y="1563"/>
                  </a:lnTo>
                  <a:lnTo>
                    <a:pt x="671" y="1563"/>
                  </a:lnTo>
                  <a:lnTo>
                    <a:pt x="672" y="1563"/>
                  </a:lnTo>
                  <a:lnTo>
                    <a:pt x="673" y="1563"/>
                  </a:lnTo>
                  <a:lnTo>
                    <a:pt x="674" y="1563"/>
                  </a:lnTo>
                  <a:lnTo>
                    <a:pt x="675" y="1563"/>
                  </a:lnTo>
                  <a:lnTo>
                    <a:pt x="675" y="1563"/>
                  </a:lnTo>
                  <a:lnTo>
                    <a:pt x="676" y="1563"/>
                  </a:lnTo>
                  <a:lnTo>
                    <a:pt x="677" y="1563"/>
                  </a:lnTo>
                  <a:lnTo>
                    <a:pt x="678" y="1563"/>
                  </a:lnTo>
                  <a:lnTo>
                    <a:pt x="679" y="1563"/>
                  </a:lnTo>
                  <a:lnTo>
                    <a:pt x="680" y="1563"/>
                  </a:lnTo>
                  <a:lnTo>
                    <a:pt x="681" y="1563"/>
                  </a:lnTo>
                  <a:lnTo>
                    <a:pt x="682" y="1563"/>
                  </a:lnTo>
                  <a:lnTo>
                    <a:pt x="683" y="1563"/>
                  </a:lnTo>
                  <a:lnTo>
                    <a:pt x="683" y="1563"/>
                  </a:lnTo>
                  <a:lnTo>
                    <a:pt x="684" y="1563"/>
                  </a:lnTo>
                  <a:lnTo>
                    <a:pt x="685" y="1563"/>
                  </a:lnTo>
                  <a:lnTo>
                    <a:pt x="686" y="1563"/>
                  </a:lnTo>
                  <a:lnTo>
                    <a:pt x="687" y="1563"/>
                  </a:lnTo>
                  <a:lnTo>
                    <a:pt x="688" y="1563"/>
                  </a:lnTo>
                  <a:lnTo>
                    <a:pt x="689" y="1563"/>
                  </a:lnTo>
                  <a:lnTo>
                    <a:pt x="690" y="1563"/>
                  </a:lnTo>
                  <a:lnTo>
                    <a:pt x="690" y="1563"/>
                  </a:lnTo>
                  <a:lnTo>
                    <a:pt x="691" y="1563"/>
                  </a:lnTo>
                  <a:lnTo>
                    <a:pt x="692" y="1563"/>
                  </a:lnTo>
                  <a:lnTo>
                    <a:pt x="693" y="1563"/>
                  </a:lnTo>
                  <a:lnTo>
                    <a:pt x="694" y="1563"/>
                  </a:lnTo>
                  <a:lnTo>
                    <a:pt x="695" y="1563"/>
                  </a:lnTo>
                  <a:lnTo>
                    <a:pt x="696" y="1563"/>
                  </a:lnTo>
                  <a:lnTo>
                    <a:pt x="697" y="1563"/>
                  </a:lnTo>
                  <a:lnTo>
                    <a:pt x="697" y="1563"/>
                  </a:lnTo>
                  <a:lnTo>
                    <a:pt x="698" y="1563"/>
                  </a:lnTo>
                  <a:lnTo>
                    <a:pt x="699" y="1563"/>
                  </a:lnTo>
                  <a:lnTo>
                    <a:pt x="700" y="1563"/>
                  </a:lnTo>
                  <a:lnTo>
                    <a:pt x="701" y="1563"/>
                  </a:lnTo>
                  <a:lnTo>
                    <a:pt x="702" y="1563"/>
                  </a:lnTo>
                  <a:lnTo>
                    <a:pt x="703" y="1563"/>
                  </a:lnTo>
                  <a:lnTo>
                    <a:pt x="704" y="1563"/>
                  </a:lnTo>
                  <a:lnTo>
                    <a:pt x="704" y="1563"/>
                  </a:lnTo>
                  <a:lnTo>
                    <a:pt x="705" y="1563"/>
                  </a:lnTo>
                  <a:lnTo>
                    <a:pt x="706" y="1563"/>
                  </a:lnTo>
                  <a:lnTo>
                    <a:pt x="707" y="1563"/>
                  </a:lnTo>
                  <a:lnTo>
                    <a:pt x="708" y="1563"/>
                  </a:lnTo>
                  <a:lnTo>
                    <a:pt x="709" y="1563"/>
                  </a:lnTo>
                  <a:lnTo>
                    <a:pt x="710" y="1563"/>
                  </a:lnTo>
                  <a:lnTo>
                    <a:pt x="711" y="1563"/>
                  </a:lnTo>
                  <a:lnTo>
                    <a:pt x="712" y="1563"/>
                  </a:lnTo>
                  <a:lnTo>
                    <a:pt x="712" y="1563"/>
                  </a:lnTo>
                  <a:lnTo>
                    <a:pt x="713" y="1563"/>
                  </a:lnTo>
                  <a:lnTo>
                    <a:pt x="714" y="1563"/>
                  </a:lnTo>
                  <a:lnTo>
                    <a:pt x="715" y="1563"/>
                  </a:lnTo>
                  <a:lnTo>
                    <a:pt x="716" y="1563"/>
                  </a:lnTo>
                  <a:lnTo>
                    <a:pt x="717" y="1563"/>
                  </a:lnTo>
                  <a:lnTo>
                    <a:pt x="718" y="1563"/>
                  </a:lnTo>
                  <a:lnTo>
                    <a:pt x="719" y="1563"/>
                  </a:lnTo>
                  <a:lnTo>
                    <a:pt x="719" y="1563"/>
                  </a:lnTo>
                  <a:lnTo>
                    <a:pt x="720" y="1563"/>
                  </a:lnTo>
                  <a:lnTo>
                    <a:pt x="721" y="1563"/>
                  </a:lnTo>
                  <a:lnTo>
                    <a:pt x="722" y="1563"/>
                  </a:lnTo>
                  <a:lnTo>
                    <a:pt x="723" y="1563"/>
                  </a:lnTo>
                  <a:lnTo>
                    <a:pt x="724" y="1563"/>
                  </a:lnTo>
                  <a:lnTo>
                    <a:pt x="725" y="1563"/>
                  </a:lnTo>
                  <a:lnTo>
                    <a:pt x="726" y="1563"/>
                  </a:lnTo>
                  <a:lnTo>
                    <a:pt x="726" y="1563"/>
                  </a:lnTo>
                  <a:lnTo>
                    <a:pt x="727" y="1563"/>
                  </a:lnTo>
                  <a:lnTo>
                    <a:pt x="728" y="1563"/>
                  </a:lnTo>
                  <a:lnTo>
                    <a:pt x="729" y="1563"/>
                  </a:lnTo>
                  <a:lnTo>
                    <a:pt x="730" y="1563"/>
                  </a:lnTo>
                  <a:lnTo>
                    <a:pt x="731" y="1563"/>
                  </a:lnTo>
                  <a:lnTo>
                    <a:pt x="732" y="1563"/>
                  </a:lnTo>
                  <a:lnTo>
                    <a:pt x="733" y="1563"/>
                  </a:lnTo>
                  <a:lnTo>
                    <a:pt x="734" y="1563"/>
                  </a:lnTo>
                  <a:lnTo>
                    <a:pt x="734" y="1563"/>
                  </a:lnTo>
                  <a:lnTo>
                    <a:pt x="735" y="1563"/>
                  </a:lnTo>
                  <a:lnTo>
                    <a:pt x="736" y="1563"/>
                  </a:lnTo>
                  <a:lnTo>
                    <a:pt x="737" y="1563"/>
                  </a:lnTo>
                  <a:lnTo>
                    <a:pt x="738" y="1563"/>
                  </a:lnTo>
                  <a:lnTo>
                    <a:pt x="739" y="1563"/>
                  </a:lnTo>
                  <a:lnTo>
                    <a:pt x="740" y="1563"/>
                  </a:lnTo>
                  <a:lnTo>
                    <a:pt x="741" y="1563"/>
                  </a:lnTo>
                  <a:lnTo>
                    <a:pt x="741" y="1563"/>
                  </a:lnTo>
                  <a:lnTo>
                    <a:pt x="742" y="1563"/>
                  </a:lnTo>
                  <a:lnTo>
                    <a:pt x="743" y="1563"/>
                  </a:lnTo>
                  <a:lnTo>
                    <a:pt x="744" y="1563"/>
                  </a:lnTo>
                  <a:lnTo>
                    <a:pt x="745" y="1563"/>
                  </a:lnTo>
                  <a:lnTo>
                    <a:pt x="746" y="1563"/>
                  </a:lnTo>
                  <a:lnTo>
                    <a:pt x="747" y="1563"/>
                  </a:lnTo>
                  <a:lnTo>
                    <a:pt x="748" y="1563"/>
                  </a:lnTo>
                  <a:lnTo>
                    <a:pt x="748" y="1563"/>
                  </a:lnTo>
                  <a:lnTo>
                    <a:pt x="749" y="1563"/>
                  </a:lnTo>
                  <a:lnTo>
                    <a:pt x="750" y="1563"/>
                  </a:lnTo>
                  <a:lnTo>
                    <a:pt x="751" y="1563"/>
                  </a:lnTo>
                  <a:lnTo>
                    <a:pt x="752" y="1563"/>
                  </a:lnTo>
                  <a:lnTo>
                    <a:pt x="753" y="1563"/>
                  </a:lnTo>
                  <a:lnTo>
                    <a:pt x="754" y="1563"/>
                  </a:lnTo>
                  <a:lnTo>
                    <a:pt x="755" y="1563"/>
                  </a:lnTo>
                  <a:lnTo>
                    <a:pt x="756" y="1563"/>
                  </a:lnTo>
                  <a:lnTo>
                    <a:pt x="756" y="1563"/>
                  </a:lnTo>
                  <a:lnTo>
                    <a:pt x="757" y="1563"/>
                  </a:lnTo>
                  <a:lnTo>
                    <a:pt x="758" y="1563"/>
                  </a:lnTo>
                  <a:lnTo>
                    <a:pt x="759" y="1563"/>
                  </a:lnTo>
                  <a:lnTo>
                    <a:pt x="760" y="1563"/>
                  </a:lnTo>
                  <a:lnTo>
                    <a:pt x="761" y="1563"/>
                  </a:lnTo>
                  <a:lnTo>
                    <a:pt x="762" y="1563"/>
                  </a:lnTo>
                  <a:lnTo>
                    <a:pt x="763" y="1563"/>
                  </a:lnTo>
                  <a:lnTo>
                    <a:pt x="763" y="1563"/>
                  </a:lnTo>
                  <a:lnTo>
                    <a:pt x="764" y="1563"/>
                  </a:lnTo>
                  <a:lnTo>
                    <a:pt x="765" y="1563"/>
                  </a:lnTo>
                  <a:lnTo>
                    <a:pt x="766" y="1563"/>
                  </a:lnTo>
                  <a:lnTo>
                    <a:pt x="767" y="1563"/>
                  </a:lnTo>
                  <a:lnTo>
                    <a:pt x="768" y="1563"/>
                  </a:lnTo>
                  <a:lnTo>
                    <a:pt x="769" y="1563"/>
                  </a:lnTo>
                  <a:lnTo>
                    <a:pt x="770" y="1563"/>
                  </a:lnTo>
                  <a:lnTo>
                    <a:pt x="770" y="1563"/>
                  </a:lnTo>
                  <a:lnTo>
                    <a:pt x="770" y="1563"/>
                  </a:lnTo>
                  <a:lnTo>
                    <a:pt x="771" y="1563"/>
                  </a:lnTo>
                  <a:lnTo>
                    <a:pt x="772" y="1563"/>
                  </a:lnTo>
                  <a:lnTo>
                    <a:pt x="773" y="1563"/>
                  </a:lnTo>
                  <a:lnTo>
                    <a:pt x="774" y="1563"/>
                  </a:lnTo>
                  <a:lnTo>
                    <a:pt x="775" y="1563"/>
                  </a:lnTo>
                  <a:lnTo>
                    <a:pt x="776" y="1563"/>
                  </a:lnTo>
                  <a:lnTo>
                    <a:pt x="777" y="1563"/>
                  </a:lnTo>
                  <a:lnTo>
                    <a:pt x="777" y="1563"/>
                  </a:lnTo>
                  <a:lnTo>
                    <a:pt x="778" y="1563"/>
                  </a:lnTo>
                  <a:lnTo>
                    <a:pt x="779" y="1563"/>
                  </a:lnTo>
                  <a:lnTo>
                    <a:pt x="780" y="1563"/>
                  </a:lnTo>
                  <a:lnTo>
                    <a:pt x="781" y="1563"/>
                  </a:lnTo>
                  <a:lnTo>
                    <a:pt x="782" y="1563"/>
                  </a:lnTo>
                  <a:lnTo>
                    <a:pt x="783" y="1563"/>
                  </a:lnTo>
                  <a:lnTo>
                    <a:pt x="784" y="1563"/>
                  </a:lnTo>
                  <a:lnTo>
                    <a:pt x="784" y="1563"/>
                  </a:lnTo>
                  <a:lnTo>
                    <a:pt x="785" y="1563"/>
                  </a:lnTo>
                  <a:lnTo>
                    <a:pt x="785" y="1563"/>
                  </a:lnTo>
                  <a:lnTo>
                    <a:pt x="786" y="1563"/>
                  </a:lnTo>
                  <a:lnTo>
                    <a:pt x="787" y="1563"/>
                  </a:lnTo>
                  <a:lnTo>
                    <a:pt x="788" y="1563"/>
                  </a:lnTo>
                  <a:lnTo>
                    <a:pt x="789" y="1563"/>
                  </a:lnTo>
                  <a:lnTo>
                    <a:pt x="790" y="1563"/>
                  </a:lnTo>
                  <a:lnTo>
                    <a:pt x="791" y="1563"/>
                  </a:lnTo>
                  <a:lnTo>
                    <a:pt x="791" y="1563"/>
                  </a:lnTo>
                  <a:lnTo>
                    <a:pt x="792" y="1563"/>
                  </a:lnTo>
                  <a:lnTo>
                    <a:pt x="793" y="1563"/>
                  </a:lnTo>
                  <a:lnTo>
                    <a:pt x="794" y="1563"/>
                  </a:lnTo>
                  <a:lnTo>
                    <a:pt x="795" y="1563"/>
                  </a:lnTo>
                  <a:lnTo>
                    <a:pt x="796" y="1563"/>
                  </a:lnTo>
                  <a:lnTo>
                    <a:pt x="797" y="1563"/>
                  </a:lnTo>
                  <a:lnTo>
                    <a:pt x="798" y="1563"/>
                  </a:lnTo>
                  <a:lnTo>
                    <a:pt x="798" y="1563"/>
                  </a:lnTo>
                  <a:lnTo>
                    <a:pt x="799" y="1563"/>
                  </a:lnTo>
                  <a:lnTo>
                    <a:pt x="800" y="1563"/>
                  </a:lnTo>
                  <a:lnTo>
                    <a:pt x="801" y="1563"/>
                  </a:lnTo>
                  <a:lnTo>
                    <a:pt x="802" y="1563"/>
                  </a:lnTo>
                  <a:lnTo>
                    <a:pt x="803" y="1563"/>
                  </a:lnTo>
                  <a:lnTo>
                    <a:pt x="804" y="1563"/>
                  </a:lnTo>
                  <a:lnTo>
                    <a:pt x="805" y="1563"/>
                  </a:lnTo>
                  <a:lnTo>
                    <a:pt x="805" y="1563"/>
                  </a:lnTo>
                  <a:lnTo>
                    <a:pt x="806" y="1563"/>
                  </a:lnTo>
                  <a:lnTo>
                    <a:pt x="807" y="1563"/>
                  </a:lnTo>
                  <a:lnTo>
                    <a:pt x="808" y="1563"/>
                  </a:lnTo>
                  <a:lnTo>
                    <a:pt x="809" y="1563"/>
                  </a:lnTo>
                  <a:lnTo>
                    <a:pt x="810" y="1563"/>
                  </a:lnTo>
                  <a:lnTo>
                    <a:pt x="811" y="1563"/>
                  </a:lnTo>
                  <a:lnTo>
                    <a:pt x="812" y="1563"/>
                  </a:lnTo>
                  <a:lnTo>
                    <a:pt x="812" y="1563"/>
                  </a:lnTo>
                  <a:lnTo>
                    <a:pt x="813" y="1563"/>
                  </a:lnTo>
                  <a:lnTo>
                    <a:pt x="814" y="1563"/>
                  </a:lnTo>
                  <a:lnTo>
                    <a:pt x="815" y="1563"/>
                  </a:lnTo>
                  <a:lnTo>
                    <a:pt x="816" y="1563"/>
                  </a:lnTo>
                  <a:lnTo>
                    <a:pt x="817" y="1563"/>
                  </a:lnTo>
                  <a:lnTo>
                    <a:pt x="818" y="1563"/>
                  </a:lnTo>
                  <a:lnTo>
                    <a:pt x="819" y="1563"/>
                  </a:lnTo>
                  <a:lnTo>
                    <a:pt x="819" y="1563"/>
                  </a:lnTo>
                  <a:lnTo>
                    <a:pt x="820" y="1563"/>
                  </a:lnTo>
                  <a:lnTo>
                    <a:pt x="821" y="1563"/>
                  </a:lnTo>
                  <a:lnTo>
                    <a:pt x="822" y="1563"/>
                  </a:lnTo>
                  <a:lnTo>
                    <a:pt x="823" y="1563"/>
                  </a:lnTo>
                  <a:lnTo>
                    <a:pt x="824" y="1563"/>
                  </a:lnTo>
                  <a:lnTo>
                    <a:pt x="825" y="1563"/>
                  </a:lnTo>
                  <a:lnTo>
                    <a:pt x="826" y="1563"/>
                  </a:lnTo>
                  <a:lnTo>
                    <a:pt x="826" y="1563"/>
                  </a:lnTo>
                  <a:lnTo>
                    <a:pt x="827" y="1563"/>
                  </a:lnTo>
                  <a:lnTo>
                    <a:pt x="828" y="1563"/>
                  </a:lnTo>
                  <a:lnTo>
                    <a:pt x="829" y="1563"/>
                  </a:lnTo>
                  <a:lnTo>
                    <a:pt x="830" y="1563"/>
                  </a:lnTo>
                  <a:lnTo>
                    <a:pt x="831" y="1563"/>
                  </a:lnTo>
                  <a:lnTo>
                    <a:pt x="832" y="1563"/>
                  </a:lnTo>
                  <a:lnTo>
                    <a:pt x="833" y="1563"/>
                  </a:lnTo>
                  <a:lnTo>
                    <a:pt x="833" y="1563"/>
                  </a:lnTo>
                  <a:lnTo>
                    <a:pt x="834" y="1563"/>
                  </a:lnTo>
                  <a:lnTo>
                    <a:pt x="835" y="1563"/>
                  </a:lnTo>
                  <a:lnTo>
                    <a:pt x="836" y="1563"/>
                  </a:lnTo>
                  <a:lnTo>
                    <a:pt x="837" y="1563"/>
                  </a:lnTo>
                  <a:lnTo>
                    <a:pt x="838" y="1563"/>
                  </a:lnTo>
                  <a:lnTo>
                    <a:pt x="839" y="1563"/>
                  </a:lnTo>
                  <a:lnTo>
                    <a:pt x="840" y="1563"/>
                  </a:lnTo>
                  <a:lnTo>
                    <a:pt x="840" y="1563"/>
                  </a:lnTo>
                  <a:lnTo>
                    <a:pt x="841" y="1563"/>
                  </a:lnTo>
                  <a:lnTo>
                    <a:pt x="842" y="1563"/>
                  </a:lnTo>
                  <a:lnTo>
                    <a:pt x="843" y="1563"/>
                  </a:lnTo>
                  <a:lnTo>
                    <a:pt x="844" y="1563"/>
                  </a:lnTo>
                  <a:lnTo>
                    <a:pt x="845" y="1563"/>
                  </a:lnTo>
                  <a:lnTo>
                    <a:pt x="846" y="1563"/>
                  </a:lnTo>
                  <a:lnTo>
                    <a:pt x="847" y="1563"/>
                  </a:lnTo>
                  <a:lnTo>
                    <a:pt x="847" y="1563"/>
                  </a:lnTo>
                  <a:lnTo>
                    <a:pt x="848" y="1563"/>
                  </a:lnTo>
                  <a:lnTo>
                    <a:pt x="849" y="1563"/>
                  </a:lnTo>
                  <a:lnTo>
                    <a:pt x="850" y="1563"/>
                  </a:lnTo>
                  <a:lnTo>
                    <a:pt x="851" y="1563"/>
                  </a:lnTo>
                  <a:lnTo>
                    <a:pt x="852" y="1563"/>
                  </a:lnTo>
                  <a:lnTo>
                    <a:pt x="853" y="1563"/>
                  </a:lnTo>
                  <a:lnTo>
                    <a:pt x="854" y="1563"/>
                  </a:lnTo>
                  <a:lnTo>
                    <a:pt x="854" y="1563"/>
                  </a:lnTo>
                  <a:lnTo>
                    <a:pt x="855" y="1563"/>
                  </a:lnTo>
                  <a:lnTo>
                    <a:pt x="856" y="1563"/>
                  </a:lnTo>
                  <a:lnTo>
                    <a:pt x="857" y="1563"/>
                  </a:lnTo>
                  <a:lnTo>
                    <a:pt x="858" y="1563"/>
                  </a:lnTo>
                  <a:lnTo>
                    <a:pt x="859" y="1563"/>
                  </a:lnTo>
                  <a:lnTo>
                    <a:pt x="860" y="1563"/>
                  </a:lnTo>
                  <a:lnTo>
                    <a:pt x="861" y="1563"/>
                  </a:lnTo>
                  <a:lnTo>
                    <a:pt x="861" y="1563"/>
                  </a:lnTo>
                  <a:lnTo>
                    <a:pt x="862" y="1563"/>
                  </a:lnTo>
                  <a:lnTo>
                    <a:pt x="863" y="1563"/>
                  </a:lnTo>
                  <a:lnTo>
                    <a:pt x="864" y="1563"/>
                  </a:lnTo>
                  <a:lnTo>
                    <a:pt x="865" y="1563"/>
                  </a:lnTo>
                  <a:lnTo>
                    <a:pt x="866" y="1563"/>
                  </a:lnTo>
                  <a:lnTo>
                    <a:pt x="867" y="1563"/>
                  </a:lnTo>
                  <a:lnTo>
                    <a:pt x="868" y="1563"/>
                  </a:lnTo>
                  <a:lnTo>
                    <a:pt x="868" y="1563"/>
                  </a:lnTo>
                  <a:lnTo>
                    <a:pt x="869" y="1563"/>
                  </a:lnTo>
                  <a:lnTo>
                    <a:pt x="870" y="1563"/>
                  </a:lnTo>
                  <a:lnTo>
                    <a:pt x="871" y="1563"/>
                  </a:lnTo>
                  <a:lnTo>
                    <a:pt x="871" y="1563"/>
                  </a:lnTo>
                  <a:lnTo>
                    <a:pt x="872" y="1563"/>
                  </a:lnTo>
                  <a:lnTo>
                    <a:pt x="873" y="1563"/>
                  </a:lnTo>
                  <a:lnTo>
                    <a:pt x="874" y="1563"/>
                  </a:lnTo>
                  <a:lnTo>
                    <a:pt x="874" y="1563"/>
                  </a:lnTo>
                  <a:lnTo>
                    <a:pt x="875" y="1563"/>
                  </a:lnTo>
                  <a:lnTo>
                    <a:pt x="876" y="1563"/>
                  </a:lnTo>
                  <a:lnTo>
                    <a:pt x="877" y="1563"/>
                  </a:lnTo>
                  <a:lnTo>
                    <a:pt x="878" y="1563"/>
                  </a:lnTo>
                  <a:lnTo>
                    <a:pt x="879" y="1563"/>
                  </a:lnTo>
                  <a:lnTo>
                    <a:pt x="880" y="1563"/>
                  </a:lnTo>
                  <a:lnTo>
                    <a:pt x="881" y="1563"/>
                  </a:lnTo>
                  <a:lnTo>
                    <a:pt x="881" y="1563"/>
                  </a:lnTo>
                  <a:lnTo>
                    <a:pt x="882" y="1563"/>
                  </a:lnTo>
                  <a:lnTo>
                    <a:pt x="883" y="1563"/>
                  </a:lnTo>
                  <a:lnTo>
                    <a:pt x="884" y="1563"/>
                  </a:lnTo>
                  <a:lnTo>
                    <a:pt x="885" y="1563"/>
                  </a:lnTo>
                  <a:lnTo>
                    <a:pt x="886" y="1563"/>
                  </a:lnTo>
                  <a:lnTo>
                    <a:pt x="887" y="1563"/>
                  </a:lnTo>
                  <a:lnTo>
                    <a:pt x="887" y="1563"/>
                  </a:lnTo>
                  <a:lnTo>
                    <a:pt x="888" y="1563"/>
                  </a:lnTo>
                  <a:lnTo>
                    <a:pt x="889" y="1563"/>
                  </a:lnTo>
                  <a:lnTo>
                    <a:pt x="890" y="1563"/>
                  </a:lnTo>
                  <a:lnTo>
                    <a:pt x="891" y="1563"/>
                  </a:lnTo>
                  <a:lnTo>
                    <a:pt x="892" y="1563"/>
                  </a:lnTo>
                  <a:lnTo>
                    <a:pt x="893" y="1563"/>
                  </a:lnTo>
                  <a:lnTo>
                    <a:pt x="893" y="1563"/>
                  </a:lnTo>
                  <a:lnTo>
                    <a:pt x="894" y="1563"/>
                  </a:lnTo>
                  <a:lnTo>
                    <a:pt x="895" y="1563"/>
                  </a:lnTo>
                  <a:lnTo>
                    <a:pt x="896" y="1563"/>
                  </a:lnTo>
                  <a:lnTo>
                    <a:pt x="897" y="1563"/>
                  </a:lnTo>
                  <a:lnTo>
                    <a:pt x="898" y="1563"/>
                  </a:lnTo>
                  <a:lnTo>
                    <a:pt x="899" y="1563"/>
                  </a:lnTo>
                  <a:lnTo>
                    <a:pt x="900" y="1563"/>
                  </a:lnTo>
                  <a:lnTo>
                    <a:pt x="900" y="1563"/>
                  </a:lnTo>
                  <a:lnTo>
                    <a:pt x="901" y="1563"/>
                  </a:lnTo>
                  <a:lnTo>
                    <a:pt x="902" y="1563"/>
                  </a:lnTo>
                  <a:lnTo>
                    <a:pt x="903" y="1563"/>
                  </a:lnTo>
                  <a:lnTo>
                    <a:pt x="903" y="1563"/>
                  </a:lnTo>
                  <a:lnTo>
                    <a:pt x="904" y="1563"/>
                  </a:lnTo>
                  <a:lnTo>
                    <a:pt x="904" y="1563"/>
                  </a:lnTo>
                  <a:lnTo>
                    <a:pt x="905" y="1563"/>
                  </a:lnTo>
                  <a:lnTo>
                    <a:pt x="906" y="1563"/>
                  </a:lnTo>
                  <a:lnTo>
                    <a:pt x="907" y="1563"/>
                  </a:lnTo>
                  <a:lnTo>
                    <a:pt x="907" y="1563"/>
                  </a:lnTo>
                  <a:lnTo>
                    <a:pt x="907" y="1563"/>
                  </a:lnTo>
                  <a:lnTo>
                    <a:pt x="908" y="1563"/>
                  </a:lnTo>
                  <a:lnTo>
                    <a:pt x="909" y="1563"/>
                  </a:lnTo>
                  <a:lnTo>
                    <a:pt x="910" y="1563"/>
                  </a:lnTo>
                  <a:lnTo>
                    <a:pt x="911" y="1563"/>
                  </a:lnTo>
                  <a:lnTo>
                    <a:pt x="911" y="1563"/>
                  </a:lnTo>
                  <a:lnTo>
                    <a:pt x="912" y="1563"/>
                  </a:lnTo>
                  <a:lnTo>
                    <a:pt x="913" y="1563"/>
                  </a:lnTo>
                  <a:lnTo>
                    <a:pt x="914" y="1563"/>
                  </a:lnTo>
                  <a:lnTo>
                    <a:pt x="914" y="1563"/>
                  </a:lnTo>
                  <a:lnTo>
                    <a:pt x="915" y="1563"/>
                  </a:lnTo>
                  <a:lnTo>
                    <a:pt x="915" y="1563"/>
                  </a:lnTo>
                  <a:lnTo>
                    <a:pt x="916" y="1563"/>
                  </a:lnTo>
                  <a:lnTo>
                    <a:pt x="917" y="1563"/>
                  </a:lnTo>
                  <a:lnTo>
                    <a:pt x="918" y="1563"/>
                  </a:lnTo>
                  <a:lnTo>
                    <a:pt x="919" y="1563"/>
                  </a:lnTo>
                  <a:lnTo>
                    <a:pt x="920" y="1563"/>
                  </a:lnTo>
                  <a:lnTo>
                    <a:pt x="920" y="1563"/>
                  </a:lnTo>
                  <a:lnTo>
                    <a:pt x="921" y="1563"/>
                  </a:lnTo>
                  <a:lnTo>
                    <a:pt x="921" y="1563"/>
                  </a:lnTo>
                  <a:lnTo>
                    <a:pt x="922" y="1563"/>
                  </a:lnTo>
                  <a:lnTo>
                    <a:pt x="923" y="1563"/>
                  </a:lnTo>
                  <a:lnTo>
                    <a:pt x="924" y="1563"/>
                  </a:lnTo>
                  <a:lnTo>
                    <a:pt x="924" y="1563"/>
                  </a:lnTo>
                  <a:lnTo>
                    <a:pt x="925" y="1563"/>
                  </a:lnTo>
                  <a:lnTo>
                    <a:pt x="926" y="1563"/>
                  </a:lnTo>
                  <a:lnTo>
                    <a:pt x="927" y="1563"/>
                  </a:lnTo>
                  <a:lnTo>
                    <a:pt x="928" y="1563"/>
                  </a:lnTo>
                  <a:lnTo>
                    <a:pt x="928" y="1563"/>
                  </a:lnTo>
                  <a:lnTo>
                    <a:pt x="928" y="1563"/>
                  </a:lnTo>
                  <a:lnTo>
                    <a:pt x="929" y="1563"/>
                  </a:lnTo>
                  <a:lnTo>
                    <a:pt x="930" y="1563"/>
                  </a:lnTo>
                  <a:lnTo>
                    <a:pt x="931" y="1563"/>
                  </a:lnTo>
                  <a:lnTo>
                    <a:pt x="931" y="1563"/>
                  </a:lnTo>
                  <a:lnTo>
                    <a:pt x="932" y="1563"/>
                  </a:lnTo>
                  <a:lnTo>
                    <a:pt x="932" y="1563"/>
                  </a:lnTo>
                  <a:lnTo>
                    <a:pt x="933" y="1563"/>
                  </a:lnTo>
                  <a:lnTo>
                    <a:pt x="934" y="1563"/>
                  </a:lnTo>
                  <a:lnTo>
                    <a:pt x="935" y="1563"/>
                  </a:lnTo>
                  <a:lnTo>
                    <a:pt x="936" y="1563"/>
                  </a:lnTo>
                  <a:lnTo>
                    <a:pt x="936" y="1563"/>
                  </a:lnTo>
                  <a:lnTo>
                    <a:pt x="937" y="1563"/>
                  </a:lnTo>
                  <a:lnTo>
                    <a:pt x="938" y="1563"/>
                  </a:lnTo>
                  <a:lnTo>
                    <a:pt x="939" y="1563"/>
                  </a:lnTo>
                  <a:lnTo>
                    <a:pt x="940" y="1563"/>
                  </a:lnTo>
                  <a:lnTo>
                    <a:pt x="941" y="1563"/>
                  </a:lnTo>
                  <a:lnTo>
                    <a:pt x="942" y="1563"/>
                  </a:lnTo>
                  <a:lnTo>
                    <a:pt x="943" y="1563"/>
                  </a:lnTo>
                  <a:lnTo>
                    <a:pt x="943" y="1563"/>
                  </a:lnTo>
                  <a:lnTo>
                    <a:pt x="944" y="1563"/>
                  </a:lnTo>
                  <a:lnTo>
                    <a:pt x="945" y="1563"/>
                  </a:lnTo>
                  <a:lnTo>
                    <a:pt x="946" y="1563"/>
                  </a:lnTo>
                  <a:lnTo>
                    <a:pt x="947" y="1563"/>
                  </a:lnTo>
                  <a:lnTo>
                    <a:pt x="948" y="1563"/>
                  </a:lnTo>
                  <a:lnTo>
                    <a:pt x="949" y="1563"/>
                  </a:lnTo>
                  <a:lnTo>
                    <a:pt x="950" y="1563"/>
                  </a:lnTo>
                  <a:lnTo>
                    <a:pt x="950" y="1563"/>
                  </a:lnTo>
                  <a:lnTo>
                    <a:pt x="951" y="1563"/>
                  </a:lnTo>
                  <a:lnTo>
                    <a:pt x="952" y="1563"/>
                  </a:lnTo>
                  <a:lnTo>
                    <a:pt x="953" y="1563"/>
                  </a:lnTo>
                  <a:lnTo>
                    <a:pt x="954" y="1563"/>
                  </a:lnTo>
                  <a:lnTo>
                    <a:pt x="955" y="1563"/>
                  </a:lnTo>
                  <a:lnTo>
                    <a:pt x="956" y="1563"/>
                  </a:lnTo>
                  <a:lnTo>
                    <a:pt x="957" y="1563"/>
                  </a:lnTo>
                  <a:lnTo>
                    <a:pt x="958" y="1563"/>
                  </a:lnTo>
                  <a:lnTo>
                    <a:pt x="958" y="1563"/>
                  </a:lnTo>
                  <a:lnTo>
                    <a:pt x="959" y="1563"/>
                  </a:lnTo>
                  <a:lnTo>
                    <a:pt x="960" y="1563"/>
                  </a:lnTo>
                  <a:lnTo>
                    <a:pt x="961" y="1563"/>
                  </a:lnTo>
                  <a:lnTo>
                    <a:pt x="962" y="1563"/>
                  </a:lnTo>
                  <a:lnTo>
                    <a:pt x="963" y="1563"/>
                  </a:lnTo>
                  <a:lnTo>
                    <a:pt x="964" y="1563"/>
                  </a:lnTo>
                  <a:lnTo>
                    <a:pt x="965" y="1563"/>
                  </a:lnTo>
                  <a:lnTo>
                    <a:pt x="965" y="1563"/>
                  </a:lnTo>
                  <a:lnTo>
                    <a:pt x="966" y="1563"/>
                  </a:lnTo>
                  <a:lnTo>
                    <a:pt x="967" y="1563"/>
                  </a:lnTo>
                  <a:lnTo>
                    <a:pt x="968" y="1563"/>
                  </a:lnTo>
                  <a:lnTo>
                    <a:pt x="969" y="1563"/>
                  </a:lnTo>
                  <a:lnTo>
                    <a:pt x="970" y="1563"/>
                  </a:lnTo>
                  <a:lnTo>
                    <a:pt x="971" y="1563"/>
                  </a:lnTo>
                  <a:lnTo>
                    <a:pt x="972" y="1563"/>
                  </a:lnTo>
                  <a:lnTo>
                    <a:pt x="972" y="1563"/>
                  </a:lnTo>
                  <a:lnTo>
                    <a:pt x="973" y="1563"/>
                  </a:lnTo>
                  <a:lnTo>
                    <a:pt x="974" y="1563"/>
                  </a:lnTo>
                  <a:lnTo>
                    <a:pt x="975" y="1563"/>
                  </a:lnTo>
                  <a:lnTo>
                    <a:pt x="976" y="1563"/>
                  </a:lnTo>
                  <a:lnTo>
                    <a:pt x="977" y="1563"/>
                  </a:lnTo>
                  <a:lnTo>
                    <a:pt x="978" y="1563"/>
                  </a:lnTo>
                  <a:lnTo>
                    <a:pt x="979" y="1563"/>
                  </a:lnTo>
                  <a:lnTo>
                    <a:pt x="980" y="1563"/>
                  </a:lnTo>
                  <a:lnTo>
                    <a:pt x="980" y="1563"/>
                  </a:lnTo>
                  <a:lnTo>
                    <a:pt x="981" y="1563"/>
                  </a:lnTo>
                  <a:lnTo>
                    <a:pt x="982" y="1563"/>
                  </a:lnTo>
                  <a:lnTo>
                    <a:pt x="983" y="1563"/>
                  </a:lnTo>
                  <a:lnTo>
                    <a:pt x="984" y="1563"/>
                  </a:lnTo>
                  <a:lnTo>
                    <a:pt x="985" y="1563"/>
                  </a:lnTo>
                  <a:lnTo>
                    <a:pt x="986" y="1563"/>
                  </a:lnTo>
                  <a:lnTo>
                    <a:pt x="987" y="1563"/>
                  </a:lnTo>
                  <a:lnTo>
                    <a:pt x="987" y="1563"/>
                  </a:lnTo>
                  <a:lnTo>
                    <a:pt x="988" y="1563"/>
                  </a:lnTo>
                  <a:lnTo>
                    <a:pt x="989" y="1563"/>
                  </a:lnTo>
                  <a:lnTo>
                    <a:pt x="990" y="1563"/>
                  </a:lnTo>
                  <a:lnTo>
                    <a:pt x="991" y="1563"/>
                  </a:lnTo>
                  <a:lnTo>
                    <a:pt x="992" y="1563"/>
                  </a:lnTo>
                  <a:lnTo>
                    <a:pt x="993" y="1563"/>
                  </a:lnTo>
                  <a:lnTo>
                    <a:pt x="994" y="1563"/>
                  </a:lnTo>
                  <a:lnTo>
                    <a:pt x="994" y="1563"/>
                  </a:lnTo>
                  <a:lnTo>
                    <a:pt x="995" y="1563"/>
                  </a:lnTo>
                  <a:lnTo>
                    <a:pt x="996" y="1563"/>
                  </a:lnTo>
                  <a:lnTo>
                    <a:pt x="997" y="1563"/>
                  </a:lnTo>
                  <a:lnTo>
                    <a:pt x="998" y="1563"/>
                  </a:lnTo>
                  <a:lnTo>
                    <a:pt x="999" y="1563"/>
                  </a:lnTo>
                  <a:lnTo>
                    <a:pt x="999" y="1563"/>
                  </a:lnTo>
                  <a:lnTo>
                    <a:pt x="1000" y="1563"/>
                  </a:lnTo>
                  <a:lnTo>
                    <a:pt x="1001" y="1563"/>
                  </a:lnTo>
                  <a:lnTo>
                    <a:pt x="1002" y="1563"/>
                  </a:lnTo>
                  <a:lnTo>
                    <a:pt x="1002" y="1563"/>
                  </a:lnTo>
                  <a:lnTo>
                    <a:pt x="1003" y="1563"/>
                  </a:lnTo>
                  <a:lnTo>
                    <a:pt x="1004" y="1563"/>
                  </a:lnTo>
                  <a:lnTo>
                    <a:pt x="1005" y="1563"/>
                  </a:lnTo>
                  <a:lnTo>
                    <a:pt x="1006" y="1563"/>
                  </a:lnTo>
                  <a:lnTo>
                    <a:pt x="1007" y="1563"/>
                  </a:lnTo>
                  <a:lnTo>
                    <a:pt x="1008" y="1563"/>
                  </a:lnTo>
                  <a:lnTo>
                    <a:pt x="1009" y="1563"/>
                  </a:lnTo>
                  <a:lnTo>
                    <a:pt x="1009" y="1563"/>
                  </a:lnTo>
                  <a:lnTo>
                    <a:pt x="1010" y="1563"/>
                  </a:lnTo>
                  <a:lnTo>
                    <a:pt x="1011" y="1563"/>
                  </a:lnTo>
                  <a:lnTo>
                    <a:pt x="1012" y="1563"/>
                  </a:lnTo>
                  <a:lnTo>
                    <a:pt x="1013" y="1563"/>
                  </a:lnTo>
                  <a:lnTo>
                    <a:pt x="1014" y="1563"/>
                  </a:lnTo>
                  <a:lnTo>
                    <a:pt x="1015" y="1563"/>
                  </a:lnTo>
                  <a:lnTo>
                    <a:pt x="1016" y="1563"/>
                  </a:lnTo>
                  <a:lnTo>
                    <a:pt x="1016" y="1563"/>
                  </a:lnTo>
                  <a:lnTo>
                    <a:pt x="1017" y="1563"/>
                  </a:lnTo>
                  <a:lnTo>
                    <a:pt x="1018" y="1563"/>
                  </a:lnTo>
                  <a:lnTo>
                    <a:pt x="1019" y="1563"/>
                  </a:lnTo>
                  <a:lnTo>
                    <a:pt x="1020" y="1563"/>
                  </a:lnTo>
                  <a:lnTo>
                    <a:pt x="1021" y="1563"/>
                  </a:lnTo>
                  <a:lnTo>
                    <a:pt x="1022" y="1563"/>
                  </a:lnTo>
                  <a:lnTo>
                    <a:pt x="1023" y="1563"/>
                  </a:lnTo>
                  <a:lnTo>
                    <a:pt x="1024" y="1563"/>
                  </a:lnTo>
                  <a:lnTo>
                    <a:pt x="1024" y="1563"/>
                  </a:lnTo>
                  <a:lnTo>
                    <a:pt x="1025" y="1563"/>
                  </a:lnTo>
                  <a:lnTo>
                    <a:pt x="1026" y="1563"/>
                  </a:lnTo>
                  <a:lnTo>
                    <a:pt x="1027" y="1563"/>
                  </a:lnTo>
                  <a:lnTo>
                    <a:pt x="1028" y="1563"/>
                  </a:lnTo>
                  <a:lnTo>
                    <a:pt x="1029" y="1563"/>
                  </a:lnTo>
                  <a:lnTo>
                    <a:pt x="1030" y="1563"/>
                  </a:lnTo>
                  <a:lnTo>
                    <a:pt x="1031" y="1563"/>
                  </a:lnTo>
                  <a:lnTo>
                    <a:pt x="1031" y="1563"/>
                  </a:lnTo>
                  <a:lnTo>
                    <a:pt x="1032" y="1563"/>
                  </a:lnTo>
                  <a:lnTo>
                    <a:pt x="1033" y="1563"/>
                  </a:lnTo>
                  <a:lnTo>
                    <a:pt x="1034" y="1563"/>
                  </a:lnTo>
                  <a:lnTo>
                    <a:pt x="1035" y="1563"/>
                  </a:lnTo>
                  <a:lnTo>
                    <a:pt x="1036" y="1563"/>
                  </a:lnTo>
                  <a:lnTo>
                    <a:pt x="1037" y="1563"/>
                  </a:lnTo>
                  <a:lnTo>
                    <a:pt x="1038" y="1563"/>
                  </a:lnTo>
                  <a:lnTo>
                    <a:pt x="1038" y="1563"/>
                  </a:lnTo>
                  <a:lnTo>
                    <a:pt x="1039" y="1563"/>
                  </a:lnTo>
                  <a:lnTo>
                    <a:pt x="1040" y="1563"/>
                  </a:lnTo>
                  <a:lnTo>
                    <a:pt x="1041" y="1563"/>
                  </a:lnTo>
                  <a:lnTo>
                    <a:pt x="1042" y="1563"/>
                  </a:lnTo>
                  <a:lnTo>
                    <a:pt x="1043" y="1563"/>
                  </a:lnTo>
                  <a:lnTo>
                    <a:pt x="1044" y="1563"/>
                  </a:lnTo>
                  <a:lnTo>
                    <a:pt x="1045" y="1563"/>
                  </a:lnTo>
                  <a:lnTo>
                    <a:pt x="1046" y="1563"/>
                  </a:lnTo>
                  <a:lnTo>
                    <a:pt x="1046" y="1563"/>
                  </a:lnTo>
                  <a:lnTo>
                    <a:pt x="1047" y="1563"/>
                  </a:lnTo>
                  <a:lnTo>
                    <a:pt x="1048" y="1563"/>
                  </a:lnTo>
                  <a:lnTo>
                    <a:pt x="1049" y="1563"/>
                  </a:lnTo>
                  <a:lnTo>
                    <a:pt x="1050" y="1563"/>
                  </a:lnTo>
                  <a:lnTo>
                    <a:pt x="1051" y="1563"/>
                  </a:lnTo>
                  <a:lnTo>
                    <a:pt x="1052" y="1563"/>
                  </a:lnTo>
                  <a:lnTo>
                    <a:pt x="1053" y="1563"/>
                  </a:lnTo>
                  <a:lnTo>
                    <a:pt x="1053" y="1563"/>
                  </a:lnTo>
                  <a:lnTo>
                    <a:pt x="1054" y="1563"/>
                  </a:lnTo>
                  <a:lnTo>
                    <a:pt x="1055" y="1563"/>
                  </a:lnTo>
                  <a:lnTo>
                    <a:pt x="1056" y="1563"/>
                  </a:lnTo>
                  <a:lnTo>
                    <a:pt x="1057" y="1563"/>
                  </a:lnTo>
                  <a:lnTo>
                    <a:pt x="1058" y="1563"/>
                  </a:lnTo>
                  <a:lnTo>
                    <a:pt x="1059" y="1563"/>
                  </a:lnTo>
                  <a:lnTo>
                    <a:pt x="1060" y="1563"/>
                  </a:lnTo>
                  <a:lnTo>
                    <a:pt x="1060" y="1563"/>
                  </a:lnTo>
                  <a:lnTo>
                    <a:pt x="1060" y="1563"/>
                  </a:lnTo>
                  <a:lnTo>
                    <a:pt x="1061" y="1563"/>
                  </a:lnTo>
                  <a:lnTo>
                    <a:pt x="1062" y="1563"/>
                  </a:lnTo>
                  <a:lnTo>
                    <a:pt x="1063" y="1563"/>
                  </a:lnTo>
                  <a:lnTo>
                    <a:pt x="1064" y="1563"/>
                  </a:lnTo>
                  <a:lnTo>
                    <a:pt x="1065" y="1563"/>
                  </a:lnTo>
                  <a:lnTo>
                    <a:pt x="1066" y="1563"/>
                  </a:lnTo>
                  <a:lnTo>
                    <a:pt x="1066" y="1563"/>
                  </a:lnTo>
                  <a:lnTo>
                    <a:pt x="1067" y="1563"/>
                  </a:lnTo>
                  <a:lnTo>
                    <a:pt x="1068" y="1563"/>
                  </a:lnTo>
                  <a:lnTo>
                    <a:pt x="1069" y="1563"/>
                  </a:lnTo>
                  <a:lnTo>
                    <a:pt x="1070" y="1563"/>
                  </a:lnTo>
                  <a:lnTo>
                    <a:pt x="1071" y="1563"/>
                  </a:lnTo>
                  <a:lnTo>
                    <a:pt x="1072" y="1563"/>
                  </a:lnTo>
                  <a:lnTo>
                    <a:pt x="1072" y="1563"/>
                  </a:lnTo>
                  <a:lnTo>
                    <a:pt x="1073" y="1563"/>
                  </a:lnTo>
                  <a:lnTo>
                    <a:pt x="1074" y="1563"/>
                  </a:lnTo>
                  <a:lnTo>
                    <a:pt x="1074" y="1563"/>
                  </a:lnTo>
                  <a:lnTo>
                    <a:pt x="1075" y="1563"/>
                  </a:lnTo>
                  <a:lnTo>
                    <a:pt x="1076" y="1563"/>
                  </a:lnTo>
                  <a:lnTo>
                    <a:pt x="1077" y="1563"/>
                  </a:lnTo>
                  <a:lnTo>
                    <a:pt x="1078" y="1563"/>
                  </a:lnTo>
                  <a:lnTo>
                    <a:pt x="1078" y="1563"/>
                  </a:lnTo>
                  <a:lnTo>
                    <a:pt x="1079" y="1563"/>
                  </a:lnTo>
                  <a:lnTo>
                    <a:pt x="1080" y="1563"/>
                  </a:lnTo>
                  <a:lnTo>
                    <a:pt x="1081" y="1562"/>
                  </a:lnTo>
                  <a:lnTo>
                    <a:pt x="1082" y="1562"/>
                  </a:lnTo>
                  <a:lnTo>
                    <a:pt x="1083" y="1562"/>
                  </a:lnTo>
                  <a:lnTo>
                    <a:pt x="1084" y="1562"/>
                  </a:lnTo>
                  <a:lnTo>
                    <a:pt x="1085" y="1562"/>
                  </a:lnTo>
                  <a:lnTo>
                    <a:pt x="1085" y="1562"/>
                  </a:lnTo>
                  <a:lnTo>
                    <a:pt x="1086" y="1562"/>
                  </a:lnTo>
                  <a:lnTo>
                    <a:pt x="1087" y="1562"/>
                  </a:lnTo>
                  <a:lnTo>
                    <a:pt x="1088" y="1562"/>
                  </a:lnTo>
                  <a:lnTo>
                    <a:pt x="1089" y="1562"/>
                  </a:lnTo>
                  <a:lnTo>
                    <a:pt x="1090" y="1562"/>
                  </a:lnTo>
                  <a:lnTo>
                    <a:pt x="1091" y="1562"/>
                  </a:lnTo>
                  <a:lnTo>
                    <a:pt x="1092" y="1562"/>
                  </a:lnTo>
                  <a:lnTo>
                    <a:pt x="1092" y="1562"/>
                  </a:lnTo>
                  <a:lnTo>
                    <a:pt x="1093" y="1561"/>
                  </a:lnTo>
                  <a:lnTo>
                    <a:pt x="1094" y="1561"/>
                  </a:lnTo>
                  <a:lnTo>
                    <a:pt x="1095" y="1561"/>
                  </a:lnTo>
                  <a:lnTo>
                    <a:pt x="1096" y="1561"/>
                  </a:lnTo>
                  <a:lnTo>
                    <a:pt x="1097" y="1561"/>
                  </a:lnTo>
                  <a:lnTo>
                    <a:pt x="1098" y="1561"/>
                  </a:lnTo>
                  <a:lnTo>
                    <a:pt x="1099" y="1561"/>
                  </a:lnTo>
                  <a:lnTo>
                    <a:pt x="1099" y="1560"/>
                  </a:lnTo>
                  <a:lnTo>
                    <a:pt x="1100" y="1560"/>
                  </a:lnTo>
                  <a:lnTo>
                    <a:pt x="1101" y="1560"/>
                  </a:lnTo>
                  <a:lnTo>
                    <a:pt x="1102" y="1560"/>
                  </a:lnTo>
                  <a:lnTo>
                    <a:pt x="1103" y="1560"/>
                  </a:lnTo>
                  <a:lnTo>
                    <a:pt x="1104" y="1560"/>
                  </a:lnTo>
                  <a:lnTo>
                    <a:pt x="1105" y="1559"/>
                  </a:lnTo>
                  <a:lnTo>
                    <a:pt x="1106" y="1559"/>
                  </a:lnTo>
                  <a:lnTo>
                    <a:pt x="1106" y="1559"/>
                  </a:lnTo>
                  <a:lnTo>
                    <a:pt x="1107" y="1559"/>
                  </a:lnTo>
                  <a:lnTo>
                    <a:pt x="1108" y="1559"/>
                  </a:lnTo>
                  <a:lnTo>
                    <a:pt x="1109" y="1558"/>
                  </a:lnTo>
                  <a:lnTo>
                    <a:pt x="1110" y="1558"/>
                  </a:lnTo>
                  <a:lnTo>
                    <a:pt x="1111" y="1558"/>
                  </a:lnTo>
                  <a:lnTo>
                    <a:pt x="1112" y="1558"/>
                  </a:lnTo>
                  <a:lnTo>
                    <a:pt x="1113" y="1558"/>
                  </a:lnTo>
                  <a:lnTo>
                    <a:pt x="1113" y="1557"/>
                  </a:lnTo>
                  <a:lnTo>
                    <a:pt x="1114" y="1557"/>
                  </a:lnTo>
                  <a:lnTo>
                    <a:pt x="1115" y="1557"/>
                  </a:lnTo>
                  <a:lnTo>
                    <a:pt x="1116" y="1557"/>
                  </a:lnTo>
                  <a:lnTo>
                    <a:pt x="1117" y="1556"/>
                  </a:lnTo>
                  <a:lnTo>
                    <a:pt x="1118" y="1556"/>
                  </a:lnTo>
                  <a:lnTo>
                    <a:pt x="1119" y="1556"/>
                  </a:lnTo>
                  <a:lnTo>
                    <a:pt x="1120" y="1556"/>
                  </a:lnTo>
                  <a:lnTo>
                    <a:pt x="1120" y="1555"/>
                  </a:lnTo>
                  <a:lnTo>
                    <a:pt x="1121" y="1555"/>
                  </a:lnTo>
                  <a:lnTo>
                    <a:pt x="1122" y="1555"/>
                  </a:lnTo>
                  <a:lnTo>
                    <a:pt x="1123" y="1554"/>
                  </a:lnTo>
                  <a:lnTo>
                    <a:pt x="1124" y="1554"/>
                  </a:lnTo>
                  <a:lnTo>
                    <a:pt x="1125" y="1554"/>
                  </a:lnTo>
                  <a:lnTo>
                    <a:pt x="1126" y="1554"/>
                  </a:lnTo>
                  <a:lnTo>
                    <a:pt x="1127" y="1553"/>
                  </a:lnTo>
                  <a:lnTo>
                    <a:pt x="1127" y="1553"/>
                  </a:lnTo>
                  <a:lnTo>
                    <a:pt x="1128" y="1553"/>
                  </a:lnTo>
                  <a:lnTo>
                    <a:pt x="1129" y="1552"/>
                  </a:lnTo>
                  <a:lnTo>
                    <a:pt x="1130" y="1552"/>
                  </a:lnTo>
                  <a:lnTo>
                    <a:pt x="1131" y="1552"/>
                  </a:lnTo>
                  <a:lnTo>
                    <a:pt x="1132" y="1551"/>
                  </a:lnTo>
                  <a:lnTo>
                    <a:pt x="1133" y="1551"/>
                  </a:lnTo>
                  <a:lnTo>
                    <a:pt x="1134" y="1551"/>
                  </a:lnTo>
                  <a:lnTo>
                    <a:pt x="1134" y="1550"/>
                  </a:lnTo>
                  <a:lnTo>
                    <a:pt x="1135" y="1550"/>
                  </a:lnTo>
                  <a:lnTo>
                    <a:pt x="1136" y="1549"/>
                  </a:lnTo>
                  <a:lnTo>
                    <a:pt x="1137" y="1549"/>
                  </a:lnTo>
                  <a:lnTo>
                    <a:pt x="1138" y="1549"/>
                  </a:lnTo>
                  <a:lnTo>
                    <a:pt x="1139" y="1548"/>
                  </a:lnTo>
                  <a:lnTo>
                    <a:pt x="1140" y="1548"/>
                  </a:lnTo>
                  <a:lnTo>
                    <a:pt x="1140" y="1548"/>
                  </a:lnTo>
                  <a:lnTo>
                    <a:pt x="1141" y="1547"/>
                  </a:lnTo>
                  <a:lnTo>
                    <a:pt x="1142" y="1547"/>
                  </a:lnTo>
                  <a:lnTo>
                    <a:pt x="1143" y="1546"/>
                  </a:lnTo>
                  <a:lnTo>
                    <a:pt x="1144" y="1546"/>
                  </a:lnTo>
                  <a:lnTo>
                    <a:pt x="1145" y="1545"/>
                  </a:lnTo>
                  <a:lnTo>
                    <a:pt x="1146" y="1545"/>
                  </a:lnTo>
                  <a:lnTo>
                    <a:pt x="1147" y="1545"/>
                  </a:lnTo>
                  <a:lnTo>
                    <a:pt x="1147" y="1544"/>
                  </a:lnTo>
                  <a:lnTo>
                    <a:pt x="1148" y="1544"/>
                  </a:lnTo>
                  <a:lnTo>
                    <a:pt x="1149" y="1543"/>
                  </a:lnTo>
                  <a:lnTo>
                    <a:pt x="1150" y="1543"/>
                  </a:lnTo>
                  <a:lnTo>
                    <a:pt x="1151" y="1542"/>
                  </a:lnTo>
                  <a:lnTo>
                    <a:pt x="1152" y="1542"/>
                  </a:lnTo>
                  <a:lnTo>
                    <a:pt x="1153" y="1541"/>
                  </a:lnTo>
                  <a:lnTo>
                    <a:pt x="1154" y="1541"/>
                  </a:lnTo>
                  <a:lnTo>
                    <a:pt x="1154" y="1540"/>
                  </a:lnTo>
                  <a:lnTo>
                    <a:pt x="1155" y="1540"/>
                  </a:lnTo>
                  <a:lnTo>
                    <a:pt x="1156" y="1539"/>
                  </a:lnTo>
                  <a:lnTo>
                    <a:pt x="1157" y="1539"/>
                  </a:lnTo>
                  <a:lnTo>
                    <a:pt x="1158" y="1538"/>
                  </a:lnTo>
                  <a:lnTo>
                    <a:pt x="1159" y="1538"/>
                  </a:lnTo>
                  <a:lnTo>
                    <a:pt x="1160" y="1537"/>
                  </a:lnTo>
                  <a:lnTo>
                    <a:pt x="1161" y="1537"/>
                  </a:lnTo>
                  <a:lnTo>
                    <a:pt x="1161" y="1536"/>
                  </a:lnTo>
                  <a:lnTo>
                    <a:pt x="1162" y="1536"/>
                  </a:lnTo>
                  <a:lnTo>
                    <a:pt x="1163" y="1535"/>
                  </a:lnTo>
                  <a:lnTo>
                    <a:pt x="1164" y="1535"/>
                  </a:lnTo>
                  <a:lnTo>
                    <a:pt x="1165" y="1534"/>
                  </a:lnTo>
                  <a:lnTo>
                    <a:pt x="1166" y="1534"/>
                  </a:lnTo>
                  <a:lnTo>
                    <a:pt x="1167" y="1533"/>
                  </a:lnTo>
                  <a:lnTo>
                    <a:pt x="1168" y="1533"/>
                  </a:lnTo>
                  <a:lnTo>
                    <a:pt x="1168" y="1532"/>
                  </a:lnTo>
                  <a:lnTo>
                    <a:pt x="1169" y="1531"/>
                  </a:lnTo>
                  <a:lnTo>
                    <a:pt x="1170" y="1531"/>
                  </a:lnTo>
                  <a:lnTo>
                    <a:pt x="1171" y="1530"/>
                  </a:lnTo>
                  <a:lnTo>
                    <a:pt x="1172" y="1530"/>
                  </a:lnTo>
                  <a:lnTo>
                    <a:pt x="1173" y="1529"/>
                  </a:lnTo>
                  <a:lnTo>
                    <a:pt x="1174" y="1529"/>
                  </a:lnTo>
                  <a:lnTo>
                    <a:pt x="1175" y="1528"/>
                  </a:lnTo>
                  <a:lnTo>
                    <a:pt x="1175" y="1527"/>
                  </a:lnTo>
                  <a:lnTo>
                    <a:pt x="1176" y="1527"/>
                  </a:lnTo>
                  <a:lnTo>
                    <a:pt x="1177" y="1526"/>
                  </a:lnTo>
                  <a:lnTo>
                    <a:pt x="1178" y="1525"/>
                  </a:lnTo>
                  <a:lnTo>
                    <a:pt x="1178" y="1525"/>
                  </a:lnTo>
                  <a:lnTo>
                    <a:pt x="1179" y="1525"/>
                  </a:lnTo>
                  <a:lnTo>
                    <a:pt x="1180" y="1524"/>
                  </a:lnTo>
                  <a:lnTo>
                    <a:pt x="1181" y="1524"/>
                  </a:lnTo>
                  <a:lnTo>
                    <a:pt x="1182" y="1523"/>
                  </a:lnTo>
                  <a:lnTo>
                    <a:pt x="1182" y="1522"/>
                  </a:lnTo>
                  <a:lnTo>
                    <a:pt x="1183" y="1522"/>
                  </a:lnTo>
                  <a:lnTo>
                    <a:pt x="1184" y="1521"/>
                  </a:lnTo>
                  <a:lnTo>
                    <a:pt x="1185" y="1520"/>
                  </a:lnTo>
                  <a:lnTo>
                    <a:pt x="1186" y="1520"/>
                  </a:lnTo>
                  <a:lnTo>
                    <a:pt x="1187" y="1519"/>
                  </a:lnTo>
                  <a:lnTo>
                    <a:pt x="1188" y="1518"/>
                  </a:lnTo>
                  <a:lnTo>
                    <a:pt x="1189" y="1518"/>
                  </a:lnTo>
                  <a:lnTo>
                    <a:pt x="1189" y="1517"/>
                  </a:lnTo>
                  <a:lnTo>
                    <a:pt x="1190" y="1516"/>
                  </a:lnTo>
                  <a:lnTo>
                    <a:pt x="1191" y="1516"/>
                  </a:lnTo>
                  <a:lnTo>
                    <a:pt x="1192" y="1515"/>
                  </a:lnTo>
                  <a:lnTo>
                    <a:pt x="1193" y="1514"/>
                  </a:lnTo>
                  <a:lnTo>
                    <a:pt x="1194" y="1514"/>
                  </a:lnTo>
                  <a:lnTo>
                    <a:pt x="1195" y="1513"/>
                  </a:lnTo>
                  <a:lnTo>
                    <a:pt x="1196" y="1512"/>
                  </a:lnTo>
                  <a:lnTo>
                    <a:pt x="1196" y="1512"/>
                  </a:lnTo>
                  <a:lnTo>
                    <a:pt x="1197" y="1511"/>
                  </a:lnTo>
                  <a:lnTo>
                    <a:pt x="1198" y="1510"/>
                  </a:lnTo>
                  <a:lnTo>
                    <a:pt x="1199" y="1510"/>
                  </a:lnTo>
                  <a:lnTo>
                    <a:pt x="1200" y="1509"/>
                  </a:lnTo>
                  <a:lnTo>
                    <a:pt x="1201" y="1508"/>
                  </a:lnTo>
                  <a:lnTo>
                    <a:pt x="1202" y="1507"/>
                  </a:lnTo>
                  <a:lnTo>
                    <a:pt x="1202" y="1507"/>
                  </a:lnTo>
                  <a:lnTo>
                    <a:pt x="1203" y="1506"/>
                  </a:lnTo>
                  <a:lnTo>
                    <a:pt x="1204" y="1505"/>
                  </a:lnTo>
                  <a:lnTo>
                    <a:pt x="1205" y="1505"/>
                  </a:lnTo>
                  <a:lnTo>
                    <a:pt x="1206" y="1504"/>
                  </a:lnTo>
                  <a:lnTo>
                    <a:pt x="1207" y="1503"/>
                  </a:lnTo>
                  <a:lnTo>
                    <a:pt x="1208" y="1502"/>
                  </a:lnTo>
                  <a:lnTo>
                    <a:pt x="1209" y="1502"/>
                  </a:lnTo>
                  <a:lnTo>
                    <a:pt x="1209" y="1501"/>
                  </a:lnTo>
                  <a:lnTo>
                    <a:pt x="1210" y="1500"/>
                  </a:lnTo>
                  <a:lnTo>
                    <a:pt x="1211" y="1500"/>
                  </a:lnTo>
                  <a:lnTo>
                    <a:pt x="1212" y="1499"/>
                  </a:lnTo>
                  <a:lnTo>
                    <a:pt x="1213" y="1498"/>
                  </a:lnTo>
                  <a:lnTo>
                    <a:pt x="1214" y="1497"/>
                  </a:lnTo>
                  <a:lnTo>
                    <a:pt x="1215" y="1497"/>
                  </a:lnTo>
                  <a:lnTo>
                    <a:pt x="1216" y="1496"/>
                  </a:lnTo>
                  <a:lnTo>
                    <a:pt x="1216" y="1495"/>
                  </a:lnTo>
                  <a:lnTo>
                    <a:pt x="1217" y="1494"/>
                  </a:lnTo>
                  <a:lnTo>
                    <a:pt x="1218" y="1493"/>
                  </a:lnTo>
                  <a:lnTo>
                    <a:pt x="1219" y="1493"/>
                  </a:lnTo>
                  <a:lnTo>
                    <a:pt x="1220" y="1492"/>
                  </a:lnTo>
                  <a:lnTo>
                    <a:pt x="1221" y="1491"/>
                  </a:lnTo>
                  <a:lnTo>
                    <a:pt x="1222" y="1490"/>
                  </a:lnTo>
                  <a:lnTo>
                    <a:pt x="1223" y="1490"/>
                  </a:lnTo>
                  <a:lnTo>
                    <a:pt x="1223" y="1489"/>
                  </a:lnTo>
                  <a:lnTo>
                    <a:pt x="1224" y="1488"/>
                  </a:lnTo>
                  <a:lnTo>
                    <a:pt x="1225" y="1487"/>
                  </a:lnTo>
                  <a:lnTo>
                    <a:pt x="1226" y="1486"/>
                  </a:lnTo>
                  <a:lnTo>
                    <a:pt x="1227" y="1486"/>
                  </a:lnTo>
                  <a:lnTo>
                    <a:pt x="1228" y="1485"/>
                  </a:lnTo>
                  <a:lnTo>
                    <a:pt x="1229" y="1484"/>
                  </a:lnTo>
                  <a:lnTo>
                    <a:pt x="1230" y="1483"/>
                  </a:lnTo>
                  <a:lnTo>
                    <a:pt x="1230" y="1482"/>
                  </a:lnTo>
                  <a:lnTo>
                    <a:pt x="1231" y="1482"/>
                  </a:lnTo>
                  <a:lnTo>
                    <a:pt x="1232" y="1481"/>
                  </a:lnTo>
                  <a:lnTo>
                    <a:pt x="1233" y="1480"/>
                  </a:lnTo>
                  <a:lnTo>
                    <a:pt x="1234" y="1479"/>
                  </a:lnTo>
                  <a:lnTo>
                    <a:pt x="1235" y="1478"/>
                  </a:lnTo>
                  <a:lnTo>
                    <a:pt x="1236" y="1478"/>
                  </a:lnTo>
                  <a:lnTo>
                    <a:pt x="1237" y="1477"/>
                  </a:lnTo>
                  <a:lnTo>
                    <a:pt x="1237" y="1476"/>
                  </a:lnTo>
                  <a:lnTo>
                    <a:pt x="1238" y="1475"/>
                  </a:lnTo>
                  <a:lnTo>
                    <a:pt x="1239" y="1474"/>
                  </a:lnTo>
                  <a:lnTo>
                    <a:pt x="1240" y="1473"/>
                  </a:lnTo>
                  <a:lnTo>
                    <a:pt x="1241" y="1473"/>
                  </a:lnTo>
                  <a:lnTo>
                    <a:pt x="1242" y="1472"/>
                  </a:lnTo>
                  <a:lnTo>
                    <a:pt x="1243" y="1471"/>
                  </a:lnTo>
                  <a:lnTo>
                    <a:pt x="1244" y="1470"/>
                  </a:lnTo>
                  <a:lnTo>
                    <a:pt x="1244" y="1469"/>
                  </a:lnTo>
                  <a:lnTo>
                    <a:pt x="1245" y="1468"/>
                  </a:lnTo>
                  <a:lnTo>
                    <a:pt x="1246" y="1467"/>
                  </a:lnTo>
                  <a:lnTo>
                    <a:pt x="1247" y="1467"/>
                  </a:lnTo>
                  <a:lnTo>
                    <a:pt x="1248" y="1466"/>
                  </a:lnTo>
                  <a:lnTo>
                    <a:pt x="1249" y="1465"/>
                  </a:lnTo>
                  <a:lnTo>
                    <a:pt x="1250" y="1464"/>
                  </a:lnTo>
                  <a:lnTo>
                    <a:pt x="1251" y="1463"/>
                  </a:lnTo>
                  <a:lnTo>
                    <a:pt x="1251" y="1462"/>
                  </a:lnTo>
                  <a:lnTo>
                    <a:pt x="1252" y="1461"/>
                  </a:lnTo>
                  <a:lnTo>
                    <a:pt x="1253" y="1460"/>
                  </a:lnTo>
                  <a:lnTo>
                    <a:pt x="1254" y="1459"/>
                  </a:lnTo>
                  <a:lnTo>
                    <a:pt x="1255" y="1459"/>
                  </a:lnTo>
                  <a:lnTo>
                    <a:pt x="1256" y="1458"/>
                  </a:lnTo>
                  <a:lnTo>
                    <a:pt x="1257" y="1457"/>
                  </a:lnTo>
                  <a:lnTo>
                    <a:pt x="1257" y="1456"/>
                  </a:lnTo>
                  <a:lnTo>
                    <a:pt x="1258" y="1455"/>
                  </a:lnTo>
                  <a:lnTo>
                    <a:pt x="1259" y="1454"/>
                  </a:lnTo>
                  <a:lnTo>
                    <a:pt x="1260" y="1453"/>
                  </a:lnTo>
                  <a:lnTo>
                    <a:pt x="1261" y="1452"/>
                  </a:lnTo>
                  <a:lnTo>
                    <a:pt x="1262" y="1451"/>
                  </a:lnTo>
                  <a:lnTo>
                    <a:pt x="1263" y="1450"/>
                  </a:lnTo>
                  <a:lnTo>
                    <a:pt x="1264" y="1449"/>
                  </a:lnTo>
                  <a:lnTo>
                    <a:pt x="1264" y="1449"/>
                  </a:lnTo>
                  <a:lnTo>
                    <a:pt x="1265" y="1448"/>
                  </a:lnTo>
                  <a:lnTo>
                    <a:pt x="1266" y="1447"/>
                  </a:lnTo>
                  <a:lnTo>
                    <a:pt x="1267" y="1446"/>
                  </a:lnTo>
                  <a:lnTo>
                    <a:pt x="1268" y="1445"/>
                  </a:lnTo>
                  <a:lnTo>
                    <a:pt x="1269" y="1444"/>
                  </a:lnTo>
                  <a:lnTo>
                    <a:pt x="1270" y="1443"/>
                  </a:lnTo>
                  <a:lnTo>
                    <a:pt x="1271" y="1442"/>
                  </a:lnTo>
                  <a:lnTo>
                    <a:pt x="1271" y="1441"/>
                  </a:lnTo>
                  <a:lnTo>
                    <a:pt x="1272" y="1440"/>
                  </a:lnTo>
                  <a:lnTo>
                    <a:pt x="1273" y="1439"/>
                  </a:lnTo>
                  <a:lnTo>
                    <a:pt x="1274" y="1438"/>
                  </a:lnTo>
                  <a:lnTo>
                    <a:pt x="1275" y="1437"/>
                  </a:lnTo>
                  <a:lnTo>
                    <a:pt x="1276" y="1436"/>
                  </a:lnTo>
                  <a:lnTo>
                    <a:pt x="1277" y="1435"/>
                  </a:lnTo>
                  <a:lnTo>
                    <a:pt x="1278" y="1434"/>
                  </a:lnTo>
                  <a:lnTo>
                    <a:pt x="1278" y="1433"/>
                  </a:lnTo>
                  <a:lnTo>
                    <a:pt x="1279" y="1432"/>
                  </a:lnTo>
                  <a:lnTo>
                    <a:pt x="1280" y="1431"/>
                  </a:lnTo>
                  <a:lnTo>
                    <a:pt x="1281" y="1430"/>
                  </a:lnTo>
                  <a:lnTo>
                    <a:pt x="1282" y="1429"/>
                  </a:lnTo>
                  <a:lnTo>
                    <a:pt x="1282" y="1429"/>
                  </a:lnTo>
                  <a:lnTo>
                    <a:pt x="1283" y="1428"/>
                  </a:lnTo>
                  <a:lnTo>
                    <a:pt x="1284" y="1427"/>
                  </a:lnTo>
                  <a:lnTo>
                    <a:pt x="1285" y="1426"/>
                  </a:lnTo>
                  <a:lnTo>
                    <a:pt x="1285" y="1425"/>
                  </a:lnTo>
                  <a:lnTo>
                    <a:pt x="1286" y="1424"/>
                  </a:lnTo>
                  <a:lnTo>
                    <a:pt x="1287" y="1423"/>
                  </a:lnTo>
                  <a:lnTo>
                    <a:pt x="1288" y="1422"/>
                  </a:lnTo>
                  <a:lnTo>
                    <a:pt x="1289" y="1421"/>
                  </a:lnTo>
                  <a:lnTo>
                    <a:pt x="1290" y="1420"/>
                  </a:lnTo>
                  <a:lnTo>
                    <a:pt x="1291" y="1419"/>
                  </a:lnTo>
                  <a:lnTo>
                    <a:pt x="1292" y="1418"/>
                  </a:lnTo>
                  <a:lnTo>
                    <a:pt x="1292" y="1417"/>
                  </a:lnTo>
                  <a:lnTo>
                    <a:pt x="1293" y="1416"/>
                  </a:lnTo>
                  <a:lnTo>
                    <a:pt x="1294" y="1415"/>
                  </a:lnTo>
                  <a:lnTo>
                    <a:pt x="1295" y="1414"/>
                  </a:lnTo>
                  <a:lnTo>
                    <a:pt x="1296" y="1413"/>
                  </a:lnTo>
                  <a:lnTo>
                    <a:pt x="1297" y="1412"/>
                  </a:lnTo>
                  <a:lnTo>
                    <a:pt x="1298" y="1411"/>
                  </a:lnTo>
                  <a:lnTo>
                    <a:pt x="1299" y="1410"/>
                  </a:lnTo>
                  <a:lnTo>
                    <a:pt x="1299" y="1409"/>
                  </a:lnTo>
                  <a:lnTo>
                    <a:pt x="1300" y="1408"/>
                  </a:lnTo>
                  <a:lnTo>
                    <a:pt x="1301" y="1407"/>
                  </a:lnTo>
                  <a:lnTo>
                    <a:pt x="1302" y="1406"/>
                  </a:lnTo>
                  <a:lnTo>
                    <a:pt x="1303" y="1405"/>
                  </a:lnTo>
                  <a:lnTo>
                    <a:pt x="1304" y="1404"/>
                  </a:lnTo>
                  <a:lnTo>
                    <a:pt x="1305" y="1403"/>
                  </a:lnTo>
                  <a:lnTo>
                    <a:pt x="1306" y="1402"/>
                  </a:lnTo>
                  <a:lnTo>
                    <a:pt x="1306" y="1401"/>
                  </a:lnTo>
                  <a:lnTo>
                    <a:pt x="1307" y="1400"/>
                  </a:lnTo>
                  <a:lnTo>
                    <a:pt x="1308" y="1399"/>
                  </a:lnTo>
                  <a:lnTo>
                    <a:pt x="1309" y="1397"/>
                  </a:lnTo>
                  <a:lnTo>
                    <a:pt x="1310" y="1396"/>
                  </a:lnTo>
                  <a:lnTo>
                    <a:pt x="1311" y="1395"/>
                  </a:lnTo>
                  <a:lnTo>
                    <a:pt x="1312" y="1394"/>
                  </a:lnTo>
                  <a:lnTo>
                    <a:pt x="1313" y="1393"/>
                  </a:lnTo>
                  <a:lnTo>
                    <a:pt x="1313" y="1392"/>
                  </a:lnTo>
                  <a:lnTo>
                    <a:pt x="1314" y="1391"/>
                  </a:lnTo>
                  <a:lnTo>
                    <a:pt x="1315" y="1390"/>
                  </a:lnTo>
                  <a:lnTo>
                    <a:pt x="1316" y="1389"/>
                  </a:lnTo>
                  <a:lnTo>
                    <a:pt x="1317" y="1388"/>
                  </a:lnTo>
                  <a:lnTo>
                    <a:pt x="1318" y="1387"/>
                  </a:lnTo>
                  <a:lnTo>
                    <a:pt x="1319" y="1386"/>
                  </a:lnTo>
                  <a:lnTo>
                    <a:pt x="1319" y="1385"/>
                  </a:lnTo>
                  <a:lnTo>
                    <a:pt x="1320" y="1383"/>
                  </a:lnTo>
                  <a:lnTo>
                    <a:pt x="1321" y="1382"/>
                  </a:lnTo>
                  <a:lnTo>
                    <a:pt x="1322" y="1381"/>
                  </a:lnTo>
                  <a:lnTo>
                    <a:pt x="1323" y="1380"/>
                  </a:lnTo>
                  <a:lnTo>
                    <a:pt x="1324" y="1379"/>
                  </a:lnTo>
                  <a:lnTo>
                    <a:pt x="1325" y="1378"/>
                  </a:lnTo>
                  <a:lnTo>
                    <a:pt x="1326" y="1377"/>
                  </a:lnTo>
                  <a:lnTo>
                    <a:pt x="1326" y="1376"/>
                  </a:lnTo>
                  <a:lnTo>
                    <a:pt x="1327" y="1375"/>
                  </a:lnTo>
                  <a:lnTo>
                    <a:pt x="1328" y="1373"/>
                  </a:lnTo>
                  <a:lnTo>
                    <a:pt x="1329" y="1372"/>
                  </a:lnTo>
                  <a:lnTo>
                    <a:pt x="1330" y="1371"/>
                  </a:lnTo>
                  <a:lnTo>
                    <a:pt x="1331" y="1370"/>
                  </a:lnTo>
                  <a:lnTo>
                    <a:pt x="1332" y="1369"/>
                  </a:lnTo>
                  <a:lnTo>
                    <a:pt x="1333" y="1368"/>
                  </a:lnTo>
                  <a:lnTo>
                    <a:pt x="1333" y="1367"/>
                  </a:lnTo>
                  <a:lnTo>
                    <a:pt x="1334" y="1366"/>
                  </a:lnTo>
                  <a:lnTo>
                    <a:pt x="1335" y="1364"/>
                  </a:lnTo>
                  <a:lnTo>
                    <a:pt x="1336" y="1363"/>
                  </a:lnTo>
                  <a:lnTo>
                    <a:pt x="1337" y="1362"/>
                  </a:lnTo>
                  <a:lnTo>
                    <a:pt x="1338" y="1361"/>
                  </a:lnTo>
                  <a:lnTo>
                    <a:pt x="1339" y="1360"/>
                  </a:lnTo>
                  <a:lnTo>
                    <a:pt x="1340" y="1359"/>
                  </a:lnTo>
                  <a:lnTo>
                    <a:pt x="1340" y="1358"/>
                  </a:lnTo>
                  <a:lnTo>
                    <a:pt x="1341" y="1356"/>
                  </a:lnTo>
                  <a:lnTo>
                    <a:pt x="1342" y="1355"/>
                  </a:lnTo>
                  <a:lnTo>
                    <a:pt x="1343" y="1354"/>
                  </a:lnTo>
                  <a:lnTo>
                    <a:pt x="1344" y="1353"/>
                  </a:lnTo>
                  <a:lnTo>
                    <a:pt x="1345" y="1352"/>
                  </a:lnTo>
                  <a:lnTo>
                    <a:pt x="1346" y="1351"/>
                  </a:lnTo>
                  <a:lnTo>
                    <a:pt x="1347" y="1350"/>
                  </a:lnTo>
                  <a:lnTo>
                    <a:pt x="1347" y="1348"/>
                  </a:lnTo>
                  <a:lnTo>
                    <a:pt x="1348" y="1347"/>
                  </a:lnTo>
                  <a:lnTo>
                    <a:pt x="1349" y="1346"/>
                  </a:lnTo>
                  <a:lnTo>
                    <a:pt x="1350" y="1345"/>
                  </a:lnTo>
                  <a:lnTo>
                    <a:pt x="1351" y="1344"/>
                  </a:lnTo>
                  <a:lnTo>
                    <a:pt x="1352" y="1343"/>
                  </a:lnTo>
                  <a:lnTo>
                    <a:pt x="1353" y="1341"/>
                  </a:lnTo>
                  <a:lnTo>
                    <a:pt x="1354" y="1340"/>
                  </a:lnTo>
                  <a:lnTo>
                    <a:pt x="1354" y="1339"/>
                  </a:lnTo>
                  <a:lnTo>
                    <a:pt x="1355" y="1338"/>
                  </a:lnTo>
                  <a:lnTo>
                    <a:pt x="1356" y="1337"/>
                  </a:lnTo>
                  <a:lnTo>
                    <a:pt x="1357" y="1335"/>
                  </a:lnTo>
                  <a:lnTo>
                    <a:pt x="1358" y="1334"/>
                  </a:lnTo>
                  <a:lnTo>
                    <a:pt x="1359" y="1333"/>
                  </a:lnTo>
                  <a:lnTo>
                    <a:pt x="1360" y="1332"/>
                  </a:lnTo>
                  <a:lnTo>
                    <a:pt x="1361" y="1331"/>
                  </a:lnTo>
                  <a:lnTo>
                    <a:pt x="1361" y="1329"/>
                  </a:lnTo>
                  <a:lnTo>
                    <a:pt x="1362" y="1328"/>
                  </a:lnTo>
                  <a:lnTo>
                    <a:pt x="1363" y="1327"/>
                  </a:lnTo>
                  <a:lnTo>
                    <a:pt x="1364" y="1326"/>
                  </a:lnTo>
                  <a:lnTo>
                    <a:pt x="1365" y="1325"/>
                  </a:lnTo>
                  <a:lnTo>
                    <a:pt x="1366" y="1323"/>
                  </a:lnTo>
                  <a:lnTo>
                    <a:pt x="1367" y="1322"/>
                  </a:lnTo>
                  <a:lnTo>
                    <a:pt x="1368" y="1321"/>
                  </a:lnTo>
                  <a:lnTo>
                    <a:pt x="1368" y="1320"/>
                  </a:lnTo>
                  <a:lnTo>
                    <a:pt x="1369" y="1318"/>
                  </a:lnTo>
                  <a:lnTo>
                    <a:pt x="1370" y="1317"/>
                  </a:lnTo>
                  <a:lnTo>
                    <a:pt x="1371" y="1316"/>
                  </a:lnTo>
                  <a:lnTo>
                    <a:pt x="1372" y="1315"/>
                  </a:lnTo>
                  <a:lnTo>
                    <a:pt x="1373" y="1314"/>
                  </a:lnTo>
                  <a:lnTo>
                    <a:pt x="1374" y="1312"/>
                  </a:lnTo>
                  <a:lnTo>
                    <a:pt x="1375" y="1311"/>
                  </a:lnTo>
                  <a:lnTo>
                    <a:pt x="1375" y="1310"/>
                  </a:lnTo>
                  <a:lnTo>
                    <a:pt x="1376" y="1309"/>
                  </a:lnTo>
                  <a:lnTo>
                    <a:pt x="1377" y="1307"/>
                  </a:lnTo>
                  <a:lnTo>
                    <a:pt x="1378" y="1306"/>
                  </a:lnTo>
                  <a:lnTo>
                    <a:pt x="1379" y="1305"/>
                  </a:lnTo>
                  <a:lnTo>
                    <a:pt x="1380" y="1304"/>
                  </a:lnTo>
                  <a:lnTo>
                    <a:pt x="1381" y="1302"/>
                  </a:lnTo>
                  <a:lnTo>
                    <a:pt x="1381" y="1301"/>
                  </a:lnTo>
                  <a:lnTo>
                    <a:pt x="1382" y="1300"/>
                  </a:lnTo>
                  <a:lnTo>
                    <a:pt x="1383" y="1299"/>
                  </a:lnTo>
                  <a:lnTo>
                    <a:pt x="1384" y="1297"/>
                  </a:lnTo>
                  <a:lnTo>
                    <a:pt x="1385" y="1296"/>
                  </a:lnTo>
                  <a:lnTo>
                    <a:pt x="1386" y="1295"/>
                  </a:lnTo>
                  <a:lnTo>
                    <a:pt x="1386" y="1295"/>
                  </a:lnTo>
                  <a:lnTo>
                    <a:pt x="1387" y="1293"/>
                  </a:lnTo>
                  <a:lnTo>
                    <a:pt x="1388" y="1292"/>
                  </a:lnTo>
                  <a:lnTo>
                    <a:pt x="1388" y="1291"/>
                  </a:lnTo>
                  <a:lnTo>
                    <a:pt x="1389" y="1290"/>
                  </a:lnTo>
                  <a:lnTo>
                    <a:pt x="1390" y="1288"/>
                  </a:lnTo>
                  <a:lnTo>
                    <a:pt x="1391" y="1287"/>
                  </a:lnTo>
                  <a:lnTo>
                    <a:pt x="1392" y="1286"/>
                  </a:lnTo>
                  <a:lnTo>
                    <a:pt x="1393" y="1285"/>
                  </a:lnTo>
                  <a:lnTo>
                    <a:pt x="1394" y="1283"/>
                  </a:lnTo>
                  <a:lnTo>
                    <a:pt x="1395" y="1282"/>
                  </a:lnTo>
                  <a:lnTo>
                    <a:pt x="1395" y="1281"/>
                  </a:lnTo>
                  <a:lnTo>
                    <a:pt x="1396" y="1279"/>
                  </a:lnTo>
                  <a:lnTo>
                    <a:pt x="1397" y="1278"/>
                  </a:lnTo>
                  <a:lnTo>
                    <a:pt x="1398" y="1277"/>
                  </a:lnTo>
                  <a:lnTo>
                    <a:pt x="1399" y="1276"/>
                  </a:lnTo>
                  <a:lnTo>
                    <a:pt x="1400" y="1274"/>
                  </a:lnTo>
                  <a:lnTo>
                    <a:pt x="1401" y="1273"/>
                  </a:lnTo>
                  <a:lnTo>
                    <a:pt x="1402" y="1272"/>
                  </a:lnTo>
                  <a:lnTo>
                    <a:pt x="1402" y="1270"/>
                  </a:lnTo>
                  <a:lnTo>
                    <a:pt x="1403" y="1269"/>
                  </a:lnTo>
                  <a:lnTo>
                    <a:pt x="1404" y="1268"/>
                  </a:lnTo>
                  <a:lnTo>
                    <a:pt x="1405" y="1266"/>
                  </a:lnTo>
                  <a:lnTo>
                    <a:pt x="1406" y="1265"/>
                  </a:lnTo>
                  <a:lnTo>
                    <a:pt x="1407" y="1264"/>
                  </a:lnTo>
                  <a:lnTo>
                    <a:pt x="1408" y="1262"/>
                  </a:lnTo>
                  <a:lnTo>
                    <a:pt x="1409" y="1261"/>
                  </a:lnTo>
                  <a:lnTo>
                    <a:pt x="1409" y="1260"/>
                  </a:lnTo>
                  <a:lnTo>
                    <a:pt x="1410" y="1258"/>
                  </a:lnTo>
                  <a:lnTo>
                    <a:pt x="1411" y="1257"/>
                  </a:lnTo>
                  <a:lnTo>
                    <a:pt x="1412" y="1256"/>
                  </a:lnTo>
                  <a:lnTo>
                    <a:pt x="1413" y="1255"/>
                  </a:lnTo>
                  <a:lnTo>
                    <a:pt x="1414" y="1253"/>
                  </a:lnTo>
                  <a:lnTo>
                    <a:pt x="1415" y="1252"/>
                  </a:lnTo>
                  <a:lnTo>
                    <a:pt x="1416" y="1251"/>
                  </a:lnTo>
                  <a:lnTo>
                    <a:pt x="1416" y="1249"/>
                  </a:lnTo>
                  <a:lnTo>
                    <a:pt x="1417" y="1248"/>
                  </a:lnTo>
                  <a:lnTo>
                    <a:pt x="1418" y="1247"/>
                  </a:lnTo>
                  <a:lnTo>
                    <a:pt x="1419" y="1245"/>
                  </a:lnTo>
                  <a:lnTo>
                    <a:pt x="1420" y="1244"/>
                  </a:lnTo>
                  <a:lnTo>
                    <a:pt x="1421" y="1242"/>
                  </a:lnTo>
                  <a:lnTo>
                    <a:pt x="1422" y="1241"/>
                  </a:lnTo>
                  <a:lnTo>
                    <a:pt x="1423" y="1240"/>
                  </a:lnTo>
                  <a:lnTo>
                    <a:pt x="1423" y="1238"/>
                  </a:lnTo>
                  <a:lnTo>
                    <a:pt x="1424" y="1237"/>
                  </a:lnTo>
                  <a:lnTo>
                    <a:pt x="1425" y="1236"/>
                  </a:lnTo>
                  <a:lnTo>
                    <a:pt x="1426" y="1234"/>
                  </a:lnTo>
                  <a:lnTo>
                    <a:pt x="1427" y="1233"/>
                  </a:lnTo>
                  <a:lnTo>
                    <a:pt x="1428" y="1232"/>
                  </a:lnTo>
                  <a:lnTo>
                    <a:pt x="1429" y="1230"/>
                  </a:lnTo>
                  <a:lnTo>
                    <a:pt x="1430" y="1229"/>
                  </a:lnTo>
                  <a:lnTo>
                    <a:pt x="1430" y="1228"/>
                  </a:lnTo>
                  <a:lnTo>
                    <a:pt x="1431" y="1226"/>
                  </a:lnTo>
                  <a:lnTo>
                    <a:pt x="1432" y="1225"/>
                  </a:lnTo>
                  <a:lnTo>
                    <a:pt x="1433" y="1224"/>
                  </a:lnTo>
                  <a:lnTo>
                    <a:pt x="1434" y="1222"/>
                  </a:lnTo>
                  <a:lnTo>
                    <a:pt x="1435" y="1221"/>
                  </a:lnTo>
                  <a:lnTo>
                    <a:pt x="1436" y="1219"/>
                  </a:lnTo>
                  <a:lnTo>
                    <a:pt x="1437" y="1218"/>
                  </a:lnTo>
                  <a:lnTo>
                    <a:pt x="1437" y="1217"/>
                  </a:lnTo>
                  <a:lnTo>
                    <a:pt x="1438" y="1215"/>
                  </a:lnTo>
                  <a:lnTo>
                    <a:pt x="1439" y="1214"/>
                  </a:lnTo>
                  <a:lnTo>
                    <a:pt x="1440" y="1213"/>
                  </a:lnTo>
                  <a:lnTo>
                    <a:pt x="1441" y="1211"/>
                  </a:lnTo>
                  <a:lnTo>
                    <a:pt x="1442" y="1210"/>
                  </a:lnTo>
                  <a:lnTo>
                    <a:pt x="1443" y="1208"/>
                  </a:lnTo>
                  <a:lnTo>
                    <a:pt x="1443" y="1207"/>
                  </a:lnTo>
                  <a:lnTo>
                    <a:pt x="1444" y="1206"/>
                  </a:lnTo>
                  <a:lnTo>
                    <a:pt x="1445" y="1204"/>
                  </a:lnTo>
                  <a:lnTo>
                    <a:pt x="1446" y="1203"/>
                  </a:lnTo>
                  <a:lnTo>
                    <a:pt x="1447" y="1201"/>
                  </a:lnTo>
                  <a:lnTo>
                    <a:pt x="1448" y="1200"/>
                  </a:lnTo>
                  <a:lnTo>
                    <a:pt x="1449" y="1199"/>
                  </a:lnTo>
                  <a:lnTo>
                    <a:pt x="1450" y="1197"/>
                  </a:lnTo>
                  <a:lnTo>
                    <a:pt x="1450" y="1196"/>
                  </a:lnTo>
                  <a:lnTo>
                    <a:pt x="1451" y="1194"/>
                  </a:lnTo>
                  <a:lnTo>
                    <a:pt x="1452" y="1193"/>
                  </a:lnTo>
                  <a:lnTo>
                    <a:pt x="1453" y="1192"/>
                  </a:lnTo>
                  <a:lnTo>
                    <a:pt x="1454" y="1190"/>
                  </a:lnTo>
                  <a:lnTo>
                    <a:pt x="1455" y="1189"/>
                  </a:lnTo>
                  <a:lnTo>
                    <a:pt x="1456" y="1187"/>
                  </a:lnTo>
                  <a:lnTo>
                    <a:pt x="1457" y="1186"/>
                  </a:lnTo>
                  <a:lnTo>
                    <a:pt x="1457" y="1184"/>
                  </a:lnTo>
                  <a:lnTo>
                    <a:pt x="1458" y="1183"/>
                  </a:lnTo>
                  <a:lnTo>
                    <a:pt x="1459" y="1182"/>
                  </a:lnTo>
                  <a:lnTo>
                    <a:pt x="1460" y="1180"/>
                  </a:lnTo>
                  <a:lnTo>
                    <a:pt x="1461" y="1179"/>
                  </a:lnTo>
                  <a:lnTo>
                    <a:pt x="1462" y="1177"/>
                  </a:lnTo>
                  <a:lnTo>
                    <a:pt x="1463" y="1176"/>
                  </a:lnTo>
                  <a:lnTo>
                    <a:pt x="1464" y="1174"/>
                  </a:lnTo>
                  <a:lnTo>
                    <a:pt x="1464" y="1173"/>
                  </a:lnTo>
                  <a:lnTo>
                    <a:pt x="1465" y="1172"/>
                  </a:lnTo>
                  <a:lnTo>
                    <a:pt x="1466" y="1170"/>
                  </a:lnTo>
                  <a:lnTo>
                    <a:pt x="1467" y="1169"/>
                  </a:lnTo>
                  <a:lnTo>
                    <a:pt x="1468" y="1167"/>
                  </a:lnTo>
                  <a:lnTo>
                    <a:pt x="1469" y="1166"/>
                  </a:lnTo>
                  <a:lnTo>
                    <a:pt x="1470" y="1164"/>
                  </a:lnTo>
                  <a:lnTo>
                    <a:pt x="1471" y="1163"/>
                  </a:lnTo>
                  <a:lnTo>
                    <a:pt x="1471" y="1162"/>
                  </a:lnTo>
                  <a:lnTo>
                    <a:pt x="1472" y="1160"/>
                  </a:lnTo>
                  <a:lnTo>
                    <a:pt x="1473" y="1159"/>
                  </a:lnTo>
                  <a:lnTo>
                    <a:pt x="1474" y="1157"/>
                  </a:lnTo>
                  <a:lnTo>
                    <a:pt x="1475" y="1156"/>
                  </a:lnTo>
                  <a:lnTo>
                    <a:pt x="1476" y="1154"/>
                  </a:lnTo>
                  <a:lnTo>
                    <a:pt x="1477" y="1153"/>
                  </a:lnTo>
                  <a:lnTo>
                    <a:pt x="1478" y="1151"/>
                  </a:lnTo>
                  <a:lnTo>
                    <a:pt x="1478" y="1150"/>
                  </a:lnTo>
                  <a:lnTo>
                    <a:pt x="1479" y="1148"/>
                  </a:lnTo>
                  <a:lnTo>
                    <a:pt x="1480" y="1147"/>
                  </a:lnTo>
                  <a:lnTo>
                    <a:pt x="1481" y="1145"/>
                  </a:lnTo>
                  <a:lnTo>
                    <a:pt x="1482" y="1144"/>
                  </a:lnTo>
                  <a:lnTo>
                    <a:pt x="1483" y="1143"/>
                  </a:lnTo>
                  <a:lnTo>
                    <a:pt x="1484" y="1141"/>
                  </a:lnTo>
                  <a:lnTo>
                    <a:pt x="1485" y="1140"/>
                  </a:lnTo>
                  <a:lnTo>
                    <a:pt x="1485" y="1138"/>
                  </a:lnTo>
                  <a:lnTo>
                    <a:pt x="1486" y="1137"/>
                  </a:lnTo>
                  <a:lnTo>
                    <a:pt x="1487" y="1135"/>
                  </a:lnTo>
                  <a:lnTo>
                    <a:pt x="1488" y="1134"/>
                  </a:lnTo>
                  <a:lnTo>
                    <a:pt x="1489" y="1132"/>
                  </a:lnTo>
                  <a:lnTo>
                    <a:pt x="1490" y="1131"/>
                  </a:lnTo>
                  <a:lnTo>
                    <a:pt x="1490" y="1131"/>
                  </a:lnTo>
                  <a:lnTo>
                    <a:pt x="1491" y="1129"/>
                  </a:lnTo>
                  <a:lnTo>
                    <a:pt x="1492" y="1128"/>
                  </a:lnTo>
                  <a:lnTo>
                    <a:pt x="1492" y="1126"/>
                  </a:lnTo>
                  <a:lnTo>
                    <a:pt x="1493" y="1125"/>
                  </a:lnTo>
                  <a:lnTo>
                    <a:pt x="1494" y="1123"/>
                  </a:lnTo>
                  <a:lnTo>
                    <a:pt x="1495" y="1122"/>
                  </a:lnTo>
                  <a:lnTo>
                    <a:pt x="1496" y="1120"/>
                  </a:lnTo>
                  <a:lnTo>
                    <a:pt x="1497" y="1119"/>
                  </a:lnTo>
                  <a:lnTo>
                    <a:pt x="1498" y="1117"/>
                  </a:lnTo>
                  <a:lnTo>
                    <a:pt x="1499" y="1116"/>
                  </a:lnTo>
                  <a:lnTo>
                    <a:pt x="1499" y="1114"/>
                  </a:lnTo>
                  <a:lnTo>
                    <a:pt x="1500" y="1113"/>
                  </a:lnTo>
                  <a:lnTo>
                    <a:pt x="1501" y="1111"/>
                  </a:lnTo>
                  <a:lnTo>
                    <a:pt x="1502" y="1110"/>
                  </a:lnTo>
                  <a:lnTo>
                    <a:pt x="1503" y="1108"/>
                  </a:lnTo>
                  <a:lnTo>
                    <a:pt x="1504" y="1107"/>
                  </a:lnTo>
                  <a:lnTo>
                    <a:pt x="1505" y="1105"/>
                  </a:lnTo>
                  <a:lnTo>
                    <a:pt x="1505" y="1104"/>
                  </a:lnTo>
                  <a:lnTo>
                    <a:pt x="1506" y="1102"/>
                  </a:lnTo>
                  <a:lnTo>
                    <a:pt x="1507" y="1101"/>
                  </a:lnTo>
                  <a:lnTo>
                    <a:pt x="1508" y="1099"/>
                  </a:lnTo>
                  <a:lnTo>
                    <a:pt x="1509" y="1098"/>
                  </a:lnTo>
                  <a:lnTo>
                    <a:pt x="1510" y="1096"/>
                  </a:lnTo>
                  <a:lnTo>
                    <a:pt x="1511" y="1095"/>
                  </a:lnTo>
                  <a:lnTo>
                    <a:pt x="1512" y="1093"/>
                  </a:lnTo>
                  <a:lnTo>
                    <a:pt x="1512" y="1091"/>
                  </a:lnTo>
                  <a:lnTo>
                    <a:pt x="1513" y="1090"/>
                  </a:lnTo>
                  <a:lnTo>
                    <a:pt x="1514" y="1088"/>
                  </a:lnTo>
                  <a:lnTo>
                    <a:pt x="1515" y="1087"/>
                  </a:lnTo>
                  <a:lnTo>
                    <a:pt x="1516" y="1085"/>
                  </a:lnTo>
                  <a:lnTo>
                    <a:pt x="1517" y="1084"/>
                  </a:lnTo>
                  <a:lnTo>
                    <a:pt x="1518" y="1082"/>
                  </a:lnTo>
                  <a:lnTo>
                    <a:pt x="1519" y="1081"/>
                  </a:lnTo>
                  <a:lnTo>
                    <a:pt x="1519" y="1079"/>
                  </a:lnTo>
                  <a:lnTo>
                    <a:pt x="1520" y="1078"/>
                  </a:lnTo>
                  <a:lnTo>
                    <a:pt x="1521" y="1076"/>
                  </a:lnTo>
                  <a:lnTo>
                    <a:pt x="1522" y="1075"/>
                  </a:lnTo>
                  <a:lnTo>
                    <a:pt x="1523" y="1073"/>
                  </a:lnTo>
                  <a:lnTo>
                    <a:pt x="1524" y="1072"/>
                  </a:lnTo>
                  <a:lnTo>
                    <a:pt x="1525" y="1070"/>
                  </a:lnTo>
                  <a:lnTo>
                    <a:pt x="1526" y="1068"/>
                  </a:lnTo>
                  <a:lnTo>
                    <a:pt x="1526" y="1067"/>
                  </a:lnTo>
                  <a:lnTo>
                    <a:pt x="1527" y="1065"/>
                  </a:lnTo>
                  <a:lnTo>
                    <a:pt x="1528" y="1064"/>
                  </a:lnTo>
                  <a:lnTo>
                    <a:pt x="1529" y="1062"/>
                  </a:lnTo>
                  <a:lnTo>
                    <a:pt x="1530" y="1061"/>
                  </a:lnTo>
                  <a:lnTo>
                    <a:pt x="1531" y="1059"/>
                  </a:lnTo>
                  <a:lnTo>
                    <a:pt x="1532" y="1058"/>
                  </a:lnTo>
                  <a:lnTo>
                    <a:pt x="1533" y="1056"/>
                  </a:lnTo>
                  <a:lnTo>
                    <a:pt x="1533" y="1055"/>
                  </a:lnTo>
                  <a:lnTo>
                    <a:pt x="1534" y="1053"/>
                  </a:lnTo>
                  <a:lnTo>
                    <a:pt x="1535" y="1051"/>
                  </a:lnTo>
                  <a:lnTo>
                    <a:pt x="1536" y="1050"/>
                  </a:lnTo>
                  <a:lnTo>
                    <a:pt x="1537" y="1048"/>
                  </a:lnTo>
                  <a:lnTo>
                    <a:pt x="1538" y="1047"/>
                  </a:lnTo>
                  <a:lnTo>
                    <a:pt x="1539" y="1045"/>
                  </a:lnTo>
                  <a:lnTo>
                    <a:pt x="1540" y="1044"/>
                  </a:lnTo>
                  <a:lnTo>
                    <a:pt x="1540" y="1042"/>
                  </a:lnTo>
                  <a:lnTo>
                    <a:pt x="1541" y="1040"/>
                  </a:lnTo>
                  <a:lnTo>
                    <a:pt x="1542" y="1039"/>
                  </a:lnTo>
                  <a:lnTo>
                    <a:pt x="1543" y="1037"/>
                  </a:lnTo>
                  <a:lnTo>
                    <a:pt x="1544" y="1036"/>
                  </a:lnTo>
                  <a:lnTo>
                    <a:pt x="1545" y="1034"/>
                  </a:lnTo>
                  <a:lnTo>
                    <a:pt x="1546" y="1033"/>
                  </a:lnTo>
                  <a:lnTo>
                    <a:pt x="1547" y="1031"/>
                  </a:lnTo>
                  <a:lnTo>
                    <a:pt x="1547" y="1029"/>
                  </a:lnTo>
                  <a:lnTo>
                    <a:pt x="1548" y="1028"/>
                  </a:lnTo>
                  <a:lnTo>
                    <a:pt x="1549" y="1026"/>
                  </a:lnTo>
                  <a:lnTo>
                    <a:pt x="1550" y="1025"/>
                  </a:lnTo>
                  <a:lnTo>
                    <a:pt x="1551" y="1023"/>
                  </a:lnTo>
                  <a:lnTo>
                    <a:pt x="1552" y="1022"/>
                  </a:lnTo>
                  <a:lnTo>
                    <a:pt x="1553" y="1020"/>
                  </a:lnTo>
                  <a:lnTo>
                    <a:pt x="1554" y="1018"/>
                  </a:lnTo>
                  <a:lnTo>
                    <a:pt x="1554" y="1017"/>
                  </a:lnTo>
                  <a:lnTo>
                    <a:pt x="1555" y="1015"/>
                  </a:lnTo>
                  <a:lnTo>
                    <a:pt x="1556" y="1014"/>
                  </a:lnTo>
                  <a:lnTo>
                    <a:pt x="1557" y="1012"/>
                  </a:lnTo>
                  <a:lnTo>
                    <a:pt x="1558" y="1010"/>
                  </a:lnTo>
                  <a:lnTo>
                    <a:pt x="1559" y="1009"/>
                  </a:lnTo>
                  <a:lnTo>
                    <a:pt x="1560" y="1007"/>
                  </a:lnTo>
                  <a:lnTo>
                    <a:pt x="1561" y="1006"/>
                  </a:lnTo>
                  <a:lnTo>
                    <a:pt x="1561" y="1004"/>
                  </a:lnTo>
                  <a:lnTo>
                    <a:pt x="1562" y="1002"/>
                  </a:lnTo>
                  <a:lnTo>
                    <a:pt x="1563" y="1001"/>
                  </a:lnTo>
                  <a:lnTo>
                    <a:pt x="1564" y="999"/>
                  </a:lnTo>
                  <a:lnTo>
                    <a:pt x="1565" y="998"/>
                  </a:lnTo>
                  <a:lnTo>
                    <a:pt x="1566" y="996"/>
                  </a:lnTo>
                  <a:lnTo>
                    <a:pt x="1567" y="994"/>
                  </a:lnTo>
                  <a:lnTo>
                    <a:pt x="1567" y="993"/>
                  </a:lnTo>
                  <a:lnTo>
                    <a:pt x="1568" y="991"/>
                  </a:lnTo>
                  <a:lnTo>
                    <a:pt x="1569" y="990"/>
                  </a:lnTo>
                  <a:lnTo>
                    <a:pt x="1570" y="988"/>
                  </a:lnTo>
                  <a:lnTo>
                    <a:pt x="1571" y="986"/>
                  </a:lnTo>
                  <a:lnTo>
                    <a:pt x="1572" y="985"/>
                  </a:lnTo>
                  <a:lnTo>
                    <a:pt x="1573" y="983"/>
                  </a:lnTo>
                  <a:lnTo>
                    <a:pt x="1574" y="982"/>
                  </a:lnTo>
                  <a:lnTo>
                    <a:pt x="1574" y="980"/>
                  </a:lnTo>
                  <a:lnTo>
                    <a:pt x="1575" y="978"/>
                  </a:lnTo>
                  <a:lnTo>
                    <a:pt x="1576" y="977"/>
                  </a:lnTo>
                  <a:lnTo>
                    <a:pt x="1577" y="975"/>
                  </a:lnTo>
                  <a:lnTo>
                    <a:pt x="1578" y="973"/>
                  </a:lnTo>
                  <a:lnTo>
                    <a:pt x="1579" y="972"/>
                  </a:lnTo>
                  <a:lnTo>
                    <a:pt x="1580" y="970"/>
                  </a:lnTo>
                  <a:lnTo>
                    <a:pt x="1581" y="969"/>
                  </a:lnTo>
                  <a:lnTo>
                    <a:pt x="1581" y="967"/>
                  </a:lnTo>
                  <a:lnTo>
                    <a:pt x="1582" y="965"/>
                  </a:lnTo>
                  <a:lnTo>
                    <a:pt x="1583" y="964"/>
                  </a:lnTo>
                  <a:lnTo>
                    <a:pt x="1584" y="962"/>
                  </a:lnTo>
                  <a:lnTo>
                    <a:pt x="1585" y="960"/>
                  </a:lnTo>
                  <a:lnTo>
                    <a:pt x="1586" y="959"/>
                  </a:lnTo>
                  <a:lnTo>
                    <a:pt x="1587" y="957"/>
                  </a:lnTo>
                  <a:lnTo>
                    <a:pt x="1588" y="955"/>
                  </a:lnTo>
                  <a:lnTo>
                    <a:pt x="1588" y="954"/>
                  </a:lnTo>
                  <a:lnTo>
                    <a:pt x="1589" y="952"/>
                  </a:lnTo>
                  <a:lnTo>
                    <a:pt x="1590" y="951"/>
                  </a:lnTo>
                  <a:lnTo>
                    <a:pt x="1591" y="949"/>
                  </a:lnTo>
                  <a:lnTo>
                    <a:pt x="1592" y="947"/>
                  </a:lnTo>
                  <a:lnTo>
                    <a:pt x="1593" y="946"/>
                  </a:lnTo>
                  <a:lnTo>
                    <a:pt x="1594" y="944"/>
                  </a:lnTo>
                  <a:lnTo>
                    <a:pt x="1594" y="944"/>
                  </a:lnTo>
                  <a:lnTo>
                    <a:pt x="1595" y="942"/>
                  </a:lnTo>
                  <a:lnTo>
                    <a:pt x="1595" y="941"/>
                  </a:lnTo>
                  <a:lnTo>
                    <a:pt x="1596" y="939"/>
                  </a:lnTo>
                  <a:lnTo>
                    <a:pt x="1597" y="938"/>
                  </a:lnTo>
                  <a:lnTo>
                    <a:pt x="1598" y="936"/>
                  </a:lnTo>
                  <a:lnTo>
                    <a:pt x="1599" y="934"/>
                  </a:lnTo>
                  <a:lnTo>
                    <a:pt x="1600" y="933"/>
                  </a:lnTo>
                  <a:lnTo>
                    <a:pt x="1601" y="931"/>
                  </a:lnTo>
                  <a:lnTo>
                    <a:pt x="1601" y="929"/>
                  </a:lnTo>
                  <a:lnTo>
                    <a:pt x="1602" y="928"/>
                  </a:lnTo>
                  <a:lnTo>
                    <a:pt x="1603" y="926"/>
                  </a:lnTo>
                  <a:lnTo>
                    <a:pt x="1604" y="925"/>
                  </a:lnTo>
                  <a:lnTo>
                    <a:pt x="1605" y="923"/>
                  </a:lnTo>
                  <a:lnTo>
                    <a:pt x="1606" y="921"/>
                  </a:lnTo>
                  <a:lnTo>
                    <a:pt x="1606" y="920"/>
                  </a:lnTo>
                  <a:lnTo>
                    <a:pt x="1607" y="918"/>
                  </a:lnTo>
                  <a:lnTo>
                    <a:pt x="1607" y="918"/>
                  </a:lnTo>
                  <a:lnTo>
                    <a:pt x="1608" y="916"/>
                  </a:lnTo>
                  <a:lnTo>
                    <a:pt x="1609" y="915"/>
                  </a:lnTo>
                  <a:lnTo>
                    <a:pt x="1610" y="913"/>
                  </a:lnTo>
                  <a:lnTo>
                    <a:pt x="1611" y="911"/>
                  </a:lnTo>
                  <a:lnTo>
                    <a:pt x="1612" y="910"/>
                  </a:lnTo>
                  <a:lnTo>
                    <a:pt x="1613" y="908"/>
                  </a:lnTo>
                  <a:lnTo>
                    <a:pt x="1613" y="906"/>
                  </a:lnTo>
                  <a:lnTo>
                    <a:pt x="1614" y="904"/>
                  </a:lnTo>
                  <a:lnTo>
                    <a:pt x="1615" y="903"/>
                  </a:lnTo>
                  <a:lnTo>
                    <a:pt x="1616" y="901"/>
                  </a:lnTo>
                  <a:lnTo>
                    <a:pt x="1617" y="899"/>
                  </a:lnTo>
                  <a:lnTo>
                    <a:pt x="1618" y="897"/>
                  </a:lnTo>
                  <a:lnTo>
                    <a:pt x="1619" y="895"/>
                  </a:lnTo>
                  <a:lnTo>
                    <a:pt x="1620" y="894"/>
                  </a:lnTo>
                  <a:lnTo>
                    <a:pt x="1620" y="892"/>
                  </a:lnTo>
                  <a:lnTo>
                    <a:pt x="1621" y="890"/>
                  </a:lnTo>
                  <a:lnTo>
                    <a:pt x="1622" y="888"/>
                  </a:lnTo>
                  <a:lnTo>
                    <a:pt x="1623" y="886"/>
                  </a:lnTo>
                  <a:lnTo>
                    <a:pt x="1624" y="884"/>
                  </a:lnTo>
                  <a:lnTo>
                    <a:pt x="1625" y="882"/>
                  </a:lnTo>
                  <a:lnTo>
                    <a:pt x="1626" y="880"/>
                  </a:lnTo>
                  <a:lnTo>
                    <a:pt x="1627" y="878"/>
                  </a:lnTo>
                  <a:lnTo>
                    <a:pt x="1627" y="876"/>
                  </a:lnTo>
                  <a:lnTo>
                    <a:pt x="1628" y="874"/>
                  </a:lnTo>
                  <a:lnTo>
                    <a:pt x="1629" y="872"/>
                  </a:lnTo>
                  <a:lnTo>
                    <a:pt x="1630" y="870"/>
                  </a:lnTo>
                  <a:lnTo>
                    <a:pt x="1631" y="868"/>
                  </a:lnTo>
                  <a:lnTo>
                    <a:pt x="1632" y="866"/>
                  </a:lnTo>
                  <a:lnTo>
                    <a:pt x="1633" y="864"/>
                  </a:lnTo>
                  <a:lnTo>
                    <a:pt x="1634" y="862"/>
                  </a:lnTo>
                  <a:lnTo>
                    <a:pt x="1634" y="859"/>
                  </a:lnTo>
                  <a:lnTo>
                    <a:pt x="1635" y="857"/>
                  </a:lnTo>
                  <a:lnTo>
                    <a:pt x="1636" y="855"/>
                  </a:lnTo>
                  <a:lnTo>
                    <a:pt x="1637" y="853"/>
                  </a:lnTo>
                  <a:lnTo>
                    <a:pt x="1638" y="851"/>
                  </a:lnTo>
                  <a:lnTo>
                    <a:pt x="1639" y="849"/>
                  </a:lnTo>
                  <a:lnTo>
                    <a:pt x="1640" y="846"/>
                  </a:lnTo>
                  <a:lnTo>
                    <a:pt x="1640" y="844"/>
                  </a:lnTo>
                  <a:lnTo>
                    <a:pt x="1641" y="842"/>
                  </a:lnTo>
                  <a:lnTo>
                    <a:pt x="1642" y="839"/>
                  </a:lnTo>
                  <a:lnTo>
                    <a:pt x="1643" y="837"/>
                  </a:lnTo>
                  <a:lnTo>
                    <a:pt x="1644" y="835"/>
                  </a:lnTo>
                  <a:lnTo>
                    <a:pt x="1645" y="833"/>
                  </a:lnTo>
                  <a:lnTo>
                    <a:pt x="1646" y="830"/>
                  </a:lnTo>
                  <a:lnTo>
                    <a:pt x="1647" y="828"/>
                  </a:lnTo>
                  <a:lnTo>
                    <a:pt x="1647" y="825"/>
                  </a:lnTo>
                  <a:lnTo>
                    <a:pt x="1648" y="823"/>
                  </a:lnTo>
                  <a:lnTo>
                    <a:pt x="1649" y="821"/>
                  </a:lnTo>
                  <a:lnTo>
                    <a:pt x="1650" y="818"/>
                  </a:lnTo>
                  <a:lnTo>
                    <a:pt x="1651" y="816"/>
                  </a:lnTo>
                  <a:lnTo>
                    <a:pt x="1652" y="813"/>
                  </a:lnTo>
                  <a:lnTo>
                    <a:pt x="1653" y="811"/>
                  </a:lnTo>
                  <a:lnTo>
                    <a:pt x="1654" y="808"/>
                  </a:lnTo>
                  <a:lnTo>
                    <a:pt x="1654" y="806"/>
                  </a:lnTo>
                  <a:lnTo>
                    <a:pt x="1654" y="806"/>
                  </a:lnTo>
                  <a:lnTo>
                    <a:pt x="1655" y="803"/>
                  </a:lnTo>
                  <a:lnTo>
                    <a:pt x="1656" y="800"/>
                  </a:lnTo>
                  <a:lnTo>
                    <a:pt x="1657" y="798"/>
                  </a:lnTo>
                  <a:lnTo>
                    <a:pt x="1658" y="795"/>
                  </a:lnTo>
                  <a:lnTo>
                    <a:pt x="1659" y="793"/>
                  </a:lnTo>
                  <a:lnTo>
                    <a:pt x="1660" y="790"/>
                  </a:lnTo>
                  <a:lnTo>
                    <a:pt x="1661" y="788"/>
                  </a:lnTo>
                  <a:lnTo>
                    <a:pt x="1661" y="785"/>
                  </a:lnTo>
                  <a:lnTo>
                    <a:pt x="1662" y="783"/>
                  </a:lnTo>
                  <a:lnTo>
                    <a:pt x="1663" y="780"/>
                  </a:lnTo>
                  <a:lnTo>
                    <a:pt x="1664" y="778"/>
                  </a:lnTo>
                  <a:lnTo>
                    <a:pt x="1665" y="775"/>
                  </a:lnTo>
                  <a:lnTo>
                    <a:pt x="1666" y="772"/>
                  </a:lnTo>
                  <a:lnTo>
                    <a:pt x="1667" y="770"/>
                  </a:lnTo>
                  <a:lnTo>
                    <a:pt x="1667" y="767"/>
                  </a:lnTo>
                  <a:lnTo>
                    <a:pt x="1668" y="765"/>
                  </a:lnTo>
                  <a:lnTo>
                    <a:pt x="1669" y="762"/>
                  </a:lnTo>
                  <a:lnTo>
                    <a:pt x="1670" y="760"/>
                  </a:lnTo>
                  <a:lnTo>
                    <a:pt x="1671" y="757"/>
                  </a:lnTo>
                  <a:lnTo>
                    <a:pt x="1672" y="755"/>
                  </a:lnTo>
                  <a:lnTo>
                    <a:pt x="1673" y="752"/>
                  </a:lnTo>
                  <a:lnTo>
                    <a:pt x="1674" y="750"/>
                  </a:lnTo>
                  <a:lnTo>
                    <a:pt x="1674" y="747"/>
                  </a:lnTo>
                  <a:lnTo>
                    <a:pt x="1675" y="744"/>
                  </a:lnTo>
                  <a:lnTo>
                    <a:pt x="1676" y="742"/>
                  </a:lnTo>
                  <a:lnTo>
                    <a:pt x="1676" y="742"/>
                  </a:lnTo>
                  <a:lnTo>
                    <a:pt x="1677" y="739"/>
                  </a:lnTo>
                  <a:lnTo>
                    <a:pt x="1678" y="737"/>
                  </a:lnTo>
                  <a:lnTo>
                    <a:pt x="1679" y="734"/>
                  </a:lnTo>
                  <a:lnTo>
                    <a:pt x="1680" y="732"/>
                  </a:lnTo>
                  <a:lnTo>
                    <a:pt x="1681" y="729"/>
                  </a:lnTo>
                  <a:lnTo>
                    <a:pt x="1681" y="727"/>
                  </a:lnTo>
                  <a:lnTo>
                    <a:pt x="1682" y="724"/>
                  </a:lnTo>
                  <a:lnTo>
                    <a:pt x="1682" y="724"/>
                  </a:lnTo>
                  <a:lnTo>
                    <a:pt x="1683" y="722"/>
                  </a:lnTo>
                  <a:lnTo>
                    <a:pt x="1684" y="719"/>
                  </a:lnTo>
                  <a:lnTo>
                    <a:pt x="1685" y="717"/>
                  </a:lnTo>
                  <a:lnTo>
                    <a:pt x="1686" y="714"/>
                  </a:lnTo>
                  <a:lnTo>
                    <a:pt x="1687" y="712"/>
                  </a:lnTo>
                  <a:lnTo>
                    <a:pt x="1687" y="709"/>
                  </a:lnTo>
                  <a:lnTo>
                    <a:pt x="1688" y="707"/>
                  </a:lnTo>
                  <a:lnTo>
                    <a:pt x="1689" y="704"/>
                  </a:lnTo>
                  <a:lnTo>
                    <a:pt x="1690" y="702"/>
                  </a:lnTo>
                  <a:lnTo>
                    <a:pt x="1691" y="699"/>
                  </a:lnTo>
                  <a:lnTo>
                    <a:pt x="1692" y="697"/>
                  </a:lnTo>
                  <a:lnTo>
                    <a:pt x="1693" y="694"/>
                  </a:lnTo>
                  <a:lnTo>
                    <a:pt x="1693" y="692"/>
                  </a:lnTo>
                  <a:lnTo>
                    <a:pt x="1694" y="689"/>
                  </a:lnTo>
                  <a:lnTo>
                    <a:pt x="1694" y="689"/>
                  </a:lnTo>
                  <a:lnTo>
                    <a:pt x="1695" y="687"/>
                  </a:lnTo>
                  <a:lnTo>
                    <a:pt x="1696" y="684"/>
                  </a:lnTo>
                  <a:lnTo>
                    <a:pt x="1697" y="681"/>
                  </a:lnTo>
                  <a:lnTo>
                    <a:pt x="1698" y="679"/>
                  </a:lnTo>
                  <a:lnTo>
                    <a:pt x="1699" y="676"/>
                  </a:lnTo>
                  <a:lnTo>
                    <a:pt x="1699" y="674"/>
                  </a:lnTo>
                  <a:lnTo>
                    <a:pt x="1700" y="671"/>
                  </a:lnTo>
                  <a:lnTo>
                    <a:pt x="1701" y="669"/>
                  </a:lnTo>
                  <a:lnTo>
                    <a:pt x="1702" y="666"/>
                  </a:lnTo>
                  <a:lnTo>
                    <a:pt x="1703" y="664"/>
                  </a:lnTo>
                  <a:lnTo>
                    <a:pt x="1704" y="661"/>
                  </a:lnTo>
                  <a:lnTo>
                    <a:pt x="1705" y="659"/>
                  </a:lnTo>
                  <a:lnTo>
                    <a:pt x="1706" y="656"/>
                  </a:lnTo>
                  <a:lnTo>
                    <a:pt x="1706" y="654"/>
                  </a:lnTo>
                  <a:lnTo>
                    <a:pt x="1706" y="654"/>
                  </a:lnTo>
                  <a:lnTo>
                    <a:pt x="1707" y="651"/>
                  </a:lnTo>
                  <a:lnTo>
                    <a:pt x="1708" y="649"/>
                  </a:lnTo>
                  <a:lnTo>
                    <a:pt x="1709" y="646"/>
                  </a:lnTo>
                  <a:lnTo>
                    <a:pt x="1710" y="644"/>
                  </a:lnTo>
                  <a:lnTo>
                    <a:pt x="1711" y="641"/>
                  </a:lnTo>
                  <a:lnTo>
                    <a:pt x="1712" y="639"/>
                  </a:lnTo>
                  <a:lnTo>
                    <a:pt x="1712" y="636"/>
                  </a:lnTo>
                  <a:lnTo>
                    <a:pt x="1713" y="634"/>
                  </a:lnTo>
                  <a:lnTo>
                    <a:pt x="1714" y="631"/>
                  </a:lnTo>
                  <a:lnTo>
                    <a:pt x="1715" y="629"/>
                  </a:lnTo>
                  <a:lnTo>
                    <a:pt x="1716" y="626"/>
                  </a:lnTo>
                  <a:lnTo>
                    <a:pt x="1717" y="624"/>
                  </a:lnTo>
                  <a:lnTo>
                    <a:pt x="1718" y="621"/>
                  </a:lnTo>
                  <a:lnTo>
                    <a:pt x="1718" y="619"/>
                  </a:lnTo>
                  <a:lnTo>
                    <a:pt x="1718" y="619"/>
                  </a:lnTo>
                  <a:lnTo>
                    <a:pt x="1719" y="616"/>
                  </a:lnTo>
                  <a:lnTo>
                    <a:pt x="1720" y="614"/>
                  </a:lnTo>
                  <a:lnTo>
                    <a:pt x="1721" y="611"/>
                  </a:lnTo>
                  <a:lnTo>
                    <a:pt x="1722" y="609"/>
                  </a:lnTo>
                  <a:lnTo>
                    <a:pt x="1723" y="606"/>
                  </a:lnTo>
                  <a:lnTo>
                    <a:pt x="1724" y="603"/>
                  </a:lnTo>
                  <a:lnTo>
                    <a:pt x="1724" y="601"/>
                  </a:lnTo>
                  <a:lnTo>
                    <a:pt x="1724" y="601"/>
                  </a:lnTo>
                  <a:lnTo>
                    <a:pt x="1725" y="598"/>
                  </a:lnTo>
                  <a:lnTo>
                    <a:pt x="1726" y="596"/>
                  </a:lnTo>
                  <a:lnTo>
                    <a:pt x="1727" y="593"/>
                  </a:lnTo>
                  <a:lnTo>
                    <a:pt x="1728" y="591"/>
                  </a:lnTo>
                  <a:lnTo>
                    <a:pt x="1729" y="588"/>
                  </a:lnTo>
                  <a:lnTo>
                    <a:pt x="1730" y="586"/>
                  </a:lnTo>
                  <a:lnTo>
                    <a:pt x="1731" y="583"/>
                  </a:lnTo>
                  <a:lnTo>
                    <a:pt x="1731" y="580"/>
                  </a:lnTo>
                  <a:lnTo>
                    <a:pt x="1732" y="578"/>
                  </a:lnTo>
                  <a:lnTo>
                    <a:pt x="1733" y="575"/>
                  </a:lnTo>
                  <a:lnTo>
                    <a:pt x="1734" y="573"/>
                  </a:lnTo>
                  <a:lnTo>
                    <a:pt x="1735" y="570"/>
                  </a:lnTo>
                  <a:lnTo>
                    <a:pt x="1736" y="568"/>
                  </a:lnTo>
                  <a:lnTo>
                    <a:pt x="1737" y="565"/>
                  </a:lnTo>
                  <a:lnTo>
                    <a:pt x="1738" y="562"/>
                  </a:lnTo>
                  <a:lnTo>
                    <a:pt x="1739" y="560"/>
                  </a:lnTo>
                  <a:lnTo>
                    <a:pt x="1739" y="557"/>
                  </a:lnTo>
                  <a:lnTo>
                    <a:pt x="1740" y="555"/>
                  </a:lnTo>
                  <a:lnTo>
                    <a:pt x="1741" y="552"/>
                  </a:lnTo>
                  <a:lnTo>
                    <a:pt x="1742" y="550"/>
                  </a:lnTo>
                  <a:lnTo>
                    <a:pt x="1743" y="547"/>
                  </a:lnTo>
                  <a:lnTo>
                    <a:pt x="1744" y="544"/>
                  </a:lnTo>
                  <a:lnTo>
                    <a:pt x="1745" y="542"/>
                  </a:lnTo>
                  <a:lnTo>
                    <a:pt x="1746" y="539"/>
                  </a:lnTo>
                  <a:lnTo>
                    <a:pt x="1746" y="537"/>
                  </a:lnTo>
                  <a:lnTo>
                    <a:pt x="1747" y="534"/>
                  </a:lnTo>
                  <a:lnTo>
                    <a:pt x="1748" y="532"/>
                  </a:lnTo>
                  <a:lnTo>
                    <a:pt x="1749" y="529"/>
                  </a:lnTo>
                  <a:lnTo>
                    <a:pt x="1750" y="526"/>
                  </a:lnTo>
                  <a:lnTo>
                    <a:pt x="1751" y="524"/>
                  </a:lnTo>
                  <a:lnTo>
                    <a:pt x="1752" y="521"/>
                  </a:lnTo>
                  <a:lnTo>
                    <a:pt x="1753" y="519"/>
                  </a:lnTo>
                  <a:lnTo>
                    <a:pt x="1753" y="516"/>
                  </a:lnTo>
                  <a:lnTo>
                    <a:pt x="1754" y="514"/>
                  </a:lnTo>
                  <a:lnTo>
                    <a:pt x="1755" y="511"/>
                  </a:lnTo>
                  <a:lnTo>
                    <a:pt x="1756" y="508"/>
                  </a:lnTo>
                  <a:lnTo>
                    <a:pt x="1757" y="506"/>
                  </a:lnTo>
                  <a:lnTo>
                    <a:pt x="1758" y="503"/>
                  </a:lnTo>
                  <a:lnTo>
                    <a:pt x="1759" y="501"/>
                  </a:lnTo>
                  <a:lnTo>
                    <a:pt x="1760" y="498"/>
                  </a:lnTo>
                  <a:lnTo>
                    <a:pt x="1761" y="496"/>
                  </a:lnTo>
                  <a:lnTo>
                    <a:pt x="1761" y="493"/>
                  </a:lnTo>
                  <a:lnTo>
                    <a:pt x="1762" y="490"/>
                  </a:lnTo>
                  <a:lnTo>
                    <a:pt x="1763" y="488"/>
                  </a:lnTo>
                  <a:lnTo>
                    <a:pt x="1764" y="485"/>
                  </a:lnTo>
                  <a:lnTo>
                    <a:pt x="1765" y="483"/>
                  </a:lnTo>
                  <a:lnTo>
                    <a:pt x="1766" y="480"/>
                  </a:lnTo>
                  <a:lnTo>
                    <a:pt x="1767" y="478"/>
                  </a:lnTo>
                  <a:lnTo>
                    <a:pt x="1768" y="475"/>
                  </a:lnTo>
                  <a:lnTo>
                    <a:pt x="1768" y="472"/>
                  </a:lnTo>
                  <a:lnTo>
                    <a:pt x="1769" y="470"/>
                  </a:lnTo>
                  <a:lnTo>
                    <a:pt x="1770" y="467"/>
                  </a:lnTo>
                  <a:lnTo>
                    <a:pt x="1771" y="465"/>
                  </a:lnTo>
                  <a:lnTo>
                    <a:pt x="1772" y="462"/>
                  </a:lnTo>
                  <a:lnTo>
                    <a:pt x="1773" y="460"/>
                  </a:lnTo>
                  <a:lnTo>
                    <a:pt x="1774" y="457"/>
                  </a:lnTo>
                  <a:lnTo>
                    <a:pt x="1775" y="454"/>
                  </a:lnTo>
                  <a:lnTo>
                    <a:pt x="1775" y="452"/>
                  </a:lnTo>
                  <a:lnTo>
                    <a:pt x="1776" y="449"/>
                  </a:lnTo>
                  <a:lnTo>
                    <a:pt x="1777" y="447"/>
                  </a:lnTo>
                  <a:lnTo>
                    <a:pt x="1778" y="444"/>
                  </a:lnTo>
                  <a:lnTo>
                    <a:pt x="1779" y="442"/>
                  </a:lnTo>
                  <a:lnTo>
                    <a:pt x="1780" y="439"/>
                  </a:lnTo>
                  <a:lnTo>
                    <a:pt x="1781" y="436"/>
                  </a:lnTo>
                  <a:lnTo>
                    <a:pt x="1782" y="434"/>
                  </a:lnTo>
                  <a:lnTo>
                    <a:pt x="1783" y="431"/>
                  </a:lnTo>
                  <a:lnTo>
                    <a:pt x="1783" y="429"/>
                  </a:lnTo>
                  <a:lnTo>
                    <a:pt x="1784" y="426"/>
                  </a:lnTo>
                  <a:lnTo>
                    <a:pt x="1785" y="424"/>
                  </a:lnTo>
                  <a:lnTo>
                    <a:pt x="1786" y="421"/>
                  </a:lnTo>
                  <a:lnTo>
                    <a:pt x="1787" y="419"/>
                  </a:lnTo>
                  <a:lnTo>
                    <a:pt x="1788" y="416"/>
                  </a:lnTo>
                  <a:lnTo>
                    <a:pt x="1789" y="413"/>
                  </a:lnTo>
                  <a:lnTo>
                    <a:pt x="1790" y="411"/>
                  </a:lnTo>
                  <a:lnTo>
                    <a:pt x="1790" y="408"/>
                  </a:lnTo>
                  <a:lnTo>
                    <a:pt x="1791" y="406"/>
                  </a:lnTo>
                  <a:lnTo>
                    <a:pt x="1792" y="403"/>
                  </a:lnTo>
                  <a:lnTo>
                    <a:pt x="1793" y="401"/>
                  </a:lnTo>
                  <a:lnTo>
                    <a:pt x="1794" y="398"/>
                  </a:lnTo>
                  <a:lnTo>
                    <a:pt x="1795" y="395"/>
                  </a:lnTo>
                  <a:lnTo>
                    <a:pt x="1796" y="393"/>
                  </a:lnTo>
                  <a:lnTo>
                    <a:pt x="1797" y="390"/>
                  </a:lnTo>
                  <a:lnTo>
                    <a:pt x="1797" y="388"/>
                  </a:lnTo>
                  <a:lnTo>
                    <a:pt x="1798" y="385"/>
                  </a:lnTo>
                  <a:lnTo>
                    <a:pt x="1799" y="383"/>
                  </a:lnTo>
                  <a:lnTo>
                    <a:pt x="1800" y="380"/>
                  </a:lnTo>
                  <a:lnTo>
                    <a:pt x="1801" y="377"/>
                  </a:lnTo>
                  <a:lnTo>
                    <a:pt x="1802" y="375"/>
                  </a:lnTo>
                  <a:lnTo>
                    <a:pt x="1803" y="372"/>
                  </a:lnTo>
                  <a:lnTo>
                    <a:pt x="1804" y="370"/>
                  </a:lnTo>
                  <a:lnTo>
                    <a:pt x="1804" y="367"/>
                  </a:lnTo>
                  <a:lnTo>
                    <a:pt x="1805" y="365"/>
                  </a:lnTo>
                  <a:lnTo>
                    <a:pt x="1806" y="362"/>
                  </a:lnTo>
                  <a:lnTo>
                    <a:pt x="1807" y="359"/>
                  </a:lnTo>
                  <a:lnTo>
                    <a:pt x="1808" y="357"/>
                  </a:lnTo>
                  <a:lnTo>
                    <a:pt x="1809" y="354"/>
                  </a:lnTo>
                  <a:lnTo>
                    <a:pt x="1810" y="352"/>
                  </a:lnTo>
                  <a:lnTo>
                    <a:pt x="1811" y="349"/>
                  </a:lnTo>
                  <a:lnTo>
                    <a:pt x="1812" y="347"/>
                  </a:lnTo>
                  <a:lnTo>
                    <a:pt x="1812" y="344"/>
                  </a:lnTo>
                  <a:lnTo>
                    <a:pt x="1813" y="341"/>
                  </a:lnTo>
                  <a:lnTo>
                    <a:pt x="1814" y="339"/>
                  </a:lnTo>
                  <a:lnTo>
                    <a:pt x="1815" y="336"/>
                  </a:lnTo>
                  <a:lnTo>
                    <a:pt x="1816" y="334"/>
                  </a:lnTo>
                  <a:lnTo>
                    <a:pt x="1817" y="331"/>
                  </a:lnTo>
                  <a:lnTo>
                    <a:pt x="1818" y="329"/>
                  </a:lnTo>
                  <a:lnTo>
                    <a:pt x="1819" y="326"/>
                  </a:lnTo>
                  <a:lnTo>
                    <a:pt x="1819" y="323"/>
                  </a:lnTo>
                  <a:lnTo>
                    <a:pt x="1820" y="321"/>
                  </a:lnTo>
                  <a:lnTo>
                    <a:pt x="1821" y="318"/>
                  </a:lnTo>
                  <a:lnTo>
                    <a:pt x="1822" y="316"/>
                  </a:lnTo>
                  <a:lnTo>
                    <a:pt x="1823" y="313"/>
                  </a:lnTo>
                  <a:lnTo>
                    <a:pt x="1824" y="311"/>
                  </a:lnTo>
                  <a:lnTo>
                    <a:pt x="1825" y="308"/>
                  </a:lnTo>
                  <a:lnTo>
                    <a:pt x="1826" y="305"/>
                  </a:lnTo>
                  <a:lnTo>
                    <a:pt x="1826" y="303"/>
                  </a:lnTo>
                  <a:lnTo>
                    <a:pt x="1827" y="300"/>
                  </a:lnTo>
                  <a:lnTo>
                    <a:pt x="1828" y="298"/>
                  </a:lnTo>
                  <a:lnTo>
                    <a:pt x="1829" y="295"/>
                  </a:lnTo>
                  <a:lnTo>
                    <a:pt x="1830" y="293"/>
                  </a:lnTo>
                  <a:lnTo>
                    <a:pt x="1831" y="290"/>
                  </a:lnTo>
                  <a:lnTo>
                    <a:pt x="1832" y="287"/>
                  </a:lnTo>
                  <a:lnTo>
                    <a:pt x="1833" y="285"/>
                  </a:lnTo>
                  <a:lnTo>
                    <a:pt x="1834" y="282"/>
                  </a:lnTo>
                  <a:lnTo>
                    <a:pt x="1834" y="280"/>
                  </a:lnTo>
                  <a:lnTo>
                    <a:pt x="1835" y="277"/>
                  </a:lnTo>
                  <a:lnTo>
                    <a:pt x="1836" y="275"/>
                  </a:lnTo>
                  <a:lnTo>
                    <a:pt x="1837" y="272"/>
                  </a:lnTo>
                  <a:lnTo>
                    <a:pt x="1838" y="269"/>
                  </a:lnTo>
                  <a:lnTo>
                    <a:pt x="1839" y="267"/>
                  </a:lnTo>
                  <a:lnTo>
                    <a:pt x="1840" y="264"/>
                  </a:lnTo>
                  <a:lnTo>
                    <a:pt x="1841" y="262"/>
                  </a:lnTo>
                  <a:lnTo>
                    <a:pt x="1841" y="259"/>
                  </a:lnTo>
                  <a:lnTo>
                    <a:pt x="1842" y="257"/>
                  </a:lnTo>
                  <a:lnTo>
                    <a:pt x="1843" y="254"/>
                  </a:lnTo>
                  <a:lnTo>
                    <a:pt x="1844" y="251"/>
                  </a:lnTo>
                  <a:lnTo>
                    <a:pt x="1845" y="249"/>
                  </a:lnTo>
                  <a:lnTo>
                    <a:pt x="1846" y="246"/>
                  </a:lnTo>
                  <a:lnTo>
                    <a:pt x="1847" y="244"/>
                  </a:lnTo>
                  <a:lnTo>
                    <a:pt x="1848" y="241"/>
                  </a:lnTo>
                  <a:lnTo>
                    <a:pt x="1848" y="239"/>
                  </a:lnTo>
                  <a:lnTo>
                    <a:pt x="1849" y="236"/>
                  </a:lnTo>
                  <a:lnTo>
                    <a:pt x="1850" y="233"/>
                  </a:lnTo>
                  <a:lnTo>
                    <a:pt x="1851" y="231"/>
                  </a:lnTo>
                  <a:lnTo>
                    <a:pt x="1852" y="228"/>
                  </a:lnTo>
                  <a:lnTo>
                    <a:pt x="1853" y="226"/>
                  </a:lnTo>
                  <a:lnTo>
                    <a:pt x="1854" y="223"/>
                  </a:lnTo>
                  <a:lnTo>
                    <a:pt x="1855" y="221"/>
                  </a:lnTo>
                  <a:lnTo>
                    <a:pt x="1856" y="218"/>
                  </a:lnTo>
                  <a:lnTo>
                    <a:pt x="1856" y="215"/>
                  </a:lnTo>
                  <a:lnTo>
                    <a:pt x="1857" y="213"/>
                  </a:lnTo>
                  <a:lnTo>
                    <a:pt x="1858" y="210"/>
                  </a:lnTo>
                  <a:lnTo>
                    <a:pt x="1859" y="208"/>
                  </a:lnTo>
                  <a:lnTo>
                    <a:pt x="1860" y="205"/>
                  </a:lnTo>
                  <a:lnTo>
                    <a:pt x="1861" y="203"/>
                  </a:lnTo>
                  <a:lnTo>
                    <a:pt x="1862" y="200"/>
                  </a:lnTo>
                  <a:lnTo>
                    <a:pt x="1863" y="197"/>
                  </a:lnTo>
                  <a:lnTo>
                    <a:pt x="1863" y="195"/>
                  </a:lnTo>
                  <a:lnTo>
                    <a:pt x="1864" y="192"/>
                  </a:lnTo>
                  <a:lnTo>
                    <a:pt x="1865" y="190"/>
                  </a:lnTo>
                  <a:lnTo>
                    <a:pt x="1866" y="187"/>
                  </a:lnTo>
                  <a:lnTo>
                    <a:pt x="1867" y="185"/>
                  </a:lnTo>
                  <a:lnTo>
                    <a:pt x="1868" y="182"/>
                  </a:lnTo>
                  <a:lnTo>
                    <a:pt x="1869" y="180"/>
                  </a:lnTo>
                  <a:lnTo>
                    <a:pt x="1870" y="177"/>
                  </a:lnTo>
                  <a:lnTo>
                    <a:pt x="1870" y="174"/>
                  </a:lnTo>
                  <a:lnTo>
                    <a:pt x="1871" y="172"/>
                  </a:lnTo>
                  <a:lnTo>
                    <a:pt x="1872" y="169"/>
                  </a:lnTo>
                  <a:lnTo>
                    <a:pt x="1873" y="167"/>
                  </a:lnTo>
                  <a:lnTo>
                    <a:pt x="1874" y="164"/>
                  </a:lnTo>
                  <a:lnTo>
                    <a:pt x="1875" y="162"/>
                  </a:lnTo>
                  <a:lnTo>
                    <a:pt x="1876" y="159"/>
                  </a:lnTo>
                  <a:lnTo>
                    <a:pt x="1877" y="156"/>
                  </a:lnTo>
                  <a:lnTo>
                    <a:pt x="1878" y="154"/>
                  </a:lnTo>
                  <a:lnTo>
                    <a:pt x="1878" y="151"/>
                  </a:lnTo>
                  <a:lnTo>
                    <a:pt x="1879" y="149"/>
                  </a:lnTo>
                  <a:lnTo>
                    <a:pt x="1880" y="146"/>
                  </a:lnTo>
                  <a:lnTo>
                    <a:pt x="1881" y="144"/>
                  </a:lnTo>
                  <a:lnTo>
                    <a:pt x="1882" y="141"/>
                  </a:lnTo>
                  <a:lnTo>
                    <a:pt x="1883" y="138"/>
                  </a:lnTo>
                  <a:lnTo>
                    <a:pt x="1883" y="138"/>
                  </a:lnTo>
                  <a:lnTo>
                    <a:pt x="1884" y="136"/>
                  </a:lnTo>
                  <a:lnTo>
                    <a:pt x="1884" y="133"/>
                  </a:lnTo>
                  <a:lnTo>
                    <a:pt x="1885" y="131"/>
                  </a:lnTo>
                  <a:lnTo>
                    <a:pt x="1886" y="128"/>
                  </a:lnTo>
                  <a:lnTo>
                    <a:pt x="1887" y="126"/>
                  </a:lnTo>
                  <a:lnTo>
                    <a:pt x="1888" y="123"/>
                  </a:lnTo>
                  <a:lnTo>
                    <a:pt x="1889" y="121"/>
                  </a:lnTo>
                  <a:lnTo>
                    <a:pt x="1890" y="118"/>
                  </a:lnTo>
                  <a:lnTo>
                    <a:pt x="1890" y="116"/>
                  </a:lnTo>
                  <a:lnTo>
                    <a:pt x="1891" y="113"/>
                  </a:lnTo>
                  <a:lnTo>
                    <a:pt x="1892" y="111"/>
                  </a:lnTo>
                  <a:lnTo>
                    <a:pt x="1893" y="108"/>
                  </a:lnTo>
                  <a:lnTo>
                    <a:pt x="1894" y="106"/>
                  </a:lnTo>
                  <a:lnTo>
                    <a:pt x="1895" y="103"/>
                  </a:lnTo>
                  <a:lnTo>
                    <a:pt x="1896" y="101"/>
                  </a:lnTo>
                  <a:lnTo>
                    <a:pt x="1896" y="98"/>
                  </a:lnTo>
                  <a:lnTo>
                    <a:pt x="1897" y="96"/>
                  </a:lnTo>
                  <a:lnTo>
                    <a:pt x="1898" y="93"/>
                  </a:lnTo>
                  <a:lnTo>
                    <a:pt x="1899" y="91"/>
                  </a:lnTo>
                  <a:lnTo>
                    <a:pt x="1899" y="91"/>
                  </a:lnTo>
                  <a:lnTo>
                    <a:pt x="1900" y="88"/>
                  </a:lnTo>
                  <a:lnTo>
                    <a:pt x="1901" y="86"/>
                  </a:lnTo>
                  <a:lnTo>
                    <a:pt x="1902" y="83"/>
                  </a:lnTo>
                  <a:lnTo>
                    <a:pt x="1903" y="81"/>
                  </a:lnTo>
                  <a:lnTo>
                    <a:pt x="1903" y="78"/>
                  </a:lnTo>
                  <a:lnTo>
                    <a:pt x="1904" y="76"/>
                  </a:lnTo>
                  <a:lnTo>
                    <a:pt x="1905" y="74"/>
                  </a:lnTo>
                  <a:lnTo>
                    <a:pt x="1906" y="71"/>
                  </a:lnTo>
                  <a:lnTo>
                    <a:pt x="1907" y="69"/>
                  </a:lnTo>
                  <a:lnTo>
                    <a:pt x="1908" y="67"/>
                  </a:lnTo>
                  <a:lnTo>
                    <a:pt x="1909" y="65"/>
                  </a:lnTo>
                  <a:lnTo>
                    <a:pt x="1910" y="63"/>
                  </a:lnTo>
                  <a:lnTo>
                    <a:pt x="1910" y="60"/>
                  </a:lnTo>
                  <a:lnTo>
                    <a:pt x="1911" y="58"/>
                  </a:lnTo>
                  <a:lnTo>
                    <a:pt x="1912" y="56"/>
                  </a:lnTo>
                  <a:lnTo>
                    <a:pt x="1913" y="54"/>
                  </a:lnTo>
                  <a:lnTo>
                    <a:pt x="1914" y="52"/>
                  </a:lnTo>
                  <a:lnTo>
                    <a:pt x="1915" y="50"/>
                  </a:lnTo>
                  <a:lnTo>
                    <a:pt x="1916" y="48"/>
                  </a:lnTo>
                  <a:lnTo>
                    <a:pt x="1917" y="47"/>
                  </a:lnTo>
                  <a:lnTo>
                    <a:pt x="1918" y="45"/>
                  </a:lnTo>
                  <a:lnTo>
                    <a:pt x="1918" y="43"/>
                  </a:lnTo>
                  <a:lnTo>
                    <a:pt x="1919" y="41"/>
                  </a:lnTo>
                  <a:lnTo>
                    <a:pt x="1920" y="39"/>
                  </a:lnTo>
                  <a:lnTo>
                    <a:pt x="1921" y="38"/>
                  </a:lnTo>
                  <a:lnTo>
                    <a:pt x="1922" y="36"/>
                  </a:lnTo>
                  <a:lnTo>
                    <a:pt x="1923" y="34"/>
                  </a:lnTo>
                  <a:lnTo>
                    <a:pt x="1924" y="33"/>
                  </a:lnTo>
                  <a:lnTo>
                    <a:pt x="1925" y="31"/>
                  </a:lnTo>
                  <a:lnTo>
                    <a:pt x="1925" y="30"/>
                  </a:lnTo>
                  <a:lnTo>
                    <a:pt x="1926" y="28"/>
                  </a:lnTo>
                  <a:lnTo>
                    <a:pt x="1927" y="27"/>
                  </a:lnTo>
                  <a:lnTo>
                    <a:pt x="1928" y="26"/>
                  </a:lnTo>
                  <a:lnTo>
                    <a:pt x="1929" y="24"/>
                  </a:lnTo>
                  <a:lnTo>
                    <a:pt x="1930" y="23"/>
                  </a:lnTo>
                  <a:lnTo>
                    <a:pt x="1931" y="22"/>
                  </a:lnTo>
                  <a:lnTo>
                    <a:pt x="1932" y="20"/>
                  </a:lnTo>
                  <a:lnTo>
                    <a:pt x="1932" y="19"/>
                  </a:lnTo>
                  <a:lnTo>
                    <a:pt x="1933" y="18"/>
                  </a:lnTo>
                  <a:lnTo>
                    <a:pt x="1934" y="17"/>
                  </a:lnTo>
                  <a:lnTo>
                    <a:pt x="1935" y="16"/>
                  </a:lnTo>
                  <a:lnTo>
                    <a:pt x="1936" y="15"/>
                  </a:lnTo>
                  <a:lnTo>
                    <a:pt x="1937" y="14"/>
                  </a:lnTo>
                  <a:lnTo>
                    <a:pt x="1938" y="13"/>
                  </a:lnTo>
                  <a:lnTo>
                    <a:pt x="1939" y="12"/>
                  </a:lnTo>
                  <a:lnTo>
                    <a:pt x="1940" y="11"/>
                  </a:lnTo>
                  <a:lnTo>
                    <a:pt x="1940" y="10"/>
                  </a:lnTo>
                  <a:lnTo>
                    <a:pt x="1941" y="9"/>
                  </a:lnTo>
                  <a:lnTo>
                    <a:pt x="1942" y="8"/>
                  </a:lnTo>
                  <a:lnTo>
                    <a:pt x="1943" y="7"/>
                  </a:lnTo>
                  <a:lnTo>
                    <a:pt x="1944" y="7"/>
                  </a:lnTo>
                  <a:lnTo>
                    <a:pt x="1945" y="6"/>
                  </a:lnTo>
                  <a:lnTo>
                    <a:pt x="1946" y="5"/>
                  </a:lnTo>
                  <a:lnTo>
                    <a:pt x="1947" y="5"/>
                  </a:lnTo>
                  <a:lnTo>
                    <a:pt x="1947" y="4"/>
                  </a:lnTo>
                  <a:lnTo>
                    <a:pt x="1948" y="4"/>
                  </a:lnTo>
                  <a:lnTo>
                    <a:pt x="1949" y="3"/>
                  </a:lnTo>
                  <a:lnTo>
                    <a:pt x="1950" y="3"/>
                  </a:lnTo>
                  <a:lnTo>
                    <a:pt x="1951" y="2"/>
                  </a:lnTo>
                  <a:lnTo>
                    <a:pt x="1952" y="2"/>
                  </a:lnTo>
                  <a:lnTo>
                    <a:pt x="1953" y="2"/>
                  </a:lnTo>
                  <a:lnTo>
                    <a:pt x="1954" y="1"/>
                  </a:lnTo>
                  <a:lnTo>
                    <a:pt x="1954" y="1"/>
                  </a:lnTo>
                  <a:lnTo>
                    <a:pt x="1955" y="1"/>
                  </a:lnTo>
                  <a:lnTo>
                    <a:pt x="1956" y="0"/>
                  </a:lnTo>
                  <a:lnTo>
                    <a:pt x="1957" y="0"/>
                  </a:lnTo>
                  <a:lnTo>
                    <a:pt x="1958" y="0"/>
                  </a:lnTo>
                  <a:lnTo>
                    <a:pt x="1959" y="0"/>
                  </a:lnTo>
                  <a:lnTo>
                    <a:pt x="1960" y="0"/>
                  </a:lnTo>
                  <a:lnTo>
                    <a:pt x="1961" y="0"/>
                  </a:lnTo>
                  <a:lnTo>
                    <a:pt x="1961" y="0"/>
                  </a:lnTo>
                  <a:lnTo>
                    <a:pt x="1962" y="0"/>
                  </a:lnTo>
                  <a:lnTo>
                    <a:pt x="1962" y="0"/>
                  </a:lnTo>
                  <a:lnTo>
                    <a:pt x="1963" y="0"/>
                  </a:lnTo>
                  <a:lnTo>
                    <a:pt x="1964" y="0"/>
                  </a:lnTo>
                  <a:lnTo>
                    <a:pt x="1965" y="0"/>
                  </a:lnTo>
                  <a:lnTo>
                    <a:pt x="1966" y="0"/>
                  </a:lnTo>
                  <a:lnTo>
                    <a:pt x="1967" y="0"/>
                  </a:lnTo>
                  <a:lnTo>
                    <a:pt x="1968" y="0"/>
                  </a:lnTo>
                  <a:lnTo>
                    <a:pt x="1969" y="0"/>
                  </a:lnTo>
                  <a:lnTo>
                    <a:pt x="1969" y="0"/>
                  </a:lnTo>
                  <a:lnTo>
                    <a:pt x="1970" y="0"/>
                  </a:lnTo>
                  <a:lnTo>
                    <a:pt x="1971" y="0"/>
                  </a:lnTo>
                  <a:lnTo>
                    <a:pt x="1972" y="0"/>
                  </a:lnTo>
                  <a:lnTo>
                    <a:pt x="1973" y="0"/>
                  </a:lnTo>
                  <a:lnTo>
                    <a:pt x="1974" y="0"/>
                  </a:lnTo>
                  <a:lnTo>
                    <a:pt x="1975" y="0"/>
                  </a:lnTo>
                  <a:lnTo>
                    <a:pt x="1975" y="0"/>
                  </a:lnTo>
                  <a:lnTo>
                    <a:pt x="1976" y="0"/>
                  </a:lnTo>
                  <a:lnTo>
                    <a:pt x="1977" y="0"/>
                  </a:lnTo>
                  <a:lnTo>
                    <a:pt x="1978" y="0"/>
                  </a:lnTo>
                  <a:lnTo>
                    <a:pt x="1979" y="0"/>
                  </a:lnTo>
                  <a:lnTo>
                    <a:pt x="1980" y="0"/>
                  </a:lnTo>
                  <a:lnTo>
                    <a:pt x="1981" y="0"/>
                  </a:lnTo>
                  <a:lnTo>
                    <a:pt x="1982" y="0"/>
                  </a:lnTo>
                  <a:lnTo>
                    <a:pt x="1982" y="0"/>
                  </a:lnTo>
                  <a:lnTo>
                    <a:pt x="1982" y="0"/>
                  </a:lnTo>
                  <a:lnTo>
                    <a:pt x="1983" y="0"/>
                  </a:lnTo>
                  <a:lnTo>
                    <a:pt x="1984" y="0"/>
                  </a:lnTo>
                  <a:lnTo>
                    <a:pt x="1985" y="0"/>
                  </a:lnTo>
                  <a:lnTo>
                    <a:pt x="1985" y="0"/>
                  </a:lnTo>
                  <a:lnTo>
                    <a:pt x="1986" y="0"/>
                  </a:lnTo>
                  <a:lnTo>
                    <a:pt x="1986" y="0"/>
                  </a:lnTo>
                  <a:lnTo>
                    <a:pt x="1987" y="0"/>
                  </a:lnTo>
                  <a:lnTo>
                    <a:pt x="1988" y="0"/>
                  </a:lnTo>
                  <a:lnTo>
                    <a:pt x="1989" y="0"/>
                  </a:lnTo>
                  <a:lnTo>
                    <a:pt x="1989" y="0"/>
                  </a:lnTo>
                  <a:lnTo>
                    <a:pt x="1990" y="0"/>
                  </a:lnTo>
                  <a:lnTo>
                    <a:pt x="1991" y="0"/>
                  </a:lnTo>
                  <a:lnTo>
                    <a:pt x="1992" y="0"/>
                  </a:lnTo>
                  <a:lnTo>
                    <a:pt x="1993" y="0"/>
                  </a:lnTo>
                  <a:lnTo>
                    <a:pt x="1993" y="0"/>
                  </a:lnTo>
                  <a:lnTo>
                    <a:pt x="1993" y="0"/>
                  </a:lnTo>
                  <a:lnTo>
                    <a:pt x="1994" y="0"/>
                  </a:lnTo>
                  <a:lnTo>
                    <a:pt x="1995" y="0"/>
                  </a:lnTo>
                  <a:lnTo>
                    <a:pt x="1996" y="0"/>
                  </a:lnTo>
                  <a:lnTo>
                    <a:pt x="1997" y="0"/>
                  </a:lnTo>
                  <a:lnTo>
                    <a:pt x="1997" y="0"/>
                  </a:lnTo>
                  <a:lnTo>
                    <a:pt x="1998" y="0"/>
                  </a:lnTo>
                  <a:lnTo>
                    <a:pt x="1999" y="0"/>
                  </a:lnTo>
                  <a:lnTo>
                    <a:pt x="2000" y="0"/>
                  </a:lnTo>
                  <a:lnTo>
                    <a:pt x="2001" y="0"/>
                  </a:lnTo>
                  <a:lnTo>
                    <a:pt x="2001" y="0"/>
                  </a:lnTo>
                  <a:lnTo>
                    <a:pt x="2001" y="0"/>
                  </a:lnTo>
                  <a:lnTo>
                    <a:pt x="2002" y="0"/>
                  </a:lnTo>
                  <a:lnTo>
                    <a:pt x="2003" y="0"/>
                  </a:lnTo>
                  <a:lnTo>
                    <a:pt x="2004" y="0"/>
                  </a:lnTo>
                  <a:lnTo>
                    <a:pt x="2005" y="0"/>
                  </a:lnTo>
                  <a:lnTo>
                    <a:pt x="2005" y="0"/>
                  </a:lnTo>
                  <a:lnTo>
                    <a:pt x="2006" y="0"/>
                  </a:lnTo>
                  <a:lnTo>
                    <a:pt x="2007" y="0"/>
                  </a:lnTo>
                  <a:lnTo>
                    <a:pt x="2008" y="0"/>
                  </a:lnTo>
                  <a:lnTo>
                    <a:pt x="2008" y="0"/>
                  </a:lnTo>
                  <a:lnTo>
                    <a:pt x="2009" y="0"/>
                  </a:lnTo>
                  <a:lnTo>
                    <a:pt x="2009" y="0"/>
                  </a:lnTo>
                  <a:lnTo>
                    <a:pt x="2010" y="0"/>
                  </a:lnTo>
                  <a:lnTo>
                    <a:pt x="2011" y="0"/>
                  </a:lnTo>
                  <a:lnTo>
                    <a:pt x="2012" y="0"/>
                  </a:lnTo>
                  <a:lnTo>
                    <a:pt x="2012" y="0"/>
                  </a:lnTo>
                  <a:lnTo>
                    <a:pt x="2012" y="0"/>
                  </a:lnTo>
                  <a:lnTo>
                    <a:pt x="2013" y="0"/>
                  </a:lnTo>
                  <a:lnTo>
                    <a:pt x="2014" y="0"/>
                  </a:lnTo>
                  <a:lnTo>
                    <a:pt x="2014" y="0"/>
                  </a:lnTo>
                  <a:lnTo>
                    <a:pt x="2015" y="0"/>
                  </a:lnTo>
                  <a:lnTo>
                    <a:pt x="2015" y="0"/>
                  </a:lnTo>
                  <a:lnTo>
                    <a:pt x="2016" y="0"/>
                  </a:lnTo>
                  <a:lnTo>
                    <a:pt x="2017" y="0"/>
                  </a:lnTo>
                  <a:lnTo>
                    <a:pt x="2018" y="0"/>
                  </a:lnTo>
                  <a:lnTo>
                    <a:pt x="2018" y="0"/>
                  </a:lnTo>
                  <a:lnTo>
                    <a:pt x="2019" y="0"/>
                  </a:lnTo>
                  <a:lnTo>
                    <a:pt x="2020" y="0"/>
                  </a:lnTo>
                  <a:lnTo>
                    <a:pt x="2021" y="0"/>
                  </a:lnTo>
                  <a:lnTo>
                    <a:pt x="2022" y="0"/>
                  </a:lnTo>
                  <a:lnTo>
                    <a:pt x="2022" y="0"/>
                  </a:lnTo>
                  <a:lnTo>
                    <a:pt x="2022" y="0"/>
                  </a:lnTo>
                  <a:lnTo>
                    <a:pt x="2023" y="0"/>
                  </a:lnTo>
                  <a:lnTo>
                    <a:pt x="2024" y="0"/>
                  </a:lnTo>
                  <a:lnTo>
                    <a:pt x="2025" y="0"/>
                  </a:lnTo>
                  <a:lnTo>
                    <a:pt x="2026" y="0"/>
                  </a:lnTo>
                  <a:lnTo>
                    <a:pt x="2026" y="0"/>
                  </a:lnTo>
                  <a:lnTo>
                    <a:pt x="2027" y="0"/>
                  </a:lnTo>
                  <a:lnTo>
                    <a:pt x="2028" y="0"/>
                  </a:lnTo>
                  <a:lnTo>
                    <a:pt x="2029" y="0"/>
                  </a:lnTo>
                  <a:lnTo>
                    <a:pt x="2030" y="0"/>
                  </a:lnTo>
                  <a:lnTo>
                    <a:pt x="2030" y="0"/>
                  </a:lnTo>
                  <a:lnTo>
                    <a:pt x="2030" y="0"/>
                  </a:lnTo>
                  <a:lnTo>
                    <a:pt x="2031" y="0"/>
                  </a:lnTo>
                  <a:lnTo>
                    <a:pt x="2032" y="0"/>
                  </a:lnTo>
                  <a:lnTo>
                    <a:pt x="2033" y="0"/>
                  </a:lnTo>
                  <a:lnTo>
                    <a:pt x="2034" y="0"/>
                  </a:lnTo>
                  <a:lnTo>
                    <a:pt x="2035" y="0"/>
                  </a:lnTo>
                  <a:lnTo>
                    <a:pt x="2035" y="0"/>
                  </a:lnTo>
                  <a:lnTo>
                    <a:pt x="2036" y="0"/>
                  </a:lnTo>
                  <a:lnTo>
                    <a:pt x="2037" y="0"/>
                  </a:lnTo>
                  <a:lnTo>
                    <a:pt x="2037" y="0"/>
                  </a:lnTo>
                  <a:lnTo>
                    <a:pt x="2038" y="0"/>
                  </a:lnTo>
                  <a:lnTo>
                    <a:pt x="2038" y="0"/>
                  </a:lnTo>
                  <a:lnTo>
                    <a:pt x="2039" y="0"/>
                  </a:lnTo>
                  <a:lnTo>
                    <a:pt x="2040" y="0"/>
                  </a:lnTo>
                  <a:lnTo>
                    <a:pt x="2041" y="0"/>
                  </a:lnTo>
                  <a:lnTo>
                    <a:pt x="2041" y="0"/>
                  </a:lnTo>
                  <a:lnTo>
                    <a:pt x="2041" y="0"/>
                  </a:lnTo>
                  <a:lnTo>
                    <a:pt x="2042" y="0"/>
                  </a:lnTo>
                  <a:lnTo>
                    <a:pt x="2043" y="0"/>
                  </a:lnTo>
                  <a:lnTo>
                    <a:pt x="2044" y="0"/>
                  </a:lnTo>
                  <a:lnTo>
                    <a:pt x="2045" y="0"/>
                  </a:lnTo>
                  <a:lnTo>
                    <a:pt x="2046" y="0"/>
                  </a:lnTo>
                  <a:lnTo>
                    <a:pt x="2047" y="0"/>
                  </a:lnTo>
                  <a:lnTo>
                    <a:pt x="2048" y="0"/>
                  </a:lnTo>
                  <a:lnTo>
                    <a:pt x="2048" y="0"/>
                  </a:lnTo>
                  <a:lnTo>
                    <a:pt x="2049" y="0"/>
                  </a:lnTo>
                  <a:lnTo>
                    <a:pt x="2050" y="0"/>
                  </a:lnTo>
                  <a:lnTo>
                    <a:pt x="2051" y="0"/>
                  </a:lnTo>
                  <a:lnTo>
                    <a:pt x="2052" y="0"/>
                  </a:lnTo>
                  <a:lnTo>
                    <a:pt x="2053" y="0"/>
                  </a:lnTo>
                  <a:lnTo>
                    <a:pt x="2054" y="0"/>
                  </a:lnTo>
                  <a:lnTo>
                    <a:pt x="2055" y="0"/>
                  </a:lnTo>
                  <a:lnTo>
                    <a:pt x="2055" y="0"/>
                  </a:lnTo>
                  <a:lnTo>
                    <a:pt x="2056" y="0"/>
                  </a:lnTo>
                  <a:lnTo>
                    <a:pt x="2057" y="0"/>
                  </a:lnTo>
                  <a:lnTo>
                    <a:pt x="2058" y="0"/>
                  </a:lnTo>
                  <a:lnTo>
                    <a:pt x="2059" y="0"/>
                  </a:lnTo>
                  <a:lnTo>
                    <a:pt x="2060" y="0"/>
                  </a:lnTo>
                  <a:lnTo>
                    <a:pt x="2061" y="0"/>
                  </a:lnTo>
                  <a:lnTo>
                    <a:pt x="2061" y="0"/>
                  </a:lnTo>
                  <a:lnTo>
                    <a:pt x="2062" y="0"/>
                  </a:lnTo>
                  <a:lnTo>
                    <a:pt x="2062" y="0"/>
                  </a:lnTo>
                  <a:lnTo>
                    <a:pt x="2063" y="0"/>
                  </a:lnTo>
                  <a:lnTo>
                    <a:pt x="2064" y="0"/>
                  </a:lnTo>
                  <a:lnTo>
                    <a:pt x="2065" y="0"/>
                  </a:lnTo>
                  <a:lnTo>
                    <a:pt x="2066" y="0"/>
                  </a:lnTo>
                  <a:lnTo>
                    <a:pt x="2067" y="1"/>
                  </a:lnTo>
                  <a:lnTo>
                    <a:pt x="2068" y="1"/>
                  </a:lnTo>
                  <a:lnTo>
                    <a:pt x="2069" y="1"/>
                  </a:lnTo>
                  <a:lnTo>
                    <a:pt x="2069" y="1"/>
                  </a:lnTo>
                  <a:lnTo>
                    <a:pt x="2070" y="2"/>
                  </a:lnTo>
                  <a:lnTo>
                    <a:pt x="2071" y="2"/>
                  </a:lnTo>
                  <a:lnTo>
                    <a:pt x="2072" y="2"/>
                  </a:lnTo>
                  <a:lnTo>
                    <a:pt x="2073" y="3"/>
                  </a:lnTo>
                  <a:lnTo>
                    <a:pt x="2074" y="3"/>
                  </a:lnTo>
                  <a:lnTo>
                    <a:pt x="2075" y="4"/>
                  </a:lnTo>
                  <a:lnTo>
                    <a:pt x="2076" y="4"/>
                  </a:lnTo>
                  <a:lnTo>
                    <a:pt x="2076" y="5"/>
                  </a:lnTo>
                  <a:lnTo>
                    <a:pt x="2077" y="6"/>
                  </a:lnTo>
                  <a:lnTo>
                    <a:pt x="2078" y="6"/>
                  </a:lnTo>
                  <a:lnTo>
                    <a:pt x="2079" y="7"/>
                  </a:lnTo>
                  <a:lnTo>
                    <a:pt x="2080" y="8"/>
                  </a:lnTo>
                  <a:lnTo>
                    <a:pt x="2081" y="8"/>
                  </a:lnTo>
                  <a:lnTo>
                    <a:pt x="2082" y="9"/>
                  </a:lnTo>
                  <a:lnTo>
                    <a:pt x="2083" y="10"/>
                  </a:lnTo>
                  <a:lnTo>
                    <a:pt x="2083" y="11"/>
                  </a:lnTo>
                  <a:lnTo>
                    <a:pt x="2084" y="12"/>
                  </a:lnTo>
                  <a:lnTo>
                    <a:pt x="2085" y="13"/>
                  </a:lnTo>
                  <a:lnTo>
                    <a:pt x="2086" y="14"/>
                  </a:lnTo>
                  <a:lnTo>
                    <a:pt x="2087" y="15"/>
                  </a:lnTo>
                  <a:lnTo>
                    <a:pt x="2088" y="16"/>
                  </a:lnTo>
                  <a:lnTo>
                    <a:pt x="2089" y="17"/>
                  </a:lnTo>
                  <a:lnTo>
                    <a:pt x="2090" y="18"/>
                  </a:lnTo>
                  <a:lnTo>
                    <a:pt x="2091" y="19"/>
                  </a:lnTo>
                  <a:lnTo>
                    <a:pt x="2091" y="21"/>
                  </a:lnTo>
                  <a:lnTo>
                    <a:pt x="2092" y="22"/>
                  </a:lnTo>
                  <a:lnTo>
                    <a:pt x="2093" y="23"/>
                  </a:lnTo>
                  <a:lnTo>
                    <a:pt x="2094" y="24"/>
                  </a:lnTo>
                  <a:lnTo>
                    <a:pt x="2095" y="26"/>
                  </a:lnTo>
                  <a:lnTo>
                    <a:pt x="2096" y="27"/>
                  </a:lnTo>
                  <a:lnTo>
                    <a:pt x="2097" y="29"/>
                  </a:lnTo>
                  <a:lnTo>
                    <a:pt x="2098" y="30"/>
                  </a:lnTo>
                  <a:lnTo>
                    <a:pt x="2098" y="32"/>
                  </a:lnTo>
                  <a:lnTo>
                    <a:pt x="2099" y="33"/>
                  </a:lnTo>
                  <a:lnTo>
                    <a:pt x="2100" y="35"/>
                  </a:lnTo>
                  <a:lnTo>
                    <a:pt x="2101" y="36"/>
                  </a:lnTo>
                  <a:lnTo>
                    <a:pt x="2102" y="38"/>
                  </a:lnTo>
                  <a:lnTo>
                    <a:pt x="2103" y="40"/>
                  </a:lnTo>
                  <a:lnTo>
                    <a:pt x="2104" y="41"/>
                  </a:lnTo>
                  <a:lnTo>
                    <a:pt x="2105" y="43"/>
                  </a:lnTo>
                  <a:lnTo>
                    <a:pt x="2105" y="45"/>
                  </a:lnTo>
                  <a:lnTo>
                    <a:pt x="2106" y="47"/>
                  </a:lnTo>
                  <a:lnTo>
                    <a:pt x="2107" y="49"/>
                  </a:lnTo>
                  <a:lnTo>
                    <a:pt x="2108" y="51"/>
                  </a:lnTo>
                  <a:lnTo>
                    <a:pt x="2109" y="53"/>
                  </a:lnTo>
                  <a:lnTo>
                    <a:pt x="2110" y="55"/>
                  </a:lnTo>
                  <a:lnTo>
                    <a:pt x="2111" y="57"/>
                  </a:lnTo>
                  <a:lnTo>
                    <a:pt x="2112" y="59"/>
                  </a:lnTo>
                  <a:lnTo>
                    <a:pt x="2113" y="61"/>
                  </a:lnTo>
                  <a:lnTo>
                    <a:pt x="2113" y="63"/>
                  </a:lnTo>
                  <a:lnTo>
                    <a:pt x="2114" y="65"/>
                  </a:lnTo>
                  <a:lnTo>
                    <a:pt x="2115" y="67"/>
                  </a:lnTo>
                  <a:lnTo>
                    <a:pt x="2116" y="69"/>
                  </a:lnTo>
                  <a:lnTo>
                    <a:pt x="2117" y="72"/>
                  </a:lnTo>
                  <a:lnTo>
                    <a:pt x="2118" y="74"/>
                  </a:lnTo>
                  <a:lnTo>
                    <a:pt x="2119" y="76"/>
                  </a:lnTo>
                  <a:lnTo>
                    <a:pt x="2120" y="79"/>
                  </a:lnTo>
                  <a:lnTo>
                    <a:pt x="2120" y="81"/>
                  </a:lnTo>
                  <a:lnTo>
                    <a:pt x="2121" y="84"/>
                  </a:lnTo>
                  <a:lnTo>
                    <a:pt x="2122" y="86"/>
                  </a:lnTo>
                  <a:lnTo>
                    <a:pt x="2123" y="89"/>
                  </a:lnTo>
                  <a:lnTo>
                    <a:pt x="2124" y="91"/>
                  </a:lnTo>
                  <a:lnTo>
                    <a:pt x="2124" y="91"/>
                  </a:lnTo>
                  <a:lnTo>
                    <a:pt x="2125" y="94"/>
                  </a:lnTo>
                  <a:lnTo>
                    <a:pt x="2126" y="96"/>
                  </a:lnTo>
                  <a:lnTo>
                    <a:pt x="2127" y="99"/>
                  </a:lnTo>
                  <a:lnTo>
                    <a:pt x="2127" y="101"/>
                  </a:lnTo>
                  <a:lnTo>
                    <a:pt x="2128" y="104"/>
                  </a:lnTo>
                  <a:lnTo>
                    <a:pt x="2129" y="106"/>
                  </a:lnTo>
                  <a:lnTo>
                    <a:pt x="2130" y="109"/>
                  </a:lnTo>
                  <a:lnTo>
                    <a:pt x="2131" y="112"/>
                  </a:lnTo>
                  <a:lnTo>
                    <a:pt x="2132" y="114"/>
                  </a:lnTo>
                  <a:lnTo>
                    <a:pt x="2133" y="117"/>
                  </a:lnTo>
                  <a:lnTo>
                    <a:pt x="2134" y="119"/>
                  </a:lnTo>
                  <a:lnTo>
                    <a:pt x="2134" y="122"/>
                  </a:lnTo>
                  <a:lnTo>
                    <a:pt x="2135" y="124"/>
                  </a:lnTo>
                  <a:lnTo>
                    <a:pt x="2136" y="127"/>
                  </a:lnTo>
                  <a:lnTo>
                    <a:pt x="2137" y="129"/>
                  </a:lnTo>
                  <a:lnTo>
                    <a:pt x="2138" y="132"/>
                  </a:lnTo>
                  <a:lnTo>
                    <a:pt x="2139" y="134"/>
                  </a:lnTo>
                  <a:lnTo>
                    <a:pt x="2140" y="137"/>
                  </a:lnTo>
                  <a:lnTo>
                    <a:pt x="2141" y="140"/>
                  </a:lnTo>
                  <a:lnTo>
                    <a:pt x="2141" y="142"/>
                  </a:lnTo>
                  <a:lnTo>
                    <a:pt x="2141" y="142"/>
                  </a:lnTo>
                  <a:lnTo>
                    <a:pt x="2142" y="144"/>
                  </a:lnTo>
                  <a:lnTo>
                    <a:pt x="2143" y="147"/>
                  </a:lnTo>
                  <a:lnTo>
                    <a:pt x="2144" y="149"/>
                  </a:lnTo>
                  <a:lnTo>
                    <a:pt x="2145" y="152"/>
                  </a:lnTo>
                  <a:lnTo>
                    <a:pt x="2145" y="154"/>
                  </a:lnTo>
                  <a:lnTo>
                    <a:pt x="2146" y="156"/>
                  </a:lnTo>
                  <a:lnTo>
                    <a:pt x="2147" y="159"/>
                  </a:lnTo>
                  <a:lnTo>
                    <a:pt x="2148" y="161"/>
                  </a:lnTo>
                  <a:lnTo>
                    <a:pt x="2148" y="161"/>
                  </a:lnTo>
                  <a:lnTo>
                    <a:pt x="2149" y="164"/>
                  </a:lnTo>
                  <a:lnTo>
                    <a:pt x="2150" y="166"/>
                  </a:lnTo>
                  <a:lnTo>
                    <a:pt x="2150" y="168"/>
                  </a:lnTo>
                  <a:lnTo>
                    <a:pt x="2151" y="171"/>
                  </a:lnTo>
                  <a:lnTo>
                    <a:pt x="2152" y="173"/>
                  </a:lnTo>
                  <a:lnTo>
                    <a:pt x="2153" y="176"/>
                  </a:lnTo>
                  <a:lnTo>
                    <a:pt x="2154" y="178"/>
                  </a:lnTo>
                  <a:lnTo>
                    <a:pt x="2154" y="180"/>
                  </a:lnTo>
                  <a:lnTo>
                    <a:pt x="2154" y="180"/>
                  </a:lnTo>
                  <a:lnTo>
                    <a:pt x="2155" y="183"/>
                  </a:lnTo>
                  <a:lnTo>
                    <a:pt x="2156" y="185"/>
                  </a:lnTo>
                  <a:lnTo>
                    <a:pt x="2157" y="188"/>
                  </a:lnTo>
                  <a:lnTo>
                    <a:pt x="2158" y="190"/>
                  </a:lnTo>
                  <a:lnTo>
                    <a:pt x="2159" y="192"/>
                  </a:lnTo>
                  <a:lnTo>
                    <a:pt x="2159" y="195"/>
                  </a:lnTo>
                  <a:lnTo>
                    <a:pt x="2160" y="197"/>
                  </a:lnTo>
                  <a:lnTo>
                    <a:pt x="2161" y="199"/>
                  </a:lnTo>
                  <a:lnTo>
                    <a:pt x="2161" y="199"/>
                  </a:lnTo>
                  <a:lnTo>
                    <a:pt x="2162" y="202"/>
                  </a:lnTo>
                  <a:lnTo>
                    <a:pt x="2163" y="204"/>
                  </a:lnTo>
                  <a:lnTo>
                    <a:pt x="2163" y="207"/>
                  </a:lnTo>
                  <a:lnTo>
                    <a:pt x="2164" y="209"/>
                  </a:lnTo>
                  <a:lnTo>
                    <a:pt x="2165" y="211"/>
                  </a:lnTo>
                  <a:lnTo>
                    <a:pt x="2166" y="214"/>
                  </a:lnTo>
                  <a:lnTo>
                    <a:pt x="2167" y="216"/>
                  </a:lnTo>
                  <a:lnTo>
                    <a:pt x="2168" y="219"/>
                  </a:lnTo>
                  <a:lnTo>
                    <a:pt x="2168" y="219"/>
                  </a:lnTo>
                  <a:lnTo>
                    <a:pt x="2168" y="221"/>
                  </a:lnTo>
                  <a:lnTo>
                    <a:pt x="2169" y="224"/>
                  </a:lnTo>
                  <a:lnTo>
                    <a:pt x="2170" y="226"/>
                  </a:lnTo>
                  <a:lnTo>
                    <a:pt x="2171" y="229"/>
                  </a:lnTo>
                  <a:lnTo>
                    <a:pt x="2172" y="231"/>
                  </a:lnTo>
                  <a:lnTo>
                    <a:pt x="2173" y="234"/>
                  </a:lnTo>
                  <a:lnTo>
                    <a:pt x="2174" y="236"/>
                  </a:lnTo>
                  <a:lnTo>
                    <a:pt x="2174" y="239"/>
                  </a:lnTo>
                  <a:lnTo>
                    <a:pt x="2175" y="241"/>
                  </a:lnTo>
                  <a:lnTo>
                    <a:pt x="2176" y="244"/>
                  </a:lnTo>
                  <a:lnTo>
                    <a:pt x="2177" y="246"/>
                  </a:lnTo>
                  <a:lnTo>
                    <a:pt x="2178" y="249"/>
                  </a:lnTo>
                  <a:lnTo>
                    <a:pt x="2179" y="251"/>
                  </a:lnTo>
                  <a:lnTo>
                    <a:pt x="2180" y="254"/>
                  </a:lnTo>
                  <a:lnTo>
                    <a:pt x="2180" y="256"/>
                  </a:lnTo>
                  <a:lnTo>
                    <a:pt x="2181" y="259"/>
                  </a:lnTo>
                  <a:lnTo>
                    <a:pt x="2182" y="261"/>
                  </a:lnTo>
                  <a:lnTo>
                    <a:pt x="2183" y="264"/>
                  </a:lnTo>
                  <a:lnTo>
                    <a:pt x="2184" y="266"/>
                  </a:lnTo>
                  <a:lnTo>
                    <a:pt x="2184" y="266"/>
                  </a:lnTo>
                  <a:lnTo>
                    <a:pt x="2185" y="269"/>
                  </a:lnTo>
                  <a:lnTo>
                    <a:pt x="2186" y="271"/>
                  </a:lnTo>
                  <a:lnTo>
                    <a:pt x="2186" y="274"/>
                  </a:lnTo>
                  <a:lnTo>
                    <a:pt x="2187" y="276"/>
                  </a:lnTo>
                  <a:lnTo>
                    <a:pt x="2188" y="279"/>
                  </a:lnTo>
                  <a:lnTo>
                    <a:pt x="2189" y="282"/>
                  </a:lnTo>
                  <a:lnTo>
                    <a:pt x="2190" y="284"/>
                  </a:lnTo>
                  <a:lnTo>
                    <a:pt x="2191" y="287"/>
                  </a:lnTo>
                  <a:lnTo>
                    <a:pt x="2192" y="289"/>
                  </a:lnTo>
                  <a:lnTo>
                    <a:pt x="2193" y="292"/>
                  </a:lnTo>
                  <a:lnTo>
                    <a:pt x="2193" y="294"/>
                  </a:lnTo>
                  <a:lnTo>
                    <a:pt x="2194" y="297"/>
                  </a:lnTo>
                  <a:lnTo>
                    <a:pt x="2195" y="299"/>
                  </a:lnTo>
                  <a:lnTo>
                    <a:pt x="2196" y="302"/>
                  </a:lnTo>
                  <a:lnTo>
                    <a:pt x="2197" y="305"/>
                  </a:lnTo>
                  <a:lnTo>
                    <a:pt x="2198" y="307"/>
                  </a:lnTo>
                  <a:lnTo>
                    <a:pt x="2199" y="310"/>
                  </a:lnTo>
                  <a:lnTo>
                    <a:pt x="2200" y="312"/>
                  </a:lnTo>
                  <a:lnTo>
                    <a:pt x="2200" y="315"/>
                  </a:lnTo>
                  <a:lnTo>
                    <a:pt x="2201" y="317"/>
                  </a:lnTo>
                  <a:lnTo>
                    <a:pt x="2202" y="320"/>
                  </a:lnTo>
                  <a:lnTo>
                    <a:pt x="2203" y="322"/>
                  </a:lnTo>
                  <a:lnTo>
                    <a:pt x="2204" y="325"/>
                  </a:lnTo>
                  <a:lnTo>
                    <a:pt x="2205" y="328"/>
                  </a:lnTo>
                  <a:lnTo>
                    <a:pt x="2206" y="330"/>
                  </a:lnTo>
                  <a:lnTo>
                    <a:pt x="2207" y="333"/>
                  </a:lnTo>
                  <a:lnTo>
                    <a:pt x="2207" y="335"/>
                  </a:lnTo>
                  <a:lnTo>
                    <a:pt x="2208" y="338"/>
                  </a:lnTo>
                  <a:lnTo>
                    <a:pt x="2209" y="340"/>
                  </a:lnTo>
                  <a:lnTo>
                    <a:pt x="2210" y="343"/>
                  </a:lnTo>
                  <a:lnTo>
                    <a:pt x="2211" y="346"/>
                  </a:lnTo>
                  <a:lnTo>
                    <a:pt x="2212" y="348"/>
                  </a:lnTo>
                  <a:lnTo>
                    <a:pt x="2213" y="351"/>
                  </a:lnTo>
                  <a:lnTo>
                    <a:pt x="2214" y="353"/>
                  </a:lnTo>
                  <a:lnTo>
                    <a:pt x="2214" y="356"/>
                  </a:lnTo>
                  <a:lnTo>
                    <a:pt x="2215" y="358"/>
                  </a:lnTo>
                  <a:lnTo>
                    <a:pt x="2216" y="361"/>
                  </a:lnTo>
                  <a:lnTo>
                    <a:pt x="2217" y="363"/>
                  </a:lnTo>
                  <a:lnTo>
                    <a:pt x="2218" y="366"/>
                  </a:lnTo>
                  <a:lnTo>
                    <a:pt x="2219" y="369"/>
                  </a:lnTo>
                  <a:lnTo>
                    <a:pt x="2220" y="371"/>
                  </a:lnTo>
                  <a:lnTo>
                    <a:pt x="2221" y="374"/>
                  </a:lnTo>
                  <a:lnTo>
                    <a:pt x="2221" y="376"/>
                  </a:lnTo>
                  <a:lnTo>
                    <a:pt x="2222" y="379"/>
                  </a:lnTo>
                  <a:lnTo>
                    <a:pt x="2223" y="381"/>
                  </a:lnTo>
                  <a:lnTo>
                    <a:pt x="2224" y="384"/>
                  </a:lnTo>
                  <a:lnTo>
                    <a:pt x="2225" y="387"/>
                  </a:lnTo>
                  <a:lnTo>
                    <a:pt x="2226" y="389"/>
                  </a:lnTo>
                  <a:lnTo>
                    <a:pt x="2227" y="392"/>
                  </a:lnTo>
                  <a:lnTo>
                    <a:pt x="2228" y="394"/>
                  </a:lnTo>
                  <a:lnTo>
                    <a:pt x="2228" y="397"/>
                  </a:lnTo>
                  <a:lnTo>
                    <a:pt x="2229" y="399"/>
                  </a:lnTo>
                  <a:lnTo>
                    <a:pt x="2230" y="402"/>
                  </a:lnTo>
                  <a:lnTo>
                    <a:pt x="2231" y="404"/>
                  </a:lnTo>
                  <a:lnTo>
                    <a:pt x="2232" y="407"/>
                  </a:lnTo>
                  <a:lnTo>
                    <a:pt x="2233" y="410"/>
                  </a:lnTo>
                  <a:lnTo>
                    <a:pt x="2234" y="412"/>
                  </a:lnTo>
                  <a:lnTo>
                    <a:pt x="2235" y="415"/>
                  </a:lnTo>
                  <a:lnTo>
                    <a:pt x="2236" y="417"/>
                  </a:lnTo>
                  <a:lnTo>
                    <a:pt x="2236" y="420"/>
                  </a:lnTo>
                  <a:lnTo>
                    <a:pt x="2237" y="422"/>
                  </a:lnTo>
                  <a:lnTo>
                    <a:pt x="2238" y="425"/>
                  </a:lnTo>
                  <a:lnTo>
                    <a:pt x="2239" y="427"/>
                  </a:lnTo>
                  <a:lnTo>
                    <a:pt x="2240" y="430"/>
                  </a:lnTo>
                  <a:lnTo>
                    <a:pt x="2241" y="433"/>
                  </a:lnTo>
                  <a:lnTo>
                    <a:pt x="2242" y="435"/>
                  </a:lnTo>
                  <a:lnTo>
                    <a:pt x="2243" y="438"/>
                  </a:lnTo>
                  <a:lnTo>
                    <a:pt x="2243" y="440"/>
                  </a:lnTo>
                  <a:lnTo>
                    <a:pt x="2244" y="443"/>
                  </a:lnTo>
                  <a:lnTo>
                    <a:pt x="2245" y="445"/>
                  </a:lnTo>
                  <a:lnTo>
                    <a:pt x="2246" y="448"/>
                  </a:lnTo>
                  <a:lnTo>
                    <a:pt x="2247" y="451"/>
                  </a:lnTo>
                  <a:lnTo>
                    <a:pt x="2248" y="453"/>
                  </a:lnTo>
                  <a:lnTo>
                    <a:pt x="2249" y="456"/>
                  </a:lnTo>
                  <a:lnTo>
                    <a:pt x="2250" y="458"/>
                  </a:lnTo>
                  <a:lnTo>
                    <a:pt x="2250" y="461"/>
                  </a:lnTo>
                  <a:lnTo>
                    <a:pt x="2251" y="463"/>
                  </a:lnTo>
                  <a:lnTo>
                    <a:pt x="2252" y="466"/>
                  </a:lnTo>
                  <a:lnTo>
                    <a:pt x="2253" y="468"/>
                  </a:lnTo>
                  <a:lnTo>
                    <a:pt x="2254" y="471"/>
                  </a:lnTo>
                  <a:lnTo>
                    <a:pt x="2255" y="474"/>
                  </a:lnTo>
                  <a:lnTo>
                    <a:pt x="2256" y="476"/>
                  </a:lnTo>
                  <a:lnTo>
                    <a:pt x="2257" y="479"/>
                  </a:lnTo>
                  <a:lnTo>
                    <a:pt x="2257" y="481"/>
                  </a:lnTo>
                  <a:lnTo>
                    <a:pt x="2258" y="484"/>
                  </a:lnTo>
                  <a:lnTo>
                    <a:pt x="2259" y="486"/>
                  </a:lnTo>
                  <a:lnTo>
                    <a:pt x="2260" y="489"/>
                  </a:lnTo>
                  <a:lnTo>
                    <a:pt x="2261" y="492"/>
                  </a:lnTo>
                  <a:lnTo>
                    <a:pt x="2262" y="494"/>
                  </a:lnTo>
                  <a:lnTo>
                    <a:pt x="2263" y="497"/>
                  </a:lnTo>
                  <a:lnTo>
                    <a:pt x="2264" y="499"/>
                  </a:lnTo>
                  <a:lnTo>
                    <a:pt x="2264" y="502"/>
                  </a:lnTo>
                  <a:lnTo>
                    <a:pt x="2265" y="504"/>
                  </a:lnTo>
                  <a:lnTo>
                    <a:pt x="2266" y="507"/>
                  </a:lnTo>
                  <a:lnTo>
                    <a:pt x="2267" y="509"/>
                  </a:lnTo>
                  <a:lnTo>
                    <a:pt x="2268" y="512"/>
                  </a:lnTo>
                  <a:lnTo>
                    <a:pt x="2269" y="515"/>
                  </a:lnTo>
                  <a:lnTo>
                    <a:pt x="2270" y="517"/>
                  </a:lnTo>
                  <a:lnTo>
                    <a:pt x="2271" y="520"/>
                  </a:lnTo>
                  <a:lnTo>
                    <a:pt x="2271" y="522"/>
                  </a:lnTo>
                  <a:lnTo>
                    <a:pt x="2272" y="525"/>
                  </a:lnTo>
                  <a:lnTo>
                    <a:pt x="2273" y="527"/>
                  </a:lnTo>
                  <a:lnTo>
                    <a:pt x="2274" y="530"/>
                  </a:lnTo>
                  <a:lnTo>
                    <a:pt x="2275" y="532"/>
                  </a:lnTo>
                  <a:lnTo>
                    <a:pt x="2276" y="535"/>
                  </a:lnTo>
                  <a:lnTo>
                    <a:pt x="2277" y="538"/>
                  </a:lnTo>
                  <a:lnTo>
                    <a:pt x="2278" y="540"/>
                  </a:lnTo>
                  <a:lnTo>
                    <a:pt x="2278" y="543"/>
                  </a:lnTo>
                  <a:lnTo>
                    <a:pt x="2279" y="545"/>
                  </a:lnTo>
                  <a:lnTo>
                    <a:pt x="2280" y="548"/>
                  </a:lnTo>
                  <a:lnTo>
                    <a:pt x="2281" y="550"/>
                  </a:lnTo>
                  <a:lnTo>
                    <a:pt x="2282" y="553"/>
                  </a:lnTo>
                  <a:lnTo>
                    <a:pt x="2283" y="556"/>
                  </a:lnTo>
                  <a:lnTo>
                    <a:pt x="2284" y="558"/>
                  </a:lnTo>
                  <a:lnTo>
                    <a:pt x="2285" y="561"/>
                  </a:lnTo>
                  <a:lnTo>
                    <a:pt x="2285" y="563"/>
                  </a:lnTo>
                  <a:lnTo>
                    <a:pt x="2286" y="566"/>
                  </a:lnTo>
                  <a:lnTo>
                    <a:pt x="2287" y="568"/>
                  </a:lnTo>
                  <a:lnTo>
                    <a:pt x="2288" y="571"/>
                  </a:lnTo>
                  <a:lnTo>
                    <a:pt x="2289" y="573"/>
                  </a:lnTo>
                  <a:lnTo>
                    <a:pt x="2290" y="576"/>
                  </a:lnTo>
                  <a:lnTo>
                    <a:pt x="2291" y="579"/>
                  </a:lnTo>
                  <a:lnTo>
                    <a:pt x="2292" y="581"/>
                  </a:lnTo>
                  <a:lnTo>
                    <a:pt x="2292" y="584"/>
                  </a:lnTo>
                  <a:lnTo>
                    <a:pt x="2293" y="586"/>
                  </a:lnTo>
                  <a:lnTo>
                    <a:pt x="2294" y="589"/>
                  </a:lnTo>
                  <a:lnTo>
                    <a:pt x="2295" y="591"/>
                  </a:lnTo>
                  <a:lnTo>
                    <a:pt x="2296" y="594"/>
                  </a:lnTo>
                  <a:lnTo>
                    <a:pt x="2297" y="597"/>
                  </a:lnTo>
                  <a:lnTo>
                    <a:pt x="2298" y="599"/>
                  </a:lnTo>
                  <a:lnTo>
                    <a:pt x="2299" y="602"/>
                  </a:lnTo>
                  <a:lnTo>
                    <a:pt x="2299" y="602"/>
                  </a:lnTo>
                  <a:lnTo>
                    <a:pt x="2299" y="604"/>
                  </a:lnTo>
                  <a:lnTo>
                    <a:pt x="2300" y="607"/>
                  </a:lnTo>
                  <a:lnTo>
                    <a:pt x="2301" y="609"/>
                  </a:lnTo>
                  <a:lnTo>
                    <a:pt x="2302" y="612"/>
                  </a:lnTo>
                  <a:lnTo>
                    <a:pt x="2303" y="614"/>
                  </a:lnTo>
                  <a:lnTo>
                    <a:pt x="2304" y="617"/>
                  </a:lnTo>
                  <a:lnTo>
                    <a:pt x="2305" y="619"/>
                  </a:lnTo>
                  <a:lnTo>
                    <a:pt x="2305" y="619"/>
                  </a:lnTo>
                  <a:lnTo>
                    <a:pt x="2305" y="622"/>
                  </a:lnTo>
                  <a:lnTo>
                    <a:pt x="2306" y="624"/>
                  </a:lnTo>
                  <a:lnTo>
                    <a:pt x="2307" y="627"/>
                  </a:lnTo>
                  <a:lnTo>
                    <a:pt x="2308" y="629"/>
                  </a:lnTo>
                  <a:lnTo>
                    <a:pt x="2309" y="632"/>
                  </a:lnTo>
                  <a:lnTo>
                    <a:pt x="2310" y="634"/>
                  </a:lnTo>
                  <a:lnTo>
                    <a:pt x="2311" y="637"/>
                  </a:lnTo>
                  <a:lnTo>
                    <a:pt x="2311" y="639"/>
                  </a:lnTo>
                  <a:lnTo>
                    <a:pt x="2312" y="642"/>
                  </a:lnTo>
                  <a:lnTo>
                    <a:pt x="2313" y="644"/>
                  </a:lnTo>
                  <a:lnTo>
                    <a:pt x="2314" y="647"/>
                  </a:lnTo>
                  <a:lnTo>
                    <a:pt x="2315" y="649"/>
                  </a:lnTo>
                  <a:lnTo>
                    <a:pt x="2316" y="652"/>
                  </a:lnTo>
                  <a:lnTo>
                    <a:pt x="2317" y="655"/>
                  </a:lnTo>
                  <a:lnTo>
                    <a:pt x="2317" y="655"/>
                  </a:lnTo>
                  <a:lnTo>
                    <a:pt x="2318" y="657"/>
                  </a:lnTo>
                  <a:lnTo>
                    <a:pt x="2318" y="660"/>
                  </a:lnTo>
                  <a:lnTo>
                    <a:pt x="2319" y="662"/>
                  </a:lnTo>
                  <a:lnTo>
                    <a:pt x="2320" y="665"/>
                  </a:lnTo>
                  <a:lnTo>
                    <a:pt x="2321" y="667"/>
                  </a:lnTo>
                  <a:lnTo>
                    <a:pt x="2322" y="670"/>
                  </a:lnTo>
                  <a:lnTo>
                    <a:pt x="2323" y="672"/>
                  </a:lnTo>
                  <a:lnTo>
                    <a:pt x="2324" y="675"/>
                  </a:lnTo>
                  <a:lnTo>
                    <a:pt x="2324" y="677"/>
                  </a:lnTo>
                  <a:lnTo>
                    <a:pt x="2325" y="680"/>
                  </a:lnTo>
                  <a:lnTo>
                    <a:pt x="2326" y="682"/>
                  </a:lnTo>
                  <a:lnTo>
                    <a:pt x="2327" y="685"/>
                  </a:lnTo>
                  <a:lnTo>
                    <a:pt x="2328" y="687"/>
                  </a:lnTo>
                  <a:lnTo>
                    <a:pt x="2329" y="690"/>
                  </a:lnTo>
                  <a:lnTo>
                    <a:pt x="2329" y="690"/>
                  </a:lnTo>
                  <a:lnTo>
                    <a:pt x="2330" y="692"/>
                  </a:lnTo>
                  <a:lnTo>
                    <a:pt x="2330" y="695"/>
                  </a:lnTo>
                  <a:lnTo>
                    <a:pt x="2331" y="697"/>
                  </a:lnTo>
                  <a:lnTo>
                    <a:pt x="2332" y="700"/>
                  </a:lnTo>
                  <a:lnTo>
                    <a:pt x="2333" y="702"/>
                  </a:lnTo>
                  <a:lnTo>
                    <a:pt x="2334" y="705"/>
                  </a:lnTo>
                  <a:lnTo>
                    <a:pt x="2335" y="707"/>
                  </a:lnTo>
                  <a:lnTo>
                    <a:pt x="2336" y="710"/>
                  </a:lnTo>
                  <a:lnTo>
                    <a:pt x="2336" y="712"/>
                  </a:lnTo>
                  <a:lnTo>
                    <a:pt x="2337" y="715"/>
                  </a:lnTo>
                  <a:lnTo>
                    <a:pt x="2338" y="717"/>
                  </a:lnTo>
                  <a:lnTo>
                    <a:pt x="2339" y="720"/>
                  </a:lnTo>
                  <a:lnTo>
                    <a:pt x="2340" y="723"/>
                  </a:lnTo>
                  <a:lnTo>
                    <a:pt x="2341" y="725"/>
                  </a:lnTo>
                  <a:lnTo>
                    <a:pt x="2341" y="725"/>
                  </a:lnTo>
                  <a:lnTo>
                    <a:pt x="2342" y="728"/>
                  </a:lnTo>
                  <a:lnTo>
                    <a:pt x="2342" y="730"/>
                  </a:lnTo>
                  <a:lnTo>
                    <a:pt x="2343" y="733"/>
                  </a:lnTo>
                  <a:lnTo>
                    <a:pt x="2344" y="735"/>
                  </a:lnTo>
                  <a:lnTo>
                    <a:pt x="2345" y="738"/>
                  </a:lnTo>
                  <a:lnTo>
                    <a:pt x="2346" y="740"/>
                  </a:lnTo>
                  <a:lnTo>
                    <a:pt x="2347" y="743"/>
                  </a:lnTo>
                  <a:lnTo>
                    <a:pt x="2347" y="743"/>
                  </a:lnTo>
                  <a:lnTo>
                    <a:pt x="2348" y="745"/>
                  </a:lnTo>
                  <a:lnTo>
                    <a:pt x="2349" y="748"/>
                  </a:lnTo>
                  <a:lnTo>
                    <a:pt x="2349" y="750"/>
                  </a:lnTo>
                  <a:lnTo>
                    <a:pt x="2350" y="753"/>
                  </a:lnTo>
                  <a:lnTo>
                    <a:pt x="2351" y="755"/>
                  </a:lnTo>
                  <a:lnTo>
                    <a:pt x="2352" y="758"/>
                  </a:lnTo>
                  <a:lnTo>
                    <a:pt x="2353" y="761"/>
                  </a:lnTo>
                  <a:lnTo>
                    <a:pt x="2354" y="763"/>
                  </a:lnTo>
                  <a:lnTo>
                    <a:pt x="2355" y="766"/>
                  </a:lnTo>
                  <a:lnTo>
                    <a:pt x="2356" y="768"/>
                  </a:lnTo>
                  <a:lnTo>
                    <a:pt x="2356" y="771"/>
                  </a:lnTo>
                  <a:lnTo>
                    <a:pt x="2357" y="773"/>
                  </a:lnTo>
                  <a:lnTo>
                    <a:pt x="2358" y="776"/>
                  </a:lnTo>
                  <a:lnTo>
                    <a:pt x="2359" y="778"/>
                  </a:lnTo>
                  <a:lnTo>
                    <a:pt x="2360" y="781"/>
                  </a:lnTo>
                  <a:lnTo>
                    <a:pt x="2361" y="783"/>
                  </a:lnTo>
                  <a:lnTo>
                    <a:pt x="2362" y="786"/>
                  </a:lnTo>
                  <a:lnTo>
                    <a:pt x="2362" y="789"/>
                  </a:lnTo>
                  <a:lnTo>
                    <a:pt x="2363" y="791"/>
                  </a:lnTo>
                  <a:lnTo>
                    <a:pt x="2364" y="794"/>
                  </a:lnTo>
                  <a:lnTo>
                    <a:pt x="2365" y="796"/>
                  </a:lnTo>
                  <a:lnTo>
                    <a:pt x="2366" y="799"/>
                  </a:lnTo>
                  <a:lnTo>
                    <a:pt x="2367" y="801"/>
                  </a:lnTo>
                  <a:lnTo>
                    <a:pt x="2368" y="804"/>
                  </a:lnTo>
                  <a:lnTo>
                    <a:pt x="2369" y="806"/>
                  </a:lnTo>
                  <a:lnTo>
                    <a:pt x="2369" y="806"/>
                  </a:lnTo>
                  <a:lnTo>
                    <a:pt x="2369" y="809"/>
                  </a:lnTo>
                  <a:lnTo>
                    <a:pt x="2370" y="811"/>
                  </a:lnTo>
                  <a:lnTo>
                    <a:pt x="2371" y="814"/>
                  </a:lnTo>
                  <a:lnTo>
                    <a:pt x="2372" y="817"/>
                  </a:lnTo>
                  <a:lnTo>
                    <a:pt x="2373" y="819"/>
                  </a:lnTo>
                  <a:lnTo>
                    <a:pt x="2374" y="821"/>
                  </a:lnTo>
                  <a:lnTo>
                    <a:pt x="2375" y="824"/>
                  </a:lnTo>
                  <a:lnTo>
                    <a:pt x="2376" y="826"/>
                  </a:lnTo>
                  <a:lnTo>
                    <a:pt x="2377" y="829"/>
                  </a:lnTo>
                  <a:lnTo>
                    <a:pt x="2377" y="831"/>
                  </a:lnTo>
                  <a:lnTo>
                    <a:pt x="2378" y="833"/>
                  </a:lnTo>
                  <a:lnTo>
                    <a:pt x="2379" y="836"/>
                  </a:lnTo>
                  <a:lnTo>
                    <a:pt x="2380" y="838"/>
                  </a:lnTo>
                  <a:lnTo>
                    <a:pt x="2381" y="840"/>
                  </a:lnTo>
                  <a:lnTo>
                    <a:pt x="2382" y="843"/>
                  </a:lnTo>
                  <a:lnTo>
                    <a:pt x="2383" y="845"/>
                  </a:lnTo>
                  <a:lnTo>
                    <a:pt x="2384" y="847"/>
                  </a:lnTo>
                  <a:lnTo>
                    <a:pt x="2384" y="849"/>
                  </a:lnTo>
                  <a:lnTo>
                    <a:pt x="2385" y="852"/>
                  </a:lnTo>
                  <a:lnTo>
                    <a:pt x="2386" y="854"/>
                  </a:lnTo>
                  <a:lnTo>
                    <a:pt x="2387" y="856"/>
                  </a:lnTo>
                  <a:lnTo>
                    <a:pt x="2388" y="858"/>
                  </a:lnTo>
                  <a:lnTo>
                    <a:pt x="2389" y="860"/>
                  </a:lnTo>
                  <a:lnTo>
                    <a:pt x="2390" y="862"/>
                  </a:lnTo>
                  <a:lnTo>
                    <a:pt x="2391" y="864"/>
                  </a:lnTo>
                  <a:lnTo>
                    <a:pt x="2391" y="866"/>
                  </a:lnTo>
                  <a:lnTo>
                    <a:pt x="2392" y="868"/>
                  </a:lnTo>
                  <a:lnTo>
                    <a:pt x="2393" y="870"/>
                  </a:lnTo>
                  <a:lnTo>
                    <a:pt x="2394" y="872"/>
                  </a:lnTo>
                  <a:lnTo>
                    <a:pt x="2395" y="874"/>
                  </a:lnTo>
                  <a:lnTo>
                    <a:pt x="2396" y="876"/>
                  </a:lnTo>
                  <a:lnTo>
                    <a:pt x="2397" y="878"/>
                  </a:lnTo>
                  <a:lnTo>
                    <a:pt x="2398" y="880"/>
                  </a:lnTo>
                  <a:lnTo>
                    <a:pt x="2399" y="882"/>
                  </a:lnTo>
                  <a:lnTo>
                    <a:pt x="2399" y="884"/>
                  </a:lnTo>
                  <a:lnTo>
                    <a:pt x="2400" y="886"/>
                  </a:lnTo>
                  <a:lnTo>
                    <a:pt x="2401" y="888"/>
                  </a:lnTo>
                  <a:lnTo>
                    <a:pt x="2402" y="890"/>
                  </a:lnTo>
                  <a:lnTo>
                    <a:pt x="2403" y="891"/>
                  </a:lnTo>
                  <a:lnTo>
                    <a:pt x="2404" y="893"/>
                  </a:lnTo>
                  <a:lnTo>
                    <a:pt x="2405" y="895"/>
                  </a:lnTo>
                  <a:lnTo>
                    <a:pt x="2406" y="897"/>
                  </a:lnTo>
                  <a:lnTo>
                    <a:pt x="2406" y="899"/>
                  </a:lnTo>
                  <a:lnTo>
                    <a:pt x="2407" y="900"/>
                  </a:lnTo>
                  <a:lnTo>
                    <a:pt x="2408" y="902"/>
                  </a:lnTo>
                  <a:lnTo>
                    <a:pt x="2409" y="904"/>
                  </a:lnTo>
                  <a:lnTo>
                    <a:pt x="2410" y="905"/>
                  </a:lnTo>
                  <a:lnTo>
                    <a:pt x="2411" y="907"/>
                  </a:lnTo>
                  <a:lnTo>
                    <a:pt x="2412" y="909"/>
                  </a:lnTo>
                  <a:lnTo>
                    <a:pt x="2413" y="910"/>
                  </a:lnTo>
                  <a:lnTo>
                    <a:pt x="2413" y="912"/>
                  </a:lnTo>
                  <a:lnTo>
                    <a:pt x="2414" y="913"/>
                  </a:lnTo>
                  <a:lnTo>
                    <a:pt x="2415" y="915"/>
                  </a:lnTo>
                  <a:lnTo>
                    <a:pt x="2416" y="916"/>
                  </a:lnTo>
                  <a:lnTo>
                    <a:pt x="2417" y="918"/>
                  </a:lnTo>
                  <a:lnTo>
                    <a:pt x="2418" y="919"/>
                  </a:lnTo>
                  <a:lnTo>
                    <a:pt x="2419" y="921"/>
                  </a:lnTo>
                  <a:lnTo>
                    <a:pt x="2420" y="922"/>
                  </a:lnTo>
                  <a:lnTo>
                    <a:pt x="2421" y="924"/>
                  </a:lnTo>
                  <a:lnTo>
                    <a:pt x="2421" y="925"/>
                  </a:lnTo>
                  <a:lnTo>
                    <a:pt x="2422" y="927"/>
                  </a:lnTo>
                  <a:lnTo>
                    <a:pt x="2423" y="928"/>
                  </a:lnTo>
                  <a:lnTo>
                    <a:pt x="2424" y="929"/>
                  </a:lnTo>
                  <a:lnTo>
                    <a:pt x="2425" y="931"/>
                  </a:lnTo>
                  <a:lnTo>
                    <a:pt x="2426" y="932"/>
                  </a:lnTo>
                  <a:lnTo>
                    <a:pt x="2427" y="933"/>
                  </a:lnTo>
                  <a:lnTo>
                    <a:pt x="2428" y="935"/>
                  </a:lnTo>
                  <a:lnTo>
                    <a:pt x="2428" y="936"/>
                  </a:lnTo>
                  <a:lnTo>
                    <a:pt x="2429" y="937"/>
                  </a:lnTo>
                  <a:lnTo>
                    <a:pt x="2430" y="939"/>
                  </a:lnTo>
                  <a:lnTo>
                    <a:pt x="2430" y="939"/>
                  </a:lnTo>
                  <a:lnTo>
                    <a:pt x="2431" y="940"/>
                  </a:lnTo>
                  <a:lnTo>
                    <a:pt x="2432" y="941"/>
                  </a:lnTo>
                  <a:lnTo>
                    <a:pt x="2433" y="942"/>
                  </a:lnTo>
                  <a:lnTo>
                    <a:pt x="2434" y="943"/>
                  </a:lnTo>
                  <a:lnTo>
                    <a:pt x="2434" y="945"/>
                  </a:lnTo>
                  <a:lnTo>
                    <a:pt x="2435" y="946"/>
                  </a:lnTo>
                  <a:lnTo>
                    <a:pt x="2436" y="947"/>
                  </a:lnTo>
                  <a:lnTo>
                    <a:pt x="2437" y="948"/>
                  </a:lnTo>
                  <a:lnTo>
                    <a:pt x="2438" y="950"/>
                  </a:lnTo>
                  <a:lnTo>
                    <a:pt x="2439" y="951"/>
                  </a:lnTo>
                  <a:lnTo>
                    <a:pt x="2440" y="952"/>
                  </a:lnTo>
                  <a:lnTo>
                    <a:pt x="2440" y="953"/>
                  </a:lnTo>
                  <a:lnTo>
                    <a:pt x="2441" y="954"/>
                  </a:lnTo>
                  <a:lnTo>
                    <a:pt x="2442" y="956"/>
                  </a:lnTo>
                  <a:lnTo>
                    <a:pt x="2443" y="957"/>
                  </a:lnTo>
                  <a:lnTo>
                    <a:pt x="2444" y="958"/>
                  </a:lnTo>
                  <a:lnTo>
                    <a:pt x="2444" y="958"/>
                  </a:lnTo>
                  <a:lnTo>
                    <a:pt x="2445" y="959"/>
                  </a:lnTo>
                  <a:lnTo>
                    <a:pt x="2446" y="960"/>
                  </a:lnTo>
                  <a:lnTo>
                    <a:pt x="2446" y="962"/>
                  </a:lnTo>
                  <a:lnTo>
                    <a:pt x="2447" y="963"/>
                  </a:lnTo>
                  <a:lnTo>
                    <a:pt x="2448" y="964"/>
                  </a:lnTo>
                  <a:lnTo>
                    <a:pt x="2449" y="965"/>
                  </a:lnTo>
                  <a:lnTo>
                    <a:pt x="2450" y="967"/>
                  </a:lnTo>
                  <a:lnTo>
                    <a:pt x="2451" y="968"/>
                  </a:lnTo>
                  <a:lnTo>
                    <a:pt x="2452" y="969"/>
                  </a:lnTo>
                  <a:lnTo>
                    <a:pt x="2453" y="970"/>
                  </a:lnTo>
                  <a:lnTo>
                    <a:pt x="2453" y="972"/>
                  </a:lnTo>
                  <a:lnTo>
                    <a:pt x="2454" y="973"/>
                  </a:lnTo>
                  <a:lnTo>
                    <a:pt x="2455" y="974"/>
                  </a:lnTo>
                  <a:lnTo>
                    <a:pt x="2456" y="975"/>
                  </a:lnTo>
                  <a:lnTo>
                    <a:pt x="2457" y="976"/>
                  </a:lnTo>
                  <a:lnTo>
                    <a:pt x="2458" y="978"/>
                  </a:lnTo>
                  <a:lnTo>
                    <a:pt x="2459" y="979"/>
                  </a:lnTo>
                  <a:lnTo>
                    <a:pt x="2460" y="980"/>
                  </a:lnTo>
                  <a:lnTo>
                    <a:pt x="2460" y="981"/>
                  </a:lnTo>
                  <a:lnTo>
                    <a:pt x="2461" y="982"/>
                  </a:lnTo>
                  <a:lnTo>
                    <a:pt x="2462" y="984"/>
                  </a:lnTo>
                  <a:lnTo>
                    <a:pt x="2463" y="985"/>
                  </a:lnTo>
                  <a:lnTo>
                    <a:pt x="2464" y="986"/>
                  </a:lnTo>
                  <a:lnTo>
                    <a:pt x="2465" y="987"/>
                  </a:lnTo>
                  <a:lnTo>
                    <a:pt x="2466" y="989"/>
                  </a:lnTo>
                  <a:lnTo>
                    <a:pt x="2467" y="990"/>
                  </a:lnTo>
                  <a:lnTo>
                    <a:pt x="2467" y="991"/>
                  </a:lnTo>
                  <a:lnTo>
                    <a:pt x="2468" y="992"/>
                  </a:lnTo>
                  <a:lnTo>
                    <a:pt x="2469" y="993"/>
                  </a:lnTo>
                  <a:lnTo>
                    <a:pt x="2470" y="995"/>
                  </a:lnTo>
                  <a:lnTo>
                    <a:pt x="2471" y="996"/>
                  </a:lnTo>
                  <a:lnTo>
                    <a:pt x="2472" y="997"/>
                  </a:lnTo>
                  <a:lnTo>
                    <a:pt x="2473" y="998"/>
                  </a:lnTo>
                  <a:lnTo>
                    <a:pt x="2474" y="999"/>
                  </a:lnTo>
                  <a:lnTo>
                    <a:pt x="2474" y="1000"/>
                  </a:lnTo>
                  <a:lnTo>
                    <a:pt x="2475" y="1002"/>
                  </a:lnTo>
                  <a:lnTo>
                    <a:pt x="2476" y="1003"/>
                  </a:lnTo>
                  <a:lnTo>
                    <a:pt x="2477" y="1004"/>
                  </a:lnTo>
                  <a:lnTo>
                    <a:pt x="2478" y="1005"/>
                  </a:lnTo>
                  <a:lnTo>
                    <a:pt x="2479" y="1006"/>
                  </a:lnTo>
                  <a:lnTo>
                    <a:pt x="2480" y="1008"/>
                  </a:lnTo>
                  <a:lnTo>
                    <a:pt x="2481" y="1009"/>
                  </a:lnTo>
                  <a:lnTo>
                    <a:pt x="2481" y="1010"/>
                  </a:lnTo>
                  <a:lnTo>
                    <a:pt x="2482" y="1011"/>
                  </a:lnTo>
                  <a:lnTo>
                    <a:pt x="2483" y="1012"/>
                  </a:lnTo>
                  <a:lnTo>
                    <a:pt x="2484" y="1013"/>
                  </a:lnTo>
                  <a:lnTo>
                    <a:pt x="2485" y="1015"/>
                  </a:lnTo>
                  <a:lnTo>
                    <a:pt x="2486" y="1016"/>
                  </a:lnTo>
                  <a:lnTo>
                    <a:pt x="2487" y="1017"/>
                  </a:lnTo>
                  <a:lnTo>
                    <a:pt x="2488" y="1018"/>
                  </a:lnTo>
                  <a:lnTo>
                    <a:pt x="2488" y="1019"/>
                  </a:lnTo>
                  <a:lnTo>
                    <a:pt x="2489" y="1021"/>
                  </a:lnTo>
                  <a:lnTo>
                    <a:pt x="2490" y="1022"/>
                  </a:lnTo>
                  <a:lnTo>
                    <a:pt x="2491" y="1023"/>
                  </a:lnTo>
                  <a:lnTo>
                    <a:pt x="2492" y="1024"/>
                  </a:lnTo>
                  <a:lnTo>
                    <a:pt x="2493" y="1025"/>
                  </a:lnTo>
                  <a:lnTo>
                    <a:pt x="2494" y="1026"/>
                  </a:lnTo>
                  <a:lnTo>
                    <a:pt x="2495" y="1027"/>
                  </a:lnTo>
                  <a:lnTo>
                    <a:pt x="2495" y="1029"/>
                  </a:lnTo>
                  <a:lnTo>
                    <a:pt x="2496" y="1030"/>
                  </a:lnTo>
                  <a:lnTo>
                    <a:pt x="2497" y="1031"/>
                  </a:lnTo>
                  <a:lnTo>
                    <a:pt x="2498" y="1032"/>
                  </a:lnTo>
                  <a:lnTo>
                    <a:pt x="2499" y="1033"/>
                  </a:lnTo>
                  <a:lnTo>
                    <a:pt x="2500" y="1034"/>
                  </a:lnTo>
                  <a:lnTo>
                    <a:pt x="2501" y="1036"/>
                  </a:lnTo>
                  <a:lnTo>
                    <a:pt x="2501" y="1037"/>
                  </a:lnTo>
                  <a:lnTo>
                    <a:pt x="2502" y="1038"/>
                  </a:lnTo>
                  <a:lnTo>
                    <a:pt x="2503" y="1039"/>
                  </a:lnTo>
                  <a:lnTo>
                    <a:pt x="2504" y="1040"/>
                  </a:lnTo>
                  <a:lnTo>
                    <a:pt x="2505" y="1041"/>
                  </a:lnTo>
                  <a:lnTo>
                    <a:pt x="2506" y="1042"/>
                  </a:lnTo>
                  <a:lnTo>
                    <a:pt x="2507" y="1044"/>
                  </a:lnTo>
                  <a:lnTo>
                    <a:pt x="2508" y="1045"/>
                  </a:lnTo>
                  <a:lnTo>
                    <a:pt x="2508" y="1046"/>
                  </a:lnTo>
                  <a:lnTo>
                    <a:pt x="2509" y="1047"/>
                  </a:lnTo>
                  <a:lnTo>
                    <a:pt x="2510" y="1048"/>
                  </a:lnTo>
                  <a:lnTo>
                    <a:pt x="2511" y="1049"/>
                  </a:lnTo>
                  <a:lnTo>
                    <a:pt x="2512" y="1050"/>
                  </a:lnTo>
                  <a:lnTo>
                    <a:pt x="2513" y="1052"/>
                  </a:lnTo>
                  <a:lnTo>
                    <a:pt x="2514" y="1053"/>
                  </a:lnTo>
                  <a:lnTo>
                    <a:pt x="2515" y="1054"/>
                  </a:lnTo>
                  <a:lnTo>
                    <a:pt x="2515" y="1055"/>
                  </a:lnTo>
                  <a:lnTo>
                    <a:pt x="2516" y="1056"/>
                  </a:lnTo>
                  <a:lnTo>
                    <a:pt x="2517" y="1057"/>
                  </a:lnTo>
                  <a:lnTo>
                    <a:pt x="2518" y="1058"/>
                  </a:lnTo>
                  <a:lnTo>
                    <a:pt x="2519" y="1059"/>
                  </a:lnTo>
                  <a:lnTo>
                    <a:pt x="2520" y="1061"/>
                  </a:lnTo>
                  <a:lnTo>
                    <a:pt x="2521" y="1062"/>
                  </a:lnTo>
                  <a:lnTo>
                    <a:pt x="2522" y="1063"/>
                  </a:lnTo>
                  <a:lnTo>
                    <a:pt x="2522" y="1064"/>
                  </a:lnTo>
                  <a:lnTo>
                    <a:pt x="2523" y="1065"/>
                  </a:lnTo>
                  <a:lnTo>
                    <a:pt x="2524" y="1066"/>
                  </a:lnTo>
                  <a:lnTo>
                    <a:pt x="2525" y="1067"/>
                  </a:lnTo>
                  <a:lnTo>
                    <a:pt x="2526" y="1068"/>
                  </a:lnTo>
                  <a:lnTo>
                    <a:pt x="2527" y="1069"/>
                  </a:lnTo>
                  <a:lnTo>
                    <a:pt x="2528" y="1071"/>
                  </a:lnTo>
                  <a:lnTo>
                    <a:pt x="2529" y="1072"/>
                  </a:lnTo>
                  <a:lnTo>
                    <a:pt x="2529" y="1073"/>
                  </a:lnTo>
                  <a:lnTo>
                    <a:pt x="2530" y="1074"/>
                  </a:lnTo>
                  <a:lnTo>
                    <a:pt x="2531" y="1075"/>
                  </a:lnTo>
                  <a:lnTo>
                    <a:pt x="2532" y="1076"/>
                  </a:lnTo>
                  <a:lnTo>
                    <a:pt x="2533" y="1077"/>
                  </a:lnTo>
                  <a:lnTo>
                    <a:pt x="2534" y="1078"/>
                  </a:lnTo>
                  <a:lnTo>
                    <a:pt x="2535" y="1079"/>
                  </a:lnTo>
                  <a:lnTo>
                    <a:pt x="2536" y="1080"/>
                  </a:lnTo>
                  <a:lnTo>
                    <a:pt x="2536" y="1082"/>
                  </a:lnTo>
                  <a:lnTo>
                    <a:pt x="2537" y="1083"/>
                  </a:lnTo>
                  <a:lnTo>
                    <a:pt x="2538" y="1084"/>
                  </a:lnTo>
                  <a:lnTo>
                    <a:pt x="2539" y="1085"/>
                  </a:lnTo>
                  <a:lnTo>
                    <a:pt x="2540" y="1086"/>
                  </a:lnTo>
                  <a:lnTo>
                    <a:pt x="2541" y="1087"/>
                  </a:lnTo>
                  <a:lnTo>
                    <a:pt x="2542" y="1088"/>
                  </a:lnTo>
                  <a:lnTo>
                    <a:pt x="2543" y="1089"/>
                  </a:lnTo>
                  <a:lnTo>
                    <a:pt x="2543" y="1090"/>
                  </a:lnTo>
                  <a:lnTo>
                    <a:pt x="2544" y="1091"/>
                  </a:lnTo>
                  <a:lnTo>
                    <a:pt x="2545" y="1092"/>
                  </a:lnTo>
                  <a:lnTo>
                    <a:pt x="2546" y="1094"/>
                  </a:lnTo>
                  <a:lnTo>
                    <a:pt x="2547" y="1095"/>
                  </a:lnTo>
                  <a:lnTo>
                    <a:pt x="2548" y="1096"/>
                  </a:lnTo>
                  <a:lnTo>
                    <a:pt x="2548" y="1096"/>
                  </a:lnTo>
                  <a:lnTo>
                    <a:pt x="2549" y="1097"/>
                  </a:lnTo>
                  <a:lnTo>
                    <a:pt x="2550" y="1098"/>
                  </a:lnTo>
                  <a:lnTo>
                    <a:pt x="2550" y="1099"/>
                  </a:lnTo>
                  <a:lnTo>
                    <a:pt x="2551" y="1100"/>
                  </a:lnTo>
                  <a:lnTo>
                    <a:pt x="2552" y="1101"/>
                  </a:lnTo>
                  <a:lnTo>
                    <a:pt x="2553" y="1102"/>
                  </a:lnTo>
                  <a:lnTo>
                    <a:pt x="2554" y="1103"/>
                  </a:lnTo>
                  <a:lnTo>
                    <a:pt x="2555" y="1104"/>
                  </a:lnTo>
                  <a:lnTo>
                    <a:pt x="2556" y="1105"/>
                  </a:lnTo>
                  <a:lnTo>
                    <a:pt x="2557" y="1106"/>
                  </a:lnTo>
                  <a:lnTo>
                    <a:pt x="2557" y="1107"/>
                  </a:lnTo>
                  <a:lnTo>
                    <a:pt x="2558" y="1108"/>
                  </a:lnTo>
                  <a:lnTo>
                    <a:pt x="2559" y="1110"/>
                  </a:lnTo>
                  <a:lnTo>
                    <a:pt x="2560" y="1111"/>
                  </a:lnTo>
                  <a:lnTo>
                    <a:pt x="2561" y="1112"/>
                  </a:lnTo>
                  <a:lnTo>
                    <a:pt x="2562" y="1113"/>
                  </a:lnTo>
                  <a:lnTo>
                    <a:pt x="2563" y="1114"/>
                  </a:lnTo>
                  <a:lnTo>
                    <a:pt x="2563" y="1115"/>
                  </a:lnTo>
                  <a:lnTo>
                    <a:pt x="2564" y="1116"/>
                  </a:lnTo>
                  <a:lnTo>
                    <a:pt x="2565" y="1117"/>
                  </a:lnTo>
                  <a:lnTo>
                    <a:pt x="2566" y="1118"/>
                  </a:lnTo>
                  <a:lnTo>
                    <a:pt x="2567" y="1119"/>
                  </a:lnTo>
                  <a:lnTo>
                    <a:pt x="2568" y="1120"/>
                  </a:lnTo>
                  <a:lnTo>
                    <a:pt x="2569" y="1121"/>
                  </a:lnTo>
                  <a:lnTo>
                    <a:pt x="2570" y="1122"/>
                  </a:lnTo>
                  <a:lnTo>
                    <a:pt x="2570" y="1123"/>
                  </a:lnTo>
                  <a:lnTo>
                    <a:pt x="2571" y="1124"/>
                  </a:lnTo>
                  <a:lnTo>
                    <a:pt x="2572" y="1125"/>
                  </a:lnTo>
                  <a:lnTo>
                    <a:pt x="2573" y="1126"/>
                  </a:lnTo>
                  <a:lnTo>
                    <a:pt x="2574" y="1127"/>
                  </a:lnTo>
                  <a:lnTo>
                    <a:pt x="2575" y="1128"/>
                  </a:lnTo>
                  <a:lnTo>
                    <a:pt x="2576" y="1129"/>
                  </a:lnTo>
                  <a:lnTo>
                    <a:pt x="2577" y="1130"/>
                  </a:lnTo>
                  <a:lnTo>
                    <a:pt x="2577" y="1131"/>
                  </a:lnTo>
                  <a:lnTo>
                    <a:pt x="2578" y="1132"/>
                  </a:lnTo>
                  <a:lnTo>
                    <a:pt x="2579" y="1133"/>
                  </a:lnTo>
                  <a:lnTo>
                    <a:pt x="2580" y="1134"/>
                  </a:lnTo>
                  <a:lnTo>
                    <a:pt x="2581" y="1135"/>
                  </a:lnTo>
                  <a:lnTo>
                    <a:pt x="2582" y="1136"/>
                  </a:lnTo>
                  <a:lnTo>
                    <a:pt x="2583" y="1137"/>
                  </a:lnTo>
                  <a:lnTo>
                    <a:pt x="2584" y="1138"/>
                  </a:lnTo>
                  <a:lnTo>
                    <a:pt x="2584" y="1139"/>
                  </a:lnTo>
                  <a:lnTo>
                    <a:pt x="2585" y="1140"/>
                  </a:lnTo>
                  <a:lnTo>
                    <a:pt x="2586" y="1141"/>
                  </a:lnTo>
                  <a:lnTo>
                    <a:pt x="2587" y="1142"/>
                  </a:lnTo>
                  <a:lnTo>
                    <a:pt x="2588" y="1143"/>
                  </a:lnTo>
                  <a:lnTo>
                    <a:pt x="2589" y="1144"/>
                  </a:lnTo>
                  <a:lnTo>
                    <a:pt x="2590" y="1145"/>
                  </a:lnTo>
                  <a:lnTo>
                    <a:pt x="2591" y="1146"/>
                  </a:lnTo>
                  <a:lnTo>
                    <a:pt x="2591" y="1147"/>
                  </a:lnTo>
                  <a:lnTo>
                    <a:pt x="2592" y="1148"/>
                  </a:lnTo>
                  <a:lnTo>
                    <a:pt x="2593" y="1149"/>
                  </a:lnTo>
                  <a:lnTo>
                    <a:pt x="2594" y="1150"/>
                  </a:lnTo>
                  <a:lnTo>
                    <a:pt x="2595" y="1151"/>
                  </a:lnTo>
                  <a:lnTo>
                    <a:pt x="2596" y="1152"/>
                  </a:lnTo>
                  <a:lnTo>
                    <a:pt x="2597" y="1153"/>
                  </a:lnTo>
                  <a:lnTo>
                    <a:pt x="2598" y="1154"/>
                  </a:lnTo>
                  <a:lnTo>
                    <a:pt x="2598" y="1155"/>
                  </a:lnTo>
                  <a:lnTo>
                    <a:pt x="2599" y="1156"/>
                  </a:lnTo>
                  <a:lnTo>
                    <a:pt x="2600" y="1157"/>
                  </a:lnTo>
                  <a:lnTo>
                    <a:pt x="2601" y="1158"/>
                  </a:lnTo>
                  <a:lnTo>
                    <a:pt x="2602" y="1159"/>
                  </a:lnTo>
                  <a:lnTo>
                    <a:pt x="2603" y="1160"/>
                  </a:lnTo>
                  <a:lnTo>
                    <a:pt x="2604" y="1161"/>
                  </a:lnTo>
                  <a:lnTo>
                    <a:pt x="2605" y="1162"/>
                  </a:lnTo>
                  <a:lnTo>
                    <a:pt x="2605" y="1163"/>
                  </a:lnTo>
                  <a:lnTo>
                    <a:pt x="2606" y="1164"/>
                  </a:lnTo>
                  <a:lnTo>
                    <a:pt x="2607" y="1165"/>
                  </a:lnTo>
                  <a:lnTo>
                    <a:pt x="2608" y="1166"/>
                  </a:lnTo>
                  <a:lnTo>
                    <a:pt x="2609" y="1167"/>
                  </a:lnTo>
                  <a:lnTo>
                    <a:pt x="2610" y="1167"/>
                  </a:lnTo>
                  <a:lnTo>
                    <a:pt x="2611" y="1168"/>
                  </a:lnTo>
                  <a:lnTo>
                    <a:pt x="2612" y="1169"/>
                  </a:lnTo>
                  <a:lnTo>
                    <a:pt x="2612" y="1170"/>
                  </a:lnTo>
                  <a:lnTo>
                    <a:pt x="2613" y="1171"/>
                  </a:lnTo>
                  <a:lnTo>
                    <a:pt x="2614" y="1172"/>
                  </a:lnTo>
                  <a:lnTo>
                    <a:pt x="2615" y="1173"/>
                  </a:lnTo>
                  <a:lnTo>
                    <a:pt x="2616" y="1174"/>
                  </a:lnTo>
                  <a:lnTo>
                    <a:pt x="2617" y="1175"/>
                  </a:lnTo>
                  <a:lnTo>
                    <a:pt x="2618" y="1176"/>
                  </a:lnTo>
                  <a:lnTo>
                    <a:pt x="2619" y="1177"/>
                  </a:lnTo>
                  <a:lnTo>
                    <a:pt x="2619" y="1178"/>
                  </a:lnTo>
                  <a:lnTo>
                    <a:pt x="2620" y="1179"/>
                  </a:lnTo>
                  <a:lnTo>
                    <a:pt x="2621" y="1180"/>
                  </a:lnTo>
                  <a:lnTo>
                    <a:pt x="2622" y="1181"/>
                  </a:lnTo>
                  <a:lnTo>
                    <a:pt x="2623" y="1181"/>
                  </a:lnTo>
                  <a:lnTo>
                    <a:pt x="2624" y="1182"/>
                  </a:lnTo>
                  <a:lnTo>
                    <a:pt x="2625" y="1183"/>
                  </a:lnTo>
                  <a:lnTo>
                    <a:pt x="2625" y="1184"/>
                  </a:lnTo>
                  <a:lnTo>
                    <a:pt x="2626" y="1185"/>
                  </a:lnTo>
                  <a:lnTo>
                    <a:pt x="2627" y="1186"/>
                  </a:lnTo>
                  <a:lnTo>
                    <a:pt x="2628" y="1187"/>
                  </a:lnTo>
                  <a:lnTo>
                    <a:pt x="2629" y="1188"/>
                  </a:lnTo>
                  <a:lnTo>
                    <a:pt x="2630" y="1189"/>
                  </a:lnTo>
                  <a:lnTo>
                    <a:pt x="2631" y="1190"/>
                  </a:lnTo>
                  <a:lnTo>
                    <a:pt x="2632" y="1191"/>
                  </a:lnTo>
                  <a:lnTo>
                    <a:pt x="2632" y="1191"/>
                  </a:lnTo>
                  <a:lnTo>
                    <a:pt x="2633" y="1192"/>
                  </a:lnTo>
                  <a:lnTo>
                    <a:pt x="2634" y="1193"/>
                  </a:lnTo>
                  <a:lnTo>
                    <a:pt x="2635" y="1194"/>
                  </a:lnTo>
                  <a:lnTo>
                    <a:pt x="2636" y="1195"/>
                  </a:lnTo>
                  <a:lnTo>
                    <a:pt x="2637" y="1196"/>
                  </a:lnTo>
                  <a:lnTo>
                    <a:pt x="2638" y="1197"/>
                  </a:lnTo>
                  <a:lnTo>
                    <a:pt x="2639" y="1198"/>
                  </a:lnTo>
                  <a:lnTo>
                    <a:pt x="2639" y="1199"/>
                  </a:lnTo>
                  <a:lnTo>
                    <a:pt x="2640" y="1199"/>
                  </a:lnTo>
                  <a:lnTo>
                    <a:pt x="2641" y="1200"/>
                  </a:lnTo>
                  <a:lnTo>
                    <a:pt x="2642" y="1201"/>
                  </a:lnTo>
                  <a:lnTo>
                    <a:pt x="2643" y="1202"/>
                  </a:lnTo>
                  <a:lnTo>
                    <a:pt x="2644" y="1203"/>
                  </a:lnTo>
                  <a:lnTo>
                    <a:pt x="2645" y="1204"/>
                  </a:lnTo>
                  <a:lnTo>
                    <a:pt x="2646" y="1205"/>
                  </a:lnTo>
                  <a:lnTo>
                    <a:pt x="2646" y="1206"/>
                  </a:lnTo>
                  <a:lnTo>
                    <a:pt x="2647" y="1206"/>
                  </a:lnTo>
                  <a:lnTo>
                    <a:pt x="2648" y="1207"/>
                  </a:lnTo>
                  <a:lnTo>
                    <a:pt x="2649" y="1208"/>
                  </a:lnTo>
                  <a:lnTo>
                    <a:pt x="2650" y="1209"/>
                  </a:lnTo>
                  <a:lnTo>
                    <a:pt x="2651" y="1210"/>
                  </a:lnTo>
                  <a:lnTo>
                    <a:pt x="2652" y="1211"/>
                  </a:lnTo>
                  <a:lnTo>
                    <a:pt x="2652" y="1211"/>
                  </a:lnTo>
                  <a:lnTo>
                    <a:pt x="2653" y="1212"/>
                  </a:lnTo>
                  <a:lnTo>
                    <a:pt x="2653" y="1213"/>
                  </a:lnTo>
                  <a:lnTo>
                    <a:pt x="2654" y="1213"/>
                  </a:lnTo>
                  <a:lnTo>
                    <a:pt x="2655" y="1214"/>
                  </a:lnTo>
                  <a:lnTo>
                    <a:pt x="2656" y="1215"/>
                  </a:lnTo>
                  <a:lnTo>
                    <a:pt x="2657" y="1216"/>
                  </a:lnTo>
                  <a:lnTo>
                    <a:pt x="2658" y="1217"/>
                  </a:lnTo>
                  <a:lnTo>
                    <a:pt x="2659" y="1218"/>
                  </a:lnTo>
                  <a:lnTo>
                    <a:pt x="2660" y="1218"/>
                  </a:lnTo>
                  <a:lnTo>
                    <a:pt x="2660" y="1219"/>
                  </a:lnTo>
                  <a:lnTo>
                    <a:pt x="2661" y="1220"/>
                  </a:lnTo>
                  <a:lnTo>
                    <a:pt x="2662" y="1221"/>
                  </a:lnTo>
                  <a:lnTo>
                    <a:pt x="2663" y="1222"/>
                  </a:lnTo>
                  <a:lnTo>
                    <a:pt x="2664" y="1223"/>
                  </a:lnTo>
                  <a:lnTo>
                    <a:pt x="2665" y="1223"/>
                  </a:lnTo>
                  <a:lnTo>
                    <a:pt x="2666" y="1224"/>
                  </a:lnTo>
                  <a:lnTo>
                    <a:pt x="2667" y="1225"/>
                  </a:lnTo>
                  <a:lnTo>
                    <a:pt x="2667" y="1226"/>
                  </a:lnTo>
                  <a:lnTo>
                    <a:pt x="2668" y="1227"/>
                  </a:lnTo>
                  <a:lnTo>
                    <a:pt x="2669" y="1227"/>
                  </a:lnTo>
                  <a:lnTo>
                    <a:pt x="2670" y="1228"/>
                  </a:lnTo>
                  <a:lnTo>
                    <a:pt x="2671" y="1229"/>
                  </a:lnTo>
                  <a:lnTo>
                    <a:pt x="2672" y="1230"/>
                  </a:lnTo>
                  <a:lnTo>
                    <a:pt x="2673" y="1231"/>
                  </a:lnTo>
                  <a:lnTo>
                    <a:pt x="2674" y="1232"/>
                  </a:lnTo>
                  <a:lnTo>
                    <a:pt x="2674" y="1232"/>
                  </a:lnTo>
                  <a:lnTo>
                    <a:pt x="2675" y="1233"/>
                  </a:lnTo>
                  <a:lnTo>
                    <a:pt x="2676" y="1234"/>
                  </a:lnTo>
                  <a:lnTo>
                    <a:pt x="2677" y="1235"/>
                  </a:lnTo>
                  <a:lnTo>
                    <a:pt x="2678" y="1235"/>
                  </a:lnTo>
                  <a:lnTo>
                    <a:pt x="2679" y="1236"/>
                  </a:lnTo>
                  <a:lnTo>
                    <a:pt x="2680" y="1237"/>
                  </a:lnTo>
                  <a:lnTo>
                    <a:pt x="2681" y="1238"/>
                  </a:lnTo>
                  <a:lnTo>
                    <a:pt x="2681" y="1239"/>
                  </a:lnTo>
                  <a:lnTo>
                    <a:pt x="2682" y="1239"/>
                  </a:lnTo>
                  <a:lnTo>
                    <a:pt x="2683" y="1240"/>
                  </a:lnTo>
                  <a:lnTo>
                    <a:pt x="2684" y="1241"/>
                  </a:lnTo>
                  <a:lnTo>
                    <a:pt x="2685" y="1242"/>
                  </a:lnTo>
                  <a:lnTo>
                    <a:pt x="2686" y="1242"/>
                  </a:lnTo>
                  <a:lnTo>
                    <a:pt x="2687" y="1243"/>
                  </a:lnTo>
                  <a:lnTo>
                    <a:pt x="2687" y="1244"/>
                  </a:lnTo>
                  <a:lnTo>
                    <a:pt x="2688" y="1245"/>
                  </a:lnTo>
                  <a:lnTo>
                    <a:pt x="2689" y="1246"/>
                  </a:lnTo>
                  <a:lnTo>
                    <a:pt x="2690" y="1246"/>
                  </a:lnTo>
                  <a:lnTo>
                    <a:pt x="2691" y="1247"/>
                  </a:lnTo>
                  <a:lnTo>
                    <a:pt x="2692" y="1248"/>
                  </a:lnTo>
                  <a:lnTo>
                    <a:pt x="2693" y="1249"/>
                  </a:lnTo>
                  <a:lnTo>
                    <a:pt x="2694" y="1249"/>
                  </a:lnTo>
                  <a:lnTo>
                    <a:pt x="2694" y="1250"/>
                  </a:lnTo>
                  <a:lnTo>
                    <a:pt x="2695" y="1251"/>
                  </a:lnTo>
                  <a:lnTo>
                    <a:pt x="2696" y="1252"/>
                  </a:lnTo>
                  <a:lnTo>
                    <a:pt x="2697" y="1252"/>
                  </a:lnTo>
                  <a:lnTo>
                    <a:pt x="2698" y="1253"/>
                  </a:lnTo>
                  <a:lnTo>
                    <a:pt x="2699" y="1254"/>
                  </a:lnTo>
                  <a:lnTo>
                    <a:pt x="2700" y="1254"/>
                  </a:lnTo>
                  <a:lnTo>
                    <a:pt x="2701" y="1255"/>
                  </a:lnTo>
                  <a:lnTo>
                    <a:pt x="2701" y="1256"/>
                  </a:lnTo>
                  <a:lnTo>
                    <a:pt x="2702" y="1257"/>
                  </a:lnTo>
                  <a:lnTo>
                    <a:pt x="2703" y="1257"/>
                  </a:lnTo>
                  <a:lnTo>
                    <a:pt x="2704" y="1258"/>
                  </a:lnTo>
                  <a:lnTo>
                    <a:pt x="2705" y="1259"/>
                  </a:lnTo>
                  <a:lnTo>
                    <a:pt x="2706" y="1260"/>
                  </a:lnTo>
                  <a:lnTo>
                    <a:pt x="2707" y="1260"/>
                  </a:lnTo>
                  <a:lnTo>
                    <a:pt x="2708" y="1261"/>
                  </a:lnTo>
                  <a:lnTo>
                    <a:pt x="2708" y="1262"/>
                  </a:lnTo>
                  <a:lnTo>
                    <a:pt x="2709" y="1262"/>
                  </a:lnTo>
                  <a:lnTo>
                    <a:pt x="2710" y="1263"/>
                  </a:lnTo>
                  <a:lnTo>
                    <a:pt x="2711" y="1264"/>
                  </a:lnTo>
                  <a:lnTo>
                    <a:pt x="2712" y="1264"/>
                  </a:lnTo>
                  <a:lnTo>
                    <a:pt x="2713" y="1265"/>
                  </a:lnTo>
                  <a:lnTo>
                    <a:pt x="2714" y="1266"/>
                  </a:lnTo>
                  <a:lnTo>
                    <a:pt x="2715" y="1267"/>
                  </a:lnTo>
                  <a:lnTo>
                    <a:pt x="2715" y="1267"/>
                  </a:lnTo>
                  <a:lnTo>
                    <a:pt x="2716" y="1268"/>
                  </a:lnTo>
                  <a:lnTo>
                    <a:pt x="2717" y="1269"/>
                  </a:lnTo>
                  <a:lnTo>
                    <a:pt x="2718" y="1269"/>
                  </a:lnTo>
                  <a:lnTo>
                    <a:pt x="2719" y="1270"/>
                  </a:lnTo>
                  <a:lnTo>
                    <a:pt x="2720" y="1271"/>
                  </a:lnTo>
                  <a:lnTo>
                    <a:pt x="2721" y="1271"/>
                  </a:lnTo>
                  <a:lnTo>
                    <a:pt x="2722" y="1272"/>
                  </a:lnTo>
                  <a:lnTo>
                    <a:pt x="2722" y="1273"/>
                  </a:lnTo>
                  <a:lnTo>
                    <a:pt x="2723" y="1273"/>
                  </a:lnTo>
                  <a:lnTo>
                    <a:pt x="2724" y="1274"/>
                  </a:lnTo>
                  <a:lnTo>
                    <a:pt x="2725" y="1275"/>
                  </a:lnTo>
                  <a:lnTo>
                    <a:pt x="2726" y="1275"/>
                  </a:lnTo>
                  <a:lnTo>
                    <a:pt x="2727" y="1276"/>
                  </a:lnTo>
                  <a:lnTo>
                    <a:pt x="2728" y="1277"/>
                  </a:lnTo>
                  <a:lnTo>
                    <a:pt x="2729" y="1277"/>
                  </a:lnTo>
                  <a:lnTo>
                    <a:pt x="2729" y="1278"/>
                  </a:lnTo>
                  <a:lnTo>
                    <a:pt x="2730" y="1279"/>
                  </a:lnTo>
                  <a:lnTo>
                    <a:pt x="2731" y="1279"/>
                  </a:lnTo>
                  <a:lnTo>
                    <a:pt x="2732" y="1280"/>
                  </a:lnTo>
                  <a:lnTo>
                    <a:pt x="2733" y="1280"/>
                  </a:lnTo>
                  <a:lnTo>
                    <a:pt x="2734" y="1281"/>
                  </a:lnTo>
                  <a:lnTo>
                    <a:pt x="2735" y="1282"/>
                  </a:lnTo>
                  <a:lnTo>
                    <a:pt x="2736" y="1282"/>
                  </a:lnTo>
                  <a:lnTo>
                    <a:pt x="2736" y="1283"/>
                  </a:lnTo>
                  <a:lnTo>
                    <a:pt x="2737" y="1284"/>
                  </a:lnTo>
                  <a:lnTo>
                    <a:pt x="2738" y="1284"/>
                  </a:lnTo>
                  <a:lnTo>
                    <a:pt x="2739" y="1285"/>
                  </a:lnTo>
                  <a:lnTo>
                    <a:pt x="2740" y="1286"/>
                  </a:lnTo>
                  <a:lnTo>
                    <a:pt x="2741" y="1286"/>
                  </a:lnTo>
                  <a:lnTo>
                    <a:pt x="2742" y="1287"/>
                  </a:lnTo>
                  <a:lnTo>
                    <a:pt x="2743" y="1287"/>
                  </a:lnTo>
                  <a:lnTo>
                    <a:pt x="2743" y="1288"/>
                  </a:lnTo>
                  <a:lnTo>
                    <a:pt x="2744" y="1289"/>
                  </a:lnTo>
                  <a:lnTo>
                    <a:pt x="2745" y="1289"/>
                  </a:lnTo>
                  <a:lnTo>
                    <a:pt x="2746" y="1290"/>
                  </a:lnTo>
                  <a:lnTo>
                    <a:pt x="2747" y="1290"/>
                  </a:lnTo>
                  <a:lnTo>
                    <a:pt x="2748" y="1291"/>
                  </a:lnTo>
                  <a:lnTo>
                    <a:pt x="2749" y="1292"/>
                  </a:lnTo>
                  <a:lnTo>
                    <a:pt x="2749" y="1292"/>
                  </a:lnTo>
                  <a:lnTo>
                    <a:pt x="2750" y="1293"/>
                  </a:lnTo>
                  <a:lnTo>
                    <a:pt x="2751" y="1293"/>
                  </a:lnTo>
                  <a:lnTo>
                    <a:pt x="2752" y="1294"/>
                  </a:lnTo>
                  <a:lnTo>
                    <a:pt x="2753" y="1295"/>
                  </a:lnTo>
                  <a:lnTo>
                    <a:pt x="2754" y="1295"/>
                  </a:lnTo>
                  <a:lnTo>
                    <a:pt x="2755" y="1296"/>
                  </a:lnTo>
                  <a:lnTo>
                    <a:pt x="2756" y="1296"/>
                  </a:lnTo>
                  <a:lnTo>
                    <a:pt x="2756" y="1296"/>
                  </a:lnTo>
                  <a:lnTo>
                    <a:pt x="2756" y="1297"/>
                  </a:lnTo>
                  <a:lnTo>
                    <a:pt x="2757" y="1298"/>
                  </a:lnTo>
                  <a:lnTo>
                    <a:pt x="2758" y="1298"/>
                  </a:lnTo>
                  <a:lnTo>
                    <a:pt x="2759" y="1299"/>
                  </a:lnTo>
                  <a:lnTo>
                    <a:pt x="2760" y="1299"/>
                  </a:lnTo>
                  <a:lnTo>
                    <a:pt x="2761" y="1300"/>
                  </a:lnTo>
                  <a:lnTo>
                    <a:pt x="2762" y="1300"/>
                  </a:lnTo>
                  <a:lnTo>
                    <a:pt x="2763" y="1301"/>
                  </a:lnTo>
                  <a:lnTo>
                    <a:pt x="2763" y="1301"/>
                  </a:lnTo>
                  <a:lnTo>
                    <a:pt x="2764" y="1302"/>
                  </a:lnTo>
                  <a:lnTo>
                    <a:pt x="2765" y="1303"/>
                  </a:lnTo>
                  <a:lnTo>
                    <a:pt x="2766" y="1303"/>
                  </a:lnTo>
                  <a:lnTo>
                    <a:pt x="2767" y="1304"/>
                  </a:lnTo>
                  <a:lnTo>
                    <a:pt x="2768" y="1304"/>
                  </a:lnTo>
                  <a:lnTo>
                    <a:pt x="2769" y="1305"/>
                  </a:lnTo>
                  <a:lnTo>
                    <a:pt x="2770" y="1305"/>
                  </a:lnTo>
                  <a:lnTo>
                    <a:pt x="2770" y="1306"/>
                  </a:lnTo>
                  <a:lnTo>
                    <a:pt x="2771" y="1306"/>
                  </a:lnTo>
                  <a:lnTo>
                    <a:pt x="2772" y="1307"/>
                  </a:lnTo>
                  <a:lnTo>
                    <a:pt x="2773" y="1307"/>
                  </a:lnTo>
                  <a:lnTo>
                    <a:pt x="2774" y="1308"/>
                  </a:lnTo>
                  <a:lnTo>
                    <a:pt x="2775" y="1308"/>
                  </a:lnTo>
                  <a:lnTo>
                    <a:pt x="2776" y="1309"/>
                  </a:lnTo>
                  <a:lnTo>
                    <a:pt x="2777" y="1309"/>
                  </a:lnTo>
                  <a:lnTo>
                    <a:pt x="2777" y="1310"/>
                  </a:lnTo>
                  <a:lnTo>
                    <a:pt x="2778" y="1310"/>
                  </a:lnTo>
                  <a:lnTo>
                    <a:pt x="2779" y="1311"/>
                  </a:lnTo>
                  <a:lnTo>
                    <a:pt x="2780" y="1311"/>
                  </a:lnTo>
                  <a:lnTo>
                    <a:pt x="2781" y="1312"/>
                  </a:lnTo>
                  <a:lnTo>
                    <a:pt x="2782" y="1312"/>
                  </a:lnTo>
                  <a:lnTo>
                    <a:pt x="2783" y="1313"/>
                  </a:lnTo>
                  <a:lnTo>
                    <a:pt x="2784" y="1313"/>
                  </a:lnTo>
                  <a:lnTo>
                    <a:pt x="2784" y="1314"/>
                  </a:lnTo>
                  <a:lnTo>
                    <a:pt x="2785" y="1314"/>
                  </a:lnTo>
                  <a:lnTo>
                    <a:pt x="2786" y="1315"/>
                  </a:lnTo>
                  <a:lnTo>
                    <a:pt x="2787" y="1315"/>
                  </a:lnTo>
                  <a:lnTo>
                    <a:pt x="2788" y="1316"/>
                  </a:lnTo>
                  <a:lnTo>
                    <a:pt x="2789" y="1316"/>
                  </a:lnTo>
                  <a:lnTo>
                    <a:pt x="2790" y="1317"/>
                  </a:lnTo>
                  <a:lnTo>
                    <a:pt x="2791" y="1317"/>
                  </a:lnTo>
                  <a:lnTo>
                    <a:pt x="2791" y="1318"/>
                  </a:lnTo>
                  <a:lnTo>
                    <a:pt x="2792" y="1318"/>
                  </a:lnTo>
                  <a:lnTo>
                    <a:pt x="2793" y="1318"/>
                  </a:lnTo>
                  <a:lnTo>
                    <a:pt x="2794" y="1319"/>
                  </a:lnTo>
                  <a:lnTo>
                    <a:pt x="2795" y="1319"/>
                  </a:lnTo>
                  <a:lnTo>
                    <a:pt x="2796" y="1320"/>
                  </a:lnTo>
                  <a:lnTo>
                    <a:pt x="2797" y="1320"/>
                  </a:lnTo>
                  <a:lnTo>
                    <a:pt x="2798" y="1321"/>
                  </a:lnTo>
                  <a:lnTo>
                    <a:pt x="2798" y="1321"/>
                  </a:lnTo>
                  <a:lnTo>
                    <a:pt x="2799" y="1321"/>
                  </a:lnTo>
                  <a:lnTo>
                    <a:pt x="2800" y="1322"/>
                  </a:lnTo>
                  <a:lnTo>
                    <a:pt x="2801" y="1322"/>
                  </a:lnTo>
                  <a:lnTo>
                    <a:pt x="2802" y="1323"/>
                  </a:lnTo>
                  <a:lnTo>
                    <a:pt x="2803" y="1323"/>
                  </a:lnTo>
                  <a:lnTo>
                    <a:pt x="2804" y="1324"/>
                  </a:lnTo>
                  <a:lnTo>
                    <a:pt x="2805" y="1324"/>
                  </a:lnTo>
                  <a:lnTo>
                    <a:pt x="2805" y="1324"/>
                  </a:lnTo>
                  <a:lnTo>
                    <a:pt x="2806" y="1325"/>
                  </a:lnTo>
                  <a:lnTo>
                    <a:pt x="2807" y="1325"/>
                  </a:lnTo>
                  <a:lnTo>
                    <a:pt x="2808" y="1326"/>
                  </a:lnTo>
                  <a:lnTo>
                    <a:pt x="2809" y="1326"/>
                  </a:lnTo>
                  <a:lnTo>
                    <a:pt x="2810" y="1326"/>
                  </a:lnTo>
                  <a:lnTo>
                    <a:pt x="2811" y="1327"/>
                  </a:lnTo>
                  <a:lnTo>
                    <a:pt x="2811" y="1327"/>
                  </a:lnTo>
                  <a:lnTo>
                    <a:pt x="2812" y="1328"/>
                  </a:lnTo>
                  <a:lnTo>
                    <a:pt x="2813" y="1328"/>
                  </a:lnTo>
                  <a:lnTo>
                    <a:pt x="2814" y="1328"/>
                  </a:lnTo>
                  <a:lnTo>
                    <a:pt x="2815" y="1329"/>
                  </a:lnTo>
                  <a:lnTo>
                    <a:pt x="2816" y="1329"/>
                  </a:lnTo>
                  <a:lnTo>
                    <a:pt x="2817" y="1329"/>
                  </a:lnTo>
                  <a:lnTo>
                    <a:pt x="2818" y="1330"/>
                  </a:lnTo>
                  <a:lnTo>
                    <a:pt x="2818" y="1330"/>
                  </a:lnTo>
                  <a:lnTo>
                    <a:pt x="2819" y="1330"/>
                  </a:lnTo>
                  <a:lnTo>
                    <a:pt x="2820" y="1331"/>
                  </a:lnTo>
                  <a:lnTo>
                    <a:pt x="2821" y="1331"/>
                  </a:lnTo>
                  <a:lnTo>
                    <a:pt x="2822" y="1332"/>
                  </a:lnTo>
                  <a:lnTo>
                    <a:pt x="2823" y="1332"/>
                  </a:lnTo>
                  <a:lnTo>
                    <a:pt x="2824" y="1332"/>
                  </a:lnTo>
                  <a:lnTo>
                    <a:pt x="2825" y="1333"/>
                  </a:lnTo>
                  <a:lnTo>
                    <a:pt x="2825" y="1333"/>
                  </a:lnTo>
                  <a:lnTo>
                    <a:pt x="2826" y="1333"/>
                  </a:lnTo>
                  <a:lnTo>
                    <a:pt x="2827" y="1334"/>
                  </a:lnTo>
                  <a:lnTo>
                    <a:pt x="2828" y="1334"/>
                  </a:lnTo>
                  <a:lnTo>
                    <a:pt x="2829" y="1334"/>
                  </a:lnTo>
                  <a:lnTo>
                    <a:pt x="2830" y="1335"/>
                  </a:lnTo>
                  <a:lnTo>
                    <a:pt x="2831" y="1335"/>
                  </a:lnTo>
                  <a:lnTo>
                    <a:pt x="2832" y="1335"/>
                  </a:lnTo>
                  <a:lnTo>
                    <a:pt x="2832" y="1335"/>
                  </a:lnTo>
                  <a:lnTo>
                    <a:pt x="2833" y="1336"/>
                  </a:lnTo>
                  <a:lnTo>
                    <a:pt x="2834" y="1336"/>
                  </a:lnTo>
                  <a:lnTo>
                    <a:pt x="2835" y="1336"/>
                  </a:lnTo>
                  <a:lnTo>
                    <a:pt x="2836" y="1337"/>
                  </a:lnTo>
                  <a:lnTo>
                    <a:pt x="2837" y="1337"/>
                  </a:lnTo>
                  <a:lnTo>
                    <a:pt x="2838" y="1337"/>
                  </a:lnTo>
                  <a:lnTo>
                    <a:pt x="2839" y="1338"/>
                  </a:lnTo>
                  <a:lnTo>
                    <a:pt x="2839" y="1338"/>
                  </a:lnTo>
                  <a:lnTo>
                    <a:pt x="2840" y="1338"/>
                  </a:lnTo>
                  <a:lnTo>
                    <a:pt x="2841" y="1338"/>
                  </a:lnTo>
                  <a:lnTo>
                    <a:pt x="2842" y="1339"/>
                  </a:lnTo>
                  <a:lnTo>
                    <a:pt x="2843" y="1339"/>
                  </a:lnTo>
                  <a:lnTo>
                    <a:pt x="2844" y="1339"/>
                  </a:lnTo>
                  <a:lnTo>
                    <a:pt x="2845" y="1339"/>
                  </a:lnTo>
                  <a:lnTo>
                    <a:pt x="2846" y="1340"/>
                  </a:lnTo>
                  <a:lnTo>
                    <a:pt x="2846" y="1340"/>
                  </a:lnTo>
                  <a:lnTo>
                    <a:pt x="2847" y="1340"/>
                  </a:lnTo>
                  <a:lnTo>
                    <a:pt x="2848" y="1340"/>
                  </a:lnTo>
                  <a:lnTo>
                    <a:pt x="2849" y="1341"/>
                  </a:lnTo>
                  <a:lnTo>
                    <a:pt x="2850" y="1341"/>
                  </a:lnTo>
                  <a:lnTo>
                    <a:pt x="2851" y="1341"/>
                  </a:lnTo>
                  <a:lnTo>
                    <a:pt x="2852" y="1341"/>
                  </a:lnTo>
                  <a:lnTo>
                    <a:pt x="2853" y="1342"/>
                  </a:lnTo>
                  <a:lnTo>
                    <a:pt x="2853" y="1342"/>
                  </a:lnTo>
                  <a:lnTo>
                    <a:pt x="2854" y="1342"/>
                  </a:lnTo>
                  <a:lnTo>
                    <a:pt x="2855" y="1342"/>
                  </a:lnTo>
                  <a:lnTo>
                    <a:pt x="2856" y="1343"/>
                  </a:lnTo>
                  <a:lnTo>
                    <a:pt x="2857" y="1343"/>
                  </a:lnTo>
                  <a:lnTo>
                    <a:pt x="2858" y="1343"/>
                  </a:lnTo>
                  <a:lnTo>
                    <a:pt x="2859" y="1343"/>
                  </a:lnTo>
                  <a:lnTo>
                    <a:pt x="2860" y="1344"/>
                  </a:lnTo>
                  <a:lnTo>
                    <a:pt x="2860" y="1344"/>
                  </a:lnTo>
                  <a:lnTo>
                    <a:pt x="2860" y="1344"/>
                  </a:lnTo>
                  <a:lnTo>
                    <a:pt x="2861" y="1344"/>
                  </a:lnTo>
                  <a:lnTo>
                    <a:pt x="2862" y="1344"/>
                  </a:lnTo>
                  <a:lnTo>
                    <a:pt x="2863" y="1344"/>
                  </a:lnTo>
                  <a:lnTo>
                    <a:pt x="2864" y="1345"/>
                  </a:lnTo>
                  <a:lnTo>
                    <a:pt x="2865" y="1345"/>
                  </a:lnTo>
                  <a:lnTo>
                    <a:pt x="2866" y="1345"/>
                  </a:lnTo>
                  <a:lnTo>
                    <a:pt x="2866" y="1345"/>
                  </a:lnTo>
                  <a:lnTo>
                    <a:pt x="2867" y="1345"/>
                  </a:lnTo>
                  <a:lnTo>
                    <a:pt x="2868" y="1345"/>
                  </a:lnTo>
                  <a:lnTo>
                    <a:pt x="2869" y="1346"/>
                  </a:lnTo>
                  <a:lnTo>
                    <a:pt x="2870" y="1346"/>
                  </a:lnTo>
                  <a:lnTo>
                    <a:pt x="2871" y="1346"/>
                  </a:lnTo>
                  <a:lnTo>
                    <a:pt x="2872" y="1346"/>
                  </a:lnTo>
                  <a:lnTo>
                    <a:pt x="2873" y="1346"/>
                  </a:lnTo>
                  <a:lnTo>
                    <a:pt x="2873" y="1346"/>
                  </a:lnTo>
                  <a:lnTo>
                    <a:pt x="2874" y="1347"/>
                  </a:lnTo>
                  <a:lnTo>
                    <a:pt x="2875" y="1347"/>
                  </a:lnTo>
                  <a:lnTo>
                    <a:pt x="2876" y="1347"/>
                  </a:lnTo>
                  <a:lnTo>
                    <a:pt x="2877" y="1347"/>
                  </a:lnTo>
                  <a:lnTo>
                    <a:pt x="2878" y="1347"/>
                  </a:lnTo>
                  <a:lnTo>
                    <a:pt x="2879" y="1347"/>
                  </a:lnTo>
                  <a:lnTo>
                    <a:pt x="2880" y="1347"/>
                  </a:lnTo>
                  <a:lnTo>
                    <a:pt x="2880" y="1347"/>
                  </a:lnTo>
                  <a:lnTo>
                    <a:pt x="2881" y="1348"/>
                  </a:lnTo>
                  <a:lnTo>
                    <a:pt x="2882" y="1348"/>
                  </a:lnTo>
                  <a:lnTo>
                    <a:pt x="2883" y="1348"/>
                  </a:lnTo>
                  <a:lnTo>
                    <a:pt x="2884" y="1348"/>
                  </a:lnTo>
                  <a:lnTo>
                    <a:pt x="2885" y="1348"/>
                  </a:lnTo>
                  <a:lnTo>
                    <a:pt x="2886" y="1348"/>
                  </a:lnTo>
                  <a:lnTo>
                    <a:pt x="2887" y="1348"/>
                  </a:lnTo>
                  <a:lnTo>
                    <a:pt x="2887" y="1348"/>
                  </a:lnTo>
                  <a:lnTo>
                    <a:pt x="2888" y="1348"/>
                  </a:lnTo>
                  <a:lnTo>
                    <a:pt x="2889" y="1348"/>
                  </a:lnTo>
                  <a:lnTo>
                    <a:pt x="2890" y="1348"/>
                  </a:lnTo>
                  <a:lnTo>
                    <a:pt x="2891" y="1348"/>
                  </a:lnTo>
                  <a:lnTo>
                    <a:pt x="2892" y="1349"/>
                  </a:lnTo>
                  <a:lnTo>
                    <a:pt x="2893" y="1349"/>
                  </a:lnTo>
                  <a:lnTo>
                    <a:pt x="2894" y="1349"/>
                  </a:lnTo>
                  <a:lnTo>
                    <a:pt x="2894" y="1349"/>
                  </a:lnTo>
                  <a:lnTo>
                    <a:pt x="2895" y="1349"/>
                  </a:lnTo>
                  <a:lnTo>
                    <a:pt x="2896" y="1349"/>
                  </a:lnTo>
                  <a:lnTo>
                    <a:pt x="2897" y="1349"/>
                  </a:lnTo>
                  <a:lnTo>
                    <a:pt x="2898" y="1349"/>
                  </a:lnTo>
                  <a:lnTo>
                    <a:pt x="2899" y="1349"/>
                  </a:lnTo>
                  <a:lnTo>
                    <a:pt x="2900" y="1349"/>
                  </a:lnTo>
                  <a:lnTo>
                    <a:pt x="2901" y="1349"/>
                  </a:lnTo>
                  <a:lnTo>
                    <a:pt x="2901" y="1349"/>
                  </a:lnTo>
                  <a:lnTo>
                    <a:pt x="2902" y="1349"/>
                  </a:lnTo>
                  <a:lnTo>
                    <a:pt x="2903" y="1349"/>
                  </a:lnTo>
                  <a:lnTo>
                    <a:pt x="2904" y="1349"/>
                  </a:lnTo>
                  <a:lnTo>
                    <a:pt x="2905" y="1349"/>
                  </a:lnTo>
                  <a:lnTo>
                    <a:pt x="2906" y="1349"/>
                  </a:lnTo>
                  <a:lnTo>
                    <a:pt x="2907" y="1349"/>
                  </a:lnTo>
                  <a:lnTo>
                    <a:pt x="2908" y="1349"/>
                  </a:lnTo>
                  <a:lnTo>
                    <a:pt x="2908" y="1349"/>
                  </a:lnTo>
                  <a:lnTo>
                    <a:pt x="2909" y="1349"/>
                  </a:lnTo>
                  <a:lnTo>
                    <a:pt x="2910" y="1349"/>
                  </a:lnTo>
                  <a:lnTo>
                    <a:pt x="2911" y="1349"/>
                  </a:lnTo>
                  <a:lnTo>
                    <a:pt x="2912" y="1349"/>
                  </a:lnTo>
                  <a:lnTo>
                    <a:pt x="2913" y="1349"/>
                  </a:lnTo>
                  <a:lnTo>
                    <a:pt x="2914" y="1349"/>
                  </a:lnTo>
                  <a:lnTo>
                    <a:pt x="2915" y="1349"/>
                  </a:lnTo>
                  <a:lnTo>
                    <a:pt x="2915" y="1348"/>
                  </a:lnTo>
                  <a:lnTo>
                    <a:pt x="2916" y="1348"/>
                  </a:lnTo>
                  <a:lnTo>
                    <a:pt x="2917" y="1348"/>
                  </a:lnTo>
                  <a:lnTo>
                    <a:pt x="2918" y="1348"/>
                  </a:lnTo>
                  <a:lnTo>
                    <a:pt x="2919" y="1348"/>
                  </a:lnTo>
                  <a:lnTo>
                    <a:pt x="2920" y="1348"/>
                  </a:lnTo>
                  <a:lnTo>
                    <a:pt x="2921" y="1348"/>
                  </a:lnTo>
                  <a:lnTo>
                    <a:pt x="2922" y="1348"/>
                  </a:lnTo>
                  <a:lnTo>
                    <a:pt x="2922" y="1348"/>
                  </a:lnTo>
                  <a:lnTo>
                    <a:pt x="2923" y="1348"/>
                  </a:lnTo>
                  <a:lnTo>
                    <a:pt x="2924" y="1348"/>
                  </a:lnTo>
                  <a:lnTo>
                    <a:pt x="2925" y="1348"/>
                  </a:lnTo>
                  <a:lnTo>
                    <a:pt x="2926" y="1347"/>
                  </a:lnTo>
                  <a:lnTo>
                    <a:pt x="2927" y="1347"/>
                  </a:lnTo>
                  <a:lnTo>
                    <a:pt x="2928" y="1347"/>
                  </a:lnTo>
                  <a:lnTo>
                    <a:pt x="2928" y="1347"/>
                  </a:lnTo>
                  <a:lnTo>
                    <a:pt x="2929" y="1347"/>
                  </a:lnTo>
                  <a:lnTo>
                    <a:pt x="2930" y="1347"/>
                  </a:lnTo>
                  <a:lnTo>
                    <a:pt x="2931" y="1347"/>
                  </a:lnTo>
                  <a:lnTo>
                    <a:pt x="2932" y="1347"/>
                  </a:lnTo>
                  <a:lnTo>
                    <a:pt x="2933" y="1346"/>
                  </a:lnTo>
                  <a:lnTo>
                    <a:pt x="2934" y="1346"/>
                  </a:lnTo>
                  <a:lnTo>
                    <a:pt x="2935" y="1346"/>
                  </a:lnTo>
                  <a:lnTo>
                    <a:pt x="2935" y="1346"/>
                  </a:lnTo>
                  <a:lnTo>
                    <a:pt x="2936" y="1346"/>
                  </a:lnTo>
                  <a:lnTo>
                    <a:pt x="2937" y="1346"/>
                  </a:lnTo>
                  <a:lnTo>
                    <a:pt x="2938" y="1346"/>
                  </a:lnTo>
                  <a:lnTo>
                    <a:pt x="2939" y="1345"/>
                  </a:lnTo>
                  <a:lnTo>
                    <a:pt x="2940" y="1345"/>
                  </a:lnTo>
                  <a:lnTo>
                    <a:pt x="2941" y="1345"/>
                  </a:lnTo>
                  <a:lnTo>
                    <a:pt x="2942" y="1345"/>
                  </a:lnTo>
                  <a:lnTo>
                    <a:pt x="2942" y="1345"/>
                  </a:lnTo>
                  <a:lnTo>
                    <a:pt x="2943" y="1344"/>
                  </a:lnTo>
                  <a:lnTo>
                    <a:pt x="2944" y="1344"/>
                  </a:lnTo>
                  <a:lnTo>
                    <a:pt x="2945" y="1344"/>
                  </a:lnTo>
                  <a:lnTo>
                    <a:pt x="2946" y="1344"/>
                  </a:lnTo>
                  <a:lnTo>
                    <a:pt x="2947" y="1344"/>
                  </a:lnTo>
                  <a:lnTo>
                    <a:pt x="2948" y="1343"/>
                  </a:lnTo>
                  <a:lnTo>
                    <a:pt x="2949" y="1343"/>
                  </a:lnTo>
                  <a:lnTo>
                    <a:pt x="2949" y="1343"/>
                  </a:lnTo>
                  <a:lnTo>
                    <a:pt x="2950" y="1343"/>
                  </a:lnTo>
                  <a:lnTo>
                    <a:pt x="2951" y="1343"/>
                  </a:lnTo>
                  <a:lnTo>
                    <a:pt x="2952" y="1342"/>
                  </a:lnTo>
                  <a:lnTo>
                    <a:pt x="2953" y="1342"/>
                  </a:lnTo>
                  <a:lnTo>
                    <a:pt x="2954" y="1342"/>
                  </a:lnTo>
                  <a:lnTo>
                    <a:pt x="2955" y="1342"/>
                  </a:lnTo>
                  <a:lnTo>
                    <a:pt x="2956" y="1341"/>
                  </a:lnTo>
                  <a:lnTo>
                    <a:pt x="2956" y="1341"/>
                  </a:lnTo>
                  <a:lnTo>
                    <a:pt x="2957" y="1341"/>
                  </a:lnTo>
                  <a:lnTo>
                    <a:pt x="2958" y="1341"/>
                  </a:lnTo>
                  <a:lnTo>
                    <a:pt x="2959" y="1340"/>
                  </a:lnTo>
                  <a:lnTo>
                    <a:pt x="2960" y="1340"/>
                  </a:lnTo>
                  <a:lnTo>
                    <a:pt x="2961" y="1340"/>
                  </a:lnTo>
                  <a:lnTo>
                    <a:pt x="2962" y="1339"/>
                  </a:lnTo>
                  <a:lnTo>
                    <a:pt x="2963" y="1339"/>
                  </a:lnTo>
                  <a:lnTo>
                    <a:pt x="2963" y="1339"/>
                  </a:lnTo>
                  <a:lnTo>
                    <a:pt x="2963" y="1339"/>
                  </a:lnTo>
                  <a:lnTo>
                    <a:pt x="2964" y="1339"/>
                  </a:lnTo>
                  <a:lnTo>
                    <a:pt x="2965" y="1338"/>
                  </a:lnTo>
                  <a:lnTo>
                    <a:pt x="2966" y="1338"/>
                  </a:lnTo>
                  <a:lnTo>
                    <a:pt x="2967" y="1338"/>
                  </a:lnTo>
                  <a:lnTo>
                    <a:pt x="2968" y="1337"/>
                  </a:lnTo>
                  <a:lnTo>
                    <a:pt x="2969" y="1337"/>
                  </a:lnTo>
                  <a:lnTo>
                    <a:pt x="2969" y="1337"/>
                  </a:lnTo>
                  <a:lnTo>
                    <a:pt x="2970" y="1337"/>
                  </a:lnTo>
                  <a:lnTo>
                    <a:pt x="2971" y="1336"/>
                  </a:lnTo>
                  <a:lnTo>
                    <a:pt x="2972" y="1336"/>
                  </a:lnTo>
                  <a:lnTo>
                    <a:pt x="2973" y="1336"/>
                  </a:lnTo>
                  <a:lnTo>
                    <a:pt x="2974" y="1335"/>
                  </a:lnTo>
                  <a:lnTo>
                    <a:pt x="2975" y="1335"/>
                  </a:lnTo>
                  <a:lnTo>
                    <a:pt x="2975" y="1335"/>
                  </a:lnTo>
                  <a:lnTo>
                    <a:pt x="2976" y="1335"/>
                  </a:lnTo>
                  <a:lnTo>
                    <a:pt x="2977" y="1334"/>
                  </a:lnTo>
                  <a:lnTo>
                    <a:pt x="2978" y="1334"/>
                  </a:lnTo>
                  <a:lnTo>
                    <a:pt x="2979" y="1334"/>
                  </a:lnTo>
                  <a:lnTo>
                    <a:pt x="2980" y="1333"/>
                  </a:lnTo>
                  <a:lnTo>
                    <a:pt x="2980" y="1333"/>
                  </a:lnTo>
                  <a:lnTo>
                    <a:pt x="2981" y="1333"/>
                  </a:lnTo>
                  <a:lnTo>
                    <a:pt x="2982" y="1333"/>
                  </a:lnTo>
                  <a:lnTo>
                    <a:pt x="2983" y="1332"/>
                  </a:lnTo>
                  <a:lnTo>
                    <a:pt x="2984" y="1332"/>
                  </a:lnTo>
                  <a:lnTo>
                    <a:pt x="2985" y="1332"/>
                  </a:lnTo>
                  <a:lnTo>
                    <a:pt x="2986" y="1331"/>
                  </a:lnTo>
                  <a:lnTo>
                    <a:pt x="2986" y="1331"/>
                  </a:lnTo>
                  <a:lnTo>
                    <a:pt x="2987" y="1331"/>
                  </a:lnTo>
                  <a:lnTo>
                    <a:pt x="2988" y="1331"/>
                  </a:lnTo>
                  <a:lnTo>
                    <a:pt x="2989" y="1330"/>
                  </a:lnTo>
                  <a:lnTo>
                    <a:pt x="2990" y="1330"/>
                  </a:lnTo>
                  <a:lnTo>
                    <a:pt x="2991" y="1330"/>
                  </a:lnTo>
                  <a:lnTo>
                    <a:pt x="2991" y="1330"/>
                  </a:lnTo>
                  <a:lnTo>
                    <a:pt x="2992" y="1329"/>
                  </a:lnTo>
                  <a:lnTo>
                    <a:pt x="2992" y="1329"/>
                  </a:lnTo>
                  <a:lnTo>
                    <a:pt x="2993" y="1329"/>
                  </a:lnTo>
                  <a:lnTo>
                    <a:pt x="2994" y="1329"/>
                  </a:lnTo>
                  <a:lnTo>
                    <a:pt x="2995" y="1328"/>
                  </a:lnTo>
                  <a:lnTo>
                    <a:pt x="2996" y="1328"/>
                  </a:lnTo>
                  <a:lnTo>
                    <a:pt x="2997" y="1328"/>
                  </a:lnTo>
                  <a:lnTo>
                    <a:pt x="2998" y="1327"/>
                  </a:lnTo>
                  <a:lnTo>
                    <a:pt x="2998" y="1327"/>
                  </a:lnTo>
                  <a:lnTo>
                    <a:pt x="2999" y="1327"/>
                  </a:lnTo>
                  <a:lnTo>
                    <a:pt x="3000" y="1327"/>
                  </a:lnTo>
                  <a:lnTo>
                    <a:pt x="3001" y="1326"/>
                  </a:lnTo>
                  <a:lnTo>
                    <a:pt x="3002" y="1326"/>
                  </a:lnTo>
                  <a:lnTo>
                    <a:pt x="3003" y="1326"/>
                  </a:lnTo>
                  <a:lnTo>
                    <a:pt x="3004" y="1325"/>
                  </a:lnTo>
                  <a:lnTo>
                    <a:pt x="3004" y="1325"/>
                  </a:lnTo>
                  <a:lnTo>
                    <a:pt x="3005" y="1325"/>
                  </a:lnTo>
                  <a:lnTo>
                    <a:pt x="3006" y="1325"/>
                  </a:lnTo>
                  <a:lnTo>
                    <a:pt x="3007" y="1324"/>
                  </a:lnTo>
                  <a:lnTo>
                    <a:pt x="3007" y="1324"/>
                  </a:lnTo>
                  <a:lnTo>
                    <a:pt x="3008" y="1324"/>
                  </a:lnTo>
                  <a:lnTo>
                    <a:pt x="3009" y="1324"/>
                  </a:lnTo>
                  <a:lnTo>
                    <a:pt x="3010" y="1323"/>
                  </a:lnTo>
                  <a:lnTo>
                    <a:pt x="3011" y="1323"/>
                  </a:lnTo>
                  <a:lnTo>
                    <a:pt x="3011" y="1323"/>
                  </a:lnTo>
                  <a:lnTo>
                    <a:pt x="3012" y="1323"/>
                  </a:lnTo>
                  <a:lnTo>
                    <a:pt x="3013" y="1322"/>
                  </a:lnTo>
                  <a:lnTo>
                    <a:pt x="3014" y="1322"/>
                  </a:lnTo>
                  <a:lnTo>
                    <a:pt x="3015" y="1322"/>
                  </a:lnTo>
                  <a:lnTo>
                    <a:pt x="3016" y="1322"/>
                  </a:lnTo>
                  <a:lnTo>
                    <a:pt x="3017" y="1322"/>
                  </a:lnTo>
                  <a:lnTo>
                    <a:pt x="3018" y="1321"/>
                  </a:lnTo>
                  <a:lnTo>
                    <a:pt x="3018" y="1321"/>
                  </a:lnTo>
                  <a:lnTo>
                    <a:pt x="3019" y="1321"/>
                  </a:lnTo>
                  <a:lnTo>
                    <a:pt x="3020" y="1321"/>
                  </a:lnTo>
                  <a:lnTo>
                    <a:pt x="3021" y="1321"/>
                  </a:lnTo>
                  <a:lnTo>
                    <a:pt x="3022" y="1321"/>
                  </a:lnTo>
                  <a:lnTo>
                    <a:pt x="3023" y="1321"/>
                  </a:lnTo>
                  <a:lnTo>
                    <a:pt x="3024" y="1320"/>
                  </a:lnTo>
                  <a:lnTo>
                    <a:pt x="3024" y="1320"/>
                  </a:lnTo>
                  <a:lnTo>
                    <a:pt x="3025" y="1320"/>
                  </a:lnTo>
                  <a:lnTo>
                    <a:pt x="3026" y="1320"/>
                  </a:lnTo>
                  <a:lnTo>
                    <a:pt x="3027" y="1320"/>
                  </a:lnTo>
                  <a:lnTo>
                    <a:pt x="3028" y="1320"/>
                  </a:lnTo>
                  <a:lnTo>
                    <a:pt x="3029" y="1320"/>
                  </a:lnTo>
                  <a:lnTo>
                    <a:pt x="3030" y="1320"/>
                  </a:lnTo>
                  <a:lnTo>
                    <a:pt x="3031" y="1320"/>
                  </a:lnTo>
                  <a:lnTo>
                    <a:pt x="3031" y="1320"/>
                  </a:lnTo>
                  <a:lnTo>
                    <a:pt x="3032" y="1320"/>
                  </a:lnTo>
                  <a:lnTo>
                    <a:pt x="3033" y="1320"/>
                  </a:lnTo>
                  <a:lnTo>
                    <a:pt x="3034" y="1320"/>
                  </a:lnTo>
                  <a:lnTo>
                    <a:pt x="3035" y="1320"/>
                  </a:lnTo>
                  <a:lnTo>
                    <a:pt x="3036" y="1320"/>
                  </a:lnTo>
                  <a:lnTo>
                    <a:pt x="3037" y="1320"/>
                  </a:lnTo>
                  <a:lnTo>
                    <a:pt x="3038" y="1320"/>
                  </a:lnTo>
                  <a:lnTo>
                    <a:pt x="3038" y="1320"/>
                  </a:lnTo>
                  <a:lnTo>
                    <a:pt x="3039" y="1320"/>
                  </a:lnTo>
                  <a:lnTo>
                    <a:pt x="3040" y="1320"/>
                  </a:lnTo>
                  <a:lnTo>
                    <a:pt x="3041" y="1320"/>
                  </a:lnTo>
                  <a:lnTo>
                    <a:pt x="3042" y="1320"/>
                  </a:lnTo>
                  <a:lnTo>
                    <a:pt x="3043" y="1321"/>
                  </a:lnTo>
                  <a:lnTo>
                    <a:pt x="3044" y="1321"/>
                  </a:lnTo>
                  <a:lnTo>
                    <a:pt x="3045" y="1321"/>
                  </a:lnTo>
                  <a:lnTo>
                    <a:pt x="3045" y="1321"/>
                  </a:lnTo>
                  <a:lnTo>
                    <a:pt x="3046" y="1321"/>
                  </a:lnTo>
                  <a:lnTo>
                    <a:pt x="3047" y="1321"/>
                  </a:lnTo>
                  <a:lnTo>
                    <a:pt x="3048" y="1321"/>
                  </a:lnTo>
                  <a:lnTo>
                    <a:pt x="3049" y="1322"/>
                  </a:lnTo>
                  <a:lnTo>
                    <a:pt x="3050" y="1322"/>
                  </a:lnTo>
                  <a:lnTo>
                    <a:pt x="3051" y="1322"/>
                  </a:lnTo>
                  <a:lnTo>
                    <a:pt x="3052" y="1322"/>
                  </a:lnTo>
                  <a:lnTo>
                    <a:pt x="3052" y="1322"/>
                  </a:lnTo>
                  <a:lnTo>
                    <a:pt x="3053" y="1323"/>
                  </a:lnTo>
                  <a:lnTo>
                    <a:pt x="3054" y="1323"/>
                  </a:lnTo>
                  <a:lnTo>
                    <a:pt x="3055" y="1323"/>
                  </a:lnTo>
                  <a:lnTo>
                    <a:pt x="3056" y="1323"/>
                  </a:lnTo>
                  <a:lnTo>
                    <a:pt x="3057" y="1324"/>
                  </a:lnTo>
                  <a:lnTo>
                    <a:pt x="3058" y="1324"/>
                  </a:lnTo>
                  <a:lnTo>
                    <a:pt x="3059" y="1324"/>
                  </a:lnTo>
                  <a:lnTo>
                    <a:pt x="3059" y="1324"/>
                  </a:lnTo>
                  <a:lnTo>
                    <a:pt x="3060" y="1325"/>
                  </a:lnTo>
                  <a:lnTo>
                    <a:pt x="3061" y="1325"/>
                  </a:lnTo>
                  <a:lnTo>
                    <a:pt x="3062" y="1325"/>
                  </a:lnTo>
                  <a:lnTo>
                    <a:pt x="3063" y="1326"/>
                  </a:lnTo>
                  <a:lnTo>
                    <a:pt x="3064" y="1326"/>
                  </a:lnTo>
                  <a:lnTo>
                    <a:pt x="3065" y="1326"/>
                  </a:lnTo>
                  <a:lnTo>
                    <a:pt x="3066" y="1327"/>
                  </a:lnTo>
                  <a:lnTo>
                    <a:pt x="3066" y="1327"/>
                  </a:lnTo>
                  <a:lnTo>
                    <a:pt x="3067" y="1328"/>
                  </a:lnTo>
                  <a:lnTo>
                    <a:pt x="3068" y="1328"/>
                  </a:lnTo>
                  <a:lnTo>
                    <a:pt x="3069" y="1328"/>
                  </a:lnTo>
                  <a:lnTo>
                    <a:pt x="3070" y="1329"/>
                  </a:lnTo>
                  <a:lnTo>
                    <a:pt x="3071" y="1329"/>
                  </a:lnTo>
                  <a:lnTo>
                    <a:pt x="3072" y="1330"/>
                  </a:lnTo>
                  <a:lnTo>
                    <a:pt x="3073" y="1330"/>
                  </a:lnTo>
                  <a:lnTo>
                    <a:pt x="3073" y="1331"/>
                  </a:lnTo>
                  <a:lnTo>
                    <a:pt x="3074" y="1331"/>
                  </a:lnTo>
                  <a:lnTo>
                    <a:pt x="3075" y="1331"/>
                  </a:lnTo>
                  <a:lnTo>
                    <a:pt x="3076" y="1332"/>
                  </a:lnTo>
                  <a:lnTo>
                    <a:pt x="3077" y="1332"/>
                  </a:lnTo>
                  <a:lnTo>
                    <a:pt x="3078" y="1333"/>
                  </a:lnTo>
                  <a:lnTo>
                    <a:pt x="3079" y="1333"/>
                  </a:lnTo>
                  <a:lnTo>
                    <a:pt x="3080" y="1334"/>
                  </a:lnTo>
                  <a:lnTo>
                    <a:pt x="3080" y="1334"/>
                  </a:lnTo>
                  <a:lnTo>
                    <a:pt x="3081" y="1335"/>
                  </a:lnTo>
                  <a:lnTo>
                    <a:pt x="3082" y="1336"/>
                  </a:lnTo>
                  <a:lnTo>
                    <a:pt x="3083" y="1336"/>
                  </a:lnTo>
                  <a:lnTo>
                    <a:pt x="3084" y="1337"/>
                  </a:lnTo>
                  <a:lnTo>
                    <a:pt x="3085" y="1337"/>
                  </a:lnTo>
                  <a:lnTo>
                    <a:pt x="3086" y="1338"/>
                  </a:lnTo>
                  <a:lnTo>
                    <a:pt x="3087" y="1338"/>
                  </a:lnTo>
                  <a:lnTo>
                    <a:pt x="3087" y="1339"/>
                  </a:lnTo>
                  <a:lnTo>
                    <a:pt x="3088" y="1340"/>
                  </a:lnTo>
                  <a:lnTo>
                    <a:pt x="3089" y="1340"/>
                  </a:lnTo>
                  <a:lnTo>
                    <a:pt x="3090" y="1341"/>
                  </a:lnTo>
                  <a:lnTo>
                    <a:pt x="3091" y="1341"/>
                  </a:lnTo>
                  <a:lnTo>
                    <a:pt x="3092" y="1342"/>
                  </a:lnTo>
                  <a:lnTo>
                    <a:pt x="3093" y="1343"/>
                  </a:lnTo>
                  <a:lnTo>
                    <a:pt x="3094" y="1343"/>
                  </a:lnTo>
                  <a:lnTo>
                    <a:pt x="3094" y="1344"/>
                  </a:lnTo>
                  <a:lnTo>
                    <a:pt x="3095" y="1345"/>
                  </a:lnTo>
                  <a:lnTo>
                    <a:pt x="3096" y="1345"/>
                  </a:lnTo>
                  <a:lnTo>
                    <a:pt x="3097" y="1346"/>
                  </a:lnTo>
                  <a:lnTo>
                    <a:pt x="3098" y="1347"/>
                  </a:lnTo>
                  <a:lnTo>
                    <a:pt x="3099" y="1348"/>
                  </a:lnTo>
                  <a:lnTo>
                    <a:pt x="3100" y="1348"/>
                  </a:lnTo>
                  <a:lnTo>
                    <a:pt x="3101" y="1349"/>
                  </a:lnTo>
                  <a:lnTo>
                    <a:pt x="3101" y="1350"/>
                  </a:lnTo>
                  <a:lnTo>
                    <a:pt x="3102" y="1351"/>
                  </a:lnTo>
                  <a:lnTo>
                    <a:pt x="3103" y="1351"/>
                  </a:lnTo>
                  <a:lnTo>
                    <a:pt x="3104" y="1352"/>
                  </a:lnTo>
                  <a:lnTo>
                    <a:pt x="3105" y="1353"/>
                  </a:lnTo>
                  <a:lnTo>
                    <a:pt x="3106" y="1354"/>
                  </a:lnTo>
                  <a:lnTo>
                    <a:pt x="3107" y="1354"/>
                  </a:lnTo>
                  <a:lnTo>
                    <a:pt x="3108" y="1355"/>
                  </a:lnTo>
                  <a:lnTo>
                    <a:pt x="3108" y="1356"/>
                  </a:lnTo>
                  <a:lnTo>
                    <a:pt x="3109" y="1357"/>
                  </a:lnTo>
                  <a:lnTo>
                    <a:pt x="3110" y="1358"/>
                  </a:lnTo>
                  <a:lnTo>
                    <a:pt x="3111" y="1359"/>
                  </a:lnTo>
                  <a:lnTo>
                    <a:pt x="3112" y="1359"/>
                  </a:lnTo>
                  <a:lnTo>
                    <a:pt x="3113" y="1360"/>
                  </a:lnTo>
                  <a:lnTo>
                    <a:pt x="3114" y="1361"/>
                  </a:lnTo>
                  <a:lnTo>
                    <a:pt x="3115" y="1362"/>
                  </a:lnTo>
                  <a:lnTo>
                    <a:pt x="3115" y="1363"/>
                  </a:lnTo>
                  <a:lnTo>
                    <a:pt x="3116" y="1364"/>
                  </a:lnTo>
                  <a:lnTo>
                    <a:pt x="3117" y="1365"/>
                  </a:lnTo>
                  <a:lnTo>
                    <a:pt x="3118" y="1366"/>
                  </a:lnTo>
                  <a:lnTo>
                    <a:pt x="3119" y="1366"/>
                  </a:lnTo>
                  <a:lnTo>
                    <a:pt x="3120" y="1367"/>
                  </a:lnTo>
                  <a:lnTo>
                    <a:pt x="3120" y="1367"/>
                  </a:lnTo>
                  <a:lnTo>
                    <a:pt x="3121" y="1368"/>
                  </a:lnTo>
                  <a:lnTo>
                    <a:pt x="3122" y="1369"/>
                  </a:lnTo>
                  <a:lnTo>
                    <a:pt x="3122" y="1370"/>
                  </a:lnTo>
                  <a:lnTo>
                    <a:pt x="3123" y="1371"/>
                  </a:lnTo>
                  <a:lnTo>
                    <a:pt x="3124" y="1372"/>
                  </a:lnTo>
                  <a:lnTo>
                    <a:pt x="3125" y="1373"/>
                  </a:lnTo>
                  <a:lnTo>
                    <a:pt x="3126" y="1374"/>
                  </a:lnTo>
                  <a:lnTo>
                    <a:pt x="3127" y="1375"/>
                  </a:lnTo>
                  <a:lnTo>
                    <a:pt x="3128" y="1376"/>
                  </a:lnTo>
                  <a:lnTo>
                    <a:pt x="3128" y="1377"/>
                  </a:lnTo>
                  <a:lnTo>
                    <a:pt x="3129" y="1377"/>
                  </a:lnTo>
                  <a:lnTo>
                    <a:pt x="3130" y="1378"/>
                  </a:lnTo>
                  <a:lnTo>
                    <a:pt x="3131" y="1379"/>
                  </a:lnTo>
                  <a:lnTo>
                    <a:pt x="3132" y="1380"/>
                  </a:lnTo>
                  <a:lnTo>
                    <a:pt x="3133" y="1381"/>
                  </a:lnTo>
                  <a:lnTo>
                    <a:pt x="3134" y="1382"/>
                  </a:lnTo>
                  <a:lnTo>
                    <a:pt x="3135" y="1383"/>
                  </a:lnTo>
                  <a:lnTo>
                    <a:pt x="3135" y="1384"/>
                  </a:lnTo>
                  <a:lnTo>
                    <a:pt x="3136" y="1385"/>
                  </a:lnTo>
                  <a:lnTo>
                    <a:pt x="3137" y="1386"/>
                  </a:lnTo>
                  <a:lnTo>
                    <a:pt x="3138" y="1387"/>
                  </a:lnTo>
                  <a:lnTo>
                    <a:pt x="3139" y="1388"/>
                  </a:lnTo>
                  <a:lnTo>
                    <a:pt x="3140" y="1389"/>
                  </a:lnTo>
                  <a:lnTo>
                    <a:pt x="3141" y="1389"/>
                  </a:lnTo>
                  <a:lnTo>
                    <a:pt x="3142" y="1390"/>
                  </a:lnTo>
                  <a:lnTo>
                    <a:pt x="3142" y="1391"/>
                  </a:lnTo>
                  <a:lnTo>
                    <a:pt x="3143" y="1392"/>
                  </a:lnTo>
                  <a:lnTo>
                    <a:pt x="3144" y="1393"/>
                  </a:lnTo>
                  <a:lnTo>
                    <a:pt x="3145" y="1394"/>
                  </a:lnTo>
                  <a:lnTo>
                    <a:pt x="3146" y="1395"/>
                  </a:lnTo>
                  <a:lnTo>
                    <a:pt x="3146" y="1395"/>
                  </a:lnTo>
                  <a:lnTo>
                    <a:pt x="3147" y="1396"/>
                  </a:lnTo>
                  <a:lnTo>
                    <a:pt x="3148" y="1397"/>
                  </a:lnTo>
                  <a:lnTo>
                    <a:pt x="3149" y="1398"/>
                  </a:lnTo>
                  <a:lnTo>
                    <a:pt x="3149" y="1399"/>
                  </a:lnTo>
                  <a:lnTo>
                    <a:pt x="3150" y="1399"/>
                  </a:lnTo>
                  <a:lnTo>
                    <a:pt x="3151" y="1400"/>
                  </a:lnTo>
                  <a:lnTo>
                    <a:pt x="3152" y="1401"/>
                  </a:lnTo>
                  <a:lnTo>
                    <a:pt x="3153" y="1402"/>
                  </a:lnTo>
                  <a:lnTo>
                    <a:pt x="3154" y="1403"/>
                  </a:lnTo>
                  <a:lnTo>
                    <a:pt x="3155" y="1404"/>
                  </a:lnTo>
                  <a:lnTo>
                    <a:pt x="3156" y="1405"/>
                  </a:lnTo>
                  <a:lnTo>
                    <a:pt x="3156" y="1406"/>
                  </a:lnTo>
                  <a:lnTo>
                    <a:pt x="3157" y="1406"/>
                  </a:lnTo>
                  <a:lnTo>
                    <a:pt x="3158" y="1407"/>
                  </a:lnTo>
                  <a:lnTo>
                    <a:pt x="3159" y="1408"/>
                  </a:lnTo>
                  <a:lnTo>
                    <a:pt x="3160" y="1409"/>
                  </a:lnTo>
                  <a:lnTo>
                    <a:pt x="3161" y="1410"/>
                  </a:lnTo>
                  <a:lnTo>
                    <a:pt x="3162" y="1410"/>
                  </a:lnTo>
                  <a:lnTo>
                    <a:pt x="3163" y="1411"/>
                  </a:lnTo>
                  <a:lnTo>
                    <a:pt x="3163" y="1412"/>
                  </a:lnTo>
                  <a:lnTo>
                    <a:pt x="3164" y="1413"/>
                  </a:lnTo>
                  <a:lnTo>
                    <a:pt x="3165" y="1414"/>
                  </a:lnTo>
                  <a:lnTo>
                    <a:pt x="3166" y="1414"/>
                  </a:lnTo>
                  <a:lnTo>
                    <a:pt x="3167" y="1415"/>
                  </a:lnTo>
                  <a:lnTo>
                    <a:pt x="3168" y="1416"/>
                  </a:lnTo>
                  <a:lnTo>
                    <a:pt x="3169" y="1417"/>
                  </a:lnTo>
                  <a:lnTo>
                    <a:pt x="3170" y="1417"/>
                  </a:lnTo>
                  <a:lnTo>
                    <a:pt x="3171" y="1418"/>
                  </a:lnTo>
                  <a:lnTo>
                    <a:pt x="3171" y="1419"/>
                  </a:lnTo>
                  <a:lnTo>
                    <a:pt x="3172" y="1420"/>
                  </a:lnTo>
                  <a:lnTo>
                    <a:pt x="3173" y="1420"/>
                  </a:lnTo>
                  <a:lnTo>
                    <a:pt x="3174" y="1421"/>
                  </a:lnTo>
                  <a:lnTo>
                    <a:pt x="3175" y="1422"/>
                  </a:lnTo>
                  <a:lnTo>
                    <a:pt x="3176" y="1422"/>
                  </a:lnTo>
                  <a:lnTo>
                    <a:pt x="3177" y="1423"/>
                  </a:lnTo>
                  <a:lnTo>
                    <a:pt x="3178" y="1424"/>
                  </a:lnTo>
                  <a:lnTo>
                    <a:pt x="3178" y="1424"/>
                  </a:lnTo>
                  <a:lnTo>
                    <a:pt x="3179" y="1425"/>
                  </a:lnTo>
                  <a:lnTo>
                    <a:pt x="3180" y="1426"/>
                  </a:lnTo>
                  <a:lnTo>
                    <a:pt x="3181" y="1426"/>
                  </a:lnTo>
                  <a:lnTo>
                    <a:pt x="3182" y="1427"/>
                  </a:lnTo>
                  <a:lnTo>
                    <a:pt x="3183" y="1428"/>
                  </a:lnTo>
                  <a:lnTo>
                    <a:pt x="3184" y="1428"/>
                  </a:lnTo>
                  <a:lnTo>
                    <a:pt x="3185" y="1429"/>
                  </a:lnTo>
                  <a:lnTo>
                    <a:pt x="3185" y="1430"/>
                  </a:lnTo>
                  <a:lnTo>
                    <a:pt x="3186" y="1430"/>
                  </a:lnTo>
                  <a:lnTo>
                    <a:pt x="3187" y="1431"/>
                  </a:lnTo>
                  <a:lnTo>
                    <a:pt x="3188" y="1431"/>
                  </a:lnTo>
                  <a:lnTo>
                    <a:pt x="3189" y="1432"/>
                  </a:lnTo>
                  <a:lnTo>
                    <a:pt x="3190" y="1433"/>
                  </a:lnTo>
                  <a:lnTo>
                    <a:pt x="3191" y="1433"/>
                  </a:lnTo>
                  <a:lnTo>
                    <a:pt x="3192" y="1434"/>
                  </a:lnTo>
                  <a:lnTo>
                    <a:pt x="3192" y="1434"/>
                  </a:lnTo>
                  <a:lnTo>
                    <a:pt x="3193" y="1435"/>
                  </a:lnTo>
                  <a:lnTo>
                    <a:pt x="3194" y="1435"/>
                  </a:lnTo>
                  <a:lnTo>
                    <a:pt x="3195" y="1436"/>
                  </a:lnTo>
                  <a:lnTo>
                    <a:pt x="3196" y="1437"/>
                  </a:lnTo>
                  <a:lnTo>
                    <a:pt x="3197" y="1437"/>
                  </a:lnTo>
                  <a:lnTo>
                    <a:pt x="3198" y="1438"/>
                  </a:lnTo>
                  <a:lnTo>
                    <a:pt x="3199" y="1438"/>
                  </a:lnTo>
                  <a:lnTo>
                    <a:pt x="3200" y="1439"/>
                  </a:lnTo>
                  <a:lnTo>
                    <a:pt x="3200" y="1439"/>
                  </a:lnTo>
                  <a:lnTo>
                    <a:pt x="3201" y="1440"/>
                  </a:lnTo>
                  <a:lnTo>
                    <a:pt x="3202" y="1440"/>
                  </a:lnTo>
                  <a:lnTo>
                    <a:pt x="3203" y="1441"/>
                  </a:lnTo>
                  <a:lnTo>
                    <a:pt x="3204" y="1441"/>
                  </a:lnTo>
                  <a:lnTo>
                    <a:pt x="3205" y="1442"/>
                  </a:lnTo>
                  <a:lnTo>
                    <a:pt x="3206" y="1442"/>
                  </a:lnTo>
                  <a:lnTo>
                    <a:pt x="3207" y="1442"/>
                  </a:lnTo>
                  <a:lnTo>
                    <a:pt x="3207" y="1443"/>
                  </a:lnTo>
                  <a:lnTo>
                    <a:pt x="3208" y="1443"/>
                  </a:lnTo>
                  <a:lnTo>
                    <a:pt x="3209" y="1444"/>
                  </a:lnTo>
                  <a:lnTo>
                    <a:pt x="3210" y="1444"/>
                  </a:lnTo>
                  <a:lnTo>
                    <a:pt x="3211" y="1445"/>
                  </a:lnTo>
                  <a:lnTo>
                    <a:pt x="3212" y="1445"/>
                  </a:lnTo>
                  <a:lnTo>
                    <a:pt x="3213" y="1446"/>
                  </a:lnTo>
                  <a:lnTo>
                    <a:pt x="3214" y="1446"/>
                  </a:lnTo>
                  <a:lnTo>
                    <a:pt x="3214" y="1446"/>
                  </a:lnTo>
                  <a:lnTo>
                    <a:pt x="3215" y="1447"/>
                  </a:lnTo>
                  <a:lnTo>
                    <a:pt x="3216" y="1447"/>
                  </a:lnTo>
                  <a:lnTo>
                    <a:pt x="3217" y="1448"/>
                  </a:lnTo>
                  <a:lnTo>
                    <a:pt x="3218" y="1448"/>
                  </a:lnTo>
                  <a:lnTo>
                    <a:pt x="3219" y="1448"/>
                  </a:lnTo>
                  <a:lnTo>
                    <a:pt x="3220" y="1449"/>
                  </a:lnTo>
                  <a:lnTo>
                    <a:pt x="3221" y="1449"/>
                  </a:lnTo>
                  <a:lnTo>
                    <a:pt x="3221" y="1449"/>
                  </a:lnTo>
                  <a:lnTo>
                    <a:pt x="3222" y="1450"/>
                  </a:lnTo>
                  <a:lnTo>
                    <a:pt x="3223" y="1450"/>
                  </a:lnTo>
                  <a:lnTo>
                    <a:pt x="3224" y="1450"/>
                  </a:lnTo>
                  <a:lnTo>
                    <a:pt x="3225" y="1451"/>
                  </a:lnTo>
                  <a:lnTo>
                    <a:pt x="3226" y="1451"/>
                  </a:lnTo>
                  <a:lnTo>
                    <a:pt x="3227" y="1451"/>
                  </a:lnTo>
                  <a:lnTo>
                    <a:pt x="3228" y="1452"/>
                  </a:lnTo>
                  <a:lnTo>
                    <a:pt x="3229" y="1452"/>
                  </a:lnTo>
                  <a:lnTo>
                    <a:pt x="3229" y="1452"/>
                  </a:lnTo>
                  <a:lnTo>
                    <a:pt x="3230" y="1453"/>
                  </a:lnTo>
                  <a:lnTo>
                    <a:pt x="3231" y="1453"/>
                  </a:lnTo>
                  <a:lnTo>
                    <a:pt x="3232" y="1453"/>
                  </a:lnTo>
                  <a:lnTo>
                    <a:pt x="3233" y="1453"/>
                  </a:lnTo>
                  <a:lnTo>
                    <a:pt x="3234" y="1454"/>
                  </a:lnTo>
                  <a:lnTo>
                    <a:pt x="3235" y="1454"/>
                  </a:lnTo>
                  <a:lnTo>
                    <a:pt x="3236" y="1454"/>
                  </a:lnTo>
                  <a:lnTo>
                    <a:pt x="3236" y="1454"/>
                  </a:lnTo>
                  <a:lnTo>
                    <a:pt x="3237" y="1455"/>
                  </a:lnTo>
                  <a:lnTo>
                    <a:pt x="3238" y="1455"/>
                  </a:lnTo>
                  <a:lnTo>
                    <a:pt x="3239" y="1455"/>
                  </a:lnTo>
                  <a:lnTo>
                    <a:pt x="3240" y="1455"/>
                  </a:lnTo>
                  <a:lnTo>
                    <a:pt x="3241" y="1456"/>
                  </a:lnTo>
                  <a:lnTo>
                    <a:pt x="3242" y="1456"/>
                  </a:lnTo>
                  <a:lnTo>
                    <a:pt x="3243" y="1456"/>
                  </a:lnTo>
                  <a:lnTo>
                    <a:pt x="3243" y="1456"/>
                  </a:lnTo>
                  <a:lnTo>
                    <a:pt x="3244" y="1456"/>
                  </a:lnTo>
                  <a:lnTo>
                    <a:pt x="3245" y="1457"/>
                  </a:lnTo>
                  <a:lnTo>
                    <a:pt x="3246" y="1457"/>
                  </a:lnTo>
                  <a:lnTo>
                    <a:pt x="3247" y="1457"/>
                  </a:lnTo>
                  <a:lnTo>
                    <a:pt x="3248" y="1457"/>
                  </a:lnTo>
                  <a:lnTo>
                    <a:pt x="3249" y="1457"/>
                  </a:lnTo>
                  <a:lnTo>
                    <a:pt x="3250" y="1457"/>
                  </a:lnTo>
                  <a:lnTo>
                    <a:pt x="3250" y="1458"/>
                  </a:lnTo>
                  <a:lnTo>
                    <a:pt x="3251" y="1458"/>
                  </a:lnTo>
                  <a:lnTo>
                    <a:pt x="3252" y="1458"/>
                  </a:lnTo>
                  <a:lnTo>
                    <a:pt x="3253" y="1458"/>
                  </a:lnTo>
                  <a:lnTo>
                    <a:pt x="3254" y="1458"/>
                  </a:lnTo>
                  <a:lnTo>
                    <a:pt x="3255" y="1458"/>
                  </a:lnTo>
                  <a:lnTo>
                    <a:pt x="3256" y="1458"/>
                  </a:lnTo>
                  <a:lnTo>
                    <a:pt x="3257" y="1458"/>
                  </a:lnTo>
                  <a:lnTo>
                    <a:pt x="3258" y="1459"/>
                  </a:lnTo>
                  <a:lnTo>
                    <a:pt x="3258" y="1459"/>
                  </a:lnTo>
                  <a:lnTo>
                    <a:pt x="3259" y="1459"/>
                  </a:lnTo>
                  <a:lnTo>
                    <a:pt x="3260" y="1459"/>
                  </a:lnTo>
                  <a:lnTo>
                    <a:pt x="3261" y="1459"/>
                  </a:lnTo>
                  <a:lnTo>
                    <a:pt x="3262" y="1459"/>
                  </a:lnTo>
                  <a:lnTo>
                    <a:pt x="3263" y="1459"/>
                  </a:lnTo>
                  <a:lnTo>
                    <a:pt x="3264" y="1459"/>
                  </a:lnTo>
                  <a:lnTo>
                    <a:pt x="3265" y="1459"/>
                  </a:lnTo>
                  <a:lnTo>
                    <a:pt x="3265" y="1459"/>
                  </a:lnTo>
                  <a:lnTo>
                    <a:pt x="3266" y="1459"/>
                  </a:lnTo>
                  <a:lnTo>
                    <a:pt x="3267" y="1459"/>
                  </a:lnTo>
                  <a:lnTo>
                    <a:pt x="3268" y="1459"/>
                  </a:lnTo>
                  <a:lnTo>
                    <a:pt x="3269" y="1459"/>
                  </a:lnTo>
                  <a:lnTo>
                    <a:pt x="3270" y="1459"/>
                  </a:lnTo>
                  <a:lnTo>
                    <a:pt x="3271" y="1459"/>
                  </a:lnTo>
                  <a:lnTo>
                    <a:pt x="3272" y="1459"/>
                  </a:lnTo>
                  <a:lnTo>
                    <a:pt x="3272" y="1459"/>
                  </a:lnTo>
                  <a:lnTo>
                    <a:pt x="3273" y="1459"/>
                  </a:lnTo>
                  <a:lnTo>
                    <a:pt x="3274" y="1459"/>
                  </a:lnTo>
                  <a:lnTo>
                    <a:pt x="3275" y="1459"/>
                  </a:lnTo>
                  <a:lnTo>
                    <a:pt x="3276" y="1459"/>
                  </a:lnTo>
                  <a:lnTo>
                    <a:pt x="3277" y="1459"/>
                  </a:lnTo>
                  <a:lnTo>
                    <a:pt x="3278" y="1459"/>
                  </a:lnTo>
                  <a:lnTo>
                    <a:pt x="3279" y="1459"/>
                  </a:lnTo>
                  <a:lnTo>
                    <a:pt x="3279" y="1459"/>
                  </a:lnTo>
                  <a:lnTo>
                    <a:pt x="3280" y="1459"/>
                  </a:lnTo>
                  <a:lnTo>
                    <a:pt x="3281" y="1459"/>
                  </a:lnTo>
                  <a:lnTo>
                    <a:pt x="3282" y="1459"/>
                  </a:lnTo>
                  <a:lnTo>
                    <a:pt x="3283" y="1459"/>
                  </a:lnTo>
                  <a:lnTo>
                    <a:pt x="3284" y="1459"/>
                  </a:lnTo>
                  <a:lnTo>
                    <a:pt x="3285" y="1459"/>
                  </a:lnTo>
                  <a:lnTo>
                    <a:pt x="3286" y="1458"/>
                  </a:lnTo>
                  <a:lnTo>
                    <a:pt x="3286" y="1458"/>
                  </a:lnTo>
                  <a:lnTo>
                    <a:pt x="3287" y="1458"/>
                  </a:lnTo>
                  <a:lnTo>
                    <a:pt x="3288" y="1458"/>
                  </a:lnTo>
                  <a:lnTo>
                    <a:pt x="3289" y="1458"/>
                  </a:lnTo>
                  <a:lnTo>
                    <a:pt x="3290" y="1458"/>
                  </a:lnTo>
                  <a:lnTo>
                    <a:pt x="3291" y="1458"/>
                  </a:lnTo>
                  <a:lnTo>
                    <a:pt x="3292" y="1458"/>
                  </a:lnTo>
                  <a:lnTo>
                    <a:pt x="3293" y="1457"/>
                  </a:lnTo>
                  <a:lnTo>
                    <a:pt x="3294" y="1457"/>
                  </a:lnTo>
                  <a:lnTo>
                    <a:pt x="3294" y="1457"/>
                  </a:lnTo>
                  <a:lnTo>
                    <a:pt x="3295" y="1457"/>
                  </a:lnTo>
                  <a:lnTo>
                    <a:pt x="3296" y="1457"/>
                  </a:lnTo>
                  <a:lnTo>
                    <a:pt x="3297" y="1457"/>
                  </a:lnTo>
                  <a:lnTo>
                    <a:pt x="3298" y="1456"/>
                  </a:lnTo>
                  <a:lnTo>
                    <a:pt x="3299" y="1456"/>
                  </a:lnTo>
                  <a:lnTo>
                    <a:pt x="3300" y="1456"/>
                  </a:lnTo>
                  <a:lnTo>
                    <a:pt x="3301" y="1456"/>
                  </a:lnTo>
                  <a:lnTo>
                    <a:pt x="3301" y="1456"/>
                  </a:lnTo>
                  <a:lnTo>
                    <a:pt x="3302" y="1455"/>
                  </a:lnTo>
                  <a:lnTo>
                    <a:pt x="3303" y="1455"/>
                  </a:lnTo>
                  <a:lnTo>
                    <a:pt x="3304" y="1455"/>
                  </a:lnTo>
                  <a:lnTo>
                    <a:pt x="3305" y="1455"/>
                  </a:lnTo>
                  <a:lnTo>
                    <a:pt x="3306" y="1454"/>
                  </a:lnTo>
                  <a:lnTo>
                    <a:pt x="3307" y="1454"/>
                  </a:lnTo>
                  <a:lnTo>
                    <a:pt x="3308" y="1454"/>
                  </a:lnTo>
                  <a:lnTo>
                    <a:pt x="3308" y="1454"/>
                  </a:lnTo>
                  <a:lnTo>
                    <a:pt x="3309" y="1453"/>
                  </a:lnTo>
                  <a:lnTo>
                    <a:pt x="3310" y="1453"/>
                  </a:lnTo>
                  <a:lnTo>
                    <a:pt x="3311" y="1453"/>
                  </a:lnTo>
                  <a:lnTo>
                    <a:pt x="3312" y="1453"/>
                  </a:lnTo>
                  <a:lnTo>
                    <a:pt x="3313" y="1452"/>
                  </a:lnTo>
                  <a:lnTo>
                    <a:pt x="3314" y="1452"/>
                  </a:lnTo>
                  <a:lnTo>
                    <a:pt x="3315" y="1452"/>
                  </a:lnTo>
                  <a:lnTo>
                    <a:pt x="3315" y="1451"/>
                  </a:lnTo>
                  <a:lnTo>
                    <a:pt x="3316" y="1451"/>
                  </a:lnTo>
                  <a:lnTo>
                    <a:pt x="3317" y="1451"/>
                  </a:lnTo>
                  <a:lnTo>
                    <a:pt x="3318" y="1450"/>
                  </a:lnTo>
                  <a:lnTo>
                    <a:pt x="3319" y="1450"/>
                  </a:lnTo>
                  <a:lnTo>
                    <a:pt x="3320" y="1450"/>
                  </a:lnTo>
                  <a:lnTo>
                    <a:pt x="3321" y="1449"/>
                  </a:lnTo>
                  <a:lnTo>
                    <a:pt x="3322" y="1449"/>
                  </a:lnTo>
                  <a:lnTo>
                    <a:pt x="3323" y="1449"/>
                  </a:lnTo>
                  <a:lnTo>
                    <a:pt x="3323" y="1448"/>
                  </a:lnTo>
                  <a:lnTo>
                    <a:pt x="3324" y="1448"/>
                  </a:lnTo>
                  <a:lnTo>
                    <a:pt x="3325" y="1448"/>
                  </a:lnTo>
                  <a:lnTo>
                    <a:pt x="3326" y="1447"/>
                  </a:lnTo>
                  <a:lnTo>
                    <a:pt x="3327" y="1447"/>
                  </a:lnTo>
                  <a:lnTo>
                    <a:pt x="3328" y="1446"/>
                  </a:lnTo>
                  <a:lnTo>
                    <a:pt x="3329" y="1446"/>
                  </a:lnTo>
                  <a:lnTo>
                    <a:pt x="3330" y="1446"/>
                  </a:lnTo>
                  <a:lnTo>
                    <a:pt x="3330" y="1445"/>
                  </a:lnTo>
                  <a:lnTo>
                    <a:pt x="3331" y="1445"/>
                  </a:lnTo>
                  <a:lnTo>
                    <a:pt x="3332" y="1444"/>
                  </a:lnTo>
                  <a:lnTo>
                    <a:pt x="3333" y="1444"/>
                  </a:lnTo>
                  <a:lnTo>
                    <a:pt x="3334" y="1443"/>
                  </a:lnTo>
                  <a:lnTo>
                    <a:pt x="3335" y="1443"/>
                  </a:lnTo>
                  <a:lnTo>
                    <a:pt x="3336" y="1443"/>
                  </a:lnTo>
                  <a:lnTo>
                    <a:pt x="3337" y="1442"/>
                  </a:lnTo>
                  <a:lnTo>
                    <a:pt x="3337" y="1442"/>
                  </a:lnTo>
                  <a:lnTo>
                    <a:pt x="3338" y="1441"/>
                  </a:lnTo>
                  <a:lnTo>
                    <a:pt x="3339" y="1441"/>
                  </a:lnTo>
                  <a:lnTo>
                    <a:pt x="3340" y="1440"/>
                  </a:lnTo>
                  <a:lnTo>
                    <a:pt x="3341" y="1440"/>
                  </a:lnTo>
                  <a:lnTo>
                    <a:pt x="3342" y="1439"/>
                  </a:lnTo>
                  <a:lnTo>
                    <a:pt x="3343" y="1439"/>
                  </a:lnTo>
                  <a:lnTo>
                    <a:pt x="3344" y="1438"/>
                  </a:lnTo>
                  <a:lnTo>
                    <a:pt x="3344" y="1438"/>
                  </a:lnTo>
                  <a:lnTo>
                    <a:pt x="3345" y="1437"/>
                  </a:lnTo>
                  <a:lnTo>
                    <a:pt x="3346" y="1437"/>
                  </a:lnTo>
                  <a:lnTo>
                    <a:pt x="3347" y="1436"/>
                  </a:lnTo>
                  <a:lnTo>
                    <a:pt x="3348" y="1435"/>
                  </a:lnTo>
                  <a:lnTo>
                    <a:pt x="3349" y="1435"/>
                  </a:lnTo>
                  <a:lnTo>
                    <a:pt x="3350" y="1434"/>
                  </a:lnTo>
                  <a:lnTo>
                    <a:pt x="3351" y="1434"/>
                  </a:lnTo>
                  <a:lnTo>
                    <a:pt x="3352" y="1433"/>
                  </a:lnTo>
                  <a:lnTo>
                    <a:pt x="3352" y="1433"/>
                  </a:lnTo>
                  <a:lnTo>
                    <a:pt x="3353" y="1432"/>
                  </a:lnTo>
                  <a:lnTo>
                    <a:pt x="3354" y="1431"/>
                  </a:lnTo>
                  <a:lnTo>
                    <a:pt x="3355" y="1431"/>
                  </a:lnTo>
                  <a:lnTo>
                    <a:pt x="3356" y="1430"/>
                  </a:lnTo>
                  <a:lnTo>
                    <a:pt x="3357" y="1430"/>
                  </a:lnTo>
                  <a:lnTo>
                    <a:pt x="3358" y="1429"/>
                  </a:lnTo>
                  <a:lnTo>
                    <a:pt x="3359" y="1428"/>
                  </a:lnTo>
                  <a:lnTo>
                    <a:pt x="3359" y="1428"/>
                  </a:lnTo>
                  <a:lnTo>
                    <a:pt x="3360" y="1427"/>
                  </a:lnTo>
                  <a:lnTo>
                    <a:pt x="3361" y="1427"/>
                  </a:lnTo>
                  <a:lnTo>
                    <a:pt x="3362" y="1426"/>
                  </a:lnTo>
                  <a:lnTo>
                    <a:pt x="3363" y="1425"/>
                  </a:lnTo>
                  <a:lnTo>
                    <a:pt x="3364" y="1425"/>
                  </a:lnTo>
                  <a:lnTo>
                    <a:pt x="3365" y="1424"/>
                  </a:lnTo>
                  <a:lnTo>
                    <a:pt x="3366" y="1423"/>
                  </a:lnTo>
                  <a:lnTo>
                    <a:pt x="3366" y="1422"/>
                  </a:lnTo>
                  <a:lnTo>
                    <a:pt x="3367" y="1422"/>
                  </a:lnTo>
                  <a:lnTo>
                    <a:pt x="3368" y="1421"/>
                  </a:lnTo>
                  <a:lnTo>
                    <a:pt x="3369" y="1420"/>
                  </a:lnTo>
                  <a:lnTo>
                    <a:pt x="3370" y="1420"/>
                  </a:lnTo>
                  <a:lnTo>
                    <a:pt x="3371" y="1419"/>
                  </a:lnTo>
                  <a:lnTo>
                    <a:pt x="3372" y="1418"/>
                  </a:lnTo>
                  <a:lnTo>
                    <a:pt x="3373" y="1417"/>
                  </a:lnTo>
                  <a:lnTo>
                    <a:pt x="3373" y="1417"/>
                  </a:lnTo>
                  <a:lnTo>
                    <a:pt x="3374" y="1416"/>
                  </a:lnTo>
                  <a:lnTo>
                    <a:pt x="3375" y="1415"/>
                  </a:lnTo>
                  <a:lnTo>
                    <a:pt x="3376" y="1414"/>
                  </a:lnTo>
                  <a:lnTo>
                    <a:pt x="3377" y="1414"/>
                  </a:lnTo>
                  <a:lnTo>
                    <a:pt x="3378" y="1413"/>
                  </a:lnTo>
                  <a:lnTo>
                    <a:pt x="3379" y="1412"/>
                  </a:lnTo>
                  <a:lnTo>
                    <a:pt x="3380" y="1411"/>
                  </a:lnTo>
                  <a:lnTo>
                    <a:pt x="3381" y="1411"/>
                  </a:lnTo>
                  <a:lnTo>
                    <a:pt x="3381" y="1410"/>
                  </a:lnTo>
                  <a:lnTo>
                    <a:pt x="3382" y="1409"/>
                  </a:lnTo>
                  <a:lnTo>
                    <a:pt x="3383" y="1408"/>
                  </a:lnTo>
                  <a:lnTo>
                    <a:pt x="3384" y="1407"/>
                  </a:lnTo>
                  <a:lnTo>
                    <a:pt x="3385" y="1407"/>
                  </a:lnTo>
                  <a:lnTo>
                    <a:pt x="3386" y="1406"/>
                  </a:lnTo>
                  <a:lnTo>
                    <a:pt x="3387" y="1405"/>
                  </a:lnTo>
                  <a:lnTo>
                    <a:pt x="3388" y="1404"/>
                  </a:lnTo>
                  <a:lnTo>
                    <a:pt x="3388" y="1403"/>
                  </a:lnTo>
                  <a:lnTo>
                    <a:pt x="3389" y="1402"/>
                  </a:lnTo>
                  <a:lnTo>
                    <a:pt x="3390" y="1401"/>
                  </a:lnTo>
                  <a:lnTo>
                    <a:pt x="3391" y="1400"/>
                  </a:lnTo>
                  <a:lnTo>
                    <a:pt x="3392" y="1400"/>
                  </a:lnTo>
                  <a:lnTo>
                    <a:pt x="3393" y="1399"/>
                  </a:lnTo>
                  <a:lnTo>
                    <a:pt x="3394" y="1398"/>
                  </a:lnTo>
                  <a:lnTo>
                    <a:pt x="3395" y="1397"/>
                  </a:lnTo>
                  <a:lnTo>
                    <a:pt x="3395" y="1396"/>
                  </a:lnTo>
                  <a:lnTo>
                    <a:pt x="3396" y="1395"/>
                  </a:lnTo>
                  <a:lnTo>
                    <a:pt x="3397" y="1394"/>
                  </a:lnTo>
                  <a:lnTo>
                    <a:pt x="3398" y="1393"/>
                  </a:lnTo>
                  <a:lnTo>
                    <a:pt x="3399" y="1392"/>
                  </a:lnTo>
                  <a:lnTo>
                    <a:pt x="3400" y="1391"/>
                  </a:lnTo>
                  <a:lnTo>
                    <a:pt x="3401" y="1390"/>
                  </a:lnTo>
                  <a:lnTo>
                    <a:pt x="3402" y="1389"/>
                  </a:lnTo>
                  <a:lnTo>
                    <a:pt x="3402" y="1388"/>
                  </a:lnTo>
                  <a:lnTo>
                    <a:pt x="3403" y="1387"/>
                  </a:lnTo>
                  <a:lnTo>
                    <a:pt x="3404" y="1386"/>
                  </a:lnTo>
                  <a:lnTo>
                    <a:pt x="3405" y="1385"/>
                  </a:lnTo>
                  <a:lnTo>
                    <a:pt x="3406" y="1384"/>
                  </a:lnTo>
                  <a:lnTo>
                    <a:pt x="3407" y="1383"/>
                  </a:lnTo>
                  <a:lnTo>
                    <a:pt x="3408" y="1382"/>
                  </a:lnTo>
                  <a:lnTo>
                    <a:pt x="3409" y="1381"/>
                  </a:lnTo>
                  <a:lnTo>
                    <a:pt x="3410" y="1380"/>
                  </a:lnTo>
                  <a:lnTo>
                    <a:pt x="3410" y="1379"/>
                  </a:lnTo>
                  <a:lnTo>
                    <a:pt x="3411" y="1378"/>
                  </a:lnTo>
                  <a:lnTo>
                    <a:pt x="3412" y="1377"/>
                  </a:lnTo>
                  <a:lnTo>
                    <a:pt x="3413" y="1376"/>
                  </a:lnTo>
                  <a:lnTo>
                    <a:pt x="3414" y="1375"/>
                  </a:lnTo>
                  <a:lnTo>
                    <a:pt x="3415" y="1374"/>
                  </a:lnTo>
                  <a:lnTo>
                    <a:pt x="3416" y="1373"/>
                  </a:lnTo>
                  <a:lnTo>
                    <a:pt x="3417" y="1372"/>
                  </a:lnTo>
                  <a:lnTo>
                    <a:pt x="3417" y="1371"/>
                  </a:lnTo>
                  <a:lnTo>
                    <a:pt x="3418" y="1370"/>
                  </a:lnTo>
                  <a:lnTo>
                    <a:pt x="3419" y="1368"/>
                  </a:lnTo>
                  <a:lnTo>
                    <a:pt x="3420" y="1367"/>
                  </a:lnTo>
                  <a:lnTo>
                    <a:pt x="3421" y="1366"/>
                  </a:lnTo>
                  <a:lnTo>
                    <a:pt x="3422" y="1365"/>
                  </a:lnTo>
                  <a:lnTo>
                    <a:pt x="3423" y="1364"/>
                  </a:lnTo>
                  <a:lnTo>
                    <a:pt x="3424" y="1363"/>
                  </a:lnTo>
                  <a:lnTo>
                    <a:pt x="3424" y="1362"/>
                  </a:lnTo>
                  <a:lnTo>
                    <a:pt x="3425" y="1360"/>
                  </a:lnTo>
                  <a:lnTo>
                    <a:pt x="3426" y="1359"/>
                  </a:lnTo>
                  <a:lnTo>
                    <a:pt x="3427" y="1358"/>
                  </a:lnTo>
                  <a:lnTo>
                    <a:pt x="3428" y="1357"/>
                  </a:lnTo>
                  <a:lnTo>
                    <a:pt x="3429" y="1356"/>
                  </a:lnTo>
                  <a:lnTo>
                    <a:pt x="3430" y="1355"/>
                  </a:lnTo>
                  <a:lnTo>
                    <a:pt x="3431" y="1353"/>
                  </a:lnTo>
                  <a:lnTo>
                    <a:pt x="3431" y="1352"/>
                  </a:lnTo>
                  <a:lnTo>
                    <a:pt x="3432" y="1351"/>
                  </a:lnTo>
                  <a:lnTo>
                    <a:pt x="3433" y="1350"/>
                  </a:lnTo>
                  <a:lnTo>
                    <a:pt x="3434" y="1348"/>
                  </a:lnTo>
                  <a:lnTo>
                    <a:pt x="3435" y="1347"/>
                  </a:lnTo>
                  <a:lnTo>
                    <a:pt x="3436" y="1346"/>
                  </a:lnTo>
                  <a:lnTo>
                    <a:pt x="3437" y="1345"/>
                  </a:lnTo>
                  <a:lnTo>
                    <a:pt x="3438" y="1343"/>
                  </a:lnTo>
                  <a:lnTo>
                    <a:pt x="3438" y="1342"/>
                  </a:lnTo>
                  <a:lnTo>
                    <a:pt x="3439" y="1341"/>
                  </a:lnTo>
                  <a:lnTo>
                    <a:pt x="3440" y="1339"/>
                  </a:lnTo>
                  <a:lnTo>
                    <a:pt x="3441" y="1338"/>
                  </a:lnTo>
                  <a:lnTo>
                    <a:pt x="3442" y="1337"/>
                  </a:lnTo>
                  <a:lnTo>
                    <a:pt x="3443" y="1335"/>
                  </a:lnTo>
                  <a:lnTo>
                    <a:pt x="3444" y="1334"/>
                  </a:lnTo>
                  <a:lnTo>
                    <a:pt x="3445" y="1333"/>
                  </a:lnTo>
                  <a:lnTo>
                    <a:pt x="3445" y="1333"/>
                  </a:lnTo>
                  <a:lnTo>
                    <a:pt x="3446" y="1331"/>
                  </a:lnTo>
                  <a:lnTo>
                    <a:pt x="3446" y="1330"/>
                  </a:lnTo>
                  <a:lnTo>
                    <a:pt x="3447" y="1329"/>
                  </a:lnTo>
                  <a:lnTo>
                    <a:pt x="3448" y="1327"/>
                  </a:lnTo>
                  <a:lnTo>
                    <a:pt x="3449" y="1326"/>
                  </a:lnTo>
                  <a:lnTo>
                    <a:pt x="3450" y="1325"/>
                  </a:lnTo>
                  <a:lnTo>
                    <a:pt x="3451" y="1323"/>
                  </a:lnTo>
                  <a:lnTo>
                    <a:pt x="3452" y="1322"/>
                  </a:lnTo>
                  <a:lnTo>
                    <a:pt x="3452" y="1321"/>
                  </a:lnTo>
                  <a:lnTo>
                    <a:pt x="3453" y="1319"/>
                  </a:lnTo>
                  <a:lnTo>
                    <a:pt x="3454" y="1318"/>
                  </a:lnTo>
                  <a:lnTo>
                    <a:pt x="3455" y="1317"/>
                  </a:lnTo>
                  <a:lnTo>
                    <a:pt x="3456" y="1315"/>
                  </a:lnTo>
                  <a:lnTo>
                    <a:pt x="3457" y="1314"/>
                  </a:lnTo>
                  <a:lnTo>
                    <a:pt x="3458" y="1313"/>
                  </a:lnTo>
                  <a:lnTo>
                    <a:pt x="3459" y="1311"/>
                  </a:lnTo>
                  <a:lnTo>
                    <a:pt x="3459" y="1310"/>
                  </a:lnTo>
                  <a:lnTo>
                    <a:pt x="3460" y="1309"/>
                  </a:lnTo>
                  <a:lnTo>
                    <a:pt x="3461" y="1307"/>
                  </a:lnTo>
                  <a:lnTo>
                    <a:pt x="3462" y="1306"/>
                  </a:lnTo>
                  <a:lnTo>
                    <a:pt x="3463" y="1305"/>
                  </a:lnTo>
                  <a:lnTo>
                    <a:pt x="3464" y="1303"/>
                  </a:lnTo>
                  <a:lnTo>
                    <a:pt x="3465" y="1302"/>
                  </a:lnTo>
                  <a:lnTo>
                    <a:pt x="3466" y="1301"/>
                  </a:lnTo>
                  <a:lnTo>
                    <a:pt x="3466" y="1299"/>
                  </a:lnTo>
                  <a:lnTo>
                    <a:pt x="3467" y="1298"/>
                  </a:lnTo>
                  <a:lnTo>
                    <a:pt x="3468" y="1297"/>
                  </a:lnTo>
                  <a:lnTo>
                    <a:pt x="3469" y="1295"/>
                  </a:lnTo>
                  <a:lnTo>
                    <a:pt x="3470" y="1294"/>
                  </a:lnTo>
                  <a:lnTo>
                    <a:pt x="3471" y="1293"/>
                  </a:lnTo>
                  <a:lnTo>
                    <a:pt x="3471" y="1293"/>
                  </a:lnTo>
                  <a:lnTo>
                    <a:pt x="3472" y="1291"/>
                  </a:lnTo>
                  <a:lnTo>
                    <a:pt x="3473" y="1290"/>
                  </a:lnTo>
                  <a:lnTo>
                    <a:pt x="3473" y="1289"/>
                  </a:lnTo>
                  <a:lnTo>
                    <a:pt x="3474" y="1287"/>
                  </a:lnTo>
                  <a:lnTo>
                    <a:pt x="3475" y="1286"/>
                  </a:lnTo>
                  <a:lnTo>
                    <a:pt x="3476" y="1285"/>
                  </a:lnTo>
                  <a:lnTo>
                    <a:pt x="3477" y="1283"/>
                  </a:lnTo>
                  <a:lnTo>
                    <a:pt x="3478" y="1282"/>
                  </a:lnTo>
                  <a:lnTo>
                    <a:pt x="3479" y="1281"/>
                  </a:lnTo>
                  <a:lnTo>
                    <a:pt x="3480" y="1280"/>
                  </a:lnTo>
                  <a:lnTo>
                    <a:pt x="3480" y="1279"/>
                  </a:lnTo>
                  <a:lnTo>
                    <a:pt x="3481" y="1277"/>
                  </a:lnTo>
                  <a:lnTo>
                    <a:pt x="3482" y="1276"/>
                  </a:lnTo>
                  <a:lnTo>
                    <a:pt x="3483" y="1275"/>
                  </a:lnTo>
                  <a:lnTo>
                    <a:pt x="3484" y="1274"/>
                  </a:lnTo>
                  <a:lnTo>
                    <a:pt x="3485" y="1273"/>
                  </a:lnTo>
                  <a:lnTo>
                    <a:pt x="3486" y="1271"/>
                  </a:lnTo>
                  <a:lnTo>
                    <a:pt x="3487" y="1270"/>
                  </a:lnTo>
                  <a:lnTo>
                    <a:pt x="3488" y="1269"/>
                  </a:lnTo>
                  <a:lnTo>
                    <a:pt x="3488" y="1268"/>
                  </a:lnTo>
                  <a:lnTo>
                    <a:pt x="3489" y="1267"/>
                  </a:lnTo>
                  <a:lnTo>
                    <a:pt x="3490" y="1266"/>
                  </a:lnTo>
                  <a:lnTo>
                    <a:pt x="3491" y="1265"/>
                  </a:lnTo>
                  <a:lnTo>
                    <a:pt x="3492" y="1264"/>
                  </a:lnTo>
                  <a:lnTo>
                    <a:pt x="3493" y="1263"/>
                  </a:lnTo>
                  <a:lnTo>
                    <a:pt x="3494" y="1262"/>
                  </a:lnTo>
                  <a:lnTo>
                    <a:pt x="3495" y="1260"/>
                  </a:lnTo>
                  <a:lnTo>
                    <a:pt x="3495" y="1259"/>
                  </a:lnTo>
                  <a:lnTo>
                    <a:pt x="3496" y="1258"/>
                  </a:lnTo>
                  <a:lnTo>
                    <a:pt x="3497" y="1257"/>
                  </a:lnTo>
                  <a:lnTo>
                    <a:pt x="3498" y="1256"/>
                  </a:lnTo>
                  <a:lnTo>
                    <a:pt x="3499" y="1256"/>
                  </a:lnTo>
                  <a:lnTo>
                    <a:pt x="3500" y="1255"/>
                  </a:lnTo>
                  <a:lnTo>
                    <a:pt x="3501" y="1254"/>
                  </a:lnTo>
                  <a:lnTo>
                    <a:pt x="3502" y="1253"/>
                  </a:lnTo>
                  <a:lnTo>
                    <a:pt x="3502" y="1252"/>
                  </a:lnTo>
                  <a:lnTo>
                    <a:pt x="3503" y="1251"/>
                  </a:lnTo>
                  <a:lnTo>
                    <a:pt x="3504" y="1250"/>
                  </a:lnTo>
                  <a:lnTo>
                    <a:pt x="3505" y="1249"/>
                  </a:lnTo>
                  <a:lnTo>
                    <a:pt x="3506" y="1248"/>
                  </a:lnTo>
                  <a:lnTo>
                    <a:pt x="3507" y="1247"/>
                  </a:lnTo>
                  <a:lnTo>
                    <a:pt x="3508" y="1247"/>
                  </a:lnTo>
                  <a:lnTo>
                    <a:pt x="3509" y="1246"/>
                  </a:lnTo>
                  <a:lnTo>
                    <a:pt x="3509" y="1245"/>
                  </a:lnTo>
                  <a:lnTo>
                    <a:pt x="3510" y="1244"/>
                  </a:lnTo>
                  <a:lnTo>
                    <a:pt x="3511" y="1243"/>
                  </a:lnTo>
                  <a:lnTo>
                    <a:pt x="3512" y="1243"/>
                  </a:lnTo>
                  <a:lnTo>
                    <a:pt x="3513" y="1242"/>
                  </a:lnTo>
                  <a:lnTo>
                    <a:pt x="3514" y="1241"/>
                  </a:lnTo>
                  <a:lnTo>
                    <a:pt x="3515" y="1240"/>
                  </a:lnTo>
                  <a:lnTo>
                    <a:pt x="3516" y="1240"/>
                  </a:lnTo>
                  <a:lnTo>
                    <a:pt x="3517" y="1239"/>
                  </a:lnTo>
                  <a:lnTo>
                    <a:pt x="3517" y="1238"/>
                  </a:lnTo>
                  <a:lnTo>
                    <a:pt x="3518" y="1237"/>
                  </a:lnTo>
                  <a:lnTo>
                    <a:pt x="3519" y="1237"/>
                  </a:lnTo>
                  <a:lnTo>
                    <a:pt x="3520" y="1236"/>
                  </a:lnTo>
                  <a:lnTo>
                    <a:pt x="3521" y="1235"/>
                  </a:lnTo>
                  <a:lnTo>
                    <a:pt x="3522" y="1235"/>
                  </a:lnTo>
                  <a:lnTo>
                    <a:pt x="3523" y="1234"/>
                  </a:lnTo>
                  <a:lnTo>
                    <a:pt x="3524" y="1234"/>
                  </a:lnTo>
                  <a:lnTo>
                    <a:pt x="3524" y="1233"/>
                  </a:lnTo>
                  <a:lnTo>
                    <a:pt x="3525" y="1232"/>
                  </a:lnTo>
                  <a:lnTo>
                    <a:pt x="3526" y="1232"/>
                  </a:lnTo>
                  <a:lnTo>
                    <a:pt x="3527" y="1231"/>
                  </a:lnTo>
                  <a:lnTo>
                    <a:pt x="3528" y="1231"/>
                  </a:lnTo>
                  <a:lnTo>
                    <a:pt x="3529" y="1230"/>
                  </a:lnTo>
                  <a:lnTo>
                    <a:pt x="3530" y="1230"/>
                  </a:lnTo>
                  <a:lnTo>
                    <a:pt x="3531" y="1229"/>
                  </a:lnTo>
                  <a:lnTo>
                    <a:pt x="3531" y="1229"/>
                  </a:lnTo>
                  <a:lnTo>
                    <a:pt x="3532" y="1228"/>
                  </a:lnTo>
                  <a:lnTo>
                    <a:pt x="3533" y="1228"/>
                  </a:lnTo>
                  <a:lnTo>
                    <a:pt x="3534" y="1228"/>
                  </a:lnTo>
                  <a:lnTo>
                    <a:pt x="3535" y="1227"/>
                  </a:lnTo>
                  <a:lnTo>
                    <a:pt x="3536" y="1227"/>
                  </a:lnTo>
                  <a:lnTo>
                    <a:pt x="3537" y="1226"/>
                  </a:lnTo>
                  <a:lnTo>
                    <a:pt x="3538" y="1226"/>
                  </a:lnTo>
                  <a:lnTo>
                    <a:pt x="3538" y="1226"/>
                  </a:lnTo>
                  <a:lnTo>
                    <a:pt x="3539" y="1225"/>
                  </a:lnTo>
                  <a:lnTo>
                    <a:pt x="3540" y="1225"/>
                  </a:lnTo>
                  <a:lnTo>
                    <a:pt x="3541" y="1225"/>
                  </a:lnTo>
                  <a:lnTo>
                    <a:pt x="3542" y="1224"/>
                  </a:lnTo>
                  <a:lnTo>
                    <a:pt x="3543" y="1224"/>
                  </a:lnTo>
                  <a:lnTo>
                    <a:pt x="3544" y="1224"/>
                  </a:lnTo>
                  <a:lnTo>
                    <a:pt x="3545" y="1223"/>
                  </a:lnTo>
                  <a:lnTo>
                    <a:pt x="3546" y="1223"/>
                  </a:lnTo>
                  <a:lnTo>
                    <a:pt x="3546" y="1223"/>
                  </a:lnTo>
                  <a:lnTo>
                    <a:pt x="3547" y="1223"/>
                  </a:lnTo>
                  <a:lnTo>
                    <a:pt x="3548" y="1222"/>
                  </a:lnTo>
                  <a:lnTo>
                    <a:pt x="3549" y="1222"/>
                  </a:lnTo>
                  <a:lnTo>
                    <a:pt x="3550" y="1222"/>
                  </a:lnTo>
                  <a:lnTo>
                    <a:pt x="3551" y="1222"/>
                  </a:lnTo>
                  <a:lnTo>
                    <a:pt x="3552" y="1222"/>
                  </a:lnTo>
                  <a:lnTo>
                    <a:pt x="3553" y="1222"/>
                  </a:lnTo>
                  <a:lnTo>
                    <a:pt x="3553" y="1221"/>
                  </a:lnTo>
                  <a:lnTo>
                    <a:pt x="3554" y="1221"/>
                  </a:lnTo>
                  <a:lnTo>
                    <a:pt x="3555" y="1221"/>
                  </a:lnTo>
                  <a:lnTo>
                    <a:pt x="3556" y="1221"/>
                  </a:lnTo>
                  <a:lnTo>
                    <a:pt x="3557" y="1221"/>
                  </a:lnTo>
                  <a:lnTo>
                    <a:pt x="3558" y="1221"/>
                  </a:lnTo>
                  <a:lnTo>
                    <a:pt x="3559" y="1221"/>
                  </a:lnTo>
                  <a:lnTo>
                    <a:pt x="3560" y="1221"/>
                  </a:lnTo>
                  <a:lnTo>
                    <a:pt x="3560" y="1221"/>
                  </a:lnTo>
                  <a:lnTo>
                    <a:pt x="3561" y="1221"/>
                  </a:lnTo>
                  <a:lnTo>
                    <a:pt x="3562" y="1221"/>
                  </a:lnTo>
                  <a:lnTo>
                    <a:pt x="3563" y="1221"/>
                  </a:lnTo>
                  <a:lnTo>
                    <a:pt x="3564" y="1221"/>
                  </a:lnTo>
                  <a:lnTo>
                    <a:pt x="3565" y="1221"/>
                  </a:lnTo>
                  <a:lnTo>
                    <a:pt x="3566" y="1221"/>
                  </a:lnTo>
                  <a:lnTo>
                    <a:pt x="3567" y="1221"/>
                  </a:lnTo>
                  <a:lnTo>
                    <a:pt x="3567" y="1221"/>
                  </a:lnTo>
                  <a:lnTo>
                    <a:pt x="3568" y="1222"/>
                  </a:lnTo>
                  <a:lnTo>
                    <a:pt x="3569" y="1222"/>
                  </a:lnTo>
                  <a:lnTo>
                    <a:pt x="3570" y="1222"/>
                  </a:lnTo>
                  <a:lnTo>
                    <a:pt x="3571" y="1222"/>
                  </a:lnTo>
                  <a:lnTo>
                    <a:pt x="3572" y="1222"/>
                  </a:lnTo>
                  <a:lnTo>
                    <a:pt x="3573" y="1222"/>
                  </a:lnTo>
                  <a:lnTo>
                    <a:pt x="3574" y="1223"/>
                  </a:lnTo>
                  <a:lnTo>
                    <a:pt x="3575" y="1223"/>
                  </a:lnTo>
                  <a:lnTo>
                    <a:pt x="3575" y="1223"/>
                  </a:lnTo>
                  <a:lnTo>
                    <a:pt x="3576" y="1223"/>
                  </a:lnTo>
                  <a:lnTo>
                    <a:pt x="3577" y="1223"/>
                  </a:lnTo>
                  <a:lnTo>
                    <a:pt x="3578" y="1224"/>
                  </a:lnTo>
                  <a:lnTo>
                    <a:pt x="3579" y="1224"/>
                  </a:lnTo>
                  <a:lnTo>
                    <a:pt x="3580" y="1224"/>
                  </a:lnTo>
                  <a:lnTo>
                    <a:pt x="3581" y="1225"/>
                  </a:lnTo>
                  <a:lnTo>
                    <a:pt x="3582" y="1225"/>
                  </a:lnTo>
                  <a:lnTo>
                    <a:pt x="3582" y="1225"/>
                  </a:lnTo>
                  <a:lnTo>
                    <a:pt x="3583" y="1226"/>
                  </a:lnTo>
                  <a:lnTo>
                    <a:pt x="3584" y="1226"/>
                  </a:lnTo>
                  <a:lnTo>
                    <a:pt x="3585" y="1226"/>
                  </a:lnTo>
                  <a:lnTo>
                    <a:pt x="3586" y="1227"/>
                  </a:lnTo>
                  <a:lnTo>
                    <a:pt x="3587" y="1227"/>
                  </a:lnTo>
                  <a:lnTo>
                    <a:pt x="3588" y="1228"/>
                  </a:lnTo>
                  <a:lnTo>
                    <a:pt x="3589" y="1228"/>
                  </a:lnTo>
                  <a:lnTo>
                    <a:pt x="3589" y="1229"/>
                  </a:lnTo>
                  <a:lnTo>
                    <a:pt x="3590" y="1229"/>
                  </a:lnTo>
                  <a:lnTo>
                    <a:pt x="3591" y="1229"/>
                  </a:lnTo>
                  <a:lnTo>
                    <a:pt x="3592" y="1230"/>
                  </a:lnTo>
                  <a:lnTo>
                    <a:pt x="3593" y="1230"/>
                  </a:lnTo>
                  <a:lnTo>
                    <a:pt x="3594" y="1231"/>
                  </a:lnTo>
                  <a:lnTo>
                    <a:pt x="3595" y="1232"/>
                  </a:lnTo>
                  <a:lnTo>
                    <a:pt x="3596" y="1232"/>
                  </a:lnTo>
                  <a:lnTo>
                    <a:pt x="3597" y="1233"/>
                  </a:lnTo>
                  <a:lnTo>
                    <a:pt x="3597" y="1233"/>
                  </a:lnTo>
                  <a:lnTo>
                    <a:pt x="3598" y="1234"/>
                  </a:lnTo>
                  <a:lnTo>
                    <a:pt x="3599" y="1234"/>
                  </a:lnTo>
                  <a:lnTo>
                    <a:pt x="3600" y="1235"/>
                  </a:lnTo>
                  <a:lnTo>
                    <a:pt x="3601" y="1236"/>
                  </a:lnTo>
                  <a:lnTo>
                    <a:pt x="3602" y="1236"/>
                  </a:lnTo>
                  <a:lnTo>
                    <a:pt x="3603" y="1237"/>
                  </a:lnTo>
                  <a:lnTo>
                    <a:pt x="3604" y="1238"/>
                  </a:lnTo>
                  <a:lnTo>
                    <a:pt x="3604" y="1238"/>
                  </a:lnTo>
                  <a:lnTo>
                    <a:pt x="3605" y="1239"/>
                  </a:lnTo>
                  <a:lnTo>
                    <a:pt x="3606" y="1240"/>
                  </a:lnTo>
                  <a:lnTo>
                    <a:pt x="3607" y="1240"/>
                  </a:lnTo>
                  <a:lnTo>
                    <a:pt x="3608" y="1241"/>
                  </a:lnTo>
                  <a:lnTo>
                    <a:pt x="3609" y="1242"/>
                  </a:lnTo>
                  <a:lnTo>
                    <a:pt x="3610" y="1243"/>
                  </a:lnTo>
                  <a:lnTo>
                    <a:pt x="3611" y="1243"/>
                  </a:lnTo>
                  <a:lnTo>
                    <a:pt x="3611" y="1244"/>
                  </a:lnTo>
                  <a:lnTo>
                    <a:pt x="3611" y="1244"/>
                  </a:lnTo>
                  <a:lnTo>
                    <a:pt x="3612" y="1245"/>
                  </a:lnTo>
                  <a:lnTo>
                    <a:pt x="3613" y="1246"/>
                  </a:lnTo>
                  <a:lnTo>
                    <a:pt x="3614" y="1247"/>
                  </a:lnTo>
                  <a:lnTo>
                    <a:pt x="3615" y="1247"/>
                  </a:lnTo>
                  <a:lnTo>
                    <a:pt x="3616" y="1248"/>
                  </a:lnTo>
                  <a:lnTo>
                    <a:pt x="3617" y="1249"/>
                  </a:lnTo>
                  <a:lnTo>
                    <a:pt x="3618" y="1250"/>
                  </a:lnTo>
                  <a:lnTo>
                    <a:pt x="3618" y="1251"/>
                  </a:lnTo>
                  <a:lnTo>
                    <a:pt x="3619" y="1251"/>
                  </a:lnTo>
                  <a:lnTo>
                    <a:pt x="3620" y="1252"/>
                  </a:lnTo>
                  <a:lnTo>
                    <a:pt x="3621" y="1253"/>
                  </a:lnTo>
                  <a:lnTo>
                    <a:pt x="3622" y="1254"/>
                  </a:lnTo>
                  <a:lnTo>
                    <a:pt x="3623" y="1255"/>
                  </a:lnTo>
                  <a:lnTo>
                    <a:pt x="3624" y="1255"/>
                  </a:lnTo>
                  <a:lnTo>
                    <a:pt x="3625" y="1256"/>
                  </a:lnTo>
                  <a:lnTo>
                    <a:pt x="3625" y="1257"/>
                  </a:lnTo>
                  <a:lnTo>
                    <a:pt x="3626" y="1258"/>
                  </a:lnTo>
                  <a:lnTo>
                    <a:pt x="3627" y="1259"/>
                  </a:lnTo>
                  <a:lnTo>
                    <a:pt x="3628" y="1259"/>
                  </a:lnTo>
                  <a:lnTo>
                    <a:pt x="3629" y="1260"/>
                  </a:lnTo>
                  <a:lnTo>
                    <a:pt x="3630" y="1261"/>
                  </a:lnTo>
                  <a:lnTo>
                    <a:pt x="3631" y="1262"/>
                  </a:lnTo>
                  <a:lnTo>
                    <a:pt x="3632" y="1263"/>
                  </a:lnTo>
                  <a:lnTo>
                    <a:pt x="3632" y="1263"/>
                  </a:lnTo>
                  <a:lnTo>
                    <a:pt x="3633" y="1264"/>
                  </a:lnTo>
                  <a:lnTo>
                    <a:pt x="3634" y="1265"/>
                  </a:lnTo>
                  <a:lnTo>
                    <a:pt x="3635" y="1266"/>
                  </a:lnTo>
                  <a:lnTo>
                    <a:pt x="3636" y="1267"/>
                  </a:lnTo>
                  <a:lnTo>
                    <a:pt x="3637" y="1267"/>
                  </a:lnTo>
                  <a:lnTo>
                    <a:pt x="3638" y="1268"/>
                  </a:lnTo>
                  <a:lnTo>
                    <a:pt x="3639" y="1269"/>
                  </a:lnTo>
                  <a:lnTo>
                    <a:pt x="3640" y="1270"/>
                  </a:lnTo>
                  <a:lnTo>
                    <a:pt x="3640" y="1271"/>
                  </a:lnTo>
                  <a:lnTo>
                    <a:pt x="3641" y="1271"/>
                  </a:lnTo>
                  <a:lnTo>
                    <a:pt x="3642" y="1272"/>
                  </a:lnTo>
                  <a:lnTo>
                    <a:pt x="3643" y="1273"/>
                  </a:lnTo>
                  <a:lnTo>
                    <a:pt x="3644" y="1274"/>
                  </a:lnTo>
                  <a:lnTo>
                    <a:pt x="3645" y="1275"/>
                  </a:lnTo>
                  <a:lnTo>
                    <a:pt x="3646" y="1275"/>
                  </a:lnTo>
                  <a:lnTo>
                    <a:pt x="3647" y="1276"/>
                  </a:lnTo>
                  <a:lnTo>
                    <a:pt x="3647" y="1277"/>
                  </a:lnTo>
                  <a:lnTo>
                    <a:pt x="3648" y="1278"/>
                  </a:lnTo>
                  <a:lnTo>
                    <a:pt x="3649" y="1279"/>
                  </a:lnTo>
                  <a:lnTo>
                    <a:pt x="3650" y="1279"/>
                  </a:lnTo>
                  <a:lnTo>
                    <a:pt x="3651" y="1280"/>
                  </a:lnTo>
                  <a:lnTo>
                    <a:pt x="3652" y="1281"/>
                  </a:lnTo>
                  <a:lnTo>
                    <a:pt x="3653" y="1282"/>
                  </a:lnTo>
                  <a:lnTo>
                    <a:pt x="3654" y="1283"/>
                  </a:lnTo>
                  <a:lnTo>
                    <a:pt x="3654" y="1283"/>
                  </a:lnTo>
                  <a:lnTo>
                    <a:pt x="3655" y="1284"/>
                  </a:lnTo>
                  <a:lnTo>
                    <a:pt x="3656" y="1285"/>
                  </a:lnTo>
                  <a:lnTo>
                    <a:pt x="3657" y="1286"/>
                  </a:lnTo>
                  <a:lnTo>
                    <a:pt x="3658" y="1287"/>
                  </a:lnTo>
                  <a:lnTo>
                    <a:pt x="3659" y="1287"/>
                  </a:lnTo>
                  <a:lnTo>
                    <a:pt x="3660" y="1288"/>
                  </a:lnTo>
                  <a:lnTo>
                    <a:pt x="3660" y="1288"/>
                  </a:lnTo>
                  <a:lnTo>
                    <a:pt x="3660" y="1289"/>
                  </a:lnTo>
                  <a:lnTo>
                    <a:pt x="3661" y="1289"/>
                  </a:lnTo>
                  <a:lnTo>
                    <a:pt x="3662" y="1290"/>
                  </a:lnTo>
                  <a:lnTo>
                    <a:pt x="3663" y="1291"/>
                  </a:lnTo>
                  <a:lnTo>
                    <a:pt x="3663" y="1291"/>
                  </a:lnTo>
                  <a:lnTo>
                    <a:pt x="3663" y="1291"/>
                  </a:lnTo>
                  <a:lnTo>
                    <a:pt x="3664" y="1292"/>
                  </a:lnTo>
                  <a:lnTo>
                    <a:pt x="3665" y="1293"/>
                  </a:lnTo>
                  <a:lnTo>
                    <a:pt x="3666" y="1294"/>
                  </a:lnTo>
                  <a:lnTo>
                    <a:pt x="3667" y="1294"/>
                  </a:lnTo>
                  <a:lnTo>
                    <a:pt x="3667" y="1295"/>
                  </a:lnTo>
                  <a:lnTo>
                    <a:pt x="3668" y="1296"/>
                  </a:lnTo>
                  <a:lnTo>
                    <a:pt x="3669" y="1297"/>
                  </a:lnTo>
                  <a:lnTo>
                    <a:pt x="3670" y="1297"/>
                  </a:lnTo>
                  <a:lnTo>
                    <a:pt x="3671" y="1298"/>
                  </a:lnTo>
                  <a:lnTo>
                    <a:pt x="3671" y="1298"/>
                  </a:lnTo>
                  <a:lnTo>
                    <a:pt x="3671" y="1299"/>
                  </a:lnTo>
                  <a:lnTo>
                    <a:pt x="3672" y="1299"/>
                  </a:lnTo>
                  <a:lnTo>
                    <a:pt x="3673" y="1300"/>
                  </a:lnTo>
                  <a:lnTo>
                    <a:pt x="3674" y="1301"/>
                  </a:lnTo>
                  <a:lnTo>
                    <a:pt x="3675" y="1302"/>
                  </a:lnTo>
                  <a:lnTo>
                    <a:pt x="3675" y="1302"/>
                  </a:lnTo>
                  <a:lnTo>
                    <a:pt x="3676" y="1303"/>
                  </a:lnTo>
                  <a:lnTo>
                    <a:pt x="3677" y="1304"/>
                  </a:lnTo>
                  <a:lnTo>
                    <a:pt x="3678" y="1305"/>
                  </a:lnTo>
                  <a:lnTo>
                    <a:pt x="3678" y="1305"/>
                  </a:lnTo>
                  <a:lnTo>
                    <a:pt x="3679" y="1305"/>
                  </a:lnTo>
                  <a:lnTo>
                    <a:pt x="3679" y="1306"/>
                  </a:lnTo>
                  <a:lnTo>
                    <a:pt x="3680" y="1307"/>
                  </a:lnTo>
                  <a:lnTo>
                    <a:pt x="3681" y="1308"/>
                  </a:lnTo>
                  <a:lnTo>
                    <a:pt x="3682" y="1308"/>
                  </a:lnTo>
                  <a:lnTo>
                    <a:pt x="3683" y="1309"/>
                  </a:lnTo>
                  <a:lnTo>
                    <a:pt x="3683" y="1310"/>
                  </a:lnTo>
                  <a:lnTo>
                    <a:pt x="3684" y="1310"/>
                  </a:lnTo>
                  <a:lnTo>
                    <a:pt x="3685" y="1311"/>
                  </a:lnTo>
                  <a:lnTo>
                    <a:pt x="3685" y="1311"/>
                  </a:lnTo>
                  <a:lnTo>
                    <a:pt x="3686" y="1312"/>
                  </a:lnTo>
                  <a:lnTo>
                    <a:pt x="3687" y="1313"/>
                  </a:lnTo>
                  <a:lnTo>
                    <a:pt x="3687" y="1313"/>
                  </a:lnTo>
                  <a:lnTo>
                    <a:pt x="3688" y="1314"/>
                  </a:lnTo>
                  <a:lnTo>
                    <a:pt x="3689" y="1315"/>
                  </a:lnTo>
                  <a:lnTo>
                    <a:pt x="3689" y="1315"/>
                  </a:lnTo>
                  <a:lnTo>
                    <a:pt x="3690" y="1315"/>
                  </a:lnTo>
                  <a:lnTo>
                    <a:pt x="3690" y="1316"/>
                  </a:lnTo>
                  <a:lnTo>
                    <a:pt x="3691" y="1317"/>
                  </a:lnTo>
                  <a:lnTo>
                    <a:pt x="3692" y="1318"/>
                  </a:lnTo>
                  <a:lnTo>
                    <a:pt x="3693" y="1318"/>
                  </a:lnTo>
                  <a:lnTo>
                    <a:pt x="3694" y="1319"/>
                  </a:lnTo>
                  <a:lnTo>
                    <a:pt x="3695" y="1320"/>
                  </a:lnTo>
                  <a:lnTo>
                    <a:pt x="3695" y="1321"/>
                  </a:lnTo>
                  <a:lnTo>
                    <a:pt x="3696" y="1321"/>
                  </a:lnTo>
                  <a:lnTo>
                    <a:pt x="3697" y="1322"/>
                  </a:lnTo>
                  <a:lnTo>
                    <a:pt x="3698" y="1323"/>
                  </a:lnTo>
                  <a:lnTo>
                    <a:pt x="3699" y="1324"/>
                  </a:lnTo>
                  <a:lnTo>
                    <a:pt x="3699" y="1324"/>
                  </a:lnTo>
                  <a:lnTo>
                    <a:pt x="3699" y="1324"/>
                  </a:lnTo>
                  <a:lnTo>
                    <a:pt x="3700" y="1325"/>
                  </a:lnTo>
                  <a:lnTo>
                    <a:pt x="3701" y="1326"/>
                  </a:lnTo>
                  <a:lnTo>
                    <a:pt x="3702" y="1327"/>
                  </a:lnTo>
                  <a:lnTo>
                    <a:pt x="3703" y="1327"/>
                  </a:lnTo>
                  <a:lnTo>
                    <a:pt x="3704" y="1328"/>
                  </a:lnTo>
                  <a:lnTo>
                    <a:pt x="3705" y="1329"/>
                  </a:lnTo>
                  <a:lnTo>
                    <a:pt x="3705" y="1330"/>
                  </a:lnTo>
                  <a:lnTo>
                    <a:pt x="3706" y="1331"/>
                  </a:lnTo>
                  <a:lnTo>
                    <a:pt x="3707" y="1331"/>
                  </a:lnTo>
                  <a:lnTo>
                    <a:pt x="3708" y="1332"/>
                  </a:lnTo>
                  <a:lnTo>
                    <a:pt x="3709" y="1333"/>
                  </a:lnTo>
                  <a:lnTo>
                    <a:pt x="3710" y="1334"/>
                  </a:lnTo>
                  <a:lnTo>
                    <a:pt x="3711" y="1334"/>
                  </a:lnTo>
                  <a:lnTo>
                    <a:pt x="3711" y="1335"/>
                  </a:lnTo>
                  <a:lnTo>
                    <a:pt x="3712" y="1336"/>
                  </a:lnTo>
                  <a:lnTo>
                    <a:pt x="3713" y="1337"/>
                  </a:lnTo>
                  <a:lnTo>
                    <a:pt x="3714" y="1338"/>
                  </a:lnTo>
                  <a:lnTo>
                    <a:pt x="3715" y="1338"/>
                  </a:lnTo>
                  <a:lnTo>
                    <a:pt x="3716" y="1339"/>
                  </a:lnTo>
                  <a:lnTo>
                    <a:pt x="3716" y="1339"/>
                  </a:lnTo>
                  <a:lnTo>
                    <a:pt x="3717" y="1340"/>
                  </a:lnTo>
                  <a:lnTo>
                    <a:pt x="3718" y="1341"/>
                  </a:lnTo>
                  <a:lnTo>
                    <a:pt x="3718" y="1341"/>
                  </a:lnTo>
                  <a:lnTo>
                    <a:pt x="3719" y="1342"/>
                  </a:lnTo>
                  <a:lnTo>
                    <a:pt x="3720" y="1343"/>
                  </a:lnTo>
                  <a:lnTo>
                    <a:pt x="3721" y="1344"/>
                  </a:lnTo>
                  <a:lnTo>
                    <a:pt x="3722" y="1344"/>
                  </a:lnTo>
                  <a:lnTo>
                    <a:pt x="3723" y="1345"/>
                  </a:lnTo>
                  <a:lnTo>
                    <a:pt x="3724" y="1346"/>
                  </a:lnTo>
                  <a:lnTo>
                    <a:pt x="3725" y="1347"/>
                  </a:lnTo>
                  <a:lnTo>
                    <a:pt x="3725" y="1347"/>
                  </a:lnTo>
                  <a:lnTo>
                    <a:pt x="3726" y="1348"/>
                  </a:lnTo>
                  <a:lnTo>
                    <a:pt x="3727" y="1349"/>
                  </a:lnTo>
                  <a:lnTo>
                    <a:pt x="3728" y="1350"/>
                  </a:lnTo>
                  <a:lnTo>
                    <a:pt x="3729" y="1350"/>
                  </a:lnTo>
                  <a:lnTo>
                    <a:pt x="3730" y="1351"/>
                  </a:lnTo>
                  <a:lnTo>
                    <a:pt x="3731" y="1352"/>
                  </a:lnTo>
                  <a:lnTo>
                    <a:pt x="3731" y="1352"/>
                  </a:lnTo>
                  <a:lnTo>
                    <a:pt x="3732" y="1353"/>
                  </a:lnTo>
                  <a:lnTo>
                    <a:pt x="3733" y="1354"/>
                  </a:lnTo>
                  <a:lnTo>
                    <a:pt x="3734" y="1354"/>
                  </a:lnTo>
                  <a:lnTo>
                    <a:pt x="3735" y="1355"/>
                  </a:lnTo>
                  <a:lnTo>
                    <a:pt x="3736" y="1356"/>
                  </a:lnTo>
                  <a:lnTo>
                    <a:pt x="3737" y="1356"/>
                  </a:lnTo>
                  <a:lnTo>
                    <a:pt x="3738" y="1357"/>
                  </a:lnTo>
                  <a:lnTo>
                    <a:pt x="3738" y="1358"/>
                  </a:lnTo>
                  <a:lnTo>
                    <a:pt x="3739" y="1358"/>
                  </a:lnTo>
                  <a:lnTo>
                    <a:pt x="3740" y="1359"/>
                  </a:lnTo>
                  <a:lnTo>
                    <a:pt x="3741" y="1359"/>
                  </a:lnTo>
                  <a:lnTo>
                    <a:pt x="3742" y="1360"/>
                  </a:lnTo>
                  <a:lnTo>
                    <a:pt x="3743" y="1361"/>
                  </a:lnTo>
                  <a:lnTo>
                    <a:pt x="3744" y="1361"/>
                  </a:lnTo>
                  <a:lnTo>
                    <a:pt x="3745" y="1362"/>
                  </a:lnTo>
                  <a:lnTo>
                    <a:pt x="3745" y="1362"/>
                  </a:lnTo>
                  <a:lnTo>
                    <a:pt x="3746" y="1363"/>
                  </a:lnTo>
                  <a:lnTo>
                    <a:pt x="3747" y="1364"/>
                  </a:lnTo>
                  <a:lnTo>
                    <a:pt x="3748" y="1364"/>
                  </a:lnTo>
                  <a:lnTo>
                    <a:pt x="3749" y="1365"/>
                  </a:lnTo>
                  <a:lnTo>
                    <a:pt x="3750" y="1365"/>
                  </a:lnTo>
                  <a:lnTo>
                    <a:pt x="3751" y="1366"/>
                  </a:lnTo>
                  <a:lnTo>
                    <a:pt x="3752" y="1366"/>
                  </a:lnTo>
                  <a:lnTo>
                    <a:pt x="3752" y="1367"/>
                  </a:lnTo>
                  <a:lnTo>
                    <a:pt x="3753" y="1367"/>
                  </a:lnTo>
                  <a:lnTo>
                    <a:pt x="3754" y="1368"/>
                  </a:lnTo>
                  <a:lnTo>
                    <a:pt x="3755" y="1368"/>
                  </a:lnTo>
                  <a:lnTo>
                    <a:pt x="3756" y="1369"/>
                  </a:lnTo>
                  <a:lnTo>
                    <a:pt x="3757" y="1369"/>
                  </a:lnTo>
                  <a:lnTo>
                    <a:pt x="3758" y="1370"/>
                  </a:lnTo>
                  <a:lnTo>
                    <a:pt x="3759" y="1370"/>
                  </a:lnTo>
                  <a:lnTo>
                    <a:pt x="3759" y="1371"/>
                  </a:lnTo>
                  <a:lnTo>
                    <a:pt x="3760" y="1371"/>
                  </a:lnTo>
                  <a:lnTo>
                    <a:pt x="3761" y="1372"/>
                  </a:lnTo>
                  <a:lnTo>
                    <a:pt x="3762" y="1372"/>
                  </a:lnTo>
                  <a:lnTo>
                    <a:pt x="3763" y="1373"/>
                  </a:lnTo>
                  <a:lnTo>
                    <a:pt x="3764" y="1373"/>
                  </a:lnTo>
                  <a:lnTo>
                    <a:pt x="3765" y="1374"/>
                  </a:lnTo>
                  <a:lnTo>
                    <a:pt x="3766" y="1374"/>
                  </a:lnTo>
                  <a:lnTo>
                    <a:pt x="3766" y="1375"/>
                  </a:lnTo>
                  <a:lnTo>
                    <a:pt x="3767" y="1375"/>
                  </a:lnTo>
                  <a:lnTo>
                    <a:pt x="3768" y="1375"/>
                  </a:lnTo>
                  <a:lnTo>
                    <a:pt x="3769" y="1376"/>
                  </a:lnTo>
                  <a:lnTo>
                    <a:pt x="3770" y="1376"/>
                  </a:lnTo>
                  <a:lnTo>
                    <a:pt x="3771" y="1377"/>
                  </a:lnTo>
                  <a:lnTo>
                    <a:pt x="3772" y="1377"/>
                  </a:lnTo>
                  <a:lnTo>
                    <a:pt x="3773" y="1377"/>
                  </a:lnTo>
                  <a:lnTo>
                    <a:pt x="3773" y="1378"/>
                  </a:lnTo>
                  <a:lnTo>
                    <a:pt x="3774" y="1378"/>
                  </a:lnTo>
                  <a:lnTo>
                    <a:pt x="3775" y="1379"/>
                  </a:lnTo>
                  <a:lnTo>
                    <a:pt x="3776" y="1379"/>
                  </a:lnTo>
                  <a:lnTo>
                    <a:pt x="3777" y="1379"/>
                  </a:lnTo>
                  <a:lnTo>
                    <a:pt x="3778" y="1380"/>
                  </a:lnTo>
                  <a:lnTo>
                    <a:pt x="3779" y="1380"/>
                  </a:lnTo>
                  <a:lnTo>
                    <a:pt x="3780" y="1380"/>
                  </a:lnTo>
                  <a:lnTo>
                    <a:pt x="3780" y="1381"/>
                  </a:lnTo>
                  <a:lnTo>
                    <a:pt x="3781" y="1381"/>
                  </a:lnTo>
                  <a:lnTo>
                    <a:pt x="3782" y="1381"/>
                  </a:lnTo>
                  <a:lnTo>
                    <a:pt x="3783" y="1382"/>
                  </a:lnTo>
                  <a:lnTo>
                    <a:pt x="3784" y="1382"/>
                  </a:lnTo>
                  <a:lnTo>
                    <a:pt x="3785" y="1382"/>
                  </a:lnTo>
                  <a:lnTo>
                    <a:pt x="3786" y="1383"/>
                  </a:lnTo>
                  <a:lnTo>
                    <a:pt x="3787" y="1383"/>
                  </a:lnTo>
                  <a:lnTo>
                    <a:pt x="3787" y="1383"/>
                  </a:lnTo>
                  <a:lnTo>
                    <a:pt x="3788" y="1384"/>
                  </a:lnTo>
                  <a:lnTo>
                    <a:pt x="3789" y="1384"/>
                  </a:lnTo>
                  <a:lnTo>
                    <a:pt x="3790" y="1384"/>
                  </a:lnTo>
                  <a:lnTo>
                    <a:pt x="3791" y="1384"/>
                  </a:lnTo>
                  <a:lnTo>
                    <a:pt x="3792" y="1385"/>
                  </a:lnTo>
                  <a:lnTo>
                    <a:pt x="3793" y="1385"/>
                  </a:lnTo>
                  <a:lnTo>
                    <a:pt x="3794" y="1385"/>
                  </a:lnTo>
                  <a:lnTo>
                    <a:pt x="3794" y="1385"/>
                  </a:lnTo>
                  <a:lnTo>
                    <a:pt x="3795" y="1386"/>
                  </a:lnTo>
                  <a:lnTo>
                    <a:pt x="3796" y="1386"/>
                  </a:lnTo>
                  <a:lnTo>
                    <a:pt x="3797" y="1386"/>
                  </a:lnTo>
                  <a:lnTo>
                    <a:pt x="3798" y="1386"/>
                  </a:lnTo>
                  <a:lnTo>
                    <a:pt x="3799" y="1387"/>
                  </a:lnTo>
                  <a:lnTo>
                    <a:pt x="3800" y="1387"/>
                  </a:lnTo>
                  <a:lnTo>
                    <a:pt x="3801" y="1387"/>
                  </a:lnTo>
                  <a:lnTo>
                    <a:pt x="3801" y="1387"/>
                  </a:lnTo>
                  <a:lnTo>
                    <a:pt x="3802" y="1387"/>
                  </a:lnTo>
                  <a:lnTo>
                    <a:pt x="3803" y="1388"/>
                  </a:lnTo>
                  <a:lnTo>
                    <a:pt x="3804" y="1388"/>
                  </a:lnTo>
                  <a:lnTo>
                    <a:pt x="3805" y="1388"/>
                  </a:lnTo>
                  <a:lnTo>
                    <a:pt x="3806" y="1388"/>
                  </a:lnTo>
                  <a:lnTo>
                    <a:pt x="3807" y="1388"/>
                  </a:lnTo>
                  <a:lnTo>
                    <a:pt x="3808" y="1388"/>
                  </a:lnTo>
                  <a:lnTo>
                    <a:pt x="3808" y="1389"/>
                  </a:lnTo>
                  <a:lnTo>
                    <a:pt x="3809" y="1389"/>
                  </a:lnTo>
                  <a:lnTo>
                    <a:pt x="3810" y="1389"/>
                  </a:lnTo>
                  <a:lnTo>
                    <a:pt x="3811" y="1389"/>
                  </a:lnTo>
                  <a:lnTo>
                    <a:pt x="3812" y="1389"/>
                  </a:lnTo>
                  <a:lnTo>
                    <a:pt x="3813" y="1389"/>
                  </a:lnTo>
                  <a:lnTo>
                    <a:pt x="3814" y="1389"/>
                  </a:lnTo>
                  <a:lnTo>
                    <a:pt x="3815" y="1390"/>
                  </a:lnTo>
                  <a:lnTo>
                    <a:pt x="3815" y="1390"/>
                  </a:lnTo>
                  <a:lnTo>
                    <a:pt x="3816" y="1390"/>
                  </a:lnTo>
                  <a:lnTo>
                    <a:pt x="3817" y="1390"/>
                  </a:lnTo>
                  <a:lnTo>
                    <a:pt x="3818" y="1390"/>
                  </a:lnTo>
                  <a:lnTo>
                    <a:pt x="3819" y="1390"/>
                  </a:lnTo>
                  <a:lnTo>
                    <a:pt x="3820" y="1390"/>
                  </a:lnTo>
                  <a:lnTo>
                    <a:pt x="3821" y="1390"/>
                  </a:lnTo>
                  <a:lnTo>
                    <a:pt x="3822" y="1390"/>
                  </a:lnTo>
                  <a:lnTo>
                    <a:pt x="3822" y="1390"/>
                  </a:lnTo>
                  <a:lnTo>
                    <a:pt x="3823" y="1390"/>
                  </a:lnTo>
                  <a:lnTo>
                    <a:pt x="3824" y="1390"/>
                  </a:lnTo>
                  <a:lnTo>
                    <a:pt x="3825" y="1391"/>
                  </a:lnTo>
                  <a:lnTo>
                    <a:pt x="3826" y="1391"/>
                  </a:lnTo>
                  <a:lnTo>
                    <a:pt x="3827" y="1391"/>
                  </a:lnTo>
                  <a:lnTo>
                    <a:pt x="3828" y="1391"/>
                  </a:lnTo>
                  <a:lnTo>
                    <a:pt x="3829" y="1391"/>
                  </a:lnTo>
                  <a:lnTo>
                    <a:pt x="3829" y="1391"/>
                  </a:lnTo>
                  <a:lnTo>
                    <a:pt x="3830" y="1391"/>
                  </a:lnTo>
                  <a:lnTo>
                    <a:pt x="3831" y="1391"/>
                  </a:lnTo>
                  <a:lnTo>
                    <a:pt x="3832" y="1391"/>
                  </a:lnTo>
                  <a:lnTo>
                    <a:pt x="3832" y="1391"/>
                  </a:lnTo>
                  <a:lnTo>
                    <a:pt x="3833" y="1391"/>
                  </a:lnTo>
                  <a:lnTo>
                    <a:pt x="3834" y="1391"/>
                  </a:lnTo>
                  <a:lnTo>
                    <a:pt x="3835" y="1391"/>
                  </a:lnTo>
                  <a:lnTo>
                    <a:pt x="3835" y="1391"/>
                  </a:lnTo>
                  <a:lnTo>
                    <a:pt x="3836" y="1391"/>
                  </a:lnTo>
                  <a:lnTo>
                    <a:pt x="3837" y="1391"/>
                  </a:lnTo>
                  <a:lnTo>
                    <a:pt x="3838" y="1391"/>
                  </a:lnTo>
                  <a:lnTo>
                    <a:pt x="3839" y="1391"/>
                  </a:lnTo>
                  <a:lnTo>
                    <a:pt x="3840" y="1390"/>
                  </a:lnTo>
                  <a:lnTo>
                    <a:pt x="3841" y="1390"/>
                  </a:lnTo>
                  <a:lnTo>
                    <a:pt x="3842" y="1390"/>
                  </a:lnTo>
                  <a:lnTo>
                    <a:pt x="3842" y="1390"/>
                  </a:lnTo>
                  <a:lnTo>
                    <a:pt x="3843" y="1390"/>
                  </a:lnTo>
                  <a:lnTo>
                    <a:pt x="3844" y="1390"/>
                  </a:lnTo>
                  <a:lnTo>
                    <a:pt x="3845" y="1390"/>
                  </a:lnTo>
                  <a:lnTo>
                    <a:pt x="3846" y="1390"/>
                  </a:lnTo>
                  <a:lnTo>
                    <a:pt x="3847" y="1390"/>
                  </a:lnTo>
                  <a:lnTo>
                    <a:pt x="3848" y="1390"/>
                  </a:lnTo>
                  <a:lnTo>
                    <a:pt x="3849" y="1390"/>
                  </a:lnTo>
                  <a:lnTo>
                    <a:pt x="3849" y="1390"/>
                  </a:lnTo>
                  <a:lnTo>
                    <a:pt x="3850" y="1389"/>
                  </a:lnTo>
                  <a:lnTo>
                    <a:pt x="3851" y="1389"/>
                  </a:lnTo>
                  <a:lnTo>
                    <a:pt x="3852" y="1389"/>
                  </a:lnTo>
                  <a:lnTo>
                    <a:pt x="3853" y="1389"/>
                  </a:lnTo>
                  <a:lnTo>
                    <a:pt x="3854" y="1389"/>
                  </a:lnTo>
                  <a:lnTo>
                    <a:pt x="3855" y="1389"/>
                  </a:lnTo>
                  <a:lnTo>
                    <a:pt x="3856" y="1389"/>
                  </a:lnTo>
                  <a:lnTo>
                    <a:pt x="3856" y="1388"/>
                  </a:lnTo>
                  <a:lnTo>
                    <a:pt x="3857" y="1388"/>
                  </a:lnTo>
                  <a:lnTo>
                    <a:pt x="3858" y="1388"/>
                  </a:lnTo>
                  <a:lnTo>
                    <a:pt x="3859" y="1388"/>
                  </a:lnTo>
                  <a:lnTo>
                    <a:pt x="3860" y="1388"/>
                  </a:lnTo>
                  <a:lnTo>
                    <a:pt x="3861" y="1388"/>
                  </a:lnTo>
                  <a:lnTo>
                    <a:pt x="3862" y="1387"/>
                  </a:lnTo>
                  <a:lnTo>
                    <a:pt x="3863" y="1387"/>
                  </a:lnTo>
                  <a:lnTo>
                    <a:pt x="3863" y="1387"/>
                  </a:lnTo>
                  <a:lnTo>
                    <a:pt x="3864" y="1387"/>
                  </a:lnTo>
                  <a:lnTo>
                    <a:pt x="3865" y="1387"/>
                  </a:lnTo>
                  <a:lnTo>
                    <a:pt x="3866" y="1386"/>
                  </a:lnTo>
                  <a:lnTo>
                    <a:pt x="3867" y="1386"/>
                  </a:lnTo>
                  <a:lnTo>
                    <a:pt x="3868" y="1386"/>
                  </a:lnTo>
                  <a:lnTo>
                    <a:pt x="3869" y="1386"/>
                  </a:lnTo>
                  <a:lnTo>
                    <a:pt x="3870" y="1385"/>
                  </a:lnTo>
                  <a:lnTo>
                    <a:pt x="3870" y="1385"/>
                  </a:lnTo>
                  <a:lnTo>
                    <a:pt x="3871" y="1385"/>
                  </a:lnTo>
                  <a:lnTo>
                    <a:pt x="3872" y="1385"/>
                  </a:lnTo>
                  <a:lnTo>
                    <a:pt x="3873" y="1384"/>
                  </a:lnTo>
                  <a:lnTo>
                    <a:pt x="3874" y="1384"/>
                  </a:lnTo>
                  <a:lnTo>
                    <a:pt x="3875" y="1384"/>
                  </a:lnTo>
                  <a:lnTo>
                    <a:pt x="3876" y="1384"/>
                  </a:lnTo>
                  <a:lnTo>
                    <a:pt x="3877" y="1383"/>
                  </a:lnTo>
                  <a:lnTo>
                    <a:pt x="3877" y="1383"/>
                  </a:lnTo>
                  <a:lnTo>
                    <a:pt x="3878" y="1383"/>
                  </a:lnTo>
                  <a:lnTo>
                    <a:pt x="3879" y="1382"/>
                  </a:lnTo>
                  <a:lnTo>
                    <a:pt x="3880" y="1382"/>
                  </a:lnTo>
                  <a:lnTo>
                    <a:pt x="3881" y="1382"/>
                  </a:lnTo>
                  <a:lnTo>
                    <a:pt x="3882" y="1381"/>
                  </a:lnTo>
                  <a:lnTo>
                    <a:pt x="3883" y="1381"/>
                  </a:lnTo>
                  <a:lnTo>
                    <a:pt x="3884" y="1381"/>
                  </a:lnTo>
                  <a:lnTo>
                    <a:pt x="3884" y="1380"/>
                  </a:lnTo>
                  <a:lnTo>
                    <a:pt x="3885" y="1380"/>
                  </a:lnTo>
                  <a:lnTo>
                    <a:pt x="3886" y="1380"/>
                  </a:lnTo>
                  <a:lnTo>
                    <a:pt x="3887" y="1379"/>
                  </a:lnTo>
                  <a:lnTo>
                    <a:pt x="3888" y="1379"/>
                  </a:lnTo>
                  <a:lnTo>
                    <a:pt x="3889" y="1379"/>
                  </a:lnTo>
                  <a:lnTo>
                    <a:pt x="3890" y="1378"/>
                  </a:lnTo>
                  <a:lnTo>
                    <a:pt x="3891" y="1378"/>
                  </a:lnTo>
                  <a:lnTo>
                    <a:pt x="3891" y="1377"/>
                  </a:lnTo>
                  <a:lnTo>
                    <a:pt x="3892" y="1377"/>
                  </a:lnTo>
                  <a:lnTo>
                    <a:pt x="3893" y="1377"/>
                  </a:lnTo>
                  <a:lnTo>
                    <a:pt x="3894" y="1376"/>
                  </a:lnTo>
                  <a:lnTo>
                    <a:pt x="3895" y="1376"/>
                  </a:lnTo>
                  <a:lnTo>
                    <a:pt x="3896" y="1375"/>
                  </a:lnTo>
                  <a:lnTo>
                    <a:pt x="3897" y="1375"/>
                  </a:lnTo>
                  <a:lnTo>
                    <a:pt x="3898" y="1375"/>
                  </a:lnTo>
                  <a:lnTo>
                    <a:pt x="3898" y="1374"/>
                  </a:lnTo>
                  <a:lnTo>
                    <a:pt x="3899" y="1374"/>
                  </a:lnTo>
                  <a:lnTo>
                    <a:pt x="3900" y="1373"/>
                  </a:lnTo>
                  <a:lnTo>
                    <a:pt x="3901" y="1373"/>
                  </a:lnTo>
                  <a:lnTo>
                    <a:pt x="3902" y="1372"/>
                  </a:lnTo>
                  <a:lnTo>
                    <a:pt x="3903" y="1372"/>
                  </a:lnTo>
                  <a:lnTo>
                    <a:pt x="3904" y="1371"/>
                  </a:lnTo>
                  <a:lnTo>
                    <a:pt x="3905" y="1371"/>
                  </a:lnTo>
                  <a:lnTo>
                    <a:pt x="3905" y="1370"/>
                  </a:lnTo>
                  <a:lnTo>
                    <a:pt x="3906" y="1370"/>
                  </a:lnTo>
                  <a:lnTo>
                    <a:pt x="3907" y="1369"/>
                  </a:lnTo>
                  <a:lnTo>
                    <a:pt x="3908" y="1369"/>
                  </a:lnTo>
                  <a:lnTo>
                    <a:pt x="3909" y="1368"/>
                  </a:lnTo>
                  <a:lnTo>
                    <a:pt x="3910" y="1368"/>
                  </a:lnTo>
                  <a:lnTo>
                    <a:pt x="3911" y="1367"/>
                  </a:lnTo>
                  <a:lnTo>
                    <a:pt x="3912" y="1367"/>
                  </a:lnTo>
                  <a:lnTo>
                    <a:pt x="3912" y="1366"/>
                  </a:lnTo>
                  <a:lnTo>
                    <a:pt x="3913" y="1366"/>
                  </a:lnTo>
                  <a:lnTo>
                    <a:pt x="3914" y="1365"/>
                  </a:lnTo>
                  <a:lnTo>
                    <a:pt x="3915" y="1365"/>
                  </a:lnTo>
                  <a:lnTo>
                    <a:pt x="3916" y="1364"/>
                  </a:lnTo>
                  <a:lnTo>
                    <a:pt x="3917" y="1364"/>
                  </a:lnTo>
                  <a:lnTo>
                    <a:pt x="3918" y="1363"/>
                  </a:lnTo>
                  <a:lnTo>
                    <a:pt x="3919" y="1362"/>
                  </a:lnTo>
                  <a:lnTo>
                    <a:pt x="3919" y="1362"/>
                  </a:lnTo>
                  <a:lnTo>
                    <a:pt x="3920" y="1361"/>
                  </a:lnTo>
                  <a:lnTo>
                    <a:pt x="3921" y="1361"/>
                  </a:lnTo>
                  <a:lnTo>
                    <a:pt x="3922" y="1360"/>
                  </a:lnTo>
                  <a:lnTo>
                    <a:pt x="3923" y="1359"/>
                  </a:lnTo>
                  <a:lnTo>
                    <a:pt x="3924" y="1359"/>
                  </a:lnTo>
                  <a:lnTo>
                    <a:pt x="3925" y="1358"/>
                  </a:lnTo>
                  <a:lnTo>
                    <a:pt x="3926" y="1358"/>
                  </a:lnTo>
                  <a:lnTo>
                    <a:pt x="3926" y="1357"/>
                  </a:lnTo>
                  <a:lnTo>
                    <a:pt x="3927" y="1356"/>
                  </a:lnTo>
                  <a:lnTo>
                    <a:pt x="3928" y="1356"/>
                  </a:lnTo>
                  <a:lnTo>
                    <a:pt x="3929" y="1355"/>
                  </a:lnTo>
                  <a:lnTo>
                    <a:pt x="3930" y="1354"/>
                  </a:lnTo>
                  <a:lnTo>
                    <a:pt x="3931" y="1354"/>
                  </a:lnTo>
                  <a:lnTo>
                    <a:pt x="3932" y="1353"/>
                  </a:lnTo>
                  <a:lnTo>
                    <a:pt x="3933" y="1352"/>
                  </a:lnTo>
                  <a:lnTo>
                    <a:pt x="3933" y="1352"/>
                  </a:lnTo>
                  <a:lnTo>
                    <a:pt x="3934" y="1351"/>
                  </a:lnTo>
                  <a:lnTo>
                    <a:pt x="3935" y="1350"/>
                  </a:lnTo>
                  <a:lnTo>
                    <a:pt x="3936" y="1350"/>
                  </a:lnTo>
                  <a:lnTo>
                    <a:pt x="3937" y="1349"/>
                  </a:lnTo>
                  <a:lnTo>
                    <a:pt x="3938" y="1348"/>
                  </a:lnTo>
                  <a:lnTo>
                    <a:pt x="3939" y="1347"/>
                  </a:lnTo>
                  <a:lnTo>
                    <a:pt x="3939" y="1347"/>
                  </a:lnTo>
                  <a:lnTo>
                    <a:pt x="3940" y="1346"/>
                  </a:lnTo>
                  <a:lnTo>
                    <a:pt x="3941" y="1345"/>
                  </a:lnTo>
                  <a:lnTo>
                    <a:pt x="3942" y="1344"/>
                  </a:lnTo>
                  <a:lnTo>
                    <a:pt x="3943" y="1344"/>
                  </a:lnTo>
                  <a:lnTo>
                    <a:pt x="3944" y="1343"/>
                  </a:lnTo>
                  <a:lnTo>
                    <a:pt x="3945" y="1342"/>
                  </a:lnTo>
                  <a:lnTo>
                    <a:pt x="3946" y="1341"/>
                  </a:lnTo>
                  <a:lnTo>
                    <a:pt x="3946" y="1341"/>
                  </a:lnTo>
                  <a:lnTo>
                    <a:pt x="3947" y="1340"/>
                  </a:lnTo>
                  <a:lnTo>
                    <a:pt x="3948" y="1339"/>
                  </a:lnTo>
                  <a:lnTo>
                    <a:pt x="3948" y="1339"/>
                  </a:lnTo>
                  <a:lnTo>
                    <a:pt x="3949" y="1338"/>
                  </a:lnTo>
                  <a:lnTo>
                    <a:pt x="3950" y="1338"/>
                  </a:lnTo>
                  <a:lnTo>
                    <a:pt x="3951" y="1337"/>
                  </a:lnTo>
                  <a:lnTo>
                    <a:pt x="3952" y="1336"/>
                  </a:lnTo>
                  <a:lnTo>
                    <a:pt x="3953" y="1335"/>
                  </a:lnTo>
                  <a:lnTo>
                    <a:pt x="3953" y="1334"/>
                  </a:lnTo>
                  <a:lnTo>
                    <a:pt x="3954" y="1334"/>
                  </a:lnTo>
                  <a:lnTo>
                    <a:pt x="3955" y="1333"/>
                  </a:lnTo>
                  <a:lnTo>
                    <a:pt x="3956" y="1332"/>
                  </a:lnTo>
                  <a:lnTo>
                    <a:pt x="3957" y="1331"/>
                  </a:lnTo>
                  <a:lnTo>
                    <a:pt x="3958" y="1331"/>
                  </a:lnTo>
                  <a:lnTo>
                    <a:pt x="3959" y="1330"/>
                  </a:lnTo>
                  <a:lnTo>
                    <a:pt x="3959" y="1329"/>
                  </a:lnTo>
                  <a:lnTo>
                    <a:pt x="3960" y="1328"/>
                  </a:lnTo>
                  <a:lnTo>
                    <a:pt x="3961" y="1327"/>
                  </a:lnTo>
                  <a:lnTo>
                    <a:pt x="3962" y="1327"/>
                  </a:lnTo>
                  <a:lnTo>
                    <a:pt x="3963" y="1326"/>
                  </a:lnTo>
                  <a:lnTo>
                    <a:pt x="3964" y="1325"/>
                  </a:lnTo>
                  <a:lnTo>
                    <a:pt x="3965" y="1324"/>
                  </a:lnTo>
                  <a:lnTo>
                    <a:pt x="3965" y="1324"/>
                  </a:lnTo>
                  <a:lnTo>
                    <a:pt x="3965" y="1323"/>
                  </a:lnTo>
                  <a:lnTo>
                    <a:pt x="3966" y="1323"/>
                  </a:lnTo>
                  <a:lnTo>
                    <a:pt x="3967" y="1322"/>
                  </a:lnTo>
                  <a:lnTo>
                    <a:pt x="3968" y="1321"/>
                  </a:lnTo>
                  <a:lnTo>
                    <a:pt x="3969" y="1320"/>
                  </a:lnTo>
                  <a:lnTo>
                    <a:pt x="3970" y="1319"/>
                  </a:lnTo>
                  <a:lnTo>
                    <a:pt x="3971" y="1319"/>
                  </a:lnTo>
                  <a:lnTo>
                    <a:pt x="3972" y="1318"/>
                  </a:lnTo>
                  <a:lnTo>
                    <a:pt x="3972" y="1317"/>
                  </a:lnTo>
                  <a:lnTo>
                    <a:pt x="3973" y="1316"/>
                  </a:lnTo>
                  <a:lnTo>
                    <a:pt x="3974" y="1315"/>
                  </a:lnTo>
                  <a:lnTo>
                    <a:pt x="3975" y="1315"/>
                  </a:lnTo>
                  <a:lnTo>
                    <a:pt x="3976" y="1314"/>
                  </a:lnTo>
                  <a:lnTo>
                    <a:pt x="3977" y="1313"/>
                  </a:lnTo>
                  <a:lnTo>
                    <a:pt x="3978" y="1312"/>
                  </a:lnTo>
                  <a:lnTo>
                    <a:pt x="3979" y="1311"/>
                  </a:lnTo>
                  <a:lnTo>
                    <a:pt x="3979" y="1311"/>
                  </a:lnTo>
                  <a:lnTo>
                    <a:pt x="3980" y="1310"/>
                  </a:lnTo>
                  <a:lnTo>
                    <a:pt x="3981" y="1309"/>
                  </a:lnTo>
                  <a:lnTo>
                    <a:pt x="3982" y="1308"/>
                  </a:lnTo>
                  <a:lnTo>
                    <a:pt x="3983" y="1307"/>
                  </a:lnTo>
                  <a:lnTo>
                    <a:pt x="3984" y="1307"/>
                  </a:lnTo>
                  <a:lnTo>
                    <a:pt x="3985" y="1306"/>
                  </a:lnTo>
                  <a:lnTo>
                    <a:pt x="3986" y="1305"/>
                  </a:lnTo>
                  <a:lnTo>
                    <a:pt x="3987" y="1304"/>
                  </a:lnTo>
                  <a:lnTo>
                    <a:pt x="3987" y="1303"/>
                  </a:lnTo>
                  <a:lnTo>
                    <a:pt x="3988" y="1303"/>
                  </a:lnTo>
                  <a:lnTo>
                    <a:pt x="3989" y="1302"/>
                  </a:lnTo>
                  <a:lnTo>
                    <a:pt x="3990" y="1301"/>
                  </a:lnTo>
                  <a:lnTo>
                    <a:pt x="3991" y="1300"/>
                  </a:lnTo>
                  <a:lnTo>
                    <a:pt x="3992" y="1299"/>
                  </a:lnTo>
                  <a:lnTo>
                    <a:pt x="3993" y="1299"/>
                  </a:lnTo>
                  <a:lnTo>
                    <a:pt x="3994" y="1298"/>
                  </a:lnTo>
                  <a:lnTo>
                    <a:pt x="3994" y="1297"/>
                  </a:lnTo>
                  <a:lnTo>
                    <a:pt x="3995" y="1296"/>
                  </a:lnTo>
                  <a:lnTo>
                    <a:pt x="3996" y="1295"/>
                  </a:lnTo>
                  <a:lnTo>
                    <a:pt x="3997" y="1295"/>
                  </a:lnTo>
                  <a:lnTo>
                    <a:pt x="3998" y="1294"/>
                  </a:lnTo>
                  <a:lnTo>
                    <a:pt x="3999" y="1293"/>
                  </a:lnTo>
                  <a:lnTo>
                    <a:pt x="4000" y="1292"/>
                  </a:lnTo>
                  <a:lnTo>
                    <a:pt x="4001" y="1291"/>
                  </a:lnTo>
                  <a:lnTo>
                    <a:pt x="4001" y="1291"/>
                  </a:lnTo>
                  <a:lnTo>
                    <a:pt x="4002" y="1290"/>
                  </a:lnTo>
                  <a:lnTo>
                    <a:pt x="4003" y="1289"/>
                  </a:lnTo>
                  <a:lnTo>
                    <a:pt x="4004" y="1288"/>
                  </a:lnTo>
                  <a:lnTo>
                    <a:pt x="4005" y="1287"/>
                  </a:lnTo>
                  <a:lnTo>
                    <a:pt x="4006" y="1287"/>
                  </a:lnTo>
                  <a:lnTo>
                    <a:pt x="4007" y="1286"/>
                  </a:lnTo>
                  <a:lnTo>
                    <a:pt x="4008" y="1285"/>
                  </a:lnTo>
                  <a:lnTo>
                    <a:pt x="4009" y="1284"/>
                  </a:lnTo>
                  <a:lnTo>
                    <a:pt x="4009" y="1283"/>
                  </a:lnTo>
                  <a:lnTo>
                    <a:pt x="4010" y="1283"/>
                  </a:lnTo>
                  <a:lnTo>
                    <a:pt x="4011" y="1282"/>
                  </a:lnTo>
                  <a:lnTo>
                    <a:pt x="4012" y="1281"/>
                  </a:lnTo>
                  <a:lnTo>
                    <a:pt x="4013" y="1280"/>
                  </a:lnTo>
                  <a:lnTo>
                    <a:pt x="4014" y="1279"/>
                  </a:lnTo>
                  <a:lnTo>
                    <a:pt x="4015" y="1279"/>
                  </a:lnTo>
                  <a:lnTo>
                    <a:pt x="4016" y="1278"/>
                  </a:lnTo>
                  <a:lnTo>
                    <a:pt x="4016" y="1277"/>
                  </a:lnTo>
                  <a:lnTo>
                    <a:pt x="4017" y="1276"/>
                  </a:lnTo>
                  <a:lnTo>
                    <a:pt x="4018" y="1275"/>
                  </a:lnTo>
                  <a:lnTo>
                    <a:pt x="4019" y="1275"/>
                  </a:lnTo>
                  <a:lnTo>
                    <a:pt x="4020" y="1274"/>
                  </a:lnTo>
                  <a:lnTo>
                    <a:pt x="4021" y="1273"/>
                  </a:lnTo>
                  <a:lnTo>
                    <a:pt x="4022" y="1272"/>
                  </a:lnTo>
                  <a:lnTo>
                    <a:pt x="4023" y="1271"/>
                  </a:lnTo>
                  <a:lnTo>
                    <a:pt x="4023" y="1271"/>
                  </a:lnTo>
                  <a:lnTo>
                    <a:pt x="4024" y="1270"/>
                  </a:lnTo>
                  <a:lnTo>
                    <a:pt x="4025" y="1269"/>
                  </a:lnTo>
                  <a:lnTo>
                    <a:pt x="4026" y="1268"/>
                  </a:lnTo>
                  <a:lnTo>
                    <a:pt x="4027" y="1267"/>
                  </a:lnTo>
                  <a:lnTo>
                    <a:pt x="4028" y="1267"/>
                  </a:lnTo>
                  <a:lnTo>
                    <a:pt x="4029" y="1266"/>
                  </a:lnTo>
                  <a:lnTo>
                    <a:pt x="4030" y="1265"/>
                  </a:lnTo>
                  <a:lnTo>
                    <a:pt x="4031" y="1264"/>
                  </a:lnTo>
                  <a:lnTo>
                    <a:pt x="4031" y="1263"/>
                  </a:lnTo>
                  <a:lnTo>
                    <a:pt x="4032" y="1263"/>
                  </a:lnTo>
                  <a:lnTo>
                    <a:pt x="4033" y="1262"/>
                  </a:lnTo>
                  <a:lnTo>
                    <a:pt x="4034" y="1261"/>
                  </a:lnTo>
                  <a:lnTo>
                    <a:pt x="4035" y="1260"/>
                  </a:lnTo>
                  <a:lnTo>
                    <a:pt x="4036" y="1259"/>
                  </a:lnTo>
                  <a:lnTo>
                    <a:pt x="4037" y="1259"/>
                  </a:lnTo>
                  <a:lnTo>
                    <a:pt x="4038" y="1258"/>
                  </a:lnTo>
                  <a:lnTo>
                    <a:pt x="4038" y="1257"/>
                  </a:lnTo>
                  <a:lnTo>
                    <a:pt x="4039" y="1256"/>
                  </a:lnTo>
                  <a:lnTo>
                    <a:pt x="4040" y="1255"/>
                  </a:lnTo>
                  <a:lnTo>
                    <a:pt x="4041" y="1255"/>
                  </a:lnTo>
                  <a:lnTo>
                    <a:pt x="4042" y="1254"/>
                  </a:lnTo>
                  <a:lnTo>
                    <a:pt x="4043" y="1253"/>
                  </a:lnTo>
                  <a:lnTo>
                    <a:pt x="4044" y="1252"/>
                  </a:lnTo>
                  <a:lnTo>
                    <a:pt x="4045" y="1251"/>
                  </a:lnTo>
                  <a:lnTo>
                    <a:pt x="4046" y="1251"/>
                  </a:lnTo>
                  <a:lnTo>
                    <a:pt x="4046" y="1250"/>
                  </a:lnTo>
                  <a:lnTo>
                    <a:pt x="4047" y="1249"/>
                  </a:lnTo>
                  <a:lnTo>
                    <a:pt x="4048" y="1248"/>
                  </a:lnTo>
                  <a:lnTo>
                    <a:pt x="4049" y="1247"/>
                  </a:lnTo>
                  <a:lnTo>
                    <a:pt x="4050" y="1247"/>
                  </a:lnTo>
                  <a:lnTo>
                    <a:pt x="4051" y="1246"/>
                  </a:lnTo>
                  <a:lnTo>
                    <a:pt x="4052" y="1245"/>
                  </a:lnTo>
                  <a:lnTo>
                    <a:pt x="4053" y="1244"/>
                  </a:lnTo>
                  <a:lnTo>
                    <a:pt x="4053" y="1244"/>
                  </a:lnTo>
                  <a:lnTo>
                    <a:pt x="4053" y="1243"/>
                  </a:lnTo>
                  <a:lnTo>
                    <a:pt x="4054" y="1243"/>
                  </a:lnTo>
                  <a:lnTo>
                    <a:pt x="4055" y="1242"/>
                  </a:lnTo>
                  <a:lnTo>
                    <a:pt x="4056" y="1241"/>
                  </a:lnTo>
                  <a:lnTo>
                    <a:pt x="4057" y="1240"/>
                  </a:lnTo>
                  <a:lnTo>
                    <a:pt x="4058" y="1240"/>
                  </a:lnTo>
                  <a:lnTo>
                    <a:pt x="4059" y="1239"/>
                  </a:lnTo>
                  <a:lnTo>
                    <a:pt x="4060" y="1238"/>
                  </a:lnTo>
                  <a:lnTo>
                    <a:pt x="4060" y="1238"/>
                  </a:lnTo>
                  <a:lnTo>
                    <a:pt x="4061" y="1237"/>
                  </a:lnTo>
                  <a:lnTo>
                    <a:pt x="4062" y="1236"/>
                  </a:lnTo>
                  <a:lnTo>
                    <a:pt x="4063" y="1236"/>
                  </a:lnTo>
                  <a:lnTo>
                    <a:pt x="4064" y="1235"/>
                  </a:lnTo>
                  <a:lnTo>
                    <a:pt x="4065" y="1234"/>
                  </a:lnTo>
                  <a:lnTo>
                    <a:pt x="4066" y="1234"/>
                  </a:lnTo>
                  <a:lnTo>
                    <a:pt x="4067" y="1233"/>
                  </a:lnTo>
                  <a:lnTo>
                    <a:pt x="4067" y="1233"/>
                  </a:lnTo>
                  <a:lnTo>
                    <a:pt x="4068" y="1232"/>
                  </a:lnTo>
                  <a:lnTo>
                    <a:pt x="4069" y="1232"/>
                  </a:lnTo>
                  <a:lnTo>
                    <a:pt x="4070" y="1231"/>
                  </a:lnTo>
                  <a:lnTo>
                    <a:pt x="4071" y="1230"/>
                  </a:lnTo>
                  <a:lnTo>
                    <a:pt x="4072" y="1230"/>
                  </a:lnTo>
                  <a:lnTo>
                    <a:pt x="4073" y="1229"/>
                  </a:lnTo>
                  <a:lnTo>
                    <a:pt x="4074" y="1229"/>
                  </a:lnTo>
                  <a:lnTo>
                    <a:pt x="4075" y="1229"/>
                  </a:lnTo>
                  <a:lnTo>
                    <a:pt x="4075" y="1228"/>
                  </a:lnTo>
                  <a:lnTo>
                    <a:pt x="4076" y="1228"/>
                  </a:lnTo>
                  <a:lnTo>
                    <a:pt x="4077" y="1227"/>
                  </a:lnTo>
                  <a:lnTo>
                    <a:pt x="4078" y="1227"/>
                  </a:lnTo>
                  <a:lnTo>
                    <a:pt x="4079" y="1226"/>
                  </a:lnTo>
                  <a:lnTo>
                    <a:pt x="4080" y="1226"/>
                  </a:lnTo>
                  <a:lnTo>
                    <a:pt x="4081" y="1226"/>
                  </a:lnTo>
                  <a:lnTo>
                    <a:pt x="4082" y="1225"/>
                  </a:lnTo>
                  <a:lnTo>
                    <a:pt x="4082" y="1225"/>
                  </a:lnTo>
                  <a:lnTo>
                    <a:pt x="4083" y="1225"/>
                  </a:lnTo>
                  <a:lnTo>
                    <a:pt x="4084" y="1224"/>
                  </a:lnTo>
                  <a:lnTo>
                    <a:pt x="4085" y="1224"/>
                  </a:lnTo>
                  <a:lnTo>
                    <a:pt x="4086" y="1224"/>
                  </a:lnTo>
                  <a:lnTo>
                    <a:pt x="4087" y="1223"/>
                  </a:lnTo>
                  <a:lnTo>
                    <a:pt x="4088" y="1223"/>
                  </a:lnTo>
                  <a:lnTo>
                    <a:pt x="4089" y="1223"/>
                  </a:lnTo>
                  <a:lnTo>
                    <a:pt x="4089" y="1223"/>
                  </a:lnTo>
                  <a:lnTo>
                    <a:pt x="4090" y="1223"/>
                  </a:lnTo>
                  <a:lnTo>
                    <a:pt x="4091" y="1222"/>
                  </a:lnTo>
                  <a:lnTo>
                    <a:pt x="4092" y="1222"/>
                  </a:lnTo>
                  <a:lnTo>
                    <a:pt x="4093" y="1222"/>
                  </a:lnTo>
                  <a:lnTo>
                    <a:pt x="4094" y="1222"/>
                  </a:lnTo>
                  <a:lnTo>
                    <a:pt x="4095" y="1222"/>
                  </a:lnTo>
                  <a:lnTo>
                    <a:pt x="4096" y="1222"/>
                  </a:lnTo>
                  <a:lnTo>
                    <a:pt x="4097" y="1221"/>
                  </a:lnTo>
                  <a:lnTo>
                    <a:pt x="4097" y="1221"/>
                  </a:lnTo>
                  <a:lnTo>
                    <a:pt x="4098" y="1221"/>
                  </a:lnTo>
                  <a:lnTo>
                    <a:pt x="4099" y="1221"/>
                  </a:lnTo>
                  <a:lnTo>
                    <a:pt x="4100" y="1221"/>
                  </a:lnTo>
                  <a:lnTo>
                    <a:pt x="4101" y="1221"/>
                  </a:lnTo>
                  <a:lnTo>
                    <a:pt x="4102" y="1221"/>
                  </a:lnTo>
                  <a:lnTo>
                    <a:pt x="4103" y="1221"/>
                  </a:lnTo>
                  <a:lnTo>
                    <a:pt x="4104" y="1221"/>
                  </a:lnTo>
                  <a:lnTo>
                    <a:pt x="4104" y="1221"/>
                  </a:lnTo>
                  <a:lnTo>
                    <a:pt x="4105" y="1221"/>
                  </a:lnTo>
                  <a:lnTo>
                    <a:pt x="4106" y="1221"/>
                  </a:lnTo>
                  <a:lnTo>
                    <a:pt x="4107" y="1221"/>
                  </a:lnTo>
                  <a:lnTo>
                    <a:pt x="4108" y="1221"/>
                  </a:lnTo>
                  <a:lnTo>
                    <a:pt x="4109" y="1221"/>
                  </a:lnTo>
                  <a:lnTo>
                    <a:pt x="4110" y="1221"/>
                  </a:lnTo>
                  <a:lnTo>
                    <a:pt x="4111" y="1221"/>
                  </a:lnTo>
                  <a:lnTo>
                    <a:pt x="4111" y="1222"/>
                  </a:lnTo>
                  <a:lnTo>
                    <a:pt x="4112" y="1222"/>
                  </a:lnTo>
                  <a:lnTo>
                    <a:pt x="4113" y="1222"/>
                  </a:lnTo>
                  <a:lnTo>
                    <a:pt x="4114" y="1222"/>
                  </a:lnTo>
                  <a:lnTo>
                    <a:pt x="4115" y="1222"/>
                  </a:lnTo>
                  <a:lnTo>
                    <a:pt x="4116" y="1222"/>
                  </a:lnTo>
                  <a:lnTo>
                    <a:pt x="4117" y="1223"/>
                  </a:lnTo>
                  <a:lnTo>
                    <a:pt x="4118" y="1223"/>
                  </a:lnTo>
                  <a:lnTo>
                    <a:pt x="4118" y="1223"/>
                  </a:lnTo>
                  <a:lnTo>
                    <a:pt x="4119" y="1223"/>
                  </a:lnTo>
                  <a:lnTo>
                    <a:pt x="4120" y="1224"/>
                  </a:lnTo>
                  <a:lnTo>
                    <a:pt x="4121" y="1224"/>
                  </a:lnTo>
                  <a:lnTo>
                    <a:pt x="4122" y="1224"/>
                  </a:lnTo>
                  <a:lnTo>
                    <a:pt x="4123" y="1225"/>
                  </a:lnTo>
                  <a:lnTo>
                    <a:pt x="4124" y="1225"/>
                  </a:lnTo>
                  <a:lnTo>
                    <a:pt x="4125" y="1225"/>
                  </a:lnTo>
                  <a:lnTo>
                    <a:pt x="4126" y="1226"/>
                  </a:lnTo>
                  <a:lnTo>
                    <a:pt x="4126" y="1226"/>
                  </a:lnTo>
                  <a:lnTo>
                    <a:pt x="4127" y="1226"/>
                  </a:lnTo>
                  <a:lnTo>
                    <a:pt x="4128" y="1227"/>
                  </a:lnTo>
                  <a:lnTo>
                    <a:pt x="4129" y="1227"/>
                  </a:lnTo>
                  <a:lnTo>
                    <a:pt x="4130" y="1228"/>
                  </a:lnTo>
                  <a:lnTo>
                    <a:pt x="4131" y="1228"/>
                  </a:lnTo>
                  <a:lnTo>
                    <a:pt x="4132" y="1228"/>
                  </a:lnTo>
                  <a:lnTo>
                    <a:pt x="4133" y="1229"/>
                  </a:lnTo>
                  <a:lnTo>
                    <a:pt x="4133" y="1229"/>
                  </a:lnTo>
                  <a:lnTo>
                    <a:pt x="4134" y="1230"/>
                  </a:lnTo>
                  <a:lnTo>
                    <a:pt x="4135" y="1230"/>
                  </a:lnTo>
                  <a:lnTo>
                    <a:pt x="4136" y="1231"/>
                  </a:lnTo>
                  <a:lnTo>
                    <a:pt x="4137" y="1231"/>
                  </a:lnTo>
                  <a:lnTo>
                    <a:pt x="4138" y="1232"/>
                  </a:lnTo>
                  <a:lnTo>
                    <a:pt x="4139" y="1232"/>
                  </a:lnTo>
                  <a:lnTo>
                    <a:pt x="4140" y="1233"/>
                  </a:lnTo>
                  <a:lnTo>
                    <a:pt x="4140" y="1234"/>
                  </a:lnTo>
                  <a:lnTo>
                    <a:pt x="4141" y="1234"/>
                  </a:lnTo>
                  <a:lnTo>
                    <a:pt x="4142" y="1235"/>
                  </a:lnTo>
                  <a:lnTo>
                    <a:pt x="4143" y="1235"/>
                  </a:lnTo>
                  <a:lnTo>
                    <a:pt x="4144" y="1236"/>
                  </a:lnTo>
                  <a:lnTo>
                    <a:pt x="4145" y="1237"/>
                  </a:lnTo>
                  <a:lnTo>
                    <a:pt x="4146" y="1237"/>
                  </a:lnTo>
                  <a:lnTo>
                    <a:pt x="4147" y="1238"/>
                  </a:lnTo>
                  <a:lnTo>
                    <a:pt x="4147" y="1239"/>
                  </a:lnTo>
                  <a:lnTo>
                    <a:pt x="4148" y="1240"/>
                  </a:lnTo>
                  <a:lnTo>
                    <a:pt x="4149" y="1240"/>
                  </a:lnTo>
                  <a:lnTo>
                    <a:pt x="4150" y="1241"/>
                  </a:lnTo>
                  <a:lnTo>
                    <a:pt x="4151" y="1242"/>
                  </a:lnTo>
                  <a:lnTo>
                    <a:pt x="4152" y="1243"/>
                  </a:lnTo>
                  <a:lnTo>
                    <a:pt x="4153" y="1243"/>
                  </a:lnTo>
                  <a:lnTo>
                    <a:pt x="4154" y="1244"/>
                  </a:lnTo>
                  <a:lnTo>
                    <a:pt x="4155" y="1245"/>
                  </a:lnTo>
                  <a:lnTo>
                    <a:pt x="4155" y="1246"/>
                  </a:lnTo>
                  <a:lnTo>
                    <a:pt x="4156" y="1247"/>
                  </a:lnTo>
                  <a:lnTo>
                    <a:pt x="4157" y="1247"/>
                  </a:lnTo>
                  <a:lnTo>
                    <a:pt x="4158" y="1248"/>
                  </a:lnTo>
                  <a:lnTo>
                    <a:pt x="4159" y="1249"/>
                  </a:lnTo>
                  <a:lnTo>
                    <a:pt x="4160" y="1250"/>
                  </a:lnTo>
                  <a:lnTo>
                    <a:pt x="4161" y="1251"/>
                  </a:lnTo>
                  <a:lnTo>
                    <a:pt x="4162" y="1252"/>
                  </a:lnTo>
                  <a:lnTo>
                    <a:pt x="4162" y="1253"/>
                  </a:lnTo>
                  <a:lnTo>
                    <a:pt x="4163" y="1254"/>
                  </a:lnTo>
                  <a:lnTo>
                    <a:pt x="4164" y="1255"/>
                  </a:lnTo>
                  <a:lnTo>
                    <a:pt x="4165" y="1256"/>
                  </a:lnTo>
                  <a:lnTo>
                    <a:pt x="4166" y="1256"/>
                  </a:lnTo>
                  <a:lnTo>
                    <a:pt x="4167" y="1257"/>
                  </a:lnTo>
                  <a:lnTo>
                    <a:pt x="4168" y="1258"/>
                  </a:lnTo>
                  <a:lnTo>
                    <a:pt x="4169" y="1259"/>
                  </a:lnTo>
                  <a:lnTo>
                    <a:pt x="4169" y="1260"/>
                  </a:lnTo>
                  <a:lnTo>
                    <a:pt x="4170" y="1262"/>
                  </a:lnTo>
                  <a:lnTo>
                    <a:pt x="4171" y="1263"/>
                  </a:lnTo>
                  <a:lnTo>
                    <a:pt x="4172" y="1264"/>
                  </a:lnTo>
                  <a:lnTo>
                    <a:pt x="4173" y="1265"/>
                  </a:lnTo>
                  <a:lnTo>
                    <a:pt x="4174" y="1266"/>
                  </a:lnTo>
                  <a:lnTo>
                    <a:pt x="4175" y="1267"/>
                  </a:lnTo>
                  <a:lnTo>
                    <a:pt x="4176" y="1268"/>
                  </a:lnTo>
                  <a:lnTo>
                    <a:pt x="4176" y="1269"/>
                  </a:lnTo>
                  <a:lnTo>
                    <a:pt x="4177" y="1270"/>
                  </a:lnTo>
                  <a:lnTo>
                    <a:pt x="4178" y="1271"/>
                  </a:lnTo>
                  <a:lnTo>
                    <a:pt x="4179" y="1273"/>
                  </a:lnTo>
                  <a:lnTo>
                    <a:pt x="4180" y="1274"/>
                  </a:lnTo>
                  <a:lnTo>
                    <a:pt x="4181" y="1275"/>
                  </a:lnTo>
                  <a:lnTo>
                    <a:pt x="4182" y="1276"/>
                  </a:lnTo>
                  <a:lnTo>
                    <a:pt x="4183" y="1277"/>
                  </a:lnTo>
                  <a:lnTo>
                    <a:pt x="4184" y="1279"/>
                  </a:lnTo>
                  <a:lnTo>
                    <a:pt x="4184" y="1280"/>
                  </a:lnTo>
                  <a:lnTo>
                    <a:pt x="4185" y="1281"/>
                  </a:lnTo>
                  <a:lnTo>
                    <a:pt x="4186" y="1282"/>
                  </a:lnTo>
                  <a:lnTo>
                    <a:pt x="4187" y="1283"/>
                  </a:lnTo>
                  <a:lnTo>
                    <a:pt x="4188" y="1285"/>
                  </a:lnTo>
                  <a:lnTo>
                    <a:pt x="4189" y="1286"/>
                  </a:lnTo>
                  <a:lnTo>
                    <a:pt x="4190" y="1287"/>
                  </a:lnTo>
                  <a:lnTo>
                    <a:pt x="4191" y="1289"/>
                  </a:lnTo>
                  <a:lnTo>
                    <a:pt x="4191" y="1290"/>
                  </a:lnTo>
                  <a:lnTo>
                    <a:pt x="4192" y="1291"/>
                  </a:lnTo>
                  <a:lnTo>
                    <a:pt x="4193" y="1293"/>
                  </a:lnTo>
                  <a:lnTo>
                    <a:pt x="4193" y="1293"/>
                  </a:lnTo>
                  <a:lnTo>
                    <a:pt x="4194" y="1294"/>
                  </a:lnTo>
                  <a:lnTo>
                    <a:pt x="4195" y="1295"/>
                  </a:lnTo>
                  <a:lnTo>
                    <a:pt x="4196" y="1297"/>
                  </a:lnTo>
                  <a:lnTo>
                    <a:pt x="4197" y="1298"/>
                  </a:lnTo>
                  <a:lnTo>
                    <a:pt x="4198" y="1299"/>
                  </a:lnTo>
                  <a:lnTo>
                    <a:pt x="4198" y="1301"/>
                  </a:lnTo>
                  <a:lnTo>
                    <a:pt x="4199" y="1302"/>
                  </a:lnTo>
                  <a:lnTo>
                    <a:pt x="4200" y="1303"/>
                  </a:lnTo>
                  <a:lnTo>
                    <a:pt x="4201" y="1305"/>
                  </a:lnTo>
                  <a:lnTo>
                    <a:pt x="4202" y="1306"/>
                  </a:lnTo>
                  <a:lnTo>
                    <a:pt x="4203" y="1307"/>
                  </a:lnTo>
                  <a:lnTo>
                    <a:pt x="4204" y="1309"/>
                  </a:lnTo>
                  <a:lnTo>
                    <a:pt x="4205" y="1310"/>
                  </a:lnTo>
                  <a:lnTo>
                    <a:pt x="4205" y="1311"/>
                  </a:lnTo>
                  <a:lnTo>
                    <a:pt x="4206" y="1313"/>
                  </a:lnTo>
                  <a:lnTo>
                    <a:pt x="4207" y="1314"/>
                  </a:lnTo>
                  <a:lnTo>
                    <a:pt x="4208" y="1315"/>
                  </a:lnTo>
                  <a:lnTo>
                    <a:pt x="4209" y="1317"/>
                  </a:lnTo>
                  <a:lnTo>
                    <a:pt x="4210" y="1318"/>
                  </a:lnTo>
                  <a:lnTo>
                    <a:pt x="4211" y="1319"/>
                  </a:lnTo>
                  <a:lnTo>
                    <a:pt x="4212" y="1321"/>
                  </a:lnTo>
                  <a:lnTo>
                    <a:pt x="4212" y="1322"/>
                  </a:lnTo>
                  <a:lnTo>
                    <a:pt x="4213" y="1323"/>
                  </a:lnTo>
                  <a:lnTo>
                    <a:pt x="4214" y="1325"/>
                  </a:lnTo>
                  <a:lnTo>
                    <a:pt x="4215" y="1326"/>
                  </a:lnTo>
                  <a:lnTo>
                    <a:pt x="4216" y="1327"/>
                  </a:lnTo>
                  <a:lnTo>
                    <a:pt x="4217" y="1329"/>
                  </a:lnTo>
                  <a:lnTo>
                    <a:pt x="4218" y="1330"/>
                  </a:lnTo>
                  <a:lnTo>
                    <a:pt x="4218" y="1331"/>
                  </a:lnTo>
                  <a:lnTo>
                    <a:pt x="4219" y="1333"/>
                  </a:lnTo>
                  <a:lnTo>
                    <a:pt x="4219" y="1333"/>
                  </a:lnTo>
                  <a:lnTo>
                    <a:pt x="4220" y="1334"/>
                  </a:lnTo>
                  <a:lnTo>
                    <a:pt x="4221" y="1335"/>
                  </a:lnTo>
                  <a:lnTo>
                    <a:pt x="4222" y="1337"/>
                  </a:lnTo>
                  <a:lnTo>
                    <a:pt x="4223" y="1338"/>
                  </a:lnTo>
                  <a:lnTo>
                    <a:pt x="4224" y="1339"/>
                  </a:lnTo>
                  <a:lnTo>
                    <a:pt x="4225" y="1341"/>
                  </a:lnTo>
                  <a:lnTo>
                    <a:pt x="4226" y="1342"/>
                  </a:lnTo>
                  <a:lnTo>
                    <a:pt x="4226" y="1343"/>
                  </a:lnTo>
                  <a:lnTo>
                    <a:pt x="4227" y="1345"/>
                  </a:lnTo>
                  <a:lnTo>
                    <a:pt x="4228" y="1346"/>
                  </a:lnTo>
                  <a:lnTo>
                    <a:pt x="4229" y="1347"/>
                  </a:lnTo>
                  <a:lnTo>
                    <a:pt x="4230" y="1348"/>
                  </a:lnTo>
                  <a:lnTo>
                    <a:pt x="4231" y="1350"/>
                  </a:lnTo>
                  <a:lnTo>
                    <a:pt x="4232" y="1351"/>
                  </a:lnTo>
                  <a:lnTo>
                    <a:pt x="4233" y="1352"/>
                  </a:lnTo>
                  <a:lnTo>
                    <a:pt x="4233" y="1353"/>
                  </a:lnTo>
                  <a:lnTo>
                    <a:pt x="4234" y="1355"/>
                  </a:lnTo>
                  <a:lnTo>
                    <a:pt x="4235" y="1356"/>
                  </a:lnTo>
                  <a:lnTo>
                    <a:pt x="4236" y="1357"/>
                  </a:lnTo>
                  <a:lnTo>
                    <a:pt x="4237" y="1358"/>
                  </a:lnTo>
                  <a:lnTo>
                    <a:pt x="4238" y="1359"/>
                  </a:lnTo>
                  <a:lnTo>
                    <a:pt x="4239" y="1360"/>
                  </a:lnTo>
                  <a:lnTo>
                    <a:pt x="4240" y="1362"/>
                  </a:lnTo>
                  <a:lnTo>
                    <a:pt x="4240" y="1363"/>
                  </a:lnTo>
                  <a:lnTo>
                    <a:pt x="4241" y="1364"/>
                  </a:lnTo>
                  <a:lnTo>
                    <a:pt x="4242" y="1365"/>
                  </a:lnTo>
                  <a:lnTo>
                    <a:pt x="4243" y="1366"/>
                  </a:lnTo>
                  <a:lnTo>
                    <a:pt x="4244" y="1367"/>
                  </a:lnTo>
                  <a:lnTo>
                    <a:pt x="4245" y="1368"/>
                  </a:lnTo>
                  <a:lnTo>
                    <a:pt x="4246" y="1370"/>
                  </a:lnTo>
                  <a:lnTo>
                    <a:pt x="4247" y="1371"/>
                  </a:lnTo>
                  <a:lnTo>
                    <a:pt x="4247" y="1372"/>
                  </a:lnTo>
                  <a:lnTo>
                    <a:pt x="4248" y="1373"/>
                  </a:lnTo>
                  <a:lnTo>
                    <a:pt x="4249" y="1374"/>
                  </a:lnTo>
                  <a:lnTo>
                    <a:pt x="4250" y="1375"/>
                  </a:lnTo>
                  <a:lnTo>
                    <a:pt x="4251" y="1376"/>
                  </a:lnTo>
                  <a:lnTo>
                    <a:pt x="4252" y="1377"/>
                  </a:lnTo>
                  <a:lnTo>
                    <a:pt x="4253" y="1378"/>
                  </a:lnTo>
                  <a:lnTo>
                    <a:pt x="4254" y="1379"/>
                  </a:lnTo>
                  <a:lnTo>
                    <a:pt x="4254" y="1380"/>
                  </a:lnTo>
                  <a:lnTo>
                    <a:pt x="4255" y="1381"/>
                  </a:lnTo>
                  <a:lnTo>
                    <a:pt x="4256" y="1382"/>
                  </a:lnTo>
                  <a:lnTo>
                    <a:pt x="4257" y="1383"/>
                  </a:lnTo>
                  <a:lnTo>
                    <a:pt x="4258" y="1384"/>
                  </a:lnTo>
                  <a:lnTo>
                    <a:pt x="4259" y="1385"/>
                  </a:lnTo>
                  <a:lnTo>
                    <a:pt x="4260" y="1386"/>
                  </a:lnTo>
                  <a:lnTo>
                    <a:pt x="4261" y="1387"/>
                  </a:lnTo>
                  <a:lnTo>
                    <a:pt x="4262" y="1388"/>
                  </a:lnTo>
                  <a:lnTo>
                    <a:pt x="4262" y="1389"/>
                  </a:lnTo>
                  <a:lnTo>
                    <a:pt x="4263" y="1390"/>
                  </a:lnTo>
                  <a:lnTo>
                    <a:pt x="4264" y="1391"/>
                  </a:lnTo>
                  <a:lnTo>
                    <a:pt x="4265" y="1392"/>
                  </a:lnTo>
                  <a:lnTo>
                    <a:pt x="4266" y="1393"/>
                  </a:lnTo>
                  <a:lnTo>
                    <a:pt x="4267" y="1394"/>
                  </a:lnTo>
                  <a:lnTo>
                    <a:pt x="4268" y="1395"/>
                  </a:lnTo>
                  <a:lnTo>
                    <a:pt x="4269" y="1396"/>
                  </a:lnTo>
                  <a:lnTo>
                    <a:pt x="4269" y="1397"/>
                  </a:lnTo>
                  <a:lnTo>
                    <a:pt x="4270" y="1398"/>
                  </a:lnTo>
                  <a:lnTo>
                    <a:pt x="4271" y="1399"/>
                  </a:lnTo>
                  <a:lnTo>
                    <a:pt x="4272" y="1400"/>
                  </a:lnTo>
                  <a:lnTo>
                    <a:pt x="4273" y="1400"/>
                  </a:lnTo>
                  <a:lnTo>
                    <a:pt x="4274" y="1401"/>
                  </a:lnTo>
                  <a:lnTo>
                    <a:pt x="4275" y="1402"/>
                  </a:lnTo>
                  <a:lnTo>
                    <a:pt x="4276" y="1403"/>
                  </a:lnTo>
                  <a:lnTo>
                    <a:pt x="4276" y="1404"/>
                  </a:lnTo>
                  <a:lnTo>
                    <a:pt x="4277" y="1405"/>
                  </a:lnTo>
                  <a:lnTo>
                    <a:pt x="4278" y="1406"/>
                  </a:lnTo>
                  <a:lnTo>
                    <a:pt x="4279" y="1407"/>
                  </a:lnTo>
                  <a:lnTo>
                    <a:pt x="4280" y="1407"/>
                  </a:lnTo>
                  <a:lnTo>
                    <a:pt x="4281" y="1408"/>
                  </a:lnTo>
                  <a:lnTo>
                    <a:pt x="4282" y="1409"/>
                  </a:lnTo>
                  <a:lnTo>
                    <a:pt x="4283" y="1410"/>
                  </a:lnTo>
                  <a:lnTo>
                    <a:pt x="4283" y="1411"/>
                  </a:lnTo>
                  <a:lnTo>
                    <a:pt x="4284" y="1411"/>
                  </a:lnTo>
                  <a:lnTo>
                    <a:pt x="4285" y="1412"/>
                  </a:lnTo>
                  <a:lnTo>
                    <a:pt x="4286" y="1413"/>
                  </a:lnTo>
                  <a:lnTo>
                    <a:pt x="4287" y="1414"/>
                  </a:lnTo>
                  <a:lnTo>
                    <a:pt x="4288" y="1414"/>
                  </a:lnTo>
                  <a:lnTo>
                    <a:pt x="4289" y="1415"/>
                  </a:lnTo>
                  <a:lnTo>
                    <a:pt x="4290" y="1416"/>
                  </a:lnTo>
                  <a:lnTo>
                    <a:pt x="4291" y="1417"/>
                  </a:lnTo>
                  <a:lnTo>
                    <a:pt x="4291" y="1417"/>
                  </a:lnTo>
                  <a:lnTo>
                    <a:pt x="4292" y="1418"/>
                  </a:lnTo>
                  <a:lnTo>
                    <a:pt x="4293" y="1419"/>
                  </a:lnTo>
                  <a:lnTo>
                    <a:pt x="4294" y="1420"/>
                  </a:lnTo>
                  <a:lnTo>
                    <a:pt x="4295" y="1420"/>
                  </a:lnTo>
                  <a:lnTo>
                    <a:pt x="4296" y="1421"/>
                  </a:lnTo>
                  <a:lnTo>
                    <a:pt x="4297" y="1422"/>
                  </a:lnTo>
                  <a:lnTo>
                    <a:pt x="4298" y="1422"/>
                  </a:lnTo>
                  <a:lnTo>
                    <a:pt x="4298" y="1423"/>
                  </a:lnTo>
                  <a:lnTo>
                    <a:pt x="4299" y="1424"/>
                  </a:lnTo>
                  <a:lnTo>
                    <a:pt x="4300" y="1425"/>
                  </a:lnTo>
                  <a:lnTo>
                    <a:pt x="4301" y="1425"/>
                  </a:lnTo>
                  <a:lnTo>
                    <a:pt x="4302" y="1426"/>
                  </a:lnTo>
                  <a:lnTo>
                    <a:pt x="4303" y="1427"/>
                  </a:lnTo>
                  <a:lnTo>
                    <a:pt x="4304" y="1427"/>
                  </a:lnTo>
                  <a:lnTo>
                    <a:pt x="4305" y="1428"/>
                  </a:lnTo>
                  <a:lnTo>
                    <a:pt x="4305" y="1428"/>
                  </a:lnTo>
                  <a:lnTo>
                    <a:pt x="4306" y="1429"/>
                  </a:lnTo>
                  <a:lnTo>
                    <a:pt x="4307" y="1430"/>
                  </a:lnTo>
                  <a:lnTo>
                    <a:pt x="4308" y="1430"/>
                  </a:lnTo>
                  <a:lnTo>
                    <a:pt x="4309" y="1431"/>
                  </a:lnTo>
                  <a:lnTo>
                    <a:pt x="4310" y="1431"/>
                  </a:lnTo>
                  <a:lnTo>
                    <a:pt x="4311" y="1432"/>
                  </a:lnTo>
                  <a:lnTo>
                    <a:pt x="4312" y="1433"/>
                  </a:lnTo>
                  <a:lnTo>
                    <a:pt x="4312" y="1433"/>
                  </a:lnTo>
                  <a:lnTo>
                    <a:pt x="4313" y="1434"/>
                  </a:lnTo>
                  <a:lnTo>
                    <a:pt x="4314" y="1434"/>
                  </a:lnTo>
                  <a:lnTo>
                    <a:pt x="4315" y="1435"/>
                  </a:lnTo>
                  <a:lnTo>
                    <a:pt x="4316" y="1435"/>
                  </a:lnTo>
                  <a:lnTo>
                    <a:pt x="4317" y="1436"/>
                  </a:lnTo>
                  <a:lnTo>
                    <a:pt x="4318" y="1437"/>
                  </a:lnTo>
                  <a:lnTo>
                    <a:pt x="4319" y="1437"/>
                  </a:lnTo>
                  <a:lnTo>
                    <a:pt x="4320" y="1438"/>
                  </a:lnTo>
                  <a:lnTo>
                    <a:pt x="4320" y="1438"/>
                  </a:lnTo>
                  <a:lnTo>
                    <a:pt x="4321" y="1439"/>
                  </a:lnTo>
                  <a:lnTo>
                    <a:pt x="4322" y="1439"/>
                  </a:lnTo>
                  <a:lnTo>
                    <a:pt x="4323" y="1440"/>
                  </a:lnTo>
                  <a:lnTo>
                    <a:pt x="4324" y="1440"/>
                  </a:lnTo>
                  <a:lnTo>
                    <a:pt x="4325" y="1441"/>
                  </a:lnTo>
                  <a:lnTo>
                    <a:pt x="4326" y="1441"/>
                  </a:lnTo>
                  <a:lnTo>
                    <a:pt x="4327" y="1442"/>
                  </a:lnTo>
                  <a:lnTo>
                    <a:pt x="4327" y="1442"/>
                  </a:lnTo>
                  <a:lnTo>
                    <a:pt x="4328" y="1443"/>
                  </a:lnTo>
                  <a:lnTo>
                    <a:pt x="4329" y="1443"/>
                  </a:lnTo>
                  <a:lnTo>
                    <a:pt x="4330" y="1443"/>
                  </a:lnTo>
                  <a:lnTo>
                    <a:pt x="4331" y="1444"/>
                  </a:lnTo>
                  <a:lnTo>
                    <a:pt x="4332" y="1444"/>
                  </a:lnTo>
                  <a:lnTo>
                    <a:pt x="4333" y="1445"/>
                  </a:lnTo>
                  <a:lnTo>
                    <a:pt x="4334" y="1445"/>
                  </a:lnTo>
                  <a:lnTo>
                    <a:pt x="4334" y="1446"/>
                  </a:lnTo>
                  <a:lnTo>
                    <a:pt x="4335" y="1446"/>
                  </a:lnTo>
                  <a:lnTo>
                    <a:pt x="4336" y="1446"/>
                  </a:lnTo>
                  <a:lnTo>
                    <a:pt x="4337" y="1447"/>
                  </a:lnTo>
                  <a:lnTo>
                    <a:pt x="4338" y="1447"/>
                  </a:lnTo>
                  <a:lnTo>
                    <a:pt x="4339" y="1448"/>
                  </a:lnTo>
                  <a:lnTo>
                    <a:pt x="4340" y="1448"/>
                  </a:lnTo>
                  <a:lnTo>
                    <a:pt x="4341" y="1448"/>
                  </a:lnTo>
                  <a:lnTo>
                    <a:pt x="4341" y="1449"/>
                  </a:lnTo>
                  <a:lnTo>
                    <a:pt x="4342" y="1449"/>
                  </a:lnTo>
                  <a:lnTo>
                    <a:pt x="4343" y="1449"/>
                  </a:lnTo>
                  <a:lnTo>
                    <a:pt x="4344" y="1450"/>
                  </a:lnTo>
                  <a:lnTo>
                    <a:pt x="4345" y="1450"/>
                  </a:lnTo>
                  <a:lnTo>
                    <a:pt x="4346" y="1450"/>
                  </a:lnTo>
                  <a:lnTo>
                    <a:pt x="4347" y="1451"/>
                  </a:lnTo>
                  <a:lnTo>
                    <a:pt x="4348" y="1451"/>
                  </a:lnTo>
                  <a:lnTo>
                    <a:pt x="4349" y="1451"/>
                  </a:lnTo>
                  <a:lnTo>
                    <a:pt x="4349" y="1452"/>
                  </a:lnTo>
                  <a:lnTo>
                    <a:pt x="4350" y="1452"/>
                  </a:lnTo>
                  <a:lnTo>
                    <a:pt x="4351" y="1452"/>
                  </a:lnTo>
                  <a:lnTo>
                    <a:pt x="4352" y="1453"/>
                  </a:lnTo>
                  <a:lnTo>
                    <a:pt x="4353" y="1453"/>
                  </a:lnTo>
                  <a:lnTo>
                    <a:pt x="4354" y="1453"/>
                  </a:lnTo>
                  <a:lnTo>
                    <a:pt x="4355" y="1453"/>
                  </a:lnTo>
                  <a:lnTo>
                    <a:pt x="4356" y="1454"/>
                  </a:lnTo>
                  <a:lnTo>
                    <a:pt x="4356" y="1454"/>
                  </a:lnTo>
                  <a:lnTo>
                    <a:pt x="4357" y="1454"/>
                  </a:lnTo>
                  <a:lnTo>
                    <a:pt x="4358" y="1454"/>
                  </a:lnTo>
                  <a:lnTo>
                    <a:pt x="4359" y="1455"/>
                  </a:lnTo>
                  <a:lnTo>
                    <a:pt x="4360" y="1455"/>
                  </a:lnTo>
                  <a:lnTo>
                    <a:pt x="4361" y="1455"/>
                  </a:lnTo>
                  <a:lnTo>
                    <a:pt x="4362" y="1455"/>
                  </a:lnTo>
                  <a:lnTo>
                    <a:pt x="4363" y="1456"/>
                  </a:lnTo>
                  <a:lnTo>
                    <a:pt x="4363" y="1456"/>
                  </a:lnTo>
                  <a:lnTo>
                    <a:pt x="4364" y="1456"/>
                  </a:lnTo>
                  <a:lnTo>
                    <a:pt x="4365" y="1456"/>
                  </a:lnTo>
                  <a:lnTo>
                    <a:pt x="4366" y="1456"/>
                  </a:lnTo>
                  <a:lnTo>
                    <a:pt x="4367" y="1457"/>
                  </a:lnTo>
                  <a:lnTo>
                    <a:pt x="4368" y="1457"/>
                  </a:lnTo>
                  <a:lnTo>
                    <a:pt x="4369" y="1457"/>
                  </a:lnTo>
                  <a:lnTo>
                    <a:pt x="4370" y="1457"/>
                  </a:lnTo>
                  <a:lnTo>
                    <a:pt x="4370" y="1457"/>
                  </a:lnTo>
                  <a:lnTo>
                    <a:pt x="4371" y="1457"/>
                  </a:lnTo>
                  <a:lnTo>
                    <a:pt x="4372" y="1458"/>
                  </a:lnTo>
                  <a:lnTo>
                    <a:pt x="4373" y="1458"/>
                  </a:lnTo>
                  <a:lnTo>
                    <a:pt x="4374" y="1458"/>
                  </a:lnTo>
                  <a:lnTo>
                    <a:pt x="4375" y="1458"/>
                  </a:lnTo>
                  <a:lnTo>
                    <a:pt x="4376" y="1458"/>
                  </a:lnTo>
                  <a:lnTo>
                    <a:pt x="4377" y="1458"/>
                  </a:lnTo>
                  <a:lnTo>
                    <a:pt x="4378" y="1458"/>
                  </a:lnTo>
                  <a:lnTo>
                    <a:pt x="4378" y="1458"/>
                  </a:lnTo>
                  <a:lnTo>
                    <a:pt x="4379" y="1459"/>
                  </a:lnTo>
                  <a:lnTo>
                    <a:pt x="4380" y="1459"/>
                  </a:lnTo>
                  <a:lnTo>
                    <a:pt x="4381" y="1459"/>
                  </a:lnTo>
                  <a:lnTo>
                    <a:pt x="4382" y="1459"/>
                  </a:lnTo>
                  <a:lnTo>
                    <a:pt x="4383" y="1459"/>
                  </a:lnTo>
                  <a:lnTo>
                    <a:pt x="4384" y="1459"/>
                  </a:lnTo>
                  <a:lnTo>
                    <a:pt x="4385" y="1459"/>
                  </a:lnTo>
                  <a:lnTo>
                    <a:pt x="4385" y="1459"/>
                  </a:lnTo>
                  <a:lnTo>
                    <a:pt x="4386" y="1459"/>
                  </a:lnTo>
                  <a:lnTo>
                    <a:pt x="4387" y="1459"/>
                  </a:lnTo>
                  <a:lnTo>
                    <a:pt x="4388" y="1459"/>
                  </a:lnTo>
                  <a:lnTo>
                    <a:pt x="4389" y="1459"/>
                  </a:lnTo>
                  <a:lnTo>
                    <a:pt x="4390" y="1459"/>
                  </a:lnTo>
                  <a:lnTo>
                    <a:pt x="4391" y="1459"/>
                  </a:lnTo>
                  <a:lnTo>
                    <a:pt x="4392" y="1459"/>
                  </a:lnTo>
                  <a:lnTo>
                    <a:pt x="4392" y="1459"/>
                  </a:lnTo>
                  <a:lnTo>
                    <a:pt x="4393" y="1459"/>
                  </a:lnTo>
                  <a:lnTo>
                    <a:pt x="4394" y="1459"/>
                  </a:lnTo>
                  <a:lnTo>
                    <a:pt x="4395" y="1459"/>
                  </a:lnTo>
                  <a:lnTo>
                    <a:pt x="4396" y="1459"/>
                  </a:lnTo>
                  <a:lnTo>
                    <a:pt x="4397" y="1459"/>
                  </a:lnTo>
                  <a:lnTo>
                    <a:pt x="4398" y="1459"/>
                  </a:lnTo>
                  <a:lnTo>
                    <a:pt x="4399" y="1459"/>
                  </a:lnTo>
                  <a:lnTo>
                    <a:pt x="4399" y="1459"/>
                  </a:lnTo>
                  <a:lnTo>
                    <a:pt x="4400" y="1459"/>
                  </a:lnTo>
                  <a:lnTo>
                    <a:pt x="4401" y="1459"/>
                  </a:lnTo>
                  <a:lnTo>
                    <a:pt x="4402" y="1459"/>
                  </a:lnTo>
                  <a:lnTo>
                    <a:pt x="4403" y="1459"/>
                  </a:lnTo>
                  <a:lnTo>
                    <a:pt x="4404" y="1459"/>
                  </a:lnTo>
                  <a:lnTo>
                    <a:pt x="4405" y="1459"/>
                  </a:lnTo>
                  <a:lnTo>
                    <a:pt x="4406" y="1459"/>
                  </a:lnTo>
                  <a:lnTo>
                    <a:pt x="4406" y="1459"/>
                  </a:lnTo>
                  <a:lnTo>
                    <a:pt x="4407" y="1458"/>
                  </a:lnTo>
                  <a:lnTo>
                    <a:pt x="4408" y="1458"/>
                  </a:lnTo>
                  <a:lnTo>
                    <a:pt x="4409" y="1458"/>
                  </a:lnTo>
                  <a:lnTo>
                    <a:pt x="4410" y="1458"/>
                  </a:lnTo>
                  <a:lnTo>
                    <a:pt x="4411" y="1458"/>
                  </a:lnTo>
                  <a:lnTo>
                    <a:pt x="4412" y="1458"/>
                  </a:lnTo>
                  <a:lnTo>
                    <a:pt x="4413" y="1458"/>
                  </a:lnTo>
                  <a:lnTo>
                    <a:pt x="4414" y="1458"/>
                  </a:lnTo>
                  <a:lnTo>
                    <a:pt x="4414" y="1457"/>
                  </a:lnTo>
                  <a:lnTo>
                    <a:pt x="4415" y="1457"/>
                  </a:lnTo>
                  <a:lnTo>
                    <a:pt x="4416" y="1457"/>
                  </a:lnTo>
                  <a:lnTo>
                    <a:pt x="4417" y="1457"/>
                  </a:lnTo>
                  <a:lnTo>
                    <a:pt x="4418" y="1457"/>
                  </a:lnTo>
                  <a:lnTo>
                    <a:pt x="4419" y="1457"/>
                  </a:lnTo>
                  <a:lnTo>
                    <a:pt x="4420" y="1456"/>
                  </a:lnTo>
                  <a:lnTo>
                    <a:pt x="4421" y="1456"/>
                  </a:lnTo>
                  <a:lnTo>
                    <a:pt x="4421" y="1456"/>
                  </a:lnTo>
                  <a:lnTo>
                    <a:pt x="4422" y="1456"/>
                  </a:lnTo>
                  <a:lnTo>
                    <a:pt x="4423" y="1456"/>
                  </a:lnTo>
                  <a:lnTo>
                    <a:pt x="4424" y="1455"/>
                  </a:lnTo>
                  <a:lnTo>
                    <a:pt x="4425" y="1455"/>
                  </a:lnTo>
                  <a:lnTo>
                    <a:pt x="4426" y="1455"/>
                  </a:lnTo>
                  <a:lnTo>
                    <a:pt x="4427" y="1455"/>
                  </a:lnTo>
                  <a:lnTo>
                    <a:pt x="4428" y="1454"/>
                  </a:lnTo>
                  <a:lnTo>
                    <a:pt x="4428" y="1454"/>
                  </a:lnTo>
                  <a:lnTo>
                    <a:pt x="4429" y="1454"/>
                  </a:lnTo>
                  <a:lnTo>
                    <a:pt x="4430" y="1454"/>
                  </a:lnTo>
                  <a:lnTo>
                    <a:pt x="4431" y="1453"/>
                  </a:lnTo>
                  <a:lnTo>
                    <a:pt x="4432" y="1453"/>
                  </a:lnTo>
                  <a:lnTo>
                    <a:pt x="4433" y="1453"/>
                  </a:lnTo>
                  <a:lnTo>
                    <a:pt x="4434" y="1453"/>
                  </a:lnTo>
                  <a:lnTo>
                    <a:pt x="4435" y="1452"/>
                  </a:lnTo>
                  <a:lnTo>
                    <a:pt x="4435" y="1452"/>
                  </a:lnTo>
                  <a:lnTo>
                    <a:pt x="4436" y="1452"/>
                  </a:lnTo>
                  <a:lnTo>
                    <a:pt x="4437" y="1451"/>
                  </a:lnTo>
                  <a:lnTo>
                    <a:pt x="4438" y="1451"/>
                  </a:lnTo>
                  <a:lnTo>
                    <a:pt x="4439" y="1451"/>
                  </a:lnTo>
                  <a:lnTo>
                    <a:pt x="4440" y="1450"/>
                  </a:lnTo>
                  <a:lnTo>
                    <a:pt x="4441" y="1450"/>
                  </a:lnTo>
                  <a:lnTo>
                    <a:pt x="4442" y="1450"/>
                  </a:lnTo>
                  <a:lnTo>
                    <a:pt x="4443" y="1449"/>
                  </a:lnTo>
                  <a:lnTo>
                    <a:pt x="4443" y="1449"/>
                  </a:lnTo>
                  <a:lnTo>
                    <a:pt x="4444" y="1449"/>
                  </a:lnTo>
                  <a:lnTo>
                    <a:pt x="4445" y="1448"/>
                  </a:lnTo>
                  <a:lnTo>
                    <a:pt x="4446" y="1448"/>
                  </a:lnTo>
                  <a:lnTo>
                    <a:pt x="4447" y="1448"/>
                  </a:lnTo>
                  <a:lnTo>
                    <a:pt x="4448" y="1447"/>
                  </a:lnTo>
                  <a:lnTo>
                    <a:pt x="4449" y="1447"/>
                  </a:lnTo>
                  <a:lnTo>
                    <a:pt x="4450" y="1446"/>
                  </a:lnTo>
                  <a:lnTo>
                    <a:pt x="4450" y="1446"/>
                  </a:lnTo>
                  <a:lnTo>
                    <a:pt x="4451" y="1446"/>
                  </a:lnTo>
                  <a:lnTo>
                    <a:pt x="4452" y="1445"/>
                  </a:lnTo>
                  <a:lnTo>
                    <a:pt x="4453" y="1445"/>
                  </a:lnTo>
                  <a:lnTo>
                    <a:pt x="4454" y="1444"/>
                  </a:lnTo>
                  <a:lnTo>
                    <a:pt x="4455" y="1444"/>
                  </a:lnTo>
                  <a:lnTo>
                    <a:pt x="4456" y="1443"/>
                  </a:lnTo>
                  <a:lnTo>
                    <a:pt x="4457" y="1443"/>
                  </a:lnTo>
                  <a:lnTo>
                    <a:pt x="4457" y="1442"/>
                  </a:lnTo>
                  <a:lnTo>
                    <a:pt x="4458" y="1442"/>
                  </a:lnTo>
                  <a:lnTo>
                    <a:pt x="4459" y="1442"/>
                  </a:lnTo>
                  <a:lnTo>
                    <a:pt x="4460" y="1441"/>
                  </a:lnTo>
                  <a:lnTo>
                    <a:pt x="4461" y="1441"/>
                  </a:lnTo>
                  <a:lnTo>
                    <a:pt x="4462" y="1440"/>
                  </a:lnTo>
                  <a:lnTo>
                    <a:pt x="4463" y="1440"/>
                  </a:lnTo>
                  <a:lnTo>
                    <a:pt x="4464" y="1439"/>
                  </a:lnTo>
                  <a:lnTo>
                    <a:pt x="4464" y="1439"/>
                  </a:lnTo>
                  <a:lnTo>
                    <a:pt x="4465" y="1438"/>
                  </a:lnTo>
                  <a:lnTo>
                    <a:pt x="4466" y="1438"/>
                  </a:lnTo>
                  <a:lnTo>
                    <a:pt x="4467" y="1437"/>
                  </a:lnTo>
                  <a:lnTo>
                    <a:pt x="4468" y="1437"/>
                  </a:lnTo>
                  <a:lnTo>
                    <a:pt x="4469" y="1436"/>
                  </a:lnTo>
                  <a:lnTo>
                    <a:pt x="4470" y="1435"/>
                  </a:lnTo>
                  <a:lnTo>
                    <a:pt x="4471" y="1435"/>
                  </a:lnTo>
                  <a:lnTo>
                    <a:pt x="4472" y="1434"/>
                  </a:lnTo>
                  <a:lnTo>
                    <a:pt x="4472" y="1434"/>
                  </a:lnTo>
                  <a:lnTo>
                    <a:pt x="4473" y="1433"/>
                  </a:lnTo>
                  <a:lnTo>
                    <a:pt x="4474" y="1433"/>
                  </a:lnTo>
                  <a:lnTo>
                    <a:pt x="4475" y="1432"/>
                  </a:lnTo>
                  <a:lnTo>
                    <a:pt x="4476" y="1431"/>
                  </a:lnTo>
                  <a:lnTo>
                    <a:pt x="4477" y="1431"/>
                  </a:lnTo>
                  <a:lnTo>
                    <a:pt x="4478" y="1430"/>
                  </a:lnTo>
                  <a:lnTo>
                    <a:pt x="4479" y="1430"/>
                  </a:lnTo>
                  <a:lnTo>
                    <a:pt x="4479" y="1429"/>
                  </a:lnTo>
                  <a:lnTo>
                    <a:pt x="4480" y="1428"/>
                  </a:lnTo>
                  <a:lnTo>
                    <a:pt x="4481" y="1428"/>
                  </a:lnTo>
                  <a:lnTo>
                    <a:pt x="4482" y="1427"/>
                  </a:lnTo>
                  <a:lnTo>
                    <a:pt x="4483" y="1426"/>
                  </a:lnTo>
                  <a:lnTo>
                    <a:pt x="4484" y="1426"/>
                  </a:lnTo>
                  <a:lnTo>
                    <a:pt x="4485" y="1425"/>
                  </a:lnTo>
                  <a:lnTo>
                    <a:pt x="4486" y="1424"/>
                  </a:lnTo>
                  <a:lnTo>
                    <a:pt x="4486" y="1424"/>
                  </a:lnTo>
                  <a:lnTo>
                    <a:pt x="4487" y="1423"/>
                  </a:lnTo>
                  <a:lnTo>
                    <a:pt x="4488" y="1422"/>
                  </a:lnTo>
                  <a:lnTo>
                    <a:pt x="4489" y="1422"/>
                  </a:lnTo>
                  <a:lnTo>
                    <a:pt x="4490" y="1421"/>
                  </a:lnTo>
                  <a:lnTo>
                    <a:pt x="4491" y="1420"/>
                  </a:lnTo>
                  <a:lnTo>
                    <a:pt x="4492" y="1420"/>
                  </a:lnTo>
                  <a:lnTo>
                    <a:pt x="4493" y="1419"/>
                  </a:lnTo>
                  <a:lnTo>
                    <a:pt x="4493" y="1418"/>
                  </a:lnTo>
                  <a:lnTo>
                    <a:pt x="4494" y="1417"/>
                  </a:lnTo>
                  <a:lnTo>
                    <a:pt x="4495" y="1417"/>
                  </a:lnTo>
                  <a:lnTo>
                    <a:pt x="4496" y="1416"/>
                  </a:lnTo>
                  <a:lnTo>
                    <a:pt x="4497" y="1415"/>
                  </a:lnTo>
                  <a:lnTo>
                    <a:pt x="4498" y="1414"/>
                  </a:lnTo>
                  <a:lnTo>
                    <a:pt x="4499" y="1414"/>
                  </a:lnTo>
                  <a:lnTo>
                    <a:pt x="4500" y="1413"/>
                  </a:lnTo>
                  <a:lnTo>
                    <a:pt x="4501" y="1412"/>
                  </a:lnTo>
                  <a:lnTo>
                    <a:pt x="4501" y="1411"/>
                  </a:lnTo>
                  <a:lnTo>
                    <a:pt x="4502" y="1410"/>
                  </a:lnTo>
                  <a:lnTo>
                    <a:pt x="4503" y="1410"/>
                  </a:lnTo>
                  <a:lnTo>
                    <a:pt x="4504" y="1409"/>
                  </a:lnTo>
                  <a:lnTo>
                    <a:pt x="4505" y="1408"/>
                  </a:lnTo>
                  <a:lnTo>
                    <a:pt x="4506" y="1407"/>
                  </a:lnTo>
                  <a:lnTo>
                    <a:pt x="4507" y="1406"/>
                  </a:lnTo>
                  <a:lnTo>
                    <a:pt x="4508" y="1406"/>
                  </a:lnTo>
                  <a:lnTo>
                    <a:pt x="4508" y="1405"/>
                  </a:lnTo>
                  <a:lnTo>
                    <a:pt x="4509" y="1404"/>
                  </a:lnTo>
                  <a:lnTo>
                    <a:pt x="4510" y="1403"/>
                  </a:lnTo>
                  <a:lnTo>
                    <a:pt x="4511" y="1402"/>
                  </a:lnTo>
                  <a:lnTo>
                    <a:pt x="4512" y="1401"/>
                  </a:lnTo>
                  <a:lnTo>
                    <a:pt x="4513" y="1400"/>
                  </a:lnTo>
                  <a:lnTo>
                    <a:pt x="4514" y="1399"/>
                  </a:lnTo>
                  <a:lnTo>
                    <a:pt x="4515" y="1399"/>
                  </a:lnTo>
                  <a:lnTo>
                    <a:pt x="4515" y="1398"/>
                  </a:lnTo>
                  <a:lnTo>
                    <a:pt x="4516" y="1397"/>
                  </a:lnTo>
                  <a:lnTo>
                    <a:pt x="4517" y="1396"/>
                  </a:lnTo>
                  <a:lnTo>
                    <a:pt x="4518" y="1395"/>
                  </a:lnTo>
                  <a:lnTo>
                    <a:pt x="4518" y="1395"/>
                  </a:lnTo>
                  <a:lnTo>
                    <a:pt x="4519" y="1394"/>
                  </a:lnTo>
                  <a:lnTo>
                    <a:pt x="4520" y="1393"/>
                  </a:lnTo>
                  <a:lnTo>
                    <a:pt x="4521" y="1392"/>
                  </a:lnTo>
                  <a:lnTo>
                    <a:pt x="4522" y="1391"/>
                  </a:lnTo>
                  <a:lnTo>
                    <a:pt x="4522" y="1390"/>
                  </a:lnTo>
                  <a:lnTo>
                    <a:pt x="4523" y="1389"/>
                  </a:lnTo>
                  <a:lnTo>
                    <a:pt x="4524" y="1389"/>
                  </a:lnTo>
                  <a:lnTo>
                    <a:pt x="4525" y="1388"/>
                  </a:lnTo>
                  <a:lnTo>
                    <a:pt x="4526" y="1387"/>
                  </a:lnTo>
                  <a:lnTo>
                    <a:pt x="4527" y="1386"/>
                  </a:lnTo>
                  <a:lnTo>
                    <a:pt x="4528" y="1385"/>
                  </a:lnTo>
                  <a:lnTo>
                    <a:pt x="4529" y="1384"/>
                  </a:lnTo>
                  <a:lnTo>
                    <a:pt x="4529" y="1383"/>
                  </a:lnTo>
                  <a:lnTo>
                    <a:pt x="4530" y="1382"/>
                  </a:lnTo>
                  <a:lnTo>
                    <a:pt x="4531" y="1381"/>
                  </a:lnTo>
                  <a:lnTo>
                    <a:pt x="4532" y="1380"/>
                  </a:lnTo>
                  <a:lnTo>
                    <a:pt x="4533" y="1379"/>
                  </a:lnTo>
                  <a:lnTo>
                    <a:pt x="4534" y="1378"/>
                  </a:lnTo>
                  <a:lnTo>
                    <a:pt x="4535" y="1377"/>
                  </a:lnTo>
                  <a:lnTo>
                    <a:pt x="4536" y="1377"/>
                  </a:lnTo>
                  <a:lnTo>
                    <a:pt x="4536" y="1376"/>
                  </a:lnTo>
                  <a:lnTo>
                    <a:pt x="4537" y="1375"/>
                  </a:lnTo>
                  <a:lnTo>
                    <a:pt x="4538" y="1374"/>
                  </a:lnTo>
                  <a:lnTo>
                    <a:pt x="4539" y="1373"/>
                  </a:lnTo>
                  <a:lnTo>
                    <a:pt x="4540" y="1372"/>
                  </a:lnTo>
                  <a:lnTo>
                    <a:pt x="4541" y="1371"/>
                  </a:lnTo>
                  <a:lnTo>
                    <a:pt x="4542" y="1370"/>
                  </a:lnTo>
                  <a:lnTo>
                    <a:pt x="4542" y="1369"/>
                  </a:lnTo>
                  <a:lnTo>
                    <a:pt x="4543" y="1368"/>
                  </a:lnTo>
                  <a:lnTo>
                    <a:pt x="4544" y="1367"/>
                  </a:lnTo>
                  <a:lnTo>
                    <a:pt x="4544" y="1367"/>
                  </a:lnTo>
                  <a:lnTo>
                    <a:pt x="4545" y="1366"/>
                  </a:lnTo>
                  <a:lnTo>
                    <a:pt x="4546" y="1366"/>
                  </a:lnTo>
                  <a:lnTo>
                    <a:pt x="4547" y="1365"/>
                  </a:lnTo>
                  <a:lnTo>
                    <a:pt x="4548" y="1364"/>
                  </a:lnTo>
                  <a:lnTo>
                    <a:pt x="4549" y="1363"/>
                  </a:lnTo>
                  <a:lnTo>
                    <a:pt x="4549" y="1362"/>
                  </a:lnTo>
                  <a:lnTo>
                    <a:pt x="4550" y="1361"/>
                  </a:lnTo>
                  <a:lnTo>
                    <a:pt x="4551" y="1360"/>
                  </a:lnTo>
                  <a:lnTo>
                    <a:pt x="4552" y="1359"/>
                  </a:lnTo>
                  <a:lnTo>
                    <a:pt x="4553" y="1359"/>
                  </a:lnTo>
                  <a:lnTo>
                    <a:pt x="4554" y="1358"/>
                  </a:lnTo>
                  <a:lnTo>
                    <a:pt x="4555" y="1357"/>
                  </a:lnTo>
                  <a:lnTo>
                    <a:pt x="4556" y="1356"/>
                  </a:lnTo>
                  <a:lnTo>
                    <a:pt x="4556" y="1355"/>
                  </a:lnTo>
                  <a:lnTo>
                    <a:pt x="4557" y="1355"/>
                  </a:lnTo>
                  <a:lnTo>
                    <a:pt x="4558" y="1354"/>
                  </a:lnTo>
                  <a:lnTo>
                    <a:pt x="4559" y="1353"/>
                  </a:lnTo>
                  <a:lnTo>
                    <a:pt x="4560" y="1352"/>
                  </a:lnTo>
                  <a:lnTo>
                    <a:pt x="4561" y="1351"/>
                  </a:lnTo>
                  <a:lnTo>
                    <a:pt x="4562" y="1351"/>
                  </a:lnTo>
                  <a:lnTo>
                    <a:pt x="4562" y="1350"/>
                  </a:lnTo>
                  <a:lnTo>
                    <a:pt x="4563" y="1349"/>
                  </a:lnTo>
                  <a:lnTo>
                    <a:pt x="4564" y="1348"/>
                  </a:lnTo>
                  <a:lnTo>
                    <a:pt x="4565" y="1348"/>
                  </a:lnTo>
                  <a:lnTo>
                    <a:pt x="4566" y="1347"/>
                  </a:lnTo>
                  <a:lnTo>
                    <a:pt x="4567" y="1346"/>
                  </a:lnTo>
                  <a:lnTo>
                    <a:pt x="4568" y="1346"/>
                  </a:lnTo>
                  <a:lnTo>
                    <a:pt x="4569" y="1345"/>
                  </a:lnTo>
                  <a:lnTo>
                    <a:pt x="4569" y="1344"/>
                  </a:lnTo>
                  <a:lnTo>
                    <a:pt x="4570" y="1344"/>
                  </a:lnTo>
                  <a:lnTo>
                    <a:pt x="4571" y="1343"/>
                  </a:lnTo>
                  <a:lnTo>
                    <a:pt x="4572" y="1342"/>
                  </a:lnTo>
                  <a:lnTo>
                    <a:pt x="4573" y="1342"/>
                  </a:lnTo>
                  <a:lnTo>
                    <a:pt x="4574" y="1341"/>
                  </a:lnTo>
                  <a:lnTo>
                    <a:pt x="4575" y="1340"/>
                  </a:lnTo>
                  <a:lnTo>
                    <a:pt x="4575" y="1340"/>
                  </a:lnTo>
                  <a:lnTo>
                    <a:pt x="4576" y="1339"/>
                  </a:lnTo>
                  <a:lnTo>
                    <a:pt x="4577" y="1339"/>
                  </a:lnTo>
                  <a:lnTo>
                    <a:pt x="4578" y="1338"/>
                  </a:lnTo>
                  <a:lnTo>
                    <a:pt x="4579" y="1337"/>
                  </a:lnTo>
                  <a:lnTo>
                    <a:pt x="4580" y="1337"/>
                  </a:lnTo>
                  <a:lnTo>
                    <a:pt x="4581" y="1336"/>
                  </a:lnTo>
                  <a:lnTo>
                    <a:pt x="4582" y="1336"/>
                  </a:lnTo>
                  <a:lnTo>
                    <a:pt x="4582" y="1335"/>
                  </a:lnTo>
                  <a:lnTo>
                    <a:pt x="4583" y="1335"/>
                  </a:lnTo>
                  <a:lnTo>
                    <a:pt x="4584" y="1334"/>
                  </a:lnTo>
                  <a:lnTo>
                    <a:pt x="4585" y="1334"/>
                  </a:lnTo>
                  <a:lnTo>
                    <a:pt x="4586" y="1333"/>
                  </a:lnTo>
                  <a:lnTo>
                    <a:pt x="4587" y="1333"/>
                  </a:lnTo>
                  <a:lnTo>
                    <a:pt x="4588" y="1332"/>
                  </a:lnTo>
                  <a:lnTo>
                    <a:pt x="4588" y="1332"/>
                  </a:lnTo>
                  <a:lnTo>
                    <a:pt x="4589" y="1331"/>
                  </a:lnTo>
                  <a:lnTo>
                    <a:pt x="4590" y="1331"/>
                  </a:lnTo>
                  <a:lnTo>
                    <a:pt x="4591" y="1330"/>
                  </a:lnTo>
                  <a:lnTo>
                    <a:pt x="4592" y="1330"/>
                  </a:lnTo>
                  <a:lnTo>
                    <a:pt x="4593" y="1329"/>
                  </a:lnTo>
                  <a:lnTo>
                    <a:pt x="4594" y="1329"/>
                  </a:lnTo>
                  <a:lnTo>
                    <a:pt x="4595" y="1329"/>
                  </a:lnTo>
                  <a:lnTo>
                    <a:pt x="4595" y="1328"/>
                  </a:lnTo>
                  <a:lnTo>
                    <a:pt x="4596" y="1328"/>
                  </a:lnTo>
                  <a:lnTo>
                    <a:pt x="4597" y="1327"/>
                  </a:lnTo>
                  <a:lnTo>
                    <a:pt x="4598" y="1327"/>
                  </a:lnTo>
                  <a:lnTo>
                    <a:pt x="4599" y="1327"/>
                  </a:lnTo>
                  <a:lnTo>
                    <a:pt x="4600" y="1326"/>
                  </a:lnTo>
                  <a:lnTo>
                    <a:pt x="4601" y="1326"/>
                  </a:lnTo>
                  <a:lnTo>
                    <a:pt x="4601" y="1326"/>
                  </a:lnTo>
                  <a:lnTo>
                    <a:pt x="4601" y="1326"/>
                  </a:lnTo>
                  <a:lnTo>
                    <a:pt x="4602" y="1325"/>
                  </a:lnTo>
                  <a:lnTo>
                    <a:pt x="4603" y="1325"/>
                  </a:lnTo>
                  <a:lnTo>
                    <a:pt x="4604" y="1325"/>
                  </a:lnTo>
                  <a:lnTo>
                    <a:pt x="4605" y="1324"/>
                  </a:lnTo>
                  <a:lnTo>
                    <a:pt x="4606" y="1324"/>
                  </a:lnTo>
                  <a:lnTo>
                    <a:pt x="4607" y="1324"/>
                  </a:lnTo>
                  <a:lnTo>
                    <a:pt x="4608" y="1324"/>
                  </a:lnTo>
                  <a:lnTo>
                    <a:pt x="4608" y="1323"/>
                  </a:lnTo>
                  <a:lnTo>
                    <a:pt x="4609" y="1323"/>
                  </a:lnTo>
                  <a:lnTo>
                    <a:pt x="4610" y="1323"/>
                  </a:lnTo>
                  <a:lnTo>
                    <a:pt x="4611" y="1323"/>
                  </a:lnTo>
                  <a:lnTo>
                    <a:pt x="4612" y="1322"/>
                  </a:lnTo>
                  <a:lnTo>
                    <a:pt x="4613" y="1322"/>
                  </a:lnTo>
                  <a:lnTo>
                    <a:pt x="4614" y="1322"/>
                  </a:lnTo>
                  <a:lnTo>
                    <a:pt x="4614" y="1322"/>
                  </a:lnTo>
                  <a:lnTo>
                    <a:pt x="4615" y="1322"/>
                  </a:lnTo>
                  <a:lnTo>
                    <a:pt x="4616" y="1321"/>
                  </a:lnTo>
                  <a:lnTo>
                    <a:pt x="4617" y="1321"/>
                  </a:lnTo>
                  <a:lnTo>
                    <a:pt x="4618" y="1321"/>
                  </a:lnTo>
                  <a:lnTo>
                    <a:pt x="4619" y="1321"/>
                  </a:lnTo>
                  <a:lnTo>
                    <a:pt x="4620" y="1321"/>
                  </a:lnTo>
                  <a:lnTo>
                    <a:pt x="4621" y="1321"/>
                  </a:lnTo>
                  <a:lnTo>
                    <a:pt x="4621" y="1321"/>
                  </a:lnTo>
                  <a:lnTo>
                    <a:pt x="4622" y="1320"/>
                  </a:lnTo>
                  <a:lnTo>
                    <a:pt x="4623" y="1320"/>
                  </a:lnTo>
                  <a:lnTo>
                    <a:pt x="4624" y="1320"/>
                  </a:lnTo>
                  <a:lnTo>
                    <a:pt x="4625" y="1320"/>
                  </a:lnTo>
                  <a:lnTo>
                    <a:pt x="4626" y="1320"/>
                  </a:lnTo>
                  <a:lnTo>
                    <a:pt x="4627" y="1320"/>
                  </a:lnTo>
                  <a:lnTo>
                    <a:pt x="4627" y="1320"/>
                  </a:lnTo>
                  <a:lnTo>
                    <a:pt x="4628" y="1320"/>
                  </a:lnTo>
                  <a:lnTo>
                    <a:pt x="4629" y="1320"/>
                  </a:lnTo>
                  <a:lnTo>
                    <a:pt x="4630" y="1320"/>
                  </a:lnTo>
                  <a:lnTo>
                    <a:pt x="4631" y="1320"/>
                  </a:lnTo>
                  <a:lnTo>
                    <a:pt x="4632" y="1320"/>
                  </a:lnTo>
                  <a:lnTo>
                    <a:pt x="4633" y="1320"/>
                  </a:lnTo>
                  <a:lnTo>
                    <a:pt x="4634" y="1320"/>
                  </a:lnTo>
                  <a:lnTo>
                    <a:pt x="4634" y="1320"/>
                  </a:lnTo>
                  <a:lnTo>
                    <a:pt x="4635" y="1320"/>
                  </a:lnTo>
                  <a:lnTo>
                    <a:pt x="4636" y="1320"/>
                  </a:lnTo>
                  <a:lnTo>
                    <a:pt x="4637" y="1320"/>
                  </a:lnTo>
                  <a:lnTo>
                    <a:pt x="4638" y="1320"/>
                  </a:lnTo>
                  <a:lnTo>
                    <a:pt x="4639" y="1320"/>
                  </a:lnTo>
                  <a:lnTo>
                    <a:pt x="4640" y="1320"/>
                  </a:lnTo>
                  <a:lnTo>
                    <a:pt x="4641" y="1320"/>
                  </a:lnTo>
                  <a:lnTo>
                    <a:pt x="4641" y="1321"/>
                  </a:lnTo>
                  <a:lnTo>
                    <a:pt x="4642" y="1321"/>
                  </a:lnTo>
                  <a:lnTo>
                    <a:pt x="4643" y="1321"/>
                  </a:lnTo>
                  <a:lnTo>
                    <a:pt x="4644" y="1321"/>
                  </a:lnTo>
                  <a:lnTo>
                    <a:pt x="4645" y="1321"/>
                  </a:lnTo>
                  <a:lnTo>
                    <a:pt x="4646" y="1321"/>
                  </a:lnTo>
                  <a:lnTo>
                    <a:pt x="4647" y="1321"/>
                  </a:lnTo>
                  <a:lnTo>
                    <a:pt x="4647" y="1322"/>
                  </a:lnTo>
                  <a:lnTo>
                    <a:pt x="4648" y="1322"/>
                  </a:lnTo>
                  <a:lnTo>
                    <a:pt x="4649" y="1322"/>
                  </a:lnTo>
                  <a:lnTo>
                    <a:pt x="4650" y="1322"/>
                  </a:lnTo>
                  <a:lnTo>
                    <a:pt x="4651" y="1322"/>
                  </a:lnTo>
                  <a:lnTo>
                    <a:pt x="4652" y="1323"/>
                  </a:lnTo>
                  <a:lnTo>
                    <a:pt x="4653" y="1323"/>
                  </a:lnTo>
                  <a:lnTo>
                    <a:pt x="4654" y="1323"/>
                  </a:lnTo>
                  <a:lnTo>
                    <a:pt x="4654" y="1323"/>
                  </a:lnTo>
                  <a:lnTo>
                    <a:pt x="4655" y="1324"/>
                  </a:lnTo>
                  <a:lnTo>
                    <a:pt x="4656" y="1324"/>
                  </a:lnTo>
                  <a:lnTo>
                    <a:pt x="4657" y="1324"/>
                  </a:lnTo>
                  <a:lnTo>
                    <a:pt x="4657" y="1324"/>
                  </a:lnTo>
                  <a:lnTo>
                    <a:pt x="4658" y="1325"/>
                  </a:lnTo>
                  <a:lnTo>
                    <a:pt x="4659" y="1325"/>
                  </a:lnTo>
                  <a:lnTo>
                    <a:pt x="4660" y="1325"/>
                  </a:lnTo>
                  <a:lnTo>
                    <a:pt x="4660" y="1325"/>
                  </a:lnTo>
                  <a:lnTo>
                    <a:pt x="4661" y="1326"/>
                  </a:lnTo>
                  <a:lnTo>
                    <a:pt x="4662" y="1326"/>
                  </a:lnTo>
                  <a:lnTo>
                    <a:pt x="4663" y="1326"/>
                  </a:lnTo>
                  <a:lnTo>
                    <a:pt x="4664" y="1327"/>
                  </a:lnTo>
                  <a:lnTo>
                    <a:pt x="4665" y="1327"/>
                  </a:lnTo>
                  <a:lnTo>
                    <a:pt x="4666" y="1327"/>
                  </a:lnTo>
                  <a:lnTo>
                    <a:pt x="4666" y="1327"/>
                  </a:lnTo>
                  <a:lnTo>
                    <a:pt x="4667" y="1328"/>
                  </a:lnTo>
                  <a:lnTo>
                    <a:pt x="4668" y="1328"/>
                  </a:lnTo>
                  <a:lnTo>
                    <a:pt x="4669" y="1328"/>
                  </a:lnTo>
                  <a:lnTo>
                    <a:pt x="4670" y="1329"/>
                  </a:lnTo>
                  <a:lnTo>
                    <a:pt x="4671" y="1329"/>
                  </a:lnTo>
                  <a:lnTo>
                    <a:pt x="4672" y="1329"/>
                  </a:lnTo>
                  <a:lnTo>
                    <a:pt x="4672" y="1329"/>
                  </a:lnTo>
                  <a:lnTo>
                    <a:pt x="4673" y="1330"/>
                  </a:lnTo>
                  <a:lnTo>
                    <a:pt x="4673" y="1330"/>
                  </a:lnTo>
                  <a:lnTo>
                    <a:pt x="4674" y="1330"/>
                  </a:lnTo>
                  <a:lnTo>
                    <a:pt x="4675" y="1330"/>
                  </a:lnTo>
                  <a:lnTo>
                    <a:pt x="4676" y="1331"/>
                  </a:lnTo>
                  <a:lnTo>
                    <a:pt x="4677" y="1331"/>
                  </a:lnTo>
                  <a:lnTo>
                    <a:pt x="4678" y="1331"/>
                  </a:lnTo>
                  <a:lnTo>
                    <a:pt x="4678" y="1331"/>
                  </a:lnTo>
                  <a:lnTo>
                    <a:pt x="4679" y="1332"/>
                  </a:lnTo>
                  <a:lnTo>
                    <a:pt x="4680" y="1332"/>
                  </a:lnTo>
                  <a:lnTo>
                    <a:pt x="4681" y="1332"/>
                  </a:lnTo>
                  <a:lnTo>
                    <a:pt x="4682" y="1333"/>
                  </a:lnTo>
                  <a:lnTo>
                    <a:pt x="4683" y="1333"/>
                  </a:lnTo>
                  <a:lnTo>
                    <a:pt x="4684" y="1333"/>
                  </a:lnTo>
                  <a:lnTo>
                    <a:pt x="4684" y="1333"/>
                  </a:lnTo>
                  <a:lnTo>
                    <a:pt x="4685" y="1334"/>
                  </a:lnTo>
                  <a:lnTo>
                    <a:pt x="4686" y="1334"/>
                  </a:lnTo>
                  <a:lnTo>
                    <a:pt x="4687" y="1334"/>
                  </a:lnTo>
                  <a:lnTo>
                    <a:pt x="4688" y="1335"/>
                  </a:lnTo>
                  <a:lnTo>
                    <a:pt x="4689" y="1335"/>
                  </a:lnTo>
                  <a:lnTo>
                    <a:pt x="4689" y="1335"/>
                  </a:lnTo>
                  <a:lnTo>
                    <a:pt x="4690" y="1335"/>
                  </a:lnTo>
                  <a:lnTo>
                    <a:pt x="4691" y="1336"/>
                  </a:lnTo>
                  <a:lnTo>
                    <a:pt x="4692" y="1336"/>
                  </a:lnTo>
                  <a:lnTo>
                    <a:pt x="4693" y="1336"/>
                  </a:lnTo>
                  <a:lnTo>
                    <a:pt x="4694" y="1337"/>
                  </a:lnTo>
                  <a:lnTo>
                    <a:pt x="4695" y="1337"/>
                  </a:lnTo>
                  <a:lnTo>
                    <a:pt x="4695" y="1337"/>
                  </a:lnTo>
                  <a:lnTo>
                    <a:pt x="4696" y="1337"/>
                  </a:lnTo>
                  <a:lnTo>
                    <a:pt x="4697" y="1338"/>
                  </a:lnTo>
                  <a:lnTo>
                    <a:pt x="4698" y="1338"/>
                  </a:lnTo>
                  <a:lnTo>
                    <a:pt x="4699" y="1338"/>
                  </a:lnTo>
                  <a:lnTo>
                    <a:pt x="4700" y="1339"/>
                  </a:lnTo>
                  <a:lnTo>
                    <a:pt x="4701" y="1339"/>
                  </a:lnTo>
                  <a:lnTo>
                    <a:pt x="4701" y="1339"/>
                  </a:lnTo>
                  <a:lnTo>
                    <a:pt x="4701" y="1339"/>
                  </a:lnTo>
                  <a:lnTo>
                    <a:pt x="4702" y="1339"/>
                  </a:lnTo>
                  <a:lnTo>
                    <a:pt x="4703" y="1340"/>
                  </a:lnTo>
                  <a:lnTo>
                    <a:pt x="4704" y="1340"/>
                  </a:lnTo>
                  <a:lnTo>
                    <a:pt x="4705" y="1340"/>
                  </a:lnTo>
                  <a:lnTo>
                    <a:pt x="4706" y="1341"/>
                  </a:lnTo>
                  <a:lnTo>
                    <a:pt x="4707" y="1341"/>
                  </a:lnTo>
                  <a:lnTo>
                    <a:pt x="4708" y="1341"/>
                  </a:lnTo>
                  <a:lnTo>
                    <a:pt x="4708" y="1341"/>
                  </a:lnTo>
                  <a:lnTo>
                    <a:pt x="4709" y="1342"/>
                  </a:lnTo>
                  <a:lnTo>
                    <a:pt x="4710" y="1342"/>
                  </a:lnTo>
                  <a:lnTo>
                    <a:pt x="4711" y="1342"/>
                  </a:lnTo>
                  <a:lnTo>
                    <a:pt x="4712" y="1342"/>
                  </a:lnTo>
                  <a:lnTo>
                    <a:pt x="4713" y="1343"/>
                  </a:lnTo>
                  <a:lnTo>
                    <a:pt x="4714" y="1343"/>
                  </a:lnTo>
                  <a:lnTo>
                    <a:pt x="4715" y="1343"/>
                  </a:lnTo>
                  <a:lnTo>
                    <a:pt x="4715" y="1343"/>
                  </a:lnTo>
                  <a:lnTo>
                    <a:pt x="4716" y="1343"/>
                  </a:lnTo>
                  <a:lnTo>
                    <a:pt x="4717" y="1344"/>
                  </a:lnTo>
                  <a:lnTo>
                    <a:pt x="4718" y="1344"/>
                  </a:lnTo>
                  <a:lnTo>
                    <a:pt x="4719" y="1344"/>
                  </a:lnTo>
                  <a:lnTo>
                    <a:pt x="4720" y="1344"/>
                  </a:lnTo>
                  <a:lnTo>
                    <a:pt x="4721" y="1344"/>
                  </a:lnTo>
                  <a:lnTo>
                    <a:pt x="4722" y="1345"/>
                  </a:lnTo>
                  <a:lnTo>
                    <a:pt x="4722" y="1345"/>
                  </a:lnTo>
                  <a:lnTo>
                    <a:pt x="4723" y="1345"/>
                  </a:lnTo>
                  <a:lnTo>
                    <a:pt x="4724" y="1345"/>
                  </a:lnTo>
                  <a:lnTo>
                    <a:pt x="4725" y="1345"/>
                  </a:lnTo>
                  <a:lnTo>
                    <a:pt x="4726" y="1346"/>
                  </a:lnTo>
                  <a:lnTo>
                    <a:pt x="4727" y="1346"/>
                  </a:lnTo>
                  <a:lnTo>
                    <a:pt x="4728" y="1346"/>
                  </a:lnTo>
                  <a:lnTo>
                    <a:pt x="4729" y="1346"/>
                  </a:lnTo>
                  <a:lnTo>
                    <a:pt x="4729" y="1346"/>
                  </a:lnTo>
                  <a:lnTo>
                    <a:pt x="4730" y="1346"/>
                  </a:lnTo>
                  <a:lnTo>
                    <a:pt x="4731" y="1346"/>
                  </a:lnTo>
                  <a:lnTo>
                    <a:pt x="4732" y="1347"/>
                  </a:lnTo>
                  <a:lnTo>
                    <a:pt x="4733" y="1347"/>
                  </a:lnTo>
                  <a:lnTo>
                    <a:pt x="4734" y="1347"/>
                  </a:lnTo>
                  <a:lnTo>
                    <a:pt x="4735" y="1347"/>
                  </a:lnTo>
                  <a:lnTo>
                    <a:pt x="4736" y="1347"/>
                  </a:lnTo>
                  <a:lnTo>
                    <a:pt x="4736" y="1347"/>
                  </a:lnTo>
                  <a:lnTo>
                    <a:pt x="4737" y="1347"/>
                  </a:lnTo>
                  <a:lnTo>
                    <a:pt x="4738" y="1347"/>
                  </a:lnTo>
                  <a:lnTo>
                    <a:pt x="4739" y="1348"/>
                  </a:lnTo>
                  <a:lnTo>
                    <a:pt x="4740" y="1348"/>
                  </a:lnTo>
                  <a:lnTo>
                    <a:pt x="4741" y="1348"/>
                  </a:lnTo>
                  <a:lnTo>
                    <a:pt x="4742" y="1348"/>
                  </a:lnTo>
                  <a:lnTo>
                    <a:pt x="4742" y="1348"/>
                  </a:lnTo>
                  <a:lnTo>
                    <a:pt x="4743" y="1348"/>
                  </a:lnTo>
                  <a:lnTo>
                    <a:pt x="4744" y="1348"/>
                  </a:lnTo>
                  <a:lnTo>
                    <a:pt x="4745" y="1348"/>
                  </a:lnTo>
                  <a:lnTo>
                    <a:pt x="4746" y="1348"/>
                  </a:lnTo>
                  <a:lnTo>
                    <a:pt x="4747" y="1348"/>
                  </a:lnTo>
                  <a:lnTo>
                    <a:pt x="4748" y="1348"/>
                  </a:lnTo>
                  <a:lnTo>
                    <a:pt x="4749" y="1348"/>
                  </a:lnTo>
                  <a:lnTo>
                    <a:pt x="4749" y="1349"/>
                  </a:lnTo>
                  <a:lnTo>
                    <a:pt x="4750" y="1349"/>
                  </a:lnTo>
                  <a:lnTo>
                    <a:pt x="4751" y="1349"/>
                  </a:lnTo>
                  <a:lnTo>
                    <a:pt x="4752" y="1349"/>
                  </a:lnTo>
                  <a:lnTo>
                    <a:pt x="4753" y="1349"/>
                  </a:lnTo>
                  <a:lnTo>
                    <a:pt x="4754" y="1349"/>
                  </a:lnTo>
                  <a:lnTo>
                    <a:pt x="4755" y="1349"/>
                  </a:lnTo>
                  <a:lnTo>
                    <a:pt x="4756" y="1349"/>
                  </a:lnTo>
                  <a:lnTo>
                    <a:pt x="4756" y="1349"/>
                  </a:lnTo>
                  <a:lnTo>
                    <a:pt x="4757" y="1349"/>
                  </a:lnTo>
                  <a:lnTo>
                    <a:pt x="4758" y="1349"/>
                  </a:lnTo>
                  <a:lnTo>
                    <a:pt x="4759" y="1349"/>
                  </a:lnTo>
                  <a:lnTo>
                    <a:pt x="4760" y="1349"/>
                  </a:lnTo>
                  <a:lnTo>
                    <a:pt x="4761" y="1349"/>
                  </a:lnTo>
                  <a:lnTo>
                    <a:pt x="4762" y="1349"/>
                  </a:lnTo>
                  <a:lnTo>
                    <a:pt x="4763" y="1349"/>
                  </a:lnTo>
                  <a:lnTo>
                    <a:pt x="4763" y="1349"/>
                  </a:lnTo>
                  <a:lnTo>
                    <a:pt x="4764" y="1349"/>
                  </a:lnTo>
                  <a:lnTo>
                    <a:pt x="4765" y="1349"/>
                  </a:lnTo>
                  <a:lnTo>
                    <a:pt x="4766" y="1349"/>
                  </a:lnTo>
                  <a:lnTo>
                    <a:pt x="4767" y="1349"/>
                  </a:lnTo>
                  <a:lnTo>
                    <a:pt x="4768" y="1349"/>
                  </a:lnTo>
                  <a:lnTo>
                    <a:pt x="4769" y="1349"/>
                  </a:lnTo>
                  <a:lnTo>
                    <a:pt x="4770" y="1349"/>
                  </a:lnTo>
                  <a:lnTo>
                    <a:pt x="4770" y="1349"/>
                  </a:lnTo>
                  <a:lnTo>
                    <a:pt x="4771" y="1349"/>
                  </a:lnTo>
                  <a:lnTo>
                    <a:pt x="4772" y="1349"/>
                  </a:lnTo>
                  <a:lnTo>
                    <a:pt x="4773" y="1348"/>
                  </a:lnTo>
                  <a:lnTo>
                    <a:pt x="4774" y="1348"/>
                  </a:lnTo>
                  <a:lnTo>
                    <a:pt x="4775" y="1348"/>
                  </a:lnTo>
                  <a:lnTo>
                    <a:pt x="4776" y="1348"/>
                  </a:lnTo>
                  <a:lnTo>
                    <a:pt x="4777" y="1348"/>
                  </a:lnTo>
                  <a:lnTo>
                    <a:pt x="4777" y="1348"/>
                  </a:lnTo>
                  <a:lnTo>
                    <a:pt x="4778" y="1348"/>
                  </a:lnTo>
                  <a:lnTo>
                    <a:pt x="4779" y="1348"/>
                  </a:lnTo>
                  <a:lnTo>
                    <a:pt x="4780" y="1348"/>
                  </a:lnTo>
                  <a:lnTo>
                    <a:pt x="4781" y="1348"/>
                  </a:lnTo>
                  <a:lnTo>
                    <a:pt x="4782" y="1348"/>
                  </a:lnTo>
                  <a:lnTo>
                    <a:pt x="4783" y="1348"/>
                  </a:lnTo>
                  <a:lnTo>
                    <a:pt x="4784" y="1347"/>
                  </a:lnTo>
                  <a:lnTo>
                    <a:pt x="4784" y="1347"/>
                  </a:lnTo>
                  <a:lnTo>
                    <a:pt x="4785" y="1347"/>
                  </a:lnTo>
                  <a:lnTo>
                    <a:pt x="4786" y="1347"/>
                  </a:lnTo>
                  <a:lnTo>
                    <a:pt x="4787" y="1347"/>
                  </a:lnTo>
                  <a:lnTo>
                    <a:pt x="4788" y="1347"/>
                  </a:lnTo>
                  <a:lnTo>
                    <a:pt x="4789" y="1347"/>
                  </a:lnTo>
                  <a:lnTo>
                    <a:pt x="4790" y="1347"/>
                  </a:lnTo>
                  <a:lnTo>
                    <a:pt x="4791" y="1346"/>
                  </a:lnTo>
                  <a:lnTo>
                    <a:pt x="4791" y="1346"/>
                  </a:lnTo>
                  <a:lnTo>
                    <a:pt x="4792" y="1346"/>
                  </a:lnTo>
                  <a:lnTo>
                    <a:pt x="4793" y="1346"/>
                  </a:lnTo>
                  <a:lnTo>
                    <a:pt x="4794" y="1346"/>
                  </a:lnTo>
                  <a:lnTo>
                    <a:pt x="4795" y="1346"/>
                  </a:lnTo>
                  <a:lnTo>
                    <a:pt x="4796" y="1345"/>
                  </a:lnTo>
                  <a:lnTo>
                    <a:pt x="4797" y="1345"/>
                  </a:lnTo>
                  <a:lnTo>
                    <a:pt x="4798" y="1345"/>
                  </a:lnTo>
                  <a:lnTo>
                    <a:pt x="4798" y="1345"/>
                  </a:lnTo>
                  <a:lnTo>
                    <a:pt x="4799" y="1345"/>
                  </a:lnTo>
                  <a:lnTo>
                    <a:pt x="4800" y="1345"/>
                  </a:lnTo>
                  <a:lnTo>
                    <a:pt x="4801" y="1344"/>
                  </a:lnTo>
                  <a:lnTo>
                    <a:pt x="4802" y="1344"/>
                  </a:lnTo>
                  <a:lnTo>
                    <a:pt x="4803" y="1344"/>
                  </a:lnTo>
                  <a:lnTo>
                    <a:pt x="4804" y="1344"/>
                  </a:lnTo>
                  <a:lnTo>
                    <a:pt x="4804" y="1344"/>
                  </a:lnTo>
                  <a:lnTo>
                    <a:pt x="4804" y="1344"/>
                  </a:lnTo>
                  <a:lnTo>
                    <a:pt x="4805" y="1343"/>
                  </a:lnTo>
                  <a:lnTo>
                    <a:pt x="4806" y="1343"/>
                  </a:lnTo>
                  <a:lnTo>
                    <a:pt x="4807" y="1343"/>
                  </a:lnTo>
                  <a:lnTo>
                    <a:pt x="4808" y="1343"/>
                  </a:lnTo>
                  <a:lnTo>
                    <a:pt x="4809" y="1342"/>
                  </a:lnTo>
                  <a:lnTo>
                    <a:pt x="4810" y="1342"/>
                  </a:lnTo>
                  <a:lnTo>
                    <a:pt x="4811" y="1342"/>
                  </a:lnTo>
                  <a:lnTo>
                    <a:pt x="4811" y="1342"/>
                  </a:lnTo>
                  <a:lnTo>
                    <a:pt x="4812" y="1341"/>
                  </a:lnTo>
                  <a:lnTo>
                    <a:pt x="4813" y="1341"/>
                  </a:lnTo>
                  <a:lnTo>
                    <a:pt x="4814" y="1341"/>
                  </a:lnTo>
                  <a:lnTo>
                    <a:pt x="4815" y="1341"/>
                  </a:lnTo>
                  <a:lnTo>
                    <a:pt x="4816" y="1340"/>
                  </a:lnTo>
                  <a:lnTo>
                    <a:pt x="4817" y="1340"/>
                  </a:lnTo>
                  <a:lnTo>
                    <a:pt x="4818" y="1340"/>
                  </a:lnTo>
                  <a:lnTo>
                    <a:pt x="4818" y="1340"/>
                  </a:lnTo>
                  <a:lnTo>
                    <a:pt x="4819" y="1339"/>
                  </a:lnTo>
                  <a:lnTo>
                    <a:pt x="4820" y="1339"/>
                  </a:lnTo>
                  <a:lnTo>
                    <a:pt x="4821" y="1339"/>
                  </a:lnTo>
                  <a:lnTo>
                    <a:pt x="4822" y="1339"/>
                  </a:lnTo>
                  <a:lnTo>
                    <a:pt x="4823" y="1338"/>
                  </a:lnTo>
                  <a:lnTo>
                    <a:pt x="4824" y="1338"/>
                  </a:lnTo>
                  <a:lnTo>
                    <a:pt x="4825" y="1338"/>
                  </a:lnTo>
                  <a:lnTo>
                    <a:pt x="4825" y="1338"/>
                  </a:lnTo>
                  <a:lnTo>
                    <a:pt x="4826" y="1337"/>
                  </a:lnTo>
                  <a:lnTo>
                    <a:pt x="4827" y="1337"/>
                  </a:lnTo>
                  <a:lnTo>
                    <a:pt x="4828" y="1337"/>
                  </a:lnTo>
                  <a:lnTo>
                    <a:pt x="4829" y="1336"/>
                  </a:lnTo>
                  <a:lnTo>
                    <a:pt x="4830" y="1336"/>
                  </a:lnTo>
                  <a:lnTo>
                    <a:pt x="4831" y="1336"/>
                  </a:lnTo>
                  <a:lnTo>
                    <a:pt x="4832" y="1335"/>
                  </a:lnTo>
                  <a:lnTo>
                    <a:pt x="4832" y="1335"/>
                  </a:lnTo>
                  <a:lnTo>
                    <a:pt x="4833" y="1335"/>
                  </a:lnTo>
                  <a:lnTo>
                    <a:pt x="4834" y="1335"/>
                  </a:lnTo>
                  <a:lnTo>
                    <a:pt x="4835" y="1334"/>
                  </a:lnTo>
                  <a:lnTo>
                    <a:pt x="4836" y="1334"/>
                  </a:lnTo>
                  <a:lnTo>
                    <a:pt x="4837" y="1334"/>
                  </a:lnTo>
                  <a:lnTo>
                    <a:pt x="4838" y="1333"/>
                  </a:lnTo>
                  <a:lnTo>
                    <a:pt x="4839" y="1333"/>
                  </a:lnTo>
                  <a:lnTo>
                    <a:pt x="4839" y="1333"/>
                  </a:lnTo>
                  <a:lnTo>
                    <a:pt x="4840" y="1332"/>
                  </a:lnTo>
                  <a:lnTo>
                    <a:pt x="4841" y="1332"/>
                  </a:lnTo>
                  <a:lnTo>
                    <a:pt x="4842" y="1332"/>
                  </a:lnTo>
                  <a:lnTo>
                    <a:pt x="4843" y="1331"/>
                  </a:lnTo>
                  <a:lnTo>
                    <a:pt x="4844" y="1331"/>
                  </a:lnTo>
                  <a:lnTo>
                    <a:pt x="4845" y="1330"/>
                  </a:lnTo>
                  <a:lnTo>
                    <a:pt x="4846" y="1330"/>
                  </a:lnTo>
                  <a:lnTo>
                    <a:pt x="4846" y="1330"/>
                  </a:lnTo>
                  <a:lnTo>
                    <a:pt x="4847" y="1329"/>
                  </a:lnTo>
                  <a:lnTo>
                    <a:pt x="4848" y="1329"/>
                  </a:lnTo>
                  <a:lnTo>
                    <a:pt x="4849" y="1329"/>
                  </a:lnTo>
                  <a:lnTo>
                    <a:pt x="4850" y="1328"/>
                  </a:lnTo>
                  <a:lnTo>
                    <a:pt x="4851" y="1328"/>
                  </a:lnTo>
                  <a:lnTo>
                    <a:pt x="4852" y="1328"/>
                  </a:lnTo>
                  <a:lnTo>
                    <a:pt x="4853" y="1327"/>
                  </a:lnTo>
                  <a:lnTo>
                    <a:pt x="4853" y="1327"/>
                  </a:lnTo>
                  <a:lnTo>
                    <a:pt x="4854" y="1326"/>
                  </a:lnTo>
                  <a:lnTo>
                    <a:pt x="4855" y="1326"/>
                  </a:lnTo>
                  <a:lnTo>
                    <a:pt x="4856" y="1326"/>
                  </a:lnTo>
                  <a:lnTo>
                    <a:pt x="4857" y="1325"/>
                  </a:lnTo>
                  <a:lnTo>
                    <a:pt x="4858" y="1325"/>
                  </a:lnTo>
                  <a:lnTo>
                    <a:pt x="4859" y="1324"/>
                  </a:lnTo>
                  <a:lnTo>
                    <a:pt x="4859" y="1324"/>
                  </a:lnTo>
                  <a:lnTo>
                    <a:pt x="4860" y="1324"/>
                  </a:lnTo>
                  <a:lnTo>
                    <a:pt x="4861" y="1323"/>
                  </a:lnTo>
                  <a:lnTo>
                    <a:pt x="4862" y="1323"/>
                  </a:lnTo>
                  <a:lnTo>
                    <a:pt x="4863" y="1322"/>
                  </a:lnTo>
                  <a:lnTo>
                    <a:pt x="4864" y="1322"/>
                  </a:lnTo>
                  <a:lnTo>
                    <a:pt x="4865" y="1321"/>
                  </a:lnTo>
                  <a:lnTo>
                    <a:pt x="4866" y="1321"/>
                  </a:lnTo>
                  <a:lnTo>
                    <a:pt x="4866" y="1321"/>
                  </a:lnTo>
                  <a:lnTo>
                    <a:pt x="4867" y="1320"/>
                  </a:lnTo>
                  <a:lnTo>
                    <a:pt x="4868" y="1320"/>
                  </a:lnTo>
                  <a:lnTo>
                    <a:pt x="4869" y="1319"/>
                  </a:lnTo>
                  <a:lnTo>
                    <a:pt x="4870" y="1319"/>
                  </a:lnTo>
                  <a:lnTo>
                    <a:pt x="4871" y="1318"/>
                  </a:lnTo>
                  <a:lnTo>
                    <a:pt x="4872" y="1318"/>
                  </a:lnTo>
                  <a:lnTo>
                    <a:pt x="4873" y="1318"/>
                  </a:lnTo>
                  <a:lnTo>
                    <a:pt x="4873" y="1317"/>
                  </a:lnTo>
                  <a:lnTo>
                    <a:pt x="4874" y="1317"/>
                  </a:lnTo>
                  <a:lnTo>
                    <a:pt x="4875" y="1316"/>
                  </a:lnTo>
                  <a:lnTo>
                    <a:pt x="4876" y="1316"/>
                  </a:lnTo>
                  <a:lnTo>
                    <a:pt x="4877" y="1315"/>
                  </a:lnTo>
                  <a:lnTo>
                    <a:pt x="4878" y="1315"/>
                  </a:lnTo>
                  <a:lnTo>
                    <a:pt x="4879" y="1314"/>
                  </a:lnTo>
                  <a:lnTo>
                    <a:pt x="4880" y="1314"/>
                  </a:lnTo>
                  <a:lnTo>
                    <a:pt x="4880" y="1313"/>
                  </a:lnTo>
                  <a:lnTo>
                    <a:pt x="4881" y="1313"/>
                  </a:lnTo>
                  <a:lnTo>
                    <a:pt x="4882" y="1312"/>
                  </a:lnTo>
                  <a:lnTo>
                    <a:pt x="4883" y="1312"/>
                  </a:lnTo>
                  <a:lnTo>
                    <a:pt x="4884" y="1311"/>
                  </a:lnTo>
                  <a:lnTo>
                    <a:pt x="4885" y="1311"/>
                  </a:lnTo>
                  <a:lnTo>
                    <a:pt x="4886" y="1310"/>
                  </a:lnTo>
                  <a:lnTo>
                    <a:pt x="4887" y="1310"/>
                  </a:lnTo>
                  <a:lnTo>
                    <a:pt x="4887" y="1309"/>
                  </a:lnTo>
                  <a:lnTo>
                    <a:pt x="4888" y="1309"/>
                  </a:lnTo>
                  <a:lnTo>
                    <a:pt x="4889" y="1308"/>
                  </a:lnTo>
                  <a:lnTo>
                    <a:pt x="4890" y="1308"/>
                  </a:lnTo>
                  <a:lnTo>
                    <a:pt x="4891" y="1307"/>
                  </a:lnTo>
                  <a:lnTo>
                    <a:pt x="4892" y="1307"/>
                  </a:lnTo>
                  <a:lnTo>
                    <a:pt x="4893" y="1306"/>
                  </a:lnTo>
                  <a:lnTo>
                    <a:pt x="4894" y="1306"/>
                  </a:lnTo>
                  <a:lnTo>
                    <a:pt x="4894" y="1305"/>
                  </a:lnTo>
                  <a:lnTo>
                    <a:pt x="4895" y="1305"/>
                  </a:lnTo>
                  <a:lnTo>
                    <a:pt x="4896" y="1304"/>
                  </a:lnTo>
                  <a:lnTo>
                    <a:pt x="4897" y="1304"/>
                  </a:lnTo>
                  <a:lnTo>
                    <a:pt x="4898" y="1303"/>
                  </a:lnTo>
                  <a:lnTo>
                    <a:pt x="4899" y="1303"/>
                  </a:lnTo>
                  <a:lnTo>
                    <a:pt x="4900" y="1302"/>
                  </a:lnTo>
                  <a:lnTo>
                    <a:pt x="4901" y="1301"/>
                  </a:lnTo>
                  <a:lnTo>
                    <a:pt x="4901" y="1301"/>
                  </a:lnTo>
                  <a:lnTo>
                    <a:pt x="4902" y="1300"/>
                  </a:lnTo>
                  <a:lnTo>
                    <a:pt x="4903" y="1300"/>
                  </a:lnTo>
                  <a:lnTo>
                    <a:pt x="4904" y="1299"/>
                  </a:lnTo>
                  <a:lnTo>
                    <a:pt x="4905" y="1299"/>
                  </a:lnTo>
                  <a:lnTo>
                    <a:pt x="4906" y="1298"/>
                  </a:lnTo>
                  <a:lnTo>
                    <a:pt x="4907" y="1298"/>
                  </a:lnTo>
                  <a:lnTo>
                    <a:pt x="4908" y="1297"/>
                  </a:lnTo>
                  <a:lnTo>
                    <a:pt x="4908" y="1296"/>
                  </a:lnTo>
                  <a:lnTo>
                    <a:pt x="4908" y="1296"/>
                  </a:lnTo>
                  <a:lnTo>
                    <a:pt x="4909" y="1296"/>
                  </a:lnTo>
                  <a:lnTo>
                    <a:pt x="4910" y="1295"/>
                  </a:lnTo>
                  <a:lnTo>
                    <a:pt x="4911" y="1295"/>
                  </a:lnTo>
                  <a:lnTo>
                    <a:pt x="4912" y="1294"/>
                  </a:lnTo>
                  <a:lnTo>
                    <a:pt x="4913" y="1293"/>
                  </a:lnTo>
                  <a:lnTo>
                    <a:pt x="4914" y="1293"/>
                  </a:lnTo>
                  <a:lnTo>
                    <a:pt x="4915" y="1292"/>
                  </a:lnTo>
                  <a:lnTo>
                    <a:pt x="4915" y="1292"/>
                  </a:lnTo>
                  <a:lnTo>
                    <a:pt x="4916" y="1291"/>
                  </a:lnTo>
                  <a:lnTo>
                    <a:pt x="4917" y="1290"/>
                  </a:lnTo>
                  <a:lnTo>
                    <a:pt x="4918" y="1290"/>
                  </a:lnTo>
                  <a:lnTo>
                    <a:pt x="4919" y="1289"/>
                  </a:lnTo>
                  <a:lnTo>
                    <a:pt x="4920" y="1289"/>
                  </a:lnTo>
                  <a:lnTo>
                    <a:pt x="4921" y="1288"/>
                  </a:lnTo>
                  <a:lnTo>
                    <a:pt x="4921" y="1287"/>
                  </a:lnTo>
                  <a:lnTo>
                    <a:pt x="4922" y="1287"/>
                  </a:lnTo>
                  <a:lnTo>
                    <a:pt x="4923" y="1286"/>
                  </a:lnTo>
                  <a:lnTo>
                    <a:pt x="4924" y="1286"/>
                  </a:lnTo>
                  <a:lnTo>
                    <a:pt x="4925" y="1285"/>
                  </a:lnTo>
                  <a:lnTo>
                    <a:pt x="4926" y="1284"/>
                  </a:lnTo>
                  <a:lnTo>
                    <a:pt x="4927" y="1284"/>
                  </a:lnTo>
                  <a:lnTo>
                    <a:pt x="4928" y="1283"/>
                  </a:lnTo>
                  <a:lnTo>
                    <a:pt x="4928" y="1282"/>
                  </a:lnTo>
                  <a:lnTo>
                    <a:pt x="4929" y="1282"/>
                  </a:lnTo>
                  <a:lnTo>
                    <a:pt x="4930" y="1281"/>
                  </a:lnTo>
                  <a:lnTo>
                    <a:pt x="4931" y="1280"/>
                  </a:lnTo>
                  <a:lnTo>
                    <a:pt x="4932" y="1280"/>
                  </a:lnTo>
                  <a:lnTo>
                    <a:pt x="4933" y="1279"/>
                  </a:lnTo>
                  <a:lnTo>
                    <a:pt x="4934" y="1279"/>
                  </a:lnTo>
                  <a:lnTo>
                    <a:pt x="4935" y="1278"/>
                  </a:lnTo>
                  <a:lnTo>
                    <a:pt x="4935" y="1277"/>
                  </a:lnTo>
                  <a:lnTo>
                    <a:pt x="4936" y="1277"/>
                  </a:lnTo>
                  <a:lnTo>
                    <a:pt x="4937" y="1276"/>
                  </a:lnTo>
                  <a:lnTo>
                    <a:pt x="4938" y="1275"/>
                  </a:lnTo>
                  <a:lnTo>
                    <a:pt x="4939" y="1275"/>
                  </a:lnTo>
                  <a:lnTo>
                    <a:pt x="4940" y="1274"/>
                  </a:lnTo>
                  <a:lnTo>
                    <a:pt x="4941" y="1273"/>
                  </a:lnTo>
                  <a:lnTo>
                    <a:pt x="4942" y="1273"/>
                  </a:lnTo>
                  <a:lnTo>
                    <a:pt x="4942" y="1272"/>
                  </a:lnTo>
                  <a:lnTo>
                    <a:pt x="4943" y="1271"/>
                  </a:lnTo>
                  <a:lnTo>
                    <a:pt x="4944" y="1271"/>
                  </a:lnTo>
                  <a:lnTo>
                    <a:pt x="4945" y="1270"/>
                  </a:lnTo>
                  <a:lnTo>
                    <a:pt x="4946" y="1269"/>
                  </a:lnTo>
                  <a:lnTo>
                    <a:pt x="4947" y="1269"/>
                  </a:lnTo>
                  <a:lnTo>
                    <a:pt x="4948" y="1268"/>
                  </a:lnTo>
                  <a:lnTo>
                    <a:pt x="4949" y="1267"/>
                  </a:lnTo>
                  <a:lnTo>
                    <a:pt x="4949" y="1267"/>
                  </a:lnTo>
                  <a:lnTo>
                    <a:pt x="4950" y="1266"/>
                  </a:lnTo>
                  <a:lnTo>
                    <a:pt x="4951" y="1265"/>
                  </a:lnTo>
                  <a:lnTo>
                    <a:pt x="4952" y="1264"/>
                  </a:lnTo>
                  <a:lnTo>
                    <a:pt x="4953" y="1264"/>
                  </a:lnTo>
                  <a:lnTo>
                    <a:pt x="4954" y="1263"/>
                  </a:lnTo>
                  <a:lnTo>
                    <a:pt x="4955" y="1262"/>
                  </a:lnTo>
                  <a:lnTo>
                    <a:pt x="4956" y="1262"/>
                  </a:lnTo>
                  <a:lnTo>
                    <a:pt x="4956" y="1261"/>
                  </a:lnTo>
                  <a:lnTo>
                    <a:pt x="4957" y="1260"/>
                  </a:lnTo>
                  <a:lnTo>
                    <a:pt x="4958" y="1260"/>
                  </a:lnTo>
                  <a:lnTo>
                    <a:pt x="4959" y="1259"/>
                  </a:lnTo>
                  <a:lnTo>
                    <a:pt x="4960" y="1258"/>
                  </a:lnTo>
                  <a:lnTo>
                    <a:pt x="4961" y="1257"/>
                  </a:lnTo>
                  <a:lnTo>
                    <a:pt x="4962" y="1257"/>
                  </a:lnTo>
                  <a:lnTo>
                    <a:pt x="4963" y="1256"/>
                  </a:lnTo>
                  <a:lnTo>
                    <a:pt x="4963" y="1255"/>
                  </a:lnTo>
                  <a:lnTo>
                    <a:pt x="4964" y="1254"/>
                  </a:lnTo>
                  <a:lnTo>
                    <a:pt x="4965" y="1254"/>
                  </a:lnTo>
                  <a:lnTo>
                    <a:pt x="4966" y="1253"/>
                  </a:lnTo>
                  <a:lnTo>
                    <a:pt x="4967" y="1252"/>
                  </a:lnTo>
                  <a:lnTo>
                    <a:pt x="4968" y="1252"/>
                  </a:lnTo>
                  <a:lnTo>
                    <a:pt x="4969" y="1251"/>
                  </a:lnTo>
                  <a:lnTo>
                    <a:pt x="4970" y="1250"/>
                  </a:lnTo>
                  <a:lnTo>
                    <a:pt x="4970" y="1249"/>
                  </a:lnTo>
                  <a:lnTo>
                    <a:pt x="4971" y="1249"/>
                  </a:lnTo>
                  <a:lnTo>
                    <a:pt x="4972" y="1248"/>
                  </a:lnTo>
                  <a:lnTo>
                    <a:pt x="4973" y="1247"/>
                  </a:lnTo>
                  <a:lnTo>
                    <a:pt x="4974" y="1246"/>
                  </a:lnTo>
                  <a:lnTo>
                    <a:pt x="4975" y="1246"/>
                  </a:lnTo>
                  <a:lnTo>
                    <a:pt x="4976" y="1245"/>
                  </a:lnTo>
                  <a:lnTo>
                    <a:pt x="4977" y="1244"/>
                  </a:lnTo>
                  <a:lnTo>
                    <a:pt x="4977" y="1243"/>
                  </a:lnTo>
                  <a:lnTo>
                    <a:pt x="4978" y="1242"/>
                  </a:lnTo>
                  <a:lnTo>
                    <a:pt x="4979" y="1242"/>
                  </a:lnTo>
                  <a:lnTo>
                    <a:pt x="4980" y="1241"/>
                  </a:lnTo>
                  <a:lnTo>
                    <a:pt x="4981" y="1240"/>
                  </a:lnTo>
                  <a:lnTo>
                    <a:pt x="4982" y="1239"/>
                  </a:lnTo>
                  <a:lnTo>
                    <a:pt x="4983" y="1239"/>
                  </a:lnTo>
                  <a:lnTo>
                    <a:pt x="4983" y="1238"/>
                  </a:lnTo>
                  <a:lnTo>
                    <a:pt x="4984" y="1237"/>
                  </a:lnTo>
                  <a:lnTo>
                    <a:pt x="4985" y="1236"/>
                  </a:lnTo>
                  <a:lnTo>
                    <a:pt x="4986" y="1235"/>
                  </a:lnTo>
                  <a:lnTo>
                    <a:pt x="4987" y="1235"/>
                  </a:lnTo>
                  <a:lnTo>
                    <a:pt x="4988" y="1234"/>
                  </a:lnTo>
                  <a:lnTo>
                    <a:pt x="4989" y="1233"/>
                  </a:lnTo>
                  <a:lnTo>
                    <a:pt x="4990" y="1232"/>
                  </a:lnTo>
                  <a:lnTo>
                    <a:pt x="4990" y="1232"/>
                  </a:lnTo>
                  <a:lnTo>
                    <a:pt x="4991" y="1231"/>
                  </a:lnTo>
                  <a:lnTo>
                    <a:pt x="4992" y="1230"/>
                  </a:lnTo>
                  <a:lnTo>
                    <a:pt x="4993" y="1229"/>
                  </a:lnTo>
                  <a:lnTo>
                    <a:pt x="4994" y="1228"/>
                  </a:lnTo>
                  <a:lnTo>
                    <a:pt x="4995" y="1227"/>
                  </a:lnTo>
                  <a:lnTo>
                    <a:pt x="4996" y="1227"/>
                  </a:lnTo>
                  <a:lnTo>
                    <a:pt x="4997" y="1226"/>
                  </a:lnTo>
                  <a:lnTo>
                    <a:pt x="4997" y="1225"/>
                  </a:lnTo>
                  <a:lnTo>
                    <a:pt x="4998" y="1224"/>
                  </a:lnTo>
                  <a:lnTo>
                    <a:pt x="4999" y="1223"/>
                  </a:lnTo>
                  <a:lnTo>
                    <a:pt x="5000" y="1223"/>
                  </a:lnTo>
                  <a:lnTo>
                    <a:pt x="5001" y="1222"/>
                  </a:lnTo>
                  <a:lnTo>
                    <a:pt x="5002" y="1221"/>
                  </a:lnTo>
                  <a:lnTo>
                    <a:pt x="5003" y="1220"/>
                  </a:lnTo>
                  <a:lnTo>
                    <a:pt x="5004" y="1219"/>
                  </a:lnTo>
                  <a:lnTo>
                    <a:pt x="5004" y="1218"/>
                  </a:lnTo>
                  <a:lnTo>
                    <a:pt x="5005" y="1218"/>
                  </a:lnTo>
                  <a:lnTo>
                    <a:pt x="5006" y="1217"/>
                  </a:lnTo>
                  <a:lnTo>
                    <a:pt x="5007" y="1216"/>
                  </a:lnTo>
                  <a:lnTo>
                    <a:pt x="5008" y="1215"/>
                  </a:lnTo>
                  <a:lnTo>
                    <a:pt x="5009" y="1214"/>
                  </a:lnTo>
                  <a:lnTo>
                    <a:pt x="5010" y="1213"/>
                  </a:lnTo>
                  <a:lnTo>
                    <a:pt x="5011" y="1213"/>
                  </a:lnTo>
                  <a:lnTo>
                    <a:pt x="5011" y="1212"/>
                  </a:lnTo>
                  <a:lnTo>
                    <a:pt x="5012" y="1211"/>
                  </a:lnTo>
                  <a:lnTo>
                    <a:pt x="5012" y="1211"/>
                  </a:lnTo>
                  <a:lnTo>
                    <a:pt x="5013" y="1210"/>
                  </a:lnTo>
                  <a:lnTo>
                    <a:pt x="5014" y="1209"/>
                  </a:lnTo>
                  <a:lnTo>
                    <a:pt x="5015" y="1208"/>
                  </a:lnTo>
                  <a:lnTo>
                    <a:pt x="5016" y="1207"/>
                  </a:lnTo>
                  <a:lnTo>
                    <a:pt x="5017" y="1206"/>
                  </a:lnTo>
                  <a:lnTo>
                    <a:pt x="5018" y="1206"/>
                  </a:lnTo>
                  <a:lnTo>
                    <a:pt x="5018" y="1205"/>
                  </a:lnTo>
                  <a:lnTo>
                    <a:pt x="5019" y="1204"/>
                  </a:lnTo>
                  <a:lnTo>
                    <a:pt x="5020" y="1203"/>
                  </a:lnTo>
                  <a:lnTo>
                    <a:pt x="5021" y="1202"/>
                  </a:lnTo>
                  <a:lnTo>
                    <a:pt x="5022" y="1201"/>
                  </a:lnTo>
                  <a:lnTo>
                    <a:pt x="5023" y="1200"/>
                  </a:lnTo>
                  <a:lnTo>
                    <a:pt x="5024" y="1199"/>
                  </a:lnTo>
                  <a:lnTo>
                    <a:pt x="5025" y="1199"/>
                  </a:lnTo>
                  <a:lnTo>
                    <a:pt x="5025" y="1198"/>
                  </a:lnTo>
                  <a:lnTo>
                    <a:pt x="5026" y="1197"/>
                  </a:lnTo>
                  <a:lnTo>
                    <a:pt x="5027" y="1196"/>
                  </a:lnTo>
                  <a:lnTo>
                    <a:pt x="5028" y="1195"/>
                  </a:lnTo>
                  <a:lnTo>
                    <a:pt x="5029" y="1194"/>
                  </a:lnTo>
                  <a:lnTo>
                    <a:pt x="5030" y="1193"/>
                  </a:lnTo>
                  <a:lnTo>
                    <a:pt x="5031" y="1192"/>
                  </a:lnTo>
                  <a:lnTo>
                    <a:pt x="5032" y="1191"/>
                  </a:lnTo>
                  <a:lnTo>
                    <a:pt x="5032" y="1191"/>
                  </a:lnTo>
                  <a:lnTo>
                    <a:pt x="5033" y="1190"/>
                  </a:lnTo>
                  <a:lnTo>
                    <a:pt x="5034" y="1189"/>
                  </a:lnTo>
                  <a:lnTo>
                    <a:pt x="5035" y="1188"/>
                  </a:lnTo>
                  <a:lnTo>
                    <a:pt x="5036" y="1187"/>
                  </a:lnTo>
                  <a:lnTo>
                    <a:pt x="5037" y="1186"/>
                  </a:lnTo>
                  <a:lnTo>
                    <a:pt x="5038" y="1185"/>
                  </a:lnTo>
                  <a:lnTo>
                    <a:pt x="5039" y="1184"/>
                  </a:lnTo>
                  <a:lnTo>
                    <a:pt x="5039" y="1183"/>
                  </a:lnTo>
                  <a:lnTo>
                    <a:pt x="5040" y="1182"/>
                  </a:lnTo>
                  <a:lnTo>
                    <a:pt x="5041" y="1181"/>
                  </a:lnTo>
                  <a:lnTo>
                    <a:pt x="5042" y="1181"/>
                  </a:lnTo>
                  <a:lnTo>
                    <a:pt x="5043" y="1180"/>
                  </a:lnTo>
                  <a:lnTo>
                    <a:pt x="5044" y="1179"/>
                  </a:lnTo>
                  <a:lnTo>
                    <a:pt x="5045" y="1178"/>
                  </a:lnTo>
                  <a:lnTo>
                    <a:pt x="5045" y="1177"/>
                  </a:lnTo>
                  <a:lnTo>
                    <a:pt x="5046" y="1176"/>
                  </a:lnTo>
                  <a:lnTo>
                    <a:pt x="5047" y="1175"/>
                  </a:lnTo>
                  <a:lnTo>
                    <a:pt x="5048" y="1174"/>
                  </a:lnTo>
                  <a:lnTo>
                    <a:pt x="5049" y="1173"/>
                  </a:lnTo>
                  <a:lnTo>
                    <a:pt x="5050" y="1172"/>
                  </a:lnTo>
                  <a:lnTo>
                    <a:pt x="5051" y="1171"/>
                  </a:lnTo>
                  <a:lnTo>
                    <a:pt x="5052" y="1170"/>
                  </a:lnTo>
                  <a:lnTo>
                    <a:pt x="5052" y="1169"/>
                  </a:lnTo>
                  <a:lnTo>
                    <a:pt x="5053" y="1168"/>
                  </a:lnTo>
                  <a:lnTo>
                    <a:pt x="5054" y="1167"/>
                  </a:lnTo>
                  <a:lnTo>
                    <a:pt x="5055" y="1167"/>
                  </a:lnTo>
                  <a:lnTo>
                    <a:pt x="5056" y="1166"/>
                  </a:lnTo>
                  <a:lnTo>
                    <a:pt x="5057" y="1165"/>
                  </a:lnTo>
                  <a:lnTo>
                    <a:pt x="5058" y="1164"/>
                  </a:lnTo>
                  <a:lnTo>
                    <a:pt x="5059" y="1163"/>
                  </a:lnTo>
                  <a:lnTo>
                    <a:pt x="5059" y="1162"/>
                  </a:lnTo>
                  <a:lnTo>
                    <a:pt x="5060" y="1161"/>
                  </a:lnTo>
                  <a:lnTo>
                    <a:pt x="5061" y="1160"/>
                  </a:lnTo>
                  <a:lnTo>
                    <a:pt x="5062" y="1159"/>
                  </a:lnTo>
                  <a:lnTo>
                    <a:pt x="5063" y="1158"/>
                  </a:lnTo>
                  <a:lnTo>
                    <a:pt x="5064" y="1157"/>
                  </a:lnTo>
                  <a:lnTo>
                    <a:pt x="5065" y="1156"/>
                  </a:lnTo>
                  <a:lnTo>
                    <a:pt x="5066" y="1155"/>
                  </a:lnTo>
                  <a:lnTo>
                    <a:pt x="5066" y="1154"/>
                  </a:lnTo>
                  <a:lnTo>
                    <a:pt x="5067" y="1153"/>
                  </a:lnTo>
                  <a:lnTo>
                    <a:pt x="5068" y="1152"/>
                  </a:lnTo>
                  <a:lnTo>
                    <a:pt x="5069" y="1151"/>
                  </a:lnTo>
                  <a:lnTo>
                    <a:pt x="5070" y="1150"/>
                  </a:lnTo>
                  <a:lnTo>
                    <a:pt x="5071" y="1149"/>
                  </a:lnTo>
                  <a:lnTo>
                    <a:pt x="5072" y="1148"/>
                  </a:lnTo>
                  <a:lnTo>
                    <a:pt x="5073" y="1147"/>
                  </a:lnTo>
                  <a:lnTo>
                    <a:pt x="5073" y="1146"/>
                  </a:lnTo>
                  <a:lnTo>
                    <a:pt x="5074" y="1145"/>
                  </a:lnTo>
                  <a:lnTo>
                    <a:pt x="5075" y="1144"/>
                  </a:lnTo>
                  <a:lnTo>
                    <a:pt x="5076" y="1143"/>
                  </a:lnTo>
                  <a:lnTo>
                    <a:pt x="5077" y="1142"/>
                  </a:lnTo>
                  <a:lnTo>
                    <a:pt x="5078" y="1141"/>
                  </a:lnTo>
                  <a:lnTo>
                    <a:pt x="5079" y="1140"/>
                  </a:lnTo>
                  <a:lnTo>
                    <a:pt x="5080" y="1139"/>
                  </a:lnTo>
                  <a:lnTo>
                    <a:pt x="5080" y="1138"/>
                  </a:lnTo>
                  <a:lnTo>
                    <a:pt x="5081" y="1137"/>
                  </a:lnTo>
                  <a:lnTo>
                    <a:pt x="5082" y="1136"/>
                  </a:lnTo>
                  <a:lnTo>
                    <a:pt x="5083" y="1135"/>
                  </a:lnTo>
                  <a:lnTo>
                    <a:pt x="5084" y="1134"/>
                  </a:lnTo>
                  <a:lnTo>
                    <a:pt x="5085" y="1133"/>
                  </a:lnTo>
                  <a:lnTo>
                    <a:pt x="5086" y="1132"/>
                  </a:lnTo>
                  <a:lnTo>
                    <a:pt x="5087" y="1131"/>
                  </a:lnTo>
                  <a:lnTo>
                    <a:pt x="5087" y="1130"/>
                  </a:lnTo>
                  <a:lnTo>
                    <a:pt x="5088" y="1129"/>
                  </a:lnTo>
                  <a:lnTo>
                    <a:pt x="5089" y="1128"/>
                  </a:lnTo>
                  <a:lnTo>
                    <a:pt x="5090" y="1127"/>
                  </a:lnTo>
                  <a:lnTo>
                    <a:pt x="5091" y="1126"/>
                  </a:lnTo>
                  <a:lnTo>
                    <a:pt x="5092" y="1125"/>
                  </a:lnTo>
                  <a:lnTo>
                    <a:pt x="5093" y="1124"/>
                  </a:lnTo>
                  <a:lnTo>
                    <a:pt x="5094" y="1123"/>
                  </a:lnTo>
                  <a:lnTo>
                    <a:pt x="5094" y="1122"/>
                  </a:lnTo>
                  <a:lnTo>
                    <a:pt x="5095" y="1121"/>
                  </a:lnTo>
                  <a:lnTo>
                    <a:pt x="5096" y="1120"/>
                  </a:lnTo>
                  <a:lnTo>
                    <a:pt x="5097" y="1119"/>
                  </a:lnTo>
                  <a:lnTo>
                    <a:pt x="5098" y="1118"/>
                  </a:lnTo>
                  <a:lnTo>
                    <a:pt x="5099" y="1117"/>
                  </a:lnTo>
                  <a:lnTo>
                    <a:pt x="5100" y="1116"/>
                  </a:lnTo>
                  <a:lnTo>
                    <a:pt x="5101" y="1115"/>
                  </a:lnTo>
                  <a:lnTo>
                    <a:pt x="5101" y="1114"/>
                  </a:lnTo>
                  <a:lnTo>
                    <a:pt x="5102" y="1113"/>
                  </a:lnTo>
                  <a:lnTo>
                    <a:pt x="5103" y="1112"/>
                  </a:lnTo>
                  <a:lnTo>
                    <a:pt x="5104" y="1111"/>
                  </a:lnTo>
                  <a:lnTo>
                    <a:pt x="5105" y="1110"/>
                  </a:lnTo>
                  <a:lnTo>
                    <a:pt x="5106" y="1108"/>
                  </a:lnTo>
                  <a:lnTo>
                    <a:pt x="5107" y="1107"/>
                  </a:lnTo>
                  <a:lnTo>
                    <a:pt x="5107" y="1106"/>
                  </a:lnTo>
                  <a:lnTo>
                    <a:pt x="5108" y="1105"/>
                  </a:lnTo>
                  <a:lnTo>
                    <a:pt x="5109" y="1104"/>
                  </a:lnTo>
                  <a:lnTo>
                    <a:pt x="5110" y="1103"/>
                  </a:lnTo>
                  <a:lnTo>
                    <a:pt x="5111" y="1102"/>
                  </a:lnTo>
                  <a:lnTo>
                    <a:pt x="5112" y="1101"/>
                  </a:lnTo>
                  <a:lnTo>
                    <a:pt x="5113" y="1100"/>
                  </a:lnTo>
                  <a:lnTo>
                    <a:pt x="5114" y="1099"/>
                  </a:lnTo>
                  <a:lnTo>
                    <a:pt x="5114" y="1098"/>
                  </a:lnTo>
                  <a:lnTo>
                    <a:pt x="5115" y="1097"/>
                  </a:lnTo>
                  <a:lnTo>
                    <a:pt x="5116" y="1096"/>
                  </a:lnTo>
                  <a:lnTo>
                    <a:pt x="5116" y="1096"/>
                  </a:lnTo>
                  <a:lnTo>
                    <a:pt x="5117" y="1095"/>
                  </a:lnTo>
                  <a:lnTo>
                    <a:pt x="5118" y="1094"/>
                  </a:lnTo>
                  <a:lnTo>
                    <a:pt x="5119" y="1092"/>
                  </a:lnTo>
                  <a:lnTo>
                    <a:pt x="5120" y="1091"/>
                  </a:lnTo>
                  <a:lnTo>
                    <a:pt x="5121" y="1090"/>
                  </a:lnTo>
                  <a:lnTo>
                    <a:pt x="5121" y="1089"/>
                  </a:lnTo>
                  <a:lnTo>
                    <a:pt x="5122" y="1088"/>
                  </a:lnTo>
                  <a:lnTo>
                    <a:pt x="5123" y="1087"/>
                  </a:lnTo>
                  <a:lnTo>
                    <a:pt x="5124" y="1086"/>
                  </a:lnTo>
                  <a:lnTo>
                    <a:pt x="5125" y="1085"/>
                  </a:lnTo>
                  <a:lnTo>
                    <a:pt x="5126" y="1084"/>
                  </a:lnTo>
                  <a:lnTo>
                    <a:pt x="5127" y="1083"/>
                  </a:lnTo>
                  <a:lnTo>
                    <a:pt x="5128" y="1082"/>
                  </a:lnTo>
                  <a:lnTo>
                    <a:pt x="5128" y="1080"/>
                  </a:lnTo>
                  <a:lnTo>
                    <a:pt x="5129" y="1079"/>
                  </a:lnTo>
                  <a:lnTo>
                    <a:pt x="5130" y="1078"/>
                  </a:lnTo>
                  <a:lnTo>
                    <a:pt x="5131" y="1077"/>
                  </a:lnTo>
                  <a:lnTo>
                    <a:pt x="5132" y="1076"/>
                  </a:lnTo>
                  <a:lnTo>
                    <a:pt x="5133" y="1075"/>
                  </a:lnTo>
                  <a:lnTo>
                    <a:pt x="5134" y="1074"/>
                  </a:lnTo>
                  <a:lnTo>
                    <a:pt x="5135" y="1073"/>
                  </a:lnTo>
                  <a:lnTo>
                    <a:pt x="5135" y="1072"/>
                  </a:lnTo>
                  <a:lnTo>
                    <a:pt x="5136" y="1071"/>
                  </a:lnTo>
                  <a:lnTo>
                    <a:pt x="5137" y="1069"/>
                  </a:lnTo>
                  <a:lnTo>
                    <a:pt x="5138" y="1068"/>
                  </a:lnTo>
                  <a:lnTo>
                    <a:pt x="5139" y="1067"/>
                  </a:lnTo>
                  <a:lnTo>
                    <a:pt x="5140" y="1066"/>
                  </a:lnTo>
                  <a:lnTo>
                    <a:pt x="5141" y="1065"/>
                  </a:lnTo>
                  <a:lnTo>
                    <a:pt x="5142" y="1064"/>
                  </a:lnTo>
                  <a:lnTo>
                    <a:pt x="5142" y="1063"/>
                  </a:lnTo>
                  <a:lnTo>
                    <a:pt x="5143" y="1062"/>
                  </a:lnTo>
                  <a:lnTo>
                    <a:pt x="5144" y="1061"/>
                  </a:lnTo>
                  <a:lnTo>
                    <a:pt x="5145" y="1059"/>
                  </a:lnTo>
                  <a:lnTo>
                    <a:pt x="5146" y="1058"/>
                  </a:lnTo>
                  <a:lnTo>
                    <a:pt x="5147" y="1057"/>
                  </a:lnTo>
                  <a:lnTo>
                    <a:pt x="5148" y="1056"/>
                  </a:lnTo>
                  <a:lnTo>
                    <a:pt x="5149" y="1055"/>
                  </a:lnTo>
                  <a:lnTo>
                    <a:pt x="5149" y="1054"/>
                  </a:lnTo>
                  <a:lnTo>
                    <a:pt x="5150" y="1053"/>
                  </a:lnTo>
                  <a:lnTo>
                    <a:pt x="5151" y="1052"/>
                  </a:lnTo>
                  <a:lnTo>
                    <a:pt x="5152" y="1050"/>
                  </a:lnTo>
                  <a:lnTo>
                    <a:pt x="5153" y="1049"/>
                  </a:lnTo>
                  <a:lnTo>
                    <a:pt x="5154" y="1048"/>
                  </a:lnTo>
                  <a:lnTo>
                    <a:pt x="5155" y="1047"/>
                  </a:lnTo>
                  <a:lnTo>
                    <a:pt x="5156" y="1046"/>
                  </a:lnTo>
                  <a:lnTo>
                    <a:pt x="5156" y="1045"/>
                  </a:lnTo>
                  <a:lnTo>
                    <a:pt x="5157" y="1044"/>
                  </a:lnTo>
                  <a:lnTo>
                    <a:pt x="5158" y="1042"/>
                  </a:lnTo>
                  <a:lnTo>
                    <a:pt x="5159" y="1041"/>
                  </a:lnTo>
                  <a:lnTo>
                    <a:pt x="5160" y="1040"/>
                  </a:lnTo>
                  <a:lnTo>
                    <a:pt x="5161" y="1039"/>
                  </a:lnTo>
                  <a:lnTo>
                    <a:pt x="5162" y="1038"/>
                  </a:lnTo>
                  <a:lnTo>
                    <a:pt x="5163" y="1037"/>
                  </a:lnTo>
                  <a:lnTo>
                    <a:pt x="5163" y="1036"/>
                  </a:lnTo>
                  <a:lnTo>
                    <a:pt x="5164" y="1034"/>
                  </a:lnTo>
                  <a:lnTo>
                    <a:pt x="5165" y="1033"/>
                  </a:lnTo>
                  <a:lnTo>
                    <a:pt x="5166" y="1032"/>
                  </a:lnTo>
                  <a:lnTo>
                    <a:pt x="5167" y="1031"/>
                  </a:lnTo>
                  <a:lnTo>
                    <a:pt x="5168" y="1030"/>
                  </a:lnTo>
                  <a:lnTo>
                    <a:pt x="5169" y="1029"/>
                  </a:lnTo>
                  <a:lnTo>
                    <a:pt x="5169" y="1027"/>
                  </a:lnTo>
                  <a:lnTo>
                    <a:pt x="5170" y="1026"/>
                  </a:lnTo>
                  <a:lnTo>
                    <a:pt x="5171" y="1025"/>
                  </a:lnTo>
                  <a:lnTo>
                    <a:pt x="5172" y="1024"/>
                  </a:lnTo>
                  <a:lnTo>
                    <a:pt x="5173" y="1023"/>
                  </a:lnTo>
                  <a:lnTo>
                    <a:pt x="5174" y="1022"/>
                  </a:lnTo>
                  <a:lnTo>
                    <a:pt x="5175" y="1021"/>
                  </a:lnTo>
                  <a:lnTo>
                    <a:pt x="5176" y="1019"/>
                  </a:lnTo>
                  <a:lnTo>
                    <a:pt x="5176" y="1018"/>
                  </a:lnTo>
                  <a:lnTo>
                    <a:pt x="5177" y="1017"/>
                  </a:lnTo>
                  <a:lnTo>
                    <a:pt x="5178" y="1016"/>
                  </a:lnTo>
                  <a:lnTo>
                    <a:pt x="5179" y="1015"/>
                  </a:lnTo>
                  <a:lnTo>
                    <a:pt x="5180" y="1013"/>
                  </a:lnTo>
                  <a:lnTo>
                    <a:pt x="5181" y="1012"/>
                  </a:lnTo>
                  <a:lnTo>
                    <a:pt x="5182" y="1011"/>
                  </a:lnTo>
                  <a:lnTo>
                    <a:pt x="5183" y="1010"/>
                  </a:lnTo>
                  <a:lnTo>
                    <a:pt x="5183" y="1009"/>
                  </a:lnTo>
                  <a:lnTo>
                    <a:pt x="5184" y="1008"/>
                  </a:lnTo>
                  <a:lnTo>
                    <a:pt x="5185" y="1006"/>
                  </a:lnTo>
                  <a:lnTo>
                    <a:pt x="5186" y="1005"/>
                  </a:lnTo>
                  <a:lnTo>
                    <a:pt x="5187" y="1004"/>
                  </a:lnTo>
                  <a:lnTo>
                    <a:pt x="5188" y="1003"/>
                  </a:lnTo>
                  <a:lnTo>
                    <a:pt x="5189" y="1002"/>
                  </a:lnTo>
                  <a:lnTo>
                    <a:pt x="5190" y="1000"/>
                  </a:lnTo>
                  <a:lnTo>
                    <a:pt x="5190" y="999"/>
                  </a:lnTo>
                  <a:lnTo>
                    <a:pt x="5191" y="998"/>
                  </a:lnTo>
                  <a:lnTo>
                    <a:pt x="5192" y="997"/>
                  </a:lnTo>
                  <a:lnTo>
                    <a:pt x="5193" y="996"/>
                  </a:lnTo>
                  <a:lnTo>
                    <a:pt x="5194" y="995"/>
                  </a:lnTo>
                  <a:lnTo>
                    <a:pt x="5195" y="993"/>
                  </a:lnTo>
                  <a:lnTo>
                    <a:pt x="5196" y="992"/>
                  </a:lnTo>
                  <a:lnTo>
                    <a:pt x="5197" y="991"/>
                  </a:lnTo>
                  <a:lnTo>
                    <a:pt x="5197" y="990"/>
                  </a:lnTo>
                  <a:lnTo>
                    <a:pt x="5198" y="989"/>
                  </a:lnTo>
                  <a:lnTo>
                    <a:pt x="5199" y="987"/>
                  </a:lnTo>
                  <a:lnTo>
                    <a:pt x="5200" y="986"/>
                  </a:lnTo>
                  <a:lnTo>
                    <a:pt x="5201" y="985"/>
                  </a:lnTo>
                  <a:lnTo>
                    <a:pt x="5202" y="984"/>
                  </a:lnTo>
                  <a:lnTo>
                    <a:pt x="5203" y="982"/>
                  </a:lnTo>
                  <a:lnTo>
                    <a:pt x="5204" y="981"/>
                  </a:lnTo>
                  <a:lnTo>
                    <a:pt x="5204" y="980"/>
                  </a:lnTo>
                  <a:lnTo>
                    <a:pt x="5205" y="979"/>
                  </a:lnTo>
                  <a:lnTo>
                    <a:pt x="5206" y="978"/>
                  </a:lnTo>
                  <a:lnTo>
                    <a:pt x="5207" y="976"/>
                  </a:lnTo>
                  <a:lnTo>
                    <a:pt x="5208" y="975"/>
                  </a:lnTo>
                  <a:lnTo>
                    <a:pt x="5209" y="974"/>
                  </a:lnTo>
                  <a:lnTo>
                    <a:pt x="5210" y="973"/>
                  </a:lnTo>
                  <a:lnTo>
                    <a:pt x="5211" y="972"/>
                  </a:lnTo>
                  <a:lnTo>
                    <a:pt x="5211" y="970"/>
                  </a:lnTo>
                  <a:lnTo>
                    <a:pt x="5212" y="969"/>
                  </a:lnTo>
                  <a:lnTo>
                    <a:pt x="5213" y="968"/>
                  </a:lnTo>
                  <a:lnTo>
                    <a:pt x="5214" y="967"/>
                  </a:lnTo>
                  <a:lnTo>
                    <a:pt x="5215" y="965"/>
                  </a:lnTo>
                  <a:lnTo>
                    <a:pt x="5216" y="964"/>
                  </a:lnTo>
                  <a:lnTo>
                    <a:pt x="5217" y="963"/>
                  </a:lnTo>
                  <a:lnTo>
                    <a:pt x="5218" y="962"/>
                  </a:lnTo>
                  <a:lnTo>
                    <a:pt x="5218" y="960"/>
                  </a:lnTo>
                  <a:lnTo>
                    <a:pt x="5219" y="959"/>
                  </a:lnTo>
                  <a:lnTo>
                    <a:pt x="5220" y="958"/>
                  </a:lnTo>
                  <a:lnTo>
                    <a:pt x="5220" y="958"/>
                  </a:lnTo>
                  <a:lnTo>
                    <a:pt x="5221" y="957"/>
                  </a:lnTo>
                  <a:lnTo>
                    <a:pt x="5222" y="956"/>
                  </a:lnTo>
                  <a:lnTo>
                    <a:pt x="5223" y="954"/>
                  </a:lnTo>
                  <a:lnTo>
                    <a:pt x="5224" y="953"/>
                  </a:lnTo>
                  <a:lnTo>
                    <a:pt x="5224" y="952"/>
                  </a:lnTo>
                  <a:lnTo>
                    <a:pt x="5225" y="951"/>
                  </a:lnTo>
                  <a:lnTo>
                    <a:pt x="5226" y="950"/>
                  </a:lnTo>
                  <a:lnTo>
                    <a:pt x="5227" y="948"/>
                  </a:lnTo>
                  <a:lnTo>
                    <a:pt x="5228" y="947"/>
                  </a:lnTo>
                  <a:lnTo>
                    <a:pt x="5229" y="946"/>
                  </a:lnTo>
                  <a:lnTo>
                    <a:pt x="5230" y="945"/>
                  </a:lnTo>
                  <a:lnTo>
                    <a:pt x="5230" y="943"/>
                  </a:lnTo>
                  <a:lnTo>
                    <a:pt x="5231" y="942"/>
                  </a:lnTo>
                  <a:lnTo>
                    <a:pt x="5232" y="941"/>
                  </a:lnTo>
                  <a:lnTo>
                    <a:pt x="5233" y="940"/>
                  </a:lnTo>
                  <a:lnTo>
                    <a:pt x="5234" y="939"/>
                  </a:lnTo>
                  <a:lnTo>
                    <a:pt x="5234" y="939"/>
                  </a:lnTo>
                  <a:lnTo>
                    <a:pt x="5235" y="937"/>
                  </a:lnTo>
                  <a:lnTo>
                    <a:pt x="5236" y="936"/>
                  </a:lnTo>
                  <a:lnTo>
                    <a:pt x="5236" y="935"/>
                  </a:lnTo>
                  <a:lnTo>
                    <a:pt x="5237" y="933"/>
                  </a:lnTo>
                  <a:lnTo>
                    <a:pt x="5238" y="932"/>
                  </a:lnTo>
                  <a:lnTo>
                    <a:pt x="5239" y="931"/>
                  </a:lnTo>
                  <a:lnTo>
                    <a:pt x="5240" y="929"/>
                  </a:lnTo>
                  <a:lnTo>
                    <a:pt x="5241" y="928"/>
                  </a:lnTo>
                  <a:lnTo>
                    <a:pt x="5242" y="927"/>
                  </a:lnTo>
                  <a:lnTo>
                    <a:pt x="5243" y="925"/>
                  </a:lnTo>
                  <a:lnTo>
                    <a:pt x="5243" y="924"/>
                  </a:lnTo>
                  <a:lnTo>
                    <a:pt x="5244" y="922"/>
                  </a:lnTo>
                  <a:lnTo>
                    <a:pt x="5245" y="921"/>
                  </a:lnTo>
                  <a:lnTo>
                    <a:pt x="5246" y="919"/>
                  </a:lnTo>
                  <a:lnTo>
                    <a:pt x="5247" y="918"/>
                  </a:lnTo>
                  <a:lnTo>
                    <a:pt x="5248" y="916"/>
                  </a:lnTo>
                  <a:lnTo>
                    <a:pt x="5249" y="915"/>
                  </a:lnTo>
                  <a:lnTo>
                    <a:pt x="5250" y="913"/>
                  </a:lnTo>
                  <a:lnTo>
                    <a:pt x="5251" y="912"/>
                  </a:lnTo>
                  <a:lnTo>
                    <a:pt x="5251" y="910"/>
                  </a:lnTo>
                  <a:lnTo>
                    <a:pt x="5252" y="909"/>
                  </a:lnTo>
                  <a:lnTo>
                    <a:pt x="5253" y="907"/>
                  </a:lnTo>
                  <a:lnTo>
                    <a:pt x="5254" y="905"/>
                  </a:lnTo>
                  <a:lnTo>
                    <a:pt x="5255" y="904"/>
                  </a:lnTo>
                  <a:lnTo>
                    <a:pt x="5256" y="902"/>
                  </a:lnTo>
                  <a:lnTo>
                    <a:pt x="5257" y="900"/>
                  </a:lnTo>
                  <a:lnTo>
                    <a:pt x="5258" y="899"/>
                  </a:lnTo>
                  <a:lnTo>
                    <a:pt x="5258" y="897"/>
                  </a:lnTo>
                  <a:lnTo>
                    <a:pt x="5259" y="895"/>
                  </a:lnTo>
                  <a:lnTo>
                    <a:pt x="5260" y="893"/>
                  </a:lnTo>
                  <a:lnTo>
                    <a:pt x="5261" y="891"/>
                  </a:lnTo>
                  <a:lnTo>
                    <a:pt x="5262" y="890"/>
                  </a:lnTo>
                  <a:lnTo>
                    <a:pt x="5263" y="888"/>
                  </a:lnTo>
                  <a:lnTo>
                    <a:pt x="5264" y="886"/>
                  </a:lnTo>
                  <a:lnTo>
                    <a:pt x="5265" y="884"/>
                  </a:lnTo>
                  <a:lnTo>
                    <a:pt x="5265" y="882"/>
                  </a:lnTo>
                  <a:lnTo>
                    <a:pt x="5266" y="880"/>
                  </a:lnTo>
                  <a:lnTo>
                    <a:pt x="5267" y="878"/>
                  </a:lnTo>
                  <a:lnTo>
                    <a:pt x="5268" y="876"/>
                  </a:lnTo>
                  <a:lnTo>
                    <a:pt x="5269" y="874"/>
                  </a:lnTo>
                  <a:lnTo>
                    <a:pt x="5270" y="872"/>
                  </a:lnTo>
                  <a:lnTo>
                    <a:pt x="5271" y="870"/>
                  </a:lnTo>
                  <a:lnTo>
                    <a:pt x="5272" y="868"/>
                  </a:lnTo>
                  <a:lnTo>
                    <a:pt x="5273" y="866"/>
                  </a:lnTo>
                  <a:lnTo>
                    <a:pt x="5273" y="864"/>
                  </a:lnTo>
                  <a:lnTo>
                    <a:pt x="5274" y="862"/>
                  </a:lnTo>
                  <a:lnTo>
                    <a:pt x="5275" y="860"/>
                  </a:lnTo>
                  <a:lnTo>
                    <a:pt x="5276" y="858"/>
                  </a:lnTo>
                  <a:lnTo>
                    <a:pt x="5277" y="856"/>
                  </a:lnTo>
                  <a:lnTo>
                    <a:pt x="5278" y="854"/>
                  </a:lnTo>
                  <a:lnTo>
                    <a:pt x="5279" y="852"/>
                  </a:lnTo>
                  <a:lnTo>
                    <a:pt x="5280" y="849"/>
                  </a:lnTo>
                  <a:lnTo>
                    <a:pt x="5280" y="847"/>
                  </a:lnTo>
                  <a:lnTo>
                    <a:pt x="5281" y="845"/>
                  </a:lnTo>
                  <a:lnTo>
                    <a:pt x="5282" y="843"/>
                  </a:lnTo>
                  <a:lnTo>
                    <a:pt x="5283" y="840"/>
                  </a:lnTo>
                  <a:lnTo>
                    <a:pt x="5284" y="838"/>
                  </a:lnTo>
                  <a:lnTo>
                    <a:pt x="5285" y="836"/>
                  </a:lnTo>
                  <a:lnTo>
                    <a:pt x="5286" y="833"/>
                  </a:lnTo>
                  <a:lnTo>
                    <a:pt x="5287" y="831"/>
                  </a:lnTo>
                  <a:lnTo>
                    <a:pt x="5287" y="829"/>
                  </a:lnTo>
                  <a:lnTo>
                    <a:pt x="5288" y="826"/>
                  </a:lnTo>
                  <a:lnTo>
                    <a:pt x="5289" y="824"/>
                  </a:lnTo>
                  <a:lnTo>
                    <a:pt x="5290" y="821"/>
                  </a:lnTo>
                  <a:lnTo>
                    <a:pt x="5291" y="819"/>
                  </a:lnTo>
                  <a:lnTo>
                    <a:pt x="5292" y="817"/>
                  </a:lnTo>
                  <a:lnTo>
                    <a:pt x="5293" y="814"/>
                  </a:lnTo>
                  <a:lnTo>
                    <a:pt x="5294" y="811"/>
                  </a:lnTo>
                  <a:lnTo>
                    <a:pt x="5295" y="809"/>
                  </a:lnTo>
                  <a:lnTo>
                    <a:pt x="5295" y="806"/>
                  </a:lnTo>
                  <a:lnTo>
                    <a:pt x="5295" y="806"/>
                  </a:lnTo>
                  <a:lnTo>
                    <a:pt x="5296" y="804"/>
                  </a:lnTo>
                  <a:lnTo>
                    <a:pt x="5297" y="801"/>
                  </a:lnTo>
                  <a:lnTo>
                    <a:pt x="5298" y="799"/>
                  </a:lnTo>
                  <a:lnTo>
                    <a:pt x="5299" y="796"/>
                  </a:lnTo>
                  <a:lnTo>
                    <a:pt x="5300" y="794"/>
                  </a:lnTo>
                  <a:lnTo>
                    <a:pt x="5301" y="791"/>
                  </a:lnTo>
                  <a:lnTo>
                    <a:pt x="5302" y="789"/>
                  </a:lnTo>
                  <a:lnTo>
                    <a:pt x="5302" y="786"/>
                  </a:lnTo>
                  <a:lnTo>
                    <a:pt x="5303" y="783"/>
                  </a:lnTo>
                  <a:lnTo>
                    <a:pt x="5304" y="781"/>
                  </a:lnTo>
                  <a:lnTo>
                    <a:pt x="5305" y="778"/>
                  </a:lnTo>
                  <a:lnTo>
                    <a:pt x="5306" y="776"/>
                  </a:lnTo>
                  <a:lnTo>
                    <a:pt x="5307" y="773"/>
                  </a:lnTo>
                  <a:lnTo>
                    <a:pt x="5308" y="771"/>
                  </a:lnTo>
                  <a:lnTo>
                    <a:pt x="5308" y="768"/>
                  </a:lnTo>
                  <a:lnTo>
                    <a:pt x="5309" y="766"/>
                  </a:lnTo>
                  <a:lnTo>
                    <a:pt x="5310" y="763"/>
                  </a:lnTo>
                  <a:lnTo>
                    <a:pt x="5311" y="761"/>
                  </a:lnTo>
                  <a:lnTo>
                    <a:pt x="5312" y="758"/>
                  </a:lnTo>
                  <a:lnTo>
                    <a:pt x="5313" y="755"/>
                  </a:lnTo>
                  <a:lnTo>
                    <a:pt x="5314" y="753"/>
                  </a:lnTo>
                  <a:lnTo>
                    <a:pt x="5315" y="750"/>
                  </a:lnTo>
                  <a:lnTo>
                    <a:pt x="5315" y="748"/>
                  </a:lnTo>
                  <a:lnTo>
                    <a:pt x="5316" y="745"/>
                  </a:lnTo>
                  <a:lnTo>
                    <a:pt x="5317" y="743"/>
                  </a:lnTo>
                  <a:lnTo>
                    <a:pt x="5317" y="743"/>
                  </a:lnTo>
                  <a:lnTo>
                    <a:pt x="5318" y="740"/>
                  </a:lnTo>
                  <a:lnTo>
                    <a:pt x="5319" y="738"/>
                  </a:lnTo>
                  <a:lnTo>
                    <a:pt x="5320" y="735"/>
                  </a:lnTo>
                  <a:lnTo>
                    <a:pt x="5321" y="733"/>
                  </a:lnTo>
                  <a:lnTo>
                    <a:pt x="5322" y="730"/>
                  </a:lnTo>
                  <a:lnTo>
                    <a:pt x="5322" y="728"/>
                  </a:lnTo>
                  <a:lnTo>
                    <a:pt x="5323" y="725"/>
                  </a:lnTo>
                  <a:lnTo>
                    <a:pt x="5323" y="725"/>
                  </a:lnTo>
                  <a:lnTo>
                    <a:pt x="5324" y="723"/>
                  </a:lnTo>
                  <a:lnTo>
                    <a:pt x="5325" y="720"/>
                  </a:lnTo>
                  <a:lnTo>
                    <a:pt x="5326" y="717"/>
                  </a:lnTo>
                  <a:lnTo>
                    <a:pt x="5327" y="715"/>
                  </a:lnTo>
                  <a:lnTo>
                    <a:pt x="5328" y="712"/>
                  </a:lnTo>
                  <a:lnTo>
                    <a:pt x="5328" y="710"/>
                  </a:lnTo>
                  <a:lnTo>
                    <a:pt x="5329" y="707"/>
                  </a:lnTo>
                  <a:lnTo>
                    <a:pt x="5330" y="705"/>
                  </a:lnTo>
                  <a:lnTo>
                    <a:pt x="5331" y="702"/>
                  </a:lnTo>
                  <a:lnTo>
                    <a:pt x="5332" y="700"/>
                  </a:lnTo>
                  <a:lnTo>
                    <a:pt x="5333" y="697"/>
                  </a:lnTo>
                  <a:lnTo>
                    <a:pt x="5334" y="695"/>
                  </a:lnTo>
                  <a:lnTo>
                    <a:pt x="5334" y="692"/>
                  </a:lnTo>
                  <a:lnTo>
                    <a:pt x="5335" y="690"/>
                  </a:lnTo>
                  <a:lnTo>
                    <a:pt x="5335" y="690"/>
                  </a:lnTo>
                  <a:lnTo>
                    <a:pt x="5336" y="687"/>
                  </a:lnTo>
                  <a:lnTo>
                    <a:pt x="5337" y="685"/>
                  </a:lnTo>
                  <a:lnTo>
                    <a:pt x="5338" y="682"/>
                  </a:lnTo>
                  <a:lnTo>
                    <a:pt x="5339" y="680"/>
                  </a:lnTo>
                  <a:lnTo>
                    <a:pt x="5340" y="677"/>
                  </a:lnTo>
                  <a:lnTo>
                    <a:pt x="5340" y="675"/>
                  </a:lnTo>
                  <a:lnTo>
                    <a:pt x="5341" y="672"/>
                  </a:lnTo>
                  <a:lnTo>
                    <a:pt x="5342" y="670"/>
                  </a:lnTo>
                  <a:lnTo>
                    <a:pt x="5343" y="667"/>
                  </a:lnTo>
                  <a:lnTo>
                    <a:pt x="5344" y="665"/>
                  </a:lnTo>
                  <a:lnTo>
                    <a:pt x="5345" y="662"/>
                  </a:lnTo>
                  <a:lnTo>
                    <a:pt x="5346" y="660"/>
                  </a:lnTo>
                  <a:lnTo>
                    <a:pt x="5346" y="657"/>
                  </a:lnTo>
                  <a:lnTo>
                    <a:pt x="5347" y="655"/>
                  </a:lnTo>
                  <a:lnTo>
                    <a:pt x="5347" y="655"/>
                  </a:lnTo>
                  <a:lnTo>
                    <a:pt x="5348" y="652"/>
                  </a:lnTo>
                  <a:lnTo>
                    <a:pt x="5349" y="649"/>
                  </a:lnTo>
                  <a:lnTo>
                    <a:pt x="5350" y="647"/>
                  </a:lnTo>
                  <a:lnTo>
                    <a:pt x="5351" y="644"/>
                  </a:lnTo>
                  <a:lnTo>
                    <a:pt x="5352" y="642"/>
                  </a:lnTo>
                  <a:lnTo>
                    <a:pt x="5353" y="639"/>
                  </a:lnTo>
                  <a:lnTo>
                    <a:pt x="5353" y="637"/>
                  </a:lnTo>
                  <a:lnTo>
                    <a:pt x="5354" y="634"/>
                  </a:lnTo>
                  <a:lnTo>
                    <a:pt x="5355" y="632"/>
                  </a:lnTo>
                  <a:lnTo>
                    <a:pt x="5356" y="629"/>
                  </a:lnTo>
                  <a:lnTo>
                    <a:pt x="5357" y="627"/>
                  </a:lnTo>
                  <a:lnTo>
                    <a:pt x="5358" y="624"/>
                  </a:lnTo>
                  <a:lnTo>
                    <a:pt x="5359" y="622"/>
                  </a:lnTo>
                  <a:lnTo>
                    <a:pt x="5359" y="619"/>
                  </a:lnTo>
                  <a:lnTo>
                    <a:pt x="5359" y="619"/>
                  </a:lnTo>
                  <a:lnTo>
                    <a:pt x="5360" y="617"/>
                  </a:lnTo>
                  <a:lnTo>
                    <a:pt x="5361" y="614"/>
                  </a:lnTo>
                  <a:lnTo>
                    <a:pt x="5362" y="612"/>
                  </a:lnTo>
                  <a:lnTo>
                    <a:pt x="5363" y="609"/>
                  </a:lnTo>
                  <a:lnTo>
                    <a:pt x="5364" y="607"/>
                  </a:lnTo>
                  <a:lnTo>
                    <a:pt x="5365" y="604"/>
                  </a:lnTo>
                  <a:lnTo>
                    <a:pt x="5365" y="602"/>
                  </a:lnTo>
                  <a:lnTo>
                    <a:pt x="5365" y="602"/>
                  </a:lnTo>
                  <a:lnTo>
                    <a:pt x="5366" y="599"/>
                  </a:lnTo>
                  <a:lnTo>
                    <a:pt x="5367" y="597"/>
                  </a:lnTo>
                  <a:lnTo>
                    <a:pt x="5368" y="594"/>
                  </a:lnTo>
                  <a:lnTo>
                    <a:pt x="5369" y="591"/>
                  </a:lnTo>
                  <a:lnTo>
                    <a:pt x="5370" y="589"/>
                  </a:lnTo>
                  <a:lnTo>
                    <a:pt x="5371" y="586"/>
                  </a:lnTo>
                  <a:lnTo>
                    <a:pt x="5372" y="584"/>
                  </a:lnTo>
                  <a:lnTo>
                    <a:pt x="5372" y="581"/>
                  </a:lnTo>
                  <a:lnTo>
                    <a:pt x="5373" y="579"/>
                  </a:lnTo>
                  <a:lnTo>
                    <a:pt x="5374" y="576"/>
                  </a:lnTo>
                  <a:lnTo>
                    <a:pt x="5375" y="573"/>
                  </a:lnTo>
                  <a:lnTo>
                    <a:pt x="5376" y="571"/>
                  </a:lnTo>
                  <a:lnTo>
                    <a:pt x="5377" y="568"/>
                  </a:lnTo>
                  <a:lnTo>
                    <a:pt x="5378" y="566"/>
                  </a:lnTo>
                  <a:lnTo>
                    <a:pt x="5379" y="563"/>
                  </a:lnTo>
                  <a:lnTo>
                    <a:pt x="5379" y="561"/>
                  </a:lnTo>
                  <a:lnTo>
                    <a:pt x="5380" y="558"/>
                  </a:lnTo>
                  <a:lnTo>
                    <a:pt x="5381" y="556"/>
                  </a:lnTo>
                  <a:lnTo>
                    <a:pt x="5382" y="553"/>
                  </a:lnTo>
                  <a:lnTo>
                    <a:pt x="5383" y="550"/>
                  </a:lnTo>
                  <a:lnTo>
                    <a:pt x="5384" y="548"/>
                  </a:lnTo>
                  <a:lnTo>
                    <a:pt x="5385" y="545"/>
                  </a:lnTo>
                  <a:lnTo>
                    <a:pt x="5386" y="543"/>
                  </a:lnTo>
                  <a:lnTo>
                    <a:pt x="5386" y="540"/>
                  </a:lnTo>
                  <a:lnTo>
                    <a:pt x="5387" y="538"/>
                  </a:lnTo>
                  <a:lnTo>
                    <a:pt x="5388" y="535"/>
                  </a:lnTo>
                  <a:lnTo>
                    <a:pt x="5389" y="532"/>
                  </a:lnTo>
                  <a:lnTo>
                    <a:pt x="5390" y="530"/>
                  </a:lnTo>
                  <a:lnTo>
                    <a:pt x="5391" y="527"/>
                  </a:lnTo>
                  <a:lnTo>
                    <a:pt x="5392" y="525"/>
                  </a:lnTo>
                  <a:lnTo>
                    <a:pt x="5393" y="522"/>
                  </a:lnTo>
                  <a:lnTo>
                    <a:pt x="5393" y="520"/>
                  </a:lnTo>
                  <a:lnTo>
                    <a:pt x="5394" y="517"/>
                  </a:lnTo>
                  <a:lnTo>
                    <a:pt x="5395" y="515"/>
                  </a:lnTo>
                  <a:lnTo>
                    <a:pt x="5396" y="512"/>
                  </a:lnTo>
                  <a:lnTo>
                    <a:pt x="5397" y="509"/>
                  </a:lnTo>
                  <a:lnTo>
                    <a:pt x="5398" y="507"/>
                  </a:lnTo>
                  <a:lnTo>
                    <a:pt x="5399" y="504"/>
                  </a:lnTo>
                  <a:lnTo>
                    <a:pt x="5400" y="502"/>
                  </a:lnTo>
                  <a:lnTo>
                    <a:pt x="5400" y="499"/>
                  </a:lnTo>
                  <a:lnTo>
                    <a:pt x="5401" y="497"/>
                  </a:lnTo>
                  <a:lnTo>
                    <a:pt x="5402" y="494"/>
                  </a:lnTo>
                  <a:lnTo>
                    <a:pt x="5403" y="492"/>
                  </a:lnTo>
                  <a:lnTo>
                    <a:pt x="5404" y="489"/>
                  </a:lnTo>
                  <a:lnTo>
                    <a:pt x="5405" y="486"/>
                  </a:lnTo>
                  <a:lnTo>
                    <a:pt x="5406" y="484"/>
                  </a:lnTo>
                  <a:lnTo>
                    <a:pt x="5407" y="481"/>
                  </a:lnTo>
                  <a:lnTo>
                    <a:pt x="5407" y="479"/>
                  </a:lnTo>
                  <a:lnTo>
                    <a:pt x="5408" y="476"/>
                  </a:lnTo>
                  <a:lnTo>
                    <a:pt x="5409" y="474"/>
                  </a:lnTo>
                  <a:lnTo>
                    <a:pt x="5410" y="471"/>
                  </a:lnTo>
                  <a:lnTo>
                    <a:pt x="5411" y="468"/>
                  </a:lnTo>
                  <a:lnTo>
                    <a:pt x="5412" y="466"/>
                  </a:lnTo>
                  <a:lnTo>
                    <a:pt x="5413" y="463"/>
                  </a:lnTo>
                  <a:lnTo>
                    <a:pt x="5414" y="461"/>
                  </a:lnTo>
                  <a:lnTo>
                    <a:pt x="5414" y="458"/>
                  </a:lnTo>
                  <a:lnTo>
                    <a:pt x="5415" y="456"/>
                  </a:lnTo>
                  <a:lnTo>
                    <a:pt x="5416" y="453"/>
                  </a:lnTo>
                  <a:lnTo>
                    <a:pt x="5417" y="451"/>
                  </a:lnTo>
                  <a:lnTo>
                    <a:pt x="5418" y="448"/>
                  </a:lnTo>
                  <a:lnTo>
                    <a:pt x="5419" y="445"/>
                  </a:lnTo>
                  <a:lnTo>
                    <a:pt x="5420" y="443"/>
                  </a:lnTo>
                  <a:lnTo>
                    <a:pt x="5421" y="440"/>
                  </a:lnTo>
                  <a:lnTo>
                    <a:pt x="5421" y="438"/>
                  </a:lnTo>
                  <a:lnTo>
                    <a:pt x="5422" y="435"/>
                  </a:lnTo>
                  <a:lnTo>
                    <a:pt x="5423" y="433"/>
                  </a:lnTo>
                  <a:lnTo>
                    <a:pt x="5424" y="430"/>
                  </a:lnTo>
                  <a:lnTo>
                    <a:pt x="5425" y="427"/>
                  </a:lnTo>
                  <a:lnTo>
                    <a:pt x="5426" y="425"/>
                  </a:lnTo>
                  <a:lnTo>
                    <a:pt x="5427" y="422"/>
                  </a:lnTo>
                  <a:lnTo>
                    <a:pt x="5428" y="420"/>
                  </a:lnTo>
                  <a:lnTo>
                    <a:pt x="5428" y="417"/>
                  </a:lnTo>
                  <a:lnTo>
                    <a:pt x="5429" y="415"/>
                  </a:lnTo>
                  <a:lnTo>
                    <a:pt x="5430" y="412"/>
                  </a:lnTo>
                  <a:lnTo>
                    <a:pt x="5431" y="410"/>
                  </a:lnTo>
                  <a:lnTo>
                    <a:pt x="5432" y="407"/>
                  </a:lnTo>
                  <a:lnTo>
                    <a:pt x="5433" y="404"/>
                  </a:lnTo>
                  <a:lnTo>
                    <a:pt x="5434" y="402"/>
                  </a:lnTo>
                  <a:lnTo>
                    <a:pt x="5435" y="399"/>
                  </a:lnTo>
                  <a:lnTo>
                    <a:pt x="5436" y="397"/>
                  </a:lnTo>
                  <a:lnTo>
                    <a:pt x="5436" y="394"/>
                  </a:lnTo>
                  <a:lnTo>
                    <a:pt x="5437" y="392"/>
                  </a:lnTo>
                  <a:lnTo>
                    <a:pt x="5438" y="389"/>
                  </a:lnTo>
                  <a:lnTo>
                    <a:pt x="5439" y="387"/>
                  </a:lnTo>
                  <a:lnTo>
                    <a:pt x="5440" y="384"/>
                  </a:lnTo>
                  <a:lnTo>
                    <a:pt x="5441" y="381"/>
                  </a:lnTo>
                  <a:lnTo>
                    <a:pt x="5442" y="379"/>
                  </a:lnTo>
                  <a:lnTo>
                    <a:pt x="5443" y="376"/>
                  </a:lnTo>
                  <a:lnTo>
                    <a:pt x="5443" y="374"/>
                  </a:lnTo>
                  <a:lnTo>
                    <a:pt x="5444" y="371"/>
                  </a:lnTo>
                  <a:lnTo>
                    <a:pt x="5445" y="369"/>
                  </a:lnTo>
                  <a:lnTo>
                    <a:pt x="5446" y="366"/>
                  </a:lnTo>
                  <a:lnTo>
                    <a:pt x="5447" y="363"/>
                  </a:lnTo>
                  <a:lnTo>
                    <a:pt x="5448" y="361"/>
                  </a:lnTo>
                  <a:lnTo>
                    <a:pt x="5449" y="358"/>
                  </a:lnTo>
                  <a:lnTo>
                    <a:pt x="5450" y="356"/>
                  </a:lnTo>
                  <a:lnTo>
                    <a:pt x="5450" y="353"/>
                  </a:lnTo>
                  <a:lnTo>
                    <a:pt x="5451" y="351"/>
                  </a:lnTo>
                  <a:lnTo>
                    <a:pt x="5452" y="348"/>
                  </a:lnTo>
                  <a:lnTo>
                    <a:pt x="5453" y="346"/>
                  </a:lnTo>
                  <a:lnTo>
                    <a:pt x="5454" y="343"/>
                  </a:lnTo>
                  <a:lnTo>
                    <a:pt x="5455" y="340"/>
                  </a:lnTo>
                  <a:lnTo>
                    <a:pt x="5456" y="338"/>
                  </a:lnTo>
                  <a:lnTo>
                    <a:pt x="5457" y="335"/>
                  </a:lnTo>
                  <a:lnTo>
                    <a:pt x="5457" y="333"/>
                  </a:lnTo>
                  <a:lnTo>
                    <a:pt x="5458" y="330"/>
                  </a:lnTo>
                  <a:lnTo>
                    <a:pt x="5459" y="328"/>
                  </a:lnTo>
                  <a:lnTo>
                    <a:pt x="5460" y="325"/>
                  </a:lnTo>
                  <a:lnTo>
                    <a:pt x="5461" y="322"/>
                  </a:lnTo>
                  <a:lnTo>
                    <a:pt x="5462" y="320"/>
                  </a:lnTo>
                  <a:lnTo>
                    <a:pt x="5463" y="317"/>
                  </a:lnTo>
                  <a:lnTo>
                    <a:pt x="5464" y="315"/>
                  </a:lnTo>
                  <a:lnTo>
                    <a:pt x="5464" y="312"/>
                  </a:lnTo>
                  <a:lnTo>
                    <a:pt x="5465" y="310"/>
                  </a:lnTo>
                  <a:lnTo>
                    <a:pt x="5466" y="307"/>
                  </a:lnTo>
                  <a:lnTo>
                    <a:pt x="5467" y="305"/>
                  </a:lnTo>
                  <a:lnTo>
                    <a:pt x="5468" y="302"/>
                  </a:lnTo>
                  <a:lnTo>
                    <a:pt x="5469" y="299"/>
                  </a:lnTo>
                  <a:lnTo>
                    <a:pt x="5470" y="297"/>
                  </a:lnTo>
                  <a:lnTo>
                    <a:pt x="5471" y="294"/>
                  </a:lnTo>
                  <a:lnTo>
                    <a:pt x="5471" y="292"/>
                  </a:lnTo>
                  <a:lnTo>
                    <a:pt x="5472" y="289"/>
                  </a:lnTo>
                  <a:lnTo>
                    <a:pt x="5473" y="287"/>
                  </a:lnTo>
                  <a:lnTo>
                    <a:pt x="5474" y="284"/>
                  </a:lnTo>
                  <a:lnTo>
                    <a:pt x="5475" y="282"/>
                  </a:lnTo>
                  <a:lnTo>
                    <a:pt x="5476" y="279"/>
                  </a:lnTo>
                  <a:lnTo>
                    <a:pt x="5477" y="276"/>
                  </a:lnTo>
                  <a:lnTo>
                    <a:pt x="5478" y="274"/>
                  </a:lnTo>
                  <a:lnTo>
                    <a:pt x="5478" y="271"/>
                  </a:lnTo>
                  <a:lnTo>
                    <a:pt x="5479" y="269"/>
                  </a:lnTo>
                  <a:lnTo>
                    <a:pt x="5480" y="266"/>
                  </a:lnTo>
                  <a:lnTo>
                    <a:pt x="5480" y="266"/>
                  </a:lnTo>
                  <a:lnTo>
                    <a:pt x="5481" y="264"/>
                  </a:lnTo>
                  <a:lnTo>
                    <a:pt x="5482" y="261"/>
                  </a:lnTo>
                  <a:lnTo>
                    <a:pt x="5483" y="259"/>
                  </a:lnTo>
                  <a:lnTo>
                    <a:pt x="5484" y="256"/>
                  </a:lnTo>
                  <a:lnTo>
                    <a:pt x="5484" y="254"/>
                  </a:lnTo>
                  <a:lnTo>
                    <a:pt x="5485" y="251"/>
                  </a:lnTo>
                  <a:lnTo>
                    <a:pt x="5486" y="249"/>
                  </a:lnTo>
                  <a:lnTo>
                    <a:pt x="5487" y="246"/>
                  </a:lnTo>
                  <a:lnTo>
                    <a:pt x="5488" y="244"/>
                  </a:lnTo>
                  <a:lnTo>
                    <a:pt x="5489" y="241"/>
                  </a:lnTo>
                  <a:lnTo>
                    <a:pt x="5490" y="239"/>
                  </a:lnTo>
                  <a:lnTo>
                    <a:pt x="5490" y="236"/>
                  </a:lnTo>
                  <a:lnTo>
                    <a:pt x="5491" y="234"/>
                  </a:lnTo>
                  <a:lnTo>
                    <a:pt x="5492" y="231"/>
                  </a:lnTo>
                  <a:lnTo>
                    <a:pt x="5493" y="229"/>
                  </a:lnTo>
                  <a:lnTo>
                    <a:pt x="5494" y="226"/>
                  </a:lnTo>
                  <a:lnTo>
                    <a:pt x="5495" y="224"/>
                  </a:lnTo>
                  <a:lnTo>
                    <a:pt x="5496" y="221"/>
                  </a:lnTo>
                  <a:lnTo>
                    <a:pt x="5496" y="219"/>
                  </a:lnTo>
                  <a:lnTo>
                    <a:pt x="5496" y="219"/>
                  </a:lnTo>
                  <a:lnTo>
                    <a:pt x="5497" y="216"/>
                  </a:lnTo>
                  <a:lnTo>
                    <a:pt x="5498" y="214"/>
                  </a:lnTo>
                  <a:lnTo>
                    <a:pt x="5499" y="211"/>
                  </a:lnTo>
                  <a:lnTo>
                    <a:pt x="5500" y="209"/>
                  </a:lnTo>
                  <a:lnTo>
                    <a:pt x="5501" y="207"/>
                  </a:lnTo>
                  <a:lnTo>
                    <a:pt x="5501" y="204"/>
                  </a:lnTo>
                  <a:lnTo>
                    <a:pt x="5502" y="202"/>
                  </a:lnTo>
                  <a:lnTo>
                    <a:pt x="5503" y="199"/>
                  </a:lnTo>
                  <a:lnTo>
                    <a:pt x="5503" y="199"/>
                  </a:lnTo>
                  <a:lnTo>
                    <a:pt x="5504" y="197"/>
                  </a:lnTo>
                  <a:lnTo>
                    <a:pt x="5505" y="195"/>
                  </a:lnTo>
                  <a:lnTo>
                    <a:pt x="5505" y="192"/>
                  </a:lnTo>
                  <a:lnTo>
                    <a:pt x="5506" y="190"/>
                  </a:lnTo>
                  <a:lnTo>
                    <a:pt x="5507" y="188"/>
                  </a:lnTo>
                  <a:lnTo>
                    <a:pt x="5508" y="185"/>
                  </a:lnTo>
                  <a:lnTo>
                    <a:pt x="5509" y="183"/>
                  </a:lnTo>
                  <a:lnTo>
                    <a:pt x="5510" y="180"/>
                  </a:lnTo>
                  <a:lnTo>
                    <a:pt x="5510" y="180"/>
                  </a:lnTo>
                  <a:lnTo>
                    <a:pt x="5510" y="178"/>
                  </a:lnTo>
                  <a:lnTo>
                    <a:pt x="5511" y="176"/>
                  </a:lnTo>
                  <a:lnTo>
                    <a:pt x="5512" y="173"/>
                  </a:lnTo>
                  <a:lnTo>
                    <a:pt x="5513" y="171"/>
                  </a:lnTo>
                  <a:lnTo>
                    <a:pt x="5514" y="168"/>
                  </a:lnTo>
                  <a:lnTo>
                    <a:pt x="5514" y="166"/>
                  </a:lnTo>
                  <a:lnTo>
                    <a:pt x="5515" y="164"/>
                  </a:lnTo>
                  <a:lnTo>
                    <a:pt x="5516" y="161"/>
                  </a:lnTo>
                  <a:lnTo>
                    <a:pt x="5516" y="161"/>
                  </a:lnTo>
                  <a:lnTo>
                    <a:pt x="5517" y="159"/>
                  </a:lnTo>
                  <a:lnTo>
                    <a:pt x="5518" y="156"/>
                  </a:lnTo>
                  <a:lnTo>
                    <a:pt x="5519" y="154"/>
                  </a:lnTo>
                  <a:lnTo>
                    <a:pt x="5519" y="152"/>
                  </a:lnTo>
                  <a:lnTo>
                    <a:pt x="5520" y="149"/>
                  </a:lnTo>
                  <a:lnTo>
                    <a:pt x="5521" y="147"/>
                  </a:lnTo>
                  <a:lnTo>
                    <a:pt x="5522" y="144"/>
                  </a:lnTo>
                  <a:lnTo>
                    <a:pt x="5523" y="142"/>
                  </a:lnTo>
                  <a:lnTo>
                    <a:pt x="5523" y="142"/>
                  </a:lnTo>
                  <a:lnTo>
                    <a:pt x="5523" y="140"/>
                  </a:lnTo>
                  <a:lnTo>
                    <a:pt x="5524" y="137"/>
                  </a:lnTo>
                  <a:lnTo>
                    <a:pt x="5525" y="134"/>
                  </a:lnTo>
                  <a:lnTo>
                    <a:pt x="5526" y="132"/>
                  </a:lnTo>
                  <a:lnTo>
                    <a:pt x="5527" y="129"/>
                  </a:lnTo>
                  <a:lnTo>
                    <a:pt x="5528" y="127"/>
                  </a:lnTo>
                  <a:lnTo>
                    <a:pt x="5529" y="124"/>
                  </a:lnTo>
                  <a:lnTo>
                    <a:pt x="5530" y="122"/>
                  </a:lnTo>
                  <a:lnTo>
                    <a:pt x="5530" y="119"/>
                  </a:lnTo>
                  <a:lnTo>
                    <a:pt x="5531" y="117"/>
                  </a:lnTo>
                  <a:lnTo>
                    <a:pt x="5532" y="114"/>
                  </a:lnTo>
                  <a:lnTo>
                    <a:pt x="5533" y="112"/>
                  </a:lnTo>
                  <a:lnTo>
                    <a:pt x="5534" y="109"/>
                  </a:lnTo>
                  <a:lnTo>
                    <a:pt x="5535" y="106"/>
                  </a:lnTo>
                  <a:lnTo>
                    <a:pt x="5536" y="104"/>
                  </a:lnTo>
                  <a:lnTo>
                    <a:pt x="5537" y="101"/>
                  </a:lnTo>
                  <a:lnTo>
                    <a:pt x="5537" y="99"/>
                  </a:lnTo>
                  <a:lnTo>
                    <a:pt x="5538" y="96"/>
                  </a:lnTo>
                  <a:lnTo>
                    <a:pt x="5539" y="94"/>
                  </a:lnTo>
                  <a:lnTo>
                    <a:pt x="5540" y="91"/>
                  </a:lnTo>
                  <a:lnTo>
                    <a:pt x="5540" y="91"/>
                  </a:lnTo>
                  <a:lnTo>
                    <a:pt x="5541" y="89"/>
                  </a:lnTo>
                  <a:lnTo>
                    <a:pt x="5542" y="86"/>
                  </a:lnTo>
                  <a:lnTo>
                    <a:pt x="5543" y="84"/>
                  </a:lnTo>
                  <a:lnTo>
                    <a:pt x="5544" y="81"/>
                  </a:lnTo>
                  <a:lnTo>
                    <a:pt x="5544" y="79"/>
                  </a:lnTo>
                  <a:lnTo>
                    <a:pt x="5545" y="76"/>
                  </a:lnTo>
                  <a:lnTo>
                    <a:pt x="5546" y="74"/>
                  </a:lnTo>
                  <a:lnTo>
                    <a:pt x="5547" y="72"/>
                  </a:lnTo>
                  <a:lnTo>
                    <a:pt x="5548" y="69"/>
                  </a:lnTo>
                  <a:lnTo>
                    <a:pt x="5549" y="67"/>
                  </a:lnTo>
                  <a:lnTo>
                    <a:pt x="5550" y="65"/>
                  </a:lnTo>
                  <a:lnTo>
                    <a:pt x="5551" y="63"/>
                  </a:lnTo>
                  <a:lnTo>
                    <a:pt x="5551" y="61"/>
                  </a:lnTo>
                  <a:lnTo>
                    <a:pt x="5552" y="59"/>
                  </a:lnTo>
                  <a:lnTo>
                    <a:pt x="5553" y="57"/>
                  </a:lnTo>
                  <a:lnTo>
                    <a:pt x="5554" y="55"/>
                  </a:lnTo>
                  <a:lnTo>
                    <a:pt x="5555" y="53"/>
                  </a:lnTo>
                  <a:lnTo>
                    <a:pt x="5556" y="51"/>
                  </a:lnTo>
                  <a:lnTo>
                    <a:pt x="5557" y="49"/>
                  </a:lnTo>
                  <a:lnTo>
                    <a:pt x="5558" y="47"/>
                  </a:lnTo>
                  <a:lnTo>
                    <a:pt x="5559" y="45"/>
                  </a:lnTo>
                  <a:lnTo>
                    <a:pt x="5559" y="43"/>
                  </a:lnTo>
                  <a:lnTo>
                    <a:pt x="5560" y="41"/>
                  </a:lnTo>
                  <a:lnTo>
                    <a:pt x="5561" y="40"/>
                  </a:lnTo>
                  <a:lnTo>
                    <a:pt x="5562" y="38"/>
                  </a:lnTo>
                  <a:lnTo>
                    <a:pt x="5563" y="36"/>
                  </a:lnTo>
                  <a:lnTo>
                    <a:pt x="5564" y="35"/>
                  </a:lnTo>
                  <a:lnTo>
                    <a:pt x="5565" y="33"/>
                  </a:lnTo>
                  <a:lnTo>
                    <a:pt x="5566" y="32"/>
                  </a:lnTo>
                  <a:lnTo>
                    <a:pt x="5566" y="30"/>
                  </a:lnTo>
                  <a:lnTo>
                    <a:pt x="5567" y="29"/>
                  </a:lnTo>
                  <a:lnTo>
                    <a:pt x="5568" y="27"/>
                  </a:lnTo>
                  <a:lnTo>
                    <a:pt x="5569" y="26"/>
                  </a:lnTo>
                  <a:lnTo>
                    <a:pt x="5570" y="24"/>
                  </a:lnTo>
                  <a:lnTo>
                    <a:pt x="5571" y="23"/>
                  </a:lnTo>
                  <a:lnTo>
                    <a:pt x="5572" y="22"/>
                  </a:lnTo>
                  <a:lnTo>
                    <a:pt x="5573" y="21"/>
                  </a:lnTo>
                  <a:lnTo>
                    <a:pt x="5573" y="19"/>
                  </a:lnTo>
                  <a:lnTo>
                    <a:pt x="5574" y="18"/>
                  </a:lnTo>
                  <a:lnTo>
                    <a:pt x="5575" y="17"/>
                  </a:lnTo>
                  <a:lnTo>
                    <a:pt x="5576" y="16"/>
                  </a:lnTo>
                  <a:lnTo>
                    <a:pt x="5577" y="15"/>
                  </a:lnTo>
                  <a:lnTo>
                    <a:pt x="5578" y="14"/>
                  </a:lnTo>
                  <a:lnTo>
                    <a:pt x="5579" y="13"/>
                  </a:lnTo>
                  <a:lnTo>
                    <a:pt x="5580" y="12"/>
                  </a:lnTo>
                  <a:lnTo>
                    <a:pt x="5581" y="11"/>
                  </a:lnTo>
                  <a:lnTo>
                    <a:pt x="5581" y="10"/>
                  </a:lnTo>
                  <a:lnTo>
                    <a:pt x="5582" y="9"/>
                  </a:lnTo>
                  <a:lnTo>
                    <a:pt x="5583" y="8"/>
                  </a:lnTo>
                  <a:lnTo>
                    <a:pt x="5584" y="8"/>
                  </a:lnTo>
                  <a:lnTo>
                    <a:pt x="5585" y="7"/>
                  </a:lnTo>
                  <a:lnTo>
                    <a:pt x="5586" y="6"/>
                  </a:lnTo>
                  <a:lnTo>
                    <a:pt x="5587" y="6"/>
                  </a:lnTo>
                  <a:lnTo>
                    <a:pt x="5588" y="5"/>
                  </a:lnTo>
                  <a:lnTo>
                    <a:pt x="5588" y="4"/>
                  </a:lnTo>
                  <a:lnTo>
                    <a:pt x="5589" y="4"/>
                  </a:lnTo>
                  <a:lnTo>
                    <a:pt x="5590" y="3"/>
                  </a:lnTo>
                  <a:lnTo>
                    <a:pt x="5591" y="3"/>
                  </a:lnTo>
                  <a:lnTo>
                    <a:pt x="5592" y="2"/>
                  </a:lnTo>
                  <a:lnTo>
                    <a:pt x="5593" y="2"/>
                  </a:lnTo>
                  <a:lnTo>
                    <a:pt x="5594" y="2"/>
                  </a:lnTo>
                  <a:lnTo>
                    <a:pt x="5595" y="1"/>
                  </a:lnTo>
                  <a:lnTo>
                    <a:pt x="5595" y="1"/>
                  </a:lnTo>
                  <a:lnTo>
                    <a:pt x="5596" y="1"/>
                  </a:lnTo>
                  <a:lnTo>
                    <a:pt x="5597" y="1"/>
                  </a:lnTo>
                  <a:lnTo>
                    <a:pt x="5598" y="0"/>
                  </a:lnTo>
                  <a:lnTo>
                    <a:pt x="5599" y="0"/>
                  </a:lnTo>
                  <a:lnTo>
                    <a:pt x="5600" y="0"/>
                  </a:lnTo>
                  <a:lnTo>
                    <a:pt x="5601" y="0"/>
                  </a:lnTo>
                  <a:lnTo>
                    <a:pt x="5602" y="0"/>
                  </a:lnTo>
                  <a:lnTo>
                    <a:pt x="5602" y="0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5604" y="0"/>
                  </a:lnTo>
                  <a:lnTo>
                    <a:pt x="5605" y="0"/>
                  </a:lnTo>
                  <a:lnTo>
                    <a:pt x="5606" y="0"/>
                  </a:lnTo>
                  <a:lnTo>
                    <a:pt x="5607" y="0"/>
                  </a:lnTo>
                  <a:lnTo>
                    <a:pt x="5608" y="0"/>
                  </a:lnTo>
                  <a:lnTo>
                    <a:pt x="5609" y="0"/>
                  </a:lnTo>
                  <a:lnTo>
                    <a:pt x="5609" y="0"/>
                  </a:lnTo>
                  <a:lnTo>
                    <a:pt x="5610" y="0"/>
                  </a:lnTo>
                  <a:lnTo>
                    <a:pt x="5611" y="0"/>
                  </a:lnTo>
                  <a:lnTo>
                    <a:pt x="5612" y="0"/>
                  </a:lnTo>
                  <a:lnTo>
                    <a:pt x="5613" y="0"/>
                  </a:lnTo>
                  <a:lnTo>
                    <a:pt x="5614" y="0"/>
                  </a:lnTo>
                  <a:lnTo>
                    <a:pt x="5615" y="0"/>
                  </a:lnTo>
                  <a:lnTo>
                    <a:pt x="5616" y="0"/>
                  </a:lnTo>
                  <a:lnTo>
                    <a:pt x="5616" y="0"/>
                  </a:lnTo>
                  <a:lnTo>
                    <a:pt x="5617" y="0"/>
                  </a:lnTo>
                  <a:lnTo>
                    <a:pt x="5618" y="0"/>
                  </a:lnTo>
                  <a:lnTo>
                    <a:pt x="5619" y="0"/>
                  </a:lnTo>
                  <a:lnTo>
                    <a:pt x="5620" y="0"/>
                  </a:lnTo>
                  <a:lnTo>
                    <a:pt x="5621" y="0"/>
                  </a:lnTo>
                  <a:lnTo>
                    <a:pt x="5622" y="0"/>
                  </a:lnTo>
                  <a:lnTo>
                    <a:pt x="5623" y="0"/>
                  </a:lnTo>
                  <a:lnTo>
                    <a:pt x="5623" y="0"/>
                  </a:lnTo>
                  <a:lnTo>
                    <a:pt x="5623" y="0"/>
                  </a:lnTo>
                  <a:lnTo>
                    <a:pt x="5624" y="0"/>
                  </a:lnTo>
                  <a:lnTo>
                    <a:pt x="5625" y="0"/>
                  </a:lnTo>
                  <a:lnTo>
                    <a:pt x="5626" y="0"/>
                  </a:lnTo>
                  <a:lnTo>
                    <a:pt x="5626" y="0"/>
                  </a:lnTo>
                  <a:lnTo>
                    <a:pt x="5627" y="0"/>
                  </a:lnTo>
                  <a:lnTo>
                    <a:pt x="5627" y="0"/>
                  </a:lnTo>
                  <a:lnTo>
                    <a:pt x="5628" y="0"/>
                  </a:lnTo>
                  <a:lnTo>
                    <a:pt x="5629" y="0"/>
                  </a:lnTo>
                  <a:lnTo>
                    <a:pt x="5629" y="0"/>
                  </a:lnTo>
                  <a:lnTo>
                    <a:pt x="5630" y="0"/>
                  </a:lnTo>
                  <a:lnTo>
                    <a:pt x="5631" y="0"/>
                  </a:lnTo>
                  <a:lnTo>
                    <a:pt x="5632" y="0"/>
                  </a:lnTo>
                  <a:lnTo>
                    <a:pt x="5633" y="0"/>
                  </a:lnTo>
                  <a:lnTo>
                    <a:pt x="5634" y="0"/>
                  </a:lnTo>
                  <a:lnTo>
                    <a:pt x="5634" y="0"/>
                  </a:lnTo>
                  <a:lnTo>
                    <a:pt x="5634" y="0"/>
                  </a:lnTo>
                  <a:lnTo>
                    <a:pt x="5635" y="0"/>
                  </a:lnTo>
                  <a:lnTo>
                    <a:pt x="5636" y="0"/>
                  </a:lnTo>
                  <a:lnTo>
                    <a:pt x="5637" y="0"/>
                  </a:lnTo>
                  <a:lnTo>
                    <a:pt x="5638" y="0"/>
                  </a:lnTo>
                  <a:lnTo>
                    <a:pt x="5638" y="0"/>
                  </a:lnTo>
                  <a:lnTo>
                    <a:pt x="5639" y="0"/>
                  </a:lnTo>
                  <a:lnTo>
                    <a:pt x="5640" y="0"/>
                  </a:lnTo>
                  <a:lnTo>
                    <a:pt x="5641" y="0"/>
                  </a:lnTo>
                  <a:lnTo>
                    <a:pt x="5642" y="0"/>
                  </a:lnTo>
                  <a:lnTo>
                    <a:pt x="5642" y="0"/>
                  </a:lnTo>
                  <a:lnTo>
                    <a:pt x="5642" y="0"/>
                  </a:lnTo>
                  <a:lnTo>
                    <a:pt x="5643" y="0"/>
                  </a:lnTo>
                  <a:lnTo>
                    <a:pt x="5644" y="0"/>
                  </a:lnTo>
                  <a:lnTo>
                    <a:pt x="5645" y="0"/>
                  </a:lnTo>
                  <a:lnTo>
                    <a:pt x="5646" y="0"/>
                  </a:lnTo>
                  <a:lnTo>
                    <a:pt x="5646" y="0"/>
                  </a:lnTo>
                  <a:lnTo>
                    <a:pt x="5647" y="0"/>
                  </a:lnTo>
                  <a:lnTo>
                    <a:pt x="5648" y="0"/>
                  </a:lnTo>
                  <a:lnTo>
                    <a:pt x="5649" y="0"/>
                  </a:lnTo>
                  <a:lnTo>
                    <a:pt x="5649" y="0"/>
                  </a:lnTo>
                  <a:lnTo>
                    <a:pt x="5650" y="0"/>
                  </a:lnTo>
                  <a:lnTo>
                    <a:pt x="5650" y="0"/>
                  </a:lnTo>
                  <a:lnTo>
                    <a:pt x="5651" y="0"/>
                  </a:lnTo>
                  <a:lnTo>
                    <a:pt x="5652" y="0"/>
                  </a:lnTo>
                  <a:lnTo>
                    <a:pt x="5652" y="0"/>
                  </a:lnTo>
                  <a:lnTo>
                    <a:pt x="5652" y="0"/>
                  </a:lnTo>
                  <a:lnTo>
                    <a:pt x="5653" y="0"/>
                  </a:lnTo>
                  <a:lnTo>
                    <a:pt x="5654" y="0"/>
                  </a:lnTo>
                  <a:lnTo>
                    <a:pt x="5655" y="0"/>
                  </a:lnTo>
                  <a:lnTo>
                    <a:pt x="5655" y="0"/>
                  </a:lnTo>
                  <a:lnTo>
                    <a:pt x="5656" y="0"/>
                  </a:lnTo>
                  <a:lnTo>
                    <a:pt x="5656" y="0"/>
                  </a:lnTo>
                  <a:lnTo>
                    <a:pt x="5657" y="0"/>
                  </a:lnTo>
                  <a:lnTo>
                    <a:pt x="5658" y="0"/>
                  </a:lnTo>
                  <a:lnTo>
                    <a:pt x="5659" y="0"/>
                  </a:lnTo>
                  <a:lnTo>
                    <a:pt x="5659" y="0"/>
                  </a:lnTo>
                  <a:lnTo>
                    <a:pt x="5660" y="0"/>
                  </a:lnTo>
                  <a:lnTo>
                    <a:pt x="5661" y="0"/>
                  </a:lnTo>
                  <a:lnTo>
                    <a:pt x="5662" y="0"/>
                  </a:lnTo>
                  <a:lnTo>
                    <a:pt x="5663" y="0"/>
                  </a:lnTo>
                  <a:lnTo>
                    <a:pt x="5663" y="0"/>
                  </a:lnTo>
                  <a:lnTo>
                    <a:pt x="5663" y="0"/>
                  </a:lnTo>
                  <a:lnTo>
                    <a:pt x="5664" y="0"/>
                  </a:lnTo>
                  <a:lnTo>
                    <a:pt x="5665" y="0"/>
                  </a:lnTo>
                  <a:lnTo>
                    <a:pt x="5666" y="0"/>
                  </a:lnTo>
                  <a:lnTo>
                    <a:pt x="5667" y="0"/>
                  </a:lnTo>
                  <a:lnTo>
                    <a:pt x="5667" y="0"/>
                  </a:lnTo>
                  <a:lnTo>
                    <a:pt x="5668" y="0"/>
                  </a:lnTo>
                  <a:lnTo>
                    <a:pt x="5669" y="0"/>
                  </a:lnTo>
                  <a:lnTo>
                    <a:pt x="5670" y="0"/>
                  </a:lnTo>
                  <a:lnTo>
                    <a:pt x="5671" y="0"/>
                  </a:lnTo>
                  <a:lnTo>
                    <a:pt x="5671" y="0"/>
                  </a:lnTo>
                  <a:lnTo>
                    <a:pt x="5671" y="0"/>
                  </a:lnTo>
                  <a:lnTo>
                    <a:pt x="5672" y="0"/>
                  </a:lnTo>
                  <a:lnTo>
                    <a:pt x="5673" y="0"/>
                  </a:lnTo>
                  <a:lnTo>
                    <a:pt x="5674" y="0"/>
                  </a:lnTo>
                  <a:lnTo>
                    <a:pt x="5675" y="0"/>
                  </a:lnTo>
                  <a:lnTo>
                    <a:pt x="5675" y="0"/>
                  </a:lnTo>
                  <a:lnTo>
                    <a:pt x="5676" y="0"/>
                  </a:lnTo>
                  <a:lnTo>
                    <a:pt x="5677" y="0"/>
                  </a:lnTo>
                  <a:lnTo>
                    <a:pt x="5678" y="0"/>
                  </a:lnTo>
                  <a:lnTo>
                    <a:pt x="5678" y="0"/>
                  </a:lnTo>
                  <a:lnTo>
                    <a:pt x="5679" y="0"/>
                  </a:lnTo>
                  <a:lnTo>
                    <a:pt x="5679" y="0"/>
                  </a:lnTo>
                  <a:lnTo>
                    <a:pt x="5680" y="0"/>
                  </a:lnTo>
                  <a:lnTo>
                    <a:pt x="5681" y="0"/>
                  </a:lnTo>
                  <a:lnTo>
                    <a:pt x="5682" y="0"/>
                  </a:lnTo>
                  <a:lnTo>
                    <a:pt x="5682" y="0"/>
                  </a:lnTo>
                  <a:lnTo>
                    <a:pt x="5682" y="0"/>
                  </a:lnTo>
                  <a:lnTo>
                    <a:pt x="5683" y="0"/>
                  </a:lnTo>
                  <a:lnTo>
                    <a:pt x="5684" y="0"/>
                  </a:lnTo>
                  <a:lnTo>
                    <a:pt x="5685" y="0"/>
                  </a:lnTo>
                  <a:lnTo>
                    <a:pt x="5686" y="0"/>
                  </a:lnTo>
                  <a:lnTo>
                    <a:pt x="5687" y="0"/>
                  </a:lnTo>
                  <a:lnTo>
                    <a:pt x="5688" y="0"/>
                  </a:lnTo>
                  <a:lnTo>
                    <a:pt x="5689" y="0"/>
                  </a:lnTo>
                  <a:lnTo>
                    <a:pt x="5689" y="0"/>
                  </a:lnTo>
                  <a:lnTo>
                    <a:pt x="5690" y="0"/>
                  </a:lnTo>
                  <a:lnTo>
                    <a:pt x="5691" y="0"/>
                  </a:lnTo>
                  <a:lnTo>
                    <a:pt x="5692" y="0"/>
                  </a:lnTo>
                  <a:lnTo>
                    <a:pt x="5693" y="0"/>
                  </a:lnTo>
                  <a:lnTo>
                    <a:pt x="5694" y="0"/>
                  </a:lnTo>
                  <a:lnTo>
                    <a:pt x="5695" y="0"/>
                  </a:lnTo>
                  <a:lnTo>
                    <a:pt x="5695" y="0"/>
                  </a:lnTo>
                  <a:lnTo>
                    <a:pt x="5696" y="0"/>
                  </a:lnTo>
                  <a:lnTo>
                    <a:pt x="5697" y="0"/>
                  </a:lnTo>
                  <a:lnTo>
                    <a:pt x="5698" y="0"/>
                  </a:lnTo>
                  <a:lnTo>
                    <a:pt x="5699" y="0"/>
                  </a:lnTo>
                  <a:lnTo>
                    <a:pt x="5700" y="0"/>
                  </a:lnTo>
                  <a:lnTo>
                    <a:pt x="5701" y="0"/>
                  </a:lnTo>
                  <a:lnTo>
                    <a:pt x="5702" y="0"/>
                  </a:lnTo>
                  <a:lnTo>
                    <a:pt x="5702" y="0"/>
                  </a:lnTo>
                  <a:lnTo>
                    <a:pt x="5703" y="0"/>
                  </a:lnTo>
                  <a:lnTo>
                    <a:pt x="5703" y="0"/>
                  </a:lnTo>
                  <a:lnTo>
                    <a:pt x="5704" y="0"/>
                  </a:lnTo>
                  <a:lnTo>
                    <a:pt x="5705" y="0"/>
                  </a:lnTo>
                  <a:lnTo>
                    <a:pt x="5706" y="0"/>
                  </a:lnTo>
                  <a:lnTo>
                    <a:pt x="5707" y="0"/>
                  </a:lnTo>
                  <a:lnTo>
                    <a:pt x="5708" y="0"/>
                  </a:lnTo>
                  <a:lnTo>
                    <a:pt x="5709" y="1"/>
                  </a:lnTo>
                  <a:lnTo>
                    <a:pt x="5710" y="1"/>
                  </a:lnTo>
                  <a:lnTo>
                    <a:pt x="5710" y="1"/>
                  </a:lnTo>
                  <a:lnTo>
                    <a:pt x="5711" y="2"/>
                  </a:lnTo>
                  <a:lnTo>
                    <a:pt x="5712" y="2"/>
                  </a:lnTo>
                  <a:lnTo>
                    <a:pt x="5713" y="2"/>
                  </a:lnTo>
                  <a:lnTo>
                    <a:pt x="5714" y="3"/>
                  </a:lnTo>
                  <a:lnTo>
                    <a:pt x="5715" y="3"/>
                  </a:lnTo>
                  <a:lnTo>
                    <a:pt x="5716" y="4"/>
                  </a:lnTo>
                  <a:lnTo>
                    <a:pt x="5717" y="4"/>
                  </a:lnTo>
                  <a:lnTo>
                    <a:pt x="5717" y="5"/>
                  </a:lnTo>
                  <a:lnTo>
                    <a:pt x="5718" y="5"/>
                  </a:lnTo>
                  <a:lnTo>
                    <a:pt x="5719" y="6"/>
                  </a:lnTo>
                  <a:lnTo>
                    <a:pt x="5720" y="7"/>
                  </a:lnTo>
                  <a:lnTo>
                    <a:pt x="5721" y="7"/>
                  </a:lnTo>
                  <a:lnTo>
                    <a:pt x="5722" y="8"/>
                  </a:lnTo>
                  <a:lnTo>
                    <a:pt x="5723" y="9"/>
                  </a:lnTo>
                  <a:lnTo>
                    <a:pt x="5724" y="10"/>
                  </a:lnTo>
                  <a:lnTo>
                    <a:pt x="5724" y="11"/>
                  </a:lnTo>
                  <a:lnTo>
                    <a:pt x="5725" y="12"/>
                  </a:lnTo>
                  <a:lnTo>
                    <a:pt x="5726" y="13"/>
                  </a:lnTo>
                  <a:lnTo>
                    <a:pt x="5727" y="14"/>
                  </a:lnTo>
                  <a:lnTo>
                    <a:pt x="5728" y="15"/>
                  </a:lnTo>
                  <a:lnTo>
                    <a:pt x="5729" y="16"/>
                  </a:lnTo>
                  <a:lnTo>
                    <a:pt x="5730" y="17"/>
                  </a:lnTo>
                  <a:lnTo>
                    <a:pt x="5731" y="18"/>
                  </a:lnTo>
                  <a:lnTo>
                    <a:pt x="5732" y="19"/>
                  </a:lnTo>
                  <a:lnTo>
                    <a:pt x="5732" y="20"/>
                  </a:lnTo>
                  <a:lnTo>
                    <a:pt x="5733" y="22"/>
                  </a:lnTo>
                  <a:lnTo>
                    <a:pt x="5734" y="23"/>
                  </a:lnTo>
                  <a:lnTo>
                    <a:pt x="5735" y="24"/>
                  </a:lnTo>
                  <a:lnTo>
                    <a:pt x="5736" y="26"/>
                  </a:lnTo>
                  <a:lnTo>
                    <a:pt x="5737" y="27"/>
                  </a:lnTo>
                  <a:lnTo>
                    <a:pt x="5738" y="28"/>
                  </a:lnTo>
                  <a:lnTo>
                    <a:pt x="5739" y="30"/>
                  </a:lnTo>
                  <a:lnTo>
                    <a:pt x="5739" y="31"/>
                  </a:lnTo>
                  <a:lnTo>
                    <a:pt x="5740" y="33"/>
                  </a:lnTo>
                  <a:lnTo>
                    <a:pt x="5741" y="34"/>
                  </a:lnTo>
                  <a:lnTo>
                    <a:pt x="5742" y="36"/>
                  </a:lnTo>
                  <a:lnTo>
                    <a:pt x="5743" y="38"/>
                  </a:lnTo>
                  <a:lnTo>
                    <a:pt x="5744" y="39"/>
                  </a:lnTo>
                  <a:lnTo>
                    <a:pt x="5745" y="41"/>
                  </a:lnTo>
                  <a:lnTo>
                    <a:pt x="5746" y="43"/>
                  </a:lnTo>
                  <a:lnTo>
                    <a:pt x="5746" y="45"/>
                  </a:lnTo>
                  <a:lnTo>
                    <a:pt x="5747" y="47"/>
                  </a:lnTo>
                  <a:lnTo>
                    <a:pt x="5748" y="48"/>
                  </a:lnTo>
                  <a:lnTo>
                    <a:pt x="5749" y="50"/>
                  </a:lnTo>
                  <a:lnTo>
                    <a:pt x="5750" y="52"/>
                  </a:lnTo>
                  <a:lnTo>
                    <a:pt x="5751" y="54"/>
                  </a:lnTo>
                  <a:lnTo>
                    <a:pt x="5752" y="56"/>
                  </a:lnTo>
                  <a:lnTo>
                    <a:pt x="5753" y="58"/>
                  </a:lnTo>
                  <a:lnTo>
                    <a:pt x="5754" y="60"/>
                  </a:lnTo>
                  <a:lnTo>
                    <a:pt x="5754" y="63"/>
                  </a:lnTo>
                  <a:lnTo>
                    <a:pt x="5755" y="65"/>
                  </a:lnTo>
                  <a:lnTo>
                    <a:pt x="5756" y="67"/>
                  </a:lnTo>
                  <a:lnTo>
                    <a:pt x="5757" y="69"/>
                  </a:lnTo>
                  <a:lnTo>
                    <a:pt x="5758" y="71"/>
                  </a:lnTo>
                  <a:lnTo>
                    <a:pt x="5759" y="74"/>
                  </a:lnTo>
                  <a:lnTo>
                    <a:pt x="5760" y="76"/>
                  </a:lnTo>
                  <a:lnTo>
                    <a:pt x="5761" y="78"/>
                  </a:lnTo>
                  <a:lnTo>
                    <a:pt x="5761" y="81"/>
                  </a:lnTo>
                  <a:lnTo>
                    <a:pt x="5762" y="83"/>
                  </a:lnTo>
                  <a:lnTo>
                    <a:pt x="5763" y="86"/>
                  </a:lnTo>
                  <a:lnTo>
                    <a:pt x="5764" y="88"/>
                  </a:lnTo>
                  <a:lnTo>
                    <a:pt x="5765" y="91"/>
                  </a:lnTo>
                  <a:lnTo>
                    <a:pt x="5765" y="91"/>
                  </a:lnTo>
                  <a:lnTo>
                    <a:pt x="5766" y="93"/>
                  </a:lnTo>
                  <a:lnTo>
                    <a:pt x="5767" y="96"/>
                  </a:lnTo>
                  <a:lnTo>
                    <a:pt x="5768" y="98"/>
                  </a:lnTo>
                  <a:lnTo>
                    <a:pt x="5768" y="101"/>
                  </a:lnTo>
                  <a:lnTo>
                    <a:pt x="5769" y="103"/>
                  </a:lnTo>
                  <a:lnTo>
                    <a:pt x="5770" y="106"/>
                  </a:lnTo>
                  <a:lnTo>
                    <a:pt x="5771" y="108"/>
                  </a:lnTo>
                  <a:lnTo>
                    <a:pt x="5772" y="111"/>
                  </a:lnTo>
                  <a:lnTo>
                    <a:pt x="5773" y="113"/>
                  </a:lnTo>
                  <a:lnTo>
                    <a:pt x="5774" y="116"/>
                  </a:lnTo>
                  <a:lnTo>
                    <a:pt x="5774" y="118"/>
                  </a:lnTo>
                  <a:lnTo>
                    <a:pt x="5775" y="121"/>
                  </a:lnTo>
                  <a:lnTo>
                    <a:pt x="5776" y="123"/>
                  </a:lnTo>
                  <a:lnTo>
                    <a:pt x="5777" y="126"/>
                  </a:lnTo>
                  <a:lnTo>
                    <a:pt x="5778" y="128"/>
                  </a:lnTo>
                  <a:lnTo>
                    <a:pt x="5779" y="131"/>
                  </a:lnTo>
                  <a:lnTo>
                    <a:pt x="5780" y="133"/>
                  </a:lnTo>
                  <a:lnTo>
                    <a:pt x="5780" y="136"/>
                  </a:lnTo>
                  <a:lnTo>
                    <a:pt x="5781" y="138"/>
                  </a:lnTo>
                  <a:lnTo>
                    <a:pt x="5781" y="138"/>
                  </a:lnTo>
                  <a:lnTo>
                    <a:pt x="5782" y="141"/>
                  </a:lnTo>
                  <a:lnTo>
                    <a:pt x="5783" y="144"/>
                  </a:lnTo>
                  <a:lnTo>
                    <a:pt x="5784" y="146"/>
                  </a:lnTo>
                  <a:lnTo>
                    <a:pt x="5785" y="149"/>
                  </a:lnTo>
                  <a:lnTo>
                    <a:pt x="5786" y="151"/>
                  </a:lnTo>
                  <a:lnTo>
                    <a:pt x="5786" y="154"/>
                  </a:lnTo>
                  <a:lnTo>
                    <a:pt x="5787" y="156"/>
                  </a:lnTo>
                  <a:lnTo>
                    <a:pt x="5788" y="159"/>
                  </a:lnTo>
                  <a:lnTo>
                    <a:pt x="5789" y="162"/>
                  </a:lnTo>
                  <a:lnTo>
                    <a:pt x="5790" y="164"/>
                  </a:lnTo>
                  <a:lnTo>
                    <a:pt x="5791" y="167"/>
                  </a:lnTo>
                  <a:lnTo>
                    <a:pt x="5792" y="169"/>
                  </a:lnTo>
                  <a:lnTo>
                    <a:pt x="5793" y="172"/>
                  </a:lnTo>
                  <a:lnTo>
                    <a:pt x="5794" y="174"/>
                  </a:lnTo>
                  <a:lnTo>
                    <a:pt x="5794" y="177"/>
                  </a:lnTo>
                  <a:lnTo>
                    <a:pt x="5795" y="180"/>
                  </a:lnTo>
                  <a:lnTo>
                    <a:pt x="5796" y="182"/>
                  </a:lnTo>
                  <a:lnTo>
                    <a:pt x="5797" y="185"/>
                  </a:lnTo>
                  <a:lnTo>
                    <a:pt x="5798" y="187"/>
                  </a:lnTo>
                  <a:lnTo>
                    <a:pt x="5799" y="190"/>
                  </a:lnTo>
                  <a:lnTo>
                    <a:pt x="5800" y="192"/>
                  </a:lnTo>
                  <a:lnTo>
                    <a:pt x="5801" y="195"/>
                  </a:lnTo>
                  <a:lnTo>
                    <a:pt x="5801" y="197"/>
                  </a:lnTo>
                  <a:lnTo>
                    <a:pt x="5802" y="200"/>
                  </a:lnTo>
                  <a:lnTo>
                    <a:pt x="5803" y="203"/>
                  </a:lnTo>
                  <a:lnTo>
                    <a:pt x="5804" y="205"/>
                  </a:lnTo>
                  <a:lnTo>
                    <a:pt x="5805" y="208"/>
                  </a:lnTo>
                  <a:lnTo>
                    <a:pt x="5806" y="210"/>
                  </a:lnTo>
                  <a:lnTo>
                    <a:pt x="5807" y="213"/>
                  </a:lnTo>
                  <a:lnTo>
                    <a:pt x="5808" y="215"/>
                  </a:lnTo>
                  <a:lnTo>
                    <a:pt x="5808" y="218"/>
                  </a:lnTo>
                  <a:lnTo>
                    <a:pt x="5809" y="221"/>
                  </a:lnTo>
                  <a:lnTo>
                    <a:pt x="5810" y="223"/>
                  </a:lnTo>
                  <a:lnTo>
                    <a:pt x="5811" y="226"/>
                  </a:lnTo>
                  <a:lnTo>
                    <a:pt x="5812" y="228"/>
                  </a:lnTo>
                  <a:lnTo>
                    <a:pt x="5813" y="231"/>
                  </a:lnTo>
                  <a:lnTo>
                    <a:pt x="5814" y="233"/>
                  </a:lnTo>
                  <a:lnTo>
                    <a:pt x="5815" y="236"/>
                  </a:lnTo>
                  <a:lnTo>
                    <a:pt x="5816" y="239"/>
                  </a:lnTo>
                  <a:lnTo>
                    <a:pt x="5816" y="241"/>
                  </a:lnTo>
                  <a:lnTo>
                    <a:pt x="5817" y="244"/>
                  </a:lnTo>
                  <a:lnTo>
                    <a:pt x="5818" y="246"/>
                  </a:lnTo>
                  <a:lnTo>
                    <a:pt x="5819" y="249"/>
                  </a:lnTo>
                  <a:lnTo>
                    <a:pt x="5820" y="251"/>
                  </a:lnTo>
                  <a:lnTo>
                    <a:pt x="5821" y="254"/>
                  </a:lnTo>
                  <a:lnTo>
                    <a:pt x="5822" y="257"/>
                  </a:lnTo>
                  <a:lnTo>
                    <a:pt x="5823" y="259"/>
                  </a:lnTo>
                  <a:lnTo>
                    <a:pt x="5823" y="262"/>
                  </a:lnTo>
                  <a:lnTo>
                    <a:pt x="5824" y="264"/>
                  </a:lnTo>
                  <a:lnTo>
                    <a:pt x="5825" y="267"/>
                  </a:lnTo>
                  <a:lnTo>
                    <a:pt x="5826" y="269"/>
                  </a:lnTo>
                  <a:lnTo>
                    <a:pt x="5827" y="272"/>
                  </a:lnTo>
                  <a:lnTo>
                    <a:pt x="5828" y="275"/>
                  </a:lnTo>
                  <a:lnTo>
                    <a:pt x="5829" y="277"/>
                  </a:lnTo>
                  <a:lnTo>
                    <a:pt x="5830" y="280"/>
                  </a:lnTo>
                  <a:lnTo>
                    <a:pt x="5830" y="282"/>
                  </a:lnTo>
                  <a:lnTo>
                    <a:pt x="5831" y="285"/>
                  </a:lnTo>
                  <a:lnTo>
                    <a:pt x="5832" y="287"/>
                  </a:lnTo>
                  <a:lnTo>
                    <a:pt x="5833" y="290"/>
                  </a:lnTo>
                  <a:lnTo>
                    <a:pt x="5834" y="293"/>
                  </a:lnTo>
                  <a:lnTo>
                    <a:pt x="5835" y="295"/>
                  </a:lnTo>
                  <a:lnTo>
                    <a:pt x="5836" y="298"/>
                  </a:lnTo>
                  <a:lnTo>
                    <a:pt x="5837" y="300"/>
                  </a:lnTo>
                  <a:lnTo>
                    <a:pt x="5838" y="303"/>
                  </a:lnTo>
                  <a:lnTo>
                    <a:pt x="5838" y="305"/>
                  </a:lnTo>
                  <a:lnTo>
                    <a:pt x="5839" y="308"/>
                  </a:lnTo>
                  <a:lnTo>
                    <a:pt x="5840" y="311"/>
                  </a:lnTo>
                  <a:lnTo>
                    <a:pt x="5841" y="313"/>
                  </a:lnTo>
                  <a:lnTo>
                    <a:pt x="5842" y="316"/>
                  </a:lnTo>
                  <a:lnTo>
                    <a:pt x="5843" y="318"/>
                  </a:lnTo>
                  <a:lnTo>
                    <a:pt x="5844" y="321"/>
                  </a:lnTo>
                  <a:lnTo>
                    <a:pt x="5845" y="323"/>
                  </a:lnTo>
                  <a:lnTo>
                    <a:pt x="5845" y="326"/>
                  </a:lnTo>
                  <a:lnTo>
                    <a:pt x="5846" y="329"/>
                  </a:lnTo>
                  <a:lnTo>
                    <a:pt x="5847" y="331"/>
                  </a:lnTo>
                  <a:lnTo>
                    <a:pt x="5848" y="334"/>
                  </a:lnTo>
                  <a:lnTo>
                    <a:pt x="5849" y="336"/>
                  </a:lnTo>
                  <a:lnTo>
                    <a:pt x="5850" y="339"/>
                  </a:lnTo>
                  <a:lnTo>
                    <a:pt x="5851" y="341"/>
                  </a:lnTo>
                  <a:lnTo>
                    <a:pt x="5852" y="344"/>
                  </a:lnTo>
                  <a:lnTo>
                    <a:pt x="5852" y="347"/>
                  </a:lnTo>
                  <a:lnTo>
                    <a:pt x="5853" y="349"/>
                  </a:lnTo>
                  <a:lnTo>
                    <a:pt x="5854" y="352"/>
                  </a:lnTo>
                  <a:lnTo>
                    <a:pt x="5855" y="354"/>
                  </a:lnTo>
                  <a:lnTo>
                    <a:pt x="5856" y="357"/>
                  </a:lnTo>
                  <a:lnTo>
                    <a:pt x="5857" y="359"/>
                  </a:lnTo>
                  <a:lnTo>
                    <a:pt x="5858" y="362"/>
                  </a:lnTo>
                  <a:lnTo>
                    <a:pt x="5859" y="365"/>
                  </a:lnTo>
                  <a:lnTo>
                    <a:pt x="5860" y="367"/>
                  </a:lnTo>
                  <a:lnTo>
                    <a:pt x="5860" y="370"/>
                  </a:lnTo>
                  <a:lnTo>
                    <a:pt x="5861" y="372"/>
                  </a:lnTo>
                  <a:lnTo>
                    <a:pt x="5862" y="375"/>
                  </a:lnTo>
                  <a:lnTo>
                    <a:pt x="5863" y="377"/>
                  </a:lnTo>
                  <a:lnTo>
                    <a:pt x="5864" y="380"/>
                  </a:lnTo>
                  <a:lnTo>
                    <a:pt x="5865" y="383"/>
                  </a:lnTo>
                  <a:lnTo>
                    <a:pt x="5866" y="385"/>
                  </a:lnTo>
                  <a:lnTo>
                    <a:pt x="5867" y="388"/>
                  </a:lnTo>
                  <a:lnTo>
                    <a:pt x="5867" y="390"/>
                  </a:lnTo>
                  <a:lnTo>
                    <a:pt x="5868" y="393"/>
                  </a:lnTo>
                  <a:lnTo>
                    <a:pt x="5869" y="395"/>
                  </a:lnTo>
                  <a:lnTo>
                    <a:pt x="5870" y="398"/>
                  </a:lnTo>
                  <a:lnTo>
                    <a:pt x="5871" y="401"/>
                  </a:lnTo>
                  <a:lnTo>
                    <a:pt x="5872" y="403"/>
                  </a:lnTo>
                  <a:lnTo>
                    <a:pt x="5873" y="406"/>
                  </a:lnTo>
                  <a:lnTo>
                    <a:pt x="5874" y="408"/>
                  </a:lnTo>
                  <a:lnTo>
                    <a:pt x="5874" y="411"/>
                  </a:lnTo>
                  <a:lnTo>
                    <a:pt x="5875" y="413"/>
                  </a:lnTo>
                  <a:lnTo>
                    <a:pt x="5876" y="416"/>
                  </a:lnTo>
                  <a:lnTo>
                    <a:pt x="5877" y="419"/>
                  </a:lnTo>
                  <a:lnTo>
                    <a:pt x="5878" y="421"/>
                  </a:lnTo>
                  <a:lnTo>
                    <a:pt x="5879" y="424"/>
                  </a:lnTo>
                  <a:lnTo>
                    <a:pt x="5880" y="426"/>
                  </a:lnTo>
                  <a:lnTo>
                    <a:pt x="5881" y="429"/>
                  </a:lnTo>
                  <a:lnTo>
                    <a:pt x="5881" y="431"/>
                  </a:lnTo>
                  <a:lnTo>
                    <a:pt x="5882" y="434"/>
                  </a:lnTo>
                  <a:lnTo>
                    <a:pt x="5883" y="436"/>
                  </a:lnTo>
                  <a:lnTo>
                    <a:pt x="5884" y="439"/>
                  </a:lnTo>
                  <a:lnTo>
                    <a:pt x="5885" y="442"/>
                  </a:lnTo>
                  <a:lnTo>
                    <a:pt x="5886" y="444"/>
                  </a:lnTo>
                  <a:lnTo>
                    <a:pt x="5887" y="447"/>
                  </a:lnTo>
                  <a:lnTo>
                    <a:pt x="5888" y="449"/>
                  </a:lnTo>
                  <a:lnTo>
                    <a:pt x="5889" y="452"/>
                  </a:lnTo>
                  <a:lnTo>
                    <a:pt x="5889" y="454"/>
                  </a:lnTo>
                  <a:lnTo>
                    <a:pt x="5890" y="457"/>
                  </a:lnTo>
                  <a:lnTo>
                    <a:pt x="5891" y="460"/>
                  </a:lnTo>
                  <a:lnTo>
                    <a:pt x="5892" y="462"/>
                  </a:lnTo>
                  <a:lnTo>
                    <a:pt x="5893" y="465"/>
                  </a:lnTo>
                  <a:lnTo>
                    <a:pt x="5894" y="467"/>
                  </a:lnTo>
                  <a:lnTo>
                    <a:pt x="5895" y="470"/>
                  </a:lnTo>
                  <a:lnTo>
                    <a:pt x="5896" y="472"/>
                  </a:lnTo>
                  <a:lnTo>
                    <a:pt x="5896" y="475"/>
                  </a:lnTo>
                  <a:lnTo>
                    <a:pt x="5897" y="478"/>
                  </a:lnTo>
                  <a:lnTo>
                    <a:pt x="5898" y="480"/>
                  </a:lnTo>
                  <a:lnTo>
                    <a:pt x="5899" y="483"/>
                  </a:lnTo>
                  <a:lnTo>
                    <a:pt x="5900" y="485"/>
                  </a:lnTo>
                  <a:lnTo>
                    <a:pt x="5901" y="488"/>
                  </a:lnTo>
                  <a:lnTo>
                    <a:pt x="5902" y="490"/>
                  </a:lnTo>
                  <a:lnTo>
                    <a:pt x="5903" y="493"/>
                  </a:lnTo>
                  <a:lnTo>
                    <a:pt x="5903" y="496"/>
                  </a:lnTo>
                  <a:lnTo>
                    <a:pt x="5904" y="498"/>
                  </a:lnTo>
                  <a:lnTo>
                    <a:pt x="5905" y="501"/>
                  </a:lnTo>
                  <a:lnTo>
                    <a:pt x="5906" y="503"/>
                  </a:lnTo>
                  <a:lnTo>
                    <a:pt x="5907" y="506"/>
                  </a:lnTo>
                  <a:lnTo>
                    <a:pt x="5908" y="508"/>
                  </a:lnTo>
                  <a:lnTo>
                    <a:pt x="5909" y="511"/>
                  </a:lnTo>
                  <a:lnTo>
                    <a:pt x="5910" y="514"/>
                  </a:lnTo>
                  <a:lnTo>
                    <a:pt x="5911" y="516"/>
                  </a:lnTo>
                  <a:lnTo>
                    <a:pt x="5911" y="519"/>
                  </a:lnTo>
                  <a:lnTo>
                    <a:pt x="5912" y="521"/>
                  </a:lnTo>
                  <a:lnTo>
                    <a:pt x="5913" y="524"/>
                  </a:lnTo>
                  <a:lnTo>
                    <a:pt x="5914" y="526"/>
                  </a:lnTo>
                  <a:lnTo>
                    <a:pt x="5915" y="529"/>
                  </a:lnTo>
                  <a:lnTo>
                    <a:pt x="5916" y="532"/>
                  </a:lnTo>
                  <a:lnTo>
                    <a:pt x="5917" y="534"/>
                  </a:lnTo>
                  <a:lnTo>
                    <a:pt x="5918" y="537"/>
                  </a:lnTo>
                  <a:lnTo>
                    <a:pt x="5918" y="539"/>
                  </a:lnTo>
                  <a:lnTo>
                    <a:pt x="5919" y="542"/>
                  </a:lnTo>
                  <a:lnTo>
                    <a:pt x="5920" y="544"/>
                  </a:lnTo>
                  <a:lnTo>
                    <a:pt x="5921" y="547"/>
                  </a:lnTo>
                  <a:lnTo>
                    <a:pt x="5922" y="550"/>
                  </a:lnTo>
                  <a:lnTo>
                    <a:pt x="5923" y="552"/>
                  </a:lnTo>
                  <a:lnTo>
                    <a:pt x="5924" y="555"/>
                  </a:lnTo>
                  <a:lnTo>
                    <a:pt x="5925" y="557"/>
                  </a:lnTo>
                  <a:lnTo>
                    <a:pt x="5925" y="560"/>
                  </a:lnTo>
                  <a:lnTo>
                    <a:pt x="5926" y="562"/>
                  </a:lnTo>
                  <a:lnTo>
                    <a:pt x="5927" y="565"/>
                  </a:lnTo>
                  <a:lnTo>
                    <a:pt x="5928" y="568"/>
                  </a:lnTo>
                  <a:lnTo>
                    <a:pt x="5929" y="570"/>
                  </a:lnTo>
                  <a:lnTo>
                    <a:pt x="5930" y="573"/>
                  </a:lnTo>
                  <a:lnTo>
                    <a:pt x="5931" y="575"/>
                  </a:lnTo>
                  <a:lnTo>
                    <a:pt x="5932" y="578"/>
                  </a:lnTo>
                  <a:lnTo>
                    <a:pt x="5933" y="580"/>
                  </a:lnTo>
                  <a:lnTo>
                    <a:pt x="5933" y="583"/>
                  </a:lnTo>
                  <a:lnTo>
                    <a:pt x="5934" y="586"/>
                  </a:lnTo>
                  <a:lnTo>
                    <a:pt x="5935" y="588"/>
                  </a:lnTo>
                  <a:lnTo>
                    <a:pt x="5936" y="591"/>
                  </a:lnTo>
                  <a:lnTo>
                    <a:pt x="5937" y="593"/>
                  </a:lnTo>
                  <a:lnTo>
                    <a:pt x="5938" y="596"/>
                  </a:lnTo>
                  <a:lnTo>
                    <a:pt x="5939" y="598"/>
                  </a:lnTo>
                  <a:lnTo>
                    <a:pt x="5940" y="601"/>
                  </a:lnTo>
                  <a:lnTo>
                    <a:pt x="5940" y="601"/>
                  </a:lnTo>
                  <a:lnTo>
                    <a:pt x="5940" y="603"/>
                  </a:lnTo>
                  <a:lnTo>
                    <a:pt x="5941" y="606"/>
                  </a:lnTo>
                  <a:lnTo>
                    <a:pt x="5942" y="609"/>
                  </a:lnTo>
                  <a:lnTo>
                    <a:pt x="5943" y="611"/>
                  </a:lnTo>
                  <a:lnTo>
                    <a:pt x="5944" y="614"/>
                  </a:lnTo>
                  <a:lnTo>
                    <a:pt x="5945" y="616"/>
                  </a:lnTo>
                  <a:lnTo>
                    <a:pt x="5946" y="619"/>
                  </a:lnTo>
                  <a:lnTo>
                    <a:pt x="5946" y="619"/>
                  </a:lnTo>
                  <a:lnTo>
                    <a:pt x="5946" y="621"/>
                  </a:lnTo>
                  <a:lnTo>
                    <a:pt x="5947" y="624"/>
                  </a:lnTo>
                  <a:lnTo>
                    <a:pt x="5948" y="626"/>
                  </a:lnTo>
                  <a:lnTo>
                    <a:pt x="5949" y="629"/>
                  </a:lnTo>
                  <a:lnTo>
                    <a:pt x="5950" y="631"/>
                  </a:lnTo>
                  <a:lnTo>
                    <a:pt x="5951" y="634"/>
                  </a:lnTo>
                  <a:lnTo>
                    <a:pt x="5952" y="636"/>
                  </a:lnTo>
                  <a:lnTo>
                    <a:pt x="5952" y="639"/>
                  </a:lnTo>
                  <a:lnTo>
                    <a:pt x="5953" y="641"/>
                  </a:lnTo>
                  <a:lnTo>
                    <a:pt x="5954" y="644"/>
                  </a:lnTo>
                  <a:lnTo>
                    <a:pt x="5955" y="646"/>
                  </a:lnTo>
                  <a:lnTo>
                    <a:pt x="5956" y="649"/>
                  </a:lnTo>
                  <a:lnTo>
                    <a:pt x="5957" y="651"/>
                  </a:lnTo>
                  <a:lnTo>
                    <a:pt x="5958" y="654"/>
                  </a:lnTo>
                  <a:lnTo>
                    <a:pt x="5958" y="654"/>
                  </a:lnTo>
                  <a:lnTo>
                    <a:pt x="5958" y="656"/>
                  </a:lnTo>
                  <a:lnTo>
                    <a:pt x="5959" y="659"/>
                  </a:lnTo>
                  <a:lnTo>
                    <a:pt x="5960" y="661"/>
                  </a:lnTo>
                  <a:lnTo>
                    <a:pt x="5961" y="664"/>
                  </a:lnTo>
                  <a:lnTo>
                    <a:pt x="5962" y="666"/>
                  </a:lnTo>
                  <a:lnTo>
                    <a:pt x="5963" y="669"/>
                  </a:lnTo>
                  <a:lnTo>
                    <a:pt x="5964" y="671"/>
                  </a:lnTo>
                  <a:lnTo>
                    <a:pt x="5965" y="674"/>
                  </a:lnTo>
                  <a:lnTo>
                    <a:pt x="5965" y="676"/>
                  </a:lnTo>
                  <a:lnTo>
                    <a:pt x="5966" y="679"/>
                  </a:lnTo>
                  <a:lnTo>
                    <a:pt x="5967" y="681"/>
                  </a:lnTo>
                  <a:lnTo>
                    <a:pt x="5968" y="684"/>
                  </a:lnTo>
                  <a:lnTo>
                    <a:pt x="5969" y="687"/>
                  </a:lnTo>
                  <a:lnTo>
                    <a:pt x="5970" y="689"/>
                  </a:lnTo>
                  <a:lnTo>
                    <a:pt x="5970" y="689"/>
                  </a:lnTo>
                  <a:lnTo>
                    <a:pt x="5971" y="692"/>
                  </a:lnTo>
                  <a:lnTo>
                    <a:pt x="5971" y="694"/>
                  </a:lnTo>
                  <a:lnTo>
                    <a:pt x="5972" y="697"/>
                  </a:lnTo>
                  <a:lnTo>
                    <a:pt x="5973" y="699"/>
                  </a:lnTo>
                  <a:lnTo>
                    <a:pt x="5974" y="702"/>
                  </a:lnTo>
                  <a:lnTo>
                    <a:pt x="5975" y="704"/>
                  </a:lnTo>
                  <a:lnTo>
                    <a:pt x="5976" y="707"/>
                  </a:lnTo>
                  <a:lnTo>
                    <a:pt x="5977" y="709"/>
                  </a:lnTo>
                  <a:lnTo>
                    <a:pt x="5977" y="712"/>
                  </a:lnTo>
                  <a:lnTo>
                    <a:pt x="5978" y="714"/>
                  </a:lnTo>
                  <a:lnTo>
                    <a:pt x="5979" y="717"/>
                  </a:lnTo>
                  <a:lnTo>
                    <a:pt x="5980" y="719"/>
                  </a:lnTo>
                  <a:lnTo>
                    <a:pt x="5981" y="722"/>
                  </a:lnTo>
                  <a:lnTo>
                    <a:pt x="5982" y="724"/>
                  </a:lnTo>
                  <a:lnTo>
                    <a:pt x="5982" y="724"/>
                  </a:lnTo>
                  <a:lnTo>
                    <a:pt x="5983" y="727"/>
                  </a:lnTo>
                  <a:lnTo>
                    <a:pt x="5983" y="729"/>
                  </a:lnTo>
                  <a:lnTo>
                    <a:pt x="5984" y="732"/>
                  </a:lnTo>
                  <a:lnTo>
                    <a:pt x="5985" y="734"/>
                  </a:lnTo>
                  <a:lnTo>
                    <a:pt x="5986" y="737"/>
                  </a:lnTo>
                  <a:lnTo>
                    <a:pt x="5987" y="739"/>
                  </a:lnTo>
                  <a:lnTo>
                    <a:pt x="5988" y="742"/>
                  </a:lnTo>
                  <a:lnTo>
                    <a:pt x="5988" y="742"/>
                  </a:lnTo>
                  <a:lnTo>
                    <a:pt x="5989" y="744"/>
                  </a:lnTo>
                  <a:lnTo>
                    <a:pt x="5990" y="747"/>
                  </a:lnTo>
                  <a:lnTo>
                    <a:pt x="5990" y="750"/>
                  </a:lnTo>
                  <a:lnTo>
                    <a:pt x="5991" y="752"/>
                  </a:lnTo>
                  <a:lnTo>
                    <a:pt x="5992" y="755"/>
                  </a:lnTo>
                  <a:lnTo>
                    <a:pt x="5993" y="757"/>
                  </a:lnTo>
                  <a:lnTo>
                    <a:pt x="5994" y="760"/>
                  </a:lnTo>
                  <a:lnTo>
                    <a:pt x="5995" y="762"/>
                  </a:lnTo>
                  <a:lnTo>
                    <a:pt x="5996" y="765"/>
                  </a:lnTo>
                  <a:lnTo>
                    <a:pt x="5997" y="767"/>
                  </a:lnTo>
                  <a:lnTo>
                    <a:pt x="5997" y="770"/>
                  </a:lnTo>
                  <a:lnTo>
                    <a:pt x="5998" y="772"/>
                  </a:lnTo>
                  <a:lnTo>
                    <a:pt x="5999" y="775"/>
                  </a:lnTo>
                  <a:lnTo>
                    <a:pt x="6000" y="778"/>
                  </a:lnTo>
                  <a:lnTo>
                    <a:pt x="6001" y="780"/>
                  </a:lnTo>
                  <a:lnTo>
                    <a:pt x="6002" y="783"/>
                  </a:lnTo>
                  <a:lnTo>
                    <a:pt x="6003" y="785"/>
                  </a:lnTo>
                  <a:lnTo>
                    <a:pt x="6003" y="788"/>
                  </a:lnTo>
                  <a:lnTo>
                    <a:pt x="6004" y="790"/>
                  </a:lnTo>
                  <a:lnTo>
                    <a:pt x="6005" y="793"/>
                  </a:lnTo>
                  <a:lnTo>
                    <a:pt x="6006" y="795"/>
                  </a:lnTo>
                  <a:lnTo>
                    <a:pt x="6007" y="798"/>
                  </a:lnTo>
                  <a:lnTo>
                    <a:pt x="6008" y="800"/>
                  </a:lnTo>
                  <a:lnTo>
                    <a:pt x="6009" y="803"/>
                  </a:lnTo>
                  <a:lnTo>
                    <a:pt x="6010" y="806"/>
                  </a:lnTo>
                  <a:lnTo>
                    <a:pt x="6010" y="806"/>
                  </a:lnTo>
                  <a:lnTo>
                    <a:pt x="6010" y="808"/>
                  </a:lnTo>
                  <a:lnTo>
                    <a:pt x="6011" y="811"/>
                  </a:lnTo>
                  <a:lnTo>
                    <a:pt x="6012" y="813"/>
                  </a:lnTo>
                  <a:lnTo>
                    <a:pt x="6013" y="816"/>
                  </a:lnTo>
                  <a:lnTo>
                    <a:pt x="6014" y="818"/>
                  </a:lnTo>
                  <a:lnTo>
                    <a:pt x="6015" y="821"/>
                  </a:lnTo>
                  <a:lnTo>
                    <a:pt x="6016" y="823"/>
                  </a:lnTo>
                  <a:lnTo>
                    <a:pt x="6017" y="825"/>
                  </a:lnTo>
                  <a:lnTo>
                    <a:pt x="6017" y="828"/>
                  </a:lnTo>
                  <a:lnTo>
                    <a:pt x="6018" y="830"/>
                  </a:lnTo>
                  <a:lnTo>
                    <a:pt x="6019" y="833"/>
                  </a:lnTo>
                  <a:lnTo>
                    <a:pt x="6020" y="835"/>
                  </a:lnTo>
                  <a:lnTo>
                    <a:pt x="6021" y="837"/>
                  </a:lnTo>
                  <a:lnTo>
                    <a:pt x="6022" y="839"/>
                  </a:lnTo>
                  <a:lnTo>
                    <a:pt x="6023" y="842"/>
                  </a:lnTo>
                  <a:lnTo>
                    <a:pt x="6024" y="844"/>
                  </a:lnTo>
                  <a:lnTo>
                    <a:pt x="6024" y="846"/>
                  </a:lnTo>
                  <a:lnTo>
                    <a:pt x="6025" y="849"/>
                  </a:lnTo>
                  <a:lnTo>
                    <a:pt x="6026" y="851"/>
                  </a:lnTo>
                  <a:lnTo>
                    <a:pt x="6027" y="853"/>
                  </a:lnTo>
                  <a:lnTo>
                    <a:pt x="6028" y="855"/>
                  </a:lnTo>
                  <a:lnTo>
                    <a:pt x="6029" y="857"/>
                  </a:lnTo>
                  <a:lnTo>
                    <a:pt x="6030" y="859"/>
                  </a:lnTo>
                  <a:lnTo>
                    <a:pt x="6030" y="862"/>
                  </a:lnTo>
                  <a:lnTo>
                    <a:pt x="6031" y="864"/>
                  </a:lnTo>
                  <a:lnTo>
                    <a:pt x="6032" y="866"/>
                  </a:lnTo>
                  <a:lnTo>
                    <a:pt x="6033" y="868"/>
                  </a:lnTo>
                  <a:lnTo>
                    <a:pt x="6034" y="870"/>
                  </a:lnTo>
                  <a:lnTo>
                    <a:pt x="6035" y="872"/>
                  </a:lnTo>
                  <a:lnTo>
                    <a:pt x="6036" y="874"/>
                  </a:lnTo>
                  <a:lnTo>
                    <a:pt x="6037" y="876"/>
                  </a:lnTo>
                  <a:lnTo>
                    <a:pt x="6037" y="878"/>
                  </a:lnTo>
                  <a:lnTo>
                    <a:pt x="6038" y="880"/>
                  </a:lnTo>
                  <a:lnTo>
                    <a:pt x="6039" y="882"/>
                  </a:lnTo>
                  <a:lnTo>
                    <a:pt x="6040" y="884"/>
                  </a:lnTo>
                  <a:lnTo>
                    <a:pt x="6041" y="886"/>
                  </a:lnTo>
                  <a:lnTo>
                    <a:pt x="6042" y="888"/>
                  </a:lnTo>
                  <a:lnTo>
                    <a:pt x="6043" y="890"/>
                  </a:lnTo>
                  <a:lnTo>
                    <a:pt x="6044" y="892"/>
                  </a:lnTo>
                  <a:lnTo>
                    <a:pt x="6044" y="894"/>
                  </a:lnTo>
                  <a:lnTo>
                    <a:pt x="6045" y="895"/>
                  </a:lnTo>
                  <a:lnTo>
                    <a:pt x="6046" y="897"/>
                  </a:lnTo>
                  <a:lnTo>
                    <a:pt x="6047" y="899"/>
                  </a:lnTo>
                  <a:lnTo>
                    <a:pt x="6048" y="901"/>
                  </a:lnTo>
                  <a:lnTo>
                    <a:pt x="6049" y="903"/>
                  </a:lnTo>
                  <a:lnTo>
                    <a:pt x="6050" y="904"/>
                  </a:lnTo>
                  <a:lnTo>
                    <a:pt x="6051" y="906"/>
                  </a:lnTo>
                  <a:lnTo>
                    <a:pt x="6051" y="908"/>
                  </a:lnTo>
                  <a:lnTo>
                    <a:pt x="6052" y="910"/>
                  </a:lnTo>
                  <a:lnTo>
                    <a:pt x="6053" y="911"/>
                  </a:lnTo>
                  <a:lnTo>
                    <a:pt x="6054" y="913"/>
                  </a:lnTo>
                  <a:lnTo>
                    <a:pt x="6055" y="915"/>
                  </a:lnTo>
                  <a:lnTo>
                    <a:pt x="6056" y="916"/>
                  </a:lnTo>
                  <a:lnTo>
                    <a:pt x="6057" y="918"/>
                  </a:lnTo>
                  <a:lnTo>
                    <a:pt x="6057" y="918"/>
                  </a:lnTo>
                  <a:lnTo>
                    <a:pt x="6058" y="920"/>
                  </a:lnTo>
                  <a:lnTo>
                    <a:pt x="6058" y="921"/>
                  </a:lnTo>
                  <a:lnTo>
                    <a:pt x="6059" y="923"/>
                  </a:lnTo>
                  <a:lnTo>
                    <a:pt x="6060" y="925"/>
                  </a:lnTo>
                  <a:lnTo>
                    <a:pt x="6061" y="926"/>
                  </a:lnTo>
                  <a:lnTo>
                    <a:pt x="6062" y="928"/>
                  </a:lnTo>
                  <a:lnTo>
                    <a:pt x="6063" y="929"/>
                  </a:lnTo>
                  <a:lnTo>
                    <a:pt x="6063" y="931"/>
                  </a:lnTo>
                  <a:lnTo>
                    <a:pt x="6064" y="933"/>
                  </a:lnTo>
                  <a:lnTo>
                    <a:pt x="6065" y="934"/>
                  </a:lnTo>
                  <a:lnTo>
                    <a:pt x="6066" y="936"/>
                  </a:lnTo>
                  <a:lnTo>
                    <a:pt x="6067" y="938"/>
                  </a:lnTo>
                  <a:lnTo>
                    <a:pt x="6068" y="939"/>
                  </a:lnTo>
                  <a:lnTo>
                    <a:pt x="6069" y="941"/>
                  </a:lnTo>
                  <a:lnTo>
                    <a:pt x="6069" y="942"/>
                  </a:lnTo>
                  <a:lnTo>
                    <a:pt x="6070" y="944"/>
                  </a:lnTo>
                  <a:lnTo>
                    <a:pt x="6070" y="944"/>
                  </a:lnTo>
                  <a:lnTo>
                    <a:pt x="6071" y="946"/>
                  </a:lnTo>
                  <a:lnTo>
                    <a:pt x="6072" y="947"/>
                  </a:lnTo>
                  <a:lnTo>
                    <a:pt x="6073" y="949"/>
                  </a:lnTo>
                  <a:lnTo>
                    <a:pt x="6074" y="951"/>
                  </a:lnTo>
                  <a:lnTo>
                    <a:pt x="6075" y="952"/>
                  </a:lnTo>
                  <a:lnTo>
                    <a:pt x="6076" y="954"/>
                  </a:lnTo>
                  <a:lnTo>
                    <a:pt x="6076" y="955"/>
                  </a:lnTo>
                  <a:lnTo>
                    <a:pt x="6077" y="957"/>
                  </a:lnTo>
                  <a:lnTo>
                    <a:pt x="6078" y="959"/>
                  </a:lnTo>
                  <a:lnTo>
                    <a:pt x="6079" y="960"/>
                  </a:lnTo>
                  <a:lnTo>
                    <a:pt x="6080" y="962"/>
                  </a:lnTo>
                  <a:lnTo>
                    <a:pt x="6081" y="964"/>
                  </a:lnTo>
                  <a:lnTo>
                    <a:pt x="6082" y="965"/>
                  </a:lnTo>
                  <a:lnTo>
                    <a:pt x="6083" y="967"/>
                  </a:lnTo>
                  <a:lnTo>
                    <a:pt x="6083" y="969"/>
                  </a:lnTo>
                  <a:lnTo>
                    <a:pt x="6084" y="970"/>
                  </a:lnTo>
                  <a:lnTo>
                    <a:pt x="6085" y="972"/>
                  </a:lnTo>
                  <a:lnTo>
                    <a:pt x="6086" y="973"/>
                  </a:lnTo>
                  <a:lnTo>
                    <a:pt x="6087" y="975"/>
                  </a:lnTo>
                  <a:lnTo>
                    <a:pt x="6088" y="977"/>
                  </a:lnTo>
                  <a:lnTo>
                    <a:pt x="6089" y="978"/>
                  </a:lnTo>
                  <a:lnTo>
                    <a:pt x="6090" y="980"/>
                  </a:lnTo>
                  <a:lnTo>
                    <a:pt x="6090" y="982"/>
                  </a:lnTo>
                  <a:lnTo>
                    <a:pt x="6091" y="983"/>
                  </a:lnTo>
                  <a:lnTo>
                    <a:pt x="6092" y="985"/>
                  </a:lnTo>
                  <a:lnTo>
                    <a:pt x="6093" y="986"/>
                  </a:lnTo>
                  <a:lnTo>
                    <a:pt x="6094" y="988"/>
                  </a:lnTo>
                  <a:lnTo>
                    <a:pt x="6095" y="990"/>
                  </a:lnTo>
                  <a:lnTo>
                    <a:pt x="6096" y="991"/>
                  </a:lnTo>
                  <a:lnTo>
                    <a:pt x="6097" y="993"/>
                  </a:lnTo>
                  <a:lnTo>
                    <a:pt x="6097" y="994"/>
                  </a:lnTo>
                  <a:lnTo>
                    <a:pt x="6098" y="996"/>
                  </a:lnTo>
                  <a:lnTo>
                    <a:pt x="6099" y="998"/>
                  </a:lnTo>
                  <a:lnTo>
                    <a:pt x="6100" y="999"/>
                  </a:lnTo>
                  <a:lnTo>
                    <a:pt x="6101" y="1001"/>
                  </a:lnTo>
                  <a:lnTo>
                    <a:pt x="6102" y="1002"/>
                  </a:lnTo>
                  <a:lnTo>
                    <a:pt x="6103" y="1004"/>
                  </a:lnTo>
                  <a:lnTo>
                    <a:pt x="6103" y="1006"/>
                  </a:lnTo>
                  <a:lnTo>
                    <a:pt x="6104" y="1007"/>
                  </a:lnTo>
                  <a:lnTo>
                    <a:pt x="6105" y="1009"/>
                  </a:lnTo>
                  <a:lnTo>
                    <a:pt x="6106" y="1010"/>
                  </a:lnTo>
                  <a:lnTo>
                    <a:pt x="6107" y="1012"/>
                  </a:lnTo>
                  <a:lnTo>
                    <a:pt x="6108" y="1014"/>
                  </a:lnTo>
                  <a:lnTo>
                    <a:pt x="6109" y="1015"/>
                  </a:lnTo>
                  <a:lnTo>
                    <a:pt x="6110" y="1017"/>
                  </a:lnTo>
                  <a:lnTo>
                    <a:pt x="6110" y="1018"/>
                  </a:lnTo>
                  <a:lnTo>
                    <a:pt x="6111" y="1020"/>
                  </a:lnTo>
                  <a:lnTo>
                    <a:pt x="6112" y="1022"/>
                  </a:lnTo>
                  <a:lnTo>
                    <a:pt x="6113" y="1023"/>
                  </a:lnTo>
                  <a:lnTo>
                    <a:pt x="6114" y="1025"/>
                  </a:lnTo>
                  <a:lnTo>
                    <a:pt x="6115" y="1026"/>
                  </a:lnTo>
                  <a:lnTo>
                    <a:pt x="6116" y="1028"/>
                  </a:lnTo>
                  <a:lnTo>
                    <a:pt x="6117" y="1029"/>
                  </a:lnTo>
                  <a:lnTo>
                    <a:pt x="6117" y="1031"/>
                  </a:lnTo>
                  <a:lnTo>
                    <a:pt x="6118" y="1033"/>
                  </a:lnTo>
                  <a:lnTo>
                    <a:pt x="6119" y="1034"/>
                  </a:lnTo>
                  <a:lnTo>
                    <a:pt x="6120" y="1036"/>
                  </a:lnTo>
                  <a:lnTo>
                    <a:pt x="6121" y="1037"/>
                  </a:lnTo>
                  <a:lnTo>
                    <a:pt x="6122" y="1039"/>
                  </a:lnTo>
                  <a:lnTo>
                    <a:pt x="6123" y="1040"/>
                  </a:lnTo>
                  <a:lnTo>
                    <a:pt x="6124" y="1042"/>
                  </a:lnTo>
                  <a:lnTo>
                    <a:pt x="6124" y="1044"/>
                  </a:lnTo>
                  <a:lnTo>
                    <a:pt x="6125" y="1045"/>
                  </a:lnTo>
                  <a:lnTo>
                    <a:pt x="6126" y="1047"/>
                  </a:lnTo>
                  <a:lnTo>
                    <a:pt x="6127" y="1048"/>
                  </a:lnTo>
                  <a:lnTo>
                    <a:pt x="6128" y="1050"/>
                  </a:lnTo>
                  <a:lnTo>
                    <a:pt x="6129" y="1051"/>
                  </a:lnTo>
                  <a:lnTo>
                    <a:pt x="6130" y="1053"/>
                  </a:lnTo>
                  <a:lnTo>
                    <a:pt x="6131" y="1055"/>
                  </a:lnTo>
                  <a:lnTo>
                    <a:pt x="6131" y="1056"/>
                  </a:lnTo>
                  <a:lnTo>
                    <a:pt x="6132" y="1058"/>
                  </a:lnTo>
                  <a:lnTo>
                    <a:pt x="6133" y="1059"/>
                  </a:lnTo>
                  <a:lnTo>
                    <a:pt x="6134" y="1061"/>
                  </a:lnTo>
                  <a:lnTo>
                    <a:pt x="6135" y="1062"/>
                  </a:lnTo>
                  <a:lnTo>
                    <a:pt x="6136" y="1064"/>
                  </a:lnTo>
                  <a:lnTo>
                    <a:pt x="6137" y="1065"/>
                  </a:lnTo>
                  <a:lnTo>
                    <a:pt x="6138" y="1067"/>
                  </a:lnTo>
                  <a:lnTo>
                    <a:pt x="6138" y="1068"/>
                  </a:lnTo>
                  <a:lnTo>
                    <a:pt x="6139" y="1070"/>
                  </a:lnTo>
                  <a:lnTo>
                    <a:pt x="6140" y="1072"/>
                  </a:lnTo>
                  <a:lnTo>
                    <a:pt x="6141" y="1073"/>
                  </a:lnTo>
                  <a:lnTo>
                    <a:pt x="6142" y="1075"/>
                  </a:lnTo>
                  <a:lnTo>
                    <a:pt x="6143" y="1076"/>
                  </a:lnTo>
                  <a:lnTo>
                    <a:pt x="6144" y="1078"/>
                  </a:lnTo>
                  <a:lnTo>
                    <a:pt x="6145" y="1079"/>
                  </a:lnTo>
                  <a:lnTo>
                    <a:pt x="6145" y="1081"/>
                  </a:lnTo>
                  <a:lnTo>
                    <a:pt x="6146" y="1082"/>
                  </a:lnTo>
                  <a:lnTo>
                    <a:pt x="6147" y="1084"/>
                  </a:lnTo>
                  <a:lnTo>
                    <a:pt x="6148" y="1085"/>
                  </a:lnTo>
                  <a:lnTo>
                    <a:pt x="6149" y="1087"/>
                  </a:lnTo>
                  <a:lnTo>
                    <a:pt x="6150" y="1088"/>
                  </a:lnTo>
                  <a:lnTo>
                    <a:pt x="6151" y="1090"/>
                  </a:lnTo>
                  <a:lnTo>
                    <a:pt x="6152" y="1091"/>
                  </a:lnTo>
                  <a:lnTo>
                    <a:pt x="6152" y="1093"/>
                  </a:lnTo>
                  <a:lnTo>
                    <a:pt x="6153" y="1095"/>
                  </a:lnTo>
                  <a:lnTo>
                    <a:pt x="6154" y="1096"/>
                  </a:lnTo>
                  <a:lnTo>
                    <a:pt x="6155" y="1098"/>
                  </a:lnTo>
                  <a:lnTo>
                    <a:pt x="6156" y="1099"/>
                  </a:lnTo>
                  <a:lnTo>
                    <a:pt x="6157" y="1101"/>
                  </a:lnTo>
                  <a:lnTo>
                    <a:pt x="6158" y="1102"/>
                  </a:lnTo>
                  <a:lnTo>
                    <a:pt x="6159" y="1104"/>
                  </a:lnTo>
                  <a:lnTo>
                    <a:pt x="6159" y="1105"/>
                  </a:lnTo>
                  <a:lnTo>
                    <a:pt x="6160" y="1107"/>
                  </a:lnTo>
                  <a:lnTo>
                    <a:pt x="6161" y="1108"/>
                  </a:lnTo>
                  <a:lnTo>
                    <a:pt x="6162" y="1110"/>
                  </a:lnTo>
                  <a:lnTo>
                    <a:pt x="6163" y="1111"/>
                  </a:lnTo>
                  <a:lnTo>
                    <a:pt x="6164" y="1113"/>
                  </a:lnTo>
                  <a:lnTo>
                    <a:pt x="6165" y="1114"/>
                  </a:lnTo>
                  <a:lnTo>
                    <a:pt x="6165" y="1116"/>
                  </a:lnTo>
                  <a:lnTo>
                    <a:pt x="6166" y="1117"/>
                  </a:lnTo>
                  <a:lnTo>
                    <a:pt x="6167" y="1119"/>
                  </a:lnTo>
                  <a:lnTo>
                    <a:pt x="6168" y="1120"/>
                  </a:lnTo>
                  <a:lnTo>
                    <a:pt x="6169" y="1122"/>
                  </a:lnTo>
                  <a:lnTo>
                    <a:pt x="6170" y="1123"/>
                  </a:lnTo>
                  <a:lnTo>
                    <a:pt x="6171" y="1125"/>
                  </a:lnTo>
                  <a:lnTo>
                    <a:pt x="6172" y="1126"/>
                  </a:lnTo>
                  <a:lnTo>
                    <a:pt x="6172" y="1128"/>
                  </a:lnTo>
                  <a:lnTo>
                    <a:pt x="6173" y="1129"/>
                  </a:lnTo>
                  <a:lnTo>
                    <a:pt x="6174" y="1131"/>
                  </a:lnTo>
                  <a:lnTo>
                    <a:pt x="6174" y="1131"/>
                  </a:lnTo>
                  <a:lnTo>
                    <a:pt x="6175" y="1132"/>
                  </a:lnTo>
                  <a:lnTo>
                    <a:pt x="6176" y="1134"/>
                  </a:lnTo>
                  <a:lnTo>
                    <a:pt x="6177" y="1135"/>
                  </a:lnTo>
                  <a:lnTo>
                    <a:pt x="6178" y="1137"/>
                  </a:lnTo>
                  <a:lnTo>
                    <a:pt x="6179" y="1138"/>
                  </a:lnTo>
                  <a:lnTo>
                    <a:pt x="6179" y="1140"/>
                  </a:lnTo>
                  <a:lnTo>
                    <a:pt x="6180" y="1141"/>
                  </a:lnTo>
                  <a:lnTo>
                    <a:pt x="6181" y="1143"/>
                  </a:lnTo>
                  <a:lnTo>
                    <a:pt x="6182" y="1144"/>
                  </a:lnTo>
                  <a:lnTo>
                    <a:pt x="6183" y="1145"/>
                  </a:lnTo>
                  <a:lnTo>
                    <a:pt x="6184" y="1147"/>
                  </a:lnTo>
                  <a:lnTo>
                    <a:pt x="6185" y="1148"/>
                  </a:lnTo>
                  <a:lnTo>
                    <a:pt x="6186" y="1150"/>
                  </a:lnTo>
                  <a:lnTo>
                    <a:pt x="6186" y="1151"/>
                  </a:lnTo>
                  <a:lnTo>
                    <a:pt x="6187" y="1153"/>
                  </a:lnTo>
                  <a:lnTo>
                    <a:pt x="6188" y="1154"/>
                  </a:lnTo>
                  <a:lnTo>
                    <a:pt x="6189" y="1156"/>
                  </a:lnTo>
                  <a:lnTo>
                    <a:pt x="6190" y="1157"/>
                  </a:lnTo>
                  <a:lnTo>
                    <a:pt x="6191" y="1159"/>
                  </a:lnTo>
                  <a:lnTo>
                    <a:pt x="6192" y="1160"/>
                  </a:lnTo>
                  <a:lnTo>
                    <a:pt x="6193" y="1162"/>
                  </a:lnTo>
                  <a:lnTo>
                    <a:pt x="6193" y="1163"/>
                  </a:lnTo>
                  <a:lnTo>
                    <a:pt x="6194" y="1164"/>
                  </a:lnTo>
                  <a:lnTo>
                    <a:pt x="6195" y="1166"/>
                  </a:lnTo>
                  <a:lnTo>
                    <a:pt x="6196" y="1167"/>
                  </a:lnTo>
                  <a:lnTo>
                    <a:pt x="6197" y="1169"/>
                  </a:lnTo>
                  <a:lnTo>
                    <a:pt x="6198" y="1170"/>
                  </a:lnTo>
                  <a:lnTo>
                    <a:pt x="6199" y="1172"/>
                  </a:lnTo>
                  <a:lnTo>
                    <a:pt x="6200" y="1173"/>
                  </a:lnTo>
                  <a:lnTo>
                    <a:pt x="6200" y="1174"/>
                  </a:lnTo>
                  <a:lnTo>
                    <a:pt x="6201" y="1176"/>
                  </a:lnTo>
                  <a:lnTo>
                    <a:pt x="6202" y="1177"/>
                  </a:lnTo>
                  <a:lnTo>
                    <a:pt x="6203" y="1179"/>
                  </a:lnTo>
                  <a:lnTo>
                    <a:pt x="6204" y="1180"/>
                  </a:lnTo>
                  <a:lnTo>
                    <a:pt x="6205" y="1182"/>
                  </a:lnTo>
                  <a:lnTo>
                    <a:pt x="6206" y="1183"/>
                  </a:lnTo>
                  <a:lnTo>
                    <a:pt x="6207" y="1184"/>
                  </a:lnTo>
                  <a:lnTo>
                    <a:pt x="6207" y="1186"/>
                  </a:lnTo>
                  <a:lnTo>
                    <a:pt x="6208" y="1187"/>
                  </a:lnTo>
                  <a:lnTo>
                    <a:pt x="6209" y="1189"/>
                  </a:lnTo>
                  <a:lnTo>
                    <a:pt x="6210" y="1190"/>
                  </a:lnTo>
                  <a:lnTo>
                    <a:pt x="6211" y="1192"/>
                  </a:lnTo>
                  <a:lnTo>
                    <a:pt x="6212" y="1193"/>
                  </a:lnTo>
                  <a:lnTo>
                    <a:pt x="6213" y="1194"/>
                  </a:lnTo>
                  <a:lnTo>
                    <a:pt x="6214" y="1196"/>
                  </a:lnTo>
                  <a:lnTo>
                    <a:pt x="6214" y="1197"/>
                  </a:lnTo>
                  <a:lnTo>
                    <a:pt x="6215" y="1199"/>
                  </a:lnTo>
                  <a:lnTo>
                    <a:pt x="6216" y="1200"/>
                  </a:lnTo>
                  <a:lnTo>
                    <a:pt x="6217" y="1201"/>
                  </a:lnTo>
                  <a:lnTo>
                    <a:pt x="6218" y="1203"/>
                  </a:lnTo>
                  <a:lnTo>
                    <a:pt x="6219" y="1204"/>
                  </a:lnTo>
                  <a:lnTo>
                    <a:pt x="6220" y="1206"/>
                  </a:lnTo>
                  <a:lnTo>
                    <a:pt x="6221" y="1207"/>
                  </a:lnTo>
                  <a:lnTo>
                    <a:pt x="6221" y="1208"/>
                  </a:lnTo>
                  <a:lnTo>
                    <a:pt x="6222" y="1210"/>
                  </a:lnTo>
                  <a:lnTo>
                    <a:pt x="6223" y="1211"/>
                  </a:lnTo>
                  <a:lnTo>
                    <a:pt x="6224" y="1213"/>
                  </a:lnTo>
                  <a:lnTo>
                    <a:pt x="6225" y="1214"/>
                  </a:lnTo>
                  <a:lnTo>
                    <a:pt x="6226" y="1215"/>
                  </a:lnTo>
                  <a:lnTo>
                    <a:pt x="6227" y="1217"/>
                  </a:lnTo>
                  <a:lnTo>
                    <a:pt x="6227" y="1218"/>
                  </a:lnTo>
                  <a:lnTo>
                    <a:pt x="6228" y="1219"/>
                  </a:lnTo>
                  <a:lnTo>
                    <a:pt x="6229" y="1221"/>
                  </a:lnTo>
                  <a:lnTo>
                    <a:pt x="6230" y="1222"/>
                  </a:lnTo>
                  <a:lnTo>
                    <a:pt x="6231" y="1224"/>
                  </a:lnTo>
                  <a:lnTo>
                    <a:pt x="6232" y="1225"/>
                  </a:lnTo>
                  <a:lnTo>
                    <a:pt x="6233" y="1226"/>
                  </a:lnTo>
                  <a:lnTo>
                    <a:pt x="6234" y="1228"/>
                  </a:lnTo>
                  <a:lnTo>
                    <a:pt x="6234" y="1229"/>
                  </a:lnTo>
                  <a:lnTo>
                    <a:pt x="6235" y="1230"/>
                  </a:lnTo>
                  <a:lnTo>
                    <a:pt x="6236" y="1232"/>
                  </a:lnTo>
                  <a:lnTo>
                    <a:pt x="6237" y="1233"/>
                  </a:lnTo>
                  <a:lnTo>
                    <a:pt x="6238" y="1234"/>
                  </a:lnTo>
                  <a:lnTo>
                    <a:pt x="6239" y="1236"/>
                  </a:lnTo>
                  <a:lnTo>
                    <a:pt x="6240" y="1237"/>
                  </a:lnTo>
                  <a:lnTo>
                    <a:pt x="6241" y="1238"/>
                  </a:lnTo>
                  <a:lnTo>
                    <a:pt x="6241" y="1240"/>
                  </a:lnTo>
                  <a:lnTo>
                    <a:pt x="6242" y="1241"/>
                  </a:lnTo>
                  <a:lnTo>
                    <a:pt x="6243" y="1242"/>
                  </a:lnTo>
                  <a:lnTo>
                    <a:pt x="6244" y="1244"/>
                  </a:lnTo>
                  <a:lnTo>
                    <a:pt x="6245" y="1245"/>
                  </a:lnTo>
                  <a:lnTo>
                    <a:pt x="6246" y="1247"/>
                  </a:lnTo>
                  <a:lnTo>
                    <a:pt x="6247" y="1248"/>
                  </a:lnTo>
                  <a:lnTo>
                    <a:pt x="6248" y="1249"/>
                  </a:lnTo>
                  <a:lnTo>
                    <a:pt x="6248" y="1251"/>
                  </a:lnTo>
                  <a:lnTo>
                    <a:pt x="6249" y="1252"/>
                  </a:lnTo>
                  <a:lnTo>
                    <a:pt x="6250" y="1253"/>
                  </a:lnTo>
                  <a:lnTo>
                    <a:pt x="6251" y="1255"/>
                  </a:lnTo>
                  <a:lnTo>
                    <a:pt x="6252" y="1256"/>
                  </a:lnTo>
                  <a:lnTo>
                    <a:pt x="6253" y="1257"/>
                  </a:lnTo>
                  <a:lnTo>
                    <a:pt x="6254" y="1258"/>
                  </a:lnTo>
                  <a:lnTo>
                    <a:pt x="6255" y="1260"/>
                  </a:lnTo>
                  <a:lnTo>
                    <a:pt x="6255" y="1261"/>
                  </a:lnTo>
                  <a:lnTo>
                    <a:pt x="6256" y="1262"/>
                  </a:lnTo>
                  <a:lnTo>
                    <a:pt x="6257" y="1264"/>
                  </a:lnTo>
                  <a:lnTo>
                    <a:pt x="6258" y="1265"/>
                  </a:lnTo>
                  <a:lnTo>
                    <a:pt x="6259" y="1266"/>
                  </a:lnTo>
                  <a:lnTo>
                    <a:pt x="6260" y="1268"/>
                  </a:lnTo>
                  <a:lnTo>
                    <a:pt x="6261" y="1269"/>
                  </a:lnTo>
                  <a:lnTo>
                    <a:pt x="6262" y="1270"/>
                  </a:lnTo>
                  <a:lnTo>
                    <a:pt x="6262" y="1272"/>
                  </a:lnTo>
                  <a:lnTo>
                    <a:pt x="6263" y="1273"/>
                  </a:lnTo>
                  <a:lnTo>
                    <a:pt x="6264" y="1274"/>
                  </a:lnTo>
                  <a:lnTo>
                    <a:pt x="6265" y="1276"/>
                  </a:lnTo>
                  <a:lnTo>
                    <a:pt x="6266" y="1277"/>
                  </a:lnTo>
                  <a:lnTo>
                    <a:pt x="6267" y="1278"/>
                  </a:lnTo>
                  <a:lnTo>
                    <a:pt x="6268" y="1279"/>
                  </a:lnTo>
                  <a:lnTo>
                    <a:pt x="6269" y="1281"/>
                  </a:lnTo>
                  <a:lnTo>
                    <a:pt x="6269" y="1282"/>
                  </a:lnTo>
                  <a:lnTo>
                    <a:pt x="6270" y="1283"/>
                  </a:lnTo>
                  <a:lnTo>
                    <a:pt x="6271" y="1285"/>
                  </a:lnTo>
                  <a:lnTo>
                    <a:pt x="6272" y="1286"/>
                  </a:lnTo>
                  <a:lnTo>
                    <a:pt x="6273" y="1287"/>
                  </a:lnTo>
                  <a:lnTo>
                    <a:pt x="6274" y="1288"/>
                  </a:lnTo>
                  <a:lnTo>
                    <a:pt x="6275" y="1290"/>
                  </a:lnTo>
                  <a:lnTo>
                    <a:pt x="6276" y="1291"/>
                  </a:lnTo>
                  <a:lnTo>
                    <a:pt x="6276" y="1292"/>
                  </a:lnTo>
                  <a:lnTo>
                    <a:pt x="6277" y="1293"/>
                  </a:lnTo>
                  <a:lnTo>
                    <a:pt x="6278" y="1295"/>
                  </a:lnTo>
                  <a:lnTo>
                    <a:pt x="6278" y="1295"/>
                  </a:lnTo>
                  <a:lnTo>
                    <a:pt x="6279" y="1296"/>
                  </a:lnTo>
                  <a:lnTo>
                    <a:pt x="6280" y="1297"/>
                  </a:lnTo>
                  <a:lnTo>
                    <a:pt x="6281" y="1299"/>
                  </a:lnTo>
                  <a:lnTo>
                    <a:pt x="6282" y="1300"/>
                  </a:lnTo>
                  <a:lnTo>
                    <a:pt x="6283" y="1301"/>
                  </a:lnTo>
                  <a:lnTo>
                    <a:pt x="6283" y="1302"/>
                  </a:lnTo>
                  <a:lnTo>
                    <a:pt x="6284" y="1304"/>
                  </a:lnTo>
                  <a:lnTo>
                    <a:pt x="6285" y="1305"/>
                  </a:lnTo>
                  <a:lnTo>
                    <a:pt x="6286" y="1306"/>
                  </a:lnTo>
                  <a:lnTo>
                    <a:pt x="6287" y="1307"/>
                  </a:lnTo>
                  <a:lnTo>
                    <a:pt x="6288" y="1309"/>
                  </a:lnTo>
                  <a:lnTo>
                    <a:pt x="6289" y="1310"/>
                  </a:lnTo>
                  <a:lnTo>
                    <a:pt x="6289" y="1311"/>
                  </a:lnTo>
                  <a:lnTo>
                    <a:pt x="6290" y="1312"/>
                  </a:lnTo>
                  <a:lnTo>
                    <a:pt x="6291" y="1314"/>
                  </a:lnTo>
                  <a:lnTo>
                    <a:pt x="6292" y="1315"/>
                  </a:lnTo>
                  <a:lnTo>
                    <a:pt x="6293" y="1316"/>
                  </a:lnTo>
                  <a:lnTo>
                    <a:pt x="6294" y="1317"/>
                  </a:lnTo>
                  <a:lnTo>
                    <a:pt x="6295" y="1318"/>
                  </a:lnTo>
                  <a:lnTo>
                    <a:pt x="6296" y="1320"/>
                  </a:lnTo>
                  <a:lnTo>
                    <a:pt x="6296" y="1321"/>
                  </a:lnTo>
                  <a:lnTo>
                    <a:pt x="6297" y="1322"/>
                  </a:lnTo>
                  <a:lnTo>
                    <a:pt x="6298" y="1323"/>
                  </a:lnTo>
                  <a:lnTo>
                    <a:pt x="6299" y="1325"/>
                  </a:lnTo>
                  <a:lnTo>
                    <a:pt x="6300" y="1326"/>
                  </a:lnTo>
                  <a:lnTo>
                    <a:pt x="6301" y="1327"/>
                  </a:lnTo>
                  <a:lnTo>
                    <a:pt x="6302" y="1328"/>
                  </a:lnTo>
                  <a:lnTo>
                    <a:pt x="6303" y="1329"/>
                  </a:lnTo>
                  <a:lnTo>
                    <a:pt x="6303" y="1331"/>
                  </a:lnTo>
                  <a:lnTo>
                    <a:pt x="6304" y="1332"/>
                  </a:lnTo>
                  <a:lnTo>
                    <a:pt x="6305" y="1333"/>
                  </a:lnTo>
                  <a:lnTo>
                    <a:pt x="6306" y="1334"/>
                  </a:lnTo>
                  <a:lnTo>
                    <a:pt x="6307" y="1335"/>
                  </a:lnTo>
                  <a:lnTo>
                    <a:pt x="6308" y="1337"/>
                  </a:lnTo>
                  <a:lnTo>
                    <a:pt x="6309" y="1338"/>
                  </a:lnTo>
                  <a:lnTo>
                    <a:pt x="6310" y="1339"/>
                  </a:lnTo>
                  <a:lnTo>
                    <a:pt x="6310" y="1340"/>
                  </a:lnTo>
                  <a:lnTo>
                    <a:pt x="6311" y="1341"/>
                  </a:lnTo>
                  <a:lnTo>
                    <a:pt x="6312" y="1343"/>
                  </a:lnTo>
                  <a:lnTo>
                    <a:pt x="6313" y="1344"/>
                  </a:lnTo>
                  <a:lnTo>
                    <a:pt x="6314" y="1345"/>
                  </a:lnTo>
                  <a:lnTo>
                    <a:pt x="6315" y="1346"/>
                  </a:lnTo>
                  <a:lnTo>
                    <a:pt x="6316" y="1347"/>
                  </a:lnTo>
                  <a:lnTo>
                    <a:pt x="6317" y="1348"/>
                  </a:lnTo>
                  <a:lnTo>
                    <a:pt x="6317" y="1350"/>
                  </a:lnTo>
                  <a:lnTo>
                    <a:pt x="6318" y="1351"/>
                  </a:lnTo>
                  <a:lnTo>
                    <a:pt x="6319" y="1352"/>
                  </a:lnTo>
                  <a:lnTo>
                    <a:pt x="6320" y="1353"/>
                  </a:lnTo>
                  <a:lnTo>
                    <a:pt x="6321" y="1354"/>
                  </a:lnTo>
                  <a:lnTo>
                    <a:pt x="6322" y="1355"/>
                  </a:lnTo>
                  <a:lnTo>
                    <a:pt x="6323" y="1356"/>
                  </a:lnTo>
                  <a:lnTo>
                    <a:pt x="6324" y="1358"/>
                  </a:lnTo>
                  <a:lnTo>
                    <a:pt x="6324" y="1359"/>
                  </a:lnTo>
                  <a:lnTo>
                    <a:pt x="6325" y="1360"/>
                  </a:lnTo>
                  <a:lnTo>
                    <a:pt x="6326" y="1361"/>
                  </a:lnTo>
                  <a:lnTo>
                    <a:pt x="6327" y="1362"/>
                  </a:lnTo>
                  <a:lnTo>
                    <a:pt x="6328" y="1363"/>
                  </a:lnTo>
                  <a:lnTo>
                    <a:pt x="6329" y="1364"/>
                  </a:lnTo>
                  <a:lnTo>
                    <a:pt x="6330" y="1366"/>
                  </a:lnTo>
                  <a:lnTo>
                    <a:pt x="6331" y="1367"/>
                  </a:lnTo>
                  <a:lnTo>
                    <a:pt x="6331" y="1368"/>
                  </a:lnTo>
                  <a:lnTo>
                    <a:pt x="6332" y="1369"/>
                  </a:lnTo>
                  <a:lnTo>
                    <a:pt x="6333" y="1370"/>
                  </a:lnTo>
                  <a:lnTo>
                    <a:pt x="6334" y="1371"/>
                  </a:lnTo>
                  <a:lnTo>
                    <a:pt x="6335" y="1372"/>
                  </a:lnTo>
                  <a:lnTo>
                    <a:pt x="6336" y="1373"/>
                  </a:lnTo>
                  <a:lnTo>
                    <a:pt x="6337" y="1375"/>
                  </a:lnTo>
                  <a:lnTo>
                    <a:pt x="6338" y="1376"/>
                  </a:lnTo>
                  <a:lnTo>
                    <a:pt x="6338" y="1377"/>
                  </a:lnTo>
                  <a:lnTo>
                    <a:pt x="6339" y="1378"/>
                  </a:lnTo>
                  <a:lnTo>
                    <a:pt x="6340" y="1379"/>
                  </a:lnTo>
                  <a:lnTo>
                    <a:pt x="6341" y="1380"/>
                  </a:lnTo>
                  <a:lnTo>
                    <a:pt x="6342" y="1381"/>
                  </a:lnTo>
                  <a:lnTo>
                    <a:pt x="6343" y="1382"/>
                  </a:lnTo>
                  <a:lnTo>
                    <a:pt x="6344" y="1383"/>
                  </a:lnTo>
                  <a:lnTo>
                    <a:pt x="6345" y="1385"/>
                  </a:lnTo>
                  <a:lnTo>
                    <a:pt x="6345" y="1386"/>
                  </a:lnTo>
                  <a:lnTo>
                    <a:pt x="6346" y="1387"/>
                  </a:lnTo>
                  <a:lnTo>
                    <a:pt x="6347" y="1388"/>
                  </a:lnTo>
                  <a:lnTo>
                    <a:pt x="6348" y="1389"/>
                  </a:lnTo>
                  <a:lnTo>
                    <a:pt x="6349" y="1390"/>
                  </a:lnTo>
                  <a:lnTo>
                    <a:pt x="6350" y="1391"/>
                  </a:lnTo>
                  <a:lnTo>
                    <a:pt x="6351" y="1392"/>
                  </a:lnTo>
                  <a:lnTo>
                    <a:pt x="6351" y="1393"/>
                  </a:lnTo>
                  <a:lnTo>
                    <a:pt x="6352" y="1394"/>
                  </a:lnTo>
                  <a:lnTo>
                    <a:pt x="6353" y="1395"/>
                  </a:lnTo>
                  <a:lnTo>
                    <a:pt x="6354" y="1396"/>
                  </a:lnTo>
                  <a:lnTo>
                    <a:pt x="6355" y="1397"/>
                  </a:lnTo>
                  <a:lnTo>
                    <a:pt x="6356" y="1399"/>
                  </a:lnTo>
                  <a:lnTo>
                    <a:pt x="6357" y="1400"/>
                  </a:lnTo>
                  <a:lnTo>
                    <a:pt x="6358" y="1401"/>
                  </a:lnTo>
                  <a:lnTo>
                    <a:pt x="6358" y="1402"/>
                  </a:lnTo>
                  <a:lnTo>
                    <a:pt x="6359" y="1403"/>
                  </a:lnTo>
                  <a:lnTo>
                    <a:pt x="6360" y="1404"/>
                  </a:lnTo>
                  <a:lnTo>
                    <a:pt x="6361" y="1405"/>
                  </a:lnTo>
                  <a:lnTo>
                    <a:pt x="6362" y="1406"/>
                  </a:lnTo>
                  <a:lnTo>
                    <a:pt x="6363" y="1407"/>
                  </a:lnTo>
                  <a:lnTo>
                    <a:pt x="6364" y="1408"/>
                  </a:lnTo>
                  <a:lnTo>
                    <a:pt x="6365" y="1409"/>
                  </a:lnTo>
                  <a:lnTo>
                    <a:pt x="6365" y="1410"/>
                  </a:lnTo>
                  <a:lnTo>
                    <a:pt x="6366" y="1411"/>
                  </a:lnTo>
                  <a:lnTo>
                    <a:pt x="6367" y="1412"/>
                  </a:lnTo>
                  <a:lnTo>
                    <a:pt x="6368" y="1413"/>
                  </a:lnTo>
                  <a:lnTo>
                    <a:pt x="6369" y="1414"/>
                  </a:lnTo>
                  <a:lnTo>
                    <a:pt x="6370" y="1415"/>
                  </a:lnTo>
                  <a:lnTo>
                    <a:pt x="6371" y="1416"/>
                  </a:lnTo>
                  <a:lnTo>
                    <a:pt x="6372" y="1417"/>
                  </a:lnTo>
                  <a:lnTo>
                    <a:pt x="6372" y="1418"/>
                  </a:lnTo>
                  <a:lnTo>
                    <a:pt x="6373" y="1419"/>
                  </a:lnTo>
                  <a:lnTo>
                    <a:pt x="6374" y="1420"/>
                  </a:lnTo>
                  <a:lnTo>
                    <a:pt x="6375" y="1421"/>
                  </a:lnTo>
                  <a:lnTo>
                    <a:pt x="6376" y="1422"/>
                  </a:lnTo>
                  <a:lnTo>
                    <a:pt x="6377" y="1423"/>
                  </a:lnTo>
                  <a:lnTo>
                    <a:pt x="6378" y="1424"/>
                  </a:lnTo>
                  <a:lnTo>
                    <a:pt x="6379" y="1425"/>
                  </a:lnTo>
                  <a:lnTo>
                    <a:pt x="6379" y="1426"/>
                  </a:lnTo>
                  <a:lnTo>
                    <a:pt x="6380" y="1427"/>
                  </a:lnTo>
                  <a:lnTo>
                    <a:pt x="6381" y="1428"/>
                  </a:lnTo>
                  <a:lnTo>
                    <a:pt x="6382" y="1429"/>
                  </a:lnTo>
                  <a:lnTo>
                    <a:pt x="6382" y="1429"/>
                  </a:lnTo>
                  <a:lnTo>
                    <a:pt x="6383" y="1430"/>
                  </a:lnTo>
                  <a:lnTo>
                    <a:pt x="6384" y="1431"/>
                  </a:lnTo>
                  <a:lnTo>
                    <a:pt x="6385" y="1432"/>
                  </a:lnTo>
                  <a:lnTo>
                    <a:pt x="6386" y="1433"/>
                  </a:lnTo>
                  <a:lnTo>
                    <a:pt x="6386" y="1434"/>
                  </a:lnTo>
                  <a:lnTo>
                    <a:pt x="6387" y="1435"/>
                  </a:lnTo>
                  <a:lnTo>
                    <a:pt x="6388" y="1436"/>
                  </a:lnTo>
                  <a:lnTo>
                    <a:pt x="6389" y="1437"/>
                  </a:lnTo>
                  <a:lnTo>
                    <a:pt x="6390" y="1438"/>
                  </a:lnTo>
                  <a:lnTo>
                    <a:pt x="6391" y="1439"/>
                  </a:lnTo>
                  <a:lnTo>
                    <a:pt x="6392" y="1440"/>
                  </a:lnTo>
                  <a:lnTo>
                    <a:pt x="6393" y="1441"/>
                  </a:lnTo>
                  <a:lnTo>
                    <a:pt x="6393" y="1442"/>
                  </a:lnTo>
                  <a:lnTo>
                    <a:pt x="6394" y="1443"/>
                  </a:lnTo>
                  <a:lnTo>
                    <a:pt x="6395" y="1444"/>
                  </a:lnTo>
                  <a:lnTo>
                    <a:pt x="6396" y="1445"/>
                  </a:lnTo>
                  <a:lnTo>
                    <a:pt x="6397" y="1446"/>
                  </a:lnTo>
                  <a:lnTo>
                    <a:pt x="6398" y="1447"/>
                  </a:lnTo>
                  <a:lnTo>
                    <a:pt x="6399" y="1448"/>
                  </a:lnTo>
                  <a:lnTo>
                    <a:pt x="6400" y="1449"/>
                  </a:lnTo>
                  <a:lnTo>
                    <a:pt x="6400" y="1449"/>
                  </a:lnTo>
                  <a:lnTo>
                    <a:pt x="6401" y="1450"/>
                  </a:lnTo>
                  <a:lnTo>
                    <a:pt x="6402" y="1451"/>
                  </a:lnTo>
                  <a:lnTo>
                    <a:pt x="6403" y="1452"/>
                  </a:lnTo>
                  <a:lnTo>
                    <a:pt x="6404" y="1453"/>
                  </a:lnTo>
                  <a:lnTo>
                    <a:pt x="6405" y="1454"/>
                  </a:lnTo>
                  <a:lnTo>
                    <a:pt x="6406" y="1455"/>
                  </a:lnTo>
                  <a:lnTo>
                    <a:pt x="6407" y="1456"/>
                  </a:lnTo>
                  <a:lnTo>
                    <a:pt x="6407" y="1457"/>
                  </a:lnTo>
                  <a:lnTo>
                    <a:pt x="6408" y="1458"/>
                  </a:lnTo>
                  <a:lnTo>
                    <a:pt x="6409" y="1459"/>
                  </a:lnTo>
                  <a:lnTo>
                    <a:pt x="6410" y="1459"/>
                  </a:lnTo>
                  <a:lnTo>
                    <a:pt x="6411" y="1460"/>
                  </a:lnTo>
                  <a:lnTo>
                    <a:pt x="6412" y="1461"/>
                  </a:lnTo>
                  <a:lnTo>
                    <a:pt x="6413" y="1462"/>
                  </a:lnTo>
                  <a:lnTo>
                    <a:pt x="6413" y="1463"/>
                  </a:lnTo>
                  <a:lnTo>
                    <a:pt x="6414" y="1464"/>
                  </a:lnTo>
                  <a:lnTo>
                    <a:pt x="6415" y="1465"/>
                  </a:lnTo>
                  <a:lnTo>
                    <a:pt x="6416" y="1466"/>
                  </a:lnTo>
                  <a:lnTo>
                    <a:pt x="6417" y="1467"/>
                  </a:lnTo>
                  <a:lnTo>
                    <a:pt x="6418" y="1467"/>
                  </a:lnTo>
                  <a:lnTo>
                    <a:pt x="6419" y="1468"/>
                  </a:lnTo>
                  <a:lnTo>
                    <a:pt x="6420" y="1469"/>
                  </a:lnTo>
                  <a:lnTo>
                    <a:pt x="6420" y="1470"/>
                  </a:lnTo>
                  <a:lnTo>
                    <a:pt x="6421" y="1471"/>
                  </a:lnTo>
                  <a:lnTo>
                    <a:pt x="6422" y="1472"/>
                  </a:lnTo>
                  <a:lnTo>
                    <a:pt x="6423" y="1473"/>
                  </a:lnTo>
                  <a:lnTo>
                    <a:pt x="6424" y="1473"/>
                  </a:lnTo>
                  <a:lnTo>
                    <a:pt x="6425" y="1474"/>
                  </a:lnTo>
                  <a:lnTo>
                    <a:pt x="6426" y="1475"/>
                  </a:lnTo>
                  <a:lnTo>
                    <a:pt x="6427" y="1476"/>
                  </a:lnTo>
                  <a:lnTo>
                    <a:pt x="6427" y="1477"/>
                  </a:lnTo>
                  <a:lnTo>
                    <a:pt x="6428" y="1478"/>
                  </a:lnTo>
                  <a:lnTo>
                    <a:pt x="6429" y="1478"/>
                  </a:lnTo>
                  <a:lnTo>
                    <a:pt x="6430" y="1479"/>
                  </a:lnTo>
                  <a:lnTo>
                    <a:pt x="6431" y="1480"/>
                  </a:lnTo>
                  <a:lnTo>
                    <a:pt x="6432" y="1481"/>
                  </a:lnTo>
                  <a:lnTo>
                    <a:pt x="6433" y="1482"/>
                  </a:lnTo>
                  <a:lnTo>
                    <a:pt x="6434" y="1482"/>
                  </a:lnTo>
                  <a:lnTo>
                    <a:pt x="6434" y="1483"/>
                  </a:lnTo>
                  <a:lnTo>
                    <a:pt x="6435" y="1484"/>
                  </a:lnTo>
                  <a:lnTo>
                    <a:pt x="6436" y="1485"/>
                  </a:lnTo>
                  <a:lnTo>
                    <a:pt x="6437" y="1486"/>
                  </a:lnTo>
                  <a:lnTo>
                    <a:pt x="6438" y="1486"/>
                  </a:lnTo>
                  <a:lnTo>
                    <a:pt x="6439" y="1487"/>
                  </a:lnTo>
                  <a:lnTo>
                    <a:pt x="6440" y="1488"/>
                  </a:lnTo>
                  <a:lnTo>
                    <a:pt x="6441" y="1489"/>
                  </a:lnTo>
                  <a:lnTo>
                    <a:pt x="6441" y="1490"/>
                  </a:lnTo>
                  <a:lnTo>
                    <a:pt x="6442" y="1490"/>
                  </a:lnTo>
                  <a:lnTo>
                    <a:pt x="6443" y="1491"/>
                  </a:lnTo>
                  <a:lnTo>
                    <a:pt x="6444" y="1492"/>
                  </a:lnTo>
                  <a:lnTo>
                    <a:pt x="6445" y="1493"/>
                  </a:lnTo>
                  <a:lnTo>
                    <a:pt x="6446" y="1493"/>
                  </a:lnTo>
                  <a:lnTo>
                    <a:pt x="6447" y="1494"/>
                  </a:lnTo>
                  <a:lnTo>
                    <a:pt x="6448" y="1495"/>
                  </a:lnTo>
                  <a:lnTo>
                    <a:pt x="6448" y="1496"/>
                  </a:lnTo>
                  <a:lnTo>
                    <a:pt x="6449" y="1497"/>
                  </a:lnTo>
                  <a:lnTo>
                    <a:pt x="6450" y="1497"/>
                  </a:lnTo>
                  <a:lnTo>
                    <a:pt x="6451" y="1498"/>
                  </a:lnTo>
                  <a:lnTo>
                    <a:pt x="6452" y="1499"/>
                  </a:lnTo>
                  <a:lnTo>
                    <a:pt x="6453" y="1500"/>
                  </a:lnTo>
                  <a:lnTo>
                    <a:pt x="6454" y="1500"/>
                  </a:lnTo>
                  <a:lnTo>
                    <a:pt x="6455" y="1501"/>
                  </a:lnTo>
                  <a:lnTo>
                    <a:pt x="6455" y="1502"/>
                  </a:lnTo>
                  <a:lnTo>
                    <a:pt x="6456" y="1502"/>
                  </a:lnTo>
                  <a:lnTo>
                    <a:pt x="6457" y="1503"/>
                  </a:lnTo>
                  <a:lnTo>
                    <a:pt x="6458" y="1504"/>
                  </a:lnTo>
                  <a:lnTo>
                    <a:pt x="6459" y="1505"/>
                  </a:lnTo>
                  <a:lnTo>
                    <a:pt x="6460" y="1505"/>
                  </a:lnTo>
                  <a:lnTo>
                    <a:pt x="6461" y="1506"/>
                  </a:lnTo>
                  <a:lnTo>
                    <a:pt x="6462" y="1507"/>
                  </a:lnTo>
                  <a:lnTo>
                    <a:pt x="6462" y="1507"/>
                  </a:lnTo>
                  <a:lnTo>
                    <a:pt x="6463" y="1508"/>
                  </a:lnTo>
                  <a:lnTo>
                    <a:pt x="6464" y="1509"/>
                  </a:lnTo>
                  <a:lnTo>
                    <a:pt x="6465" y="1510"/>
                  </a:lnTo>
                  <a:lnTo>
                    <a:pt x="6466" y="1510"/>
                  </a:lnTo>
                  <a:lnTo>
                    <a:pt x="6467" y="1511"/>
                  </a:lnTo>
                  <a:lnTo>
                    <a:pt x="6468" y="1512"/>
                  </a:lnTo>
                  <a:lnTo>
                    <a:pt x="6468" y="1512"/>
                  </a:lnTo>
                  <a:lnTo>
                    <a:pt x="6469" y="1513"/>
                  </a:lnTo>
                  <a:lnTo>
                    <a:pt x="6470" y="1514"/>
                  </a:lnTo>
                  <a:lnTo>
                    <a:pt x="6471" y="1514"/>
                  </a:lnTo>
                  <a:lnTo>
                    <a:pt x="6472" y="1515"/>
                  </a:lnTo>
                  <a:lnTo>
                    <a:pt x="6473" y="1516"/>
                  </a:lnTo>
                  <a:lnTo>
                    <a:pt x="6474" y="1516"/>
                  </a:lnTo>
                  <a:lnTo>
                    <a:pt x="6475" y="1517"/>
                  </a:lnTo>
                  <a:lnTo>
                    <a:pt x="6475" y="1518"/>
                  </a:lnTo>
                  <a:lnTo>
                    <a:pt x="6476" y="1518"/>
                  </a:lnTo>
                  <a:lnTo>
                    <a:pt x="6477" y="1519"/>
                  </a:lnTo>
                  <a:lnTo>
                    <a:pt x="6478" y="1520"/>
                  </a:lnTo>
                  <a:lnTo>
                    <a:pt x="6479" y="1520"/>
                  </a:lnTo>
                  <a:lnTo>
                    <a:pt x="6480" y="1521"/>
                  </a:lnTo>
                  <a:lnTo>
                    <a:pt x="6481" y="1522"/>
                  </a:lnTo>
                  <a:lnTo>
                    <a:pt x="6482" y="1522"/>
                  </a:lnTo>
                  <a:lnTo>
                    <a:pt x="6482" y="1523"/>
                  </a:lnTo>
                  <a:lnTo>
                    <a:pt x="6483" y="1524"/>
                  </a:lnTo>
                  <a:lnTo>
                    <a:pt x="6484" y="1524"/>
                  </a:lnTo>
                  <a:lnTo>
                    <a:pt x="6485" y="1525"/>
                  </a:lnTo>
                  <a:lnTo>
                    <a:pt x="6486" y="1525"/>
                  </a:lnTo>
                  <a:lnTo>
                    <a:pt x="6486" y="1525"/>
                  </a:lnTo>
                  <a:lnTo>
                    <a:pt x="6487" y="1526"/>
                  </a:lnTo>
                  <a:lnTo>
                    <a:pt x="6488" y="1527"/>
                  </a:lnTo>
                  <a:lnTo>
                    <a:pt x="6489" y="1527"/>
                  </a:lnTo>
                  <a:lnTo>
                    <a:pt x="6489" y="1528"/>
                  </a:lnTo>
                  <a:lnTo>
                    <a:pt x="6490" y="1529"/>
                  </a:lnTo>
                  <a:lnTo>
                    <a:pt x="6491" y="1529"/>
                  </a:lnTo>
                  <a:lnTo>
                    <a:pt x="6492" y="1530"/>
                  </a:lnTo>
                  <a:lnTo>
                    <a:pt x="6493" y="1530"/>
                  </a:lnTo>
                  <a:lnTo>
                    <a:pt x="6494" y="1531"/>
                  </a:lnTo>
                  <a:lnTo>
                    <a:pt x="6495" y="1531"/>
                  </a:lnTo>
                  <a:lnTo>
                    <a:pt x="6496" y="1532"/>
                  </a:lnTo>
                  <a:lnTo>
                    <a:pt x="6496" y="1533"/>
                  </a:lnTo>
                  <a:lnTo>
                    <a:pt x="6497" y="1533"/>
                  </a:lnTo>
                  <a:lnTo>
                    <a:pt x="6498" y="1534"/>
                  </a:lnTo>
                  <a:lnTo>
                    <a:pt x="6499" y="1534"/>
                  </a:lnTo>
                  <a:lnTo>
                    <a:pt x="6500" y="1535"/>
                  </a:lnTo>
                  <a:lnTo>
                    <a:pt x="6501" y="1535"/>
                  </a:lnTo>
                  <a:lnTo>
                    <a:pt x="6502" y="1536"/>
                  </a:lnTo>
                  <a:lnTo>
                    <a:pt x="6503" y="1536"/>
                  </a:lnTo>
                  <a:lnTo>
                    <a:pt x="6503" y="1537"/>
                  </a:lnTo>
                  <a:lnTo>
                    <a:pt x="6504" y="1537"/>
                  </a:lnTo>
                  <a:lnTo>
                    <a:pt x="6505" y="1538"/>
                  </a:lnTo>
                  <a:lnTo>
                    <a:pt x="6506" y="1538"/>
                  </a:lnTo>
                  <a:lnTo>
                    <a:pt x="6507" y="1539"/>
                  </a:lnTo>
                  <a:lnTo>
                    <a:pt x="6508" y="1539"/>
                  </a:lnTo>
                  <a:lnTo>
                    <a:pt x="6509" y="1540"/>
                  </a:lnTo>
                  <a:lnTo>
                    <a:pt x="6510" y="1540"/>
                  </a:lnTo>
                  <a:lnTo>
                    <a:pt x="6510" y="1541"/>
                  </a:lnTo>
                  <a:lnTo>
                    <a:pt x="6511" y="1541"/>
                  </a:lnTo>
                  <a:lnTo>
                    <a:pt x="6512" y="1542"/>
                  </a:lnTo>
                  <a:lnTo>
                    <a:pt x="6513" y="1542"/>
                  </a:lnTo>
                  <a:lnTo>
                    <a:pt x="6514" y="1543"/>
                  </a:lnTo>
                  <a:lnTo>
                    <a:pt x="6515" y="1543"/>
                  </a:lnTo>
                  <a:lnTo>
                    <a:pt x="6516" y="1544"/>
                  </a:lnTo>
                  <a:lnTo>
                    <a:pt x="6517" y="1544"/>
                  </a:lnTo>
                  <a:lnTo>
                    <a:pt x="6517" y="1545"/>
                  </a:lnTo>
                  <a:lnTo>
                    <a:pt x="6518" y="1545"/>
                  </a:lnTo>
                  <a:lnTo>
                    <a:pt x="6519" y="1545"/>
                  </a:lnTo>
                  <a:lnTo>
                    <a:pt x="6520" y="1546"/>
                  </a:lnTo>
                  <a:lnTo>
                    <a:pt x="6521" y="1546"/>
                  </a:lnTo>
                  <a:lnTo>
                    <a:pt x="6522" y="1547"/>
                  </a:lnTo>
                  <a:lnTo>
                    <a:pt x="6523" y="1547"/>
                  </a:lnTo>
                  <a:lnTo>
                    <a:pt x="6524" y="1548"/>
                  </a:lnTo>
                  <a:lnTo>
                    <a:pt x="6524" y="1548"/>
                  </a:lnTo>
                  <a:lnTo>
                    <a:pt x="6525" y="1548"/>
                  </a:lnTo>
                  <a:lnTo>
                    <a:pt x="6526" y="1549"/>
                  </a:lnTo>
                  <a:lnTo>
                    <a:pt x="6527" y="1549"/>
                  </a:lnTo>
                  <a:lnTo>
                    <a:pt x="6528" y="1549"/>
                  </a:lnTo>
                  <a:lnTo>
                    <a:pt x="6529" y="1550"/>
                  </a:lnTo>
                  <a:lnTo>
                    <a:pt x="6530" y="1550"/>
                  </a:lnTo>
                  <a:lnTo>
                    <a:pt x="6530" y="1551"/>
                  </a:lnTo>
                  <a:lnTo>
                    <a:pt x="6531" y="1551"/>
                  </a:lnTo>
                  <a:lnTo>
                    <a:pt x="6532" y="1551"/>
                  </a:lnTo>
                  <a:lnTo>
                    <a:pt x="6533" y="1552"/>
                  </a:lnTo>
                  <a:lnTo>
                    <a:pt x="6534" y="1552"/>
                  </a:lnTo>
                  <a:lnTo>
                    <a:pt x="6535" y="1552"/>
                  </a:lnTo>
                  <a:lnTo>
                    <a:pt x="6536" y="1553"/>
                  </a:lnTo>
                  <a:lnTo>
                    <a:pt x="6537" y="1553"/>
                  </a:lnTo>
                  <a:lnTo>
                    <a:pt x="6537" y="1553"/>
                  </a:lnTo>
                  <a:lnTo>
                    <a:pt x="6538" y="1554"/>
                  </a:lnTo>
                  <a:lnTo>
                    <a:pt x="6539" y="1554"/>
                  </a:lnTo>
                  <a:lnTo>
                    <a:pt x="6540" y="1554"/>
                  </a:lnTo>
                  <a:lnTo>
                    <a:pt x="6541" y="1554"/>
                  </a:lnTo>
                  <a:lnTo>
                    <a:pt x="6542" y="1555"/>
                  </a:lnTo>
                  <a:lnTo>
                    <a:pt x="6543" y="1555"/>
                  </a:lnTo>
                  <a:lnTo>
                    <a:pt x="6544" y="1555"/>
                  </a:lnTo>
                  <a:lnTo>
                    <a:pt x="6544" y="1556"/>
                  </a:lnTo>
                  <a:lnTo>
                    <a:pt x="6545" y="1556"/>
                  </a:lnTo>
                  <a:lnTo>
                    <a:pt x="6546" y="1556"/>
                  </a:lnTo>
                  <a:lnTo>
                    <a:pt x="6547" y="1556"/>
                  </a:lnTo>
                  <a:lnTo>
                    <a:pt x="6548" y="1557"/>
                  </a:lnTo>
                  <a:lnTo>
                    <a:pt x="6549" y="1557"/>
                  </a:lnTo>
                  <a:lnTo>
                    <a:pt x="6550" y="1557"/>
                  </a:lnTo>
                  <a:lnTo>
                    <a:pt x="6551" y="1557"/>
                  </a:lnTo>
                  <a:lnTo>
                    <a:pt x="6551" y="1558"/>
                  </a:lnTo>
                  <a:lnTo>
                    <a:pt x="6552" y="1558"/>
                  </a:lnTo>
                  <a:lnTo>
                    <a:pt x="6553" y="1558"/>
                  </a:lnTo>
                  <a:lnTo>
                    <a:pt x="6554" y="1558"/>
                  </a:lnTo>
                  <a:lnTo>
                    <a:pt x="6555" y="1558"/>
                  </a:lnTo>
                  <a:lnTo>
                    <a:pt x="6556" y="1559"/>
                  </a:lnTo>
                  <a:lnTo>
                    <a:pt x="6557" y="1559"/>
                  </a:lnTo>
                  <a:lnTo>
                    <a:pt x="6558" y="1559"/>
                  </a:lnTo>
                  <a:lnTo>
                    <a:pt x="6558" y="1559"/>
                  </a:lnTo>
                  <a:lnTo>
                    <a:pt x="6559" y="1559"/>
                  </a:lnTo>
                  <a:lnTo>
                    <a:pt x="6560" y="1560"/>
                  </a:lnTo>
                  <a:lnTo>
                    <a:pt x="6561" y="1560"/>
                  </a:lnTo>
                  <a:lnTo>
                    <a:pt x="6562" y="1560"/>
                  </a:lnTo>
                  <a:lnTo>
                    <a:pt x="6563" y="1560"/>
                  </a:lnTo>
                  <a:lnTo>
                    <a:pt x="6564" y="1560"/>
                  </a:lnTo>
                  <a:lnTo>
                    <a:pt x="6565" y="1560"/>
                  </a:lnTo>
                  <a:lnTo>
                    <a:pt x="6565" y="1561"/>
                  </a:lnTo>
                  <a:lnTo>
                    <a:pt x="6566" y="1561"/>
                  </a:lnTo>
                  <a:lnTo>
                    <a:pt x="6567" y="1561"/>
                  </a:lnTo>
                  <a:lnTo>
                    <a:pt x="6568" y="1561"/>
                  </a:lnTo>
                  <a:lnTo>
                    <a:pt x="6569" y="1561"/>
                  </a:lnTo>
                  <a:lnTo>
                    <a:pt x="6570" y="1561"/>
                  </a:lnTo>
                  <a:lnTo>
                    <a:pt x="6571" y="1561"/>
                  </a:lnTo>
                  <a:lnTo>
                    <a:pt x="6572" y="1562"/>
                  </a:lnTo>
                  <a:lnTo>
                    <a:pt x="6572" y="1562"/>
                  </a:lnTo>
                  <a:lnTo>
                    <a:pt x="6573" y="1562"/>
                  </a:lnTo>
                  <a:lnTo>
                    <a:pt x="6574" y="1562"/>
                  </a:lnTo>
                  <a:lnTo>
                    <a:pt x="6575" y="1562"/>
                  </a:lnTo>
                  <a:lnTo>
                    <a:pt x="6576" y="1562"/>
                  </a:lnTo>
                  <a:lnTo>
                    <a:pt x="6577" y="1562"/>
                  </a:lnTo>
                  <a:lnTo>
                    <a:pt x="6578" y="1562"/>
                  </a:lnTo>
                  <a:lnTo>
                    <a:pt x="6579" y="1562"/>
                  </a:lnTo>
                  <a:lnTo>
                    <a:pt x="6579" y="1562"/>
                  </a:lnTo>
                  <a:lnTo>
                    <a:pt x="6580" y="1562"/>
                  </a:lnTo>
                  <a:lnTo>
                    <a:pt x="6581" y="1562"/>
                  </a:lnTo>
                  <a:lnTo>
                    <a:pt x="6582" y="1562"/>
                  </a:lnTo>
                  <a:lnTo>
                    <a:pt x="6583" y="1562"/>
                  </a:lnTo>
                  <a:lnTo>
                    <a:pt x="6584" y="1563"/>
                  </a:lnTo>
                  <a:lnTo>
                    <a:pt x="6585" y="1563"/>
                  </a:lnTo>
                  <a:lnTo>
                    <a:pt x="6586" y="1563"/>
                  </a:lnTo>
                  <a:lnTo>
                    <a:pt x="6586" y="1563"/>
                  </a:lnTo>
                  <a:lnTo>
                    <a:pt x="6587" y="1563"/>
                  </a:lnTo>
                  <a:lnTo>
                    <a:pt x="6588" y="1563"/>
                  </a:lnTo>
                  <a:lnTo>
                    <a:pt x="6589" y="1563"/>
                  </a:lnTo>
                  <a:lnTo>
                    <a:pt x="6590" y="1563"/>
                  </a:lnTo>
                  <a:lnTo>
                    <a:pt x="6590" y="1563"/>
                  </a:lnTo>
                  <a:lnTo>
                    <a:pt x="6591" y="1563"/>
                  </a:lnTo>
                  <a:lnTo>
                    <a:pt x="6592" y="1563"/>
                  </a:lnTo>
                  <a:lnTo>
                    <a:pt x="6592" y="1563"/>
                  </a:lnTo>
                  <a:lnTo>
                    <a:pt x="6593" y="1563"/>
                  </a:lnTo>
                  <a:lnTo>
                    <a:pt x="6594" y="1563"/>
                  </a:lnTo>
                  <a:lnTo>
                    <a:pt x="6595" y="1563"/>
                  </a:lnTo>
                  <a:lnTo>
                    <a:pt x="6596" y="1563"/>
                  </a:lnTo>
                  <a:lnTo>
                    <a:pt x="6597" y="1563"/>
                  </a:lnTo>
                  <a:lnTo>
                    <a:pt x="6598" y="1563"/>
                  </a:lnTo>
                  <a:lnTo>
                    <a:pt x="6598" y="1563"/>
                  </a:lnTo>
                  <a:lnTo>
                    <a:pt x="6599" y="1563"/>
                  </a:lnTo>
                  <a:lnTo>
                    <a:pt x="6600" y="1563"/>
                  </a:lnTo>
                  <a:lnTo>
                    <a:pt x="6601" y="1563"/>
                  </a:lnTo>
                  <a:lnTo>
                    <a:pt x="6602" y="1563"/>
                  </a:lnTo>
                  <a:lnTo>
                    <a:pt x="6603" y="1563"/>
                  </a:lnTo>
                  <a:lnTo>
                    <a:pt x="6604" y="1563"/>
                  </a:lnTo>
                  <a:lnTo>
                    <a:pt x="6604" y="1563"/>
                  </a:lnTo>
                  <a:lnTo>
                    <a:pt x="6604" y="1563"/>
                  </a:lnTo>
                  <a:lnTo>
                    <a:pt x="6605" y="1563"/>
                  </a:lnTo>
                  <a:lnTo>
                    <a:pt x="6606" y="1563"/>
                  </a:lnTo>
                  <a:lnTo>
                    <a:pt x="6607" y="1563"/>
                  </a:lnTo>
                  <a:lnTo>
                    <a:pt x="6608" y="1563"/>
                  </a:lnTo>
                  <a:lnTo>
                    <a:pt x="6609" y="1563"/>
                  </a:lnTo>
                  <a:lnTo>
                    <a:pt x="6610" y="1563"/>
                  </a:lnTo>
                  <a:lnTo>
                    <a:pt x="6611" y="1563"/>
                  </a:lnTo>
                  <a:lnTo>
                    <a:pt x="6611" y="1563"/>
                  </a:lnTo>
                  <a:lnTo>
                    <a:pt x="6612" y="1563"/>
                  </a:lnTo>
                  <a:lnTo>
                    <a:pt x="6613" y="1563"/>
                  </a:lnTo>
                  <a:lnTo>
                    <a:pt x="6614" y="1563"/>
                  </a:lnTo>
                  <a:lnTo>
                    <a:pt x="6615" y="1563"/>
                  </a:lnTo>
                  <a:lnTo>
                    <a:pt x="6616" y="1563"/>
                  </a:lnTo>
                  <a:lnTo>
                    <a:pt x="6617" y="1563"/>
                  </a:lnTo>
                  <a:lnTo>
                    <a:pt x="6618" y="1563"/>
                  </a:lnTo>
                  <a:lnTo>
                    <a:pt x="6618" y="1563"/>
                  </a:lnTo>
                  <a:lnTo>
                    <a:pt x="6619" y="1563"/>
                  </a:lnTo>
                  <a:lnTo>
                    <a:pt x="6620" y="1563"/>
                  </a:lnTo>
                  <a:lnTo>
                    <a:pt x="6621" y="1563"/>
                  </a:lnTo>
                  <a:lnTo>
                    <a:pt x="6622" y="1563"/>
                  </a:lnTo>
                  <a:lnTo>
                    <a:pt x="6623" y="1563"/>
                  </a:lnTo>
                  <a:lnTo>
                    <a:pt x="6624" y="1563"/>
                  </a:lnTo>
                  <a:lnTo>
                    <a:pt x="6625" y="1563"/>
                  </a:lnTo>
                  <a:lnTo>
                    <a:pt x="6626" y="1563"/>
                  </a:lnTo>
                  <a:lnTo>
                    <a:pt x="6626" y="1563"/>
                  </a:lnTo>
                  <a:lnTo>
                    <a:pt x="6627" y="1563"/>
                  </a:lnTo>
                  <a:lnTo>
                    <a:pt x="6628" y="1563"/>
                  </a:lnTo>
                  <a:lnTo>
                    <a:pt x="6629" y="1563"/>
                  </a:lnTo>
                  <a:lnTo>
                    <a:pt x="6630" y="1563"/>
                  </a:lnTo>
                  <a:lnTo>
                    <a:pt x="6631" y="1563"/>
                  </a:lnTo>
                  <a:lnTo>
                    <a:pt x="6632" y="1563"/>
                  </a:lnTo>
                  <a:lnTo>
                    <a:pt x="6633" y="1563"/>
                  </a:lnTo>
                  <a:lnTo>
                    <a:pt x="6633" y="1563"/>
                  </a:lnTo>
                  <a:lnTo>
                    <a:pt x="6634" y="1563"/>
                  </a:lnTo>
                  <a:lnTo>
                    <a:pt x="6635" y="1563"/>
                  </a:lnTo>
                  <a:lnTo>
                    <a:pt x="6636" y="1563"/>
                  </a:lnTo>
                  <a:lnTo>
                    <a:pt x="6637" y="1563"/>
                  </a:lnTo>
                  <a:lnTo>
                    <a:pt x="6638" y="1563"/>
                  </a:lnTo>
                  <a:lnTo>
                    <a:pt x="6639" y="1563"/>
                  </a:lnTo>
                  <a:lnTo>
                    <a:pt x="6640" y="1563"/>
                  </a:lnTo>
                  <a:lnTo>
                    <a:pt x="6640" y="1563"/>
                  </a:lnTo>
                  <a:lnTo>
                    <a:pt x="6641" y="1563"/>
                  </a:lnTo>
                  <a:lnTo>
                    <a:pt x="6642" y="1563"/>
                  </a:lnTo>
                  <a:lnTo>
                    <a:pt x="6643" y="1563"/>
                  </a:lnTo>
                  <a:lnTo>
                    <a:pt x="6644" y="1563"/>
                  </a:lnTo>
                  <a:lnTo>
                    <a:pt x="6645" y="1563"/>
                  </a:lnTo>
                  <a:lnTo>
                    <a:pt x="6646" y="1563"/>
                  </a:lnTo>
                  <a:lnTo>
                    <a:pt x="6647" y="1563"/>
                  </a:lnTo>
                  <a:lnTo>
                    <a:pt x="6648" y="1563"/>
                  </a:lnTo>
                  <a:lnTo>
                    <a:pt x="6648" y="1563"/>
                  </a:lnTo>
                  <a:lnTo>
                    <a:pt x="6649" y="1563"/>
                  </a:lnTo>
                  <a:lnTo>
                    <a:pt x="6650" y="1563"/>
                  </a:lnTo>
                  <a:lnTo>
                    <a:pt x="6651" y="1563"/>
                  </a:lnTo>
                  <a:lnTo>
                    <a:pt x="6652" y="1563"/>
                  </a:lnTo>
                  <a:lnTo>
                    <a:pt x="6653" y="1563"/>
                  </a:lnTo>
                  <a:lnTo>
                    <a:pt x="6654" y="1563"/>
                  </a:lnTo>
                  <a:lnTo>
                    <a:pt x="6655" y="1563"/>
                  </a:lnTo>
                  <a:lnTo>
                    <a:pt x="6655" y="1563"/>
                  </a:lnTo>
                  <a:lnTo>
                    <a:pt x="6656" y="1563"/>
                  </a:lnTo>
                  <a:lnTo>
                    <a:pt x="6657" y="1563"/>
                  </a:lnTo>
                  <a:lnTo>
                    <a:pt x="6658" y="1563"/>
                  </a:lnTo>
                  <a:lnTo>
                    <a:pt x="6659" y="1563"/>
                  </a:lnTo>
                  <a:lnTo>
                    <a:pt x="6660" y="1563"/>
                  </a:lnTo>
                  <a:lnTo>
                    <a:pt x="6661" y="1563"/>
                  </a:lnTo>
                  <a:lnTo>
                    <a:pt x="6662" y="1563"/>
                  </a:lnTo>
                  <a:lnTo>
                    <a:pt x="6662" y="1563"/>
                  </a:lnTo>
                  <a:lnTo>
                    <a:pt x="6663" y="1563"/>
                  </a:lnTo>
                  <a:lnTo>
                    <a:pt x="6664" y="1563"/>
                  </a:lnTo>
                  <a:lnTo>
                    <a:pt x="6665" y="1563"/>
                  </a:lnTo>
                  <a:lnTo>
                    <a:pt x="6665" y="1563"/>
                  </a:lnTo>
                  <a:lnTo>
                    <a:pt x="6666" y="1563"/>
                  </a:lnTo>
                  <a:lnTo>
                    <a:pt x="6667" y="1563"/>
                  </a:lnTo>
                  <a:lnTo>
                    <a:pt x="6668" y="1563"/>
                  </a:lnTo>
                  <a:lnTo>
                    <a:pt x="6669" y="1563"/>
                  </a:lnTo>
                  <a:lnTo>
                    <a:pt x="6670" y="1563"/>
                  </a:lnTo>
                  <a:lnTo>
                    <a:pt x="6670" y="1563"/>
                  </a:lnTo>
                  <a:lnTo>
                    <a:pt x="6671" y="1563"/>
                  </a:lnTo>
                  <a:lnTo>
                    <a:pt x="6672" y="1563"/>
                  </a:lnTo>
                  <a:lnTo>
                    <a:pt x="6673" y="1563"/>
                  </a:lnTo>
                  <a:lnTo>
                    <a:pt x="6674" y="1563"/>
                  </a:lnTo>
                  <a:lnTo>
                    <a:pt x="6675" y="1563"/>
                  </a:lnTo>
                  <a:lnTo>
                    <a:pt x="6676" y="1563"/>
                  </a:lnTo>
                  <a:lnTo>
                    <a:pt x="6677" y="1563"/>
                  </a:lnTo>
                  <a:lnTo>
                    <a:pt x="6677" y="1563"/>
                  </a:lnTo>
                  <a:lnTo>
                    <a:pt x="6678" y="1563"/>
                  </a:lnTo>
                  <a:lnTo>
                    <a:pt x="6679" y="1563"/>
                  </a:lnTo>
                  <a:lnTo>
                    <a:pt x="6680" y="1563"/>
                  </a:lnTo>
                  <a:lnTo>
                    <a:pt x="6681" y="1563"/>
                  </a:lnTo>
                  <a:lnTo>
                    <a:pt x="6682" y="1563"/>
                  </a:lnTo>
                  <a:lnTo>
                    <a:pt x="6683" y="1563"/>
                  </a:lnTo>
                  <a:lnTo>
                    <a:pt x="6684" y="1563"/>
                  </a:lnTo>
                  <a:lnTo>
                    <a:pt x="6684" y="1563"/>
                  </a:lnTo>
                  <a:lnTo>
                    <a:pt x="6685" y="1563"/>
                  </a:lnTo>
                  <a:lnTo>
                    <a:pt x="6686" y="1563"/>
                  </a:lnTo>
                  <a:lnTo>
                    <a:pt x="6687" y="1563"/>
                  </a:lnTo>
                  <a:lnTo>
                    <a:pt x="6688" y="1563"/>
                  </a:lnTo>
                  <a:lnTo>
                    <a:pt x="6689" y="1563"/>
                  </a:lnTo>
                  <a:lnTo>
                    <a:pt x="6690" y="1563"/>
                  </a:lnTo>
                  <a:lnTo>
                    <a:pt x="6691" y="1563"/>
                  </a:lnTo>
                  <a:lnTo>
                    <a:pt x="6692" y="1563"/>
                  </a:lnTo>
                  <a:lnTo>
                    <a:pt x="6692" y="1563"/>
                  </a:lnTo>
                  <a:lnTo>
                    <a:pt x="6693" y="1563"/>
                  </a:lnTo>
                  <a:lnTo>
                    <a:pt x="6694" y="1563"/>
                  </a:lnTo>
                  <a:lnTo>
                    <a:pt x="6695" y="1563"/>
                  </a:lnTo>
                  <a:lnTo>
                    <a:pt x="6696" y="1563"/>
                  </a:lnTo>
                  <a:lnTo>
                    <a:pt x="6697" y="1563"/>
                  </a:lnTo>
                  <a:lnTo>
                    <a:pt x="6698" y="1563"/>
                  </a:lnTo>
                  <a:lnTo>
                    <a:pt x="6699" y="1563"/>
                  </a:lnTo>
                  <a:lnTo>
                    <a:pt x="6699" y="1563"/>
                  </a:lnTo>
                  <a:lnTo>
                    <a:pt x="6700" y="1563"/>
                  </a:lnTo>
                  <a:lnTo>
                    <a:pt x="6701" y="1563"/>
                  </a:lnTo>
                  <a:lnTo>
                    <a:pt x="6702" y="1563"/>
                  </a:lnTo>
                  <a:lnTo>
                    <a:pt x="6703" y="1563"/>
                  </a:lnTo>
                  <a:lnTo>
                    <a:pt x="6704" y="1563"/>
                  </a:lnTo>
                  <a:lnTo>
                    <a:pt x="6705" y="1563"/>
                  </a:lnTo>
                  <a:lnTo>
                    <a:pt x="6706" y="1563"/>
                  </a:lnTo>
                  <a:lnTo>
                    <a:pt x="6706" y="1563"/>
                  </a:lnTo>
                  <a:lnTo>
                    <a:pt x="6707" y="1563"/>
                  </a:lnTo>
                  <a:lnTo>
                    <a:pt x="6708" y="1563"/>
                  </a:lnTo>
                  <a:lnTo>
                    <a:pt x="6709" y="1563"/>
                  </a:lnTo>
                  <a:lnTo>
                    <a:pt x="6710" y="1563"/>
                  </a:lnTo>
                  <a:lnTo>
                    <a:pt x="6711" y="1563"/>
                  </a:lnTo>
                  <a:lnTo>
                    <a:pt x="6712" y="1563"/>
                  </a:lnTo>
                  <a:lnTo>
                    <a:pt x="6713" y="1563"/>
                  </a:lnTo>
                  <a:lnTo>
                    <a:pt x="6714" y="1563"/>
                  </a:lnTo>
                  <a:lnTo>
                    <a:pt x="6714" y="1563"/>
                  </a:lnTo>
                  <a:lnTo>
                    <a:pt x="6715" y="1563"/>
                  </a:lnTo>
                  <a:lnTo>
                    <a:pt x="6716" y="1563"/>
                  </a:lnTo>
                  <a:lnTo>
                    <a:pt x="6717" y="1563"/>
                  </a:lnTo>
                  <a:lnTo>
                    <a:pt x="6718" y="1563"/>
                  </a:lnTo>
                  <a:lnTo>
                    <a:pt x="6719" y="1563"/>
                  </a:lnTo>
                  <a:lnTo>
                    <a:pt x="6720" y="1563"/>
                  </a:lnTo>
                  <a:lnTo>
                    <a:pt x="6721" y="1563"/>
                  </a:lnTo>
                  <a:lnTo>
                    <a:pt x="6721" y="1563"/>
                  </a:lnTo>
                  <a:lnTo>
                    <a:pt x="6722" y="1563"/>
                  </a:lnTo>
                  <a:lnTo>
                    <a:pt x="6723" y="1563"/>
                  </a:lnTo>
                  <a:lnTo>
                    <a:pt x="6724" y="1563"/>
                  </a:lnTo>
                  <a:lnTo>
                    <a:pt x="6725" y="1563"/>
                  </a:lnTo>
                  <a:lnTo>
                    <a:pt x="6726" y="1563"/>
                  </a:lnTo>
                  <a:lnTo>
                    <a:pt x="6727" y="1563"/>
                  </a:lnTo>
                  <a:lnTo>
                    <a:pt x="6728" y="1563"/>
                  </a:lnTo>
                  <a:lnTo>
                    <a:pt x="6728" y="1563"/>
                  </a:lnTo>
                  <a:lnTo>
                    <a:pt x="6729" y="1563"/>
                  </a:lnTo>
                  <a:lnTo>
                    <a:pt x="6730" y="1563"/>
                  </a:lnTo>
                  <a:lnTo>
                    <a:pt x="6731" y="1563"/>
                  </a:lnTo>
                  <a:lnTo>
                    <a:pt x="6732" y="1563"/>
                  </a:lnTo>
                  <a:lnTo>
                    <a:pt x="6732" y="1563"/>
                  </a:lnTo>
                  <a:lnTo>
                    <a:pt x="6733" y="1563"/>
                  </a:lnTo>
                  <a:lnTo>
                    <a:pt x="6733" y="1563"/>
                  </a:lnTo>
                  <a:lnTo>
                    <a:pt x="6734" y="1563"/>
                  </a:lnTo>
                  <a:lnTo>
                    <a:pt x="6735" y="1563"/>
                  </a:lnTo>
                  <a:lnTo>
                    <a:pt x="6736" y="1563"/>
                  </a:lnTo>
                  <a:lnTo>
                    <a:pt x="6736" y="1563"/>
                  </a:lnTo>
                  <a:lnTo>
                    <a:pt x="6736" y="1563"/>
                  </a:lnTo>
                  <a:lnTo>
                    <a:pt x="6737" y="1563"/>
                  </a:lnTo>
                  <a:lnTo>
                    <a:pt x="6738" y="1563"/>
                  </a:lnTo>
                  <a:lnTo>
                    <a:pt x="6739" y="1563"/>
                  </a:lnTo>
                  <a:lnTo>
                    <a:pt x="6740" y="1563"/>
                  </a:lnTo>
                  <a:lnTo>
                    <a:pt x="6740" y="1563"/>
                  </a:lnTo>
                  <a:lnTo>
                    <a:pt x="6741" y="1563"/>
                  </a:lnTo>
                  <a:lnTo>
                    <a:pt x="6742" y="1563"/>
                  </a:lnTo>
                  <a:lnTo>
                    <a:pt x="6743" y="1563"/>
                  </a:lnTo>
                  <a:lnTo>
                    <a:pt x="6743" y="1563"/>
                  </a:lnTo>
                  <a:lnTo>
                    <a:pt x="6744" y="1563"/>
                  </a:lnTo>
                  <a:lnTo>
                    <a:pt x="6744" y="1563"/>
                  </a:lnTo>
                  <a:lnTo>
                    <a:pt x="6745" y="1563"/>
                  </a:lnTo>
                  <a:lnTo>
                    <a:pt x="6746" y="1563"/>
                  </a:lnTo>
                  <a:lnTo>
                    <a:pt x="6747" y="1563"/>
                  </a:lnTo>
                  <a:lnTo>
                    <a:pt x="6748" y="1563"/>
                  </a:lnTo>
                  <a:lnTo>
                    <a:pt x="6749" y="1563"/>
                  </a:lnTo>
                  <a:lnTo>
                    <a:pt x="6749" y="1563"/>
                  </a:lnTo>
                  <a:lnTo>
                    <a:pt x="6750" y="1563"/>
                  </a:lnTo>
                  <a:lnTo>
                    <a:pt x="6750" y="1563"/>
                  </a:lnTo>
                  <a:lnTo>
                    <a:pt x="6751" y="1563"/>
                  </a:lnTo>
                  <a:lnTo>
                    <a:pt x="6752" y="1563"/>
                  </a:lnTo>
                  <a:lnTo>
                    <a:pt x="6753" y="1563"/>
                  </a:lnTo>
                  <a:lnTo>
                    <a:pt x="6753" y="1563"/>
                  </a:lnTo>
                  <a:lnTo>
                    <a:pt x="6754" y="1563"/>
                  </a:lnTo>
                  <a:lnTo>
                    <a:pt x="6755" y="1563"/>
                  </a:lnTo>
                  <a:lnTo>
                    <a:pt x="6756" y="1563"/>
                  </a:lnTo>
                  <a:lnTo>
                    <a:pt x="6757" y="1563"/>
                  </a:lnTo>
                  <a:lnTo>
                    <a:pt x="6757" y="1563"/>
                  </a:lnTo>
                  <a:lnTo>
                    <a:pt x="6757" y="1563"/>
                  </a:lnTo>
                  <a:lnTo>
                    <a:pt x="6758" y="1563"/>
                  </a:lnTo>
                  <a:lnTo>
                    <a:pt x="6759" y="1563"/>
                  </a:lnTo>
                  <a:lnTo>
                    <a:pt x="6760" y="1563"/>
                  </a:lnTo>
                  <a:lnTo>
                    <a:pt x="6760" y="1563"/>
                  </a:lnTo>
                  <a:lnTo>
                    <a:pt x="6761" y="1563"/>
                  </a:lnTo>
                  <a:lnTo>
                    <a:pt x="6761" y="1563"/>
                  </a:lnTo>
                  <a:lnTo>
                    <a:pt x="6762" y="1563"/>
                  </a:lnTo>
                  <a:lnTo>
                    <a:pt x="6763" y="1563"/>
                  </a:lnTo>
                  <a:lnTo>
                    <a:pt x="6764" y="1563"/>
                  </a:lnTo>
                  <a:lnTo>
                    <a:pt x="6764" y="1563"/>
                  </a:lnTo>
                  <a:lnTo>
                    <a:pt x="6765" y="1563"/>
                  </a:lnTo>
                  <a:lnTo>
                    <a:pt x="6766" y="1563"/>
                  </a:lnTo>
                  <a:lnTo>
                    <a:pt x="6767" y="1563"/>
                  </a:lnTo>
                  <a:lnTo>
                    <a:pt x="6768" y="1563"/>
                  </a:lnTo>
                  <a:lnTo>
                    <a:pt x="6769" y="1563"/>
                  </a:lnTo>
                  <a:lnTo>
                    <a:pt x="6770" y="1563"/>
                  </a:lnTo>
                  <a:lnTo>
                    <a:pt x="6771" y="1563"/>
                  </a:lnTo>
                  <a:lnTo>
                    <a:pt x="6771" y="1563"/>
                  </a:lnTo>
                  <a:lnTo>
                    <a:pt x="6772" y="1563"/>
                  </a:lnTo>
                  <a:lnTo>
                    <a:pt x="6773" y="1563"/>
                  </a:lnTo>
                  <a:lnTo>
                    <a:pt x="6774" y="1563"/>
                  </a:lnTo>
                  <a:lnTo>
                    <a:pt x="6775" y="1563"/>
                  </a:lnTo>
                  <a:lnTo>
                    <a:pt x="6776" y="1563"/>
                  </a:lnTo>
                  <a:lnTo>
                    <a:pt x="6777" y="1563"/>
                  </a:lnTo>
                  <a:lnTo>
                    <a:pt x="6777" y="1563"/>
                  </a:lnTo>
                  <a:lnTo>
                    <a:pt x="6778" y="1563"/>
                  </a:lnTo>
                  <a:lnTo>
                    <a:pt x="6779" y="1563"/>
                  </a:lnTo>
                  <a:lnTo>
                    <a:pt x="6780" y="1563"/>
                  </a:lnTo>
                  <a:lnTo>
                    <a:pt x="6781" y="1563"/>
                  </a:lnTo>
                  <a:lnTo>
                    <a:pt x="6782" y="1563"/>
                  </a:lnTo>
                  <a:lnTo>
                    <a:pt x="6783" y="1563"/>
                  </a:lnTo>
                  <a:lnTo>
                    <a:pt x="6783" y="1563"/>
                  </a:lnTo>
                  <a:lnTo>
                    <a:pt x="6784" y="1563"/>
                  </a:lnTo>
                  <a:lnTo>
                    <a:pt x="6785" y="1563"/>
                  </a:lnTo>
                  <a:lnTo>
                    <a:pt x="6786" y="1563"/>
                  </a:lnTo>
                  <a:lnTo>
                    <a:pt x="6787" y="1563"/>
                  </a:lnTo>
                  <a:lnTo>
                    <a:pt x="6788" y="1563"/>
                  </a:lnTo>
                  <a:lnTo>
                    <a:pt x="6789" y="1563"/>
                  </a:lnTo>
                  <a:lnTo>
                    <a:pt x="6790" y="1563"/>
                  </a:lnTo>
                  <a:lnTo>
                    <a:pt x="6790" y="1563"/>
                  </a:lnTo>
                  <a:lnTo>
                    <a:pt x="6791" y="1563"/>
                  </a:lnTo>
                  <a:lnTo>
                    <a:pt x="6792" y="1563"/>
                  </a:lnTo>
                  <a:lnTo>
                    <a:pt x="6793" y="1563"/>
                  </a:lnTo>
                  <a:lnTo>
                    <a:pt x="6793" y="1563"/>
                  </a:lnTo>
                  <a:lnTo>
                    <a:pt x="6794" y="1563"/>
                  </a:lnTo>
                  <a:lnTo>
                    <a:pt x="6795" y="1563"/>
                  </a:lnTo>
                  <a:lnTo>
                    <a:pt x="6796" y="1563"/>
                  </a:lnTo>
                  <a:lnTo>
                    <a:pt x="6796" y="1563"/>
                  </a:lnTo>
                  <a:lnTo>
                    <a:pt x="6797" y="1563"/>
                  </a:lnTo>
                  <a:lnTo>
                    <a:pt x="6798" y="1563"/>
                  </a:lnTo>
                  <a:lnTo>
                    <a:pt x="6799" y="1563"/>
                  </a:lnTo>
                  <a:lnTo>
                    <a:pt x="6800" y="1563"/>
                  </a:lnTo>
                  <a:lnTo>
                    <a:pt x="6801" y="1563"/>
                  </a:lnTo>
                  <a:lnTo>
                    <a:pt x="6802" y="1563"/>
                  </a:lnTo>
                  <a:lnTo>
                    <a:pt x="6803" y="1563"/>
                  </a:lnTo>
                  <a:lnTo>
                    <a:pt x="6803" y="1563"/>
                  </a:lnTo>
                  <a:lnTo>
                    <a:pt x="6804" y="1563"/>
                  </a:lnTo>
                  <a:lnTo>
                    <a:pt x="6805" y="1563"/>
                  </a:lnTo>
                  <a:lnTo>
                    <a:pt x="6806" y="1563"/>
                  </a:lnTo>
                  <a:lnTo>
                    <a:pt x="6807" y="1563"/>
                  </a:lnTo>
                  <a:lnTo>
                    <a:pt x="6808" y="1563"/>
                  </a:lnTo>
                  <a:lnTo>
                    <a:pt x="6809" y="1563"/>
                  </a:lnTo>
                  <a:lnTo>
                    <a:pt x="6810" y="1563"/>
                  </a:lnTo>
                  <a:lnTo>
                    <a:pt x="6810" y="1563"/>
                  </a:lnTo>
                  <a:lnTo>
                    <a:pt x="6811" y="1563"/>
                  </a:lnTo>
                  <a:lnTo>
                    <a:pt x="6812" y="1563"/>
                  </a:lnTo>
                  <a:lnTo>
                    <a:pt x="6813" y="1563"/>
                  </a:lnTo>
                  <a:lnTo>
                    <a:pt x="6814" y="1563"/>
                  </a:lnTo>
                  <a:lnTo>
                    <a:pt x="6815" y="1563"/>
                  </a:lnTo>
                  <a:lnTo>
                    <a:pt x="6816" y="1563"/>
                  </a:lnTo>
                  <a:lnTo>
                    <a:pt x="6817" y="1563"/>
                  </a:lnTo>
                  <a:lnTo>
                    <a:pt x="6817" y="1563"/>
                  </a:lnTo>
                  <a:lnTo>
                    <a:pt x="6818" y="1563"/>
                  </a:lnTo>
                  <a:lnTo>
                    <a:pt x="6819" y="1563"/>
                  </a:lnTo>
                  <a:lnTo>
                    <a:pt x="6820" y="1563"/>
                  </a:lnTo>
                  <a:lnTo>
                    <a:pt x="6821" y="1563"/>
                  </a:lnTo>
                  <a:lnTo>
                    <a:pt x="6822" y="1563"/>
                  </a:lnTo>
                  <a:lnTo>
                    <a:pt x="6823" y="1563"/>
                  </a:lnTo>
                  <a:lnTo>
                    <a:pt x="6824" y="1563"/>
                  </a:lnTo>
                  <a:lnTo>
                    <a:pt x="6824" y="1563"/>
                  </a:lnTo>
                  <a:lnTo>
                    <a:pt x="6825" y="1563"/>
                  </a:lnTo>
                  <a:lnTo>
                    <a:pt x="6826" y="1563"/>
                  </a:lnTo>
                  <a:lnTo>
                    <a:pt x="6827" y="1563"/>
                  </a:lnTo>
                  <a:lnTo>
                    <a:pt x="6828" y="1563"/>
                  </a:lnTo>
                  <a:lnTo>
                    <a:pt x="6829" y="1563"/>
                  </a:lnTo>
                  <a:lnTo>
                    <a:pt x="6830" y="1563"/>
                  </a:lnTo>
                  <a:lnTo>
                    <a:pt x="6831" y="1563"/>
                  </a:lnTo>
                  <a:lnTo>
                    <a:pt x="6831" y="1563"/>
                  </a:lnTo>
                  <a:lnTo>
                    <a:pt x="6832" y="1563"/>
                  </a:lnTo>
                  <a:lnTo>
                    <a:pt x="6833" y="1563"/>
                  </a:lnTo>
                  <a:lnTo>
                    <a:pt x="6834" y="1563"/>
                  </a:lnTo>
                  <a:lnTo>
                    <a:pt x="6835" y="1563"/>
                  </a:lnTo>
                  <a:lnTo>
                    <a:pt x="6836" y="1563"/>
                  </a:lnTo>
                  <a:lnTo>
                    <a:pt x="6837" y="1563"/>
                  </a:lnTo>
                  <a:lnTo>
                    <a:pt x="6838" y="1563"/>
                  </a:lnTo>
                  <a:lnTo>
                    <a:pt x="6838" y="1563"/>
                  </a:lnTo>
                  <a:lnTo>
                    <a:pt x="6839" y="1563"/>
                  </a:lnTo>
                  <a:lnTo>
                    <a:pt x="6840" y="1563"/>
                  </a:lnTo>
                  <a:lnTo>
                    <a:pt x="6841" y="1563"/>
                  </a:lnTo>
                  <a:lnTo>
                    <a:pt x="6842" y="1563"/>
                  </a:lnTo>
                  <a:lnTo>
                    <a:pt x="6843" y="1563"/>
                  </a:lnTo>
                  <a:lnTo>
                    <a:pt x="6844" y="1563"/>
                  </a:lnTo>
                  <a:lnTo>
                    <a:pt x="6845" y="1563"/>
                  </a:lnTo>
                  <a:lnTo>
                    <a:pt x="6845" y="1563"/>
                  </a:lnTo>
                  <a:lnTo>
                    <a:pt x="6846" y="1563"/>
                  </a:lnTo>
                  <a:lnTo>
                    <a:pt x="6847" y="1563"/>
                  </a:lnTo>
                  <a:lnTo>
                    <a:pt x="6848" y="1563"/>
                  </a:lnTo>
                  <a:lnTo>
                    <a:pt x="6849" y="1563"/>
                  </a:lnTo>
                  <a:lnTo>
                    <a:pt x="6850" y="1563"/>
                  </a:lnTo>
                  <a:lnTo>
                    <a:pt x="6851" y="1563"/>
                  </a:lnTo>
                  <a:lnTo>
                    <a:pt x="6852" y="1563"/>
                  </a:lnTo>
                  <a:lnTo>
                    <a:pt x="6852" y="1563"/>
                  </a:lnTo>
                  <a:lnTo>
                    <a:pt x="6853" y="1563"/>
                  </a:lnTo>
                  <a:lnTo>
                    <a:pt x="6854" y="1563"/>
                  </a:lnTo>
                  <a:lnTo>
                    <a:pt x="6855" y="1563"/>
                  </a:lnTo>
                  <a:lnTo>
                    <a:pt x="6856" y="1563"/>
                  </a:lnTo>
                  <a:lnTo>
                    <a:pt x="6857" y="1563"/>
                  </a:lnTo>
                  <a:lnTo>
                    <a:pt x="6858" y="1563"/>
                  </a:lnTo>
                  <a:lnTo>
                    <a:pt x="6859" y="1563"/>
                  </a:lnTo>
                  <a:lnTo>
                    <a:pt x="6859" y="1563"/>
                  </a:lnTo>
                  <a:lnTo>
                    <a:pt x="6860" y="1563"/>
                  </a:lnTo>
                  <a:lnTo>
                    <a:pt x="6861" y="1563"/>
                  </a:lnTo>
                  <a:lnTo>
                    <a:pt x="6862" y="1563"/>
                  </a:lnTo>
                  <a:lnTo>
                    <a:pt x="6863" y="1563"/>
                  </a:lnTo>
                  <a:lnTo>
                    <a:pt x="6864" y="1563"/>
                  </a:lnTo>
                  <a:lnTo>
                    <a:pt x="6865" y="1563"/>
                  </a:lnTo>
                  <a:lnTo>
                    <a:pt x="6866" y="1563"/>
                  </a:lnTo>
                  <a:lnTo>
                    <a:pt x="6866" y="1563"/>
                  </a:lnTo>
                  <a:lnTo>
                    <a:pt x="6867" y="1563"/>
                  </a:lnTo>
                  <a:lnTo>
                    <a:pt x="6868" y="1563"/>
                  </a:lnTo>
                  <a:lnTo>
                    <a:pt x="6869" y="1563"/>
                  </a:lnTo>
                  <a:lnTo>
                    <a:pt x="6870" y="1563"/>
                  </a:lnTo>
                  <a:lnTo>
                    <a:pt x="6871" y="1563"/>
                  </a:lnTo>
                  <a:lnTo>
                    <a:pt x="6872" y="1563"/>
                  </a:lnTo>
                  <a:lnTo>
                    <a:pt x="6873" y="1563"/>
                  </a:lnTo>
                  <a:lnTo>
                    <a:pt x="6873" y="1563"/>
                  </a:lnTo>
                  <a:lnTo>
                    <a:pt x="6874" y="1563"/>
                  </a:lnTo>
                  <a:lnTo>
                    <a:pt x="6875" y="1563"/>
                  </a:lnTo>
                  <a:lnTo>
                    <a:pt x="6876" y="1563"/>
                  </a:lnTo>
                  <a:lnTo>
                    <a:pt x="6877" y="1563"/>
                  </a:lnTo>
                  <a:lnTo>
                    <a:pt x="6878" y="1563"/>
                  </a:lnTo>
                  <a:lnTo>
                    <a:pt x="6879" y="1563"/>
                  </a:lnTo>
                  <a:lnTo>
                    <a:pt x="6879" y="1563"/>
                  </a:lnTo>
                  <a:lnTo>
                    <a:pt x="6880" y="1563"/>
                  </a:lnTo>
                  <a:lnTo>
                    <a:pt x="6880" y="1563"/>
                  </a:lnTo>
                  <a:lnTo>
                    <a:pt x="6881" y="1563"/>
                  </a:lnTo>
                  <a:lnTo>
                    <a:pt x="6882" y="1563"/>
                  </a:lnTo>
                  <a:lnTo>
                    <a:pt x="6883" y="1563"/>
                  </a:lnTo>
                  <a:lnTo>
                    <a:pt x="6884" y="1563"/>
                  </a:lnTo>
                  <a:lnTo>
                    <a:pt x="6885" y="1563"/>
                  </a:lnTo>
                  <a:lnTo>
                    <a:pt x="6886" y="1563"/>
                  </a:lnTo>
                  <a:lnTo>
                    <a:pt x="6887" y="1563"/>
                  </a:lnTo>
                  <a:lnTo>
                    <a:pt x="6887" y="1563"/>
                  </a:lnTo>
                  <a:lnTo>
                    <a:pt x="6888" y="1563"/>
                  </a:lnTo>
                  <a:lnTo>
                    <a:pt x="6889" y="1563"/>
                  </a:lnTo>
                  <a:lnTo>
                    <a:pt x="6890" y="1563"/>
                  </a:lnTo>
                  <a:lnTo>
                    <a:pt x="6891" y="1563"/>
                  </a:lnTo>
                  <a:lnTo>
                    <a:pt x="6892" y="1563"/>
                  </a:lnTo>
                  <a:lnTo>
                    <a:pt x="6893" y="1563"/>
                  </a:lnTo>
                  <a:lnTo>
                    <a:pt x="6894" y="1563"/>
                  </a:lnTo>
                  <a:lnTo>
                    <a:pt x="6894" y="1563"/>
                  </a:lnTo>
                  <a:lnTo>
                    <a:pt x="6894" y="1563"/>
                  </a:lnTo>
                  <a:lnTo>
                    <a:pt x="6895" y="1563"/>
                  </a:lnTo>
                  <a:lnTo>
                    <a:pt x="6896" y="1563"/>
                  </a:lnTo>
                  <a:lnTo>
                    <a:pt x="6897" y="1563"/>
                  </a:lnTo>
                  <a:lnTo>
                    <a:pt x="6898" y="1563"/>
                  </a:lnTo>
                  <a:lnTo>
                    <a:pt x="6899" y="1563"/>
                  </a:lnTo>
                  <a:lnTo>
                    <a:pt x="6900" y="1563"/>
                  </a:lnTo>
                  <a:lnTo>
                    <a:pt x="6901" y="1563"/>
                  </a:lnTo>
                  <a:lnTo>
                    <a:pt x="6901" y="1563"/>
                  </a:lnTo>
                  <a:lnTo>
                    <a:pt x="6902" y="1563"/>
                  </a:lnTo>
                  <a:lnTo>
                    <a:pt x="6903" y="1563"/>
                  </a:lnTo>
                  <a:lnTo>
                    <a:pt x="6904" y="1563"/>
                  </a:lnTo>
                  <a:lnTo>
                    <a:pt x="6905" y="1563"/>
                  </a:lnTo>
                  <a:lnTo>
                    <a:pt x="6906" y="1563"/>
                  </a:lnTo>
                  <a:lnTo>
                    <a:pt x="6907" y="1563"/>
                  </a:lnTo>
                  <a:lnTo>
                    <a:pt x="6908" y="1563"/>
                  </a:lnTo>
                  <a:lnTo>
                    <a:pt x="6908" y="1563"/>
                  </a:lnTo>
                  <a:lnTo>
                    <a:pt x="6909" y="1563"/>
                  </a:lnTo>
                  <a:lnTo>
                    <a:pt x="6910" y="1563"/>
                  </a:lnTo>
                  <a:lnTo>
                    <a:pt x="6911" y="1563"/>
                  </a:lnTo>
                  <a:lnTo>
                    <a:pt x="6912" y="1563"/>
                  </a:lnTo>
                  <a:lnTo>
                    <a:pt x="6913" y="1563"/>
                  </a:lnTo>
                  <a:lnTo>
                    <a:pt x="6914" y="1563"/>
                  </a:lnTo>
                  <a:lnTo>
                    <a:pt x="6915" y="1563"/>
                  </a:lnTo>
                  <a:lnTo>
                    <a:pt x="6916" y="1563"/>
                  </a:lnTo>
                  <a:lnTo>
                    <a:pt x="6916" y="1563"/>
                  </a:lnTo>
                  <a:lnTo>
                    <a:pt x="6917" y="1563"/>
                  </a:lnTo>
                  <a:lnTo>
                    <a:pt x="6918" y="1563"/>
                  </a:lnTo>
                  <a:lnTo>
                    <a:pt x="6919" y="1563"/>
                  </a:lnTo>
                  <a:lnTo>
                    <a:pt x="6920" y="1563"/>
                  </a:lnTo>
                  <a:lnTo>
                    <a:pt x="6921" y="1563"/>
                  </a:lnTo>
                  <a:lnTo>
                    <a:pt x="6922" y="1563"/>
                  </a:lnTo>
                  <a:lnTo>
                    <a:pt x="6923" y="1563"/>
                  </a:lnTo>
                  <a:lnTo>
                    <a:pt x="6923" y="1563"/>
                  </a:lnTo>
                  <a:lnTo>
                    <a:pt x="6924" y="1563"/>
                  </a:lnTo>
                  <a:lnTo>
                    <a:pt x="6925" y="1563"/>
                  </a:lnTo>
                  <a:lnTo>
                    <a:pt x="6926" y="1563"/>
                  </a:lnTo>
                  <a:lnTo>
                    <a:pt x="6927" y="1563"/>
                  </a:lnTo>
                  <a:lnTo>
                    <a:pt x="6928" y="1563"/>
                  </a:lnTo>
                  <a:lnTo>
                    <a:pt x="6929" y="1563"/>
                  </a:lnTo>
                  <a:lnTo>
                    <a:pt x="6930" y="1563"/>
                  </a:lnTo>
                  <a:lnTo>
                    <a:pt x="6930" y="1563"/>
                  </a:lnTo>
                  <a:lnTo>
                    <a:pt x="6931" y="1563"/>
                  </a:lnTo>
                  <a:lnTo>
                    <a:pt x="6932" y="1563"/>
                  </a:lnTo>
                  <a:lnTo>
                    <a:pt x="6933" y="1563"/>
                  </a:lnTo>
                  <a:lnTo>
                    <a:pt x="6934" y="1563"/>
                  </a:lnTo>
                  <a:lnTo>
                    <a:pt x="6935" y="1563"/>
                  </a:lnTo>
                  <a:lnTo>
                    <a:pt x="6936" y="1563"/>
                  </a:lnTo>
                  <a:lnTo>
                    <a:pt x="6937" y="1563"/>
                  </a:lnTo>
                  <a:lnTo>
                    <a:pt x="6938" y="1563"/>
                  </a:lnTo>
                  <a:lnTo>
                    <a:pt x="6938" y="1563"/>
                  </a:lnTo>
                  <a:lnTo>
                    <a:pt x="6939" y="1563"/>
                  </a:lnTo>
                  <a:lnTo>
                    <a:pt x="6940" y="1563"/>
                  </a:lnTo>
                  <a:lnTo>
                    <a:pt x="6941" y="1563"/>
                  </a:lnTo>
                  <a:lnTo>
                    <a:pt x="6942" y="1563"/>
                  </a:lnTo>
                  <a:lnTo>
                    <a:pt x="6943" y="1563"/>
                  </a:lnTo>
                  <a:lnTo>
                    <a:pt x="6944" y="1563"/>
                  </a:lnTo>
                  <a:lnTo>
                    <a:pt x="6945" y="1563"/>
                  </a:lnTo>
                  <a:lnTo>
                    <a:pt x="6945" y="1563"/>
                  </a:lnTo>
                  <a:lnTo>
                    <a:pt x="6946" y="1563"/>
                  </a:lnTo>
                  <a:lnTo>
                    <a:pt x="6947" y="1563"/>
                  </a:lnTo>
                  <a:lnTo>
                    <a:pt x="6948" y="1563"/>
                  </a:lnTo>
                  <a:lnTo>
                    <a:pt x="6949" y="1563"/>
                  </a:lnTo>
                  <a:lnTo>
                    <a:pt x="6950" y="1563"/>
                  </a:lnTo>
                  <a:lnTo>
                    <a:pt x="6951" y="1563"/>
                  </a:lnTo>
                  <a:lnTo>
                    <a:pt x="6952" y="1563"/>
                  </a:lnTo>
                  <a:lnTo>
                    <a:pt x="6952" y="1563"/>
                  </a:lnTo>
                  <a:lnTo>
                    <a:pt x="6953" y="1563"/>
                  </a:lnTo>
                  <a:lnTo>
                    <a:pt x="6954" y="1563"/>
                  </a:lnTo>
                  <a:lnTo>
                    <a:pt x="6955" y="1563"/>
                  </a:lnTo>
                  <a:lnTo>
                    <a:pt x="6956" y="1563"/>
                  </a:lnTo>
                  <a:lnTo>
                    <a:pt x="6957" y="1563"/>
                  </a:lnTo>
                  <a:lnTo>
                    <a:pt x="6958" y="1563"/>
                  </a:lnTo>
                  <a:lnTo>
                    <a:pt x="6959" y="1563"/>
                  </a:lnTo>
                  <a:lnTo>
                    <a:pt x="6960" y="1563"/>
                  </a:lnTo>
                  <a:lnTo>
                    <a:pt x="6960" y="1563"/>
                  </a:lnTo>
                  <a:lnTo>
                    <a:pt x="6961" y="1563"/>
                  </a:lnTo>
                  <a:lnTo>
                    <a:pt x="6962" y="1563"/>
                  </a:lnTo>
                  <a:lnTo>
                    <a:pt x="6963" y="1563"/>
                  </a:lnTo>
                  <a:lnTo>
                    <a:pt x="6964" y="1563"/>
                  </a:lnTo>
                  <a:lnTo>
                    <a:pt x="6965" y="1563"/>
                  </a:lnTo>
                  <a:lnTo>
                    <a:pt x="6966" y="1563"/>
                  </a:lnTo>
                  <a:lnTo>
                    <a:pt x="6967" y="1563"/>
                  </a:lnTo>
                  <a:lnTo>
                    <a:pt x="6967" y="1563"/>
                  </a:lnTo>
                  <a:lnTo>
                    <a:pt x="6968" y="1563"/>
                  </a:lnTo>
                  <a:lnTo>
                    <a:pt x="6969" y="1563"/>
                  </a:lnTo>
                  <a:lnTo>
                    <a:pt x="6970" y="1563"/>
                  </a:lnTo>
                  <a:lnTo>
                    <a:pt x="6971" y="1563"/>
                  </a:lnTo>
                  <a:lnTo>
                    <a:pt x="6972" y="1563"/>
                  </a:lnTo>
                  <a:lnTo>
                    <a:pt x="6973" y="1563"/>
                  </a:lnTo>
                  <a:lnTo>
                    <a:pt x="6974" y="1563"/>
                  </a:lnTo>
                  <a:lnTo>
                    <a:pt x="6974" y="1563"/>
                  </a:lnTo>
                  <a:lnTo>
                    <a:pt x="6975" y="1563"/>
                  </a:lnTo>
                  <a:lnTo>
                    <a:pt x="6976" y="1563"/>
                  </a:lnTo>
                  <a:lnTo>
                    <a:pt x="6977" y="1563"/>
                  </a:lnTo>
                  <a:lnTo>
                    <a:pt x="6978" y="1563"/>
                  </a:lnTo>
                  <a:lnTo>
                    <a:pt x="6979" y="1563"/>
                  </a:lnTo>
                  <a:lnTo>
                    <a:pt x="6980" y="1563"/>
                  </a:lnTo>
                  <a:lnTo>
                    <a:pt x="6981" y="1563"/>
                  </a:lnTo>
                  <a:lnTo>
                    <a:pt x="6981" y="1563"/>
                  </a:lnTo>
                  <a:lnTo>
                    <a:pt x="6982" y="1563"/>
                  </a:lnTo>
                  <a:lnTo>
                    <a:pt x="6983" y="1563"/>
                  </a:lnTo>
                  <a:lnTo>
                    <a:pt x="6984" y="1563"/>
                  </a:lnTo>
                  <a:lnTo>
                    <a:pt x="6985" y="1563"/>
                  </a:lnTo>
                  <a:lnTo>
                    <a:pt x="6986" y="1563"/>
                  </a:lnTo>
                  <a:lnTo>
                    <a:pt x="6987" y="1563"/>
                  </a:lnTo>
                  <a:lnTo>
                    <a:pt x="6988" y="1563"/>
                  </a:lnTo>
                  <a:lnTo>
                    <a:pt x="6989" y="1563"/>
                  </a:lnTo>
                  <a:lnTo>
                    <a:pt x="6989" y="1563"/>
                  </a:lnTo>
                  <a:lnTo>
                    <a:pt x="6990" y="1563"/>
                  </a:lnTo>
                  <a:lnTo>
                    <a:pt x="6991" y="1563"/>
                  </a:lnTo>
                  <a:lnTo>
                    <a:pt x="6992" y="1563"/>
                  </a:lnTo>
                  <a:lnTo>
                    <a:pt x="6993" y="1563"/>
                  </a:lnTo>
                  <a:lnTo>
                    <a:pt x="6994" y="1563"/>
                  </a:lnTo>
                  <a:lnTo>
                    <a:pt x="6995" y="1563"/>
                  </a:lnTo>
                  <a:lnTo>
                    <a:pt x="6996" y="1563"/>
                  </a:lnTo>
                  <a:lnTo>
                    <a:pt x="6996" y="1563"/>
                  </a:lnTo>
                  <a:lnTo>
                    <a:pt x="6997" y="1563"/>
                  </a:lnTo>
                  <a:lnTo>
                    <a:pt x="6998" y="1563"/>
                  </a:lnTo>
                  <a:lnTo>
                    <a:pt x="6999" y="1563"/>
                  </a:lnTo>
                  <a:lnTo>
                    <a:pt x="7000" y="1563"/>
                  </a:lnTo>
                  <a:lnTo>
                    <a:pt x="7001" y="1563"/>
                  </a:lnTo>
                  <a:lnTo>
                    <a:pt x="7002" y="1563"/>
                  </a:lnTo>
                  <a:lnTo>
                    <a:pt x="7003" y="1563"/>
                  </a:lnTo>
                  <a:lnTo>
                    <a:pt x="7003" y="1563"/>
                  </a:lnTo>
                  <a:lnTo>
                    <a:pt x="7004" y="1563"/>
                  </a:lnTo>
                  <a:lnTo>
                    <a:pt x="7005" y="1563"/>
                  </a:lnTo>
                  <a:lnTo>
                    <a:pt x="7006" y="1563"/>
                  </a:lnTo>
                  <a:lnTo>
                    <a:pt x="7007" y="1563"/>
                  </a:lnTo>
                  <a:lnTo>
                    <a:pt x="7008" y="1563"/>
                  </a:lnTo>
                  <a:lnTo>
                    <a:pt x="7009" y="1563"/>
                  </a:lnTo>
                  <a:lnTo>
                    <a:pt x="7010" y="1563"/>
                  </a:lnTo>
                  <a:lnTo>
                    <a:pt x="7011" y="1563"/>
                  </a:lnTo>
                  <a:lnTo>
                    <a:pt x="7011" y="1563"/>
                  </a:lnTo>
                  <a:lnTo>
                    <a:pt x="7012" y="1563"/>
                  </a:lnTo>
                  <a:lnTo>
                    <a:pt x="7013" y="1563"/>
                  </a:lnTo>
                  <a:lnTo>
                    <a:pt x="7014" y="1563"/>
                  </a:lnTo>
                  <a:lnTo>
                    <a:pt x="7015" y="1563"/>
                  </a:lnTo>
                  <a:lnTo>
                    <a:pt x="7016" y="1563"/>
                  </a:lnTo>
                  <a:lnTo>
                    <a:pt x="7017" y="1563"/>
                  </a:lnTo>
                  <a:lnTo>
                    <a:pt x="7018" y="1563"/>
                  </a:lnTo>
                  <a:lnTo>
                    <a:pt x="7018" y="1563"/>
                  </a:lnTo>
                  <a:lnTo>
                    <a:pt x="7019" y="1563"/>
                  </a:lnTo>
                  <a:lnTo>
                    <a:pt x="7020" y="1563"/>
                  </a:lnTo>
                  <a:lnTo>
                    <a:pt x="7021" y="1563"/>
                  </a:lnTo>
                  <a:lnTo>
                    <a:pt x="7022" y="1563"/>
                  </a:lnTo>
                  <a:lnTo>
                    <a:pt x="7023" y="1563"/>
                  </a:lnTo>
                  <a:lnTo>
                    <a:pt x="7024" y="1563"/>
                  </a:lnTo>
                  <a:lnTo>
                    <a:pt x="7025" y="1563"/>
                  </a:lnTo>
                  <a:lnTo>
                    <a:pt x="7025" y="1563"/>
                  </a:lnTo>
                  <a:lnTo>
                    <a:pt x="7026" y="1563"/>
                  </a:lnTo>
                  <a:lnTo>
                    <a:pt x="7027" y="1563"/>
                  </a:lnTo>
                  <a:lnTo>
                    <a:pt x="7028" y="1563"/>
                  </a:lnTo>
                  <a:lnTo>
                    <a:pt x="7029" y="1563"/>
                  </a:lnTo>
                  <a:lnTo>
                    <a:pt x="7030" y="1563"/>
                  </a:lnTo>
                  <a:lnTo>
                    <a:pt x="7031" y="1563"/>
                  </a:lnTo>
                  <a:lnTo>
                    <a:pt x="7032" y="1563"/>
                  </a:lnTo>
                  <a:lnTo>
                    <a:pt x="7033" y="1563"/>
                  </a:lnTo>
                  <a:lnTo>
                    <a:pt x="7033" y="1563"/>
                  </a:lnTo>
                  <a:lnTo>
                    <a:pt x="7034" y="1563"/>
                  </a:lnTo>
                  <a:lnTo>
                    <a:pt x="7035" y="1563"/>
                  </a:lnTo>
                  <a:lnTo>
                    <a:pt x="7036" y="1563"/>
                  </a:lnTo>
                  <a:lnTo>
                    <a:pt x="7037" y="1563"/>
                  </a:lnTo>
                  <a:lnTo>
                    <a:pt x="7038" y="1563"/>
                  </a:lnTo>
                  <a:lnTo>
                    <a:pt x="7039" y="1563"/>
                  </a:lnTo>
                  <a:lnTo>
                    <a:pt x="7040" y="1563"/>
                  </a:lnTo>
                  <a:lnTo>
                    <a:pt x="7040" y="1563"/>
                  </a:lnTo>
                  <a:lnTo>
                    <a:pt x="7041" y="1563"/>
                  </a:lnTo>
                  <a:lnTo>
                    <a:pt x="7042" y="1563"/>
                  </a:lnTo>
                  <a:lnTo>
                    <a:pt x="7043" y="1563"/>
                  </a:lnTo>
                  <a:lnTo>
                    <a:pt x="7044" y="1563"/>
                  </a:lnTo>
                  <a:lnTo>
                    <a:pt x="7045" y="1563"/>
                  </a:lnTo>
                  <a:lnTo>
                    <a:pt x="7046" y="1563"/>
                  </a:lnTo>
                  <a:lnTo>
                    <a:pt x="7047" y="1563"/>
                  </a:lnTo>
                  <a:lnTo>
                    <a:pt x="7047" y="1563"/>
                  </a:lnTo>
                  <a:lnTo>
                    <a:pt x="7048" y="1563"/>
                  </a:lnTo>
                  <a:lnTo>
                    <a:pt x="7049" y="1563"/>
                  </a:lnTo>
                  <a:lnTo>
                    <a:pt x="7050" y="1563"/>
                  </a:lnTo>
                  <a:lnTo>
                    <a:pt x="7051" y="1563"/>
                  </a:lnTo>
                  <a:lnTo>
                    <a:pt x="7052" y="1563"/>
                  </a:lnTo>
                  <a:lnTo>
                    <a:pt x="7053" y="1563"/>
                  </a:lnTo>
                  <a:lnTo>
                    <a:pt x="7054" y="1563"/>
                  </a:lnTo>
                  <a:lnTo>
                    <a:pt x="7054" y="1563"/>
                  </a:lnTo>
                  <a:lnTo>
                    <a:pt x="7055" y="1563"/>
                  </a:lnTo>
                  <a:lnTo>
                    <a:pt x="7056" y="1563"/>
                  </a:lnTo>
                  <a:lnTo>
                    <a:pt x="7057" y="1563"/>
                  </a:lnTo>
                  <a:lnTo>
                    <a:pt x="7058" y="1563"/>
                  </a:lnTo>
                  <a:lnTo>
                    <a:pt x="7059" y="1563"/>
                  </a:lnTo>
                  <a:lnTo>
                    <a:pt x="7060" y="1563"/>
                  </a:lnTo>
                  <a:lnTo>
                    <a:pt x="7061" y="1563"/>
                  </a:lnTo>
                  <a:lnTo>
                    <a:pt x="7062" y="1563"/>
                  </a:lnTo>
                  <a:lnTo>
                    <a:pt x="7062" y="1563"/>
                  </a:lnTo>
                  <a:lnTo>
                    <a:pt x="7063" y="1563"/>
                  </a:lnTo>
                  <a:lnTo>
                    <a:pt x="7064" y="1563"/>
                  </a:lnTo>
                  <a:lnTo>
                    <a:pt x="7065" y="1563"/>
                  </a:lnTo>
                  <a:lnTo>
                    <a:pt x="7066" y="1563"/>
                  </a:lnTo>
                  <a:lnTo>
                    <a:pt x="7067" y="1563"/>
                  </a:lnTo>
                  <a:lnTo>
                    <a:pt x="7068" y="1563"/>
                  </a:lnTo>
                  <a:lnTo>
                    <a:pt x="7069" y="1563"/>
                  </a:lnTo>
                  <a:lnTo>
                    <a:pt x="7069" y="1563"/>
                  </a:lnTo>
                  <a:lnTo>
                    <a:pt x="7070" y="1563"/>
                  </a:lnTo>
                  <a:lnTo>
                    <a:pt x="7071" y="1563"/>
                  </a:lnTo>
                  <a:lnTo>
                    <a:pt x="7072" y="1563"/>
                  </a:lnTo>
                  <a:lnTo>
                    <a:pt x="7073" y="1563"/>
                  </a:lnTo>
                  <a:lnTo>
                    <a:pt x="7074" y="1563"/>
                  </a:lnTo>
                  <a:lnTo>
                    <a:pt x="7075" y="1563"/>
                  </a:lnTo>
                  <a:lnTo>
                    <a:pt x="7076" y="1563"/>
                  </a:lnTo>
                  <a:lnTo>
                    <a:pt x="7076" y="1563"/>
                  </a:lnTo>
                  <a:lnTo>
                    <a:pt x="7077" y="1563"/>
                  </a:lnTo>
                  <a:lnTo>
                    <a:pt x="7078" y="1563"/>
                  </a:lnTo>
                  <a:lnTo>
                    <a:pt x="7079" y="1563"/>
                  </a:lnTo>
                  <a:lnTo>
                    <a:pt x="7080" y="1563"/>
                  </a:lnTo>
                  <a:lnTo>
                    <a:pt x="7081" y="1563"/>
                  </a:lnTo>
                  <a:lnTo>
                    <a:pt x="7082" y="1563"/>
                  </a:lnTo>
                  <a:lnTo>
                    <a:pt x="7083" y="1563"/>
                  </a:lnTo>
                  <a:lnTo>
                    <a:pt x="7084" y="1563"/>
                  </a:lnTo>
                  <a:lnTo>
                    <a:pt x="7084" y="1563"/>
                  </a:lnTo>
                  <a:lnTo>
                    <a:pt x="7085" y="1563"/>
                  </a:lnTo>
                  <a:lnTo>
                    <a:pt x="7086" y="1563"/>
                  </a:lnTo>
                  <a:lnTo>
                    <a:pt x="7087" y="1563"/>
                  </a:lnTo>
                  <a:lnTo>
                    <a:pt x="7088" y="1563"/>
                  </a:lnTo>
                  <a:lnTo>
                    <a:pt x="7089" y="1563"/>
                  </a:lnTo>
                  <a:lnTo>
                    <a:pt x="7090" y="1563"/>
                  </a:lnTo>
                  <a:lnTo>
                    <a:pt x="7091" y="1563"/>
                  </a:lnTo>
                  <a:lnTo>
                    <a:pt x="7091" y="1563"/>
                  </a:lnTo>
                  <a:lnTo>
                    <a:pt x="7092" y="1563"/>
                  </a:lnTo>
                  <a:lnTo>
                    <a:pt x="7093" y="1563"/>
                  </a:lnTo>
                  <a:lnTo>
                    <a:pt x="7094" y="1563"/>
                  </a:lnTo>
                  <a:lnTo>
                    <a:pt x="7095" y="1563"/>
                  </a:lnTo>
                  <a:lnTo>
                    <a:pt x="7096" y="1563"/>
                  </a:lnTo>
                  <a:lnTo>
                    <a:pt x="7097" y="1563"/>
                  </a:lnTo>
                  <a:lnTo>
                    <a:pt x="7098" y="1563"/>
                  </a:lnTo>
                  <a:lnTo>
                    <a:pt x="7098" y="1563"/>
                  </a:lnTo>
                  <a:lnTo>
                    <a:pt x="7099" y="1563"/>
                  </a:lnTo>
                  <a:lnTo>
                    <a:pt x="7100" y="1563"/>
                  </a:lnTo>
                  <a:lnTo>
                    <a:pt x="7101" y="1563"/>
                  </a:lnTo>
                  <a:lnTo>
                    <a:pt x="7102" y="1563"/>
                  </a:lnTo>
                  <a:lnTo>
                    <a:pt x="7103" y="1563"/>
                  </a:lnTo>
                  <a:lnTo>
                    <a:pt x="7104" y="1563"/>
                  </a:lnTo>
                  <a:lnTo>
                    <a:pt x="7105" y="1563"/>
                  </a:lnTo>
                  <a:lnTo>
                    <a:pt x="7106" y="1563"/>
                  </a:lnTo>
                  <a:lnTo>
                    <a:pt x="7106" y="1563"/>
                  </a:lnTo>
                  <a:lnTo>
                    <a:pt x="7107" y="1563"/>
                  </a:lnTo>
                  <a:lnTo>
                    <a:pt x="7108" y="1563"/>
                  </a:lnTo>
                  <a:lnTo>
                    <a:pt x="7109" y="1563"/>
                  </a:lnTo>
                  <a:lnTo>
                    <a:pt x="7110" y="1563"/>
                  </a:lnTo>
                  <a:lnTo>
                    <a:pt x="7111" y="1563"/>
                  </a:lnTo>
                  <a:lnTo>
                    <a:pt x="7112" y="1563"/>
                  </a:lnTo>
                  <a:lnTo>
                    <a:pt x="7113" y="1563"/>
                  </a:lnTo>
                  <a:lnTo>
                    <a:pt x="7113" y="1563"/>
                  </a:lnTo>
                  <a:lnTo>
                    <a:pt x="7114" y="1563"/>
                  </a:lnTo>
                  <a:lnTo>
                    <a:pt x="7115" y="1563"/>
                  </a:lnTo>
                  <a:lnTo>
                    <a:pt x="7116" y="1563"/>
                  </a:lnTo>
                  <a:lnTo>
                    <a:pt x="7117" y="1563"/>
                  </a:lnTo>
                  <a:lnTo>
                    <a:pt x="7118" y="1563"/>
                  </a:lnTo>
                  <a:lnTo>
                    <a:pt x="7119" y="1563"/>
                  </a:lnTo>
                  <a:lnTo>
                    <a:pt x="7120" y="1563"/>
                  </a:lnTo>
                  <a:lnTo>
                    <a:pt x="7120" y="1563"/>
                  </a:lnTo>
                  <a:lnTo>
                    <a:pt x="7121" y="1563"/>
                  </a:lnTo>
                  <a:lnTo>
                    <a:pt x="7122" y="1563"/>
                  </a:lnTo>
                  <a:lnTo>
                    <a:pt x="7123" y="1563"/>
                  </a:lnTo>
                  <a:lnTo>
                    <a:pt x="7124" y="1563"/>
                  </a:lnTo>
                  <a:lnTo>
                    <a:pt x="7125" y="1563"/>
                  </a:lnTo>
                  <a:lnTo>
                    <a:pt x="7126" y="1563"/>
                  </a:lnTo>
                  <a:lnTo>
                    <a:pt x="7127" y="1563"/>
                  </a:lnTo>
                  <a:lnTo>
                    <a:pt x="7127" y="1563"/>
                  </a:lnTo>
                  <a:lnTo>
                    <a:pt x="7128" y="1563"/>
                  </a:lnTo>
                  <a:lnTo>
                    <a:pt x="7129" y="1563"/>
                  </a:lnTo>
                  <a:lnTo>
                    <a:pt x="7130" y="1563"/>
                  </a:lnTo>
                  <a:lnTo>
                    <a:pt x="7131" y="1563"/>
                  </a:lnTo>
                  <a:lnTo>
                    <a:pt x="7132" y="1563"/>
                  </a:lnTo>
                  <a:lnTo>
                    <a:pt x="7133" y="1563"/>
                  </a:lnTo>
                  <a:lnTo>
                    <a:pt x="7134" y="1563"/>
                  </a:lnTo>
                  <a:lnTo>
                    <a:pt x="7135" y="1563"/>
                  </a:lnTo>
                  <a:lnTo>
                    <a:pt x="7135" y="1563"/>
                  </a:lnTo>
                  <a:lnTo>
                    <a:pt x="7136" y="1563"/>
                  </a:lnTo>
                  <a:lnTo>
                    <a:pt x="7137" y="1563"/>
                  </a:lnTo>
                  <a:lnTo>
                    <a:pt x="7138" y="1563"/>
                  </a:lnTo>
                  <a:lnTo>
                    <a:pt x="7139" y="1563"/>
                  </a:lnTo>
                  <a:lnTo>
                    <a:pt x="7140" y="1563"/>
                  </a:lnTo>
                  <a:lnTo>
                    <a:pt x="7141" y="1563"/>
                  </a:lnTo>
                  <a:lnTo>
                    <a:pt x="7142" y="1563"/>
                  </a:lnTo>
                  <a:lnTo>
                    <a:pt x="7142" y="1563"/>
                  </a:lnTo>
                  <a:lnTo>
                    <a:pt x="7143" y="1563"/>
                  </a:lnTo>
                  <a:lnTo>
                    <a:pt x="7144" y="1563"/>
                  </a:lnTo>
                  <a:lnTo>
                    <a:pt x="7145" y="1563"/>
                  </a:lnTo>
                  <a:lnTo>
                    <a:pt x="7146" y="1563"/>
                  </a:lnTo>
                  <a:lnTo>
                    <a:pt x="7147" y="1563"/>
                  </a:lnTo>
                  <a:lnTo>
                    <a:pt x="7148" y="1563"/>
                  </a:lnTo>
                  <a:lnTo>
                    <a:pt x="7149" y="1563"/>
                  </a:lnTo>
                  <a:lnTo>
                    <a:pt x="7149" y="1563"/>
                  </a:lnTo>
                  <a:lnTo>
                    <a:pt x="7150" y="1563"/>
                  </a:lnTo>
                  <a:lnTo>
                    <a:pt x="7151" y="1563"/>
                  </a:lnTo>
                  <a:lnTo>
                    <a:pt x="7152" y="1563"/>
                  </a:lnTo>
                  <a:lnTo>
                    <a:pt x="7153" y="1563"/>
                  </a:lnTo>
                  <a:lnTo>
                    <a:pt x="7154" y="1563"/>
                  </a:lnTo>
                  <a:lnTo>
                    <a:pt x="7155" y="1563"/>
                  </a:lnTo>
                  <a:lnTo>
                    <a:pt x="7156" y="1563"/>
                  </a:lnTo>
                  <a:lnTo>
                    <a:pt x="7157" y="1563"/>
                  </a:lnTo>
                  <a:lnTo>
                    <a:pt x="7157" y="1563"/>
                  </a:lnTo>
                  <a:lnTo>
                    <a:pt x="7158" y="1563"/>
                  </a:lnTo>
                  <a:lnTo>
                    <a:pt x="7159" y="1563"/>
                  </a:lnTo>
                  <a:lnTo>
                    <a:pt x="7160" y="1563"/>
                  </a:lnTo>
                  <a:lnTo>
                    <a:pt x="7161" y="1563"/>
                  </a:lnTo>
                  <a:lnTo>
                    <a:pt x="7162" y="1563"/>
                  </a:lnTo>
                  <a:lnTo>
                    <a:pt x="7163" y="1563"/>
                  </a:lnTo>
                  <a:lnTo>
                    <a:pt x="7164" y="1563"/>
                  </a:lnTo>
                  <a:lnTo>
                    <a:pt x="7164" y="1563"/>
                  </a:lnTo>
                  <a:lnTo>
                    <a:pt x="7165" y="1563"/>
                  </a:lnTo>
                  <a:lnTo>
                    <a:pt x="7166" y="1563"/>
                  </a:lnTo>
                  <a:lnTo>
                    <a:pt x="7167" y="1563"/>
                  </a:lnTo>
                  <a:lnTo>
                    <a:pt x="7168" y="1563"/>
                  </a:lnTo>
                  <a:lnTo>
                    <a:pt x="7169" y="1563"/>
                  </a:lnTo>
                  <a:lnTo>
                    <a:pt x="7170" y="1563"/>
                  </a:lnTo>
                  <a:lnTo>
                    <a:pt x="7171" y="1563"/>
                  </a:lnTo>
                  <a:lnTo>
                    <a:pt x="7171" y="1563"/>
                  </a:lnTo>
                  <a:lnTo>
                    <a:pt x="7172" y="1563"/>
                  </a:lnTo>
                  <a:lnTo>
                    <a:pt x="7173" y="1563"/>
                  </a:lnTo>
                  <a:lnTo>
                    <a:pt x="7174" y="1563"/>
                  </a:lnTo>
                  <a:lnTo>
                    <a:pt x="7175" y="1563"/>
                  </a:lnTo>
                  <a:lnTo>
                    <a:pt x="7176" y="1563"/>
                  </a:lnTo>
                  <a:lnTo>
                    <a:pt x="7177" y="1563"/>
                  </a:lnTo>
                  <a:lnTo>
                    <a:pt x="7178" y="1563"/>
                  </a:lnTo>
                  <a:lnTo>
                    <a:pt x="7179" y="1563"/>
                  </a:lnTo>
                  <a:lnTo>
                    <a:pt x="7179" y="1563"/>
                  </a:lnTo>
                  <a:lnTo>
                    <a:pt x="7180" y="1563"/>
                  </a:lnTo>
                  <a:lnTo>
                    <a:pt x="7181" y="1563"/>
                  </a:lnTo>
                  <a:lnTo>
                    <a:pt x="7182" y="1563"/>
                  </a:lnTo>
                  <a:lnTo>
                    <a:pt x="7183" y="1563"/>
                  </a:lnTo>
                  <a:lnTo>
                    <a:pt x="7184" y="1563"/>
                  </a:lnTo>
                  <a:lnTo>
                    <a:pt x="7185" y="1563"/>
                  </a:lnTo>
                  <a:lnTo>
                    <a:pt x="7186" y="1563"/>
                  </a:lnTo>
                  <a:lnTo>
                    <a:pt x="7186" y="1563"/>
                  </a:lnTo>
                  <a:lnTo>
                    <a:pt x="7187" y="1563"/>
                  </a:lnTo>
                  <a:lnTo>
                    <a:pt x="7188" y="1563"/>
                  </a:lnTo>
                  <a:lnTo>
                    <a:pt x="7189" y="1563"/>
                  </a:lnTo>
                  <a:lnTo>
                    <a:pt x="7190" y="1563"/>
                  </a:lnTo>
                  <a:lnTo>
                    <a:pt x="7191" y="1563"/>
                  </a:lnTo>
                  <a:lnTo>
                    <a:pt x="7192" y="1563"/>
                  </a:lnTo>
                  <a:lnTo>
                    <a:pt x="7193" y="1563"/>
                  </a:lnTo>
                  <a:lnTo>
                    <a:pt x="7193" y="1563"/>
                  </a:lnTo>
                  <a:lnTo>
                    <a:pt x="7194" y="1563"/>
                  </a:lnTo>
                  <a:lnTo>
                    <a:pt x="7195" y="1563"/>
                  </a:lnTo>
                  <a:lnTo>
                    <a:pt x="7196" y="1563"/>
                  </a:lnTo>
                  <a:lnTo>
                    <a:pt x="7197" y="1563"/>
                  </a:lnTo>
                  <a:lnTo>
                    <a:pt x="7198" y="1563"/>
                  </a:lnTo>
                  <a:lnTo>
                    <a:pt x="7199" y="1563"/>
                  </a:lnTo>
                  <a:lnTo>
                    <a:pt x="7200" y="1563"/>
                  </a:lnTo>
                  <a:lnTo>
                    <a:pt x="7200" y="1563"/>
                  </a:lnTo>
                  <a:lnTo>
                    <a:pt x="7201" y="1563"/>
                  </a:lnTo>
                  <a:lnTo>
                    <a:pt x="7202" y="1563"/>
                  </a:lnTo>
                  <a:lnTo>
                    <a:pt x="7203" y="1563"/>
                  </a:lnTo>
                  <a:lnTo>
                    <a:pt x="7204" y="1563"/>
                  </a:lnTo>
                  <a:lnTo>
                    <a:pt x="7205" y="1563"/>
                  </a:lnTo>
                  <a:lnTo>
                    <a:pt x="7206" y="1563"/>
                  </a:lnTo>
                  <a:lnTo>
                    <a:pt x="7207" y="1563"/>
                  </a:lnTo>
                  <a:lnTo>
                    <a:pt x="7208" y="1563"/>
                  </a:lnTo>
                  <a:lnTo>
                    <a:pt x="7208" y="1563"/>
                  </a:lnTo>
                  <a:lnTo>
                    <a:pt x="7209" y="1563"/>
                  </a:lnTo>
                  <a:lnTo>
                    <a:pt x="7210" y="1563"/>
                  </a:lnTo>
                  <a:lnTo>
                    <a:pt x="7211" y="1563"/>
                  </a:lnTo>
                  <a:lnTo>
                    <a:pt x="7212" y="1563"/>
                  </a:lnTo>
                  <a:lnTo>
                    <a:pt x="7213" y="1563"/>
                  </a:lnTo>
                  <a:lnTo>
                    <a:pt x="7214" y="1563"/>
                  </a:lnTo>
                  <a:lnTo>
                    <a:pt x="7215" y="1563"/>
                  </a:lnTo>
                  <a:lnTo>
                    <a:pt x="7215" y="1563"/>
                  </a:lnTo>
                  <a:lnTo>
                    <a:pt x="7216" y="1563"/>
                  </a:lnTo>
                  <a:lnTo>
                    <a:pt x="7217" y="1563"/>
                  </a:lnTo>
                  <a:lnTo>
                    <a:pt x="7218" y="1563"/>
                  </a:lnTo>
                  <a:lnTo>
                    <a:pt x="7219" y="1563"/>
                  </a:lnTo>
                  <a:lnTo>
                    <a:pt x="7220" y="1563"/>
                  </a:lnTo>
                  <a:lnTo>
                    <a:pt x="7221" y="1563"/>
                  </a:lnTo>
                  <a:lnTo>
                    <a:pt x="7222" y="1563"/>
                  </a:lnTo>
                  <a:lnTo>
                    <a:pt x="7222" y="1563"/>
                  </a:lnTo>
                  <a:lnTo>
                    <a:pt x="7223" y="1563"/>
                  </a:lnTo>
                  <a:lnTo>
                    <a:pt x="7224" y="1563"/>
                  </a:lnTo>
                  <a:lnTo>
                    <a:pt x="7225" y="1563"/>
                  </a:lnTo>
                  <a:lnTo>
                    <a:pt x="7226" y="1563"/>
                  </a:lnTo>
                  <a:lnTo>
                    <a:pt x="7227" y="1563"/>
                  </a:lnTo>
                  <a:lnTo>
                    <a:pt x="7228" y="1563"/>
                  </a:lnTo>
                  <a:lnTo>
                    <a:pt x="7229" y="1563"/>
                  </a:lnTo>
                  <a:lnTo>
                    <a:pt x="7230" y="1563"/>
                  </a:lnTo>
                  <a:lnTo>
                    <a:pt x="7230" y="1563"/>
                  </a:lnTo>
                  <a:lnTo>
                    <a:pt x="7231" y="1563"/>
                  </a:lnTo>
                  <a:lnTo>
                    <a:pt x="7232" y="1563"/>
                  </a:lnTo>
                  <a:lnTo>
                    <a:pt x="7233" y="1563"/>
                  </a:lnTo>
                  <a:lnTo>
                    <a:pt x="7234" y="1563"/>
                  </a:lnTo>
                  <a:lnTo>
                    <a:pt x="7235" y="1563"/>
                  </a:lnTo>
                  <a:lnTo>
                    <a:pt x="7236" y="1563"/>
                  </a:lnTo>
                  <a:lnTo>
                    <a:pt x="7237" y="1563"/>
                  </a:lnTo>
                  <a:lnTo>
                    <a:pt x="7237" y="1563"/>
                  </a:lnTo>
                  <a:lnTo>
                    <a:pt x="7238" y="1563"/>
                  </a:lnTo>
                  <a:lnTo>
                    <a:pt x="7239" y="1563"/>
                  </a:lnTo>
                  <a:lnTo>
                    <a:pt x="7240" y="1563"/>
                  </a:lnTo>
                  <a:lnTo>
                    <a:pt x="7241" y="1563"/>
                  </a:lnTo>
                  <a:lnTo>
                    <a:pt x="7242" y="1563"/>
                  </a:lnTo>
                  <a:lnTo>
                    <a:pt x="7243" y="1563"/>
                  </a:lnTo>
                  <a:lnTo>
                    <a:pt x="7244" y="1563"/>
                  </a:lnTo>
                  <a:lnTo>
                    <a:pt x="7244" y="1563"/>
                  </a:lnTo>
                  <a:lnTo>
                    <a:pt x="7245" y="1563"/>
                  </a:lnTo>
                  <a:lnTo>
                    <a:pt x="7246" y="1563"/>
                  </a:lnTo>
                  <a:lnTo>
                    <a:pt x="7247" y="1563"/>
                  </a:lnTo>
                  <a:lnTo>
                    <a:pt x="7248" y="1563"/>
                  </a:lnTo>
                  <a:lnTo>
                    <a:pt x="7249" y="1563"/>
                  </a:lnTo>
                  <a:lnTo>
                    <a:pt x="7250" y="1563"/>
                  </a:lnTo>
                  <a:lnTo>
                    <a:pt x="7251" y="1563"/>
                  </a:lnTo>
                  <a:lnTo>
                    <a:pt x="7252" y="1563"/>
                  </a:lnTo>
                  <a:lnTo>
                    <a:pt x="7252" y="1563"/>
                  </a:lnTo>
                  <a:lnTo>
                    <a:pt x="7253" y="1563"/>
                  </a:lnTo>
                  <a:lnTo>
                    <a:pt x="7254" y="1563"/>
                  </a:lnTo>
                  <a:lnTo>
                    <a:pt x="7255" y="1563"/>
                  </a:lnTo>
                  <a:lnTo>
                    <a:pt x="7256" y="1563"/>
                  </a:lnTo>
                  <a:lnTo>
                    <a:pt x="7257" y="1563"/>
                  </a:lnTo>
                  <a:lnTo>
                    <a:pt x="7258" y="1563"/>
                  </a:lnTo>
                  <a:lnTo>
                    <a:pt x="7259" y="1563"/>
                  </a:lnTo>
                  <a:lnTo>
                    <a:pt x="7259" y="1563"/>
                  </a:lnTo>
                  <a:lnTo>
                    <a:pt x="7260" y="1563"/>
                  </a:lnTo>
                  <a:lnTo>
                    <a:pt x="7261" y="1563"/>
                  </a:lnTo>
                  <a:lnTo>
                    <a:pt x="7262" y="1563"/>
                  </a:lnTo>
                  <a:lnTo>
                    <a:pt x="7263" y="1563"/>
                  </a:lnTo>
                  <a:lnTo>
                    <a:pt x="7264" y="1563"/>
                  </a:lnTo>
                  <a:lnTo>
                    <a:pt x="7265" y="1563"/>
                  </a:lnTo>
                  <a:lnTo>
                    <a:pt x="7266" y="1563"/>
                  </a:lnTo>
                  <a:lnTo>
                    <a:pt x="7266" y="1563"/>
                  </a:lnTo>
                  <a:lnTo>
                    <a:pt x="7267" y="1563"/>
                  </a:lnTo>
                  <a:lnTo>
                    <a:pt x="7268" y="1563"/>
                  </a:lnTo>
                  <a:lnTo>
                    <a:pt x="7269" y="1563"/>
                  </a:lnTo>
                  <a:lnTo>
                    <a:pt x="7270" y="1563"/>
                  </a:lnTo>
                  <a:lnTo>
                    <a:pt x="7271" y="1563"/>
                  </a:lnTo>
                  <a:lnTo>
                    <a:pt x="7272" y="1563"/>
                  </a:lnTo>
                  <a:lnTo>
                    <a:pt x="7273" y="1563"/>
                  </a:lnTo>
                  <a:lnTo>
                    <a:pt x="7273" y="1563"/>
                  </a:lnTo>
                  <a:lnTo>
                    <a:pt x="7274" y="1563"/>
                  </a:lnTo>
                  <a:lnTo>
                    <a:pt x="7275" y="1563"/>
                  </a:lnTo>
                  <a:lnTo>
                    <a:pt x="7276" y="1563"/>
                  </a:lnTo>
                  <a:lnTo>
                    <a:pt x="7277" y="1563"/>
                  </a:lnTo>
                  <a:lnTo>
                    <a:pt x="7278" y="1563"/>
                  </a:lnTo>
                  <a:lnTo>
                    <a:pt x="7279" y="1563"/>
                  </a:lnTo>
                  <a:lnTo>
                    <a:pt x="7280" y="1563"/>
                  </a:lnTo>
                  <a:lnTo>
                    <a:pt x="7281" y="1563"/>
                  </a:lnTo>
                  <a:lnTo>
                    <a:pt x="7281" y="1563"/>
                  </a:lnTo>
                  <a:lnTo>
                    <a:pt x="7282" y="1563"/>
                  </a:lnTo>
                  <a:lnTo>
                    <a:pt x="7283" y="1563"/>
                  </a:lnTo>
                  <a:lnTo>
                    <a:pt x="7284" y="1563"/>
                  </a:lnTo>
                  <a:lnTo>
                    <a:pt x="7285" y="1563"/>
                  </a:lnTo>
                  <a:lnTo>
                    <a:pt x="7286" y="1563"/>
                  </a:lnTo>
                  <a:lnTo>
                    <a:pt x="7287" y="1563"/>
                  </a:lnTo>
                  <a:lnTo>
                    <a:pt x="7288" y="1563"/>
                  </a:lnTo>
                  <a:lnTo>
                    <a:pt x="7288" y="1563"/>
                  </a:lnTo>
                  <a:lnTo>
                    <a:pt x="7289" y="1563"/>
                  </a:lnTo>
                  <a:lnTo>
                    <a:pt x="7290" y="1563"/>
                  </a:lnTo>
                  <a:lnTo>
                    <a:pt x="7291" y="1563"/>
                  </a:lnTo>
                  <a:lnTo>
                    <a:pt x="7292" y="1563"/>
                  </a:lnTo>
                  <a:lnTo>
                    <a:pt x="7293" y="1563"/>
                  </a:lnTo>
                  <a:lnTo>
                    <a:pt x="7294" y="1563"/>
                  </a:lnTo>
                  <a:lnTo>
                    <a:pt x="7295" y="1563"/>
                  </a:lnTo>
                  <a:lnTo>
                    <a:pt x="7295" y="1563"/>
                  </a:lnTo>
                  <a:lnTo>
                    <a:pt x="7296" y="1563"/>
                  </a:lnTo>
                  <a:lnTo>
                    <a:pt x="7297" y="1563"/>
                  </a:lnTo>
                  <a:lnTo>
                    <a:pt x="7298" y="1563"/>
                  </a:lnTo>
                  <a:lnTo>
                    <a:pt x="7299" y="1563"/>
                  </a:lnTo>
                  <a:lnTo>
                    <a:pt x="7300" y="1563"/>
                  </a:lnTo>
                  <a:lnTo>
                    <a:pt x="7301" y="1563"/>
                  </a:lnTo>
                  <a:lnTo>
                    <a:pt x="7302" y="1563"/>
                  </a:lnTo>
                  <a:lnTo>
                    <a:pt x="7303" y="1563"/>
                  </a:lnTo>
                  <a:lnTo>
                    <a:pt x="7303" y="1563"/>
                  </a:lnTo>
                  <a:lnTo>
                    <a:pt x="7304" y="1563"/>
                  </a:lnTo>
                  <a:lnTo>
                    <a:pt x="7305" y="1563"/>
                  </a:lnTo>
                  <a:lnTo>
                    <a:pt x="7306" y="1563"/>
                  </a:lnTo>
                  <a:lnTo>
                    <a:pt x="7307" y="1563"/>
                  </a:lnTo>
                  <a:lnTo>
                    <a:pt x="7308" y="1563"/>
                  </a:lnTo>
                  <a:lnTo>
                    <a:pt x="7309" y="1563"/>
                  </a:lnTo>
                  <a:lnTo>
                    <a:pt x="7310" y="1563"/>
                  </a:lnTo>
                  <a:lnTo>
                    <a:pt x="7310" y="1563"/>
                  </a:lnTo>
                  <a:lnTo>
                    <a:pt x="7311" y="1563"/>
                  </a:lnTo>
                  <a:lnTo>
                    <a:pt x="7312" y="1563"/>
                  </a:lnTo>
                  <a:lnTo>
                    <a:pt x="7313" y="1563"/>
                  </a:lnTo>
                  <a:lnTo>
                    <a:pt x="7314" y="1563"/>
                  </a:lnTo>
                  <a:lnTo>
                    <a:pt x="7315" y="1563"/>
                  </a:lnTo>
                  <a:lnTo>
                    <a:pt x="7316" y="1563"/>
                  </a:lnTo>
                  <a:lnTo>
                    <a:pt x="7317" y="1563"/>
                  </a:lnTo>
                  <a:lnTo>
                    <a:pt x="7317" y="1563"/>
                  </a:lnTo>
                  <a:lnTo>
                    <a:pt x="7318" y="1563"/>
                  </a:lnTo>
                  <a:lnTo>
                    <a:pt x="7319" y="1563"/>
                  </a:lnTo>
                  <a:lnTo>
                    <a:pt x="7320" y="1563"/>
                  </a:lnTo>
                  <a:lnTo>
                    <a:pt x="7321" y="1563"/>
                  </a:lnTo>
                  <a:lnTo>
                    <a:pt x="7322" y="1563"/>
                  </a:lnTo>
                  <a:lnTo>
                    <a:pt x="7323" y="1563"/>
                  </a:lnTo>
                  <a:lnTo>
                    <a:pt x="7324" y="1563"/>
                  </a:lnTo>
                  <a:lnTo>
                    <a:pt x="7325" y="1563"/>
                  </a:lnTo>
                  <a:lnTo>
                    <a:pt x="7325" y="1563"/>
                  </a:lnTo>
                  <a:lnTo>
                    <a:pt x="7326" y="1563"/>
                  </a:lnTo>
                  <a:lnTo>
                    <a:pt x="7327" y="1563"/>
                  </a:lnTo>
                  <a:lnTo>
                    <a:pt x="7328" y="1563"/>
                  </a:lnTo>
                  <a:lnTo>
                    <a:pt x="7329" y="1563"/>
                  </a:lnTo>
                  <a:lnTo>
                    <a:pt x="7330" y="1563"/>
                  </a:lnTo>
                  <a:lnTo>
                    <a:pt x="7331" y="1563"/>
                  </a:lnTo>
                  <a:lnTo>
                    <a:pt x="7332" y="1563"/>
                  </a:lnTo>
                  <a:lnTo>
                    <a:pt x="7332" y="1563"/>
                  </a:lnTo>
                  <a:lnTo>
                    <a:pt x="7333" y="1563"/>
                  </a:lnTo>
                  <a:lnTo>
                    <a:pt x="7334" y="1563"/>
                  </a:lnTo>
                  <a:lnTo>
                    <a:pt x="7335" y="1563"/>
                  </a:lnTo>
                  <a:lnTo>
                    <a:pt x="7336" y="1563"/>
                  </a:lnTo>
                  <a:lnTo>
                    <a:pt x="7337" y="1563"/>
                  </a:lnTo>
                  <a:lnTo>
                    <a:pt x="7338" y="1563"/>
                  </a:lnTo>
                  <a:lnTo>
                    <a:pt x="7339" y="1563"/>
                  </a:lnTo>
                  <a:lnTo>
                    <a:pt x="7339" y="1563"/>
                  </a:lnTo>
                  <a:lnTo>
                    <a:pt x="7340" y="1563"/>
                  </a:lnTo>
                  <a:lnTo>
                    <a:pt x="7341" y="1563"/>
                  </a:lnTo>
                  <a:lnTo>
                    <a:pt x="7342" y="1563"/>
                  </a:lnTo>
                  <a:lnTo>
                    <a:pt x="7343" y="1563"/>
                  </a:lnTo>
                  <a:lnTo>
                    <a:pt x="7344" y="1563"/>
                  </a:lnTo>
                  <a:lnTo>
                    <a:pt x="7345" y="1563"/>
                  </a:lnTo>
                  <a:lnTo>
                    <a:pt x="7346" y="1563"/>
                  </a:lnTo>
                  <a:lnTo>
                    <a:pt x="7346" y="1563"/>
                  </a:lnTo>
                  <a:lnTo>
                    <a:pt x="7347" y="1563"/>
                  </a:lnTo>
                  <a:lnTo>
                    <a:pt x="7348" y="1563"/>
                  </a:lnTo>
                  <a:lnTo>
                    <a:pt x="7349" y="1563"/>
                  </a:lnTo>
                  <a:lnTo>
                    <a:pt x="7350" y="1563"/>
                  </a:lnTo>
                  <a:lnTo>
                    <a:pt x="7351" y="1563"/>
                  </a:lnTo>
                  <a:lnTo>
                    <a:pt x="7352" y="1563"/>
                  </a:lnTo>
                  <a:lnTo>
                    <a:pt x="7353" y="1563"/>
                  </a:lnTo>
                  <a:lnTo>
                    <a:pt x="7354" y="1563"/>
                  </a:lnTo>
                  <a:lnTo>
                    <a:pt x="7354" y="1563"/>
                  </a:lnTo>
                  <a:lnTo>
                    <a:pt x="7355" y="1563"/>
                  </a:lnTo>
                  <a:lnTo>
                    <a:pt x="7356" y="1563"/>
                  </a:lnTo>
                  <a:lnTo>
                    <a:pt x="7357" y="1563"/>
                  </a:lnTo>
                  <a:lnTo>
                    <a:pt x="7358" y="1563"/>
                  </a:lnTo>
                  <a:lnTo>
                    <a:pt x="7359" y="1563"/>
                  </a:lnTo>
                  <a:lnTo>
                    <a:pt x="7360" y="1563"/>
                  </a:lnTo>
                  <a:lnTo>
                    <a:pt x="7361" y="1563"/>
                  </a:lnTo>
                  <a:lnTo>
                    <a:pt x="7361" y="1563"/>
                  </a:lnTo>
                  <a:lnTo>
                    <a:pt x="7362" y="1563"/>
                  </a:lnTo>
                  <a:lnTo>
                    <a:pt x="7363" y="1563"/>
                  </a:lnTo>
                  <a:lnTo>
                    <a:pt x="7364" y="1563"/>
                  </a:lnTo>
                  <a:lnTo>
                    <a:pt x="7365" y="1563"/>
                  </a:lnTo>
                  <a:lnTo>
                    <a:pt x="7366" y="1563"/>
                  </a:lnTo>
                  <a:lnTo>
                    <a:pt x="7367" y="1563"/>
                  </a:lnTo>
                  <a:lnTo>
                    <a:pt x="7368" y="1563"/>
                  </a:lnTo>
                  <a:lnTo>
                    <a:pt x="7368" y="1563"/>
                  </a:lnTo>
                  <a:lnTo>
                    <a:pt x="7369" y="1563"/>
                  </a:lnTo>
                  <a:lnTo>
                    <a:pt x="7370" y="1563"/>
                  </a:lnTo>
                  <a:lnTo>
                    <a:pt x="7371" y="1563"/>
                  </a:lnTo>
                  <a:lnTo>
                    <a:pt x="7372" y="1563"/>
                  </a:lnTo>
                  <a:lnTo>
                    <a:pt x="7373" y="1563"/>
                  </a:lnTo>
                  <a:lnTo>
                    <a:pt x="7374" y="1563"/>
                  </a:lnTo>
                  <a:lnTo>
                    <a:pt x="7375" y="1563"/>
                  </a:lnTo>
                  <a:lnTo>
                    <a:pt x="7376" y="1563"/>
                  </a:lnTo>
                  <a:lnTo>
                    <a:pt x="7376" y="1563"/>
                  </a:lnTo>
                  <a:lnTo>
                    <a:pt x="7377" y="1563"/>
                  </a:lnTo>
                  <a:lnTo>
                    <a:pt x="7378" y="1563"/>
                  </a:lnTo>
                  <a:lnTo>
                    <a:pt x="7379" y="1563"/>
                  </a:lnTo>
                  <a:lnTo>
                    <a:pt x="7380" y="1563"/>
                  </a:lnTo>
                  <a:lnTo>
                    <a:pt x="7381" y="1563"/>
                  </a:lnTo>
                  <a:lnTo>
                    <a:pt x="7382" y="1563"/>
                  </a:lnTo>
                  <a:lnTo>
                    <a:pt x="7383" y="1563"/>
                  </a:lnTo>
                  <a:lnTo>
                    <a:pt x="7383" y="1563"/>
                  </a:lnTo>
                  <a:lnTo>
                    <a:pt x="7384" y="1563"/>
                  </a:lnTo>
                  <a:lnTo>
                    <a:pt x="7385" y="1563"/>
                  </a:lnTo>
                  <a:lnTo>
                    <a:pt x="7386" y="1563"/>
                  </a:lnTo>
                  <a:lnTo>
                    <a:pt x="7387" y="1563"/>
                  </a:lnTo>
                  <a:lnTo>
                    <a:pt x="7388" y="1563"/>
                  </a:lnTo>
                  <a:lnTo>
                    <a:pt x="7389" y="1563"/>
                  </a:lnTo>
                  <a:lnTo>
                    <a:pt x="7390" y="1563"/>
                  </a:lnTo>
                  <a:lnTo>
                    <a:pt x="7390" y="1563"/>
                  </a:lnTo>
                  <a:lnTo>
                    <a:pt x="7391" y="1563"/>
                  </a:lnTo>
                  <a:lnTo>
                    <a:pt x="7392" y="1563"/>
                  </a:lnTo>
                  <a:lnTo>
                    <a:pt x="7393" y="1563"/>
                  </a:lnTo>
                  <a:lnTo>
                    <a:pt x="7394" y="1563"/>
                  </a:lnTo>
                  <a:lnTo>
                    <a:pt x="7395" y="1563"/>
                  </a:lnTo>
                  <a:lnTo>
                    <a:pt x="7396" y="1563"/>
                  </a:lnTo>
                  <a:lnTo>
                    <a:pt x="7397" y="1563"/>
                  </a:lnTo>
                  <a:lnTo>
                    <a:pt x="7398" y="1563"/>
                  </a:lnTo>
                  <a:lnTo>
                    <a:pt x="7398" y="1563"/>
                  </a:lnTo>
                  <a:lnTo>
                    <a:pt x="7399" y="1563"/>
                  </a:lnTo>
                  <a:lnTo>
                    <a:pt x="7400" y="1563"/>
                  </a:lnTo>
                  <a:lnTo>
                    <a:pt x="7401" y="1563"/>
                  </a:lnTo>
                  <a:lnTo>
                    <a:pt x="7402" y="1563"/>
                  </a:lnTo>
                  <a:lnTo>
                    <a:pt x="7403" y="1563"/>
                  </a:lnTo>
                  <a:lnTo>
                    <a:pt x="7404" y="1563"/>
                  </a:lnTo>
                  <a:lnTo>
                    <a:pt x="7405" y="1563"/>
                  </a:lnTo>
                  <a:lnTo>
                    <a:pt x="7405" y="1563"/>
                  </a:lnTo>
                  <a:lnTo>
                    <a:pt x="7406" y="1563"/>
                  </a:lnTo>
                  <a:lnTo>
                    <a:pt x="7407" y="1563"/>
                  </a:lnTo>
                  <a:lnTo>
                    <a:pt x="7408" y="1563"/>
                  </a:lnTo>
                  <a:lnTo>
                    <a:pt x="7409" y="1563"/>
                  </a:lnTo>
                  <a:lnTo>
                    <a:pt x="7410" y="1563"/>
                  </a:lnTo>
                  <a:lnTo>
                    <a:pt x="7411" y="1563"/>
                  </a:lnTo>
                  <a:lnTo>
                    <a:pt x="7412" y="1563"/>
                  </a:lnTo>
                  <a:lnTo>
                    <a:pt x="7412" y="1563"/>
                  </a:lnTo>
                  <a:lnTo>
                    <a:pt x="7413" y="1563"/>
                  </a:lnTo>
                  <a:lnTo>
                    <a:pt x="7414" y="1563"/>
                  </a:lnTo>
                  <a:lnTo>
                    <a:pt x="7415" y="1563"/>
                  </a:lnTo>
                  <a:lnTo>
                    <a:pt x="7416" y="1563"/>
                  </a:lnTo>
                  <a:lnTo>
                    <a:pt x="7417" y="1563"/>
                  </a:lnTo>
                  <a:lnTo>
                    <a:pt x="7418" y="1563"/>
                  </a:lnTo>
                  <a:lnTo>
                    <a:pt x="7419" y="1563"/>
                  </a:lnTo>
                  <a:lnTo>
                    <a:pt x="7419" y="1563"/>
                  </a:lnTo>
                  <a:lnTo>
                    <a:pt x="7420" y="1563"/>
                  </a:lnTo>
                  <a:lnTo>
                    <a:pt x="7421" y="1563"/>
                  </a:lnTo>
                  <a:lnTo>
                    <a:pt x="7422" y="1563"/>
                  </a:lnTo>
                  <a:lnTo>
                    <a:pt x="7423" y="1563"/>
                  </a:lnTo>
                  <a:lnTo>
                    <a:pt x="7424" y="1563"/>
                  </a:lnTo>
                  <a:lnTo>
                    <a:pt x="7425" y="1563"/>
                  </a:lnTo>
                  <a:lnTo>
                    <a:pt x="7426" y="1563"/>
                  </a:lnTo>
                  <a:lnTo>
                    <a:pt x="7427" y="1563"/>
                  </a:lnTo>
                  <a:lnTo>
                    <a:pt x="7427" y="1563"/>
                  </a:lnTo>
                  <a:lnTo>
                    <a:pt x="7428" y="1563"/>
                  </a:lnTo>
                  <a:lnTo>
                    <a:pt x="7429" y="1563"/>
                  </a:lnTo>
                  <a:lnTo>
                    <a:pt x="7430" y="1563"/>
                  </a:lnTo>
                  <a:lnTo>
                    <a:pt x="7431" y="1563"/>
                  </a:lnTo>
                  <a:lnTo>
                    <a:pt x="7432" y="1563"/>
                  </a:lnTo>
                  <a:lnTo>
                    <a:pt x="7433" y="1563"/>
                  </a:lnTo>
                  <a:lnTo>
                    <a:pt x="7434" y="1563"/>
                  </a:lnTo>
                  <a:lnTo>
                    <a:pt x="7434" y="1563"/>
                  </a:lnTo>
                  <a:lnTo>
                    <a:pt x="7435" y="1563"/>
                  </a:lnTo>
                  <a:lnTo>
                    <a:pt x="7436" y="1563"/>
                  </a:lnTo>
                  <a:lnTo>
                    <a:pt x="7437" y="1563"/>
                  </a:lnTo>
                  <a:lnTo>
                    <a:pt x="7438" y="1563"/>
                  </a:lnTo>
                  <a:lnTo>
                    <a:pt x="7439" y="1563"/>
                  </a:lnTo>
                  <a:lnTo>
                    <a:pt x="7440" y="1563"/>
                  </a:lnTo>
                  <a:lnTo>
                    <a:pt x="7441" y="1563"/>
                  </a:lnTo>
                  <a:lnTo>
                    <a:pt x="7441" y="1563"/>
                  </a:lnTo>
                  <a:lnTo>
                    <a:pt x="7442" y="1563"/>
                  </a:lnTo>
                  <a:lnTo>
                    <a:pt x="7443" y="1563"/>
                  </a:lnTo>
                  <a:lnTo>
                    <a:pt x="7444" y="1563"/>
                  </a:lnTo>
                  <a:lnTo>
                    <a:pt x="7445" y="1563"/>
                  </a:lnTo>
                  <a:lnTo>
                    <a:pt x="7446" y="1563"/>
                  </a:lnTo>
                  <a:lnTo>
                    <a:pt x="7447" y="1563"/>
                  </a:lnTo>
                  <a:lnTo>
                    <a:pt x="7448" y="1563"/>
                  </a:lnTo>
                  <a:lnTo>
                    <a:pt x="7449" y="1563"/>
                  </a:lnTo>
                  <a:lnTo>
                    <a:pt x="7449" y="1563"/>
                  </a:lnTo>
                  <a:lnTo>
                    <a:pt x="7450" y="1563"/>
                  </a:lnTo>
                  <a:lnTo>
                    <a:pt x="7451" y="1563"/>
                  </a:lnTo>
                  <a:lnTo>
                    <a:pt x="7452" y="1563"/>
                  </a:lnTo>
                  <a:lnTo>
                    <a:pt x="7453" y="1563"/>
                  </a:lnTo>
                  <a:lnTo>
                    <a:pt x="7454" y="1563"/>
                  </a:lnTo>
                  <a:lnTo>
                    <a:pt x="7455" y="1563"/>
                  </a:lnTo>
                  <a:lnTo>
                    <a:pt x="7456" y="1563"/>
                  </a:lnTo>
                  <a:lnTo>
                    <a:pt x="7456" y="1563"/>
                  </a:lnTo>
                  <a:lnTo>
                    <a:pt x="7457" y="1563"/>
                  </a:lnTo>
                  <a:lnTo>
                    <a:pt x="7458" y="1563"/>
                  </a:lnTo>
                  <a:lnTo>
                    <a:pt x="7459" y="1563"/>
                  </a:lnTo>
                  <a:lnTo>
                    <a:pt x="7460" y="1563"/>
                  </a:lnTo>
                  <a:lnTo>
                    <a:pt x="7461" y="1563"/>
                  </a:lnTo>
                  <a:lnTo>
                    <a:pt x="7462" y="1563"/>
                  </a:lnTo>
                  <a:lnTo>
                    <a:pt x="7463" y="1563"/>
                  </a:lnTo>
                  <a:lnTo>
                    <a:pt x="7463" y="1563"/>
                  </a:lnTo>
                  <a:lnTo>
                    <a:pt x="7464" y="1563"/>
                  </a:lnTo>
                  <a:lnTo>
                    <a:pt x="7465" y="1563"/>
                  </a:lnTo>
                  <a:lnTo>
                    <a:pt x="7466" y="1563"/>
                  </a:lnTo>
                  <a:lnTo>
                    <a:pt x="7467" y="1563"/>
                  </a:lnTo>
                  <a:lnTo>
                    <a:pt x="7468" y="1563"/>
                  </a:lnTo>
                  <a:lnTo>
                    <a:pt x="7469" y="1563"/>
                  </a:lnTo>
                  <a:lnTo>
                    <a:pt x="7470" y="1563"/>
                  </a:lnTo>
                  <a:lnTo>
                    <a:pt x="7471" y="1563"/>
                  </a:lnTo>
                  <a:lnTo>
                    <a:pt x="7471" y="1563"/>
                  </a:lnTo>
                  <a:lnTo>
                    <a:pt x="7472" y="1563"/>
                  </a:lnTo>
                  <a:lnTo>
                    <a:pt x="7473" y="1563"/>
                  </a:lnTo>
                  <a:lnTo>
                    <a:pt x="7474" y="1563"/>
                  </a:lnTo>
                  <a:lnTo>
                    <a:pt x="7475" y="1563"/>
                  </a:lnTo>
                  <a:lnTo>
                    <a:pt x="7476" y="1563"/>
                  </a:lnTo>
                  <a:lnTo>
                    <a:pt x="7477" y="1563"/>
                  </a:lnTo>
                  <a:lnTo>
                    <a:pt x="7478" y="1563"/>
                  </a:lnTo>
                  <a:lnTo>
                    <a:pt x="7478" y="1563"/>
                  </a:lnTo>
                  <a:lnTo>
                    <a:pt x="7479" y="1563"/>
                  </a:lnTo>
                  <a:lnTo>
                    <a:pt x="7480" y="1563"/>
                  </a:lnTo>
                  <a:lnTo>
                    <a:pt x="7481" y="1563"/>
                  </a:lnTo>
                  <a:lnTo>
                    <a:pt x="7482" y="1563"/>
                  </a:lnTo>
                  <a:lnTo>
                    <a:pt x="7483" y="1563"/>
                  </a:lnTo>
                  <a:lnTo>
                    <a:pt x="7484" y="1563"/>
                  </a:lnTo>
                  <a:lnTo>
                    <a:pt x="7485" y="1563"/>
                  </a:lnTo>
                  <a:lnTo>
                    <a:pt x="7485" y="1563"/>
                  </a:lnTo>
                  <a:lnTo>
                    <a:pt x="7486" y="1563"/>
                  </a:lnTo>
                  <a:lnTo>
                    <a:pt x="7487" y="1563"/>
                  </a:lnTo>
                  <a:lnTo>
                    <a:pt x="7488" y="1563"/>
                  </a:lnTo>
                  <a:lnTo>
                    <a:pt x="7489" y="1563"/>
                  </a:lnTo>
                  <a:lnTo>
                    <a:pt x="7490" y="1563"/>
                  </a:lnTo>
                  <a:lnTo>
                    <a:pt x="7491" y="1563"/>
                  </a:lnTo>
                  <a:lnTo>
                    <a:pt x="7492" y="1563"/>
                  </a:lnTo>
                  <a:lnTo>
                    <a:pt x="7492" y="1563"/>
                  </a:lnTo>
                  <a:lnTo>
                    <a:pt x="7493" y="1563"/>
                  </a:lnTo>
                  <a:lnTo>
                    <a:pt x="7494" y="1563"/>
                  </a:lnTo>
                  <a:lnTo>
                    <a:pt x="7495" y="1563"/>
                  </a:lnTo>
                  <a:lnTo>
                    <a:pt x="7496" y="1563"/>
                  </a:lnTo>
                  <a:lnTo>
                    <a:pt x="7497" y="1563"/>
                  </a:lnTo>
                  <a:lnTo>
                    <a:pt x="7498" y="1563"/>
                  </a:lnTo>
                  <a:lnTo>
                    <a:pt x="7499" y="1563"/>
                  </a:lnTo>
                  <a:lnTo>
                    <a:pt x="7500" y="1563"/>
                  </a:lnTo>
                  <a:lnTo>
                    <a:pt x="7500" y="1563"/>
                  </a:lnTo>
                  <a:lnTo>
                    <a:pt x="7501" y="1563"/>
                  </a:lnTo>
                  <a:lnTo>
                    <a:pt x="7502" y="1563"/>
                  </a:lnTo>
                  <a:lnTo>
                    <a:pt x="7503" y="1563"/>
                  </a:lnTo>
                  <a:lnTo>
                    <a:pt x="7504" y="1563"/>
                  </a:lnTo>
                  <a:lnTo>
                    <a:pt x="7505" y="1563"/>
                  </a:lnTo>
                  <a:lnTo>
                    <a:pt x="7506" y="1563"/>
                  </a:lnTo>
                  <a:lnTo>
                    <a:pt x="7507" y="1563"/>
                  </a:lnTo>
                  <a:lnTo>
                    <a:pt x="7507" y="1563"/>
                  </a:lnTo>
                  <a:lnTo>
                    <a:pt x="7508" y="1563"/>
                  </a:lnTo>
                  <a:lnTo>
                    <a:pt x="7509" y="1563"/>
                  </a:lnTo>
                  <a:lnTo>
                    <a:pt x="7510" y="1563"/>
                  </a:lnTo>
                  <a:lnTo>
                    <a:pt x="7511" y="1563"/>
                  </a:lnTo>
                  <a:lnTo>
                    <a:pt x="7512" y="1563"/>
                  </a:lnTo>
                  <a:lnTo>
                    <a:pt x="7513" y="1563"/>
                  </a:lnTo>
                  <a:lnTo>
                    <a:pt x="7514" y="1563"/>
                  </a:lnTo>
                  <a:lnTo>
                    <a:pt x="7514" y="1563"/>
                  </a:lnTo>
                  <a:lnTo>
                    <a:pt x="7515" y="1563"/>
                  </a:lnTo>
                  <a:lnTo>
                    <a:pt x="7516" y="1563"/>
                  </a:lnTo>
                  <a:lnTo>
                    <a:pt x="7517" y="1563"/>
                  </a:lnTo>
                  <a:lnTo>
                    <a:pt x="7518" y="1563"/>
                  </a:lnTo>
                  <a:lnTo>
                    <a:pt x="7519" y="1563"/>
                  </a:lnTo>
                  <a:lnTo>
                    <a:pt x="7520" y="1563"/>
                  </a:lnTo>
                  <a:lnTo>
                    <a:pt x="7521" y="1563"/>
                  </a:lnTo>
                  <a:lnTo>
                    <a:pt x="7522" y="1563"/>
                  </a:lnTo>
                  <a:lnTo>
                    <a:pt x="7522" y="1563"/>
                  </a:lnTo>
                  <a:lnTo>
                    <a:pt x="7523" y="1563"/>
                  </a:lnTo>
                  <a:lnTo>
                    <a:pt x="7524" y="1563"/>
                  </a:lnTo>
                  <a:lnTo>
                    <a:pt x="7525" y="1563"/>
                  </a:lnTo>
                  <a:lnTo>
                    <a:pt x="7526" y="1563"/>
                  </a:lnTo>
                  <a:lnTo>
                    <a:pt x="7527" y="1563"/>
                  </a:lnTo>
                  <a:lnTo>
                    <a:pt x="7528" y="1563"/>
                  </a:lnTo>
                  <a:lnTo>
                    <a:pt x="7529" y="1563"/>
                  </a:lnTo>
                  <a:lnTo>
                    <a:pt x="7529" y="1563"/>
                  </a:lnTo>
                  <a:lnTo>
                    <a:pt x="7530" y="1563"/>
                  </a:lnTo>
                  <a:lnTo>
                    <a:pt x="7531" y="1563"/>
                  </a:lnTo>
                  <a:lnTo>
                    <a:pt x="7532" y="1563"/>
                  </a:lnTo>
                  <a:lnTo>
                    <a:pt x="7533" y="1563"/>
                  </a:lnTo>
                  <a:lnTo>
                    <a:pt x="7534" y="1563"/>
                  </a:lnTo>
                  <a:lnTo>
                    <a:pt x="7535" y="1563"/>
                  </a:lnTo>
                  <a:lnTo>
                    <a:pt x="7536" y="1563"/>
                  </a:lnTo>
                  <a:lnTo>
                    <a:pt x="7536" y="1563"/>
                  </a:lnTo>
                  <a:lnTo>
                    <a:pt x="7537" y="1563"/>
                  </a:lnTo>
                  <a:lnTo>
                    <a:pt x="7538" y="1563"/>
                  </a:lnTo>
                  <a:lnTo>
                    <a:pt x="7539" y="1563"/>
                  </a:lnTo>
                  <a:lnTo>
                    <a:pt x="7540" y="1563"/>
                  </a:lnTo>
                  <a:lnTo>
                    <a:pt x="7541" y="1563"/>
                  </a:lnTo>
                  <a:lnTo>
                    <a:pt x="7542" y="1563"/>
                  </a:lnTo>
                  <a:lnTo>
                    <a:pt x="7543" y="1563"/>
                  </a:lnTo>
                  <a:lnTo>
                    <a:pt x="7544" y="1563"/>
                  </a:lnTo>
                  <a:lnTo>
                    <a:pt x="7544" y="1563"/>
                  </a:lnTo>
                  <a:lnTo>
                    <a:pt x="7545" y="1563"/>
                  </a:lnTo>
                  <a:lnTo>
                    <a:pt x="7546" y="1563"/>
                  </a:lnTo>
                  <a:lnTo>
                    <a:pt x="7547" y="1563"/>
                  </a:lnTo>
                  <a:lnTo>
                    <a:pt x="7548" y="1563"/>
                  </a:lnTo>
                  <a:lnTo>
                    <a:pt x="7549" y="1563"/>
                  </a:lnTo>
                  <a:lnTo>
                    <a:pt x="7550" y="1563"/>
                  </a:lnTo>
                  <a:lnTo>
                    <a:pt x="7551" y="1563"/>
                  </a:lnTo>
                  <a:lnTo>
                    <a:pt x="7551" y="1563"/>
                  </a:lnTo>
                  <a:lnTo>
                    <a:pt x="7552" y="1563"/>
                  </a:lnTo>
                  <a:lnTo>
                    <a:pt x="7553" y="1563"/>
                  </a:lnTo>
                  <a:lnTo>
                    <a:pt x="7554" y="1563"/>
                  </a:lnTo>
                  <a:lnTo>
                    <a:pt x="7555" y="1563"/>
                  </a:lnTo>
                  <a:lnTo>
                    <a:pt x="7556" y="1563"/>
                  </a:lnTo>
                  <a:lnTo>
                    <a:pt x="7557" y="1563"/>
                  </a:lnTo>
                  <a:lnTo>
                    <a:pt x="7558" y="1563"/>
                  </a:lnTo>
                  <a:lnTo>
                    <a:pt x="7558" y="1563"/>
                  </a:lnTo>
                  <a:lnTo>
                    <a:pt x="7559" y="1563"/>
                  </a:lnTo>
                  <a:lnTo>
                    <a:pt x="7560" y="1563"/>
                  </a:lnTo>
                  <a:lnTo>
                    <a:pt x="7561" y="1563"/>
                  </a:lnTo>
                  <a:lnTo>
                    <a:pt x="7562" y="1563"/>
                  </a:lnTo>
                  <a:lnTo>
                    <a:pt x="7563" y="1563"/>
                  </a:lnTo>
                  <a:lnTo>
                    <a:pt x="7564" y="1563"/>
                  </a:lnTo>
                  <a:lnTo>
                    <a:pt x="7565" y="1563"/>
                  </a:lnTo>
                  <a:lnTo>
                    <a:pt x="7565" y="1563"/>
                  </a:lnTo>
                  <a:lnTo>
                    <a:pt x="7566" y="1563"/>
                  </a:lnTo>
                  <a:lnTo>
                    <a:pt x="7567" y="1563"/>
                  </a:lnTo>
                  <a:lnTo>
                    <a:pt x="7568" y="1563"/>
                  </a:lnTo>
                  <a:lnTo>
                    <a:pt x="7569" y="1563"/>
                  </a:lnTo>
                  <a:lnTo>
                    <a:pt x="7570" y="1563"/>
                  </a:lnTo>
                  <a:lnTo>
                    <a:pt x="7571" y="1563"/>
                  </a:lnTo>
                  <a:lnTo>
                    <a:pt x="7572" y="1563"/>
                  </a:lnTo>
                  <a:lnTo>
                    <a:pt x="7573" y="1563"/>
                  </a:lnTo>
                  <a:lnTo>
                    <a:pt x="7573" y="1563"/>
                  </a:lnTo>
                  <a:lnTo>
                    <a:pt x="7574" y="1563"/>
                  </a:lnTo>
                  <a:lnTo>
                    <a:pt x="7575" y="1563"/>
                  </a:lnTo>
                  <a:lnTo>
                    <a:pt x="7576" y="1563"/>
                  </a:lnTo>
                  <a:lnTo>
                    <a:pt x="7577" y="1563"/>
                  </a:lnTo>
                  <a:lnTo>
                    <a:pt x="7578" y="1563"/>
                  </a:lnTo>
                  <a:lnTo>
                    <a:pt x="7579" y="1563"/>
                  </a:lnTo>
                  <a:lnTo>
                    <a:pt x="7580" y="1563"/>
                  </a:lnTo>
                  <a:lnTo>
                    <a:pt x="7580" y="1563"/>
                  </a:lnTo>
                  <a:lnTo>
                    <a:pt x="7581" y="1563"/>
                  </a:lnTo>
                  <a:lnTo>
                    <a:pt x="7582" y="1563"/>
                  </a:lnTo>
                  <a:lnTo>
                    <a:pt x="7583" y="1563"/>
                  </a:lnTo>
                  <a:lnTo>
                    <a:pt x="7584" y="1563"/>
                  </a:lnTo>
                  <a:lnTo>
                    <a:pt x="7585" y="1563"/>
                  </a:lnTo>
                  <a:lnTo>
                    <a:pt x="7586" y="1563"/>
                  </a:lnTo>
                  <a:lnTo>
                    <a:pt x="7587" y="1563"/>
                  </a:lnTo>
                  <a:lnTo>
                    <a:pt x="7587" y="1563"/>
                  </a:lnTo>
                  <a:lnTo>
                    <a:pt x="7588" y="1563"/>
                  </a:lnTo>
                  <a:lnTo>
                    <a:pt x="7589" y="1563"/>
                  </a:lnTo>
                  <a:lnTo>
                    <a:pt x="7590" y="1563"/>
                  </a:lnTo>
                  <a:lnTo>
                    <a:pt x="7591" y="1563"/>
                  </a:lnTo>
                  <a:lnTo>
                    <a:pt x="7592" y="1563"/>
                  </a:lnTo>
                  <a:lnTo>
                    <a:pt x="7593" y="1563"/>
                  </a:lnTo>
                  <a:lnTo>
                    <a:pt x="7594" y="1563"/>
                  </a:lnTo>
                  <a:lnTo>
                    <a:pt x="7595" y="1563"/>
                  </a:lnTo>
                  <a:lnTo>
                    <a:pt x="7595" y="1563"/>
                  </a:lnTo>
                  <a:lnTo>
                    <a:pt x="7596" y="1563"/>
                  </a:lnTo>
                  <a:lnTo>
                    <a:pt x="7597" y="1563"/>
                  </a:lnTo>
                  <a:lnTo>
                    <a:pt x="7598" y="1563"/>
                  </a:lnTo>
                  <a:lnTo>
                    <a:pt x="7599" y="1563"/>
                  </a:lnTo>
                  <a:lnTo>
                    <a:pt x="7600" y="1563"/>
                  </a:lnTo>
                  <a:lnTo>
                    <a:pt x="7601" y="1563"/>
                  </a:lnTo>
                  <a:lnTo>
                    <a:pt x="7602" y="1563"/>
                  </a:lnTo>
                  <a:lnTo>
                    <a:pt x="7602" y="1563"/>
                  </a:lnTo>
                  <a:lnTo>
                    <a:pt x="7603" y="1563"/>
                  </a:lnTo>
                  <a:lnTo>
                    <a:pt x="7604" y="1563"/>
                  </a:lnTo>
                  <a:lnTo>
                    <a:pt x="7605" y="1563"/>
                  </a:lnTo>
                  <a:lnTo>
                    <a:pt x="7606" y="1563"/>
                  </a:lnTo>
                  <a:lnTo>
                    <a:pt x="7607" y="1563"/>
                  </a:lnTo>
                  <a:lnTo>
                    <a:pt x="7608" y="1563"/>
                  </a:lnTo>
                  <a:lnTo>
                    <a:pt x="7609" y="1563"/>
                  </a:lnTo>
                  <a:lnTo>
                    <a:pt x="7609" y="1563"/>
                  </a:lnTo>
                  <a:lnTo>
                    <a:pt x="7610" y="1563"/>
                  </a:lnTo>
                  <a:lnTo>
                    <a:pt x="7611" y="1563"/>
                  </a:lnTo>
                  <a:lnTo>
                    <a:pt x="7612" y="1563"/>
                  </a:lnTo>
                  <a:lnTo>
                    <a:pt x="7613" y="1563"/>
                  </a:lnTo>
                  <a:lnTo>
                    <a:pt x="7614" y="1563"/>
                  </a:lnTo>
                  <a:lnTo>
                    <a:pt x="7615" y="1563"/>
                  </a:lnTo>
                  <a:lnTo>
                    <a:pt x="7616" y="1563"/>
                  </a:lnTo>
                  <a:lnTo>
                    <a:pt x="7617" y="1563"/>
                  </a:lnTo>
                  <a:lnTo>
                    <a:pt x="7617" y="1563"/>
                  </a:lnTo>
                  <a:lnTo>
                    <a:pt x="7618" y="1563"/>
                  </a:lnTo>
                  <a:lnTo>
                    <a:pt x="7619" y="1563"/>
                  </a:lnTo>
                  <a:lnTo>
                    <a:pt x="7620" y="1563"/>
                  </a:lnTo>
                  <a:lnTo>
                    <a:pt x="7621" y="1563"/>
                  </a:lnTo>
                  <a:lnTo>
                    <a:pt x="7622" y="1563"/>
                  </a:lnTo>
                  <a:lnTo>
                    <a:pt x="7623" y="1563"/>
                  </a:lnTo>
                  <a:lnTo>
                    <a:pt x="7624" y="1563"/>
                  </a:lnTo>
                  <a:lnTo>
                    <a:pt x="7624" y="1563"/>
                  </a:lnTo>
                  <a:lnTo>
                    <a:pt x="7625" y="1563"/>
                  </a:lnTo>
                  <a:lnTo>
                    <a:pt x="7626" y="1563"/>
                  </a:lnTo>
                  <a:lnTo>
                    <a:pt x="7627" y="1563"/>
                  </a:lnTo>
                  <a:lnTo>
                    <a:pt x="7628" y="1563"/>
                  </a:lnTo>
                  <a:lnTo>
                    <a:pt x="7629" y="1563"/>
                  </a:lnTo>
                  <a:lnTo>
                    <a:pt x="7630" y="1563"/>
                  </a:lnTo>
                  <a:lnTo>
                    <a:pt x="7631" y="1563"/>
                  </a:lnTo>
                  <a:lnTo>
                    <a:pt x="7631" y="1563"/>
                  </a:lnTo>
                  <a:lnTo>
                    <a:pt x="7632" y="1563"/>
                  </a:lnTo>
                  <a:lnTo>
                    <a:pt x="7633" y="1563"/>
                  </a:lnTo>
                  <a:lnTo>
                    <a:pt x="7634" y="1563"/>
                  </a:lnTo>
                  <a:lnTo>
                    <a:pt x="7635" y="1563"/>
                  </a:lnTo>
                  <a:lnTo>
                    <a:pt x="7636" y="1563"/>
                  </a:lnTo>
                  <a:lnTo>
                    <a:pt x="7637" y="1563"/>
                  </a:lnTo>
                  <a:lnTo>
                    <a:pt x="7638" y="1563"/>
                  </a:lnTo>
                  <a:lnTo>
                    <a:pt x="7638" y="1563"/>
                  </a:lnTo>
                  <a:lnTo>
                    <a:pt x="7639" y="1563"/>
                  </a:lnTo>
                  <a:lnTo>
                    <a:pt x="7640" y="1563"/>
                  </a:lnTo>
                  <a:lnTo>
                    <a:pt x="7641" y="1563"/>
                  </a:lnTo>
                  <a:lnTo>
                    <a:pt x="7642" y="1563"/>
                  </a:lnTo>
                  <a:lnTo>
                    <a:pt x="7643" y="1563"/>
                  </a:lnTo>
                  <a:lnTo>
                    <a:pt x="7644" y="1563"/>
                  </a:lnTo>
                  <a:lnTo>
                    <a:pt x="7645" y="1563"/>
                  </a:lnTo>
                  <a:lnTo>
                    <a:pt x="7646" y="1563"/>
                  </a:lnTo>
                  <a:lnTo>
                    <a:pt x="7646" y="1563"/>
                  </a:lnTo>
                  <a:lnTo>
                    <a:pt x="7647" y="1563"/>
                  </a:lnTo>
                  <a:lnTo>
                    <a:pt x="7648" y="1563"/>
                  </a:lnTo>
                  <a:lnTo>
                    <a:pt x="7649" y="1563"/>
                  </a:lnTo>
                  <a:lnTo>
                    <a:pt x="7650" y="1563"/>
                  </a:lnTo>
                  <a:lnTo>
                    <a:pt x="7651" y="1563"/>
                  </a:lnTo>
                  <a:lnTo>
                    <a:pt x="7652" y="1563"/>
                  </a:lnTo>
                  <a:lnTo>
                    <a:pt x="7653" y="1563"/>
                  </a:lnTo>
                  <a:lnTo>
                    <a:pt x="7653" y="1563"/>
                  </a:lnTo>
                  <a:lnTo>
                    <a:pt x="7654" y="1563"/>
                  </a:lnTo>
                  <a:lnTo>
                    <a:pt x="7655" y="1563"/>
                  </a:lnTo>
                  <a:lnTo>
                    <a:pt x="7656" y="1563"/>
                  </a:lnTo>
                  <a:lnTo>
                    <a:pt x="7657" y="1563"/>
                  </a:lnTo>
                  <a:lnTo>
                    <a:pt x="7658" y="1563"/>
                  </a:lnTo>
                  <a:lnTo>
                    <a:pt x="7659" y="1563"/>
                  </a:lnTo>
                  <a:lnTo>
                    <a:pt x="7660" y="1563"/>
                  </a:lnTo>
                  <a:lnTo>
                    <a:pt x="7660" y="1563"/>
                  </a:lnTo>
                  <a:lnTo>
                    <a:pt x="7661" y="1563"/>
                  </a:lnTo>
                  <a:lnTo>
                    <a:pt x="7662" y="1563"/>
                  </a:lnTo>
                  <a:lnTo>
                    <a:pt x="7663" y="1563"/>
                  </a:lnTo>
                  <a:lnTo>
                    <a:pt x="7664" y="1563"/>
                  </a:lnTo>
                </a:path>
              </a:pathLst>
            </a:custGeom>
            <a:noFill/>
            <a:ln w="635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286"/>
            <p:cNvSpPr>
              <a:spLocks/>
            </p:cNvSpPr>
            <p:nvPr/>
          </p:nvSpPr>
          <p:spPr bwMode="auto">
            <a:xfrm>
              <a:off x="4876800" y="1830388"/>
              <a:ext cx="3716338" cy="0"/>
            </a:xfrm>
            <a:custGeom>
              <a:avLst/>
              <a:gdLst>
                <a:gd name="T0" fmla="*/ 122 w 7664"/>
                <a:gd name="T1" fmla="*/ 245 w 7664"/>
                <a:gd name="T2" fmla="*/ 369 w 7664"/>
                <a:gd name="T3" fmla="*/ 492 w 7664"/>
                <a:gd name="T4" fmla="*/ 615 w 7664"/>
                <a:gd name="T5" fmla="*/ 738 w 7664"/>
                <a:gd name="T6" fmla="*/ 859 w 7664"/>
                <a:gd name="T7" fmla="*/ 972 w 7664"/>
                <a:gd name="T8" fmla="*/ 1092 w 7664"/>
                <a:gd name="T9" fmla="*/ 1213 w 7664"/>
                <a:gd name="T10" fmla="*/ 1334 w 7664"/>
                <a:gd name="T11" fmla="*/ 1456 w 7664"/>
                <a:gd name="T12" fmla="*/ 1577 w 7664"/>
                <a:gd name="T13" fmla="*/ 1694 w 7664"/>
                <a:gd name="T14" fmla="*/ 1813 w 7664"/>
                <a:gd name="T15" fmla="*/ 1934 w 7664"/>
                <a:gd name="T16" fmla="*/ 2041 w 7664"/>
                <a:gd name="T17" fmla="*/ 2157 w 7664"/>
                <a:gd name="T18" fmla="*/ 2276 w 7664"/>
                <a:gd name="T19" fmla="*/ 2391 w 7664"/>
                <a:gd name="T20" fmla="*/ 2512 w 7664"/>
                <a:gd name="T21" fmla="*/ 2633 w 7664"/>
                <a:gd name="T22" fmla="*/ 2755 w 7664"/>
                <a:gd name="T23" fmla="*/ 2875 w 7664"/>
                <a:gd name="T24" fmla="*/ 2995 w 7664"/>
                <a:gd name="T25" fmla="*/ 3116 w 7664"/>
                <a:gd name="T26" fmla="*/ 3237 w 7664"/>
                <a:gd name="T27" fmla="*/ 3360 w 7664"/>
                <a:gd name="T28" fmla="*/ 3481 w 7664"/>
                <a:gd name="T29" fmla="*/ 3604 w 7664"/>
                <a:gd name="T30" fmla="*/ 3716 w 7664"/>
                <a:gd name="T31" fmla="*/ 3836 w 7664"/>
                <a:gd name="T32" fmla="*/ 3958 w 7664"/>
                <a:gd name="T33" fmla="*/ 4079 w 7664"/>
                <a:gd name="T34" fmla="*/ 4201 w 7664"/>
                <a:gd name="T35" fmla="*/ 4323 w 7664"/>
                <a:gd name="T36" fmla="*/ 4446 w 7664"/>
                <a:gd name="T37" fmla="*/ 4567 w 7664"/>
                <a:gd name="T38" fmla="*/ 4685 w 7664"/>
                <a:gd name="T39" fmla="*/ 4805 w 7664"/>
                <a:gd name="T40" fmla="*/ 4927 w 7664"/>
                <a:gd name="T41" fmla="*/ 5048 w 7664"/>
                <a:gd name="T42" fmla="*/ 5169 w 7664"/>
                <a:gd name="T43" fmla="*/ 5290 w 7664"/>
                <a:gd name="T44" fmla="*/ 5406 w 7664"/>
                <a:gd name="T45" fmla="*/ 5522 w 7664"/>
                <a:gd name="T46" fmla="*/ 5638 w 7664"/>
                <a:gd name="T47" fmla="*/ 5747 w 7664"/>
                <a:gd name="T48" fmla="*/ 5868 w 7664"/>
                <a:gd name="T49" fmla="*/ 5986 w 7664"/>
                <a:gd name="T50" fmla="*/ 6104 w 7664"/>
                <a:gd name="T51" fmla="*/ 6226 w 7664"/>
                <a:gd name="T52" fmla="*/ 6347 w 7664"/>
                <a:gd name="T53" fmla="*/ 6468 w 7664"/>
                <a:gd name="T54" fmla="*/ 6590 w 7664"/>
                <a:gd name="T55" fmla="*/ 6710 w 7664"/>
                <a:gd name="T56" fmla="*/ 6823 w 7664"/>
                <a:gd name="T57" fmla="*/ 6944 w 7664"/>
                <a:gd name="T58" fmla="*/ 7067 w 7664"/>
                <a:gd name="T59" fmla="*/ 7190 w 7664"/>
                <a:gd name="T60" fmla="*/ 7313 w 7664"/>
                <a:gd name="T61" fmla="*/ 7436 w 7664"/>
                <a:gd name="T62" fmla="*/ 7559 w 766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  <a:cxn ang="0">
                  <a:pos x="T58" y="0"/>
                </a:cxn>
                <a:cxn ang="0">
                  <a:pos x="T59" y="0"/>
                </a:cxn>
                <a:cxn ang="0">
                  <a:pos x="T60" y="0"/>
                </a:cxn>
                <a:cxn ang="0">
                  <a:pos x="T61" y="0"/>
                </a:cxn>
                <a:cxn ang="0">
                  <a:pos x="T62" y="0"/>
                </a:cxn>
              </a:cxnLst>
              <a:rect l="0" t="0" r="r" b="b"/>
              <a:pathLst>
                <a:path w="7664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0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5" y="0"/>
                  </a:lnTo>
                  <a:lnTo>
                    <a:pt x="76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8" y="0"/>
                  </a:lnTo>
                  <a:lnTo>
                    <a:pt x="79" y="0"/>
                  </a:lnTo>
                  <a:lnTo>
                    <a:pt x="80" y="0"/>
                  </a:lnTo>
                  <a:lnTo>
                    <a:pt x="81" y="0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2" y="0"/>
                  </a:lnTo>
                  <a:lnTo>
                    <a:pt x="93" y="0"/>
                  </a:lnTo>
                  <a:lnTo>
                    <a:pt x="94" y="0"/>
                  </a:lnTo>
                  <a:lnTo>
                    <a:pt x="95" y="0"/>
                  </a:lnTo>
                  <a:lnTo>
                    <a:pt x="96" y="0"/>
                  </a:lnTo>
                  <a:lnTo>
                    <a:pt x="97" y="0"/>
                  </a:lnTo>
                  <a:lnTo>
                    <a:pt x="98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00" y="0"/>
                  </a:lnTo>
                  <a:lnTo>
                    <a:pt x="101" y="0"/>
                  </a:lnTo>
                  <a:lnTo>
                    <a:pt x="102" y="0"/>
                  </a:lnTo>
                  <a:lnTo>
                    <a:pt x="103" y="0"/>
                  </a:lnTo>
                  <a:lnTo>
                    <a:pt x="104" y="0"/>
                  </a:lnTo>
                  <a:lnTo>
                    <a:pt x="105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7" y="0"/>
                  </a:lnTo>
                  <a:lnTo>
                    <a:pt x="108" y="0"/>
                  </a:lnTo>
                  <a:lnTo>
                    <a:pt x="109" y="0"/>
                  </a:lnTo>
                  <a:lnTo>
                    <a:pt x="110" y="0"/>
                  </a:lnTo>
                  <a:lnTo>
                    <a:pt x="111" y="0"/>
                  </a:lnTo>
                  <a:lnTo>
                    <a:pt x="112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6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6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0" y="0"/>
                  </a:lnTo>
                  <a:lnTo>
                    <a:pt x="131" y="0"/>
                  </a:lnTo>
                  <a:lnTo>
                    <a:pt x="132" y="0"/>
                  </a:lnTo>
                  <a:lnTo>
                    <a:pt x="133" y="0"/>
                  </a:lnTo>
                  <a:lnTo>
                    <a:pt x="134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9" y="0"/>
                  </a:lnTo>
                  <a:lnTo>
                    <a:pt x="140" y="0"/>
                  </a:lnTo>
                  <a:lnTo>
                    <a:pt x="141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43" y="0"/>
                  </a:lnTo>
                  <a:lnTo>
                    <a:pt x="144" y="0"/>
                  </a:lnTo>
                  <a:lnTo>
                    <a:pt x="145" y="0"/>
                  </a:lnTo>
                  <a:lnTo>
                    <a:pt x="146" y="0"/>
                  </a:lnTo>
                  <a:lnTo>
                    <a:pt x="147" y="0"/>
                  </a:lnTo>
                  <a:lnTo>
                    <a:pt x="148" y="0"/>
                  </a:lnTo>
                  <a:lnTo>
                    <a:pt x="149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1" y="0"/>
                  </a:lnTo>
                  <a:lnTo>
                    <a:pt x="152" y="0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5" y="0"/>
                  </a:lnTo>
                  <a:lnTo>
                    <a:pt x="156" y="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58" y="0"/>
                  </a:lnTo>
                  <a:lnTo>
                    <a:pt x="159" y="0"/>
                  </a:lnTo>
                  <a:lnTo>
                    <a:pt x="160" y="0"/>
                  </a:lnTo>
                  <a:lnTo>
                    <a:pt x="161" y="0"/>
                  </a:lnTo>
                  <a:lnTo>
                    <a:pt x="162" y="0"/>
                  </a:lnTo>
                  <a:lnTo>
                    <a:pt x="163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6" y="0"/>
                  </a:lnTo>
                  <a:lnTo>
                    <a:pt x="167" y="0"/>
                  </a:lnTo>
                  <a:lnTo>
                    <a:pt x="168" y="0"/>
                  </a:lnTo>
                  <a:lnTo>
                    <a:pt x="169" y="0"/>
                  </a:lnTo>
                  <a:lnTo>
                    <a:pt x="170" y="0"/>
                  </a:lnTo>
                  <a:lnTo>
                    <a:pt x="171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73" y="0"/>
                  </a:lnTo>
                  <a:lnTo>
                    <a:pt x="174" y="0"/>
                  </a:lnTo>
                  <a:lnTo>
                    <a:pt x="175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8" y="0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3" y="0"/>
                  </a:lnTo>
                  <a:lnTo>
                    <a:pt x="184" y="0"/>
                  </a:lnTo>
                  <a:lnTo>
                    <a:pt x="185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87" y="0"/>
                  </a:lnTo>
                  <a:lnTo>
                    <a:pt x="188" y="0"/>
                  </a:lnTo>
                  <a:lnTo>
                    <a:pt x="189" y="0"/>
                  </a:lnTo>
                  <a:lnTo>
                    <a:pt x="190" y="0"/>
                  </a:lnTo>
                  <a:lnTo>
                    <a:pt x="191" y="0"/>
                  </a:lnTo>
                  <a:lnTo>
                    <a:pt x="192" y="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194" y="0"/>
                  </a:lnTo>
                  <a:lnTo>
                    <a:pt x="195" y="0"/>
                  </a:lnTo>
                  <a:lnTo>
                    <a:pt x="196" y="0"/>
                  </a:lnTo>
                  <a:lnTo>
                    <a:pt x="197" y="0"/>
                  </a:lnTo>
                  <a:lnTo>
                    <a:pt x="198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2" y="0"/>
                  </a:lnTo>
                  <a:lnTo>
                    <a:pt x="203" y="0"/>
                  </a:lnTo>
                  <a:lnTo>
                    <a:pt x="204" y="0"/>
                  </a:lnTo>
                  <a:lnTo>
                    <a:pt x="205" y="0"/>
                  </a:lnTo>
                  <a:lnTo>
                    <a:pt x="206" y="0"/>
                  </a:lnTo>
                  <a:lnTo>
                    <a:pt x="207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9" y="0"/>
                  </a:lnTo>
                  <a:lnTo>
                    <a:pt x="210" y="0"/>
                  </a:lnTo>
                  <a:lnTo>
                    <a:pt x="211" y="0"/>
                  </a:lnTo>
                  <a:lnTo>
                    <a:pt x="212" y="0"/>
                  </a:lnTo>
                  <a:lnTo>
                    <a:pt x="213" y="0"/>
                  </a:lnTo>
                  <a:lnTo>
                    <a:pt x="214" y="0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16" y="0"/>
                  </a:lnTo>
                  <a:lnTo>
                    <a:pt x="217" y="0"/>
                  </a:lnTo>
                  <a:lnTo>
                    <a:pt x="218" y="0"/>
                  </a:lnTo>
                  <a:lnTo>
                    <a:pt x="219" y="0"/>
                  </a:lnTo>
                  <a:lnTo>
                    <a:pt x="220" y="0"/>
                  </a:lnTo>
                  <a:lnTo>
                    <a:pt x="221" y="0"/>
                  </a:lnTo>
                  <a:lnTo>
                    <a:pt x="222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4" y="0"/>
                  </a:lnTo>
                  <a:lnTo>
                    <a:pt x="225" y="0"/>
                  </a:lnTo>
                  <a:lnTo>
                    <a:pt x="226" y="0"/>
                  </a:lnTo>
                  <a:lnTo>
                    <a:pt x="227" y="0"/>
                  </a:lnTo>
                  <a:lnTo>
                    <a:pt x="228" y="0"/>
                  </a:lnTo>
                  <a:lnTo>
                    <a:pt x="229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1" y="0"/>
                  </a:lnTo>
                  <a:lnTo>
                    <a:pt x="232" y="0"/>
                  </a:lnTo>
                  <a:lnTo>
                    <a:pt x="233" y="0"/>
                  </a:lnTo>
                  <a:lnTo>
                    <a:pt x="234" y="0"/>
                  </a:lnTo>
                  <a:lnTo>
                    <a:pt x="235" y="0"/>
                  </a:lnTo>
                  <a:lnTo>
                    <a:pt x="236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38" y="0"/>
                  </a:lnTo>
                  <a:lnTo>
                    <a:pt x="239" y="0"/>
                  </a:lnTo>
                  <a:lnTo>
                    <a:pt x="240" y="0"/>
                  </a:lnTo>
                  <a:lnTo>
                    <a:pt x="241" y="0"/>
                  </a:lnTo>
                  <a:lnTo>
                    <a:pt x="242" y="0"/>
                  </a:lnTo>
                  <a:lnTo>
                    <a:pt x="243" y="0"/>
                  </a:lnTo>
                  <a:lnTo>
                    <a:pt x="244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6" y="0"/>
                  </a:lnTo>
                  <a:lnTo>
                    <a:pt x="247" y="0"/>
                  </a:lnTo>
                  <a:lnTo>
                    <a:pt x="248" y="0"/>
                  </a:lnTo>
                  <a:lnTo>
                    <a:pt x="249" y="0"/>
                  </a:lnTo>
                  <a:lnTo>
                    <a:pt x="250" y="0"/>
                  </a:lnTo>
                  <a:lnTo>
                    <a:pt x="251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3" y="0"/>
                  </a:lnTo>
                  <a:lnTo>
                    <a:pt x="254" y="0"/>
                  </a:lnTo>
                  <a:lnTo>
                    <a:pt x="255" y="0"/>
                  </a:lnTo>
                  <a:lnTo>
                    <a:pt x="256" y="0"/>
                  </a:lnTo>
                  <a:lnTo>
                    <a:pt x="257" y="0"/>
                  </a:lnTo>
                  <a:lnTo>
                    <a:pt x="258" y="0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260" y="0"/>
                  </a:lnTo>
                  <a:lnTo>
                    <a:pt x="261" y="0"/>
                  </a:lnTo>
                  <a:lnTo>
                    <a:pt x="262" y="0"/>
                  </a:lnTo>
                  <a:lnTo>
                    <a:pt x="263" y="0"/>
                  </a:lnTo>
                  <a:lnTo>
                    <a:pt x="264" y="0"/>
                  </a:lnTo>
                  <a:lnTo>
                    <a:pt x="265" y="0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67" y="0"/>
                  </a:lnTo>
                  <a:lnTo>
                    <a:pt x="268" y="0"/>
                  </a:lnTo>
                  <a:lnTo>
                    <a:pt x="269" y="0"/>
                  </a:lnTo>
                  <a:lnTo>
                    <a:pt x="270" y="0"/>
                  </a:lnTo>
                  <a:lnTo>
                    <a:pt x="271" y="0"/>
                  </a:lnTo>
                  <a:lnTo>
                    <a:pt x="272" y="0"/>
                  </a:lnTo>
                  <a:lnTo>
                    <a:pt x="273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5" y="0"/>
                  </a:lnTo>
                  <a:lnTo>
                    <a:pt x="276" y="0"/>
                  </a:lnTo>
                  <a:lnTo>
                    <a:pt x="277" y="0"/>
                  </a:lnTo>
                  <a:lnTo>
                    <a:pt x="278" y="0"/>
                  </a:lnTo>
                  <a:lnTo>
                    <a:pt x="279" y="0"/>
                  </a:lnTo>
                  <a:lnTo>
                    <a:pt x="280" y="0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82" y="0"/>
                  </a:lnTo>
                  <a:lnTo>
                    <a:pt x="283" y="0"/>
                  </a:lnTo>
                  <a:lnTo>
                    <a:pt x="284" y="0"/>
                  </a:lnTo>
                  <a:lnTo>
                    <a:pt x="285" y="0"/>
                  </a:lnTo>
                  <a:lnTo>
                    <a:pt x="286" y="0"/>
                  </a:lnTo>
                  <a:lnTo>
                    <a:pt x="287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9" y="0"/>
                  </a:lnTo>
                  <a:lnTo>
                    <a:pt x="290" y="0"/>
                  </a:lnTo>
                  <a:lnTo>
                    <a:pt x="291" y="0"/>
                  </a:lnTo>
                  <a:lnTo>
                    <a:pt x="292" y="0"/>
                  </a:lnTo>
                  <a:lnTo>
                    <a:pt x="293" y="0"/>
                  </a:lnTo>
                  <a:lnTo>
                    <a:pt x="294" y="0"/>
                  </a:lnTo>
                  <a:lnTo>
                    <a:pt x="295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297" y="0"/>
                  </a:lnTo>
                  <a:lnTo>
                    <a:pt x="298" y="0"/>
                  </a:lnTo>
                  <a:lnTo>
                    <a:pt x="299" y="0"/>
                  </a:lnTo>
                  <a:lnTo>
                    <a:pt x="300" y="0"/>
                  </a:lnTo>
                  <a:lnTo>
                    <a:pt x="301" y="0"/>
                  </a:lnTo>
                  <a:lnTo>
                    <a:pt x="302" y="0"/>
                  </a:lnTo>
                  <a:lnTo>
                    <a:pt x="303" y="0"/>
                  </a:lnTo>
                  <a:lnTo>
                    <a:pt x="303" y="0"/>
                  </a:lnTo>
                  <a:lnTo>
                    <a:pt x="304" y="0"/>
                  </a:lnTo>
                  <a:lnTo>
                    <a:pt x="305" y="0"/>
                  </a:lnTo>
                  <a:lnTo>
                    <a:pt x="306" y="0"/>
                  </a:lnTo>
                  <a:lnTo>
                    <a:pt x="307" y="0"/>
                  </a:lnTo>
                  <a:lnTo>
                    <a:pt x="308" y="0"/>
                  </a:lnTo>
                  <a:lnTo>
                    <a:pt x="309" y="0"/>
                  </a:lnTo>
                  <a:lnTo>
                    <a:pt x="310" y="0"/>
                  </a:lnTo>
                  <a:lnTo>
                    <a:pt x="310" y="0"/>
                  </a:lnTo>
                  <a:lnTo>
                    <a:pt x="311" y="0"/>
                  </a:lnTo>
                  <a:lnTo>
                    <a:pt x="312" y="0"/>
                  </a:lnTo>
                  <a:lnTo>
                    <a:pt x="313" y="0"/>
                  </a:lnTo>
                  <a:lnTo>
                    <a:pt x="314" y="0"/>
                  </a:lnTo>
                  <a:lnTo>
                    <a:pt x="315" y="0"/>
                  </a:lnTo>
                  <a:lnTo>
                    <a:pt x="316" y="0"/>
                  </a:lnTo>
                  <a:lnTo>
                    <a:pt x="317" y="0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19" y="0"/>
                  </a:lnTo>
                  <a:lnTo>
                    <a:pt x="320" y="0"/>
                  </a:lnTo>
                  <a:lnTo>
                    <a:pt x="321" y="0"/>
                  </a:lnTo>
                  <a:lnTo>
                    <a:pt x="322" y="0"/>
                  </a:lnTo>
                  <a:lnTo>
                    <a:pt x="323" y="0"/>
                  </a:lnTo>
                  <a:lnTo>
                    <a:pt x="324" y="0"/>
                  </a:lnTo>
                  <a:lnTo>
                    <a:pt x="325" y="0"/>
                  </a:lnTo>
                  <a:lnTo>
                    <a:pt x="325" y="0"/>
                  </a:lnTo>
                  <a:lnTo>
                    <a:pt x="326" y="0"/>
                  </a:lnTo>
                  <a:lnTo>
                    <a:pt x="327" y="0"/>
                  </a:lnTo>
                  <a:lnTo>
                    <a:pt x="328" y="0"/>
                  </a:lnTo>
                  <a:lnTo>
                    <a:pt x="329" y="0"/>
                  </a:lnTo>
                  <a:lnTo>
                    <a:pt x="330" y="0"/>
                  </a:lnTo>
                  <a:lnTo>
                    <a:pt x="331" y="0"/>
                  </a:lnTo>
                  <a:lnTo>
                    <a:pt x="332" y="0"/>
                  </a:lnTo>
                  <a:lnTo>
                    <a:pt x="332" y="0"/>
                  </a:lnTo>
                  <a:lnTo>
                    <a:pt x="333" y="0"/>
                  </a:lnTo>
                  <a:lnTo>
                    <a:pt x="334" y="0"/>
                  </a:lnTo>
                  <a:lnTo>
                    <a:pt x="335" y="0"/>
                  </a:lnTo>
                  <a:lnTo>
                    <a:pt x="336" y="0"/>
                  </a:lnTo>
                  <a:lnTo>
                    <a:pt x="337" y="0"/>
                  </a:lnTo>
                  <a:lnTo>
                    <a:pt x="338" y="0"/>
                  </a:lnTo>
                  <a:lnTo>
                    <a:pt x="339" y="0"/>
                  </a:lnTo>
                  <a:lnTo>
                    <a:pt x="339" y="0"/>
                  </a:lnTo>
                  <a:lnTo>
                    <a:pt x="340" y="0"/>
                  </a:lnTo>
                  <a:lnTo>
                    <a:pt x="341" y="0"/>
                  </a:lnTo>
                  <a:lnTo>
                    <a:pt x="342" y="0"/>
                  </a:lnTo>
                  <a:lnTo>
                    <a:pt x="343" y="0"/>
                  </a:lnTo>
                  <a:lnTo>
                    <a:pt x="344" y="0"/>
                  </a:lnTo>
                  <a:lnTo>
                    <a:pt x="345" y="0"/>
                  </a:lnTo>
                  <a:lnTo>
                    <a:pt x="346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8" y="0"/>
                  </a:lnTo>
                  <a:lnTo>
                    <a:pt x="349" y="0"/>
                  </a:lnTo>
                  <a:lnTo>
                    <a:pt x="350" y="0"/>
                  </a:lnTo>
                  <a:lnTo>
                    <a:pt x="351" y="0"/>
                  </a:lnTo>
                  <a:lnTo>
                    <a:pt x="352" y="0"/>
                  </a:lnTo>
                  <a:lnTo>
                    <a:pt x="353" y="0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5" y="0"/>
                  </a:lnTo>
                  <a:lnTo>
                    <a:pt x="356" y="0"/>
                  </a:lnTo>
                  <a:lnTo>
                    <a:pt x="357" y="0"/>
                  </a:lnTo>
                  <a:lnTo>
                    <a:pt x="358" y="0"/>
                  </a:lnTo>
                  <a:lnTo>
                    <a:pt x="359" y="0"/>
                  </a:lnTo>
                  <a:lnTo>
                    <a:pt x="360" y="0"/>
                  </a:lnTo>
                  <a:lnTo>
                    <a:pt x="361" y="0"/>
                  </a:lnTo>
                  <a:lnTo>
                    <a:pt x="361" y="0"/>
                  </a:lnTo>
                  <a:lnTo>
                    <a:pt x="362" y="0"/>
                  </a:lnTo>
                  <a:lnTo>
                    <a:pt x="363" y="0"/>
                  </a:lnTo>
                  <a:lnTo>
                    <a:pt x="364" y="0"/>
                  </a:lnTo>
                  <a:lnTo>
                    <a:pt x="365" y="0"/>
                  </a:lnTo>
                  <a:lnTo>
                    <a:pt x="366" y="0"/>
                  </a:lnTo>
                  <a:lnTo>
                    <a:pt x="367" y="0"/>
                  </a:lnTo>
                  <a:lnTo>
                    <a:pt x="368" y="0"/>
                  </a:lnTo>
                  <a:lnTo>
                    <a:pt x="369" y="0"/>
                  </a:lnTo>
                  <a:lnTo>
                    <a:pt x="369" y="0"/>
                  </a:lnTo>
                  <a:lnTo>
                    <a:pt x="370" y="0"/>
                  </a:lnTo>
                  <a:lnTo>
                    <a:pt x="371" y="0"/>
                  </a:lnTo>
                  <a:lnTo>
                    <a:pt x="372" y="0"/>
                  </a:lnTo>
                  <a:lnTo>
                    <a:pt x="373" y="0"/>
                  </a:lnTo>
                  <a:lnTo>
                    <a:pt x="374" y="0"/>
                  </a:lnTo>
                  <a:lnTo>
                    <a:pt x="375" y="0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377" y="0"/>
                  </a:lnTo>
                  <a:lnTo>
                    <a:pt x="378" y="0"/>
                  </a:lnTo>
                  <a:lnTo>
                    <a:pt x="379" y="0"/>
                  </a:lnTo>
                  <a:lnTo>
                    <a:pt x="380" y="0"/>
                  </a:lnTo>
                  <a:lnTo>
                    <a:pt x="381" y="0"/>
                  </a:lnTo>
                  <a:lnTo>
                    <a:pt x="382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4" y="0"/>
                  </a:lnTo>
                  <a:lnTo>
                    <a:pt x="385" y="0"/>
                  </a:lnTo>
                  <a:lnTo>
                    <a:pt x="386" y="0"/>
                  </a:lnTo>
                  <a:lnTo>
                    <a:pt x="387" y="0"/>
                  </a:lnTo>
                  <a:lnTo>
                    <a:pt x="388" y="0"/>
                  </a:lnTo>
                  <a:lnTo>
                    <a:pt x="389" y="0"/>
                  </a:lnTo>
                  <a:lnTo>
                    <a:pt x="390" y="0"/>
                  </a:lnTo>
                  <a:lnTo>
                    <a:pt x="391" y="0"/>
                  </a:lnTo>
                  <a:lnTo>
                    <a:pt x="391" y="0"/>
                  </a:lnTo>
                  <a:lnTo>
                    <a:pt x="392" y="0"/>
                  </a:lnTo>
                  <a:lnTo>
                    <a:pt x="393" y="0"/>
                  </a:lnTo>
                  <a:lnTo>
                    <a:pt x="394" y="0"/>
                  </a:lnTo>
                  <a:lnTo>
                    <a:pt x="395" y="0"/>
                  </a:lnTo>
                  <a:lnTo>
                    <a:pt x="396" y="0"/>
                  </a:lnTo>
                  <a:lnTo>
                    <a:pt x="397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9" y="0"/>
                  </a:lnTo>
                  <a:lnTo>
                    <a:pt x="400" y="0"/>
                  </a:lnTo>
                  <a:lnTo>
                    <a:pt x="401" y="0"/>
                  </a:lnTo>
                  <a:lnTo>
                    <a:pt x="402" y="0"/>
                  </a:lnTo>
                  <a:lnTo>
                    <a:pt x="403" y="0"/>
                  </a:lnTo>
                  <a:lnTo>
                    <a:pt x="404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6" y="0"/>
                  </a:lnTo>
                  <a:lnTo>
                    <a:pt x="407" y="0"/>
                  </a:lnTo>
                  <a:lnTo>
                    <a:pt x="408" y="0"/>
                  </a:lnTo>
                  <a:lnTo>
                    <a:pt x="409" y="0"/>
                  </a:lnTo>
                  <a:lnTo>
                    <a:pt x="410" y="0"/>
                  </a:lnTo>
                  <a:lnTo>
                    <a:pt x="411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3" y="0"/>
                  </a:lnTo>
                  <a:lnTo>
                    <a:pt x="414" y="0"/>
                  </a:lnTo>
                  <a:lnTo>
                    <a:pt x="415" y="0"/>
                  </a:lnTo>
                  <a:lnTo>
                    <a:pt x="416" y="0"/>
                  </a:lnTo>
                  <a:lnTo>
                    <a:pt x="417" y="0"/>
                  </a:lnTo>
                  <a:lnTo>
                    <a:pt x="418" y="0"/>
                  </a:lnTo>
                  <a:lnTo>
                    <a:pt x="419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1" y="0"/>
                  </a:lnTo>
                  <a:lnTo>
                    <a:pt x="422" y="0"/>
                  </a:lnTo>
                  <a:lnTo>
                    <a:pt x="423" y="0"/>
                  </a:lnTo>
                  <a:lnTo>
                    <a:pt x="424" y="0"/>
                  </a:lnTo>
                  <a:lnTo>
                    <a:pt x="425" y="0"/>
                  </a:lnTo>
                  <a:lnTo>
                    <a:pt x="426" y="0"/>
                  </a:lnTo>
                  <a:lnTo>
                    <a:pt x="427" y="0"/>
                  </a:lnTo>
                  <a:lnTo>
                    <a:pt x="427" y="0"/>
                  </a:lnTo>
                  <a:lnTo>
                    <a:pt x="428" y="0"/>
                  </a:lnTo>
                  <a:lnTo>
                    <a:pt x="429" y="0"/>
                  </a:lnTo>
                  <a:lnTo>
                    <a:pt x="430" y="0"/>
                  </a:lnTo>
                  <a:lnTo>
                    <a:pt x="431" y="0"/>
                  </a:lnTo>
                  <a:lnTo>
                    <a:pt x="432" y="0"/>
                  </a:lnTo>
                  <a:lnTo>
                    <a:pt x="433" y="0"/>
                  </a:lnTo>
                  <a:lnTo>
                    <a:pt x="434" y="0"/>
                  </a:lnTo>
                  <a:lnTo>
                    <a:pt x="434" y="0"/>
                  </a:lnTo>
                  <a:lnTo>
                    <a:pt x="435" y="0"/>
                  </a:lnTo>
                  <a:lnTo>
                    <a:pt x="436" y="0"/>
                  </a:lnTo>
                  <a:lnTo>
                    <a:pt x="437" y="0"/>
                  </a:lnTo>
                  <a:lnTo>
                    <a:pt x="438" y="0"/>
                  </a:lnTo>
                  <a:lnTo>
                    <a:pt x="439" y="0"/>
                  </a:lnTo>
                  <a:lnTo>
                    <a:pt x="440" y="0"/>
                  </a:lnTo>
                  <a:lnTo>
                    <a:pt x="441" y="0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43" y="0"/>
                  </a:lnTo>
                  <a:lnTo>
                    <a:pt x="444" y="0"/>
                  </a:lnTo>
                  <a:lnTo>
                    <a:pt x="445" y="0"/>
                  </a:lnTo>
                  <a:lnTo>
                    <a:pt x="446" y="0"/>
                  </a:lnTo>
                  <a:lnTo>
                    <a:pt x="447" y="0"/>
                  </a:lnTo>
                  <a:lnTo>
                    <a:pt x="448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50" y="0"/>
                  </a:lnTo>
                  <a:lnTo>
                    <a:pt x="451" y="0"/>
                  </a:lnTo>
                  <a:lnTo>
                    <a:pt x="452" y="0"/>
                  </a:lnTo>
                  <a:lnTo>
                    <a:pt x="453" y="0"/>
                  </a:lnTo>
                  <a:lnTo>
                    <a:pt x="454" y="0"/>
                  </a:lnTo>
                  <a:lnTo>
                    <a:pt x="455" y="0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57" y="0"/>
                  </a:lnTo>
                  <a:lnTo>
                    <a:pt x="458" y="0"/>
                  </a:lnTo>
                  <a:lnTo>
                    <a:pt x="459" y="0"/>
                  </a:lnTo>
                  <a:lnTo>
                    <a:pt x="460" y="0"/>
                  </a:lnTo>
                  <a:lnTo>
                    <a:pt x="461" y="0"/>
                  </a:lnTo>
                  <a:lnTo>
                    <a:pt x="462" y="0"/>
                  </a:lnTo>
                  <a:lnTo>
                    <a:pt x="463" y="0"/>
                  </a:lnTo>
                  <a:lnTo>
                    <a:pt x="464" y="0"/>
                  </a:lnTo>
                  <a:lnTo>
                    <a:pt x="464" y="0"/>
                  </a:lnTo>
                  <a:lnTo>
                    <a:pt x="465" y="0"/>
                  </a:lnTo>
                  <a:lnTo>
                    <a:pt x="466" y="0"/>
                  </a:lnTo>
                  <a:lnTo>
                    <a:pt x="467" y="0"/>
                  </a:lnTo>
                  <a:lnTo>
                    <a:pt x="468" y="0"/>
                  </a:lnTo>
                  <a:lnTo>
                    <a:pt x="469" y="0"/>
                  </a:lnTo>
                  <a:lnTo>
                    <a:pt x="470" y="0"/>
                  </a:lnTo>
                  <a:lnTo>
                    <a:pt x="471" y="0"/>
                  </a:lnTo>
                  <a:lnTo>
                    <a:pt x="471" y="0"/>
                  </a:lnTo>
                  <a:lnTo>
                    <a:pt x="472" y="0"/>
                  </a:lnTo>
                  <a:lnTo>
                    <a:pt x="473" y="0"/>
                  </a:lnTo>
                  <a:lnTo>
                    <a:pt x="474" y="0"/>
                  </a:lnTo>
                  <a:lnTo>
                    <a:pt x="475" y="0"/>
                  </a:lnTo>
                  <a:lnTo>
                    <a:pt x="476" y="0"/>
                  </a:lnTo>
                  <a:lnTo>
                    <a:pt x="477" y="0"/>
                  </a:lnTo>
                  <a:lnTo>
                    <a:pt x="478" y="0"/>
                  </a:lnTo>
                  <a:lnTo>
                    <a:pt x="478" y="0"/>
                  </a:lnTo>
                  <a:lnTo>
                    <a:pt x="479" y="0"/>
                  </a:lnTo>
                  <a:lnTo>
                    <a:pt x="480" y="0"/>
                  </a:lnTo>
                  <a:lnTo>
                    <a:pt x="481" y="0"/>
                  </a:lnTo>
                  <a:lnTo>
                    <a:pt x="482" y="0"/>
                  </a:lnTo>
                  <a:lnTo>
                    <a:pt x="483" y="0"/>
                  </a:lnTo>
                  <a:lnTo>
                    <a:pt x="484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86" y="0"/>
                  </a:lnTo>
                  <a:lnTo>
                    <a:pt x="487" y="0"/>
                  </a:lnTo>
                  <a:lnTo>
                    <a:pt x="488" y="0"/>
                  </a:lnTo>
                  <a:lnTo>
                    <a:pt x="489" y="0"/>
                  </a:lnTo>
                  <a:lnTo>
                    <a:pt x="490" y="0"/>
                  </a:lnTo>
                  <a:lnTo>
                    <a:pt x="491" y="0"/>
                  </a:lnTo>
                  <a:lnTo>
                    <a:pt x="492" y="0"/>
                  </a:lnTo>
                  <a:lnTo>
                    <a:pt x="493" y="0"/>
                  </a:lnTo>
                  <a:lnTo>
                    <a:pt x="493" y="0"/>
                  </a:lnTo>
                  <a:lnTo>
                    <a:pt x="494" y="0"/>
                  </a:lnTo>
                  <a:lnTo>
                    <a:pt x="495" y="0"/>
                  </a:lnTo>
                  <a:lnTo>
                    <a:pt x="496" y="0"/>
                  </a:lnTo>
                  <a:lnTo>
                    <a:pt x="497" y="0"/>
                  </a:lnTo>
                  <a:lnTo>
                    <a:pt x="498" y="0"/>
                  </a:lnTo>
                  <a:lnTo>
                    <a:pt x="499" y="0"/>
                  </a:lnTo>
                  <a:lnTo>
                    <a:pt x="500" y="0"/>
                  </a:lnTo>
                  <a:lnTo>
                    <a:pt x="500" y="0"/>
                  </a:lnTo>
                  <a:lnTo>
                    <a:pt x="501" y="0"/>
                  </a:lnTo>
                  <a:lnTo>
                    <a:pt x="502" y="0"/>
                  </a:lnTo>
                  <a:lnTo>
                    <a:pt x="503" y="0"/>
                  </a:lnTo>
                  <a:lnTo>
                    <a:pt x="504" y="0"/>
                  </a:lnTo>
                  <a:lnTo>
                    <a:pt x="505" y="0"/>
                  </a:lnTo>
                  <a:lnTo>
                    <a:pt x="506" y="0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08" y="0"/>
                  </a:lnTo>
                  <a:lnTo>
                    <a:pt x="509" y="0"/>
                  </a:lnTo>
                  <a:lnTo>
                    <a:pt x="510" y="0"/>
                  </a:lnTo>
                  <a:lnTo>
                    <a:pt x="511" y="0"/>
                  </a:lnTo>
                  <a:lnTo>
                    <a:pt x="512" y="0"/>
                  </a:lnTo>
                  <a:lnTo>
                    <a:pt x="513" y="0"/>
                  </a:lnTo>
                  <a:lnTo>
                    <a:pt x="514" y="0"/>
                  </a:lnTo>
                  <a:lnTo>
                    <a:pt x="515" y="0"/>
                  </a:lnTo>
                  <a:lnTo>
                    <a:pt x="515" y="0"/>
                  </a:lnTo>
                  <a:lnTo>
                    <a:pt x="516" y="0"/>
                  </a:lnTo>
                  <a:lnTo>
                    <a:pt x="517" y="0"/>
                  </a:lnTo>
                  <a:lnTo>
                    <a:pt x="518" y="0"/>
                  </a:lnTo>
                  <a:lnTo>
                    <a:pt x="519" y="0"/>
                  </a:lnTo>
                  <a:lnTo>
                    <a:pt x="520" y="0"/>
                  </a:lnTo>
                  <a:lnTo>
                    <a:pt x="521" y="0"/>
                  </a:lnTo>
                  <a:lnTo>
                    <a:pt x="522" y="0"/>
                  </a:lnTo>
                  <a:lnTo>
                    <a:pt x="522" y="0"/>
                  </a:lnTo>
                  <a:lnTo>
                    <a:pt x="523" y="0"/>
                  </a:lnTo>
                  <a:lnTo>
                    <a:pt x="524" y="0"/>
                  </a:lnTo>
                  <a:lnTo>
                    <a:pt x="525" y="0"/>
                  </a:lnTo>
                  <a:lnTo>
                    <a:pt x="526" y="0"/>
                  </a:lnTo>
                  <a:lnTo>
                    <a:pt x="527" y="0"/>
                  </a:lnTo>
                  <a:lnTo>
                    <a:pt x="528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30" y="0"/>
                  </a:lnTo>
                  <a:lnTo>
                    <a:pt x="531" y="0"/>
                  </a:lnTo>
                  <a:lnTo>
                    <a:pt x="532" y="0"/>
                  </a:lnTo>
                  <a:lnTo>
                    <a:pt x="533" y="0"/>
                  </a:lnTo>
                  <a:lnTo>
                    <a:pt x="534" y="0"/>
                  </a:lnTo>
                  <a:lnTo>
                    <a:pt x="535" y="0"/>
                  </a:lnTo>
                  <a:lnTo>
                    <a:pt x="536" y="0"/>
                  </a:lnTo>
                  <a:lnTo>
                    <a:pt x="537" y="0"/>
                  </a:lnTo>
                  <a:lnTo>
                    <a:pt x="537" y="0"/>
                  </a:lnTo>
                  <a:lnTo>
                    <a:pt x="538" y="0"/>
                  </a:lnTo>
                  <a:lnTo>
                    <a:pt x="539" y="0"/>
                  </a:lnTo>
                  <a:lnTo>
                    <a:pt x="540" y="0"/>
                  </a:lnTo>
                  <a:lnTo>
                    <a:pt x="541" y="0"/>
                  </a:lnTo>
                  <a:lnTo>
                    <a:pt x="542" y="0"/>
                  </a:lnTo>
                  <a:lnTo>
                    <a:pt x="543" y="0"/>
                  </a:lnTo>
                  <a:lnTo>
                    <a:pt x="544" y="0"/>
                  </a:lnTo>
                  <a:lnTo>
                    <a:pt x="544" y="0"/>
                  </a:lnTo>
                  <a:lnTo>
                    <a:pt x="545" y="0"/>
                  </a:lnTo>
                  <a:lnTo>
                    <a:pt x="546" y="0"/>
                  </a:lnTo>
                  <a:lnTo>
                    <a:pt x="547" y="0"/>
                  </a:lnTo>
                  <a:lnTo>
                    <a:pt x="548" y="0"/>
                  </a:lnTo>
                  <a:lnTo>
                    <a:pt x="549" y="0"/>
                  </a:lnTo>
                  <a:lnTo>
                    <a:pt x="550" y="0"/>
                  </a:lnTo>
                  <a:lnTo>
                    <a:pt x="551" y="0"/>
                  </a:lnTo>
                  <a:lnTo>
                    <a:pt x="551" y="0"/>
                  </a:lnTo>
                  <a:lnTo>
                    <a:pt x="552" y="0"/>
                  </a:lnTo>
                  <a:lnTo>
                    <a:pt x="553" y="0"/>
                  </a:lnTo>
                  <a:lnTo>
                    <a:pt x="554" y="0"/>
                  </a:lnTo>
                  <a:lnTo>
                    <a:pt x="555" y="0"/>
                  </a:lnTo>
                  <a:lnTo>
                    <a:pt x="556" y="0"/>
                  </a:lnTo>
                  <a:lnTo>
                    <a:pt x="557" y="0"/>
                  </a:lnTo>
                  <a:lnTo>
                    <a:pt x="558" y="0"/>
                  </a:lnTo>
                  <a:lnTo>
                    <a:pt x="558" y="0"/>
                  </a:lnTo>
                  <a:lnTo>
                    <a:pt x="559" y="0"/>
                  </a:lnTo>
                  <a:lnTo>
                    <a:pt x="560" y="0"/>
                  </a:lnTo>
                  <a:lnTo>
                    <a:pt x="561" y="0"/>
                  </a:lnTo>
                  <a:lnTo>
                    <a:pt x="562" y="0"/>
                  </a:lnTo>
                  <a:lnTo>
                    <a:pt x="563" y="0"/>
                  </a:lnTo>
                  <a:lnTo>
                    <a:pt x="564" y="0"/>
                  </a:lnTo>
                  <a:lnTo>
                    <a:pt x="565" y="0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567" y="0"/>
                  </a:lnTo>
                  <a:lnTo>
                    <a:pt x="568" y="0"/>
                  </a:lnTo>
                  <a:lnTo>
                    <a:pt x="569" y="0"/>
                  </a:lnTo>
                  <a:lnTo>
                    <a:pt x="570" y="0"/>
                  </a:lnTo>
                  <a:lnTo>
                    <a:pt x="571" y="0"/>
                  </a:lnTo>
                  <a:lnTo>
                    <a:pt x="572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74" y="0"/>
                  </a:lnTo>
                  <a:lnTo>
                    <a:pt x="575" y="0"/>
                  </a:lnTo>
                  <a:lnTo>
                    <a:pt x="576" y="0"/>
                  </a:lnTo>
                  <a:lnTo>
                    <a:pt x="577" y="0"/>
                  </a:lnTo>
                  <a:lnTo>
                    <a:pt x="578" y="0"/>
                  </a:lnTo>
                  <a:lnTo>
                    <a:pt x="579" y="0"/>
                  </a:lnTo>
                  <a:lnTo>
                    <a:pt x="580" y="0"/>
                  </a:lnTo>
                  <a:lnTo>
                    <a:pt x="580" y="0"/>
                  </a:lnTo>
                  <a:lnTo>
                    <a:pt x="581" y="0"/>
                  </a:lnTo>
                  <a:lnTo>
                    <a:pt x="582" y="0"/>
                  </a:lnTo>
                  <a:lnTo>
                    <a:pt x="583" y="0"/>
                  </a:lnTo>
                  <a:lnTo>
                    <a:pt x="584" y="0"/>
                  </a:lnTo>
                  <a:lnTo>
                    <a:pt x="585" y="0"/>
                  </a:lnTo>
                  <a:lnTo>
                    <a:pt x="586" y="0"/>
                  </a:lnTo>
                  <a:lnTo>
                    <a:pt x="587" y="0"/>
                  </a:lnTo>
                  <a:lnTo>
                    <a:pt x="588" y="0"/>
                  </a:lnTo>
                  <a:lnTo>
                    <a:pt x="588" y="0"/>
                  </a:lnTo>
                  <a:lnTo>
                    <a:pt x="589" y="0"/>
                  </a:lnTo>
                  <a:lnTo>
                    <a:pt x="590" y="0"/>
                  </a:lnTo>
                  <a:lnTo>
                    <a:pt x="591" y="0"/>
                  </a:lnTo>
                  <a:lnTo>
                    <a:pt x="592" y="0"/>
                  </a:lnTo>
                  <a:lnTo>
                    <a:pt x="593" y="0"/>
                  </a:lnTo>
                  <a:lnTo>
                    <a:pt x="594" y="0"/>
                  </a:lnTo>
                  <a:lnTo>
                    <a:pt x="595" y="0"/>
                  </a:lnTo>
                  <a:lnTo>
                    <a:pt x="595" y="0"/>
                  </a:lnTo>
                  <a:lnTo>
                    <a:pt x="596" y="0"/>
                  </a:lnTo>
                  <a:lnTo>
                    <a:pt x="597" y="0"/>
                  </a:lnTo>
                  <a:lnTo>
                    <a:pt x="598" y="0"/>
                  </a:lnTo>
                  <a:lnTo>
                    <a:pt x="599" y="0"/>
                  </a:lnTo>
                  <a:lnTo>
                    <a:pt x="600" y="0"/>
                  </a:lnTo>
                  <a:lnTo>
                    <a:pt x="601" y="0"/>
                  </a:lnTo>
                  <a:lnTo>
                    <a:pt x="602" y="0"/>
                  </a:lnTo>
                  <a:lnTo>
                    <a:pt x="602" y="0"/>
                  </a:lnTo>
                  <a:lnTo>
                    <a:pt x="603" y="0"/>
                  </a:lnTo>
                  <a:lnTo>
                    <a:pt x="604" y="0"/>
                  </a:lnTo>
                  <a:lnTo>
                    <a:pt x="605" y="0"/>
                  </a:lnTo>
                  <a:lnTo>
                    <a:pt x="606" y="0"/>
                  </a:lnTo>
                  <a:lnTo>
                    <a:pt x="607" y="0"/>
                  </a:lnTo>
                  <a:lnTo>
                    <a:pt x="608" y="0"/>
                  </a:lnTo>
                  <a:lnTo>
                    <a:pt x="609" y="0"/>
                  </a:lnTo>
                  <a:lnTo>
                    <a:pt x="610" y="0"/>
                  </a:lnTo>
                  <a:lnTo>
                    <a:pt x="610" y="0"/>
                  </a:lnTo>
                  <a:lnTo>
                    <a:pt x="611" y="0"/>
                  </a:lnTo>
                  <a:lnTo>
                    <a:pt x="612" y="0"/>
                  </a:lnTo>
                  <a:lnTo>
                    <a:pt x="613" y="0"/>
                  </a:lnTo>
                  <a:lnTo>
                    <a:pt x="614" y="0"/>
                  </a:lnTo>
                  <a:lnTo>
                    <a:pt x="615" y="0"/>
                  </a:lnTo>
                  <a:lnTo>
                    <a:pt x="616" y="0"/>
                  </a:lnTo>
                  <a:lnTo>
                    <a:pt x="617" y="0"/>
                  </a:lnTo>
                  <a:lnTo>
                    <a:pt x="617" y="0"/>
                  </a:lnTo>
                  <a:lnTo>
                    <a:pt x="618" y="0"/>
                  </a:lnTo>
                  <a:lnTo>
                    <a:pt x="619" y="0"/>
                  </a:lnTo>
                  <a:lnTo>
                    <a:pt x="620" y="0"/>
                  </a:lnTo>
                  <a:lnTo>
                    <a:pt x="621" y="0"/>
                  </a:lnTo>
                  <a:lnTo>
                    <a:pt x="622" y="0"/>
                  </a:lnTo>
                  <a:lnTo>
                    <a:pt x="623" y="0"/>
                  </a:lnTo>
                  <a:lnTo>
                    <a:pt x="624" y="0"/>
                  </a:lnTo>
                  <a:lnTo>
                    <a:pt x="624" y="0"/>
                  </a:lnTo>
                  <a:lnTo>
                    <a:pt x="625" y="0"/>
                  </a:lnTo>
                  <a:lnTo>
                    <a:pt x="626" y="0"/>
                  </a:lnTo>
                  <a:lnTo>
                    <a:pt x="627" y="0"/>
                  </a:lnTo>
                  <a:lnTo>
                    <a:pt x="628" y="0"/>
                  </a:lnTo>
                  <a:lnTo>
                    <a:pt x="629" y="0"/>
                  </a:lnTo>
                  <a:lnTo>
                    <a:pt x="630" y="0"/>
                  </a:lnTo>
                  <a:lnTo>
                    <a:pt x="631" y="0"/>
                  </a:lnTo>
                  <a:lnTo>
                    <a:pt x="631" y="0"/>
                  </a:lnTo>
                  <a:lnTo>
                    <a:pt x="632" y="0"/>
                  </a:lnTo>
                  <a:lnTo>
                    <a:pt x="633" y="0"/>
                  </a:lnTo>
                  <a:lnTo>
                    <a:pt x="634" y="0"/>
                  </a:lnTo>
                  <a:lnTo>
                    <a:pt x="635" y="0"/>
                  </a:lnTo>
                  <a:lnTo>
                    <a:pt x="636" y="0"/>
                  </a:lnTo>
                  <a:lnTo>
                    <a:pt x="637" y="0"/>
                  </a:lnTo>
                  <a:lnTo>
                    <a:pt x="638" y="0"/>
                  </a:lnTo>
                  <a:lnTo>
                    <a:pt x="639" y="0"/>
                  </a:lnTo>
                  <a:lnTo>
                    <a:pt x="639" y="0"/>
                  </a:lnTo>
                  <a:lnTo>
                    <a:pt x="640" y="0"/>
                  </a:lnTo>
                  <a:lnTo>
                    <a:pt x="641" y="0"/>
                  </a:lnTo>
                  <a:lnTo>
                    <a:pt x="642" y="0"/>
                  </a:lnTo>
                  <a:lnTo>
                    <a:pt x="643" y="0"/>
                  </a:lnTo>
                  <a:lnTo>
                    <a:pt x="644" y="0"/>
                  </a:lnTo>
                  <a:lnTo>
                    <a:pt x="645" y="0"/>
                  </a:lnTo>
                  <a:lnTo>
                    <a:pt x="646" y="0"/>
                  </a:lnTo>
                  <a:lnTo>
                    <a:pt x="646" y="0"/>
                  </a:lnTo>
                  <a:lnTo>
                    <a:pt x="647" y="0"/>
                  </a:lnTo>
                  <a:lnTo>
                    <a:pt x="648" y="0"/>
                  </a:lnTo>
                  <a:lnTo>
                    <a:pt x="649" y="0"/>
                  </a:lnTo>
                  <a:lnTo>
                    <a:pt x="650" y="0"/>
                  </a:lnTo>
                  <a:lnTo>
                    <a:pt x="651" y="0"/>
                  </a:lnTo>
                  <a:lnTo>
                    <a:pt x="652" y="0"/>
                  </a:lnTo>
                  <a:lnTo>
                    <a:pt x="653" y="0"/>
                  </a:lnTo>
                  <a:lnTo>
                    <a:pt x="653" y="0"/>
                  </a:lnTo>
                  <a:lnTo>
                    <a:pt x="654" y="0"/>
                  </a:lnTo>
                  <a:lnTo>
                    <a:pt x="655" y="0"/>
                  </a:lnTo>
                  <a:lnTo>
                    <a:pt x="656" y="0"/>
                  </a:lnTo>
                  <a:lnTo>
                    <a:pt x="657" y="0"/>
                  </a:lnTo>
                  <a:lnTo>
                    <a:pt x="658" y="0"/>
                  </a:lnTo>
                  <a:lnTo>
                    <a:pt x="659" y="0"/>
                  </a:lnTo>
                  <a:lnTo>
                    <a:pt x="660" y="0"/>
                  </a:lnTo>
                  <a:lnTo>
                    <a:pt x="661" y="0"/>
                  </a:lnTo>
                  <a:lnTo>
                    <a:pt x="661" y="0"/>
                  </a:lnTo>
                  <a:lnTo>
                    <a:pt x="662" y="0"/>
                  </a:lnTo>
                  <a:lnTo>
                    <a:pt x="663" y="0"/>
                  </a:lnTo>
                  <a:lnTo>
                    <a:pt x="664" y="0"/>
                  </a:lnTo>
                  <a:lnTo>
                    <a:pt x="665" y="0"/>
                  </a:lnTo>
                  <a:lnTo>
                    <a:pt x="666" y="0"/>
                  </a:lnTo>
                  <a:lnTo>
                    <a:pt x="667" y="0"/>
                  </a:lnTo>
                  <a:lnTo>
                    <a:pt x="668" y="0"/>
                  </a:lnTo>
                  <a:lnTo>
                    <a:pt x="668" y="0"/>
                  </a:lnTo>
                  <a:lnTo>
                    <a:pt x="669" y="0"/>
                  </a:lnTo>
                  <a:lnTo>
                    <a:pt x="670" y="0"/>
                  </a:lnTo>
                  <a:lnTo>
                    <a:pt x="671" y="0"/>
                  </a:lnTo>
                  <a:lnTo>
                    <a:pt x="672" y="0"/>
                  </a:lnTo>
                  <a:lnTo>
                    <a:pt x="673" y="0"/>
                  </a:lnTo>
                  <a:lnTo>
                    <a:pt x="674" y="0"/>
                  </a:lnTo>
                  <a:lnTo>
                    <a:pt x="675" y="0"/>
                  </a:lnTo>
                  <a:lnTo>
                    <a:pt x="675" y="0"/>
                  </a:lnTo>
                  <a:lnTo>
                    <a:pt x="676" y="0"/>
                  </a:lnTo>
                  <a:lnTo>
                    <a:pt x="677" y="0"/>
                  </a:lnTo>
                  <a:lnTo>
                    <a:pt x="678" y="0"/>
                  </a:lnTo>
                  <a:lnTo>
                    <a:pt x="679" y="0"/>
                  </a:lnTo>
                  <a:lnTo>
                    <a:pt x="680" y="0"/>
                  </a:lnTo>
                  <a:lnTo>
                    <a:pt x="681" y="0"/>
                  </a:lnTo>
                  <a:lnTo>
                    <a:pt x="682" y="0"/>
                  </a:lnTo>
                  <a:lnTo>
                    <a:pt x="683" y="0"/>
                  </a:lnTo>
                  <a:lnTo>
                    <a:pt x="683" y="0"/>
                  </a:lnTo>
                  <a:lnTo>
                    <a:pt x="684" y="0"/>
                  </a:lnTo>
                  <a:lnTo>
                    <a:pt x="685" y="0"/>
                  </a:lnTo>
                  <a:lnTo>
                    <a:pt x="686" y="0"/>
                  </a:lnTo>
                  <a:lnTo>
                    <a:pt x="687" y="0"/>
                  </a:lnTo>
                  <a:lnTo>
                    <a:pt x="688" y="0"/>
                  </a:lnTo>
                  <a:lnTo>
                    <a:pt x="689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691" y="0"/>
                  </a:lnTo>
                  <a:lnTo>
                    <a:pt x="692" y="0"/>
                  </a:lnTo>
                  <a:lnTo>
                    <a:pt x="693" y="0"/>
                  </a:lnTo>
                  <a:lnTo>
                    <a:pt x="694" y="0"/>
                  </a:lnTo>
                  <a:lnTo>
                    <a:pt x="695" y="0"/>
                  </a:lnTo>
                  <a:lnTo>
                    <a:pt x="696" y="0"/>
                  </a:lnTo>
                  <a:lnTo>
                    <a:pt x="697" y="0"/>
                  </a:lnTo>
                  <a:lnTo>
                    <a:pt x="697" y="0"/>
                  </a:lnTo>
                  <a:lnTo>
                    <a:pt x="698" y="0"/>
                  </a:lnTo>
                  <a:lnTo>
                    <a:pt x="699" y="0"/>
                  </a:lnTo>
                  <a:lnTo>
                    <a:pt x="700" y="0"/>
                  </a:lnTo>
                  <a:lnTo>
                    <a:pt x="701" y="0"/>
                  </a:lnTo>
                  <a:lnTo>
                    <a:pt x="702" y="0"/>
                  </a:lnTo>
                  <a:lnTo>
                    <a:pt x="703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05" y="0"/>
                  </a:lnTo>
                  <a:lnTo>
                    <a:pt x="706" y="0"/>
                  </a:lnTo>
                  <a:lnTo>
                    <a:pt x="707" y="0"/>
                  </a:lnTo>
                  <a:lnTo>
                    <a:pt x="708" y="0"/>
                  </a:lnTo>
                  <a:lnTo>
                    <a:pt x="709" y="0"/>
                  </a:lnTo>
                  <a:lnTo>
                    <a:pt x="710" y="0"/>
                  </a:lnTo>
                  <a:lnTo>
                    <a:pt x="711" y="0"/>
                  </a:lnTo>
                  <a:lnTo>
                    <a:pt x="712" y="0"/>
                  </a:lnTo>
                  <a:lnTo>
                    <a:pt x="712" y="0"/>
                  </a:lnTo>
                  <a:lnTo>
                    <a:pt x="713" y="0"/>
                  </a:lnTo>
                  <a:lnTo>
                    <a:pt x="714" y="0"/>
                  </a:lnTo>
                  <a:lnTo>
                    <a:pt x="715" y="0"/>
                  </a:lnTo>
                  <a:lnTo>
                    <a:pt x="716" y="0"/>
                  </a:lnTo>
                  <a:lnTo>
                    <a:pt x="717" y="0"/>
                  </a:lnTo>
                  <a:lnTo>
                    <a:pt x="718" y="0"/>
                  </a:lnTo>
                  <a:lnTo>
                    <a:pt x="719" y="0"/>
                  </a:lnTo>
                  <a:lnTo>
                    <a:pt x="719" y="0"/>
                  </a:lnTo>
                  <a:lnTo>
                    <a:pt x="720" y="0"/>
                  </a:lnTo>
                  <a:lnTo>
                    <a:pt x="721" y="0"/>
                  </a:lnTo>
                  <a:lnTo>
                    <a:pt x="722" y="0"/>
                  </a:lnTo>
                  <a:lnTo>
                    <a:pt x="723" y="0"/>
                  </a:lnTo>
                  <a:lnTo>
                    <a:pt x="724" y="0"/>
                  </a:lnTo>
                  <a:lnTo>
                    <a:pt x="725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7" y="0"/>
                  </a:lnTo>
                  <a:lnTo>
                    <a:pt x="728" y="0"/>
                  </a:lnTo>
                  <a:lnTo>
                    <a:pt x="729" y="0"/>
                  </a:lnTo>
                  <a:lnTo>
                    <a:pt x="730" y="0"/>
                  </a:lnTo>
                  <a:lnTo>
                    <a:pt x="731" y="0"/>
                  </a:lnTo>
                  <a:lnTo>
                    <a:pt x="732" y="0"/>
                  </a:lnTo>
                  <a:lnTo>
                    <a:pt x="73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35" y="0"/>
                  </a:lnTo>
                  <a:lnTo>
                    <a:pt x="736" y="0"/>
                  </a:lnTo>
                  <a:lnTo>
                    <a:pt x="737" y="0"/>
                  </a:lnTo>
                  <a:lnTo>
                    <a:pt x="738" y="0"/>
                  </a:lnTo>
                  <a:lnTo>
                    <a:pt x="739" y="0"/>
                  </a:lnTo>
                  <a:lnTo>
                    <a:pt x="740" y="0"/>
                  </a:lnTo>
                  <a:lnTo>
                    <a:pt x="741" y="0"/>
                  </a:lnTo>
                  <a:lnTo>
                    <a:pt x="741" y="0"/>
                  </a:lnTo>
                  <a:lnTo>
                    <a:pt x="742" y="0"/>
                  </a:lnTo>
                  <a:lnTo>
                    <a:pt x="743" y="0"/>
                  </a:lnTo>
                  <a:lnTo>
                    <a:pt x="744" y="0"/>
                  </a:lnTo>
                  <a:lnTo>
                    <a:pt x="745" y="0"/>
                  </a:lnTo>
                  <a:lnTo>
                    <a:pt x="746" y="0"/>
                  </a:lnTo>
                  <a:lnTo>
                    <a:pt x="747" y="0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49" y="0"/>
                  </a:lnTo>
                  <a:lnTo>
                    <a:pt x="750" y="0"/>
                  </a:lnTo>
                  <a:lnTo>
                    <a:pt x="751" y="0"/>
                  </a:lnTo>
                  <a:lnTo>
                    <a:pt x="752" y="0"/>
                  </a:lnTo>
                  <a:lnTo>
                    <a:pt x="753" y="0"/>
                  </a:lnTo>
                  <a:lnTo>
                    <a:pt x="754" y="0"/>
                  </a:lnTo>
                  <a:lnTo>
                    <a:pt x="755" y="0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757" y="0"/>
                  </a:lnTo>
                  <a:lnTo>
                    <a:pt x="758" y="0"/>
                  </a:lnTo>
                  <a:lnTo>
                    <a:pt x="759" y="0"/>
                  </a:lnTo>
                  <a:lnTo>
                    <a:pt x="760" y="0"/>
                  </a:lnTo>
                  <a:lnTo>
                    <a:pt x="761" y="0"/>
                  </a:lnTo>
                  <a:lnTo>
                    <a:pt x="762" y="0"/>
                  </a:lnTo>
                  <a:lnTo>
                    <a:pt x="763" y="0"/>
                  </a:lnTo>
                  <a:lnTo>
                    <a:pt x="763" y="0"/>
                  </a:lnTo>
                  <a:lnTo>
                    <a:pt x="764" y="0"/>
                  </a:lnTo>
                  <a:lnTo>
                    <a:pt x="765" y="0"/>
                  </a:lnTo>
                  <a:lnTo>
                    <a:pt x="766" y="0"/>
                  </a:lnTo>
                  <a:lnTo>
                    <a:pt x="767" y="0"/>
                  </a:lnTo>
                  <a:lnTo>
                    <a:pt x="768" y="0"/>
                  </a:lnTo>
                  <a:lnTo>
                    <a:pt x="769" y="0"/>
                  </a:lnTo>
                  <a:lnTo>
                    <a:pt x="770" y="0"/>
                  </a:lnTo>
                  <a:lnTo>
                    <a:pt x="770" y="0"/>
                  </a:lnTo>
                  <a:lnTo>
                    <a:pt x="770" y="0"/>
                  </a:lnTo>
                  <a:lnTo>
                    <a:pt x="771" y="0"/>
                  </a:lnTo>
                  <a:lnTo>
                    <a:pt x="772" y="0"/>
                  </a:lnTo>
                  <a:lnTo>
                    <a:pt x="773" y="0"/>
                  </a:lnTo>
                  <a:lnTo>
                    <a:pt x="774" y="0"/>
                  </a:lnTo>
                  <a:lnTo>
                    <a:pt x="775" y="0"/>
                  </a:lnTo>
                  <a:lnTo>
                    <a:pt x="776" y="0"/>
                  </a:lnTo>
                  <a:lnTo>
                    <a:pt x="777" y="0"/>
                  </a:lnTo>
                  <a:lnTo>
                    <a:pt x="777" y="0"/>
                  </a:lnTo>
                  <a:lnTo>
                    <a:pt x="778" y="0"/>
                  </a:lnTo>
                  <a:lnTo>
                    <a:pt x="779" y="0"/>
                  </a:lnTo>
                  <a:lnTo>
                    <a:pt x="780" y="0"/>
                  </a:lnTo>
                  <a:lnTo>
                    <a:pt x="781" y="0"/>
                  </a:lnTo>
                  <a:lnTo>
                    <a:pt x="782" y="0"/>
                  </a:lnTo>
                  <a:lnTo>
                    <a:pt x="783" y="0"/>
                  </a:lnTo>
                  <a:lnTo>
                    <a:pt x="784" y="0"/>
                  </a:lnTo>
                  <a:lnTo>
                    <a:pt x="784" y="0"/>
                  </a:lnTo>
                  <a:lnTo>
                    <a:pt x="785" y="0"/>
                  </a:lnTo>
                  <a:lnTo>
                    <a:pt x="785" y="0"/>
                  </a:lnTo>
                  <a:lnTo>
                    <a:pt x="786" y="0"/>
                  </a:lnTo>
                  <a:lnTo>
                    <a:pt x="787" y="0"/>
                  </a:lnTo>
                  <a:lnTo>
                    <a:pt x="788" y="0"/>
                  </a:lnTo>
                  <a:lnTo>
                    <a:pt x="789" y="0"/>
                  </a:lnTo>
                  <a:lnTo>
                    <a:pt x="790" y="0"/>
                  </a:lnTo>
                  <a:lnTo>
                    <a:pt x="791" y="0"/>
                  </a:lnTo>
                  <a:lnTo>
                    <a:pt x="791" y="0"/>
                  </a:lnTo>
                  <a:lnTo>
                    <a:pt x="792" y="0"/>
                  </a:lnTo>
                  <a:lnTo>
                    <a:pt x="793" y="0"/>
                  </a:lnTo>
                  <a:lnTo>
                    <a:pt x="794" y="0"/>
                  </a:lnTo>
                  <a:lnTo>
                    <a:pt x="795" y="0"/>
                  </a:lnTo>
                  <a:lnTo>
                    <a:pt x="796" y="0"/>
                  </a:lnTo>
                  <a:lnTo>
                    <a:pt x="797" y="0"/>
                  </a:lnTo>
                  <a:lnTo>
                    <a:pt x="798" y="0"/>
                  </a:lnTo>
                  <a:lnTo>
                    <a:pt x="798" y="0"/>
                  </a:lnTo>
                  <a:lnTo>
                    <a:pt x="799" y="0"/>
                  </a:lnTo>
                  <a:lnTo>
                    <a:pt x="800" y="0"/>
                  </a:lnTo>
                  <a:lnTo>
                    <a:pt x="801" y="0"/>
                  </a:lnTo>
                  <a:lnTo>
                    <a:pt x="802" y="0"/>
                  </a:lnTo>
                  <a:lnTo>
                    <a:pt x="803" y="0"/>
                  </a:lnTo>
                  <a:lnTo>
                    <a:pt x="804" y="0"/>
                  </a:lnTo>
                  <a:lnTo>
                    <a:pt x="805" y="0"/>
                  </a:lnTo>
                  <a:lnTo>
                    <a:pt x="805" y="0"/>
                  </a:lnTo>
                  <a:lnTo>
                    <a:pt x="806" y="0"/>
                  </a:lnTo>
                  <a:lnTo>
                    <a:pt x="807" y="0"/>
                  </a:lnTo>
                  <a:lnTo>
                    <a:pt x="808" y="0"/>
                  </a:lnTo>
                  <a:lnTo>
                    <a:pt x="809" y="0"/>
                  </a:lnTo>
                  <a:lnTo>
                    <a:pt x="810" y="0"/>
                  </a:lnTo>
                  <a:lnTo>
                    <a:pt x="811" y="0"/>
                  </a:lnTo>
                  <a:lnTo>
                    <a:pt x="812" y="0"/>
                  </a:lnTo>
                  <a:lnTo>
                    <a:pt x="812" y="0"/>
                  </a:lnTo>
                  <a:lnTo>
                    <a:pt x="813" y="0"/>
                  </a:lnTo>
                  <a:lnTo>
                    <a:pt x="814" y="0"/>
                  </a:lnTo>
                  <a:lnTo>
                    <a:pt x="815" y="0"/>
                  </a:lnTo>
                  <a:lnTo>
                    <a:pt x="816" y="0"/>
                  </a:lnTo>
                  <a:lnTo>
                    <a:pt x="817" y="0"/>
                  </a:lnTo>
                  <a:lnTo>
                    <a:pt x="818" y="0"/>
                  </a:lnTo>
                  <a:lnTo>
                    <a:pt x="819" y="0"/>
                  </a:lnTo>
                  <a:lnTo>
                    <a:pt x="819" y="0"/>
                  </a:lnTo>
                  <a:lnTo>
                    <a:pt x="820" y="0"/>
                  </a:lnTo>
                  <a:lnTo>
                    <a:pt x="821" y="0"/>
                  </a:lnTo>
                  <a:lnTo>
                    <a:pt x="822" y="0"/>
                  </a:lnTo>
                  <a:lnTo>
                    <a:pt x="823" y="0"/>
                  </a:lnTo>
                  <a:lnTo>
                    <a:pt x="824" y="0"/>
                  </a:lnTo>
                  <a:lnTo>
                    <a:pt x="825" y="0"/>
                  </a:lnTo>
                  <a:lnTo>
                    <a:pt x="826" y="0"/>
                  </a:lnTo>
                  <a:lnTo>
                    <a:pt x="826" y="0"/>
                  </a:lnTo>
                  <a:lnTo>
                    <a:pt x="827" y="0"/>
                  </a:lnTo>
                  <a:lnTo>
                    <a:pt x="828" y="0"/>
                  </a:lnTo>
                  <a:lnTo>
                    <a:pt x="829" y="0"/>
                  </a:lnTo>
                  <a:lnTo>
                    <a:pt x="830" y="0"/>
                  </a:lnTo>
                  <a:lnTo>
                    <a:pt x="831" y="0"/>
                  </a:lnTo>
                  <a:lnTo>
                    <a:pt x="832" y="0"/>
                  </a:lnTo>
                  <a:lnTo>
                    <a:pt x="833" y="0"/>
                  </a:lnTo>
                  <a:lnTo>
                    <a:pt x="833" y="0"/>
                  </a:lnTo>
                  <a:lnTo>
                    <a:pt x="834" y="0"/>
                  </a:lnTo>
                  <a:lnTo>
                    <a:pt x="835" y="0"/>
                  </a:lnTo>
                  <a:lnTo>
                    <a:pt x="836" y="0"/>
                  </a:lnTo>
                  <a:lnTo>
                    <a:pt x="837" y="0"/>
                  </a:lnTo>
                  <a:lnTo>
                    <a:pt x="838" y="0"/>
                  </a:lnTo>
                  <a:lnTo>
                    <a:pt x="839" y="0"/>
                  </a:lnTo>
                  <a:lnTo>
                    <a:pt x="840" y="0"/>
                  </a:lnTo>
                  <a:lnTo>
                    <a:pt x="840" y="0"/>
                  </a:lnTo>
                  <a:lnTo>
                    <a:pt x="841" y="0"/>
                  </a:lnTo>
                  <a:lnTo>
                    <a:pt x="842" y="0"/>
                  </a:lnTo>
                  <a:lnTo>
                    <a:pt x="843" y="0"/>
                  </a:lnTo>
                  <a:lnTo>
                    <a:pt x="844" y="0"/>
                  </a:lnTo>
                  <a:lnTo>
                    <a:pt x="845" y="0"/>
                  </a:lnTo>
                  <a:lnTo>
                    <a:pt x="846" y="0"/>
                  </a:lnTo>
                  <a:lnTo>
                    <a:pt x="847" y="0"/>
                  </a:lnTo>
                  <a:lnTo>
                    <a:pt x="847" y="0"/>
                  </a:lnTo>
                  <a:lnTo>
                    <a:pt x="848" y="0"/>
                  </a:lnTo>
                  <a:lnTo>
                    <a:pt x="849" y="0"/>
                  </a:lnTo>
                  <a:lnTo>
                    <a:pt x="850" y="0"/>
                  </a:lnTo>
                  <a:lnTo>
                    <a:pt x="851" y="0"/>
                  </a:lnTo>
                  <a:lnTo>
                    <a:pt x="852" y="0"/>
                  </a:lnTo>
                  <a:lnTo>
                    <a:pt x="853" y="0"/>
                  </a:lnTo>
                  <a:lnTo>
                    <a:pt x="854" y="0"/>
                  </a:lnTo>
                  <a:lnTo>
                    <a:pt x="854" y="0"/>
                  </a:lnTo>
                  <a:lnTo>
                    <a:pt x="855" y="0"/>
                  </a:lnTo>
                  <a:lnTo>
                    <a:pt x="856" y="0"/>
                  </a:lnTo>
                  <a:lnTo>
                    <a:pt x="857" y="0"/>
                  </a:lnTo>
                  <a:lnTo>
                    <a:pt x="858" y="0"/>
                  </a:lnTo>
                  <a:lnTo>
                    <a:pt x="859" y="0"/>
                  </a:lnTo>
                  <a:lnTo>
                    <a:pt x="860" y="0"/>
                  </a:lnTo>
                  <a:lnTo>
                    <a:pt x="861" y="0"/>
                  </a:lnTo>
                  <a:lnTo>
                    <a:pt x="861" y="0"/>
                  </a:lnTo>
                  <a:lnTo>
                    <a:pt x="862" y="0"/>
                  </a:lnTo>
                  <a:lnTo>
                    <a:pt x="863" y="0"/>
                  </a:lnTo>
                  <a:lnTo>
                    <a:pt x="864" y="0"/>
                  </a:lnTo>
                  <a:lnTo>
                    <a:pt x="865" y="0"/>
                  </a:lnTo>
                  <a:lnTo>
                    <a:pt x="866" y="0"/>
                  </a:lnTo>
                  <a:lnTo>
                    <a:pt x="867" y="0"/>
                  </a:lnTo>
                  <a:lnTo>
                    <a:pt x="868" y="0"/>
                  </a:lnTo>
                  <a:lnTo>
                    <a:pt x="868" y="0"/>
                  </a:lnTo>
                  <a:lnTo>
                    <a:pt x="869" y="0"/>
                  </a:lnTo>
                  <a:lnTo>
                    <a:pt x="870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72" y="0"/>
                  </a:lnTo>
                  <a:lnTo>
                    <a:pt x="873" y="0"/>
                  </a:lnTo>
                  <a:lnTo>
                    <a:pt x="874" y="0"/>
                  </a:lnTo>
                  <a:lnTo>
                    <a:pt x="874" y="0"/>
                  </a:lnTo>
                  <a:lnTo>
                    <a:pt x="875" y="0"/>
                  </a:lnTo>
                  <a:lnTo>
                    <a:pt x="876" y="0"/>
                  </a:lnTo>
                  <a:lnTo>
                    <a:pt x="877" y="0"/>
                  </a:lnTo>
                  <a:lnTo>
                    <a:pt x="878" y="0"/>
                  </a:lnTo>
                  <a:lnTo>
                    <a:pt x="879" y="0"/>
                  </a:lnTo>
                  <a:lnTo>
                    <a:pt x="880" y="0"/>
                  </a:lnTo>
                  <a:lnTo>
                    <a:pt x="881" y="0"/>
                  </a:lnTo>
                  <a:lnTo>
                    <a:pt x="881" y="0"/>
                  </a:lnTo>
                  <a:lnTo>
                    <a:pt x="882" y="0"/>
                  </a:lnTo>
                  <a:lnTo>
                    <a:pt x="883" y="0"/>
                  </a:lnTo>
                  <a:lnTo>
                    <a:pt x="884" y="0"/>
                  </a:lnTo>
                  <a:lnTo>
                    <a:pt x="885" y="0"/>
                  </a:lnTo>
                  <a:lnTo>
                    <a:pt x="886" y="0"/>
                  </a:lnTo>
                  <a:lnTo>
                    <a:pt x="887" y="0"/>
                  </a:lnTo>
                  <a:lnTo>
                    <a:pt x="887" y="0"/>
                  </a:lnTo>
                  <a:lnTo>
                    <a:pt x="888" y="0"/>
                  </a:lnTo>
                  <a:lnTo>
                    <a:pt x="889" y="0"/>
                  </a:lnTo>
                  <a:lnTo>
                    <a:pt x="890" y="0"/>
                  </a:lnTo>
                  <a:lnTo>
                    <a:pt x="891" y="0"/>
                  </a:lnTo>
                  <a:lnTo>
                    <a:pt x="892" y="0"/>
                  </a:lnTo>
                  <a:lnTo>
                    <a:pt x="893" y="0"/>
                  </a:lnTo>
                  <a:lnTo>
                    <a:pt x="893" y="0"/>
                  </a:lnTo>
                  <a:lnTo>
                    <a:pt x="894" y="0"/>
                  </a:lnTo>
                  <a:lnTo>
                    <a:pt x="895" y="0"/>
                  </a:lnTo>
                  <a:lnTo>
                    <a:pt x="896" y="0"/>
                  </a:lnTo>
                  <a:lnTo>
                    <a:pt x="897" y="0"/>
                  </a:lnTo>
                  <a:lnTo>
                    <a:pt x="898" y="0"/>
                  </a:lnTo>
                  <a:lnTo>
                    <a:pt x="899" y="0"/>
                  </a:lnTo>
                  <a:lnTo>
                    <a:pt x="900" y="0"/>
                  </a:lnTo>
                  <a:lnTo>
                    <a:pt x="900" y="0"/>
                  </a:lnTo>
                  <a:lnTo>
                    <a:pt x="901" y="0"/>
                  </a:lnTo>
                  <a:lnTo>
                    <a:pt x="902" y="0"/>
                  </a:lnTo>
                  <a:lnTo>
                    <a:pt x="903" y="0"/>
                  </a:lnTo>
                  <a:lnTo>
                    <a:pt x="903" y="0"/>
                  </a:lnTo>
                  <a:lnTo>
                    <a:pt x="904" y="0"/>
                  </a:lnTo>
                  <a:lnTo>
                    <a:pt x="904" y="0"/>
                  </a:lnTo>
                  <a:lnTo>
                    <a:pt x="905" y="0"/>
                  </a:lnTo>
                  <a:lnTo>
                    <a:pt x="906" y="0"/>
                  </a:lnTo>
                  <a:lnTo>
                    <a:pt x="907" y="0"/>
                  </a:lnTo>
                  <a:lnTo>
                    <a:pt x="907" y="0"/>
                  </a:lnTo>
                  <a:lnTo>
                    <a:pt x="907" y="0"/>
                  </a:lnTo>
                  <a:lnTo>
                    <a:pt x="908" y="0"/>
                  </a:lnTo>
                  <a:lnTo>
                    <a:pt x="909" y="0"/>
                  </a:lnTo>
                  <a:lnTo>
                    <a:pt x="910" y="0"/>
                  </a:lnTo>
                  <a:lnTo>
                    <a:pt x="911" y="0"/>
                  </a:lnTo>
                  <a:lnTo>
                    <a:pt x="911" y="0"/>
                  </a:lnTo>
                  <a:lnTo>
                    <a:pt x="912" y="0"/>
                  </a:lnTo>
                  <a:lnTo>
                    <a:pt x="913" y="0"/>
                  </a:lnTo>
                  <a:lnTo>
                    <a:pt x="914" y="0"/>
                  </a:lnTo>
                  <a:lnTo>
                    <a:pt x="914" y="0"/>
                  </a:lnTo>
                  <a:lnTo>
                    <a:pt x="915" y="0"/>
                  </a:lnTo>
                  <a:lnTo>
                    <a:pt x="915" y="0"/>
                  </a:lnTo>
                  <a:lnTo>
                    <a:pt x="916" y="0"/>
                  </a:lnTo>
                  <a:lnTo>
                    <a:pt x="917" y="0"/>
                  </a:lnTo>
                  <a:lnTo>
                    <a:pt x="918" y="0"/>
                  </a:lnTo>
                  <a:lnTo>
                    <a:pt x="919" y="0"/>
                  </a:lnTo>
                  <a:lnTo>
                    <a:pt x="920" y="0"/>
                  </a:lnTo>
                  <a:lnTo>
                    <a:pt x="920" y="0"/>
                  </a:lnTo>
                  <a:lnTo>
                    <a:pt x="921" y="0"/>
                  </a:lnTo>
                  <a:lnTo>
                    <a:pt x="921" y="0"/>
                  </a:lnTo>
                  <a:lnTo>
                    <a:pt x="922" y="0"/>
                  </a:lnTo>
                  <a:lnTo>
                    <a:pt x="923" y="0"/>
                  </a:lnTo>
                  <a:lnTo>
                    <a:pt x="924" y="0"/>
                  </a:lnTo>
                  <a:lnTo>
                    <a:pt x="924" y="0"/>
                  </a:lnTo>
                  <a:lnTo>
                    <a:pt x="925" y="0"/>
                  </a:lnTo>
                  <a:lnTo>
                    <a:pt x="926" y="0"/>
                  </a:lnTo>
                  <a:lnTo>
                    <a:pt x="927" y="0"/>
                  </a:lnTo>
                  <a:lnTo>
                    <a:pt x="928" y="0"/>
                  </a:lnTo>
                  <a:lnTo>
                    <a:pt x="928" y="0"/>
                  </a:lnTo>
                  <a:lnTo>
                    <a:pt x="928" y="0"/>
                  </a:lnTo>
                  <a:lnTo>
                    <a:pt x="929" y="0"/>
                  </a:lnTo>
                  <a:lnTo>
                    <a:pt x="930" y="0"/>
                  </a:lnTo>
                  <a:lnTo>
                    <a:pt x="931" y="0"/>
                  </a:lnTo>
                  <a:lnTo>
                    <a:pt x="931" y="0"/>
                  </a:lnTo>
                  <a:lnTo>
                    <a:pt x="932" y="0"/>
                  </a:lnTo>
                  <a:lnTo>
                    <a:pt x="932" y="0"/>
                  </a:lnTo>
                  <a:lnTo>
                    <a:pt x="933" y="0"/>
                  </a:lnTo>
                  <a:lnTo>
                    <a:pt x="934" y="0"/>
                  </a:lnTo>
                  <a:lnTo>
                    <a:pt x="935" y="0"/>
                  </a:lnTo>
                  <a:lnTo>
                    <a:pt x="936" y="0"/>
                  </a:lnTo>
                  <a:lnTo>
                    <a:pt x="936" y="0"/>
                  </a:lnTo>
                  <a:lnTo>
                    <a:pt x="937" y="0"/>
                  </a:lnTo>
                  <a:lnTo>
                    <a:pt x="938" y="0"/>
                  </a:lnTo>
                  <a:lnTo>
                    <a:pt x="939" y="0"/>
                  </a:lnTo>
                  <a:lnTo>
                    <a:pt x="940" y="0"/>
                  </a:lnTo>
                  <a:lnTo>
                    <a:pt x="941" y="0"/>
                  </a:lnTo>
                  <a:lnTo>
                    <a:pt x="942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44" y="0"/>
                  </a:lnTo>
                  <a:lnTo>
                    <a:pt x="945" y="0"/>
                  </a:lnTo>
                  <a:lnTo>
                    <a:pt x="946" y="0"/>
                  </a:lnTo>
                  <a:lnTo>
                    <a:pt x="947" y="0"/>
                  </a:lnTo>
                  <a:lnTo>
                    <a:pt x="948" y="0"/>
                  </a:lnTo>
                  <a:lnTo>
                    <a:pt x="949" y="0"/>
                  </a:lnTo>
                  <a:lnTo>
                    <a:pt x="950" y="0"/>
                  </a:lnTo>
                  <a:lnTo>
                    <a:pt x="950" y="0"/>
                  </a:lnTo>
                  <a:lnTo>
                    <a:pt x="951" y="0"/>
                  </a:lnTo>
                  <a:lnTo>
                    <a:pt x="952" y="0"/>
                  </a:lnTo>
                  <a:lnTo>
                    <a:pt x="953" y="0"/>
                  </a:lnTo>
                  <a:lnTo>
                    <a:pt x="954" y="0"/>
                  </a:lnTo>
                  <a:lnTo>
                    <a:pt x="955" y="0"/>
                  </a:lnTo>
                  <a:lnTo>
                    <a:pt x="956" y="0"/>
                  </a:lnTo>
                  <a:lnTo>
                    <a:pt x="957" y="0"/>
                  </a:lnTo>
                  <a:lnTo>
                    <a:pt x="958" y="0"/>
                  </a:lnTo>
                  <a:lnTo>
                    <a:pt x="958" y="0"/>
                  </a:lnTo>
                  <a:lnTo>
                    <a:pt x="959" y="0"/>
                  </a:lnTo>
                  <a:lnTo>
                    <a:pt x="960" y="0"/>
                  </a:lnTo>
                  <a:lnTo>
                    <a:pt x="961" y="0"/>
                  </a:lnTo>
                  <a:lnTo>
                    <a:pt x="962" y="0"/>
                  </a:lnTo>
                  <a:lnTo>
                    <a:pt x="963" y="0"/>
                  </a:lnTo>
                  <a:lnTo>
                    <a:pt x="964" y="0"/>
                  </a:lnTo>
                  <a:lnTo>
                    <a:pt x="965" y="0"/>
                  </a:lnTo>
                  <a:lnTo>
                    <a:pt x="965" y="0"/>
                  </a:lnTo>
                  <a:lnTo>
                    <a:pt x="966" y="0"/>
                  </a:lnTo>
                  <a:lnTo>
                    <a:pt x="967" y="0"/>
                  </a:lnTo>
                  <a:lnTo>
                    <a:pt x="968" y="0"/>
                  </a:lnTo>
                  <a:lnTo>
                    <a:pt x="969" y="0"/>
                  </a:lnTo>
                  <a:lnTo>
                    <a:pt x="970" y="0"/>
                  </a:lnTo>
                  <a:lnTo>
                    <a:pt x="971" y="0"/>
                  </a:lnTo>
                  <a:lnTo>
                    <a:pt x="972" y="0"/>
                  </a:lnTo>
                  <a:lnTo>
                    <a:pt x="972" y="0"/>
                  </a:lnTo>
                  <a:lnTo>
                    <a:pt x="973" y="0"/>
                  </a:lnTo>
                  <a:lnTo>
                    <a:pt x="974" y="0"/>
                  </a:lnTo>
                  <a:lnTo>
                    <a:pt x="975" y="0"/>
                  </a:lnTo>
                  <a:lnTo>
                    <a:pt x="976" y="0"/>
                  </a:lnTo>
                  <a:lnTo>
                    <a:pt x="977" y="0"/>
                  </a:lnTo>
                  <a:lnTo>
                    <a:pt x="978" y="0"/>
                  </a:lnTo>
                  <a:lnTo>
                    <a:pt x="979" y="0"/>
                  </a:lnTo>
                  <a:lnTo>
                    <a:pt x="980" y="0"/>
                  </a:lnTo>
                  <a:lnTo>
                    <a:pt x="980" y="0"/>
                  </a:lnTo>
                  <a:lnTo>
                    <a:pt x="981" y="0"/>
                  </a:lnTo>
                  <a:lnTo>
                    <a:pt x="982" y="0"/>
                  </a:lnTo>
                  <a:lnTo>
                    <a:pt x="983" y="0"/>
                  </a:lnTo>
                  <a:lnTo>
                    <a:pt x="984" y="0"/>
                  </a:lnTo>
                  <a:lnTo>
                    <a:pt x="985" y="0"/>
                  </a:lnTo>
                  <a:lnTo>
                    <a:pt x="986" y="0"/>
                  </a:lnTo>
                  <a:lnTo>
                    <a:pt x="987" y="0"/>
                  </a:lnTo>
                  <a:lnTo>
                    <a:pt x="987" y="0"/>
                  </a:lnTo>
                  <a:lnTo>
                    <a:pt x="988" y="0"/>
                  </a:lnTo>
                  <a:lnTo>
                    <a:pt x="989" y="0"/>
                  </a:lnTo>
                  <a:lnTo>
                    <a:pt x="990" y="0"/>
                  </a:lnTo>
                  <a:lnTo>
                    <a:pt x="991" y="0"/>
                  </a:lnTo>
                  <a:lnTo>
                    <a:pt x="992" y="0"/>
                  </a:lnTo>
                  <a:lnTo>
                    <a:pt x="993" y="0"/>
                  </a:lnTo>
                  <a:lnTo>
                    <a:pt x="994" y="0"/>
                  </a:lnTo>
                  <a:lnTo>
                    <a:pt x="994" y="0"/>
                  </a:lnTo>
                  <a:lnTo>
                    <a:pt x="995" y="0"/>
                  </a:lnTo>
                  <a:lnTo>
                    <a:pt x="996" y="0"/>
                  </a:lnTo>
                  <a:lnTo>
                    <a:pt x="997" y="0"/>
                  </a:lnTo>
                  <a:lnTo>
                    <a:pt x="998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1000" y="0"/>
                  </a:lnTo>
                  <a:lnTo>
                    <a:pt x="1001" y="0"/>
                  </a:lnTo>
                  <a:lnTo>
                    <a:pt x="1002" y="0"/>
                  </a:lnTo>
                  <a:lnTo>
                    <a:pt x="1002" y="0"/>
                  </a:lnTo>
                  <a:lnTo>
                    <a:pt x="1003" y="0"/>
                  </a:lnTo>
                  <a:lnTo>
                    <a:pt x="1004" y="0"/>
                  </a:lnTo>
                  <a:lnTo>
                    <a:pt x="1005" y="0"/>
                  </a:lnTo>
                  <a:lnTo>
                    <a:pt x="1006" y="0"/>
                  </a:lnTo>
                  <a:lnTo>
                    <a:pt x="1007" y="0"/>
                  </a:lnTo>
                  <a:lnTo>
                    <a:pt x="1008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10" y="0"/>
                  </a:lnTo>
                  <a:lnTo>
                    <a:pt x="1011" y="0"/>
                  </a:lnTo>
                  <a:lnTo>
                    <a:pt x="1012" y="0"/>
                  </a:lnTo>
                  <a:lnTo>
                    <a:pt x="1013" y="0"/>
                  </a:lnTo>
                  <a:lnTo>
                    <a:pt x="1014" y="0"/>
                  </a:lnTo>
                  <a:lnTo>
                    <a:pt x="1015" y="0"/>
                  </a:lnTo>
                  <a:lnTo>
                    <a:pt x="1016" y="0"/>
                  </a:lnTo>
                  <a:lnTo>
                    <a:pt x="1016" y="0"/>
                  </a:lnTo>
                  <a:lnTo>
                    <a:pt x="1017" y="0"/>
                  </a:lnTo>
                  <a:lnTo>
                    <a:pt x="1018" y="0"/>
                  </a:lnTo>
                  <a:lnTo>
                    <a:pt x="1019" y="0"/>
                  </a:lnTo>
                  <a:lnTo>
                    <a:pt x="1020" y="0"/>
                  </a:lnTo>
                  <a:lnTo>
                    <a:pt x="1021" y="0"/>
                  </a:lnTo>
                  <a:lnTo>
                    <a:pt x="1022" y="0"/>
                  </a:lnTo>
                  <a:lnTo>
                    <a:pt x="1023" y="0"/>
                  </a:lnTo>
                  <a:lnTo>
                    <a:pt x="1024" y="0"/>
                  </a:lnTo>
                  <a:lnTo>
                    <a:pt x="1024" y="0"/>
                  </a:lnTo>
                  <a:lnTo>
                    <a:pt x="1025" y="0"/>
                  </a:lnTo>
                  <a:lnTo>
                    <a:pt x="1026" y="0"/>
                  </a:lnTo>
                  <a:lnTo>
                    <a:pt x="1027" y="0"/>
                  </a:lnTo>
                  <a:lnTo>
                    <a:pt x="1028" y="0"/>
                  </a:lnTo>
                  <a:lnTo>
                    <a:pt x="1029" y="0"/>
                  </a:lnTo>
                  <a:lnTo>
                    <a:pt x="1030" y="0"/>
                  </a:lnTo>
                  <a:lnTo>
                    <a:pt x="1031" y="0"/>
                  </a:lnTo>
                  <a:lnTo>
                    <a:pt x="1031" y="0"/>
                  </a:lnTo>
                  <a:lnTo>
                    <a:pt x="1032" y="0"/>
                  </a:lnTo>
                  <a:lnTo>
                    <a:pt x="1033" y="0"/>
                  </a:lnTo>
                  <a:lnTo>
                    <a:pt x="1034" y="0"/>
                  </a:lnTo>
                  <a:lnTo>
                    <a:pt x="1035" y="0"/>
                  </a:lnTo>
                  <a:lnTo>
                    <a:pt x="1036" y="0"/>
                  </a:lnTo>
                  <a:lnTo>
                    <a:pt x="1037" y="0"/>
                  </a:lnTo>
                  <a:lnTo>
                    <a:pt x="1038" y="0"/>
                  </a:lnTo>
                  <a:lnTo>
                    <a:pt x="1038" y="0"/>
                  </a:lnTo>
                  <a:lnTo>
                    <a:pt x="1039" y="0"/>
                  </a:lnTo>
                  <a:lnTo>
                    <a:pt x="1040" y="0"/>
                  </a:lnTo>
                  <a:lnTo>
                    <a:pt x="1041" y="0"/>
                  </a:lnTo>
                  <a:lnTo>
                    <a:pt x="1042" y="0"/>
                  </a:lnTo>
                  <a:lnTo>
                    <a:pt x="1043" y="0"/>
                  </a:lnTo>
                  <a:lnTo>
                    <a:pt x="1044" y="0"/>
                  </a:lnTo>
                  <a:lnTo>
                    <a:pt x="1045" y="0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1047" y="0"/>
                  </a:lnTo>
                  <a:lnTo>
                    <a:pt x="1048" y="0"/>
                  </a:lnTo>
                  <a:lnTo>
                    <a:pt x="1049" y="0"/>
                  </a:lnTo>
                  <a:lnTo>
                    <a:pt x="1050" y="0"/>
                  </a:lnTo>
                  <a:lnTo>
                    <a:pt x="1051" y="0"/>
                  </a:lnTo>
                  <a:lnTo>
                    <a:pt x="1052" y="0"/>
                  </a:lnTo>
                  <a:lnTo>
                    <a:pt x="1053" y="0"/>
                  </a:lnTo>
                  <a:lnTo>
                    <a:pt x="1053" y="0"/>
                  </a:lnTo>
                  <a:lnTo>
                    <a:pt x="1054" y="0"/>
                  </a:lnTo>
                  <a:lnTo>
                    <a:pt x="1055" y="0"/>
                  </a:lnTo>
                  <a:lnTo>
                    <a:pt x="1056" y="0"/>
                  </a:lnTo>
                  <a:lnTo>
                    <a:pt x="1057" y="0"/>
                  </a:lnTo>
                  <a:lnTo>
                    <a:pt x="1058" y="0"/>
                  </a:lnTo>
                  <a:lnTo>
                    <a:pt x="1059" y="0"/>
                  </a:lnTo>
                  <a:lnTo>
                    <a:pt x="1060" y="0"/>
                  </a:lnTo>
                  <a:lnTo>
                    <a:pt x="1060" y="0"/>
                  </a:lnTo>
                  <a:lnTo>
                    <a:pt x="1060" y="0"/>
                  </a:lnTo>
                  <a:lnTo>
                    <a:pt x="1061" y="0"/>
                  </a:lnTo>
                  <a:lnTo>
                    <a:pt x="1062" y="0"/>
                  </a:lnTo>
                  <a:lnTo>
                    <a:pt x="1063" y="0"/>
                  </a:lnTo>
                  <a:lnTo>
                    <a:pt x="1064" y="0"/>
                  </a:lnTo>
                  <a:lnTo>
                    <a:pt x="1065" y="0"/>
                  </a:lnTo>
                  <a:lnTo>
                    <a:pt x="1066" y="0"/>
                  </a:lnTo>
                  <a:lnTo>
                    <a:pt x="1066" y="0"/>
                  </a:lnTo>
                  <a:lnTo>
                    <a:pt x="1067" y="0"/>
                  </a:lnTo>
                  <a:lnTo>
                    <a:pt x="1068" y="0"/>
                  </a:lnTo>
                  <a:lnTo>
                    <a:pt x="1069" y="0"/>
                  </a:lnTo>
                  <a:lnTo>
                    <a:pt x="1070" y="0"/>
                  </a:lnTo>
                  <a:lnTo>
                    <a:pt x="1071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073" y="0"/>
                  </a:lnTo>
                  <a:lnTo>
                    <a:pt x="1074" y="0"/>
                  </a:lnTo>
                  <a:lnTo>
                    <a:pt x="1074" y="0"/>
                  </a:lnTo>
                  <a:lnTo>
                    <a:pt x="1075" y="0"/>
                  </a:lnTo>
                  <a:lnTo>
                    <a:pt x="1076" y="0"/>
                  </a:lnTo>
                  <a:lnTo>
                    <a:pt x="1077" y="0"/>
                  </a:lnTo>
                  <a:lnTo>
                    <a:pt x="1078" y="0"/>
                  </a:lnTo>
                  <a:lnTo>
                    <a:pt x="1078" y="0"/>
                  </a:lnTo>
                  <a:lnTo>
                    <a:pt x="1079" y="0"/>
                  </a:lnTo>
                  <a:lnTo>
                    <a:pt x="1080" y="0"/>
                  </a:lnTo>
                  <a:lnTo>
                    <a:pt x="1081" y="0"/>
                  </a:lnTo>
                  <a:lnTo>
                    <a:pt x="1082" y="0"/>
                  </a:lnTo>
                  <a:lnTo>
                    <a:pt x="1083" y="0"/>
                  </a:lnTo>
                  <a:lnTo>
                    <a:pt x="1084" y="0"/>
                  </a:lnTo>
                  <a:lnTo>
                    <a:pt x="1085" y="0"/>
                  </a:lnTo>
                  <a:lnTo>
                    <a:pt x="1085" y="0"/>
                  </a:lnTo>
                  <a:lnTo>
                    <a:pt x="1086" y="0"/>
                  </a:lnTo>
                  <a:lnTo>
                    <a:pt x="1087" y="0"/>
                  </a:lnTo>
                  <a:lnTo>
                    <a:pt x="1088" y="0"/>
                  </a:lnTo>
                  <a:lnTo>
                    <a:pt x="1089" y="0"/>
                  </a:lnTo>
                  <a:lnTo>
                    <a:pt x="1090" y="0"/>
                  </a:lnTo>
                  <a:lnTo>
                    <a:pt x="1091" y="0"/>
                  </a:lnTo>
                  <a:lnTo>
                    <a:pt x="1092" y="0"/>
                  </a:lnTo>
                  <a:lnTo>
                    <a:pt x="1092" y="0"/>
                  </a:lnTo>
                  <a:lnTo>
                    <a:pt x="1093" y="0"/>
                  </a:lnTo>
                  <a:lnTo>
                    <a:pt x="1094" y="0"/>
                  </a:lnTo>
                  <a:lnTo>
                    <a:pt x="1095" y="0"/>
                  </a:lnTo>
                  <a:lnTo>
                    <a:pt x="1096" y="0"/>
                  </a:lnTo>
                  <a:lnTo>
                    <a:pt x="1097" y="0"/>
                  </a:lnTo>
                  <a:lnTo>
                    <a:pt x="1098" y="0"/>
                  </a:lnTo>
                  <a:lnTo>
                    <a:pt x="1099" y="0"/>
                  </a:lnTo>
                  <a:lnTo>
                    <a:pt x="1099" y="0"/>
                  </a:lnTo>
                  <a:lnTo>
                    <a:pt x="1100" y="0"/>
                  </a:lnTo>
                  <a:lnTo>
                    <a:pt x="1101" y="0"/>
                  </a:lnTo>
                  <a:lnTo>
                    <a:pt x="1102" y="0"/>
                  </a:lnTo>
                  <a:lnTo>
                    <a:pt x="1103" y="0"/>
                  </a:lnTo>
                  <a:lnTo>
                    <a:pt x="1104" y="0"/>
                  </a:lnTo>
                  <a:lnTo>
                    <a:pt x="1105" y="0"/>
                  </a:lnTo>
                  <a:lnTo>
                    <a:pt x="1106" y="0"/>
                  </a:lnTo>
                  <a:lnTo>
                    <a:pt x="1106" y="0"/>
                  </a:lnTo>
                  <a:lnTo>
                    <a:pt x="1107" y="0"/>
                  </a:lnTo>
                  <a:lnTo>
                    <a:pt x="1108" y="0"/>
                  </a:lnTo>
                  <a:lnTo>
                    <a:pt x="1109" y="0"/>
                  </a:lnTo>
                  <a:lnTo>
                    <a:pt x="1110" y="0"/>
                  </a:lnTo>
                  <a:lnTo>
                    <a:pt x="1111" y="0"/>
                  </a:lnTo>
                  <a:lnTo>
                    <a:pt x="1112" y="0"/>
                  </a:lnTo>
                  <a:lnTo>
                    <a:pt x="1113" y="0"/>
                  </a:lnTo>
                  <a:lnTo>
                    <a:pt x="1113" y="0"/>
                  </a:lnTo>
                  <a:lnTo>
                    <a:pt x="1114" y="0"/>
                  </a:lnTo>
                  <a:lnTo>
                    <a:pt x="1115" y="0"/>
                  </a:lnTo>
                  <a:lnTo>
                    <a:pt x="1116" y="0"/>
                  </a:lnTo>
                  <a:lnTo>
                    <a:pt x="1117" y="0"/>
                  </a:lnTo>
                  <a:lnTo>
                    <a:pt x="1118" y="0"/>
                  </a:lnTo>
                  <a:lnTo>
                    <a:pt x="1119" y="0"/>
                  </a:lnTo>
                  <a:lnTo>
                    <a:pt x="1120" y="0"/>
                  </a:lnTo>
                  <a:lnTo>
                    <a:pt x="1120" y="0"/>
                  </a:lnTo>
                  <a:lnTo>
                    <a:pt x="1121" y="0"/>
                  </a:lnTo>
                  <a:lnTo>
                    <a:pt x="1122" y="0"/>
                  </a:lnTo>
                  <a:lnTo>
                    <a:pt x="1123" y="0"/>
                  </a:lnTo>
                  <a:lnTo>
                    <a:pt x="1124" y="0"/>
                  </a:lnTo>
                  <a:lnTo>
                    <a:pt x="1125" y="0"/>
                  </a:lnTo>
                  <a:lnTo>
                    <a:pt x="1126" y="0"/>
                  </a:lnTo>
                  <a:lnTo>
                    <a:pt x="1127" y="0"/>
                  </a:lnTo>
                  <a:lnTo>
                    <a:pt x="1127" y="0"/>
                  </a:lnTo>
                  <a:lnTo>
                    <a:pt x="1128" y="0"/>
                  </a:lnTo>
                  <a:lnTo>
                    <a:pt x="1129" y="0"/>
                  </a:lnTo>
                  <a:lnTo>
                    <a:pt x="1130" y="0"/>
                  </a:lnTo>
                  <a:lnTo>
                    <a:pt x="1131" y="0"/>
                  </a:lnTo>
                  <a:lnTo>
                    <a:pt x="1132" y="0"/>
                  </a:lnTo>
                  <a:lnTo>
                    <a:pt x="1133" y="0"/>
                  </a:lnTo>
                  <a:lnTo>
                    <a:pt x="1134" y="0"/>
                  </a:lnTo>
                  <a:lnTo>
                    <a:pt x="1134" y="0"/>
                  </a:lnTo>
                  <a:lnTo>
                    <a:pt x="1135" y="0"/>
                  </a:lnTo>
                  <a:lnTo>
                    <a:pt x="1136" y="0"/>
                  </a:lnTo>
                  <a:lnTo>
                    <a:pt x="1137" y="0"/>
                  </a:lnTo>
                  <a:lnTo>
                    <a:pt x="1138" y="0"/>
                  </a:lnTo>
                  <a:lnTo>
                    <a:pt x="1139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1" y="0"/>
                  </a:lnTo>
                  <a:lnTo>
                    <a:pt x="1142" y="0"/>
                  </a:lnTo>
                  <a:lnTo>
                    <a:pt x="1143" y="0"/>
                  </a:lnTo>
                  <a:lnTo>
                    <a:pt x="1144" y="0"/>
                  </a:lnTo>
                  <a:lnTo>
                    <a:pt x="1145" y="0"/>
                  </a:lnTo>
                  <a:lnTo>
                    <a:pt x="1146" y="0"/>
                  </a:lnTo>
                  <a:lnTo>
                    <a:pt x="1147" y="0"/>
                  </a:lnTo>
                  <a:lnTo>
                    <a:pt x="1147" y="0"/>
                  </a:lnTo>
                  <a:lnTo>
                    <a:pt x="1148" y="0"/>
                  </a:lnTo>
                  <a:lnTo>
                    <a:pt x="1149" y="0"/>
                  </a:lnTo>
                  <a:lnTo>
                    <a:pt x="1150" y="0"/>
                  </a:lnTo>
                  <a:lnTo>
                    <a:pt x="1151" y="0"/>
                  </a:lnTo>
                  <a:lnTo>
                    <a:pt x="1152" y="0"/>
                  </a:lnTo>
                  <a:lnTo>
                    <a:pt x="1153" y="0"/>
                  </a:lnTo>
                  <a:lnTo>
                    <a:pt x="1154" y="0"/>
                  </a:lnTo>
                  <a:lnTo>
                    <a:pt x="1154" y="0"/>
                  </a:lnTo>
                  <a:lnTo>
                    <a:pt x="1155" y="0"/>
                  </a:lnTo>
                  <a:lnTo>
                    <a:pt x="1156" y="0"/>
                  </a:lnTo>
                  <a:lnTo>
                    <a:pt x="1157" y="0"/>
                  </a:lnTo>
                  <a:lnTo>
                    <a:pt x="1158" y="0"/>
                  </a:lnTo>
                  <a:lnTo>
                    <a:pt x="1159" y="0"/>
                  </a:lnTo>
                  <a:lnTo>
                    <a:pt x="1160" y="0"/>
                  </a:lnTo>
                  <a:lnTo>
                    <a:pt x="1161" y="0"/>
                  </a:lnTo>
                  <a:lnTo>
                    <a:pt x="1161" y="0"/>
                  </a:lnTo>
                  <a:lnTo>
                    <a:pt x="1162" y="0"/>
                  </a:lnTo>
                  <a:lnTo>
                    <a:pt x="1163" y="0"/>
                  </a:lnTo>
                  <a:lnTo>
                    <a:pt x="1164" y="0"/>
                  </a:lnTo>
                  <a:lnTo>
                    <a:pt x="1165" y="0"/>
                  </a:lnTo>
                  <a:lnTo>
                    <a:pt x="1166" y="0"/>
                  </a:lnTo>
                  <a:lnTo>
                    <a:pt x="1167" y="0"/>
                  </a:lnTo>
                  <a:lnTo>
                    <a:pt x="1168" y="0"/>
                  </a:lnTo>
                  <a:lnTo>
                    <a:pt x="1168" y="0"/>
                  </a:lnTo>
                  <a:lnTo>
                    <a:pt x="1169" y="0"/>
                  </a:lnTo>
                  <a:lnTo>
                    <a:pt x="1170" y="0"/>
                  </a:lnTo>
                  <a:lnTo>
                    <a:pt x="1171" y="0"/>
                  </a:lnTo>
                  <a:lnTo>
                    <a:pt x="1172" y="0"/>
                  </a:lnTo>
                  <a:lnTo>
                    <a:pt x="1173" y="0"/>
                  </a:lnTo>
                  <a:lnTo>
                    <a:pt x="1174" y="0"/>
                  </a:lnTo>
                  <a:lnTo>
                    <a:pt x="1175" y="0"/>
                  </a:lnTo>
                  <a:lnTo>
                    <a:pt x="1175" y="0"/>
                  </a:lnTo>
                  <a:lnTo>
                    <a:pt x="1176" y="0"/>
                  </a:lnTo>
                  <a:lnTo>
                    <a:pt x="1177" y="0"/>
                  </a:lnTo>
                  <a:lnTo>
                    <a:pt x="1178" y="0"/>
                  </a:lnTo>
                  <a:lnTo>
                    <a:pt x="1178" y="0"/>
                  </a:lnTo>
                  <a:lnTo>
                    <a:pt x="1179" y="0"/>
                  </a:lnTo>
                  <a:lnTo>
                    <a:pt x="1180" y="0"/>
                  </a:lnTo>
                  <a:lnTo>
                    <a:pt x="1181" y="0"/>
                  </a:lnTo>
                  <a:lnTo>
                    <a:pt x="1182" y="0"/>
                  </a:lnTo>
                  <a:lnTo>
                    <a:pt x="1182" y="0"/>
                  </a:lnTo>
                  <a:lnTo>
                    <a:pt x="1183" y="0"/>
                  </a:lnTo>
                  <a:lnTo>
                    <a:pt x="1184" y="0"/>
                  </a:lnTo>
                  <a:lnTo>
                    <a:pt x="1185" y="0"/>
                  </a:lnTo>
                  <a:lnTo>
                    <a:pt x="1186" y="0"/>
                  </a:lnTo>
                  <a:lnTo>
                    <a:pt x="1187" y="0"/>
                  </a:lnTo>
                  <a:lnTo>
                    <a:pt x="1188" y="0"/>
                  </a:lnTo>
                  <a:lnTo>
                    <a:pt x="1189" y="0"/>
                  </a:lnTo>
                  <a:lnTo>
                    <a:pt x="1189" y="0"/>
                  </a:lnTo>
                  <a:lnTo>
                    <a:pt x="1190" y="0"/>
                  </a:lnTo>
                  <a:lnTo>
                    <a:pt x="1191" y="0"/>
                  </a:lnTo>
                  <a:lnTo>
                    <a:pt x="1192" y="0"/>
                  </a:lnTo>
                  <a:lnTo>
                    <a:pt x="1193" y="0"/>
                  </a:lnTo>
                  <a:lnTo>
                    <a:pt x="1194" y="0"/>
                  </a:lnTo>
                  <a:lnTo>
                    <a:pt x="1195" y="0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197" y="0"/>
                  </a:lnTo>
                  <a:lnTo>
                    <a:pt x="1198" y="0"/>
                  </a:lnTo>
                  <a:lnTo>
                    <a:pt x="1199" y="0"/>
                  </a:lnTo>
                  <a:lnTo>
                    <a:pt x="1200" y="0"/>
                  </a:lnTo>
                  <a:lnTo>
                    <a:pt x="1201" y="0"/>
                  </a:lnTo>
                  <a:lnTo>
                    <a:pt x="1202" y="0"/>
                  </a:lnTo>
                  <a:lnTo>
                    <a:pt x="1202" y="0"/>
                  </a:lnTo>
                  <a:lnTo>
                    <a:pt x="1203" y="0"/>
                  </a:lnTo>
                  <a:lnTo>
                    <a:pt x="1204" y="0"/>
                  </a:lnTo>
                  <a:lnTo>
                    <a:pt x="1205" y="0"/>
                  </a:lnTo>
                  <a:lnTo>
                    <a:pt x="1206" y="0"/>
                  </a:lnTo>
                  <a:lnTo>
                    <a:pt x="1207" y="0"/>
                  </a:lnTo>
                  <a:lnTo>
                    <a:pt x="1208" y="0"/>
                  </a:lnTo>
                  <a:lnTo>
                    <a:pt x="1209" y="0"/>
                  </a:lnTo>
                  <a:lnTo>
                    <a:pt x="1209" y="0"/>
                  </a:lnTo>
                  <a:lnTo>
                    <a:pt x="1210" y="0"/>
                  </a:lnTo>
                  <a:lnTo>
                    <a:pt x="1211" y="0"/>
                  </a:lnTo>
                  <a:lnTo>
                    <a:pt x="1212" y="0"/>
                  </a:lnTo>
                  <a:lnTo>
                    <a:pt x="1213" y="0"/>
                  </a:lnTo>
                  <a:lnTo>
                    <a:pt x="1214" y="0"/>
                  </a:lnTo>
                  <a:lnTo>
                    <a:pt x="1215" y="0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217" y="0"/>
                  </a:lnTo>
                  <a:lnTo>
                    <a:pt x="1218" y="0"/>
                  </a:lnTo>
                  <a:lnTo>
                    <a:pt x="1219" y="0"/>
                  </a:lnTo>
                  <a:lnTo>
                    <a:pt x="1220" y="0"/>
                  </a:lnTo>
                  <a:lnTo>
                    <a:pt x="1221" y="0"/>
                  </a:lnTo>
                  <a:lnTo>
                    <a:pt x="1222" y="0"/>
                  </a:lnTo>
                  <a:lnTo>
                    <a:pt x="1223" y="0"/>
                  </a:lnTo>
                  <a:lnTo>
                    <a:pt x="1223" y="0"/>
                  </a:lnTo>
                  <a:lnTo>
                    <a:pt x="1224" y="0"/>
                  </a:lnTo>
                  <a:lnTo>
                    <a:pt x="1225" y="0"/>
                  </a:lnTo>
                  <a:lnTo>
                    <a:pt x="1226" y="0"/>
                  </a:lnTo>
                  <a:lnTo>
                    <a:pt x="1227" y="0"/>
                  </a:lnTo>
                  <a:lnTo>
                    <a:pt x="1228" y="0"/>
                  </a:lnTo>
                  <a:lnTo>
                    <a:pt x="1229" y="0"/>
                  </a:lnTo>
                  <a:lnTo>
                    <a:pt x="1230" y="0"/>
                  </a:lnTo>
                  <a:lnTo>
                    <a:pt x="1230" y="0"/>
                  </a:lnTo>
                  <a:lnTo>
                    <a:pt x="1231" y="0"/>
                  </a:lnTo>
                  <a:lnTo>
                    <a:pt x="1232" y="0"/>
                  </a:lnTo>
                  <a:lnTo>
                    <a:pt x="1233" y="0"/>
                  </a:lnTo>
                  <a:lnTo>
                    <a:pt x="1234" y="0"/>
                  </a:lnTo>
                  <a:lnTo>
                    <a:pt x="1235" y="0"/>
                  </a:lnTo>
                  <a:lnTo>
                    <a:pt x="1236" y="0"/>
                  </a:lnTo>
                  <a:lnTo>
                    <a:pt x="1237" y="0"/>
                  </a:lnTo>
                  <a:lnTo>
                    <a:pt x="1237" y="0"/>
                  </a:lnTo>
                  <a:lnTo>
                    <a:pt x="1238" y="0"/>
                  </a:lnTo>
                  <a:lnTo>
                    <a:pt x="1239" y="0"/>
                  </a:lnTo>
                  <a:lnTo>
                    <a:pt x="1240" y="0"/>
                  </a:lnTo>
                  <a:lnTo>
                    <a:pt x="1241" y="0"/>
                  </a:lnTo>
                  <a:lnTo>
                    <a:pt x="1242" y="0"/>
                  </a:lnTo>
                  <a:lnTo>
                    <a:pt x="1243" y="0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5" y="0"/>
                  </a:lnTo>
                  <a:lnTo>
                    <a:pt x="1246" y="0"/>
                  </a:lnTo>
                  <a:lnTo>
                    <a:pt x="1247" y="0"/>
                  </a:lnTo>
                  <a:lnTo>
                    <a:pt x="1248" y="0"/>
                  </a:lnTo>
                  <a:lnTo>
                    <a:pt x="1249" y="0"/>
                  </a:lnTo>
                  <a:lnTo>
                    <a:pt x="1250" y="0"/>
                  </a:lnTo>
                  <a:lnTo>
                    <a:pt x="1251" y="0"/>
                  </a:lnTo>
                  <a:lnTo>
                    <a:pt x="1251" y="0"/>
                  </a:lnTo>
                  <a:lnTo>
                    <a:pt x="1252" y="0"/>
                  </a:lnTo>
                  <a:lnTo>
                    <a:pt x="1253" y="0"/>
                  </a:lnTo>
                  <a:lnTo>
                    <a:pt x="1254" y="0"/>
                  </a:lnTo>
                  <a:lnTo>
                    <a:pt x="1255" y="0"/>
                  </a:lnTo>
                  <a:lnTo>
                    <a:pt x="1256" y="0"/>
                  </a:lnTo>
                  <a:lnTo>
                    <a:pt x="1257" y="0"/>
                  </a:lnTo>
                  <a:lnTo>
                    <a:pt x="1257" y="0"/>
                  </a:lnTo>
                  <a:lnTo>
                    <a:pt x="1258" y="0"/>
                  </a:lnTo>
                  <a:lnTo>
                    <a:pt x="1259" y="0"/>
                  </a:lnTo>
                  <a:lnTo>
                    <a:pt x="1260" y="0"/>
                  </a:lnTo>
                  <a:lnTo>
                    <a:pt x="1261" y="0"/>
                  </a:lnTo>
                  <a:lnTo>
                    <a:pt x="1262" y="0"/>
                  </a:lnTo>
                  <a:lnTo>
                    <a:pt x="1263" y="0"/>
                  </a:lnTo>
                  <a:lnTo>
                    <a:pt x="1264" y="0"/>
                  </a:lnTo>
                  <a:lnTo>
                    <a:pt x="1264" y="0"/>
                  </a:lnTo>
                  <a:lnTo>
                    <a:pt x="1265" y="0"/>
                  </a:lnTo>
                  <a:lnTo>
                    <a:pt x="1266" y="0"/>
                  </a:lnTo>
                  <a:lnTo>
                    <a:pt x="1267" y="0"/>
                  </a:lnTo>
                  <a:lnTo>
                    <a:pt x="1268" y="0"/>
                  </a:lnTo>
                  <a:lnTo>
                    <a:pt x="1269" y="0"/>
                  </a:lnTo>
                  <a:lnTo>
                    <a:pt x="1270" y="0"/>
                  </a:lnTo>
                  <a:lnTo>
                    <a:pt x="1271" y="0"/>
                  </a:lnTo>
                  <a:lnTo>
                    <a:pt x="1271" y="0"/>
                  </a:lnTo>
                  <a:lnTo>
                    <a:pt x="1272" y="0"/>
                  </a:lnTo>
                  <a:lnTo>
                    <a:pt x="1273" y="0"/>
                  </a:lnTo>
                  <a:lnTo>
                    <a:pt x="1274" y="0"/>
                  </a:lnTo>
                  <a:lnTo>
                    <a:pt x="1275" y="0"/>
                  </a:lnTo>
                  <a:lnTo>
                    <a:pt x="1276" y="0"/>
                  </a:lnTo>
                  <a:lnTo>
                    <a:pt x="1277" y="0"/>
                  </a:lnTo>
                  <a:lnTo>
                    <a:pt x="1278" y="0"/>
                  </a:lnTo>
                  <a:lnTo>
                    <a:pt x="1278" y="0"/>
                  </a:lnTo>
                  <a:lnTo>
                    <a:pt x="1279" y="0"/>
                  </a:lnTo>
                  <a:lnTo>
                    <a:pt x="1280" y="0"/>
                  </a:lnTo>
                  <a:lnTo>
                    <a:pt x="1281" y="0"/>
                  </a:lnTo>
                  <a:lnTo>
                    <a:pt x="1282" y="0"/>
                  </a:lnTo>
                  <a:lnTo>
                    <a:pt x="1282" y="0"/>
                  </a:lnTo>
                  <a:lnTo>
                    <a:pt x="1283" y="0"/>
                  </a:lnTo>
                  <a:lnTo>
                    <a:pt x="1284" y="0"/>
                  </a:lnTo>
                  <a:lnTo>
                    <a:pt x="1285" y="0"/>
                  </a:lnTo>
                  <a:lnTo>
                    <a:pt x="1285" y="0"/>
                  </a:lnTo>
                  <a:lnTo>
                    <a:pt x="1286" y="0"/>
                  </a:lnTo>
                  <a:lnTo>
                    <a:pt x="1287" y="0"/>
                  </a:lnTo>
                  <a:lnTo>
                    <a:pt x="1288" y="0"/>
                  </a:lnTo>
                  <a:lnTo>
                    <a:pt x="1289" y="0"/>
                  </a:lnTo>
                  <a:lnTo>
                    <a:pt x="1290" y="0"/>
                  </a:lnTo>
                  <a:lnTo>
                    <a:pt x="1291" y="0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1293" y="0"/>
                  </a:lnTo>
                  <a:lnTo>
                    <a:pt x="1294" y="0"/>
                  </a:lnTo>
                  <a:lnTo>
                    <a:pt x="1295" y="0"/>
                  </a:lnTo>
                  <a:lnTo>
                    <a:pt x="1296" y="0"/>
                  </a:lnTo>
                  <a:lnTo>
                    <a:pt x="1297" y="0"/>
                  </a:lnTo>
                  <a:lnTo>
                    <a:pt x="1298" y="0"/>
                  </a:lnTo>
                  <a:lnTo>
                    <a:pt x="1299" y="0"/>
                  </a:lnTo>
                  <a:lnTo>
                    <a:pt x="1299" y="0"/>
                  </a:lnTo>
                  <a:lnTo>
                    <a:pt x="1300" y="0"/>
                  </a:lnTo>
                  <a:lnTo>
                    <a:pt x="1301" y="0"/>
                  </a:lnTo>
                  <a:lnTo>
                    <a:pt x="1302" y="0"/>
                  </a:lnTo>
                  <a:lnTo>
                    <a:pt x="1303" y="0"/>
                  </a:lnTo>
                  <a:lnTo>
                    <a:pt x="1304" y="0"/>
                  </a:lnTo>
                  <a:lnTo>
                    <a:pt x="1305" y="0"/>
                  </a:lnTo>
                  <a:lnTo>
                    <a:pt x="1306" y="0"/>
                  </a:lnTo>
                  <a:lnTo>
                    <a:pt x="1306" y="0"/>
                  </a:lnTo>
                  <a:lnTo>
                    <a:pt x="1307" y="0"/>
                  </a:lnTo>
                  <a:lnTo>
                    <a:pt x="1308" y="0"/>
                  </a:lnTo>
                  <a:lnTo>
                    <a:pt x="1309" y="0"/>
                  </a:lnTo>
                  <a:lnTo>
                    <a:pt x="1310" y="0"/>
                  </a:lnTo>
                  <a:lnTo>
                    <a:pt x="1311" y="0"/>
                  </a:lnTo>
                  <a:lnTo>
                    <a:pt x="1312" y="0"/>
                  </a:lnTo>
                  <a:lnTo>
                    <a:pt x="1313" y="0"/>
                  </a:lnTo>
                  <a:lnTo>
                    <a:pt x="1313" y="0"/>
                  </a:lnTo>
                  <a:lnTo>
                    <a:pt x="1314" y="0"/>
                  </a:lnTo>
                  <a:lnTo>
                    <a:pt x="1315" y="0"/>
                  </a:lnTo>
                  <a:lnTo>
                    <a:pt x="1316" y="0"/>
                  </a:lnTo>
                  <a:lnTo>
                    <a:pt x="1317" y="0"/>
                  </a:lnTo>
                  <a:lnTo>
                    <a:pt x="1318" y="0"/>
                  </a:lnTo>
                  <a:lnTo>
                    <a:pt x="1319" y="0"/>
                  </a:lnTo>
                  <a:lnTo>
                    <a:pt x="1319" y="0"/>
                  </a:lnTo>
                  <a:lnTo>
                    <a:pt x="1320" y="0"/>
                  </a:lnTo>
                  <a:lnTo>
                    <a:pt x="1321" y="0"/>
                  </a:lnTo>
                  <a:lnTo>
                    <a:pt x="1322" y="0"/>
                  </a:lnTo>
                  <a:lnTo>
                    <a:pt x="1323" y="0"/>
                  </a:lnTo>
                  <a:lnTo>
                    <a:pt x="1324" y="0"/>
                  </a:lnTo>
                  <a:lnTo>
                    <a:pt x="1325" y="0"/>
                  </a:lnTo>
                  <a:lnTo>
                    <a:pt x="1326" y="0"/>
                  </a:lnTo>
                  <a:lnTo>
                    <a:pt x="1326" y="0"/>
                  </a:lnTo>
                  <a:lnTo>
                    <a:pt x="1327" y="0"/>
                  </a:lnTo>
                  <a:lnTo>
                    <a:pt x="1328" y="0"/>
                  </a:lnTo>
                  <a:lnTo>
                    <a:pt x="1329" y="0"/>
                  </a:lnTo>
                  <a:lnTo>
                    <a:pt x="1330" y="0"/>
                  </a:lnTo>
                  <a:lnTo>
                    <a:pt x="1331" y="0"/>
                  </a:lnTo>
                  <a:lnTo>
                    <a:pt x="1332" y="0"/>
                  </a:lnTo>
                  <a:lnTo>
                    <a:pt x="1333" y="0"/>
                  </a:lnTo>
                  <a:lnTo>
                    <a:pt x="1333" y="0"/>
                  </a:lnTo>
                  <a:lnTo>
                    <a:pt x="1334" y="0"/>
                  </a:lnTo>
                  <a:lnTo>
                    <a:pt x="1335" y="0"/>
                  </a:lnTo>
                  <a:lnTo>
                    <a:pt x="1336" y="0"/>
                  </a:lnTo>
                  <a:lnTo>
                    <a:pt x="1337" y="0"/>
                  </a:lnTo>
                  <a:lnTo>
                    <a:pt x="1338" y="0"/>
                  </a:lnTo>
                  <a:lnTo>
                    <a:pt x="1339" y="0"/>
                  </a:lnTo>
                  <a:lnTo>
                    <a:pt x="1340" y="0"/>
                  </a:lnTo>
                  <a:lnTo>
                    <a:pt x="1340" y="0"/>
                  </a:lnTo>
                  <a:lnTo>
                    <a:pt x="1341" y="0"/>
                  </a:lnTo>
                  <a:lnTo>
                    <a:pt x="1342" y="0"/>
                  </a:lnTo>
                  <a:lnTo>
                    <a:pt x="1343" y="0"/>
                  </a:lnTo>
                  <a:lnTo>
                    <a:pt x="1344" y="0"/>
                  </a:lnTo>
                  <a:lnTo>
                    <a:pt x="1345" y="0"/>
                  </a:lnTo>
                  <a:lnTo>
                    <a:pt x="1346" y="0"/>
                  </a:lnTo>
                  <a:lnTo>
                    <a:pt x="1347" y="0"/>
                  </a:lnTo>
                  <a:lnTo>
                    <a:pt x="1347" y="0"/>
                  </a:lnTo>
                  <a:lnTo>
                    <a:pt x="1348" y="0"/>
                  </a:lnTo>
                  <a:lnTo>
                    <a:pt x="1349" y="0"/>
                  </a:lnTo>
                  <a:lnTo>
                    <a:pt x="1350" y="0"/>
                  </a:lnTo>
                  <a:lnTo>
                    <a:pt x="1351" y="0"/>
                  </a:lnTo>
                  <a:lnTo>
                    <a:pt x="1352" y="0"/>
                  </a:lnTo>
                  <a:lnTo>
                    <a:pt x="1353" y="0"/>
                  </a:lnTo>
                  <a:lnTo>
                    <a:pt x="1354" y="0"/>
                  </a:lnTo>
                  <a:lnTo>
                    <a:pt x="1354" y="0"/>
                  </a:lnTo>
                  <a:lnTo>
                    <a:pt x="1355" y="0"/>
                  </a:lnTo>
                  <a:lnTo>
                    <a:pt x="1356" y="0"/>
                  </a:lnTo>
                  <a:lnTo>
                    <a:pt x="1357" y="0"/>
                  </a:lnTo>
                  <a:lnTo>
                    <a:pt x="1358" y="0"/>
                  </a:lnTo>
                  <a:lnTo>
                    <a:pt x="1359" y="0"/>
                  </a:lnTo>
                  <a:lnTo>
                    <a:pt x="1360" y="0"/>
                  </a:lnTo>
                  <a:lnTo>
                    <a:pt x="1361" y="0"/>
                  </a:lnTo>
                  <a:lnTo>
                    <a:pt x="1361" y="0"/>
                  </a:lnTo>
                  <a:lnTo>
                    <a:pt x="1362" y="0"/>
                  </a:lnTo>
                  <a:lnTo>
                    <a:pt x="1363" y="0"/>
                  </a:lnTo>
                  <a:lnTo>
                    <a:pt x="1364" y="0"/>
                  </a:lnTo>
                  <a:lnTo>
                    <a:pt x="1365" y="0"/>
                  </a:lnTo>
                  <a:lnTo>
                    <a:pt x="1366" y="0"/>
                  </a:lnTo>
                  <a:lnTo>
                    <a:pt x="1367" y="0"/>
                  </a:lnTo>
                  <a:lnTo>
                    <a:pt x="1368" y="0"/>
                  </a:lnTo>
                  <a:lnTo>
                    <a:pt x="1368" y="0"/>
                  </a:lnTo>
                  <a:lnTo>
                    <a:pt x="1369" y="0"/>
                  </a:lnTo>
                  <a:lnTo>
                    <a:pt x="1370" y="0"/>
                  </a:lnTo>
                  <a:lnTo>
                    <a:pt x="1371" y="0"/>
                  </a:lnTo>
                  <a:lnTo>
                    <a:pt x="1372" y="0"/>
                  </a:lnTo>
                  <a:lnTo>
                    <a:pt x="1373" y="0"/>
                  </a:lnTo>
                  <a:lnTo>
                    <a:pt x="1374" y="0"/>
                  </a:lnTo>
                  <a:lnTo>
                    <a:pt x="1375" y="0"/>
                  </a:lnTo>
                  <a:lnTo>
                    <a:pt x="1375" y="0"/>
                  </a:lnTo>
                  <a:lnTo>
                    <a:pt x="1376" y="0"/>
                  </a:lnTo>
                  <a:lnTo>
                    <a:pt x="1377" y="0"/>
                  </a:lnTo>
                  <a:lnTo>
                    <a:pt x="1378" y="0"/>
                  </a:lnTo>
                  <a:lnTo>
                    <a:pt x="1379" y="0"/>
                  </a:lnTo>
                  <a:lnTo>
                    <a:pt x="1380" y="0"/>
                  </a:lnTo>
                  <a:lnTo>
                    <a:pt x="1381" y="0"/>
                  </a:lnTo>
                  <a:lnTo>
                    <a:pt x="1381" y="0"/>
                  </a:lnTo>
                  <a:lnTo>
                    <a:pt x="1382" y="0"/>
                  </a:lnTo>
                  <a:lnTo>
                    <a:pt x="1383" y="0"/>
                  </a:lnTo>
                  <a:lnTo>
                    <a:pt x="1384" y="0"/>
                  </a:lnTo>
                  <a:lnTo>
                    <a:pt x="1385" y="0"/>
                  </a:lnTo>
                  <a:lnTo>
                    <a:pt x="1386" y="0"/>
                  </a:lnTo>
                  <a:lnTo>
                    <a:pt x="1386" y="0"/>
                  </a:lnTo>
                  <a:lnTo>
                    <a:pt x="1387" y="0"/>
                  </a:lnTo>
                  <a:lnTo>
                    <a:pt x="1388" y="0"/>
                  </a:lnTo>
                  <a:lnTo>
                    <a:pt x="1388" y="0"/>
                  </a:lnTo>
                  <a:lnTo>
                    <a:pt x="1389" y="0"/>
                  </a:lnTo>
                  <a:lnTo>
                    <a:pt x="1390" y="0"/>
                  </a:lnTo>
                  <a:lnTo>
                    <a:pt x="1391" y="0"/>
                  </a:lnTo>
                  <a:lnTo>
                    <a:pt x="1392" y="0"/>
                  </a:lnTo>
                  <a:lnTo>
                    <a:pt x="1393" y="0"/>
                  </a:lnTo>
                  <a:lnTo>
                    <a:pt x="1394" y="0"/>
                  </a:lnTo>
                  <a:lnTo>
                    <a:pt x="1395" y="0"/>
                  </a:lnTo>
                  <a:lnTo>
                    <a:pt x="1395" y="0"/>
                  </a:lnTo>
                  <a:lnTo>
                    <a:pt x="1396" y="0"/>
                  </a:lnTo>
                  <a:lnTo>
                    <a:pt x="1397" y="0"/>
                  </a:lnTo>
                  <a:lnTo>
                    <a:pt x="1398" y="0"/>
                  </a:lnTo>
                  <a:lnTo>
                    <a:pt x="1399" y="0"/>
                  </a:lnTo>
                  <a:lnTo>
                    <a:pt x="1400" y="0"/>
                  </a:lnTo>
                  <a:lnTo>
                    <a:pt x="1401" y="0"/>
                  </a:lnTo>
                  <a:lnTo>
                    <a:pt x="1402" y="0"/>
                  </a:lnTo>
                  <a:lnTo>
                    <a:pt x="1402" y="0"/>
                  </a:lnTo>
                  <a:lnTo>
                    <a:pt x="1403" y="0"/>
                  </a:lnTo>
                  <a:lnTo>
                    <a:pt x="1404" y="0"/>
                  </a:lnTo>
                  <a:lnTo>
                    <a:pt x="1405" y="0"/>
                  </a:lnTo>
                  <a:lnTo>
                    <a:pt x="1406" y="0"/>
                  </a:lnTo>
                  <a:lnTo>
                    <a:pt x="1407" y="0"/>
                  </a:lnTo>
                  <a:lnTo>
                    <a:pt x="1408" y="0"/>
                  </a:lnTo>
                  <a:lnTo>
                    <a:pt x="1409" y="0"/>
                  </a:lnTo>
                  <a:lnTo>
                    <a:pt x="1409" y="0"/>
                  </a:lnTo>
                  <a:lnTo>
                    <a:pt x="1410" y="0"/>
                  </a:lnTo>
                  <a:lnTo>
                    <a:pt x="1411" y="0"/>
                  </a:lnTo>
                  <a:lnTo>
                    <a:pt x="1412" y="0"/>
                  </a:lnTo>
                  <a:lnTo>
                    <a:pt x="1413" y="0"/>
                  </a:lnTo>
                  <a:lnTo>
                    <a:pt x="1414" y="0"/>
                  </a:lnTo>
                  <a:lnTo>
                    <a:pt x="1415" y="0"/>
                  </a:lnTo>
                  <a:lnTo>
                    <a:pt x="1416" y="0"/>
                  </a:lnTo>
                  <a:lnTo>
                    <a:pt x="1416" y="0"/>
                  </a:lnTo>
                  <a:lnTo>
                    <a:pt x="1417" y="0"/>
                  </a:lnTo>
                  <a:lnTo>
                    <a:pt x="1418" y="0"/>
                  </a:lnTo>
                  <a:lnTo>
                    <a:pt x="1419" y="0"/>
                  </a:lnTo>
                  <a:lnTo>
                    <a:pt x="1420" y="0"/>
                  </a:lnTo>
                  <a:lnTo>
                    <a:pt x="1421" y="0"/>
                  </a:lnTo>
                  <a:lnTo>
                    <a:pt x="1422" y="0"/>
                  </a:lnTo>
                  <a:lnTo>
                    <a:pt x="1423" y="0"/>
                  </a:lnTo>
                  <a:lnTo>
                    <a:pt x="1423" y="0"/>
                  </a:lnTo>
                  <a:lnTo>
                    <a:pt x="1424" y="0"/>
                  </a:lnTo>
                  <a:lnTo>
                    <a:pt x="1425" y="0"/>
                  </a:lnTo>
                  <a:lnTo>
                    <a:pt x="1426" y="0"/>
                  </a:lnTo>
                  <a:lnTo>
                    <a:pt x="1427" y="0"/>
                  </a:lnTo>
                  <a:lnTo>
                    <a:pt x="1428" y="0"/>
                  </a:lnTo>
                  <a:lnTo>
                    <a:pt x="1429" y="0"/>
                  </a:lnTo>
                  <a:lnTo>
                    <a:pt x="1430" y="0"/>
                  </a:lnTo>
                  <a:lnTo>
                    <a:pt x="1430" y="0"/>
                  </a:lnTo>
                  <a:lnTo>
                    <a:pt x="1431" y="0"/>
                  </a:lnTo>
                  <a:lnTo>
                    <a:pt x="1432" y="0"/>
                  </a:lnTo>
                  <a:lnTo>
                    <a:pt x="1433" y="0"/>
                  </a:lnTo>
                  <a:lnTo>
                    <a:pt x="1434" y="0"/>
                  </a:lnTo>
                  <a:lnTo>
                    <a:pt x="1435" y="0"/>
                  </a:lnTo>
                  <a:lnTo>
                    <a:pt x="1436" y="0"/>
                  </a:lnTo>
                  <a:lnTo>
                    <a:pt x="1437" y="0"/>
                  </a:lnTo>
                  <a:lnTo>
                    <a:pt x="1437" y="0"/>
                  </a:lnTo>
                  <a:lnTo>
                    <a:pt x="1438" y="0"/>
                  </a:lnTo>
                  <a:lnTo>
                    <a:pt x="1439" y="0"/>
                  </a:lnTo>
                  <a:lnTo>
                    <a:pt x="1440" y="0"/>
                  </a:lnTo>
                  <a:lnTo>
                    <a:pt x="1441" y="0"/>
                  </a:lnTo>
                  <a:lnTo>
                    <a:pt x="1442" y="0"/>
                  </a:lnTo>
                  <a:lnTo>
                    <a:pt x="1443" y="0"/>
                  </a:lnTo>
                  <a:lnTo>
                    <a:pt x="1443" y="0"/>
                  </a:lnTo>
                  <a:lnTo>
                    <a:pt x="1444" y="0"/>
                  </a:lnTo>
                  <a:lnTo>
                    <a:pt x="1445" y="0"/>
                  </a:lnTo>
                  <a:lnTo>
                    <a:pt x="1446" y="0"/>
                  </a:lnTo>
                  <a:lnTo>
                    <a:pt x="1447" y="0"/>
                  </a:lnTo>
                  <a:lnTo>
                    <a:pt x="1448" y="0"/>
                  </a:lnTo>
                  <a:lnTo>
                    <a:pt x="1449" y="0"/>
                  </a:lnTo>
                  <a:lnTo>
                    <a:pt x="1450" y="0"/>
                  </a:lnTo>
                  <a:lnTo>
                    <a:pt x="1450" y="0"/>
                  </a:lnTo>
                  <a:lnTo>
                    <a:pt x="1451" y="0"/>
                  </a:lnTo>
                  <a:lnTo>
                    <a:pt x="1452" y="0"/>
                  </a:lnTo>
                  <a:lnTo>
                    <a:pt x="1453" y="0"/>
                  </a:lnTo>
                  <a:lnTo>
                    <a:pt x="1454" y="0"/>
                  </a:lnTo>
                  <a:lnTo>
                    <a:pt x="1455" y="0"/>
                  </a:lnTo>
                  <a:lnTo>
                    <a:pt x="1456" y="0"/>
                  </a:lnTo>
                  <a:lnTo>
                    <a:pt x="1457" y="0"/>
                  </a:lnTo>
                  <a:lnTo>
                    <a:pt x="1457" y="0"/>
                  </a:lnTo>
                  <a:lnTo>
                    <a:pt x="1458" y="0"/>
                  </a:lnTo>
                  <a:lnTo>
                    <a:pt x="1459" y="0"/>
                  </a:lnTo>
                  <a:lnTo>
                    <a:pt x="1460" y="0"/>
                  </a:lnTo>
                  <a:lnTo>
                    <a:pt x="1461" y="0"/>
                  </a:lnTo>
                  <a:lnTo>
                    <a:pt x="1462" y="0"/>
                  </a:lnTo>
                  <a:lnTo>
                    <a:pt x="1463" y="0"/>
                  </a:lnTo>
                  <a:lnTo>
                    <a:pt x="1464" y="0"/>
                  </a:lnTo>
                  <a:lnTo>
                    <a:pt x="1464" y="0"/>
                  </a:lnTo>
                  <a:lnTo>
                    <a:pt x="1465" y="0"/>
                  </a:lnTo>
                  <a:lnTo>
                    <a:pt x="1466" y="0"/>
                  </a:lnTo>
                  <a:lnTo>
                    <a:pt x="1467" y="0"/>
                  </a:lnTo>
                  <a:lnTo>
                    <a:pt x="1468" y="0"/>
                  </a:lnTo>
                  <a:lnTo>
                    <a:pt x="1469" y="0"/>
                  </a:lnTo>
                  <a:lnTo>
                    <a:pt x="1470" y="0"/>
                  </a:lnTo>
                  <a:lnTo>
                    <a:pt x="1471" y="0"/>
                  </a:lnTo>
                  <a:lnTo>
                    <a:pt x="1471" y="0"/>
                  </a:lnTo>
                  <a:lnTo>
                    <a:pt x="1472" y="0"/>
                  </a:lnTo>
                  <a:lnTo>
                    <a:pt x="1473" y="0"/>
                  </a:lnTo>
                  <a:lnTo>
                    <a:pt x="1474" y="0"/>
                  </a:lnTo>
                  <a:lnTo>
                    <a:pt x="1475" y="0"/>
                  </a:lnTo>
                  <a:lnTo>
                    <a:pt x="1476" y="0"/>
                  </a:lnTo>
                  <a:lnTo>
                    <a:pt x="1477" y="0"/>
                  </a:lnTo>
                  <a:lnTo>
                    <a:pt x="1478" y="0"/>
                  </a:lnTo>
                  <a:lnTo>
                    <a:pt x="1478" y="0"/>
                  </a:lnTo>
                  <a:lnTo>
                    <a:pt x="1479" y="0"/>
                  </a:lnTo>
                  <a:lnTo>
                    <a:pt x="1480" y="0"/>
                  </a:lnTo>
                  <a:lnTo>
                    <a:pt x="1481" y="0"/>
                  </a:lnTo>
                  <a:lnTo>
                    <a:pt x="1482" y="0"/>
                  </a:lnTo>
                  <a:lnTo>
                    <a:pt x="1483" y="0"/>
                  </a:lnTo>
                  <a:lnTo>
                    <a:pt x="1484" y="0"/>
                  </a:lnTo>
                  <a:lnTo>
                    <a:pt x="1485" y="0"/>
                  </a:lnTo>
                  <a:lnTo>
                    <a:pt x="1485" y="0"/>
                  </a:lnTo>
                  <a:lnTo>
                    <a:pt x="1486" y="0"/>
                  </a:lnTo>
                  <a:lnTo>
                    <a:pt x="1487" y="0"/>
                  </a:lnTo>
                  <a:lnTo>
                    <a:pt x="1488" y="0"/>
                  </a:lnTo>
                  <a:lnTo>
                    <a:pt x="1489" y="0"/>
                  </a:lnTo>
                  <a:lnTo>
                    <a:pt x="1490" y="0"/>
                  </a:lnTo>
                  <a:lnTo>
                    <a:pt x="1490" y="0"/>
                  </a:lnTo>
                  <a:lnTo>
                    <a:pt x="1491" y="0"/>
                  </a:lnTo>
                  <a:lnTo>
                    <a:pt x="1492" y="0"/>
                  </a:lnTo>
                  <a:lnTo>
                    <a:pt x="1492" y="0"/>
                  </a:lnTo>
                  <a:lnTo>
                    <a:pt x="1493" y="0"/>
                  </a:lnTo>
                  <a:lnTo>
                    <a:pt x="1494" y="0"/>
                  </a:lnTo>
                  <a:lnTo>
                    <a:pt x="1495" y="0"/>
                  </a:lnTo>
                  <a:lnTo>
                    <a:pt x="1496" y="0"/>
                  </a:lnTo>
                  <a:lnTo>
                    <a:pt x="1497" y="0"/>
                  </a:lnTo>
                  <a:lnTo>
                    <a:pt x="1498" y="0"/>
                  </a:lnTo>
                  <a:lnTo>
                    <a:pt x="1499" y="0"/>
                  </a:lnTo>
                  <a:lnTo>
                    <a:pt x="1499" y="0"/>
                  </a:lnTo>
                  <a:lnTo>
                    <a:pt x="1500" y="0"/>
                  </a:lnTo>
                  <a:lnTo>
                    <a:pt x="1501" y="0"/>
                  </a:lnTo>
                  <a:lnTo>
                    <a:pt x="1502" y="0"/>
                  </a:lnTo>
                  <a:lnTo>
                    <a:pt x="1503" y="0"/>
                  </a:lnTo>
                  <a:lnTo>
                    <a:pt x="1504" y="0"/>
                  </a:lnTo>
                  <a:lnTo>
                    <a:pt x="1505" y="0"/>
                  </a:lnTo>
                  <a:lnTo>
                    <a:pt x="1505" y="0"/>
                  </a:lnTo>
                  <a:lnTo>
                    <a:pt x="1506" y="0"/>
                  </a:lnTo>
                  <a:lnTo>
                    <a:pt x="1507" y="0"/>
                  </a:lnTo>
                  <a:lnTo>
                    <a:pt x="1508" y="0"/>
                  </a:lnTo>
                  <a:lnTo>
                    <a:pt x="1509" y="0"/>
                  </a:lnTo>
                  <a:lnTo>
                    <a:pt x="1510" y="0"/>
                  </a:lnTo>
                  <a:lnTo>
                    <a:pt x="1511" y="0"/>
                  </a:lnTo>
                  <a:lnTo>
                    <a:pt x="1512" y="0"/>
                  </a:lnTo>
                  <a:lnTo>
                    <a:pt x="1512" y="0"/>
                  </a:lnTo>
                  <a:lnTo>
                    <a:pt x="1513" y="0"/>
                  </a:lnTo>
                  <a:lnTo>
                    <a:pt x="1514" y="0"/>
                  </a:lnTo>
                  <a:lnTo>
                    <a:pt x="1515" y="0"/>
                  </a:lnTo>
                  <a:lnTo>
                    <a:pt x="1516" y="0"/>
                  </a:lnTo>
                  <a:lnTo>
                    <a:pt x="1517" y="0"/>
                  </a:lnTo>
                  <a:lnTo>
                    <a:pt x="1518" y="0"/>
                  </a:lnTo>
                  <a:lnTo>
                    <a:pt x="1519" y="0"/>
                  </a:lnTo>
                  <a:lnTo>
                    <a:pt x="1519" y="0"/>
                  </a:lnTo>
                  <a:lnTo>
                    <a:pt x="1520" y="0"/>
                  </a:lnTo>
                  <a:lnTo>
                    <a:pt x="1521" y="0"/>
                  </a:lnTo>
                  <a:lnTo>
                    <a:pt x="1522" y="0"/>
                  </a:lnTo>
                  <a:lnTo>
                    <a:pt x="1523" y="0"/>
                  </a:lnTo>
                  <a:lnTo>
                    <a:pt x="1524" y="0"/>
                  </a:lnTo>
                  <a:lnTo>
                    <a:pt x="1525" y="0"/>
                  </a:lnTo>
                  <a:lnTo>
                    <a:pt x="1526" y="0"/>
                  </a:lnTo>
                  <a:lnTo>
                    <a:pt x="1526" y="0"/>
                  </a:lnTo>
                  <a:lnTo>
                    <a:pt x="1527" y="0"/>
                  </a:lnTo>
                  <a:lnTo>
                    <a:pt x="1528" y="0"/>
                  </a:lnTo>
                  <a:lnTo>
                    <a:pt x="1529" y="0"/>
                  </a:lnTo>
                  <a:lnTo>
                    <a:pt x="1530" y="0"/>
                  </a:lnTo>
                  <a:lnTo>
                    <a:pt x="1531" y="0"/>
                  </a:lnTo>
                  <a:lnTo>
                    <a:pt x="1532" y="0"/>
                  </a:lnTo>
                  <a:lnTo>
                    <a:pt x="1533" y="0"/>
                  </a:lnTo>
                  <a:lnTo>
                    <a:pt x="1533" y="0"/>
                  </a:lnTo>
                  <a:lnTo>
                    <a:pt x="1534" y="0"/>
                  </a:lnTo>
                  <a:lnTo>
                    <a:pt x="1535" y="0"/>
                  </a:lnTo>
                  <a:lnTo>
                    <a:pt x="1536" y="0"/>
                  </a:lnTo>
                  <a:lnTo>
                    <a:pt x="1537" y="0"/>
                  </a:lnTo>
                  <a:lnTo>
                    <a:pt x="1538" y="0"/>
                  </a:lnTo>
                  <a:lnTo>
                    <a:pt x="1539" y="0"/>
                  </a:lnTo>
                  <a:lnTo>
                    <a:pt x="1540" y="0"/>
                  </a:lnTo>
                  <a:lnTo>
                    <a:pt x="1540" y="0"/>
                  </a:lnTo>
                  <a:lnTo>
                    <a:pt x="1541" y="0"/>
                  </a:lnTo>
                  <a:lnTo>
                    <a:pt x="1542" y="0"/>
                  </a:lnTo>
                  <a:lnTo>
                    <a:pt x="1543" y="0"/>
                  </a:lnTo>
                  <a:lnTo>
                    <a:pt x="1544" y="0"/>
                  </a:lnTo>
                  <a:lnTo>
                    <a:pt x="1545" y="0"/>
                  </a:lnTo>
                  <a:lnTo>
                    <a:pt x="1546" y="0"/>
                  </a:lnTo>
                  <a:lnTo>
                    <a:pt x="1547" y="0"/>
                  </a:lnTo>
                  <a:lnTo>
                    <a:pt x="1547" y="0"/>
                  </a:lnTo>
                  <a:lnTo>
                    <a:pt x="1548" y="0"/>
                  </a:lnTo>
                  <a:lnTo>
                    <a:pt x="1549" y="0"/>
                  </a:lnTo>
                  <a:lnTo>
                    <a:pt x="1550" y="0"/>
                  </a:lnTo>
                  <a:lnTo>
                    <a:pt x="1551" y="0"/>
                  </a:lnTo>
                  <a:lnTo>
                    <a:pt x="1552" y="0"/>
                  </a:lnTo>
                  <a:lnTo>
                    <a:pt x="1553" y="0"/>
                  </a:lnTo>
                  <a:lnTo>
                    <a:pt x="1554" y="0"/>
                  </a:lnTo>
                  <a:lnTo>
                    <a:pt x="1554" y="0"/>
                  </a:lnTo>
                  <a:lnTo>
                    <a:pt x="1555" y="0"/>
                  </a:lnTo>
                  <a:lnTo>
                    <a:pt x="1556" y="0"/>
                  </a:lnTo>
                  <a:lnTo>
                    <a:pt x="1557" y="0"/>
                  </a:lnTo>
                  <a:lnTo>
                    <a:pt x="1558" y="0"/>
                  </a:lnTo>
                  <a:lnTo>
                    <a:pt x="1559" y="0"/>
                  </a:lnTo>
                  <a:lnTo>
                    <a:pt x="1560" y="0"/>
                  </a:lnTo>
                  <a:lnTo>
                    <a:pt x="1561" y="0"/>
                  </a:lnTo>
                  <a:lnTo>
                    <a:pt x="1561" y="0"/>
                  </a:lnTo>
                  <a:lnTo>
                    <a:pt x="1562" y="0"/>
                  </a:lnTo>
                  <a:lnTo>
                    <a:pt x="1563" y="0"/>
                  </a:lnTo>
                  <a:lnTo>
                    <a:pt x="1564" y="0"/>
                  </a:lnTo>
                  <a:lnTo>
                    <a:pt x="1565" y="0"/>
                  </a:lnTo>
                  <a:lnTo>
                    <a:pt x="1566" y="0"/>
                  </a:lnTo>
                  <a:lnTo>
                    <a:pt x="1567" y="0"/>
                  </a:lnTo>
                  <a:lnTo>
                    <a:pt x="1567" y="0"/>
                  </a:lnTo>
                  <a:lnTo>
                    <a:pt x="1568" y="0"/>
                  </a:lnTo>
                  <a:lnTo>
                    <a:pt x="1569" y="0"/>
                  </a:lnTo>
                  <a:lnTo>
                    <a:pt x="1570" y="0"/>
                  </a:lnTo>
                  <a:lnTo>
                    <a:pt x="1571" y="0"/>
                  </a:lnTo>
                  <a:lnTo>
                    <a:pt x="1572" y="0"/>
                  </a:lnTo>
                  <a:lnTo>
                    <a:pt x="1573" y="0"/>
                  </a:lnTo>
                  <a:lnTo>
                    <a:pt x="1574" y="0"/>
                  </a:lnTo>
                  <a:lnTo>
                    <a:pt x="1574" y="0"/>
                  </a:lnTo>
                  <a:lnTo>
                    <a:pt x="1575" y="0"/>
                  </a:lnTo>
                  <a:lnTo>
                    <a:pt x="1576" y="0"/>
                  </a:lnTo>
                  <a:lnTo>
                    <a:pt x="1577" y="0"/>
                  </a:lnTo>
                  <a:lnTo>
                    <a:pt x="1578" y="0"/>
                  </a:lnTo>
                  <a:lnTo>
                    <a:pt x="1579" y="0"/>
                  </a:lnTo>
                  <a:lnTo>
                    <a:pt x="1580" y="0"/>
                  </a:lnTo>
                  <a:lnTo>
                    <a:pt x="1581" y="0"/>
                  </a:lnTo>
                  <a:lnTo>
                    <a:pt x="1581" y="0"/>
                  </a:lnTo>
                  <a:lnTo>
                    <a:pt x="1582" y="0"/>
                  </a:lnTo>
                  <a:lnTo>
                    <a:pt x="1583" y="0"/>
                  </a:lnTo>
                  <a:lnTo>
                    <a:pt x="1584" y="0"/>
                  </a:lnTo>
                  <a:lnTo>
                    <a:pt x="1585" y="0"/>
                  </a:lnTo>
                  <a:lnTo>
                    <a:pt x="1586" y="0"/>
                  </a:lnTo>
                  <a:lnTo>
                    <a:pt x="1587" y="0"/>
                  </a:lnTo>
                  <a:lnTo>
                    <a:pt x="1588" y="0"/>
                  </a:lnTo>
                  <a:lnTo>
                    <a:pt x="1588" y="0"/>
                  </a:lnTo>
                  <a:lnTo>
                    <a:pt x="1589" y="0"/>
                  </a:lnTo>
                  <a:lnTo>
                    <a:pt x="1590" y="0"/>
                  </a:lnTo>
                  <a:lnTo>
                    <a:pt x="1591" y="0"/>
                  </a:lnTo>
                  <a:lnTo>
                    <a:pt x="1592" y="0"/>
                  </a:lnTo>
                  <a:lnTo>
                    <a:pt x="1593" y="0"/>
                  </a:lnTo>
                  <a:lnTo>
                    <a:pt x="1594" y="0"/>
                  </a:lnTo>
                  <a:lnTo>
                    <a:pt x="1594" y="0"/>
                  </a:lnTo>
                  <a:lnTo>
                    <a:pt x="1595" y="0"/>
                  </a:lnTo>
                  <a:lnTo>
                    <a:pt x="1595" y="0"/>
                  </a:lnTo>
                  <a:lnTo>
                    <a:pt x="1596" y="0"/>
                  </a:lnTo>
                  <a:lnTo>
                    <a:pt x="1597" y="0"/>
                  </a:lnTo>
                  <a:lnTo>
                    <a:pt x="1598" y="0"/>
                  </a:lnTo>
                  <a:lnTo>
                    <a:pt x="1599" y="0"/>
                  </a:lnTo>
                  <a:lnTo>
                    <a:pt x="1600" y="0"/>
                  </a:lnTo>
                  <a:lnTo>
                    <a:pt x="1601" y="0"/>
                  </a:lnTo>
                  <a:lnTo>
                    <a:pt x="1601" y="0"/>
                  </a:lnTo>
                  <a:lnTo>
                    <a:pt x="1602" y="0"/>
                  </a:lnTo>
                  <a:lnTo>
                    <a:pt x="1603" y="0"/>
                  </a:lnTo>
                  <a:lnTo>
                    <a:pt x="1604" y="0"/>
                  </a:lnTo>
                  <a:lnTo>
                    <a:pt x="1605" y="0"/>
                  </a:lnTo>
                  <a:lnTo>
                    <a:pt x="1606" y="0"/>
                  </a:lnTo>
                  <a:lnTo>
                    <a:pt x="1606" y="0"/>
                  </a:lnTo>
                  <a:lnTo>
                    <a:pt x="1607" y="0"/>
                  </a:lnTo>
                  <a:lnTo>
                    <a:pt x="1607" y="0"/>
                  </a:lnTo>
                  <a:lnTo>
                    <a:pt x="1608" y="0"/>
                  </a:lnTo>
                  <a:lnTo>
                    <a:pt x="1609" y="0"/>
                  </a:lnTo>
                  <a:lnTo>
                    <a:pt x="1610" y="0"/>
                  </a:lnTo>
                  <a:lnTo>
                    <a:pt x="1611" y="0"/>
                  </a:lnTo>
                  <a:lnTo>
                    <a:pt x="1612" y="0"/>
                  </a:lnTo>
                  <a:lnTo>
                    <a:pt x="1613" y="0"/>
                  </a:lnTo>
                  <a:lnTo>
                    <a:pt x="1613" y="0"/>
                  </a:lnTo>
                  <a:lnTo>
                    <a:pt x="1614" y="0"/>
                  </a:lnTo>
                  <a:lnTo>
                    <a:pt x="1615" y="0"/>
                  </a:lnTo>
                  <a:lnTo>
                    <a:pt x="1616" y="0"/>
                  </a:lnTo>
                  <a:lnTo>
                    <a:pt x="1617" y="0"/>
                  </a:lnTo>
                  <a:lnTo>
                    <a:pt x="1618" y="0"/>
                  </a:lnTo>
                  <a:lnTo>
                    <a:pt x="1619" y="0"/>
                  </a:lnTo>
                  <a:lnTo>
                    <a:pt x="1620" y="0"/>
                  </a:lnTo>
                  <a:lnTo>
                    <a:pt x="1620" y="0"/>
                  </a:lnTo>
                  <a:lnTo>
                    <a:pt x="1621" y="0"/>
                  </a:lnTo>
                  <a:lnTo>
                    <a:pt x="1622" y="0"/>
                  </a:lnTo>
                  <a:lnTo>
                    <a:pt x="1623" y="0"/>
                  </a:lnTo>
                  <a:lnTo>
                    <a:pt x="1624" y="0"/>
                  </a:lnTo>
                  <a:lnTo>
                    <a:pt x="1625" y="0"/>
                  </a:lnTo>
                  <a:lnTo>
                    <a:pt x="1626" y="0"/>
                  </a:lnTo>
                  <a:lnTo>
                    <a:pt x="1627" y="0"/>
                  </a:lnTo>
                  <a:lnTo>
                    <a:pt x="1627" y="0"/>
                  </a:lnTo>
                  <a:lnTo>
                    <a:pt x="1628" y="0"/>
                  </a:lnTo>
                  <a:lnTo>
                    <a:pt x="1629" y="0"/>
                  </a:lnTo>
                  <a:lnTo>
                    <a:pt x="1630" y="0"/>
                  </a:lnTo>
                  <a:lnTo>
                    <a:pt x="1631" y="0"/>
                  </a:lnTo>
                  <a:lnTo>
                    <a:pt x="1632" y="0"/>
                  </a:lnTo>
                  <a:lnTo>
                    <a:pt x="1633" y="0"/>
                  </a:lnTo>
                  <a:lnTo>
                    <a:pt x="1634" y="0"/>
                  </a:lnTo>
                  <a:lnTo>
                    <a:pt x="1634" y="0"/>
                  </a:lnTo>
                  <a:lnTo>
                    <a:pt x="1635" y="0"/>
                  </a:lnTo>
                  <a:lnTo>
                    <a:pt x="1636" y="0"/>
                  </a:lnTo>
                  <a:lnTo>
                    <a:pt x="1637" y="0"/>
                  </a:lnTo>
                  <a:lnTo>
                    <a:pt x="1638" y="0"/>
                  </a:lnTo>
                  <a:lnTo>
                    <a:pt x="1639" y="0"/>
                  </a:lnTo>
                  <a:lnTo>
                    <a:pt x="1640" y="0"/>
                  </a:lnTo>
                  <a:lnTo>
                    <a:pt x="1640" y="0"/>
                  </a:lnTo>
                  <a:lnTo>
                    <a:pt x="1641" y="0"/>
                  </a:lnTo>
                  <a:lnTo>
                    <a:pt x="1642" y="0"/>
                  </a:lnTo>
                  <a:lnTo>
                    <a:pt x="1643" y="0"/>
                  </a:lnTo>
                  <a:lnTo>
                    <a:pt x="1644" y="0"/>
                  </a:lnTo>
                  <a:lnTo>
                    <a:pt x="1645" y="0"/>
                  </a:lnTo>
                  <a:lnTo>
                    <a:pt x="1646" y="0"/>
                  </a:lnTo>
                  <a:lnTo>
                    <a:pt x="1647" y="0"/>
                  </a:lnTo>
                  <a:lnTo>
                    <a:pt x="1647" y="0"/>
                  </a:lnTo>
                  <a:lnTo>
                    <a:pt x="1648" y="0"/>
                  </a:lnTo>
                  <a:lnTo>
                    <a:pt x="1649" y="0"/>
                  </a:lnTo>
                  <a:lnTo>
                    <a:pt x="1650" y="0"/>
                  </a:lnTo>
                  <a:lnTo>
                    <a:pt x="1651" y="0"/>
                  </a:lnTo>
                  <a:lnTo>
                    <a:pt x="1652" y="0"/>
                  </a:lnTo>
                  <a:lnTo>
                    <a:pt x="1653" y="0"/>
                  </a:lnTo>
                  <a:lnTo>
                    <a:pt x="1654" y="0"/>
                  </a:lnTo>
                  <a:lnTo>
                    <a:pt x="1654" y="0"/>
                  </a:lnTo>
                  <a:lnTo>
                    <a:pt x="1654" y="0"/>
                  </a:lnTo>
                  <a:lnTo>
                    <a:pt x="1655" y="0"/>
                  </a:lnTo>
                  <a:lnTo>
                    <a:pt x="1656" y="0"/>
                  </a:lnTo>
                  <a:lnTo>
                    <a:pt x="1657" y="0"/>
                  </a:lnTo>
                  <a:lnTo>
                    <a:pt x="1658" y="0"/>
                  </a:lnTo>
                  <a:lnTo>
                    <a:pt x="1659" y="0"/>
                  </a:lnTo>
                  <a:lnTo>
                    <a:pt x="1660" y="0"/>
                  </a:lnTo>
                  <a:lnTo>
                    <a:pt x="1661" y="0"/>
                  </a:lnTo>
                  <a:lnTo>
                    <a:pt x="1661" y="0"/>
                  </a:lnTo>
                  <a:lnTo>
                    <a:pt x="1662" y="0"/>
                  </a:lnTo>
                  <a:lnTo>
                    <a:pt x="1663" y="0"/>
                  </a:lnTo>
                  <a:lnTo>
                    <a:pt x="1664" y="0"/>
                  </a:lnTo>
                  <a:lnTo>
                    <a:pt x="1665" y="0"/>
                  </a:lnTo>
                  <a:lnTo>
                    <a:pt x="1666" y="0"/>
                  </a:lnTo>
                  <a:lnTo>
                    <a:pt x="1667" y="0"/>
                  </a:lnTo>
                  <a:lnTo>
                    <a:pt x="1667" y="0"/>
                  </a:lnTo>
                  <a:lnTo>
                    <a:pt x="1668" y="0"/>
                  </a:lnTo>
                  <a:lnTo>
                    <a:pt x="1669" y="0"/>
                  </a:lnTo>
                  <a:lnTo>
                    <a:pt x="1670" y="0"/>
                  </a:lnTo>
                  <a:lnTo>
                    <a:pt x="1671" y="0"/>
                  </a:lnTo>
                  <a:lnTo>
                    <a:pt x="1672" y="0"/>
                  </a:lnTo>
                  <a:lnTo>
                    <a:pt x="1673" y="0"/>
                  </a:lnTo>
                  <a:lnTo>
                    <a:pt x="1674" y="0"/>
                  </a:lnTo>
                  <a:lnTo>
                    <a:pt x="1674" y="0"/>
                  </a:lnTo>
                  <a:lnTo>
                    <a:pt x="1675" y="0"/>
                  </a:lnTo>
                  <a:lnTo>
                    <a:pt x="1676" y="0"/>
                  </a:lnTo>
                  <a:lnTo>
                    <a:pt x="1676" y="0"/>
                  </a:lnTo>
                  <a:lnTo>
                    <a:pt x="1677" y="0"/>
                  </a:lnTo>
                  <a:lnTo>
                    <a:pt x="1678" y="0"/>
                  </a:lnTo>
                  <a:lnTo>
                    <a:pt x="1679" y="0"/>
                  </a:lnTo>
                  <a:lnTo>
                    <a:pt x="1680" y="0"/>
                  </a:lnTo>
                  <a:lnTo>
                    <a:pt x="1681" y="0"/>
                  </a:lnTo>
                  <a:lnTo>
                    <a:pt x="1681" y="0"/>
                  </a:lnTo>
                  <a:lnTo>
                    <a:pt x="1682" y="0"/>
                  </a:lnTo>
                  <a:lnTo>
                    <a:pt x="1682" y="0"/>
                  </a:lnTo>
                  <a:lnTo>
                    <a:pt x="1683" y="0"/>
                  </a:lnTo>
                  <a:lnTo>
                    <a:pt x="1684" y="0"/>
                  </a:lnTo>
                  <a:lnTo>
                    <a:pt x="1685" y="0"/>
                  </a:lnTo>
                  <a:lnTo>
                    <a:pt x="1686" y="0"/>
                  </a:lnTo>
                  <a:lnTo>
                    <a:pt x="1687" y="0"/>
                  </a:lnTo>
                  <a:lnTo>
                    <a:pt x="1687" y="0"/>
                  </a:lnTo>
                  <a:lnTo>
                    <a:pt x="1688" y="0"/>
                  </a:lnTo>
                  <a:lnTo>
                    <a:pt x="1689" y="0"/>
                  </a:lnTo>
                  <a:lnTo>
                    <a:pt x="1690" y="0"/>
                  </a:lnTo>
                  <a:lnTo>
                    <a:pt x="1691" y="0"/>
                  </a:lnTo>
                  <a:lnTo>
                    <a:pt x="1692" y="0"/>
                  </a:lnTo>
                  <a:lnTo>
                    <a:pt x="1693" y="0"/>
                  </a:lnTo>
                  <a:lnTo>
                    <a:pt x="1693" y="0"/>
                  </a:lnTo>
                  <a:lnTo>
                    <a:pt x="1694" y="0"/>
                  </a:lnTo>
                  <a:lnTo>
                    <a:pt x="1694" y="0"/>
                  </a:lnTo>
                  <a:lnTo>
                    <a:pt x="1695" y="0"/>
                  </a:lnTo>
                  <a:lnTo>
                    <a:pt x="1696" y="0"/>
                  </a:lnTo>
                  <a:lnTo>
                    <a:pt x="1697" y="0"/>
                  </a:lnTo>
                  <a:lnTo>
                    <a:pt x="1698" y="0"/>
                  </a:lnTo>
                  <a:lnTo>
                    <a:pt x="1699" y="0"/>
                  </a:lnTo>
                  <a:lnTo>
                    <a:pt x="1699" y="0"/>
                  </a:lnTo>
                  <a:lnTo>
                    <a:pt x="1700" y="0"/>
                  </a:lnTo>
                  <a:lnTo>
                    <a:pt x="1701" y="0"/>
                  </a:lnTo>
                  <a:lnTo>
                    <a:pt x="1702" y="0"/>
                  </a:lnTo>
                  <a:lnTo>
                    <a:pt x="1703" y="0"/>
                  </a:lnTo>
                  <a:lnTo>
                    <a:pt x="1704" y="0"/>
                  </a:lnTo>
                  <a:lnTo>
                    <a:pt x="170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707" y="0"/>
                  </a:lnTo>
                  <a:lnTo>
                    <a:pt x="1708" y="0"/>
                  </a:lnTo>
                  <a:lnTo>
                    <a:pt x="1709" y="0"/>
                  </a:lnTo>
                  <a:lnTo>
                    <a:pt x="1710" y="0"/>
                  </a:lnTo>
                  <a:lnTo>
                    <a:pt x="1711" y="0"/>
                  </a:lnTo>
                  <a:lnTo>
                    <a:pt x="1712" y="0"/>
                  </a:lnTo>
                  <a:lnTo>
                    <a:pt x="1712" y="0"/>
                  </a:lnTo>
                  <a:lnTo>
                    <a:pt x="1713" y="0"/>
                  </a:lnTo>
                  <a:lnTo>
                    <a:pt x="1714" y="0"/>
                  </a:lnTo>
                  <a:lnTo>
                    <a:pt x="1715" y="0"/>
                  </a:lnTo>
                  <a:lnTo>
                    <a:pt x="1716" y="0"/>
                  </a:lnTo>
                  <a:lnTo>
                    <a:pt x="1717" y="0"/>
                  </a:lnTo>
                  <a:lnTo>
                    <a:pt x="1718" y="0"/>
                  </a:lnTo>
                  <a:lnTo>
                    <a:pt x="1718" y="0"/>
                  </a:lnTo>
                  <a:lnTo>
                    <a:pt x="1718" y="0"/>
                  </a:lnTo>
                  <a:lnTo>
                    <a:pt x="1719" y="0"/>
                  </a:lnTo>
                  <a:lnTo>
                    <a:pt x="1720" y="0"/>
                  </a:lnTo>
                  <a:lnTo>
                    <a:pt x="1721" y="0"/>
                  </a:lnTo>
                  <a:lnTo>
                    <a:pt x="1722" y="0"/>
                  </a:lnTo>
                  <a:lnTo>
                    <a:pt x="1723" y="0"/>
                  </a:lnTo>
                  <a:lnTo>
                    <a:pt x="1724" y="0"/>
                  </a:lnTo>
                  <a:lnTo>
                    <a:pt x="1724" y="0"/>
                  </a:lnTo>
                  <a:lnTo>
                    <a:pt x="1724" y="0"/>
                  </a:lnTo>
                  <a:lnTo>
                    <a:pt x="1725" y="0"/>
                  </a:lnTo>
                  <a:lnTo>
                    <a:pt x="1726" y="0"/>
                  </a:lnTo>
                  <a:lnTo>
                    <a:pt x="1727" y="0"/>
                  </a:lnTo>
                  <a:lnTo>
                    <a:pt x="1728" y="0"/>
                  </a:lnTo>
                  <a:lnTo>
                    <a:pt x="1729" y="0"/>
                  </a:lnTo>
                  <a:lnTo>
                    <a:pt x="1730" y="0"/>
                  </a:lnTo>
                  <a:lnTo>
                    <a:pt x="1731" y="0"/>
                  </a:lnTo>
                  <a:lnTo>
                    <a:pt x="1731" y="0"/>
                  </a:lnTo>
                  <a:lnTo>
                    <a:pt x="1732" y="0"/>
                  </a:lnTo>
                  <a:lnTo>
                    <a:pt x="1733" y="0"/>
                  </a:lnTo>
                  <a:lnTo>
                    <a:pt x="1734" y="0"/>
                  </a:lnTo>
                  <a:lnTo>
                    <a:pt x="1735" y="0"/>
                  </a:lnTo>
                  <a:lnTo>
                    <a:pt x="1736" y="0"/>
                  </a:lnTo>
                  <a:lnTo>
                    <a:pt x="1737" y="0"/>
                  </a:lnTo>
                  <a:lnTo>
                    <a:pt x="1738" y="0"/>
                  </a:lnTo>
                  <a:lnTo>
                    <a:pt x="1739" y="0"/>
                  </a:lnTo>
                  <a:lnTo>
                    <a:pt x="1739" y="0"/>
                  </a:lnTo>
                  <a:lnTo>
                    <a:pt x="1740" y="0"/>
                  </a:lnTo>
                  <a:lnTo>
                    <a:pt x="1741" y="0"/>
                  </a:lnTo>
                  <a:lnTo>
                    <a:pt x="1742" y="0"/>
                  </a:lnTo>
                  <a:lnTo>
                    <a:pt x="1743" y="0"/>
                  </a:lnTo>
                  <a:lnTo>
                    <a:pt x="1744" y="0"/>
                  </a:lnTo>
                  <a:lnTo>
                    <a:pt x="1745" y="0"/>
                  </a:lnTo>
                  <a:lnTo>
                    <a:pt x="1746" y="0"/>
                  </a:lnTo>
                  <a:lnTo>
                    <a:pt x="1746" y="0"/>
                  </a:lnTo>
                  <a:lnTo>
                    <a:pt x="1747" y="0"/>
                  </a:lnTo>
                  <a:lnTo>
                    <a:pt x="1748" y="0"/>
                  </a:lnTo>
                  <a:lnTo>
                    <a:pt x="1749" y="0"/>
                  </a:lnTo>
                  <a:lnTo>
                    <a:pt x="1750" y="0"/>
                  </a:lnTo>
                  <a:lnTo>
                    <a:pt x="1751" y="0"/>
                  </a:lnTo>
                  <a:lnTo>
                    <a:pt x="1752" y="0"/>
                  </a:lnTo>
                  <a:lnTo>
                    <a:pt x="1753" y="0"/>
                  </a:lnTo>
                  <a:lnTo>
                    <a:pt x="1753" y="0"/>
                  </a:lnTo>
                  <a:lnTo>
                    <a:pt x="1754" y="0"/>
                  </a:lnTo>
                  <a:lnTo>
                    <a:pt x="1755" y="0"/>
                  </a:lnTo>
                  <a:lnTo>
                    <a:pt x="1756" y="0"/>
                  </a:lnTo>
                  <a:lnTo>
                    <a:pt x="1757" y="0"/>
                  </a:lnTo>
                  <a:lnTo>
                    <a:pt x="1758" y="0"/>
                  </a:lnTo>
                  <a:lnTo>
                    <a:pt x="1759" y="0"/>
                  </a:lnTo>
                  <a:lnTo>
                    <a:pt x="1760" y="0"/>
                  </a:lnTo>
                  <a:lnTo>
                    <a:pt x="1761" y="0"/>
                  </a:lnTo>
                  <a:lnTo>
                    <a:pt x="1761" y="0"/>
                  </a:lnTo>
                  <a:lnTo>
                    <a:pt x="1762" y="0"/>
                  </a:lnTo>
                  <a:lnTo>
                    <a:pt x="1763" y="0"/>
                  </a:lnTo>
                  <a:lnTo>
                    <a:pt x="1764" y="0"/>
                  </a:lnTo>
                  <a:lnTo>
                    <a:pt x="1765" y="0"/>
                  </a:lnTo>
                  <a:lnTo>
                    <a:pt x="1766" y="0"/>
                  </a:lnTo>
                  <a:lnTo>
                    <a:pt x="1767" y="0"/>
                  </a:lnTo>
                  <a:lnTo>
                    <a:pt x="1768" y="0"/>
                  </a:lnTo>
                  <a:lnTo>
                    <a:pt x="1768" y="0"/>
                  </a:lnTo>
                  <a:lnTo>
                    <a:pt x="1769" y="0"/>
                  </a:lnTo>
                  <a:lnTo>
                    <a:pt x="1770" y="0"/>
                  </a:lnTo>
                  <a:lnTo>
                    <a:pt x="1771" y="0"/>
                  </a:lnTo>
                  <a:lnTo>
                    <a:pt x="1772" y="0"/>
                  </a:lnTo>
                  <a:lnTo>
                    <a:pt x="1773" y="0"/>
                  </a:lnTo>
                  <a:lnTo>
                    <a:pt x="1774" y="0"/>
                  </a:lnTo>
                  <a:lnTo>
                    <a:pt x="1775" y="0"/>
                  </a:lnTo>
                  <a:lnTo>
                    <a:pt x="1775" y="0"/>
                  </a:lnTo>
                  <a:lnTo>
                    <a:pt x="1776" y="0"/>
                  </a:lnTo>
                  <a:lnTo>
                    <a:pt x="1777" y="0"/>
                  </a:lnTo>
                  <a:lnTo>
                    <a:pt x="1778" y="0"/>
                  </a:lnTo>
                  <a:lnTo>
                    <a:pt x="1779" y="0"/>
                  </a:lnTo>
                  <a:lnTo>
                    <a:pt x="1780" y="0"/>
                  </a:lnTo>
                  <a:lnTo>
                    <a:pt x="1781" y="0"/>
                  </a:lnTo>
                  <a:lnTo>
                    <a:pt x="1782" y="0"/>
                  </a:lnTo>
                  <a:lnTo>
                    <a:pt x="1783" y="0"/>
                  </a:lnTo>
                  <a:lnTo>
                    <a:pt x="1783" y="0"/>
                  </a:lnTo>
                  <a:lnTo>
                    <a:pt x="1784" y="0"/>
                  </a:lnTo>
                  <a:lnTo>
                    <a:pt x="1785" y="0"/>
                  </a:lnTo>
                  <a:lnTo>
                    <a:pt x="1786" y="0"/>
                  </a:lnTo>
                  <a:lnTo>
                    <a:pt x="1787" y="0"/>
                  </a:lnTo>
                  <a:lnTo>
                    <a:pt x="1788" y="0"/>
                  </a:lnTo>
                  <a:lnTo>
                    <a:pt x="1789" y="0"/>
                  </a:lnTo>
                  <a:lnTo>
                    <a:pt x="1790" y="0"/>
                  </a:lnTo>
                  <a:lnTo>
                    <a:pt x="1790" y="0"/>
                  </a:lnTo>
                  <a:lnTo>
                    <a:pt x="1791" y="0"/>
                  </a:lnTo>
                  <a:lnTo>
                    <a:pt x="1792" y="0"/>
                  </a:lnTo>
                  <a:lnTo>
                    <a:pt x="1793" y="0"/>
                  </a:lnTo>
                  <a:lnTo>
                    <a:pt x="1794" y="0"/>
                  </a:lnTo>
                  <a:lnTo>
                    <a:pt x="1795" y="0"/>
                  </a:lnTo>
                  <a:lnTo>
                    <a:pt x="1796" y="0"/>
                  </a:lnTo>
                  <a:lnTo>
                    <a:pt x="1797" y="0"/>
                  </a:lnTo>
                  <a:lnTo>
                    <a:pt x="1797" y="0"/>
                  </a:lnTo>
                  <a:lnTo>
                    <a:pt x="1798" y="0"/>
                  </a:lnTo>
                  <a:lnTo>
                    <a:pt x="1799" y="0"/>
                  </a:lnTo>
                  <a:lnTo>
                    <a:pt x="1800" y="0"/>
                  </a:lnTo>
                  <a:lnTo>
                    <a:pt x="1801" y="0"/>
                  </a:lnTo>
                  <a:lnTo>
                    <a:pt x="1802" y="0"/>
                  </a:lnTo>
                  <a:lnTo>
                    <a:pt x="1803" y="0"/>
                  </a:lnTo>
                  <a:lnTo>
                    <a:pt x="1804" y="0"/>
                  </a:lnTo>
                  <a:lnTo>
                    <a:pt x="1804" y="0"/>
                  </a:lnTo>
                  <a:lnTo>
                    <a:pt x="1805" y="0"/>
                  </a:lnTo>
                  <a:lnTo>
                    <a:pt x="1806" y="0"/>
                  </a:lnTo>
                  <a:lnTo>
                    <a:pt x="1807" y="0"/>
                  </a:lnTo>
                  <a:lnTo>
                    <a:pt x="1808" y="0"/>
                  </a:lnTo>
                  <a:lnTo>
                    <a:pt x="1809" y="0"/>
                  </a:lnTo>
                  <a:lnTo>
                    <a:pt x="1810" y="0"/>
                  </a:lnTo>
                  <a:lnTo>
                    <a:pt x="1811" y="0"/>
                  </a:lnTo>
                  <a:lnTo>
                    <a:pt x="1812" y="0"/>
                  </a:lnTo>
                  <a:lnTo>
                    <a:pt x="1812" y="0"/>
                  </a:lnTo>
                  <a:lnTo>
                    <a:pt x="1813" y="0"/>
                  </a:lnTo>
                  <a:lnTo>
                    <a:pt x="1814" y="0"/>
                  </a:lnTo>
                  <a:lnTo>
                    <a:pt x="1815" y="0"/>
                  </a:lnTo>
                  <a:lnTo>
                    <a:pt x="1816" y="0"/>
                  </a:lnTo>
                  <a:lnTo>
                    <a:pt x="1817" y="0"/>
                  </a:lnTo>
                  <a:lnTo>
                    <a:pt x="1818" y="0"/>
                  </a:lnTo>
                  <a:lnTo>
                    <a:pt x="1819" y="0"/>
                  </a:lnTo>
                  <a:lnTo>
                    <a:pt x="1819" y="0"/>
                  </a:lnTo>
                  <a:lnTo>
                    <a:pt x="1820" y="0"/>
                  </a:lnTo>
                  <a:lnTo>
                    <a:pt x="1821" y="0"/>
                  </a:lnTo>
                  <a:lnTo>
                    <a:pt x="1822" y="0"/>
                  </a:lnTo>
                  <a:lnTo>
                    <a:pt x="1823" y="0"/>
                  </a:lnTo>
                  <a:lnTo>
                    <a:pt x="1824" y="0"/>
                  </a:lnTo>
                  <a:lnTo>
                    <a:pt x="1825" y="0"/>
                  </a:lnTo>
                  <a:lnTo>
                    <a:pt x="1826" y="0"/>
                  </a:lnTo>
                  <a:lnTo>
                    <a:pt x="1826" y="0"/>
                  </a:lnTo>
                  <a:lnTo>
                    <a:pt x="1827" y="0"/>
                  </a:lnTo>
                  <a:lnTo>
                    <a:pt x="1828" y="0"/>
                  </a:lnTo>
                  <a:lnTo>
                    <a:pt x="1829" y="0"/>
                  </a:lnTo>
                  <a:lnTo>
                    <a:pt x="1830" y="0"/>
                  </a:lnTo>
                  <a:lnTo>
                    <a:pt x="1831" y="0"/>
                  </a:lnTo>
                  <a:lnTo>
                    <a:pt x="1832" y="0"/>
                  </a:lnTo>
                  <a:lnTo>
                    <a:pt x="1833" y="0"/>
                  </a:lnTo>
                  <a:lnTo>
                    <a:pt x="1834" y="0"/>
                  </a:lnTo>
                  <a:lnTo>
                    <a:pt x="1834" y="0"/>
                  </a:lnTo>
                  <a:lnTo>
                    <a:pt x="1835" y="0"/>
                  </a:lnTo>
                  <a:lnTo>
                    <a:pt x="1836" y="0"/>
                  </a:lnTo>
                  <a:lnTo>
                    <a:pt x="1837" y="0"/>
                  </a:lnTo>
                  <a:lnTo>
                    <a:pt x="1838" y="0"/>
                  </a:lnTo>
                  <a:lnTo>
                    <a:pt x="1839" y="0"/>
                  </a:lnTo>
                  <a:lnTo>
                    <a:pt x="1840" y="0"/>
                  </a:lnTo>
                  <a:lnTo>
                    <a:pt x="1841" y="0"/>
                  </a:lnTo>
                  <a:lnTo>
                    <a:pt x="1841" y="0"/>
                  </a:lnTo>
                  <a:lnTo>
                    <a:pt x="1842" y="0"/>
                  </a:lnTo>
                  <a:lnTo>
                    <a:pt x="1843" y="0"/>
                  </a:lnTo>
                  <a:lnTo>
                    <a:pt x="1844" y="0"/>
                  </a:lnTo>
                  <a:lnTo>
                    <a:pt x="1845" y="0"/>
                  </a:lnTo>
                  <a:lnTo>
                    <a:pt x="1846" y="0"/>
                  </a:lnTo>
                  <a:lnTo>
                    <a:pt x="1847" y="0"/>
                  </a:lnTo>
                  <a:lnTo>
                    <a:pt x="1848" y="0"/>
                  </a:lnTo>
                  <a:lnTo>
                    <a:pt x="1848" y="0"/>
                  </a:lnTo>
                  <a:lnTo>
                    <a:pt x="1849" y="0"/>
                  </a:lnTo>
                  <a:lnTo>
                    <a:pt x="1850" y="0"/>
                  </a:lnTo>
                  <a:lnTo>
                    <a:pt x="1851" y="0"/>
                  </a:lnTo>
                  <a:lnTo>
                    <a:pt x="1852" y="0"/>
                  </a:lnTo>
                  <a:lnTo>
                    <a:pt x="1853" y="0"/>
                  </a:lnTo>
                  <a:lnTo>
                    <a:pt x="1854" y="0"/>
                  </a:lnTo>
                  <a:lnTo>
                    <a:pt x="1855" y="0"/>
                  </a:lnTo>
                  <a:lnTo>
                    <a:pt x="1856" y="0"/>
                  </a:lnTo>
                  <a:lnTo>
                    <a:pt x="1856" y="0"/>
                  </a:lnTo>
                  <a:lnTo>
                    <a:pt x="1857" y="0"/>
                  </a:lnTo>
                  <a:lnTo>
                    <a:pt x="1858" y="0"/>
                  </a:lnTo>
                  <a:lnTo>
                    <a:pt x="1859" y="0"/>
                  </a:lnTo>
                  <a:lnTo>
                    <a:pt x="1860" y="0"/>
                  </a:lnTo>
                  <a:lnTo>
                    <a:pt x="1861" y="0"/>
                  </a:lnTo>
                  <a:lnTo>
                    <a:pt x="1862" y="0"/>
                  </a:lnTo>
                  <a:lnTo>
                    <a:pt x="1863" y="0"/>
                  </a:lnTo>
                  <a:lnTo>
                    <a:pt x="1863" y="0"/>
                  </a:lnTo>
                  <a:lnTo>
                    <a:pt x="1864" y="0"/>
                  </a:lnTo>
                  <a:lnTo>
                    <a:pt x="1865" y="0"/>
                  </a:lnTo>
                  <a:lnTo>
                    <a:pt x="1866" y="0"/>
                  </a:lnTo>
                  <a:lnTo>
                    <a:pt x="1867" y="0"/>
                  </a:lnTo>
                  <a:lnTo>
                    <a:pt x="1868" y="0"/>
                  </a:lnTo>
                  <a:lnTo>
                    <a:pt x="1869" y="0"/>
                  </a:lnTo>
                  <a:lnTo>
                    <a:pt x="1870" y="0"/>
                  </a:lnTo>
                  <a:lnTo>
                    <a:pt x="1870" y="0"/>
                  </a:lnTo>
                  <a:lnTo>
                    <a:pt x="1871" y="0"/>
                  </a:lnTo>
                  <a:lnTo>
                    <a:pt x="1872" y="0"/>
                  </a:lnTo>
                  <a:lnTo>
                    <a:pt x="1873" y="0"/>
                  </a:lnTo>
                  <a:lnTo>
                    <a:pt x="1874" y="0"/>
                  </a:lnTo>
                  <a:lnTo>
                    <a:pt x="1875" y="0"/>
                  </a:lnTo>
                  <a:lnTo>
                    <a:pt x="1876" y="0"/>
                  </a:lnTo>
                  <a:lnTo>
                    <a:pt x="1877" y="0"/>
                  </a:lnTo>
                  <a:lnTo>
                    <a:pt x="1878" y="0"/>
                  </a:lnTo>
                  <a:lnTo>
                    <a:pt x="1878" y="0"/>
                  </a:lnTo>
                  <a:lnTo>
                    <a:pt x="1879" y="0"/>
                  </a:lnTo>
                  <a:lnTo>
                    <a:pt x="1880" y="0"/>
                  </a:lnTo>
                  <a:lnTo>
                    <a:pt x="1881" y="0"/>
                  </a:lnTo>
                  <a:lnTo>
                    <a:pt x="1882" y="0"/>
                  </a:lnTo>
                  <a:lnTo>
                    <a:pt x="1883" y="0"/>
                  </a:lnTo>
                  <a:lnTo>
                    <a:pt x="1883" y="0"/>
                  </a:lnTo>
                  <a:lnTo>
                    <a:pt x="1884" y="0"/>
                  </a:lnTo>
                  <a:lnTo>
                    <a:pt x="1884" y="0"/>
                  </a:lnTo>
                  <a:lnTo>
                    <a:pt x="1885" y="0"/>
                  </a:lnTo>
                  <a:lnTo>
                    <a:pt x="1886" y="0"/>
                  </a:lnTo>
                  <a:lnTo>
                    <a:pt x="1887" y="0"/>
                  </a:lnTo>
                  <a:lnTo>
                    <a:pt x="1888" y="0"/>
                  </a:lnTo>
                  <a:lnTo>
                    <a:pt x="1889" y="0"/>
                  </a:lnTo>
                  <a:lnTo>
                    <a:pt x="1890" y="0"/>
                  </a:lnTo>
                  <a:lnTo>
                    <a:pt x="1890" y="0"/>
                  </a:lnTo>
                  <a:lnTo>
                    <a:pt x="1891" y="0"/>
                  </a:lnTo>
                  <a:lnTo>
                    <a:pt x="1892" y="0"/>
                  </a:lnTo>
                  <a:lnTo>
                    <a:pt x="1893" y="0"/>
                  </a:lnTo>
                  <a:lnTo>
                    <a:pt x="1894" y="0"/>
                  </a:lnTo>
                  <a:lnTo>
                    <a:pt x="1895" y="0"/>
                  </a:lnTo>
                  <a:lnTo>
                    <a:pt x="1896" y="0"/>
                  </a:lnTo>
                  <a:lnTo>
                    <a:pt x="1896" y="0"/>
                  </a:lnTo>
                  <a:lnTo>
                    <a:pt x="1897" y="0"/>
                  </a:lnTo>
                  <a:lnTo>
                    <a:pt x="1898" y="0"/>
                  </a:lnTo>
                  <a:lnTo>
                    <a:pt x="1899" y="0"/>
                  </a:lnTo>
                  <a:lnTo>
                    <a:pt x="1899" y="0"/>
                  </a:lnTo>
                  <a:lnTo>
                    <a:pt x="1900" y="0"/>
                  </a:lnTo>
                  <a:lnTo>
                    <a:pt x="1901" y="0"/>
                  </a:lnTo>
                  <a:lnTo>
                    <a:pt x="1902" y="0"/>
                  </a:lnTo>
                  <a:lnTo>
                    <a:pt x="1903" y="0"/>
                  </a:lnTo>
                  <a:lnTo>
                    <a:pt x="1903" y="0"/>
                  </a:lnTo>
                  <a:lnTo>
                    <a:pt x="1904" y="0"/>
                  </a:lnTo>
                  <a:lnTo>
                    <a:pt x="1905" y="0"/>
                  </a:lnTo>
                  <a:lnTo>
                    <a:pt x="1906" y="0"/>
                  </a:lnTo>
                  <a:lnTo>
                    <a:pt x="1907" y="0"/>
                  </a:lnTo>
                  <a:lnTo>
                    <a:pt x="1908" y="0"/>
                  </a:lnTo>
                  <a:lnTo>
                    <a:pt x="1909" y="0"/>
                  </a:lnTo>
                  <a:lnTo>
                    <a:pt x="1910" y="0"/>
                  </a:lnTo>
                  <a:lnTo>
                    <a:pt x="1910" y="0"/>
                  </a:lnTo>
                  <a:lnTo>
                    <a:pt x="1911" y="0"/>
                  </a:lnTo>
                  <a:lnTo>
                    <a:pt x="1912" y="0"/>
                  </a:lnTo>
                  <a:lnTo>
                    <a:pt x="1913" y="0"/>
                  </a:lnTo>
                  <a:lnTo>
                    <a:pt x="1914" y="0"/>
                  </a:lnTo>
                  <a:lnTo>
                    <a:pt x="1915" y="0"/>
                  </a:lnTo>
                  <a:lnTo>
                    <a:pt x="1916" y="0"/>
                  </a:lnTo>
                  <a:lnTo>
                    <a:pt x="1917" y="0"/>
                  </a:lnTo>
                  <a:lnTo>
                    <a:pt x="1918" y="0"/>
                  </a:lnTo>
                  <a:lnTo>
                    <a:pt x="1918" y="0"/>
                  </a:lnTo>
                  <a:lnTo>
                    <a:pt x="1919" y="0"/>
                  </a:lnTo>
                  <a:lnTo>
                    <a:pt x="1920" y="0"/>
                  </a:lnTo>
                  <a:lnTo>
                    <a:pt x="1921" y="0"/>
                  </a:lnTo>
                  <a:lnTo>
                    <a:pt x="1922" y="0"/>
                  </a:lnTo>
                  <a:lnTo>
                    <a:pt x="1923" y="0"/>
                  </a:lnTo>
                  <a:lnTo>
                    <a:pt x="1924" y="0"/>
                  </a:lnTo>
                  <a:lnTo>
                    <a:pt x="1925" y="0"/>
                  </a:lnTo>
                  <a:lnTo>
                    <a:pt x="1925" y="0"/>
                  </a:lnTo>
                  <a:lnTo>
                    <a:pt x="1926" y="0"/>
                  </a:lnTo>
                  <a:lnTo>
                    <a:pt x="1927" y="0"/>
                  </a:lnTo>
                  <a:lnTo>
                    <a:pt x="1928" y="0"/>
                  </a:lnTo>
                  <a:lnTo>
                    <a:pt x="1929" y="0"/>
                  </a:lnTo>
                  <a:lnTo>
                    <a:pt x="1930" y="0"/>
                  </a:lnTo>
                  <a:lnTo>
                    <a:pt x="1931" y="0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3" y="0"/>
                  </a:lnTo>
                  <a:lnTo>
                    <a:pt x="1934" y="0"/>
                  </a:lnTo>
                  <a:lnTo>
                    <a:pt x="1935" y="0"/>
                  </a:lnTo>
                  <a:lnTo>
                    <a:pt x="1936" y="0"/>
                  </a:lnTo>
                  <a:lnTo>
                    <a:pt x="1937" y="0"/>
                  </a:lnTo>
                  <a:lnTo>
                    <a:pt x="1938" y="0"/>
                  </a:lnTo>
                  <a:lnTo>
                    <a:pt x="1939" y="0"/>
                  </a:lnTo>
                  <a:lnTo>
                    <a:pt x="1940" y="0"/>
                  </a:lnTo>
                  <a:lnTo>
                    <a:pt x="1940" y="0"/>
                  </a:lnTo>
                  <a:lnTo>
                    <a:pt x="1941" y="0"/>
                  </a:lnTo>
                  <a:lnTo>
                    <a:pt x="1942" y="0"/>
                  </a:lnTo>
                  <a:lnTo>
                    <a:pt x="1943" y="0"/>
                  </a:lnTo>
                  <a:lnTo>
                    <a:pt x="1944" y="0"/>
                  </a:lnTo>
                  <a:lnTo>
                    <a:pt x="1945" y="0"/>
                  </a:lnTo>
                  <a:lnTo>
                    <a:pt x="1946" y="0"/>
                  </a:lnTo>
                  <a:lnTo>
                    <a:pt x="1947" y="0"/>
                  </a:lnTo>
                  <a:lnTo>
                    <a:pt x="1947" y="0"/>
                  </a:lnTo>
                  <a:lnTo>
                    <a:pt x="1948" y="0"/>
                  </a:lnTo>
                  <a:lnTo>
                    <a:pt x="1949" y="0"/>
                  </a:lnTo>
                  <a:lnTo>
                    <a:pt x="1950" y="0"/>
                  </a:lnTo>
                  <a:lnTo>
                    <a:pt x="1951" y="0"/>
                  </a:lnTo>
                  <a:lnTo>
                    <a:pt x="1952" y="0"/>
                  </a:lnTo>
                  <a:lnTo>
                    <a:pt x="1953" y="0"/>
                  </a:lnTo>
                  <a:lnTo>
                    <a:pt x="1954" y="0"/>
                  </a:lnTo>
                  <a:lnTo>
                    <a:pt x="1954" y="0"/>
                  </a:lnTo>
                  <a:lnTo>
                    <a:pt x="1955" y="0"/>
                  </a:lnTo>
                  <a:lnTo>
                    <a:pt x="1956" y="0"/>
                  </a:lnTo>
                  <a:lnTo>
                    <a:pt x="1957" y="0"/>
                  </a:lnTo>
                  <a:lnTo>
                    <a:pt x="1958" y="0"/>
                  </a:lnTo>
                  <a:lnTo>
                    <a:pt x="1959" y="0"/>
                  </a:lnTo>
                  <a:lnTo>
                    <a:pt x="1960" y="0"/>
                  </a:lnTo>
                  <a:lnTo>
                    <a:pt x="1961" y="0"/>
                  </a:lnTo>
                  <a:lnTo>
                    <a:pt x="1961" y="0"/>
                  </a:lnTo>
                  <a:lnTo>
                    <a:pt x="1962" y="0"/>
                  </a:lnTo>
                  <a:lnTo>
                    <a:pt x="1962" y="0"/>
                  </a:lnTo>
                  <a:lnTo>
                    <a:pt x="1963" y="0"/>
                  </a:lnTo>
                  <a:lnTo>
                    <a:pt x="1964" y="0"/>
                  </a:lnTo>
                  <a:lnTo>
                    <a:pt x="1965" y="0"/>
                  </a:lnTo>
                  <a:lnTo>
                    <a:pt x="1966" y="0"/>
                  </a:lnTo>
                  <a:lnTo>
                    <a:pt x="1967" y="0"/>
                  </a:lnTo>
                  <a:lnTo>
                    <a:pt x="1968" y="0"/>
                  </a:lnTo>
                  <a:lnTo>
                    <a:pt x="1969" y="0"/>
                  </a:lnTo>
                  <a:lnTo>
                    <a:pt x="1969" y="0"/>
                  </a:lnTo>
                  <a:lnTo>
                    <a:pt x="1970" y="0"/>
                  </a:lnTo>
                  <a:lnTo>
                    <a:pt x="1971" y="0"/>
                  </a:lnTo>
                  <a:lnTo>
                    <a:pt x="1972" y="0"/>
                  </a:lnTo>
                  <a:lnTo>
                    <a:pt x="1973" y="0"/>
                  </a:lnTo>
                  <a:lnTo>
                    <a:pt x="1974" y="0"/>
                  </a:lnTo>
                  <a:lnTo>
                    <a:pt x="1975" y="0"/>
                  </a:lnTo>
                  <a:lnTo>
                    <a:pt x="1975" y="0"/>
                  </a:lnTo>
                  <a:lnTo>
                    <a:pt x="1976" y="0"/>
                  </a:lnTo>
                  <a:lnTo>
                    <a:pt x="1977" y="0"/>
                  </a:lnTo>
                  <a:lnTo>
                    <a:pt x="1978" y="0"/>
                  </a:lnTo>
                  <a:lnTo>
                    <a:pt x="1979" y="0"/>
                  </a:lnTo>
                  <a:lnTo>
                    <a:pt x="1980" y="0"/>
                  </a:lnTo>
                  <a:lnTo>
                    <a:pt x="1981" y="0"/>
                  </a:lnTo>
                  <a:lnTo>
                    <a:pt x="1982" y="0"/>
                  </a:lnTo>
                  <a:lnTo>
                    <a:pt x="1982" y="0"/>
                  </a:lnTo>
                  <a:lnTo>
                    <a:pt x="1982" y="0"/>
                  </a:lnTo>
                  <a:lnTo>
                    <a:pt x="1983" y="0"/>
                  </a:lnTo>
                  <a:lnTo>
                    <a:pt x="1984" y="0"/>
                  </a:lnTo>
                  <a:lnTo>
                    <a:pt x="1985" y="0"/>
                  </a:lnTo>
                  <a:lnTo>
                    <a:pt x="1985" y="0"/>
                  </a:lnTo>
                  <a:lnTo>
                    <a:pt x="1986" y="0"/>
                  </a:lnTo>
                  <a:lnTo>
                    <a:pt x="1986" y="0"/>
                  </a:lnTo>
                  <a:lnTo>
                    <a:pt x="1987" y="0"/>
                  </a:lnTo>
                  <a:lnTo>
                    <a:pt x="1988" y="0"/>
                  </a:lnTo>
                  <a:lnTo>
                    <a:pt x="1989" y="0"/>
                  </a:lnTo>
                  <a:lnTo>
                    <a:pt x="1989" y="0"/>
                  </a:lnTo>
                  <a:lnTo>
                    <a:pt x="1990" y="0"/>
                  </a:lnTo>
                  <a:lnTo>
                    <a:pt x="1991" y="0"/>
                  </a:lnTo>
                  <a:lnTo>
                    <a:pt x="1992" y="0"/>
                  </a:lnTo>
                  <a:lnTo>
                    <a:pt x="1993" y="0"/>
                  </a:lnTo>
                  <a:lnTo>
                    <a:pt x="1993" y="0"/>
                  </a:lnTo>
                  <a:lnTo>
                    <a:pt x="1993" y="0"/>
                  </a:lnTo>
                  <a:lnTo>
                    <a:pt x="1994" y="0"/>
                  </a:lnTo>
                  <a:lnTo>
                    <a:pt x="1995" y="0"/>
                  </a:lnTo>
                  <a:lnTo>
                    <a:pt x="1996" y="0"/>
                  </a:lnTo>
                  <a:lnTo>
                    <a:pt x="1997" y="0"/>
                  </a:lnTo>
                  <a:lnTo>
                    <a:pt x="1997" y="0"/>
                  </a:lnTo>
                  <a:lnTo>
                    <a:pt x="1998" y="0"/>
                  </a:lnTo>
                  <a:lnTo>
                    <a:pt x="1999" y="0"/>
                  </a:lnTo>
                  <a:lnTo>
                    <a:pt x="2000" y="0"/>
                  </a:lnTo>
                  <a:lnTo>
                    <a:pt x="2001" y="0"/>
                  </a:lnTo>
                  <a:lnTo>
                    <a:pt x="2001" y="0"/>
                  </a:lnTo>
                  <a:lnTo>
                    <a:pt x="2001" y="0"/>
                  </a:lnTo>
                  <a:lnTo>
                    <a:pt x="2002" y="0"/>
                  </a:lnTo>
                  <a:lnTo>
                    <a:pt x="2003" y="0"/>
                  </a:lnTo>
                  <a:lnTo>
                    <a:pt x="2004" y="0"/>
                  </a:lnTo>
                  <a:lnTo>
                    <a:pt x="2005" y="0"/>
                  </a:lnTo>
                  <a:lnTo>
                    <a:pt x="2005" y="0"/>
                  </a:lnTo>
                  <a:lnTo>
                    <a:pt x="2006" y="0"/>
                  </a:lnTo>
                  <a:lnTo>
                    <a:pt x="2007" y="0"/>
                  </a:lnTo>
                  <a:lnTo>
                    <a:pt x="2008" y="0"/>
                  </a:lnTo>
                  <a:lnTo>
                    <a:pt x="2008" y="0"/>
                  </a:lnTo>
                  <a:lnTo>
                    <a:pt x="2009" y="0"/>
                  </a:lnTo>
                  <a:lnTo>
                    <a:pt x="2009" y="0"/>
                  </a:lnTo>
                  <a:lnTo>
                    <a:pt x="2010" y="0"/>
                  </a:lnTo>
                  <a:lnTo>
                    <a:pt x="2011" y="0"/>
                  </a:lnTo>
                  <a:lnTo>
                    <a:pt x="2012" y="0"/>
                  </a:lnTo>
                  <a:lnTo>
                    <a:pt x="2012" y="0"/>
                  </a:lnTo>
                  <a:lnTo>
                    <a:pt x="2012" y="0"/>
                  </a:lnTo>
                  <a:lnTo>
                    <a:pt x="2013" y="0"/>
                  </a:lnTo>
                  <a:lnTo>
                    <a:pt x="2014" y="0"/>
                  </a:lnTo>
                  <a:lnTo>
                    <a:pt x="2014" y="0"/>
                  </a:lnTo>
                  <a:lnTo>
                    <a:pt x="2015" y="0"/>
                  </a:lnTo>
                  <a:lnTo>
                    <a:pt x="2015" y="0"/>
                  </a:lnTo>
                  <a:lnTo>
                    <a:pt x="2016" y="0"/>
                  </a:lnTo>
                  <a:lnTo>
                    <a:pt x="2017" y="0"/>
                  </a:lnTo>
                  <a:lnTo>
                    <a:pt x="2018" y="0"/>
                  </a:lnTo>
                  <a:lnTo>
                    <a:pt x="2018" y="0"/>
                  </a:lnTo>
                  <a:lnTo>
                    <a:pt x="2019" y="0"/>
                  </a:lnTo>
                  <a:lnTo>
                    <a:pt x="2020" y="0"/>
                  </a:lnTo>
                  <a:lnTo>
                    <a:pt x="2021" y="0"/>
                  </a:lnTo>
                  <a:lnTo>
                    <a:pt x="2022" y="0"/>
                  </a:lnTo>
                  <a:lnTo>
                    <a:pt x="2022" y="0"/>
                  </a:lnTo>
                  <a:lnTo>
                    <a:pt x="2022" y="0"/>
                  </a:lnTo>
                  <a:lnTo>
                    <a:pt x="2023" y="0"/>
                  </a:lnTo>
                  <a:lnTo>
                    <a:pt x="2024" y="0"/>
                  </a:lnTo>
                  <a:lnTo>
                    <a:pt x="2025" y="0"/>
                  </a:lnTo>
                  <a:lnTo>
                    <a:pt x="2026" y="0"/>
                  </a:lnTo>
                  <a:lnTo>
                    <a:pt x="2026" y="0"/>
                  </a:lnTo>
                  <a:lnTo>
                    <a:pt x="2027" y="0"/>
                  </a:lnTo>
                  <a:lnTo>
                    <a:pt x="2028" y="0"/>
                  </a:lnTo>
                  <a:lnTo>
                    <a:pt x="2029" y="0"/>
                  </a:lnTo>
                  <a:lnTo>
                    <a:pt x="2030" y="0"/>
                  </a:lnTo>
                  <a:lnTo>
                    <a:pt x="2030" y="0"/>
                  </a:lnTo>
                  <a:lnTo>
                    <a:pt x="2030" y="0"/>
                  </a:lnTo>
                  <a:lnTo>
                    <a:pt x="2031" y="0"/>
                  </a:lnTo>
                  <a:lnTo>
                    <a:pt x="2032" y="0"/>
                  </a:lnTo>
                  <a:lnTo>
                    <a:pt x="2033" y="0"/>
                  </a:lnTo>
                  <a:lnTo>
                    <a:pt x="2034" y="0"/>
                  </a:lnTo>
                  <a:lnTo>
                    <a:pt x="2035" y="0"/>
                  </a:lnTo>
                  <a:lnTo>
                    <a:pt x="2035" y="0"/>
                  </a:lnTo>
                  <a:lnTo>
                    <a:pt x="2036" y="0"/>
                  </a:lnTo>
                  <a:lnTo>
                    <a:pt x="2037" y="0"/>
                  </a:lnTo>
                  <a:lnTo>
                    <a:pt x="2037" y="0"/>
                  </a:lnTo>
                  <a:lnTo>
                    <a:pt x="2038" y="0"/>
                  </a:lnTo>
                  <a:lnTo>
                    <a:pt x="2038" y="0"/>
                  </a:lnTo>
                  <a:lnTo>
                    <a:pt x="2039" y="0"/>
                  </a:lnTo>
                  <a:lnTo>
                    <a:pt x="2040" y="0"/>
                  </a:lnTo>
                  <a:lnTo>
                    <a:pt x="2041" y="0"/>
                  </a:lnTo>
                  <a:lnTo>
                    <a:pt x="2041" y="0"/>
                  </a:lnTo>
                  <a:lnTo>
                    <a:pt x="2041" y="0"/>
                  </a:lnTo>
                  <a:lnTo>
                    <a:pt x="2042" y="0"/>
                  </a:lnTo>
                  <a:lnTo>
                    <a:pt x="2043" y="0"/>
                  </a:lnTo>
                  <a:lnTo>
                    <a:pt x="2044" y="0"/>
                  </a:lnTo>
                  <a:lnTo>
                    <a:pt x="2045" y="0"/>
                  </a:lnTo>
                  <a:lnTo>
                    <a:pt x="2046" y="0"/>
                  </a:lnTo>
                  <a:lnTo>
                    <a:pt x="2047" y="0"/>
                  </a:lnTo>
                  <a:lnTo>
                    <a:pt x="2048" y="0"/>
                  </a:lnTo>
                  <a:lnTo>
                    <a:pt x="2048" y="0"/>
                  </a:lnTo>
                  <a:lnTo>
                    <a:pt x="2049" y="0"/>
                  </a:lnTo>
                  <a:lnTo>
                    <a:pt x="2050" y="0"/>
                  </a:lnTo>
                  <a:lnTo>
                    <a:pt x="2051" y="0"/>
                  </a:lnTo>
                  <a:lnTo>
                    <a:pt x="2052" y="0"/>
                  </a:lnTo>
                  <a:lnTo>
                    <a:pt x="2053" y="0"/>
                  </a:lnTo>
                  <a:lnTo>
                    <a:pt x="2054" y="0"/>
                  </a:lnTo>
                  <a:lnTo>
                    <a:pt x="2055" y="0"/>
                  </a:lnTo>
                  <a:lnTo>
                    <a:pt x="2055" y="0"/>
                  </a:lnTo>
                  <a:lnTo>
                    <a:pt x="2056" y="0"/>
                  </a:lnTo>
                  <a:lnTo>
                    <a:pt x="2057" y="0"/>
                  </a:lnTo>
                  <a:lnTo>
                    <a:pt x="2058" y="0"/>
                  </a:lnTo>
                  <a:lnTo>
                    <a:pt x="2059" y="0"/>
                  </a:lnTo>
                  <a:lnTo>
                    <a:pt x="2060" y="0"/>
                  </a:lnTo>
                  <a:lnTo>
                    <a:pt x="2061" y="0"/>
                  </a:lnTo>
                  <a:lnTo>
                    <a:pt x="2061" y="0"/>
                  </a:lnTo>
                  <a:lnTo>
                    <a:pt x="2062" y="0"/>
                  </a:lnTo>
                  <a:lnTo>
                    <a:pt x="2062" y="0"/>
                  </a:lnTo>
                  <a:lnTo>
                    <a:pt x="2063" y="0"/>
                  </a:lnTo>
                  <a:lnTo>
                    <a:pt x="2064" y="0"/>
                  </a:lnTo>
                  <a:lnTo>
                    <a:pt x="2065" y="0"/>
                  </a:lnTo>
                  <a:lnTo>
                    <a:pt x="2066" y="0"/>
                  </a:lnTo>
                  <a:lnTo>
                    <a:pt x="2067" y="0"/>
                  </a:lnTo>
                  <a:lnTo>
                    <a:pt x="2068" y="0"/>
                  </a:lnTo>
                  <a:lnTo>
                    <a:pt x="2069" y="0"/>
                  </a:lnTo>
                  <a:lnTo>
                    <a:pt x="2069" y="0"/>
                  </a:lnTo>
                  <a:lnTo>
                    <a:pt x="2070" y="0"/>
                  </a:lnTo>
                  <a:lnTo>
                    <a:pt x="2071" y="0"/>
                  </a:lnTo>
                  <a:lnTo>
                    <a:pt x="2072" y="0"/>
                  </a:lnTo>
                  <a:lnTo>
                    <a:pt x="2073" y="0"/>
                  </a:lnTo>
                  <a:lnTo>
                    <a:pt x="2074" y="0"/>
                  </a:lnTo>
                  <a:lnTo>
                    <a:pt x="2075" y="0"/>
                  </a:lnTo>
                  <a:lnTo>
                    <a:pt x="2076" y="0"/>
                  </a:lnTo>
                  <a:lnTo>
                    <a:pt x="2076" y="0"/>
                  </a:lnTo>
                  <a:lnTo>
                    <a:pt x="2077" y="0"/>
                  </a:lnTo>
                  <a:lnTo>
                    <a:pt x="2078" y="0"/>
                  </a:lnTo>
                  <a:lnTo>
                    <a:pt x="2079" y="0"/>
                  </a:lnTo>
                  <a:lnTo>
                    <a:pt x="2080" y="0"/>
                  </a:lnTo>
                  <a:lnTo>
                    <a:pt x="2081" y="0"/>
                  </a:lnTo>
                  <a:lnTo>
                    <a:pt x="2082" y="0"/>
                  </a:lnTo>
                  <a:lnTo>
                    <a:pt x="2083" y="0"/>
                  </a:lnTo>
                  <a:lnTo>
                    <a:pt x="2083" y="0"/>
                  </a:lnTo>
                  <a:lnTo>
                    <a:pt x="2084" y="0"/>
                  </a:lnTo>
                  <a:lnTo>
                    <a:pt x="2085" y="0"/>
                  </a:lnTo>
                  <a:lnTo>
                    <a:pt x="2086" y="0"/>
                  </a:lnTo>
                  <a:lnTo>
                    <a:pt x="2087" y="0"/>
                  </a:lnTo>
                  <a:lnTo>
                    <a:pt x="2088" y="0"/>
                  </a:lnTo>
                  <a:lnTo>
                    <a:pt x="2089" y="0"/>
                  </a:lnTo>
                  <a:lnTo>
                    <a:pt x="2090" y="0"/>
                  </a:lnTo>
                  <a:lnTo>
                    <a:pt x="2091" y="0"/>
                  </a:lnTo>
                  <a:lnTo>
                    <a:pt x="2091" y="0"/>
                  </a:lnTo>
                  <a:lnTo>
                    <a:pt x="2092" y="0"/>
                  </a:lnTo>
                  <a:lnTo>
                    <a:pt x="2093" y="0"/>
                  </a:lnTo>
                  <a:lnTo>
                    <a:pt x="2094" y="0"/>
                  </a:lnTo>
                  <a:lnTo>
                    <a:pt x="2095" y="0"/>
                  </a:lnTo>
                  <a:lnTo>
                    <a:pt x="2096" y="0"/>
                  </a:lnTo>
                  <a:lnTo>
                    <a:pt x="2097" y="0"/>
                  </a:lnTo>
                  <a:lnTo>
                    <a:pt x="2098" y="0"/>
                  </a:lnTo>
                  <a:lnTo>
                    <a:pt x="2098" y="0"/>
                  </a:lnTo>
                  <a:lnTo>
                    <a:pt x="2099" y="0"/>
                  </a:lnTo>
                  <a:lnTo>
                    <a:pt x="2100" y="0"/>
                  </a:lnTo>
                  <a:lnTo>
                    <a:pt x="2101" y="0"/>
                  </a:lnTo>
                  <a:lnTo>
                    <a:pt x="2102" y="0"/>
                  </a:lnTo>
                  <a:lnTo>
                    <a:pt x="2103" y="0"/>
                  </a:lnTo>
                  <a:lnTo>
                    <a:pt x="2104" y="0"/>
                  </a:lnTo>
                  <a:lnTo>
                    <a:pt x="2105" y="0"/>
                  </a:lnTo>
                  <a:lnTo>
                    <a:pt x="2105" y="0"/>
                  </a:lnTo>
                  <a:lnTo>
                    <a:pt x="2106" y="0"/>
                  </a:lnTo>
                  <a:lnTo>
                    <a:pt x="2107" y="0"/>
                  </a:lnTo>
                  <a:lnTo>
                    <a:pt x="2108" y="0"/>
                  </a:lnTo>
                  <a:lnTo>
                    <a:pt x="2109" y="0"/>
                  </a:lnTo>
                  <a:lnTo>
                    <a:pt x="2110" y="0"/>
                  </a:lnTo>
                  <a:lnTo>
                    <a:pt x="2111" y="0"/>
                  </a:lnTo>
                  <a:lnTo>
                    <a:pt x="2112" y="0"/>
                  </a:lnTo>
                  <a:lnTo>
                    <a:pt x="2113" y="0"/>
                  </a:lnTo>
                  <a:lnTo>
                    <a:pt x="2113" y="0"/>
                  </a:lnTo>
                  <a:lnTo>
                    <a:pt x="2114" y="0"/>
                  </a:lnTo>
                  <a:lnTo>
                    <a:pt x="2115" y="0"/>
                  </a:lnTo>
                  <a:lnTo>
                    <a:pt x="2116" y="0"/>
                  </a:lnTo>
                  <a:lnTo>
                    <a:pt x="2117" y="0"/>
                  </a:lnTo>
                  <a:lnTo>
                    <a:pt x="2118" y="0"/>
                  </a:lnTo>
                  <a:lnTo>
                    <a:pt x="2119" y="0"/>
                  </a:lnTo>
                  <a:lnTo>
                    <a:pt x="2120" y="0"/>
                  </a:lnTo>
                  <a:lnTo>
                    <a:pt x="2120" y="0"/>
                  </a:lnTo>
                  <a:lnTo>
                    <a:pt x="2121" y="0"/>
                  </a:lnTo>
                  <a:lnTo>
                    <a:pt x="2122" y="0"/>
                  </a:lnTo>
                  <a:lnTo>
                    <a:pt x="2123" y="0"/>
                  </a:lnTo>
                  <a:lnTo>
                    <a:pt x="2124" y="0"/>
                  </a:lnTo>
                  <a:lnTo>
                    <a:pt x="2124" y="0"/>
                  </a:lnTo>
                  <a:lnTo>
                    <a:pt x="2125" y="0"/>
                  </a:lnTo>
                  <a:lnTo>
                    <a:pt x="2126" y="0"/>
                  </a:lnTo>
                  <a:lnTo>
                    <a:pt x="2127" y="0"/>
                  </a:lnTo>
                  <a:lnTo>
                    <a:pt x="2127" y="0"/>
                  </a:lnTo>
                  <a:lnTo>
                    <a:pt x="2128" y="0"/>
                  </a:lnTo>
                  <a:lnTo>
                    <a:pt x="2129" y="0"/>
                  </a:lnTo>
                  <a:lnTo>
                    <a:pt x="2130" y="0"/>
                  </a:lnTo>
                  <a:lnTo>
                    <a:pt x="2131" y="0"/>
                  </a:lnTo>
                  <a:lnTo>
                    <a:pt x="2132" y="0"/>
                  </a:lnTo>
                  <a:lnTo>
                    <a:pt x="2133" y="0"/>
                  </a:lnTo>
                  <a:lnTo>
                    <a:pt x="2134" y="0"/>
                  </a:lnTo>
                  <a:lnTo>
                    <a:pt x="2134" y="0"/>
                  </a:lnTo>
                  <a:lnTo>
                    <a:pt x="2135" y="0"/>
                  </a:lnTo>
                  <a:lnTo>
                    <a:pt x="2136" y="0"/>
                  </a:lnTo>
                  <a:lnTo>
                    <a:pt x="2137" y="0"/>
                  </a:lnTo>
                  <a:lnTo>
                    <a:pt x="2138" y="0"/>
                  </a:lnTo>
                  <a:lnTo>
                    <a:pt x="2139" y="0"/>
                  </a:lnTo>
                  <a:lnTo>
                    <a:pt x="2140" y="0"/>
                  </a:lnTo>
                  <a:lnTo>
                    <a:pt x="2141" y="0"/>
                  </a:lnTo>
                  <a:lnTo>
                    <a:pt x="2141" y="0"/>
                  </a:lnTo>
                  <a:lnTo>
                    <a:pt x="2141" y="0"/>
                  </a:lnTo>
                  <a:lnTo>
                    <a:pt x="2142" y="0"/>
                  </a:lnTo>
                  <a:lnTo>
                    <a:pt x="2143" y="0"/>
                  </a:lnTo>
                  <a:lnTo>
                    <a:pt x="2144" y="0"/>
                  </a:lnTo>
                  <a:lnTo>
                    <a:pt x="2145" y="0"/>
                  </a:lnTo>
                  <a:lnTo>
                    <a:pt x="2145" y="0"/>
                  </a:lnTo>
                  <a:lnTo>
                    <a:pt x="2146" y="0"/>
                  </a:lnTo>
                  <a:lnTo>
                    <a:pt x="2147" y="0"/>
                  </a:lnTo>
                  <a:lnTo>
                    <a:pt x="2148" y="0"/>
                  </a:lnTo>
                  <a:lnTo>
                    <a:pt x="2148" y="0"/>
                  </a:lnTo>
                  <a:lnTo>
                    <a:pt x="2149" y="0"/>
                  </a:lnTo>
                  <a:lnTo>
                    <a:pt x="2150" y="0"/>
                  </a:lnTo>
                  <a:lnTo>
                    <a:pt x="2150" y="0"/>
                  </a:lnTo>
                  <a:lnTo>
                    <a:pt x="2151" y="0"/>
                  </a:lnTo>
                  <a:lnTo>
                    <a:pt x="2152" y="0"/>
                  </a:lnTo>
                  <a:lnTo>
                    <a:pt x="2153" y="0"/>
                  </a:lnTo>
                  <a:lnTo>
                    <a:pt x="2154" y="0"/>
                  </a:lnTo>
                  <a:lnTo>
                    <a:pt x="2154" y="0"/>
                  </a:lnTo>
                  <a:lnTo>
                    <a:pt x="2154" y="0"/>
                  </a:lnTo>
                  <a:lnTo>
                    <a:pt x="2155" y="0"/>
                  </a:lnTo>
                  <a:lnTo>
                    <a:pt x="2156" y="0"/>
                  </a:lnTo>
                  <a:lnTo>
                    <a:pt x="2157" y="0"/>
                  </a:lnTo>
                  <a:lnTo>
                    <a:pt x="2158" y="0"/>
                  </a:lnTo>
                  <a:lnTo>
                    <a:pt x="2159" y="0"/>
                  </a:lnTo>
                  <a:lnTo>
                    <a:pt x="2159" y="0"/>
                  </a:lnTo>
                  <a:lnTo>
                    <a:pt x="2160" y="0"/>
                  </a:lnTo>
                  <a:lnTo>
                    <a:pt x="2161" y="0"/>
                  </a:lnTo>
                  <a:lnTo>
                    <a:pt x="2161" y="0"/>
                  </a:lnTo>
                  <a:lnTo>
                    <a:pt x="2162" y="0"/>
                  </a:lnTo>
                  <a:lnTo>
                    <a:pt x="2163" y="0"/>
                  </a:lnTo>
                  <a:lnTo>
                    <a:pt x="2163" y="0"/>
                  </a:lnTo>
                  <a:lnTo>
                    <a:pt x="2164" y="0"/>
                  </a:lnTo>
                  <a:lnTo>
                    <a:pt x="2165" y="0"/>
                  </a:lnTo>
                  <a:lnTo>
                    <a:pt x="2166" y="0"/>
                  </a:lnTo>
                  <a:lnTo>
                    <a:pt x="2167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169" y="0"/>
                  </a:lnTo>
                  <a:lnTo>
                    <a:pt x="2170" y="0"/>
                  </a:lnTo>
                  <a:lnTo>
                    <a:pt x="2171" y="0"/>
                  </a:lnTo>
                  <a:lnTo>
                    <a:pt x="2172" y="0"/>
                  </a:lnTo>
                  <a:lnTo>
                    <a:pt x="2173" y="0"/>
                  </a:lnTo>
                  <a:lnTo>
                    <a:pt x="2174" y="0"/>
                  </a:lnTo>
                  <a:lnTo>
                    <a:pt x="2174" y="0"/>
                  </a:lnTo>
                  <a:lnTo>
                    <a:pt x="2175" y="0"/>
                  </a:lnTo>
                  <a:lnTo>
                    <a:pt x="2176" y="0"/>
                  </a:lnTo>
                  <a:lnTo>
                    <a:pt x="2177" y="0"/>
                  </a:lnTo>
                  <a:lnTo>
                    <a:pt x="2178" y="0"/>
                  </a:lnTo>
                  <a:lnTo>
                    <a:pt x="2179" y="0"/>
                  </a:lnTo>
                  <a:lnTo>
                    <a:pt x="2180" y="0"/>
                  </a:lnTo>
                  <a:lnTo>
                    <a:pt x="2180" y="0"/>
                  </a:lnTo>
                  <a:lnTo>
                    <a:pt x="2181" y="0"/>
                  </a:lnTo>
                  <a:lnTo>
                    <a:pt x="2182" y="0"/>
                  </a:lnTo>
                  <a:lnTo>
                    <a:pt x="2183" y="0"/>
                  </a:lnTo>
                  <a:lnTo>
                    <a:pt x="2184" y="0"/>
                  </a:lnTo>
                  <a:lnTo>
                    <a:pt x="2184" y="0"/>
                  </a:lnTo>
                  <a:lnTo>
                    <a:pt x="2185" y="0"/>
                  </a:lnTo>
                  <a:lnTo>
                    <a:pt x="2186" y="0"/>
                  </a:lnTo>
                  <a:lnTo>
                    <a:pt x="2186" y="0"/>
                  </a:lnTo>
                  <a:lnTo>
                    <a:pt x="2187" y="0"/>
                  </a:lnTo>
                  <a:lnTo>
                    <a:pt x="2188" y="0"/>
                  </a:lnTo>
                  <a:lnTo>
                    <a:pt x="2189" y="0"/>
                  </a:lnTo>
                  <a:lnTo>
                    <a:pt x="2190" y="0"/>
                  </a:lnTo>
                  <a:lnTo>
                    <a:pt x="2191" y="0"/>
                  </a:lnTo>
                  <a:lnTo>
                    <a:pt x="2192" y="0"/>
                  </a:lnTo>
                  <a:lnTo>
                    <a:pt x="2193" y="0"/>
                  </a:lnTo>
                  <a:lnTo>
                    <a:pt x="2193" y="0"/>
                  </a:lnTo>
                  <a:lnTo>
                    <a:pt x="2194" y="0"/>
                  </a:lnTo>
                  <a:lnTo>
                    <a:pt x="2195" y="0"/>
                  </a:lnTo>
                  <a:lnTo>
                    <a:pt x="2196" y="0"/>
                  </a:lnTo>
                  <a:lnTo>
                    <a:pt x="2197" y="0"/>
                  </a:lnTo>
                  <a:lnTo>
                    <a:pt x="2198" y="0"/>
                  </a:lnTo>
                  <a:lnTo>
                    <a:pt x="2199" y="0"/>
                  </a:lnTo>
                  <a:lnTo>
                    <a:pt x="2200" y="0"/>
                  </a:lnTo>
                  <a:lnTo>
                    <a:pt x="2200" y="0"/>
                  </a:lnTo>
                  <a:lnTo>
                    <a:pt x="2201" y="0"/>
                  </a:lnTo>
                  <a:lnTo>
                    <a:pt x="2202" y="0"/>
                  </a:lnTo>
                  <a:lnTo>
                    <a:pt x="2203" y="0"/>
                  </a:lnTo>
                  <a:lnTo>
                    <a:pt x="2204" y="0"/>
                  </a:lnTo>
                  <a:lnTo>
                    <a:pt x="2205" y="0"/>
                  </a:lnTo>
                  <a:lnTo>
                    <a:pt x="2206" y="0"/>
                  </a:lnTo>
                  <a:lnTo>
                    <a:pt x="2207" y="0"/>
                  </a:lnTo>
                  <a:lnTo>
                    <a:pt x="2207" y="0"/>
                  </a:lnTo>
                  <a:lnTo>
                    <a:pt x="2208" y="0"/>
                  </a:lnTo>
                  <a:lnTo>
                    <a:pt x="2209" y="0"/>
                  </a:lnTo>
                  <a:lnTo>
                    <a:pt x="2210" y="0"/>
                  </a:lnTo>
                  <a:lnTo>
                    <a:pt x="2211" y="0"/>
                  </a:lnTo>
                  <a:lnTo>
                    <a:pt x="2212" y="0"/>
                  </a:lnTo>
                  <a:lnTo>
                    <a:pt x="2213" y="0"/>
                  </a:lnTo>
                  <a:lnTo>
                    <a:pt x="2214" y="0"/>
                  </a:lnTo>
                  <a:lnTo>
                    <a:pt x="2214" y="0"/>
                  </a:lnTo>
                  <a:lnTo>
                    <a:pt x="2215" y="0"/>
                  </a:lnTo>
                  <a:lnTo>
                    <a:pt x="2216" y="0"/>
                  </a:lnTo>
                  <a:lnTo>
                    <a:pt x="2217" y="0"/>
                  </a:lnTo>
                  <a:lnTo>
                    <a:pt x="2218" y="0"/>
                  </a:lnTo>
                  <a:lnTo>
                    <a:pt x="2219" y="0"/>
                  </a:lnTo>
                  <a:lnTo>
                    <a:pt x="2220" y="0"/>
                  </a:lnTo>
                  <a:lnTo>
                    <a:pt x="2221" y="0"/>
                  </a:lnTo>
                  <a:lnTo>
                    <a:pt x="2221" y="0"/>
                  </a:lnTo>
                  <a:lnTo>
                    <a:pt x="2222" y="0"/>
                  </a:lnTo>
                  <a:lnTo>
                    <a:pt x="2223" y="0"/>
                  </a:lnTo>
                  <a:lnTo>
                    <a:pt x="2224" y="0"/>
                  </a:lnTo>
                  <a:lnTo>
                    <a:pt x="2225" y="0"/>
                  </a:lnTo>
                  <a:lnTo>
                    <a:pt x="2226" y="0"/>
                  </a:lnTo>
                  <a:lnTo>
                    <a:pt x="2227" y="0"/>
                  </a:lnTo>
                  <a:lnTo>
                    <a:pt x="2228" y="0"/>
                  </a:lnTo>
                  <a:lnTo>
                    <a:pt x="2228" y="0"/>
                  </a:lnTo>
                  <a:lnTo>
                    <a:pt x="2229" y="0"/>
                  </a:lnTo>
                  <a:lnTo>
                    <a:pt x="2230" y="0"/>
                  </a:lnTo>
                  <a:lnTo>
                    <a:pt x="2231" y="0"/>
                  </a:lnTo>
                  <a:lnTo>
                    <a:pt x="2232" y="0"/>
                  </a:lnTo>
                  <a:lnTo>
                    <a:pt x="2233" y="0"/>
                  </a:lnTo>
                  <a:lnTo>
                    <a:pt x="2234" y="0"/>
                  </a:lnTo>
                  <a:lnTo>
                    <a:pt x="2235" y="0"/>
                  </a:lnTo>
                  <a:lnTo>
                    <a:pt x="2236" y="0"/>
                  </a:lnTo>
                  <a:lnTo>
                    <a:pt x="2236" y="0"/>
                  </a:lnTo>
                  <a:lnTo>
                    <a:pt x="2237" y="0"/>
                  </a:lnTo>
                  <a:lnTo>
                    <a:pt x="2238" y="0"/>
                  </a:lnTo>
                  <a:lnTo>
                    <a:pt x="2239" y="0"/>
                  </a:lnTo>
                  <a:lnTo>
                    <a:pt x="2240" y="0"/>
                  </a:lnTo>
                  <a:lnTo>
                    <a:pt x="2241" y="0"/>
                  </a:lnTo>
                  <a:lnTo>
                    <a:pt x="2242" y="0"/>
                  </a:lnTo>
                  <a:lnTo>
                    <a:pt x="2243" y="0"/>
                  </a:lnTo>
                  <a:lnTo>
                    <a:pt x="2243" y="0"/>
                  </a:lnTo>
                  <a:lnTo>
                    <a:pt x="2244" y="0"/>
                  </a:lnTo>
                  <a:lnTo>
                    <a:pt x="2245" y="0"/>
                  </a:lnTo>
                  <a:lnTo>
                    <a:pt x="2246" y="0"/>
                  </a:lnTo>
                  <a:lnTo>
                    <a:pt x="2247" y="0"/>
                  </a:lnTo>
                  <a:lnTo>
                    <a:pt x="2248" y="0"/>
                  </a:lnTo>
                  <a:lnTo>
                    <a:pt x="2249" y="0"/>
                  </a:lnTo>
                  <a:lnTo>
                    <a:pt x="2250" y="0"/>
                  </a:lnTo>
                  <a:lnTo>
                    <a:pt x="2250" y="0"/>
                  </a:lnTo>
                  <a:lnTo>
                    <a:pt x="2251" y="0"/>
                  </a:lnTo>
                  <a:lnTo>
                    <a:pt x="2252" y="0"/>
                  </a:lnTo>
                  <a:lnTo>
                    <a:pt x="2253" y="0"/>
                  </a:lnTo>
                  <a:lnTo>
                    <a:pt x="2254" y="0"/>
                  </a:lnTo>
                  <a:lnTo>
                    <a:pt x="2255" y="0"/>
                  </a:lnTo>
                  <a:lnTo>
                    <a:pt x="2256" y="0"/>
                  </a:lnTo>
                  <a:lnTo>
                    <a:pt x="2257" y="0"/>
                  </a:lnTo>
                  <a:lnTo>
                    <a:pt x="2257" y="0"/>
                  </a:lnTo>
                  <a:lnTo>
                    <a:pt x="2258" y="0"/>
                  </a:lnTo>
                  <a:lnTo>
                    <a:pt x="2259" y="0"/>
                  </a:lnTo>
                  <a:lnTo>
                    <a:pt x="2260" y="0"/>
                  </a:lnTo>
                  <a:lnTo>
                    <a:pt x="2261" y="0"/>
                  </a:lnTo>
                  <a:lnTo>
                    <a:pt x="2262" y="0"/>
                  </a:lnTo>
                  <a:lnTo>
                    <a:pt x="2263" y="0"/>
                  </a:lnTo>
                  <a:lnTo>
                    <a:pt x="2264" y="0"/>
                  </a:lnTo>
                  <a:lnTo>
                    <a:pt x="2264" y="0"/>
                  </a:lnTo>
                  <a:lnTo>
                    <a:pt x="2265" y="0"/>
                  </a:lnTo>
                  <a:lnTo>
                    <a:pt x="2266" y="0"/>
                  </a:lnTo>
                  <a:lnTo>
                    <a:pt x="2267" y="0"/>
                  </a:lnTo>
                  <a:lnTo>
                    <a:pt x="2268" y="0"/>
                  </a:lnTo>
                  <a:lnTo>
                    <a:pt x="2269" y="0"/>
                  </a:lnTo>
                  <a:lnTo>
                    <a:pt x="2270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72" y="0"/>
                  </a:lnTo>
                  <a:lnTo>
                    <a:pt x="2273" y="0"/>
                  </a:lnTo>
                  <a:lnTo>
                    <a:pt x="2274" y="0"/>
                  </a:lnTo>
                  <a:lnTo>
                    <a:pt x="2275" y="0"/>
                  </a:lnTo>
                  <a:lnTo>
                    <a:pt x="2276" y="0"/>
                  </a:lnTo>
                  <a:lnTo>
                    <a:pt x="2277" y="0"/>
                  </a:lnTo>
                  <a:lnTo>
                    <a:pt x="2278" y="0"/>
                  </a:lnTo>
                  <a:lnTo>
                    <a:pt x="2278" y="0"/>
                  </a:lnTo>
                  <a:lnTo>
                    <a:pt x="2279" y="0"/>
                  </a:lnTo>
                  <a:lnTo>
                    <a:pt x="2280" y="0"/>
                  </a:lnTo>
                  <a:lnTo>
                    <a:pt x="2281" y="0"/>
                  </a:lnTo>
                  <a:lnTo>
                    <a:pt x="2282" y="0"/>
                  </a:lnTo>
                  <a:lnTo>
                    <a:pt x="2283" y="0"/>
                  </a:lnTo>
                  <a:lnTo>
                    <a:pt x="2284" y="0"/>
                  </a:lnTo>
                  <a:lnTo>
                    <a:pt x="2285" y="0"/>
                  </a:lnTo>
                  <a:lnTo>
                    <a:pt x="2285" y="0"/>
                  </a:lnTo>
                  <a:lnTo>
                    <a:pt x="2286" y="0"/>
                  </a:lnTo>
                  <a:lnTo>
                    <a:pt x="2287" y="0"/>
                  </a:lnTo>
                  <a:lnTo>
                    <a:pt x="2288" y="0"/>
                  </a:lnTo>
                  <a:lnTo>
                    <a:pt x="2289" y="0"/>
                  </a:lnTo>
                  <a:lnTo>
                    <a:pt x="2290" y="0"/>
                  </a:lnTo>
                  <a:lnTo>
                    <a:pt x="2291" y="0"/>
                  </a:lnTo>
                  <a:lnTo>
                    <a:pt x="2292" y="0"/>
                  </a:lnTo>
                  <a:lnTo>
                    <a:pt x="2292" y="0"/>
                  </a:lnTo>
                  <a:lnTo>
                    <a:pt x="2293" y="0"/>
                  </a:lnTo>
                  <a:lnTo>
                    <a:pt x="2294" y="0"/>
                  </a:lnTo>
                  <a:lnTo>
                    <a:pt x="2295" y="0"/>
                  </a:lnTo>
                  <a:lnTo>
                    <a:pt x="2296" y="0"/>
                  </a:lnTo>
                  <a:lnTo>
                    <a:pt x="2297" y="0"/>
                  </a:lnTo>
                  <a:lnTo>
                    <a:pt x="2298" y="0"/>
                  </a:lnTo>
                  <a:lnTo>
                    <a:pt x="2299" y="0"/>
                  </a:lnTo>
                  <a:lnTo>
                    <a:pt x="2299" y="0"/>
                  </a:lnTo>
                  <a:lnTo>
                    <a:pt x="2299" y="0"/>
                  </a:lnTo>
                  <a:lnTo>
                    <a:pt x="2300" y="0"/>
                  </a:lnTo>
                  <a:lnTo>
                    <a:pt x="2301" y="0"/>
                  </a:lnTo>
                  <a:lnTo>
                    <a:pt x="2302" y="0"/>
                  </a:lnTo>
                  <a:lnTo>
                    <a:pt x="2303" y="0"/>
                  </a:lnTo>
                  <a:lnTo>
                    <a:pt x="2304" y="0"/>
                  </a:lnTo>
                  <a:lnTo>
                    <a:pt x="2305" y="0"/>
                  </a:lnTo>
                  <a:lnTo>
                    <a:pt x="2305" y="0"/>
                  </a:lnTo>
                  <a:lnTo>
                    <a:pt x="2305" y="0"/>
                  </a:lnTo>
                  <a:lnTo>
                    <a:pt x="2306" y="0"/>
                  </a:lnTo>
                  <a:lnTo>
                    <a:pt x="2307" y="0"/>
                  </a:lnTo>
                  <a:lnTo>
                    <a:pt x="2308" y="0"/>
                  </a:lnTo>
                  <a:lnTo>
                    <a:pt x="2309" y="0"/>
                  </a:lnTo>
                  <a:lnTo>
                    <a:pt x="2310" y="0"/>
                  </a:lnTo>
                  <a:lnTo>
                    <a:pt x="2311" y="0"/>
                  </a:lnTo>
                  <a:lnTo>
                    <a:pt x="2311" y="0"/>
                  </a:lnTo>
                  <a:lnTo>
                    <a:pt x="2312" y="0"/>
                  </a:lnTo>
                  <a:lnTo>
                    <a:pt x="2313" y="0"/>
                  </a:lnTo>
                  <a:lnTo>
                    <a:pt x="2314" y="0"/>
                  </a:lnTo>
                  <a:lnTo>
                    <a:pt x="2315" y="0"/>
                  </a:lnTo>
                  <a:lnTo>
                    <a:pt x="2316" y="0"/>
                  </a:lnTo>
                  <a:lnTo>
                    <a:pt x="2317" y="0"/>
                  </a:lnTo>
                  <a:lnTo>
                    <a:pt x="2317" y="0"/>
                  </a:lnTo>
                  <a:lnTo>
                    <a:pt x="2318" y="0"/>
                  </a:lnTo>
                  <a:lnTo>
                    <a:pt x="2318" y="0"/>
                  </a:lnTo>
                  <a:lnTo>
                    <a:pt x="2319" y="0"/>
                  </a:lnTo>
                  <a:lnTo>
                    <a:pt x="2320" y="0"/>
                  </a:lnTo>
                  <a:lnTo>
                    <a:pt x="2321" y="0"/>
                  </a:lnTo>
                  <a:lnTo>
                    <a:pt x="2322" y="0"/>
                  </a:lnTo>
                  <a:lnTo>
                    <a:pt x="2323" y="0"/>
                  </a:lnTo>
                  <a:lnTo>
                    <a:pt x="2324" y="0"/>
                  </a:lnTo>
                  <a:lnTo>
                    <a:pt x="2324" y="0"/>
                  </a:lnTo>
                  <a:lnTo>
                    <a:pt x="2325" y="0"/>
                  </a:lnTo>
                  <a:lnTo>
                    <a:pt x="2326" y="0"/>
                  </a:lnTo>
                  <a:lnTo>
                    <a:pt x="2327" y="0"/>
                  </a:lnTo>
                  <a:lnTo>
                    <a:pt x="2328" y="0"/>
                  </a:lnTo>
                  <a:lnTo>
                    <a:pt x="2329" y="0"/>
                  </a:lnTo>
                  <a:lnTo>
                    <a:pt x="2329" y="0"/>
                  </a:lnTo>
                  <a:lnTo>
                    <a:pt x="2330" y="0"/>
                  </a:lnTo>
                  <a:lnTo>
                    <a:pt x="2330" y="0"/>
                  </a:lnTo>
                  <a:lnTo>
                    <a:pt x="2331" y="0"/>
                  </a:lnTo>
                  <a:lnTo>
                    <a:pt x="2332" y="0"/>
                  </a:lnTo>
                  <a:lnTo>
                    <a:pt x="2333" y="0"/>
                  </a:lnTo>
                  <a:lnTo>
                    <a:pt x="2334" y="0"/>
                  </a:lnTo>
                  <a:lnTo>
                    <a:pt x="2335" y="0"/>
                  </a:lnTo>
                  <a:lnTo>
                    <a:pt x="2336" y="0"/>
                  </a:lnTo>
                  <a:lnTo>
                    <a:pt x="2336" y="0"/>
                  </a:lnTo>
                  <a:lnTo>
                    <a:pt x="2337" y="0"/>
                  </a:lnTo>
                  <a:lnTo>
                    <a:pt x="2338" y="0"/>
                  </a:lnTo>
                  <a:lnTo>
                    <a:pt x="2339" y="0"/>
                  </a:lnTo>
                  <a:lnTo>
                    <a:pt x="2340" y="0"/>
                  </a:lnTo>
                  <a:lnTo>
                    <a:pt x="2341" y="0"/>
                  </a:lnTo>
                  <a:lnTo>
                    <a:pt x="2341" y="0"/>
                  </a:lnTo>
                  <a:lnTo>
                    <a:pt x="2342" y="0"/>
                  </a:lnTo>
                  <a:lnTo>
                    <a:pt x="2342" y="0"/>
                  </a:lnTo>
                  <a:lnTo>
                    <a:pt x="2343" y="0"/>
                  </a:lnTo>
                  <a:lnTo>
                    <a:pt x="2344" y="0"/>
                  </a:lnTo>
                  <a:lnTo>
                    <a:pt x="2345" y="0"/>
                  </a:lnTo>
                  <a:lnTo>
                    <a:pt x="2346" y="0"/>
                  </a:lnTo>
                  <a:lnTo>
                    <a:pt x="2347" y="0"/>
                  </a:lnTo>
                  <a:lnTo>
                    <a:pt x="2347" y="0"/>
                  </a:lnTo>
                  <a:lnTo>
                    <a:pt x="2348" y="0"/>
                  </a:lnTo>
                  <a:lnTo>
                    <a:pt x="2349" y="0"/>
                  </a:lnTo>
                  <a:lnTo>
                    <a:pt x="2349" y="0"/>
                  </a:lnTo>
                  <a:lnTo>
                    <a:pt x="2350" y="0"/>
                  </a:lnTo>
                  <a:lnTo>
                    <a:pt x="2351" y="0"/>
                  </a:lnTo>
                  <a:lnTo>
                    <a:pt x="2352" y="0"/>
                  </a:lnTo>
                  <a:lnTo>
                    <a:pt x="2353" y="0"/>
                  </a:lnTo>
                  <a:lnTo>
                    <a:pt x="2354" y="0"/>
                  </a:lnTo>
                  <a:lnTo>
                    <a:pt x="2355" y="0"/>
                  </a:lnTo>
                  <a:lnTo>
                    <a:pt x="2356" y="0"/>
                  </a:lnTo>
                  <a:lnTo>
                    <a:pt x="2356" y="0"/>
                  </a:lnTo>
                  <a:lnTo>
                    <a:pt x="2357" y="0"/>
                  </a:lnTo>
                  <a:lnTo>
                    <a:pt x="2358" y="0"/>
                  </a:lnTo>
                  <a:lnTo>
                    <a:pt x="2359" y="0"/>
                  </a:lnTo>
                  <a:lnTo>
                    <a:pt x="2360" y="0"/>
                  </a:lnTo>
                  <a:lnTo>
                    <a:pt x="2361" y="0"/>
                  </a:lnTo>
                  <a:lnTo>
                    <a:pt x="2362" y="0"/>
                  </a:lnTo>
                  <a:lnTo>
                    <a:pt x="2362" y="0"/>
                  </a:lnTo>
                  <a:lnTo>
                    <a:pt x="2363" y="0"/>
                  </a:lnTo>
                  <a:lnTo>
                    <a:pt x="2364" y="0"/>
                  </a:lnTo>
                  <a:lnTo>
                    <a:pt x="2365" y="0"/>
                  </a:lnTo>
                  <a:lnTo>
                    <a:pt x="2366" y="0"/>
                  </a:lnTo>
                  <a:lnTo>
                    <a:pt x="2367" y="0"/>
                  </a:lnTo>
                  <a:lnTo>
                    <a:pt x="2368" y="0"/>
                  </a:lnTo>
                  <a:lnTo>
                    <a:pt x="2369" y="0"/>
                  </a:lnTo>
                  <a:lnTo>
                    <a:pt x="2369" y="0"/>
                  </a:lnTo>
                  <a:lnTo>
                    <a:pt x="2369" y="0"/>
                  </a:lnTo>
                  <a:lnTo>
                    <a:pt x="2370" y="0"/>
                  </a:lnTo>
                  <a:lnTo>
                    <a:pt x="2371" y="0"/>
                  </a:lnTo>
                  <a:lnTo>
                    <a:pt x="2372" y="0"/>
                  </a:lnTo>
                  <a:lnTo>
                    <a:pt x="2373" y="0"/>
                  </a:lnTo>
                  <a:lnTo>
                    <a:pt x="2374" y="0"/>
                  </a:lnTo>
                  <a:lnTo>
                    <a:pt x="2375" y="0"/>
                  </a:lnTo>
                  <a:lnTo>
                    <a:pt x="2376" y="0"/>
                  </a:lnTo>
                  <a:lnTo>
                    <a:pt x="2377" y="0"/>
                  </a:lnTo>
                  <a:lnTo>
                    <a:pt x="2377" y="0"/>
                  </a:lnTo>
                  <a:lnTo>
                    <a:pt x="2378" y="0"/>
                  </a:lnTo>
                  <a:lnTo>
                    <a:pt x="2379" y="0"/>
                  </a:lnTo>
                  <a:lnTo>
                    <a:pt x="2380" y="0"/>
                  </a:lnTo>
                  <a:lnTo>
                    <a:pt x="2381" y="0"/>
                  </a:lnTo>
                  <a:lnTo>
                    <a:pt x="2382" y="0"/>
                  </a:lnTo>
                  <a:lnTo>
                    <a:pt x="2383" y="0"/>
                  </a:lnTo>
                  <a:lnTo>
                    <a:pt x="2384" y="0"/>
                  </a:lnTo>
                  <a:lnTo>
                    <a:pt x="2384" y="0"/>
                  </a:lnTo>
                  <a:lnTo>
                    <a:pt x="2385" y="0"/>
                  </a:lnTo>
                  <a:lnTo>
                    <a:pt x="2386" y="0"/>
                  </a:lnTo>
                  <a:lnTo>
                    <a:pt x="2387" y="0"/>
                  </a:lnTo>
                  <a:lnTo>
                    <a:pt x="2388" y="0"/>
                  </a:lnTo>
                  <a:lnTo>
                    <a:pt x="2389" y="0"/>
                  </a:lnTo>
                  <a:lnTo>
                    <a:pt x="2390" y="0"/>
                  </a:lnTo>
                  <a:lnTo>
                    <a:pt x="2391" y="0"/>
                  </a:lnTo>
                  <a:lnTo>
                    <a:pt x="2391" y="0"/>
                  </a:lnTo>
                  <a:lnTo>
                    <a:pt x="2392" y="0"/>
                  </a:lnTo>
                  <a:lnTo>
                    <a:pt x="2393" y="0"/>
                  </a:lnTo>
                  <a:lnTo>
                    <a:pt x="2394" y="0"/>
                  </a:lnTo>
                  <a:lnTo>
                    <a:pt x="2395" y="0"/>
                  </a:lnTo>
                  <a:lnTo>
                    <a:pt x="2396" y="0"/>
                  </a:lnTo>
                  <a:lnTo>
                    <a:pt x="2397" y="0"/>
                  </a:lnTo>
                  <a:lnTo>
                    <a:pt x="2398" y="0"/>
                  </a:lnTo>
                  <a:lnTo>
                    <a:pt x="2399" y="0"/>
                  </a:lnTo>
                  <a:lnTo>
                    <a:pt x="2399" y="0"/>
                  </a:lnTo>
                  <a:lnTo>
                    <a:pt x="2400" y="0"/>
                  </a:lnTo>
                  <a:lnTo>
                    <a:pt x="2401" y="0"/>
                  </a:lnTo>
                  <a:lnTo>
                    <a:pt x="2402" y="0"/>
                  </a:lnTo>
                  <a:lnTo>
                    <a:pt x="2403" y="0"/>
                  </a:lnTo>
                  <a:lnTo>
                    <a:pt x="2404" y="0"/>
                  </a:lnTo>
                  <a:lnTo>
                    <a:pt x="2405" y="0"/>
                  </a:lnTo>
                  <a:lnTo>
                    <a:pt x="2406" y="0"/>
                  </a:lnTo>
                  <a:lnTo>
                    <a:pt x="2406" y="0"/>
                  </a:lnTo>
                  <a:lnTo>
                    <a:pt x="2407" y="0"/>
                  </a:lnTo>
                  <a:lnTo>
                    <a:pt x="2408" y="0"/>
                  </a:lnTo>
                  <a:lnTo>
                    <a:pt x="2409" y="0"/>
                  </a:lnTo>
                  <a:lnTo>
                    <a:pt x="2410" y="0"/>
                  </a:lnTo>
                  <a:lnTo>
                    <a:pt x="2411" y="0"/>
                  </a:lnTo>
                  <a:lnTo>
                    <a:pt x="2412" y="0"/>
                  </a:lnTo>
                  <a:lnTo>
                    <a:pt x="2413" y="0"/>
                  </a:lnTo>
                  <a:lnTo>
                    <a:pt x="2413" y="0"/>
                  </a:lnTo>
                  <a:lnTo>
                    <a:pt x="2414" y="0"/>
                  </a:lnTo>
                  <a:lnTo>
                    <a:pt x="2415" y="0"/>
                  </a:lnTo>
                  <a:lnTo>
                    <a:pt x="2416" y="0"/>
                  </a:lnTo>
                  <a:lnTo>
                    <a:pt x="2417" y="0"/>
                  </a:lnTo>
                  <a:lnTo>
                    <a:pt x="2418" y="0"/>
                  </a:lnTo>
                  <a:lnTo>
                    <a:pt x="2419" y="0"/>
                  </a:lnTo>
                  <a:lnTo>
                    <a:pt x="2420" y="0"/>
                  </a:lnTo>
                  <a:lnTo>
                    <a:pt x="2421" y="0"/>
                  </a:lnTo>
                  <a:lnTo>
                    <a:pt x="2421" y="0"/>
                  </a:lnTo>
                  <a:lnTo>
                    <a:pt x="2422" y="0"/>
                  </a:lnTo>
                  <a:lnTo>
                    <a:pt x="2423" y="0"/>
                  </a:lnTo>
                  <a:lnTo>
                    <a:pt x="2424" y="0"/>
                  </a:lnTo>
                  <a:lnTo>
                    <a:pt x="2425" y="0"/>
                  </a:lnTo>
                  <a:lnTo>
                    <a:pt x="2426" y="0"/>
                  </a:lnTo>
                  <a:lnTo>
                    <a:pt x="2427" y="0"/>
                  </a:lnTo>
                  <a:lnTo>
                    <a:pt x="2428" y="0"/>
                  </a:lnTo>
                  <a:lnTo>
                    <a:pt x="2428" y="0"/>
                  </a:lnTo>
                  <a:lnTo>
                    <a:pt x="2429" y="0"/>
                  </a:lnTo>
                  <a:lnTo>
                    <a:pt x="2430" y="0"/>
                  </a:lnTo>
                  <a:lnTo>
                    <a:pt x="2430" y="0"/>
                  </a:lnTo>
                  <a:lnTo>
                    <a:pt x="2431" y="0"/>
                  </a:lnTo>
                  <a:lnTo>
                    <a:pt x="2432" y="0"/>
                  </a:lnTo>
                  <a:lnTo>
                    <a:pt x="2433" y="0"/>
                  </a:lnTo>
                  <a:lnTo>
                    <a:pt x="2434" y="0"/>
                  </a:lnTo>
                  <a:lnTo>
                    <a:pt x="2434" y="0"/>
                  </a:lnTo>
                  <a:lnTo>
                    <a:pt x="2435" y="0"/>
                  </a:lnTo>
                  <a:lnTo>
                    <a:pt x="2436" y="0"/>
                  </a:lnTo>
                  <a:lnTo>
                    <a:pt x="2437" y="0"/>
                  </a:lnTo>
                  <a:lnTo>
                    <a:pt x="2438" y="0"/>
                  </a:lnTo>
                  <a:lnTo>
                    <a:pt x="2439" y="0"/>
                  </a:lnTo>
                  <a:lnTo>
                    <a:pt x="2440" y="0"/>
                  </a:lnTo>
                  <a:lnTo>
                    <a:pt x="2440" y="0"/>
                  </a:lnTo>
                  <a:lnTo>
                    <a:pt x="2441" y="0"/>
                  </a:lnTo>
                  <a:lnTo>
                    <a:pt x="2442" y="0"/>
                  </a:lnTo>
                  <a:lnTo>
                    <a:pt x="2443" y="0"/>
                  </a:lnTo>
                  <a:lnTo>
                    <a:pt x="2444" y="0"/>
                  </a:lnTo>
                  <a:lnTo>
                    <a:pt x="2444" y="0"/>
                  </a:lnTo>
                  <a:lnTo>
                    <a:pt x="2445" y="0"/>
                  </a:lnTo>
                  <a:lnTo>
                    <a:pt x="2446" y="0"/>
                  </a:lnTo>
                  <a:lnTo>
                    <a:pt x="2446" y="0"/>
                  </a:lnTo>
                  <a:lnTo>
                    <a:pt x="2447" y="0"/>
                  </a:lnTo>
                  <a:lnTo>
                    <a:pt x="2448" y="0"/>
                  </a:lnTo>
                  <a:lnTo>
                    <a:pt x="2449" y="0"/>
                  </a:lnTo>
                  <a:lnTo>
                    <a:pt x="2450" y="0"/>
                  </a:lnTo>
                  <a:lnTo>
                    <a:pt x="2451" y="0"/>
                  </a:lnTo>
                  <a:lnTo>
                    <a:pt x="2452" y="0"/>
                  </a:lnTo>
                  <a:lnTo>
                    <a:pt x="2453" y="0"/>
                  </a:lnTo>
                  <a:lnTo>
                    <a:pt x="2453" y="0"/>
                  </a:lnTo>
                  <a:lnTo>
                    <a:pt x="2454" y="0"/>
                  </a:lnTo>
                  <a:lnTo>
                    <a:pt x="2455" y="0"/>
                  </a:lnTo>
                  <a:lnTo>
                    <a:pt x="2456" y="0"/>
                  </a:lnTo>
                  <a:lnTo>
                    <a:pt x="2457" y="0"/>
                  </a:lnTo>
                  <a:lnTo>
                    <a:pt x="2458" y="0"/>
                  </a:lnTo>
                  <a:lnTo>
                    <a:pt x="2459" y="0"/>
                  </a:lnTo>
                  <a:lnTo>
                    <a:pt x="2460" y="0"/>
                  </a:lnTo>
                  <a:lnTo>
                    <a:pt x="2460" y="0"/>
                  </a:lnTo>
                  <a:lnTo>
                    <a:pt x="2461" y="0"/>
                  </a:lnTo>
                  <a:lnTo>
                    <a:pt x="2462" y="0"/>
                  </a:lnTo>
                  <a:lnTo>
                    <a:pt x="2463" y="0"/>
                  </a:lnTo>
                  <a:lnTo>
                    <a:pt x="2464" y="0"/>
                  </a:lnTo>
                  <a:lnTo>
                    <a:pt x="2465" y="0"/>
                  </a:lnTo>
                  <a:lnTo>
                    <a:pt x="2466" y="0"/>
                  </a:lnTo>
                  <a:lnTo>
                    <a:pt x="2467" y="0"/>
                  </a:lnTo>
                  <a:lnTo>
                    <a:pt x="2467" y="0"/>
                  </a:lnTo>
                  <a:lnTo>
                    <a:pt x="2468" y="0"/>
                  </a:lnTo>
                  <a:lnTo>
                    <a:pt x="2469" y="0"/>
                  </a:lnTo>
                  <a:lnTo>
                    <a:pt x="2470" y="0"/>
                  </a:lnTo>
                  <a:lnTo>
                    <a:pt x="2471" y="0"/>
                  </a:lnTo>
                  <a:lnTo>
                    <a:pt x="2472" y="0"/>
                  </a:lnTo>
                  <a:lnTo>
                    <a:pt x="2473" y="0"/>
                  </a:lnTo>
                  <a:lnTo>
                    <a:pt x="2474" y="0"/>
                  </a:lnTo>
                  <a:lnTo>
                    <a:pt x="2474" y="0"/>
                  </a:lnTo>
                  <a:lnTo>
                    <a:pt x="2475" y="0"/>
                  </a:lnTo>
                  <a:lnTo>
                    <a:pt x="2476" y="0"/>
                  </a:lnTo>
                  <a:lnTo>
                    <a:pt x="2477" y="0"/>
                  </a:lnTo>
                  <a:lnTo>
                    <a:pt x="2478" y="0"/>
                  </a:lnTo>
                  <a:lnTo>
                    <a:pt x="2479" y="0"/>
                  </a:lnTo>
                  <a:lnTo>
                    <a:pt x="2480" y="0"/>
                  </a:lnTo>
                  <a:lnTo>
                    <a:pt x="2481" y="0"/>
                  </a:lnTo>
                  <a:lnTo>
                    <a:pt x="2481" y="0"/>
                  </a:lnTo>
                  <a:lnTo>
                    <a:pt x="2482" y="0"/>
                  </a:lnTo>
                  <a:lnTo>
                    <a:pt x="2483" y="0"/>
                  </a:lnTo>
                  <a:lnTo>
                    <a:pt x="2484" y="0"/>
                  </a:lnTo>
                  <a:lnTo>
                    <a:pt x="2485" y="0"/>
                  </a:lnTo>
                  <a:lnTo>
                    <a:pt x="2486" y="0"/>
                  </a:lnTo>
                  <a:lnTo>
                    <a:pt x="2487" y="0"/>
                  </a:lnTo>
                  <a:lnTo>
                    <a:pt x="2488" y="0"/>
                  </a:lnTo>
                  <a:lnTo>
                    <a:pt x="2488" y="0"/>
                  </a:lnTo>
                  <a:lnTo>
                    <a:pt x="2489" y="0"/>
                  </a:lnTo>
                  <a:lnTo>
                    <a:pt x="2490" y="0"/>
                  </a:lnTo>
                  <a:lnTo>
                    <a:pt x="2491" y="0"/>
                  </a:lnTo>
                  <a:lnTo>
                    <a:pt x="2492" y="0"/>
                  </a:lnTo>
                  <a:lnTo>
                    <a:pt x="2493" y="0"/>
                  </a:lnTo>
                  <a:lnTo>
                    <a:pt x="2494" y="0"/>
                  </a:lnTo>
                  <a:lnTo>
                    <a:pt x="2495" y="0"/>
                  </a:lnTo>
                  <a:lnTo>
                    <a:pt x="2495" y="0"/>
                  </a:lnTo>
                  <a:lnTo>
                    <a:pt x="2496" y="0"/>
                  </a:lnTo>
                  <a:lnTo>
                    <a:pt x="2497" y="0"/>
                  </a:lnTo>
                  <a:lnTo>
                    <a:pt x="2498" y="0"/>
                  </a:lnTo>
                  <a:lnTo>
                    <a:pt x="2499" y="0"/>
                  </a:lnTo>
                  <a:lnTo>
                    <a:pt x="2500" y="0"/>
                  </a:lnTo>
                  <a:lnTo>
                    <a:pt x="2501" y="0"/>
                  </a:lnTo>
                  <a:lnTo>
                    <a:pt x="2501" y="0"/>
                  </a:lnTo>
                  <a:lnTo>
                    <a:pt x="2502" y="0"/>
                  </a:lnTo>
                  <a:lnTo>
                    <a:pt x="2503" y="0"/>
                  </a:lnTo>
                  <a:lnTo>
                    <a:pt x="2504" y="0"/>
                  </a:lnTo>
                  <a:lnTo>
                    <a:pt x="2505" y="0"/>
                  </a:lnTo>
                  <a:lnTo>
                    <a:pt x="2506" y="0"/>
                  </a:lnTo>
                  <a:lnTo>
                    <a:pt x="2507" y="0"/>
                  </a:lnTo>
                  <a:lnTo>
                    <a:pt x="2508" y="0"/>
                  </a:lnTo>
                  <a:lnTo>
                    <a:pt x="2508" y="0"/>
                  </a:lnTo>
                  <a:lnTo>
                    <a:pt x="2509" y="0"/>
                  </a:lnTo>
                  <a:lnTo>
                    <a:pt x="2510" y="0"/>
                  </a:lnTo>
                  <a:lnTo>
                    <a:pt x="2511" y="0"/>
                  </a:lnTo>
                  <a:lnTo>
                    <a:pt x="2512" y="0"/>
                  </a:lnTo>
                  <a:lnTo>
                    <a:pt x="2513" y="0"/>
                  </a:lnTo>
                  <a:lnTo>
                    <a:pt x="2514" y="0"/>
                  </a:lnTo>
                  <a:lnTo>
                    <a:pt x="2515" y="0"/>
                  </a:lnTo>
                  <a:lnTo>
                    <a:pt x="2515" y="0"/>
                  </a:lnTo>
                  <a:lnTo>
                    <a:pt x="2516" y="0"/>
                  </a:lnTo>
                  <a:lnTo>
                    <a:pt x="2517" y="0"/>
                  </a:lnTo>
                  <a:lnTo>
                    <a:pt x="2518" y="0"/>
                  </a:lnTo>
                  <a:lnTo>
                    <a:pt x="2519" y="0"/>
                  </a:lnTo>
                  <a:lnTo>
                    <a:pt x="2520" y="0"/>
                  </a:lnTo>
                  <a:lnTo>
                    <a:pt x="2521" y="0"/>
                  </a:lnTo>
                  <a:lnTo>
                    <a:pt x="2522" y="0"/>
                  </a:lnTo>
                  <a:lnTo>
                    <a:pt x="2522" y="0"/>
                  </a:lnTo>
                  <a:lnTo>
                    <a:pt x="2523" y="0"/>
                  </a:lnTo>
                  <a:lnTo>
                    <a:pt x="2524" y="0"/>
                  </a:lnTo>
                  <a:lnTo>
                    <a:pt x="2525" y="0"/>
                  </a:lnTo>
                  <a:lnTo>
                    <a:pt x="2526" y="0"/>
                  </a:lnTo>
                  <a:lnTo>
                    <a:pt x="2527" y="0"/>
                  </a:lnTo>
                  <a:lnTo>
                    <a:pt x="2528" y="0"/>
                  </a:lnTo>
                  <a:lnTo>
                    <a:pt x="2529" y="0"/>
                  </a:lnTo>
                  <a:lnTo>
                    <a:pt x="2529" y="0"/>
                  </a:lnTo>
                  <a:lnTo>
                    <a:pt x="2530" y="0"/>
                  </a:lnTo>
                  <a:lnTo>
                    <a:pt x="2531" y="0"/>
                  </a:lnTo>
                  <a:lnTo>
                    <a:pt x="2532" y="0"/>
                  </a:lnTo>
                  <a:lnTo>
                    <a:pt x="2533" y="0"/>
                  </a:lnTo>
                  <a:lnTo>
                    <a:pt x="2534" y="0"/>
                  </a:lnTo>
                  <a:lnTo>
                    <a:pt x="2535" y="0"/>
                  </a:lnTo>
                  <a:lnTo>
                    <a:pt x="2536" y="0"/>
                  </a:lnTo>
                  <a:lnTo>
                    <a:pt x="2536" y="0"/>
                  </a:lnTo>
                  <a:lnTo>
                    <a:pt x="2537" y="0"/>
                  </a:lnTo>
                  <a:lnTo>
                    <a:pt x="2538" y="0"/>
                  </a:lnTo>
                  <a:lnTo>
                    <a:pt x="2539" y="0"/>
                  </a:lnTo>
                  <a:lnTo>
                    <a:pt x="2540" y="0"/>
                  </a:lnTo>
                  <a:lnTo>
                    <a:pt x="2541" y="0"/>
                  </a:lnTo>
                  <a:lnTo>
                    <a:pt x="2542" y="0"/>
                  </a:lnTo>
                  <a:lnTo>
                    <a:pt x="2543" y="0"/>
                  </a:lnTo>
                  <a:lnTo>
                    <a:pt x="2543" y="0"/>
                  </a:lnTo>
                  <a:lnTo>
                    <a:pt x="2544" y="0"/>
                  </a:lnTo>
                  <a:lnTo>
                    <a:pt x="2545" y="0"/>
                  </a:lnTo>
                  <a:lnTo>
                    <a:pt x="2546" y="0"/>
                  </a:lnTo>
                  <a:lnTo>
                    <a:pt x="2547" y="0"/>
                  </a:lnTo>
                  <a:lnTo>
                    <a:pt x="2548" y="0"/>
                  </a:lnTo>
                  <a:lnTo>
                    <a:pt x="2548" y="0"/>
                  </a:lnTo>
                  <a:lnTo>
                    <a:pt x="2549" y="0"/>
                  </a:lnTo>
                  <a:lnTo>
                    <a:pt x="2550" y="0"/>
                  </a:lnTo>
                  <a:lnTo>
                    <a:pt x="2550" y="0"/>
                  </a:lnTo>
                  <a:lnTo>
                    <a:pt x="2551" y="0"/>
                  </a:lnTo>
                  <a:lnTo>
                    <a:pt x="2552" y="0"/>
                  </a:lnTo>
                  <a:lnTo>
                    <a:pt x="2553" y="0"/>
                  </a:lnTo>
                  <a:lnTo>
                    <a:pt x="2554" y="0"/>
                  </a:lnTo>
                  <a:lnTo>
                    <a:pt x="2555" y="0"/>
                  </a:lnTo>
                  <a:lnTo>
                    <a:pt x="2556" y="0"/>
                  </a:lnTo>
                  <a:lnTo>
                    <a:pt x="2557" y="0"/>
                  </a:lnTo>
                  <a:lnTo>
                    <a:pt x="2557" y="0"/>
                  </a:lnTo>
                  <a:lnTo>
                    <a:pt x="2558" y="0"/>
                  </a:lnTo>
                  <a:lnTo>
                    <a:pt x="2559" y="0"/>
                  </a:lnTo>
                  <a:lnTo>
                    <a:pt x="2560" y="0"/>
                  </a:lnTo>
                  <a:lnTo>
                    <a:pt x="2561" y="0"/>
                  </a:lnTo>
                  <a:lnTo>
                    <a:pt x="2562" y="0"/>
                  </a:lnTo>
                  <a:lnTo>
                    <a:pt x="2563" y="0"/>
                  </a:lnTo>
                  <a:lnTo>
                    <a:pt x="2563" y="0"/>
                  </a:lnTo>
                  <a:lnTo>
                    <a:pt x="2564" y="0"/>
                  </a:lnTo>
                  <a:lnTo>
                    <a:pt x="2565" y="0"/>
                  </a:lnTo>
                  <a:lnTo>
                    <a:pt x="2566" y="0"/>
                  </a:lnTo>
                  <a:lnTo>
                    <a:pt x="2567" y="0"/>
                  </a:lnTo>
                  <a:lnTo>
                    <a:pt x="2568" y="0"/>
                  </a:lnTo>
                  <a:lnTo>
                    <a:pt x="2569" y="0"/>
                  </a:lnTo>
                  <a:lnTo>
                    <a:pt x="2570" y="0"/>
                  </a:lnTo>
                  <a:lnTo>
                    <a:pt x="2570" y="0"/>
                  </a:lnTo>
                  <a:lnTo>
                    <a:pt x="2571" y="0"/>
                  </a:lnTo>
                  <a:lnTo>
                    <a:pt x="2572" y="0"/>
                  </a:lnTo>
                  <a:lnTo>
                    <a:pt x="2573" y="0"/>
                  </a:lnTo>
                  <a:lnTo>
                    <a:pt x="2574" y="0"/>
                  </a:lnTo>
                  <a:lnTo>
                    <a:pt x="2575" y="0"/>
                  </a:lnTo>
                  <a:lnTo>
                    <a:pt x="2576" y="0"/>
                  </a:lnTo>
                  <a:lnTo>
                    <a:pt x="2577" y="0"/>
                  </a:lnTo>
                  <a:lnTo>
                    <a:pt x="2577" y="0"/>
                  </a:lnTo>
                  <a:lnTo>
                    <a:pt x="2578" y="0"/>
                  </a:lnTo>
                  <a:lnTo>
                    <a:pt x="2579" y="0"/>
                  </a:lnTo>
                  <a:lnTo>
                    <a:pt x="2580" y="0"/>
                  </a:lnTo>
                  <a:lnTo>
                    <a:pt x="2581" y="0"/>
                  </a:lnTo>
                  <a:lnTo>
                    <a:pt x="2582" y="0"/>
                  </a:lnTo>
                  <a:lnTo>
                    <a:pt x="2583" y="0"/>
                  </a:lnTo>
                  <a:lnTo>
                    <a:pt x="2584" y="0"/>
                  </a:lnTo>
                  <a:lnTo>
                    <a:pt x="2584" y="0"/>
                  </a:lnTo>
                  <a:lnTo>
                    <a:pt x="2585" y="0"/>
                  </a:lnTo>
                  <a:lnTo>
                    <a:pt x="2586" y="0"/>
                  </a:lnTo>
                  <a:lnTo>
                    <a:pt x="2587" y="0"/>
                  </a:lnTo>
                  <a:lnTo>
                    <a:pt x="2588" y="0"/>
                  </a:lnTo>
                  <a:lnTo>
                    <a:pt x="2589" y="0"/>
                  </a:lnTo>
                  <a:lnTo>
                    <a:pt x="2590" y="0"/>
                  </a:lnTo>
                  <a:lnTo>
                    <a:pt x="2591" y="0"/>
                  </a:lnTo>
                  <a:lnTo>
                    <a:pt x="2591" y="0"/>
                  </a:lnTo>
                  <a:lnTo>
                    <a:pt x="2592" y="0"/>
                  </a:lnTo>
                  <a:lnTo>
                    <a:pt x="2593" y="0"/>
                  </a:lnTo>
                  <a:lnTo>
                    <a:pt x="2594" y="0"/>
                  </a:lnTo>
                  <a:lnTo>
                    <a:pt x="2595" y="0"/>
                  </a:lnTo>
                  <a:lnTo>
                    <a:pt x="2596" y="0"/>
                  </a:lnTo>
                  <a:lnTo>
                    <a:pt x="2597" y="0"/>
                  </a:lnTo>
                  <a:lnTo>
                    <a:pt x="2598" y="0"/>
                  </a:lnTo>
                  <a:lnTo>
                    <a:pt x="2598" y="0"/>
                  </a:lnTo>
                  <a:lnTo>
                    <a:pt x="2599" y="0"/>
                  </a:lnTo>
                  <a:lnTo>
                    <a:pt x="2600" y="0"/>
                  </a:lnTo>
                  <a:lnTo>
                    <a:pt x="2601" y="0"/>
                  </a:lnTo>
                  <a:lnTo>
                    <a:pt x="2602" y="0"/>
                  </a:lnTo>
                  <a:lnTo>
                    <a:pt x="2603" y="0"/>
                  </a:lnTo>
                  <a:lnTo>
                    <a:pt x="2604" y="0"/>
                  </a:lnTo>
                  <a:lnTo>
                    <a:pt x="2605" y="0"/>
                  </a:lnTo>
                  <a:lnTo>
                    <a:pt x="2605" y="0"/>
                  </a:lnTo>
                  <a:lnTo>
                    <a:pt x="2606" y="0"/>
                  </a:lnTo>
                  <a:lnTo>
                    <a:pt x="2607" y="0"/>
                  </a:lnTo>
                  <a:lnTo>
                    <a:pt x="2608" y="0"/>
                  </a:lnTo>
                  <a:lnTo>
                    <a:pt x="2609" y="0"/>
                  </a:lnTo>
                  <a:lnTo>
                    <a:pt x="2610" y="0"/>
                  </a:lnTo>
                  <a:lnTo>
                    <a:pt x="2611" y="0"/>
                  </a:lnTo>
                  <a:lnTo>
                    <a:pt x="2612" y="0"/>
                  </a:lnTo>
                  <a:lnTo>
                    <a:pt x="2612" y="0"/>
                  </a:lnTo>
                  <a:lnTo>
                    <a:pt x="2613" y="0"/>
                  </a:lnTo>
                  <a:lnTo>
                    <a:pt x="2614" y="0"/>
                  </a:lnTo>
                  <a:lnTo>
                    <a:pt x="2615" y="0"/>
                  </a:lnTo>
                  <a:lnTo>
                    <a:pt x="2616" y="0"/>
                  </a:lnTo>
                  <a:lnTo>
                    <a:pt x="2617" y="0"/>
                  </a:lnTo>
                  <a:lnTo>
                    <a:pt x="2618" y="0"/>
                  </a:lnTo>
                  <a:lnTo>
                    <a:pt x="2619" y="0"/>
                  </a:lnTo>
                  <a:lnTo>
                    <a:pt x="2619" y="0"/>
                  </a:lnTo>
                  <a:lnTo>
                    <a:pt x="2620" y="0"/>
                  </a:lnTo>
                  <a:lnTo>
                    <a:pt x="2621" y="0"/>
                  </a:lnTo>
                  <a:lnTo>
                    <a:pt x="2622" y="0"/>
                  </a:lnTo>
                  <a:lnTo>
                    <a:pt x="2623" y="0"/>
                  </a:lnTo>
                  <a:lnTo>
                    <a:pt x="2624" y="0"/>
                  </a:lnTo>
                  <a:lnTo>
                    <a:pt x="2625" y="0"/>
                  </a:lnTo>
                  <a:lnTo>
                    <a:pt x="2625" y="0"/>
                  </a:lnTo>
                  <a:lnTo>
                    <a:pt x="2626" y="0"/>
                  </a:lnTo>
                  <a:lnTo>
                    <a:pt x="2627" y="0"/>
                  </a:lnTo>
                  <a:lnTo>
                    <a:pt x="2628" y="0"/>
                  </a:lnTo>
                  <a:lnTo>
                    <a:pt x="2629" y="0"/>
                  </a:lnTo>
                  <a:lnTo>
                    <a:pt x="2630" y="0"/>
                  </a:lnTo>
                  <a:lnTo>
                    <a:pt x="2631" y="0"/>
                  </a:lnTo>
                  <a:lnTo>
                    <a:pt x="2632" y="0"/>
                  </a:lnTo>
                  <a:lnTo>
                    <a:pt x="2632" y="0"/>
                  </a:lnTo>
                  <a:lnTo>
                    <a:pt x="2633" y="0"/>
                  </a:lnTo>
                  <a:lnTo>
                    <a:pt x="2634" y="0"/>
                  </a:lnTo>
                  <a:lnTo>
                    <a:pt x="2635" y="0"/>
                  </a:lnTo>
                  <a:lnTo>
                    <a:pt x="2636" y="0"/>
                  </a:lnTo>
                  <a:lnTo>
                    <a:pt x="2637" y="0"/>
                  </a:lnTo>
                  <a:lnTo>
                    <a:pt x="2638" y="0"/>
                  </a:lnTo>
                  <a:lnTo>
                    <a:pt x="2639" y="0"/>
                  </a:lnTo>
                  <a:lnTo>
                    <a:pt x="2639" y="0"/>
                  </a:lnTo>
                  <a:lnTo>
                    <a:pt x="2640" y="0"/>
                  </a:lnTo>
                  <a:lnTo>
                    <a:pt x="2641" y="0"/>
                  </a:lnTo>
                  <a:lnTo>
                    <a:pt x="2642" y="0"/>
                  </a:lnTo>
                  <a:lnTo>
                    <a:pt x="2643" y="0"/>
                  </a:lnTo>
                  <a:lnTo>
                    <a:pt x="2644" y="0"/>
                  </a:lnTo>
                  <a:lnTo>
                    <a:pt x="2645" y="0"/>
                  </a:lnTo>
                  <a:lnTo>
                    <a:pt x="2646" y="0"/>
                  </a:lnTo>
                  <a:lnTo>
                    <a:pt x="2646" y="0"/>
                  </a:lnTo>
                  <a:lnTo>
                    <a:pt x="2647" y="0"/>
                  </a:lnTo>
                  <a:lnTo>
                    <a:pt x="2648" y="0"/>
                  </a:lnTo>
                  <a:lnTo>
                    <a:pt x="2649" y="0"/>
                  </a:lnTo>
                  <a:lnTo>
                    <a:pt x="2650" y="0"/>
                  </a:lnTo>
                  <a:lnTo>
                    <a:pt x="2651" y="0"/>
                  </a:lnTo>
                  <a:lnTo>
                    <a:pt x="2652" y="0"/>
                  </a:lnTo>
                  <a:lnTo>
                    <a:pt x="2652" y="0"/>
                  </a:lnTo>
                  <a:lnTo>
                    <a:pt x="2653" y="0"/>
                  </a:lnTo>
                  <a:lnTo>
                    <a:pt x="2653" y="0"/>
                  </a:lnTo>
                  <a:lnTo>
                    <a:pt x="2654" y="0"/>
                  </a:lnTo>
                  <a:lnTo>
                    <a:pt x="2655" y="0"/>
                  </a:lnTo>
                  <a:lnTo>
                    <a:pt x="2656" y="0"/>
                  </a:lnTo>
                  <a:lnTo>
                    <a:pt x="2657" y="0"/>
                  </a:lnTo>
                  <a:lnTo>
                    <a:pt x="2658" y="0"/>
                  </a:lnTo>
                  <a:lnTo>
                    <a:pt x="2659" y="0"/>
                  </a:lnTo>
                  <a:lnTo>
                    <a:pt x="2660" y="0"/>
                  </a:lnTo>
                  <a:lnTo>
                    <a:pt x="2660" y="0"/>
                  </a:lnTo>
                  <a:lnTo>
                    <a:pt x="2661" y="0"/>
                  </a:lnTo>
                  <a:lnTo>
                    <a:pt x="2662" y="0"/>
                  </a:lnTo>
                  <a:lnTo>
                    <a:pt x="2663" y="0"/>
                  </a:lnTo>
                  <a:lnTo>
                    <a:pt x="2664" y="0"/>
                  </a:lnTo>
                  <a:lnTo>
                    <a:pt x="2665" y="0"/>
                  </a:lnTo>
                  <a:lnTo>
                    <a:pt x="2666" y="0"/>
                  </a:lnTo>
                  <a:lnTo>
                    <a:pt x="2667" y="0"/>
                  </a:lnTo>
                  <a:lnTo>
                    <a:pt x="2667" y="0"/>
                  </a:lnTo>
                  <a:lnTo>
                    <a:pt x="2668" y="0"/>
                  </a:lnTo>
                  <a:lnTo>
                    <a:pt x="2669" y="0"/>
                  </a:lnTo>
                  <a:lnTo>
                    <a:pt x="2670" y="0"/>
                  </a:lnTo>
                  <a:lnTo>
                    <a:pt x="2671" y="0"/>
                  </a:lnTo>
                  <a:lnTo>
                    <a:pt x="2672" y="0"/>
                  </a:lnTo>
                  <a:lnTo>
                    <a:pt x="2673" y="0"/>
                  </a:lnTo>
                  <a:lnTo>
                    <a:pt x="2674" y="0"/>
                  </a:lnTo>
                  <a:lnTo>
                    <a:pt x="2674" y="0"/>
                  </a:lnTo>
                  <a:lnTo>
                    <a:pt x="2675" y="0"/>
                  </a:lnTo>
                  <a:lnTo>
                    <a:pt x="2676" y="0"/>
                  </a:lnTo>
                  <a:lnTo>
                    <a:pt x="2677" y="0"/>
                  </a:lnTo>
                  <a:lnTo>
                    <a:pt x="2678" y="0"/>
                  </a:lnTo>
                  <a:lnTo>
                    <a:pt x="2679" y="0"/>
                  </a:lnTo>
                  <a:lnTo>
                    <a:pt x="2680" y="0"/>
                  </a:lnTo>
                  <a:lnTo>
                    <a:pt x="2681" y="0"/>
                  </a:lnTo>
                  <a:lnTo>
                    <a:pt x="2681" y="0"/>
                  </a:lnTo>
                  <a:lnTo>
                    <a:pt x="2682" y="0"/>
                  </a:lnTo>
                  <a:lnTo>
                    <a:pt x="2683" y="0"/>
                  </a:lnTo>
                  <a:lnTo>
                    <a:pt x="2684" y="0"/>
                  </a:lnTo>
                  <a:lnTo>
                    <a:pt x="2685" y="0"/>
                  </a:lnTo>
                  <a:lnTo>
                    <a:pt x="2686" y="0"/>
                  </a:lnTo>
                  <a:lnTo>
                    <a:pt x="2687" y="0"/>
                  </a:lnTo>
                  <a:lnTo>
                    <a:pt x="2687" y="0"/>
                  </a:lnTo>
                  <a:lnTo>
                    <a:pt x="2688" y="0"/>
                  </a:lnTo>
                  <a:lnTo>
                    <a:pt x="2689" y="0"/>
                  </a:lnTo>
                  <a:lnTo>
                    <a:pt x="2690" y="0"/>
                  </a:lnTo>
                  <a:lnTo>
                    <a:pt x="2691" y="0"/>
                  </a:lnTo>
                  <a:lnTo>
                    <a:pt x="2692" y="0"/>
                  </a:lnTo>
                  <a:lnTo>
                    <a:pt x="2693" y="0"/>
                  </a:lnTo>
                  <a:lnTo>
                    <a:pt x="2694" y="0"/>
                  </a:lnTo>
                  <a:lnTo>
                    <a:pt x="2694" y="0"/>
                  </a:lnTo>
                  <a:lnTo>
                    <a:pt x="2695" y="0"/>
                  </a:lnTo>
                  <a:lnTo>
                    <a:pt x="2696" y="0"/>
                  </a:lnTo>
                  <a:lnTo>
                    <a:pt x="2697" y="0"/>
                  </a:lnTo>
                  <a:lnTo>
                    <a:pt x="2698" y="0"/>
                  </a:lnTo>
                  <a:lnTo>
                    <a:pt x="2699" y="0"/>
                  </a:lnTo>
                  <a:lnTo>
                    <a:pt x="2700" y="0"/>
                  </a:lnTo>
                  <a:lnTo>
                    <a:pt x="2701" y="0"/>
                  </a:lnTo>
                  <a:lnTo>
                    <a:pt x="2701" y="0"/>
                  </a:lnTo>
                  <a:lnTo>
                    <a:pt x="2702" y="0"/>
                  </a:lnTo>
                  <a:lnTo>
                    <a:pt x="2703" y="0"/>
                  </a:lnTo>
                  <a:lnTo>
                    <a:pt x="2704" y="0"/>
                  </a:lnTo>
                  <a:lnTo>
                    <a:pt x="2705" y="0"/>
                  </a:lnTo>
                  <a:lnTo>
                    <a:pt x="2706" y="0"/>
                  </a:lnTo>
                  <a:lnTo>
                    <a:pt x="2707" y="0"/>
                  </a:lnTo>
                  <a:lnTo>
                    <a:pt x="2708" y="0"/>
                  </a:lnTo>
                  <a:lnTo>
                    <a:pt x="2708" y="0"/>
                  </a:lnTo>
                  <a:lnTo>
                    <a:pt x="2709" y="0"/>
                  </a:lnTo>
                  <a:lnTo>
                    <a:pt x="2710" y="0"/>
                  </a:lnTo>
                  <a:lnTo>
                    <a:pt x="2711" y="0"/>
                  </a:lnTo>
                  <a:lnTo>
                    <a:pt x="2712" y="0"/>
                  </a:lnTo>
                  <a:lnTo>
                    <a:pt x="2713" y="0"/>
                  </a:lnTo>
                  <a:lnTo>
                    <a:pt x="2714" y="0"/>
                  </a:lnTo>
                  <a:lnTo>
                    <a:pt x="2715" y="0"/>
                  </a:lnTo>
                  <a:lnTo>
                    <a:pt x="2715" y="0"/>
                  </a:lnTo>
                  <a:lnTo>
                    <a:pt x="2716" y="0"/>
                  </a:lnTo>
                  <a:lnTo>
                    <a:pt x="2717" y="0"/>
                  </a:lnTo>
                  <a:lnTo>
                    <a:pt x="2718" y="0"/>
                  </a:lnTo>
                  <a:lnTo>
                    <a:pt x="2719" y="0"/>
                  </a:lnTo>
                  <a:lnTo>
                    <a:pt x="2720" y="0"/>
                  </a:lnTo>
                  <a:lnTo>
                    <a:pt x="2721" y="0"/>
                  </a:lnTo>
                  <a:lnTo>
                    <a:pt x="2722" y="0"/>
                  </a:lnTo>
                  <a:lnTo>
                    <a:pt x="2722" y="0"/>
                  </a:lnTo>
                  <a:lnTo>
                    <a:pt x="2723" y="0"/>
                  </a:lnTo>
                  <a:lnTo>
                    <a:pt x="2724" y="0"/>
                  </a:lnTo>
                  <a:lnTo>
                    <a:pt x="2725" y="0"/>
                  </a:lnTo>
                  <a:lnTo>
                    <a:pt x="2726" y="0"/>
                  </a:lnTo>
                  <a:lnTo>
                    <a:pt x="2727" y="0"/>
                  </a:lnTo>
                  <a:lnTo>
                    <a:pt x="2728" y="0"/>
                  </a:lnTo>
                  <a:lnTo>
                    <a:pt x="2729" y="0"/>
                  </a:lnTo>
                  <a:lnTo>
                    <a:pt x="2729" y="0"/>
                  </a:lnTo>
                  <a:lnTo>
                    <a:pt x="2730" y="0"/>
                  </a:lnTo>
                  <a:lnTo>
                    <a:pt x="2731" y="0"/>
                  </a:lnTo>
                  <a:lnTo>
                    <a:pt x="2732" y="0"/>
                  </a:lnTo>
                  <a:lnTo>
                    <a:pt x="2733" y="0"/>
                  </a:lnTo>
                  <a:lnTo>
                    <a:pt x="2734" y="0"/>
                  </a:lnTo>
                  <a:lnTo>
                    <a:pt x="2735" y="0"/>
                  </a:lnTo>
                  <a:lnTo>
                    <a:pt x="2736" y="0"/>
                  </a:lnTo>
                  <a:lnTo>
                    <a:pt x="2736" y="0"/>
                  </a:lnTo>
                  <a:lnTo>
                    <a:pt x="2737" y="0"/>
                  </a:lnTo>
                  <a:lnTo>
                    <a:pt x="2738" y="0"/>
                  </a:lnTo>
                  <a:lnTo>
                    <a:pt x="2739" y="0"/>
                  </a:lnTo>
                  <a:lnTo>
                    <a:pt x="2740" y="0"/>
                  </a:lnTo>
                  <a:lnTo>
                    <a:pt x="2741" y="0"/>
                  </a:lnTo>
                  <a:lnTo>
                    <a:pt x="2742" y="0"/>
                  </a:lnTo>
                  <a:lnTo>
                    <a:pt x="2743" y="0"/>
                  </a:lnTo>
                  <a:lnTo>
                    <a:pt x="2743" y="0"/>
                  </a:lnTo>
                  <a:lnTo>
                    <a:pt x="2744" y="0"/>
                  </a:lnTo>
                  <a:lnTo>
                    <a:pt x="2745" y="0"/>
                  </a:lnTo>
                  <a:lnTo>
                    <a:pt x="2746" y="0"/>
                  </a:lnTo>
                  <a:lnTo>
                    <a:pt x="2747" y="0"/>
                  </a:lnTo>
                  <a:lnTo>
                    <a:pt x="2748" y="0"/>
                  </a:lnTo>
                  <a:lnTo>
                    <a:pt x="2749" y="0"/>
                  </a:lnTo>
                  <a:lnTo>
                    <a:pt x="2749" y="0"/>
                  </a:lnTo>
                  <a:lnTo>
                    <a:pt x="2750" y="0"/>
                  </a:lnTo>
                  <a:lnTo>
                    <a:pt x="2751" y="0"/>
                  </a:lnTo>
                  <a:lnTo>
                    <a:pt x="2752" y="0"/>
                  </a:lnTo>
                  <a:lnTo>
                    <a:pt x="2753" y="0"/>
                  </a:lnTo>
                  <a:lnTo>
                    <a:pt x="2754" y="0"/>
                  </a:lnTo>
                  <a:lnTo>
                    <a:pt x="2755" y="0"/>
                  </a:lnTo>
                  <a:lnTo>
                    <a:pt x="2756" y="0"/>
                  </a:lnTo>
                  <a:lnTo>
                    <a:pt x="2756" y="0"/>
                  </a:lnTo>
                  <a:lnTo>
                    <a:pt x="2756" y="0"/>
                  </a:lnTo>
                  <a:lnTo>
                    <a:pt x="2757" y="0"/>
                  </a:lnTo>
                  <a:lnTo>
                    <a:pt x="2758" y="0"/>
                  </a:lnTo>
                  <a:lnTo>
                    <a:pt x="2759" y="0"/>
                  </a:lnTo>
                  <a:lnTo>
                    <a:pt x="2760" y="0"/>
                  </a:lnTo>
                  <a:lnTo>
                    <a:pt x="2761" y="0"/>
                  </a:lnTo>
                  <a:lnTo>
                    <a:pt x="2762" y="0"/>
                  </a:lnTo>
                  <a:lnTo>
                    <a:pt x="2763" y="0"/>
                  </a:lnTo>
                  <a:lnTo>
                    <a:pt x="2763" y="0"/>
                  </a:lnTo>
                  <a:lnTo>
                    <a:pt x="2764" y="0"/>
                  </a:lnTo>
                  <a:lnTo>
                    <a:pt x="2765" y="0"/>
                  </a:lnTo>
                  <a:lnTo>
                    <a:pt x="2766" y="0"/>
                  </a:lnTo>
                  <a:lnTo>
                    <a:pt x="2767" y="0"/>
                  </a:lnTo>
                  <a:lnTo>
                    <a:pt x="2768" y="0"/>
                  </a:lnTo>
                  <a:lnTo>
                    <a:pt x="2769" y="0"/>
                  </a:lnTo>
                  <a:lnTo>
                    <a:pt x="2770" y="0"/>
                  </a:lnTo>
                  <a:lnTo>
                    <a:pt x="2770" y="0"/>
                  </a:lnTo>
                  <a:lnTo>
                    <a:pt x="2771" y="0"/>
                  </a:lnTo>
                  <a:lnTo>
                    <a:pt x="2772" y="0"/>
                  </a:lnTo>
                  <a:lnTo>
                    <a:pt x="2773" y="0"/>
                  </a:lnTo>
                  <a:lnTo>
                    <a:pt x="2774" y="0"/>
                  </a:lnTo>
                  <a:lnTo>
                    <a:pt x="2775" y="0"/>
                  </a:lnTo>
                  <a:lnTo>
                    <a:pt x="2776" y="0"/>
                  </a:lnTo>
                  <a:lnTo>
                    <a:pt x="2777" y="0"/>
                  </a:lnTo>
                  <a:lnTo>
                    <a:pt x="2777" y="0"/>
                  </a:lnTo>
                  <a:lnTo>
                    <a:pt x="2778" y="0"/>
                  </a:lnTo>
                  <a:lnTo>
                    <a:pt x="2779" y="0"/>
                  </a:lnTo>
                  <a:lnTo>
                    <a:pt x="2780" y="0"/>
                  </a:lnTo>
                  <a:lnTo>
                    <a:pt x="2781" y="0"/>
                  </a:lnTo>
                  <a:lnTo>
                    <a:pt x="2782" y="0"/>
                  </a:lnTo>
                  <a:lnTo>
                    <a:pt x="2783" y="0"/>
                  </a:lnTo>
                  <a:lnTo>
                    <a:pt x="2784" y="0"/>
                  </a:lnTo>
                  <a:lnTo>
                    <a:pt x="2784" y="0"/>
                  </a:lnTo>
                  <a:lnTo>
                    <a:pt x="2785" y="0"/>
                  </a:lnTo>
                  <a:lnTo>
                    <a:pt x="2786" y="0"/>
                  </a:lnTo>
                  <a:lnTo>
                    <a:pt x="2787" y="0"/>
                  </a:lnTo>
                  <a:lnTo>
                    <a:pt x="2788" y="0"/>
                  </a:lnTo>
                  <a:lnTo>
                    <a:pt x="2789" y="0"/>
                  </a:lnTo>
                  <a:lnTo>
                    <a:pt x="2790" y="0"/>
                  </a:lnTo>
                  <a:lnTo>
                    <a:pt x="2791" y="0"/>
                  </a:lnTo>
                  <a:lnTo>
                    <a:pt x="2791" y="0"/>
                  </a:lnTo>
                  <a:lnTo>
                    <a:pt x="2792" y="0"/>
                  </a:lnTo>
                  <a:lnTo>
                    <a:pt x="2793" y="0"/>
                  </a:lnTo>
                  <a:lnTo>
                    <a:pt x="2794" y="0"/>
                  </a:lnTo>
                  <a:lnTo>
                    <a:pt x="2795" y="0"/>
                  </a:lnTo>
                  <a:lnTo>
                    <a:pt x="2796" y="0"/>
                  </a:lnTo>
                  <a:lnTo>
                    <a:pt x="2797" y="0"/>
                  </a:lnTo>
                  <a:lnTo>
                    <a:pt x="2798" y="0"/>
                  </a:lnTo>
                  <a:lnTo>
                    <a:pt x="2798" y="0"/>
                  </a:lnTo>
                  <a:lnTo>
                    <a:pt x="2799" y="0"/>
                  </a:lnTo>
                  <a:lnTo>
                    <a:pt x="2800" y="0"/>
                  </a:lnTo>
                  <a:lnTo>
                    <a:pt x="2801" y="0"/>
                  </a:lnTo>
                  <a:lnTo>
                    <a:pt x="2802" y="0"/>
                  </a:lnTo>
                  <a:lnTo>
                    <a:pt x="2803" y="0"/>
                  </a:lnTo>
                  <a:lnTo>
                    <a:pt x="2804" y="0"/>
                  </a:lnTo>
                  <a:lnTo>
                    <a:pt x="2805" y="0"/>
                  </a:lnTo>
                  <a:lnTo>
                    <a:pt x="2805" y="0"/>
                  </a:lnTo>
                  <a:lnTo>
                    <a:pt x="2806" y="0"/>
                  </a:lnTo>
                  <a:lnTo>
                    <a:pt x="2807" y="0"/>
                  </a:lnTo>
                  <a:lnTo>
                    <a:pt x="2808" y="0"/>
                  </a:lnTo>
                  <a:lnTo>
                    <a:pt x="2809" y="0"/>
                  </a:lnTo>
                  <a:lnTo>
                    <a:pt x="2810" y="0"/>
                  </a:lnTo>
                  <a:lnTo>
                    <a:pt x="2811" y="0"/>
                  </a:lnTo>
                  <a:lnTo>
                    <a:pt x="2811" y="0"/>
                  </a:lnTo>
                  <a:lnTo>
                    <a:pt x="2812" y="0"/>
                  </a:lnTo>
                  <a:lnTo>
                    <a:pt x="2813" y="0"/>
                  </a:lnTo>
                  <a:lnTo>
                    <a:pt x="2814" y="0"/>
                  </a:lnTo>
                  <a:lnTo>
                    <a:pt x="2815" y="0"/>
                  </a:lnTo>
                  <a:lnTo>
                    <a:pt x="2816" y="0"/>
                  </a:lnTo>
                  <a:lnTo>
                    <a:pt x="2817" y="0"/>
                  </a:lnTo>
                  <a:lnTo>
                    <a:pt x="2818" y="0"/>
                  </a:lnTo>
                  <a:lnTo>
                    <a:pt x="2818" y="0"/>
                  </a:lnTo>
                  <a:lnTo>
                    <a:pt x="2819" y="0"/>
                  </a:lnTo>
                  <a:lnTo>
                    <a:pt x="2820" y="0"/>
                  </a:lnTo>
                  <a:lnTo>
                    <a:pt x="2821" y="0"/>
                  </a:lnTo>
                  <a:lnTo>
                    <a:pt x="2822" y="0"/>
                  </a:lnTo>
                  <a:lnTo>
                    <a:pt x="2823" y="0"/>
                  </a:lnTo>
                  <a:lnTo>
                    <a:pt x="2824" y="0"/>
                  </a:lnTo>
                  <a:lnTo>
                    <a:pt x="2825" y="0"/>
                  </a:lnTo>
                  <a:lnTo>
                    <a:pt x="2825" y="0"/>
                  </a:lnTo>
                  <a:lnTo>
                    <a:pt x="2826" y="0"/>
                  </a:lnTo>
                  <a:lnTo>
                    <a:pt x="2827" y="0"/>
                  </a:lnTo>
                  <a:lnTo>
                    <a:pt x="2828" y="0"/>
                  </a:lnTo>
                  <a:lnTo>
                    <a:pt x="2829" y="0"/>
                  </a:lnTo>
                  <a:lnTo>
                    <a:pt x="2830" y="0"/>
                  </a:lnTo>
                  <a:lnTo>
                    <a:pt x="2831" y="0"/>
                  </a:lnTo>
                  <a:lnTo>
                    <a:pt x="2832" y="0"/>
                  </a:lnTo>
                  <a:lnTo>
                    <a:pt x="2832" y="0"/>
                  </a:lnTo>
                  <a:lnTo>
                    <a:pt x="2833" y="0"/>
                  </a:lnTo>
                  <a:lnTo>
                    <a:pt x="2834" y="0"/>
                  </a:lnTo>
                  <a:lnTo>
                    <a:pt x="2835" y="0"/>
                  </a:lnTo>
                  <a:lnTo>
                    <a:pt x="2836" y="0"/>
                  </a:lnTo>
                  <a:lnTo>
                    <a:pt x="2837" y="0"/>
                  </a:lnTo>
                  <a:lnTo>
                    <a:pt x="2838" y="0"/>
                  </a:lnTo>
                  <a:lnTo>
                    <a:pt x="2839" y="0"/>
                  </a:lnTo>
                  <a:lnTo>
                    <a:pt x="2839" y="0"/>
                  </a:lnTo>
                  <a:lnTo>
                    <a:pt x="2840" y="0"/>
                  </a:lnTo>
                  <a:lnTo>
                    <a:pt x="2841" y="0"/>
                  </a:lnTo>
                  <a:lnTo>
                    <a:pt x="2842" y="0"/>
                  </a:lnTo>
                  <a:lnTo>
                    <a:pt x="2843" y="0"/>
                  </a:lnTo>
                  <a:lnTo>
                    <a:pt x="2844" y="0"/>
                  </a:lnTo>
                  <a:lnTo>
                    <a:pt x="2845" y="0"/>
                  </a:lnTo>
                  <a:lnTo>
                    <a:pt x="2846" y="0"/>
                  </a:lnTo>
                  <a:lnTo>
                    <a:pt x="2846" y="0"/>
                  </a:lnTo>
                  <a:lnTo>
                    <a:pt x="2847" y="0"/>
                  </a:lnTo>
                  <a:lnTo>
                    <a:pt x="2848" y="0"/>
                  </a:lnTo>
                  <a:lnTo>
                    <a:pt x="2849" y="0"/>
                  </a:lnTo>
                  <a:lnTo>
                    <a:pt x="2850" y="0"/>
                  </a:lnTo>
                  <a:lnTo>
                    <a:pt x="2851" y="0"/>
                  </a:lnTo>
                  <a:lnTo>
                    <a:pt x="2852" y="0"/>
                  </a:lnTo>
                  <a:lnTo>
                    <a:pt x="2853" y="0"/>
                  </a:lnTo>
                  <a:lnTo>
                    <a:pt x="2853" y="0"/>
                  </a:lnTo>
                  <a:lnTo>
                    <a:pt x="2854" y="0"/>
                  </a:lnTo>
                  <a:lnTo>
                    <a:pt x="2855" y="0"/>
                  </a:lnTo>
                  <a:lnTo>
                    <a:pt x="2856" y="0"/>
                  </a:lnTo>
                  <a:lnTo>
                    <a:pt x="2857" y="0"/>
                  </a:lnTo>
                  <a:lnTo>
                    <a:pt x="2858" y="0"/>
                  </a:lnTo>
                  <a:lnTo>
                    <a:pt x="2859" y="0"/>
                  </a:lnTo>
                  <a:lnTo>
                    <a:pt x="2860" y="0"/>
                  </a:lnTo>
                  <a:lnTo>
                    <a:pt x="2860" y="0"/>
                  </a:lnTo>
                  <a:lnTo>
                    <a:pt x="2860" y="0"/>
                  </a:lnTo>
                  <a:lnTo>
                    <a:pt x="2861" y="0"/>
                  </a:lnTo>
                  <a:lnTo>
                    <a:pt x="2862" y="0"/>
                  </a:lnTo>
                  <a:lnTo>
                    <a:pt x="2863" y="0"/>
                  </a:lnTo>
                  <a:lnTo>
                    <a:pt x="2864" y="0"/>
                  </a:lnTo>
                  <a:lnTo>
                    <a:pt x="2865" y="0"/>
                  </a:lnTo>
                  <a:lnTo>
                    <a:pt x="2866" y="0"/>
                  </a:lnTo>
                  <a:lnTo>
                    <a:pt x="2866" y="0"/>
                  </a:lnTo>
                  <a:lnTo>
                    <a:pt x="2867" y="0"/>
                  </a:lnTo>
                  <a:lnTo>
                    <a:pt x="2868" y="0"/>
                  </a:lnTo>
                  <a:lnTo>
                    <a:pt x="2869" y="0"/>
                  </a:lnTo>
                  <a:lnTo>
                    <a:pt x="2870" y="0"/>
                  </a:lnTo>
                  <a:lnTo>
                    <a:pt x="2871" y="0"/>
                  </a:lnTo>
                  <a:lnTo>
                    <a:pt x="2872" y="0"/>
                  </a:lnTo>
                  <a:lnTo>
                    <a:pt x="2873" y="0"/>
                  </a:lnTo>
                  <a:lnTo>
                    <a:pt x="2873" y="0"/>
                  </a:lnTo>
                  <a:lnTo>
                    <a:pt x="2874" y="0"/>
                  </a:lnTo>
                  <a:lnTo>
                    <a:pt x="2875" y="0"/>
                  </a:lnTo>
                  <a:lnTo>
                    <a:pt x="2876" y="0"/>
                  </a:lnTo>
                  <a:lnTo>
                    <a:pt x="2877" y="0"/>
                  </a:lnTo>
                  <a:lnTo>
                    <a:pt x="2878" y="0"/>
                  </a:lnTo>
                  <a:lnTo>
                    <a:pt x="2879" y="0"/>
                  </a:lnTo>
                  <a:lnTo>
                    <a:pt x="2880" y="0"/>
                  </a:lnTo>
                  <a:lnTo>
                    <a:pt x="2880" y="0"/>
                  </a:lnTo>
                  <a:lnTo>
                    <a:pt x="2881" y="0"/>
                  </a:lnTo>
                  <a:lnTo>
                    <a:pt x="2882" y="0"/>
                  </a:lnTo>
                  <a:lnTo>
                    <a:pt x="2883" y="0"/>
                  </a:lnTo>
                  <a:lnTo>
                    <a:pt x="2884" y="0"/>
                  </a:lnTo>
                  <a:lnTo>
                    <a:pt x="2885" y="0"/>
                  </a:lnTo>
                  <a:lnTo>
                    <a:pt x="2886" y="0"/>
                  </a:lnTo>
                  <a:lnTo>
                    <a:pt x="2887" y="0"/>
                  </a:lnTo>
                  <a:lnTo>
                    <a:pt x="2887" y="0"/>
                  </a:lnTo>
                  <a:lnTo>
                    <a:pt x="2888" y="0"/>
                  </a:lnTo>
                  <a:lnTo>
                    <a:pt x="2889" y="0"/>
                  </a:lnTo>
                  <a:lnTo>
                    <a:pt x="2890" y="0"/>
                  </a:lnTo>
                  <a:lnTo>
                    <a:pt x="2891" y="0"/>
                  </a:lnTo>
                  <a:lnTo>
                    <a:pt x="2892" y="0"/>
                  </a:lnTo>
                  <a:lnTo>
                    <a:pt x="2893" y="0"/>
                  </a:lnTo>
                  <a:lnTo>
                    <a:pt x="2894" y="0"/>
                  </a:lnTo>
                  <a:lnTo>
                    <a:pt x="2894" y="0"/>
                  </a:lnTo>
                  <a:lnTo>
                    <a:pt x="2895" y="0"/>
                  </a:lnTo>
                  <a:lnTo>
                    <a:pt x="2896" y="0"/>
                  </a:lnTo>
                  <a:lnTo>
                    <a:pt x="2897" y="0"/>
                  </a:lnTo>
                  <a:lnTo>
                    <a:pt x="2898" y="0"/>
                  </a:lnTo>
                  <a:lnTo>
                    <a:pt x="2899" y="0"/>
                  </a:lnTo>
                  <a:lnTo>
                    <a:pt x="2900" y="0"/>
                  </a:lnTo>
                  <a:lnTo>
                    <a:pt x="2901" y="0"/>
                  </a:lnTo>
                  <a:lnTo>
                    <a:pt x="2901" y="0"/>
                  </a:lnTo>
                  <a:lnTo>
                    <a:pt x="2902" y="0"/>
                  </a:lnTo>
                  <a:lnTo>
                    <a:pt x="2903" y="0"/>
                  </a:lnTo>
                  <a:lnTo>
                    <a:pt x="2904" y="0"/>
                  </a:lnTo>
                  <a:lnTo>
                    <a:pt x="2905" y="0"/>
                  </a:lnTo>
                  <a:lnTo>
                    <a:pt x="2906" y="0"/>
                  </a:lnTo>
                  <a:lnTo>
                    <a:pt x="2907" y="0"/>
                  </a:lnTo>
                  <a:lnTo>
                    <a:pt x="2908" y="0"/>
                  </a:lnTo>
                  <a:lnTo>
                    <a:pt x="2908" y="0"/>
                  </a:lnTo>
                  <a:lnTo>
                    <a:pt x="2909" y="0"/>
                  </a:lnTo>
                  <a:lnTo>
                    <a:pt x="2910" y="0"/>
                  </a:lnTo>
                  <a:lnTo>
                    <a:pt x="2911" y="0"/>
                  </a:lnTo>
                  <a:lnTo>
                    <a:pt x="2912" y="0"/>
                  </a:lnTo>
                  <a:lnTo>
                    <a:pt x="2913" y="0"/>
                  </a:lnTo>
                  <a:lnTo>
                    <a:pt x="2914" y="0"/>
                  </a:lnTo>
                  <a:lnTo>
                    <a:pt x="2915" y="0"/>
                  </a:lnTo>
                  <a:lnTo>
                    <a:pt x="2915" y="0"/>
                  </a:lnTo>
                  <a:lnTo>
                    <a:pt x="2916" y="0"/>
                  </a:lnTo>
                  <a:lnTo>
                    <a:pt x="2917" y="0"/>
                  </a:lnTo>
                  <a:lnTo>
                    <a:pt x="2918" y="0"/>
                  </a:lnTo>
                  <a:lnTo>
                    <a:pt x="2919" y="0"/>
                  </a:lnTo>
                  <a:lnTo>
                    <a:pt x="2920" y="0"/>
                  </a:lnTo>
                  <a:lnTo>
                    <a:pt x="2921" y="0"/>
                  </a:lnTo>
                  <a:lnTo>
                    <a:pt x="2922" y="0"/>
                  </a:lnTo>
                  <a:lnTo>
                    <a:pt x="2922" y="0"/>
                  </a:lnTo>
                  <a:lnTo>
                    <a:pt x="2923" y="0"/>
                  </a:lnTo>
                  <a:lnTo>
                    <a:pt x="2924" y="0"/>
                  </a:lnTo>
                  <a:lnTo>
                    <a:pt x="2925" y="0"/>
                  </a:lnTo>
                  <a:lnTo>
                    <a:pt x="2926" y="0"/>
                  </a:lnTo>
                  <a:lnTo>
                    <a:pt x="2927" y="0"/>
                  </a:lnTo>
                  <a:lnTo>
                    <a:pt x="2928" y="0"/>
                  </a:lnTo>
                  <a:lnTo>
                    <a:pt x="2928" y="0"/>
                  </a:lnTo>
                  <a:lnTo>
                    <a:pt x="2929" y="0"/>
                  </a:lnTo>
                  <a:lnTo>
                    <a:pt x="2930" y="0"/>
                  </a:lnTo>
                  <a:lnTo>
                    <a:pt x="2931" y="0"/>
                  </a:lnTo>
                  <a:lnTo>
                    <a:pt x="2932" y="0"/>
                  </a:lnTo>
                  <a:lnTo>
                    <a:pt x="2933" y="0"/>
                  </a:lnTo>
                  <a:lnTo>
                    <a:pt x="2934" y="0"/>
                  </a:lnTo>
                  <a:lnTo>
                    <a:pt x="2935" y="0"/>
                  </a:lnTo>
                  <a:lnTo>
                    <a:pt x="2935" y="0"/>
                  </a:lnTo>
                  <a:lnTo>
                    <a:pt x="2936" y="0"/>
                  </a:lnTo>
                  <a:lnTo>
                    <a:pt x="2937" y="0"/>
                  </a:lnTo>
                  <a:lnTo>
                    <a:pt x="2938" y="0"/>
                  </a:lnTo>
                  <a:lnTo>
                    <a:pt x="2939" y="0"/>
                  </a:lnTo>
                  <a:lnTo>
                    <a:pt x="2940" y="0"/>
                  </a:lnTo>
                  <a:lnTo>
                    <a:pt x="2941" y="0"/>
                  </a:lnTo>
                  <a:lnTo>
                    <a:pt x="2942" y="0"/>
                  </a:lnTo>
                  <a:lnTo>
                    <a:pt x="2942" y="0"/>
                  </a:lnTo>
                  <a:lnTo>
                    <a:pt x="2943" y="0"/>
                  </a:lnTo>
                  <a:lnTo>
                    <a:pt x="2944" y="0"/>
                  </a:lnTo>
                  <a:lnTo>
                    <a:pt x="2945" y="0"/>
                  </a:lnTo>
                  <a:lnTo>
                    <a:pt x="2946" y="0"/>
                  </a:lnTo>
                  <a:lnTo>
                    <a:pt x="2947" y="0"/>
                  </a:lnTo>
                  <a:lnTo>
                    <a:pt x="2948" y="0"/>
                  </a:lnTo>
                  <a:lnTo>
                    <a:pt x="2949" y="0"/>
                  </a:lnTo>
                  <a:lnTo>
                    <a:pt x="2949" y="0"/>
                  </a:lnTo>
                  <a:lnTo>
                    <a:pt x="2950" y="0"/>
                  </a:lnTo>
                  <a:lnTo>
                    <a:pt x="2951" y="0"/>
                  </a:lnTo>
                  <a:lnTo>
                    <a:pt x="2952" y="0"/>
                  </a:lnTo>
                  <a:lnTo>
                    <a:pt x="2953" y="0"/>
                  </a:lnTo>
                  <a:lnTo>
                    <a:pt x="2954" y="0"/>
                  </a:lnTo>
                  <a:lnTo>
                    <a:pt x="2955" y="0"/>
                  </a:lnTo>
                  <a:lnTo>
                    <a:pt x="2956" y="0"/>
                  </a:lnTo>
                  <a:lnTo>
                    <a:pt x="2956" y="0"/>
                  </a:lnTo>
                  <a:lnTo>
                    <a:pt x="2957" y="0"/>
                  </a:lnTo>
                  <a:lnTo>
                    <a:pt x="2958" y="0"/>
                  </a:lnTo>
                  <a:lnTo>
                    <a:pt x="2959" y="0"/>
                  </a:lnTo>
                  <a:lnTo>
                    <a:pt x="2960" y="0"/>
                  </a:lnTo>
                  <a:lnTo>
                    <a:pt x="2961" y="0"/>
                  </a:lnTo>
                  <a:lnTo>
                    <a:pt x="2962" y="0"/>
                  </a:lnTo>
                  <a:lnTo>
                    <a:pt x="2963" y="0"/>
                  </a:lnTo>
                  <a:lnTo>
                    <a:pt x="2963" y="0"/>
                  </a:lnTo>
                  <a:lnTo>
                    <a:pt x="2963" y="0"/>
                  </a:lnTo>
                  <a:lnTo>
                    <a:pt x="2964" y="0"/>
                  </a:lnTo>
                  <a:lnTo>
                    <a:pt x="2965" y="0"/>
                  </a:lnTo>
                  <a:lnTo>
                    <a:pt x="2966" y="0"/>
                  </a:lnTo>
                  <a:lnTo>
                    <a:pt x="2967" y="0"/>
                  </a:lnTo>
                  <a:lnTo>
                    <a:pt x="2968" y="0"/>
                  </a:lnTo>
                  <a:lnTo>
                    <a:pt x="2969" y="0"/>
                  </a:lnTo>
                  <a:lnTo>
                    <a:pt x="2969" y="0"/>
                  </a:lnTo>
                  <a:lnTo>
                    <a:pt x="2970" y="0"/>
                  </a:lnTo>
                  <a:lnTo>
                    <a:pt x="2971" y="0"/>
                  </a:lnTo>
                  <a:lnTo>
                    <a:pt x="2972" y="0"/>
                  </a:lnTo>
                  <a:lnTo>
                    <a:pt x="2973" y="0"/>
                  </a:lnTo>
                  <a:lnTo>
                    <a:pt x="2974" y="0"/>
                  </a:lnTo>
                  <a:lnTo>
                    <a:pt x="2975" y="0"/>
                  </a:lnTo>
                  <a:lnTo>
                    <a:pt x="2975" y="0"/>
                  </a:lnTo>
                  <a:lnTo>
                    <a:pt x="2976" y="0"/>
                  </a:lnTo>
                  <a:lnTo>
                    <a:pt x="2977" y="0"/>
                  </a:lnTo>
                  <a:lnTo>
                    <a:pt x="2978" y="0"/>
                  </a:lnTo>
                  <a:lnTo>
                    <a:pt x="2979" y="0"/>
                  </a:lnTo>
                  <a:lnTo>
                    <a:pt x="2980" y="0"/>
                  </a:lnTo>
                  <a:lnTo>
                    <a:pt x="2980" y="0"/>
                  </a:lnTo>
                  <a:lnTo>
                    <a:pt x="2981" y="0"/>
                  </a:lnTo>
                  <a:lnTo>
                    <a:pt x="2982" y="0"/>
                  </a:lnTo>
                  <a:lnTo>
                    <a:pt x="2983" y="0"/>
                  </a:lnTo>
                  <a:lnTo>
                    <a:pt x="2984" y="0"/>
                  </a:lnTo>
                  <a:lnTo>
                    <a:pt x="2985" y="0"/>
                  </a:lnTo>
                  <a:lnTo>
                    <a:pt x="2986" y="0"/>
                  </a:lnTo>
                  <a:lnTo>
                    <a:pt x="2986" y="0"/>
                  </a:lnTo>
                  <a:lnTo>
                    <a:pt x="2987" y="0"/>
                  </a:lnTo>
                  <a:lnTo>
                    <a:pt x="2988" y="0"/>
                  </a:lnTo>
                  <a:lnTo>
                    <a:pt x="2989" y="0"/>
                  </a:lnTo>
                  <a:lnTo>
                    <a:pt x="2990" y="0"/>
                  </a:lnTo>
                  <a:lnTo>
                    <a:pt x="2991" y="0"/>
                  </a:lnTo>
                  <a:lnTo>
                    <a:pt x="2991" y="0"/>
                  </a:lnTo>
                  <a:lnTo>
                    <a:pt x="2992" y="0"/>
                  </a:lnTo>
                  <a:lnTo>
                    <a:pt x="2992" y="0"/>
                  </a:lnTo>
                  <a:lnTo>
                    <a:pt x="2993" y="0"/>
                  </a:lnTo>
                  <a:lnTo>
                    <a:pt x="2994" y="0"/>
                  </a:lnTo>
                  <a:lnTo>
                    <a:pt x="2995" y="0"/>
                  </a:lnTo>
                  <a:lnTo>
                    <a:pt x="2996" y="0"/>
                  </a:lnTo>
                  <a:lnTo>
                    <a:pt x="2997" y="0"/>
                  </a:lnTo>
                  <a:lnTo>
                    <a:pt x="2998" y="0"/>
                  </a:lnTo>
                  <a:lnTo>
                    <a:pt x="2998" y="0"/>
                  </a:lnTo>
                  <a:lnTo>
                    <a:pt x="2999" y="0"/>
                  </a:lnTo>
                  <a:lnTo>
                    <a:pt x="3000" y="0"/>
                  </a:lnTo>
                  <a:lnTo>
                    <a:pt x="3001" y="0"/>
                  </a:lnTo>
                  <a:lnTo>
                    <a:pt x="3002" y="0"/>
                  </a:lnTo>
                  <a:lnTo>
                    <a:pt x="3003" y="0"/>
                  </a:lnTo>
                  <a:lnTo>
                    <a:pt x="3004" y="0"/>
                  </a:lnTo>
                  <a:lnTo>
                    <a:pt x="3004" y="0"/>
                  </a:lnTo>
                  <a:lnTo>
                    <a:pt x="3005" y="0"/>
                  </a:lnTo>
                  <a:lnTo>
                    <a:pt x="3006" y="0"/>
                  </a:lnTo>
                  <a:lnTo>
                    <a:pt x="3007" y="0"/>
                  </a:lnTo>
                  <a:lnTo>
                    <a:pt x="3007" y="0"/>
                  </a:lnTo>
                  <a:lnTo>
                    <a:pt x="3008" y="0"/>
                  </a:lnTo>
                  <a:lnTo>
                    <a:pt x="3009" y="0"/>
                  </a:lnTo>
                  <a:lnTo>
                    <a:pt x="3010" y="0"/>
                  </a:lnTo>
                  <a:lnTo>
                    <a:pt x="3011" y="0"/>
                  </a:lnTo>
                  <a:lnTo>
                    <a:pt x="3011" y="0"/>
                  </a:lnTo>
                  <a:lnTo>
                    <a:pt x="3012" y="0"/>
                  </a:lnTo>
                  <a:lnTo>
                    <a:pt x="3013" y="0"/>
                  </a:lnTo>
                  <a:lnTo>
                    <a:pt x="3014" y="0"/>
                  </a:lnTo>
                  <a:lnTo>
                    <a:pt x="3015" y="0"/>
                  </a:lnTo>
                  <a:lnTo>
                    <a:pt x="3016" y="0"/>
                  </a:lnTo>
                  <a:lnTo>
                    <a:pt x="3017" y="0"/>
                  </a:lnTo>
                  <a:lnTo>
                    <a:pt x="3018" y="0"/>
                  </a:lnTo>
                  <a:lnTo>
                    <a:pt x="3018" y="0"/>
                  </a:lnTo>
                  <a:lnTo>
                    <a:pt x="3019" y="0"/>
                  </a:lnTo>
                  <a:lnTo>
                    <a:pt x="3020" y="0"/>
                  </a:lnTo>
                  <a:lnTo>
                    <a:pt x="3021" y="0"/>
                  </a:lnTo>
                  <a:lnTo>
                    <a:pt x="3022" y="0"/>
                  </a:lnTo>
                  <a:lnTo>
                    <a:pt x="3023" y="0"/>
                  </a:lnTo>
                  <a:lnTo>
                    <a:pt x="3024" y="0"/>
                  </a:lnTo>
                  <a:lnTo>
                    <a:pt x="3024" y="0"/>
                  </a:lnTo>
                  <a:lnTo>
                    <a:pt x="3025" y="0"/>
                  </a:lnTo>
                  <a:lnTo>
                    <a:pt x="3026" y="0"/>
                  </a:lnTo>
                  <a:lnTo>
                    <a:pt x="3027" y="0"/>
                  </a:lnTo>
                  <a:lnTo>
                    <a:pt x="3028" y="0"/>
                  </a:lnTo>
                  <a:lnTo>
                    <a:pt x="3029" y="0"/>
                  </a:lnTo>
                  <a:lnTo>
                    <a:pt x="3030" y="0"/>
                  </a:lnTo>
                  <a:lnTo>
                    <a:pt x="3031" y="0"/>
                  </a:lnTo>
                  <a:lnTo>
                    <a:pt x="3031" y="0"/>
                  </a:lnTo>
                  <a:lnTo>
                    <a:pt x="3032" y="0"/>
                  </a:lnTo>
                  <a:lnTo>
                    <a:pt x="3033" y="0"/>
                  </a:lnTo>
                  <a:lnTo>
                    <a:pt x="3034" y="0"/>
                  </a:lnTo>
                  <a:lnTo>
                    <a:pt x="3035" y="0"/>
                  </a:lnTo>
                  <a:lnTo>
                    <a:pt x="3036" y="0"/>
                  </a:lnTo>
                  <a:lnTo>
                    <a:pt x="3037" y="0"/>
                  </a:lnTo>
                  <a:lnTo>
                    <a:pt x="3038" y="0"/>
                  </a:lnTo>
                  <a:lnTo>
                    <a:pt x="3038" y="0"/>
                  </a:lnTo>
                  <a:lnTo>
                    <a:pt x="3039" y="0"/>
                  </a:lnTo>
                  <a:lnTo>
                    <a:pt x="3040" y="0"/>
                  </a:lnTo>
                  <a:lnTo>
                    <a:pt x="3041" y="0"/>
                  </a:lnTo>
                  <a:lnTo>
                    <a:pt x="3042" y="0"/>
                  </a:lnTo>
                  <a:lnTo>
                    <a:pt x="3043" y="0"/>
                  </a:lnTo>
                  <a:lnTo>
                    <a:pt x="3044" y="0"/>
                  </a:lnTo>
                  <a:lnTo>
                    <a:pt x="3045" y="0"/>
                  </a:lnTo>
                  <a:lnTo>
                    <a:pt x="3045" y="0"/>
                  </a:lnTo>
                  <a:lnTo>
                    <a:pt x="3046" y="0"/>
                  </a:lnTo>
                  <a:lnTo>
                    <a:pt x="3047" y="0"/>
                  </a:lnTo>
                  <a:lnTo>
                    <a:pt x="3048" y="0"/>
                  </a:lnTo>
                  <a:lnTo>
                    <a:pt x="3049" y="0"/>
                  </a:lnTo>
                  <a:lnTo>
                    <a:pt x="3050" y="0"/>
                  </a:lnTo>
                  <a:lnTo>
                    <a:pt x="3051" y="0"/>
                  </a:lnTo>
                  <a:lnTo>
                    <a:pt x="3052" y="0"/>
                  </a:lnTo>
                  <a:lnTo>
                    <a:pt x="3052" y="0"/>
                  </a:lnTo>
                  <a:lnTo>
                    <a:pt x="3053" y="0"/>
                  </a:lnTo>
                  <a:lnTo>
                    <a:pt x="3054" y="0"/>
                  </a:lnTo>
                  <a:lnTo>
                    <a:pt x="3055" y="0"/>
                  </a:lnTo>
                  <a:lnTo>
                    <a:pt x="3056" y="0"/>
                  </a:lnTo>
                  <a:lnTo>
                    <a:pt x="3057" y="0"/>
                  </a:lnTo>
                  <a:lnTo>
                    <a:pt x="3058" y="0"/>
                  </a:lnTo>
                  <a:lnTo>
                    <a:pt x="3059" y="0"/>
                  </a:lnTo>
                  <a:lnTo>
                    <a:pt x="3059" y="0"/>
                  </a:lnTo>
                  <a:lnTo>
                    <a:pt x="3060" y="0"/>
                  </a:lnTo>
                  <a:lnTo>
                    <a:pt x="3061" y="0"/>
                  </a:lnTo>
                  <a:lnTo>
                    <a:pt x="3062" y="0"/>
                  </a:lnTo>
                  <a:lnTo>
                    <a:pt x="3063" y="0"/>
                  </a:lnTo>
                  <a:lnTo>
                    <a:pt x="3064" y="0"/>
                  </a:lnTo>
                  <a:lnTo>
                    <a:pt x="3065" y="0"/>
                  </a:lnTo>
                  <a:lnTo>
                    <a:pt x="3066" y="0"/>
                  </a:lnTo>
                  <a:lnTo>
                    <a:pt x="3066" y="0"/>
                  </a:lnTo>
                  <a:lnTo>
                    <a:pt x="3067" y="0"/>
                  </a:lnTo>
                  <a:lnTo>
                    <a:pt x="3068" y="0"/>
                  </a:lnTo>
                  <a:lnTo>
                    <a:pt x="3069" y="0"/>
                  </a:lnTo>
                  <a:lnTo>
                    <a:pt x="3070" y="0"/>
                  </a:lnTo>
                  <a:lnTo>
                    <a:pt x="3071" y="0"/>
                  </a:lnTo>
                  <a:lnTo>
                    <a:pt x="3072" y="0"/>
                  </a:lnTo>
                  <a:lnTo>
                    <a:pt x="3073" y="0"/>
                  </a:lnTo>
                  <a:lnTo>
                    <a:pt x="3073" y="0"/>
                  </a:lnTo>
                  <a:lnTo>
                    <a:pt x="3074" y="0"/>
                  </a:lnTo>
                  <a:lnTo>
                    <a:pt x="3075" y="0"/>
                  </a:lnTo>
                  <a:lnTo>
                    <a:pt x="3076" y="0"/>
                  </a:lnTo>
                  <a:lnTo>
                    <a:pt x="3077" y="0"/>
                  </a:lnTo>
                  <a:lnTo>
                    <a:pt x="3078" y="0"/>
                  </a:lnTo>
                  <a:lnTo>
                    <a:pt x="3079" y="0"/>
                  </a:lnTo>
                  <a:lnTo>
                    <a:pt x="3080" y="0"/>
                  </a:lnTo>
                  <a:lnTo>
                    <a:pt x="3080" y="0"/>
                  </a:lnTo>
                  <a:lnTo>
                    <a:pt x="3081" y="0"/>
                  </a:lnTo>
                  <a:lnTo>
                    <a:pt x="3082" y="0"/>
                  </a:lnTo>
                  <a:lnTo>
                    <a:pt x="3083" y="0"/>
                  </a:lnTo>
                  <a:lnTo>
                    <a:pt x="3084" y="0"/>
                  </a:lnTo>
                  <a:lnTo>
                    <a:pt x="3085" y="0"/>
                  </a:lnTo>
                  <a:lnTo>
                    <a:pt x="3086" y="0"/>
                  </a:lnTo>
                  <a:lnTo>
                    <a:pt x="3087" y="0"/>
                  </a:lnTo>
                  <a:lnTo>
                    <a:pt x="3087" y="0"/>
                  </a:lnTo>
                  <a:lnTo>
                    <a:pt x="3088" y="0"/>
                  </a:lnTo>
                  <a:lnTo>
                    <a:pt x="3089" y="0"/>
                  </a:lnTo>
                  <a:lnTo>
                    <a:pt x="3090" y="0"/>
                  </a:lnTo>
                  <a:lnTo>
                    <a:pt x="3091" y="0"/>
                  </a:lnTo>
                  <a:lnTo>
                    <a:pt x="3092" y="0"/>
                  </a:lnTo>
                  <a:lnTo>
                    <a:pt x="3093" y="0"/>
                  </a:lnTo>
                  <a:lnTo>
                    <a:pt x="3094" y="0"/>
                  </a:lnTo>
                  <a:lnTo>
                    <a:pt x="3094" y="0"/>
                  </a:lnTo>
                  <a:lnTo>
                    <a:pt x="3095" y="0"/>
                  </a:lnTo>
                  <a:lnTo>
                    <a:pt x="3096" y="0"/>
                  </a:lnTo>
                  <a:lnTo>
                    <a:pt x="3097" y="0"/>
                  </a:lnTo>
                  <a:lnTo>
                    <a:pt x="3098" y="0"/>
                  </a:lnTo>
                  <a:lnTo>
                    <a:pt x="3099" y="0"/>
                  </a:lnTo>
                  <a:lnTo>
                    <a:pt x="3100" y="0"/>
                  </a:lnTo>
                  <a:lnTo>
                    <a:pt x="3101" y="0"/>
                  </a:lnTo>
                  <a:lnTo>
                    <a:pt x="3101" y="0"/>
                  </a:lnTo>
                  <a:lnTo>
                    <a:pt x="3102" y="0"/>
                  </a:lnTo>
                  <a:lnTo>
                    <a:pt x="3103" y="0"/>
                  </a:lnTo>
                  <a:lnTo>
                    <a:pt x="3104" y="0"/>
                  </a:lnTo>
                  <a:lnTo>
                    <a:pt x="3105" y="0"/>
                  </a:lnTo>
                  <a:lnTo>
                    <a:pt x="3106" y="0"/>
                  </a:lnTo>
                  <a:lnTo>
                    <a:pt x="3107" y="0"/>
                  </a:lnTo>
                  <a:lnTo>
                    <a:pt x="3108" y="0"/>
                  </a:lnTo>
                  <a:lnTo>
                    <a:pt x="3108" y="0"/>
                  </a:lnTo>
                  <a:lnTo>
                    <a:pt x="3109" y="0"/>
                  </a:lnTo>
                  <a:lnTo>
                    <a:pt x="3110" y="0"/>
                  </a:lnTo>
                  <a:lnTo>
                    <a:pt x="3111" y="0"/>
                  </a:lnTo>
                  <a:lnTo>
                    <a:pt x="3112" y="0"/>
                  </a:lnTo>
                  <a:lnTo>
                    <a:pt x="3113" y="0"/>
                  </a:lnTo>
                  <a:lnTo>
                    <a:pt x="3114" y="0"/>
                  </a:lnTo>
                  <a:lnTo>
                    <a:pt x="3115" y="0"/>
                  </a:lnTo>
                  <a:lnTo>
                    <a:pt x="3115" y="0"/>
                  </a:lnTo>
                  <a:lnTo>
                    <a:pt x="3116" y="0"/>
                  </a:lnTo>
                  <a:lnTo>
                    <a:pt x="3117" y="0"/>
                  </a:lnTo>
                  <a:lnTo>
                    <a:pt x="3118" y="0"/>
                  </a:lnTo>
                  <a:lnTo>
                    <a:pt x="3119" y="0"/>
                  </a:lnTo>
                  <a:lnTo>
                    <a:pt x="3120" y="0"/>
                  </a:lnTo>
                  <a:lnTo>
                    <a:pt x="3120" y="0"/>
                  </a:lnTo>
                  <a:lnTo>
                    <a:pt x="3121" y="0"/>
                  </a:lnTo>
                  <a:lnTo>
                    <a:pt x="3122" y="0"/>
                  </a:lnTo>
                  <a:lnTo>
                    <a:pt x="3122" y="0"/>
                  </a:lnTo>
                  <a:lnTo>
                    <a:pt x="3123" y="0"/>
                  </a:lnTo>
                  <a:lnTo>
                    <a:pt x="3124" y="0"/>
                  </a:lnTo>
                  <a:lnTo>
                    <a:pt x="3125" y="0"/>
                  </a:lnTo>
                  <a:lnTo>
                    <a:pt x="3126" y="0"/>
                  </a:lnTo>
                  <a:lnTo>
                    <a:pt x="3127" y="0"/>
                  </a:lnTo>
                  <a:lnTo>
                    <a:pt x="3128" y="0"/>
                  </a:lnTo>
                  <a:lnTo>
                    <a:pt x="3128" y="0"/>
                  </a:lnTo>
                  <a:lnTo>
                    <a:pt x="3129" y="0"/>
                  </a:lnTo>
                  <a:lnTo>
                    <a:pt x="3130" y="0"/>
                  </a:lnTo>
                  <a:lnTo>
                    <a:pt x="3131" y="0"/>
                  </a:lnTo>
                  <a:lnTo>
                    <a:pt x="3132" y="0"/>
                  </a:lnTo>
                  <a:lnTo>
                    <a:pt x="3133" y="0"/>
                  </a:lnTo>
                  <a:lnTo>
                    <a:pt x="3134" y="0"/>
                  </a:lnTo>
                  <a:lnTo>
                    <a:pt x="3135" y="0"/>
                  </a:lnTo>
                  <a:lnTo>
                    <a:pt x="3135" y="0"/>
                  </a:lnTo>
                  <a:lnTo>
                    <a:pt x="3136" y="0"/>
                  </a:lnTo>
                  <a:lnTo>
                    <a:pt x="3137" y="0"/>
                  </a:lnTo>
                  <a:lnTo>
                    <a:pt x="3138" y="0"/>
                  </a:lnTo>
                  <a:lnTo>
                    <a:pt x="3139" y="0"/>
                  </a:lnTo>
                  <a:lnTo>
                    <a:pt x="3140" y="0"/>
                  </a:lnTo>
                  <a:lnTo>
                    <a:pt x="3141" y="0"/>
                  </a:lnTo>
                  <a:lnTo>
                    <a:pt x="3142" y="0"/>
                  </a:lnTo>
                  <a:lnTo>
                    <a:pt x="3142" y="0"/>
                  </a:lnTo>
                  <a:lnTo>
                    <a:pt x="3143" y="0"/>
                  </a:lnTo>
                  <a:lnTo>
                    <a:pt x="3144" y="0"/>
                  </a:lnTo>
                  <a:lnTo>
                    <a:pt x="3145" y="0"/>
                  </a:lnTo>
                  <a:lnTo>
                    <a:pt x="3146" y="0"/>
                  </a:lnTo>
                  <a:lnTo>
                    <a:pt x="3146" y="0"/>
                  </a:lnTo>
                  <a:lnTo>
                    <a:pt x="3147" y="0"/>
                  </a:lnTo>
                  <a:lnTo>
                    <a:pt x="3148" y="0"/>
                  </a:lnTo>
                  <a:lnTo>
                    <a:pt x="3149" y="0"/>
                  </a:lnTo>
                  <a:lnTo>
                    <a:pt x="3149" y="0"/>
                  </a:lnTo>
                  <a:lnTo>
                    <a:pt x="3150" y="0"/>
                  </a:lnTo>
                  <a:lnTo>
                    <a:pt x="3151" y="0"/>
                  </a:lnTo>
                  <a:lnTo>
                    <a:pt x="3152" y="0"/>
                  </a:lnTo>
                  <a:lnTo>
                    <a:pt x="3153" y="0"/>
                  </a:lnTo>
                  <a:lnTo>
                    <a:pt x="3154" y="0"/>
                  </a:lnTo>
                  <a:lnTo>
                    <a:pt x="3155" y="0"/>
                  </a:lnTo>
                  <a:lnTo>
                    <a:pt x="3156" y="0"/>
                  </a:lnTo>
                  <a:lnTo>
                    <a:pt x="3156" y="0"/>
                  </a:lnTo>
                  <a:lnTo>
                    <a:pt x="3157" y="0"/>
                  </a:lnTo>
                  <a:lnTo>
                    <a:pt x="3158" y="0"/>
                  </a:lnTo>
                  <a:lnTo>
                    <a:pt x="3159" y="0"/>
                  </a:lnTo>
                  <a:lnTo>
                    <a:pt x="3160" y="0"/>
                  </a:lnTo>
                  <a:lnTo>
                    <a:pt x="3161" y="0"/>
                  </a:lnTo>
                  <a:lnTo>
                    <a:pt x="3162" y="0"/>
                  </a:lnTo>
                  <a:lnTo>
                    <a:pt x="3163" y="0"/>
                  </a:lnTo>
                  <a:lnTo>
                    <a:pt x="3163" y="0"/>
                  </a:lnTo>
                  <a:lnTo>
                    <a:pt x="3164" y="0"/>
                  </a:lnTo>
                  <a:lnTo>
                    <a:pt x="3165" y="0"/>
                  </a:lnTo>
                  <a:lnTo>
                    <a:pt x="3166" y="0"/>
                  </a:lnTo>
                  <a:lnTo>
                    <a:pt x="3167" y="0"/>
                  </a:lnTo>
                  <a:lnTo>
                    <a:pt x="3168" y="0"/>
                  </a:lnTo>
                  <a:lnTo>
                    <a:pt x="3169" y="0"/>
                  </a:lnTo>
                  <a:lnTo>
                    <a:pt x="3170" y="0"/>
                  </a:lnTo>
                  <a:lnTo>
                    <a:pt x="3171" y="0"/>
                  </a:lnTo>
                  <a:lnTo>
                    <a:pt x="3171" y="0"/>
                  </a:lnTo>
                  <a:lnTo>
                    <a:pt x="3172" y="0"/>
                  </a:lnTo>
                  <a:lnTo>
                    <a:pt x="3173" y="0"/>
                  </a:lnTo>
                  <a:lnTo>
                    <a:pt x="3174" y="0"/>
                  </a:lnTo>
                  <a:lnTo>
                    <a:pt x="3175" y="0"/>
                  </a:lnTo>
                  <a:lnTo>
                    <a:pt x="3176" y="0"/>
                  </a:lnTo>
                  <a:lnTo>
                    <a:pt x="3177" y="0"/>
                  </a:lnTo>
                  <a:lnTo>
                    <a:pt x="3178" y="0"/>
                  </a:lnTo>
                  <a:lnTo>
                    <a:pt x="3178" y="0"/>
                  </a:lnTo>
                  <a:lnTo>
                    <a:pt x="3179" y="0"/>
                  </a:lnTo>
                  <a:lnTo>
                    <a:pt x="3180" y="0"/>
                  </a:lnTo>
                  <a:lnTo>
                    <a:pt x="3181" y="0"/>
                  </a:lnTo>
                  <a:lnTo>
                    <a:pt x="3182" y="0"/>
                  </a:lnTo>
                  <a:lnTo>
                    <a:pt x="3183" y="0"/>
                  </a:lnTo>
                  <a:lnTo>
                    <a:pt x="3184" y="0"/>
                  </a:lnTo>
                  <a:lnTo>
                    <a:pt x="3185" y="0"/>
                  </a:lnTo>
                  <a:lnTo>
                    <a:pt x="3185" y="0"/>
                  </a:lnTo>
                  <a:lnTo>
                    <a:pt x="3186" y="0"/>
                  </a:lnTo>
                  <a:lnTo>
                    <a:pt x="3187" y="0"/>
                  </a:lnTo>
                  <a:lnTo>
                    <a:pt x="3188" y="0"/>
                  </a:lnTo>
                  <a:lnTo>
                    <a:pt x="3189" y="0"/>
                  </a:lnTo>
                  <a:lnTo>
                    <a:pt x="3190" y="0"/>
                  </a:lnTo>
                  <a:lnTo>
                    <a:pt x="3191" y="0"/>
                  </a:lnTo>
                  <a:lnTo>
                    <a:pt x="3192" y="0"/>
                  </a:lnTo>
                  <a:lnTo>
                    <a:pt x="3192" y="0"/>
                  </a:lnTo>
                  <a:lnTo>
                    <a:pt x="3193" y="0"/>
                  </a:lnTo>
                  <a:lnTo>
                    <a:pt x="3194" y="0"/>
                  </a:lnTo>
                  <a:lnTo>
                    <a:pt x="3195" y="0"/>
                  </a:lnTo>
                  <a:lnTo>
                    <a:pt x="3196" y="0"/>
                  </a:lnTo>
                  <a:lnTo>
                    <a:pt x="3197" y="0"/>
                  </a:lnTo>
                  <a:lnTo>
                    <a:pt x="3198" y="0"/>
                  </a:lnTo>
                  <a:lnTo>
                    <a:pt x="3199" y="0"/>
                  </a:lnTo>
                  <a:lnTo>
                    <a:pt x="3200" y="0"/>
                  </a:lnTo>
                  <a:lnTo>
                    <a:pt x="3200" y="0"/>
                  </a:lnTo>
                  <a:lnTo>
                    <a:pt x="3201" y="0"/>
                  </a:lnTo>
                  <a:lnTo>
                    <a:pt x="3202" y="0"/>
                  </a:lnTo>
                  <a:lnTo>
                    <a:pt x="3203" y="0"/>
                  </a:lnTo>
                  <a:lnTo>
                    <a:pt x="3204" y="0"/>
                  </a:lnTo>
                  <a:lnTo>
                    <a:pt x="3205" y="0"/>
                  </a:lnTo>
                  <a:lnTo>
                    <a:pt x="3206" y="0"/>
                  </a:lnTo>
                  <a:lnTo>
                    <a:pt x="3207" y="0"/>
                  </a:lnTo>
                  <a:lnTo>
                    <a:pt x="3207" y="0"/>
                  </a:lnTo>
                  <a:lnTo>
                    <a:pt x="3208" y="0"/>
                  </a:lnTo>
                  <a:lnTo>
                    <a:pt x="3209" y="0"/>
                  </a:lnTo>
                  <a:lnTo>
                    <a:pt x="3210" y="0"/>
                  </a:lnTo>
                  <a:lnTo>
                    <a:pt x="3211" y="0"/>
                  </a:lnTo>
                  <a:lnTo>
                    <a:pt x="3212" y="0"/>
                  </a:lnTo>
                  <a:lnTo>
                    <a:pt x="3213" y="0"/>
                  </a:lnTo>
                  <a:lnTo>
                    <a:pt x="3214" y="0"/>
                  </a:lnTo>
                  <a:lnTo>
                    <a:pt x="3214" y="0"/>
                  </a:lnTo>
                  <a:lnTo>
                    <a:pt x="3215" y="0"/>
                  </a:lnTo>
                  <a:lnTo>
                    <a:pt x="3216" y="0"/>
                  </a:lnTo>
                  <a:lnTo>
                    <a:pt x="3217" y="0"/>
                  </a:lnTo>
                  <a:lnTo>
                    <a:pt x="3218" y="0"/>
                  </a:lnTo>
                  <a:lnTo>
                    <a:pt x="3219" y="0"/>
                  </a:lnTo>
                  <a:lnTo>
                    <a:pt x="3220" y="0"/>
                  </a:lnTo>
                  <a:lnTo>
                    <a:pt x="3221" y="0"/>
                  </a:lnTo>
                  <a:lnTo>
                    <a:pt x="3221" y="0"/>
                  </a:lnTo>
                  <a:lnTo>
                    <a:pt x="3222" y="0"/>
                  </a:lnTo>
                  <a:lnTo>
                    <a:pt x="3223" y="0"/>
                  </a:lnTo>
                  <a:lnTo>
                    <a:pt x="3224" y="0"/>
                  </a:lnTo>
                  <a:lnTo>
                    <a:pt x="3225" y="0"/>
                  </a:lnTo>
                  <a:lnTo>
                    <a:pt x="3226" y="0"/>
                  </a:lnTo>
                  <a:lnTo>
                    <a:pt x="3227" y="0"/>
                  </a:lnTo>
                  <a:lnTo>
                    <a:pt x="3228" y="0"/>
                  </a:lnTo>
                  <a:lnTo>
                    <a:pt x="3229" y="0"/>
                  </a:lnTo>
                  <a:lnTo>
                    <a:pt x="3229" y="0"/>
                  </a:lnTo>
                  <a:lnTo>
                    <a:pt x="3230" y="0"/>
                  </a:lnTo>
                  <a:lnTo>
                    <a:pt x="3231" y="0"/>
                  </a:lnTo>
                  <a:lnTo>
                    <a:pt x="3232" y="0"/>
                  </a:lnTo>
                  <a:lnTo>
                    <a:pt x="3233" y="0"/>
                  </a:lnTo>
                  <a:lnTo>
                    <a:pt x="3234" y="0"/>
                  </a:lnTo>
                  <a:lnTo>
                    <a:pt x="3235" y="0"/>
                  </a:lnTo>
                  <a:lnTo>
                    <a:pt x="3236" y="0"/>
                  </a:lnTo>
                  <a:lnTo>
                    <a:pt x="3236" y="0"/>
                  </a:lnTo>
                  <a:lnTo>
                    <a:pt x="3237" y="0"/>
                  </a:lnTo>
                  <a:lnTo>
                    <a:pt x="3238" y="0"/>
                  </a:lnTo>
                  <a:lnTo>
                    <a:pt x="3239" y="0"/>
                  </a:lnTo>
                  <a:lnTo>
                    <a:pt x="3240" y="0"/>
                  </a:lnTo>
                  <a:lnTo>
                    <a:pt x="3241" y="0"/>
                  </a:lnTo>
                  <a:lnTo>
                    <a:pt x="3242" y="0"/>
                  </a:lnTo>
                  <a:lnTo>
                    <a:pt x="3243" y="0"/>
                  </a:lnTo>
                  <a:lnTo>
                    <a:pt x="3243" y="0"/>
                  </a:lnTo>
                  <a:lnTo>
                    <a:pt x="3244" y="0"/>
                  </a:lnTo>
                  <a:lnTo>
                    <a:pt x="3245" y="0"/>
                  </a:lnTo>
                  <a:lnTo>
                    <a:pt x="3246" y="0"/>
                  </a:lnTo>
                  <a:lnTo>
                    <a:pt x="3247" y="0"/>
                  </a:lnTo>
                  <a:lnTo>
                    <a:pt x="3248" y="0"/>
                  </a:lnTo>
                  <a:lnTo>
                    <a:pt x="3249" y="0"/>
                  </a:lnTo>
                  <a:lnTo>
                    <a:pt x="3250" y="0"/>
                  </a:lnTo>
                  <a:lnTo>
                    <a:pt x="3250" y="0"/>
                  </a:lnTo>
                  <a:lnTo>
                    <a:pt x="3251" y="0"/>
                  </a:lnTo>
                  <a:lnTo>
                    <a:pt x="3252" y="0"/>
                  </a:lnTo>
                  <a:lnTo>
                    <a:pt x="3253" y="0"/>
                  </a:lnTo>
                  <a:lnTo>
                    <a:pt x="3254" y="0"/>
                  </a:lnTo>
                  <a:lnTo>
                    <a:pt x="3255" y="0"/>
                  </a:lnTo>
                  <a:lnTo>
                    <a:pt x="3256" y="0"/>
                  </a:lnTo>
                  <a:lnTo>
                    <a:pt x="3257" y="0"/>
                  </a:lnTo>
                  <a:lnTo>
                    <a:pt x="3258" y="0"/>
                  </a:lnTo>
                  <a:lnTo>
                    <a:pt x="3258" y="0"/>
                  </a:lnTo>
                  <a:lnTo>
                    <a:pt x="3259" y="0"/>
                  </a:lnTo>
                  <a:lnTo>
                    <a:pt x="3260" y="0"/>
                  </a:lnTo>
                  <a:lnTo>
                    <a:pt x="3261" y="0"/>
                  </a:lnTo>
                  <a:lnTo>
                    <a:pt x="3262" y="0"/>
                  </a:lnTo>
                  <a:lnTo>
                    <a:pt x="3263" y="0"/>
                  </a:lnTo>
                  <a:lnTo>
                    <a:pt x="3264" y="0"/>
                  </a:lnTo>
                  <a:lnTo>
                    <a:pt x="3265" y="0"/>
                  </a:lnTo>
                  <a:lnTo>
                    <a:pt x="3265" y="0"/>
                  </a:lnTo>
                  <a:lnTo>
                    <a:pt x="3266" y="0"/>
                  </a:lnTo>
                  <a:lnTo>
                    <a:pt x="3267" y="0"/>
                  </a:lnTo>
                  <a:lnTo>
                    <a:pt x="3268" y="0"/>
                  </a:lnTo>
                  <a:lnTo>
                    <a:pt x="3269" y="0"/>
                  </a:lnTo>
                  <a:lnTo>
                    <a:pt x="3270" y="0"/>
                  </a:lnTo>
                  <a:lnTo>
                    <a:pt x="3271" y="0"/>
                  </a:lnTo>
                  <a:lnTo>
                    <a:pt x="3272" y="0"/>
                  </a:lnTo>
                  <a:lnTo>
                    <a:pt x="3272" y="0"/>
                  </a:lnTo>
                  <a:lnTo>
                    <a:pt x="3273" y="0"/>
                  </a:lnTo>
                  <a:lnTo>
                    <a:pt x="3274" y="0"/>
                  </a:lnTo>
                  <a:lnTo>
                    <a:pt x="3275" y="0"/>
                  </a:lnTo>
                  <a:lnTo>
                    <a:pt x="3276" y="0"/>
                  </a:lnTo>
                  <a:lnTo>
                    <a:pt x="3277" y="0"/>
                  </a:lnTo>
                  <a:lnTo>
                    <a:pt x="3278" y="0"/>
                  </a:lnTo>
                  <a:lnTo>
                    <a:pt x="3279" y="0"/>
                  </a:lnTo>
                  <a:lnTo>
                    <a:pt x="3279" y="0"/>
                  </a:lnTo>
                  <a:lnTo>
                    <a:pt x="3280" y="0"/>
                  </a:lnTo>
                  <a:lnTo>
                    <a:pt x="3281" y="0"/>
                  </a:lnTo>
                  <a:lnTo>
                    <a:pt x="3282" y="0"/>
                  </a:lnTo>
                  <a:lnTo>
                    <a:pt x="3283" y="0"/>
                  </a:lnTo>
                  <a:lnTo>
                    <a:pt x="3284" y="0"/>
                  </a:lnTo>
                  <a:lnTo>
                    <a:pt x="3285" y="0"/>
                  </a:lnTo>
                  <a:lnTo>
                    <a:pt x="3286" y="0"/>
                  </a:lnTo>
                  <a:lnTo>
                    <a:pt x="3286" y="0"/>
                  </a:lnTo>
                  <a:lnTo>
                    <a:pt x="3287" y="0"/>
                  </a:lnTo>
                  <a:lnTo>
                    <a:pt x="3288" y="0"/>
                  </a:lnTo>
                  <a:lnTo>
                    <a:pt x="3289" y="0"/>
                  </a:lnTo>
                  <a:lnTo>
                    <a:pt x="3290" y="0"/>
                  </a:lnTo>
                  <a:lnTo>
                    <a:pt x="3291" y="0"/>
                  </a:lnTo>
                  <a:lnTo>
                    <a:pt x="3292" y="0"/>
                  </a:lnTo>
                  <a:lnTo>
                    <a:pt x="3293" y="0"/>
                  </a:lnTo>
                  <a:lnTo>
                    <a:pt x="3294" y="0"/>
                  </a:lnTo>
                  <a:lnTo>
                    <a:pt x="3294" y="0"/>
                  </a:lnTo>
                  <a:lnTo>
                    <a:pt x="3295" y="0"/>
                  </a:lnTo>
                  <a:lnTo>
                    <a:pt x="3296" y="0"/>
                  </a:lnTo>
                  <a:lnTo>
                    <a:pt x="3297" y="0"/>
                  </a:lnTo>
                  <a:lnTo>
                    <a:pt x="3298" y="0"/>
                  </a:lnTo>
                  <a:lnTo>
                    <a:pt x="3299" y="0"/>
                  </a:lnTo>
                  <a:lnTo>
                    <a:pt x="3300" y="0"/>
                  </a:lnTo>
                  <a:lnTo>
                    <a:pt x="3301" y="0"/>
                  </a:lnTo>
                  <a:lnTo>
                    <a:pt x="3301" y="0"/>
                  </a:lnTo>
                  <a:lnTo>
                    <a:pt x="3302" y="0"/>
                  </a:lnTo>
                  <a:lnTo>
                    <a:pt x="3303" y="0"/>
                  </a:lnTo>
                  <a:lnTo>
                    <a:pt x="3304" y="0"/>
                  </a:lnTo>
                  <a:lnTo>
                    <a:pt x="3305" y="0"/>
                  </a:lnTo>
                  <a:lnTo>
                    <a:pt x="3306" y="0"/>
                  </a:lnTo>
                  <a:lnTo>
                    <a:pt x="3307" y="0"/>
                  </a:lnTo>
                  <a:lnTo>
                    <a:pt x="3308" y="0"/>
                  </a:lnTo>
                  <a:lnTo>
                    <a:pt x="3308" y="0"/>
                  </a:lnTo>
                  <a:lnTo>
                    <a:pt x="3309" y="0"/>
                  </a:lnTo>
                  <a:lnTo>
                    <a:pt x="3310" y="0"/>
                  </a:lnTo>
                  <a:lnTo>
                    <a:pt x="3311" y="0"/>
                  </a:lnTo>
                  <a:lnTo>
                    <a:pt x="3312" y="0"/>
                  </a:lnTo>
                  <a:lnTo>
                    <a:pt x="3313" y="0"/>
                  </a:lnTo>
                  <a:lnTo>
                    <a:pt x="3314" y="0"/>
                  </a:lnTo>
                  <a:lnTo>
                    <a:pt x="3315" y="0"/>
                  </a:lnTo>
                  <a:lnTo>
                    <a:pt x="3315" y="0"/>
                  </a:lnTo>
                  <a:lnTo>
                    <a:pt x="3316" y="0"/>
                  </a:lnTo>
                  <a:lnTo>
                    <a:pt x="3317" y="0"/>
                  </a:lnTo>
                  <a:lnTo>
                    <a:pt x="3318" y="0"/>
                  </a:lnTo>
                  <a:lnTo>
                    <a:pt x="3319" y="0"/>
                  </a:lnTo>
                  <a:lnTo>
                    <a:pt x="3320" y="0"/>
                  </a:lnTo>
                  <a:lnTo>
                    <a:pt x="3321" y="0"/>
                  </a:lnTo>
                  <a:lnTo>
                    <a:pt x="3322" y="0"/>
                  </a:lnTo>
                  <a:lnTo>
                    <a:pt x="3323" y="0"/>
                  </a:lnTo>
                  <a:lnTo>
                    <a:pt x="3323" y="0"/>
                  </a:lnTo>
                  <a:lnTo>
                    <a:pt x="3324" y="0"/>
                  </a:lnTo>
                  <a:lnTo>
                    <a:pt x="3325" y="0"/>
                  </a:lnTo>
                  <a:lnTo>
                    <a:pt x="3326" y="0"/>
                  </a:lnTo>
                  <a:lnTo>
                    <a:pt x="3327" y="0"/>
                  </a:lnTo>
                  <a:lnTo>
                    <a:pt x="3328" y="0"/>
                  </a:lnTo>
                  <a:lnTo>
                    <a:pt x="3329" y="0"/>
                  </a:lnTo>
                  <a:lnTo>
                    <a:pt x="3330" y="0"/>
                  </a:lnTo>
                  <a:lnTo>
                    <a:pt x="3330" y="0"/>
                  </a:lnTo>
                  <a:lnTo>
                    <a:pt x="3331" y="0"/>
                  </a:lnTo>
                  <a:lnTo>
                    <a:pt x="3332" y="0"/>
                  </a:lnTo>
                  <a:lnTo>
                    <a:pt x="3333" y="0"/>
                  </a:lnTo>
                  <a:lnTo>
                    <a:pt x="3334" y="0"/>
                  </a:lnTo>
                  <a:lnTo>
                    <a:pt x="3335" y="0"/>
                  </a:lnTo>
                  <a:lnTo>
                    <a:pt x="3336" y="0"/>
                  </a:lnTo>
                  <a:lnTo>
                    <a:pt x="3337" y="0"/>
                  </a:lnTo>
                  <a:lnTo>
                    <a:pt x="3337" y="0"/>
                  </a:lnTo>
                  <a:lnTo>
                    <a:pt x="3338" y="0"/>
                  </a:lnTo>
                  <a:lnTo>
                    <a:pt x="3339" y="0"/>
                  </a:lnTo>
                  <a:lnTo>
                    <a:pt x="3340" y="0"/>
                  </a:lnTo>
                  <a:lnTo>
                    <a:pt x="3341" y="0"/>
                  </a:lnTo>
                  <a:lnTo>
                    <a:pt x="3342" y="0"/>
                  </a:lnTo>
                  <a:lnTo>
                    <a:pt x="3343" y="0"/>
                  </a:lnTo>
                  <a:lnTo>
                    <a:pt x="3344" y="0"/>
                  </a:lnTo>
                  <a:lnTo>
                    <a:pt x="3344" y="0"/>
                  </a:lnTo>
                  <a:lnTo>
                    <a:pt x="3345" y="0"/>
                  </a:lnTo>
                  <a:lnTo>
                    <a:pt x="3346" y="0"/>
                  </a:lnTo>
                  <a:lnTo>
                    <a:pt x="3347" y="0"/>
                  </a:lnTo>
                  <a:lnTo>
                    <a:pt x="3348" y="0"/>
                  </a:lnTo>
                  <a:lnTo>
                    <a:pt x="3349" y="0"/>
                  </a:lnTo>
                  <a:lnTo>
                    <a:pt x="3350" y="0"/>
                  </a:lnTo>
                  <a:lnTo>
                    <a:pt x="3351" y="0"/>
                  </a:lnTo>
                  <a:lnTo>
                    <a:pt x="3352" y="0"/>
                  </a:lnTo>
                  <a:lnTo>
                    <a:pt x="3352" y="0"/>
                  </a:lnTo>
                  <a:lnTo>
                    <a:pt x="3353" y="0"/>
                  </a:lnTo>
                  <a:lnTo>
                    <a:pt x="3354" y="0"/>
                  </a:lnTo>
                  <a:lnTo>
                    <a:pt x="3355" y="0"/>
                  </a:lnTo>
                  <a:lnTo>
                    <a:pt x="3356" y="0"/>
                  </a:lnTo>
                  <a:lnTo>
                    <a:pt x="3357" y="0"/>
                  </a:lnTo>
                  <a:lnTo>
                    <a:pt x="3358" y="0"/>
                  </a:lnTo>
                  <a:lnTo>
                    <a:pt x="3359" y="0"/>
                  </a:lnTo>
                  <a:lnTo>
                    <a:pt x="3359" y="0"/>
                  </a:lnTo>
                  <a:lnTo>
                    <a:pt x="3360" y="0"/>
                  </a:lnTo>
                  <a:lnTo>
                    <a:pt x="3361" y="0"/>
                  </a:lnTo>
                  <a:lnTo>
                    <a:pt x="3362" y="0"/>
                  </a:lnTo>
                  <a:lnTo>
                    <a:pt x="3363" y="0"/>
                  </a:lnTo>
                  <a:lnTo>
                    <a:pt x="3364" y="0"/>
                  </a:lnTo>
                  <a:lnTo>
                    <a:pt x="3365" y="0"/>
                  </a:lnTo>
                  <a:lnTo>
                    <a:pt x="3366" y="0"/>
                  </a:lnTo>
                  <a:lnTo>
                    <a:pt x="3366" y="0"/>
                  </a:lnTo>
                  <a:lnTo>
                    <a:pt x="3367" y="0"/>
                  </a:lnTo>
                  <a:lnTo>
                    <a:pt x="3368" y="0"/>
                  </a:lnTo>
                  <a:lnTo>
                    <a:pt x="3369" y="0"/>
                  </a:lnTo>
                  <a:lnTo>
                    <a:pt x="3370" y="0"/>
                  </a:lnTo>
                  <a:lnTo>
                    <a:pt x="3371" y="0"/>
                  </a:lnTo>
                  <a:lnTo>
                    <a:pt x="3372" y="0"/>
                  </a:lnTo>
                  <a:lnTo>
                    <a:pt x="3373" y="0"/>
                  </a:lnTo>
                  <a:lnTo>
                    <a:pt x="3373" y="0"/>
                  </a:lnTo>
                  <a:lnTo>
                    <a:pt x="3374" y="0"/>
                  </a:lnTo>
                  <a:lnTo>
                    <a:pt x="3375" y="0"/>
                  </a:lnTo>
                  <a:lnTo>
                    <a:pt x="3376" y="0"/>
                  </a:lnTo>
                  <a:lnTo>
                    <a:pt x="3377" y="0"/>
                  </a:lnTo>
                  <a:lnTo>
                    <a:pt x="3378" y="0"/>
                  </a:lnTo>
                  <a:lnTo>
                    <a:pt x="3379" y="0"/>
                  </a:lnTo>
                  <a:lnTo>
                    <a:pt x="3380" y="0"/>
                  </a:lnTo>
                  <a:lnTo>
                    <a:pt x="3381" y="0"/>
                  </a:lnTo>
                  <a:lnTo>
                    <a:pt x="3381" y="0"/>
                  </a:lnTo>
                  <a:lnTo>
                    <a:pt x="3382" y="0"/>
                  </a:lnTo>
                  <a:lnTo>
                    <a:pt x="3383" y="0"/>
                  </a:lnTo>
                  <a:lnTo>
                    <a:pt x="3384" y="0"/>
                  </a:lnTo>
                  <a:lnTo>
                    <a:pt x="3385" y="0"/>
                  </a:lnTo>
                  <a:lnTo>
                    <a:pt x="3386" y="0"/>
                  </a:lnTo>
                  <a:lnTo>
                    <a:pt x="3387" y="0"/>
                  </a:lnTo>
                  <a:lnTo>
                    <a:pt x="3388" y="0"/>
                  </a:lnTo>
                  <a:lnTo>
                    <a:pt x="3388" y="0"/>
                  </a:lnTo>
                  <a:lnTo>
                    <a:pt x="3389" y="0"/>
                  </a:lnTo>
                  <a:lnTo>
                    <a:pt x="3390" y="0"/>
                  </a:lnTo>
                  <a:lnTo>
                    <a:pt x="3391" y="0"/>
                  </a:lnTo>
                  <a:lnTo>
                    <a:pt x="3392" y="0"/>
                  </a:lnTo>
                  <a:lnTo>
                    <a:pt x="3393" y="0"/>
                  </a:lnTo>
                  <a:lnTo>
                    <a:pt x="3394" y="0"/>
                  </a:lnTo>
                  <a:lnTo>
                    <a:pt x="3395" y="0"/>
                  </a:lnTo>
                  <a:lnTo>
                    <a:pt x="3395" y="0"/>
                  </a:lnTo>
                  <a:lnTo>
                    <a:pt x="3396" y="0"/>
                  </a:lnTo>
                  <a:lnTo>
                    <a:pt x="3397" y="0"/>
                  </a:lnTo>
                  <a:lnTo>
                    <a:pt x="3398" y="0"/>
                  </a:lnTo>
                  <a:lnTo>
                    <a:pt x="3399" y="0"/>
                  </a:lnTo>
                  <a:lnTo>
                    <a:pt x="3400" y="0"/>
                  </a:lnTo>
                  <a:lnTo>
                    <a:pt x="3401" y="0"/>
                  </a:lnTo>
                  <a:lnTo>
                    <a:pt x="3402" y="0"/>
                  </a:lnTo>
                  <a:lnTo>
                    <a:pt x="3402" y="0"/>
                  </a:lnTo>
                  <a:lnTo>
                    <a:pt x="3403" y="0"/>
                  </a:lnTo>
                  <a:lnTo>
                    <a:pt x="3404" y="0"/>
                  </a:lnTo>
                  <a:lnTo>
                    <a:pt x="3405" y="0"/>
                  </a:lnTo>
                  <a:lnTo>
                    <a:pt x="3406" y="0"/>
                  </a:lnTo>
                  <a:lnTo>
                    <a:pt x="3407" y="0"/>
                  </a:lnTo>
                  <a:lnTo>
                    <a:pt x="3408" y="0"/>
                  </a:lnTo>
                  <a:lnTo>
                    <a:pt x="3409" y="0"/>
                  </a:lnTo>
                  <a:lnTo>
                    <a:pt x="3410" y="0"/>
                  </a:lnTo>
                  <a:lnTo>
                    <a:pt x="3410" y="0"/>
                  </a:lnTo>
                  <a:lnTo>
                    <a:pt x="3411" y="0"/>
                  </a:lnTo>
                  <a:lnTo>
                    <a:pt x="3412" y="0"/>
                  </a:lnTo>
                  <a:lnTo>
                    <a:pt x="3413" y="0"/>
                  </a:lnTo>
                  <a:lnTo>
                    <a:pt x="3414" y="0"/>
                  </a:lnTo>
                  <a:lnTo>
                    <a:pt x="3415" y="0"/>
                  </a:lnTo>
                  <a:lnTo>
                    <a:pt x="3416" y="0"/>
                  </a:lnTo>
                  <a:lnTo>
                    <a:pt x="3417" y="0"/>
                  </a:lnTo>
                  <a:lnTo>
                    <a:pt x="3417" y="0"/>
                  </a:lnTo>
                  <a:lnTo>
                    <a:pt x="3418" y="0"/>
                  </a:lnTo>
                  <a:lnTo>
                    <a:pt x="3419" y="0"/>
                  </a:lnTo>
                  <a:lnTo>
                    <a:pt x="3420" y="0"/>
                  </a:lnTo>
                  <a:lnTo>
                    <a:pt x="3421" y="0"/>
                  </a:lnTo>
                  <a:lnTo>
                    <a:pt x="3422" y="0"/>
                  </a:lnTo>
                  <a:lnTo>
                    <a:pt x="3423" y="0"/>
                  </a:lnTo>
                  <a:lnTo>
                    <a:pt x="3424" y="0"/>
                  </a:lnTo>
                  <a:lnTo>
                    <a:pt x="3424" y="0"/>
                  </a:lnTo>
                  <a:lnTo>
                    <a:pt x="3425" y="0"/>
                  </a:lnTo>
                  <a:lnTo>
                    <a:pt x="3426" y="0"/>
                  </a:lnTo>
                  <a:lnTo>
                    <a:pt x="3427" y="0"/>
                  </a:lnTo>
                  <a:lnTo>
                    <a:pt x="3428" y="0"/>
                  </a:lnTo>
                  <a:lnTo>
                    <a:pt x="3429" y="0"/>
                  </a:lnTo>
                  <a:lnTo>
                    <a:pt x="3430" y="0"/>
                  </a:lnTo>
                  <a:lnTo>
                    <a:pt x="3431" y="0"/>
                  </a:lnTo>
                  <a:lnTo>
                    <a:pt x="3431" y="0"/>
                  </a:lnTo>
                  <a:lnTo>
                    <a:pt x="3432" y="0"/>
                  </a:lnTo>
                  <a:lnTo>
                    <a:pt x="3433" y="0"/>
                  </a:lnTo>
                  <a:lnTo>
                    <a:pt x="3434" y="0"/>
                  </a:lnTo>
                  <a:lnTo>
                    <a:pt x="3435" y="0"/>
                  </a:lnTo>
                  <a:lnTo>
                    <a:pt x="3436" y="0"/>
                  </a:lnTo>
                  <a:lnTo>
                    <a:pt x="3437" y="0"/>
                  </a:lnTo>
                  <a:lnTo>
                    <a:pt x="3438" y="0"/>
                  </a:lnTo>
                  <a:lnTo>
                    <a:pt x="3438" y="0"/>
                  </a:lnTo>
                  <a:lnTo>
                    <a:pt x="3439" y="0"/>
                  </a:lnTo>
                  <a:lnTo>
                    <a:pt x="3440" y="0"/>
                  </a:lnTo>
                  <a:lnTo>
                    <a:pt x="3441" y="0"/>
                  </a:lnTo>
                  <a:lnTo>
                    <a:pt x="3442" y="0"/>
                  </a:lnTo>
                  <a:lnTo>
                    <a:pt x="3443" y="0"/>
                  </a:lnTo>
                  <a:lnTo>
                    <a:pt x="3444" y="0"/>
                  </a:lnTo>
                  <a:lnTo>
                    <a:pt x="3445" y="0"/>
                  </a:lnTo>
                  <a:lnTo>
                    <a:pt x="3445" y="0"/>
                  </a:lnTo>
                  <a:lnTo>
                    <a:pt x="3446" y="0"/>
                  </a:lnTo>
                  <a:lnTo>
                    <a:pt x="3446" y="0"/>
                  </a:lnTo>
                  <a:lnTo>
                    <a:pt x="3447" y="0"/>
                  </a:lnTo>
                  <a:lnTo>
                    <a:pt x="3448" y="0"/>
                  </a:lnTo>
                  <a:lnTo>
                    <a:pt x="3449" y="0"/>
                  </a:lnTo>
                  <a:lnTo>
                    <a:pt x="3450" y="0"/>
                  </a:lnTo>
                  <a:lnTo>
                    <a:pt x="3451" y="0"/>
                  </a:lnTo>
                  <a:lnTo>
                    <a:pt x="3452" y="0"/>
                  </a:lnTo>
                  <a:lnTo>
                    <a:pt x="3452" y="0"/>
                  </a:lnTo>
                  <a:lnTo>
                    <a:pt x="3453" y="0"/>
                  </a:lnTo>
                  <a:lnTo>
                    <a:pt x="3454" y="0"/>
                  </a:lnTo>
                  <a:lnTo>
                    <a:pt x="3455" y="0"/>
                  </a:lnTo>
                  <a:lnTo>
                    <a:pt x="3456" y="0"/>
                  </a:lnTo>
                  <a:lnTo>
                    <a:pt x="3457" y="0"/>
                  </a:lnTo>
                  <a:lnTo>
                    <a:pt x="3458" y="0"/>
                  </a:lnTo>
                  <a:lnTo>
                    <a:pt x="3459" y="0"/>
                  </a:lnTo>
                  <a:lnTo>
                    <a:pt x="3459" y="0"/>
                  </a:lnTo>
                  <a:lnTo>
                    <a:pt x="3460" y="0"/>
                  </a:lnTo>
                  <a:lnTo>
                    <a:pt x="3461" y="0"/>
                  </a:lnTo>
                  <a:lnTo>
                    <a:pt x="3462" y="0"/>
                  </a:lnTo>
                  <a:lnTo>
                    <a:pt x="3463" y="0"/>
                  </a:lnTo>
                  <a:lnTo>
                    <a:pt x="3464" y="0"/>
                  </a:lnTo>
                  <a:lnTo>
                    <a:pt x="3465" y="0"/>
                  </a:lnTo>
                  <a:lnTo>
                    <a:pt x="3466" y="0"/>
                  </a:lnTo>
                  <a:lnTo>
                    <a:pt x="3466" y="0"/>
                  </a:lnTo>
                  <a:lnTo>
                    <a:pt x="3467" y="0"/>
                  </a:lnTo>
                  <a:lnTo>
                    <a:pt x="3468" y="0"/>
                  </a:lnTo>
                  <a:lnTo>
                    <a:pt x="3469" y="0"/>
                  </a:lnTo>
                  <a:lnTo>
                    <a:pt x="3470" y="0"/>
                  </a:lnTo>
                  <a:lnTo>
                    <a:pt x="3471" y="0"/>
                  </a:lnTo>
                  <a:lnTo>
                    <a:pt x="3471" y="0"/>
                  </a:lnTo>
                  <a:lnTo>
                    <a:pt x="3472" y="0"/>
                  </a:lnTo>
                  <a:lnTo>
                    <a:pt x="3473" y="0"/>
                  </a:lnTo>
                  <a:lnTo>
                    <a:pt x="3473" y="0"/>
                  </a:lnTo>
                  <a:lnTo>
                    <a:pt x="3474" y="0"/>
                  </a:lnTo>
                  <a:lnTo>
                    <a:pt x="3475" y="0"/>
                  </a:lnTo>
                  <a:lnTo>
                    <a:pt x="3476" y="0"/>
                  </a:lnTo>
                  <a:lnTo>
                    <a:pt x="3477" y="0"/>
                  </a:lnTo>
                  <a:lnTo>
                    <a:pt x="3478" y="0"/>
                  </a:lnTo>
                  <a:lnTo>
                    <a:pt x="3479" y="0"/>
                  </a:lnTo>
                  <a:lnTo>
                    <a:pt x="3480" y="0"/>
                  </a:lnTo>
                  <a:lnTo>
                    <a:pt x="3480" y="0"/>
                  </a:lnTo>
                  <a:lnTo>
                    <a:pt x="3481" y="0"/>
                  </a:lnTo>
                  <a:lnTo>
                    <a:pt x="3482" y="0"/>
                  </a:lnTo>
                  <a:lnTo>
                    <a:pt x="3483" y="0"/>
                  </a:lnTo>
                  <a:lnTo>
                    <a:pt x="3484" y="0"/>
                  </a:lnTo>
                  <a:lnTo>
                    <a:pt x="3485" y="0"/>
                  </a:lnTo>
                  <a:lnTo>
                    <a:pt x="3486" y="0"/>
                  </a:lnTo>
                  <a:lnTo>
                    <a:pt x="3487" y="0"/>
                  </a:lnTo>
                  <a:lnTo>
                    <a:pt x="3488" y="0"/>
                  </a:lnTo>
                  <a:lnTo>
                    <a:pt x="3488" y="0"/>
                  </a:lnTo>
                  <a:lnTo>
                    <a:pt x="3489" y="0"/>
                  </a:lnTo>
                  <a:lnTo>
                    <a:pt x="3490" y="0"/>
                  </a:lnTo>
                  <a:lnTo>
                    <a:pt x="3491" y="0"/>
                  </a:lnTo>
                  <a:lnTo>
                    <a:pt x="3492" y="0"/>
                  </a:lnTo>
                  <a:lnTo>
                    <a:pt x="3493" y="0"/>
                  </a:lnTo>
                  <a:lnTo>
                    <a:pt x="3494" y="0"/>
                  </a:lnTo>
                  <a:lnTo>
                    <a:pt x="3495" y="0"/>
                  </a:lnTo>
                  <a:lnTo>
                    <a:pt x="3495" y="0"/>
                  </a:lnTo>
                  <a:lnTo>
                    <a:pt x="3496" y="0"/>
                  </a:lnTo>
                  <a:lnTo>
                    <a:pt x="3497" y="0"/>
                  </a:lnTo>
                  <a:lnTo>
                    <a:pt x="3498" y="0"/>
                  </a:lnTo>
                  <a:lnTo>
                    <a:pt x="3499" y="0"/>
                  </a:lnTo>
                  <a:lnTo>
                    <a:pt x="3500" y="0"/>
                  </a:lnTo>
                  <a:lnTo>
                    <a:pt x="3501" y="0"/>
                  </a:lnTo>
                  <a:lnTo>
                    <a:pt x="3502" y="0"/>
                  </a:lnTo>
                  <a:lnTo>
                    <a:pt x="3502" y="0"/>
                  </a:lnTo>
                  <a:lnTo>
                    <a:pt x="3503" y="0"/>
                  </a:lnTo>
                  <a:lnTo>
                    <a:pt x="3504" y="0"/>
                  </a:lnTo>
                  <a:lnTo>
                    <a:pt x="3505" y="0"/>
                  </a:lnTo>
                  <a:lnTo>
                    <a:pt x="3506" y="0"/>
                  </a:lnTo>
                  <a:lnTo>
                    <a:pt x="3507" y="0"/>
                  </a:lnTo>
                  <a:lnTo>
                    <a:pt x="3508" y="0"/>
                  </a:lnTo>
                  <a:lnTo>
                    <a:pt x="3509" y="0"/>
                  </a:lnTo>
                  <a:lnTo>
                    <a:pt x="3509" y="0"/>
                  </a:lnTo>
                  <a:lnTo>
                    <a:pt x="3510" y="0"/>
                  </a:lnTo>
                  <a:lnTo>
                    <a:pt x="3511" y="0"/>
                  </a:lnTo>
                  <a:lnTo>
                    <a:pt x="3512" y="0"/>
                  </a:lnTo>
                  <a:lnTo>
                    <a:pt x="3513" y="0"/>
                  </a:lnTo>
                  <a:lnTo>
                    <a:pt x="3514" y="0"/>
                  </a:lnTo>
                  <a:lnTo>
                    <a:pt x="3515" y="0"/>
                  </a:lnTo>
                  <a:lnTo>
                    <a:pt x="3516" y="0"/>
                  </a:lnTo>
                  <a:lnTo>
                    <a:pt x="3517" y="0"/>
                  </a:lnTo>
                  <a:lnTo>
                    <a:pt x="3517" y="0"/>
                  </a:lnTo>
                  <a:lnTo>
                    <a:pt x="3518" y="0"/>
                  </a:lnTo>
                  <a:lnTo>
                    <a:pt x="3519" y="0"/>
                  </a:lnTo>
                  <a:lnTo>
                    <a:pt x="3520" y="0"/>
                  </a:lnTo>
                  <a:lnTo>
                    <a:pt x="3521" y="0"/>
                  </a:lnTo>
                  <a:lnTo>
                    <a:pt x="3522" y="0"/>
                  </a:lnTo>
                  <a:lnTo>
                    <a:pt x="3523" y="0"/>
                  </a:lnTo>
                  <a:lnTo>
                    <a:pt x="3524" y="0"/>
                  </a:lnTo>
                  <a:lnTo>
                    <a:pt x="3524" y="0"/>
                  </a:lnTo>
                  <a:lnTo>
                    <a:pt x="3525" y="0"/>
                  </a:lnTo>
                  <a:lnTo>
                    <a:pt x="3526" y="0"/>
                  </a:lnTo>
                  <a:lnTo>
                    <a:pt x="3527" y="0"/>
                  </a:lnTo>
                  <a:lnTo>
                    <a:pt x="3528" y="0"/>
                  </a:lnTo>
                  <a:lnTo>
                    <a:pt x="3529" y="0"/>
                  </a:lnTo>
                  <a:lnTo>
                    <a:pt x="3530" y="0"/>
                  </a:lnTo>
                  <a:lnTo>
                    <a:pt x="3531" y="0"/>
                  </a:lnTo>
                  <a:lnTo>
                    <a:pt x="3531" y="0"/>
                  </a:lnTo>
                  <a:lnTo>
                    <a:pt x="3532" y="0"/>
                  </a:lnTo>
                  <a:lnTo>
                    <a:pt x="3533" y="0"/>
                  </a:lnTo>
                  <a:lnTo>
                    <a:pt x="3534" y="0"/>
                  </a:lnTo>
                  <a:lnTo>
                    <a:pt x="3535" y="0"/>
                  </a:lnTo>
                  <a:lnTo>
                    <a:pt x="3536" y="0"/>
                  </a:lnTo>
                  <a:lnTo>
                    <a:pt x="3537" y="0"/>
                  </a:lnTo>
                  <a:lnTo>
                    <a:pt x="3538" y="0"/>
                  </a:lnTo>
                  <a:lnTo>
                    <a:pt x="3538" y="0"/>
                  </a:lnTo>
                  <a:lnTo>
                    <a:pt x="3539" y="0"/>
                  </a:lnTo>
                  <a:lnTo>
                    <a:pt x="3540" y="0"/>
                  </a:lnTo>
                  <a:lnTo>
                    <a:pt x="3541" y="0"/>
                  </a:lnTo>
                  <a:lnTo>
                    <a:pt x="3542" y="0"/>
                  </a:lnTo>
                  <a:lnTo>
                    <a:pt x="3543" y="0"/>
                  </a:lnTo>
                  <a:lnTo>
                    <a:pt x="3544" y="0"/>
                  </a:lnTo>
                  <a:lnTo>
                    <a:pt x="3545" y="0"/>
                  </a:lnTo>
                  <a:lnTo>
                    <a:pt x="3546" y="0"/>
                  </a:lnTo>
                  <a:lnTo>
                    <a:pt x="3546" y="0"/>
                  </a:lnTo>
                  <a:lnTo>
                    <a:pt x="3547" y="0"/>
                  </a:lnTo>
                  <a:lnTo>
                    <a:pt x="3548" y="0"/>
                  </a:lnTo>
                  <a:lnTo>
                    <a:pt x="3549" y="0"/>
                  </a:lnTo>
                  <a:lnTo>
                    <a:pt x="3550" y="0"/>
                  </a:lnTo>
                  <a:lnTo>
                    <a:pt x="3551" y="0"/>
                  </a:lnTo>
                  <a:lnTo>
                    <a:pt x="3552" y="0"/>
                  </a:lnTo>
                  <a:lnTo>
                    <a:pt x="3553" y="0"/>
                  </a:lnTo>
                  <a:lnTo>
                    <a:pt x="3553" y="0"/>
                  </a:lnTo>
                  <a:lnTo>
                    <a:pt x="3554" y="0"/>
                  </a:lnTo>
                  <a:lnTo>
                    <a:pt x="3555" y="0"/>
                  </a:lnTo>
                  <a:lnTo>
                    <a:pt x="3556" y="0"/>
                  </a:lnTo>
                  <a:lnTo>
                    <a:pt x="3557" y="0"/>
                  </a:lnTo>
                  <a:lnTo>
                    <a:pt x="3558" y="0"/>
                  </a:lnTo>
                  <a:lnTo>
                    <a:pt x="3559" y="0"/>
                  </a:lnTo>
                  <a:lnTo>
                    <a:pt x="3560" y="0"/>
                  </a:lnTo>
                  <a:lnTo>
                    <a:pt x="3560" y="0"/>
                  </a:lnTo>
                  <a:lnTo>
                    <a:pt x="3561" y="0"/>
                  </a:lnTo>
                  <a:lnTo>
                    <a:pt x="3562" y="0"/>
                  </a:lnTo>
                  <a:lnTo>
                    <a:pt x="3563" y="0"/>
                  </a:lnTo>
                  <a:lnTo>
                    <a:pt x="3564" y="0"/>
                  </a:lnTo>
                  <a:lnTo>
                    <a:pt x="3565" y="0"/>
                  </a:lnTo>
                  <a:lnTo>
                    <a:pt x="3566" y="0"/>
                  </a:lnTo>
                  <a:lnTo>
                    <a:pt x="3567" y="0"/>
                  </a:lnTo>
                  <a:lnTo>
                    <a:pt x="3567" y="0"/>
                  </a:lnTo>
                  <a:lnTo>
                    <a:pt x="3568" y="0"/>
                  </a:lnTo>
                  <a:lnTo>
                    <a:pt x="3569" y="0"/>
                  </a:lnTo>
                  <a:lnTo>
                    <a:pt x="3570" y="0"/>
                  </a:lnTo>
                  <a:lnTo>
                    <a:pt x="3571" y="0"/>
                  </a:lnTo>
                  <a:lnTo>
                    <a:pt x="3572" y="0"/>
                  </a:lnTo>
                  <a:lnTo>
                    <a:pt x="3573" y="0"/>
                  </a:lnTo>
                  <a:lnTo>
                    <a:pt x="3574" y="0"/>
                  </a:lnTo>
                  <a:lnTo>
                    <a:pt x="3575" y="0"/>
                  </a:lnTo>
                  <a:lnTo>
                    <a:pt x="3575" y="0"/>
                  </a:lnTo>
                  <a:lnTo>
                    <a:pt x="3576" y="0"/>
                  </a:lnTo>
                  <a:lnTo>
                    <a:pt x="3577" y="0"/>
                  </a:lnTo>
                  <a:lnTo>
                    <a:pt x="3578" y="0"/>
                  </a:lnTo>
                  <a:lnTo>
                    <a:pt x="3579" y="0"/>
                  </a:lnTo>
                  <a:lnTo>
                    <a:pt x="3580" y="0"/>
                  </a:lnTo>
                  <a:lnTo>
                    <a:pt x="3581" y="0"/>
                  </a:lnTo>
                  <a:lnTo>
                    <a:pt x="3582" y="0"/>
                  </a:lnTo>
                  <a:lnTo>
                    <a:pt x="3582" y="0"/>
                  </a:lnTo>
                  <a:lnTo>
                    <a:pt x="3583" y="0"/>
                  </a:lnTo>
                  <a:lnTo>
                    <a:pt x="3584" y="0"/>
                  </a:lnTo>
                  <a:lnTo>
                    <a:pt x="3585" y="0"/>
                  </a:lnTo>
                  <a:lnTo>
                    <a:pt x="3586" y="0"/>
                  </a:lnTo>
                  <a:lnTo>
                    <a:pt x="3587" y="0"/>
                  </a:lnTo>
                  <a:lnTo>
                    <a:pt x="3588" y="0"/>
                  </a:lnTo>
                  <a:lnTo>
                    <a:pt x="3589" y="0"/>
                  </a:lnTo>
                  <a:lnTo>
                    <a:pt x="3589" y="0"/>
                  </a:lnTo>
                  <a:lnTo>
                    <a:pt x="3590" y="0"/>
                  </a:lnTo>
                  <a:lnTo>
                    <a:pt x="3591" y="0"/>
                  </a:lnTo>
                  <a:lnTo>
                    <a:pt x="3592" y="0"/>
                  </a:lnTo>
                  <a:lnTo>
                    <a:pt x="3593" y="0"/>
                  </a:lnTo>
                  <a:lnTo>
                    <a:pt x="3594" y="0"/>
                  </a:lnTo>
                  <a:lnTo>
                    <a:pt x="3595" y="0"/>
                  </a:lnTo>
                  <a:lnTo>
                    <a:pt x="3596" y="0"/>
                  </a:lnTo>
                  <a:lnTo>
                    <a:pt x="3597" y="0"/>
                  </a:lnTo>
                  <a:lnTo>
                    <a:pt x="3597" y="0"/>
                  </a:lnTo>
                  <a:lnTo>
                    <a:pt x="3598" y="0"/>
                  </a:lnTo>
                  <a:lnTo>
                    <a:pt x="3599" y="0"/>
                  </a:lnTo>
                  <a:lnTo>
                    <a:pt x="3600" y="0"/>
                  </a:lnTo>
                  <a:lnTo>
                    <a:pt x="3601" y="0"/>
                  </a:lnTo>
                  <a:lnTo>
                    <a:pt x="3602" y="0"/>
                  </a:lnTo>
                  <a:lnTo>
                    <a:pt x="3603" y="0"/>
                  </a:lnTo>
                  <a:lnTo>
                    <a:pt x="3604" y="0"/>
                  </a:lnTo>
                  <a:lnTo>
                    <a:pt x="3604" y="0"/>
                  </a:lnTo>
                  <a:lnTo>
                    <a:pt x="3605" y="0"/>
                  </a:lnTo>
                  <a:lnTo>
                    <a:pt x="3606" y="0"/>
                  </a:lnTo>
                  <a:lnTo>
                    <a:pt x="3607" y="0"/>
                  </a:lnTo>
                  <a:lnTo>
                    <a:pt x="3608" y="0"/>
                  </a:lnTo>
                  <a:lnTo>
                    <a:pt x="3609" y="0"/>
                  </a:lnTo>
                  <a:lnTo>
                    <a:pt x="3610" y="0"/>
                  </a:lnTo>
                  <a:lnTo>
                    <a:pt x="3611" y="0"/>
                  </a:lnTo>
                  <a:lnTo>
                    <a:pt x="3611" y="0"/>
                  </a:lnTo>
                  <a:lnTo>
                    <a:pt x="3611" y="0"/>
                  </a:lnTo>
                  <a:lnTo>
                    <a:pt x="3612" y="0"/>
                  </a:lnTo>
                  <a:lnTo>
                    <a:pt x="3613" y="0"/>
                  </a:lnTo>
                  <a:lnTo>
                    <a:pt x="3614" y="0"/>
                  </a:lnTo>
                  <a:lnTo>
                    <a:pt x="3615" y="0"/>
                  </a:lnTo>
                  <a:lnTo>
                    <a:pt x="3616" y="0"/>
                  </a:lnTo>
                  <a:lnTo>
                    <a:pt x="3617" y="0"/>
                  </a:lnTo>
                  <a:lnTo>
                    <a:pt x="3618" y="0"/>
                  </a:lnTo>
                  <a:lnTo>
                    <a:pt x="3618" y="0"/>
                  </a:lnTo>
                  <a:lnTo>
                    <a:pt x="3619" y="0"/>
                  </a:lnTo>
                  <a:lnTo>
                    <a:pt x="3620" y="0"/>
                  </a:lnTo>
                  <a:lnTo>
                    <a:pt x="3621" y="0"/>
                  </a:lnTo>
                  <a:lnTo>
                    <a:pt x="3622" y="0"/>
                  </a:lnTo>
                  <a:lnTo>
                    <a:pt x="3623" y="0"/>
                  </a:lnTo>
                  <a:lnTo>
                    <a:pt x="3624" y="0"/>
                  </a:lnTo>
                  <a:lnTo>
                    <a:pt x="3625" y="0"/>
                  </a:lnTo>
                  <a:lnTo>
                    <a:pt x="3625" y="0"/>
                  </a:lnTo>
                  <a:lnTo>
                    <a:pt x="3626" y="0"/>
                  </a:lnTo>
                  <a:lnTo>
                    <a:pt x="3627" y="0"/>
                  </a:lnTo>
                  <a:lnTo>
                    <a:pt x="3628" y="0"/>
                  </a:lnTo>
                  <a:lnTo>
                    <a:pt x="3629" y="0"/>
                  </a:lnTo>
                  <a:lnTo>
                    <a:pt x="3630" y="0"/>
                  </a:lnTo>
                  <a:lnTo>
                    <a:pt x="3631" y="0"/>
                  </a:lnTo>
                  <a:lnTo>
                    <a:pt x="3632" y="0"/>
                  </a:lnTo>
                  <a:lnTo>
                    <a:pt x="3632" y="0"/>
                  </a:lnTo>
                  <a:lnTo>
                    <a:pt x="3633" y="0"/>
                  </a:lnTo>
                  <a:lnTo>
                    <a:pt x="3634" y="0"/>
                  </a:lnTo>
                  <a:lnTo>
                    <a:pt x="3635" y="0"/>
                  </a:lnTo>
                  <a:lnTo>
                    <a:pt x="3636" y="0"/>
                  </a:lnTo>
                  <a:lnTo>
                    <a:pt x="3637" y="0"/>
                  </a:lnTo>
                  <a:lnTo>
                    <a:pt x="3638" y="0"/>
                  </a:lnTo>
                  <a:lnTo>
                    <a:pt x="3639" y="0"/>
                  </a:lnTo>
                  <a:lnTo>
                    <a:pt x="3640" y="0"/>
                  </a:lnTo>
                  <a:lnTo>
                    <a:pt x="3640" y="0"/>
                  </a:lnTo>
                  <a:lnTo>
                    <a:pt x="3641" y="0"/>
                  </a:lnTo>
                  <a:lnTo>
                    <a:pt x="3642" y="0"/>
                  </a:lnTo>
                  <a:lnTo>
                    <a:pt x="3643" y="0"/>
                  </a:lnTo>
                  <a:lnTo>
                    <a:pt x="3644" y="0"/>
                  </a:lnTo>
                  <a:lnTo>
                    <a:pt x="3645" y="0"/>
                  </a:lnTo>
                  <a:lnTo>
                    <a:pt x="3646" y="0"/>
                  </a:lnTo>
                  <a:lnTo>
                    <a:pt x="3647" y="0"/>
                  </a:lnTo>
                  <a:lnTo>
                    <a:pt x="3647" y="0"/>
                  </a:lnTo>
                  <a:lnTo>
                    <a:pt x="3648" y="0"/>
                  </a:lnTo>
                  <a:lnTo>
                    <a:pt x="3649" y="0"/>
                  </a:lnTo>
                  <a:lnTo>
                    <a:pt x="3650" y="0"/>
                  </a:lnTo>
                  <a:lnTo>
                    <a:pt x="3651" y="0"/>
                  </a:lnTo>
                  <a:lnTo>
                    <a:pt x="3652" y="0"/>
                  </a:lnTo>
                  <a:lnTo>
                    <a:pt x="3653" y="0"/>
                  </a:lnTo>
                  <a:lnTo>
                    <a:pt x="3654" y="0"/>
                  </a:lnTo>
                  <a:lnTo>
                    <a:pt x="3654" y="0"/>
                  </a:lnTo>
                  <a:lnTo>
                    <a:pt x="3655" y="0"/>
                  </a:lnTo>
                  <a:lnTo>
                    <a:pt x="3656" y="0"/>
                  </a:lnTo>
                  <a:lnTo>
                    <a:pt x="3657" y="0"/>
                  </a:lnTo>
                  <a:lnTo>
                    <a:pt x="3658" y="0"/>
                  </a:lnTo>
                  <a:lnTo>
                    <a:pt x="3659" y="0"/>
                  </a:lnTo>
                  <a:lnTo>
                    <a:pt x="3660" y="0"/>
                  </a:lnTo>
                  <a:lnTo>
                    <a:pt x="3660" y="0"/>
                  </a:lnTo>
                  <a:lnTo>
                    <a:pt x="3660" y="0"/>
                  </a:lnTo>
                  <a:lnTo>
                    <a:pt x="3661" y="0"/>
                  </a:lnTo>
                  <a:lnTo>
                    <a:pt x="3662" y="0"/>
                  </a:lnTo>
                  <a:lnTo>
                    <a:pt x="3663" y="0"/>
                  </a:lnTo>
                  <a:lnTo>
                    <a:pt x="3663" y="0"/>
                  </a:lnTo>
                  <a:lnTo>
                    <a:pt x="3663" y="0"/>
                  </a:lnTo>
                  <a:lnTo>
                    <a:pt x="3664" y="0"/>
                  </a:lnTo>
                  <a:lnTo>
                    <a:pt x="3665" y="0"/>
                  </a:lnTo>
                  <a:lnTo>
                    <a:pt x="3666" y="0"/>
                  </a:lnTo>
                  <a:lnTo>
                    <a:pt x="3667" y="0"/>
                  </a:lnTo>
                  <a:lnTo>
                    <a:pt x="3667" y="0"/>
                  </a:lnTo>
                  <a:lnTo>
                    <a:pt x="3668" y="0"/>
                  </a:lnTo>
                  <a:lnTo>
                    <a:pt x="3669" y="0"/>
                  </a:lnTo>
                  <a:lnTo>
                    <a:pt x="3670" y="0"/>
                  </a:lnTo>
                  <a:lnTo>
                    <a:pt x="3671" y="0"/>
                  </a:lnTo>
                  <a:lnTo>
                    <a:pt x="3671" y="0"/>
                  </a:lnTo>
                  <a:lnTo>
                    <a:pt x="3671" y="0"/>
                  </a:lnTo>
                  <a:lnTo>
                    <a:pt x="3672" y="0"/>
                  </a:lnTo>
                  <a:lnTo>
                    <a:pt x="3673" y="0"/>
                  </a:lnTo>
                  <a:lnTo>
                    <a:pt x="3674" y="0"/>
                  </a:lnTo>
                  <a:lnTo>
                    <a:pt x="3675" y="0"/>
                  </a:lnTo>
                  <a:lnTo>
                    <a:pt x="3675" y="0"/>
                  </a:lnTo>
                  <a:lnTo>
                    <a:pt x="3676" y="0"/>
                  </a:lnTo>
                  <a:lnTo>
                    <a:pt x="3677" y="0"/>
                  </a:lnTo>
                  <a:lnTo>
                    <a:pt x="3678" y="0"/>
                  </a:lnTo>
                  <a:lnTo>
                    <a:pt x="3678" y="0"/>
                  </a:lnTo>
                  <a:lnTo>
                    <a:pt x="3679" y="0"/>
                  </a:lnTo>
                  <a:lnTo>
                    <a:pt x="3679" y="0"/>
                  </a:lnTo>
                  <a:lnTo>
                    <a:pt x="3680" y="0"/>
                  </a:lnTo>
                  <a:lnTo>
                    <a:pt x="3681" y="0"/>
                  </a:lnTo>
                  <a:lnTo>
                    <a:pt x="3682" y="0"/>
                  </a:lnTo>
                  <a:lnTo>
                    <a:pt x="3683" y="0"/>
                  </a:lnTo>
                  <a:lnTo>
                    <a:pt x="3683" y="0"/>
                  </a:lnTo>
                  <a:lnTo>
                    <a:pt x="3684" y="0"/>
                  </a:lnTo>
                  <a:lnTo>
                    <a:pt x="3685" y="0"/>
                  </a:lnTo>
                  <a:lnTo>
                    <a:pt x="3685" y="0"/>
                  </a:lnTo>
                  <a:lnTo>
                    <a:pt x="3686" y="0"/>
                  </a:lnTo>
                  <a:lnTo>
                    <a:pt x="3687" y="0"/>
                  </a:lnTo>
                  <a:lnTo>
                    <a:pt x="3687" y="0"/>
                  </a:lnTo>
                  <a:lnTo>
                    <a:pt x="3688" y="0"/>
                  </a:lnTo>
                  <a:lnTo>
                    <a:pt x="3689" y="0"/>
                  </a:lnTo>
                  <a:lnTo>
                    <a:pt x="3689" y="0"/>
                  </a:lnTo>
                  <a:lnTo>
                    <a:pt x="3690" y="0"/>
                  </a:lnTo>
                  <a:lnTo>
                    <a:pt x="3690" y="0"/>
                  </a:lnTo>
                  <a:lnTo>
                    <a:pt x="3691" y="0"/>
                  </a:lnTo>
                  <a:lnTo>
                    <a:pt x="3692" y="0"/>
                  </a:lnTo>
                  <a:lnTo>
                    <a:pt x="3693" y="0"/>
                  </a:lnTo>
                  <a:lnTo>
                    <a:pt x="3694" y="0"/>
                  </a:lnTo>
                  <a:lnTo>
                    <a:pt x="3695" y="0"/>
                  </a:lnTo>
                  <a:lnTo>
                    <a:pt x="3695" y="0"/>
                  </a:lnTo>
                  <a:lnTo>
                    <a:pt x="3696" y="0"/>
                  </a:lnTo>
                  <a:lnTo>
                    <a:pt x="3697" y="0"/>
                  </a:lnTo>
                  <a:lnTo>
                    <a:pt x="3698" y="0"/>
                  </a:lnTo>
                  <a:lnTo>
                    <a:pt x="3699" y="0"/>
                  </a:lnTo>
                  <a:lnTo>
                    <a:pt x="3699" y="0"/>
                  </a:lnTo>
                  <a:lnTo>
                    <a:pt x="3699" y="0"/>
                  </a:lnTo>
                  <a:lnTo>
                    <a:pt x="3700" y="0"/>
                  </a:lnTo>
                  <a:lnTo>
                    <a:pt x="3701" y="0"/>
                  </a:lnTo>
                  <a:lnTo>
                    <a:pt x="3702" y="0"/>
                  </a:lnTo>
                  <a:lnTo>
                    <a:pt x="3703" y="0"/>
                  </a:lnTo>
                  <a:lnTo>
                    <a:pt x="3704" y="0"/>
                  </a:lnTo>
                  <a:lnTo>
                    <a:pt x="3705" y="0"/>
                  </a:lnTo>
                  <a:lnTo>
                    <a:pt x="3705" y="0"/>
                  </a:lnTo>
                  <a:lnTo>
                    <a:pt x="3706" y="0"/>
                  </a:lnTo>
                  <a:lnTo>
                    <a:pt x="3707" y="0"/>
                  </a:lnTo>
                  <a:lnTo>
                    <a:pt x="3708" y="0"/>
                  </a:lnTo>
                  <a:lnTo>
                    <a:pt x="3709" y="0"/>
                  </a:lnTo>
                  <a:lnTo>
                    <a:pt x="3710" y="0"/>
                  </a:lnTo>
                  <a:lnTo>
                    <a:pt x="3711" y="0"/>
                  </a:lnTo>
                  <a:lnTo>
                    <a:pt x="3711" y="0"/>
                  </a:lnTo>
                  <a:lnTo>
                    <a:pt x="3712" y="0"/>
                  </a:lnTo>
                  <a:lnTo>
                    <a:pt x="3713" y="0"/>
                  </a:lnTo>
                  <a:lnTo>
                    <a:pt x="3714" y="0"/>
                  </a:lnTo>
                  <a:lnTo>
                    <a:pt x="3715" y="0"/>
                  </a:lnTo>
                  <a:lnTo>
                    <a:pt x="3716" y="0"/>
                  </a:lnTo>
                  <a:lnTo>
                    <a:pt x="3716" y="0"/>
                  </a:lnTo>
                  <a:lnTo>
                    <a:pt x="3717" y="0"/>
                  </a:lnTo>
                  <a:lnTo>
                    <a:pt x="3718" y="0"/>
                  </a:lnTo>
                  <a:lnTo>
                    <a:pt x="3718" y="0"/>
                  </a:lnTo>
                  <a:lnTo>
                    <a:pt x="3719" y="0"/>
                  </a:lnTo>
                  <a:lnTo>
                    <a:pt x="3720" y="0"/>
                  </a:lnTo>
                  <a:lnTo>
                    <a:pt x="3721" y="0"/>
                  </a:lnTo>
                  <a:lnTo>
                    <a:pt x="3722" y="0"/>
                  </a:lnTo>
                  <a:lnTo>
                    <a:pt x="3723" y="0"/>
                  </a:lnTo>
                  <a:lnTo>
                    <a:pt x="3724" y="0"/>
                  </a:lnTo>
                  <a:lnTo>
                    <a:pt x="3725" y="0"/>
                  </a:lnTo>
                  <a:lnTo>
                    <a:pt x="3725" y="0"/>
                  </a:lnTo>
                  <a:lnTo>
                    <a:pt x="3726" y="0"/>
                  </a:lnTo>
                  <a:lnTo>
                    <a:pt x="3727" y="0"/>
                  </a:lnTo>
                  <a:lnTo>
                    <a:pt x="3728" y="0"/>
                  </a:lnTo>
                  <a:lnTo>
                    <a:pt x="3729" y="0"/>
                  </a:lnTo>
                  <a:lnTo>
                    <a:pt x="3730" y="0"/>
                  </a:lnTo>
                  <a:lnTo>
                    <a:pt x="3731" y="0"/>
                  </a:lnTo>
                  <a:lnTo>
                    <a:pt x="3731" y="0"/>
                  </a:lnTo>
                  <a:lnTo>
                    <a:pt x="3732" y="0"/>
                  </a:lnTo>
                  <a:lnTo>
                    <a:pt x="3733" y="0"/>
                  </a:lnTo>
                  <a:lnTo>
                    <a:pt x="3734" y="0"/>
                  </a:lnTo>
                  <a:lnTo>
                    <a:pt x="3735" y="0"/>
                  </a:lnTo>
                  <a:lnTo>
                    <a:pt x="3736" y="0"/>
                  </a:lnTo>
                  <a:lnTo>
                    <a:pt x="3737" y="0"/>
                  </a:lnTo>
                  <a:lnTo>
                    <a:pt x="3738" y="0"/>
                  </a:lnTo>
                  <a:lnTo>
                    <a:pt x="3738" y="0"/>
                  </a:lnTo>
                  <a:lnTo>
                    <a:pt x="3739" y="0"/>
                  </a:lnTo>
                  <a:lnTo>
                    <a:pt x="3740" y="0"/>
                  </a:lnTo>
                  <a:lnTo>
                    <a:pt x="3741" y="0"/>
                  </a:lnTo>
                  <a:lnTo>
                    <a:pt x="3742" y="0"/>
                  </a:lnTo>
                  <a:lnTo>
                    <a:pt x="3743" y="0"/>
                  </a:lnTo>
                  <a:lnTo>
                    <a:pt x="3744" y="0"/>
                  </a:lnTo>
                  <a:lnTo>
                    <a:pt x="3745" y="0"/>
                  </a:lnTo>
                  <a:lnTo>
                    <a:pt x="3745" y="0"/>
                  </a:lnTo>
                  <a:lnTo>
                    <a:pt x="3746" y="0"/>
                  </a:lnTo>
                  <a:lnTo>
                    <a:pt x="3747" y="0"/>
                  </a:lnTo>
                  <a:lnTo>
                    <a:pt x="3748" y="0"/>
                  </a:lnTo>
                  <a:lnTo>
                    <a:pt x="3749" y="0"/>
                  </a:lnTo>
                  <a:lnTo>
                    <a:pt x="3750" y="0"/>
                  </a:lnTo>
                  <a:lnTo>
                    <a:pt x="3751" y="0"/>
                  </a:lnTo>
                  <a:lnTo>
                    <a:pt x="3752" y="0"/>
                  </a:lnTo>
                  <a:lnTo>
                    <a:pt x="3752" y="0"/>
                  </a:lnTo>
                  <a:lnTo>
                    <a:pt x="3753" y="0"/>
                  </a:lnTo>
                  <a:lnTo>
                    <a:pt x="3754" y="0"/>
                  </a:lnTo>
                  <a:lnTo>
                    <a:pt x="3755" y="0"/>
                  </a:lnTo>
                  <a:lnTo>
                    <a:pt x="3756" y="0"/>
                  </a:lnTo>
                  <a:lnTo>
                    <a:pt x="3757" y="0"/>
                  </a:lnTo>
                  <a:lnTo>
                    <a:pt x="3758" y="0"/>
                  </a:lnTo>
                  <a:lnTo>
                    <a:pt x="3759" y="0"/>
                  </a:lnTo>
                  <a:lnTo>
                    <a:pt x="3759" y="0"/>
                  </a:lnTo>
                  <a:lnTo>
                    <a:pt x="3760" y="0"/>
                  </a:lnTo>
                  <a:lnTo>
                    <a:pt x="3761" y="0"/>
                  </a:lnTo>
                  <a:lnTo>
                    <a:pt x="3762" y="0"/>
                  </a:lnTo>
                  <a:lnTo>
                    <a:pt x="3763" y="0"/>
                  </a:lnTo>
                  <a:lnTo>
                    <a:pt x="3764" y="0"/>
                  </a:lnTo>
                  <a:lnTo>
                    <a:pt x="3765" y="0"/>
                  </a:lnTo>
                  <a:lnTo>
                    <a:pt x="3766" y="0"/>
                  </a:lnTo>
                  <a:lnTo>
                    <a:pt x="3766" y="0"/>
                  </a:lnTo>
                  <a:lnTo>
                    <a:pt x="3767" y="0"/>
                  </a:lnTo>
                  <a:lnTo>
                    <a:pt x="3768" y="0"/>
                  </a:lnTo>
                  <a:lnTo>
                    <a:pt x="3769" y="0"/>
                  </a:lnTo>
                  <a:lnTo>
                    <a:pt x="3770" y="0"/>
                  </a:lnTo>
                  <a:lnTo>
                    <a:pt x="3771" y="0"/>
                  </a:lnTo>
                  <a:lnTo>
                    <a:pt x="3772" y="0"/>
                  </a:lnTo>
                  <a:lnTo>
                    <a:pt x="3773" y="0"/>
                  </a:lnTo>
                  <a:lnTo>
                    <a:pt x="3773" y="0"/>
                  </a:lnTo>
                  <a:lnTo>
                    <a:pt x="3774" y="0"/>
                  </a:lnTo>
                  <a:lnTo>
                    <a:pt x="3775" y="0"/>
                  </a:lnTo>
                  <a:lnTo>
                    <a:pt x="3776" y="0"/>
                  </a:lnTo>
                  <a:lnTo>
                    <a:pt x="3777" y="0"/>
                  </a:lnTo>
                  <a:lnTo>
                    <a:pt x="3778" y="0"/>
                  </a:lnTo>
                  <a:lnTo>
                    <a:pt x="3779" y="0"/>
                  </a:lnTo>
                  <a:lnTo>
                    <a:pt x="3780" y="0"/>
                  </a:lnTo>
                  <a:lnTo>
                    <a:pt x="3780" y="0"/>
                  </a:lnTo>
                  <a:lnTo>
                    <a:pt x="3781" y="0"/>
                  </a:lnTo>
                  <a:lnTo>
                    <a:pt x="3782" y="0"/>
                  </a:lnTo>
                  <a:lnTo>
                    <a:pt x="3783" y="0"/>
                  </a:lnTo>
                  <a:lnTo>
                    <a:pt x="3784" y="0"/>
                  </a:lnTo>
                  <a:lnTo>
                    <a:pt x="3785" y="0"/>
                  </a:lnTo>
                  <a:lnTo>
                    <a:pt x="3786" y="0"/>
                  </a:lnTo>
                  <a:lnTo>
                    <a:pt x="3787" y="0"/>
                  </a:lnTo>
                  <a:lnTo>
                    <a:pt x="3787" y="0"/>
                  </a:lnTo>
                  <a:lnTo>
                    <a:pt x="3788" y="0"/>
                  </a:lnTo>
                  <a:lnTo>
                    <a:pt x="3789" y="0"/>
                  </a:lnTo>
                  <a:lnTo>
                    <a:pt x="3790" y="0"/>
                  </a:lnTo>
                  <a:lnTo>
                    <a:pt x="3791" y="0"/>
                  </a:lnTo>
                  <a:lnTo>
                    <a:pt x="3792" y="0"/>
                  </a:lnTo>
                  <a:lnTo>
                    <a:pt x="3793" y="0"/>
                  </a:lnTo>
                  <a:lnTo>
                    <a:pt x="3794" y="0"/>
                  </a:lnTo>
                  <a:lnTo>
                    <a:pt x="3794" y="0"/>
                  </a:lnTo>
                  <a:lnTo>
                    <a:pt x="3795" y="0"/>
                  </a:lnTo>
                  <a:lnTo>
                    <a:pt x="3796" y="0"/>
                  </a:lnTo>
                  <a:lnTo>
                    <a:pt x="3797" y="0"/>
                  </a:lnTo>
                  <a:lnTo>
                    <a:pt x="3798" y="0"/>
                  </a:lnTo>
                  <a:lnTo>
                    <a:pt x="3799" y="0"/>
                  </a:lnTo>
                  <a:lnTo>
                    <a:pt x="3800" y="0"/>
                  </a:lnTo>
                  <a:lnTo>
                    <a:pt x="3801" y="0"/>
                  </a:lnTo>
                  <a:lnTo>
                    <a:pt x="3801" y="0"/>
                  </a:lnTo>
                  <a:lnTo>
                    <a:pt x="3802" y="0"/>
                  </a:lnTo>
                  <a:lnTo>
                    <a:pt x="3803" y="0"/>
                  </a:lnTo>
                  <a:lnTo>
                    <a:pt x="3804" y="0"/>
                  </a:lnTo>
                  <a:lnTo>
                    <a:pt x="3805" y="0"/>
                  </a:lnTo>
                  <a:lnTo>
                    <a:pt x="3806" y="0"/>
                  </a:lnTo>
                  <a:lnTo>
                    <a:pt x="3807" y="0"/>
                  </a:lnTo>
                  <a:lnTo>
                    <a:pt x="3808" y="0"/>
                  </a:lnTo>
                  <a:lnTo>
                    <a:pt x="3808" y="0"/>
                  </a:lnTo>
                  <a:lnTo>
                    <a:pt x="3809" y="0"/>
                  </a:lnTo>
                  <a:lnTo>
                    <a:pt x="3810" y="0"/>
                  </a:lnTo>
                  <a:lnTo>
                    <a:pt x="3811" y="0"/>
                  </a:lnTo>
                  <a:lnTo>
                    <a:pt x="3812" y="0"/>
                  </a:lnTo>
                  <a:lnTo>
                    <a:pt x="3813" y="0"/>
                  </a:lnTo>
                  <a:lnTo>
                    <a:pt x="3814" y="0"/>
                  </a:lnTo>
                  <a:lnTo>
                    <a:pt x="3815" y="0"/>
                  </a:lnTo>
                  <a:lnTo>
                    <a:pt x="3815" y="0"/>
                  </a:lnTo>
                  <a:lnTo>
                    <a:pt x="3816" y="0"/>
                  </a:lnTo>
                  <a:lnTo>
                    <a:pt x="3817" y="0"/>
                  </a:lnTo>
                  <a:lnTo>
                    <a:pt x="3818" y="0"/>
                  </a:lnTo>
                  <a:lnTo>
                    <a:pt x="3819" y="0"/>
                  </a:lnTo>
                  <a:lnTo>
                    <a:pt x="3820" y="0"/>
                  </a:lnTo>
                  <a:lnTo>
                    <a:pt x="3821" y="0"/>
                  </a:lnTo>
                  <a:lnTo>
                    <a:pt x="3822" y="0"/>
                  </a:lnTo>
                  <a:lnTo>
                    <a:pt x="3822" y="0"/>
                  </a:lnTo>
                  <a:lnTo>
                    <a:pt x="3823" y="0"/>
                  </a:lnTo>
                  <a:lnTo>
                    <a:pt x="3824" y="0"/>
                  </a:lnTo>
                  <a:lnTo>
                    <a:pt x="3825" y="0"/>
                  </a:lnTo>
                  <a:lnTo>
                    <a:pt x="3826" y="0"/>
                  </a:lnTo>
                  <a:lnTo>
                    <a:pt x="3827" y="0"/>
                  </a:lnTo>
                  <a:lnTo>
                    <a:pt x="3828" y="0"/>
                  </a:lnTo>
                  <a:lnTo>
                    <a:pt x="3829" y="0"/>
                  </a:lnTo>
                  <a:lnTo>
                    <a:pt x="3829" y="0"/>
                  </a:lnTo>
                  <a:lnTo>
                    <a:pt x="3830" y="0"/>
                  </a:lnTo>
                  <a:lnTo>
                    <a:pt x="3831" y="0"/>
                  </a:lnTo>
                  <a:lnTo>
                    <a:pt x="3832" y="0"/>
                  </a:lnTo>
                  <a:lnTo>
                    <a:pt x="3832" y="0"/>
                  </a:lnTo>
                  <a:lnTo>
                    <a:pt x="3833" y="0"/>
                  </a:lnTo>
                  <a:lnTo>
                    <a:pt x="3834" y="0"/>
                  </a:lnTo>
                  <a:lnTo>
                    <a:pt x="3835" y="0"/>
                  </a:lnTo>
                  <a:lnTo>
                    <a:pt x="3835" y="0"/>
                  </a:lnTo>
                  <a:lnTo>
                    <a:pt x="3836" y="0"/>
                  </a:lnTo>
                  <a:lnTo>
                    <a:pt x="3837" y="0"/>
                  </a:lnTo>
                  <a:lnTo>
                    <a:pt x="3838" y="0"/>
                  </a:lnTo>
                  <a:lnTo>
                    <a:pt x="3839" y="0"/>
                  </a:lnTo>
                  <a:lnTo>
                    <a:pt x="3840" y="0"/>
                  </a:lnTo>
                  <a:lnTo>
                    <a:pt x="3841" y="0"/>
                  </a:lnTo>
                  <a:lnTo>
                    <a:pt x="3842" y="0"/>
                  </a:lnTo>
                  <a:lnTo>
                    <a:pt x="3842" y="0"/>
                  </a:lnTo>
                  <a:lnTo>
                    <a:pt x="3843" y="0"/>
                  </a:lnTo>
                  <a:lnTo>
                    <a:pt x="3844" y="0"/>
                  </a:lnTo>
                  <a:lnTo>
                    <a:pt x="3845" y="0"/>
                  </a:lnTo>
                  <a:lnTo>
                    <a:pt x="3846" y="0"/>
                  </a:lnTo>
                  <a:lnTo>
                    <a:pt x="3847" y="0"/>
                  </a:lnTo>
                  <a:lnTo>
                    <a:pt x="3848" y="0"/>
                  </a:lnTo>
                  <a:lnTo>
                    <a:pt x="3849" y="0"/>
                  </a:lnTo>
                  <a:lnTo>
                    <a:pt x="3849" y="0"/>
                  </a:lnTo>
                  <a:lnTo>
                    <a:pt x="3850" y="0"/>
                  </a:lnTo>
                  <a:lnTo>
                    <a:pt x="3851" y="0"/>
                  </a:lnTo>
                  <a:lnTo>
                    <a:pt x="3852" y="0"/>
                  </a:lnTo>
                  <a:lnTo>
                    <a:pt x="3853" y="0"/>
                  </a:lnTo>
                  <a:lnTo>
                    <a:pt x="3854" y="0"/>
                  </a:lnTo>
                  <a:lnTo>
                    <a:pt x="3855" y="0"/>
                  </a:lnTo>
                  <a:lnTo>
                    <a:pt x="3856" y="0"/>
                  </a:lnTo>
                  <a:lnTo>
                    <a:pt x="3856" y="0"/>
                  </a:lnTo>
                  <a:lnTo>
                    <a:pt x="3857" y="0"/>
                  </a:lnTo>
                  <a:lnTo>
                    <a:pt x="3858" y="0"/>
                  </a:lnTo>
                  <a:lnTo>
                    <a:pt x="3859" y="0"/>
                  </a:lnTo>
                  <a:lnTo>
                    <a:pt x="3860" y="0"/>
                  </a:lnTo>
                  <a:lnTo>
                    <a:pt x="3861" y="0"/>
                  </a:lnTo>
                  <a:lnTo>
                    <a:pt x="3862" y="0"/>
                  </a:lnTo>
                  <a:lnTo>
                    <a:pt x="3863" y="0"/>
                  </a:lnTo>
                  <a:lnTo>
                    <a:pt x="3863" y="0"/>
                  </a:lnTo>
                  <a:lnTo>
                    <a:pt x="3864" y="0"/>
                  </a:lnTo>
                  <a:lnTo>
                    <a:pt x="3865" y="0"/>
                  </a:lnTo>
                  <a:lnTo>
                    <a:pt x="3866" y="0"/>
                  </a:lnTo>
                  <a:lnTo>
                    <a:pt x="3867" y="0"/>
                  </a:lnTo>
                  <a:lnTo>
                    <a:pt x="3868" y="0"/>
                  </a:lnTo>
                  <a:lnTo>
                    <a:pt x="3869" y="0"/>
                  </a:lnTo>
                  <a:lnTo>
                    <a:pt x="3870" y="0"/>
                  </a:lnTo>
                  <a:lnTo>
                    <a:pt x="3870" y="0"/>
                  </a:lnTo>
                  <a:lnTo>
                    <a:pt x="3871" y="0"/>
                  </a:lnTo>
                  <a:lnTo>
                    <a:pt x="3872" y="0"/>
                  </a:lnTo>
                  <a:lnTo>
                    <a:pt x="3873" y="0"/>
                  </a:lnTo>
                  <a:lnTo>
                    <a:pt x="3874" y="0"/>
                  </a:lnTo>
                  <a:lnTo>
                    <a:pt x="3875" y="0"/>
                  </a:lnTo>
                  <a:lnTo>
                    <a:pt x="3876" y="0"/>
                  </a:lnTo>
                  <a:lnTo>
                    <a:pt x="3877" y="0"/>
                  </a:lnTo>
                  <a:lnTo>
                    <a:pt x="3877" y="0"/>
                  </a:lnTo>
                  <a:lnTo>
                    <a:pt x="3878" y="0"/>
                  </a:lnTo>
                  <a:lnTo>
                    <a:pt x="3879" y="0"/>
                  </a:lnTo>
                  <a:lnTo>
                    <a:pt x="3880" y="0"/>
                  </a:lnTo>
                  <a:lnTo>
                    <a:pt x="3881" y="0"/>
                  </a:lnTo>
                  <a:lnTo>
                    <a:pt x="3882" y="0"/>
                  </a:lnTo>
                  <a:lnTo>
                    <a:pt x="3883" y="0"/>
                  </a:lnTo>
                  <a:lnTo>
                    <a:pt x="3884" y="0"/>
                  </a:lnTo>
                  <a:lnTo>
                    <a:pt x="3884" y="0"/>
                  </a:lnTo>
                  <a:lnTo>
                    <a:pt x="3885" y="0"/>
                  </a:lnTo>
                  <a:lnTo>
                    <a:pt x="3886" y="0"/>
                  </a:lnTo>
                  <a:lnTo>
                    <a:pt x="3887" y="0"/>
                  </a:lnTo>
                  <a:lnTo>
                    <a:pt x="3888" y="0"/>
                  </a:lnTo>
                  <a:lnTo>
                    <a:pt x="3889" y="0"/>
                  </a:lnTo>
                  <a:lnTo>
                    <a:pt x="3890" y="0"/>
                  </a:lnTo>
                  <a:lnTo>
                    <a:pt x="3891" y="0"/>
                  </a:lnTo>
                  <a:lnTo>
                    <a:pt x="3891" y="0"/>
                  </a:lnTo>
                  <a:lnTo>
                    <a:pt x="3892" y="0"/>
                  </a:lnTo>
                  <a:lnTo>
                    <a:pt x="3893" y="0"/>
                  </a:lnTo>
                  <a:lnTo>
                    <a:pt x="3894" y="0"/>
                  </a:lnTo>
                  <a:lnTo>
                    <a:pt x="3895" y="0"/>
                  </a:lnTo>
                  <a:lnTo>
                    <a:pt x="3896" y="0"/>
                  </a:lnTo>
                  <a:lnTo>
                    <a:pt x="3897" y="0"/>
                  </a:lnTo>
                  <a:lnTo>
                    <a:pt x="3898" y="0"/>
                  </a:lnTo>
                  <a:lnTo>
                    <a:pt x="3898" y="0"/>
                  </a:lnTo>
                  <a:lnTo>
                    <a:pt x="3899" y="0"/>
                  </a:lnTo>
                  <a:lnTo>
                    <a:pt x="3900" y="0"/>
                  </a:lnTo>
                  <a:lnTo>
                    <a:pt x="3901" y="0"/>
                  </a:lnTo>
                  <a:lnTo>
                    <a:pt x="3902" y="0"/>
                  </a:lnTo>
                  <a:lnTo>
                    <a:pt x="3903" y="0"/>
                  </a:lnTo>
                  <a:lnTo>
                    <a:pt x="3904" y="0"/>
                  </a:lnTo>
                  <a:lnTo>
                    <a:pt x="3905" y="0"/>
                  </a:lnTo>
                  <a:lnTo>
                    <a:pt x="3905" y="0"/>
                  </a:lnTo>
                  <a:lnTo>
                    <a:pt x="3906" y="0"/>
                  </a:lnTo>
                  <a:lnTo>
                    <a:pt x="3907" y="0"/>
                  </a:lnTo>
                  <a:lnTo>
                    <a:pt x="3908" y="0"/>
                  </a:lnTo>
                  <a:lnTo>
                    <a:pt x="3909" y="0"/>
                  </a:lnTo>
                  <a:lnTo>
                    <a:pt x="3910" y="0"/>
                  </a:lnTo>
                  <a:lnTo>
                    <a:pt x="3911" y="0"/>
                  </a:lnTo>
                  <a:lnTo>
                    <a:pt x="3912" y="0"/>
                  </a:lnTo>
                  <a:lnTo>
                    <a:pt x="3912" y="0"/>
                  </a:lnTo>
                  <a:lnTo>
                    <a:pt x="3913" y="0"/>
                  </a:lnTo>
                  <a:lnTo>
                    <a:pt x="3914" y="0"/>
                  </a:lnTo>
                  <a:lnTo>
                    <a:pt x="3915" y="0"/>
                  </a:lnTo>
                  <a:lnTo>
                    <a:pt x="3916" y="0"/>
                  </a:lnTo>
                  <a:lnTo>
                    <a:pt x="3917" y="0"/>
                  </a:lnTo>
                  <a:lnTo>
                    <a:pt x="3918" y="0"/>
                  </a:lnTo>
                  <a:lnTo>
                    <a:pt x="3919" y="0"/>
                  </a:lnTo>
                  <a:lnTo>
                    <a:pt x="3919" y="0"/>
                  </a:lnTo>
                  <a:lnTo>
                    <a:pt x="3920" y="0"/>
                  </a:lnTo>
                  <a:lnTo>
                    <a:pt x="3921" y="0"/>
                  </a:lnTo>
                  <a:lnTo>
                    <a:pt x="3922" y="0"/>
                  </a:lnTo>
                  <a:lnTo>
                    <a:pt x="3923" y="0"/>
                  </a:lnTo>
                  <a:lnTo>
                    <a:pt x="3924" y="0"/>
                  </a:lnTo>
                  <a:lnTo>
                    <a:pt x="3925" y="0"/>
                  </a:lnTo>
                  <a:lnTo>
                    <a:pt x="3926" y="0"/>
                  </a:lnTo>
                  <a:lnTo>
                    <a:pt x="3926" y="0"/>
                  </a:lnTo>
                  <a:lnTo>
                    <a:pt x="3927" y="0"/>
                  </a:lnTo>
                  <a:lnTo>
                    <a:pt x="3928" y="0"/>
                  </a:lnTo>
                  <a:lnTo>
                    <a:pt x="3929" y="0"/>
                  </a:lnTo>
                  <a:lnTo>
                    <a:pt x="3930" y="0"/>
                  </a:lnTo>
                  <a:lnTo>
                    <a:pt x="3931" y="0"/>
                  </a:lnTo>
                  <a:lnTo>
                    <a:pt x="3932" y="0"/>
                  </a:lnTo>
                  <a:lnTo>
                    <a:pt x="3933" y="0"/>
                  </a:lnTo>
                  <a:lnTo>
                    <a:pt x="3933" y="0"/>
                  </a:lnTo>
                  <a:lnTo>
                    <a:pt x="3934" y="0"/>
                  </a:lnTo>
                  <a:lnTo>
                    <a:pt x="3935" y="0"/>
                  </a:lnTo>
                  <a:lnTo>
                    <a:pt x="3936" y="0"/>
                  </a:lnTo>
                  <a:lnTo>
                    <a:pt x="3937" y="0"/>
                  </a:lnTo>
                  <a:lnTo>
                    <a:pt x="3938" y="0"/>
                  </a:lnTo>
                  <a:lnTo>
                    <a:pt x="3939" y="0"/>
                  </a:lnTo>
                  <a:lnTo>
                    <a:pt x="3939" y="0"/>
                  </a:lnTo>
                  <a:lnTo>
                    <a:pt x="3940" y="0"/>
                  </a:lnTo>
                  <a:lnTo>
                    <a:pt x="3941" y="0"/>
                  </a:lnTo>
                  <a:lnTo>
                    <a:pt x="3942" y="0"/>
                  </a:lnTo>
                  <a:lnTo>
                    <a:pt x="3943" y="0"/>
                  </a:lnTo>
                  <a:lnTo>
                    <a:pt x="3944" y="0"/>
                  </a:lnTo>
                  <a:lnTo>
                    <a:pt x="3945" y="0"/>
                  </a:lnTo>
                  <a:lnTo>
                    <a:pt x="3946" y="0"/>
                  </a:lnTo>
                  <a:lnTo>
                    <a:pt x="3946" y="0"/>
                  </a:lnTo>
                  <a:lnTo>
                    <a:pt x="3947" y="0"/>
                  </a:lnTo>
                  <a:lnTo>
                    <a:pt x="3948" y="0"/>
                  </a:lnTo>
                  <a:lnTo>
                    <a:pt x="3948" y="0"/>
                  </a:lnTo>
                  <a:lnTo>
                    <a:pt x="3949" y="0"/>
                  </a:lnTo>
                  <a:lnTo>
                    <a:pt x="3950" y="0"/>
                  </a:lnTo>
                  <a:lnTo>
                    <a:pt x="3951" y="0"/>
                  </a:lnTo>
                  <a:lnTo>
                    <a:pt x="3952" y="0"/>
                  </a:lnTo>
                  <a:lnTo>
                    <a:pt x="3953" y="0"/>
                  </a:lnTo>
                  <a:lnTo>
                    <a:pt x="3953" y="0"/>
                  </a:lnTo>
                  <a:lnTo>
                    <a:pt x="3954" y="0"/>
                  </a:lnTo>
                  <a:lnTo>
                    <a:pt x="3955" y="0"/>
                  </a:lnTo>
                  <a:lnTo>
                    <a:pt x="3956" y="0"/>
                  </a:lnTo>
                  <a:lnTo>
                    <a:pt x="3957" y="0"/>
                  </a:lnTo>
                  <a:lnTo>
                    <a:pt x="3958" y="0"/>
                  </a:lnTo>
                  <a:lnTo>
                    <a:pt x="3959" y="0"/>
                  </a:lnTo>
                  <a:lnTo>
                    <a:pt x="3959" y="0"/>
                  </a:lnTo>
                  <a:lnTo>
                    <a:pt x="3960" y="0"/>
                  </a:lnTo>
                  <a:lnTo>
                    <a:pt x="3961" y="0"/>
                  </a:lnTo>
                  <a:lnTo>
                    <a:pt x="3962" y="0"/>
                  </a:lnTo>
                  <a:lnTo>
                    <a:pt x="3963" y="0"/>
                  </a:lnTo>
                  <a:lnTo>
                    <a:pt x="3964" y="0"/>
                  </a:lnTo>
                  <a:lnTo>
                    <a:pt x="3965" y="0"/>
                  </a:lnTo>
                  <a:lnTo>
                    <a:pt x="3965" y="0"/>
                  </a:lnTo>
                  <a:lnTo>
                    <a:pt x="3965" y="0"/>
                  </a:lnTo>
                  <a:lnTo>
                    <a:pt x="3966" y="0"/>
                  </a:lnTo>
                  <a:lnTo>
                    <a:pt x="3967" y="0"/>
                  </a:lnTo>
                  <a:lnTo>
                    <a:pt x="3968" y="0"/>
                  </a:lnTo>
                  <a:lnTo>
                    <a:pt x="3969" y="0"/>
                  </a:lnTo>
                  <a:lnTo>
                    <a:pt x="3970" y="0"/>
                  </a:lnTo>
                  <a:lnTo>
                    <a:pt x="3971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3" y="0"/>
                  </a:lnTo>
                  <a:lnTo>
                    <a:pt x="3974" y="0"/>
                  </a:lnTo>
                  <a:lnTo>
                    <a:pt x="3975" y="0"/>
                  </a:lnTo>
                  <a:lnTo>
                    <a:pt x="3976" y="0"/>
                  </a:lnTo>
                  <a:lnTo>
                    <a:pt x="3977" y="0"/>
                  </a:lnTo>
                  <a:lnTo>
                    <a:pt x="3978" y="0"/>
                  </a:lnTo>
                  <a:lnTo>
                    <a:pt x="3979" y="0"/>
                  </a:lnTo>
                  <a:lnTo>
                    <a:pt x="3979" y="0"/>
                  </a:lnTo>
                  <a:lnTo>
                    <a:pt x="3980" y="0"/>
                  </a:lnTo>
                  <a:lnTo>
                    <a:pt x="3981" y="0"/>
                  </a:lnTo>
                  <a:lnTo>
                    <a:pt x="3982" y="0"/>
                  </a:lnTo>
                  <a:lnTo>
                    <a:pt x="3983" y="0"/>
                  </a:lnTo>
                  <a:lnTo>
                    <a:pt x="3984" y="0"/>
                  </a:lnTo>
                  <a:lnTo>
                    <a:pt x="3985" y="0"/>
                  </a:lnTo>
                  <a:lnTo>
                    <a:pt x="3986" y="0"/>
                  </a:lnTo>
                  <a:lnTo>
                    <a:pt x="3987" y="0"/>
                  </a:lnTo>
                  <a:lnTo>
                    <a:pt x="3987" y="0"/>
                  </a:lnTo>
                  <a:lnTo>
                    <a:pt x="3988" y="0"/>
                  </a:lnTo>
                  <a:lnTo>
                    <a:pt x="3989" y="0"/>
                  </a:lnTo>
                  <a:lnTo>
                    <a:pt x="3990" y="0"/>
                  </a:lnTo>
                  <a:lnTo>
                    <a:pt x="3991" y="0"/>
                  </a:lnTo>
                  <a:lnTo>
                    <a:pt x="3992" y="0"/>
                  </a:lnTo>
                  <a:lnTo>
                    <a:pt x="3993" y="0"/>
                  </a:lnTo>
                  <a:lnTo>
                    <a:pt x="3994" y="0"/>
                  </a:lnTo>
                  <a:lnTo>
                    <a:pt x="3994" y="0"/>
                  </a:lnTo>
                  <a:lnTo>
                    <a:pt x="3995" y="0"/>
                  </a:lnTo>
                  <a:lnTo>
                    <a:pt x="3996" y="0"/>
                  </a:lnTo>
                  <a:lnTo>
                    <a:pt x="3997" y="0"/>
                  </a:lnTo>
                  <a:lnTo>
                    <a:pt x="3998" y="0"/>
                  </a:lnTo>
                  <a:lnTo>
                    <a:pt x="3999" y="0"/>
                  </a:lnTo>
                  <a:lnTo>
                    <a:pt x="4000" y="0"/>
                  </a:lnTo>
                  <a:lnTo>
                    <a:pt x="4001" y="0"/>
                  </a:lnTo>
                  <a:lnTo>
                    <a:pt x="4001" y="0"/>
                  </a:lnTo>
                  <a:lnTo>
                    <a:pt x="4002" y="0"/>
                  </a:lnTo>
                  <a:lnTo>
                    <a:pt x="4003" y="0"/>
                  </a:lnTo>
                  <a:lnTo>
                    <a:pt x="4004" y="0"/>
                  </a:lnTo>
                  <a:lnTo>
                    <a:pt x="4005" y="0"/>
                  </a:lnTo>
                  <a:lnTo>
                    <a:pt x="4006" y="0"/>
                  </a:lnTo>
                  <a:lnTo>
                    <a:pt x="4007" y="0"/>
                  </a:lnTo>
                  <a:lnTo>
                    <a:pt x="4008" y="0"/>
                  </a:lnTo>
                  <a:lnTo>
                    <a:pt x="4009" y="0"/>
                  </a:lnTo>
                  <a:lnTo>
                    <a:pt x="4009" y="0"/>
                  </a:lnTo>
                  <a:lnTo>
                    <a:pt x="4010" y="0"/>
                  </a:lnTo>
                  <a:lnTo>
                    <a:pt x="4011" y="0"/>
                  </a:lnTo>
                  <a:lnTo>
                    <a:pt x="4012" y="0"/>
                  </a:lnTo>
                  <a:lnTo>
                    <a:pt x="4013" y="0"/>
                  </a:lnTo>
                  <a:lnTo>
                    <a:pt x="4014" y="0"/>
                  </a:lnTo>
                  <a:lnTo>
                    <a:pt x="4015" y="0"/>
                  </a:lnTo>
                  <a:lnTo>
                    <a:pt x="4016" y="0"/>
                  </a:lnTo>
                  <a:lnTo>
                    <a:pt x="4016" y="0"/>
                  </a:lnTo>
                  <a:lnTo>
                    <a:pt x="4017" y="0"/>
                  </a:lnTo>
                  <a:lnTo>
                    <a:pt x="4018" y="0"/>
                  </a:lnTo>
                  <a:lnTo>
                    <a:pt x="4019" y="0"/>
                  </a:lnTo>
                  <a:lnTo>
                    <a:pt x="4020" y="0"/>
                  </a:lnTo>
                  <a:lnTo>
                    <a:pt x="4021" y="0"/>
                  </a:lnTo>
                  <a:lnTo>
                    <a:pt x="4022" y="0"/>
                  </a:lnTo>
                  <a:lnTo>
                    <a:pt x="4023" y="0"/>
                  </a:lnTo>
                  <a:lnTo>
                    <a:pt x="4023" y="0"/>
                  </a:lnTo>
                  <a:lnTo>
                    <a:pt x="4024" y="0"/>
                  </a:lnTo>
                  <a:lnTo>
                    <a:pt x="4025" y="0"/>
                  </a:lnTo>
                  <a:lnTo>
                    <a:pt x="4026" y="0"/>
                  </a:lnTo>
                  <a:lnTo>
                    <a:pt x="4027" y="0"/>
                  </a:lnTo>
                  <a:lnTo>
                    <a:pt x="4028" y="0"/>
                  </a:lnTo>
                  <a:lnTo>
                    <a:pt x="4029" y="0"/>
                  </a:lnTo>
                  <a:lnTo>
                    <a:pt x="4030" y="0"/>
                  </a:lnTo>
                  <a:lnTo>
                    <a:pt x="4031" y="0"/>
                  </a:lnTo>
                  <a:lnTo>
                    <a:pt x="4031" y="0"/>
                  </a:lnTo>
                  <a:lnTo>
                    <a:pt x="4032" y="0"/>
                  </a:lnTo>
                  <a:lnTo>
                    <a:pt x="4033" y="0"/>
                  </a:lnTo>
                  <a:lnTo>
                    <a:pt x="4034" y="0"/>
                  </a:lnTo>
                  <a:lnTo>
                    <a:pt x="4035" y="0"/>
                  </a:lnTo>
                  <a:lnTo>
                    <a:pt x="4036" y="0"/>
                  </a:lnTo>
                  <a:lnTo>
                    <a:pt x="4037" y="0"/>
                  </a:lnTo>
                  <a:lnTo>
                    <a:pt x="4038" y="0"/>
                  </a:lnTo>
                  <a:lnTo>
                    <a:pt x="4038" y="0"/>
                  </a:lnTo>
                  <a:lnTo>
                    <a:pt x="4039" y="0"/>
                  </a:lnTo>
                  <a:lnTo>
                    <a:pt x="4040" y="0"/>
                  </a:lnTo>
                  <a:lnTo>
                    <a:pt x="4041" y="0"/>
                  </a:lnTo>
                  <a:lnTo>
                    <a:pt x="4042" y="0"/>
                  </a:lnTo>
                  <a:lnTo>
                    <a:pt x="4043" y="0"/>
                  </a:lnTo>
                  <a:lnTo>
                    <a:pt x="4044" y="0"/>
                  </a:lnTo>
                  <a:lnTo>
                    <a:pt x="4045" y="0"/>
                  </a:lnTo>
                  <a:lnTo>
                    <a:pt x="4046" y="0"/>
                  </a:lnTo>
                  <a:lnTo>
                    <a:pt x="4046" y="0"/>
                  </a:lnTo>
                  <a:lnTo>
                    <a:pt x="4047" y="0"/>
                  </a:lnTo>
                  <a:lnTo>
                    <a:pt x="4048" y="0"/>
                  </a:lnTo>
                  <a:lnTo>
                    <a:pt x="4049" y="0"/>
                  </a:lnTo>
                  <a:lnTo>
                    <a:pt x="4050" y="0"/>
                  </a:lnTo>
                  <a:lnTo>
                    <a:pt x="4051" y="0"/>
                  </a:lnTo>
                  <a:lnTo>
                    <a:pt x="4052" y="0"/>
                  </a:lnTo>
                  <a:lnTo>
                    <a:pt x="4053" y="0"/>
                  </a:lnTo>
                  <a:lnTo>
                    <a:pt x="4053" y="0"/>
                  </a:lnTo>
                  <a:lnTo>
                    <a:pt x="4053" y="0"/>
                  </a:lnTo>
                  <a:lnTo>
                    <a:pt x="4054" y="0"/>
                  </a:lnTo>
                  <a:lnTo>
                    <a:pt x="4055" y="0"/>
                  </a:lnTo>
                  <a:lnTo>
                    <a:pt x="4056" y="0"/>
                  </a:lnTo>
                  <a:lnTo>
                    <a:pt x="4057" y="0"/>
                  </a:lnTo>
                  <a:lnTo>
                    <a:pt x="4058" y="0"/>
                  </a:lnTo>
                  <a:lnTo>
                    <a:pt x="4059" y="0"/>
                  </a:lnTo>
                  <a:lnTo>
                    <a:pt x="4060" y="0"/>
                  </a:lnTo>
                  <a:lnTo>
                    <a:pt x="4060" y="0"/>
                  </a:lnTo>
                  <a:lnTo>
                    <a:pt x="4061" y="0"/>
                  </a:lnTo>
                  <a:lnTo>
                    <a:pt x="4062" y="0"/>
                  </a:lnTo>
                  <a:lnTo>
                    <a:pt x="4063" y="0"/>
                  </a:lnTo>
                  <a:lnTo>
                    <a:pt x="4064" y="0"/>
                  </a:lnTo>
                  <a:lnTo>
                    <a:pt x="4065" y="0"/>
                  </a:lnTo>
                  <a:lnTo>
                    <a:pt x="4066" y="0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068" y="0"/>
                  </a:lnTo>
                  <a:lnTo>
                    <a:pt x="4069" y="0"/>
                  </a:lnTo>
                  <a:lnTo>
                    <a:pt x="4070" y="0"/>
                  </a:lnTo>
                  <a:lnTo>
                    <a:pt x="4071" y="0"/>
                  </a:lnTo>
                  <a:lnTo>
                    <a:pt x="4072" y="0"/>
                  </a:lnTo>
                  <a:lnTo>
                    <a:pt x="4073" y="0"/>
                  </a:lnTo>
                  <a:lnTo>
                    <a:pt x="4074" y="0"/>
                  </a:lnTo>
                  <a:lnTo>
                    <a:pt x="4075" y="0"/>
                  </a:lnTo>
                  <a:lnTo>
                    <a:pt x="4075" y="0"/>
                  </a:lnTo>
                  <a:lnTo>
                    <a:pt x="4076" y="0"/>
                  </a:lnTo>
                  <a:lnTo>
                    <a:pt x="4077" y="0"/>
                  </a:lnTo>
                  <a:lnTo>
                    <a:pt x="4078" y="0"/>
                  </a:lnTo>
                  <a:lnTo>
                    <a:pt x="4079" y="0"/>
                  </a:lnTo>
                  <a:lnTo>
                    <a:pt x="4080" y="0"/>
                  </a:lnTo>
                  <a:lnTo>
                    <a:pt x="4081" y="0"/>
                  </a:lnTo>
                  <a:lnTo>
                    <a:pt x="4082" y="0"/>
                  </a:lnTo>
                  <a:lnTo>
                    <a:pt x="4082" y="0"/>
                  </a:lnTo>
                  <a:lnTo>
                    <a:pt x="4083" y="0"/>
                  </a:lnTo>
                  <a:lnTo>
                    <a:pt x="4084" y="0"/>
                  </a:lnTo>
                  <a:lnTo>
                    <a:pt x="4085" y="0"/>
                  </a:lnTo>
                  <a:lnTo>
                    <a:pt x="4086" y="0"/>
                  </a:lnTo>
                  <a:lnTo>
                    <a:pt x="4087" y="0"/>
                  </a:lnTo>
                  <a:lnTo>
                    <a:pt x="4088" y="0"/>
                  </a:lnTo>
                  <a:lnTo>
                    <a:pt x="4089" y="0"/>
                  </a:lnTo>
                  <a:lnTo>
                    <a:pt x="4089" y="0"/>
                  </a:lnTo>
                  <a:lnTo>
                    <a:pt x="4090" y="0"/>
                  </a:lnTo>
                  <a:lnTo>
                    <a:pt x="4091" y="0"/>
                  </a:lnTo>
                  <a:lnTo>
                    <a:pt x="4092" y="0"/>
                  </a:lnTo>
                  <a:lnTo>
                    <a:pt x="4093" y="0"/>
                  </a:lnTo>
                  <a:lnTo>
                    <a:pt x="4094" y="0"/>
                  </a:lnTo>
                  <a:lnTo>
                    <a:pt x="4095" y="0"/>
                  </a:lnTo>
                  <a:lnTo>
                    <a:pt x="4096" y="0"/>
                  </a:lnTo>
                  <a:lnTo>
                    <a:pt x="4097" y="0"/>
                  </a:lnTo>
                  <a:lnTo>
                    <a:pt x="4097" y="0"/>
                  </a:lnTo>
                  <a:lnTo>
                    <a:pt x="4098" y="0"/>
                  </a:lnTo>
                  <a:lnTo>
                    <a:pt x="4099" y="0"/>
                  </a:lnTo>
                  <a:lnTo>
                    <a:pt x="4100" y="0"/>
                  </a:lnTo>
                  <a:lnTo>
                    <a:pt x="4101" y="0"/>
                  </a:lnTo>
                  <a:lnTo>
                    <a:pt x="4102" y="0"/>
                  </a:lnTo>
                  <a:lnTo>
                    <a:pt x="4103" y="0"/>
                  </a:lnTo>
                  <a:lnTo>
                    <a:pt x="4104" y="0"/>
                  </a:lnTo>
                  <a:lnTo>
                    <a:pt x="4104" y="0"/>
                  </a:lnTo>
                  <a:lnTo>
                    <a:pt x="4105" y="0"/>
                  </a:lnTo>
                  <a:lnTo>
                    <a:pt x="4106" y="0"/>
                  </a:lnTo>
                  <a:lnTo>
                    <a:pt x="4107" y="0"/>
                  </a:lnTo>
                  <a:lnTo>
                    <a:pt x="4108" y="0"/>
                  </a:lnTo>
                  <a:lnTo>
                    <a:pt x="4109" y="0"/>
                  </a:lnTo>
                  <a:lnTo>
                    <a:pt x="4110" y="0"/>
                  </a:lnTo>
                  <a:lnTo>
                    <a:pt x="4111" y="0"/>
                  </a:lnTo>
                  <a:lnTo>
                    <a:pt x="4111" y="0"/>
                  </a:lnTo>
                  <a:lnTo>
                    <a:pt x="4112" y="0"/>
                  </a:lnTo>
                  <a:lnTo>
                    <a:pt x="4113" y="0"/>
                  </a:lnTo>
                  <a:lnTo>
                    <a:pt x="4114" y="0"/>
                  </a:lnTo>
                  <a:lnTo>
                    <a:pt x="4115" y="0"/>
                  </a:lnTo>
                  <a:lnTo>
                    <a:pt x="4116" y="0"/>
                  </a:lnTo>
                  <a:lnTo>
                    <a:pt x="4117" y="0"/>
                  </a:lnTo>
                  <a:lnTo>
                    <a:pt x="4118" y="0"/>
                  </a:lnTo>
                  <a:lnTo>
                    <a:pt x="4118" y="0"/>
                  </a:lnTo>
                  <a:lnTo>
                    <a:pt x="4119" y="0"/>
                  </a:lnTo>
                  <a:lnTo>
                    <a:pt x="4120" y="0"/>
                  </a:lnTo>
                  <a:lnTo>
                    <a:pt x="4121" y="0"/>
                  </a:lnTo>
                  <a:lnTo>
                    <a:pt x="4122" y="0"/>
                  </a:lnTo>
                  <a:lnTo>
                    <a:pt x="4123" y="0"/>
                  </a:lnTo>
                  <a:lnTo>
                    <a:pt x="4124" y="0"/>
                  </a:lnTo>
                  <a:lnTo>
                    <a:pt x="4125" y="0"/>
                  </a:lnTo>
                  <a:lnTo>
                    <a:pt x="4126" y="0"/>
                  </a:lnTo>
                  <a:lnTo>
                    <a:pt x="4126" y="0"/>
                  </a:lnTo>
                  <a:lnTo>
                    <a:pt x="4127" y="0"/>
                  </a:lnTo>
                  <a:lnTo>
                    <a:pt x="4128" y="0"/>
                  </a:lnTo>
                  <a:lnTo>
                    <a:pt x="4129" y="0"/>
                  </a:lnTo>
                  <a:lnTo>
                    <a:pt x="4130" y="0"/>
                  </a:lnTo>
                  <a:lnTo>
                    <a:pt x="4131" y="0"/>
                  </a:lnTo>
                  <a:lnTo>
                    <a:pt x="4132" y="0"/>
                  </a:lnTo>
                  <a:lnTo>
                    <a:pt x="4133" y="0"/>
                  </a:lnTo>
                  <a:lnTo>
                    <a:pt x="4133" y="0"/>
                  </a:lnTo>
                  <a:lnTo>
                    <a:pt x="4134" y="0"/>
                  </a:lnTo>
                  <a:lnTo>
                    <a:pt x="4135" y="0"/>
                  </a:lnTo>
                  <a:lnTo>
                    <a:pt x="4136" y="0"/>
                  </a:lnTo>
                  <a:lnTo>
                    <a:pt x="4137" y="0"/>
                  </a:lnTo>
                  <a:lnTo>
                    <a:pt x="4138" y="0"/>
                  </a:lnTo>
                  <a:lnTo>
                    <a:pt x="4139" y="0"/>
                  </a:lnTo>
                  <a:lnTo>
                    <a:pt x="4140" y="0"/>
                  </a:lnTo>
                  <a:lnTo>
                    <a:pt x="4140" y="0"/>
                  </a:lnTo>
                  <a:lnTo>
                    <a:pt x="4141" y="0"/>
                  </a:lnTo>
                  <a:lnTo>
                    <a:pt x="4142" y="0"/>
                  </a:lnTo>
                  <a:lnTo>
                    <a:pt x="4143" y="0"/>
                  </a:lnTo>
                  <a:lnTo>
                    <a:pt x="4144" y="0"/>
                  </a:lnTo>
                  <a:lnTo>
                    <a:pt x="4145" y="0"/>
                  </a:lnTo>
                  <a:lnTo>
                    <a:pt x="4146" y="0"/>
                  </a:lnTo>
                  <a:lnTo>
                    <a:pt x="4147" y="0"/>
                  </a:lnTo>
                  <a:lnTo>
                    <a:pt x="4147" y="0"/>
                  </a:lnTo>
                  <a:lnTo>
                    <a:pt x="4148" y="0"/>
                  </a:lnTo>
                  <a:lnTo>
                    <a:pt x="4149" y="0"/>
                  </a:lnTo>
                  <a:lnTo>
                    <a:pt x="4150" y="0"/>
                  </a:lnTo>
                  <a:lnTo>
                    <a:pt x="4151" y="0"/>
                  </a:lnTo>
                  <a:lnTo>
                    <a:pt x="4152" y="0"/>
                  </a:lnTo>
                  <a:lnTo>
                    <a:pt x="4153" y="0"/>
                  </a:lnTo>
                  <a:lnTo>
                    <a:pt x="4154" y="0"/>
                  </a:lnTo>
                  <a:lnTo>
                    <a:pt x="4155" y="0"/>
                  </a:lnTo>
                  <a:lnTo>
                    <a:pt x="4155" y="0"/>
                  </a:lnTo>
                  <a:lnTo>
                    <a:pt x="4156" y="0"/>
                  </a:lnTo>
                  <a:lnTo>
                    <a:pt x="4157" y="0"/>
                  </a:lnTo>
                  <a:lnTo>
                    <a:pt x="4158" y="0"/>
                  </a:lnTo>
                  <a:lnTo>
                    <a:pt x="4159" y="0"/>
                  </a:lnTo>
                  <a:lnTo>
                    <a:pt x="4160" y="0"/>
                  </a:lnTo>
                  <a:lnTo>
                    <a:pt x="4161" y="0"/>
                  </a:lnTo>
                  <a:lnTo>
                    <a:pt x="4162" y="0"/>
                  </a:lnTo>
                  <a:lnTo>
                    <a:pt x="4162" y="0"/>
                  </a:lnTo>
                  <a:lnTo>
                    <a:pt x="4163" y="0"/>
                  </a:lnTo>
                  <a:lnTo>
                    <a:pt x="4164" y="0"/>
                  </a:lnTo>
                  <a:lnTo>
                    <a:pt x="4165" y="0"/>
                  </a:lnTo>
                  <a:lnTo>
                    <a:pt x="4166" y="0"/>
                  </a:lnTo>
                  <a:lnTo>
                    <a:pt x="4167" y="0"/>
                  </a:lnTo>
                  <a:lnTo>
                    <a:pt x="4168" y="0"/>
                  </a:lnTo>
                  <a:lnTo>
                    <a:pt x="4169" y="0"/>
                  </a:lnTo>
                  <a:lnTo>
                    <a:pt x="4169" y="0"/>
                  </a:lnTo>
                  <a:lnTo>
                    <a:pt x="4170" y="0"/>
                  </a:lnTo>
                  <a:lnTo>
                    <a:pt x="4171" y="0"/>
                  </a:lnTo>
                  <a:lnTo>
                    <a:pt x="4172" y="0"/>
                  </a:lnTo>
                  <a:lnTo>
                    <a:pt x="4173" y="0"/>
                  </a:lnTo>
                  <a:lnTo>
                    <a:pt x="4174" y="0"/>
                  </a:lnTo>
                  <a:lnTo>
                    <a:pt x="4175" y="0"/>
                  </a:lnTo>
                  <a:lnTo>
                    <a:pt x="4176" y="0"/>
                  </a:lnTo>
                  <a:lnTo>
                    <a:pt x="4176" y="0"/>
                  </a:lnTo>
                  <a:lnTo>
                    <a:pt x="4177" y="0"/>
                  </a:lnTo>
                  <a:lnTo>
                    <a:pt x="4178" y="0"/>
                  </a:lnTo>
                  <a:lnTo>
                    <a:pt x="4179" y="0"/>
                  </a:lnTo>
                  <a:lnTo>
                    <a:pt x="4180" y="0"/>
                  </a:lnTo>
                  <a:lnTo>
                    <a:pt x="4181" y="0"/>
                  </a:lnTo>
                  <a:lnTo>
                    <a:pt x="4182" y="0"/>
                  </a:lnTo>
                  <a:lnTo>
                    <a:pt x="4183" y="0"/>
                  </a:lnTo>
                  <a:lnTo>
                    <a:pt x="4184" y="0"/>
                  </a:lnTo>
                  <a:lnTo>
                    <a:pt x="4184" y="0"/>
                  </a:lnTo>
                  <a:lnTo>
                    <a:pt x="4185" y="0"/>
                  </a:lnTo>
                  <a:lnTo>
                    <a:pt x="4186" y="0"/>
                  </a:lnTo>
                  <a:lnTo>
                    <a:pt x="4187" y="0"/>
                  </a:lnTo>
                  <a:lnTo>
                    <a:pt x="4188" y="0"/>
                  </a:lnTo>
                  <a:lnTo>
                    <a:pt x="4189" y="0"/>
                  </a:lnTo>
                  <a:lnTo>
                    <a:pt x="4190" y="0"/>
                  </a:lnTo>
                  <a:lnTo>
                    <a:pt x="4191" y="0"/>
                  </a:lnTo>
                  <a:lnTo>
                    <a:pt x="4191" y="0"/>
                  </a:lnTo>
                  <a:lnTo>
                    <a:pt x="4192" y="0"/>
                  </a:lnTo>
                  <a:lnTo>
                    <a:pt x="4193" y="0"/>
                  </a:lnTo>
                  <a:lnTo>
                    <a:pt x="4193" y="0"/>
                  </a:lnTo>
                  <a:lnTo>
                    <a:pt x="4194" y="0"/>
                  </a:lnTo>
                  <a:lnTo>
                    <a:pt x="4195" y="0"/>
                  </a:lnTo>
                  <a:lnTo>
                    <a:pt x="4196" y="0"/>
                  </a:lnTo>
                  <a:lnTo>
                    <a:pt x="4197" y="0"/>
                  </a:lnTo>
                  <a:lnTo>
                    <a:pt x="4198" y="0"/>
                  </a:lnTo>
                  <a:lnTo>
                    <a:pt x="4198" y="0"/>
                  </a:lnTo>
                  <a:lnTo>
                    <a:pt x="4199" y="0"/>
                  </a:lnTo>
                  <a:lnTo>
                    <a:pt x="4200" y="0"/>
                  </a:lnTo>
                  <a:lnTo>
                    <a:pt x="4201" y="0"/>
                  </a:lnTo>
                  <a:lnTo>
                    <a:pt x="4202" y="0"/>
                  </a:lnTo>
                  <a:lnTo>
                    <a:pt x="4203" y="0"/>
                  </a:lnTo>
                  <a:lnTo>
                    <a:pt x="4204" y="0"/>
                  </a:lnTo>
                  <a:lnTo>
                    <a:pt x="4205" y="0"/>
                  </a:lnTo>
                  <a:lnTo>
                    <a:pt x="4205" y="0"/>
                  </a:lnTo>
                  <a:lnTo>
                    <a:pt x="4206" y="0"/>
                  </a:lnTo>
                  <a:lnTo>
                    <a:pt x="4207" y="0"/>
                  </a:lnTo>
                  <a:lnTo>
                    <a:pt x="4208" y="0"/>
                  </a:lnTo>
                  <a:lnTo>
                    <a:pt x="4209" y="0"/>
                  </a:lnTo>
                  <a:lnTo>
                    <a:pt x="4210" y="0"/>
                  </a:lnTo>
                  <a:lnTo>
                    <a:pt x="4211" y="0"/>
                  </a:lnTo>
                  <a:lnTo>
                    <a:pt x="4212" y="0"/>
                  </a:lnTo>
                  <a:lnTo>
                    <a:pt x="4212" y="0"/>
                  </a:lnTo>
                  <a:lnTo>
                    <a:pt x="4213" y="0"/>
                  </a:lnTo>
                  <a:lnTo>
                    <a:pt x="4214" y="0"/>
                  </a:lnTo>
                  <a:lnTo>
                    <a:pt x="4215" y="0"/>
                  </a:lnTo>
                  <a:lnTo>
                    <a:pt x="4216" y="0"/>
                  </a:lnTo>
                  <a:lnTo>
                    <a:pt x="4217" y="0"/>
                  </a:lnTo>
                  <a:lnTo>
                    <a:pt x="4218" y="0"/>
                  </a:lnTo>
                  <a:lnTo>
                    <a:pt x="4218" y="0"/>
                  </a:lnTo>
                  <a:lnTo>
                    <a:pt x="4219" y="0"/>
                  </a:lnTo>
                  <a:lnTo>
                    <a:pt x="4219" y="0"/>
                  </a:lnTo>
                  <a:lnTo>
                    <a:pt x="4220" y="0"/>
                  </a:lnTo>
                  <a:lnTo>
                    <a:pt x="4221" y="0"/>
                  </a:lnTo>
                  <a:lnTo>
                    <a:pt x="4222" y="0"/>
                  </a:lnTo>
                  <a:lnTo>
                    <a:pt x="4223" y="0"/>
                  </a:lnTo>
                  <a:lnTo>
                    <a:pt x="4224" y="0"/>
                  </a:lnTo>
                  <a:lnTo>
                    <a:pt x="4225" y="0"/>
                  </a:lnTo>
                  <a:lnTo>
                    <a:pt x="4226" y="0"/>
                  </a:lnTo>
                  <a:lnTo>
                    <a:pt x="4226" y="0"/>
                  </a:lnTo>
                  <a:lnTo>
                    <a:pt x="4227" y="0"/>
                  </a:lnTo>
                  <a:lnTo>
                    <a:pt x="4228" y="0"/>
                  </a:lnTo>
                  <a:lnTo>
                    <a:pt x="4229" y="0"/>
                  </a:lnTo>
                  <a:lnTo>
                    <a:pt x="4230" y="0"/>
                  </a:lnTo>
                  <a:lnTo>
                    <a:pt x="4231" y="0"/>
                  </a:lnTo>
                  <a:lnTo>
                    <a:pt x="4232" y="0"/>
                  </a:lnTo>
                  <a:lnTo>
                    <a:pt x="4233" y="0"/>
                  </a:lnTo>
                  <a:lnTo>
                    <a:pt x="4233" y="0"/>
                  </a:lnTo>
                  <a:lnTo>
                    <a:pt x="4234" y="0"/>
                  </a:lnTo>
                  <a:lnTo>
                    <a:pt x="4235" y="0"/>
                  </a:lnTo>
                  <a:lnTo>
                    <a:pt x="4236" y="0"/>
                  </a:lnTo>
                  <a:lnTo>
                    <a:pt x="4237" y="0"/>
                  </a:lnTo>
                  <a:lnTo>
                    <a:pt x="4238" y="0"/>
                  </a:lnTo>
                  <a:lnTo>
                    <a:pt x="4239" y="0"/>
                  </a:lnTo>
                  <a:lnTo>
                    <a:pt x="4240" y="0"/>
                  </a:lnTo>
                  <a:lnTo>
                    <a:pt x="4240" y="0"/>
                  </a:lnTo>
                  <a:lnTo>
                    <a:pt x="4241" y="0"/>
                  </a:lnTo>
                  <a:lnTo>
                    <a:pt x="4242" y="0"/>
                  </a:lnTo>
                  <a:lnTo>
                    <a:pt x="4243" y="0"/>
                  </a:lnTo>
                  <a:lnTo>
                    <a:pt x="4244" y="0"/>
                  </a:lnTo>
                  <a:lnTo>
                    <a:pt x="4245" y="0"/>
                  </a:lnTo>
                  <a:lnTo>
                    <a:pt x="4246" y="0"/>
                  </a:lnTo>
                  <a:lnTo>
                    <a:pt x="4247" y="0"/>
                  </a:lnTo>
                  <a:lnTo>
                    <a:pt x="4247" y="0"/>
                  </a:lnTo>
                  <a:lnTo>
                    <a:pt x="4248" y="0"/>
                  </a:lnTo>
                  <a:lnTo>
                    <a:pt x="4249" y="0"/>
                  </a:lnTo>
                  <a:lnTo>
                    <a:pt x="4250" y="0"/>
                  </a:lnTo>
                  <a:lnTo>
                    <a:pt x="4251" y="0"/>
                  </a:lnTo>
                  <a:lnTo>
                    <a:pt x="4252" y="0"/>
                  </a:lnTo>
                  <a:lnTo>
                    <a:pt x="4253" y="0"/>
                  </a:lnTo>
                  <a:lnTo>
                    <a:pt x="4254" y="0"/>
                  </a:lnTo>
                  <a:lnTo>
                    <a:pt x="4254" y="0"/>
                  </a:lnTo>
                  <a:lnTo>
                    <a:pt x="4255" y="0"/>
                  </a:lnTo>
                  <a:lnTo>
                    <a:pt x="4256" y="0"/>
                  </a:lnTo>
                  <a:lnTo>
                    <a:pt x="4257" y="0"/>
                  </a:lnTo>
                  <a:lnTo>
                    <a:pt x="4258" y="0"/>
                  </a:lnTo>
                  <a:lnTo>
                    <a:pt x="4259" y="0"/>
                  </a:lnTo>
                  <a:lnTo>
                    <a:pt x="4260" y="0"/>
                  </a:lnTo>
                  <a:lnTo>
                    <a:pt x="4261" y="0"/>
                  </a:lnTo>
                  <a:lnTo>
                    <a:pt x="4262" y="0"/>
                  </a:lnTo>
                  <a:lnTo>
                    <a:pt x="4262" y="0"/>
                  </a:lnTo>
                  <a:lnTo>
                    <a:pt x="4263" y="0"/>
                  </a:lnTo>
                  <a:lnTo>
                    <a:pt x="4264" y="0"/>
                  </a:lnTo>
                  <a:lnTo>
                    <a:pt x="4265" y="0"/>
                  </a:lnTo>
                  <a:lnTo>
                    <a:pt x="4266" y="0"/>
                  </a:lnTo>
                  <a:lnTo>
                    <a:pt x="4267" y="0"/>
                  </a:lnTo>
                  <a:lnTo>
                    <a:pt x="4268" y="0"/>
                  </a:lnTo>
                  <a:lnTo>
                    <a:pt x="4269" y="0"/>
                  </a:lnTo>
                  <a:lnTo>
                    <a:pt x="4269" y="0"/>
                  </a:lnTo>
                  <a:lnTo>
                    <a:pt x="4270" y="0"/>
                  </a:lnTo>
                  <a:lnTo>
                    <a:pt x="4271" y="0"/>
                  </a:lnTo>
                  <a:lnTo>
                    <a:pt x="4272" y="0"/>
                  </a:lnTo>
                  <a:lnTo>
                    <a:pt x="4273" y="0"/>
                  </a:lnTo>
                  <a:lnTo>
                    <a:pt x="4274" y="0"/>
                  </a:lnTo>
                  <a:lnTo>
                    <a:pt x="4275" y="0"/>
                  </a:lnTo>
                  <a:lnTo>
                    <a:pt x="4276" y="0"/>
                  </a:lnTo>
                  <a:lnTo>
                    <a:pt x="4276" y="0"/>
                  </a:lnTo>
                  <a:lnTo>
                    <a:pt x="4277" y="0"/>
                  </a:lnTo>
                  <a:lnTo>
                    <a:pt x="4278" y="0"/>
                  </a:lnTo>
                  <a:lnTo>
                    <a:pt x="4279" y="0"/>
                  </a:lnTo>
                  <a:lnTo>
                    <a:pt x="4280" y="0"/>
                  </a:lnTo>
                  <a:lnTo>
                    <a:pt x="4281" y="0"/>
                  </a:lnTo>
                  <a:lnTo>
                    <a:pt x="4282" y="0"/>
                  </a:lnTo>
                  <a:lnTo>
                    <a:pt x="4283" y="0"/>
                  </a:lnTo>
                  <a:lnTo>
                    <a:pt x="4283" y="0"/>
                  </a:lnTo>
                  <a:lnTo>
                    <a:pt x="4284" y="0"/>
                  </a:lnTo>
                  <a:lnTo>
                    <a:pt x="4285" y="0"/>
                  </a:lnTo>
                  <a:lnTo>
                    <a:pt x="4286" y="0"/>
                  </a:lnTo>
                  <a:lnTo>
                    <a:pt x="4287" y="0"/>
                  </a:lnTo>
                  <a:lnTo>
                    <a:pt x="4288" y="0"/>
                  </a:lnTo>
                  <a:lnTo>
                    <a:pt x="4289" y="0"/>
                  </a:lnTo>
                  <a:lnTo>
                    <a:pt x="4290" y="0"/>
                  </a:lnTo>
                  <a:lnTo>
                    <a:pt x="4291" y="0"/>
                  </a:lnTo>
                  <a:lnTo>
                    <a:pt x="4291" y="0"/>
                  </a:lnTo>
                  <a:lnTo>
                    <a:pt x="4292" y="0"/>
                  </a:lnTo>
                  <a:lnTo>
                    <a:pt x="4293" y="0"/>
                  </a:lnTo>
                  <a:lnTo>
                    <a:pt x="4294" y="0"/>
                  </a:lnTo>
                  <a:lnTo>
                    <a:pt x="4295" y="0"/>
                  </a:lnTo>
                  <a:lnTo>
                    <a:pt x="4296" y="0"/>
                  </a:lnTo>
                  <a:lnTo>
                    <a:pt x="4297" y="0"/>
                  </a:lnTo>
                  <a:lnTo>
                    <a:pt x="4298" y="0"/>
                  </a:lnTo>
                  <a:lnTo>
                    <a:pt x="4298" y="0"/>
                  </a:lnTo>
                  <a:lnTo>
                    <a:pt x="4299" y="0"/>
                  </a:lnTo>
                  <a:lnTo>
                    <a:pt x="4300" y="0"/>
                  </a:lnTo>
                  <a:lnTo>
                    <a:pt x="4301" y="0"/>
                  </a:lnTo>
                  <a:lnTo>
                    <a:pt x="4302" y="0"/>
                  </a:lnTo>
                  <a:lnTo>
                    <a:pt x="4303" y="0"/>
                  </a:lnTo>
                  <a:lnTo>
                    <a:pt x="4304" y="0"/>
                  </a:lnTo>
                  <a:lnTo>
                    <a:pt x="4305" y="0"/>
                  </a:lnTo>
                  <a:lnTo>
                    <a:pt x="4305" y="0"/>
                  </a:lnTo>
                  <a:lnTo>
                    <a:pt x="4306" y="0"/>
                  </a:lnTo>
                  <a:lnTo>
                    <a:pt x="4307" y="0"/>
                  </a:lnTo>
                  <a:lnTo>
                    <a:pt x="4308" y="0"/>
                  </a:lnTo>
                  <a:lnTo>
                    <a:pt x="4309" y="0"/>
                  </a:lnTo>
                  <a:lnTo>
                    <a:pt x="4310" y="0"/>
                  </a:lnTo>
                  <a:lnTo>
                    <a:pt x="4311" y="0"/>
                  </a:lnTo>
                  <a:lnTo>
                    <a:pt x="4312" y="0"/>
                  </a:lnTo>
                  <a:lnTo>
                    <a:pt x="4312" y="0"/>
                  </a:lnTo>
                  <a:lnTo>
                    <a:pt x="4313" y="0"/>
                  </a:lnTo>
                  <a:lnTo>
                    <a:pt x="4314" y="0"/>
                  </a:lnTo>
                  <a:lnTo>
                    <a:pt x="4315" y="0"/>
                  </a:lnTo>
                  <a:lnTo>
                    <a:pt x="4316" y="0"/>
                  </a:lnTo>
                  <a:lnTo>
                    <a:pt x="4317" y="0"/>
                  </a:lnTo>
                  <a:lnTo>
                    <a:pt x="4318" y="0"/>
                  </a:lnTo>
                  <a:lnTo>
                    <a:pt x="4319" y="0"/>
                  </a:lnTo>
                  <a:lnTo>
                    <a:pt x="4320" y="0"/>
                  </a:lnTo>
                  <a:lnTo>
                    <a:pt x="4320" y="0"/>
                  </a:lnTo>
                  <a:lnTo>
                    <a:pt x="4321" y="0"/>
                  </a:lnTo>
                  <a:lnTo>
                    <a:pt x="4322" y="0"/>
                  </a:lnTo>
                  <a:lnTo>
                    <a:pt x="4323" y="0"/>
                  </a:lnTo>
                  <a:lnTo>
                    <a:pt x="4324" y="0"/>
                  </a:lnTo>
                  <a:lnTo>
                    <a:pt x="4325" y="0"/>
                  </a:lnTo>
                  <a:lnTo>
                    <a:pt x="4326" y="0"/>
                  </a:lnTo>
                  <a:lnTo>
                    <a:pt x="4327" y="0"/>
                  </a:lnTo>
                  <a:lnTo>
                    <a:pt x="4327" y="0"/>
                  </a:lnTo>
                  <a:lnTo>
                    <a:pt x="4328" y="0"/>
                  </a:lnTo>
                  <a:lnTo>
                    <a:pt x="4329" y="0"/>
                  </a:lnTo>
                  <a:lnTo>
                    <a:pt x="4330" y="0"/>
                  </a:lnTo>
                  <a:lnTo>
                    <a:pt x="4331" y="0"/>
                  </a:lnTo>
                  <a:lnTo>
                    <a:pt x="4332" y="0"/>
                  </a:lnTo>
                  <a:lnTo>
                    <a:pt x="4333" y="0"/>
                  </a:lnTo>
                  <a:lnTo>
                    <a:pt x="4334" y="0"/>
                  </a:lnTo>
                  <a:lnTo>
                    <a:pt x="4334" y="0"/>
                  </a:lnTo>
                  <a:lnTo>
                    <a:pt x="4335" y="0"/>
                  </a:lnTo>
                  <a:lnTo>
                    <a:pt x="4336" y="0"/>
                  </a:lnTo>
                  <a:lnTo>
                    <a:pt x="4337" y="0"/>
                  </a:lnTo>
                  <a:lnTo>
                    <a:pt x="4338" y="0"/>
                  </a:lnTo>
                  <a:lnTo>
                    <a:pt x="4339" y="0"/>
                  </a:lnTo>
                  <a:lnTo>
                    <a:pt x="4340" y="0"/>
                  </a:lnTo>
                  <a:lnTo>
                    <a:pt x="4341" y="0"/>
                  </a:lnTo>
                  <a:lnTo>
                    <a:pt x="4341" y="0"/>
                  </a:lnTo>
                  <a:lnTo>
                    <a:pt x="4342" y="0"/>
                  </a:lnTo>
                  <a:lnTo>
                    <a:pt x="4343" y="0"/>
                  </a:lnTo>
                  <a:lnTo>
                    <a:pt x="4344" y="0"/>
                  </a:lnTo>
                  <a:lnTo>
                    <a:pt x="4345" y="0"/>
                  </a:lnTo>
                  <a:lnTo>
                    <a:pt x="4346" y="0"/>
                  </a:lnTo>
                  <a:lnTo>
                    <a:pt x="4347" y="0"/>
                  </a:lnTo>
                  <a:lnTo>
                    <a:pt x="4348" y="0"/>
                  </a:lnTo>
                  <a:lnTo>
                    <a:pt x="4349" y="0"/>
                  </a:lnTo>
                  <a:lnTo>
                    <a:pt x="4349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2" y="0"/>
                  </a:lnTo>
                  <a:lnTo>
                    <a:pt x="4353" y="0"/>
                  </a:lnTo>
                  <a:lnTo>
                    <a:pt x="4354" y="0"/>
                  </a:lnTo>
                  <a:lnTo>
                    <a:pt x="4355" y="0"/>
                  </a:lnTo>
                  <a:lnTo>
                    <a:pt x="4356" y="0"/>
                  </a:lnTo>
                  <a:lnTo>
                    <a:pt x="4356" y="0"/>
                  </a:lnTo>
                  <a:lnTo>
                    <a:pt x="4357" y="0"/>
                  </a:lnTo>
                  <a:lnTo>
                    <a:pt x="4358" y="0"/>
                  </a:lnTo>
                  <a:lnTo>
                    <a:pt x="4359" y="0"/>
                  </a:lnTo>
                  <a:lnTo>
                    <a:pt x="4360" y="0"/>
                  </a:lnTo>
                  <a:lnTo>
                    <a:pt x="4361" y="0"/>
                  </a:lnTo>
                  <a:lnTo>
                    <a:pt x="4362" y="0"/>
                  </a:lnTo>
                  <a:lnTo>
                    <a:pt x="4363" y="0"/>
                  </a:lnTo>
                  <a:lnTo>
                    <a:pt x="4363" y="0"/>
                  </a:lnTo>
                  <a:lnTo>
                    <a:pt x="4364" y="0"/>
                  </a:lnTo>
                  <a:lnTo>
                    <a:pt x="4365" y="0"/>
                  </a:lnTo>
                  <a:lnTo>
                    <a:pt x="4366" y="0"/>
                  </a:lnTo>
                  <a:lnTo>
                    <a:pt x="4367" y="0"/>
                  </a:lnTo>
                  <a:lnTo>
                    <a:pt x="4368" y="0"/>
                  </a:lnTo>
                  <a:lnTo>
                    <a:pt x="4369" y="0"/>
                  </a:lnTo>
                  <a:lnTo>
                    <a:pt x="4370" y="0"/>
                  </a:lnTo>
                  <a:lnTo>
                    <a:pt x="4370" y="0"/>
                  </a:lnTo>
                  <a:lnTo>
                    <a:pt x="4371" y="0"/>
                  </a:lnTo>
                  <a:lnTo>
                    <a:pt x="4372" y="0"/>
                  </a:lnTo>
                  <a:lnTo>
                    <a:pt x="4373" y="0"/>
                  </a:lnTo>
                  <a:lnTo>
                    <a:pt x="4374" y="0"/>
                  </a:lnTo>
                  <a:lnTo>
                    <a:pt x="4375" y="0"/>
                  </a:lnTo>
                  <a:lnTo>
                    <a:pt x="4376" y="0"/>
                  </a:lnTo>
                  <a:lnTo>
                    <a:pt x="4377" y="0"/>
                  </a:lnTo>
                  <a:lnTo>
                    <a:pt x="4378" y="0"/>
                  </a:lnTo>
                  <a:lnTo>
                    <a:pt x="4378" y="0"/>
                  </a:lnTo>
                  <a:lnTo>
                    <a:pt x="4379" y="0"/>
                  </a:lnTo>
                  <a:lnTo>
                    <a:pt x="4380" y="0"/>
                  </a:lnTo>
                  <a:lnTo>
                    <a:pt x="4381" y="0"/>
                  </a:lnTo>
                  <a:lnTo>
                    <a:pt x="4382" y="0"/>
                  </a:lnTo>
                  <a:lnTo>
                    <a:pt x="4383" y="0"/>
                  </a:lnTo>
                  <a:lnTo>
                    <a:pt x="4384" y="0"/>
                  </a:lnTo>
                  <a:lnTo>
                    <a:pt x="4385" y="0"/>
                  </a:lnTo>
                  <a:lnTo>
                    <a:pt x="4385" y="0"/>
                  </a:lnTo>
                  <a:lnTo>
                    <a:pt x="4386" y="0"/>
                  </a:lnTo>
                  <a:lnTo>
                    <a:pt x="4387" y="0"/>
                  </a:lnTo>
                  <a:lnTo>
                    <a:pt x="4388" y="0"/>
                  </a:lnTo>
                  <a:lnTo>
                    <a:pt x="4389" y="0"/>
                  </a:lnTo>
                  <a:lnTo>
                    <a:pt x="4390" y="0"/>
                  </a:lnTo>
                  <a:lnTo>
                    <a:pt x="4391" y="0"/>
                  </a:lnTo>
                  <a:lnTo>
                    <a:pt x="4392" y="0"/>
                  </a:lnTo>
                  <a:lnTo>
                    <a:pt x="4392" y="0"/>
                  </a:lnTo>
                  <a:lnTo>
                    <a:pt x="4393" y="0"/>
                  </a:lnTo>
                  <a:lnTo>
                    <a:pt x="4394" y="0"/>
                  </a:lnTo>
                  <a:lnTo>
                    <a:pt x="4395" y="0"/>
                  </a:lnTo>
                  <a:lnTo>
                    <a:pt x="4396" y="0"/>
                  </a:lnTo>
                  <a:lnTo>
                    <a:pt x="4397" y="0"/>
                  </a:lnTo>
                  <a:lnTo>
                    <a:pt x="4398" y="0"/>
                  </a:lnTo>
                  <a:lnTo>
                    <a:pt x="4399" y="0"/>
                  </a:lnTo>
                  <a:lnTo>
                    <a:pt x="4399" y="0"/>
                  </a:lnTo>
                  <a:lnTo>
                    <a:pt x="4400" y="0"/>
                  </a:lnTo>
                  <a:lnTo>
                    <a:pt x="4401" y="0"/>
                  </a:lnTo>
                  <a:lnTo>
                    <a:pt x="4402" y="0"/>
                  </a:lnTo>
                  <a:lnTo>
                    <a:pt x="4403" y="0"/>
                  </a:lnTo>
                  <a:lnTo>
                    <a:pt x="4404" y="0"/>
                  </a:lnTo>
                  <a:lnTo>
                    <a:pt x="4405" y="0"/>
                  </a:lnTo>
                  <a:lnTo>
                    <a:pt x="4406" y="0"/>
                  </a:lnTo>
                  <a:lnTo>
                    <a:pt x="4406" y="0"/>
                  </a:lnTo>
                  <a:lnTo>
                    <a:pt x="4407" y="0"/>
                  </a:lnTo>
                  <a:lnTo>
                    <a:pt x="4408" y="0"/>
                  </a:lnTo>
                  <a:lnTo>
                    <a:pt x="4409" y="0"/>
                  </a:lnTo>
                  <a:lnTo>
                    <a:pt x="4410" y="0"/>
                  </a:lnTo>
                  <a:lnTo>
                    <a:pt x="4411" y="0"/>
                  </a:lnTo>
                  <a:lnTo>
                    <a:pt x="4412" y="0"/>
                  </a:lnTo>
                  <a:lnTo>
                    <a:pt x="4413" y="0"/>
                  </a:lnTo>
                  <a:lnTo>
                    <a:pt x="4414" y="0"/>
                  </a:lnTo>
                  <a:lnTo>
                    <a:pt x="4414" y="0"/>
                  </a:lnTo>
                  <a:lnTo>
                    <a:pt x="4415" y="0"/>
                  </a:lnTo>
                  <a:lnTo>
                    <a:pt x="4416" y="0"/>
                  </a:lnTo>
                  <a:lnTo>
                    <a:pt x="4417" y="0"/>
                  </a:lnTo>
                  <a:lnTo>
                    <a:pt x="4418" y="0"/>
                  </a:lnTo>
                  <a:lnTo>
                    <a:pt x="4419" y="0"/>
                  </a:lnTo>
                  <a:lnTo>
                    <a:pt x="4420" y="0"/>
                  </a:lnTo>
                  <a:lnTo>
                    <a:pt x="4421" y="0"/>
                  </a:lnTo>
                  <a:lnTo>
                    <a:pt x="4421" y="0"/>
                  </a:lnTo>
                  <a:lnTo>
                    <a:pt x="4422" y="0"/>
                  </a:lnTo>
                  <a:lnTo>
                    <a:pt x="4423" y="0"/>
                  </a:lnTo>
                  <a:lnTo>
                    <a:pt x="4424" y="0"/>
                  </a:lnTo>
                  <a:lnTo>
                    <a:pt x="4425" y="0"/>
                  </a:lnTo>
                  <a:lnTo>
                    <a:pt x="4426" y="0"/>
                  </a:lnTo>
                  <a:lnTo>
                    <a:pt x="4427" y="0"/>
                  </a:lnTo>
                  <a:lnTo>
                    <a:pt x="4428" y="0"/>
                  </a:lnTo>
                  <a:lnTo>
                    <a:pt x="4428" y="0"/>
                  </a:lnTo>
                  <a:lnTo>
                    <a:pt x="4429" y="0"/>
                  </a:lnTo>
                  <a:lnTo>
                    <a:pt x="4430" y="0"/>
                  </a:lnTo>
                  <a:lnTo>
                    <a:pt x="4431" y="0"/>
                  </a:lnTo>
                  <a:lnTo>
                    <a:pt x="4432" y="0"/>
                  </a:lnTo>
                  <a:lnTo>
                    <a:pt x="4433" y="0"/>
                  </a:lnTo>
                  <a:lnTo>
                    <a:pt x="4434" y="0"/>
                  </a:lnTo>
                  <a:lnTo>
                    <a:pt x="4435" y="0"/>
                  </a:lnTo>
                  <a:lnTo>
                    <a:pt x="4435" y="0"/>
                  </a:lnTo>
                  <a:lnTo>
                    <a:pt x="4436" y="0"/>
                  </a:lnTo>
                  <a:lnTo>
                    <a:pt x="4437" y="0"/>
                  </a:lnTo>
                  <a:lnTo>
                    <a:pt x="4438" y="0"/>
                  </a:lnTo>
                  <a:lnTo>
                    <a:pt x="4439" y="0"/>
                  </a:lnTo>
                  <a:lnTo>
                    <a:pt x="4440" y="0"/>
                  </a:lnTo>
                  <a:lnTo>
                    <a:pt x="4441" y="0"/>
                  </a:lnTo>
                  <a:lnTo>
                    <a:pt x="4442" y="0"/>
                  </a:lnTo>
                  <a:lnTo>
                    <a:pt x="4443" y="0"/>
                  </a:lnTo>
                  <a:lnTo>
                    <a:pt x="4443" y="0"/>
                  </a:lnTo>
                  <a:lnTo>
                    <a:pt x="4444" y="0"/>
                  </a:lnTo>
                  <a:lnTo>
                    <a:pt x="4445" y="0"/>
                  </a:lnTo>
                  <a:lnTo>
                    <a:pt x="4446" y="0"/>
                  </a:lnTo>
                  <a:lnTo>
                    <a:pt x="4447" y="0"/>
                  </a:lnTo>
                  <a:lnTo>
                    <a:pt x="4448" y="0"/>
                  </a:lnTo>
                  <a:lnTo>
                    <a:pt x="4449" y="0"/>
                  </a:lnTo>
                  <a:lnTo>
                    <a:pt x="4450" y="0"/>
                  </a:lnTo>
                  <a:lnTo>
                    <a:pt x="4450" y="0"/>
                  </a:lnTo>
                  <a:lnTo>
                    <a:pt x="4451" y="0"/>
                  </a:lnTo>
                  <a:lnTo>
                    <a:pt x="4452" y="0"/>
                  </a:lnTo>
                  <a:lnTo>
                    <a:pt x="4453" y="0"/>
                  </a:lnTo>
                  <a:lnTo>
                    <a:pt x="4454" y="0"/>
                  </a:lnTo>
                  <a:lnTo>
                    <a:pt x="4455" y="0"/>
                  </a:lnTo>
                  <a:lnTo>
                    <a:pt x="4456" y="0"/>
                  </a:lnTo>
                  <a:lnTo>
                    <a:pt x="4457" y="0"/>
                  </a:lnTo>
                  <a:lnTo>
                    <a:pt x="4457" y="0"/>
                  </a:lnTo>
                  <a:lnTo>
                    <a:pt x="4458" y="0"/>
                  </a:lnTo>
                  <a:lnTo>
                    <a:pt x="4459" y="0"/>
                  </a:lnTo>
                  <a:lnTo>
                    <a:pt x="4460" y="0"/>
                  </a:lnTo>
                  <a:lnTo>
                    <a:pt x="4461" y="0"/>
                  </a:lnTo>
                  <a:lnTo>
                    <a:pt x="4462" y="0"/>
                  </a:lnTo>
                  <a:lnTo>
                    <a:pt x="4463" y="0"/>
                  </a:lnTo>
                  <a:lnTo>
                    <a:pt x="4464" y="0"/>
                  </a:lnTo>
                  <a:lnTo>
                    <a:pt x="4464" y="0"/>
                  </a:lnTo>
                  <a:lnTo>
                    <a:pt x="4465" y="0"/>
                  </a:lnTo>
                  <a:lnTo>
                    <a:pt x="4466" y="0"/>
                  </a:lnTo>
                  <a:lnTo>
                    <a:pt x="4467" y="0"/>
                  </a:lnTo>
                  <a:lnTo>
                    <a:pt x="4468" y="0"/>
                  </a:lnTo>
                  <a:lnTo>
                    <a:pt x="4469" y="0"/>
                  </a:lnTo>
                  <a:lnTo>
                    <a:pt x="4470" y="0"/>
                  </a:lnTo>
                  <a:lnTo>
                    <a:pt x="4471" y="0"/>
                  </a:lnTo>
                  <a:lnTo>
                    <a:pt x="4472" y="0"/>
                  </a:lnTo>
                  <a:lnTo>
                    <a:pt x="4472" y="0"/>
                  </a:lnTo>
                  <a:lnTo>
                    <a:pt x="4473" y="0"/>
                  </a:lnTo>
                  <a:lnTo>
                    <a:pt x="4474" y="0"/>
                  </a:lnTo>
                  <a:lnTo>
                    <a:pt x="4475" y="0"/>
                  </a:lnTo>
                  <a:lnTo>
                    <a:pt x="4476" y="0"/>
                  </a:lnTo>
                  <a:lnTo>
                    <a:pt x="4477" y="0"/>
                  </a:lnTo>
                  <a:lnTo>
                    <a:pt x="4478" y="0"/>
                  </a:lnTo>
                  <a:lnTo>
                    <a:pt x="4479" y="0"/>
                  </a:lnTo>
                  <a:lnTo>
                    <a:pt x="4479" y="0"/>
                  </a:lnTo>
                  <a:lnTo>
                    <a:pt x="4480" y="0"/>
                  </a:lnTo>
                  <a:lnTo>
                    <a:pt x="4481" y="0"/>
                  </a:lnTo>
                  <a:lnTo>
                    <a:pt x="4482" y="0"/>
                  </a:lnTo>
                  <a:lnTo>
                    <a:pt x="4483" y="0"/>
                  </a:lnTo>
                  <a:lnTo>
                    <a:pt x="4484" y="0"/>
                  </a:lnTo>
                  <a:lnTo>
                    <a:pt x="4485" y="0"/>
                  </a:lnTo>
                  <a:lnTo>
                    <a:pt x="4486" y="0"/>
                  </a:lnTo>
                  <a:lnTo>
                    <a:pt x="4486" y="0"/>
                  </a:lnTo>
                  <a:lnTo>
                    <a:pt x="4487" y="0"/>
                  </a:lnTo>
                  <a:lnTo>
                    <a:pt x="4488" y="0"/>
                  </a:lnTo>
                  <a:lnTo>
                    <a:pt x="4489" y="0"/>
                  </a:lnTo>
                  <a:lnTo>
                    <a:pt x="4490" y="0"/>
                  </a:lnTo>
                  <a:lnTo>
                    <a:pt x="4491" y="0"/>
                  </a:lnTo>
                  <a:lnTo>
                    <a:pt x="4492" y="0"/>
                  </a:lnTo>
                  <a:lnTo>
                    <a:pt x="4493" y="0"/>
                  </a:lnTo>
                  <a:lnTo>
                    <a:pt x="4493" y="0"/>
                  </a:lnTo>
                  <a:lnTo>
                    <a:pt x="4494" y="0"/>
                  </a:lnTo>
                  <a:lnTo>
                    <a:pt x="4495" y="0"/>
                  </a:lnTo>
                  <a:lnTo>
                    <a:pt x="4496" y="0"/>
                  </a:lnTo>
                  <a:lnTo>
                    <a:pt x="4497" y="0"/>
                  </a:lnTo>
                  <a:lnTo>
                    <a:pt x="4498" y="0"/>
                  </a:lnTo>
                  <a:lnTo>
                    <a:pt x="4499" y="0"/>
                  </a:lnTo>
                  <a:lnTo>
                    <a:pt x="4500" y="0"/>
                  </a:lnTo>
                  <a:lnTo>
                    <a:pt x="4501" y="0"/>
                  </a:lnTo>
                  <a:lnTo>
                    <a:pt x="4501" y="0"/>
                  </a:lnTo>
                  <a:lnTo>
                    <a:pt x="4502" y="0"/>
                  </a:lnTo>
                  <a:lnTo>
                    <a:pt x="4503" y="0"/>
                  </a:lnTo>
                  <a:lnTo>
                    <a:pt x="4504" y="0"/>
                  </a:lnTo>
                  <a:lnTo>
                    <a:pt x="4505" y="0"/>
                  </a:lnTo>
                  <a:lnTo>
                    <a:pt x="4506" y="0"/>
                  </a:lnTo>
                  <a:lnTo>
                    <a:pt x="4507" y="0"/>
                  </a:lnTo>
                  <a:lnTo>
                    <a:pt x="4508" y="0"/>
                  </a:lnTo>
                  <a:lnTo>
                    <a:pt x="4508" y="0"/>
                  </a:lnTo>
                  <a:lnTo>
                    <a:pt x="4509" y="0"/>
                  </a:lnTo>
                  <a:lnTo>
                    <a:pt x="4510" y="0"/>
                  </a:lnTo>
                  <a:lnTo>
                    <a:pt x="4511" y="0"/>
                  </a:lnTo>
                  <a:lnTo>
                    <a:pt x="4512" y="0"/>
                  </a:lnTo>
                  <a:lnTo>
                    <a:pt x="4513" y="0"/>
                  </a:lnTo>
                  <a:lnTo>
                    <a:pt x="4514" y="0"/>
                  </a:lnTo>
                  <a:lnTo>
                    <a:pt x="4515" y="0"/>
                  </a:lnTo>
                  <a:lnTo>
                    <a:pt x="4515" y="0"/>
                  </a:lnTo>
                  <a:lnTo>
                    <a:pt x="4516" y="0"/>
                  </a:lnTo>
                  <a:lnTo>
                    <a:pt x="4517" y="0"/>
                  </a:lnTo>
                  <a:lnTo>
                    <a:pt x="4518" y="0"/>
                  </a:lnTo>
                  <a:lnTo>
                    <a:pt x="4518" y="0"/>
                  </a:lnTo>
                  <a:lnTo>
                    <a:pt x="4519" y="0"/>
                  </a:lnTo>
                  <a:lnTo>
                    <a:pt x="4520" y="0"/>
                  </a:lnTo>
                  <a:lnTo>
                    <a:pt x="4521" y="0"/>
                  </a:lnTo>
                  <a:lnTo>
                    <a:pt x="4522" y="0"/>
                  </a:lnTo>
                  <a:lnTo>
                    <a:pt x="4522" y="0"/>
                  </a:lnTo>
                  <a:lnTo>
                    <a:pt x="4523" y="0"/>
                  </a:lnTo>
                  <a:lnTo>
                    <a:pt x="4524" y="0"/>
                  </a:lnTo>
                  <a:lnTo>
                    <a:pt x="4525" y="0"/>
                  </a:lnTo>
                  <a:lnTo>
                    <a:pt x="4526" y="0"/>
                  </a:lnTo>
                  <a:lnTo>
                    <a:pt x="4527" y="0"/>
                  </a:lnTo>
                  <a:lnTo>
                    <a:pt x="4528" y="0"/>
                  </a:lnTo>
                  <a:lnTo>
                    <a:pt x="4529" y="0"/>
                  </a:lnTo>
                  <a:lnTo>
                    <a:pt x="4529" y="0"/>
                  </a:lnTo>
                  <a:lnTo>
                    <a:pt x="4530" y="0"/>
                  </a:lnTo>
                  <a:lnTo>
                    <a:pt x="4531" y="0"/>
                  </a:lnTo>
                  <a:lnTo>
                    <a:pt x="4532" y="0"/>
                  </a:lnTo>
                  <a:lnTo>
                    <a:pt x="4533" y="0"/>
                  </a:lnTo>
                  <a:lnTo>
                    <a:pt x="4534" y="0"/>
                  </a:lnTo>
                  <a:lnTo>
                    <a:pt x="4535" y="0"/>
                  </a:lnTo>
                  <a:lnTo>
                    <a:pt x="4536" y="0"/>
                  </a:lnTo>
                  <a:lnTo>
                    <a:pt x="4536" y="0"/>
                  </a:lnTo>
                  <a:lnTo>
                    <a:pt x="4537" y="0"/>
                  </a:lnTo>
                  <a:lnTo>
                    <a:pt x="4538" y="0"/>
                  </a:lnTo>
                  <a:lnTo>
                    <a:pt x="4539" y="0"/>
                  </a:lnTo>
                  <a:lnTo>
                    <a:pt x="4540" y="0"/>
                  </a:lnTo>
                  <a:lnTo>
                    <a:pt x="4541" y="0"/>
                  </a:lnTo>
                  <a:lnTo>
                    <a:pt x="4542" y="0"/>
                  </a:lnTo>
                  <a:lnTo>
                    <a:pt x="4542" y="0"/>
                  </a:lnTo>
                  <a:lnTo>
                    <a:pt x="4543" y="0"/>
                  </a:lnTo>
                  <a:lnTo>
                    <a:pt x="4544" y="0"/>
                  </a:lnTo>
                  <a:lnTo>
                    <a:pt x="4544" y="0"/>
                  </a:lnTo>
                  <a:lnTo>
                    <a:pt x="4545" y="0"/>
                  </a:lnTo>
                  <a:lnTo>
                    <a:pt x="4546" y="0"/>
                  </a:lnTo>
                  <a:lnTo>
                    <a:pt x="4547" y="0"/>
                  </a:lnTo>
                  <a:lnTo>
                    <a:pt x="4548" y="0"/>
                  </a:lnTo>
                  <a:lnTo>
                    <a:pt x="4549" y="0"/>
                  </a:lnTo>
                  <a:lnTo>
                    <a:pt x="4549" y="0"/>
                  </a:lnTo>
                  <a:lnTo>
                    <a:pt x="4550" y="0"/>
                  </a:lnTo>
                  <a:lnTo>
                    <a:pt x="4551" y="0"/>
                  </a:lnTo>
                  <a:lnTo>
                    <a:pt x="4552" y="0"/>
                  </a:lnTo>
                  <a:lnTo>
                    <a:pt x="4553" y="0"/>
                  </a:lnTo>
                  <a:lnTo>
                    <a:pt x="4554" y="0"/>
                  </a:lnTo>
                  <a:lnTo>
                    <a:pt x="4555" y="0"/>
                  </a:lnTo>
                  <a:lnTo>
                    <a:pt x="4556" y="0"/>
                  </a:lnTo>
                  <a:lnTo>
                    <a:pt x="4556" y="0"/>
                  </a:lnTo>
                  <a:lnTo>
                    <a:pt x="4557" y="0"/>
                  </a:lnTo>
                  <a:lnTo>
                    <a:pt x="4558" y="0"/>
                  </a:lnTo>
                  <a:lnTo>
                    <a:pt x="4559" y="0"/>
                  </a:lnTo>
                  <a:lnTo>
                    <a:pt x="4560" y="0"/>
                  </a:lnTo>
                  <a:lnTo>
                    <a:pt x="4561" y="0"/>
                  </a:lnTo>
                  <a:lnTo>
                    <a:pt x="4562" y="0"/>
                  </a:lnTo>
                  <a:lnTo>
                    <a:pt x="4562" y="0"/>
                  </a:lnTo>
                  <a:lnTo>
                    <a:pt x="4563" y="0"/>
                  </a:lnTo>
                  <a:lnTo>
                    <a:pt x="4564" y="0"/>
                  </a:lnTo>
                  <a:lnTo>
                    <a:pt x="4565" y="0"/>
                  </a:lnTo>
                  <a:lnTo>
                    <a:pt x="4566" y="0"/>
                  </a:lnTo>
                  <a:lnTo>
                    <a:pt x="4567" y="0"/>
                  </a:lnTo>
                  <a:lnTo>
                    <a:pt x="4568" y="0"/>
                  </a:lnTo>
                  <a:lnTo>
                    <a:pt x="4569" y="0"/>
                  </a:lnTo>
                  <a:lnTo>
                    <a:pt x="4569" y="0"/>
                  </a:lnTo>
                  <a:lnTo>
                    <a:pt x="4570" y="0"/>
                  </a:lnTo>
                  <a:lnTo>
                    <a:pt x="4571" y="0"/>
                  </a:lnTo>
                  <a:lnTo>
                    <a:pt x="4572" y="0"/>
                  </a:lnTo>
                  <a:lnTo>
                    <a:pt x="4573" y="0"/>
                  </a:lnTo>
                  <a:lnTo>
                    <a:pt x="4574" y="0"/>
                  </a:lnTo>
                  <a:lnTo>
                    <a:pt x="4575" y="0"/>
                  </a:lnTo>
                  <a:lnTo>
                    <a:pt x="4575" y="0"/>
                  </a:lnTo>
                  <a:lnTo>
                    <a:pt x="4576" y="0"/>
                  </a:lnTo>
                  <a:lnTo>
                    <a:pt x="4577" y="0"/>
                  </a:lnTo>
                  <a:lnTo>
                    <a:pt x="4578" y="0"/>
                  </a:lnTo>
                  <a:lnTo>
                    <a:pt x="4579" y="0"/>
                  </a:lnTo>
                  <a:lnTo>
                    <a:pt x="4580" y="0"/>
                  </a:lnTo>
                  <a:lnTo>
                    <a:pt x="4581" y="0"/>
                  </a:lnTo>
                  <a:lnTo>
                    <a:pt x="4582" y="0"/>
                  </a:lnTo>
                  <a:lnTo>
                    <a:pt x="4582" y="0"/>
                  </a:lnTo>
                  <a:lnTo>
                    <a:pt x="4583" y="0"/>
                  </a:lnTo>
                  <a:lnTo>
                    <a:pt x="4584" y="0"/>
                  </a:lnTo>
                  <a:lnTo>
                    <a:pt x="4585" y="0"/>
                  </a:lnTo>
                  <a:lnTo>
                    <a:pt x="4586" y="0"/>
                  </a:lnTo>
                  <a:lnTo>
                    <a:pt x="4587" y="0"/>
                  </a:lnTo>
                  <a:lnTo>
                    <a:pt x="4588" y="0"/>
                  </a:lnTo>
                  <a:lnTo>
                    <a:pt x="4588" y="0"/>
                  </a:lnTo>
                  <a:lnTo>
                    <a:pt x="4589" y="0"/>
                  </a:lnTo>
                  <a:lnTo>
                    <a:pt x="4590" y="0"/>
                  </a:lnTo>
                  <a:lnTo>
                    <a:pt x="4591" y="0"/>
                  </a:lnTo>
                  <a:lnTo>
                    <a:pt x="4592" y="0"/>
                  </a:lnTo>
                  <a:lnTo>
                    <a:pt x="4593" y="0"/>
                  </a:lnTo>
                  <a:lnTo>
                    <a:pt x="4594" y="0"/>
                  </a:lnTo>
                  <a:lnTo>
                    <a:pt x="4595" y="0"/>
                  </a:lnTo>
                  <a:lnTo>
                    <a:pt x="4595" y="0"/>
                  </a:lnTo>
                  <a:lnTo>
                    <a:pt x="4596" y="0"/>
                  </a:lnTo>
                  <a:lnTo>
                    <a:pt x="4597" y="0"/>
                  </a:lnTo>
                  <a:lnTo>
                    <a:pt x="4598" y="0"/>
                  </a:lnTo>
                  <a:lnTo>
                    <a:pt x="4599" y="0"/>
                  </a:lnTo>
                  <a:lnTo>
                    <a:pt x="4600" y="0"/>
                  </a:lnTo>
                  <a:lnTo>
                    <a:pt x="4601" y="0"/>
                  </a:lnTo>
                  <a:lnTo>
                    <a:pt x="4601" y="0"/>
                  </a:lnTo>
                  <a:lnTo>
                    <a:pt x="4601" y="0"/>
                  </a:lnTo>
                  <a:lnTo>
                    <a:pt x="4602" y="0"/>
                  </a:lnTo>
                  <a:lnTo>
                    <a:pt x="4603" y="0"/>
                  </a:lnTo>
                  <a:lnTo>
                    <a:pt x="4604" y="0"/>
                  </a:lnTo>
                  <a:lnTo>
                    <a:pt x="4605" y="0"/>
                  </a:lnTo>
                  <a:lnTo>
                    <a:pt x="4606" y="0"/>
                  </a:lnTo>
                  <a:lnTo>
                    <a:pt x="4607" y="0"/>
                  </a:lnTo>
                  <a:lnTo>
                    <a:pt x="4608" y="0"/>
                  </a:lnTo>
                  <a:lnTo>
                    <a:pt x="4608" y="0"/>
                  </a:lnTo>
                  <a:lnTo>
                    <a:pt x="4609" y="0"/>
                  </a:lnTo>
                  <a:lnTo>
                    <a:pt x="4610" y="0"/>
                  </a:lnTo>
                  <a:lnTo>
                    <a:pt x="4611" y="0"/>
                  </a:lnTo>
                  <a:lnTo>
                    <a:pt x="4612" y="0"/>
                  </a:lnTo>
                  <a:lnTo>
                    <a:pt x="4613" y="0"/>
                  </a:lnTo>
                  <a:lnTo>
                    <a:pt x="4614" y="0"/>
                  </a:lnTo>
                  <a:lnTo>
                    <a:pt x="4614" y="0"/>
                  </a:lnTo>
                  <a:lnTo>
                    <a:pt x="4615" y="0"/>
                  </a:lnTo>
                  <a:lnTo>
                    <a:pt x="4616" y="0"/>
                  </a:lnTo>
                  <a:lnTo>
                    <a:pt x="4617" y="0"/>
                  </a:lnTo>
                  <a:lnTo>
                    <a:pt x="4618" y="0"/>
                  </a:lnTo>
                  <a:lnTo>
                    <a:pt x="4619" y="0"/>
                  </a:lnTo>
                  <a:lnTo>
                    <a:pt x="4620" y="0"/>
                  </a:lnTo>
                  <a:lnTo>
                    <a:pt x="4621" y="0"/>
                  </a:lnTo>
                  <a:lnTo>
                    <a:pt x="4621" y="0"/>
                  </a:lnTo>
                  <a:lnTo>
                    <a:pt x="4622" y="0"/>
                  </a:lnTo>
                  <a:lnTo>
                    <a:pt x="4623" y="0"/>
                  </a:lnTo>
                  <a:lnTo>
                    <a:pt x="4624" y="0"/>
                  </a:lnTo>
                  <a:lnTo>
                    <a:pt x="4625" y="0"/>
                  </a:lnTo>
                  <a:lnTo>
                    <a:pt x="4626" y="0"/>
                  </a:lnTo>
                  <a:lnTo>
                    <a:pt x="4627" y="0"/>
                  </a:lnTo>
                  <a:lnTo>
                    <a:pt x="4627" y="0"/>
                  </a:lnTo>
                  <a:lnTo>
                    <a:pt x="4628" y="0"/>
                  </a:lnTo>
                  <a:lnTo>
                    <a:pt x="4629" y="0"/>
                  </a:lnTo>
                  <a:lnTo>
                    <a:pt x="4630" y="0"/>
                  </a:lnTo>
                  <a:lnTo>
                    <a:pt x="4631" y="0"/>
                  </a:lnTo>
                  <a:lnTo>
                    <a:pt x="4632" y="0"/>
                  </a:lnTo>
                  <a:lnTo>
                    <a:pt x="4633" y="0"/>
                  </a:lnTo>
                  <a:lnTo>
                    <a:pt x="4634" y="0"/>
                  </a:lnTo>
                  <a:lnTo>
                    <a:pt x="4634" y="0"/>
                  </a:lnTo>
                  <a:lnTo>
                    <a:pt x="4635" y="0"/>
                  </a:lnTo>
                  <a:lnTo>
                    <a:pt x="4636" y="0"/>
                  </a:lnTo>
                  <a:lnTo>
                    <a:pt x="4637" y="0"/>
                  </a:lnTo>
                  <a:lnTo>
                    <a:pt x="4638" y="0"/>
                  </a:lnTo>
                  <a:lnTo>
                    <a:pt x="4639" y="0"/>
                  </a:lnTo>
                  <a:lnTo>
                    <a:pt x="4640" y="0"/>
                  </a:lnTo>
                  <a:lnTo>
                    <a:pt x="4641" y="0"/>
                  </a:lnTo>
                  <a:lnTo>
                    <a:pt x="4641" y="0"/>
                  </a:lnTo>
                  <a:lnTo>
                    <a:pt x="4642" y="0"/>
                  </a:lnTo>
                  <a:lnTo>
                    <a:pt x="4643" y="0"/>
                  </a:lnTo>
                  <a:lnTo>
                    <a:pt x="4644" y="0"/>
                  </a:lnTo>
                  <a:lnTo>
                    <a:pt x="4645" y="0"/>
                  </a:lnTo>
                  <a:lnTo>
                    <a:pt x="4646" y="0"/>
                  </a:lnTo>
                  <a:lnTo>
                    <a:pt x="4647" y="0"/>
                  </a:lnTo>
                  <a:lnTo>
                    <a:pt x="4647" y="0"/>
                  </a:lnTo>
                  <a:lnTo>
                    <a:pt x="4648" y="0"/>
                  </a:lnTo>
                  <a:lnTo>
                    <a:pt x="4649" y="0"/>
                  </a:lnTo>
                  <a:lnTo>
                    <a:pt x="4650" y="0"/>
                  </a:lnTo>
                  <a:lnTo>
                    <a:pt x="4651" y="0"/>
                  </a:lnTo>
                  <a:lnTo>
                    <a:pt x="4652" y="0"/>
                  </a:lnTo>
                  <a:lnTo>
                    <a:pt x="4653" y="0"/>
                  </a:lnTo>
                  <a:lnTo>
                    <a:pt x="4654" y="0"/>
                  </a:lnTo>
                  <a:lnTo>
                    <a:pt x="4654" y="0"/>
                  </a:lnTo>
                  <a:lnTo>
                    <a:pt x="4655" y="0"/>
                  </a:lnTo>
                  <a:lnTo>
                    <a:pt x="4656" y="0"/>
                  </a:lnTo>
                  <a:lnTo>
                    <a:pt x="4657" y="0"/>
                  </a:lnTo>
                  <a:lnTo>
                    <a:pt x="4657" y="0"/>
                  </a:lnTo>
                  <a:lnTo>
                    <a:pt x="4658" y="0"/>
                  </a:lnTo>
                  <a:lnTo>
                    <a:pt x="4659" y="0"/>
                  </a:lnTo>
                  <a:lnTo>
                    <a:pt x="4660" y="0"/>
                  </a:lnTo>
                  <a:lnTo>
                    <a:pt x="4660" y="0"/>
                  </a:lnTo>
                  <a:lnTo>
                    <a:pt x="4661" y="0"/>
                  </a:lnTo>
                  <a:lnTo>
                    <a:pt x="4662" y="0"/>
                  </a:lnTo>
                  <a:lnTo>
                    <a:pt x="4663" y="0"/>
                  </a:lnTo>
                  <a:lnTo>
                    <a:pt x="4664" y="0"/>
                  </a:lnTo>
                  <a:lnTo>
                    <a:pt x="4665" y="0"/>
                  </a:lnTo>
                  <a:lnTo>
                    <a:pt x="4666" y="0"/>
                  </a:lnTo>
                  <a:lnTo>
                    <a:pt x="4666" y="0"/>
                  </a:lnTo>
                  <a:lnTo>
                    <a:pt x="4667" y="0"/>
                  </a:lnTo>
                  <a:lnTo>
                    <a:pt x="4668" y="0"/>
                  </a:lnTo>
                  <a:lnTo>
                    <a:pt x="4669" y="0"/>
                  </a:lnTo>
                  <a:lnTo>
                    <a:pt x="4670" y="0"/>
                  </a:lnTo>
                  <a:lnTo>
                    <a:pt x="4671" y="0"/>
                  </a:lnTo>
                  <a:lnTo>
                    <a:pt x="4672" y="0"/>
                  </a:lnTo>
                  <a:lnTo>
                    <a:pt x="4672" y="0"/>
                  </a:lnTo>
                  <a:lnTo>
                    <a:pt x="4673" y="0"/>
                  </a:lnTo>
                  <a:lnTo>
                    <a:pt x="4673" y="0"/>
                  </a:lnTo>
                  <a:lnTo>
                    <a:pt x="4674" y="0"/>
                  </a:lnTo>
                  <a:lnTo>
                    <a:pt x="4675" y="0"/>
                  </a:lnTo>
                  <a:lnTo>
                    <a:pt x="4676" y="0"/>
                  </a:lnTo>
                  <a:lnTo>
                    <a:pt x="4677" y="0"/>
                  </a:lnTo>
                  <a:lnTo>
                    <a:pt x="4678" y="0"/>
                  </a:lnTo>
                  <a:lnTo>
                    <a:pt x="4678" y="0"/>
                  </a:lnTo>
                  <a:lnTo>
                    <a:pt x="4679" y="0"/>
                  </a:lnTo>
                  <a:lnTo>
                    <a:pt x="4680" y="0"/>
                  </a:lnTo>
                  <a:lnTo>
                    <a:pt x="4681" y="0"/>
                  </a:lnTo>
                  <a:lnTo>
                    <a:pt x="4682" y="0"/>
                  </a:lnTo>
                  <a:lnTo>
                    <a:pt x="4683" y="0"/>
                  </a:lnTo>
                  <a:lnTo>
                    <a:pt x="4684" y="0"/>
                  </a:lnTo>
                  <a:lnTo>
                    <a:pt x="4684" y="0"/>
                  </a:lnTo>
                  <a:lnTo>
                    <a:pt x="4685" y="0"/>
                  </a:lnTo>
                  <a:lnTo>
                    <a:pt x="4686" y="0"/>
                  </a:lnTo>
                  <a:lnTo>
                    <a:pt x="4687" y="0"/>
                  </a:lnTo>
                  <a:lnTo>
                    <a:pt x="4688" y="0"/>
                  </a:lnTo>
                  <a:lnTo>
                    <a:pt x="4689" y="0"/>
                  </a:lnTo>
                  <a:lnTo>
                    <a:pt x="4689" y="0"/>
                  </a:lnTo>
                  <a:lnTo>
                    <a:pt x="4690" y="0"/>
                  </a:lnTo>
                  <a:lnTo>
                    <a:pt x="4691" y="0"/>
                  </a:lnTo>
                  <a:lnTo>
                    <a:pt x="4692" y="0"/>
                  </a:lnTo>
                  <a:lnTo>
                    <a:pt x="4693" y="0"/>
                  </a:lnTo>
                  <a:lnTo>
                    <a:pt x="4694" y="0"/>
                  </a:lnTo>
                  <a:lnTo>
                    <a:pt x="4695" y="0"/>
                  </a:lnTo>
                  <a:lnTo>
                    <a:pt x="4695" y="0"/>
                  </a:lnTo>
                  <a:lnTo>
                    <a:pt x="4696" y="0"/>
                  </a:lnTo>
                  <a:lnTo>
                    <a:pt x="4697" y="0"/>
                  </a:lnTo>
                  <a:lnTo>
                    <a:pt x="4698" y="0"/>
                  </a:lnTo>
                  <a:lnTo>
                    <a:pt x="4699" y="0"/>
                  </a:lnTo>
                  <a:lnTo>
                    <a:pt x="4700" y="0"/>
                  </a:lnTo>
                  <a:lnTo>
                    <a:pt x="4701" y="0"/>
                  </a:lnTo>
                  <a:lnTo>
                    <a:pt x="4701" y="0"/>
                  </a:lnTo>
                  <a:lnTo>
                    <a:pt x="4701" y="0"/>
                  </a:lnTo>
                  <a:lnTo>
                    <a:pt x="4702" y="0"/>
                  </a:lnTo>
                  <a:lnTo>
                    <a:pt x="4703" y="0"/>
                  </a:lnTo>
                  <a:lnTo>
                    <a:pt x="4704" y="0"/>
                  </a:lnTo>
                  <a:lnTo>
                    <a:pt x="4705" y="0"/>
                  </a:lnTo>
                  <a:lnTo>
                    <a:pt x="4706" y="0"/>
                  </a:lnTo>
                  <a:lnTo>
                    <a:pt x="4707" y="0"/>
                  </a:lnTo>
                  <a:lnTo>
                    <a:pt x="4708" y="0"/>
                  </a:lnTo>
                  <a:lnTo>
                    <a:pt x="4708" y="0"/>
                  </a:lnTo>
                  <a:lnTo>
                    <a:pt x="4709" y="0"/>
                  </a:lnTo>
                  <a:lnTo>
                    <a:pt x="4710" y="0"/>
                  </a:lnTo>
                  <a:lnTo>
                    <a:pt x="4711" y="0"/>
                  </a:lnTo>
                  <a:lnTo>
                    <a:pt x="4712" y="0"/>
                  </a:lnTo>
                  <a:lnTo>
                    <a:pt x="4713" y="0"/>
                  </a:lnTo>
                  <a:lnTo>
                    <a:pt x="4714" y="0"/>
                  </a:lnTo>
                  <a:lnTo>
                    <a:pt x="4715" y="0"/>
                  </a:lnTo>
                  <a:lnTo>
                    <a:pt x="4715" y="0"/>
                  </a:lnTo>
                  <a:lnTo>
                    <a:pt x="4716" y="0"/>
                  </a:lnTo>
                  <a:lnTo>
                    <a:pt x="4717" y="0"/>
                  </a:lnTo>
                  <a:lnTo>
                    <a:pt x="4718" y="0"/>
                  </a:lnTo>
                  <a:lnTo>
                    <a:pt x="4719" y="0"/>
                  </a:lnTo>
                  <a:lnTo>
                    <a:pt x="4720" y="0"/>
                  </a:lnTo>
                  <a:lnTo>
                    <a:pt x="4721" y="0"/>
                  </a:lnTo>
                  <a:lnTo>
                    <a:pt x="4722" y="0"/>
                  </a:lnTo>
                  <a:lnTo>
                    <a:pt x="4722" y="0"/>
                  </a:lnTo>
                  <a:lnTo>
                    <a:pt x="4723" y="0"/>
                  </a:lnTo>
                  <a:lnTo>
                    <a:pt x="4724" y="0"/>
                  </a:lnTo>
                  <a:lnTo>
                    <a:pt x="4725" y="0"/>
                  </a:lnTo>
                  <a:lnTo>
                    <a:pt x="4726" y="0"/>
                  </a:lnTo>
                  <a:lnTo>
                    <a:pt x="4727" y="0"/>
                  </a:lnTo>
                  <a:lnTo>
                    <a:pt x="4728" y="0"/>
                  </a:lnTo>
                  <a:lnTo>
                    <a:pt x="4729" y="0"/>
                  </a:lnTo>
                  <a:lnTo>
                    <a:pt x="4729" y="0"/>
                  </a:lnTo>
                  <a:lnTo>
                    <a:pt x="4730" y="0"/>
                  </a:lnTo>
                  <a:lnTo>
                    <a:pt x="4731" y="0"/>
                  </a:lnTo>
                  <a:lnTo>
                    <a:pt x="4732" y="0"/>
                  </a:lnTo>
                  <a:lnTo>
                    <a:pt x="4733" y="0"/>
                  </a:lnTo>
                  <a:lnTo>
                    <a:pt x="4734" y="0"/>
                  </a:lnTo>
                  <a:lnTo>
                    <a:pt x="4735" y="0"/>
                  </a:lnTo>
                  <a:lnTo>
                    <a:pt x="4736" y="0"/>
                  </a:lnTo>
                  <a:lnTo>
                    <a:pt x="4736" y="0"/>
                  </a:lnTo>
                  <a:lnTo>
                    <a:pt x="4737" y="0"/>
                  </a:lnTo>
                  <a:lnTo>
                    <a:pt x="4738" y="0"/>
                  </a:lnTo>
                  <a:lnTo>
                    <a:pt x="4739" y="0"/>
                  </a:lnTo>
                  <a:lnTo>
                    <a:pt x="4740" y="0"/>
                  </a:lnTo>
                  <a:lnTo>
                    <a:pt x="4741" y="0"/>
                  </a:lnTo>
                  <a:lnTo>
                    <a:pt x="4742" y="0"/>
                  </a:lnTo>
                  <a:lnTo>
                    <a:pt x="4742" y="0"/>
                  </a:lnTo>
                  <a:lnTo>
                    <a:pt x="4743" y="0"/>
                  </a:lnTo>
                  <a:lnTo>
                    <a:pt x="4744" y="0"/>
                  </a:lnTo>
                  <a:lnTo>
                    <a:pt x="4745" y="0"/>
                  </a:lnTo>
                  <a:lnTo>
                    <a:pt x="4746" y="0"/>
                  </a:lnTo>
                  <a:lnTo>
                    <a:pt x="4747" y="0"/>
                  </a:lnTo>
                  <a:lnTo>
                    <a:pt x="4748" y="0"/>
                  </a:lnTo>
                  <a:lnTo>
                    <a:pt x="4749" y="0"/>
                  </a:lnTo>
                  <a:lnTo>
                    <a:pt x="4749" y="0"/>
                  </a:lnTo>
                  <a:lnTo>
                    <a:pt x="4750" y="0"/>
                  </a:lnTo>
                  <a:lnTo>
                    <a:pt x="4751" y="0"/>
                  </a:lnTo>
                  <a:lnTo>
                    <a:pt x="4752" y="0"/>
                  </a:lnTo>
                  <a:lnTo>
                    <a:pt x="4753" y="0"/>
                  </a:lnTo>
                  <a:lnTo>
                    <a:pt x="4754" y="0"/>
                  </a:lnTo>
                  <a:lnTo>
                    <a:pt x="4755" y="0"/>
                  </a:lnTo>
                  <a:lnTo>
                    <a:pt x="4756" y="0"/>
                  </a:lnTo>
                  <a:lnTo>
                    <a:pt x="4756" y="0"/>
                  </a:lnTo>
                  <a:lnTo>
                    <a:pt x="4757" y="0"/>
                  </a:lnTo>
                  <a:lnTo>
                    <a:pt x="4758" y="0"/>
                  </a:lnTo>
                  <a:lnTo>
                    <a:pt x="4759" y="0"/>
                  </a:lnTo>
                  <a:lnTo>
                    <a:pt x="4760" y="0"/>
                  </a:lnTo>
                  <a:lnTo>
                    <a:pt x="4761" y="0"/>
                  </a:lnTo>
                  <a:lnTo>
                    <a:pt x="4762" y="0"/>
                  </a:lnTo>
                  <a:lnTo>
                    <a:pt x="4763" y="0"/>
                  </a:lnTo>
                  <a:lnTo>
                    <a:pt x="4763" y="0"/>
                  </a:lnTo>
                  <a:lnTo>
                    <a:pt x="4764" y="0"/>
                  </a:lnTo>
                  <a:lnTo>
                    <a:pt x="4765" y="0"/>
                  </a:lnTo>
                  <a:lnTo>
                    <a:pt x="4766" y="0"/>
                  </a:lnTo>
                  <a:lnTo>
                    <a:pt x="4767" y="0"/>
                  </a:lnTo>
                  <a:lnTo>
                    <a:pt x="4768" y="0"/>
                  </a:lnTo>
                  <a:lnTo>
                    <a:pt x="4769" y="0"/>
                  </a:lnTo>
                  <a:lnTo>
                    <a:pt x="4770" y="0"/>
                  </a:lnTo>
                  <a:lnTo>
                    <a:pt x="4770" y="0"/>
                  </a:lnTo>
                  <a:lnTo>
                    <a:pt x="4771" y="0"/>
                  </a:lnTo>
                  <a:lnTo>
                    <a:pt x="4772" y="0"/>
                  </a:lnTo>
                  <a:lnTo>
                    <a:pt x="4773" y="0"/>
                  </a:lnTo>
                  <a:lnTo>
                    <a:pt x="4774" y="0"/>
                  </a:lnTo>
                  <a:lnTo>
                    <a:pt x="4775" y="0"/>
                  </a:lnTo>
                  <a:lnTo>
                    <a:pt x="4776" y="0"/>
                  </a:lnTo>
                  <a:lnTo>
                    <a:pt x="4777" y="0"/>
                  </a:lnTo>
                  <a:lnTo>
                    <a:pt x="4777" y="0"/>
                  </a:lnTo>
                  <a:lnTo>
                    <a:pt x="4778" y="0"/>
                  </a:lnTo>
                  <a:lnTo>
                    <a:pt x="4779" y="0"/>
                  </a:lnTo>
                  <a:lnTo>
                    <a:pt x="4780" y="0"/>
                  </a:lnTo>
                  <a:lnTo>
                    <a:pt x="4781" y="0"/>
                  </a:lnTo>
                  <a:lnTo>
                    <a:pt x="4782" y="0"/>
                  </a:lnTo>
                  <a:lnTo>
                    <a:pt x="4783" y="0"/>
                  </a:lnTo>
                  <a:lnTo>
                    <a:pt x="4784" y="0"/>
                  </a:lnTo>
                  <a:lnTo>
                    <a:pt x="4784" y="0"/>
                  </a:lnTo>
                  <a:lnTo>
                    <a:pt x="4785" y="0"/>
                  </a:lnTo>
                  <a:lnTo>
                    <a:pt x="4786" y="0"/>
                  </a:lnTo>
                  <a:lnTo>
                    <a:pt x="4787" y="0"/>
                  </a:lnTo>
                  <a:lnTo>
                    <a:pt x="4788" y="0"/>
                  </a:lnTo>
                  <a:lnTo>
                    <a:pt x="4789" y="0"/>
                  </a:lnTo>
                  <a:lnTo>
                    <a:pt x="4790" y="0"/>
                  </a:lnTo>
                  <a:lnTo>
                    <a:pt x="4791" y="0"/>
                  </a:lnTo>
                  <a:lnTo>
                    <a:pt x="4791" y="0"/>
                  </a:lnTo>
                  <a:lnTo>
                    <a:pt x="4792" y="0"/>
                  </a:lnTo>
                  <a:lnTo>
                    <a:pt x="4793" y="0"/>
                  </a:lnTo>
                  <a:lnTo>
                    <a:pt x="4794" y="0"/>
                  </a:lnTo>
                  <a:lnTo>
                    <a:pt x="4795" y="0"/>
                  </a:lnTo>
                  <a:lnTo>
                    <a:pt x="4796" y="0"/>
                  </a:lnTo>
                  <a:lnTo>
                    <a:pt x="4797" y="0"/>
                  </a:lnTo>
                  <a:lnTo>
                    <a:pt x="4798" y="0"/>
                  </a:lnTo>
                  <a:lnTo>
                    <a:pt x="4798" y="0"/>
                  </a:lnTo>
                  <a:lnTo>
                    <a:pt x="4799" y="0"/>
                  </a:lnTo>
                  <a:lnTo>
                    <a:pt x="4800" y="0"/>
                  </a:lnTo>
                  <a:lnTo>
                    <a:pt x="4801" y="0"/>
                  </a:lnTo>
                  <a:lnTo>
                    <a:pt x="4802" y="0"/>
                  </a:lnTo>
                  <a:lnTo>
                    <a:pt x="4803" y="0"/>
                  </a:lnTo>
                  <a:lnTo>
                    <a:pt x="4804" y="0"/>
                  </a:lnTo>
                  <a:lnTo>
                    <a:pt x="4804" y="0"/>
                  </a:lnTo>
                  <a:lnTo>
                    <a:pt x="4804" y="0"/>
                  </a:lnTo>
                  <a:lnTo>
                    <a:pt x="4805" y="0"/>
                  </a:lnTo>
                  <a:lnTo>
                    <a:pt x="4806" y="0"/>
                  </a:lnTo>
                  <a:lnTo>
                    <a:pt x="4807" y="0"/>
                  </a:lnTo>
                  <a:lnTo>
                    <a:pt x="4808" y="0"/>
                  </a:lnTo>
                  <a:lnTo>
                    <a:pt x="4809" y="0"/>
                  </a:lnTo>
                  <a:lnTo>
                    <a:pt x="4810" y="0"/>
                  </a:lnTo>
                  <a:lnTo>
                    <a:pt x="4811" y="0"/>
                  </a:lnTo>
                  <a:lnTo>
                    <a:pt x="4811" y="0"/>
                  </a:lnTo>
                  <a:lnTo>
                    <a:pt x="4812" y="0"/>
                  </a:lnTo>
                  <a:lnTo>
                    <a:pt x="4813" y="0"/>
                  </a:lnTo>
                  <a:lnTo>
                    <a:pt x="4814" y="0"/>
                  </a:lnTo>
                  <a:lnTo>
                    <a:pt x="4815" y="0"/>
                  </a:lnTo>
                  <a:lnTo>
                    <a:pt x="4816" y="0"/>
                  </a:lnTo>
                  <a:lnTo>
                    <a:pt x="4817" y="0"/>
                  </a:lnTo>
                  <a:lnTo>
                    <a:pt x="4818" y="0"/>
                  </a:lnTo>
                  <a:lnTo>
                    <a:pt x="4818" y="0"/>
                  </a:lnTo>
                  <a:lnTo>
                    <a:pt x="4819" y="0"/>
                  </a:lnTo>
                  <a:lnTo>
                    <a:pt x="4820" y="0"/>
                  </a:lnTo>
                  <a:lnTo>
                    <a:pt x="4821" y="0"/>
                  </a:lnTo>
                  <a:lnTo>
                    <a:pt x="4822" y="0"/>
                  </a:lnTo>
                  <a:lnTo>
                    <a:pt x="4823" y="0"/>
                  </a:lnTo>
                  <a:lnTo>
                    <a:pt x="4824" y="0"/>
                  </a:lnTo>
                  <a:lnTo>
                    <a:pt x="4825" y="0"/>
                  </a:lnTo>
                  <a:lnTo>
                    <a:pt x="4825" y="0"/>
                  </a:lnTo>
                  <a:lnTo>
                    <a:pt x="4826" y="0"/>
                  </a:lnTo>
                  <a:lnTo>
                    <a:pt x="4827" y="0"/>
                  </a:lnTo>
                  <a:lnTo>
                    <a:pt x="4828" y="0"/>
                  </a:lnTo>
                  <a:lnTo>
                    <a:pt x="4829" y="0"/>
                  </a:lnTo>
                  <a:lnTo>
                    <a:pt x="4830" y="0"/>
                  </a:lnTo>
                  <a:lnTo>
                    <a:pt x="4831" y="0"/>
                  </a:lnTo>
                  <a:lnTo>
                    <a:pt x="4832" y="0"/>
                  </a:lnTo>
                  <a:lnTo>
                    <a:pt x="4832" y="0"/>
                  </a:lnTo>
                  <a:lnTo>
                    <a:pt x="4833" y="0"/>
                  </a:lnTo>
                  <a:lnTo>
                    <a:pt x="4834" y="0"/>
                  </a:lnTo>
                  <a:lnTo>
                    <a:pt x="4835" y="0"/>
                  </a:lnTo>
                  <a:lnTo>
                    <a:pt x="4836" y="0"/>
                  </a:lnTo>
                  <a:lnTo>
                    <a:pt x="4837" y="0"/>
                  </a:lnTo>
                  <a:lnTo>
                    <a:pt x="4838" y="0"/>
                  </a:lnTo>
                  <a:lnTo>
                    <a:pt x="4839" y="0"/>
                  </a:lnTo>
                  <a:lnTo>
                    <a:pt x="4839" y="0"/>
                  </a:lnTo>
                  <a:lnTo>
                    <a:pt x="4840" y="0"/>
                  </a:lnTo>
                  <a:lnTo>
                    <a:pt x="4841" y="0"/>
                  </a:lnTo>
                  <a:lnTo>
                    <a:pt x="4842" y="0"/>
                  </a:lnTo>
                  <a:lnTo>
                    <a:pt x="4843" y="0"/>
                  </a:lnTo>
                  <a:lnTo>
                    <a:pt x="4844" y="0"/>
                  </a:lnTo>
                  <a:lnTo>
                    <a:pt x="4845" y="0"/>
                  </a:lnTo>
                  <a:lnTo>
                    <a:pt x="4846" y="0"/>
                  </a:lnTo>
                  <a:lnTo>
                    <a:pt x="4846" y="0"/>
                  </a:lnTo>
                  <a:lnTo>
                    <a:pt x="4847" y="0"/>
                  </a:lnTo>
                  <a:lnTo>
                    <a:pt x="4848" y="0"/>
                  </a:lnTo>
                  <a:lnTo>
                    <a:pt x="4849" y="0"/>
                  </a:lnTo>
                  <a:lnTo>
                    <a:pt x="4850" y="0"/>
                  </a:lnTo>
                  <a:lnTo>
                    <a:pt x="4851" y="0"/>
                  </a:lnTo>
                  <a:lnTo>
                    <a:pt x="4852" y="0"/>
                  </a:lnTo>
                  <a:lnTo>
                    <a:pt x="4853" y="0"/>
                  </a:lnTo>
                  <a:lnTo>
                    <a:pt x="4853" y="0"/>
                  </a:lnTo>
                  <a:lnTo>
                    <a:pt x="4854" y="0"/>
                  </a:lnTo>
                  <a:lnTo>
                    <a:pt x="4855" y="0"/>
                  </a:lnTo>
                  <a:lnTo>
                    <a:pt x="4856" y="0"/>
                  </a:lnTo>
                  <a:lnTo>
                    <a:pt x="4857" y="0"/>
                  </a:lnTo>
                  <a:lnTo>
                    <a:pt x="4858" y="0"/>
                  </a:lnTo>
                  <a:lnTo>
                    <a:pt x="4859" y="0"/>
                  </a:lnTo>
                  <a:lnTo>
                    <a:pt x="4859" y="0"/>
                  </a:lnTo>
                  <a:lnTo>
                    <a:pt x="4860" y="0"/>
                  </a:lnTo>
                  <a:lnTo>
                    <a:pt x="4861" y="0"/>
                  </a:lnTo>
                  <a:lnTo>
                    <a:pt x="4862" y="0"/>
                  </a:lnTo>
                  <a:lnTo>
                    <a:pt x="4863" y="0"/>
                  </a:lnTo>
                  <a:lnTo>
                    <a:pt x="4864" y="0"/>
                  </a:lnTo>
                  <a:lnTo>
                    <a:pt x="4865" y="0"/>
                  </a:lnTo>
                  <a:lnTo>
                    <a:pt x="4866" y="0"/>
                  </a:lnTo>
                  <a:lnTo>
                    <a:pt x="4866" y="0"/>
                  </a:lnTo>
                  <a:lnTo>
                    <a:pt x="4867" y="0"/>
                  </a:lnTo>
                  <a:lnTo>
                    <a:pt x="4868" y="0"/>
                  </a:lnTo>
                  <a:lnTo>
                    <a:pt x="4869" y="0"/>
                  </a:lnTo>
                  <a:lnTo>
                    <a:pt x="4870" y="0"/>
                  </a:lnTo>
                  <a:lnTo>
                    <a:pt x="4871" y="0"/>
                  </a:lnTo>
                  <a:lnTo>
                    <a:pt x="4872" y="0"/>
                  </a:lnTo>
                  <a:lnTo>
                    <a:pt x="4873" y="0"/>
                  </a:lnTo>
                  <a:lnTo>
                    <a:pt x="4873" y="0"/>
                  </a:lnTo>
                  <a:lnTo>
                    <a:pt x="4874" y="0"/>
                  </a:lnTo>
                  <a:lnTo>
                    <a:pt x="4875" y="0"/>
                  </a:lnTo>
                  <a:lnTo>
                    <a:pt x="4876" y="0"/>
                  </a:lnTo>
                  <a:lnTo>
                    <a:pt x="4877" y="0"/>
                  </a:lnTo>
                  <a:lnTo>
                    <a:pt x="4878" y="0"/>
                  </a:lnTo>
                  <a:lnTo>
                    <a:pt x="4879" y="0"/>
                  </a:lnTo>
                  <a:lnTo>
                    <a:pt x="4880" y="0"/>
                  </a:lnTo>
                  <a:lnTo>
                    <a:pt x="4880" y="0"/>
                  </a:lnTo>
                  <a:lnTo>
                    <a:pt x="4881" y="0"/>
                  </a:lnTo>
                  <a:lnTo>
                    <a:pt x="4882" y="0"/>
                  </a:lnTo>
                  <a:lnTo>
                    <a:pt x="4883" y="0"/>
                  </a:lnTo>
                  <a:lnTo>
                    <a:pt x="4884" y="0"/>
                  </a:lnTo>
                  <a:lnTo>
                    <a:pt x="4885" y="0"/>
                  </a:lnTo>
                  <a:lnTo>
                    <a:pt x="4886" y="0"/>
                  </a:lnTo>
                  <a:lnTo>
                    <a:pt x="4887" y="0"/>
                  </a:lnTo>
                  <a:lnTo>
                    <a:pt x="4887" y="0"/>
                  </a:lnTo>
                  <a:lnTo>
                    <a:pt x="4888" y="0"/>
                  </a:lnTo>
                  <a:lnTo>
                    <a:pt x="4889" y="0"/>
                  </a:lnTo>
                  <a:lnTo>
                    <a:pt x="4890" y="0"/>
                  </a:lnTo>
                  <a:lnTo>
                    <a:pt x="4891" y="0"/>
                  </a:lnTo>
                  <a:lnTo>
                    <a:pt x="4892" y="0"/>
                  </a:lnTo>
                  <a:lnTo>
                    <a:pt x="4893" y="0"/>
                  </a:lnTo>
                  <a:lnTo>
                    <a:pt x="4894" y="0"/>
                  </a:lnTo>
                  <a:lnTo>
                    <a:pt x="4894" y="0"/>
                  </a:lnTo>
                  <a:lnTo>
                    <a:pt x="4895" y="0"/>
                  </a:lnTo>
                  <a:lnTo>
                    <a:pt x="4896" y="0"/>
                  </a:lnTo>
                  <a:lnTo>
                    <a:pt x="4897" y="0"/>
                  </a:lnTo>
                  <a:lnTo>
                    <a:pt x="4898" y="0"/>
                  </a:lnTo>
                  <a:lnTo>
                    <a:pt x="4899" y="0"/>
                  </a:lnTo>
                  <a:lnTo>
                    <a:pt x="4900" y="0"/>
                  </a:lnTo>
                  <a:lnTo>
                    <a:pt x="4901" y="0"/>
                  </a:lnTo>
                  <a:lnTo>
                    <a:pt x="4901" y="0"/>
                  </a:lnTo>
                  <a:lnTo>
                    <a:pt x="4902" y="0"/>
                  </a:lnTo>
                  <a:lnTo>
                    <a:pt x="4903" y="0"/>
                  </a:lnTo>
                  <a:lnTo>
                    <a:pt x="4904" y="0"/>
                  </a:lnTo>
                  <a:lnTo>
                    <a:pt x="4905" y="0"/>
                  </a:lnTo>
                  <a:lnTo>
                    <a:pt x="4906" y="0"/>
                  </a:lnTo>
                  <a:lnTo>
                    <a:pt x="4907" y="0"/>
                  </a:lnTo>
                  <a:lnTo>
                    <a:pt x="4908" y="0"/>
                  </a:lnTo>
                  <a:lnTo>
                    <a:pt x="4908" y="0"/>
                  </a:lnTo>
                  <a:lnTo>
                    <a:pt x="4908" y="0"/>
                  </a:lnTo>
                  <a:lnTo>
                    <a:pt x="4909" y="0"/>
                  </a:lnTo>
                  <a:lnTo>
                    <a:pt x="4910" y="0"/>
                  </a:lnTo>
                  <a:lnTo>
                    <a:pt x="4911" y="0"/>
                  </a:lnTo>
                  <a:lnTo>
                    <a:pt x="4912" y="0"/>
                  </a:lnTo>
                  <a:lnTo>
                    <a:pt x="4913" y="0"/>
                  </a:lnTo>
                  <a:lnTo>
                    <a:pt x="4914" y="0"/>
                  </a:lnTo>
                  <a:lnTo>
                    <a:pt x="4915" y="0"/>
                  </a:lnTo>
                  <a:lnTo>
                    <a:pt x="4915" y="0"/>
                  </a:lnTo>
                  <a:lnTo>
                    <a:pt x="4916" y="0"/>
                  </a:lnTo>
                  <a:lnTo>
                    <a:pt x="4917" y="0"/>
                  </a:lnTo>
                  <a:lnTo>
                    <a:pt x="4918" y="0"/>
                  </a:lnTo>
                  <a:lnTo>
                    <a:pt x="4919" y="0"/>
                  </a:lnTo>
                  <a:lnTo>
                    <a:pt x="4920" y="0"/>
                  </a:lnTo>
                  <a:lnTo>
                    <a:pt x="4921" y="0"/>
                  </a:lnTo>
                  <a:lnTo>
                    <a:pt x="4921" y="0"/>
                  </a:lnTo>
                  <a:lnTo>
                    <a:pt x="4922" y="0"/>
                  </a:lnTo>
                  <a:lnTo>
                    <a:pt x="4923" y="0"/>
                  </a:lnTo>
                  <a:lnTo>
                    <a:pt x="4924" y="0"/>
                  </a:lnTo>
                  <a:lnTo>
                    <a:pt x="4925" y="0"/>
                  </a:lnTo>
                  <a:lnTo>
                    <a:pt x="4926" y="0"/>
                  </a:lnTo>
                  <a:lnTo>
                    <a:pt x="4927" y="0"/>
                  </a:lnTo>
                  <a:lnTo>
                    <a:pt x="4928" y="0"/>
                  </a:lnTo>
                  <a:lnTo>
                    <a:pt x="4928" y="0"/>
                  </a:lnTo>
                  <a:lnTo>
                    <a:pt x="4929" y="0"/>
                  </a:lnTo>
                  <a:lnTo>
                    <a:pt x="4930" y="0"/>
                  </a:lnTo>
                  <a:lnTo>
                    <a:pt x="4931" y="0"/>
                  </a:lnTo>
                  <a:lnTo>
                    <a:pt x="4932" y="0"/>
                  </a:lnTo>
                  <a:lnTo>
                    <a:pt x="4933" y="0"/>
                  </a:lnTo>
                  <a:lnTo>
                    <a:pt x="4934" y="0"/>
                  </a:lnTo>
                  <a:lnTo>
                    <a:pt x="4935" y="0"/>
                  </a:lnTo>
                  <a:lnTo>
                    <a:pt x="4935" y="0"/>
                  </a:lnTo>
                  <a:lnTo>
                    <a:pt x="4936" y="0"/>
                  </a:lnTo>
                  <a:lnTo>
                    <a:pt x="4937" y="0"/>
                  </a:lnTo>
                  <a:lnTo>
                    <a:pt x="4938" y="0"/>
                  </a:lnTo>
                  <a:lnTo>
                    <a:pt x="4939" y="0"/>
                  </a:lnTo>
                  <a:lnTo>
                    <a:pt x="4940" y="0"/>
                  </a:lnTo>
                  <a:lnTo>
                    <a:pt x="4941" y="0"/>
                  </a:lnTo>
                  <a:lnTo>
                    <a:pt x="4942" y="0"/>
                  </a:lnTo>
                  <a:lnTo>
                    <a:pt x="4942" y="0"/>
                  </a:lnTo>
                  <a:lnTo>
                    <a:pt x="4943" y="0"/>
                  </a:lnTo>
                  <a:lnTo>
                    <a:pt x="4944" y="0"/>
                  </a:lnTo>
                  <a:lnTo>
                    <a:pt x="4945" y="0"/>
                  </a:lnTo>
                  <a:lnTo>
                    <a:pt x="4946" y="0"/>
                  </a:lnTo>
                  <a:lnTo>
                    <a:pt x="4947" y="0"/>
                  </a:lnTo>
                  <a:lnTo>
                    <a:pt x="4948" y="0"/>
                  </a:lnTo>
                  <a:lnTo>
                    <a:pt x="4949" y="0"/>
                  </a:lnTo>
                  <a:lnTo>
                    <a:pt x="4949" y="0"/>
                  </a:lnTo>
                  <a:lnTo>
                    <a:pt x="4950" y="0"/>
                  </a:lnTo>
                  <a:lnTo>
                    <a:pt x="4951" y="0"/>
                  </a:lnTo>
                  <a:lnTo>
                    <a:pt x="4952" y="0"/>
                  </a:lnTo>
                  <a:lnTo>
                    <a:pt x="4953" y="0"/>
                  </a:lnTo>
                  <a:lnTo>
                    <a:pt x="4954" y="0"/>
                  </a:lnTo>
                  <a:lnTo>
                    <a:pt x="4955" y="0"/>
                  </a:lnTo>
                  <a:lnTo>
                    <a:pt x="4956" y="0"/>
                  </a:lnTo>
                  <a:lnTo>
                    <a:pt x="4956" y="0"/>
                  </a:lnTo>
                  <a:lnTo>
                    <a:pt x="4957" y="0"/>
                  </a:lnTo>
                  <a:lnTo>
                    <a:pt x="4958" y="0"/>
                  </a:lnTo>
                  <a:lnTo>
                    <a:pt x="4959" y="0"/>
                  </a:lnTo>
                  <a:lnTo>
                    <a:pt x="4960" y="0"/>
                  </a:lnTo>
                  <a:lnTo>
                    <a:pt x="4961" y="0"/>
                  </a:lnTo>
                  <a:lnTo>
                    <a:pt x="4962" y="0"/>
                  </a:lnTo>
                  <a:lnTo>
                    <a:pt x="4963" y="0"/>
                  </a:lnTo>
                  <a:lnTo>
                    <a:pt x="4963" y="0"/>
                  </a:lnTo>
                  <a:lnTo>
                    <a:pt x="4964" y="0"/>
                  </a:lnTo>
                  <a:lnTo>
                    <a:pt x="4965" y="0"/>
                  </a:lnTo>
                  <a:lnTo>
                    <a:pt x="4966" y="0"/>
                  </a:lnTo>
                  <a:lnTo>
                    <a:pt x="4967" y="0"/>
                  </a:lnTo>
                  <a:lnTo>
                    <a:pt x="4968" y="0"/>
                  </a:lnTo>
                  <a:lnTo>
                    <a:pt x="4969" y="0"/>
                  </a:lnTo>
                  <a:lnTo>
                    <a:pt x="4970" y="0"/>
                  </a:lnTo>
                  <a:lnTo>
                    <a:pt x="4970" y="0"/>
                  </a:lnTo>
                  <a:lnTo>
                    <a:pt x="4971" y="0"/>
                  </a:lnTo>
                  <a:lnTo>
                    <a:pt x="4972" y="0"/>
                  </a:lnTo>
                  <a:lnTo>
                    <a:pt x="4973" y="0"/>
                  </a:lnTo>
                  <a:lnTo>
                    <a:pt x="4974" y="0"/>
                  </a:lnTo>
                  <a:lnTo>
                    <a:pt x="4975" y="0"/>
                  </a:lnTo>
                  <a:lnTo>
                    <a:pt x="4976" y="0"/>
                  </a:lnTo>
                  <a:lnTo>
                    <a:pt x="4977" y="0"/>
                  </a:lnTo>
                  <a:lnTo>
                    <a:pt x="4977" y="0"/>
                  </a:lnTo>
                  <a:lnTo>
                    <a:pt x="4978" y="0"/>
                  </a:lnTo>
                  <a:lnTo>
                    <a:pt x="4979" y="0"/>
                  </a:lnTo>
                  <a:lnTo>
                    <a:pt x="4980" y="0"/>
                  </a:lnTo>
                  <a:lnTo>
                    <a:pt x="4981" y="0"/>
                  </a:lnTo>
                  <a:lnTo>
                    <a:pt x="4982" y="0"/>
                  </a:lnTo>
                  <a:lnTo>
                    <a:pt x="4983" y="0"/>
                  </a:lnTo>
                  <a:lnTo>
                    <a:pt x="4983" y="0"/>
                  </a:lnTo>
                  <a:lnTo>
                    <a:pt x="4984" y="0"/>
                  </a:lnTo>
                  <a:lnTo>
                    <a:pt x="4985" y="0"/>
                  </a:lnTo>
                  <a:lnTo>
                    <a:pt x="4986" y="0"/>
                  </a:lnTo>
                  <a:lnTo>
                    <a:pt x="4987" y="0"/>
                  </a:lnTo>
                  <a:lnTo>
                    <a:pt x="4988" y="0"/>
                  </a:lnTo>
                  <a:lnTo>
                    <a:pt x="4989" y="0"/>
                  </a:lnTo>
                  <a:lnTo>
                    <a:pt x="4990" y="0"/>
                  </a:lnTo>
                  <a:lnTo>
                    <a:pt x="4990" y="0"/>
                  </a:lnTo>
                  <a:lnTo>
                    <a:pt x="4991" y="0"/>
                  </a:lnTo>
                  <a:lnTo>
                    <a:pt x="4992" y="0"/>
                  </a:lnTo>
                  <a:lnTo>
                    <a:pt x="4993" y="0"/>
                  </a:lnTo>
                  <a:lnTo>
                    <a:pt x="4994" y="0"/>
                  </a:lnTo>
                  <a:lnTo>
                    <a:pt x="4995" y="0"/>
                  </a:lnTo>
                  <a:lnTo>
                    <a:pt x="4996" y="0"/>
                  </a:lnTo>
                  <a:lnTo>
                    <a:pt x="4997" y="0"/>
                  </a:lnTo>
                  <a:lnTo>
                    <a:pt x="4997" y="0"/>
                  </a:lnTo>
                  <a:lnTo>
                    <a:pt x="4998" y="0"/>
                  </a:lnTo>
                  <a:lnTo>
                    <a:pt x="4999" y="0"/>
                  </a:lnTo>
                  <a:lnTo>
                    <a:pt x="5000" y="0"/>
                  </a:lnTo>
                  <a:lnTo>
                    <a:pt x="5001" y="0"/>
                  </a:lnTo>
                  <a:lnTo>
                    <a:pt x="5002" y="0"/>
                  </a:lnTo>
                  <a:lnTo>
                    <a:pt x="5003" y="0"/>
                  </a:lnTo>
                  <a:lnTo>
                    <a:pt x="5004" y="0"/>
                  </a:lnTo>
                  <a:lnTo>
                    <a:pt x="5004" y="0"/>
                  </a:lnTo>
                  <a:lnTo>
                    <a:pt x="5005" y="0"/>
                  </a:lnTo>
                  <a:lnTo>
                    <a:pt x="5006" y="0"/>
                  </a:lnTo>
                  <a:lnTo>
                    <a:pt x="5007" y="0"/>
                  </a:lnTo>
                  <a:lnTo>
                    <a:pt x="5008" y="0"/>
                  </a:lnTo>
                  <a:lnTo>
                    <a:pt x="5009" y="0"/>
                  </a:lnTo>
                  <a:lnTo>
                    <a:pt x="5010" y="0"/>
                  </a:lnTo>
                  <a:lnTo>
                    <a:pt x="5011" y="0"/>
                  </a:lnTo>
                  <a:lnTo>
                    <a:pt x="5011" y="0"/>
                  </a:lnTo>
                  <a:lnTo>
                    <a:pt x="5012" y="0"/>
                  </a:lnTo>
                  <a:lnTo>
                    <a:pt x="5012" y="0"/>
                  </a:lnTo>
                  <a:lnTo>
                    <a:pt x="5013" y="0"/>
                  </a:lnTo>
                  <a:lnTo>
                    <a:pt x="5014" y="0"/>
                  </a:lnTo>
                  <a:lnTo>
                    <a:pt x="5015" y="0"/>
                  </a:lnTo>
                  <a:lnTo>
                    <a:pt x="5016" y="0"/>
                  </a:lnTo>
                  <a:lnTo>
                    <a:pt x="5017" y="0"/>
                  </a:lnTo>
                  <a:lnTo>
                    <a:pt x="5018" y="0"/>
                  </a:lnTo>
                  <a:lnTo>
                    <a:pt x="5018" y="0"/>
                  </a:lnTo>
                  <a:lnTo>
                    <a:pt x="5019" y="0"/>
                  </a:lnTo>
                  <a:lnTo>
                    <a:pt x="5020" y="0"/>
                  </a:lnTo>
                  <a:lnTo>
                    <a:pt x="5021" y="0"/>
                  </a:lnTo>
                  <a:lnTo>
                    <a:pt x="5022" y="0"/>
                  </a:lnTo>
                  <a:lnTo>
                    <a:pt x="5023" y="0"/>
                  </a:lnTo>
                  <a:lnTo>
                    <a:pt x="5024" y="0"/>
                  </a:lnTo>
                  <a:lnTo>
                    <a:pt x="5025" y="0"/>
                  </a:lnTo>
                  <a:lnTo>
                    <a:pt x="5025" y="0"/>
                  </a:lnTo>
                  <a:lnTo>
                    <a:pt x="5026" y="0"/>
                  </a:lnTo>
                  <a:lnTo>
                    <a:pt x="5027" y="0"/>
                  </a:lnTo>
                  <a:lnTo>
                    <a:pt x="5028" y="0"/>
                  </a:lnTo>
                  <a:lnTo>
                    <a:pt x="5029" y="0"/>
                  </a:lnTo>
                  <a:lnTo>
                    <a:pt x="5030" y="0"/>
                  </a:lnTo>
                  <a:lnTo>
                    <a:pt x="5031" y="0"/>
                  </a:lnTo>
                  <a:lnTo>
                    <a:pt x="5032" y="0"/>
                  </a:lnTo>
                  <a:lnTo>
                    <a:pt x="5032" y="0"/>
                  </a:lnTo>
                  <a:lnTo>
                    <a:pt x="5033" y="0"/>
                  </a:lnTo>
                  <a:lnTo>
                    <a:pt x="5034" y="0"/>
                  </a:lnTo>
                  <a:lnTo>
                    <a:pt x="5035" y="0"/>
                  </a:lnTo>
                  <a:lnTo>
                    <a:pt x="5036" y="0"/>
                  </a:lnTo>
                  <a:lnTo>
                    <a:pt x="5037" y="0"/>
                  </a:lnTo>
                  <a:lnTo>
                    <a:pt x="5038" y="0"/>
                  </a:lnTo>
                  <a:lnTo>
                    <a:pt x="5039" y="0"/>
                  </a:lnTo>
                  <a:lnTo>
                    <a:pt x="5039" y="0"/>
                  </a:lnTo>
                  <a:lnTo>
                    <a:pt x="5040" y="0"/>
                  </a:lnTo>
                  <a:lnTo>
                    <a:pt x="5041" y="0"/>
                  </a:lnTo>
                  <a:lnTo>
                    <a:pt x="5042" y="0"/>
                  </a:lnTo>
                  <a:lnTo>
                    <a:pt x="5043" y="0"/>
                  </a:lnTo>
                  <a:lnTo>
                    <a:pt x="5044" y="0"/>
                  </a:lnTo>
                  <a:lnTo>
                    <a:pt x="5045" y="0"/>
                  </a:lnTo>
                  <a:lnTo>
                    <a:pt x="5045" y="0"/>
                  </a:lnTo>
                  <a:lnTo>
                    <a:pt x="5046" y="0"/>
                  </a:lnTo>
                  <a:lnTo>
                    <a:pt x="5047" y="0"/>
                  </a:lnTo>
                  <a:lnTo>
                    <a:pt x="5048" y="0"/>
                  </a:lnTo>
                  <a:lnTo>
                    <a:pt x="5049" y="0"/>
                  </a:lnTo>
                  <a:lnTo>
                    <a:pt x="5050" y="0"/>
                  </a:lnTo>
                  <a:lnTo>
                    <a:pt x="5051" y="0"/>
                  </a:lnTo>
                  <a:lnTo>
                    <a:pt x="5052" y="0"/>
                  </a:lnTo>
                  <a:lnTo>
                    <a:pt x="5052" y="0"/>
                  </a:lnTo>
                  <a:lnTo>
                    <a:pt x="5053" y="0"/>
                  </a:lnTo>
                  <a:lnTo>
                    <a:pt x="5054" y="0"/>
                  </a:lnTo>
                  <a:lnTo>
                    <a:pt x="5055" y="0"/>
                  </a:lnTo>
                  <a:lnTo>
                    <a:pt x="5056" y="0"/>
                  </a:lnTo>
                  <a:lnTo>
                    <a:pt x="5057" y="0"/>
                  </a:lnTo>
                  <a:lnTo>
                    <a:pt x="5058" y="0"/>
                  </a:lnTo>
                  <a:lnTo>
                    <a:pt x="5059" y="0"/>
                  </a:lnTo>
                  <a:lnTo>
                    <a:pt x="5059" y="0"/>
                  </a:lnTo>
                  <a:lnTo>
                    <a:pt x="5060" y="0"/>
                  </a:lnTo>
                  <a:lnTo>
                    <a:pt x="5061" y="0"/>
                  </a:lnTo>
                  <a:lnTo>
                    <a:pt x="5062" y="0"/>
                  </a:lnTo>
                  <a:lnTo>
                    <a:pt x="5063" y="0"/>
                  </a:lnTo>
                  <a:lnTo>
                    <a:pt x="5064" y="0"/>
                  </a:lnTo>
                  <a:lnTo>
                    <a:pt x="5065" y="0"/>
                  </a:lnTo>
                  <a:lnTo>
                    <a:pt x="5066" y="0"/>
                  </a:lnTo>
                  <a:lnTo>
                    <a:pt x="5066" y="0"/>
                  </a:lnTo>
                  <a:lnTo>
                    <a:pt x="5067" y="0"/>
                  </a:lnTo>
                  <a:lnTo>
                    <a:pt x="5068" y="0"/>
                  </a:lnTo>
                  <a:lnTo>
                    <a:pt x="5069" y="0"/>
                  </a:lnTo>
                  <a:lnTo>
                    <a:pt x="5070" y="0"/>
                  </a:lnTo>
                  <a:lnTo>
                    <a:pt x="5071" y="0"/>
                  </a:lnTo>
                  <a:lnTo>
                    <a:pt x="5072" y="0"/>
                  </a:lnTo>
                  <a:lnTo>
                    <a:pt x="5073" y="0"/>
                  </a:lnTo>
                  <a:lnTo>
                    <a:pt x="5073" y="0"/>
                  </a:lnTo>
                  <a:lnTo>
                    <a:pt x="5074" y="0"/>
                  </a:lnTo>
                  <a:lnTo>
                    <a:pt x="5075" y="0"/>
                  </a:lnTo>
                  <a:lnTo>
                    <a:pt x="5076" y="0"/>
                  </a:lnTo>
                  <a:lnTo>
                    <a:pt x="5077" y="0"/>
                  </a:lnTo>
                  <a:lnTo>
                    <a:pt x="5078" y="0"/>
                  </a:lnTo>
                  <a:lnTo>
                    <a:pt x="5079" y="0"/>
                  </a:lnTo>
                  <a:lnTo>
                    <a:pt x="5080" y="0"/>
                  </a:lnTo>
                  <a:lnTo>
                    <a:pt x="5080" y="0"/>
                  </a:lnTo>
                  <a:lnTo>
                    <a:pt x="5081" y="0"/>
                  </a:lnTo>
                  <a:lnTo>
                    <a:pt x="5082" y="0"/>
                  </a:lnTo>
                  <a:lnTo>
                    <a:pt x="5083" y="0"/>
                  </a:lnTo>
                  <a:lnTo>
                    <a:pt x="5084" y="0"/>
                  </a:lnTo>
                  <a:lnTo>
                    <a:pt x="5085" y="0"/>
                  </a:lnTo>
                  <a:lnTo>
                    <a:pt x="5086" y="0"/>
                  </a:lnTo>
                  <a:lnTo>
                    <a:pt x="5087" y="0"/>
                  </a:lnTo>
                  <a:lnTo>
                    <a:pt x="5087" y="0"/>
                  </a:lnTo>
                  <a:lnTo>
                    <a:pt x="5088" y="0"/>
                  </a:lnTo>
                  <a:lnTo>
                    <a:pt x="5089" y="0"/>
                  </a:lnTo>
                  <a:lnTo>
                    <a:pt x="5090" y="0"/>
                  </a:lnTo>
                  <a:lnTo>
                    <a:pt x="5091" y="0"/>
                  </a:lnTo>
                  <a:lnTo>
                    <a:pt x="5092" y="0"/>
                  </a:lnTo>
                  <a:lnTo>
                    <a:pt x="5093" y="0"/>
                  </a:lnTo>
                  <a:lnTo>
                    <a:pt x="5094" y="0"/>
                  </a:lnTo>
                  <a:lnTo>
                    <a:pt x="5094" y="0"/>
                  </a:lnTo>
                  <a:lnTo>
                    <a:pt x="5095" y="0"/>
                  </a:lnTo>
                  <a:lnTo>
                    <a:pt x="5096" y="0"/>
                  </a:lnTo>
                  <a:lnTo>
                    <a:pt x="5097" y="0"/>
                  </a:lnTo>
                  <a:lnTo>
                    <a:pt x="5098" y="0"/>
                  </a:lnTo>
                  <a:lnTo>
                    <a:pt x="5099" y="0"/>
                  </a:lnTo>
                  <a:lnTo>
                    <a:pt x="5100" y="0"/>
                  </a:lnTo>
                  <a:lnTo>
                    <a:pt x="5101" y="0"/>
                  </a:lnTo>
                  <a:lnTo>
                    <a:pt x="5101" y="0"/>
                  </a:lnTo>
                  <a:lnTo>
                    <a:pt x="5102" y="0"/>
                  </a:lnTo>
                  <a:lnTo>
                    <a:pt x="5103" y="0"/>
                  </a:lnTo>
                  <a:lnTo>
                    <a:pt x="5104" y="0"/>
                  </a:lnTo>
                  <a:lnTo>
                    <a:pt x="5105" y="0"/>
                  </a:lnTo>
                  <a:lnTo>
                    <a:pt x="5106" y="0"/>
                  </a:lnTo>
                  <a:lnTo>
                    <a:pt x="5107" y="0"/>
                  </a:lnTo>
                  <a:lnTo>
                    <a:pt x="5107" y="0"/>
                  </a:lnTo>
                  <a:lnTo>
                    <a:pt x="5108" y="0"/>
                  </a:lnTo>
                  <a:lnTo>
                    <a:pt x="5109" y="0"/>
                  </a:lnTo>
                  <a:lnTo>
                    <a:pt x="5110" y="0"/>
                  </a:lnTo>
                  <a:lnTo>
                    <a:pt x="5111" y="0"/>
                  </a:lnTo>
                  <a:lnTo>
                    <a:pt x="5112" y="0"/>
                  </a:lnTo>
                  <a:lnTo>
                    <a:pt x="5113" y="0"/>
                  </a:lnTo>
                  <a:lnTo>
                    <a:pt x="5114" y="0"/>
                  </a:lnTo>
                  <a:lnTo>
                    <a:pt x="5114" y="0"/>
                  </a:lnTo>
                  <a:lnTo>
                    <a:pt x="5115" y="0"/>
                  </a:lnTo>
                  <a:lnTo>
                    <a:pt x="5116" y="0"/>
                  </a:lnTo>
                  <a:lnTo>
                    <a:pt x="5116" y="0"/>
                  </a:lnTo>
                  <a:lnTo>
                    <a:pt x="5117" y="0"/>
                  </a:lnTo>
                  <a:lnTo>
                    <a:pt x="5118" y="0"/>
                  </a:lnTo>
                  <a:lnTo>
                    <a:pt x="5119" y="0"/>
                  </a:lnTo>
                  <a:lnTo>
                    <a:pt x="5120" y="0"/>
                  </a:lnTo>
                  <a:lnTo>
                    <a:pt x="5121" y="0"/>
                  </a:lnTo>
                  <a:lnTo>
                    <a:pt x="5121" y="0"/>
                  </a:lnTo>
                  <a:lnTo>
                    <a:pt x="5122" y="0"/>
                  </a:lnTo>
                  <a:lnTo>
                    <a:pt x="5123" y="0"/>
                  </a:lnTo>
                  <a:lnTo>
                    <a:pt x="5124" y="0"/>
                  </a:lnTo>
                  <a:lnTo>
                    <a:pt x="5125" y="0"/>
                  </a:lnTo>
                  <a:lnTo>
                    <a:pt x="5126" y="0"/>
                  </a:lnTo>
                  <a:lnTo>
                    <a:pt x="5127" y="0"/>
                  </a:lnTo>
                  <a:lnTo>
                    <a:pt x="5128" y="0"/>
                  </a:lnTo>
                  <a:lnTo>
                    <a:pt x="5128" y="0"/>
                  </a:lnTo>
                  <a:lnTo>
                    <a:pt x="5129" y="0"/>
                  </a:lnTo>
                  <a:lnTo>
                    <a:pt x="5130" y="0"/>
                  </a:lnTo>
                  <a:lnTo>
                    <a:pt x="5131" y="0"/>
                  </a:lnTo>
                  <a:lnTo>
                    <a:pt x="5132" y="0"/>
                  </a:lnTo>
                  <a:lnTo>
                    <a:pt x="5133" y="0"/>
                  </a:lnTo>
                  <a:lnTo>
                    <a:pt x="5134" y="0"/>
                  </a:lnTo>
                  <a:lnTo>
                    <a:pt x="5135" y="0"/>
                  </a:lnTo>
                  <a:lnTo>
                    <a:pt x="5135" y="0"/>
                  </a:lnTo>
                  <a:lnTo>
                    <a:pt x="5136" y="0"/>
                  </a:lnTo>
                  <a:lnTo>
                    <a:pt x="5137" y="0"/>
                  </a:lnTo>
                  <a:lnTo>
                    <a:pt x="5138" y="0"/>
                  </a:lnTo>
                  <a:lnTo>
                    <a:pt x="5139" y="0"/>
                  </a:lnTo>
                  <a:lnTo>
                    <a:pt x="5140" y="0"/>
                  </a:lnTo>
                  <a:lnTo>
                    <a:pt x="5141" y="0"/>
                  </a:lnTo>
                  <a:lnTo>
                    <a:pt x="5142" y="0"/>
                  </a:lnTo>
                  <a:lnTo>
                    <a:pt x="5142" y="0"/>
                  </a:lnTo>
                  <a:lnTo>
                    <a:pt x="5143" y="0"/>
                  </a:lnTo>
                  <a:lnTo>
                    <a:pt x="5144" y="0"/>
                  </a:lnTo>
                  <a:lnTo>
                    <a:pt x="5145" y="0"/>
                  </a:lnTo>
                  <a:lnTo>
                    <a:pt x="5146" y="0"/>
                  </a:lnTo>
                  <a:lnTo>
                    <a:pt x="5147" y="0"/>
                  </a:lnTo>
                  <a:lnTo>
                    <a:pt x="5148" y="0"/>
                  </a:lnTo>
                  <a:lnTo>
                    <a:pt x="5149" y="0"/>
                  </a:lnTo>
                  <a:lnTo>
                    <a:pt x="5149" y="0"/>
                  </a:lnTo>
                  <a:lnTo>
                    <a:pt x="5150" y="0"/>
                  </a:lnTo>
                  <a:lnTo>
                    <a:pt x="5151" y="0"/>
                  </a:lnTo>
                  <a:lnTo>
                    <a:pt x="5152" y="0"/>
                  </a:lnTo>
                  <a:lnTo>
                    <a:pt x="5153" y="0"/>
                  </a:lnTo>
                  <a:lnTo>
                    <a:pt x="5154" y="0"/>
                  </a:lnTo>
                  <a:lnTo>
                    <a:pt x="5155" y="0"/>
                  </a:lnTo>
                  <a:lnTo>
                    <a:pt x="5156" y="0"/>
                  </a:lnTo>
                  <a:lnTo>
                    <a:pt x="5156" y="0"/>
                  </a:lnTo>
                  <a:lnTo>
                    <a:pt x="5157" y="0"/>
                  </a:lnTo>
                  <a:lnTo>
                    <a:pt x="5158" y="0"/>
                  </a:lnTo>
                  <a:lnTo>
                    <a:pt x="5159" y="0"/>
                  </a:lnTo>
                  <a:lnTo>
                    <a:pt x="5160" y="0"/>
                  </a:lnTo>
                  <a:lnTo>
                    <a:pt x="5161" y="0"/>
                  </a:lnTo>
                  <a:lnTo>
                    <a:pt x="5162" y="0"/>
                  </a:lnTo>
                  <a:lnTo>
                    <a:pt x="5163" y="0"/>
                  </a:lnTo>
                  <a:lnTo>
                    <a:pt x="5163" y="0"/>
                  </a:lnTo>
                  <a:lnTo>
                    <a:pt x="5164" y="0"/>
                  </a:lnTo>
                  <a:lnTo>
                    <a:pt x="5165" y="0"/>
                  </a:lnTo>
                  <a:lnTo>
                    <a:pt x="5166" y="0"/>
                  </a:lnTo>
                  <a:lnTo>
                    <a:pt x="5167" y="0"/>
                  </a:lnTo>
                  <a:lnTo>
                    <a:pt x="5168" y="0"/>
                  </a:lnTo>
                  <a:lnTo>
                    <a:pt x="5169" y="0"/>
                  </a:lnTo>
                  <a:lnTo>
                    <a:pt x="5169" y="0"/>
                  </a:lnTo>
                  <a:lnTo>
                    <a:pt x="5170" y="0"/>
                  </a:lnTo>
                  <a:lnTo>
                    <a:pt x="5171" y="0"/>
                  </a:lnTo>
                  <a:lnTo>
                    <a:pt x="5172" y="0"/>
                  </a:lnTo>
                  <a:lnTo>
                    <a:pt x="5173" y="0"/>
                  </a:lnTo>
                  <a:lnTo>
                    <a:pt x="5174" y="0"/>
                  </a:lnTo>
                  <a:lnTo>
                    <a:pt x="5175" y="0"/>
                  </a:lnTo>
                  <a:lnTo>
                    <a:pt x="5176" y="0"/>
                  </a:lnTo>
                  <a:lnTo>
                    <a:pt x="5176" y="0"/>
                  </a:lnTo>
                  <a:lnTo>
                    <a:pt x="5177" y="0"/>
                  </a:lnTo>
                  <a:lnTo>
                    <a:pt x="5178" y="0"/>
                  </a:lnTo>
                  <a:lnTo>
                    <a:pt x="5179" y="0"/>
                  </a:lnTo>
                  <a:lnTo>
                    <a:pt x="5180" y="0"/>
                  </a:lnTo>
                  <a:lnTo>
                    <a:pt x="5181" y="0"/>
                  </a:lnTo>
                  <a:lnTo>
                    <a:pt x="5182" y="0"/>
                  </a:lnTo>
                  <a:lnTo>
                    <a:pt x="5183" y="0"/>
                  </a:lnTo>
                  <a:lnTo>
                    <a:pt x="5183" y="0"/>
                  </a:lnTo>
                  <a:lnTo>
                    <a:pt x="5184" y="0"/>
                  </a:lnTo>
                  <a:lnTo>
                    <a:pt x="5185" y="0"/>
                  </a:lnTo>
                  <a:lnTo>
                    <a:pt x="5186" y="0"/>
                  </a:lnTo>
                  <a:lnTo>
                    <a:pt x="5187" y="0"/>
                  </a:lnTo>
                  <a:lnTo>
                    <a:pt x="5188" y="0"/>
                  </a:lnTo>
                  <a:lnTo>
                    <a:pt x="5189" y="0"/>
                  </a:lnTo>
                  <a:lnTo>
                    <a:pt x="5190" y="0"/>
                  </a:lnTo>
                  <a:lnTo>
                    <a:pt x="5190" y="0"/>
                  </a:lnTo>
                  <a:lnTo>
                    <a:pt x="5191" y="0"/>
                  </a:lnTo>
                  <a:lnTo>
                    <a:pt x="5192" y="0"/>
                  </a:lnTo>
                  <a:lnTo>
                    <a:pt x="5193" y="0"/>
                  </a:lnTo>
                  <a:lnTo>
                    <a:pt x="5194" y="0"/>
                  </a:lnTo>
                  <a:lnTo>
                    <a:pt x="5195" y="0"/>
                  </a:lnTo>
                  <a:lnTo>
                    <a:pt x="5196" y="0"/>
                  </a:lnTo>
                  <a:lnTo>
                    <a:pt x="5197" y="0"/>
                  </a:lnTo>
                  <a:lnTo>
                    <a:pt x="5197" y="0"/>
                  </a:lnTo>
                  <a:lnTo>
                    <a:pt x="5198" y="0"/>
                  </a:lnTo>
                  <a:lnTo>
                    <a:pt x="5199" y="0"/>
                  </a:lnTo>
                  <a:lnTo>
                    <a:pt x="5200" y="0"/>
                  </a:lnTo>
                  <a:lnTo>
                    <a:pt x="5201" y="0"/>
                  </a:lnTo>
                  <a:lnTo>
                    <a:pt x="5202" y="0"/>
                  </a:lnTo>
                  <a:lnTo>
                    <a:pt x="5203" y="0"/>
                  </a:lnTo>
                  <a:lnTo>
                    <a:pt x="5204" y="0"/>
                  </a:lnTo>
                  <a:lnTo>
                    <a:pt x="5204" y="0"/>
                  </a:lnTo>
                  <a:lnTo>
                    <a:pt x="5205" y="0"/>
                  </a:lnTo>
                  <a:lnTo>
                    <a:pt x="5206" y="0"/>
                  </a:lnTo>
                  <a:lnTo>
                    <a:pt x="5207" y="0"/>
                  </a:lnTo>
                  <a:lnTo>
                    <a:pt x="5208" y="0"/>
                  </a:lnTo>
                  <a:lnTo>
                    <a:pt x="5209" y="0"/>
                  </a:lnTo>
                  <a:lnTo>
                    <a:pt x="5210" y="0"/>
                  </a:lnTo>
                  <a:lnTo>
                    <a:pt x="5211" y="0"/>
                  </a:lnTo>
                  <a:lnTo>
                    <a:pt x="5211" y="0"/>
                  </a:lnTo>
                  <a:lnTo>
                    <a:pt x="5212" y="0"/>
                  </a:lnTo>
                  <a:lnTo>
                    <a:pt x="5213" y="0"/>
                  </a:lnTo>
                  <a:lnTo>
                    <a:pt x="5214" y="0"/>
                  </a:lnTo>
                  <a:lnTo>
                    <a:pt x="5215" y="0"/>
                  </a:lnTo>
                  <a:lnTo>
                    <a:pt x="5216" y="0"/>
                  </a:lnTo>
                  <a:lnTo>
                    <a:pt x="5217" y="0"/>
                  </a:lnTo>
                  <a:lnTo>
                    <a:pt x="5218" y="0"/>
                  </a:lnTo>
                  <a:lnTo>
                    <a:pt x="5218" y="0"/>
                  </a:lnTo>
                  <a:lnTo>
                    <a:pt x="5219" y="0"/>
                  </a:lnTo>
                  <a:lnTo>
                    <a:pt x="5220" y="0"/>
                  </a:lnTo>
                  <a:lnTo>
                    <a:pt x="5220" y="0"/>
                  </a:lnTo>
                  <a:lnTo>
                    <a:pt x="5221" y="0"/>
                  </a:lnTo>
                  <a:lnTo>
                    <a:pt x="5222" y="0"/>
                  </a:lnTo>
                  <a:lnTo>
                    <a:pt x="5223" y="0"/>
                  </a:lnTo>
                  <a:lnTo>
                    <a:pt x="5224" y="0"/>
                  </a:lnTo>
                  <a:lnTo>
                    <a:pt x="5224" y="0"/>
                  </a:lnTo>
                  <a:lnTo>
                    <a:pt x="5225" y="0"/>
                  </a:lnTo>
                  <a:lnTo>
                    <a:pt x="5226" y="0"/>
                  </a:lnTo>
                  <a:lnTo>
                    <a:pt x="5227" y="0"/>
                  </a:lnTo>
                  <a:lnTo>
                    <a:pt x="5228" y="0"/>
                  </a:lnTo>
                  <a:lnTo>
                    <a:pt x="5229" y="0"/>
                  </a:lnTo>
                  <a:lnTo>
                    <a:pt x="5230" y="0"/>
                  </a:lnTo>
                  <a:lnTo>
                    <a:pt x="5230" y="0"/>
                  </a:lnTo>
                  <a:lnTo>
                    <a:pt x="5231" y="0"/>
                  </a:lnTo>
                  <a:lnTo>
                    <a:pt x="5232" y="0"/>
                  </a:lnTo>
                  <a:lnTo>
                    <a:pt x="5233" y="0"/>
                  </a:lnTo>
                  <a:lnTo>
                    <a:pt x="5234" y="0"/>
                  </a:lnTo>
                  <a:lnTo>
                    <a:pt x="5234" y="0"/>
                  </a:lnTo>
                  <a:lnTo>
                    <a:pt x="5235" y="0"/>
                  </a:lnTo>
                  <a:lnTo>
                    <a:pt x="5236" y="0"/>
                  </a:lnTo>
                  <a:lnTo>
                    <a:pt x="5236" y="0"/>
                  </a:lnTo>
                  <a:lnTo>
                    <a:pt x="5237" y="0"/>
                  </a:lnTo>
                  <a:lnTo>
                    <a:pt x="5238" y="0"/>
                  </a:lnTo>
                  <a:lnTo>
                    <a:pt x="5239" y="0"/>
                  </a:lnTo>
                  <a:lnTo>
                    <a:pt x="5240" y="0"/>
                  </a:lnTo>
                  <a:lnTo>
                    <a:pt x="5241" y="0"/>
                  </a:lnTo>
                  <a:lnTo>
                    <a:pt x="5242" y="0"/>
                  </a:lnTo>
                  <a:lnTo>
                    <a:pt x="5243" y="0"/>
                  </a:lnTo>
                  <a:lnTo>
                    <a:pt x="5243" y="0"/>
                  </a:lnTo>
                  <a:lnTo>
                    <a:pt x="5244" y="0"/>
                  </a:lnTo>
                  <a:lnTo>
                    <a:pt x="5245" y="0"/>
                  </a:lnTo>
                  <a:lnTo>
                    <a:pt x="5246" y="0"/>
                  </a:lnTo>
                  <a:lnTo>
                    <a:pt x="5247" y="0"/>
                  </a:lnTo>
                  <a:lnTo>
                    <a:pt x="5248" y="0"/>
                  </a:lnTo>
                  <a:lnTo>
                    <a:pt x="5249" y="0"/>
                  </a:lnTo>
                  <a:lnTo>
                    <a:pt x="5250" y="0"/>
                  </a:lnTo>
                  <a:lnTo>
                    <a:pt x="5251" y="0"/>
                  </a:lnTo>
                  <a:lnTo>
                    <a:pt x="5251" y="0"/>
                  </a:lnTo>
                  <a:lnTo>
                    <a:pt x="5252" y="0"/>
                  </a:lnTo>
                  <a:lnTo>
                    <a:pt x="5253" y="0"/>
                  </a:lnTo>
                  <a:lnTo>
                    <a:pt x="5254" y="0"/>
                  </a:lnTo>
                  <a:lnTo>
                    <a:pt x="5255" y="0"/>
                  </a:lnTo>
                  <a:lnTo>
                    <a:pt x="5256" y="0"/>
                  </a:lnTo>
                  <a:lnTo>
                    <a:pt x="5257" y="0"/>
                  </a:lnTo>
                  <a:lnTo>
                    <a:pt x="5258" y="0"/>
                  </a:lnTo>
                  <a:lnTo>
                    <a:pt x="5258" y="0"/>
                  </a:lnTo>
                  <a:lnTo>
                    <a:pt x="5259" y="0"/>
                  </a:lnTo>
                  <a:lnTo>
                    <a:pt x="5260" y="0"/>
                  </a:lnTo>
                  <a:lnTo>
                    <a:pt x="5261" y="0"/>
                  </a:lnTo>
                  <a:lnTo>
                    <a:pt x="5262" y="0"/>
                  </a:lnTo>
                  <a:lnTo>
                    <a:pt x="5263" y="0"/>
                  </a:lnTo>
                  <a:lnTo>
                    <a:pt x="5264" y="0"/>
                  </a:lnTo>
                  <a:lnTo>
                    <a:pt x="5265" y="0"/>
                  </a:lnTo>
                  <a:lnTo>
                    <a:pt x="5265" y="0"/>
                  </a:lnTo>
                  <a:lnTo>
                    <a:pt x="5266" y="0"/>
                  </a:lnTo>
                  <a:lnTo>
                    <a:pt x="5267" y="0"/>
                  </a:lnTo>
                  <a:lnTo>
                    <a:pt x="5268" y="0"/>
                  </a:lnTo>
                  <a:lnTo>
                    <a:pt x="5269" y="0"/>
                  </a:lnTo>
                  <a:lnTo>
                    <a:pt x="5270" y="0"/>
                  </a:lnTo>
                  <a:lnTo>
                    <a:pt x="5271" y="0"/>
                  </a:lnTo>
                  <a:lnTo>
                    <a:pt x="5272" y="0"/>
                  </a:lnTo>
                  <a:lnTo>
                    <a:pt x="5273" y="0"/>
                  </a:lnTo>
                  <a:lnTo>
                    <a:pt x="5273" y="0"/>
                  </a:lnTo>
                  <a:lnTo>
                    <a:pt x="5274" y="0"/>
                  </a:lnTo>
                  <a:lnTo>
                    <a:pt x="5275" y="0"/>
                  </a:lnTo>
                  <a:lnTo>
                    <a:pt x="5276" y="0"/>
                  </a:lnTo>
                  <a:lnTo>
                    <a:pt x="5277" y="0"/>
                  </a:lnTo>
                  <a:lnTo>
                    <a:pt x="5278" y="0"/>
                  </a:lnTo>
                  <a:lnTo>
                    <a:pt x="5279" y="0"/>
                  </a:lnTo>
                  <a:lnTo>
                    <a:pt x="5280" y="0"/>
                  </a:lnTo>
                  <a:lnTo>
                    <a:pt x="5280" y="0"/>
                  </a:lnTo>
                  <a:lnTo>
                    <a:pt x="5281" y="0"/>
                  </a:lnTo>
                  <a:lnTo>
                    <a:pt x="5282" y="0"/>
                  </a:lnTo>
                  <a:lnTo>
                    <a:pt x="5283" y="0"/>
                  </a:lnTo>
                  <a:lnTo>
                    <a:pt x="5284" y="0"/>
                  </a:lnTo>
                  <a:lnTo>
                    <a:pt x="5285" y="0"/>
                  </a:lnTo>
                  <a:lnTo>
                    <a:pt x="5286" y="0"/>
                  </a:lnTo>
                  <a:lnTo>
                    <a:pt x="5287" y="0"/>
                  </a:lnTo>
                  <a:lnTo>
                    <a:pt x="5287" y="0"/>
                  </a:lnTo>
                  <a:lnTo>
                    <a:pt x="5288" y="0"/>
                  </a:lnTo>
                  <a:lnTo>
                    <a:pt x="5289" y="0"/>
                  </a:lnTo>
                  <a:lnTo>
                    <a:pt x="5290" y="0"/>
                  </a:lnTo>
                  <a:lnTo>
                    <a:pt x="5291" y="0"/>
                  </a:lnTo>
                  <a:lnTo>
                    <a:pt x="5292" y="0"/>
                  </a:lnTo>
                  <a:lnTo>
                    <a:pt x="5293" y="0"/>
                  </a:lnTo>
                  <a:lnTo>
                    <a:pt x="5294" y="0"/>
                  </a:lnTo>
                  <a:lnTo>
                    <a:pt x="5295" y="0"/>
                  </a:lnTo>
                  <a:lnTo>
                    <a:pt x="5295" y="0"/>
                  </a:lnTo>
                  <a:lnTo>
                    <a:pt x="5295" y="0"/>
                  </a:lnTo>
                  <a:lnTo>
                    <a:pt x="5296" y="0"/>
                  </a:lnTo>
                  <a:lnTo>
                    <a:pt x="5297" y="0"/>
                  </a:lnTo>
                  <a:lnTo>
                    <a:pt x="5298" y="0"/>
                  </a:lnTo>
                  <a:lnTo>
                    <a:pt x="5299" y="0"/>
                  </a:lnTo>
                  <a:lnTo>
                    <a:pt x="5300" y="0"/>
                  </a:lnTo>
                  <a:lnTo>
                    <a:pt x="5301" y="0"/>
                  </a:lnTo>
                  <a:lnTo>
                    <a:pt x="5302" y="0"/>
                  </a:lnTo>
                  <a:lnTo>
                    <a:pt x="5302" y="0"/>
                  </a:lnTo>
                  <a:lnTo>
                    <a:pt x="5303" y="0"/>
                  </a:lnTo>
                  <a:lnTo>
                    <a:pt x="5304" y="0"/>
                  </a:lnTo>
                  <a:lnTo>
                    <a:pt x="5305" y="0"/>
                  </a:lnTo>
                  <a:lnTo>
                    <a:pt x="5306" y="0"/>
                  </a:lnTo>
                  <a:lnTo>
                    <a:pt x="5307" y="0"/>
                  </a:lnTo>
                  <a:lnTo>
                    <a:pt x="5308" y="0"/>
                  </a:lnTo>
                  <a:lnTo>
                    <a:pt x="5308" y="0"/>
                  </a:lnTo>
                  <a:lnTo>
                    <a:pt x="5309" y="0"/>
                  </a:lnTo>
                  <a:lnTo>
                    <a:pt x="5310" y="0"/>
                  </a:lnTo>
                  <a:lnTo>
                    <a:pt x="5311" y="0"/>
                  </a:lnTo>
                  <a:lnTo>
                    <a:pt x="5312" y="0"/>
                  </a:lnTo>
                  <a:lnTo>
                    <a:pt x="5313" y="0"/>
                  </a:lnTo>
                  <a:lnTo>
                    <a:pt x="5314" y="0"/>
                  </a:lnTo>
                  <a:lnTo>
                    <a:pt x="5315" y="0"/>
                  </a:lnTo>
                  <a:lnTo>
                    <a:pt x="5315" y="0"/>
                  </a:lnTo>
                  <a:lnTo>
                    <a:pt x="5316" y="0"/>
                  </a:lnTo>
                  <a:lnTo>
                    <a:pt x="5317" y="0"/>
                  </a:lnTo>
                  <a:lnTo>
                    <a:pt x="5317" y="0"/>
                  </a:lnTo>
                  <a:lnTo>
                    <a:pt x="5318" y="0"/>
                  </a:lnTo>
                  <a:lnTo>
                    <a:pt x="5319" y="0"/>
                  </a:lnTo>
                  <a:lnTo>
                    <a:pt x="5320" y="0"/>
                  </a:lnTo>
                  <a:lnTo>
                    <a:pt x="5321" y="0"/>
                  </a:lnTo>
                  <a:lnTo>
                    <a:pt x="5322" y="0"/>
                  </a:lnTo>
                  <a:lnTo>
                    <a:pt x="5322" y="0"/>
                  </a:lnTo>
                  <a:lnTo>
                    <a:pt x="5323" y="0"/>
                  </a:lnTo>
                  <a:lnTo>
                    <a:pt x="5323" y="0"/>
                  </a:lnTo>
                  <a:lnTo>
                    <a:pt x="5324" y="0"/>
                  </a:lnTo>
                  <a:lnTo>
                    <a:pt x="5325" y="0"/>
                  </a:lnTo>
                  <a:lnTo>
                    <a:pt x="5326" y="0"/>
                  </a:lnTo>
                  <a:lnTo>
                    <a:pt x="5327" y="0"/>
                  </a:lnTo>
                  <a:lnTo>
                    <a:pt x="5328" y="0"/>
                  </a:lnTo>
                  <a:lnTo>
                    <a:pt x="5328" y="0"/>
                  </a:lnTo>
                  <a:lnTo>
                    <a:pt x="5329" y="0"/>
                  </a:lnTo>
                  <a:lnTo>
                    <a:pt x="5330" y="0"/>
                  </a:lnTo>
                  <a:lnTo>
                    <a:pt x="5331" y="0"/>
                  </a:lnTo>
                  <a:lnTo>
                    <a:pt x="5332" y="0"/>
                  </a:lnTo>
                  <a:lnTo>
                    <a:pt x="5333" y="0"/>
                  </a:lnTo>
                  <a:lnTo>
                    <a:pt x="5334" y="0"/>
                  </a:lnTo>
                  <a:lnTo>
                    <a:pt x="5334" y="0"/>
                  </a:lnTo>
                  <a:lnTo>
                    <a:pt x="5335" y="0"/>
                  </a:lnTo>
                  <a:lnTo>
                    <a:pt x="5335" y="0"/>
                  </a:lnTo>
                  <a:lnTo>
                    <a:pt x="5336" y="0"/>
                  </a:lnTo>
                  <a:lnTo>
                    <a:pt x="5337" y="0"/>
                  </a:lnTo>
                  <a:lnTo>
                    <a:pt x="5338" y="0"/>
                  </a:lnTo>
                  <a:lnTo>
                    <a:pt x="5339" y="0"/>
                  </a:lnTo>
                  <a:lnTo>
                    <a:pt x="5340" y="0"/>
                  </a:lnTo>
                  <a:lnTo>
                    <a:pt x="5340" y="0"/>
                  </a:lnTo>
                  <a:lnTo>
                    <a:pt x="5341" y="0"/>
                  </a:lnTo>
                  <a:lnTo>
                    <a:pt x="5342" y="0"/>
                  </a:lnTo>
                  <a:lnTo>
                    <a:pt x="5343" y="0"/>
                  </a:lnTo>
                  <a:lnTo>
                    <a:pt x="5344" y="0"/>
                  </a:lnTo>
                  <a:lnTo>
                    <a:pt x="5345" y="0"/>
                  </a:lnTo>
                  <a:lnTo>
                    <a:pt x="5346" y="0"/>
                  </a:lnTo>
                  <a:lnTo>
                    <a:pt x="5346" y="0"/>
                  </a:lnTo>
                  <a:lnTo>
                    <a:pt x="5347" y="0"/>
                  </a:lnTo>
                  <a:lnTo>
                    <a:pt x="5347" y="0"/>
                  </a:lnTo>
                  <a:lnTo>
                    <a:pt x="5348" y="0"/>
                  </a:lnTo>
                  <a:lnTo>
                    <a:pt x="5349" y="0"/>
                  </a:lnTo>
                  <a:lnTo>
                    <a:pt x="5350" y="0"/>
                  </a:lnTo>
                  <a:lnTo>
                    <a:pt x="5351" y="0"/>
                  </a:lnTo>
                  <a:lnTo>
                    <a:pt x="5352" y="0"/>
                  </a:lnTo>
                  <a:lnTo>
                    <a:pt x="5353" y="0"/>
                  </a:lnTo>
                  <a:lnTo>
                    <a:pt x="5353" y="0"/>
                  </a:lnTo>
                  <a:lnTo>
                    <a:pt x="5354" y="0"/>
                  </a:lnTo>
                  <a:lnTo>
                    <a:pt x="5355" y="0"/>
                  </a:lnTo>
                  <a:lnTo>
                    <a:pt x="5356" y="0"/>
                  </a:lnTo>
                  <a:lnTo>
                    <a:pt x="5357" y="0"/>
                  </a:lnTo>
                  <a:lnTo>
                    <a:pt x="5358" y="0"/>
                  </a:lnTo>
                  <a:lnTo>
                    <a:pt x="5359" y="0"/>
                  </a:lnTo>
                  <a:lnTo>
                    <a:pt x="5359" y="0"/>
                  </a:lnTo>
                  <a:lnTo>
                    <a:pt x="5359" y="0"/>
                  </a:lnTo>
                  <a:lnTo>
                    <a:pt x="5360" y="0"/>
                  </a:lnTo>
                  <a:lnTo>
                    <a:pt x="5361" y="0"/>
                  </a:lnTo>
                  <a:lnTo>
                    <a:pt x="5362" y="0"/>
                  </a:lnTo>
                  <a:lnTo>
                    <a:pt x="5363" y="0"/>
                  </a:lnTo>
                  <a:lnTo>
                    <a:pt x="5364" y="0"/>
                  </a:lnTo>
                  <a:lnTo>
                    <a:pt x="5365" y="0"/>
                  </a:lnTo>
                  <a:lnTo>
                    <a:pt x="5365" y="0"/>
                  </a:lnTo>
                  <a:lnTo>
                    <a:pt x="5365" y="0"/>
                  </a:lnTo>
                  <a:lnTo>
                    <a:pt x="5366" y="0"/>
                  </a:lnTo>
                  <a:lnTo>
                    <a:pt x="5367" y="0"/>
                  </a:lnTo>
                  <a:lnTo>
                    <a:pt x="5368" y="0"/>
                  </a:lnTo>
                  <a:lnTo>
                    <a:pt x="5369" y="0"/>
                  </a:lnTo>
                  <a:lnTo>
                    <a:pt x="5370" y="0"/>
                  </a:lnTo>
                  <a:lnTo>
                    <a:pt x="5371" y="0"/>
                  </a:lnTo>
                  <a:lnTo>
                    <a:pt x="5372" y="0"/>
                  </a:lnTo>
                  <a:lnTo>
                    <a:pt x="5372" y="0"/>
                  </a:lnTo>
                  <a:lnTo>
                    <a:pt x="5373" y="0"/>
                  </a:lnTo>
                  <a:lnTo>
                    <a:pt x="5374" y="0"/>
                  </a:lnTo>
                  <a:lnTo>
                    <a:pt x="5375" y="0"/>
                  </a:lnTo>
                  <a:lnTo>
                    <a:pt x="5376" y="0"/>
                  </a:lnTo>
                  <a:lnTo>
                    <a:pt x="5377" y="0"/>
                  </a:lnTo>
                  <a:lnTo>
                    <a:pt x="5378" y="0"/>
                  </a:lnTo>
                  <a:lnTo>
                    <a:pt x="5379" y="0"/>
                  </a:lnTo>
                  <a:lnTo>
                    <a:pt x="5379" y="0"/>
                  </a:lnTo>
                  <a:lnTo>
                    <a:pt x="5380" y="0"/>
                  </a:lnTo>
                  <a:lnTo>
                    <a:pt x="5381" y="0"/>
                  </a:lnTo>
                  <a:lnTo>
                    <a:pt x="5382" y="0"/>
                  </a:lnTo>
                  <a:lnTo>
                    <a:pt x="5383" y="0"/>
                  </a:lnTo>
                  <a:lnTo>
                    <a:pt x="5384" y="0"/>
                  </a:lnTo>
                  <a:lnTo>
                    <a:pt x="5385" y="0"/>
                  </a:lnTo>
                  <a:lnTo>
                    <a:pt x="5386" y="0"/>
                  </a:lnTo>
                  <a:lnTo>
                    <a:pt x="5386" y="0"/>
                  </a:lnTo>
                  <a:lnTo>
                    <a:pt x="5387" y="0"/>
                  </a:lnTo>
                  <a:lnTo>
                    <a:pt x="5388" y="0"/>
                  </a:lnTo>
                  <a:lnTo>
                    <a:pt x="5389" y="0"/>
                  </a:lnTo>
                  <a:lnTo>
                    <a:pt x="5390" y="0"/>
                  </a:lnTo>
                  <a:lnTo>
                    <a:pt x="5391" y="0"/>
                  </a:lnTo>
                  <a:lnTo>
                    <a:pt x="5392" y="0"/>
                  </a:lnTo>
                  <a:lnTo>
                    <a:pt x="5393" y="0"/>
                  </a:lnTo>
                  <a:lnTo>
                    <a:pt x="5393" y="0"/>
                  </a:lnTo>
                  <a:lnTo>
                    <a:pt x="5394" y="0"/>
                  </a:lnTo>
                  <a:lnTo>
                    <a:pt x="5395" y="0"/>
                  </a:lnTo>
                  <a:lnTo>
                    <a:pt x="5396" y="0"/>
                  </a:lnTo>
                  <a:lnTo>
                    <a:pt x="5397" y="0"/>
                  </a:lnTo>
                  <a:lnTo>
                    <a:pt x="5398" y="0"/>
                  </a:lnTo>
                  <a:lnTo>
                    <a:pt x="5399" y="0"/>
                  </a:lnTo>
                  <a:lnTo>
                    <a:pt x="5400" y="0"/>
                  </a:lnTo>
                  <a:lnTo>
                    <a:pt x="5400" y="0"/>
                  </a:lnTo>
                  <a:lnTo>
                    <a:pt x="5401" y="0"/>
                  </a:lnTo>
                  <a:lnTo>
                    <a:pt x="5402" y="0"/>
                  </a:lnTo>
                  <a:lnTo>
                    <a:pt x="5403" y="0"/>
                  </a:lnTo>
                  <a:lnTo>
                    <a:pt x="5404" y="0"/>
                  </a:lnTo>
                  <a:lnTo>
                    <a:pt x="5405" y="0"/>
                  </a:lnTo>
                  <a:lnTo>
                    <a:pt x="5406" y="0"/>
                  </a:lnTo>
                  <a:lnTo>
                    <a:pt x="5407" y="0"/>
                  </a:lnTo>
                  <a:lnTo>
                    <a:pt x="5407" y="0"/>
                  </a:lnTo>
                  <a:lnTo>
                    <a:pt x="5408" y="0"/>
                  </a:lnTo>
                  <a:lnTo>
                    <a:pt x="5409" y="0"/>
                  </a:lnTo>
                  <a:lnTo>
                    <a:pt x="5410" y="0"/>
                  </a:lnTo>
                  <a:lnTo>
                    <a:pt x="5411" y="0"/>
                  </a:lnTo>
                  <a:lnTo>
                    <a:pt x="5412" y="0"/>
                  </a:lnTo>
                  <a:lnTo>
                    <a:pt x="5413" y="0"/>
                  </a:lnTo>
                  <a:lnTo>
                    <a:pt x="5414" y="0"/>
                  </a:lnTo>
                  <a:lnTo>
                    <a:pt x="5414" y="0"/>
                  </a:lnTo>
                  <a:lnTo>
                    <a:pt x="5415" y="0"/>
                  </a:lnTo>
                  <a:lnTo>
                    <a:pt x="5416" y="0"/>
                  </a:lnTo>
                  <a:lnTo>
                    <a:pt x="5417" y="0"/>
                  </a:lnTo>
                  <a:lnTo>
                    <a:pt x="5418" y="0"/>
                  </a:lnTo>
                  <a:lnTo>
                    <a:pt x="5419" y="0"/>
                  </a:lnTo>
                  <a:lnTo>
                    <a:pt x="5420" y="0"/>
                  </a:lnTo>
                  <a:lnTo>
                    <a:pt x="5421" y="0"/>
                  </a:lnTo>
                  <a:lnTo>
                    <a:pt x="5421" y="0"/>
                  </a:lnTo>
                  <a:lnTo>
                    <a:pt x="5422" y="0"/>
                  </a:lnTo>
                  <a:lnTo>
                    <a:pt x="5423" y="0"/>
                  </a:lnTo>
                  <a:lnTo>
                    <a:pt x="5424" y="0"/>
                  </a:lnTo>
                  <a:lnTo>
                    <a:pt x="5425" y="0"/>
                  </a:lnTo>
                  <a:lnTo>
                    <a:pt x="5426" y="0"/>
                  </a:lnTo>
                  <a:lnTo>
                    <a:pt x="5427" y="0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429" y="0"/>
                  </a:lnTo>
                  <a:lnTo>
                    <a:pt x="5430" y="0"/>
                  </a:lnTo>
                  <a:lnTo>
                    <a:pt x="5431" y="0"/>
                  </a:lnTo>
                  <a:lnTo>
                    <a:pt x="5432" y="0"/>
                  </a:lnTo>
                  <a:lnTo>
                    <a:pt x="5433" y="0"/>
                  </a:lnTo>
                  <a:lnTo>
                    <a:pt x="5434" y="0"/>
                  </a:lnTo>
                  <a:lnTo>
                    <a:pt x="5435" y="0"/>
                  </a:lnTo>
                  <a:lnTo>
                    <a:pt x="5436" y="0"/>
                  </a:lnTo>
                  <a:lnTo>
                    <a:pt x="5436" y="0"/>
                  </a:lnTo>
                  <a:lnTo>
                    <a:pt x="5437" y="0"/>
                  </a:lnTo>
                  <a:lnTo>
                    <a:pt x="5438" y="0"/>
                  </a:lnTo>
                  <a:lnTo>
                    <a:pt x="5439" y="0"/>
                  </a:lnTo>
                  <a:lnTo>
                    <a:pt x="5440" y="0"/>
                  </a:lnTo>
                  <a:lnTo>
                    <a:pt x="5441" y="0"/>
                  </a:lnTo>
                  <a:lnTo>
                    <a:pt x="5442" y="0"/>
                  </a:lnTo>
                  <a:lnTo>
                    <a:pt x="5443" y="0"/>
                  </a:lnTo>
                  <a:lnTo>
                    <a:pt x="5443" y="0"/>
                  </a:lnTo>
                  <a:lnTo>
                    <a:pt x="5444" y="0"/>
                  </a:lnTo>
                  <a:lnTo>
                    <a:pt x="5445" y="0"/>
                  </a:lnTo>
                  <a:lnTo>
                    <a:pt x="5446" y="0"/>
                  </a:lnTo>
                  <a:lnTo>
                    <a:pt x="5447" y="0"/>
                  </a:lnTo>
                  <a:lnTo>
                    <a:pt x="5448" y="0"/>
                  </a:lnTo>
                  <a:lnTo>
                    <a:pt x="5449" y="0"/>
                  </a:lnTo>
                  <a:lnTo>
                    <a:pt x="5450" y="0"/>
                  </a:lnTo>
                  <a:lnTo>
                    <a:pt x="5450" y="0"/>
                  </a:lnTo>
                  <a:lnTo>
                    <a:pt x="5451" y="0"/>
                  </a:lnTo>
                  <a:lnTo>
                    <a:pt x="5452" y="0"/>
                  </a:lnTo>
                  <a:lnTo>
                    <a:pt x="5453" y="0"/>
                  </a:lnTo>
                  <a:lnTo>
                    <a:pt x="5454" y="0"/>
                  </a:lnTo>
                  <a:lnTo>
                    <a:pt x="5455" y="0"/>
                  </a:lnTo>
                  <a:lnTo>
                    <a:pt x="5456" y="0"/>
                  </a:lnTo>
                  <a:lnTo>
                    <a:pt x="5457" y="0"/>
                  </a:lnTo>
                  <a:lnTo>
                    <a:pt x="5457" y="0"/>
                  </a:lnTo>
                  <a:lnTo>
                    <a:pt x="5458" y="0"/>
                  </a:lnTo>
                  <a:lnTo>
                    <a:pt x="5459" y="0"/>
                  </a:lnTo>
                  <a:lnTo>
                    <a:pt x="5460" y="0"/>
                  </a:lnTo>
                  <a:lnTo>
                    <a:pt x="5461" y="0"/>
                  </a:lnTo>
                  <a:lnTo>
                    <a:pt x="5462" y="0"/>
                  </a:lnTo>
                  <a:lnTo>
                    <a:pt x="5463" y="0"/>
                  </a:lnTo>
                  <a:lnTo>
                    <a:pt x="5464" y="0"/>
                  </a:lnTo>
                  <a:lnTo>
                    <a:pt x="5464" y="0"/>
                  </a:lnTo>
                  <a:lnTo>
                    <a:pt x="5465" y="0"/>
                  </a:lnTo>
                  <a:lnTo>
                    <a:pt x="5466" y="0"/>
                  </a:lnTo>
                  <a:lnTo>
                    <a:pt x="5467" y="0"/>
                  </a:lnTo>
                  <a:lnTo>
                    <a:pt x="5468" y="0"/>
                  </a:lnTo>
                  <a:lnTo>
                    <a:pt x="5469" y="0"/>
                  </a:lnTo>
                  <a:lnTo>
                    <a:pt x="5470" y="0"/>
                  </a:lnTo>
                  <a:lnTo>
                    <a:pt x="5471" y="0"/>
                  </a:lnTo>
                  <a:lnTo>
                    <a:pt x="5471" y="0"/>
                  </a:lnTo>
                  <a:lnTo>
                    <a:pt x="5472" y="0"/>
                  </a:lnTo>
                  <a:lnTo>
                    <a:pt x="5473" y="0"/>
                  </a:lnTo>
                  <a:lnTo>
                    <a:pt x="5474" y="0"/>
                  </a:lnTo>
                  <a:lnTo>
                    <a:pt x="5475" y="0"/>
                  </a:lnTo>
                  <a:lnTo>
                    <a:pt x="5476" y="0"/>
                  </a:lnTo>
                  <a:lnTo>
                    <a:pt x="5477" y="0"/>
                  </a:lnTo>
                  <a:lnTo>
                    <a:pt x="5478" y="0"/>
                  </a:lnTo>
                  <a:lnTo>
                    <a:pt x="5478" y="0"/>
                  </a:lnTo>
                  <a:lnTo>
                    <a:pt x="5479" y="0"/>
                  </a:lnTo>
                  <a:lnTo>
                    <a:pt x="5480" y="0"/>
                  </a:lnTo>
                  <a:lnTo>
                    <a:pt x="5480" y="0"/>
                  </a:lnTo>
                  <a:lnTo>
                    <a:pt x="5481" y="0"/>
                  </a:lnTo>
                  <a:lnTo>
                    <a:pt x="5482" y="0"/>
                  </a:lnTo>
                  <a:lnTo>
                    <a:pt x="5483" y="0"/>
                  </a:lnTo>
                  <a:lnTo>
                    <a:pt x="5484" y="0"/>
                  </a:lnTo>
                  <a:lnTo>
                    <a:pt x="5484" y="0"/>
                  </a:lnTo>
                  <a:lnTo>
                    <a:pt x="5485" y="0"/>
                  </a:lnTo>
                  <a:lnTo>
                    <a:pt x="5486" y="0"/>
                  </a:lnTo>
                  <a:lnTo>
                    <a:pt x="5487" y="0"/>
                  </a:lnTo>
                  <a:lnTo>
                    <a:pt x="5488" y="0"/>
                  </a:lnTo>
                  <a:lnTo>
                    <a:pt x="5489" y="0"/>
                  </a:lnTo>
                  <a:lnTo>
                    <a:pt x="5490" y="0"/>
                  </a:lnTo>
                  <a:lnTo>
                    <a:pt x="5490" y="0"/>
                  </a:lnTo>
                  <a:lnTo>
                    <a:pt x="5491" y="0"/>
                  </a:lnTo>
                  <a:lnTo>
                    <a:pt x="5492" y="0"/>
                  </a:lnTo>
                  <a:lnTo>
                    <a:pt x="5493" y="0"/>
                  </a:lnTo>
                  <a:lnTo>
                    <a:pt x="5494" y="0"/>
                  </a:lnTo>
                  <a:lnTo>
                    <a:pt x="5495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497" y="0"/>
                  </a:lnTo>
                  <a:lnTo>
                    <a:pt x="5498" y="0"/>
                  </a:lnTo>
                  <a:lnTo>
                    <a:pt x="5499" y="0"/>
                  </a:lnTo>
                  <a:lnTo>
                    <a:pt x="5500" y="0"/>
                  </a:lnTo>
                  <a:lnTo>
                    <a:pt x="5501" y="0"/>
                  </a:lnTo>
                  <a:lnTo>
                    <a:pt x="5501" y="0"/>
                  </a:lnTo>
                  <a:lnTo>
                    <a:pt x="5502" y="0"/>
                  </a:lnTo>
                  <a:lnTo>
                    <a:pt x="5503" y="0"/>
                  </a:lnTo>
                  <a:lnTo>
                    <a:pt x="5503" y="0"/>
                  </a:lnTo>
                  <a:lnTo>
                    <a:pt x="5504" y="0"/>
                  </a:lnTo>
                  <a:lnTo>
                    <a:pt x="5505" y="0"/>
                  </a:lnTo>
                  <a:lnTo>
                    <a:pt x="5505" y="0"/>
                  </a:lnTo>
                  <a:lnTo>
                    <a:pt x="5506" y="0"/>
                  </a:lnTo>
                  <a:lnTo>
                    <a:pt x="5507" y="0"/>
                  </a:lnTo>
                  <a:lnTo>
                    <a:pt x="5508" y="0"/>
                  </a:lnTo>
                  <a:lnTo>
                    <a:pt x="5509" y="0"/>
                  </a:lnTo>
                  <a:lnTo>
                    <a:pt x="5510" y="0"/>
                  </a:lnTo>
                  <a:lnTo>
                    <a:pt x="5510" y="0"/>
                  </a:lnTo>
                  <a:lnTo>
                    <a:pt x="5510" y="0"/>
                  </a:lnTo>
                  <a:lnTo>
                    <a:pt x="5511" y="0"/>
                  </a:lnTo>
                  <a:lnTo>
                    <a:pt x="5512" y="0"/>
                  </a:lnTo>
                  <a:lnTo>
                    <a:pt x="5513" y="0"/>
                  </a:lnTo>
                  <a:lnTo>
                    <a:pt x="5514" y="0"/>
                  </a:lnTo>
                  <a:lnTo>
                    <a:pt x="5514" y="0"/>
                  </a:lnTo>
                  <a:lnTo>
                    <a:pt x="5515" y="0"/>
                  </a:lnTo>
                  <a:lnTo>
                    <a:pt x="5516" y="0"/>
                  </a:lnTo>
                  <a:lnTo>
                    <a:pt x="5516" y="0"/>
                  </a:lnTo>
                  <a:lnTo>
                    <a:pt x="5517" y="0"/>
                  </a:lnTo>
                  <a:lnTo>
                    <a:pt x="5518" y="0"/>
                  </a:lnTo>
                  <a:lnTo>
                    <a:pt x="5519" y="0"/>
                  </a:lnTo>
                  <a:lnTo>
                    <a:pt x="5519" y="0"/>
                  </a:lnTo>
                  <a:lnTo>
                    <a:pt x="5520" y="0"/>
                  </a:lnTo>
                  <a:lnTo>
                    <a:pt x="5521" y="0"/>
                  </a:lnTo>
                  <a:lnTo>
                    <a:pt x="5522" y="0"/>
                  </a:lnTo>
                  <a:lnTo>
                    <a:pt x="5523" y="0"/>
                  </a:lnTo>
                  <a:lnTo>
                    <a:pt x="5523" y="0"/>
                  </a:lnTo>
                  <a:lnTo>
                    <a:pt x="5523" y="0"/>
                  </a:lnTo>
                  <a:lnTo>
                    <a:pt x="5524" y="0"/>
                  </a:lnTo>
                  <a:lnTo>
                    <a:pt x="5525" y="0"/>
                  </a:lnTo>
                  <a:lnTo>
                    <a:pt x="5526" y="0"/>
                  </a:lnTo>
                  <a:lnTo>
                    <a:pt x="5527" y="0"/>
                  </a:lnTo>
                  <a:lnTo>
                    <a:pt x="5528" y="0"/>
                  </a:lnTo>
                  <a:lnTo>
                    <a:pt x="5529" y="0"/>
                  </a:lnTo>
                  <a:lnTo>
                    <a:pt x="5530" y="0"/>
                  </a:lnTo>
                  <a:lnTo>
                    <a:pt x="5530" y="0"/>
                  </a:lnTo>
                  <a:lnTo>
                    <a:pt x="5531" y="0"/>
                  </a:lnTo>
                  <a:lnTo>
                    <a:pt x="5532" y="0"/>
                  </a:lnTo>
                  <a:lnTo>
                    <a:pt x="5533" y="0"/>
                  </a:lnTo>
                  <a:lnTo>
                    <a:pt x="5534" y="0"/>
                  </a:lnTo>
                  <a:lnTo>
                    <a:pt x="5535" y="0"/>
                  </a:lnTo>
                  <a:lnTo>
                    <a:pt x="5536" y="0"/>
                  </a:lnTo>
                  <a:lnTo>
                    <a:pt x="5537" y="0"/>
                  </a:lnTo>
                  <a:lnTo>
                    <a:pt x="5537" y="0"/>
                  </a:lnTo>
                  <a:lnTo>
                    <a:pt x="5538" y="0"/>
                  </a:lnTo>
                  <a:lnTo>
                    <a:pt x="5539" y="0"/>
                  </a:lnTo>
                  <a:lnTo>
                    <a:pt x="5540" y="0"/>
                  </a:lnTo>
                  <a:lnTo>
                    <a:pt x="5540" y="0"/>
                  </a:lnTo>
                  <a:lnTo>
                    <a:pt x="5541" y="0"/>
                  </a:lnTo>
                  <a:lnTo>
                    <a:pt x="5542" y="0"/>
                  </a:lnTo>
                  <a:lnTo>
                    <a:pt x="5543" y="0"/>
                  </a:lnTo>
                  <a:lnTo>
                    <a:pt x="5544" y="0"/>
                  </a:lnTo>
                  <a:lnTo>
                    <a:pt x="5544" y="0"/>
                  </a:lnTo>
                  <a:lnTo>
                    <a:pt x="5545" y="0"/>
                  </a:lnTo>
                  <a:lnTo>
                    <a:pt x="5546" y="0"/>
                  </a:lnTo>
                  <a:lnTo>
                    <a:pt x="5547" y="0"/>
                  </a:lnTo>
                  <a:lnTo>
                    <a:pt x="5548" y="0"/>
                  </a:lnTo>
                  <a:lnTo>
                    <a:pt x="5549" y="0"/>
                  </a:lnTo>
                  <a:lnTo>
                    <a:pt x="5550" y="0"/>
                  </a:lnTo>
                  <a:lnTo>
                    <a:pt x="5551" y="0"/>
                  </a:lnTo>
                  <a:lnTo>
                    <a:pt x="5551" y="0"/>
                  </a:lnTo>
                  <a:lnTo>
                    <a:pt x="5552" y="0"/>
                  </a:lnTo>
                  <a:lnTo>
                    <a:pt x="5553" y="0"/>
                  </a:lnTo>
                  <a:lnTo>
                    <a:pt x="5554" y="0"/>
                  </a:lnTo>
                  <a:lnTo>
                    <a:pt x="5555" y="0"/>
                  </a:lnTo>
                  <a:lnTo>
                    <a:pt x="5556" y="0"/>
                  </a:lnTo>
                  <a:lnTo>
                    <a:pt x="5557" y="0"/>
                  </a:lnTo>
                  <a:lnTo>
                    <a:pt x="5558" y="0"/>
                  </a:lnTo>
                  <a:lnTo>
                    <a:pt x="5559" y="0"/>
                  </a:lnTo>
                  <a:lnTo>
                    <a:pt x="5559" y="0"/>
                  </a:lnTo>
                  <a:lnTo>
                    <a:pt x="5560" y="0"/>
                  </a:lnTo>
                  <a:lnTo>
                    <a:pt x="5561" y="0"/>
                  </a:lnTo>
                  <a:lnTo>
                    <a:pt x="5562" y="0"/>
                  </a:lnTo>
                  <a:lnTo>
                    <a:pt x="5563" y="0"/>
                  </a:lnTo>
                  <a:lnTo>
                    <a:pt x="5564" y="0"/>
                  </a:lnTo>
                  <a:lnTo>
                    <a:pt x="5565" y="0"/>
                  </a:lnTo>
                  <a:lnTo>
                    <a:pt x="5566" y="0"/>
                  </a:lnTo>
                  <a:lnTo>
                    <a:pt x="5566" y="0"/>
                  </a:lnTo>
                  <a:lnTo>
                    <a:pt x="5567" y="0"/>
                  </a:lnTo>
                  <a:lnTo>
                    <a:pt x="5568" y="0"/>
                  </a:lnTo>
                  <a:lnTo>
                    <a:pt x="5569" y="0"/>
                  </a:lnTo>
                  <a:lnTo>
                    <a:pt x="5570" y="0"/>
                  </a:lnTo>
                  <a:lnTo>
                    <a:pt x="5571" y="0"/>
                  </a:lnTo>
                  <a:lnTo>
                    <a:pt x="5572" y="0"/>
                  </a:lnTo>
                  <a:lnTo>
                    <a:pt x="5573" y="0"/>
                  </a:lnTo>
                  <a:lnTo>
                    <a:pt x="5573" y="0"/>
                  </a:lnTo>
                  <a:lnTo>
                    <a:pt x="5574" y="0"/>
                  </a:lnTo>
                  <a:lnTo>
                    <a:pt x="5575" y="0"/>
                  </a:lnTo>
                  <a:lnTo>
                    <a:pt x="5576" y="0"/>
                  </a:lnTo>
                  <a:lnTo>
                    <a:pt x="5577" y="0"/>
                  </a:lnTo>
                  <a:lnTo>
                    <a:pt x="5578" y="0"/>
                  </a:lnTo>
                  <a:lnTo>
                    <a:pt x="5579" y="0"/>
                  </a:lnTo>
                  <a:lnTo>
                    <a:pt x="5580" y="0"/>
                  </a:lnTo>
                  <a:lnTo>
                    <a:pt x="5581" y="0"/>
                  </a:lnTo>
                  <a:lnTo>
                    <a:pt x="5581" y="0"/>
                  </a:lnTo>
                  <a:lnTo>
                    <a:pt x="5582" y="0"/>
                  </a:lnTo>
                  <a:lnTo>
                    <a:pt x="5583" y="0"/>
                  </a:lnTo>
                  <a:lnTo>
                    <a:pt x="5584" y="0"/>
                  </a:lnTo>
                  <a:lnTo>
                    <a:pt x="5585" y="0"/>
                  </a:lnTo>
                  <a:lnTo>
                    <a:pt x="5586" y="0"/>
                  </a:lnTo>
                  <a:lnTo>
                    <a:pt x="5587" y="0"/>
                  </a:lnTo>
                  <a:lnTo>
                    <a:pt x="5588" y="0"/>
                  </a:lnTo>
                  <a:lnTo>
                    <a:pt x="5588" y="0"/>
                  </a:lnTo>
                  <a:lnTo>
                    <a:pt x="5589" y="0"/>
                  </a:lnTo>
                  <a:lnTo>
                    <a:pt x="5590" y="0"/>
                  </a:lnTo>
                  <a:lnTo>
                    <a:pt x="5591" y="0"/>
                  </a:lnTo>
                  <a:lnTo>
                    <a:pt x="5592" y="0"/>
                  </a:lnTo>
                  <a:lnTo>
                    <a:pt x="5593" y="0"/>
                  </a:lnTo>
                  <a:lnTo>
                    <a:pt x="5594" y="0"/>
                  </a:lnTo>
                  <a:lnTo>
                    <a:pt x="5595" y="0"/>
                  </a:lnTo>
                  <a:lnTo>
                    <a:pt x="5595" y="0"/>
                  </a:lnTo>
                  <a:lnTo>
                    <a:pt x="5596" y="0"/>
                  </a:lnTo>
                  <a:lnTo>
                    <a:pt x="5597" y="0"/>
                  </a:lnTo>
                  <a:lnTo>
                    <a:pt x="5598" y="0"/>
                  </a:lnTo>
                  <a:lnTo>
                    <a:pt x="5599" y="0"/>
                  </a:lnTo>
                  <a:lnTo>
                    <a:pt x="5600" y="0"/>
                  </a:lnTo>
                  <a:lnTo>
                    <a:pt x="5601" y="0"/>
                  </a:lnTo>
                  <a:lnTo>
                    <a:pt x="5602" y="0"/>
                  </a:lnTo>
                  <a:lnTo>
                    <a:pt x="5602" y="0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5604" y="0"/>
                  </a:lnTo>
                  <a:lnTo>
                    <a:pt x="5605" y="0"/>
                  </a:lnTo>
                  <a:lnTo>
                    <a:pt x="5606" y="0"/>
                  </a:lnTo>
                  <a:lnTo>
                    <a:pt x="5607" y="0"/>
                  </a:lnTo>
                  <a:lnTo>
                    <a:pt x="5608" y="0"/>
                  </a:lnTo>
                  <a:lnTo>
                    <a:pt x="5609" y="0"/>
                  </a:lnTo>
                  <a:lnTo>
                    <a:pt x="5609" y="0"/>
                  </a:lnTo>
                  <a:lnTo>
                    <a:pt x="5610" y="0"/>
                  </a:lnTo>
                  <a:lnTo>
                    <a:pt x="5611" y="0"/>
                  </a:lnTo>
                  <a:lnTo>
                    <a:pt x="5612" y="0"/>
                  </a:lnTo>
                  <a:lnTo>
                    <a:pt x="5613" y="0"/>
                  </a:lnTo>
                  <a:lnTo>
                    <a:pt x="5614" y="0"/>
                  </a:lnTo>
                  <a:lnTo>
                    <a:pt x="5615" y="0"/>
                  </a:lnTo>
                  <a:lnTo>
                    <a:pt x="5616" y="0"/>
                  </a:lnTo>
                  <a:lnTo>
                    <a:pt x="5616" y="0"/>
                  </a:lnTo>
                  <a:lnTo>
                    <a:pt x="5617" y="0"/>
                  </a:lnTo>
                  <a:lnTo>
                    <a:pt x="5618" y="0"/>
                  </a:lnTo>
                  <a:lnTo>
                    <a:pt x="5619" y="0"/>
                  </a:lnTo>
                  <a:lnTo>
                    <a:pt x="5620" y="0"/>
                  </a:lnTo>
                  <a:lnTo>
                    <a:pt x="5621" y="0"/>
                  </a:lnTo>
                  <a:lnTo>
                    <a:pt x="5622" y="0"/>
                  </a:lnTo>
                  <a:lnTo>
                    <a:pt x="5623" y="0"/>
                  </a:lnTo>
                  <a:lnTo>
                    <a:pt x="5623" y="0"/>
                  </a:lnTo>
                  <a:lnTo>
                    <a:pt x="5623" y="0"/>
                  </a:lnTo>
                  <a:lnTo>
                    <a:pt x="5624" y="0"/>
                  </a:lnTo>
                  <a:lnTo>
                    <a:pt x="5625" y="0"/>
                  </a:lnTo>
                  <a:lnTo>
                    <a:pt x="5626" y="0"/>
                  </a:lnTo>
                  <a:lnTo>
                    <a:pt x="5626" y="0"/>
                  </a:lnTo>
                  <a:lnTo>
                    <a:pt x="5627" y="0"/>
                  </a:lnTo>
                  <a:lnTo>
                    <a:pt x="5627" y="0"/>
                  </a:lnTo>
                  <a:lnTo>
                    <a:pt x="5628" y="0"/>
                  </a:lnTo>
                  <a:lnTo>
                    <a:pt x="5629" y="0"/>
                  </a:lnTo>
                  <a:lnTo>
                    <a:pt x="5629" y="0"/>
                  </a:lnTo>
                  <a:lnTo>
                    <a:pt x="5630" y="0"/>
                  </a:lnTo>
                  <a:lnTo>
                    <a:pt x="5631" y="0"/>
                  </a:lnTo>
                  <a:lnTo>
                    <a:pt x="5632" y="0"/>
                  </a:lnTo>
                  <a:lnTo>
                    <a:pt x="5633" y="0"/>
                  </a:lnTo>
                  <a:lnTo>
                    <a:pt x="5634" y="0"/>
                  </a:lnTo>
                  <a:lnTo>
                    <a:pt x="5634" y="0"/>
                  </a:lnTo>
                  <a:lnTo>
                    <a:pt x="5634" y="0"/>
                  </a:lnTo>
                  <a:lnTo>
                    <a:pt x="5635" y="0"/>
                  </a:lnTo>
                  <a:lnTo>
                    <a:pt x="5636" y="0"/>
                  </a:lnTo>
                  <a:lnTo>
                    <a:pt x="5637" y="0"/>
                  </a:lnTo>
                  <a:lnTo>
                    <a:pt x="5638" y="0"/>
                  </a:lnTo>
                  <a:lnTo>
                    <a:pt x="5638" y="0"/>
                  </a:lnTo>
                  <a:lnTo>
                    <a:pt x="5639" y="0"/>
                  </a:lnTo>
                  <a:lnTo>
                    <a:pt x="5640" y="0"/>
                  </a:lnTo>
                  <a:lnTo>
                    <a:pt x="5641" y="0"/>
                  </a:lnTo>
                  <a:lnTo>
                    <a:pt x="5642" y="0"/>
                  </a:lnTo>
                  <a:lnTo>
                    <a:pt x="5642" y="0"/>
                  </a:lnTo>
                  <a:lnTo>
                    <a:pt x="5642" y="0"/>
                  </a:lnTo>
                  <a:lnTo>
                    <a:pt x="5643" y="0"/>
                  </a:lnTo>
                  <a:lnTo>
                    <a:pt x="5644" y="0"/>
                  </a:lnTo>
                  <a:lnTo>
                    <a:pt x="5645" y="0"/>
                  </a:lnTo>
                  <a:lnTo>
                    <a:pt x="5646" y="0"/>
                  </a:lnTo>
                  <a:lnTo>
                    <a:pt x="5646" y="0"/>
                  </a:lnTo>
                  <a:lnTo>
                    <a:pt x="5647" y="0"/>
                  </a:lnTo>
                  <a:lnTo>
                    <a:pt x="5648" y="0"/>
                  </a:lnTo>
                  <a:lnTo>
                    <a:pt x="5649" y="0"/>
                  </a:lnTo>
                  <a:lnTo>
                    <a:pt x="5649" y="0"/>
                  </a:lnTo>
                  <a:lnTo>
                    <a:pt x="5650" y="0"/>
                  </a:lnTo>
                  <a:lnTo>
                    <a:pt x="5650" y="0"/>
                  </a:lnTo>
                  <a:lnTo>
                    <a:pt x="5651" y="0"/>
                  </a:lnTo>
                  <a:lnTo>
                    <a:pt x="5652" y="0"/>
                  </a:lnTo>
                  <a:lnTo>
                    <a:pt x="5652" y="0"/>
                  </a:lnTo>
                  <a:lnTo>
                    <a:pt x="5652" y="0"/>
                  </a:lnTo>
                  <a:lnTo>
                    <a:pt x="5653" y="0"/>
                  </a:lnTo>
                  <a:lnTo>
                    <a:pt x="5654" y="0"/>
                  </a:lnTo>
                  <a:lnTo>
                    <a:pt x="5655" y="0"/>
                  </a:lnTo>
                  <a:lnTo>
                    <a:pt x="5655" y="0"/>
                  </a:lnTo>
                  <a:lnTo>
                    <a:pt x="5656" y="0"/>
                  </a:lnTo>
                  <a:lnTo>
                    <a:pt x="5656" y="0"/>
                  </a:lnTo>
                  <a:lnTo>
                    <a:pt x="5657" y="0"/>
                  </a:lnTo>
                  <a:lnTo>
                    <a:pt x="5658" y="0"/>
                  </a:lnTo>
                  <a:lnTo>
                    <a:pt x="5659" y="0"/>
                  </a:lnTo>
                  <a:lnTo>
                    <a:pt x="5659" y="0"/>
                  </a:lnTo>
                  <a:lnTo>
                    <a:pt x="5660" y="0"/>
                  </a:lnTo>
                  <a:lnTo>
                    <a:pt x="5661" y="0"/>
                  </a:lnTo>
                  <a:lnTo>
                    <a:pt x="5662" y="0"/>
                  </a:lnTo>
                  <a:lnTo>
                    <a:pt x="5663" y="0"/>
                  </a:lnTo>
                  <a:lnTo>
                    <a:pt x="5663" y="0"/>
                  </a:lnTo>
                  <a:lnTo>
                    <a:pt x="5663" y="0"/>
                  </a:lnTo>
                  <a:lnTo>
                    <a:pt x="5664" y="0"/>
                  </a:lnTo>
                  <a:lnTo>
                    <a:pt x="5665" y="0"/>
                  </a:lnTo>
                  <a:lnTo>
                    <a:pt x="5666" y="0"/>
                  </a:lnTo>
                  <a:lnTo>
                    <a:pt x="5667" y="0"/>
                  </a:lnTo>
                  <a:lnTo>
                    <a:pt x="5667" y="0"/>
                  </a:lnTo>
                  <a:lnTo>
                    <a:pt x="5668" y="0"/>
                  </a:lnTo>
                  <a:lnTo>
                    <a:pt x="5669" y="0"/>
                  </a:lnTo>
                  <a:lnTo>
                    <a:pt x="5670" y="0"/>
                  </a:lnTo>
                  <a:lnTo>
                    <a:pt x="5671" y="0"/>
                  </a:lnTo>
                  <a:lnTo>
                    <a:pt x="5671" y="0"/>
                  </a:lnTo>
                  <a:lnTo>
                    <a:pt x="5671" y="0"/>
                  </a:lnTo>
                  <a:lnTo>
                    <a:pt x="5672" y="0"/>
                  </a:lnTo>
                  <a:lnTo>
                    <a:pt x="5673" y="0"/>
                  </a:lnTo>
                  <a:lnTo>
                    <a:pt x="5674" y="0"/>
                  </a:lnTo>
                  <a:lnTo>
                    <a:pt x="5675" y="0"/>
                  </a:lnTo>
                  <a:lnTo>
                    <a:pt x="5675" y="0"/>
                  </a:lnTo>
                  <a:lnTo>
                    <a:pt x="5676" y="0"/>
                  </a:lnTo>
                  <a:lnTo>
                    <a:pt x="5677" y="0"/>
                  </a:lnTo>
                  <a:lnTo>
                    <a:pt x="5678" y="0"/>
                  </a:lnTo>
                  <a:lnTo>
                    <a:pt x="5678" y="0"/>
                  </a:lnTo>
                  <a:lnTo>
                    <a:pt x="5679" y="0"/>
                  </a:lnTo>
                  <a:lnTo>
                    <a:pt x="5679" y="0"/>
                  </a:lnTo>
                  <a:lnTo>
                    <a:pt x="5680" y="0"/>
                  </a:lnTo>
                  <a:lnTo>
                    <a:pt x="5681" y="0"/>
                  </a:lnTo>
                  <a:lnTo>
                    <a:pt x="5682" y="0"/>
                  </a:lnTo>
                  <a:lnTo>
                    <a:pt x="5682" y="0"/>
                  </a:lnTo>
                  <a:lnTo>
                    <a:pt x="5682" y="0"/>
                  </a:lnTo>
                  <a:lnTo>
                    <a:pt x="5683" y="0"/>
                  </a:lnTo>
                  <a:lnTo>
                    <a:pt x="5684" y="0"/>
                  </a:lnTo>
                  <a:lnTo>
                    <a:pt x="5685" y="0"/>
                  </a:lnTo>
                  <a:lnTo>
                    <a:pt x="5686" y="0"/>
                  </a:lnTo>
                  <a:lnTo>
                    <a:pt x="5687" y="0"/>
                  </a:lnTo>
                  <a:lnTo>
                    <a:pt x="5688" y="0"/>
                  </a:lnTo>
                  <a:lnTo>
                    <a:pt x="5689" y="0"/>
                  </a:lnTo>
                  <a:lnTo>
                    <a:pt x="5689" y="0"/>
                  </a:lnTo>
                  <a:lnTo>
                    <a:pt x="5690" y="0"/>
                  </a:lnTo>
                  <a:lnTo>
                    <a:pt x="5691" y="0"/>
                  </a:lnTo>
                  <a:lnTo>
                    <a:pt x="5692" y="0"/>
                  </a:lnTo>
                  <a:lnTo>
                    <a:pt x="5693" y="0"/>
                  </a:lnTo>
                  <a:lnTo>
                    <a:pt x="5694" y="0"/>
                  </a:lnTo>
                  <a:lnTo>
                    <a:pt x="5695" y="0"/>
                  </a:lnTo>
                  <a:lnTo>
                    <a:pt x="5695" y="0"/>
                  </a:lnTo>
                  <a:lnTo>
                    <a:pt x="5696" y="0"/>
                  </a:lnTo>
                  <a:lnTo>
                    <a:pt x="5697" y="0"/>
                  </a:lnTo>
                  <a:lnTo>
                    <a:pt x="5698" y="0"/>
                  </a:lnTo>
                  <a:lnTo>
                    <a:pt x="5699" y="0"/>
                  </a:lnTo>
                  <a:lnTo>
                    <a:pt x="5700" y="0"/>
                  </a:lnTo>
                  <a:lnTo>
                    <a:pt x="5701" y="0"/>
                  </a:lnTo>
                  <a:lnTo>
                    <a:pt x="5702" y="0"/>
                  </a:lnTo>
                  <a:lnTo>
                    <a:pt x="5702" y="0"/>
                  </a:lnTo>
                  <a:lnTo>
                    <a:pt x="5703" y="0"/>
                  </a:lnTo>
                  <a:lnTo>
                    <a:pt x="5703" y="0"/>
                  </a:lnTo>
                  <a:lnTo>
                    <a:pt x="5704" y="0"/>
                  </a:lnTo>
                  <a:lnTo>
                    <a:pt x="5705" y="0"/>
                  </a:lnTo>
                  <a:lnTo>
                    <a:pt x="5706" y="0"/>
                  </a:lnTo>
                  <a:lnTo>
                    <a:pt x="5707" y="0"/>
                  </a:lnTo>
                  <a:lnTo>
                    <a:pt x="5708" y="0"/>
                  </a:lnTo>
                  <a:lnTo>
                    <a:pt x="5709" y="0"/>
                  </a:lnTo>
                  <a:lnTo>
                    <a:pt x="5710" y="0"/>
                  </a:lnTo>
                  <a:lnTo>
                    <a:pt x="5710" y="0"/>
                  </a:lnTo>
                  <a:lnTo>
                    <a:pt x="5711" y="0"/>
                  </a:lnTo>
                  <a:lnTo>
                    <a:pt x="5712" y="0"/>
                  </a:lnTo>
                  <a:lnTo>
                    <a:pt x="5713" y="0"/>
                  </a:lnTo>
                  <a:lnTo>
                    <a:pt x="5714" y="0"/>
                  </a:lnTo>
                  <a:lnTo>
                    <a:pt x="5715" y="0"/>
                  </a:lnTo>
                  <a:lnTo>
                    <a:pt x="5716" y="0"/>
                  </a:lnTo>
                  <a:lnTo>
                    <a:pt x="5717" y="0"/>
                  </a:lnTo>
                  <a:lnTo>
                    <a:pt x="5717" y="0"/>
                  </a:lnTo>
                  <a:lnTo>
                    <a:pt x="5718" y="0"/>
                  </a:lnTo>
                  <a:lnTo>
                    <a:pt x="5719" y="0"/>
                  </a:lnTo>
                  <a:lnTo>
                    <a:pt x="5720" y="0"/>
                  </a:lnTo>
                  <a:lnTo>
                    <a:pt x="5721" y="0"/>
                  </a:lnTo>
                  <a:lnTo>
                    <a:pt x="5722" y="0"/>
                  </a:lnTo>
                  <a:lnTo>
                    <a:pt x="5723" y="0"/>
                  </a:lnTo>
                  <a:lnTo>
                    <a:pt x="5724" y="0"/>
                  </a:lnTo>
                  <a:lnTo>
                    <a:pt x="5724" y="0"/>
                  </a:lnTo>
                  <a:lnTo>
                    <a:pt x="5725" y="0"/>
                  </a:lnTo>
                  <a:lnTo>
                    <a:pt x="5726" y="0"/>
                  </a:lnTo>
                  <a:lnTo>
                    <a:pt x="5727" y="0"/>
                  </a:lnTo>
                  <a:lnTo>
                    <a:pt x="5728" y="0"/>
                  </a:lnTo>
                  <a:lnTo>
                    <a:pt x="5729" y="0"/>
                  </a:lnTo>
                  <a:lnTo>
                    <a:pt x="5730" y="0"/>
                  </a:lnTo>
                  <a:lnTo>
                    <a:pt x="5731" y="0"/>
                  </a:lnTo>
                  <a:lnTo>
                    <a:pt x="5732" y="0"/>
                  </a:lnTo>
                  <a:lnTo>
                    <a:pt x="5732" y="0"/>
                  </a:lnTo>
                  <a:lnTo>
                    <a:pt x="5733" y="0"/>
                  </a:lnTo>
                  <a:lnTo>
                    <a:pt x="5734" y="0"/>
                  </a:lnTo>
                  <a:lnTo>
                    <a:pt x="5735" y="0"/>
                  </a:lnTo>
                  <a:lnTo>
                    <a:pt x="5736" y="0"/>
                  </a:lnTo>
                  <a:lnTo>
                    <a:pt x="5737" y="0"/>
                  </a:lnTo>
                  <a:lnTo>
                    <a:pt x="5738" y="0"/>
                  </a:lnTo>
                  <a:lnTo>
                    <a:pt x="5739" y="0"/>
                  </a:lnTo>
                  <a:lnTo>
                    <a:pt x="5739" y="0"/>
                  </a:lnTo>
                  <a:lnTo>
                    <a:pt x="5740" y="0"/>
                  </a:lnTo>
                  <a:lnTo>
                    <a:pt x="5741" y="0"/>
                  </a:lnTo>
                  <a:lnTo>
                    <a:pt x="5742" y="0"/>
                  </a:lnTo>
                  <a:lnTo>
                    <a:pt x="5743" y="0"/>
                  </a:lnTo>
                  <a:lnTo>
                    <a:pt x="5744" y="0"/>
                  </a:lnTo>
                  <a:lnTo>
                    <a:pt x="5745" y="0"/>
                  </a:lnTo>
                  <a:lnTo>
                    <a:pt x="5746" y="0"/>
                  </a:lnTo>
                  <a:lnTo>
                    <a:pt x="5746" y="0"/>
                  </a:lnTo>
                  <a:lnTo>
                    <a:pt x="5747" y="0"/>
                  </a:lnTo>
                  <a:lnTo>
                    <a:pt x="5748" y="0"/>
                  </a:lnTo>
                  <a:lnTo>
                    <a:pt x="5749" y="0"/>
                  </a:lnTo>
                  <a:lnTo>
                    <a:pt x="5750" y="0"/>
                  </a:lnTo>
                  <a:lnTo>
                    <a:pt x="5751" y="0"/>
                  </a:lnTo>
                  <a:lnTo>
                    <a:pt x="5752" y="0"/>
                  </a:lnTo>
                  <a:lnTo>
                    <a:pt x="5753" y="0"/>
                  </a:lnTo>
                  <a:lnTo>
                    <a:pt x="5754" y="0"/>
                  </a:lnTo>
                  <a:lnTo>
                    <a:pt x="5754" y="0"/>
                  </a:lnTo>
                  <a:lnTo>
                    <a:pt x="5755" y="0"/>
                  </a:lnTo>
                  <a:lnTo>
                    <a:pt x="5756" y="0"/>
                  </a:lnTo>
                  <a:lnTo>
                    <a:pt x="5757" y="0"/>
                  </a:lnTo>
                  <a:lnTo>
                    <a:pt x="5758" y="0"/>
                  </a:lnTo>
                  <a:lnTo>
                    <a:pt x="5759" y="0"/>
                  </a:lnTo>
                  <a:lnTo>
                    <a:pt x="5760" y="0"/>
                  </a:lnTo>
                  <a:lnTo>
                    <a:pt x="5761" y="0"/>
                  </a:lnTo>
                  <a:lnTo>
                    <a:pt x="5761" y="0"/>
                  </a:lnTo>
                  <a:lnTo>
                    <a:pt x="5762" y="0"/>
                  </a:lnTo>
                  <a:lnTo>
                    <a:pt x="5763" y="0"/>
                  </a:lnTo>
                  <a:lnTo>
                    <a:pt x="5764" y="0"/>
                  </a:lnTo>
                  <a:lnTo>
                    <a:pt x="5765" y="0"/>
                  </a:lnTo>
                  <a:lnTo>
                    <a:pt x="5765" y="0"/>
                  </a:lnTo>
                  <a:lnTo>
                    <a:pt x="5766" y="0"/>
                  </a:lnTo>
                  <a:lnTo>
                    <a:pt x="5767" y="0"/>
                  </a:lnTo>
                  <a:lnTo>
                    <a:pt x="5768" y="0"/>
                  </a:lnTo>
                  <a:lnTo>
                    <a:pt x="5768" y="0"/>
                  </a:lnTo>
                  <a:lnTo>
                    <a:pt x="5769" y="0"/>
                  </a:lnTo>
                  <a:lnTo>
                    <a:pt x="5770" y="0"/>
                  </a:lnTo>
                  <a:lnTo>
                    <a:pt x="5771" y="0"/>
                  </a:lnTo>
                  <a:lnTo>
                    <a:pt x="5772" y="0"/>
                  </a:lnTo>
                  <a:lnTo>
                    <a:pt x="5773" y="0"/>
                  </a:lnTo>
                  <a:lnTo>
                    <a:pt x="5774" y="0"/>
                  </a:lnTo>
                  <a:lnTo>
                    <a:pt x="5774" y="0"/>
                  </a:lnTo>
                  <a:lnTo>
                    <a:pt x="5775" y="0"/>
                  </a:lnTo>
                  <a:lnTo>
                    <a:pt x="5776" y="0"/>
                  </a:lnTo>
                  <a:lnTo>
                    <a:pt x="5777" y="0"/>
                  </a:lnTo>
                  <a:lnTo>
                    <a:pt x="5778" y="0"/>
                  </a:lnTo>
                  <a:lnTo>
                    <a:pt x="5779" y="0"/>
                  </a:lnTo>
                  <a:lnTo>
                    <a:pt x="5780" y="0"/>
                  </a:lnTo>
                  <a:lnTo>
                    <a:pt x="5780" y="0"/>
                  </a:lnTo>
                  <a:lnTo>
                    <a:pt x="5781" y="0"/>
                  </a:lnTo>
                  <a:lnTo>
                    <a:pt x="5781" y="0"/>
                  </a:lnTo>
                  <a:lnTo>
                    <a:pt x="5782" y="0"/>
                  </a:lnTo>
                  <a:lnTo>
                    <a:pt x="5783" y="0"/>
                  </a:lnTo>
                  <a:lnTo>
                    <a:pt x="5784" y="0"/>
                  </a:lnTo>
                  <a:lnTo>
                    <a:pt x="5785" y="0"/>
                  </a:lnTo>
                  <a:lnTo>
                    <a:pt x="5786" y="0"/>
                  </a:lnTo>
                  <a:lnTo>
                    <a:pt x="5786" y="0"/>
                  </a:lnTo>
                  <a:lnTo>
                    <a:pt x="5787" y="0"/>
                  </a:lnTo>
                  <a:lnTo>
                    <a:pt x="5788" y="0"/>
                  </a:lnTo>
                  <a:lnTo>
                    <a:pt x="5789" y="0"/>
                  </a:lnTo>
                  <a:lnTo>
                    <a:pt x="5790" y="0"/>
                  </a:lnTo>
                  <a:lnTo>
                    <a:pt x="5791" y="0"/>
                  </a:lnTo>
                  <a:lnTo>
                    <a:pt x="5792" y="0"/>
                  </a:lnTo>
                  <a:lnTo>
                    <a:pt x="5793" y="0"/>
                  </a:lnTo>
                  <a:lnTo>
                    <a:pt x="5794" y="0"/>
                  </a:lnTo>
                  <a:lnTo>
                    <a:pt x="5794" y="0"/>
                  </a:lnTo>
                  <a:lnTo>
                    <a:pt x="5795" y="0"/>
                  </a:lnTo>
                  <a:lnTo>
                    <a:pt x="5796" y="0"/>
                  </a:lnTo>
                  <a:lnTo>
                    <a:pt x="5797" y="0"/>
                  </a:lnTo>
                  <a:lnTo>
                    <a:pt x="5798" y="0"/>
                  </a:lnTo>
                  <a:lnTo>
                    <a:pt x="5799" y="0"/>
                  </a:lnTo>
                  <a:lnTo>
                    <a:pt x="5800" y="0"/>
                  </a:lnTo>
                  <a:lnTo>
                    <a:pt x="5801" y="0"/>
                  </a:lnTo>
                  <a:lnTo>
                    <a:pt x="5801" y="0"/>
                  </a:lnTo>
                  <a:lnTo>
                    <a:pt x="5802" y="0"/>
                  </a:lnTo>
                  <a:lnTo>
                    <a:pt x="5803" y="0"/>
                  </a:lnTo>
                  <a:lnTo>
                    <a:pt x="5804" y="0"/>
                  </a:lnTo>
                  <a:lnTo>
                    <a:pt x="5805" y="0"/>
                  </a:lnTo>
                  <a:lnTo>
                    <a:pt x="5806" y="0"/>
                  </a:lnTo>
                  <a:lnTo>
                    <a:pt x="5807" y="0"/>
                  </a:lnTo>
                  <a:lnTo>
                    <a:pt x="5808" y="0"/>
                  </a:lnTo>
                  <a:lnTo>
                    <a:pt x="5808" y="0"/>
                  </a:lnTo>
                  <a:lnTo>
                    <a:pt x="5809" y="0"/>
                  </a:lnTo>
                  <a:lnTo>
                    <a:pt x="5810" y="0"/>
                  </a:lnTo>
                  <a:lnTo>
                    <a:pt x="5811" y="0"/>
                  </a:lnTo>
                  <a:lnTo>
                    <a:pt x="5812" y="0"/>
                  </a:lnTo>
                  <a:lnTo>
                    <a:pt x="5813" y="0"/>
                  </a:lnTo>
                  <a:lnTo>
                    <a:pt x="5814" y="0"/>
                  </a:lnTo>
                  <a:lnTo>
                    <a:pt x="5815" y="0"/>
                  </a:lnTo>
                  <a:lnTo>
                    <a:pt x="5816" y="0"/>
                  </a:lnTo>
                  <a:lnTo>
                    <a:pt x="5816" y="0"/>
                  </a:lnTo>
                  <a:lnTo>
                    <a:pt x="5817" y="0"/>
                  </a:lnTo>
                  <a:lnTo>
                    <a:pt x="5818" y="0"/>
                  </a:lnTo>
                  <a:lnTo>
                    <a:pt x="5819" y="0"/>
                  </a:lnTo>
                  <a:lnTo>
                    <a:pt x="5820" y="0"/>
                  </a:lnTo>
                  <a:lnTo>
                    <a:pt x="5821" y="0"/>
                  </a:lnTo>
                  <a:lnTo>
                    <a:pt x="5822" y="0"/>
                  </a:lnTo>
                  <a:lnTo>
                    <a:pt x="5823" y="0"/>
                  </a:lnTo>
                  <a:lnTo>
                    <a:pt x="5823" y="0"/>
                  </a:lnTo>
                  <a:lnTo>
                    <a:pt x="5824" y="0"/>
                  </a:lnTo>
                  <a:lnTo>
                    <a:pt x="5825" y="0"/>
                  </a:lnTo>
                  <a:lnTo>
                    <a:pt x="5826" y="0"/>
                  </a:lnTo>
                  <a:lnTo>
                    <a:pt x="5827" y="0"/>
                  </a:lnTo>
                  <a:lnTo>
                    <a:pt x="5828" y="0"/>
                  </a:lnTo>
                  <a:lnTo>
                    <a:pt x="5829" y="0"/>
                  </a:lnTo>
                  <a:lnTo>
                    <a:pt x="5830" y="0"/>
                  </a:lnTo>
                  <a:lnTo>
                    <a:pt x="5830" y="0"/>
                  </a:lnTo>
                  <a:lnTo>
                    <a:pt x="5831" y="0"/>
                  </a:lnTo>
                  <a:lnTo>
                    <a:pt x="5832" y="0"/>
                  </a:lnTo>
                  <a:lnTo>
                    <a:pt x="5833" y="0"/>
                  </a:lnTo>
                  <a:lnTo>
                    <a:pt x="5834" y="0"/>
                  </a:lnTo>
                  <a:lnTo>
                    <a:pt x="5835" y="0"/>
                  </a:lnTo>
                  <a:lnTo>
                    <a:pt x="5836" y="0"/>
                  </a:lnTo>
                  <a:lnTo>
                    <a:pt x="5837" y="0"/>
                  </a:lnTo>
                  <a:lnTo>
                    <a:pt x="5838" y="0"/>
                  </a:lnTo>
                  <a:lnTo>
                    <a:pt x="5838" y="0"/>
                  </a:lnTo>
                  <a:lnTo>
                    <a:pt x="5839" y="0"/>
                  </a:lnTo>
                  <a:lnTo>
                    <a:pt x="5840" y="0"/>
                  </a:lnTo>
                  <a:lnTo>
                    <a:pt x="5841" y="0"/>
                  </a:lnTo>
                  <a:lnTo>
                    <a:pt x="5842" y="0"/>
                  </a:lnTo>
                  <a:lnTo>
                    <a:pt x="5843" y="0"/>
                  </a:lnTo>
                  <a:lnTo>
                    <a:pt x="5844" y="0"/>
                  </a:lnTo>
                  <a:lnTo>
                    <a:pt x="5845" y="0"/>
                  </a:lnTo>
                  <a:lnTo>
                    <a:pt x="5845" y="0"/>
                  </a:lnTo>
                  <a:lnTo>
                    <a:pt x="5846" y="0"/>
                  </a:lnTo>
                  <a:lnTo>
                    <a:pt x="5847" y="0"/>
                  </a:lnTo>
                  <a:lnTo>
                    <a:pt x="5848" y="0"/>
                  </a:lnTo>
                  <a:lnTo>
                    <a:pt x="5849" y="0"/>
                  </a:lnTo>
                  <a:lnTo>
                    <a:pt x="5850" y="0"/>
                  </a:lnTo>
                  <a:lnTo>
                    <a:pt x="5851" y="0"/>
                  </a:lnTo>
                  <a:lnTo>
                    <a:pt x="5852" y="0"/>
                  </a:lnTo>
                  <a:lnTo>
                    <a:pt x="5852" y="0"/>
                  </a:lnTo>
                  <a:lnTo>
                    <a:pt x="5853" y="0"/>
                  </a:lnTo>
                  <a:lnTo>
                    <a:pt x="5854" y="0"/>
                  </a:lnTo>
                  <a:lnTo>
                    <a:pt x="5855" y="0"/>
                  </a:lnTo>
                  <a:lnTo>
                    <a:pt x="5856" y="0"/>
                  </a:lnTo>
                  <a:lnTo>
                    <a:pt x="5857" y="0"/>
                  </a:lnTo>
                  <a:lnTo>
                    <a:pt x="5858" y="0"/>
                  </a:lnTo>
                  <a:lnTo>
                    <a:pt x="5859" y="0"/>
                  </a:lnTo>
                  <a:lnTo>
                    <a:pt x="5860" y="0"/>
                  </a:lnTo>
                  <a:lnTo>
                    <a:pt x="5860" y="0"/>
                  </a:lnTo>
                  <a:lnTo>
                    <a:pt x="5861" y="0"/>
                  </a:lnTo>
                  <a:lnTo>
                    <a:pt x="5862" y="0"/>
                  </a:lnTo>
                  <a:lnTo>
                    <a:pt x="5863" y="0"/>
                  </a:lnTo>
                  <a:lnTo>
                    <a:pt x="5864" y="0"/>
                  </a:lnTo>
                  <a:lnTo>
                    <a:pt x="5865" y="0"/>
                  </a:lnTo>
                  <a:lnTo>
                    <a:pt x="5866" y="0"/>
                  </a:lnTo>
                  <a:lnTo>
                    <a:pt x="5867" y="0"/>
                  </a:lnTo>
                  <a:lnTo>
                    <a:pt x="5867" y="0"/>
                  </a:lnTo>
                  <a:lnTo>
                    <a:pt x="5868" y="0"/>
                  </a:lnTo>
                  <a:lnTo>
                    <a:pt x="5869" y="0"/>
                  </a:lnTo>
                  <a:lnTo>
                    <a:pt x="5870" y="0"/>
                  </a:lnTo>
                  <a:lnTo>
                    <a:pt x="5871" y="0"/>
                  </a:lnTo>
                  <a:lnTo>
                    <a:pt x="5872" y="0"/>
                  </a:lnTo>
                  <a:lnTo>
                    <a:pt x="5873" y="0"/>
                  </a:lnTo>
                  <a:lnTo>
                    <a:pt x="5874" y="0"/>
                  </a:lnTo>
                  <a:lnTo>
                    <a:pt x="5874" y="0"/>
                  </a:lnTo>
                  <a:lnTo>
                    <a:pt x="5875" y="0"/>
                  </a:lnTo>
                  <a:lnTo>
                    <a:pt x="5876" y="0"/>
                  </a:lnTo>
                  <a:lnTo>
                    <a:pt x="5877" y="0"/>
                  </a:lnTo>
                  <a:lnTo>
                    <a:pt x="5878" y="0"/>
                  </a:lnTo>
                  <a:lnTo>
                    <a:pt x="5879" y="0"/>
                  </a:lnTo>
                  <a:lnTo>
                    <a:pt x="5880" y="0"/>
                  </a:lnTo>
                  <a:lnTo>
                    <a:pt x="5881" y="0"/>
                  </a:lnTo>
                  <a:lnTo>
                    <a:pt x="5881" y="0"/>
                  </a:lnTo>
                  <a:lnTo>
                    <a:pt x="5882" y="0"/>
                  </a:lnTo>
                  <a:lnTo>
                    <a:pt x="5883" y="0"/>
                  </a:lnTo>
                  <a:lnTo>
                    <a:pt x="5884" y="0"/>
                  </a:lnTo>
                  <a:lnTo>
                    <a:pt x="5885" y="0"/>
                  </a:lnTo>
                  <a:lnTo>
                    <a:pt x="5886" y="0"/>
                  </a:lnTo>
                  <a:lnTo>
                    <a:pt x="5887" y="0"/>
                  </a:lnTo>
                  <a:lnTo>
                    <a:pt x="5888" y="0"/>
                  </a:lnTo>
                  <a:lnTo>
                    <a:pt x="5889" y="0"/>
                  </a:lnTo>
                  <a:lnTo>
                    <a:pt x="5889" y="0"/>
                  </a:lnTo>
                  <a:lnTo>
                    <a:pt x="5890" y="0"/>
                  </a:lnTo>
                  <a:lnTo>
                    <a:pt x="5891" y="0"/>
                  </a:lnTo>
                  <a:lnTo>
                    <a:pt x="5892" y="0"/>
                  </a:lnTo>
                  <a:lnTo>
                    <a:pt x="5893" y="0"/>
                  </a:lnTo>
                  <a:lnTo>
                    <a:pt x="5894" y="0"/>
                  </a:lnTo>
                  <a:lnTo>
                    <a:pt x="5895" y="0"/>
                  </a:lnTo>
                  <a:lnTo>
                    <a:pt x="5896" y="0"/>
                  </a:lnTo>
                  <a:lnTo>
                    <a:pt x="5896" y="0"/>
                  </a:lnTo>
                  <a:lnTo>
                    <a:pt x="5897" y="0"/>
                  </a:lnTo>
                  <a:lnTo>
                    <a:pt x="5898" y="0"/>
                  </a:lnTo>
                  <a:lnTo>
                    <a:pt x="5899" y="0"/>
                  </a:lnTo>
                  <a:lnTo>
                    <a:pt x="5900" y="0"/>
                  </a:lnTo>
                  <a:lnTo>
                    <a:pt x="5901" y="0"/>
                  </a:lnTo>
                  <a:lnTo>
                    <a:pt x="5902" y="0"/>
                  </a:lnTo>
                  <a:lnTo>
                    <a:pt x="5903" y="0"/>
                  </a:lnTo>
                  <a:lnTo>
                    <a:pt x="5903" y="0"/>
                  </a:lnTo>
                  <a:lnTo>
                    <a:pt x="5904" y="0"/>
                  </a:lnTo>
                  <a:lnTo>
                    <a:pt x="5905" y="0"/>
                  </a:lnTo>
                  <a:lnTo>
                    <a:pt x="5906" y="0"/>
                  </a:lnTo>
                  <a:lnTo>
                    <a:pt x="5907" y="0"/>
                  </a:lnTo>
                  <a:lnTo>
                    <a:pt x="5908" y="0"/>
                  </a:lnTo>
                  <a:lnTo>
                    <a:pt x="5909" y="0"/>
                  </a:lnTo>
                  <a:lnTo>
                    <a:pt x="5910" y="0"/>
                  </a:lnTo>
                  <a:lnTo>
                    <a:pt x="5911" y="0"/>
                  </a:lnTo>
                  <a:lnTo>
                    <a:pt x="5911" y="0"/>
                  </a:lnTo>
                  <a:lnTo>
                    <a:pt x="5912" y="0"/>
                  </a:lnTo>
                  <a:lnTo>
                    <a:pt x="5913" y="0"/>
                  </a:lnTo>
                  <a:lnTo>
                    <a:pt x="5914" y="0"/>
                  </a:lnTo>
                  <a:lnTo>
                    <a:pt x="5915" y="0"/>
                  </a:lnTo>
                  <a:lnTo>
                    <a:pt x="5916" y="0"/>
                  </a:lnTo>
                  <a:lnTo>
                    <a:pt x="5917" y="0"/>
                  </a:lnTo>
                  <a:lnTo>
                    <a:pt x="5918" y="0"/>
                  </a:lnTo>
                  <a:lnTo>
                    <a:pt x="5918" y="0"/>
                  </a:lnTo>
                  <a:lnTo>
                    <a:pt x="5919" y="0"/>
                  </a:lnTo>
                  <a:lnTo>
                    <a:pt x="5920" y="0"/>
                  </a:lnTo>
                  <a:lnTo>
                    <a:pt x="5921" y="0"/>
                  </a:lnTo>
                  <a:lnTo>
                    <a:pt x="5922" y="0"/>
                  </a:lnTo>
                  <a:lnTo>
                    <a:pt x="5923" y="0"/>
                  </a:lnTo>
                  <a:lnTo>
                    <a:pt x="5924" y="0"/>
                  </a:lnTo>
                  <a:lnTo>
                    <a:pt x="5925" y="0"/>
                  </a:lnTo>
                  <a:lnTo>
                    <a:pt x="5925" y="0"/>
                  </a:lnTo>
                  <a:lnTo>
                    <a:pt x="5926" y="0"/>
                  </a:lnTo>
                  <a:lnTo>
                    <a:pt x="5927" y="0"/>
                  </a:lnTo>
                  <a:lnTo>
                    <a:pt x="5928" y="0"/>
                  </a:lnTo>
                  <a:lnTo>
                    <a:pt x="5929" y="0"/>
                  </a:lnTo>
                  <a:lnTo>
                    <a:pt x="5930" y="0"/>
                  </a:lnTo>
                  <a:lnTo>
                    <a:pt x="5931" y="0"/>
                  </a:lnTo>
                  <a:lnTo>
                    <a:pt x="5932" y="0"/>
                  </a:lnTo>
                  <a:lnTo>
                    <a:pt x="5933" y="0"/>
                  </a:lnTo>
                  <a:lnTo>
                    <a:pt x="5933" y="0"/>
                  </a:lnTo>
                  <a:lnTo>
                    <a:pt x="5934" y="0"/>
                  </a:lnTo>
                  <a:lnTo>
                    <a:pt x="5935" y="0"/>
                  </a:lnTo>
                  <a:lnTo>
                    <a:pt x="5936" y="0"/>
                  </a:lnTo>
                  <a:lnTo>
                    <a:pt x="5937" y="0"/>
                  </a:lnTo>
                  <a:lnTo>
                    <a:pt x="5938" y="0"/>
                  </a:lnTo>
                  <a:lnTo>
                    <a:pt x="5939" y="0"/>
                  </a:lnTo>
                  <a:lnTo>
                    <a:pt x="5940" y="0"/>
                  </a:lnTo>
                  <a:lnTo>
                    <a:pt x="5940" y="0"/>
                  </a:lnTo>
                  <a:lnTo>
                    <a:pt x="5940" y="0"/>
                  </a:lnTo>
                  <a:lnTo>
                    <a:pt x="5941" y="0"/>
                  </a:lnTo>
                  <a:lnTo>
                    <a:pt x="5942" y="0"/>
                  </a:lnTo>
                  <a:lnTo>
                    <a:pt x="5943" y="0"/>
                  </a:lnTo>
                  <a:lnTo>
                    <a:pt x="5944" y="0"/>
                  </a:lnTo>
                  <a:lnTo>
                    <a:pt x="5945" y="0"/>
                  </a:lnTo>
                  <a:lnTo>
                    <a:pt x="5946" y="0"/>
                  </a:lnTo>
                  <a:lnTo>
                    <a:pt x="5946" y="0"/>
                  </a:lnTo>
                  <a:lnTo>
                    <a:pt x="5946" y="0"/>
                  </a:lnTo>
                  <a:lnTo>
                    <a:pt x="5947" y="0"/>
                  </a:lnTo>
                  <a:lnTo>
                    <a:pt x="5948" y="0"/>
                  </a:lnTo>
                  <a:lnTo>
                    <a:pt x="5949" y="0"/>
                  </a:lnTo>
                  <a:lnTo>
                    <a:pt x="5950" y="0"/>
                  </a:lnTo>
                  <a:lnTo>
                    <a:pt x="5951" y="0"/>
                  </a:lnTo>
                  <a:lnTo>
                    <a:pt x="5952" y="0"/>
                  </a:lnTo>
                  <a:lnTo>
                    <a:pt x="5952" y="0"/>
                  </a:lnTo>
                  <a:lnTo>
                    <a:pt x="5953" y="0"/>
                  </a:lnTo>
                  <a:lnTo>
                    <a:pt x="5954" y="0"/>
                  </a:lnTo>
                  <a:lnTo>
                    <a:pt x="5955" y="0"/>
                  </a:lnTo>
                  <a:lnTo>
                    <a:pt x="5956" y="0"/>
                  </a:lnTo>
                  <a:lnTo>
                    <a:pt x="5957" y="0"/>
                  </a:lnTo>
                  <a:lnTo>
                    <a:pt x="5958" y="0"/>
                  </a:lnTo>
                  <a:lnTo>
                    <a:pt x="5958" y="0"/>
                  </a:lnTo>
                  <a:lnTo>
                    <a:pt x="5958" y="0"/>
                  </a:lnTo>
                  <a:lnTo>
                    <a:pt x="5959" y="0"/>
                  </a:lnTo>
                  <a:lnTo>
                    <a:pt x="5960" y="0"/>
                  </a:lnTo>
                  <a:lnTo>
                    <a:pt x="5961" y="0"/>
                  </a:lnTo>
                  <a:lnTo>
                    <a:pt x="5962" y="0"/>
                  </a:lnTo>
                  <a:lnTo>
                    <a:pt x="5963" y="0"/>
                  </a:lnTo>
                  <a:lnTo>
                    <a:pt x="5964" y="0"/>
                  </a:lnTo>
                  <a:lnTo>
                    <a:pt x="5965" y="0"/>
                  </a:lnTo>
                  <a:lnTo>
                    <a:pt x="5965" y="0"/>
                  </a:lnTo>
                  <a:lnTo>
                    <a:pt x="5966" y="0"/>
                  </a:lnTo>
                  <a:lnTo>
                    <a:pt x="5967" y="0"/>
                  </a:lnTo>
                  <a:lnTo>
                    <a:pt x="5968" y="0"/>
                  </a:lnTo>
                  <a:lnTo>
                    <a:pt x="5969" y="0"/>
                  </a:lnTo>
                  <a:lnTo>
                    <a:pt x="5970" y="0"/>
                  </a:lnTo>
                  <a:lnTo>
                    <a:pt x="5970" y="0"/>
                  </a:lnTo>
                  <a:lnTo>
                    <a:pt x="5971" y="0"/>
                  </a:lnTo>
                  <a:lnTo>
                    <a:pt x="5971" y="0"/>
                  </a:lnTo>
                  <a:lnTo>
                    <a:pt x="5972" y="0"/>
                  </a:lnTo>
                  <a:lnTo>
                    <a:pt x="5973" y="0"/>
                  </a:lnTo>
                  <a:lnTo>
                    <a:pt x="5974" y="0"/>
                  </a:lnTo>
                  <a:lnTo>
                    <a:pt x="5975" y="0"/>
                  </a:lnTo>
                  <a:lnTo>
                    <a:pt x="5976" y="0"/>
                  </a:lnTo>
                  <a:lnTo>
                    <a:pt x="5977" y="0"/>
                  </a:lnTo>
                  <a:lnTo>
                    <a:pt x="5977" y="0"/>
                  </a:lnTo>
                  <a:lnTo>
                    <a:pt x="5978" y="0"/>
                  </a:lnTo>
                  <a:lnTo>
                    <a:pt x="5979" y="0"/>
                  </a:lnTo>
                  <a:lnTo>
                    <a:pt x="5980" y="0"/>
                  </a:lnTo>
                  <a:lnTo>
                    <a:pt x="5981" y="0"/>
                  </a:lnTo>
                  <a:lnTo>
                    <a:pt x="5982" y="0"/>
                  </a:lnTo>
                  <a:lnTo>
                    <a:pt x="5982" y="0"/>
                  </a:lnTo>
                  <a:lnTo>
                    <a:pt x="5983" y="0"/>
                  </a:lnTo>
                  <a:lnTo>
                    <a:pt x="5983" y="0"/>
                  </a:lnTo>
                  <a:lnTo>
                    <a:pt x="5984" y="0"/>
                  </a:lnTo>
                  <a:lnTo>
                    <a:pt x="5985" y="0"/>
                  </a:lnTo>
                  <a:lnTo>
                    <a:pt x="5986" y="0"/>
                  </a:lnTo>
                  <a:lnTo>
                    <a:pt x="5987" y="0"/>
                  </a:lnTo>
                  <a:lnTo>
                    <a:pt x="5988" y="0"/>
                  </a:lnTo>
                  <a:lnTo>
                    <a:pt x="5988" y="0"/>
                  </a:lnTo>
                  <a:lnTo>
                    <a:pt x="5989" y="0"/>
                  </a:lnTo>
                  <a:lnTo>
                    <a:pt x="5990" y="0"/>
                  </a:lnTo>
                  <a:lnTo>
                    <a:pt x="5990" y="0"/>
                  </a:lnTo>
                  <a:lnTo>
                    <a:pt x="5991" y="0"/>
                  </a:lnTo>
                  <a:lnTo>
                    <a:pt x="5992" y="0"/>
                  </a:lnTo>
                  <a:lnTo>
                    <a:pt x="5993" y="0"/>
                  </a:lnTo>
                  <a:lnTo>
                    <a:pt x="5994" y="0"/>
                  </a:lnTo>
                  <a:lnTo>
                    <a:pt x="5995" y="0"/>
                  </a:lnTo>
                  <a:lnTo>
                    <a:pt x="5996" y="0"/>
                  </a:lnTo>
                  <a:lnTo>
                    <a:pt x="5997" y="0"/>
                  </a:lnTo>
                  <a:lnTo>
                    <a:pt x="5997" y="0"/>
                  </a:lnTo>
                  <a:lnTo>
                    <a:pt x="5998" y="0"/>
                  </a:lnTo>
                  <a:lnTo>
                    <a:pt x="5999" y="0"/>
                  </a:lnTo>
                  <a:lnTo>
                    <a:pt x="6000" y="0"/>
                  </a:lnTo>
                  <a:lnTo>
                    <a:pt x="6001" y="0"/>
                  </a:lnTo>
                  <a:lnTo>
                    <a:pt x="6002" y="0"/>
                  </a:lnTo>
                  <a:lnTo>
                    <a:pt x="6003" y="0"/>
                  </a:lnTo>
                  <a:lnTo>
                    <a:pt x="6003" y="0"/>
                  </a:lnTo>
                  <a:lnTo>
                    <a:pt x="6004" y="0"/>
                  </a:lnTo>
                  <a:lnTo>
                    <a:pt x="6005" y="0"/>
                  </a:lnTo>
                  <a:lnTo>
                    <a:pt x="6006" y="0"/>
                  </a:lnTo>
                  <a:lnTo>
                    <a:pt x="6007" y="0"/>
                  </a:lnTo>
                  <a:lnTo>
                    <a:pt x="6008" y="0"/>
                  </a:lnTo>
                  <a:lnTo>
                    <a:pt x="6009" y="0"/>
                  </a:lnTo>
                  <a:lnTo>
                    <a:pt x="6010" y="0"/>
                  </a:lnTo>
                  <a:lnTo>
                    <a:pt x="6010" y="0"/>
                  </a:lnTo>
                  <a:lnTo>
                    <a:pt x="6010" y="0"/>
                  </a:lnTo>
                  <a:lnTo>
                    <a:pt x="6011" y="0"/>
                  </a:lnTo>
                  <a:lnTo>
                    <a:pt x="6012" y="0"/>
                  </a:lnTo>
                  <a:lnTo>
                    <a:pt x="6013" y="0"/>
                  </a:lnTo>
                  <a:lnTo>
                    <a:pt x="6014" y="0"/>
                  </a:lnTo>
                  <a:lnTo>
                    <a:pt x="6015" y="0"/>
                  </a:lnTo>
                  <a:lnTo>
                    <a:pt x="6016" y="0"/>
                  </a:lnTo>
                  <a:lnTo>
                    <a:pt x="6017" y="0"/>
                  </a:lnTo>
                  <a:lnTo>
                    <a:pt x="6017" y="0"/>
                  </a:lnTo>
                  <a:lnTo>
                    <a:pt x="6018" y="0"/>
                  </a:lnTo>
                  <a:lnTo>
                    <a:pt x="6019" y="0"/>
                  </a:lnTo>
                  <a:lnTo>
                    <a:pt x="6020" y="0"/>
                  </a:lnTo>
                  <a:lnTo>
                    <a:pt x="6021" y="0"/>
                  </a:lnTo>
                  <a:lnTo>
                    <a:pt x="6022" y="0"/>
                  </a:lnTo>
                  <a:lnTo>
                    <a:pt x="6023" y="0"/>
                  </a:lnTo>
                  <a:lnTo>
                    <a:pt x="6024" y="0"/>
                  </a:lnTo>
                  <a:lnTo>
                    <a:pt x="6024" y="0"/>
                  </a:lnTo>
                  <a:lnTo>
                    <a:pt x="6025" y="0"/>
                  </a:lnTo>
                  <a:lnTo>
                    <a:pt x="6026" y="0"/>
                  </a:lnTo>
                  <a:lnTo>
                    <a:pt x="6027" y="0"/>
                  </a:lnTo>
                  <a:lnTo>
                    <a:pt x="6028" y="0"/>
                  </a:lnTo>
                  <a:lnTo>
                    <a:pt x="6029" y="0"/>
                  </a:lnTo>
                  <a:lnTo>
                    <a:pt x="6030" y="0"/>
                  </a:lnTo>
                  <a:lnTo>
                    <a:pt x="6030" y="0"/>
                  </a:lnTo>
                  <a:lnTo>
                    <a:pt x="6031" y="0"/>
                  </a:lnTo>
                  <a:lnTo>
                    <a:pt x="6032" y="0"/>
                  </a:lnTo>
                  <a:lnTo>
                    <a:pt x="6033" y="0"/>
                  </a:lnTo>
                  <a:lnTo>
                    <a:pt x="6034" y="0"/>
                  </a:lnTo>
                  <a:lnTo>
                    <a:pt x="6035" y="0"/>
                  </a:lnTo>
                  <a:lnTo>
                    <a:pt x="6036" y="0"/>
                  </a:lnTo>
                  <a:lnTo>
                    <a:pt x="6037" y="0"/>
                  </a:lnTo>
                  <a:lnTo>
                    <a:pt x="6037" y="0"/>
                  </a:lnTo>
                  <a:lnTo>
                    <a:pt x="6038" y="0"/>
                  </a:lnTo>
                  <a:lnTo>
                    <a:pt x="6039" y="0"/>
                  </a:lnTo>
                  <a:lnTo>
                    <a:pt x="6040" y="0"/>
                  </a:lnTo>
                  <a:lnTo>
                    <a:pt x="6041" y="0"/>
                  </a:lnTo>
                  <a:lnTo>
                    <a:pt x="6042" y="0"/>
                  </a:lnTo>
                  <a:lnTo>
                    <a:pt x="6043" y="0"/>
                  </a:lnTo>
                  <a:lnTo>
                    <a:pt x="6044" y="0"/>
                  </a:lnTo>
                  <a:lnTo>
                    <a:pt x="6044" y="0"/>
                  </a:lnTo>
                  <a:lnTo>
                    <a:pt x="6045" y="0"/>
                  </a:lnTo>
                  <a:lnTo>
                    <a:pt x="6046" y="0"/>
                  </a:lnTo>
                  <a:lnTo>
                    <a:pt x="6047" y="0"/>
                  </a:lnTo>
                  <a:lnTo>
                    <a:pt x="6048" y="0"/>
                  </a:lnTo>
                  <a:lnTo>
                    <a:pt x="6049" y="0"/>
                  </a:lnTo>
                  <a:lnTo>
                    <a:pt x="6050" y="0"/>
                  </a:lnTo>
                  <a:lnTo>
                    <a:pt x="6051" y="0"/>
                  </a:lnTo>
                  <a:lnTo>
                    <a:pt x="6051" y="0"/>
                  </a:lnTo>
                  <a:lnTo>
                    <a:pt x="6052" y="0"/>
                  </a:lnTo>
                  <a:lnTo>
                    <a:pt x="6053" y="0"/>
                  </a:lnTo>
                  <a:lnTo>
                    <a:pt x="6054" y="0"/>
                  </a:lnTo>
                  <a:lnTo>
                    <a:pt x="6055" y="0"/>
                  </a:lnTo>
                  <a:lnTo>
                    <a:pt x="6056" y="0"/>
                  </a:lnTo>
                  <a:lnTo>
                    <a:pt x="6057" y="0"/>
                  </a:lnTo>
                  <a:lnTo>
                    <a:pt x="6057" y="0"/>
                  </a:lnTo>
                  <a:lnTo>
                    <a:pt x="6058" y="0"/>
                  </a:lnTo>
                  <a:lnTo>
                    <a:pt x="6058" y="0"/>
                  </a:lnTo>
                  <a:lnTo>
                    <a:pt x="6059" y="0"/>
                  </a:lnTo>
                  <a:lnTo>
                    <a:pt x="6060" y="0"/>
                  </a:lnTo>
                  <a:lnTo>
                    <a:pt x="6061" y="0"/>
                  </a:lnTo>
                  <a:lnTo>
                    <a:pt x="6062" y="0"/>
                  </a:lnTo>
                  <a:lnTo>
                    <a:pt x="6063" y="0"/>
                  </a:lnTo>
                  <a:lnTo>
                    <a:pt x="6063" y="0"/>
                  </a:lnTo>
                  <a:lnTo>
                    <a:pt x="6064" y="0"/>
                  </a:lnTo>
                  <a:lnTo>
                    <a:pt x="6065" y="0"/>
                  </a:lnTo>
                  <a:lnTo>
                    <a:pt x="6066" y="0"/>
                  </a:lnTo>
                  <a:lnTo>
                    <a:pt x="6067" y="0"/>
                  </a:lnTo>
                  <a:lnTo>
                    <a:pt x="6068" y="0"/>
                  </a:lnTo>
                  <a:lnTo>
                    <a:pt x="6069" y="0"/>
                  </a:lnTo>
                  <a:lnTo>
                    <a:pt x="6069" y="0"/>
                  </a:lnTo>
                  <a:lnTo>
                    <a:pt x="6070" y="0"/>
                  </a:lnTo>
                  <a:lnTo>
                    <a:pt x="6070" y="0"/>
                  </a:lnTo>
                  <a:lnTo>
                    <a:pt x="6071" y="0"/>
                  </a:lnTo>
                  <a:lnTo>
                    <a:pt x="6072" y="0"/>
                  </a:lnTo>
                  <a:lnTo>
                    <a:pt x="6073" y="0"/>
                  </a:lnTo>
                  <a:lnTo>
                    <a:pt x="6074" y="0"/>
                  </a:lnTo>
                  <a:lnTo>
                    <a:pt x="6075" y="0"/>
                  </a:lnTo>
                  <a:lnTo>
                    <a:pt x="6076" y="0"/>
                  </a:lnTo>
                  <a:lnTo>
                    <a:pt x="6076" y="0"/>
                  </a:lnTo>
                  <a:lnTo>
                    <a:pt x="6077" y="0"/>
                  </a:lnTo>
                  <a:lnTo>
                    <a:pt x="6078" y="0"/>
                  </a:lnTo>
                  <a:lnTo>
                    <a:pt x="6079" y="0"/>
                  </a:lnTo>
                  <a:lnTo>
                    <a:pt x="6080" y="0"/>
                  </a:lnTo>
                  <a:lnTo>
                    <a:pt x="6081" y="0"/>
                  </a:lnTo>
                  <a:lnTo>
                    <a:pt x="6082" y="0"/>
                  </a:lnTo>
                  <a:lnTo>
                    <a:pt x="6083" y="0"/>
                  </a:lnTo>
                  <a:lnTo>
                    <a:pt x="6083" y="0"/>
                  </a:lnTo>
                  <a:lnTo>
                    <a:pt x="6084" y="0"/>
                  </a:lnTo>
                  <a:lnTo>
                    <a:pt x="6085" y="0"/>
                  </a:lnTo>
                  <a:lnTo>
                    <a:pt x="6086" y="0"/>
                  </a:lnTo>
                  <a:lnTo>
                    <a:pt x="6087" y="0"/>
                  </a:lnTo>
                  <a:lnTo>
                    <a:pt x="6088" y="0"/>
                  </a:lnTo>
                  <a:lnTo>
                    <a:pt x="6089" y="0"/>
                  </a:lnTo>
                  <a:lnTo>
                    <a:pt x="6090" y="0"/>
                  </a:lnTo>
                  <a:lnTo>
                    <a:pt x="6090" y="0"/>
                  </a:lnTo>
                  <a:lnTo>
                    <a:pt x="6091" y="0"/>
                  </a:lnTo>
                  <a:lnTo>
                    <a:pt x="6092" y="0"/>
                  </a:lnTo>
                  <a:lnTo>
                    <a:pt x="6093" y="0"/>
                  </a:lnTo>
                  <a:lnTo>
                    <a:pt x="6094" y="0"/>
                  </a:lnTo>
                  <a:lnTo>
                    <a:pt x="6095" y="0"/>
                  </a:lnTo>
                  <a:lnTo>
                    <a:pt x="6096" y="0"/>
                  </a:lnTo>
                  <a:lnTo>
                    <a:pt x="6097" y="0"/>
                  </a:lnTo>
                  <a:lnTo>
                    <a:pt x="6097" y="0"/>
                  </a:lnTo>
                  <a:lnTo>
                    <a:pt x="6098" y="0"/>
                  </a:lnTo>
                  <a:lnTo>
                    <a:pt x="6099" y="0"/>
                  </a:lnTo>
                  <a:lnTo>
                    <a:pt x="6100" y="0"/>
                  </a:lnTo>
                  <a:lnTo>
                    <a:pt x="6101" y="0"/>
                  </a:lnTo>
                  <a:lnTo>
                    <a:pt x="6102" y="0"/>
                  </a:lnTo>
                  <a:lnTo>
                    <a:pt x="6103" y="0"/>
                  </a:lnTo>
                  <a:lnTo>
                    <a:pt x="6103" y="0"/>
                  </a:lnTo>
                  <a:lnTo>
                    <a:pt x="6104" y="0"/>
                  </a:lnTo>
                  <a:lnTo>
                    <a:pt x="6105" y="0"/>
                  </a:lnTo>
                  <a:lnTo>
                    <a:pt x="6106" y="0"/>
                  </a:lnTo>
                  <a:lnTo>
                    <a:pt x="6107" y="0"/>
                  </a:lnTo>
                  <a:lnTo>
                    <a:pt x="6108" y="0"/>
                  </a:lnTo>
                  <a:lnTo>
                    <a:pt x="6109" y="0"/>
                  </a:lnTo>
                  <a:lnTo>
                    <a:pt x="6110" y="0"/>
                  </a:lnTo>
                  <a:lnTo>
                    <a:pt x="6110" y="0"/>
                  </a:lnTo>
                  <a:lnTo>
                    <a:pt x="6111" y="0"/>
                  </a:lnTo>
                  <a:lnTo>
                    <a:pt x="6112" y="0"/>
                  </a:lnTo>
                  <a:lnTo>
                    <a:pt x="6113" y="0"/>
                  </a:lnTo>
                  <a:lnTo>
                    <a:pt x="6114" y="0"/>
                  </a:lnTo>
                  <a:lnTo>
                    <a:pt x="6115" y="0"/>
                  </a:lnTo>
                  <a:lnTo>
                    <a:pt x="6116" y="0"/>
                  </a:lnTo>
                  <a:lnTo>
                    <a:pt x="6117" y="0"/>
                  </a:lnTo>
                  <a:lnTo>
                    <a:pt x="6117" y="0"/>
                  </a:lnTo>
                  <a:lnTo>
                    <a:pt x="6118" y="0"/>
                  </a:lnTo>
                  <a:lnTo>
                    <a:pt x="6119" y="0"/>
                  </a:lnTo>
                  <a:lnTo>
                    <a:pt x="6120" y="0"/>
                  </a:lnTo>
                  <a:lnTo>
                    <a:pt x="6121" y="0"/>
                  </a:lnTo>
                  <a:lnTo>
                    <a:pt x="6122" y="0"/>
                  </a:lnTo>
                  <a:lnTo>
                    <a:pt x="6123" y="0"/>
                  </a:lnTo>
                  <a:lnTo>
                    <a:pt x="6124" y="0"/>
                  </a:lnTo>
                  <a:lnTo>
                    <a:pt x="6124" y="0"/>
                  </a:lnTo>
                  <a:lnTo>
                    <a:pt x="6125" y="0"/>
                  </a:lnTo>
                  <a:lnTo>
                    <a:pt x="6126" y="0"/>
                  </a:lnTo>
                  <a:lnTo>
                    <a:pt x="6127" y="0"/>
                  </a:lnTo>
                  <a:lnTo>
                    <a:pt x="6128" y="0"/>
                  </a:lnTo>
                  <a:lnTo>
                    <a:pt x="6129" y="0"/>
                  </a:lnTo>
                  <a:lnTo>
                    <a:pt x="6130" y="0"/>
                  </a:lnTo>
                  <a:lnTo>
                    <a:pt x="6131" y="0"/>
                  </a:lnTo>
                  <a:lnTo>
                    <a:pt x="6131" y="0"/>
                  </a:lnTo>
                  <a:lnTo>
                    <a:pt x="6132" y="0"/>
                  </a:lnTo>
                  <a:lnTo>
                    <a:pt x="6133" y="0"/>
                  </a:lnTo>
                  <a:lnTo>
                    <a:pt x="6134" y="0"/>
                  </a:lnTo>
                  <a:lnTo>
                    <a:pt x="6135" y="0"/>
                  </a:lnTo>
                  <a:lnTo>
                    <a:pt x="6136" y="0"/>
                  </a:lnTo>
                  <a:lnTo>
                    <a:pt x="6137" y="0"/>
                  </a:lnTo>
                  <a:lnTo>
                    <a:pt x="6138" y="0"/>
                  </a:lnTo>
                  <a:lnTo>
                    <a:pt x="6138" y="0"/>
                  </a:lnTo>
                  <a:lnTo>
                    <a:pt x="6139" y="0"/>
                  </a:lnTo>
                  <a:lnTo>
                    <a:pt x="6140" y="0"/>
                  </a:lnTo>
                  <a:lnTo>
                    <a:pt x="6141" y="0"/>
                  </a:lnTo>
                  <a:lnTo>
                    <a:pt x="6142" y="0"/>
                  </a:lnTo>
                  <a:lnTo>
                    <a:pt x="6143" y="0"/>
                  </a:lnTo>
                  <a:lnTo>
                    <a:pt x="6144" y="0"/>
                  </a:lnTo>
                  <a:lnTo>
                    <a:pt x="6145" y="0"/>
                  </a:lnTo>
                  <a:lnTo>
                    <a:pt x="6145" y="0"/>
                  </a:lnTo>
                  <a:lnTo>
                    <a:pt x="6146" y="0"/>
                  </a:lnTo>
                  <a:lnTo>
                    <a:pt x="6147" y="0"/>
                  </a:lnTo>
                  <a:lnTo>
                    <a:pt x="6148" y="0"/>
                  </a:lnTo>
                  <a:lnTo>
                    <a:pt x="6149" y="0"/>
                  </a:lnTo>
                  <a:lnTo>
                    <a:pt x="6150" y="0"/>
                  </a:lnTo>
                  <a:lnTo>
                    <a:pt x="6151" y="0"/>
                  </a:lnTo>
                  <a:lnTo>
                    <a:pt x="6152" y="0"/>
                  </a:lnTo>
                  <a:lnTo>
                    <a:pt x="6152" y="0"/>
                  </a:lnTo>
                  <a:lnTo>
                    <a:pt x="6153" y="0"/>
                  </a:lnTo>
                  <a:lnTo>
                    <a:pt x="6154" y="0"/>
                  </a:lnTo>
                  <a:lnTo>
                    <a:pt x="6155" y="0"/>
                  </a:lnTo>
                  <a:lnTo>
                    <a:pt x="6156" y="0"/>
                  </a:lnTo>
                  <a:lnTo>
                    <a:pt x="6157" y="0"/>
                  </a:lnTo>
                  <a:lnTo>
                    <a:pt x="6158" y="0"/>
                  </a:lnTo>
                  <a:lnTo>
                    <a:pt x="6159" y="0"/>
                  </a:lnTo>
                  <a:lnTo>
                    <a:pt x="6159" y="0"/>
                  </a:lnTo>
                  <a:lnTo>
                    <a:pt x="6160" y="0"/>
                  </a:lnTo>
                  <a:lnTo>
                    <a:pt x="6161" y="0"/>
                  </a:lnTo>
                  <a:lnTo>
                    <a:pt x="6162" y="0"/>
                  </a:lnTo>
                  <a:lnTo>
                    <a:pt x="6163" y="0"/>
                  </a:lnTo>
                  <a:lnTo>
                    <a:pt x="6164" y="0"/>
                  </a:lnTo>
                  <a:lnTo>
                    <a:pt x="6165" y="0"/>
                  </a:lnTo>
                  <a:lnTo>
                    <a:pt x="6165" y="0"/>
                  </a:lnTo>
                  <a:lnTo>
                    <a:pt x="6166" y="0"/>
                  </a:lnTo>
                  <a:lnTo>
                    <a:pt x="6167" y="0"/>
                  </a:lnTo>
                  <a:lnTo>
                    <a:pt x="6168" y="0"/>
                  </a:lnTo>
                  <a:lnTo>
                    <a:pt x="6169" y="0"/>
                  </a:lnTo>
                  <a:lnTo>
                    <a:pt x="6170" y="0"/>
                  </a:lnTo>
                  <a:lnTo>
                    <a:pt x="6171" y="0"/>
                  </a:lnTo>
                  <a:lnTo>
                    <a:pt x="6172" y="0"/>
                  </a:lnTo>
                  <a:lnTo>
                    <a:pt x="6172" y="0"/>
                  </a:lnTo>
                  <a:lnTo>
                    <a:pt x="6173" y="0"/>
                  </a:lnTo>
                  <a:lnTo>
                    <a:pt x="6174" y="0"/>
                  </a:lnTo>
                  <a:lnTo>
                    <a:pt x="6174" y="0"/>
                  </a:lnTo>
                  <a:lnTo>
                    <a:pt x="6175" y="0"/>
                  </a:lnTo>
                  <a:lnTo>
                    <a:pt x="6176" y="0"/>
                  </a:lnTo>
                  <a:lnTo>
                    <a:pt x="6177" y="0"/>
                  </a:lnTo>
                  <a:lnTo>
                    <a:pt x="6178" y="0"/>
                  </a:lnTo>
                  <a:lnTo>
                    <a:pt x="6179" y="0"/>
                  </a:lnTo>
                  <a:lnTo>
                    <a:pt x="6179" y="0"/>
                  </a:lnTo>
                  <a:lnTo>
                    <a:pt x="6180" y="0"/>
                  </a:lnTo>
                  <a:lnTo>
                    <a:pt x="6181" y="0"/>
                  </a:lnTo>
                  <a:lnTo>
                    <a:pt x="6182" y="0"/>
                  </a:lnTo>
                  <a:lnTo>
                    <a:pt x="6183" y="0"/>
                  </a:lnTo>
                  <a:lnTo>
                    <a:pt x="6184" y="0"/>
                  </a:lnTo>
                  <a:lnTo>
                    <a:pt x="6185" y="0"/>
                  </a:lnTo>
                  <a:lnTo>
                    <a:pt x="6186" y="0"/>
                  </a:lnTo>
                  <a:lnTo>
                    <a:pt x="6186" y="0"/>
                  </a:lnTo>
                  <a:lnTo>
                    <a:pt x="6187" y="0"/>
                  </a:lnTo>
                  <a:lnTo>
                    <a:pt x="6188" y="0"/>
                  </a:lnTo>
                  <a:lnTo>
                    <a:pt x="6189" y="0"/>
                  </a:lnTo>
                  <a:lnTo>
                    <a:pt x="6190" y="0"/>
                  </a:lnTo>
                  <a:lnTo>
                    <a:pt x="6191" y="0"/>
                  </a:lnTo>
                  <a:lnTo>
                    <a:pt x="6192" y="0"/>
                  </a:lnTo>
                  <a:lnTo>
                    <a:pt x="6193" y="0"/>
                  </a:lnTo>
                  <a:lnTo>
                    <a:pt x="6193" y="0"/>
                  </a:lnTo>
                  <a:lnTo>
                    <a:pt x="6194" y="0"/>
                  </a:lnTo>
                  <a:lnTo>
                    <a:pt x="6195" y="0"/>
                  </a:lnTo>
                  <a:lnTo>
                    <a:pt x="6196" y="0"/>
                  </a:lnTo>
                  <a:lnTo>
                    <a:pt x="6197" y="0"/>
                  </a:lnTo>
                  <a:lnTo>
                    <a:pt x="6198" y="0"/>
                  </a:lnTo>
                  <a:lnTo>
                    <a:pt x="6199" y="0"/>
                  </a:lnTo>
                  <a:lnTo>
                    <a:pt x="6200" y="0"/>
                  </a:lnTo>
                  <a:lnTo>
                    <a:pt x="6200" y="0"/>
                  </a:lnTo>
                  <a:lnTo>
                    <a:pt x="6201" y="0"/>
                  </a:lnTo>
                  <a:lnTo>
                    <a:pt x="6202" y="0"/>
                  </a:lnTo>
                  <a:lnTo>
                    <a:pt x="6203" y="0"/>
                  </a:lnTo>
                  <a:lnTo>
                    <a:pt x="6204" y="0"/>
                  </a:lnTo>
                  <a:lnTo>
                    <a:pt x="6205" y="0"/>
                  </a:lnTo>
                  <a:lnTo>
                    <a:pt x="6206" y="0"/>
                  </a:lnTo>
                  <a:lnTo>
                    <a:pt x="6207" y="0"/>
                  </a:lnTo>
                  <a:lnTo>
                    <a:pt x="6207" y="0"/>
                  </a:lnTo>
                  <a:lnTo>
                    <a:pt x="6208" y="0"/>
                  </a:lnTo>
                  <a:lnTo>
                    <a:pt x="6209" y="0"/>
                  </a:lnTo>
                  <a:lnTo>
                    <a:pt x="6210" y="0"/>
                  </a:lnTo>
                  <a:lnTo>
                    <a:pt x="6211" y="0"/>
                  </a:lnTo>
                  <a:lnTo>
                    <a:pt x="6212" y="0"/>
                  </a:lnTo>
                  <a:lnTo>
                    <a:pt x="6213" y="0"/>
                  </a:lnTo>
                  <a:lnTo>
                    <a:pt x="6214" y="0"/>
                  </a:lnTo>
                  <a:lnTo>
                    <a:pt x="6214" y="0"/>
                  </a:lnTo>
                  <a:lnTo>
                    <a:pt x="6215" y="0"/>
                  </a:lnTo>
                  <a:lnTo>
                    <a:pt x="6216" y="0"/>
                  </a:lnTo>
                  <a:lnTo>
                    <a:pt x="6217" y="0"/>
                  </a:lnTo>
                  <a:lnTo>
                    <a:pt x="6218" y="0"/>
                  </a:lnTo>
                  <a:lnTo>
                    <a:pt x="6219" y="0"/>
                  </a:lnTo>
                  <a:lnTo>
                    <a:pt x="6220" y="0"/>
                  </a:lnTo>
                  <a:lnTo>
                    <a:pt x="6221" y="0"/>
                  </a:lnTo>
                  <a:lnTo>
                    <a:pt x="6221" y="0"/>
                  </a:lnTo>
                  <a:lnTo>
                    <a:pt x="6222" y="0"/>
                  </a:lnTo>
                  <a:lnTo>
                    <a:pt x="6223" y="0"/>
                  </a:lnTo>
                  <a:lnTo>
                    <a:pt x="6224" y="0"/>
                  </a:lnTo>
                  <a:lnTo>
                    <a:pt x="6225" y="0"/>
                  </a:lnTo>
                  <a:lnTo>
                    <a:pt x="6226" y="0"/>
                  </a:lnTo>
                  <a:lnTo>
                    <a:pt x="6227" y="0"/>
                  </a:lnTo>
                  <a:lnTo>
                    <a:pt x="6227" y="0"/>
                  </a:lnTo>
                  <a:lnTo>
                    <a:pt x="6228" y="0"/>
                  </a:lnTo>
                  <a:lnTo>
                    <a:pt x="6229" y="0"/>
                  </a:lnTo>
                  <a:lnTo>
                    <a:pt x="6230" y="0"/>
                  </a:lnTo>
                  <a:lnTo>
                    <a:pt x="6231" y="0"/>
                  </a:lnTo>
                  <a:lnTo>
                    <a:pt x="6232" y="0"/>
                  </a:lnTo>
                  <a:lnTo>
                    <a:pt x="6233" y="0"/>
                  </a:lnTo>
                  <a:lnTo>
                    <a:pt x="6234" y="0"/>
                  </a:lnTo>
                  <a:lnTo>
                    <a:pt x="6234" y="0"/>
                  </a:lnTo>
                  <a:lnTo>
                    <a:pt x="6235" y="0"/>
                  </a:lnTo>
                  <a:lnTo>
                    <a:pt x="6236" y="0"/>
                  </a:lnTo>
                  <a:lnTo>
                    <a:pt x="6237" y="0"/>
                  </a:lnTo>
                  <a:lnTo>
                    <a:pt x="6238" y="0"/>
                  </a:lnTo>
                  <a:lnTo>
                    <a:pt x="6239" y="0"/>
                  </a:lnTo>
                  <a:lnTo>
                    <a:pt x="6240" y="0"/>
                  </a:lnTo>
                  <a:lnTo>
                    <a:pt x="6241" y="0"/>
                  </a:lnTo>
                  <a:lnTo>
                    <a:pt x="6241" y="0"/>
                  </a:lnTo>
                  <a:lnTo>
                    <a:pt x="6242" y="0"/>
                  </a:lnTo>
                  <a:lnTo>
                    <a:pt x="6243" y="0"/>
                  </a:lnTo>
                  <a:lnTo>
                    <a:pt x="6244" y="0"/>
                  </a:lnTo>
                  <a:lnTo>
                    <a:pt x="6245" y="0"/>
                  </a:lnTo>
                  <a:lnTo>
                    <a:pt x="6246" y="0"/>
                  </a:lnTo>
                  <a:lnTo>
                    <a:pt x="6247" y="0"/>
                  </a:lnTo>
                  <a:lnTo>
                    <a:pt x="6248" y="0"/>
                  </a:lnTo>
                  <a:lnTo>
                    <a:pt x="6248" y="0"/>
                  </a:lnTo>
                  <a:lnTo>
                    <a:pt x="6249" y="0"/>
                  </a:lnTo>
                  <a:lnTo>
                    <a:pt x="6250" y="0"/>
                  </a:lnTo>
                  <a:lnTo>
                    <a:pt x="6251" y="0"/>
                  </a:lnTo>
                  <a:lnTo>
                    <a:pt x="6252" y="0"/>
                  </a:lnTo>
                  <a:lnTo>
                    <a:pt x="6253" y="0"/>
                  </a:lnTo>
                  <a:lnTo>
                    <a:pt x="6254" y="0"/>
                  </a:lnTo>
                  <a:lnTo>
                    <a:pt x="6255" y="0"/>
                  </a:lnTo>
                  <a:lnTo>
                    <a:pt x="6255" y="0"/>
                  </a:lnTo>
                  <a:lnTo>
                    <a:pt x="6256" y="0"/>
                  </a:lnTo>
                  <a:lnTo>
                    <a:pt x="6257" y="0"/>
                  </a:lnTo>
                  <a:lnTo>
                    <a:pt x="6258" y="0"/>
                  </a:lnTo>
                  <a:lnTo>
                    <a:pt x="6259" y="0"/>
                  </a:lnTo>
                  <a:lnTo>
                    <a:pt x="6260" y="0"/>
                  </a:lnTo>
                  <a:lnTo>
                    <a:pt x="6261" y="0"/>
                  </a:lnTo>
                  <a:lnTo>
                    <a:pt x="6262" y="0"/>
                  </a:lnTo>
                  <a:lnTo>
                    <a:pt x="6262" y="0"/>
                  </a:lnTo>
                  <a:lnTo>
                    <a:pt x="6263" y="0"/>
                  </a:lnTo>
                  <a:lnTo>
                    <a:pt x="6264" y="0"/>
                  </a:lnTo>
                  <a:lnTo>
                    <a:pt x="6265" y="0"/>
                  </a:lnTo>
                  <a:lnTo>
                    <a:pt x="6266" y="0"/>
                  </a:lnTo>
                  <a:lnTo>
                    <a:pt x="6267" y="0"/>
                  </a:lnTo>
                  <a:lnTo>
                    <a:pt x="6268" y="0"/>
                  </a:lnTo>
                  <a:lnTo>
                    <a:pt x="6269" y="0"/>
                  </a:lnTo>
                  <a:lnTo>
                    <a:pt x="6269" y="0"/>
                  </a:lnTo>
                  <a:lnTo>
                    <a:pt x="6270" y="0"/>
                  </a:lnTo>
                  <a:lnTo>
                    <a:pt x="6271" y="0"/>
                  </a:lnTo>
                  <a:lnTo>
                    <a:pt x="6272" y="0"/>
                  </a:lnTo>
                  <a:lnTo>
                    <a:pt x="6273" y="0"/>
                  </a:lnTo>
                  <a:lnTo>
                    <a:pt x="6274" y="0"/>
                  </a:lnTo>
                  <a:lnTo>
                    <a:pt x="6275" y="0"/>
                  </a:lnTo>
                  <a:lnTo>
                    <a:pt x="6276" y="0"/>
                  </a:lnTo>
                  <a:lnTo>
                    <a:pt x="6276" y="0"/>
                  </a:lnTo>
                  <a:lnTo>
                    <a:pt x="6277" y="0"/>
                  </a:lnTo>
                  <a:lnTo>
                    <a:pt x="6278" y="0"/>
                  </a:lnTo>
                  <a:lnTo>
                    <a:pt x="6278" y="0"/>
                  </a:lnTo>
                  <a:lnTo>
                    <a:pt x="6279" y="0"/>
                  </a:lnTo>
                  <a:lnTo>
                    <a:pt x="6280" y="0"/>
                  </a:lnTo>
                  <a:lnTo>
                    <a:pt x="6281" y="0"/>
                  </a:lnTo>
                  <a:lnTo>
                    <a:pt x="6282" y="0"/>
                  </a:lnTo>
                  <a:lnTo>
                    <a:pt x="6283" y="0"/>
                  </a:lnTo>
                  <a:lnTo>
                    <a:pt x="6283" y="0"/>
                  </a:lnTo>
                  <a:lnTo>
                    <a:pt x="6284" y="0"/>
                  </a:lnTo>
                  <a:lnTo>
                    <a:pt x="6285" y="0"/>
                  </a:lnTo>
                  <a:lnTo>
                    <a:pt x="6286" y="0"/>
                  </a:lnTo>
                  <a:lnTo>
                    <a:pt x="6287" y="0"/>
                  </a:lnTo>
                  <a:lnTo>
                    <a:pt x="6288" y="0"/>
                  </a:lnTo>
                  <a:lnTo>
                    <a:pt x="6289" y="0"/>
                  </a:lnTo>
                  <a:lnTo>
                    <a:pt x="6289" y="0"/>
                  </a:lnTo>
                  <a:lnTo>
                    <a:pt x="6290" y="0"/>
                  </a:lnTo>
                  <a:lnTo>
                    <a:pt x="6291" y="0"/>
                  </a:lnTo>
                  <a:lnTo>
                    <a:pt x="6292" y="0"/>
                  </a:lnTo>
                  <a:lnTo>
                    <a:pt x="6293" y="0"/>
                  </a:lnTo>
                  <a:lnTo>
                    <a:pt x="6294" y="0"/>
                  </a:lnTo>
                  <a:lnTo>
                    <a:pt x="6295" y="0"/>
                  </a:lnTo>
                  <a:lnTo>
                    <a:pt x="6296" y="0"/>
                  </a:lnTo>
                  <a:lnTo>
                    <a:pt x="6296" y="0"/>
                  </a:lnTo>
                  <a:lnTo>
                    <a:pt x="6297" y="0"/>
                  </a:lnTo>
                  <a:lnTo>
                    <a:pt x="6298" y="0"/>
                  </a:lnTo>
                  <a:lnTo>
                    <a:pt x="6299" y="0"/>
                  </a:lnTo>
                  <a:lnTo>
                    <a:pt x="6300" y="0"/>
                  </a:lnTo>
                  <a:lnTo>
                    <a:pt x="6301" y="0"/>
                  </a:lnTo>
                  <a:lnTo>
                    <a:pt x="6302" y="0"/>
                  </a:lnTo>
                  <a:lnTo>
                    <a:pt x="6303" y="0"/>
                  </a:lnTo>
                  <a:lnTo>
                    <a:pt x="6303" y="0"/>
                  </a:lnTo>
                  <a:lnTo>
                    <a:pt x="6304" y="0"/>
                  </a:lnTo>
                  <a:lnTo>
                    <a:pt x="6305" y="0"/>
                  </a:lnTo>
                  <a:lnTo>
                    <a:pt x="6306" y="0"/>
                  </a:lnTo>
                  <a:lnTo>
                    <a:pt x="6307" y="0"/>
                  </a:lnTo>
                  <a:lnTo>
                    <a:pt x="6308" y="0"/>
                  </a:lnTo>
                  <a:lnTo>
                    <a:pt x="6309" y="0"/>
                  </a:lnTo>
                  <a:lnTo>
                    <a:pt x="6310" y="0"/>
                  </a:lnTo>
                  <a:lnTo>
                    <a:pt x="6310" y="0"/>
                  </a:lnTo>
                  <a:lnTo>
                    <a:pt x="6311" y="0"/>
                  </a:lnTo>
                  <a:lnTo>
                    <a:pt x="6312" y="0"/>
                  </a:lnTo>
                  <a:lnTo>
                    <a:pt x="6313" y="0"/>
                  </a:lnTo>
                  <a:lnTo>
                    <a:pt x="6314" y="0"/>
                  </a:lnTo>
                  <a:lnTo>
                    <a:pt x="6315" y="0"/>
                  </a:lnTo>
                  <a:lnTo>
                    <a:pt x="6316" y="0"/>
                  </a:lnTo>
                  <a:lnTo>
                    <a:pt x="6317" y="0"/>
                  </a:lnTo>
                  <a:lnTo>
                    <a:pt x="6317" y="0"/>
                  </a:lnTo>
                  <a:lnTo>
                    <a:pt x="6318" y="0"/>
                  </a:lnTo>
                  <a:lnTo>
                    <a:pt x="6319" y="0"/>
                  </a:lnTo>
                  <a:lnTo>
                    <a:pt x="6320" y="0"/>
                  </a:lnTo>
                  <a:lnTo>
                    <a:pt x="6321" y="0"/>
                  </a:lnTo>
                  <a:lnTo>
                    <a:pt x="6322" y="0"/>
                  </a:lnTo>
                  <a:lnTo>
                    <a:pt x="6323" y="0"/>
                  </a:lnTo>
                  <a:lnTo>
                    <a:pt x="6324" y="0"/>
                  </a:lnTo>
                  <a:lnTo>
                    <a:pt x="6324" y="0"/>
                  </a:lnTo>
                  <a:lnTo>
                    <a:pt x="6325" y="0"/>
                  </a:lnTo>
                  <a:lnTo>
                    <a:pt x="6326" y="0"/>
                  </a:lnTo>
                  <a:lnTo>
                    <a:pt x="6327" y="0"/>
                  </a:lnTo>
                  <a:lnTo>
                    <a:pt x="6328" y="0"/>
                  </a:lnTo>
                  <a:lnTo>
                    <a:pt x="6329" y="0"/>
                  </a:lnTo>
                  <a:lnTo>
                    <a:pt x="6330" y="0"/>
                  </a:lnTo>
                  <a:lnTo>
                    <a:pt x="6331" y="0"/>
                  </a:lnTo>
                  <a:lnTo>
                    <a:pt x="6331" y="0"/>
                  </a:lnTo>
                  <a:lnTo>
                    <a:pt x="6332" y="0"/>
                  </a:lnTo>
                  <a:lnTo>
                    <a:pt x="6333" y="0"/>
                  </a:lnTo>
                  <a:lnTo>
                    <a:pt x="6334" y="0"/>
                  </a:lnTo>
                  <a:lnTo>
                    <a:pt x="6335" y="0"/>
                  </a:lnTo>
                  <a:lnTo>
                    <a:pt x="6336" y="0"/>
                  </a:lnTo>
                  <a:lnTo>
                    <a:pt x="6337" y="0"/>
                  </a:lnTo>
                  <a:lnTo>
                    <a:pt x="6338" y="0"/>
                  </a:lnTo>
                  <a:lnTo>
                    <a:pt x="6338" y="0"/>
                  </a:lnTo>
                  <a:lnTo>
                    <a:pt x="6339" y="0"/>
                  </a:lnTo>
                  <a:lnTo>
                    <a:pt x="6340" y="0"/>
                  </a:lnTo>
                  <a:lnTo>
                    <a:pt x="6341" y="0"/>
                  </a:lnTo>
                  <a:lnTo>
                    <a:pt x="6342" y="0"/>
                  </a:lnTo>
                  <a:lnTo>
                    <a:pt x="6343" y="0"/>
                  </a:lnTo>
                  <a:lnTo>
                    <a:pt x="6344" y="0"/>
                  </a:lnTo>
                  <a:lnTo>
                    <a:pt x="6345" y="0"/>
                  </a:lnTo>
                  <a:lnTo>
                    <a:pt x="6345" y="0"/>
                  </a:lnTo>
                  <a:lnTo>
                    <a:pt x="6346" y="0"/>
                  </a:lnTo>
                  <a:lnTo>
                    <a:pt x="6347" y="0"/>
                  </a:lnTo>
                  <a:lnTo>
                    <a:pt x="6348" y="0"/>
                  </a:lnTo>
                  <a:lnTo>
                    <a:pt x="6349" y="0"/>
                  </a:lnTo>
                  <a:lnTo>
                    <a:pt x="6350" y="0"/>
                  </a:lnTo>
                  <a:lnTo>
                    <a:pt x="6351" y="0"/>
                  </a:lnTo>
                  <a:lnTo>
                    <a:pt x="6351" y="0"/>
                  </a:lnTo>
                  <a:lnTo>
                    <a:pt x="6352" y="0"/>
                  </a:lnTo>
                  <a:lnTo>
                    <a:pt x="6353" y="0"/>
                  </a:lnTo>
                  <a:lnTo>
                    <a:pt x="6354" y="0"/>
                  </a:lnTo>
                  <a:lnTo>
                    <a:pt x="6355" y="0"/>
                  </a:lnTo>
                  <a:lnTo>
                    <a:pt x="6356" y="0"/>
                  </a:lnTo>
                  <a:lnTo>
                    <a:pt x="6357" y="0"/>
                  </a:lnTo>
                  <a:lnTo>
                    <a:pt x="6358" y="0"/>
                  </a:lnTo>
                  <a:lnTo>
                    <a:pt x="6358" y="0"/>
                  </a:lnTo>
                  <a:lnTo>
                    <a:pt x="6359" y="0"/>
                  </a:lnTo>
                  <a:lnTo>
                    <a:pt x="6360" y="0"/>
                  </a:lnTo>
                  <a:lnTo>
                    <a:pt x="6361" y="0"/>
                  </a:lnTo>
                  <a:lnTo>
                    <a:pt x="6362" y="0"/>
                  </a:lnTo>
                  <a:lnTo>
                    <a:pt x="6363" y="0"/>
                  </a:lnTo>
                  <a:lnTo>
                    <a:pt x="6364" y="0"/>
                  </a:lnTo>
                  <a:lnTo>
                    <a:pt x="6365" y="0"/>
                  </a:lnTo>
                  <a:lnTo>
                    <a:pt x="6365" y="0"/>
                  </a:lnTo>
                  <a:lnTo>
                    <a:pt x="6366" y="0"/>
                  </a:lnTo>
                  <a:lnTo>
                    <a:pt x="6367" y="0"/>
                  </a:lnTo>
                  <a:lnTo>
                    <a:pt x="6368" y="0"/>
                  </a:lnTo>
                  <a:lnTo>
                    <a:pt x="6369" y="0"/>
                  </a:lnTo>
                  <a:lnTo>
                    <a:pt x="6370" y="0"/>
                  </a:lnTo>
                  <a:lnTo>
                    <a:pt x="6371" y="0"/>
                  </a:lnTo>
                  <a:lnTo>
                    <a:pt x="6372" y="0"/>
                  </a:lnTo>
                  <a:lnTo>
                    <a:pt x="6372" y="0"/>
                  </a:lnTo>
                  <a:lnTo>
                    <a:pt x="6373" y="0"/>
                  </a:lnTo>
                  <a:lnTo>
                    <a:pt x="6374" y="0"/>
                  </a:lnTo>
                  <a:lnTo>
                    <a:pt x="6375" y="0"/>
                  </a:lnTo>
                  <a:lnTo>
                    <a:pt x="6376" y="0"/>
                  </a:lnTo>
                  <a:lnTo>
                    <a:pt x="6377" y="0"/>
                  </a:lnTo>
                  <a:lnTo>
                    <a:pt x="6378" y="0"/>
                  </a:lnTo>
                  <a:lnTo>
                    <a:pt x="6379" y="0"/>
                  </a:lnTo>
                  <a:lnTo>
                    <a:pt x="6379" y="0"/>
                  </a:lnTo>
                  <a:lnTo>
                    <a:pt x="6380" y="0"/>
                  </a:lnTo>
                  <a:lnTo>
                    <a:pt x="6381" y="0"/>
                  </a:lnTo>
                  <a:lnTo>
                    <a:pt x="6382" y="0"/>
                  </a:lnTo>
                  <a:lnTo>
                    <a:pt x="6382" y="0"/>
                  </a:lnTo>
                  <a:lnTo>
                    <a:pt x="6383" y="0"/>
                  </a:lnTo>
                  <a:lnTo>
                    <a:pt x="6384" y="0"/>
                  </a:lnTo>
                  <a:lnTo>
                    <a:pt x="6385" y="0"/>
                  </a:lnTo>
                  <a:lnTo>
                    <a:pt x="6386" y="0"/>
                  </a:lnTo>
                  <a:lnTo>
                    <a:pt x="6386" y="0"/>
                  </a:lnTo>
                  <a:lnTo>
                    <a:pt x="6387" y="0"/>
                  </a:lnTo>
                  <a:lnTo>
                    <a:pt x="6388" y="0"/>
                  </a:lnTo>
                  <a:lnTo>
                    <a:pt x="6389" y="0"/>
                  </a:lnTo>
                  <a:lnTo>
                    <a:pt x="6390" y="0"/>
                  </a:lnTo>
                  <a:lnTo>
                    <a:pt x="6391" y="0"/>
                  </a:lnTo>
                  <a:lnTo>
                    <a:pt x="6392" y="0"/>
                  </a:lnTo>
                  <a:lnTo>
                    <a:pt x="6393" y="0"/>
                  </a:lnTo>
                  <a:lnTo>
                    <a:pt x="6393" y="0"/>
                  </a:lnTo>
                  <a:lnTo>
                    <a:pt x="6394" y="0"/>
                  </a:lnTo>
                  <a:lnTo>
                    <a:pt x="6395" y="0"/>
                  </a:lnTo>
                  <a:lnTo>
                    <a:pt x="6396" y="0"/>
                  </a:lnTo>
                  <a:lnTo>
                    <a:pt x="6397" y="0"/>
                  </a:lnTo>
                  <a:lnTo>
                    <a:pt x="6398" y="0"/>
                  </a:lnTo>
                  <a:lnTo>
                    <a:pt x="6399" y="0"/>
                  </a:lnTo>
                  <a:lnTo>
                    <a:pt x="6400" y="0"/>
                  </a:lnTo>
                  <a:lnTo>
                    <a:pt x="6400" y="0"/>
                  </a:lnTo>
                  <a:lnTo>
                    <a:pt x="6401" y="0"/>
                  </a:lnTo>
                  <a:lnTo>
                    <a:pt x="6402" y="0"/>
                  </a:lnTo>
                  <a:lnTo>
                    <a:pt x="6403" y="0"/>
                  </a:lnTo>
                  <a:lnTo>
                    <a:pt x="6404" y="0"/>
                  </a:lnTo>
                  <a:lnTo>
                    <a:pt x="6405" y="0"/>
                  </a:lnTo>
                  <a:lnTo>
                    <a:pt x="6406" y="0"/>
                  </a:lnTo>
                  <a:lnTo>
                    <a:pt x="6407" y="0"/>
                  </a:lnTo>
                  <a:lnTo>
                    <a:pt x="6407" y="0"/>
                  </a:lnTo>
                  <a:lnTo>
                    <a:pt x="6408" y="0"/>
                  </a:lnTo>
                  <a:lnTo>
                    <a:pt x="6409" y="0"/>
                  </a:lnTo>
                  <a:lnTo>
                    <a:pt x="6410" y="0"/>
                  </a:lnTo>
                  <a:lnTo>
                    <a:pt x="6411" y="0"/>
                  </a:lnTo>
                  <a:lnTo>
                    <a:pt x="6412" y="0"/>
                  </a:lnTo>
                  <a:lnTo>
                    <a:pt x="6413" y="0"/>
                  </a:lnTo>
                  <a:lnTo>
                    <a:pt x="6413" y="0"/>
                  </a:lnTo>
                  <a:lnTo>
                    <a:pt x="6414" y="0"/>
                  </a:lnTo>
                  <a:lnTo>
                    <a:pt x="6415" y="0"/>
                  </a:lnTo>
                  <a:lnTo>
                    <a:pt x="6416" y="0"/>
                  </a:lnTo>
                  <a:lnTo>
                    <a:pt x="6417" y="0"/>
                  </a:lnTo>
                  <a:lnTo>
                    <a:pt x="6418" y="0"/>
                  </a:lnTo>
                  <a:lnTo>
                    <a:pt x="6419" y="0"/>
                  </a:lnTo>
                  <a:lnTo>
                    <a:pt x="6420" y="0"/>
                  </a:lnTo>
                  <a:lnTo>
                    <a:pt x="6420" y="0"/>
                  </a:lnTo>
                  <a:lnTo>
                    <a:pt x="6421" y="0"/>
                  </a:lnTo>
                  <a:lnTo>
                    <a:pt x="6422" y="0"/>
                  </a:lnTo>
                  <a:lnTo>
                    <a:pt x="6423" y="0"/>
                  </a:lnTo>
                  <a:lnTo>
                    <a:pt x="6424" y="0"/>
                  </a:lnTo>
                  <a:lnTo>
                    <a:pt x="6425" y="0"/>
                  </a:lnTo>
                  <a:lnTo>
                    <a:pt x="6426" y="0"/>
                  </a:lnTo>
                  <a:lnTo>
                    <a:pt x="6427" y="0"/>
                  </a:lnTo>
                  <a:lnTo>
                    <a:pt x="6427" y="0"/>
                  </a:lnTo>
                  <a:lnTo>
                    <a:pt x="6428" y="0"/>
                  </a:lnTo>
                  <a:lnTo>
                    <a:pt x="6429" y="0"/>
                  </a:lnTo>
                  <a:lnTo>
                    <a:pt x="6430" y="0"/>
                  </a:lnTo>
                  <a:lnTo>
                    <a:pt x="6431" y="0"/>
                  </a:lnTo>
                  <a:lnTo>
                    <a:pt x="6432" y="0"/>
                  </a:lnTo>
                  <a:lnTo>
                    <a:pt x="6433" y="0"/>
                  </a:lnTo>
                  <a:lnTo>
                    <a:pt x="6434" y="0"/>
                  </a:lnTo>
                  <a:lnTo>
                    <a:pt x="6434" y="0"/>
                  </a:lnTo>
                  <a:lnTo>
                    <a:pt x="6435" y="0"/>
                  </a:lnTo>
                  <a:lnTo>
                    <a:pt x="6436" y="0"/>
                  </a:lnTo>
                  <a:lnTo>
                    <a:pt x="6437" y="0"/>
                  </a:lnTo>
                  <a:lnTo>
                    <a:pt x="6438" y="0"/>
                  </a:lnTo>
                  <a:lnTo>
                    <a:pt x="6439" y="0"/>
                  </a:lnTo>
                  <a:lnTo>
                    <a:pt x="6440" y="0"/>
                  </a:lnTo>
                  <a:lnTo>
                    <a:pt x="6441" y="0"/>
                  </a:lnTo>
                  <a:lnTo>
                    <a:pt x="6441" y="0"/>
                  </a:lnTo>
                  <a:lnTo>
                    <a:pt x="6442" y="0"/>
                  </a:lnTo>
                  <a:lnTo>
                    <a:pt x="6443" y="0"/>
                  </a:lnTo>
                  <a:lnTo>
                    <a:pt x="6444" y="0"/>
                  </a:lnTo>
                  <a:lnTo>
                    <a:pt x="6445" y="0"/>
                  </a:lnTo>
                  <a:lnTo>
                    <a:pt x="6446" y="0"/>
                  </a:lnTo>
                  <a:lnTo>
                    <a:pt x="6447" y="0"/>
                  </a:lnTo>
                  <a:lnTo>
                    <a:pt x="6448" y="0"/>
                  </a:lnTo>
                  <a:lnTo>
                    <a:pt x="6448" y="0"/>
                  </a:lnTo>
                  <a:lnTo>
                    <a:pt x="6449" y="0"/>
                  </a:lnTo>
                  <a:lnTo>
                    <a:pt x="6450" y="0"/>
                  </a:lnTo>
                  <a:lnTo>
                    <a:pt x="6451" y="0"/>
                  </a:lnTo>
                  <a:lnTo>
                    <a:pt x="6452" y="0"/>
                  </a:lnTo>
                  <a:lnTo>
                    <a:pt x="6453" y="0"/>
                  </a:lnTo>
                  <a:lnTo>
                    <a:pt x="6454" y="0"/>
                  </a:lnTo>
                  <a:lnTo>
                    <a:pt x="6455" y="0"/>
                  </a:lnTo>
                  <a:lnTo>
                    <a:pt x="6455" y="0"/>
                  </a:lnTo>
                  <a:lnTo>
                    <a:pt x="6456" y="0"/>
                  </a:lnTo>
                  <a:lnTo>
                    <a:pt x="6457" y="0"/>
                  </a:lnTo>
                  <a:lnTo>
                    <a:pt x="6458" y="0"/>
                  </a:lnTo>
                  <a:lnTo>
                    <a:pt x="6459" y="0"/>
                  </a:lnTo>
                  <a:lnTo>
                    <a:pt x="6460" y="0"/>
                  </a:lnTo>
                  <a:lnTo>
                    <a:pt x="6461" y="0"/>
                  </a:lnTo>
                  <a:lnTo>
                    <a:pt x="6462" y="0"/>
                  </a:lnTo>
                  <a:lnTo>
                    <a:pt x="6462" y="0"/>
                  </a:lnTo>
                  <a:lnTo>
                    <a:pt x="6463" y="0"/>
                  </a:lnTo>
                  <a:lnTo>
                    <a:pt x="6464" y="0"/>
                  </a:lnTo>
                  <a:lnTo>
                    <a:pt x="6465" y="0"/>
                  </a:lnTo>
                  <a:lnTo>
                    <a:pt x="6466" y="0"/>
                  </a:lnTo>
                  <a:lnTo>
                    <a:pt x="6467" y="0"/>
                  </a:lnTo>
                  <a:lnTo>
                    <a:pt x="6468" y="0"/>
                  </a:lnTo>
                  <a:lnTo>
                    <a:pt x="6468" y="0"/>
                  </a:lnTo>
                  <a:lnTo>
                    <a:pt x="6469" y="0"/>
                  </a:lnTo>
                  <a:lnTo>
                    <a:pt x="6470" y="0"/>
                  </a:lnTo>
                  <a:lnTo>
                    <a:pt x="6471" y="0"/>
                  </a:lnTo>
                  <a:lnTo>
                    <a:pt x="6472" y="0"/>
                  </a:lnTo>
                  <a:lnTo>
                    <a:pt x="6473" y="0"/>
                  </a:lnTo>
                  <a:lnTo>
                    <a:pt x="6474" y="0"/>
                  </a:lnTo>
                  <a:lnTo>
                    <a:pt x="6475" y="0"/>
                  </a:lnTo>
                  <a:lnTo>
                    <a:pt x="6475" y="0"/>
                  </a:lnTo>
                  <a:lnTo>
                    <a:pt x="6476" y="0"/>
                  </a:lnTo>
                  <a:lnTo>
                    <a:pt x="6477" y="0"/>
                  </a:lnTo>
                  <a:lnTo>
                    <a:pt x="6478" y="0"/>
                  </a:lnTo>
                  <a:lnTo>
                    <a:pt x="6479" y="0"/>
                  </a:lnTo>
                  <a:lnTo>
                    <a:pt x="6480" y="0"/>
                  </a:lnTo>
                  <a:lnTo>
                    <a:pt x="6481" y="0"/>
                  </a:lnTo>
                  <a:lnTo>
                    <a:pt x="6482" y="0"/>
                  </a:lnTo>
                  <a:lnTo>
                    <a:pt x="6482" y="0"/>
                  </a:lnTo>
                  <a:lnTo>
                    <a:pt x="6483" y="0"/>
                  </a:lnTo>
                  <a:lnTo>
                    <a:pt x="6484" y="0"/>
                  </a:lnTo>
                  <a:lnTo>
                    <a:pt x="6485" y="0"/>
                  </a:lnTo>
                  <a:lnTo>
                    <a:pt x="6486" y="0"/>
                  </a:lnTo>
                  <a:lnTo>
                    <a:pt x="6486" y="0"/>
                  </a:lnTo>
                  <a:lnTo>
                    <a:pt x="6487" y="0"/>
                  </a:lnTo>
                  <a:lnTo>
                    <a:pt x="6488" y="0"/>
                  </a:lnTo>
                  <a:lnTo>
                    <a:pt x="6489" y="0"/>
                  </a:lnTo>
                  <a:lnTo>
                    <a:pt x="6489" y="0"/>
                  </a:lnTo>
                  <a:lnTo>
                    <a:pt x="6490" y="0"/>
                  </a:lnTo>
                  <a:lnTo>
                    <a:pt x="6491" y="0"/>
                  </a:lnTo>
                  <a:lnTo>
                    <a:pt x="6492" y="0"/>
                  </a:lnTo>
                  <a:lnTo>
                    <a:pt x="6493" y="0"/>
                  </a:lnTo>
                  <a:lnTo>
                    <a:pt x="6494" y="0"/>
                  </a:lnTo>
                  <a:lnTo>
                    <a:pt x="6495" y="0"/>
                  </a:lnTo>
                  <a:lnTo>
                    <a:pt x="6496" y="0"/>
                  </a:lnTo>
                  <a:lnTo>
                    <a:pt x="6496" y="0"/>
                  </a:lnTo>
                  <a:lnTo>
                    <a:pt x="6497" y="0"/>
                  </a:lnTo>
                  <a:lnTo>
                    <a:pt x="6498" y="0"/>
                  </a:lnTo>
                  <a:lnTo>
                    <a:pt x="6499" y="0"/>
                  </a:lnTo>
                  <a:lnTo>
                    <a:pt x="6500" y="0"/>
                  </a:lnTo>
                  <a:lnTo>
                    <a:pt x="6501" y="0"/>
                  </a:lnTo>
                  <a:lnTo>
                    <a:pt x="6502" y="0"/>
                  </a:lnTo>
                  <a:lnTo>
                    <a:pt x="6503" y="0"/>
                  </a:lnTo>
                  <a:lnTo>
                    <a:pt x="6503" y="0"/>
                  </a:lnTo>
                  <a:lnTo>
                    <a:pt x="6504" y="0"/>
                  </a:lnTo>
                  <a:lnTo>
                    <a:pt x="6505" y="0"/>
                  </a:lnTo>
                  <a:lnTo>
                    <a:pt x="6506" y="0"/>
                  </a:lnTo>
                  <a:lnTo>
                    <a:pt x="6507" y="0"/>
                  </a:lnTo>
                  <a:lnTo>
                    <a:pt x="6508" y="0"/>
                  </a:lnTo>
                  <a:lnTo>
                    <a:pt x="6509" y="0"/>
                  </a:lnTo>
                  <a:lnTo>
                    <a:pt x="6510" y="0"/>
                  </a:lnTo>
                  <a:lnTo>
                    <a:pt x="6510" y="0"/>
                  </a:lnTo>
                  <a:lnTo>
                    <a:pt x="6511" y="0"/>
                  </a:lnTo>
                  <a:lnTo>
                    <a:pt x="6512" y="0"/>
                  </a:lnTo>
                  <a:lnTo>
                    <a:pt x="6513" y="0"/>
                  </a:lnTo>
                  <a:lnTo>
                    <a:pt x="6514" y="0"/>
                  </a:lnTo>
                  <a:lnTo>
                    <a:pt x="6515" y="0"/>
                  </a:lnTo>
                  <a:lnTo>
                    <a:pt x="6516" y="0"/>
                  </a:lnTo>
                  <a:lnTo>
                    <a:pt x="6517" y="0"/>
                  </a:lnTo>
                  <a:lnTo>
                    <a:pt x="6517" y="0"/>
                  </a:lnTo>
                  <a:lnTo>
                    <a:pt x="6518" y="0"/>
                  </a:lnTo>
                  <a:lnTo>
                    <a:pt x="6519" y="0"/>
                  </a:lnTo>
                  <a:lnTo>
                    <a:pt x="6520" y="0"/>
                  </a:lnTo>
                  <a:lnTo>
                    <a:pt x="6521" y="0"/>
                  </a:lnTo>
                  <a:lnTo>
                    <a:pt x="6522" y="0"/>
                  </a:lnTo>
                  <a:lnTo>
                    <a:pt x="6523" y="0"/>
                  </a:lnTo>
                  <a:lnTo>
                    <a:pt x="6524" y="0"/>
                  </a:lnTo>
                  <a:lnTo>
                    <a:pt x="6524" y="0"/>
                  </a:lnTo>
                  <a:lnTo>
                    <a:pt x="6525" y="0"/>
                  </a:lnTo>
                  <a:lnTo>
                    <a:pt x="6526" y="0"/>
                  </a:lnTo>
                  <a:lnTo>
                    <a:pt x="6527" y="0"/>
                  </a:lnTo>
                  <a:lnTo>
                    <a:pt x="6528" y="0"/>
                  </a:lnTo>
                  <a:lnTo>
                    <a:pt x="6529" y="0"/>
                  </a:lnTo>
                  <a:lnTo>
                    <a:pt x="6530" y="0"/>
                  </a:lnTo>
                  <a:lnTo>
                    <a:pt x="6530" y="0"/>
                  </a:lnTo>
                  <a:lnTo>
                    <a:pt x="6531" y="0"/>
                  </a:lnTo>
                  <a:lnTo>
                    <a:pt x="6532" y="0"/>
                  </a:lnTo>
                  <a:lnTo>
                    <a:pt x="6533" y="0"/>
                  </a:lnTo>
                  <a:lnTo>
                    <a:pt x="6534" y="0"/>
                  </a:lnTo>
                  <a:lnTo>
                    <a:pt x="6535" y="0"/>
                  </a:lnTo>
                  <a:lnTo>
                    <a:pt x="6536" y="0"/>
                  </a:lnTo>
                  <a:lnTo>
                    <a:pt x="6537" y="0"/>
                  </a:lnTo>
                  <a:lnTo>
                    <a:pt x="6537" y="0"/>
                  </a:lnTo>
                  <a:lnTo>
                    <a:pt x="6538" y="0"/>
                  </a:lnTo>
                  <a:lnTo>
                    <a:pt x="6539" y="0"/>
                  </a:lnTo>
                  <a:lnTo>
                    <a:pt x="6540" y="0"/>
                  </a:lnTo>
                  <a:lnTo>
                    <a:pt x="6541" y="0"/>
                  </a:lnTo>
                  <a:lnTo>
                    <a:pt x="6542" y="0"/>
                  </a:lnTo>
                  <a:lnTo>
                    <a:pt x="6543" y="0"/>
                  </a:lnTo>
                  <a:lnTo>
                    <a:pt x="6544" y="0"/>
                  </a:lnTo>
                  <a:lnTo>
                    <a:pt x="6544" y="0"/>
                  </a:lnTo>
                  <a:lnTo>
                    <a:pt x="6545" y="0"/>
                  </a:lnTo>
                  <a:lnTo>
                    <a:pt x="6546" y="0"/>
                  </a:lnTo>
                  <a:lnTo>
                    <a:pt x="6547" y="0"/>
                  </a:lnTo>
                  <a:lnTo>
                    <a:pt x="6548" y="0"/>
                  </a:lnTo>
                  <a:lnTo>
                    <a:pt x="6549" y="0"/>
                  </a:lnTo>
                  <a:lnTo>
                    <a:pt x="6550" y="0"/>
                  </a:lnTo>
                  <a:lnTo>
                    <a:pt x="6551" y="0"/>
                  </a:lnTo>
                  <a:lnTo>
                    <a:pt x="6551" y="0"/>
                  </a:lnTo>
                  <a:lnTo>
                    <a:pt x="6552" y="0"/>
                  </a:lnTo>
                  <a:lnTo>
                    <a:pt x="6553" y="0"/>
                  </a:lnTo>
                  <a:lnTo>
                    <a:pt x="6554" y="0"/>
                  </a:lnTo>
                  <a:lnTo>
                    <a:pt x="6555" y="0"/>
                  </a:lnTo>
                  <a:lnTo>
                    <a:pt x="6556" y="0"/>
                  </a:lnTo>
                  <a:lnTo>
                    <a:pt x="6557" y="0"/>
                  </a:lnTo>
                  <a:lnTo>
                    <a:pt x="6558" y="0"/>
                  </a:lnTo>
                  <a:lnTo>
                    <a:pt x="6558" y="0"/>
                  </a:lnTo>
                  <a:lnTo>
                    <a:pt x="6559" y="0"/>
                  </a:lnTo>
                  <a:lnTo>
                    <a:pt x="6560" y="0"/>
                  </a:lnTo>
                  <a:lnTo>
                    <a:pt x="6561" y="0"/>
                  </a:lnTo>
                  <a:lnTo>
                    <a:pt x="6562" y="0"/>
                  </a:lnTo>
                  <a:lnTo>
                    <a:pt x="6563" y="0"/>
                  </a:lnTo>
                  <a:lnTo>
                    <a:pt x="6564" y="0"/>
                  </a:lnTo>
                  <a:lnTo>
                    <a:pt x="6565" y="0"/>
                  </a:lnTo>
                  <a:lnTo>
                    <a:pt x="6565" y="0"/>
                  </a:lnTo>
                  <a:lnTo>
                    <a:pt x="6566" y="0"/>
                  </a:lnTo>
                  <a:lnTo>
                    <a:pt x="6567" y="0"/>
                  </a:lnTo>
                  <a:lnTo>
                    <a:pt x="6568" y="0"/>
                  </a:lnTo>
                  <a:lnTo>
                    <a:pt x="6569" y="0"/>
                  </a:lnTo>
                  <a:lnTo>
                    <a:pt x="6570" y="0"/>
                  </a:lnTo>
                  <a:lnTo>
                    <a:pt x="6571" y="0"/>
                  </a:lnTo>
                  <a:lnTo>
                    <a:pt x="6572" y="0"/>
                  </a:lnTo>
                  <a:lnTo>
                    <a:pt x="6572" y="0"/>
                  </a:lnTo>
                  <a:lnTo>
                    <a:pt x="6573" y="0"/>
                  </a:lnTo>
                  <a:lnTo>
                    <a:pt x="6574" y="0"/>
                  </a:lnTo>
                  <a:lnTo>
                    <a:pt x="6575" y="0"/>
                  </a:lnTo>
                  <a:lnTo>
                    <a:pt x="6576" y="0"/>
                  </a:lnTo>
                  <a:lnTo>
                    <a:pt x="6577" y="0"/>
                  </a:lnTo>
                  <a:lnTo>
                    <a:pt x="6578" y="0"/>
                  </a:lnTo>
                  <a:lnTo>
                    <a:pt x="6579" y="0"/>
                  </a:lnTo>
                  <a:lnTo>
                    <a:pt x="6579" y="0"/>
                  </a:lnTo>
                  <a:lnTo>
                    <a:pt x="6580" y="0"/>
                  </a:lnTo>
                  <a:lnTo>
                    <a:pt x="6581" y="0"/>
                  </a:lnTo>
                  <a:lnTo>
                    <a:pt x="6582" y="0"/>
                  </a:lnTo>
                  <a:lnTo>
                    <a:pt x="6583" y="0"/>
                  </a:lnTo>
                  <a:lnTo>
                    <a:pt x="6584" y="0"/>
                  </a:lnTo>
                  <a:lnTo>
                    <a:pt x="6585" y="0"/>
                  </a:lnTo>
                  <a:lnTo>
                    <a:pt x="6586" y="0"/>
                  </a:lnTo>
                  <a:lnTo>
                    <a:pt x="6586" y="0"/>
                  </a:lnTo>
                  <a:lnTo>
                    <a:pt x="6587" y="0"/>
                  </a:lnTo>
                  <a:lnTo>
                    <a:pt x="6588" y="0"/>
                  </a:lnTo>
                  <a:lnTo>
                    <a:pt x="6589" y="0"/>
                  </a:lnTo>
                  <a:lnTo>
                    <a:pt x="6590" y="0"/>
                  </a:lnTo>
                  <a:lnTo>
                    <a:pt x="6590" y="0"/>
                  </a:lnTo>
                  <a:lnTo>
                    <a:pt x="6591" y="0"/>
                  </a:lnTo>
                  <a:lnTo>
                    <a:pt x="6592" y="0"/>
                  </a:lnTo>
                  <a:lnTo>
                    <a:pt x="6592" y="0"/>
                  </a:lnTo>
                  <a:lnTo>
                    <a:pt x="6593" y="0"/>
                  </a:lnTo>
                  <a:lnTo>
                    <a:pt x="6594" y="0"/>
                  </a:lnTo>
                  <a:lnTo>
                    <a:pt x="6595" y="0"/>
                  </a:lnTo>
                  <a:lnTo>
                    <a:pt x="6596" y="0"/>
                  </a:lnTo>
                  <a:lnTo>
                    <a:pt x="6597" y="0"/>
                  </a:lnTo>
                  <a:lnTo>
                    <a:pt x="6598" y="0"/>
                  </a:lnTo>
                  <a:lnTo>
                    <a:pt x="6598" y="0"/>
                  </a:lnTo>
                  <a:lnTo>
                    <a:pt x="6599" y="0"/>
                  </a:lnTo>
                  <a:lnTo>
                    <a:pt x="6600" y="0"/>
                  </a:lnTo>
                  <a:lnTo>
                    <a:pt x="6601" y="0"/>
                  </a:lnTo>
                  <a:lnTo>
                    <a:pt x="6602" y="0"/>
                  </a:lnTo>
                  <a:lnTo>
                    <a:pt x="6603" y="0"/>
                  </a:lnTo>
                  <a:lnTo>
                    <a:pt x="6604" y="0"/>
                  </a:lnTo>
                  <a:lnTo>
                    <a:pt x="6604" y="0"/>
                  </a:lnTo>
                  <a:lnTo>
                    <a:pt x="6604" y="0"/>
                  </a:lnTo>
                  <a:lnTo>
                    <a:pt x="6605" y="0"/>
                  </a:lnTo>
                  <a:lnTo>
                    <a:pt x="6606" y="0"/>
                  </a:lnTo>
                  <a:lnTo>
                    <a:pt x="6607" y="0"/>
                  </a:lnTo>
                  <a:lnTo>
                    <a:pt x="6608" y="0"/>
                  </a:lnTo>
                  <a:lnTo>
                    <a:pt x="6609" y="0"/>
                  </a:lnTo>
                  <a:lnTo>
                    <a:pt x="6610" y="0"/>
                  </a:lnTo>
                  <a:lnTo>
                    <a:pt x="6611" y="0"/>
                  </a:lnTo>
                  <a:lnTo>
                    <a:pt x="6611" y="0"/>
                  </a:lnTo>
                  <a:lnTo>
                    <a:pt x="6612" y="0"/>
                  </a:lnTo>
                  <a:lnTo>
                    <a:pt x="6613" y="0"/>
                  </a:lnTo>
                  <a:lnTo>
                    <a:pt x="6614" y="0"/>
                  </a:lnTo>
                  <a:lnTo>
                    <a:pt x="6615" y="0"/>
                  </a:lnTo>
                  <a:lnTo>
                    <a:pt x="6616" y="0"/>
                  </a:lnTo>
                  <a:lnTo>
                    <a:pt x="6617" y="0"/>
                  </a:lnTo>
                  <a:lnTo>
                    <a:pt x="6618" y="0"/>
                  </a:lnTo>
                  <a:lnTo>
                    <a:pt x="6618" y="0"/>
                  </a:lnTo>
                  <a:lnTo>
                    <a:pt x="6619" y="0"/>
                  </a:lnTo>
                  <a:lnTo>
                    <a:pt x="6620" y="0"/>
                  </a:lnTo>
                  <a:lnTo>
                    <a:pt x="6621" y="0"/>
                  </a:lnTo>
                  <a:lnTo>
                    <a:pt x="6622" y="0"/>
                  </a:lnTo>
                  <a:lnTo>
                    <a:pt x="6623" y="0"/>
                  </a:lnTo>
                  <a:lnTo>
                    <a:pt x="6624" y="0"/>
                  </a:lnTo>
                  <a:lnTo>
                    <a:pt x="6625" y="0"/>
                  </a:lnTo>
                  <a:lnTo>
                    <a:pt x="6626" y="0"/>
                  </a:lnTo>
                  <a:lnTo>
                    <a:pt x="6626" y="0"/>
                  </a:lnTo>
                  <a:lnTo>
                    <a:pt x="6627" y="0"/>
                  </a:lnTo>
                  <a:lnTo>
                    <a:pt x="6628" y="0"/>
                  </a:lnTo>
                  <a:lnTo>
                    <a:pt x="6629" y="0"/>
                  </a:lnTo>
                  <a:lnTo>
                    <a:pt x="6630" y="0"/>
                  </a:lnTo>
                  <a:lnTo>
                    <a:pt x="6631" y="0"/>
                  </a:lnTo>
                  <a:lnTo>
                    <a:pt x="6632" y="0"/>
                  </a:lnTo>
                  <a:lnTo>
                    <a:pt x="6633" y="0"/>
                  </a:lnTo>
                  <a:lnTo>
                    <a:pt x="6633" y="0"/>
                  </a:lnTo>
                  <a:lnTo>
                    <a:pt x="6634" y="0"/>
                  </a:lnTo>
                  <a:lnTo>
                    <a:pt x="6635" y="0"/>
                  </a:lnTo>
                  <a:lnTo>
                    <a:pt x="6636" y="0"/>
                  </a:lnTo>
                  <a:lnTo>
                    <a:pt x="6637" y="0"/>
                  </a:lnTo>
                  <a:lnTo>
                    <a:pt x="6638" y="0"/>
                  </a:lnTo>
                  <a:lnTo>
                    <a:pt x="6639" y="0"/>
                  </a:lnTo>
                  <a:lnTo>
                    <a:pt x="6640" y="0"/>
                  </a:lnTo>
                  <a:lnTo>
                    <a:pt x="6640" y="0"/>
                  </a:lnTo>
                  <a:lnTo>
                    <a:pt x="6641" y="0"/>
                  </a:lnTo>
                  <a:lnTo>
                    <a:pt x="6642" y="0"/>
                  </a:lnTo>
                  <a:lnTo>
                    <a:pt x="6643" y="0"/>
                  </a:lnTo>
                  <a:lnTo>
                    <a:pt x="6644" y="0"/>
                  </a:lnTo>
                  <a:lnTo>
                    <a:pt x="6645" y="0"/>
                  </a:lnTo>
                  <a:lnTo>
                    <a:pt x="6646" y="0"/>
                  </a:lnTo>
                  <a:lnTo>
                    <a:pt x="6647" y="0"/>
                  </a:lnTo>
                  <a:lnTo>
                    <a:pt x="6648" y="0"/>
                  </a:lnTo>
                  <a:lnTo>
                    <a:pt x="6648" y="0"/>
                  </a:lnTo>
                  <a:lnTo>
                    <a:pt x="6649" y="0"/>
                  </a:lnTo>
                  <a:lnTo>
                    <a:pt x="6650" y="0"/>
                  </a:lnTo>
                  <a:lnTo>
                    <a:pt x="6651" y="0"/>
                  </a:lnTo>
                  <a:lnTo>
                    <a:pt x="6652" y="0"/>
                  </a:lnTo>
                  <a:lnTo>
                    <a:pt x="6653" y="0"/>
                  </a:lnTo>
                  <a:lnTo>
                    <a:pt x="6654" y="0"/>
                  </a:lnTo>
                  <a:lnTo>
                    <a:pt x="6655" y="0"/>
                  </a:lnTo>
                  <a:lnTo>
                    <a:pt x="6655" y="0"/>
                  </a:lnTo>
                  <a:lnTo>
                    <a:pt x="6656" y="0"/>
                  </a:lnTo>
                  <a:lnTo>
                    <a:pt x="6657" y="0"/>
                  </a:lnTo>
                  <a:lnTo>
                    <a:pt x="6658" y="0"/>
                  </a:lnTo>
                  <a:lnTo>
                    <a:pt x="6659" y="0"/>
                  </a:lnTo>
                  <a:lnTo>
                    <a:pt x="6660" y="0"/>
                  </a:lnTo>
                  <a:lnTo>
                    <a:pt x="6661" y="0"/>
                  </a:lnTo>
                  <a:lnTo>
                    <a:pt x="6662" y="0"/>
                  </a:lnTo>
                  <a:lnTo>
                    <a:pt x="6662" y="0"/>
                  </a:lnTo>
                  <a:lnTo>
                    <a:pt x="6663" y="0"/>
                  </a:lnTo>
                  <a:lnTo>
                    <a:pt x="6664" y="0"/>
                  </a:lnTo>
                  <a:lnTo>
                    <a:pt x="6665" y="0"/>
                  </a:lnTo>
                  <a:lnTo>
                    <a:pt x="6665" y="0"/>
                  </a:lnTo>
                  <a:lnTo>
                    <a:pt x="6666" y="0"/>
                  </a:lnTo>
                  <a:lnTo>
                    <a:pt x="6667" y="0"/>
                  </a:lnTo>
                  <a:lnTo>
                    <a:pt x="6668" y="0"/>
                  </a:lnTo>
                  <a:lnTo>
                    <a:pt x="6669" y="0"/>
                  </a:lnTo>
                  <a:lnTo>
                    <a:pt x="6670" y="0"/>
                  </a:lnTo>
                  <a:lnTo>
                    <a:pt x="6670" y="0"/>
                  </a:lnTo>
                  <a:lnTo>
                    <a:pt x="6671" y="0"/>
                  </a:lnTo>
                  <a:lnTo>
                    <a:pt x="6672" y="0"/>
                  </a:lnTo>
                  <a:lnTo>
                    <a:pt x="6673" y="0"/>
                  </a:lnTo>
                  <a:lnTo>
                    <a:pt x="6674" y="0"/>
                  </a:lnTo>
                  <a:lnTo>
                    <a:pt x="6675" y="0"/>
                  </a:lnTo>
                  <a:lnTo>
                    <a:pt x="6676" y="0"/>
                  </a:lnTo>
                  <a:lnTo>
                    <a:pt x="6677" y="0"/>
                  </a:lnTo>
                  <a:lnTo>
                    <a:pt x="6677" y="0"/>
                  </a:lnTo>
                  <a:lnTo>
                    <a:pt x="6678" y="0"/>
                  </a:lnTo>
                  <a:lnTo>
                    <a:pt x="6679" y="0"/>
                  </a:lnTo>
                  <a:lnTo>
                    <a:pt x="6680" y="0"/>
                  </a:lnTo>
                  <a:lnTo>
                    <a:pt x="6681" y="0"/>
                  </a:lnTo>
                  <a:lnTo>
                    <a:pt x="6682" y="0"/>
                  </a:lnTo>
                  <a:lnTo>
                    <a:pt x="6683" y="0"/>
                  </a:lnTo>
                  <a:lnTo>
                    <a:pt x="6684" y="0"/>
                  </a:lnTo>
                  <a:lnTo>
                    <a:pt x="6684" y="0"/>
                  </a:lnTo>
                  <a:lnTo>
                    <a:pt x="6685" y="0"/>
                  </a:lnTo>
                  <a:lnTo>
                    <a:pt x="6686" y="0"/>
                  </a:lnTo>
                  <a:lnTo>
                    <a:pt x="6687" y="0"/>
                  </a:lnTo>
                  <a:lnTo>
                    <a:pt x="6688" y="0"/>
                  </a:lnTo>
                  <a:lnTo>
                    <a:pt x="6689" y="0"/>
                  </a:lnTo>
                  <a:lnTo>
                    <a:pt x="6690" y="0"/>
                  </a:lnTo>
                  <a:lnTo>
                    <a:pt x="6691" y="0"/>
                  </a:lnTo>
                  <a:lnTo>
                    <a:pt x="6692" y="0"/>
                  </a:lnTo>
                  <a:lnTo>
                    <a:pt x="6692" y="0"/>
                  </a:lnTo>
                  <a:lnTo>
                    <a:pt x="6693" y="0"/>
                  </a:lnTo>
                  <a:lnTo>
                    <a:pt x="6694" y="0"/>
                  </a:lnTo>
                  <a:lnTo>
                    <a:pt x="6695" y="0"/>
                  </a:lnTo>
                  <a:lnTo>
                    <a:pt x="6696" y="0"/>
                  </a:lnTo>
                  <a:lnTo>
                    <a:pt x="6697" y="0"/>
                  </a:lnTo>
                  <a:lnTo>
                    <a:pt x="6698" y="0"/>
                  </a:lnTo>
                  <a:lnTo>
                    <a:pt x="6699" y="0"/>
                  </a:lnTo>
                  <a:lnTo>
                    <a:pt x="6699" y="0"/>
                  </a:lnTo>
                  <a:lnTo>
                    <a:pt x="6700" y="0"/>
                  </a:lnTo>
                  <a:lnTo>
                    <a:pt x="6701" y="0"/>
                  </a:lnTo>
                  <a:lnTo>
                    <a:pt x="6702" y="0"/>
                  </a:lnTo>
                  <a:lnTo>
                    <a:pt x="6703" y="0"/>
                  </a:lnTo>
                  <a:lnTo>
                    <a:pt x="6704" y="0"/>
                  </a:lnTo>
                  <a:lnTo>
                    <a:pt x="6705" y="0"/>
                  </a:lnTo>
                  <a:lnTo>
                    <a:pt x="6706" y="0"/>
                  </a:lnTo>
                  <a:lnTo>
                    <a:pt x="6706" y="0"/>
                  </a:lnTo>
                  <a:lnTo>
                    <a:pt x="6707" y="0"/>
                  </a:lnTo>
                  <a:lnTo>
                    <a:pt x="6708" y="0"/>
                  </a:lnTo>
                  <a:lnTo>
                    <a:pt x="6709" y="0"/>
                  </a:lnTo>
                  <a:lnTo>
                    <a:pt x="6710" y="0"/>
                  </a:lnTo>
                  <a:lnTo>
                    <a:pt x="6711" y="0"/>
                  </a:lnTo>
                  <a:lnTo>
                    <a:pt x="6712" y="0"/>
                  </a:lnTo>
                  <a:lnTo>
                    <a:pt x="6713" y="0"/>
                  </a:lnTo>
                  <a:lnTo>
                    <a:pt x="6714" y="0"/>
                  </a:lnTo>
                  <a:lnTo>
                    <a:pt x="6714" y="0"/>
                  </a:lnTo>
                  <a:lnTo>
                    <a:pt x="6715" y="0"/>
                  </a:lnTo>
                  <a:lnTo>
                    <a:pt x="6716" y="0"/>
                  </a:lnTo>
                  <a:lnTo>
                    <a:pt x="6717" y="0"/>
                  </a:lnTo>
                  <a:lnTo>
                    <a:pt x="6718" y="0"/>
                  </a:lnTo>
                  <a:lnTo>
                    <a:pt x="6719" y="0"/>
                  </a:lnTo>
                  <a:lnTo>
                    <a:pt x="6720" y="0"/>
                  </a:lnTo>
                  <a:lnTo>
                    <a:pt x="6721" y="0"/>
                  </a:lnTo>
                  <a:lnTo>
                    <a:pt x="6721" y="0"/>
                  </a:lnTo>
                  <a:lnTo>
                    <a:pt x="6722" y="0"/>
                  </a:lnTo>
                  <a:lnTo>
                    <a:pt x="6723" y="0"/>
                  </a:lnTo>
                  <a:lnTo>
                    <a:pt x="6724" y="0"/>
                  </a:lnTo>
                  <a:lnTo>
                    <a:pt x="6725" y="0"/>
                  </a:lnTo>
                  <a:lnTo>
                    <a:pt x="6726" y="0"/>
                  </a:lnTo>
                  <a:lnTo>
                    <a:pt x="6727" y="0"/>
                  </a:lnTo>
                  <a:lnTo>
                    <a:pt x="6728" y="0"/>
                  </a:lnTo>
                  <a:lnTo>
                    <a:pt x="6728" y="0"/>
                  </a:lnTo>
                  <a:lnTo>
                    <a:pt x="6729" y="0"/>
                  </a:lnTo>
                  <a:lnTo>
                    <a:pt x="6730" y="0"/>
                  </a:lnTo>
                  <a:lnTo>
                    <a:pt x="6731" y="0"/>
                  </a:lnTo>
                  <a:lnTo>
                    <a:pt x="6732" y="0"/>
                  </a:lnTo>
                  <a:lnTo>
                    <a:pt x="6732" y="0"/>
                  </a:lnTo>
                  <a:lnTo>
                    <a:pt x="6733" y="0"/>
                  </a:lnTo>
                  <a:lnTo>
                    <a:pt x="6733" y="0"/>
                  </a:lnTo>
                  <a:lnTo>
                    <a:pt x="6734" y="0"/>
                  </a:lnTo>
                  <a:lnTo>
                    <a:pt x="6735" y="0"/>
                  </a:lnTo>
                  <a:lnTo>
                    <a:pt x="6736" y="0"/>
                  </a:lnTo>
                  <a:lnTo>
                    <a:pt x="6736" y="0"/>
                  </a:lnTo>
                  <a:lnTo>
                    <a:pt x="6736" y="0"/>
                  </a:lnTo>
                  <a:lnTo>
                    <a:pt x="6737" y="0"/>
                  </a:lnTo>
                  <a:lnTo>
                    <a:pt x="6738" y="0"/>
                  </a:lnTo>
                  <a:lnTo>
                    <a:pt x="6739" y="0"/>
                  </a:lnTo>
                  <a:lnTo>
                    <a:pt x="6740" y="0"/>
                  </a:lnTo>
                  <a:lnTo>
                    <a:pt x="6740" y="0"/>
                  </a:lnTo>
                  <a:lnTo>
                    <a:pt x="6741" y="0"/>
                  </a:lnTo>
                  <a:lnTo>
                    <a:pt x="6742" y="0"/>
                  </a:lnTo>
                  <a:lnTo>
                    <a:pt x="6743" y="0"/>
                  </a:lnTo>
                  <a:lnTo>
                    <a:pt x="6743" y="0"/>
                  </a:lnTo>
                  <a:lnTo>
                    <a:pt x="6744" y="0"/>
                  </a:lnTo>
                  <a:lnTo>
                    <a:pt x="6744" y="0"/>
                  </a:lnTo>
                  <a:lnTo>
                    <a:pt x="6745" y="0"/>
                  </a:lnTo>
                  <a:lnTo>
                    <a:pt x="6746" y="0"/>
                  </a:lnTo>
                  <a:lnTo>
                    <a:pt x="6747" y="0"/>
                  </a:lnTo>
                  <a:lnTo>
                    <a:pt x="6748" y="0"/>
                  </a:lnTo>
                  <a:lnTo>
                    <a:pt x="6749" y="0"/>
                  </a:lnTo>
                  <a:lnTo>
                    <a:pt x="6749" y="0"/>
                  </a:lnTo>
                  <a:lnTo>
                    <a:pt x="6750" y="0"/>
                  </a:lnTo>
                  <a:lnTo>
                    <a:pt x="6750" y="0"/>
                  </a:lnTo>
                  <a:lnTo>
                    <a:pt x="6751" y="0"/>
                  </a:lnTo>
                  <a:lnTo>
                    <a:pt x="6752" y="0"/>
                  </a:lnTo>
                  <a:lnTo>
                    <a:pt x="6753" y="0"/>
                  </a:lnTo>
                  <a:lnTo>
                    <a:pt x="6753" y="0"/>
                  </a:lnTo>
                  <a:lnTo>
                    <a:pt x="6754" y="0"/>
                  </a:lnTo>
                  <a:lnTo>
                    <a:pt x="6755" y="0"/>
                  </a:lnTo>
                  <a:lnTo>
                    <a:pt x="6756" y="0"/>
                  </a:lnTo>
                  <a:lnTo>
                    <a:pt x="6757" y="0"/>
                  </a:lnTo>
                  <a:lnTo>
                    <a:pt x="6757" y="0"/>
                  </a:lnTo>
                  <a:lnTo>
                    <a:pt x="6757" y="0"/>
                  </a:lnTo>
                  <a:lnTo>
                    <a:pt x="6758" y="0"/>
                  </a:lnTo>
                  <a:lnTo>
                    <a:pt x="6759" y="0"/>
                  </a:lnTo>
                  <a:lnTo>
                    <a:pt x="6760" y="0"/>
                  </a:lnTo>
                  <a:lnTo>
                    <a:pt x="6760" y="0"/>
                  </a:lnTo>
                  <a:lnTo>
                    <a:pt x="6761" y="0"/>
                  </a:lnTo>
                  <a:lnTo>
                    <a:pt x="6761" y="0"/>
                  </a:lnTo>
                  <a:lnTo>
                    <a:pt x="6762" y="0"/>
                  </a:lnTo>
                  <a:lnTo>
                    <a:pt x="6763" y="0"/>
                  </a:lnTo>
                  <a:lnTo>
                    <a:pt x="6764" y="0"/>
                  </a:lnTo>
                  <a:lnTo>
                    <a:pt x="6764" y="0"/>
                  </a:lnTo>
                  <a:lnTo>
                    <a:pt x="6765" y="0"/>
                  </a:lnTo>
                  <a:lnTo>
                    <a:pt x="6766" y="0"/>
                  </a:lnTo>
                  <a:lnTo>
                    <a:pt x="6767" y="0"/>
                  </a:lnTo>
                  <a:lnTo>
                    <a:pt x="6768" y="0"/>
                  </a:lnTo>
                  <a:lnTo>
                    <a:pt x="6769" y="0"/>
                  </a:lnTo>
                  <a:lnTo>
                    <a:pt x="6770" y="0"/>
                  </a:lnTo>
                  <a:lnTo>
                    <a:pt x="6771" y="0"/>
                  </a:lnTo>
                  <a:lnTo>
                    <a:pt x="6771" y="0"/>
                  </a:lnTo>
                  <a:lnTo>
                    <a:pt x="6772" y="0"/>
                  </a:lnTo>
                  <a:lnTo>
                    <a:pt x="6773" y="0"/>
                  </a:lnTo>
                  <a:lnTo>
                    <a:pt x="6774" y="0"/>
                  </a:lnTo>
                  <a:lnTo>
                    <a:pt x="6775" y="0"/>
                  </a:lnTo>
                  <a:lnTo>
                    <a:pt x="6776" y="0"/>
                  </a:lnTo>
                  <a:lnTo>
                    <a:pt x="6777" y="0"/>
                  </a:lnTo>
                  <a:lnTo>
                    <a:pt x="6777" y="0"/>
                  </a:lnTo>
                  <a:lnTo>
                    <a:pt x="6778" y="0"/>
                  </a:lnTo>
                  <a:lnTo>
                    <a:pt x="6779" y="0"/>
                  </a:lnTo>
                  <a:lnTo>
                    <a:pt x="6780" y="0"/>
                  </a:lnTo>
                  <a:lnTo>
                    <a:pt x="6781" y="0"/>
                  </a:lnTo>
                  <a:lnTo>
                    <a:pt x="6782" y="0"/>
                  </a:lnTo>
                  <a:lnTo>
                    <a:pt x="6783" y="0"/>
                  </a:lnTo>
                  <a:lnTo>
                    <a:pt x="6783" y="0"/>
                  </a:lnTo>
                  <a:lnTo>
                    <a:pt x="6784" y="0"/>
                  </a:lnTo>
                  <a:lnTo>
                    <a:pt x="6785" y="0"/>
                  </a:lnTo>
                  <a:lnTo>
                    <a:pt x="6786" y="0"/>
                  </a:lnTo>
                  <a:lnTo>
                    <a:pt x="6787" y="0"/>
                  </a:lnTo>
                  <a:lnTo>
                    <a:pt x="6788" y="0"/>
                  </a:lnTo>
                  <a:lnTo>
                    <a:pt x="6789" y="0"/>
                  </a:lnTo>
                  <a:lnTo>
                    <a:pt x="6790" y="0"/>
                  </a:lnTo>
                  <a:lnTo>
                    <a:pt x="6790" y="0"/>
                  </a:lnTo>
                  <a:lnTo>
                    <a:pt x="6791" y="0"/>
                  </a:lnTo>
                  <a:lnTo>
                    <a:pt x="6792" y="0"/>
                  </a:lnTo>
                  <a:lnTo>
                    <a:pt x="6793" y="0"/>
                  </a:lnTo>
                  <a:lnTo>
                    <a:pt x="6793" y="0"/>
                  </a:lnTo>
                  <a:lnTo>
                    <a:pt x="6794" y="0"/>
                  </a:lnTo>
                  <a:lnTo>
                    <a:pt x="6795" y="0"/>
                  </a:lnTo>
                  <a:lnTo>
                    <a:pt x="6796" y="0"/>
                  </a:lnTo>
                  <a:lnTo>
                    <a:pt x="6796" y="0"/>
                  </a:lnTo>
                  <a:lnTo>
                    <a:pt x="6797" y="0"/>
                  </a:lnTo>
                  <a:lnTo>
                    <a:pt x="6798" y="0"/>
                  </a:lnTo>
                  <a:lnTo>
                    <a:pt x="6799" y="0"/>
                  </a:lnTo>
                  <a:lnTo>
                    <a:pt x="6800" y="0"/>
                  </a:lnTo>
                  <a:lnTo>
                    <a:pt x="6801" y="0"/>
                  </a:lnTo>
                  <a:lnTo>
                    <a:pt x="6802" y="0"/>
                  </a:lnTo>
                  <a:lnTo>
                    <a:pt x="6803" y="0"/>
                  </a:lnTo>
                  <a:lnTo>
                    <a:pt x="6803" y="0"/>
                  </a:lnTo>
                  <a:lnTo>
                    <a:pt x="6804" y="0"/>
                  </a:lnTo>
                  <a:lnTo>
                    <a:pt x="6805" y="0"/>
                  </a:lnTo>
                  <a:lnTo>
                    <a:pt x="6806" y="0"/>
                  </a:lnTo>
                  <a:lnTo>
                    <a:pt x="6807" y="0"/>
                  </a:lnTo>
                  <a:lnTo>
                    <a:pt x="6808" y="0"/>
                  </a:lnTo>
                  <a:lnTo>
                    <a:pt x="6809" y="0"/>
                  </a:lnTo>
                  <a:lnTo>
                    <a:pt x="6810" y="0"/>
                  </a:lnTo>
                  <a:lnTo>
                    <a:pt x="6810" y="0"/>
                  </a:lnTo>
                  <a:lnTo>
                    <a:pt x="6811" y="0"/>
                  </a:lnTo>
                  <a:lnTo>
                    <a:pt x="6812" y="0"/>
                  </a:lnTo>
                  <a:lnTo>
                    <a:pt x="6813" y="0"/>
                  </a:lnTo>
                  <a:lnTo>
                    <a:pt x="6814" y="0"/>
                  </a:lnTo>
                  <a:lnTo>
                    <a:pt x="6815" y="0"/>
                  </a:lnTo>
                  <a:lnTo>
                    <a:pt x="6816" y="0"/>
                  </a:lnTo>
                  <a:lnTo>
                    <a:pt x="6817" y="0"/>
                  </a:lnTo>
                  <a:lnTo>
                    <a:pt x="6817" y="0"/>
                  </a:lnTo>
                  <a:lnTo>
                    <a:pt x="6818" y="0"/>
                  </a:lnTo>
                  <a:lnTo>
                    <a:pt x="6819" y="0"/>
                  </a:lnTo>
                  <a:lnTo>
                    <a:pt x="6820" y="0"/>
                  </a:lnTo>
                  <a:lnTo>
                    <a:pt x="6821" y="0"/>
                  </a:lnTo>
                  <a:lnTo>
                    <a:pt x="6822" y="0"/>
                  </a:lnTo>
                  <a:lnTo>
                    <a:pt x="6823" y="0"/>
                  </a:lnTo>
                  <a:lnTo>
                    <a:pt x="6824" y="0"/>
                  </a:lnTo>
                  <a:lnTo>
                    <a:pt x="6824" y="0"/>
                  </a:lnTo>
                  <a:lnTo>
                    <a:pt x="6825" y="0"/>
                  </a:lnTo>
                  <a:lnTo>
                    <a:pt x="6826" y="0"/>
                  </a:lnTo>
                  <a:lnTo>
                    <a:pt x="6827" y="0"/>
                  </a:lnTo>
                  <a:lnTo>
                    <a:pt x="6828" y="0"/>
                  </a:lnTo>
                  <a:lnTo>
                    <a:pt x="6829" y="0"/>
                  </a:lnTo>
                  <a:lnTo>
                    <a:pt x="6830" y="0"/>
                  </a:lnTo>
                  <a:lnTo>
                    <a:pt x="6831" y="0"/>
                  </a:lnTo>
                  <a:lnTo>
                    <a:pt x="6831" y="0"/>
                  </a:lnTo>
                  <a:lnTo>
                    <a:pt x="6832" y="0"/>
                  </a:lnTo>
                  <a:lnTo>
                    <a:pt x="6833" y="0"/>
                  </a:lnTo>
                  <a:lnTo>
                    <a:pt x="6834" y="0"/>
                  </a:lnTo>
                  <a:lnTo>
                    <a:pt x="6835" y="0"/>
                  </a:lnTo>
                  <a:lnTo>
                    <a:pt x="6836" y="0"/>
                  </a:lnTo>
                  <a:lnTo>
                    <a:pt x="6837" y="0"/>
                  </a:lnTo>
                  <a:lnTo>
                    <a:pt x="6838" y="0"/>
                  </a:lnTo>
                  <a:lnTo>
                    <a:pt x="6838" y="0"/>
                  </a:lnTo>
                  <a:lnTo>
                    <a:pt x="6839" y="0"/>
                  </a:lnTo>
                  <a:lnTo>
                    <a:pt x="6840" y="0"/>
                  </a:lnTo>
                  <a:lnTo>
                    <a:pt x="6841" y="0"/>
                  </a:lnTo>
                  <a:lnTo>
                    <a:pt x="6842" y="0"/>
                  </a:lnTo>
                  <a:lnTo>
                    <a:pt x="6843" y="0"/>
                  </a:lnTo>
                  <a:lnTo>
                    <a:pt x="6844" y="0"/>
                  </a:lnTo>
                  <a:lnTo>
                    <a:pt x="6845" y="0"/>
                  </a:lnTo>
                  <a:lnTo>
                    <a:pt x="6845" y="0"/>
                  </a:lnTo>
                  <a:lnTo>
                    <a:pt x="6846" y="0"/>
                  </a:lnTo>
                  <a:lnTo>
                    <a:pt x="6847" y="0"/>
                  </a:lnTo>
                  <a:lnTo>
                    <a:pt x="6848" y="0"/>
                  </a:lnTo>
                  <a:lnTo>
                    <a:pt x="6849" y="0"/>
                  </a:lnTo>
                  <a:lnTo>
                    <a:pt x="6850" y="0"/>
                  </a:lnTo>
                  <a:lnTo>
                    <a:pt x="6851" y="0"/>
                  </a:lnTo>
                  <a:lnTo>
                    <a:pt x="6852" y="0"/>
                  </a:lnTo>
                  <a:lnTo>
                    <a:pt x="6852" y="0"/>
                  </a:lnTo>
                  <a:lnTo>
                    <a:pt x="6853" y="0"/>
                  </a:lnTo>
                  <a:lnTo>
                    <a:pt x="6854" y="0"/>
                  </a:lnTo>
                  <a:lnTo>
                    <a:pt x="6855" y="0"/>
                  </a:lnTo>
                  <a:lnTo>
                    <a:pt x="6856" y="0"/>
                  </a:lnTo>
                  <a:lnTo>
                    <a:pt x="6857" y="0"/>
                  </a:lnTo>
                  <a:lnTo>
                    <a:pt x="6858" y="0"/>
                  </a:lnTo>
                  <a:lnTo>
                    <a:pt x="6859" y="0"/>
                  </a:lnTo>
                  <a:lnTo>
                    <a:pt x="6859" y="0"/>
                  </a:lnTo>
                  <a:lnTo>
                    <a:pt x="6860" y="0"/>
                  </a:lnTo>
                  <a:lnTo>
                    <a:pt x="6861" y="0"/>
                  </a:lnTo>
                  <a:lnTo>
                    <a:pt x="6862" y="0"/>
                  </a:lnTo>
                  <a:lnTo>
                    <a:pt x="6863" y="0"/>
                  </a:lnTo>
                  <a:lnTo>
                    <a:pt x="6864" y="0"/>
                  </a:lnTo>
                  <a:lnTo>
                    <a:pt x="6865" y="0"/>
                  </a:lnTo>
                  <a:lnTo>
                    <a:pt x="6866" y="0"/>
                  </a:lnTo>
                  <a:lnTo>
                    <a:pt x="6866" y="0"/>
                  </a:lnTo>
                  <a:lnTo>
                    <a:pt x="6867" y="0"/>
                  </a:lnTo>
                  <a:lnTo>
                    <a:pt x="6868" y="0"/>
                  </a:lnTo>
                  <a:lnTo>
                    <a:pt x="6869" y="0"/>
                  </a:lnTo>
                  <a:lnTo>
                    <a:pt x="6870" y="0"/>
                  </a:lnTo>
                  <a:lnTo>
                    <a:pt x="6871" y="0"/>
                  </a:lnTo>
                  <a:lnTo>
                    <a:pt x="6872" y="0"/>
                  </a:lnTo>
                  <a:lnTo>
                    <a:pt x="6873" y="0"/>
                  </a:lnTo>
                  <a:lnTo>
                    <a:pt x="6873" y="0"/>
                  </a:lnTo>
                  <a:lnTo>
                    <a:pt x="6874" y="0"/>
                  </a:lnTo>
                  <a:lnTo>
                    <a:pt x="6875" y="0"/>
                  </a:lnTo>
                  <a:lnTo>
                    <a:pt x="6876" y="0"/>
                  </a:lnTo>
                  <a:lnTo>
                    <a:pt x="6877" y="0"/>
                  </a:lnTo>
                  <a:lnTo>
                    <a:pt x="6878" y="0"/>
                  </a:lnTo>
                  <a:lnTo>
                    <a:pt x="6879" y="0"/>
                  </a:lnTo>
                  <a:lnTo>
                    <a:pt x="6879" y="0"/>
                  </a:lnTo>
                  <a:lnTo>
                    <a:pt x="6880" y="0"/>
                  </a:lnTo>
                  <a:lnTo>
                    <a:pt x="6880" y="0"/>
                  </a:lnTo>
                  <a:lnTo>
                    <a:pt x="6881" y="0"/>
                  </a:lnTo>
                  <a:lnTo>
                    <a:pt x="6882" y="0"/>
                  </a:lnTo>
                  <a:lnTo>
                    <a:pt x="6883" y="0"/>
                  </a:lnTo>
                  <a:lnTo>
                    <a:pt x="6884" y="0"/>
                  </a:lnTo>
                  <a:lnTo>
                    <a:pt x="6885" y="0"/>
                  </a:lnTo>
                  <a:lnTo>
                    <a:pt x="6886" y="0"/>
                  </a:lnTo>
                  <a:lnTo>
                    <a:pt x="6887" y="0"/>
                  </a:lnTo>
                  <a:lnTo>
                    <a:pt x="6887" y="0"/>
                  </a:lnTo>
                  <a:lnTo>
                    <a:pt x="6888" y="0"/>
                  </a:lnTo>
                  <a:lnTo>
                    <a:pt x="6889" y="0"/>
                  </a:lnTo>
                  <a:lnTo>
                    <a:pt x="6890" y="0"/>
                  </a:lnTo>
                  <a:lnTo>
                    <a:pt x="6891" y="0"/>
                  </a:lnTo>
                  <a:lnTo>
                    <a:pt x="6892" y="0"/>
                  </a:lnTo>
                  <a:lnTo>
                    <a:pt x="6893" y="0"/>
                  </a:lnTo>
                  <a:lnTo>
                    <a:pt x="6894" y="0"/>
                  </a:lnTo>
                  <a:lnTo>
                    <a:pt x="6894" y="0"/>
                  </a:lnTo>
                  <a:lnTo>
                    <a:pt x="6894" y="0"/>
                  </a:lnTo>
                  <a:lnTo>
                    <a:pt x="6895" y="0"/>
                  </a:lnTo>
                  <a:lnTo>
                    <a:pt x="6896" y="0"/>
                  </a:lnTo>
                  <a:lnTo>
                    <a:pt x="6897" y="0"/>
                  </a:lnTo>
                  <a:lnTo>
                    <a:pt x="6898" y="0"/>
                  </a:lnTo>
                  <a:lnTo>
                    <a:pt x="6899" y="0"/>
                  </a:lnTo>
                  <a:lnTo>
                    <a:pt x="6900" y="0"/>
                  </a:lnTo>
                  <a:lnTo>
                    <a:pt x="6901" y="0"/>
                  </a:lnTo>
                  <a:lnTo>
                    <a:pt x="6901" y="0"/>
                  </a:lnTo>
                  <a:lnTo>
                    <a:pt x="6902" y="0"/>
                  </a:lnTo>
                  <a:lnTo>
                    <a:pt x="6903" y="0"/>
                  </a:lnTo>
                  <a:lnTo>
                    <a:pt x="6904" y="0"/>
                  </a:lnTo>
                  <a:lnTo>
                    <a:pt x="6905" y="0"/>
                  </a:lnTo>
                  <a:lnTo>
                    <a:pt x="6906" y="0"/>
                  </a:lnTo>
                  <a:lnTo>
                    <a:pt x="6907" y="0"/>
                  </a:lnTo>
                  <a:lnTo>
                    <a:pt x="6908" y="0"/>
                  </a:lnTo>
                  <a:lnTo>
                    <a:pt x="6908" y="0"/>
                  </a:lnTo>
                  <a:lnTo>
                    <a:pt x="6909" y="0"/>
                  </a:lnTo>
                  <a:lnTo>
                    <a:pt x="6910" y="0"/>
                  </a:lnTo>
                  <a:lnTo>
                    <a:pt x="6911" y="0"/>
                  </a:lnTo>
                  <a:lnTo>
                    <a:pt x="6912" y="0"/>
                  </a:lnTo>
                  <a:lnTo>
                    <a:pt x="6913" y="0"/>
                  </a:lnTo>
                  <a:lnTo>
                    <a:pt x="6914" y="0"/>
                  </a:lnTo>
                  <a:lnTo>
                    <a:pt x="6915" y="0"/>
                  </a:lnTo>
                  <a:lnTo>
                    <a:pt x="6916" y="0"/>
                  </a:lnTo>
                  <a:lnTo>
                    <a:pt x="6916" y="0"/>
                  </a:lnTo>
                  <a:lnTo>
                    <a:pt x="6917" y="0"/>
                  </a:lnTo>
                  <a:lnTo>
                    <a:pt x="6918" y="0"/>
                  </a:lnTo>
                  <a:lnTo>
                    <a:pt x="6919" y="0"/>
                  </a:lnTo>
                  <a:lnTo>
                    <a:pt x="6920" y="0"/>
                  </a:lnTo>
                  <a:lnTo>
                    <a:pt x="6921" y="0"/>
                  </a:lnTo>
                  <a:lnTo>
                    <a:pt x="6922" y="0"/>
                  </a:lnTo>
                  <a:lnTo>
                    <a:pt x="6923" y="0"/>
                  </a:lnTo>
                  <a:lnTo>
                    <a:pt x="6923" y="0"/>
                  </a:lnTo>
                  <a:lnTo>
                    <a:pt x="6924" y="0"/>
                  </a:lnTo>
                  <a:lnTo>
                    <a:pt x="6925" y="0"/>
                  </a:lnTo>
                  <a:lnTo>
                    <a:pt x="6926" y="0"/>
                  </a:lnTo>
                  <a:lnTo>
                    <a:pt x="6927" y="0"/>
                  </a:lnTo>
                  <a:lnTo>
                    <a:pt x="6928" y="0"/>
                  </a:lnTo>
                  <a:lnTo>
                    <a:pt x="6929" y="0"/>
                  </a:lnTo>
                  <a:lnTo>
                    <a:pt x="6930" y="0"/>
                  </a:lnTo>
                  <a:lnTo>
                    <a:pt x="6930" y="0"/>
                  </a:lnTo>
                  <a:lnTo>
                    <a:pt x="6931" y="0"/>
                  </a:lnTo>
                  <a:lnTo>
                    <a:pt x="6932" y="0"/>
                  </a:lnTo>
                  <a:lnTo>
                    <a:pt x="6933" y="0"/>
                  </a:lnTo>
                  <a:lnTo>
                    <a:pt x="6934" y="0"/>
                  </a:lnTo>
                  <a:lnTo>
                    <a:pt x="6935" y="0"/>
                  </a:lnTo>
                  <a:lnTo>
                    <a:pt x="6936" y="0"/>
                  </a:lnTo>
                  <a:lnTo>
                    <a:pt x="6937" y="0"/>
                  </a:lnTo>
                  <a:lnTo>
                    <a:pt x="6938" y="0"/>
                  </a:lnTo>
                  <a:lnTo>
                    <a:pt x="6938" y="0"/>
                  </a:lnTo>
                  <a:lnTo>
                    <a:pt x="6939" y="0"/>
                  </a:lnTo>
                  <a:lnTo>
                    <a:pt x="6940" y="0"/>
                  </a:lnTo>
                  <a:lnTo>
                    <a:pt x="6941" y="0"/>
                  </a:lnTo>
                  <a:lnTo>
                    <a:pt x="6942" y="0"/>
                  </a:lnTo>
                  <a:lnTo>
                    <a:pt x="6943" y="0"/>
                  </a:lnTo>
                  <a:lnTo>
                    <a:pt x="6944" y="0"/>
                  </a:lnTo>
                  <a:lnTo>
                    <a:pt x="6945" y="0"/>
                  </a:lnTo>
                  <a:lnTo>
                    <a:pt x="6945" y="0"/>
                  </a:lnTo>
                  <a:lnTo>
                    <a:pt x="6946" y="0"/>
                  </a:lnTo>
                  <a:lnTo>
                    <a:pt x="6947" y="0"/>
                  </a:lnTo>
                  <a:lnTo>
                    <a:pt x="6948" y="0"/>
                  </a:lnTo>
                  <a:lnTo>
                    <a:pt x="6949" y="0"/>
                  </a:lnTo>
                  <a:lnTo>
                    <a:pt x="6950" y="0"/>
                  </a:lnTo>
                  <a:lnTo>
                    <a:pt x="6951" y="0"/>
                  </a:lnTo>
                  <a:lnTo>
                    <a:pt x="6952" y="0"/>
                  </a:lnTo>
                  <a:lnTo>
                    <a:pt x="6952" y="0"/>
                  </a:lnTo>
                  <a:lnTo>
                    <a:pt x="6953" y="0"/>
                  </a:lnTo>
                  <a:lnTo>
                    <a:pt x="6954" y="0"/>
                  </a:lnTo>
                  <a:lnTo>
                    <a:pt x="6955" y="0"/>
                  </a:lnTo>
                  <a:lnTo>
                    <a:pt x="6956" y="0"/>
                  </a:lnTo>
                  <a:lnTo>
                    <a:pt x="6957" y="0"/>
                  </a:lnTo>
                  <a:lnTo>
                    <a:pt x="6958" y="0"/>
                  </a:lnTo>
                  <a:lnTo>
                    <a:pt x="6959" y="0"/>
                  </a:lnTo>
                  <a:lnTo>
                    <a:pt x="6960" y="0"/>
                  </a:lnTo>
                  <a:lnTo>
                    <a:pt x="6960" y="0"/>
                  </a:lnTo>
                  <a:lnTo>
                    <a:pt x="6961" y="0"/>
                  </a:lnTo>
                  <a:lnTo>
                    <a:pt x="6962" y="0"/>
                  </a:lnTo>
                  <a:lnTo>
                    <a:pt x="6963" y="0"/>
                  </a:lnTo>
                  <a:lnTo>
                    <a:pt x="6964" y="0"/>
                  </a:lnTo>
                  <a:lnTo>
                    <a:pt x="6965" y="0"/>
                  </a:lnTo>
                  <a:lnTo>
                    <a:pt x="6966" y="0"/>
                  </a:lnTo>
                  <a:lnTo>
                    <a:pt x="6967" y="0"/>
                  </a:lnTo>
                  <a:lnTo>
                    <a:pt x="6967" y="0"/>
                  </a:lnTo>
                  <a:lnTo>
                    <a:pt x="6968" y="0"/>
                  </a:lnTo>
                  <a:lnTo>
                    <a:pt x="6969" y="0"/>
                  </a:lnTo>
                  <a:lnTo>
                    <a:pt x="6970" y="0"/>
                  </a:lnTo>
                  <a:lnTo>
                    <a:pt x="6971" y="0"/>
                  </a:lnTo>
                  <a:lnTo>
                    <a:pt x="6972" y="0"/>
                  </a:lnTo>
                  <a:lnTo>
                    <a:pt x="6973" y="0"/>
                  </a:lnTo>
                  <a:lnTo>
                    <a:pt x="6974" y="0"/>
                  </a:lnTo>
                  <a:lnTo>
                    <a:pt x="6974" y="0"/>
                  </a:lnTo>
                  <a:lnTo>
                    <a:pt x="6975" y="0"/>
                  </a:lnTo>
                  <a:lnTo>
                    <a:pt x="6976" y="0"/>
                  </a:lnTo>
                  <a:lnTo>
                    <a:pt x="6977" y="0"/>
                  </a:lnTo>
                  <a:lnTo>
                    <a:pt x="6978" y="0"/>
                  </a:lnTo>
                  <a:lnTo>
                    <a:pt x="6979" y="0"/>
                  </a:lnTo>
                  <a:lnTo>
                    <a:pt x="6980" y="0"/>
                  </a:lnTo>
                  <a:lnTo>
                    <a:pt x="6981" y="0"/>
                  </a:lnTo>
                  <a:lnTo>
                    <a:pt x="6981" y="0"/>
                  </a:lnTo>
                  <a:lnTo>
                    <a:pt x="6982" y="0"/>
                  </a:lnTo>
                  <a:lnTo>
                    <a:pt x="6983" y="0"/>
                  </a:lnTo>
                  <a:lnTo>
                    <a:pt x="6984" y="0"/>
                  </a:lnTo>
                  <a:lnTo>
                    <a:pt x="6985" y="0"/>
                  </a:lnTo>
                  <a:lnTo>
                    <a:pt x="6986" y="0"/>
                  </a:lnTo>
                  <a:lnTo>
                    <a:pt x="6987" y="0"/>
                  </a:lnTo>
                  <a:lnTo>
                    <a:pt x="6988" y="0"/>
                  </a:lnTo>
                  <a:lnTo>
                    <a:pt x="6989" y="0"/>
                  </a:lnTo>
                  <a:lnTo>
                    <a:pt x="6989" y="0"/>
                  </a:lnTo>
                  <a:lnTo>
                    <a:pt x="6990" y="0"/>
                  </a:lnTo>
                  <a:lnTo>
                    <a:pt x="6991" y="0"/>
                  </a:lnTo>
                  <a:lnTo>
                    <a:pt x="6992" y="0"/>
                  </a:lnTo>
                  <a:lnTo>
                    <a:pt x="6993" y="0"/>
                  </a:lnTo>
                  <a:lnTo>
                    <a:pt x="6994" y="0"/>
                  </a:lnTo>
                  <a:lnTo>
                    <a:pt x="6995" y="0"/>
                  </a:lnTo>
                  <a:lnTo>
                    <a:pt x="6996" y="0"/>
                  </a:lnTo>
                  <a:lnTo>
                    <a:pt x="6996" y="0"/>
                  </a:lnTo>
                  <a:lnTo>
                    <a:pt x="6997" y="0"/>
                  </a:lnTo>
                  <a:lnTo>
                    <a:pt x="6998" y="0"/>
                  </a:lnTo>
                  <a:lnTo>
                    <a:pt x="6999" y="0"/>
                  </a:lnTo>
                  <a:lnTo>
                    <a:pt x="7000" y="0"/>
                  </a:lnTo>
                  <a:lnTo>
                    <a:pt x="7001" y="0"/>
                  </a:lnTo>
                  <a:lnTo>
                    <a:pt x="7002" y="0"/>
                  </a:lnTo>
                  <a:lnTo>
                    <a:pt x="7003" y="0"/>
                  </a:lnTo>
                  <a:lnTo>
                    <a:pt x="7003" y="0"/>
                  </a:lnTo>
                  <a:lnTo>
                    <a:pt x="7004" y="0"/>
                  </a:lnTo>
                  <a:lnTo>
                    <a:pt x="7005" y="0"/>
                  </a:lnTo>
                  <a:lnTo>
                    <a:pt x="7006" y="0"/>
                  </a:lnTo>
                  <a:lnTo>
                    <a:pt x="7007" y="0"/>
                  </a:lnTo>
                  <a:lnTo>
                    <a:pt x="7008" y="0"/>
                  </a:lnTo>
                  <a:lnTo>
                    <a:pt x="7009" y="0"/>
                  </a:lnTo>
                  <a:lnTo>
                    <a:pt x="7010" y="0"/>
                  </a:lnTo>
                  <a:lnTo>
                    <a:pt x="7011" y="0"/>
                  </a:lnTo>
                  <a:lnTo>
                    <a:pt x="7011" y="0"/>
                  </a:lnTo>
                  <a:lnTo>
                    <a:pt x="7012" y="0"/>
                  </a:lnTo>
                  <a:lnTo>
                    <a:pt x="7013" y="0"/>
                  </a:lnTo>
                  <a:lnTo>
                    <a:pt x="7014" y="0"/>
                  </a:lnTo>
                  <a:lnTo>
                    <a:pt x="7015" y="0"/>
                  </a:lnTo>
                  <a:lnTo>
                    <a:pt x="7016" y="0"/>
                  </a:lnTo>
                  <a:lnTo>
                    <a:pt x="7017" y="0"/>
                  </a:lnTo>
                  <a:lnTo>
                    <a:pt x="7018" y="0"/>
                  </a:lnTo>
                  <a:lnTo>
                    <a:pt x="7018" y="0"/>
                  </a:lnTo>
                  <a:lnTo>
                    <a:pt x="7019" y="0"/>
                  </a:lnTo>
                  <a:lnTo>
                    <a:pt x="7020" y="0"/>
                  </a:lnTo>
                  <a:lnTo>
                    <a:pt x="7021" y="0"/>
                  </a:lnTo>
                  <a:lnTo>
                    <a:pt x="7022" y="0"/>
                  </a:lnTo>
                  <a:lnTo>
                    <a:pt x="7023" y="0"/>
                  </a:lnTo>
                  <a:lnTo>
                    <a:pt x="7024" y="0"/>
                  </a:lnTo>
                  <a:lnTo>
                    <a:pt x="7025" y="0"/>
                  </a:lnTo>
                  <a:lnTo>
                    <a:pt x="7025" y="0"/>
                  </a:lnTo>
                  <a:lnTo>
                    <a:pt x="7026" y="0"/>
                  </a:lnTo>
                  <a:lnTo>
                    <a:pt x="7027" y="0"/>
                  </a:lnTo>
                  <a:lnTo>
                    <a:pt x="7028" y="0"/>
                  </a:lnTo>
                  <a:lnTo>
                    <a:pt x="7029" y="0"/>
                  </a:lnTo>
                  <a:lnTo>
                    <a:pt x="7030" y="0"/>
                  </a:lnTo>
                  <a:lnTo>
                    <a:pt x="7031" y="0"/>
                  </a:lnTo>
                  <a:lnTo>
                    <a:pt x="7032" y="0"/>
                  </a:lnTo>
                  <a:lnTo>
                    <a:pt x="7033" y="0"/>
                  </a:lnTo>
                  <a:lnTo>
                    <a:pt x="7033" y="0"/>
                  </a:lnTo>
                  <a:lnTo>
                    <a:pt x="7034" y="0"/>
                  </a:lnTo>
                  <a:lnTo>
                    <a:pt x="7035" y="0"/>
                  </a:lnTo>
                  <a:lnTo>
                    <a:pt x="7036" y="0"/>
                  </a:lnTo>
                  <a:lnTo>
                    <a:pt x="7037" y="0"/>
                  </a:lnTo>
                  <a:lnTo>
                    <a:pt x="7038" y="0"/>
                  </a:lnTo>
                  <a:lnTo>
                    <a:pt x="7039" y="0"/>
                  </a:lnTo>
                  <a:lnTo>
                    <a:pt x="7040" y="0"/>
                  </a:lnTo>
                  <a:lnTo>
                    <a:pt x="7040" y="0"/>
                  </a:lnTo>
                  <a:lnTo>
                    <a:pt x="7041" y="0"/>
                  </a:lnTo>
                  <a:lnTo>
                    <a:pt x="7042" y="0"/>
                  </a:lnTo>
                  <a:lnTo>
                    <a:pt x="7043" y="0"/>
                  </a:lnTo>
                  <a:lnTo>
                    <a:pt x="7044" y="0"/>
                  </a:lnTo>
                  <a:lnTo>
                    <a:pt x="7045" y="0"/>
                  </a:lnTo>
                  <a:lnTo>
                    <a:pt x="7046" y="0"/>
                  </a:lnTo>
                  <a:lnTo>
                    <a:pt x="7047" y="0"/>
                  </a:lnTo>
                  <a:lnTo>
                    <a:pt x="7047" y="0"/>
                  </a:lnTo>
                  <a:lnTo>
                    <a:pt x="7048" y="0"/>
                  </a:lnTo>
                  <a:lnTo>
                    <a:pt x="7049" y="0"/>
                  </a:lnTo>
                  <a:lnTo>
                    <a:pt x="7050" y="0"/>
                  </a:lnTo>
                  <a:lnTo>
                    <a:pt x="7051" y="0"/>
                  </a:lnTo>
                  <a:lnTo>
                    <a:pt x="7052" y="0"/>
                  </a:lnTo>
                  <a:lnTo>
                    <a:pt x="7053" y="0"/>
                  </a:lnTo>
                  <a:lnTo>
                    <a:pt x="7054" y="0"/>
                  </a:lnTo>
                  <a:lnTo>
                    <a:pt x="7054" y="0"/>
                  </a:lnTo>
                  <a:lnTo>
                    <a:pt x="7055" y="0"/>
                  </a:lnTo>
                  <a:lnTo>
                    <a:pt x="7056" y="0"/>
                  </a:lnTo>
                  <a:lnTo>
                    <a:pt x="7057" y="0"/>
                  </a:lnTo>
                  <a:lnTo>
                    <a:pt x="7058" y="0"/>
                  </a:lnTo>
                  <a:lnTo>
                    <a:pt x="7059" y="0"/>
                  </a:lnTo>
                  <a:lnTo>
                    <a:pt x="7060" y="0"/>
                  </a:lnTo>
                  <a:lnTo>
                    <a:pt x="7061" y="0"/>
                  </a:lnTo>
                  <a:lnTo>
                    <a:pt x="7062" y="0"/>
                  </a:lnTo>
                  <a:lnTo>
                    <a:pt x="7062" y="0"/>
                  </a:lnTo>
                  <a:lnTo>
                    <a:pt x="7063" y="0"/>
                  </a:lnTo>
                  <a:lnTo>
                    <a:pt x="7064" y="0"/>
                  </a:lnTo>
                  <a:lnTo>
                    <a:pt x="7065" y="0"/>
                  </a:lnTo>
                  <a:lnTo>
                    <a:pt x="7066" y="0"/>
                  </a:lnTo>
                  <a:lnTo>
                    <a:pt x="7067" y="0"/>
                  </a:lnTo>
                  <a:lnTo>
                    <a:pt x="7068" y="0"/>
                  </a:lnTo>
                  <a:lnTo>
                    <a:pt x="7069" y="0"/>
                  </a:lnTo>
                  <a:lnTo>
                    <a:pt x="7069" y="0"/>
                  </a:lnTo>
                  <a:lnTo>
                    <a:pt x="7070" y="0"/>
                  </a:lnTo>
                  <a:lnTo>
                    <a:pt x="7071" y="0"/>
                  </a:lnTo>
                  <a:lnTo>
                    <a:pt x="7072" y="0"/>
                  </a:lnTo>
                  <a:lnTo>
                    <a:pt x="7073" y="0"/>
                  </a:lnTo>
                  <a:lnTo>
                    <a:pt x="7074" y="0"/>
                  </a:lnTo>
                  <a:lnTo>
                    <a:pt x="7075" y="0"/>
                  </a:lnTo>
                  <a:lnTo>
                    <a:pt x="7076" y="0"/>
                  </a:lnTo>
                  <a:lnTo>
                    <a:pt x="7076" y="0"/>
                  </a:lnTo>
                  <a:lnTo>
                    <a:pt x="7077" y="0"/>
                  </a:lnTo>
                  <a:lnTo>
                    <a:pt x="7078" y="0"/>
                  </a:lnTo>
                  <a:lnTo>
                    <a:pt x="7079" y="0"/>
                  </a:lnTo>
                  <a:lnTo>
                    <a:pt x="7080" y="0"/>
                  </a:lnTo>
                  <a:lnTo>
                    <a:pt x="7081" y="0"/>
                  </a:lnTo>
                  <a:lnTo>
                    <a:pt x="7082" y="0"/>
                  </a:lnTo>
                  <a:lnTo>
                    <a:pt x="7083" y="0"/>
                  </a:lnTo>
                  <a:lnTo>
                    <a:pt x="7084" y="0"/>
                  </a:lnTo>
                  <a:lnTo>
                    <a:pt x="7084" y="0"/>
                  </a:lnTo>
                  <a:lnTo>
                    <a:pt x="7085" y="0"/>
                  </a:lnTo>
                  <a:lnTo>
                    <a:pt x="7086" y="0"/>
                  </a:lnTo>
                  <a:lnTo>
                    <a:pt x="7087" y="0"/>
                  </a:lnTo>
                  <a:lnTo>
                    <a:pt x="7088" y="0"/>
                  </a:lnTo>
                  <a:lnTo>
                    <a:pt x="7089" y="0"/>
                  </a:lnTo>
                  <a:lnTo>
                    <a:pt x="7090" y="0"/>
                  </a:lnTo>
                  <a:lnTo>
                    <a:pt x="7091" y="0"/>
                  </a:lnTo>
                  <a:lnTo>
                    <a:pt x="7091" y="0"/>
                  </a:lnTo>
                  <a:lnTo>
                    <a:pt x="7092" y="0"/>
                  </a:lnTo>
                  <a:lnTo>
                    <a:pt x="7093" y="0"/>
                  </a:lnTo>
                  <a:lnTo>
                    <a:pt x="7094" y="0"/>
                  </a:lnTo>
                  <a:lnTo>
                    <a:pt x="7095" y="0"/>
                  </a:lnTo>
                  <a:lnTo>
                    <a:pt x="7096" y="0"/>
                  </a:lnTo>
                  <a:lnTo>
                    <a:pt x="7097" y="0"/>
                  </a:lnTo>
                  <a:lnTo>
                    <a:pt x="7098" y="0"/>
                  </a:lnTo>
                  <a:lnTo>
                    <a:pt x="7098" y="0"/>
                  </a:lnTo>
                  <a:lnTo>
                    <a:pt x="7099" y="0"/>
                  </a:lnTo>
                  <a:lnTo>
                    <a:pt x="7100" y="0"/>
                  </a:lnTo>
                  <a:lnTo>
                    <a:pt x="7101" y="0"/>
                  </a:lnTo>
                  <a:lnTo>
                    <a:pt x="7102" y="0"/>
                  </a:lnTo>
                  <a:lnTo>
                    <a:pt x="7103" y="0"/>
                  </a:lnTo>
                  <a:lnTo>
                    <a:pt x="7104" y="0"/>
                  </a:lnTo>
                  <a:lnTo>
                    <a:pt x="7105" y="0"/>
                  </a:lnTo>
                  <a:lnTo>
                    <a:pt x="7106" y="0"/>
                  </a:lnTo>
                  <a:lnTo>
                    <a:pt x="7106" y="0"/>
                  </a:lnTo>
                  <a:lnTo>
                    <a:pt x="7107" y="0"/>
                  </a:lnTo>
                  <a:lnTo>
                    <a:pt x="7108" y="0"/>
                  </a:lnTo>
                  <a:lnTo>
                    <a:pt x="7109" y="0"/>
                  </a:lnTo>
                  <a:lnTo>
                    <a:pt x="7110" y="0"/>
                  </a:lnTo>
                  <a:lnTo>
                    <a:pt x="7111" y="0"/>
                  </a:lnTo>
                  <a:lnTo>
                    <a:pt x="7112" y="0"/>
                  </a:lnTo>
                  <a:lnTo>
                    <a:pt x="7113" y="0"/>
                  </a:lnTo>
                  <a:lnTo>
                    <a:pt x="7113" y="0"/>
                  </a:lnTo>
                  <a:lnTo>
                    <a:pt x="7114" y="0"/>
                  </a:lnTo>
                  <a:lnTo>
                    <a:pt x="7115" y="0"/>
                  </a:lnTo>
                  <a:lnTo>
                    <a:pt x="7116" y="0"/>
                  </a:lnTo>
                  <a:lnTo>
                    <a:pt x="7117" y="0"/>
                  </a:lnTo>
                  <a:lnTo>
                    <a:pt x="7118" y="0"/>
                  </a:lnTo>
                  <a:lnTo>
                    <a:pt x="7119" y="0"/>
                  </a:lnTo>
                  <a:lnTo>
                    <a:pt x="7120" y="0"/>
                  </a:lnTo>
                  <a:lnTo>
                    <a:pt x="7120" y="0"/>
                  </a:lnTo>
                  <a:lnTo>
                    <a:pt x="7121" y="0"/>
                  </a:lnTo>
                  <a:lnTo>
                    <a:pt x="7122" y="0"/>
                  </a:lnTo>
                  <a:lnTo>
                    <a:pt x="7123" y="0"/>
                  </a:lnTo>
                  <a:lnTo>
                    <a:pt x="7124" y="0"/>
                  </a:lnTo>
                  <a:lnTo>
                    <a:pt x="7125" y="0"/>
                  </a:lnTo>
                  <a:lnTo>
                    <a:pt x="7126" y="0"/>
                  </a:lnTo>
                  <a:lnTo>
                    <a:pt x="7127" y="0"/>
                  </a:lnTo>
                  <a:lnTo>
                    <a:pt x="7127" y="0"/>
                  </a:lnTo>
                  <a:lnTo>
                    <a:pt x="7128" y="0"/>
                  </a:lnTo>
                  <a:lnTo>
                    <a:pt x="7129" y="0"/>
                  </a:lnTo>
                  <a:lnTo>
                    <a:pt x="7130" y="0"/>
                  </a:lnTo>
                  <a:lnTo>
                    <a:pt x="7131" y="0"/>
                  </a:lnTo>
                  <a:lnTo>
                    <a:pt x="7132" y="0"/>
                  </a:lnTo>
                  <a:lnTo>
                    <a:pt x="7133" y="0"/>
                  </a:lnTo>
                  <a:lnTo>
                    <a:pt x="7134" y="0"/>
                  </a:lnTo>
                  <a:lnTo>
                    <a:pt x="7135" y="0"/>
                  </a:lnTo>
                  <a:lnTo>
                    <a:pt x="7135" y="0"/>
                  </a:lnTo>
                  <a:lnTo>
                    <a:pt x="7136" y="0"/>
                  </a:lnTo>
                  <a:lnTo>
                    <a:pt x="7137" y="0"/>
                  </a:lnTo>
                  <a:lnTo>
                    <a:pt x="7138" y="0"/>
                  </a:lnTo>
                  <a:lnTo>
                    <a:pt x="7139" y="0"/>
                  </a:lnTo>
                  <a:lnTo>
                    <a:pt x="7140" y="0"/>
                  </a:lnTo>
                  <a:lnTo>
                    <a:pt x="7141" y="0"/>
                  </a:lnTo>
                  <a:lnTo>
                    <a:pt x="7142" y="0"/>
                  </a:lnTo>
                  <a:lnTo>
                    <a:pt x="7142" y="0"/>
                  </a:lnTo>
                  <a:lnTo>
                    <a:pt x="7143" y="0"/>
                  </a:lnTo>
                  <a:lnTo>
                    <a:pt x="7144" y="0"/>
                  </a:lnTo>
                  <a:lnTo>
                    <a:pt x="7145" y="0"/>
                  </a:lnTo>
                  <a:lnTo>
                    <a:pt x="7146" y="0"/>
                  </a:lnTo>
                  <a:lnTo>
                    <a:pt x="7147" y="0"/>
                  </a:lnTo>
                  <a:lnTo>
                    <a:pt x="7148" y="0"/>
                  </a:lnTo>
                  <a:lnTo>
                    <a:pt x="7149" y="0"/>
                  </a:lnTo>
                  <a:lnTo>
                    <a:pt x="7149" y="0"/>
                  </a:lnTo>
                  <a:lnTo>
                    <a:pt x="7150" y="0"/>
                  </a:lnTo>
                  <a:lnTo>
                    <a:pt x="7151" y="0"/>
                  </a:lnTo>
                  <a:lnTo>
                    <a:pt x="7152" y="0"/>
                  </a:lnTo>
                  <a:lnTo>
                    <a:pt x="7153" y="0"/>
                  </a:lnTo>
                  <a:lnTo>
                    <a:pt x="7154" y="0"/>
                  </a:lnTo>
                  <a:lnTo>
                    <a:pt x="7155" y="0"/>
                  </a:lnTo>
                  <a:lnTo>
                    <a:pt x="7156" y="0"/>
                  </a:lnTo>
                  <a:lnTo>
                    <a:pt x="7157" y="0"/>
                  </a:lnTo>
                  <a:lnTo>
                    <a:pt x="7157" y="0"/>
                  </a:lnTo>
                  <a:lnTo>
                    <a:pt x="7158" y="0"/>
                  </a:lnTo>
                  <a:lnTo>
                    <a:pt x="7159" y="0"/>
                  </a:lnTo>
                  <a:lnTo>
                    <a:pt x="7160" y="0"/>
                  </a:lnTo>
                  <a:lnTo>
                    <a:pt x="7161" y="0"/>
                  </a:lnTo>
                  <a:lnTo>
                    <a:pt x="7162" y="0"/>
                  </a:lnTo>
                  <a:lnTo>
                    <a:pt x="7163" y="0"/>
                  </a:lnTo>
                  <a:lnTo>
                    <a:pt x="7164" y="0"/>
                  </a:lnTo>
                  <a:lnTo>
                    <a:pt x="7164" y="0"/>
                  </a:lnTo>
                  <a:lnTo>
                    <a:pt x="7165" y="0"/>
                  </a:lnTo>
                  <a:lnTo>
                    <a:pt x="7166" y="0"/>
                  </a:lnTo>
                  <a:lnTo>
                    <a:pt x="7167" y="0"/>
                  </a:lnTo>
                  <a:lnTo>
                    <a:pt x="7168" y="0"/>
                  </a:lnTo>
                  <a:lnTo>
                    <a:pt x="7169" y="0"/>
                  </a:lnTo>
                  <a:lnTo>
                    <a:pt x="7170" y="0"/>
                  </a:lnTo>
                  <a:lnTo>
                    <a:pt x="7171" y="0"/>
                  </a:lnTo>
                  <a:lnTo>
                    <a:pt x="7171" y="0"/>
                  </a:lnTo>
                  <a:lnTo>
                    <a:pt x="7172" y="0"/>
                  </a:lnTo>
                  <a:lnTo>
                    <a:pt x="7173" y="0"/>
                  </a:lnTo>
                  <a:lnTo>
                    <a:pt x="7174" y="0"/>
                  </a:lnTo>
                  <a:lnTo>
                    <a:pt x="7175" y="0"/>
                  </a:lnTo>
                  <a:lnTo>
                    <a:pt x="7176" y="0"/>
                  </a:lnTo>
                  <a:lnTo>
                    <a:pt x="7177" y="0"/>
                  </a:lnTo>
                  <a:lnTo>
                    <a:pt x="7178" y="0"/>
                  </a:lnTo>
                  <a:lnTo>
                    <a:pt x="7179" y="0"/>
                  </a:lnTo>
                  <a:lnTo>
                    <a:pt x="7179" y="0"/>
                  </a:lnTo>
                  <a:lnTo>
                    <a:pt x="7180" y="0"/>
                  </a:lnTo>
                  <a:lnTo>
                    <a:pt x="7181" y="0"/>
                  </a:lnTo>
                  <a:lnTo>
                    <a:pt x="7182" y="0"/>
                  </a:lnTo>
                  <a:lnTo>
                    <a:pt x="7183" y="0"/>
                  </a:lnTo>
                  <a:lnTo>
                    <a:pt x="7184" y="0"/>
                  </a:lnTo>
                  <a:lnTo>
                    <a:pt x="7185" y="0"/>
                  </a:lnTo>
                  <a:lnTo>
                    <a:pt x="7186" y="0"/>
                  </a:lnTo>
                  <a:lnTo>
                    <a:pt x="7186" y="0"/>
                  </a:lnTo>
                  <a:lnTo>
                    <a:pt x="7187" y="0"/>
                  </a:lnTo>
                  <a:lnTo>
                    <a:pt x="7188" y="0"/>
                  </a:lnTo>
                  <a:lnTo>
                    <a:pt x="7189" y="0"/>
                  </a:lnTo>
                  <a:lnTo>
                    <a:pt x="7190" y="0"/>
                  </a:lnTo>
                  <a:lnTo>
                    <a:pt x="7191" y="0"/>
                  </a:lnTo>
                  <a:lnTo>
                    <a:pt x="7192" y="0"/>
                  </a:lnTo>
                  <a:lnTo>
                    <a:pt x="7193" y="0"/>
                  </a:lnTo>
                  <a:lnTo>
                    <a:pt x="7193" y="0"/>
                  </a:lnTo>
                  <a:lnTo>
                    <a:pt x="7194" y="0"/>
                  </a:lnTo>
                  <a:lnTo>
                    <a:pt x="7195" y="0"/>
                  </a:lnTo>
                  <a:lnTo>
                    <a:pt x="7196" y="0"/>
                  </a:lnTo>
                  <a:lnTo>
                    <a:pt x="7197" y="0"/>
                  </a:lnTo>
                  <a:lnTo>
                    <a:pt x="7198" y="0"/>
                  </a:lnTo>
                  <a:lnTo>
                    <a:pt x="7199" y="0"/>
                  </a:lnTo>
                  <a:lnTo>
                    <a:pt x="7200" y="0"/>
                  </a:lnTo>
                  <a:lnTo>
                    <a:pt x="7200" y="0"/>
                  </a:lnTo>
                  <a:lnTo>
                    <a:pt x="7201" y="0"/>
                  </a:lnTo>
                  <a:lnTo>
                    <a:pt x="7202" y="0"/>
                  </a:lnTo>
                  <a:lnTo>
                    <a:pt x="7203" y="0"/>
                  </a:lnTo>
                  <a:lnTo>
                    <a:pt x="7204" y="0"/>
                  </a:lnTo>
                  <a:lnTo>
                    <a:pt x="7205" y="0"/>
                  </a:lnTo>
                  <a:lnTo>
                    <a:pt x="7206" y="0"/>
                  </a:lnTo>
                  <a:lnTo>
                    <a:pt x="7207" y="0"/>
                  </a:lnTo>
                  <a:lnTo>
                    <a:pt x="7208" y="0"/>
                  </a:lnTo>
                  <a:lnTo>
                    <a:pt x="7208" y="0"/>
                  </a:lnTo>
                  <a:lnTo>
                    <a:pt x="7209" y="0"/>
                  </a:lnTo>
                  <a:lnTo>
                    <a:pt x="7210" y="0"/>
                  </a:lnTo>
                  <a:lnTo>
                    <a:pt x="7211" y="0"/>
                  </a:lnTo>
                  <a:lnTo>
                    <a:pt x="7212" y="0"/>
                  </a:lnTo>
                  <a:lnTo>
                    <a:pt x="7213" y="0"/>
                  </a:lnTo>
                  <a:lnTo>
                    <a:pt x="7214" y="0"/>
                  </a:lnTo>
                  <a:lnTo>
                    <a:pt x="7215" y="0"/>
                  </a:lnTo>
                  <a:lnTo>
                    <a:pt x="7215" y="0"/>
                  </a:lnTo>
                  <a:lnTo>
                    <a:pt x="7216" y="0"/>
                  </a:lnTo>
                  <a:lnTo>
                    <a:pt x="7217" y="0"/>
                  </a:lnTo>
                  <a:lnTo>
                    <a:pt x="7218" y="0"/>
                  </a:lnTo>
                  <a:lnTo>
                    <a:pt x="7219" y="0"/>
                  </a:lnTo>
                  <a:lnTo>
                    <a:pt x="7220" y="0"/>
                  </a:lnTo>
                  <a:lnTo>
                    <a:pt x="7221" y="0"/>
                  </a:lnTo>
                  <a:lnTo>
                    <a:pt x="7222" y="0"/>
                  </a:lnTo>
                  <a:lnTo>
                    <a:pt x="7222" y="0"/>
                  </a:lnTo>
                  <a:lnTo>
                    <a:pt x="7223" y="0"/>
                  </a:lnTo>
                  <a:lnTo>
                    <a:pt x="7224" y="0"/>
                  </a:lnTo>
                  <a:lnTo>
                    <a:pt x="7225" y="0"/>
                  </a:lnTo>
                  <a:lnTo>
                    <a:pt x="7226" y="0"/>
                  </a:lnTo>
                  <a:lnTo>
                    <a:pt x="7227" y="0"/>
                  </a:lnTo>
                  <a:lnTo>
                    <a:pt x="7228" y="0"/>
                  </a:lnTo>
                  <a:lnTo>
                    <a:pt x="7229" y="0"/>
                  </a:lnTo>
                  <a:lnTo>
                    <a:pt x="7230" y="0"/>
                  </a:lnTo>
                  <a:lnTo>
                    <a:pt x="7230" y="0"/>
                  </a:lnTo>
                  <a:lnTo>
                    <a:pt x="7231" y="0"/>
                  </a:lnTo>
                  <a:lnTo>
                    <a:pt x="7232" y="0"/>
                  </a:lnTo>
                  <a:lnTo>
                    <a:pt x="7233" y="0"/>
                  </a:lnTo>
                  <a:lnTo>
                    <a:pt x="7234" y="0"/>
                  </a:lnTo>
                  <a:lnTo>
                    <a:pt x="7235" y="0"/>
                  </a:lnTo>
                  <a:lnTo>
                    <a:pt x="7236" y="0"/>
                  </a:lnTo>
                  <a:lnTo>
                    <a:pt x="7237" y="0"/>
                  </a:lnTo>
                  <a:lnTo>
                    <a:pt x="7237" y="0"/>
                  </a:lnTo>
                  <a:lnTo>
                    <a:pt x="7238" y="0"/>
                  </a:lnTo>
                  <a:lnTo>
                    <a:pt x="7239" y="0"/>
                  </a:lnTo>
                  <a:lnTo>
                    <a:pt x="7240" y="0"/>
                  </a:lnTo>
                  <a:lnTo>
                    <a:pt x="7241" y="0"/>
                  </a:lnTo>
                  <a:lnTo>
                    <a:pt x="7242" y="0"/>
                  </a:lnTo>
                  <a:lnTo>
                    <a:pt x="7243" y="0"/>
                  </a:lnTo>
                  <a:lnTo>
                    <a:pt x="7244" y="0"/>
                  </a:lnTo>
                  <a:lnTo>
                    <a:pt x="7244" y="0"/>
                  </a:lnTo>
                  <a:lnTo>
                    <a:pt x="7245" y="0"/>
                  </a:lnTo>
                  <a:lnTo>
                    <a:pt x="7246" y="0"/>
                  </a:lnTo>
                  <a:lnTo>
                    <a:pt x="7247" y="0"/>
                  </a:lnTo>
                  <a:lnTo>
                    <a:pt x="7248" y="0"/>
                  </a:lnTo>
                  <a:lnTo>
                    <a:pt x="7249" y="0"/>
                  </a:lnTo>
                  <a:lnTo>
                    <a:pt x="7250" y="0"/>
                  </a:lnTo>
                  <a:lnTo>
                    <a:pt x="7251" y="0"/>
                  </a:lnTo>
                  <a:lnTo>
                    <a:pt x="7252" y="0"/>
                  </a:lnTo>
                  <a:lnTo>
                    <a:pt x="7252" y="0"/>
                  </a:lnTo>
                  <a:lnTo>
                    <a:pt x="7253" y="0"/>
                  </a:lnTo>
                  <a:lnTo>
                    <a:pt x="7254" y="0"/>
                  </a:lnTo>
                  <a:lnTo>
                    <a:pt x="7255" y="0"/>
                  </a:lnTo>
                  <a:lnTo>
                    <a:pt x="7256" y="0"/>
                  </a:lnTo>
                  <a:lnTo>
                    <a:pt x="7257" y="0"/>
                  </a:lnTo>
                  <a:lnTo>
                    <a:pt x="7258" y="0"/>
                  </a:lnTo>
                  <a:lnTo>
                    <a:pt x="7259" y="0"/>
                  </a:lnTo>
                  <a:lnTo>
                    <a:pt x="7259" y="0"/>
                  </a:lnTo>
                  <a:lnTo>
                    <a:pt x="7260" y="0"/>
                  </a:lnTo>
                  <a:lnTo>
                    <a:pt x="7261" y="0"/>
                  </a:lnTo>
                  <a:lnTo>
                    <a:pt x="7262" y="0"/>
                  </a:lnTo>
                  <a:lnTo>
                    <a:pt x="7263" y="0"/>
                  </a:lnTo>
                  <a:lnTo>
                    <a:pt x="7264" y="0"/>
                  </a:lnTo>
                  <a:lnTo>
                    <a:pt x="7265" y="0"/>
                  </a:lnTo>
                  <a:lnTo>
                    <a:pt x="7266" y="0"/>
                  </a:lnTo>
                  <a:lnTo>
                    <a:pt x="7266" y="0"/>
                  </a:lnTo>
                  <a:lnTo>
                    <a:pt x="7267" y="0"/>
                  </a:lnTo>
                  <a:lnTo>
                    <a:pt x="7268" y="0"/>
                  </a:lnTo>
                  <a:lnTo>
                    <a:pt x="7269" y="0"/>
                  </a:lnTo>
                  <a:lnTo>
                    <a:pt x="7270" y="0"/>
                  </a:lnTo>
                  <a:lnTo>
                    <a:pt x="7271" y="0"/>
                  </a:lnTo>
                  <a:lnTo>
                    <a:pt x="7272" y="0"/>
                  </a:lnTo>
                  <a:lnTo>
                    <a:pt x="7273" y="0"/>
                  </a:lnTo>
                  <a:lnTo>
                    <a:pt x="7273" y="0"/>
                  </a:lnTo>
                  <a:lnTo>
                    <a:pt x="7274" y="0"/>
                  </a:lnTo>
                  <a:lnTo>
                    <a:pt x="7275" y="0"/>
                  </a:lnTo>
                  <a:lnTo>
                    <a:pt x="7276" y="0"/>
                  </a:lnTo>
                  <a:lnTo>
                    <a:pt x="7277" y="0"/>
                  </a:lnTo>
                  <a:lnTo>
                    <a:pt x="7278" y="0"/>
                  </a:lnTo>
                  <a:lnTo>
                    <a:pt x="7279" y="0"/>
                  </a:lnTo>
                  <a:lnTo>
                    <a:pt x="7280" y="0"/>
                  </a:lnTo>
                  <a:lnTo>
                    <a:pt x="7281" y="0"/>
                  </a:lnTo>
                  <a:lnTo>
                    <a:pt x="7281" y="0"/>
                  </a:lnTo>
                  <a:lnTo>
                    <a:pt x="7282" y="0"/>
                  </a:lnTo>
                  <a:lnTo>
                    <a:pt x="7283" y="0"/>
                  </a:lnTo>
                  <a:lnTo>
                    <a:pt x="7284" y="0"/>
                  </a:lnTo>
                  <a:lnTo>
                    <a:pt x="7285" y="0"/>
                  </a:lnTo>
                  <a:lnTo>
                    <a:pt x="7286" y="0"/>
                  </a:lnTo>
                  <a:lnTo>
                    <a:pt x="7287" y="0"/>
                  </a:lnTo>
                  <a:lnTo>
                    <a:pt x="7288" y="0"/>
                  </a:lnTo>
                  <a:lnTo>
                    <a:pt x="7288" y="0"/>
                  </a:lnTo>
                  <a:lnTo>
                    <a:pt x="7289" y="0"/>
                  </a:lnTo>
                  <a:lnTo>
                    <a:pt x="7290" y="0"/>
                  </a:lnTo>
                  <a:lnTo>
                    <a:pt x="7291" y="0"/>
                  </a:lnTo>
                  <a:lnTo>
                    <a:pt x="7292" y="0"/>
                  </a:lnTo>
                  <a:lnTo>
                    <a:pt x="7293" y="0"/>
                  </a:lnTo>
                  <a:lnTo>
                    <a:pt x="7294" y="0"/>
                  </a:lnTo>
                  <a:lnTo>
                    <a:pt x="7295" y="0"/>
                  </a:lnTo>
                  <a:lnTo>
                    <a:pt x="7295" y="0"/>
                  </a:lnTo>
                  <a:lnTo>
                    <a:pt x="7296" y="0"/>
                  </a:lnTo>
                  <a:lnTo>
                    <a:pt x="7297" y="0"/>
                  </a:lnTo>
                  <a:lnTo>
                    <a:pt x="7298" y="0"/>
                  </a:lnTo>
                  <a:lnTo>
                    <a:pt x="7299" y="0"/>
                  </a:lnTo>
                  <a:lnTo>
                    <a:pt x="7300" y="0"/>
                  </a:lnTo>
                  <a:lnTo>
                    <a:pt x="7301" y="0"/>
                  </a:lnTo>
                  <a:lnTo>
                    <a:pt x="7302" y="0"/>
                  </a:lnTo>
                  <a:lnTo>
                    <a:pt x="7303" y="0"/>
                  </a:lnTo>
                  <a:lnTo>
                    <a:pt x="7303" y="0"/>
                  </a:lnTo>
                  <a:lnTo>
                    <a:pt x="7304" y="0"/>
                  </a:lnTo>
                  <a:lnTo>
                    <a:pt x="7305" y="0"/>
                  </a:lnTo>
                  <a:lnTo>
                    <a:pt x="7306" y="0"/>
                  </a:lnTo>
                  <a:lnTo>
                    <a:pt x="7307" y="0"/>
                  </a:lnTo>
                  <a:lnTo>
                    <a:pt x="7308" y="0"/>
                  </a:lnTo>
                  <a:lnTo>
                    <a:pt x="7309" y="0"/>
                  </a:lnTo>
                  <a:lnTo>
                    <a:pt x="7310" y="0"/>
                  </a:lnTo>
                  <a:lnTo>
                    <a:pt x="7310" y="0"/>
                  </a:lnTo>
                  <a:lnTo>
                    <a:pt x="7311" y="0"/>
                  </a:lnTo>
                  <a:lnTo>
                    <a:pt x="7312" y="0"/>
                  </a:lnTo>
                  <a:lnTo>
                    <a:pt x="7313" y="0"/>
                  </a:lnTo>
                  <a:lnTo>
                    <a:pt x="7314" y="0"/>
                  </a:lnTo>
                  <a:lnTo>
                    <a:pt x="7315" y="0"/>
                  </a:lnTo>
                  <a:lnTo>
                    <a:pt x="7316" y="0"/>
                  </a:lnTo>
                  <a:lnTo>
                    <a:pt x="7317" y="0"/>
                  </a:lnTo>
                  <a:lnTo>
                    <a:pt x="7317" y="0"/>
                  </a:lnTo>
                  <a:lnTo>
                    <a:pt x="7318" y="0"/>
                  </a:lnTo>
                  <a:lnTo>
                    <a:pt x="7319" y="0"/>
                  </a:lnTo>
                  <a:lnTo>
                    <a:pt x="7320" y="0"/>
                  </a:lnTo>
                  <a:lnTo>
                    <a:pt x="7321" y="0"/>
                  </a:lnTo>
                  <a:lnTo>
                    <a:pt x="7322" y="0"/>
                  </a:lnTo>
                  <a:lnTo>
                    <a:pt x="7323" y="0"/>
                  </a:lnTo>
                  <a:lnTo>
                    <a:pt x="7324" y="0"/>
                  </a:lnTo>
                  <a:lnTo>
                    <a:pt x="7325" y="0"/>
                  </a:lnTo>
                  <a:lnTo>
                    <a:pt x="7325" y="0"/>
                  </a:lnTo>
                  <a:lnTo>
                    <a:pt x="7326" y="0"/>
                  </a:lnTo>
                  <a:lnTo>
                    <a:pt x="7327" y="0"/>
                  </a:lnTo>
                  <a:lnTo>
                    <a:pt x="7328" y="0"/>
                  </a:lnTo>
                  <a:lnTo>
                    <a:pt x="7329" y="0"/>
                  </a:lnTo>
                  <a:lnTo>
                    <a:pt x="7330" y="0"/>
                  </a:lnTo>
                  <a:lnTo>
                    <a:pt x="7331" y="0"/>
                  </a:lnTo>
                  <a:lnTo>
                    <a:pt x="7332" y="0"/>
                  </a:lnTo>
                  <a:lnTo>
                    <a:pt x="7332" y="0"/>
                  </a:lnTo>
                  <a:lnTo>
                    <a:pt x="7333" y="0"/>
                  </a:lnTo>
                  <a:lnTo>
                    <a:pt x="7334" y="0"/>
                  </a:lnTo>
                  <a:lnTo>
                    <a:pt x="7335" y="0"/>
                  </a:lnTo>
                  <a:lnTo>
                    <a:pt x="7336" y="0"/>
                  </a:lnTo>
                  <a:lnTo>
                    <a:pt x="7337" y="0"/>
                  </a:lnTo>
                  <a:lnTo>
                    <a:pt x="7338" y="0"/>
                  </a:lnTo>
                  <a:lnTo>
                    <a:pt x="7339" y="0"/>
                  </a:lnTo>
                  <a:lnTo>
                    <a:pt x="7339" y="0"/>
                  </a:lnTo>
                  <a:lnTo>
                    <a:pt x="7340" y="0"/>
                  </a:lnTo>
                  <a:lnTo>
                    <a:pt x="7341" y="0"/>
                  </a:lnTo>
                  <a:lnTo>
                    <a:pt x="7342" y="0"/>
                  </a:lnTo>
                  <a:lnTo>
                    <a:pt x="7343" y="0"/>
                  </a:lnTo>
                  <a:lnTo>
                    <a:pt x="7344" y="0"/>
                  </a:lnTo>
                  <a:lnTo>
                    <a:pt x="7345" y="0"/>
                  </a:lnTo>
                  <a:lnTo>
                    <a:pt x="7346" y="0"/>
                  </a:lnTo>
                  <a:lnTo>
                    <a:pt x="7346" y="0"/>
                  </a:lnTo>
                  <a:lnTo>
                    <a:pt x="7347" y="0"/>
                  </a:lnTo>
                  <a:lnTo>
                    <a:pt x="7348" y="0"/>
                  </a:lnTo>
                  <a:lnTo>
                    <a:pt x="7349" y="0"/>
                  </a:lnTo>
                  <a:lnTo>
                    <a:pt x="7350" y="0"/>
                  </a:lnTo>
                  <a:lnTo>
                    <a:pt x="7351" y="0"/>
                  </a:lnTo>
                  <a:lnTo>
                    <a:pt x="7352" y="0"/>
                  </a:lnTo>
                  <a:lnTo>
                    <a:pt x="7353" y="0"/>
                  </a:lnTo>
                  <a:lnTo>
                    <a:pt x="7354" y="0"/>
                  </a:lnTo>
                  <a:lnTo>
                    <a:pt x="7354" y="0"/>
                  </a:lnTo>
                  <a:lnTo>
                    <a:pt x="7355" y="0"/>
                  </a:lnTo>
                  <a:lnTo>
                    <a:pt x="7356" y="0"/>
                  </a:lnTo>
                  <a:lnTo>
                    <a:pt x="7357" y="0"/>
                  </a:lnTo>
                  <a:lnTo>
                    <a:pt x="7358" y="0"/>
                  </a:lnTo>
                  <a:lnTo>
                    <a:pt x="7359" y="0"/>
                  </a:lnTo>
                  <a:lnTo>
                    <a:pt x="7360" y="0"/>
                  </a:lnTo>
                  <a:lnTo>
                    <a:pt x="7361" y="0"/>
                  </a:lnTo>
                  <a:lnTo>
                    <a:pt x="7361" y="0"/>
                  </a:lnTo>
                  <a:lnTo>
                    <a:pt x="7362" y="0"/>
                  </a:lnTo>
                  <a:lnTo>
                    <a:pt x="7363" y="0"/>
                  </a:lnTo>
                  <a:lnTo>
                    <a:pt x="7364" y="0"/>
                  </a:lnTo>
                  <a:lnTo>
                    <a:pt x="7365" y="0"/>
                  </a:lnTo>
                  <a:lnTo>
                    <a:pt x="7366" y="0"/>
                  </a:lnTo>
                  <a:lnTo>
                    <a:pt x="7367" y="0"/>
                  </a:lnTo>
                  <a:lnTo>
                    <a:pt x="7368" y="0"/>
                  </a:lnTo>
                  <a:lnTo>
                    <a:pt x="7368" y="0"/>
                  </a:lnTo>
                  <a:lnTo>
                    <a:pt x="7369" y="0"/>
                  </a:lnTo>
                  <a:lnTo>
                    <a:pt x="7370" y="0"/>
                  </a:lnTo>
                  <a:lnTo>
                    <a:pt x="7371" y="0"/>
                  </a:lnTo>
                  <a:lnTo>
                    <a:pt x="7372" y="0"/>
                  </a:lnTo>
                  <a:lnTo>
                    <a:pt x="7373" y="0"/>
                  </a:lnTo>
                  <a:lnTo>
                    <a:pt x="7374" y="0"/>
                  </a:lnTo>
                  <a:lnTo>
                    <a:pt x="7375" y="0"/>
                  </a:lnTo>
                  <a:lnTo>
                    <a:pt x="7376" y="0"/>
                  </a:lnTo>
                  <a:lnTo>
                    <a:pt x="7376" y="0"/>
                  </a:lnTo>
                  <a:lnTo>
                    <a:pt x="7377" y="0"/>
                  </a:lnTo>
                  <a:lnTo>
                    <a:pt x="7378" y="0"/>
                  </a:lnTo>
                  <a:lnTo>
                    <a:pt x="7379" y="0"/>
                  </a:lnTo>
                  <a:lnTo>
                    <a:pt x="7380" y="0"/>
                  </a:lnTo>
                  <a:lnTo>
                    <a:pt x="7381" y="0"/>
                  </a:lnTo>
                  <a:lnTo>
                    <a:pt x="7382" y="0"/>
                  </a:lnTo>
                  <a:lnTo>
                    <a:pt x="7383" y="0"/>
                  </a:lnTo>
                  <a:lnTo>
                    <a:pt x="7383" y="0"/>
                  </a:lnTo>
                  <a:lnTo>
                    <a:pt x="7384" y="0"/>
                  </a:lnTo>
                  <a:lnTo>
                    <a:pt x="7385" y="0"/>
                  </a:lnTo>
                  <a:lnTo>
                    <a:pt x="7386" y="0"/>
                  </a:lnTo>
                  <a:lnTo>
                    <a:pt x="7387" y="0"/>
                  </a:lnTo>
                  <a:lnTo>
                    <a:pt x="7388" y="0"/>
                  </a:lnTo>
                  <a:lnTo>
                    <a:pt x="7389" y="0"/>
                  </a:lnTo>
                  <a:lnTo>
                    <a:pt x="7390" y="0"/>
                  </a:lnTo>
                  <a:lnTo>
                    <a:pt x="7390" y="0"/>
                  </a:lnTo>
                  <a:lnTo>
                    <a:pt x="7391" y="0"/>
                  </a:lnTo>
                  <a:lnTo>
                    <a:pt x="7392" y="0"/>
                  </a:lnTo>
                  <a:lnTo>
                    <a:pt x="7393" y="0"/>
                  </a:lnTo>
                  <a:lnTo>
                    <a:pt x="7394" y="0"/>
                  </a:lnTo>
                  <a:lnTo>
                    <a:pt x="7395" y="0"/>
                  </a:lnTo>
                  <a:lnTo>
                    <a:pt x="7396" y="0"/>
                  </a:lnTo>
                  <a:lnTo>
                    <a:pt x="7397" y="0"/>
                  </a:lnTo>
                  <a:lnTo>
                    <a:pt x="7398" y="0"/>
                  </a:lnTo>
                  <a:lnTo>
                    <a:pt x="7398" y="0"/>
                  </a:lnTo>
                  <a:lnTo>
                    <a:pt x="7399" y="0"/>
                  </a:lnTo>
                  <a:lnTo>
                    <a:pt x="7400" y="0"/>
                  </a:lnTo>
                  <a:lnTo>
                    <a:pt x="7401" y="0"/>
                  </a:lnTo>
                  <a:lnTo>
                    <a:pt x="7402" y="0"/>
                  </a:lnTo>
                  <a:lnTo>
                    <a:pt x="7403" y="0"/>
                  </a:lnTo>
                  <a:lnTo>
                    <a:pt x="7404" y="0"/>
                  </a:lnTo>
                  <a:lnTo>
                    <a:pt x="7405" y="0"/>
                  </a:lnTo>
                  <a:lnTo>
                    <a:pt x="7405" y="0"/>
                  </a:lnTo>
                  <a:lnTo>
                    <a:pt x="7406" y="0"/>
                  </a:lnTo>
                  <a:lnTo>
                    <a:pt x="7407" y="0"/>
                  </a:lnTo>
                  <a:lnTo>
                    <a:pt x="7408" y="0"/>
                  </a:lnTo>
                  <a:lnTo>
                    <a:pt x="7409" y="0"/>
                  </a:lnTo>
                  <a:lnTo>
                    <a:pt x="7410" y="0"/>
                  </a:lnTo>
                  <a:lnTo>
                    <a:pt x="7411" y="0"/>
                  </a:lnTo>
                  <a:lnTo>
                    <a:pt x="7412" y="0"/>
                  </a:lnTo>
                  <a:lnTo>
                    <a:pt x="7412" y="0"/>
                  </a:lnTo>
                  <a:lnTo>
                    <a:pt x="7413" y="0"/>
                  </a:lnTo>
                  <a:lnTo>
                    <a:pt x="7414" y="0"/>
                  </a:lnTo>
                  <a:lnTo>
                    <a:pt x="7415" y="0"/>
                  </a:lnTo>
                  <a:lnTo>
                    <a:pt x="7416" y="0"/>
                  </a:lnTo>
                  <a:lnTo>
                    <a:pt x="7417" y="0"/>
                  </a:lnTo>
                  <a:lnTo>
                    <a:pt x="7418" y="0"/>
                  </a:lnTo>
                  <a:lnTo>
                    <a:pt x="7419" y="0"/>
                  </a:lnTo>
                  <a:lnTo>
                    <a:pt x="7419" y="0"/>
                  </a:lnTo>
                  <a:lnTo>
                    <a:pt x="7420" y="0"/>
                  </a:lnTo>
                  <a:lnTo>
                    <a:pt x="7421" y="0"/>
                  </a:lnTo>
                  <a:lnTo>
                    <a:pt x="7422" y="0"/>
                  </a:lnTo>
                  <a:lnTo>
                    <a:pt x="7423" y="0"/>
                  </a:lnTo>
                  <a:lnTo>
                    <a:pt x="7424" y="0"/>
                  </a:lnTo>
                  <a:lnTo>
                    <a:pt x="7425" y="0"/>
                  </a:lnTo>
                  <a:lnTo>
                    <a:pt x="7426" y="0"/>
                  </a:lnTo>
                  <a:lnTo>
                    <a:pt x="7427" y="0"/>
                  </a:lnTo>
                  <a:lnTo>
                    <a:pt x="7427" y="0"/>
                  </a:lnTo>
                  <a:lnTo>
                    <a:pt x="7428" y="0"/>
                  </a:lnTo>
                  <a:lnTo>
                    <a:pt x="7429" y="0"/>
                  </a:lnTo>
                  <a:lnTo>
                    <a:pt x="7430" y="0"/>
                  </a:lnTo>
                  <a:lnTo>
                    <a:pt x="7431" y="0"/>
                  </a:lnTo>
                  <a:lnTo>
                    <a:pt x="7432" y="0"/>
                  </a:lnTo>
                  <a:lnTo>
                    <a:pt x="7433" y="0"/>
                  </a:lnTo>
                  <a:lnTo>
                    <a:pt x="7434" y="0"/>
                  </a:lnTo>
                  <a:lnTo>
                    <a:pt x="7434" y="0"/>
                  </a:lnTo>
                  <a:lnTo>
                    <a:pt x="7435" y="0"/>
                  </a:lnTo>
                  <a:lnTo>
                    <a:pt x="7436" y="0"/>
                  </a:lnTo>
                  <a:lnTo>
                    <a:pt x="7437" y="0"/>
                  </a:lnTo>
                  <a:lnTo>
                    <a:pt x="7438" y="0"/>
                  </a:lnTo>
                  <a:lnTo>
                    <a:pt x="7439" y="0"/>
                  </a:lnTo>
                  <a:lnTo>
                    <a:pt x="7440" y="0"/>
                  </a:lnTo>
                  <a:lnTo>
                    <a:pt x="7441" y="0"/>
                  </a:lnTo>
                  <a:lnTo>
                    <a:pt x="7441" y="0"/>
                  </a:lnTo>
                  <a:lnTo>
                    <a:pt x="7442" y="0"/>
                  </a:lnTo>
                  <a:lnTo>
                    <a:pt x="7443" y="0"/>
                  </a:lnTo>
                  <a:lnTo>
                    <a:pt x="7444" y="0"/>
                  </a:lnTo>
                  <a:lnTo>
                    <a:pt x="7445" y="0"/>
                  </a:lnTo>
                  <a:lnTo>
                    <a:pt x="7446" y="0"/>
                  </a:lnTo>
                  <a:lnTo>
                    <a:pt x="7447" y="0"/>
                  </a:lnTo>
                  <a:lnTo>
                    <a:pt x="7448" y="0"/>
                  </a:lnTo>
                  <a:lnTo>
                    <a:pt x="7449" y="0"/>
                  </a:lnTo>
                  <a:lnTo>
                    <a:pt x="7449" y="0"/>
                  </a:lnTo>
                  <a:lnTo>
                    <a:pt x="7450" y="0"/>
                  </a:lnTo>
                  <a:lnTo>
                    <a:pt x="7451" y="0"/>
                  </a:lnTo>
                  <a:lnTo>
                    <a:pt x="7452" y="0"/>
                  </a:lnTo>
                  <a:lnTo>
                    <a:pt x="7453" y="0"/>
                  </a:lnTo>
                  <a:lnTo>
                    <a:pt x="7454" y="0"/>
                  </a:lnTo>
                  <a:lnTo>
                    <a:pt x="7455" y="0"/>
                  </a:lnTo>
                  <a:lnTo>
                    <a:pt x="7456" y="0"/>
                  </a:lnTo>
                  <a:lnTo>
                    <a:pt x="7456" y="0"/>
                  </a:lnTo>
                  <a:lnTo>
                    <a:pt x="7457" y="0"/>
                  </a:lnTo>
                  <a:lnTo>
                    <a:pt x="7458" y="0"/>
                  </a:lnTo>
                  <a:lnTo>
                    <a:pt x="7459" y="0"/>
                  </a:lnTo>
                  <a:lnTo>
                    <a:pt x="7460" y="0"/>
                  </a:lnTo>
                  <a:lnTo>
                    <a:pt x="7461" y="0"/>
                  </a:lnTo>
                  <a:lnTo>
                    <a:pt x="7462" y="0"/>
                  </a:lnTo>
                  <a:lnTo>
                    <a:pt x="7463" y="0"/>
                  </a:lnTo>
                  <a:lnTo>
                    <a:pt x="7463" y="0"/>
                  </a:lnTo>
                  <a:lnTo>
                    <a:pt x="7464" y="0"/>
                  </a:lnTo>
                  <a:lnTo>
                    <a:pt x="7465" y="0"/>
                  </a:lnTo>
                  <a:lnTo>
                    <a:pt x="7466" y="0"/>
                  </a:lnTo>
                  <a:lnTo>
                    <a:pt x="7467" y="0"/>
                  </a:lnTo>
                  <a:lnTo>
                    <a:pt x="7468" y="0"/>
                  </a:lnTo>
                  <a:lnTo>
                    <a:pt x="7469" y="0"/>
                  </a:lnTo>
                  <a:lnTo>
                    <a:pt x="7470" y="0"/>
                  </a:lnTo>
                  <a:lnTo>
                    <a:pt x="7471" y="0"/>
                  </a:lnTo>
                  <a:lnTo>
                    <a:pt x="7471" y="0"/>
                  </a:lnTo>
                  <a:lnTo>
                    <a:pt x="7472" y="0"/>
                  </a:lnTo>
                  <a:lnTo>
                    <a:pt x="7473" y="0"/>
                  </a:lnTo>
                  <a:lnTo>
                    <a:pt x="7474" y="0"/>
                  </a:lnTo>
                  <a:lnTo>
                    <a:pt x="7475" y="0"/>
                  </a:lnTo>
                  <a:lnTo>
                    <a:pt x="7476" y="0"/>
                  </a:lnTo>
                  <a:lnTo>
                    <a:pt x="7477" y="0"/>
                  </a:lnTo>
                  <a:lnTo>
                    <a:pt x="7478" y="0"/>
                  </a:lnTo>
                  <a:lnTo>
                    <a:pt x="7478" y="0"/>
                  </a:lnTo>
                  <a:lnTo>
                    <a:pt x="7479" y="0"/>
                  </a:lnTo>
                  <a:lnTo>
                    <a:pt x="7480" y="0"/>
                  </a:lnTo>
                  <a:lnTo>
                    <a:pt x="7481" y="0"/>
                  </a:lnTo>
                  <a:lnTo>
                    <a:pt x="7482" y="0"/>
                  </a:lnTo>
                  <a:lnTo>
                    <a:pt x="7483" y="0"/>
                  </a:lnTo>
                  <a:lnTo>
                    <a:pt x="7484" y="0"/>
                  </a:lnTo>
                  <a:lnTo>
                    <a:pt x="7485" y="0"/>
                  </a:lnTo>
                  <a:lnTo>
                    <a:pt x="7485" y="0"/>
                  </a:lnTo>
                  <a:lnTo>
                    <a:pt x="7486" y="0"/>
                  </a:lnTo>
                  <a:lnTo>
                    <a:pt x="7487" y="0"/>
                  </a:lnTo>
                  <a:lnTo>
                    <a:pt x="7488" y="0"/>
                  </a:lnTo>
                  <a:lnTo>
                    <a:pt x="7489" y="0"/>
                  </a:lnTo>
                  <a:lnTo>
                    <a:pt x="7490" y="0"/>
                  </a:lnTo>
                  <a:lnTo>
                    <a:pt x="7491" y="0"/>
                  </a:lnTo>
                  <a:lnTo>
                    <a:pt x="7492" y="0"/>
                  </a:lnTo>
                  <a:lnTo>
                    <a:pt x="7492" y="0"/>
                  </a:lnTo>
                  <a:lnTo>
                    <a:pt x="7493" y="0"/>
                  </a:lnTo>
                  <a:lnTo>
                    <a:pt x="7494" y="0"/>
                  </a:lnTo>
                  <a:lnTo>
                    <a:pt x="7495" y="0"/>
                  </a:lnTo>
                  <a:lnTo>
                    <a:pt x="7496" y="0"/>
                  </a:lnTo>
                  <a:lnTo>
                    <a:pt x="7497" y="0"/>
                  </a:lnTo>
                  <a:lnTo>
                    <a:pt x="7498" y="0"/>
                  </a:lnTo>
                  <a:lnTo>
                    <a:pt x="7499" y="0"/>
                  </a:lnTo>
                  <a:lnTo>
                    <a:pt x="7500" y="0"/>
                  </a:lnTo>
                  <a:lnTo>
                    <a:pt x="7500" y="0"/>
                  </a:lnTo>
                  <a:lnTo>
                    <a:pt x="7501" y="0"/>
                  </a:lnTo>
                  <a:lnTo>
                    <a:pt x="7502" y="0"/>
                  </a:lnTo>
                  <a:lnTo>
                    <a:pt x="7503" y="0"/>
                  </a:lnTo>
                  <a:lnTo>
                    <a:pt x="7504" y="0"/>
                  </a:lnTo>
                  <a:lnTo>
                    <a:pt x="7505" y="0"/>
                  </a:lnTo>
                  <a:lnTo>
                    <a:pt x="7506" y="0"/>
                  </a:lnTo>
                  <a:lnTo>
                    <a:pt x="7507" y="0"/>
                  </a:lnTo>
                  <a:lnTo>
                    <a:pt x="7507" y="0"/>
                  </a:lnTo>
                  <a:lnTo>
                    <a:pt x="7508" y="0"/>
                  </a:lnTo>
                  <a:lnTo>
                    <a:pt x="7509" y="0"/>
                  </a:lnTo>
                  <a:lnTo>
                    <a:pt x="7510" y="0"/>
                  </a:lnTo>
                  <a:lnTo>
                    <a:pt x="7511" y="0"/>
                  </a:lnTo>
                  <a:lnTo>
                    <a:pt x="7512" y="0"/>
                  </a:lnTo>
                  <a:lnTo>
                    <a:pt x="7513" y="0"/>
                  </a:lnTo>
                  <a:lnTo>
                    <a:pt x="7514" y="0"/>
                  </a:lnTo>
                  <a:lnTo>
                    <a:pt x="7514" y="0"/>
                  </a:lnTo>
                  <a:lnTo>
                    <a:pt x="7515" y="0"/>
                  </a:lnTo>
                  <a:lnTo>
                    <a:pt x="7516" y="0"/>
                  </a:lnTo>
                  <a:lnTo>
                    <a:pt x="7517" y="0"/>
                  </a:lnTo>
                  <a:lnTo>
                    <a:pt x="7518" y="0"/>
                  </a:lnTo>
                  <a:lnTo>
                    <a:pt x="7519" y="0"/>
                  </a:lnTo>
                  <a:lnTo>
                    <a:pt x="7520" y="0"/>
                  </a:lnTo>
                  <a:lnTo>
                    <a:pt x="7521" y="0"/>
                  </a:lnTo>
                  <a:lnTo>
                    <a:pt x="7522" y="0"/>
                  </a:lnTo>
                  <a:lnTo>
                    <a:pt x="7522" y="0"/>
                  </a:lnTo>
                  <a:lnTo>
                    <a:pt x="7523" y="0"/>
                  </a:lnTo>
                  <a:lnTo>
                    <a:pt x="7524" y="0"/>
                  </a:lnTo>
                  <a:lnTo>
                    <a:pt x="7525" y="0"/>
                  </a:lnTo>
                  <a:lnTo>
                    <a:pt x="7526" y="0"/>
                  </a:lnTo>
                  <a:lnTo>
                    <a:pt x="7527" y="0"/>
                  </a:lnTo>
                  <a:lnTo>
                    <a:pt x="7528" y="0"/>
                  </a:lnTo>
                  <a:lnTo>
                    <a:pt x="7529" y="0"/>
                  </a:lnTo>
                  <a:lnTo>
                    <a:pt x="7529" y="0"/>
                  </a:lnTo>
                  <a:lnTo>
                    <a:pt x="7530" y="0"/>
                  </a:lnTo>
                  <a:lnTo>
                    <a:pt x="7531" y="0"/>
                  </a:lnTo>
                  <a:lnTo>
                    <a:pt x="7532" y="0"/>
                  </a:lnTo>
                  <a:lnTo>
                    <a:pt x="7533" y="0"/>
                  </a:lnTo>
                  <a:lnTo>
                    <a:pt x="7534" y="0"/>
                  </a:lnTo>
                  <a:lnTo>
                    <a:pt x="7535" y="0"/>
                  </a:lnTo>
                  <a:lnTo>
                    <a:pt x="7536" y="0"/>
                  </a:lnTo>
                  <a:lnTo>
                    <a:pt x="7536" y="0"/>
                  </a:lnTo>
                  <a:lnTo>
                    <a:pt x="7537" y="0"/>
                  </a:lnTo>
                  <a:lnTo>
                    <a:pt x="7538" y="0"/>
                  </a:lnTo>
                  <a:lnTo>
                    <a:pt x="7539" y="0"/>
                  </a:lnTo>
                  <a:lnTo>
                    <a:pt x="7540" y="0"/>
                  </a:lnTo>
                  <a:lnTo>
                    <a:pt x="7541" y="0"/>
                  </a:lnTo>
                  <a:lnTo>
                    <a:pt x="7542" y="0"/>
                  </a:lnTo>
                  <a:lnTo>
                    <a:pt x="7543" y="0"/>
                  </a:lnTo>
                  <a:lnTo>
                    <a:pt x="7544" y="0"/>
                  </a:lnTo>
                  <a:lnTo>
                    <a:pt x="7544" y="0"/>
                  </a:lnTo>
                  <a:lnTo>
                    <a:pt x="7545" y="0"/>
                  </a:lnTo>
                  <a:lnTo>
                    <a:pt x="7546" y="0"/>
                  </a:lnTo>
                  <a:lnTo>
                    <a:pt x="7547" y="0"/>
                  </a:lnTo>
                  <a:lnTo>
                    <a:pt x="7548" y="0"/>
                  </a:lnTo>
                  <a:lnTo>
                    <a:pt x="7549" y="0"/>
                  </a:lnTo>
                  <a:lnTo>
                    <a:pt x="7550" y="0"/>
                  </a:lnTo>
                  <a:lnTo>
                    <a:pt x="7551" y="0"/>
                  </a:lnTo>
                  <a:lnTo>
                    <a:pt x="7551" y="0"/>
                  </a:lnTo>
                  <a:lnTo>
                    <a:pt x="7552" y="0"/>
                  </a:lnTo>
                  <a:lnTo>
                    <a:pt x="7553" y="0"/>
                  </a:lnTo>
                  <a:lnTo>
                    <a:pt x="7554" y="0"/>
                  </a:lnTo>
                  <a:lnTo>
                    <a:pt x="7555" y="0"/>
                  </a:lnTo>
                  <a:lnTo>
                    <a:pt x="7556" y="0"/>
                  </a:lnTo>
                  <a:lnTo>
                    <a:pt x="7557" y="0"/>
                  </a:lnTo>
                  <a:lnTo>
                    <a:pt x="7558" y="0"/>
                  </a:lnTo>
                  <a:lnTo>
                    <a:pt x="7558" y="0"/>
                  </a:lnTo>
                  <a:lnTo>
                    <a:pt x="7559" y="0"/>
                  </a:lnTo>
                  <a:lnTo>
                    <a:pt x="7560" y="0"/>
                  </a:lnTo>
                  <a:lnTo>
                    <a:pt x="7561" y="0"/>
                  </a:lnTo>
                  <a:lnTo>
                    <a:pt x="7562" y="0"/>
                  </a:lnTo>
                  <a:lnTo>
                    <a:pt x="7563" y="0"/>
                  </a:lnTo>
                  <a:lnTo>
                    <a:pt x="7564" y="0"/>
                  </a:lnTo>
                  <a:lnTo>
                    <a:pt x="7565" y="0"/>
                  </a:lnTo>
                  <a:lnTo>
                    <a:pt x="7565" y="0"/>
                  </a:lnTo>
                  <a:lnTo>
                    <a:pt x="7566" y="0"/>
                  </a:lnTo>
                  <a:lnTo>
                    <a:pt x="7567" y="0"/>
                  </a:lnTo>
                  <a:lnTo>
                    <a:pt x="7568" y="0"/>
                  </a:lnTo>
                  <a:lnTo>
                    <a:pt x="7569" y="0"/>
                  </a:lnTo>
                  <a:lnTo>
                    <a:pt x="7570" y="0"/>
                  </a:lnTo>
                  <a:lnTo>
                    <a:pt x="7571" y="0"/>
                  </a:lnTo>
                  <a:lnTo>
                    <a:pt x="7572" y="0"/>
                  </a:lnTo>
                  <a:lnTo>
                    <a:pt x="7573" y="0"/>
                  </a:lnTo>
                  <a:lnTo>
                    <a:pt x="7573" y="0"/>
                  </a:lnTo>
                  <a:lnTo>
                    <a:pt x="7574" y="0"/>
                  </a:lnTo>
                  <a:lnTo>
                    <a:pt x="7575" y="0"/>
                  </a:lnTo>
                  <a:lnTo>
                    <a:pt x="7576" y="0"/>
                  </a:lnTo>
                  <a:lnTo>
                    <a:pt x="7577" y="0"/>
                  </a:lnTo>
                  <a:lnTo>
                    <a:pt x="7578" y="0"/>
                  </a:lnTo>
                  <a:lnTo>
                    <a:pt x="7579" y="0"/>
                  </a:lnTo>
                  <a:lnTo>
                    <a:pt x="7580" y="0"/>
                  </a:lnTo>
                  <a:lnTo>
                    <a:pt x="7580" y="0"/>
                  </a:lnTo>
                  <a:lnTo>
                    <a:pt x="7581" y="0"/>
                  </a:lnTo>
                  <a:lnTo>
                    <a:pt x="7582" y="0"/>
                  </a:lnTo>
                  <a:lnTo>
                    <a:pt x="7583" y="0"/>
                  </a:lnTo>
                  <a:lnTo>
                    <a:pt x="7584" y="0"/>
                  </a:lnTo>
                  <a:lnTo>
                    <a:pt x="7585" y="0"/>
                  </a:lnTo>
                  <a:lnTo>
                    <a:pt x="7586" y="0"/>
                  </a:lnTo>
                  <a:lnTo>
                    <a:pt x="7587" y="0"/>
                  </a:lnTo>
                  <a:lnTo>
                    <a:pt x="7587" y="0"/>
                  </a:lnTo>
                  <a:lnTo>
                    <a:pt x="7588" y="0"/>
                  </a:lnTo>
                  <a:lnTo>
                    <a:pt x="7589" y="0"/>
                  </a:lnTo>
                  <a:lnTo>
                    <a:pt x="7590" y="0"/>
                  </a:lnTo>
                  <a:lnTo>
                    <a:pt x="7591" y="0"/>
                  </a:lnTo>
                  <a:lnTo>
                    <a:pt x="7592" y="0"/>
                  </a:lnTo>
                  <a:lnTo>
                    <a:pt x="7593" y="0"/>
                  </a:lnTo>
                  <a:lnTo>
                    <a:pt x="7594" y="0"/>
                  </a:lnTo>
                  <a:lnTo>
                    <a:pt x="7595" y="0"/>
                  </a:lnTo>
                  <a:lnTo>
                    <a:pt x="7595" y="0"/>
                  </a:lnTo>
                  <a:lnTo>
                    <a:pt x="7596" y="0"/>
                  </a:lnTo>
                  <a:lnTo>
                    <a:pt x="7597" y="0"/>
                  </a:lnTo>
                  <a:lnTo>
                    <a:pt x="7598" y="0"/>
                  </a:lnTo>
                  <a:lnTo>
                    <a:pt x="7599" y="0"/>
                  </a:lnTo>
                  <a:lnTo>
                    <a:pt x="7600" y="0"/>
                  </a:lnTo>
                  <a:lnTo>
                    <a:pt x="7601" y="0"/>
                  </a:lnTo>
                  <a:lnTo>
                    <a:pt x="7602" y="0"/>
                  </a:lnTo>
                  <a:lnTo>
                    <a:pt x="7602" y="0"/>
                  </a:lnTo>
                  <a:lnTo>
                    <a:pt x="7603" y="0"/>
                  </a:lnTo>
                  <a:lnTo>
                    <a:pt x="7604" y="0"/>
                  </a:lnTo>
                  <a:lnTo>
                    <a:pt x="7605" y="0"/>
                  </a:lnTo>
                  <a:lnTo>
                    <a:pt x="7606" y="0"/>
                  </a:lnTo>
                  <a:lnTo>
                    <a:pt x="7607" y="0"/>
                  </a:lnTo>
                  <a:lnTo>
                    <a:pt x="7608" y="0"/>
                  </a:lnTo>
                  <a:lnTo>
                    <a:pt x="7609" y="0"/>
                  </a:lnTo>
                  <a:lnTo>
                    <a:pt x="7609" y="0"/>
                  </a:lnTo>
                  <a:lnTo>
                    <a:pt x="7610" y="0"/>
                  </a:lnTo>
                  <a:lnTo>
                    <a:pt x="7611" y="0"/>
                  </a:lnTo>
                  <a:lnTo>
                    <a:pt x="7612" y="0"/>
                  </a:lnTo>
                  <a:lnTo>
                    <a:pt x="7613" y="0"/>
                  </a:lnTo>
                  <a:lnTo>
                    <a:pt x="7614" y="0"/>
                  </a:lnTo>
                  <a:lnTo>
                    <a:pt x="7615" y="0"/>
                  </a:lnTo>
                  <a:lnTo>
                    <a:pt x="7616" y="0"/>
                  </a:lnTo>
                  <a:lnTo>
                    <a:pt x="7617" y="0"/>
                  </a:lnTo>
                  <a:lnTo>
                    <a:pt x="7617" y="0"/>
                  </a:lnTo>
                  <a:lnTo>
                    <a:pt x="7618" y="0"/>
                  </a:lnTo>
                  <a:lnTo>
                    <a:pt x="7619" y="0"/>
                  </a:lnTo>
                  <a:lnTo>
                    <a:pt x="7620" y="0"/>
                  </a:lnTo>
                  <a:lnTo>
                    <a:pt x="7621" y="0"/>
                  </a:lnTo>
                  <a:lnTo>
                    <a:pt x="7622" y="0"/>
                  </a:lnTo>
                  <a:lnTo>
                    <a:pt x="7623" y="0"/>
                  </a:lnTo>
                  <a:lnTo>
                    <a:pt x="7624" y="0"/>
                  </a:lnTo>
                  <a:lnTo>
                    <a:pt x="7624" y="0"/>
                  </a:lnTo>
                  <a:lnTo>
                    <a:pt x="7625" y="0"/>
                  </a:lnTo>
                  <a:lnTo>
                    <a:pt x="7626" y="0"/>
                  </a:lnTo>
                  <a:lnTo>
                    <a:pt x="7627" y="0"/>
                  </a:lnTo>
                  <a:lnTo>
                    <a:pt x="7628" y="0"/>
                  </a:lnTo>
                  <a:lnTo>
                    <a:pt x="7629" y="0"/>
                  </a:lnTo>
                  <a:lnTo>
                    <a:pt x="7630" y="0"/>
                  </a:lnTo>
                  <a:lnTo>
                    <a:pt x="7631" y="0"/>
                  </a:lnTo>
                  <a:lnTo>
                    <a:pt x="7631" y="0"/>
                  </a:lnTo>
                  <a:lnTo>
                    <a:pt x="7632" y="0"/>
                  </a:lnTo>
                  <a:lnTo>
                    <a:pt x="7633" y="0"/>
                  </a:lnTo>
                  <a:lnTo>
                    <a:pt x="7634" y="0"/>
                  </a:lnTo>
                  <a:lnTo>
                    <a:pt x="7635" y="0"/>
                  </a:lnTo>
                  <a:lnTo>
                    <a:pt x="7636" y="0"/>
                  </a:lnTo>
                  <a:lnTo>
                    <a:pt x="7637" y="0"/>
                  </a:lnTo>
                  <a:lnTo>
                    <a:pt x="7638" y="0"/>
                  </a:lnTo>
                  <a:lnTo>
                    <a:pt x="7638" y="0"/>
                  </a:lnTo>
                  <a:lnTo>
                    <a:pt x="7639" y="0"/>
                  </a:lnTo>
                  <a:lnTo>
                    <a:pt x="7640" y="0"/>
                  </a:lnTo>
                  <a:lnTo>
                    <a:pt x="7641" y="0"/>
                  </a:lnTo>
                  <a:lnTo>
                    <a:pt x="7642" y="0"/>
                  </a:lnTo>
                  <a:lnTo>
                    <a:pt x="7643" y="0"/>
                  </a:lnTo>
                  <a:lnTo>
                    <a:pt x="7644" y="0"/>
                  </a:lnTo>
                  <a:lnTo>
                    <a:pt x="7645" y="0"/>
                  </a:lnTo>
                  <a:lnTo>
                    <a:pt x="7646" y="0"/>
                  </a:lnTo>
                  <a:lnTo>
                    <a:pt x="7646" y="0"/>
                  </a:lnTo>
                  <a:lnTo>
                    <a:pt x="7647" y="0"/>
                  </a:lnTo>
                  <a:lnTo>
                    <a:pt x="7648" y="0"/>
                  </a:lnTo>
                  <a:lnTo>
                    <a:pt x="7649" y="0"/>
                  </a:lnTo>
                  <a:lnTo>
                    <a:pt x="7650" y="0"/>
                  </a:lnTo>
                  <a:lnTo>
                    <a:pt x="7651" y="0"/>
                  </a:lnTo>
                  <a:lnTo>
                    <a:pt x="7652" y="0"/>
                  </a:lnTo>
                  <a:lnTo>
                    <a:pt x="7653" y="0"/>
                  </a:lnTo>
                  <a:lnTo>
                    <a:pt x="7653" y="0"/>
                  </a:lnTo>
                  <a:lnTo>
                    <a:pt x="7654" y="0"/>
                  </a:lnTo>
                  <a:lnTo>
                    <a:pt x="7655" y="0"/>
                  </a:lnTo>
                  <a:lnTo>
                    <a:pt x="7656" y="0"/>
                  </a:lnTo>
                  <a:lnTo>
                    <a:pt x="7657" y="0"/>
                  </a:lnTo>
                  <a:lnTo>
                    <a:pt x="7658" y="0"/>
                  </a:lnTo>
                  <a:lnTo>
                    <a:pt x="7659" y="0"/>
                  </a:lnTo>
                  <a:lnTo>
                    <a:pt x="7660" y="0"/>
                  </a:lnTo>
                  <a:lnTo>
                    <a:pt x="7660" y="0"/>
                  </a:lnTo>
                  <a:lnTo>
                    <a:pt x="7661" y="0"/>
                  </a:lnTo>
                  <a:lnTo>
                    <a:pt x="7662" y="0"/>
                  </a:lnTo>
                  <a:lnTo>
                    <a:pt x="7663" y="0"/>
                  </a:lnTo>
                  <a:lnTo>
                    <a:pt x="7664" y="0"/>
                  </a:lnTo>
                </a:path>
              </a:pathLst>
            </a:custGeom>
            <a:noFill/>
            <a:ln w="0">
              <a:solidFill>
                <a:srgbClr val="808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287"/>
            <p:cNvSpPr>
              <a:spLocks/>
            </p:cNvSpPr>
            <p:nvPr/>
          </p:nvSpPr>
          <p:spPr bwMode="auto">
            <a:xfrm>
              <a:off x="4876800" y="1830388"/>
              <a:ext cx="3716338" cy="1500188"/>
            </a:xfrm>
            <a:custGeom>
              <a:avLst/>
              <a:gdLst>
                <a:gd name="T0" fmla="*/ 122 w 7664"/>
                <a:gd name="T1" fmla="*/ 1557 h 3086"/>
                <a:gd name="T2" fmla="*/ 245 w 7664"/>
                <a:gd name="T3" fmla="*/ 1549 h 3086"/>
                <a:gd name="T4" fmla="*/ 369 w 7664"/>
                <a:gd name="T5" fmla="*/ 1537 h 3086"/>
                <a:gd name="T6" fmla="*/ 492 w 7664"/>
                <a:gd name="T7" fmla="*/ 1519 h 3086"/>
                <a:gd name="T8" fmla="*/ 615 w 7664"/>
                <a:gd name="T9" fmla="*/ 1495 h 3086"/>
                <a:gd name="T10" fmla="*/ 738 w 7664"/>
                <a:gd name="T11" fmla="*/ 1467 h 3086"/>
                <a:gd name="T12" fmla="*/ 859 w 7664"/>
                <a:gd name="T13" fmla="*/ 1715 h 3086"/>
                <a:gd name="T14" fmla="*/ 972 w 7664"/>
                <a:gd name="T15" fmla="*/ 2471 h 3086"/>
                <a:gd name="T16" fmla="*/ 1092 w 7664"/>
                <a:gd name="T17" fmla="*/ 2881 h 3086"/>
                <a:gd name="T18" fmla="*/ 1213 w 7664"/>
                <a:gd name="T19" fmla="*/ 3041 h 3086"/>
                <a:gd name="T20" fmla="*/ 1334 w 7664"/>
                <a:gd name="T21" fmla="*/ 3060 h 3086"/>
                <a:gd name="T22" fmla="*/ 1456 w 7664"/>
                <a:gd name="T23" fmla="*/ 2938 h 3086"/>
                <a:gd name="T24" fmla="*/ 1577 w 7664"/>
                <a:gd name="T25" fmla="*/ 2675 h 3086"/>
                <a:gd name="T26" fmla="*/ 1694 w 7664"/>
                <a:gd name="T27" fmla="*/ 2148 h 3086"/>
                <a:gd name="T28" fmla="*/ 1813 w 7664"/>
                <a:gd name="T29" fmla="*/ 1219 h 3086"/>
                <a:gd name="T30" fmla="*/ 1934 w 7664"/>
                <a:gd name="T31" fmla="*/ 70 h 3086"/>
                <a:gd name="T32" fmla="*/ 2041 w 7664"/>
                <a:gd name="T33" fmla="*/ 0 h 3086"/>
                <a:gd name="T34" fmla="*/ 2157 w 7664"/>
                <a:gd name="T35" fmla="*/ 700 h 3086"/>
                <a:gd name="T36" fmla="*/ 2276 w 7664"/>
                <a:gd name="T37" fmla="*/ 1764 h 3086"/>
                <a:gd name="T38" fmla="*/ 2391 w 7664"/>
                <a:gd name="T39" fmla="*/ 2490 h 3086"/>
                <a:gd name="T40" fmla="*/ 2512 w 7664"/>
                <a:gd name="T41" fmla="*/ 2765 h 3086"/>
                <a:gd name="T42" fmla="*/ 2633 w 7664"/>
                <a:gd name="T43" fmla="*/ 2931 h 3086"/>
                <a:gd name="T44" fmla="*/ 2755 w 7664"/>
                <a:gd name="T45" fmla="*/ 3015 h 3086"/>
                <a:gd name="T46" fmla="*/ 2875 w 7664"/>
                <a:gd name="T47" fmla="*/ 3020 h 3086"/>
                <a:gd name="T48" fmla="*/ 2995 w 7664"/>
                <a:gd name="T49" fmla="*/ 2945 h 3086"/>
                <a:gd name="T50" fmla="*/ 3116 w 7664"/>
                <a:gd name="T51" fmla="*/ 2936 h 3086"/>
                <a:gd name="T52" fmla="*/ 3237 w 7664"/>
                <a:gd name="T53" fmla="*/ 3007 h 3086"/>
                <a:gd name="T54" fmla="*/ 3360 w 7664"/>
                <a:gd name="T55" fmla="*/ 2925 h 3086"/>
                <a:gd name="T56" fmla="*/ 3481 w 7664"/>
                <a:gd name="T57" fmla="*/ 2596 h 3086"/>
                <a:gd name="T58" fmla="*/ 3604 w 7664"/>
                <a:gd name="T59" fmla="*/ 2626 h 3086"/>
                <a:gd name="T60" fmla="*/ 3716 w 7664"/>
                <a:gd name="T61" fmla="*/ 2973 h 3086"/>
                <a:gd name="T62" fmla="*/ 3836 w 7664"/>
                <a:gd name="T63" fmla="*/ 3086 h 3086"/>
                <a:gd name="T64" fmla="*/ 3958 w 7664"/>
                <a:gd name="T65" fmla="*/ 2953 h 3086"/>
                <a:gd name="T66" fmla="*/ 4079 w 7664"/>
                <a:gd name="T67" fmla="*/ 2561 h 3086"/>
                <a:gd name="T68" fmla="*/ 4201 w 7664"/>
                <a:gd name="T69" fmla="*/ 2664 h 3086"/>
                <a:gd name="T70" fmla="*/ 4323 w 7664"/>
                <a:gd name="T71" fmla="*/ 2950 h 3086"/>
                <a:gd name="T72" fmla="*/ 4446 w 7664"/>
                <a:gd name="T73" fmla="*/ 3005 h 3086"/>
                <a:gd name="T74" fmla="*/ 4567 w 7664"/>
                <a:gd name="T75" fmla="*/ 2919 h 3086"/>
                <a:gd name="T76" fmla="*/ 4685 w 7664"/>
                <a:gd name="T77" fmla="*/ 2960 h 3086"/>
                <a:gd name="T78" fmla="*/ 4805 w 7664"/>
                <a:gd name="T79" fmla="*/ 3024 h 3086"/>
                <a:gd name="T80" fmla="*/ 4927 w 7664"/>
                <a:gd name="T81" fmla="*/ 3008 h 3086"/>
                <a:gd name="T82" fmla="*/ 5048 w 7664"/>
                <a:gd name="T83" fmla="*/ 2912 h 3086"/>
                <a:gd name="T84" fmla="*/ 5169 w 7664"/>
                <a:gd name="T85" fmla="*/ 2735 h 3086"/>
                <a:gd name="T86" fmla="*/ 5290 w 7664"/>
                <a:gd name="T87" fmla="*/ 2408 h 3086"/>
                <a:gd name="T88" fmla="*/ 5406 w 7664"/>
                <a:gd name="T89" fmla="*/ 1626 h 3086"/>
                <a:gd name="T90" fmla="*/ 5522 w 7664"/>
                <a:gd name="T91" fmla="*/ 547 h 3086"/>
                <a:gd name="T92" fmla="*/ 5638 w 7664"/>
                <a:gd name="T93" fmla="*/ 1 h 3086"/>
                <a:gd name="T94" fmla="*/ 5747 w 7664"/>
                <a:gd name="T95" fmla="*/ 187 h 3086"/>
                <a:gd name="T96" fmla="*/ 5868 w 7664"/>
                <a:gd name="T97" fmla="*/ 1376 h 3086"/>
                <a:gd name="T98" fmla="*/ 5986 w 7664"/>
                <a:gd name="T99" fmla="*/ 2251 h 3086"/>
                <a:gd name="T100" fmla="*/ 6104 w 7664"/>
                <a:gd name="T101" fmla="*/ 2722 h 3086"/>
                <a:gd name="T102" fmla="*/ 6226 w 7664"/>
                <a:gd name="T103" fmla="*/ 2964 h 3086"/>
                <a:gd name="T104" fmla="*/ 6347 w 7664"/>
                <a:gd name="T105" fmla="*/ 3066 h 3086"/>
                <a:gd name="T106" fmla="*/ 6468 w 7664"/>
                <a:gd name="T107" fmla="*/ 3026 h 3086"/>
                <a:gd name="T108" fmla="*/ 6590 w 7664"/>
                <a:gd name="T109" fmla="*/ 2846 h 3086"/>
                <a:gd name="T110" fmla="*/ 6710 w 7664"/>
                <a:gd name="T111" fmla="*/ 2372 h 3086"/>
                <a:gd name="T112" fmla="*/ 6823 w 7664"/>
                <a:gd name="T113" fmla="*/ 1606 h 3086"/>
                <a:gd name="T114" fmla="*/ 6944 w 7664"/>
                <a:gd name="T115" fmla="*/ 1471 h 3086"/>
                <a:gd name="T116" fmla="*/ 7067 w 7664"/>
                <a:gd name="T117" fmla="*/ 1499 h 3086"/>
                <a:gd name="T118" fmla="*/ 7190 w 7664"/>
                <a:gd name="T119" fmla="*/ 1521 h 3086"/>
                <a:gd name="T120" fmla="*/ 7313 w 7664"/>
                <a:gd name="T121" fmla="*/ 1539 h 3086"/>
                <a:gd name="T122" fmla="*/ 7436 w 7664"/>
                <a:gd name="T123" fmla="*/ 1551 h 3086"/>
                <a:gd name="T124" fmla="*/ 7559 w 7664"/>
                <a:gd name="T125" fmla="*/ 1558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664" h="3086">
                  <a:moveTo>
                    <a:pt x="0" y="1560"/>
                  </a:moveTo>
                  <a:lnTo>
                    <a:pt x="1" y="1560"/>
                  </a:lnTo>
                  <a:lnTo>
                    <a:pt x="2" y="1560"/>
                  </a:lnTo>
                  <a:lnTo>
                    <a:pt x="3" y="1560"/>
                  </a:lnTo>
                  <a:lnTo>
                    <a:pt x="4" y="1560"/>
                  </a:lnTo>
                  <a:lnTo>
                    <a:pt x="4" y="1560"/>
                  </a:lnTo>
                  <a:lnTo>
                    <a:pt x="5" y="1560"/>
                  </a:lnTo>
                  <a:lnTo>
                    <a:pt x="6" y="1560"/>
                  </a:lnTo>
                  <a:lnTo>
                    <a:pt x="7" y="1560"/>
                  </a:lnTo>
                  <a:lnTo>
                    <a:pt x="8" y="1560"/>
                  </a:lnTo>
                  <a:lnTo>
                    <a:pt x="9" y="1560"/>
                  </a:lnTo>
                  <a:lnTo>
                    <a:pt x="10" y="1560"/>
                  </a:lnTo>
                  <a:lnTo>
                    <a:pt x="11" y="1560"/>
                  </a:lnTo>
                  <a:lnTo>
                    <a:pt x="11" y="1560"/>
                  </a:lnTo>
                  <a:lnTo>
                    <a:pt x="12" y="1560"/>
                  </a:lnTo>
                  <a:lnTo>
                    <a:pt x="13" y="1560"/>
                  </a:lnTo>
                  <a:lnTo>
                    <a:pt x="14" y="1560"/>
                  </a:lnTo>
                  <a:lnTo>
                    <a:pt x="15" y="1560"/>
                  </a:lnTo>
                  <a:lnTo>
                    <a:pt x="16" y="1560"/>
                  </a:lnTo>
                  <a:lnTo>
                    <a:pt x="17" y="1560"/>
                  </a:lnTo>
                  <a:lnTo>
                    <a:pt x="18" y="1560"/>
                  </a:lnTo>
                  <a:lnTo>
                    <a:pt x="18" y="1560"/>
                  </a:lnTo>
                  <a:lnTo>
                    <a:pt x="19" y="1560"/>
                  </a:lnTo>
                  <a:lnTo>
                    <a:pt x="20" y="1560"/>
                  </a:lnTo>
                  <a:lnTo>
                    <a:pt x="21" y="1560"/>
                  </a:lnTo>
                  <a:lnTo>
                    <a:pt x="22" y="1560"/>
                  </a:lnTo>
                  <a:lnTo>
                    <a:pt x="23" y="1560"/>
                  </a:lnTo>
                  <a:lnTo>
                    <a:pt x="24" y="1560"/>
                  </a:lnTo>
                  <a:lnTo>
                    <a:pt x="25" y="1560"/>
                  </a:lnTo>
                  <a:lnTo>
                    <a:pt x="26" y="1560"/>
                  </a:lnTo>
                  <a:lnTo>
                    <a:pt x="26" y="1560"/>
                  </a:lnTo>
                  <a:lnTo>
                    <a:pt x="27" y="1560"/>
                  </a:lnTo>
                  <a:lnTo>
                    <a:pt x="28" y="1560"/>
                  </a:lnTo>
                  <a:lnTo>
                    <a:pt x="29" y="1560"/>
                  </a:lnTo>
                  <a:lnTo>
                    <a:pt x="30" y="1560"/>
                  </a:lnTo>
                  <a:lnTo>
                    <a:pt x="31" y="1560"/>
                  </a:lnTo>
                  <a:lnTo>
                    <a:pt x="32" y="1560"/>
                  </a:lnTo>
                  <a:lnTo>
                    <a:pt x="33" y="1560"/>
                  </a:lnTo>
                  <a:lnTo>
                    <a:pt x="33" y="1560"/>
                  </a:lnTo>
                  <a:lnTo>
                    <a:pt x="34" y="1560"/>
                  </a:lnTo>
                  <a:lnTo>
                    <a:pt x="35" y="1560"/>
                  </a:lnTo>
                  <a:lnTo>
                    <a:pt x="36" y="1560"/>
                  </a:lnTo>
                  <a:lnTo>
                    <a:pt x="37" y="1560"/>
                  </a:lnTo>
                  <a:lnTo>
                    <a:pt x="38" y="1560"/>
                  </a:lnTo>
                  <a:lnTo>
                    <a:pt x="39" y="1559"/>
                  </a:lnTo>
                  <a:lnTo>
                    <a:pt x="40" y="1559"/>
                  </a:lnTo>
                  <a:lnTo>
                    <a:pt x="40" y="1559"/>
                  </a:lnTo>
                  <a:lnTo>
                    <a:pt x="41" y="1559"/>
                  </a:lnTo>
                  <a:lnTo>
                    <a:pt x="42" y="1559"/>
                  </a:lnTo>
                  <a:lnTo>
                    <a:pt x="43" y="1559"/>
                  </a:lnTo>
                  <a:lnTo>
                    <a:pt x="44" y="1559"/>
                  </a:lnTo>
                  <a:lnTo>
                    <a:pt x="45" y="1559"/>
                  </a:lnTo>
                  <a:lnTo>
                    <a:pt x="46" y="1559"/>
                  </a:lnTo>
                  <a:lnTo>
                    <a:pt x="47" y="1559"/>
                  </a:lnTo>
                  <a:lnTo>
                    <a:pt x="47" y="1559"/>
                  </a:lnTo>
                  <a:lnTo>
                    <a:pt x="48" y="1559"/>
                  </a:lnTo>
                  <a:lnTo>
                    <a:pt x="49" y="1559"/>
                  </a:lnTo>
                  <a:lnTo>
                    <a:pt x="50" y="1559"/>
                  </a:lnTo>
                  <a:lnTo>
                    <a:pt x="51" y="1559"/>
                  </a:lnTo>
                  <a:lnTo>
                    <a:pt x="52" y="1559"/>
                  </a:lnTo>
                  <a:lnTo>
                    <a:pt x="53" y="1559"/>
                  </a:lnTo>
                  <a:lnTo>
                    <a:pt x="54" y="1559"/>
                  </a:lnTo>
                  <a:lnTo>
                    <a:pt x="55" y="1559"/>
                  </a:lnTo>
                  <a:lnTo>
                    <a:pt x="55" y="1559"/>
                  </a:lnTo>
                  <a:lnTo>
                    <a:pt x="56" y="1559"/>
                  </a:lnTo>
                  <a:lnTo>
                    <a:pt x="57" y="1559"/>
                  </a:lnTo>
                  <a:lnTo>
                    <a:pt x="58" y="1559"/>
                  </a:lnTo>
                  <a:lnTo>
                    <a:pt x="59" y="1559"/>
                  </a:lnTo>
                  <a:lnTo>
                    <a:pt x="60" y="1559"/>
                  </a:lnTo>
                  <a:lnTo>
                    <a:pt x="61" y="1559"/>
                  </a:lnTo>
                  <a:lnTo>
                    <a:pt x="62" y="1559"/>
                  </a:lnTo>
                  <a:lnTo>
                    <a:pt x="62" y="1559"/>
                  </a:lnTo>
                  <a:lnTo>
                    <a:pt x="63" y="1559"/>
                  </a:lnTo>
                  <a:lnTo>
                    <a:pt x="64" y="1559"/>
                  </a:lnTo>
                  <a:lnTo>
                    <a:pt x="65" y="1559"/>
                  </a:lnTo>
                  <a:lnTo>
                    <a:pt x="66" y="1559"/>
                  </a:lnTo>
                  <a:lnTo>
                    <a:pt x="67" y="1559"/>
                  </a:lnTo>
                  <a:lnTo>
                    <a:pt x="68" y="1559"/>
                  </a:lnTo>
                  <a:lnTo>
                    <a:pt x="69" y="1559"/>
                  </a:lnTo>
                  <a:lnTo>
                    <a:pt x="69" y="1559"/>
                  </a:lnTo>
                  <a:lnTo>
                    <a:pt x="70" y="1559"/>
                  </a:lnTo>
                  <a:lnTo>
                    <a:pt x="71" y="1559"/>
                  </a:lnTo>
                  <a:lnTo>
                    <a:pt x="72" y="1559"/>
                  </a:lnTo>
                  <a:lnTo>
                    <a:pt x="73" y="1559"/>
                  </a:lnTo>
                  <a:lnTo>
                    <a:pt x="74" y="1559"/>
                  </a:lnTo>
                  <a:lnTo>
                    <a:pt x="75" y="1559"/>
                  </a:lnTo>
                  <a:lnTo>
                    <a:pt x="76" y="1559"/>
                  </a:lnTo>
                  <a:lnTo>
                    <a:pt x="77" y="1559"/>
                  </a:lnTo>
                  <a:lnTo>
                    <a:pt x="77" y="1559"/>
                  </a:lnTo>
                  <a:lnTo>
                    <a:pt x="78" y="1559"/>
                  </a:lnTo>
                  <a:lnTo>
                    <a:pt x="79" y="1559"/>
                  </a:lnTo>
                  <a:lnTo>
                    <a:pt x="80" y="1559"/>
                  </a:lnTo>
                  <a:lnTo>
                    <a:pt x="81" y="1559"/>
                  </a:lnTo>
                  <a:lnTo>
                    <a:pt x="82" y="1559"/>
                  </a:lnTo>
                  <a:lnTo>
                    <a:pt x="83" y="1559"/>
                  </a:lnTo>
                  <a:lnTo>
                    <a:pt x="84" y="1559"/>
                  </a:lnTo>
                  <a:lnTo>
                    <a:pt x="84" y="1559"/>
                  </a:lnTo>
                  <a:lnTo>
                    <a:pt x="85" y="1559"/>
                  </a:lnTo>
                  <a:lnTo>
                    <a:pt x="86" y="1558"/>
                  </a:lnTo>
                  <a:lnTo>
                    <a:pt x="87" y="1558"/>
                  </a:lnTo>
                  <a:lnTo>
                    <a:pt x="88" y="1558"/>
                  </a:lnTo>
                  <a:lnTo>
                    <a:pt x="89" y="1558"/>
                  </a:lnTo>
                  <a:lnTo>
                    <a:pt x="90" y="1558"/>
                  </a:lnTo>
                  <a:lnTo>
                    <a:pt x="91" y="1558"/>
                  </a:lnTo>
                  <a:lnTo>
                    <a:pt x="91" y="1558"/>
                  </a:lnTo>
                  <a:lnTo>
                    <a:pt x="92" y="1558"/>
                  </a:lnTo>
                  <a:lnTo>
                    <a:pt x="93" y="1558"/>
                  </a:lnTo>
                  <a:lnTo>
                    <a:pt x="94" y="1558"/>
                  </a:lnTo>
                  <a:lnTo>
                    <a:pt x="95" y="1558"/>
                  </a:lnTo>
                  <a:lnTo>
                    <a:pt x="96" y="1558"/>
                  </a:lnTo>
                  <a:lnTo>
                    <a:pt x="97" y="1558"/>
                  </a:lnTo>
                  <a:lnTo>
                    <a:pt x="98" y="1558"/>
                  </a:lnTo>
                  <a:lnTo>
                    <a:pt x="99" y="1558"/>
                  </a:lnTo>
                  <a:lnTo>
                    <a:pt x="99" y="1558"/>
                  </a:lnTo>
                  <a:lnTo>
                    <a:pt x="100" y="1558"/>
                  </a:lnTo>
                  <a:lnTo>
                    <a:pt x="101" y="1558"/>
                  </a:lnTo>
                  <a:lnTo>
                    <a:pt x="102" y="1558"/>
                  </a:lnTo>
                  <a:lnTo>
                    <a:pt x="103" y="1558"/>
                  </a:lnTo>
                  <a:lnTo>
                    <a:pt x="104" y="1558"/>
                  </a:lnTo>
                  <a:lnTo>
                    <a:pt x="105" y="1558"/>
                  </a:lnTo>
                  <a:lnTo>
                    <a:pt x="106" y="1558"/>
                  </a:lnTo>
                  <a:lnTo>
                    <a:pt x="106" y="1558"/>
                  </a:lnTo>
                  <a:lnTo>
                    <a:pt x="107" y="1558"/>
                  </a:lnTo>
                  <a:lnTo>
                    <a:pt x="108" y="1558"/>
                  </a:lnTo>
                  <a:lnTo>
                    <a:pt x="109" y="1558"/>
                  </a:lnTo>
                  <a:lnTo>
                    <a:pt x="110" y="1558"/>
                  </a:lnTo>
                  <a:lnTo>
                    <a:pt x="111" y="1558"/>
                  </a:lnTo>
                  <a:lnTo>
                    <a:pt x="112" y="1558"/>
                  </a:lnTo>
                  <a:lnTo>
                    <a:pt x="113" y="1558"/>
                  </a:lnTo>
                  <a:lnTo>
                    <a:pt x="113" y="1558"/>
                  </a:lnTo>
                  <a:lnTo>
                    <a:pt x="114" y="1558"/>
                  </a:lnTo>
                  <a:lnTo>
                    <a:pt x="115" y="1557"/>
                  </a:lnTo>
                  <a:lnTo>
                    <a:pt x="116" y="1557"/>
                  </a:lnTo>
                  <a:lnTo>
                    <a:pt x="117" y="1557"/>
                  </a:lnTo>
                  <a:lnTo>
                    <a:pt x="118" y="1557"/>
                  </a:lnTo>
                  <a:lnTo>
                    <a:pt x="119" y="1557"/>
                  </a:lnTo>
                  <a:lnTo>
                    <a:pt x="120" y="1557"/>
                  </a:lnTo>
                  <a:lnTo>
                    <a:pt x="120" y="1557"/>
                  </a:lnTo>
                  <a:lnTo>
                    <a:pt x="121" y="1557"/>
                  </a:lnTo>
                  <a:lnTo>
                    <a:pt x="122" y="1557"/>
                  </a:lnTo>
                  <a:lnTo>
                    <a:pt x="123" y="1557"/>
                  </a:lnTo>
                  <a:lnTo>
                    <a:pt x="124" y="1557"/>
                  </a:lnTo>
                  <a:lnTo>
                    <a:pt x="125" y="1557"/>
                  </a:lnTo>
                  <a:lnTo>
                    <a:pt x="126" y="1557"/>
                  </a:lnTo>
                  <a:lnTo>
                    <a:pt x="127" y="1557"/>
                  </a:lnTo>
                  <a:lnTo>
                    <a:pt x="128" y="1557"/>
                  </a:lnTo>
                  <a:lnTo>
                    <a:pt x="128" y="1557"/>
                  </a:lnTo>
                  <a:lnTo>
                    <a:pt x="129" y="1557"/>
                  </a:lnTo>
                  <a:lnTo>
                    <a:pt x="130" y="1557"/>
                  </a:lnTo>
                  <a:lnTo>
                    <a:pt x="131" y="1557"/>
                  </a:lnTo>
                  <a:lnTo>
                    <a:pt x="132" y="1557"/>
                  </a:lnTo>
                  <a:lnTo>
                    <a:pt x="133" y="1557"/>
                  </a:lnTo>
                  <a:lnTo>
                    <a:pt x="134" y="1557"/>
                  </a:lnTo>
                  <a:lnTo>
                    <a:pt x="135" y="1557"/>
                  </a:lnTo>
                  <a:lnTo>
                    <a:pt x="135" y="1557"/>
                  </a:lnTo>
                  <a:lnTo>
                    <a:pt x="136" y="1557"/>
                  </a:lnTo>
                  <a:lnTo>
                    <a:pt x="137" y="1557"/>
                  </a:lnTo>
                  <a:lnTo>
                    <a:pt x="138" y="1556"/>
                  </a:lnTo>
                  <a:lnTo>
                    <a:pt x="139" y="1556"/>
                  </a:lnTo>
                  <a:lnTo>
                    <a:pt x="140" y="1556"/>
                  </a:lnTo>
                  <a:lnTo>
                    <a:pt x="141" y="1556"/>
                  </a:lnTo>
                  <a:lnTo>
                    <a:pt x="142" y="1556"/>
                  </a:lnTo>
                  <a:lnTo>
                    <a:pt x="142" y="1556"/>
                  </a:lnTo>
                  <a:lnTo>
                    <a:pt x="143" y="1556"/>
                  </a:lnTo>
                  <a:lnTo>
                    <a:pt x="144" y="1556"/>
                  </a:lnTo>
                  <a:lnTo>
                    <a:pt x="145" y="1556"/>
                  </a:lnTo>
                  <a:lnTo>
                    <a:pt x="146" y="1556"/>
                  </a:lnTo>
                  <a:lnTo>
                    <a:pt x="147" y="1556"/>
                  </a:lnTo>
                  <a:lnTo>
                    <a:pt x="148" y="1556"/>
                  </a:lnTo>
                  <a:lnTo>
                    <a:pt x="149" y="1556"/>
                  </a:lnTo>
                  <a:lnTo>
                    <a:pt x="150" y="1556"/>
                  </a:lnTo>
                  <a:lnTo>
                    <a:pt x="150" y="1556"/>
                  </a:lnTo>
                  <a:lnTo>
                    <a:pt x="151" y="1556"/>
                  </a:lnTo>
                  <a:lnTo>
                    <a:pt x="152" y="1556"/>
                  </a:lnTo>
                  <a:lnTo>
                    <a:pt x="153" y="1556"/>
                  </a:lnTo>
                  <a:lnTo>
                    <a:pt x="154" y="1556"/>
                  </a:lnTo>
                  <a:lnTo>
                    <a:pt x="155" y="1556"/>
                  </a:lnTo>
                  <a:lnTo>
                    <a:pt x="156" y="1556"/>
                  </a:lnTo>
                  <a:lnTo>
                    <a:pt x="157" y="1556"/>
                  </a:lnTo>
                  <a:lnTo>
                    <a:pt x="157" y="1556"/>
                  </a:lnTo>
                  <a:lnTo>
                    <a:pt x="158" y="1555"/>
                  </a:lnTo>
                  <a:lnTo>
                    <a:pt x="159" y="1555"/>
                  </a:lnTo>
                  <a:lnTo>
                    <a:pt x="160" y="1555"/>
                  </a:lnTo>
                  <a:lnTo>
                    <a:pt x="161" y="1555"/>
                  </a:lnTo>
                  <a:lnTo>
                    <a:pt x="162" y="1555"/>
                  </a:lnTo>
                  <a:lnTo>
                    <a:pt x="163" y="1555"/>
                  </a:lnTo>
                  <a:lnTo>
                    <a:pt x="164" y="1555"/>
                  </a:lnTo>
                  <a:lnTo>
                    <a:pt x="164" y="1555"/>
                  </a:lnTo>
                  <a:lnTo>
                    <a:pt x="165" y="1555"/>
                  </a:lnTo>
                  <a:lnTo>
                    <a:pt x="166" y="1555"/>
                  </a:lnTo>
                  <a:lnTo>
                    <a:pt x="167" y="1555"/>
                  </a:lnTo>
                  <a:lnTo>
                    <a:pt x="168" y="1555"/>
                  </a:lnTo>
                  <a:lnTo>
                    <a:pt x="169" y="1555"/>
                  </a:lnTo>
                  <a:lnTo>
                    <a:pt x="170" y="1555"/>
                  </a:lnTo>
                  <a:lnTo>
                    <a:pt x="171" y="1555"/>
                  </a:lnTo>
                  <a:lnTo>
                    <a:pt x="172" y="1555"/>
                  </a:lnTo>
                  <a:lnTo>
                    <a:pt x="172" y="1555"/>
                  </a:lnTo>
                  <a:lnTo>
                    <a:pt x="173" y="1555"/>
                  </a:lnTo>
                  <a:lnTo>
                    <a:pt x="174" y="1555"/>
                  </a:lnTo>
                  <a:lnTo>
                    <a:pt x="175" y="1555"/>
                  </a:lnTo>
                  <a:lnTo>
                    <a:pt x="176" y="1554"/>
                  </a:lnTo>
                  <a:lnTo>
                    <a:pt x="177" y="1554"/>
                  </a:lnTo>
                  <a:lnTo>
                    <a:pt x="178" y="1554"/>
                  </a:lnTo>
                  <a:lnTo>
                    <a:pt x="179" y="1554"/>
                  </a:lnTo>
                  <a:lnTo>
                    <a:pt x="179" y="1554"/>
                  </a:lnTo>
                  <a:lnTo>
                    <a:pt x="180" y="1554"/>
                  </a:lnTo>
                  <a:lnTo>
                    <a:pt x="181" y="1554"/>
                  </a:lnTo>
                  <a:lnTo>
                    <a:pt x="182" y="1554"/>
                  </a:lnTo>
                  <a:lnTo>
                    <a:pt x="183" y="1554"/>
                  </a:lnTo>
                  <a:lnTo>
                    <a:pt x="184" y="1554"/>
                  </a:lnTo>
                  <a:lnTo>
                    <a:pt x="185" y="1554"/>
                  </a:lnTo>
                  <a:lnTo>
                    <a:pt x="186" y="1554"/>
                  </a:lnTo>
                  <a:lnTo>
                    <a:pt x="186" y="1554"/>
                  </a:lnTo>
                  <a:lnTo>
                    <a:pt x="187" y="1554"/>
                  </a:lnTo>
                  <a:lnTo>
                    <a:pt x="188" y="1554"/>
                  </a:lnTo>
                  <a:lnTo>
                    <a:pt x="189" y="1554"/>
                  </a:lnTo>
                  <a:lnTo>
                    <a:pt x="190" y="1554"/>
                  </a:lnTo>
                  <a:lnTo>
                    <a:pt x="191" y="1554"/>
                  </a:lnTo>
                  <a:lnTo>
                    <a:pt x="192" y="1553"/>
                  </a:lnTo>
                  <a:lnTo>
                    <a:pt x="193" y="1553"/>
                  </a:lnTo>
                  <a:lnTo>
                    <a:pt x="193" y="1553"/>
                  </a:lnTo>
                  <a:lnTo>
                    <a:pt x="194" y="1553"/>
                  </a:lnTo>
                  <a:lnTo>
                    <a:pt x="195" y="1553"/>
                  </a:lnTo>
                  <a:lnTo>
                    <a:pt x="196" y="1553"/>
                  </a:lnTo>
                  <a:lnTo>
                    <a:pt x="197" y="1553"/>
                  </a:lnTo>
                  <a:lnTo>
                    <a:pt x="198" y="1553"/>
                  </a:lnTo>
                  <a:lnTo>
                    <a:pt x="199" y="1553"/>
                  </a:lnTo>
                  <a:lnTo>
                    <a:pt x="200" y="1553"/>
                  </a:lnTo>
                  <a:lnTo>
                    <a:pt x="201" y="1553"/>
                  </a:lnTo>
                  <a:lnTo>
                    <a:pt x="201" y="1553"/>
                  </a:lnTo>
                  <a:lnTo>
                    <a:pt x="202" y="1553"/>
                  </a:lnTo>
                  <a:lnTo>
                    <a:pt x="203" y="1553"/>
                  </a:lnTo>
                  <a:lnTo>
                    <a:pt x="204" y="1553"/>
                  </a:lnTo>
                  <a:lnTo>
                    <a:pt x="205" y="1553"/>
                  </a:lnTo>
                  <a:lnTo>
                    <a:pt x="206" y="1553"/>
                  </a:lnTo>
                  <a:lnTo>
                    <a:pt x="207" y="1552"/>
                  </a:lnTo>
                  <a:lnTo>
                    <a:pt x="208" y="1552"/>
                  </a:lnTo>
                  <a:lnTo>
                    <a:pt x="208" y="1552"/>
                  </a:lnTo>
                  <a:lnTo>
                    <a:pt x="209" y="1552"/>
                  </a:lnTo>
                  <a:lnTo>
                    <a:pt x="210" y="1552"/>
                  </a:lnTo>
                  <a:lnTo>
                    <a:pt x="211" y="1552"/>
                  </a:lnTo>
                  <a:lnTo>
                    <a:pt x="212" y="1552"/>
                  </a:lnTo>
                  <a:lnTo>
                    <a:pt x="213" y="1552"/>
                  </a:lnTo>
                  <a:lnTo>
                    <a:pt x="214" y="1552"/>
                  </a:lnTo>
                  <a:lnTo>
                    <a:pt x="215" y="1552"/>
                  </a:lnTo>
                  <a:lnTo>
                    <a:pt x="215" y="1552"/>
                  </a:lnTo>
                  <a:lnTo>
                    <a:pt x="216" y="1552"/>
                  </a:lnTo>
                  <a:lnTo>
                    <a:pt x="217" y="1552"/>
                  </a:lnTo>
                  <a:lnTo>
                    <a:pt x="218" y="1552"/>
                  </a:lnTo>
                  <a:lnTo>
                    <a:pt x="219" y="1552"/>
                  </a:lnTo>
                  <a:lnTo>
                    <a:pt x="220" y="1551"/>
                  </a:lnTo>
                  <a:lnTo>
                    <a:pt x="221" y="1551"/>
                  </a:lnTo>
                  <a:lnTo>
                    <a:pt x="222" y="1551"/>
                  </a:lnTo>
                  <a:lnTo>
                    <a:pt x="223" y="1551"/>
                  </a:lnTo>
                  <a:lnTo>
                    <a:pt x="223" y="1551"/>
                  </a:lnTo>
                  <a:lnTo>
                    <a:pt x="224" y="1551"/>
                  </a:lnTo>
                  <a:lnTo>
                    <a:pt x="225" y="1551"/>
                  </a:lnTo>
                  <a:lnTo>
                    <a:pt x="226" y="1551"/>
                  </a:lnTo>
                  <a:lnTo>
                    <a:pt x="227" y="1551"/>
                  </a:lnTo>
                  <a:lnTo>
                    <a:pt x="228" y="1551"/>
                  </a:lnTo>
                  <a:lnTo>
                    <a:pt x="229" y="1551"/>
                  </a:lnTo>
                  <a:lnTo>
                    <a:pt x="230" y="1551"/>
                  </a:lnTo>
                  <a:lnTo>
                    <a:pt x="230" y="1551"/>
                  </a:lnTo>
                  <a:lnTo>
                    <a:pt x="231" y="1551"/>
                  </a:lnTo>
                  <a:lnTo>
                    <a:pt x="232" y="1551"/>
                  </a:lnTo>
                  <a:lnTo>
                    <a:pt x="233" y="1550"/>
                  </a:lnTo>
                  <a:lnTo>
                    <a:pt x="234" y="1550"/>
                  </a:lnTo>
                  <a:lnTo>
                    <a:pt x="235" y="1550"/>
                  </a:lnTo>
                  <a:lnTo>
                    <a:pt x="236" y="1550"/>
                  </a:lnTo>
                  <a:lnTo>
                    <a:pt x="237" y="1550"/>
                  </a:lnTo>
                  <a:lnTo>
                    <a:pt x="237" y="1550"/>
                  </a:lnTo>
                  <a:lnTo>
                    <a:pt x="238" y="1550"/>
                  </a:lnTo>
                  <a:lnTo>
                    <a:pt x="239" y="1550"/>
                  </a:lnTo>
                  <a:lnTo>
                    <a:pt x="240" y="1550"/>
                  </a:lnTo>
                  <a:lnTo>
                    <a:pt x="241" y="1550"/>
                  </a:lnTo>
                  <a:lnTo>
                    <a:pt x="242" y="1550"/>
                  </a:lnTo>
                  <a:lnTo>
                    <a:pt x="243" y="1550"/>
                  </a:lnTo>
                  <a:lnTo>
                    <a:pt x="244" y="1550"/>
                  </a:lnTo>
                  <a:lnTo>
                    <a:pt x="245" y="1550"/>
                  </a:lnTo>
                  <a:lnTo>
                    <a:pt x="245" y="1549"/>
                  </a:lnTo>
                  <a:lnTo>
                    <a:pt x="246" y="1549"/>
                  </a:lnTo>
                  <a:lnTo>
                    <a:pt x="247" y="1549"/>
                  </a:lnTo>
                  <a:lnTo>
                    <a:pt x="248" y="1549"/>
                  </a:lnTo>
                  <a:lnTo>
                    <a:pt x="249" y="1549"/>
                  </a:lnTo>
                  <a:lnTo>
                    <a:pt x="250" y="1549"/>
                  </a:lnTo>
                  <a:lnTo>
                    <a:pt x="251" y="1549"/>
                  </a:lnTo>
                  <a:lnTo>
                    <a:pt x="252" y="1549"/>
                  </a:lnTo>
                  <a:lnTo>
                    <a:pt x="252" y="1549"/>
                  </a:lnTo>
                  <a:lnTo>
                    <a:pt x="253" y="1549"/>
                  </a:lnTo>
                  <a:lnTo>
                    <a:pt x="254" y="1549"/>
                  </a:lnTo>
                  <a:lnTo>
                    <a:pt x="255" y="1549"/>
                  </a:lnTo>
                  <a:lnTo>
                    <a:pt x="256" y="1549"/>
                  </a:lnTo>
                  <a:lnTo>
                    <a:pt x="257" y="1548"/>
                  </a:lnTo>
                  <a:lnTo>
                    <a:pt x="258" y="1548"/>
                  </a:lnTo>
                  <a:lnTo>
                    <a:pt x="259" y="1548"/>
                  </a:lnTo>
                  <a:lnTo>
                    <a:pt x="259" y="1548"/>
                  </a:lnTo>
                  <a:lnTo>
                    <a:pt x="260" y="1548"/>
                  </a:lnTo>
                  <a:lnTo>
                    <a:pt x="261" y="1548"/>
                  </a:lnTo>
                  <a:lnTo>
                    <a:pt x="262" y="1548"/>
                  </a:lnTo>
                  <a:lnTo>
                    <a:pt x="263" y="1548"/>
                  </a:lnTo>
                  <a:lnTo>
                    <a:pt x="264" y="1548"/>
                  </a:lnTo>
                  <a:lnTo>
                    <a:pt x="265" y="1548"/>
                  </a:lnTo>
                  <a:lnTo>
                    <a:pt x="266" y="1548"/>
                  </a:lnTo>
                  <a:lnTo>
                    <a:pt x="266" y="1548"/>
                  </a:lnTo>
                  <a:lnTo>
                    <a:pt x="267" y="1548"/>
                  </a:lnTo>
                  <a:lnTo>
                    <a:pt x="268" y="1547"/>
                  </a:lnTo>
                  <a:lnTo>
                    <a:pt x="269" y="1547"/>
                  </a:lnTo>
                  <a:lnTo>
                    <a:pt x="270" y="1547"/>
                  </a:lnTo>
                  <a:lnTo>
                    <a:pt x="271" y="1547"/>
                  </a:lnTo>
                  <a:lnTo>
                    <a:pt x="272" y="1547"/>
                  </a:lnTo>
                  <a:lnTo>
                    <a:pt x="273" y="1547"/>
                  </a:lnTo>
                  <a:lnTo>
                    <a:pt x="274" y="1547"/>
                  </a:lnTo>
                  <a:lnTo>
                    <a:pt x="274" y="1547"/>
                  </a:lnTo>
                  <a:lnTo>
                    <a:pt x="275" y="1547"/>
                  </a:lnTo>
                  <a:lnTo>
                    <a:pt x="276" y="1547"/>
                  </a:lnTo>
                  <a:lnTo>
                    <a:pt x="277" y="1547"/>
                  </a:lnTo>
                  <a:lnTo>
                    <a:pt x="278" y="1547"/>
                  </a:lnTo>
                  <a:lnTo>
                    <a:pt x="279" y="1546"/>
                  </a:lnTo>
                  <a:lnTo>
                    <a:pt x="280" y="1546"/>
                  </a:lnTo>
                  <a:lnTo>
                    <a:pt x="281" y="1546"/>
                  </a:lnTo>
                  <a:lnTo>
                    <a:pt x="281" y="1546"/>
                  </a:lnTo>
                  <a:lnTo>
                    <a:pt x="282" y="1546"/>
                  </a:lnTo>
                  <a:lnTo>
                    <a:pt x="283" y="1546"/>
                  </a:lnTo>
                  <a:lnTo>
                    <a:pt x="284" y="1546"/>
                  </a:lnTo>
                  <a:lnTo>
                    <a:pt x="285" y="1546"/>
                  </a:lnTo>
                  <a:lnTo>
                    <a:pt x="286" y="1546"/>
                  </a:lnTo>
                  <a:lnTo>
                    <a:pt x="287" y="1546"/>
                  </a:lnTo>
                  <a:lnTo>
                    <a:pt x="288" y="1546"/>
                  </a:lnTo>
                  <a:lnTo>
                    <a:pt x="288" y="1546"/>
                  </a:lnTo>
                  <a:lnTo>
                    <a:pt x="289" y="1545"/>
                  </a:lnTo>
                  <a:lnTo>
                    <a:pt x="290" y="1545"/>
                  </a:lnTo>
                  <a:lnTo>
                    <a:pt x="291" y="1545"/>
                  </a:lnTo>
                  <a:lnTo>
                    <a:pt x="292" y="1545"/>
                  </a:lnTo>
                  <a:lnTo>
                    <a:pt x="293" y="1545"/>
                  </a:lnTo>
                  <a:lnTo>
                    <a:pt x="294" y="1545"/>
                  </a:lnTo>
                  <a:lnTo>
                    <a:pt x="295" y="1545"/>
                  </a:lnTo>
                  <a:lnTo>
                    <a:pt x="296" y="1545"/>
                  </a:lnTo>
                  <a:lnTo>
                    <a:pt x="296" y="1545"/>
                  </a:lnTo>
                  <a:lnTo>
                    <a:pt x="297" y="1545"/>
                  </a:lnTo>
                  <a:lnTo>
                    <a:pt x="298" y="1545"/>
                  </a:lnTo>
                  <a:lnTo>
                    <a:pt x="299" y="1544"/>
                  </a:lnTo>
                  <a:lnTo>
                    <a:pt x="300" y="1544"/>
                  </a:lnTo>
                  <a:lnTo>
                    <a:pt x="301" y="1544"/>
                  </a:lnTo>
                  <a:lnTo>
                    <a:pt x="302" y="1544"/>
                  </a:lnTo>
                  <a:lnTo>
                    <a:pt x="303" y="1544"/>
                  </a:lnTo>
                  <a:lnTo>
                    <a:pt x="303" y="1544"/>
                  </a:lnTo>
                  <a:lnTo>
                    <a:pt x="304" y="1544"/>
                  </a:lnTo>
                  <a:lnTo>
                    <a:pt x="305" y="1544"/>
                  </a:lnTo>
                  <a:lnTo>
                    <a:pt x="306" y="1544"/>
                  </a:lnTo>
                  <a:lnTo>
                    <a:pt x="307" y="1544"/>
                  </a:lnTo>
                  <a:lnTo>
                    <a:pt x="308" y="1544"/>
                  </a:lnTo>
                  <a:lnTo>
                    <a:pt x="309" y="1543"/>
                  </a:lnTo>
                  <a:lnTo>
                    <a:pt x="310" y="1543"/>
                  </a:lnTo>
                  <a:lnTo>
                    <a:pt x="310" y="1543"/>
                  </a:lnTo>
                  <a:lnTo>
                    <a:pt x="311" y="1543"/>
                  </a:lnTo>
                  <a:lnTo>
                    <a:pt x="312" y="1543"/>
                  </a:lnTo>
                  <a:lnTo>
                    <a:pt x="313" y="1543"/>
                  </a:lnTo>
                  <a:lnTo>
                    <a:pt x="314" y="1543"/>
                  </a:lnTo>
                  <a:lnTo>
                    <a:pt x="315" y="1543"/>
                  </a:lnTo>
                  <a:lnTo>
                    <a:pt x="316" y="1543"/>
                  </a:lnTo>
                  <a:lnTo>
                    <a:pt x="317" y="1543"/>
                  </a:lnTo>
                  <a:lnTo>
                    <a:pt x="318" y="1543"/>
                  </a:lnTo>
                  <a:lnTo>
                    <a:pt x="318" y="1542"/>
                  </a:lnTo>
                  <a:lnTo>
                    <a:pt x="319" y="1542"/>
                  </a:lnTo>
                  <a:lnTo>
                    <a:pt x="320" y="1542"/>
                  </a:lnTo>
                  <a:lnTo>
                    <a:pt x="321" y="1542"/>
                  </a:lnTo>
                  <a:lnTo>
                    <a:pt x="322" y="1542"/>
                  </a:lnTo>
                  <a:lnTo>
                    <a:pt x="323" y="1542"/>
                  </a:lnTo>
                  <a:lnTo>
                    <a:pt x="324" y="1542"/>
                  </a:lnTo>
                  <a:lnTo>
                    <a:pt x="325" y="1542"/>
                  </a:lnTo>
                  <a:lnTo>
                    <a:pt x="325" y="1542"/>
                  </a:lnTo>
                  <a:lnTo>
                    <a:pt x="326" y="1542"/>
                  </a:lnTo>
                  <a:lnTo>
                    <a:pt x="327" y="1541"/>
                  </a:lnTo>
                  <a:lnTo>
                    <a:pt x="328" y="1541"/>
                  </a:lnTo>
                  <a:lnTo>
                    <a:pt x="329" y="1541"/>
                  </a:lnTo>
                  <a:lnTo>
                    <a:pt x="330" y="1541"/>
                  </a:lnTo>
                  <a:lnTo>
                    <a:pt x="331" y="1541"/>
                  </a:lnTo>
                  <a:lnTo>
                    <a:pt x="332" y="1541"/>
                  </a:lnTo>
                  <a:lnTo>
                    <a:pt x="332" y="1541"/>
                  </a:lnTo>
                  <a:lnTo>
                    <a:pt x="333" y="1541"/>
                  </a:lnTo>
                  <a:lnTo>
                    <a:pt x="334" y="1541"/>
                  </a:lnTo>
                  <a:lnTo>
                    <a:pt x="335" y="1541"/>
                  </a:lnTo>
                  <a:lnTo>
                    <a:pt x="336" y="1540"/>
                  </a:lnTo>
                  <a:lnTo>
                    <a:pt x="337" y="1540"/>
                  </a:lnTo>
                  <a:lnTo>
                    <a:pt x="338" y="1540"/>
                  </a:lnTo>
                  <a:lnTo>
                    <a:pt x="339" y="1540"/>
                  </a:lnTo>
                  <a:lnTo>
                    <a:pt x="339" y="1540"/>
                  </a:lnTo>
                  <a:lnTo>
                    <a:pt x="340" y="1540"/>
                  </a:lnTo>
                  <a:lnTo>
                    <a:pt x="341" y="1540"/>
                  </a:lnTo>
                  <a:lnTo>
                    <a:pt x="342" y="1540"/>
                  </a:lnTo>
                  <a:lnTo>
                    <a:pt x="343" y="1540"/>
                  </a:lnTo>
                  <a:lnTo>
                    <a:pt x="344" y="1540"/>
                  </a:lnTo>
                  <a:lnTo>
                    <a:pt x="345" y="1539"/>
                  </a:lnTo>
                  <a:lnTo>
                    <a:pt x="346" y="1539"/>
                  </a:lnTo>
                  <a:lnTo>
                    <a:pt x="347" y="1539"/>
                  </a:lnTo>
                  <a:lnTo>
                    <a:pt x="347" y="1539"/>
                  </a:lnTo>
                  <a:lnTo>
                    <a:pt x="348" y="1539"/>
                  </a:lnTo>
                  <a:lnTo>
                    <a:pt x="349" y="1539"/>
                  </a:lnTo>
                  <a:lnTo>
                    <a:pt x="350" y="1539"/>
                  </a:lnTo>
                  <a:lnTo>
                    <a:pt x="351" y="1539"/>
                  </a:lnTo>
                  <a:lnTo>
                    <a:pt x="352" y="1539"/>
                  </a:lnTo>
                  <a:lnTo>
                    <a:pt x="353" y="1539"/>
                  </a:lnTo>
                  <a:lnTo>
                    <a:pt x="354" y="1538"/>
                  </a:lnTo>
                  <a:lnTo>
                    <a:pt x="354" y="1538"/>
                  </a:lnTo>
                  <a:lnTo>
                    <a:pt x="355" y="1538"/>
                  </a:lnTo>
                  <a:lnTo>
                    <a:pt x="356" y="1538"/>
                  </a:lnTo>
                  <a:lnTo>
                    <a:pt x="357" y="1538"/>
                  </a:lnTo>
                  <a:lnTo>
                    <a:pt x="358" y="1538"/>
                  </a:lnTo>
                  <a:lnTo>
                    <a:pt x="359" y="1538"/>
                  </a:lnTo>
                  <a:lnTo>
                    <a:pt x="360" y="1538"/>
                  </a:lnTo>
                  <a:lnTo>
                    <a:pt x="361" y="1538"/>
                  </a:lnTo>
                  <a:lnTo>
                    <a:pt x="361" y="1537"/>
                  </a:lnTo>
                  <a:lnTo>
                    <a:pt x="362" y="1537"/>
                  </a:lnTo>
                  <a:lnTo>
                    <a:pt x="363" y="1537"/>
                  </a:lnTo>
                  <a:lnTo>
                    <a:pt x="364" y="1537"/>
                  </a:lnTo>
                  <a:lnTo>
                    <a:pt x="365" y="1537"/>
                  </a:lnTo>
                  <a:lnTo>
                    <a:pt x="366" y="1537"/>
                  </a:lnTo>
                  <a:lnTo>
                    <a:pt x="367" y="1537"/>
                  </a:lnTo>
                  <a:lnTo>
                    <a:pt x="368" y="1537"/>
                  </a:lnTo>
                  <a:lnTo>
                    <a:pt x="369" y="1537"/>
                  </a:lnTo>
                  <a:lnTo>
                    <a:pt x="369" y="1536"/>
                  </a:lnTo>
                  <a:lnTo>
                    <a:pt x="370" y="1536"/>
                  </a:lnTo>
                  <a:lnTo>
                    <a:pt x="371" y="1536"/>
                  </a:lnTo>
                  <a:lnTo>
                    <a:pt x="372" y="1536"/>
                  </a:lnTo>
                  <a:lnTo>
                    <a:pt x="373" y="1536"/>
                  </a:lnTo>
                  <a:lnTo>
                    <a:pt x="374" y="1536"/>
                  </a:lnTo>
                  <a:lnTo>
                    <a:pt x="375" y="1536"/>
                  </a:lnTo>
                  <a:lnTo>
                    <a:pt x="376" y="1536"/>
                  </a:lnTo>
                  <a:lnTo>
                    <a:pt x="376" y="1536"/>
                  </a:lnTo>
                  <a:lnTo>
                    <a:pt x="377" y="1535"/>
                  </a:lnTo>
                  <a:lnTo>
                    <a:pt x="378" y="1535"/>
                  </a:lnTo>
                  <a:lnTo>
                    <a:pt x="379" y="1535"/>
                  </a:lnTo>
                  <a:lnTo>
                    <a:pt x="380" y="1535"/>
                  </a:lnTo>
                  <a:lnTo>
                    <a:pt x="381" y="1535"/>
                  </a:lnTo>
                  <a:lnTo>
                    <a:pt x="382" y="1535"/>
                  </a:lnTo>
                  <a:lnTo>
                    <a:pt x="383" y="1535"/>
                  </a:lnTo>
                  <a:lnTo>
                    <a:pt x="383" y="1535"/>
                  </a:lnTo>
                  <a:lnTo>
                    <a:pt x="384" y="1535"/>
                  </a:lnTo>
                  <a:lnTo>
                    <a:pt x="385" y="1534"/>
                  </a:lnTo>
                  <a:lnTo>
                    <a:pt x="386" y="1534"/>
                  </a:lnTo>
                  <a:lnTo>
                    <a:pt x="387" y="1534"/>
                  </a:lnTo>
                  <a:lnTo>
                    <a:pt x="388" y="1534"/>
                  </a:lnTo>
                  <a:lnTo>
                    <a:pt x="389" y="1534"/>
                  </a:lnTo>
                  <a:lnTo>
                    <a:pt x="390" y="1534"/>
                  </a:lnTo>
                  <a:lnTo>
                    <a:pt x="391" y="1534"/>
                  </a:lnTo>
                  <a:lnTo>
                    <a:pt x="391" y="1534"/>
                  </a:lnTo>
                  <a:lnTo>
                    <a:pt x="392" y="1534"/>
                  </a:lnTo>
                  <a:lnTo>
                    <a:pt x="393" y="1533"/>
                  </a:lnTo>
                  <a:lnTo>
                    <a:pt x="394" y="1533"/>
                  </a:lnTo>
                  <a:lnTo>
                    <a:pt x="395" y="1533"/>
                  </a:lnTo>
                  <a:lnTo>
                    <a:pt x="396" y="1533"/>
                  </a:lnTo>
                  <a:lnTo>
                    <a:pt x="397" y="1533"/>
                  </a:lnTo>
                  <a:lnTo>
                    <a:pt x="398" y="1533"/>
                  </a:lnTo>
                  <a:lnTo>
                    <a:pt x="398" y="1533"/>
                  </a:lnTo>
                  <a:lnTo>
                    <a:pt x="399" y="1533"/>
                  </a:lnTo>
                  <a:lnTo>
                    <a:pt x="400" y="1532"/>
                  </a:lnTo>
                  <a:lnTo>
                    <a:pt x="401" y="1532"/>
                  </a:lnTo>
                  <a:lnTo>
                    <a:pt x="402" y="1532"/>
                  </a:lnTo>
                  <a:lnTo>
                    <a:pt x="403" y="1532"/>
                  </a:lnTo>
                  <a:lnTo>
                    <a:pt x="404" y="1532"/>
                  </a:lnTo>
                  <a:lnTo>
                    <a:pt x="405" y="1532"/>
                  </a:lnTo>
                  <a:lnTo>
                    <a:pt x="405" y="1532"/>
                  </a:lnTo>
                  <a:lnTo>
                    <a:pt x="406" y="1532"/>
                  </a:lnTo>
                  <a:lnTo>
                    <a:pt x="407" y="1531"/>
                  </a:lnTo>
                  <a:lnTo>
                    <a:pt x="408" y="1531"/>
                  </a:lnTo>
                  <a:lnTo>
                    <a:pt x="409" y="1531"/>
                  </a:lnTo>
                  <a:lnTo>
                    <a:pt x="410" y="1531"/>
                  </a:lnTo>
                  <a:lnTo>
                    <a:pt x="411" y="1531"/>
                  </a:lnTo>
                  <a:lnTo>
                    <a:pt x="412" y="1531"/>
                  </a:lnTo>
                  <a:lnTo>
                    <a:pt x="412" y="1531"/>
                  </a:lnTo>
                  <a:lnTo>
                    <a:pt x="413" y="1531"/>
                  </a:lnTo>
                  <a:lnTo>
                    <a:pt x="414" y="1530"/>
                  </a:lnTo>
                  <a:lnTo>
                    <a:pt x="415" y="1530"/>
                  </a:lnTo>
                  <a:lnTo>
                    <a:pt x="416" y="1530"/>
                  </a:lnTo>
                  <a:lnTo>
                    <a:pt x="417" y="1530"/>
                  </a:lnTo>
                  <a:lnTo>
                    <a:pt x="418" y="1530"/>
                  </a:lnTo>
                  <a:lnTo>
                    <a:pt x="419" y="1530"/>
                  </a:lnTo>
                  <a:lnTo>
                    <a:pt x="420" y="1530"/>
                  </a:lnTo>
                  <a:lnTo>
                    <a:pt x="420" y="1530"/>
                  </a:lnTo>
                  <a:lnTo>
                    <a:pt x="421" y="1529"/>
                  </a:lnTo>
                  <a:lnTo>
                    <a:pt x="422" y="1529"/>
                  </a:lnTo>
                  <a:lnTo>
                    <a:pt x="423" y="1529"/>
                  </a:lnTo>
                  <a:lnTo>
                    <a:pt x="424" y="1529"/>
                  </a:lnTo>
                  <a:lnTo>
                    <a:pt x="425" y="1529"/>
                  </a:lnTo>
                  <a:lnTo>
                    <a:pt x="426" y="1529"/>
                  </a:lnTo>
                  <a:lnTo>
                    <a:pt x="427" y="1529"/>
                  </a:lnTo>
                  <a:lnTo>
                    <a:pt x="427" y="1529"/>
                  </a:lnTo>
                  <a:lnTo>
                    <a:pt x="428" y="1528"/>
                  </a:lnTo>
                  <a:lnTo>
                    <a:pt x="429" y="1528"/>
                  </a:lnTo>
                  <a:lnTo>
                    <a:pt x="430" y="1528"/>
                  </a:lnTo>
                  <a:lnTo>
                    <a:pt x="431" y="1528"/>
                  </a:lnTo>
                  <a:lnTo>
                    <a:pt x="432" y="1528"/>
                  </a:lnTo>
                  <a:lnTo>
                    <a:pt x="433" y="1528"/>
                  </a:lnTo>
                  <a:lnTo>
                    <a:pt x="434" y="1528"/>
                  </a:lnTo>
                  <a:lnTo>
                    <a:pt x="434" y="1528"/>
                  </a:lnTo>
                  <a:lnTo>
                    <a:pt x="435" y="1527"/>
                  </a:lnTo>
                  <a:lnTo>
                    <a:pt x="436" y="1527"/>
                  </a:lnTo>
                  <a:lnTo>
                    <a:pt x="437" y="1527"/>
                  </a:lnTo>
                  <a:lnTo>
                    <a:pt x="438" y="1527"/>
                  </a:lnTo>
                  <a:lnTo>
                    <a:pt x="439" y="1527"/>
                  </a:lnTo>
                  <a:lnTo>
                    <a:pt x="440" y="1527"/>
                  </a:lnTo>
                  <a:lnTo>
                    <a:pt x="441" y="1527"/>
                  </a:lnTo>
                  <a:lnTo>
                    <a:pt x="442" y="1526"/>
                  </a:lnTo>
                  <a:lnTo>
                    <a:pt x="442" y="1526"/>
                  </a:lnTo>
                  <a:lnTo>
                    <a:pt x="443" y="1526"/>
                  </a:lnTo>
                  <a:lnTo>
                    <a:pt x="444" y="1526"/>
                  </a:lnTo>
                  <a:lnTo>
                    <a:pt x="445" y="1526"/>
                  </a:lnTo>
                  <a:lnTo>
                    <a:pt x="446" y="1526"/>
                  </a:lnTo>
                  <a:lnTo>
                    <a:pt x="447" y="1526"/>
                  </a:lnTo>
                  <a:lnTo>
                    <a:pt x="448" y="1526"/>
                  </a:lnTo>
                  <a:lnTo>
                    <a:pt x="449" y="1525"/>
                  </a:lnTo>
                  <a:lnTo>
                    <a:pt x="449" y="1525"/>
                  </a:lnTo>
                  <a:lnTo>
                    <a:pt x="450" y="1525"/>
                  </a:lnTo>
                  <a:lnTo>
                    <a:pt x="451" y="1525"/>
                  </a:lnTo>
                  <a:lnTo>
                    <a:pt x="452" y="1525"/>
                  </a:lnTo>
                  <a:lnTo>
                    <a:pt x="453" y="1525"/>
                  </a:lnTo>
                  <a:lnTo>
                    <a:pt x="454" y="1525"/>
                  </a:lnTo>
                  <a:lnTo>
                    <a:pt x="455" y="1524"/>
                  </a:lnTo>
                  <a:lnTo>
                    <a:pt x="456" y="1524"/>
                  </a:lnTo>
                  <a:lnTo>
                    <a:pt x="456" y="1524"/>
                  </a:lnTo>
                  <a:lnTo>
                    <a:pt x="457" y="1524"/>
                  </a:lnTo>
                  <a:lnTo>
                    <a:pt x="458" y="1524"/>
                  </a:lnTo>
                  <a:lnTo>
                    <a:pt x="459" y="1524"/>
                  </a:lnTo>
                  <a:lnTo>
                    <a:pt x="460" y="1524"/>
                  </a:lnTo>
                  <a:lnTo>
                    <a:pt x="461" y="1524"/>
                  </a:lnTo>
                  <a:lnTo>
                    <a:pt x="462" y="1523"/>
                  </a:lnTo>
                  <a:lnTo>
                    <a:pt x="463" y="1523"/>
                  </a:lnTo>
                  <a:lnTo>
                    <a:pt x="464" y="1523"/>
                  </a:lnTo>
                  <a:lnTo>
                    <a:pt x="464" y="1523"/>
                  </a:lnTo>
                  <a:lnTo>
                    <a:pt x="465" y="1523"/>
                  </a:lnTo>
                  <a:lnTo>
                    <a:pt x="466" y="1523"/>
                  </a:lnTo>
                  <a:lnTo>
                    <a:pt x="467" y="1523"/>
                  </a:lnTo>
                  <a:lnTo>
                    <a:pt x="468" y="1522"/>
                  </a:lnTo>
                  <a:lnTo>
                    <a:pt x="469" y="1522"/>
                  </a:lnTo>
                  <a:lnTo>
                    <a:pt x="470" y="1522"/>
                  </a:lnTo>
                  <a:lnTo>
                    <a:pt x="471" y="1522"/>
                  </a:lnTo>
                  <a:lnTo>
                    <a:pt x="471" y="1522"/>
                  </a:lnTo>
                  <a:lnTo>
                    <a:pt x="472" y="1522"/>
                  </a:lnTo>
                  <a:lnTo>
                    <a:pt x="473" y="1522"/>
                  </a:lnTo>
                  <a:lnTo>
                    <a:pt x="474" y="1521"/>
                  </a:lnTo>
                  <a:lnTo>
                    <a:pt x="475" y="1521"/>
                  </a:lnTo>
                  <a:lnTo>
                    <a:pt x="476" y="1521"/>
                  </a:lnTo>
                  <a:lnTo>
                    <a:pt x="477" y="1521"/>
                  </a:lnTo>
                  <a:lnTo>
                    <a:pt x="478" y="1521"/>
                  </a:lnTo>
                  <a:lnTo>
                    <a:pt x="478" y="1521"/>
                  </a:lnTo>
                  <a:lnTo>
                    <a:pt x="479" y="1521"/>
                  </a:lnTo>
                  <a:lnTo>
                    <a:pt x="480" y="1520"/>
                  </a:lnTo>
                  <a:lnTo>
                    <a:pt x="481" y="1520"/>
                  </a:lnTo>
                  <a:lnTo>
                    <a:pt x="482" y="1520"/>
                  </a:lnTo>
                  <a:lnTo>
                    <a:pt x="483" y="1520"/>
                  </a:lnTo>
                  <a:lnTo>
                    <a:pt x="484" y="1520"/>
                  </a:lnTo>
                  <a:lnTo>
                    <a:pt x="485" y="1520"/>
                  </a:lnTo>
                  <a:lnTo>
                    <a:pt x="485" y="1520"/>
                  </a:lnTo>
                  <a:lnTo>
                    <a:pt x="486" y="1519"/>
                  </a:lnTo>
                  <a:lnTo>
                    <a:pt x="487" y="1519"/>
                  </a:lnTo>
                  <a:lnTo>
                    <a:pt x="488" y="1519"/>
                  </a:lnTo>
                  <a:lnTo>
                    <a:pt x="489" y="1519"/>
                  </a:lnTo>
                  <a:lnTo>
                    <a:pt x="490" y="1519"/>
                  </a:lnTo>
                  <a:lnTo>
                    <a:pt x="491" y="1519"/>
                  </a:lnTo>
                  <a:lnTo>
                    <a:pt x="492" y="1519"/>
                  </a:lnTo>
                  <a:lnTo>
                    <a:pt x="493" y="1518"/>
                  </a:lnTo>
                  <a:lnTo>
                    <a:pt x="493" y="1518"/>
                  </a:lnTo>
                  <a:lnTo>
                    <a:pt x="494" y="1518"/>
                  </a:lnTo>
                  <a:lnTo>
                    <a:pt x="495" y="1518"/>
                  </a:lnTo>
                  <a:lnTo>
                    <a:pt x="496" y="1518"/>
                  </a:lnTo>
                  <a:lnTo>
                    <a:pt x="497" y="1518"/>
                  </a:lnTo>
                  <a:lnTo>
                    <a:pt x="498" y="1517"/>
                  </a:lnTo>
                  <a:lnTo>
                    <a:pt x="499" y="1517"/>
                  </a:lnTo>
                  <a:lnTo>
                    <a:pt x="500" y="1517"/>
                  </a:lnTo>
                  <a:lnTo>
                    <a:pt x="500" y="1517"/>
                  </a:lnTo>
                  <a:lnTo>
                    <a:pt x="501" y="1517"/>
                  </a:lnTo>
                  <a:lnTo>
                    <a:pt x="502" y="1517"/>
                  </a:lnTo>
                  <a:lnTo>
                    <a:pt x="503" y="1517"/>
                  </a:lnTo>
                  <a:lnTo>
                    <a:pt x="504" y="1516"/>
                  </a:lnTo>
                  <a:lnTo>
                    <a:pt x="505" y="1516"/>
                  </a:lnTo>
                  <a:lnTo>
                    <a:pt x="506" y="1516"/>
                  </a:lnTo>
                  <a:lnTo>
                    <a:pt x="507" y="1516"/>
                  </a:lnTo>
                  <a:lnTo>
                    <a:pt x="507" y="1516"/>
                  </a:lnTo>
                  <a:lnTo>
                    <a:pt x="508" y="1516"/>
                  </a:lnTo>
                  <a:lnTo>
                    <a:pt x="509" y="1516"/>
                  </a:lnTo>
                  <a:lnTo>
                    <a:pt x="510" y="1515"/>
                  </a:lnTo>
                  <a:lnTo>
                    <a:pt x="511" y="1515"/>
                  </a:lnTo>
                  <a:lnTo>
                    <a:pt x="512" y="1515"/>
                  </a:lnTo>
                  <a:lnTo>
                    <a:pt x="513" y="1515"/>
                  </a:lnTo>
                  <a:lnTo>
                    <a:pt x="514" y="1515"/>
                  </a:lnTo>
                  <a:lnTo>
                    <a:pt x="515" y="1515"/>
                  </a:lnTo>
                  <a:lnTo>
                    <a:pt x="515" y="1514"/>
                  </a:lnTo>
                  <a:lnTo>
                    <a:pt x="516" y="1514"/>
                  </a:lnTo>
                  <a:lnTo>
                    <a:pt x="517" y="1514"/>
                  </a:lnTo>
                  <a:lnTo>
                    <a:pt x="518" y="1514"/>
                  </a:lnTo>
                  <a:lnTo>
                    <a:pt x="519" y="1514"/>
                  </a:lnTo>
                  <a:lnTo>
                    <a:pt x="520" y="1514"/>
                  </a:lnTo>
                  <a:lnTo>
                    <a:pt x="521" y="1514"/>
                  </a:lnTo>
                  <a:lnTo>
                    <a:pt x="522" y="1513"/>
                  </a:lnTo>
                  <a:lnTo>
                    <a:pt x="522" y="1513"/>
                  </a:lnTo>
                  <a:lnTo>
                    <a:pt x="523" y="1513"/>
                  </a:lnTo>
                  <a:lnTo>
                    <a:pt x="524" y="1513"/>
                  </a:lnTo>
                  <a:lnTo>
                    <a:pt x="525" y="1513"/>
                  </a:lnTo>
                  <a:lnTo>
                    <a:pt x="526" y="1513"/>
                  </a:lnTo>
                  <a:lnTo>
                    <a:pt x="527" y="1512"/>
                  </a:lnTo>
                  <a:lnTo>
                    <a:pt x="528" y="1512"/>
                  </a:lnTo>
                  <a:lnTo>
                    <a:pt x="529" y="1512"/>
                  </a:lnTo>
                  <a:lnTo>
                    <a:pt x="529" y="1512"/>
                  </a:lnTo>
                  <a:lnTo>
                    <a:pt x="530" y="1512"/>
                  </a:lnTo>
                  <a:lnTo>
                    <a:pt x="531" y="1512"/>
                  </a:lnTo>
                  <a:lnTo>
                    <a:pt x="532" y="1511"/>
                  </a:lnTo>
                  <a:lnTo>
                    <a:pt x="533" y="1511"/>
                  </a:lnTo>
                  <a:lnTo>
                    <a:pt x="534" y="1511"/>
                  </a:lnTo>
                  <a:lnTo>
                    <a:pt x="535" y="1511"/>
                  </a:lnTo>
                  <a:lnTo>
                    <a:pt x="536" y="1511"/>
                  </a:lnTo>
                  <a:lnTo>
                    <a:pt x="537" y="1511"/>
                  </a:lnTo>
                  <a:lnTo>
                    <a:pt x="537" y="1510"/>
                  </a:lnTo>
                  <a:lnTo>
                    <a:pt x="538" y="1510"/>
                  </a:lnTo>
                  <a:lnTo>
                    <a:pt x="539" y="1510"/>
                  </a:lnTo>
                  <a:lnTo>
                    <a:pt x="540" y="1510"/>
                  </a:lnTo>
                  <a:lnTo>
                    <a:pt x="541" y="1510"/>
                  </a:lnTo>
                  <a:lnTo>
                    <a:pt x="542" y="1510"/>
                  </a:lnTo>
                  <a:lnTo>
                    <a:pt x="543" y="1510"/>
                  </a:lnTo>
                  <a:lnTo>
                    <a:pt x="544" y="1509"/>
                  </a:lnTo>
                  <a:lnTo>
                    <a:pt x="544" y="1509"/>
                  </a:lnTo>
                  <a:lnTo>
                    <a:pt x="545" y="1509"/>
                  </a:lnTo>
                  <a:lnTo>
                    <a:pt x="546" y="1509"/>
                  </a:lnTo>
                  <a:lnTo>
                    <a:pt x="547" y="1509"/>
                  </a:lnTo>
                  <a:lnTo>
                    <a:pt x="548" y="1509"/>
                  </a:lnTo>
                  <a:lnTo>
                    <a:pt x="549" y="1508"/>
                  </a:lnTo>
                  <a:lnTo>
                    <a:pt x="550" y="1508"/>
                  </a:lnTo>
                  <a:lnTo>
                    <a:pt x="551" y="1508"/>
                  </a:lnTo>
                  <a:lnTo>
                    <a:pt x="551" y="1508"/>
                  </a:lnTo>
                  <a:lnTo>
                    <a:pt x="552" y="1508"/>
                  </a:lnTo>
                  <a:lnTo>
                    <a:pt x="553" y="1508"/>
                  </a:lnTo>
                  <a:lnTo>
                    <a:pt x="554" y="1507"/>
                  </a:lnTo>
                  <a:lnTo>
                    <a:pt x="555" y="1507"/>
                  </a:lnTo>
                  <a:lnTo>
                    <a:pt x="556" y="1507"/>
                  </a:lnTo>
                  <a:lnTo>
                    <a:pt x="557" y="1507"/>
                  </a:lnTo>
                  <a:lnTo>
                    <a:pt x="558" y="1507"/>
                  </a:lnTo>
                  <a:lnTo>
                    <a:pt x="558" y="1507"/>
                  </a:lnTo>
                  <a:lnTo>
                    <a:pt x="559" y="1506"/>
                  </a:lnTo>
                  <a:lnTo>
                    <a:pt x="560" y="1506"/>
                  </a:lnTo>
                  <a:lnTo>
                    <a:pt x="561" y="1506"/>
                  </a:lnTo>
                  <a:lnTo>
                    <a:pt x="562" y="1506"/>
                  </a:lnTo>
                  <a:lnTo>
                    <a:pt x="563" y="1506"/>
                  </a:lnTo>
                  <a:lnTo>
                    <a:pt x="564" y="1506"/>
                  </a:lnTo>
                  <a:lnTo>
                    <a:pt x="565" y="1505"/>
                  </a:lnTo>
                  <a:lnTo>
                    <a:pt x="566" y="1505"/>
                  </a:lnTo>
                  <a:lnTo>
                    <a:pt x="566" y="1505"/>
                  </a:lnTo>
                  <a:lnTo>
                    <a:pt x="567" y="1505"/>
                  </a:lnTo>
                  <a:lnTo>
                    <a:pt x="568" y="1505"/>
                  </a:lnTo>
                  <a:lnTo>
                    <a:pt x="569" y="1505"/>
                  </a:lnTo>
                  <a:lnTo>
                    <a:pt x="570" y="1504"/>
                  </a:lnTo>
                  <a:lnTo>
                    <a:pt x="571" y="1504"/>
                  </a:lnTo>
                  <a:lnTo>
                    <a:pt x="572" y="1504"/>
                  </a:lnTo>
                  <a:lnTo>
                    <a:pt x="573" y="1504"/>
                  </a:lnTo>
                  <a:lnTo>
                    <a:pt x="573" y="1504"/>
                  </a:lnTo>
                  <a:lnTo>
                    <a:pt x="574" y="1503"/>
                  </a:lnTo>
                  <a:lnTo>
                    <a:pt x="575" y="1503"/>
                  </a:lnTo>
                  <a:lnTo>
                    <a:pt x="576" y="1503"/>
                  </a:lnTo>
                  <a:lnTo>
                    <a:pt x="577" y="1503"/>
                  </a:lnTo>
                  <a:lnTo>
                    <a:pt x="578" y="1503"/>
                  </a:lnTo>
                  <a:lnTo>
                    <a:pt x="579" y="1503"/>
                  </a:lnTo>
                  <a:lnTo>
                    <a:pt x="580" y="1502"/>
                  </a:lnTo>
                  <a:lnTo>
                    <a:pt x="580" y="1502"/>
                  </a:lnTo>
                  <a:lnTo>
                    <a:pt x="581" y="1502"/>
                  </a:lnTo>
                  <a:lnTo>
                    <a:pt x="582" y="1502"/>
                  </a:lnTo>
                  <a:lnTo>
                    <a:pt x="583" y="1502"/>
                  </a:lnTo>
                  <a:lnTo>
                    <a:pt x="584" y="1502"/>
                  </a:lnTo>
                  <a:lnTo>
                    <a:pt x="585" y="1501"/>
                  </a:lnTo>
                  <a:lnTo>
                    <a:pt x="586" y="1501"/>
                  </a:lnTo>
                  <a:lnTo>
                    <a:pt x="587" y="1501"/>
                  </a:lnTo>
                  <a:lnTo>
                    <a:pt x="588" y="1501"/>
                  </a:lnTo>
                  <a:lnTo>
                    <a:pt x="588" y="1501"/>
                  </a:lnTo>
                  <a:lnTo>
                    <a:pt x="589" y="1501"/>
                  </a:lnTo>
                  <a:lnTo>
                    <a:pt x="590" y="1500"/>
                  </a:lnTo>
                  <a:lnTo>
                    <a:pt x="591" y="1500"/>
                  </a:lnTo>
                  <a:lnTo>
                    <a:pt x="592" y="1500"/>
                  </a:lnTo>
                  <a:lnTo>
                    <a:pt x="593" y="1500"/>
                  </a:lnTo>
                  <a:lnTo>
                    <a:pt x="594" y="1500"/>
                  </a:lnTo>
                  <a:lnTo>
                    <a:pt x="595" y="1499"/>
                  </a:lnTo>
                  <a:lnTo>
                    <a:pt x="595" y="1499"/>
                  </a:lnTo>
                  <a:lnTo>
                    <a:pt x="596" y="1499"/>
                  </a:lnTo>
                  <a:lnTo>
                    <a:pt x="597" y="1499"/>
                  </a:lnTo>
                  <a:lnTo>
                    <a:pt x="598" y="1499"/>
                  </a:lnTo>
                  <a:lnTo>
                    <a:pt x="599" y="1499"/>
                  </a:lnTo>
                  <a:lnTo>
                    <a:pt x="600" y="1498"/>
                  </a:lnTo>
                  <a:lnTo>
                    <a:pt x="601" y="1498"/>
                  </a:lnTo>
                  <a:lnTo>
                    <a:pt x="602" y="1498"/>
                  </a:lnTo>
                  <a:lnTo>
                    <a:pt x="602" y="1498"/>
                  </a:lnTo>
                  <a:lnTo>
                    <a:pt x="603" y="1498"/>
                  </a:lnTo>
                  <a:lnTo>
                    <a:pt x="604" y="1497"/>
                  </a:lnTo>
                  <a:lnTo>
                    <a:pt x="605" y="1497"/>
                  </a:lnTo>
                  <a:lnTo>
                    <a:pt x="606" y="1497"/>
                  </a:lnTo>
                  <a:lnTo>
                    <a:pt x="607" y="1497"/>
                  </a:lnTo>
                  <a:lnTo>
                    <a:pt x="608" y="1497"/>
                  </a:lnTo>
                  <a:lnTo>
                    <a:pt x="609" y="1497"/>
                  </a:lnTo>
                  <a:lnTo>
                    <a:pt x="610" y="1496"/>
                  </a:lnTo>
                  <a:lnTo>
                    <a:pt x="610" y="1496"/>
                  </a:lnTo>
                  <a:lnTo>
                    <a:pt x="611" y="1496"/>
                  </a:lnTo>
                  <a:lnTo>
                    <a:pt x="612" y="1496"/>
                  </a:lnTo>
                  <a:lnTo>
                    <a:pt x="613" y="1496"/>
                  </a:lnTo>
                  <a:lnTo>
                    <a:pt x="614" y="1495"/>
                  </a:lnTo>
                  <a:lnTo>
                    <a:pt x="615" y="1495"/>
                  </a:lnTo>
                  <a:lnTo>
                    <a:pt x="616" y="1495"/>
                  </a:lnTo>
                  <a:lnTo>
                    <a:pt x="617" y="1495"/>
                  </a:lnTo>
                  <a:lnTo>
                    <a:pt x="617" y="1495"/>
                  </a:lnTo>
                  <a:lnTo>
                    <a:pt x="618" y="1495"/>
                  </a:lnTo>
                  <a:lnTo>
                    <a:pt x="619" y="1494"/>
                  </a:lnTo>
                  <a:lnTo>
                    <a:pt x="620" y="1494"/>
                  </a:lnTo>
                  <a:lnTo>
                    <a:pt x="621" y="1494"/>
                  </a:lnTo>
                  <a:lnTo>
                    <a:pt x="622" y="1494"/>
                  </a:lnTo>
                  <a:lnTo>
                    <a:pt x="623" y="1494"/>
                  </a:lnTo>
                  <a:lnTo>
                    <a:pt x="624" y="1493"/>
                  </a:lnTo>
                  <a:lnTo>
                    <a:pt x="624" y="1493"/>
                  </a:lnTo>
                  <a:lnTo>
                    <a:pt x="625" y="1493"/>
                  </a:lnTo>
                  <a:lnTo>
                    <a:pt x="626" y="1493"/>
                  </a:lnTo>
                  <a:lnTo>
                    <a:pt x="627" y="1493"/>
                  </a:lnTo>
                  <a:lnTo>
                    <a:pt x="628" y="1492"/>
                  </a:lnTo>
                  <a:lnTo>
                    <a:pt x="629" y="1492"/>
                  </a:lnTo>
                  <a:lnTo>
                    <a:pt x="630" y="1492"/>
                  </a:lnTo>
                  <a:lnTo>
                    <a:pt x="631" y="1492"/>
                  </a:lnTo>
                  <a:lnTo>
                    <a:pt x="631" y="1492"/>
                  </a:lnTo>
                  <a:lnTo>
                    <a:pt x="632" y="1492"/>
                  </a:lnTo>
                  <a:lnTo>
                    <a:pt x="633" y="1491"/>
                  </a:lnTo>
                  <a:lnTo>
                    <a:pt x="634" y="1491"/>
                  </a:lnTo>
                  <a:lnTo>
                    <a:pt x="635" y="1491"/>
                  </a:lnTo>
                  <a:lnTo>
                    <a:pt x="636" y="1491"/>
                  </a:lnTo>
                  <a:lnTo>
                    <a:pt x="637" y="1491"/>
                  </a:lnTo>
                  <a:lnTo>
                    <a:pt x="638" y="1490"/>
                  </a:lnTo>
                  <a:lnTo>
                    <a:pt x="639" y="1490"/>
                  </a:lnTo>
                  <a:lnTo>
                    <a:pt x="639" y="1490"/>
                  </a:lnTo>
                  <a:lnTo>
                    <a:pt x="640" y="1490"/>
                  </a:lnTo>
                  <a:lnTo>
                    <a:pt x="641" y="1490"/>
                  </a:lnTo>
                  <a:lnTo>
                    <a:pt x="642" y="1489"/>
                  </a:lnTo>
                  <a:lnTo>
                    <a:pt x="643" y="1489"/>
                  </a:lnTo>
                  <a:lnTo>
                    <a:pt x="644" y="1489"/>
                  </a:lnTo>
                  <a:lnTo>
                    <a:pt x="645" y="1489"/>
                  </a:lnTo>
                  <a:lnTo>
                    <a:pt x="646" y="1489"/>
                  </a:lnTo>
                  <a:lnTo>
                    <a:pt x="646" y="1488"/>
                  </a:lnTo>
                  <a:lnTo>
                    <a:pt x="647" y="1488"/>
                  </a:lnTo>
                  <a:lnTo>
                    <a:pt x="648" y="1488"/>
                  </a:lnTo>
                  <a:lnTo>
                    <a:pt x="649" y="1488"/>
                  </a:lnTo>
                  <a:lnTo>
                    <a:pt x="650" y="1488"/>
                  </a:lnTo>
                  <a:lnTo>
                    <a:pt x="651" y="1487"/>
                  </a:lnTo>
                  <a:lnTo>
                    <a:pt x="652" y="1487"/>
                  </a:lnTo>
                  <a:lnTo>
                    <a:pt x="653" y="1487"/>
                  </a:lnTo>
                  <a:lnTo>
                    <a:pt x="653" y="1487"/>
                  </a:lnTo>
                  <a:lnTo>
                    <a:pt x="654" y="1487"/>
                  </a:lnTo>
                  <a:lnTo>
                    <a:pt x="655" y="1487"/>
                  </a:lnTo>
                  <a:lnTo>
                    <a:pt x="656" y="1486"/>
                  </a:lnTo>
                  <a:lnTo>
                    <a:pt x="657" y="1486"/>
                  </a:lnTo>
                  <a:lnTo>
                    <a:pt x="658" y="1486"/>
                  </a:lnTo>
                  <a:lnTo>
                    <a:pt x="659" y="1486"/>
                  </a:lnTo>
                  <a:lnTo>
                    <a:pt x="660" y="1486"/>
                  </a:lnTo>
                  <a:lnTo>
                    <a:pt x="661" y="1485"/>
                  </a:lnTo>
                  <a:lnTo>
                    <a:pt x="661" y="1485"/>
                  </a:lnTo>
                  <a:lnTo>
                    <a:pt x="662" y="1485"/>
                  </a:lnTo>
                  <a:lnTo>
                    <a:pt x="663" y="1485"/>
                  </a:lnTo>
                  <a:lnTo>
                    <a:pt x="664" y="1485"/>
                  </a:lnTo>
                  <a:lnTo>
                    <a:pt x="665" y="1484"/>
                  </a:lnTo>
                  <a:lnTo>
                    <a:pt x="666" y="1484"/>
                  </a:lnTo>
                  <a:lnTo>
                    <a:pt x="667" y="1484"/>
                  </a:lnTo>
                  <a:lnTo>
                    <a:pt x="668" y="1484"/>
                  </a:lnTo>
                  <a:lnTo>
                    <a:pt x="668" y="1484"/>
                  </a:lnTo>
                  <a:lnTo>
                    <a:pt x="669" y="1483"/>
                  </a:lnTo>
                  <a:lnTo>
                    <a:pt x="670" y="1483"/>
                  </a:lnTo>
                  <a:lnTo>
                    <a:pt x="671" y="1483"/>
                  </a:lnTo>
                  <a:lnTo>
                    <a:pt x="672" y="1483"/>
                  </a:lnTo>
                  <a:lnTo>
                    <a:pt x="673" y="1483"/>
                  </a:lnTo>
                  <a:lnTo>
                    <a:pt x="674" y="1482"/>
                  </a:lnTo>
                  <a:lnTo>
                    <a:pt x="675" y="1482"/>
                  </a:lnTo>
                  <a:lnTo>
                    <a:pt x="675" y="1482"/>
                  </a:lnTo>
                  <a:lnTo>
                    <a:pt x="676" y="1482"/>
                  </a:lnTo>
                  <a:lnTo>
                    <a:pt x="677" y="1482"/>
                  </a:lnTo>
                  <a:lnTo>
                    <a:pt x="678" y="1481"/>
                  </a:lnTo>
                  <a:lnTo>
                    <a:pt x="679" y="1481"/>
                  </a:lnTo>
                  <a:lnTo>
                    <a:pt x="680" y="1481"/>
                  </a:lnTo>
                  <a:lnTo>
                    <a:pt x="681" y="1481"/>
                  </a:lnTo>
                  <a:lnTo>
                    <a:pt x="682" y="1480"/>
                  </a:lnTo>
                  <a:lnTo>
                    <a:pt x="683" y="1480"/>
                  </a:lnTo>
                  <a:lnTo>
                    <a:pt x="683" y="1480"/>
                  </a:lnTo>
                  <a:lnTo>
                    <a:pt x="684" y="1480"/>
                  </a:lnTo>
                  <a:lnTo>
                    <a:pt x="685" y="1480"/>
                  </a:lnTo>
                  <a:lnTo>
                    <a:pt x="686" y="1479"/>
                  </a:lnTo>
                  <a:lnTo>
                    <a:pt x="687" y="1479"/>
                  </a:lnTo>
                  <a:lnTo>
                    <a:pt x="688" y="1479"/>
                  </a:lnTo>
                  <a:lnTo>
                    <a:pt x="689" y="1479"/>
                  </a:lnTo>
                  <a:lnTo>
                    <a:pt x="690" y="1479"/>
                  </a:lnTo>
                  <a:lnTo>
                    <a:pt x="690" y="1478"/>
                  </a:lnTo>
                  <a:lnTo>
                    <a:pt x="691" y="1478"/>
                  </a:lnTo>
                  <a:lnTo>
                    <a:pt x="692" y="1478"/>
                  </a:lnTo>
                  <a:lnTo>
                    <a:pt x="693" y="1478"/>
                  </a:lnTo>
                  <a:lnTo>
                    <a:pt x="694" y="1478"/>
                  </a:lnTo>
                  <a:lnTo>
                    <a:pt x="695" y="1477"/>
                  </a:lnTo>
                  <a:lnTo>
                    <a:pt x="696" y="1477"/>
                  </a:lnTo>
                  <a:lnTo>
                    <a:pt x="697" y="1477"/>
                  </a:lnTo>
                  <a:lnTo>
                    <a:pt x="697" y="1477"/>
                  </a:lnTo>
                  <a:lnTo>
                    <a:pt x="698" y="1477"/>
                  </a:lnTo>
                  <a:lnTo>
                    <a:pt x="699" y="1476"/>
                  </a:lnTo>
                  <a:lnTo>
                    <a:pt x="700" y="1476"/>
                  </a:lnTo>
                  <a:lnTo>
                    <a:pt x="701" y="1476"/>
                  </a:lnTo>
                  <a:lnTo>
                    <a:pt x="702" y="1476"/>
                  </a:lnTo>
                  <a:lnTo>
                    <a:pt x="703" y="1476"/>
                  </a:lnTo>
                  <a:lnTo>
                    <a:pt x="704" y="1475"/>
                  </a:lnTo>
                  <a:lnTo>
                    <a:pt x="704" y="1475"/>
                  </a:lnTo>
                  <a:lnTo>
                    <a:pt x="705" y="1475"/>
                  </a:lnTo>
                  <a:lnTo>
                    <a:pt x="706" y="1475"/>
                  </a:lnTo>
                  <a:lnTo>
                    <a:pt x="707" y="1474"/>
                  </a:lnTo>
                  <a:lnTo>
                    <a:pt x="708" y="1474"/>
                  </a:lnTo>
                  <a:lnTo>
                    <a:pt x="709" y="1474"/>
                  </a:lnTo>
                  <a:lnTo>
                    <a:pt x="710" y="1474"/>
                  </a:lnTo>
                  <a:lnTo>
                    <a:pt x="711" y="1474"/>
                  </a:lnTo>
                  <a:lnTo>
                    <a:pt x="712" y="1473"/>
                  </a:lnTo>
                  <a:lnTo>
                    <a:pt x="712" y="1473"/>
                  </a:lnTo>
                  <a:lnTo>
                    <a:pt x="713" y="1473"/>
                  </a:lnTo>
                  <a:lnTo>
                    <a:pt x="714" y="1473"/>
                  </a:lnTo>
                  <a:lnTo>
                    <a:pt x="715" y="1473"/>
                  </a:lnTo>
                  <a:lnTo>
                    <a:pt x="716" y="1472"/>
                  </a:lnTo>
                  <a:lnTo>
                    <a:pt x="717" y="1472"/>
                  </a:lnTo>
                  <a:lnTo>
                    <a:pt x="718" y="1472"/>
                  </a:lnTo>
                  <a:lnTo>
                    <a:pt x="719" y="1472"/>
                  </a:lnTo>
                  <a:lnTo>
                    <a:pt x="719" y="1471"/>
                  </a:lnTo>
                  <a:lnTo>
                    <a:pt x="720" y="1471"/>
                  </a:lnTo>
                  <a:lnTo>
                    <a:pt x="721" y="1471"/>
                  </a:lnTo>
                  <a:lnTo>
                    <a:pt x="722" y="1471"/>
                  </a:lnTo>
                  <a:lnTo>
                    <a:pt x="723" y="1471"/>
                  </a:lnTo>
                  <a:lnTo>
                    <a:pt x="724" y="1470"/>
                  </a:lnTo>
                  <a:lnTo>
                    <a:pt x="725" y="1470"/>
                  </a:lnTo>
                  <a:lnTo>
                    <a:pt x="726" y="1470"/>
                  </a:lnTo>
                  <a:lnTo>
                    <a:pt x="726" y="1470"/>
                  </a:lnTo>
                  <a:lnTo>
                    <a:pt x="727" y="1470"/>
                  </a:lnTo>
                  <a:lnTo>
                    <a:pt x="728" y="1469"/>
                  </a:lnTo>
                  <a:lnTo>
                    <a:pt x="729" y="1469"/>
                  </a:lnTo>
                  <a:lnTo>
                    <a:pt x="730" y="1469"/>
                  </a:lnTo>
                  <a:lnTo>
                    <a:pt x="731" y="1469"/>
                  </a:lnTo>
                  <a:lnTo>
                    <a:pt x="732" y="1468"/>
                  </a:lnTo>
                  <a:lnTo>
                    <a:pt x="733" y="1468"/>
                  </a:lnTo>
                  <a:lnTo>
                    <a:pt x="734" y="1468"/>
                  </a:lnTo>
                  <a:lnTo>
                    <a:pt x="734" y="1468"/>
                  </a:lnTo>
                  <a:lnTo>
                    <a:pt x="735" y="1468"/>
                  </a:lnTo>
                  <a:lnTo>
                    <a:pt x="736" y="1467"/>
                  </a:lnTo>
                  <a:lnTo>
                    <a:pt x="737" y="1467"/>
                  </a:lnTo>
                  <a:lnTo>
                    <a:pt x="738" y="1467"/>
                  </a:lnTo>
                  <a:lnTo>
                    <a:pt x="739" y="1467"/>
                  </a:lnTo>
                  <a:lnTo>
                    <a:pt x="740" y="1466"/>
                  </a:lnTo>
                  <a:lnTo>
                    <a:pt x="741" y="1466"/>
                  </a:lnTo>
                  <a:lnTo>
                    <a:pt x="741" y="1466"/>
                  </a:lnTo>
                  <a:lnTo>
                    <a:pt x="742" y="1466"/>
                  </a:lnTo>
                  <a:lnTo>
                    <a:pt x="743" y="1466"/>
                  </a:lnTo>
                  <a:lnTo>
                    <a:pt x="744" y="1465"/>
                  </a:lnTo>
                  <a:lnTo>
                    <a:pt x="745" y="1465"/>
                  </a:lnTo>
                  <a:lnTo>
                    <a:pt x="746" y="1465"/>
                  </a:lnTo>
                  <a:lnTo>
                    <a:pt x="747" y="1465"/>
                  </a:lnTo>
                  <a:lnTo>
                    <a:pt x="748" y="1464"/>
                  </a:lnTo>
                  <a:lnTo>
                    <a:pt x="748" y="1464"/>
                  </a:lnTo>
                  <a:lnTo>
                    <a:pt x="749" y="1464"/>
                  </a:lnTo>
                  <a:lnTo>
                    <a:pt x="750" y="1464"/>
                  </a:lnTo>
                  <a:lnTo>
                    <a:pt x="751" y="1464"/>
                  </a:lnTo>
                  <a:lnTo>
                    <a:pt x="752" y="1463"/>
                  </a:lnTo>
                  <a:lnTo>
                    <a:pt x="753" y="1463"/>
                  </a:lnTo>
                  <a:lnTo>
                    <a:pt x="754" y="1463"/>
                  </a:lnTo>
                  <a:lnTo>
                    <a:pt x="755" y="1463"/>
                  </a:lnTo>
                  <a:lnTo>
                    <a:pt x="756" y="1462"/>
                  </a:lnTo>
                  <a:lnTo>
                    <a:pt x="756" y="1462"/>
                  </a:lnTo>
                  <a:lnTo>
                    <a:pt x="757" y="1462"/>
                  </a:lnTo>
                  <a:lnTo>
                    <a:pt x="758" y="1462"/>
                  </a:lnTo>
                  <a:lnTo>
                    <a:pt x="759" y="1461"/>
                  </a:lnTo>
                  <a:lnTo>
                    <a:pt x="760" y="1461"/>
                  </a:lnTo>
                  <a:lnTo>
                    <a:pt x="761" y="1461"/>
                  </a:lnTo>
                  <a:lnTo>
                    <a:pt x="762" y="1461"/>
                  </a:lnTo>
                  <a:lnTo>
                    <a:pt x="763" y="1461"/>
                  </a:lnTo>
                  <a:lnTo>
                    <a:pt x="763" y="1460"/>
                  </a:lnTo>
                  <a:lnTo>
                    <a:pt x="764" y="1460"/>
                  </a:lnTo>
                  <a:lnTo>
                    <a:pt x="765" y="1460"/>
                  </a:lnTo>
                  <a:lnTo>
                    <a:pt x="766" y="1460"/>
                  </a:lnTo>
                  <a:lnTo>
                    <a:pt x="767" y="1459"/>
                  </a:lnTo>
                  <a:lnTo>
                    <a:pt x="768" y="1459"/>
                  </a:lnTo>
                  <a:lnTo>
                    <a:pt x="769" y="1459"/>
                  </a:lnTo>
                  <a:lnTo>
                    <a:pt x="770" y="1459"/>
                  </a:lnTo>
                  <a:lnTo>
                    <a:pt x="770" y="1458"/>
                  </a:lnTo>
                  <a:lnTo>
                    <a:pt x="770" y="1458"/>
                  </a:lnTo>
                  <a:lnTo>
                    <a:pt x="771" y="1458"/>
                  </a:lnTo>
                  <a:lnTo>
                    <a:pt x="772" y="1458"/>
                  </a:lnTo>
                  <a:lnTo>
                    <a:pt x="773" y="1458"/>
                  </a:lnTo>
                  <a:lnTo>
                    <a:pt x="774" y="1458"/>
                  </a:lnTo>
                  <a:lnTo>
                    <a:pt x="775" y="1457"/>
                  </a:lnTo>
                  <a:lnTo>
                    <a:pt x="776" y="1457"/>
                  </a:lnTo>
                  <a:lnTo>
                    <a:pt x="777" y="1457"/>
                  </a:lnTo>
                  <a:lnTo>
                    <a:pt x="777" y="1457"/>
                  </a:lnTo>
                  <a:lnTo>
                    <a:pt x="778" y="1456"/>
                  </a:lnTo>
                  <a:lnTo>
                    <a:pt x="779" y="1456"/>
                  </a:lnTo>
                  <a:lnTo>
                    <a:pt x="780" y="1456"/>
                  </a:lnTo>
                  <a:lnTo>
                    <a:pt x="781" y="1456"/>
                  </a:lnTo>
                  <a:lnTo>
                    <a:pt x="782" y="1455"/>
                  </a:lnTo>
                  <a:lnTo>
                    <a:pt x="783" y="1455"/>
                  </a:lnTo>
                  <a:lnTo>
                    <a:pt x="784" y="1455"/>
                  </a:lnTo>
                  <a:lnTo>
                    <a:pt x="784" y="1455"/>
                  </a:lnTo>
                  <a:lnTo>
                    <a:pt x="785" y="1455"/>
                  </a:lnTo>
                  <a:lnTo>
                    <a:pt x="785" y="1455"/>
                  </a:lnTo>
                  <a:lnTo>
                    <a:pt x="786" y="1454"/>
                  </a:lnTo>
                  <a:lnTo>
                    <a:pt x="787" y="1454"/>
                  </a:lnTo>
                  <a:lnTo>
                    <a:pt x="788" y="1454"/>
                  </a:lnTo>
                  <a:lnTo>
                    <a:pt x="789" y="1454"/>
                  </a:lnTo>
                  <a:lnTo>
                    <a:pt x="790" y="1454"/>
                  </a:lnTo>
                  <a:lnTo>
                    <a:pt x="791" y="1455"/>
                  </a:lnTo>
                  <a:lnTo>
                    <a:pt x="791" y="1455"/>
                  </a:lnTo>
                  <a:lnTo>
                    <a:pt x="792" y="1455"/>
                  </a:lnTo>
                  <a:lnTo>
                    <a:pt x="793" y="1456"/>
                  </a:lnTo>
                  <a:lnTo>
                    <a:pt x="794" y="1456"/>
                  </a:lnTo>
                  <a:lnTo>
                    <a:pt x="795" y="1457"/>
                  </a:lnTo>
                  <a:lnTo>
                    <a:pt x="796" y="1458"/>
                  </a:lnTo>
                  <a:lnTo>
                    <a:pt x="797" y="1459"/>
                  </a:lnTo>
                  <a:lnTo>
                    <a:pt x="798" y="1459"/>
                  </a:lnTo>
                  <a:lnTo>
                    <a:pt x="798" y="1460"/>
                  </a:lnTo>
                  <a:lnTo>
                    <a:pt x="799" y="1462"/>
                  </a:lnTo>
                  <a:lnTo>
                    <a:pt x="800" y="1463"/>
                  </a:lnTo>
                  <a:lnTo>
                    <a:pt x="801" y="1464"/>
                  </a:lnTo>
                  <a:lnTo>
                    <a:pt x="802" y="1465"/>
                  </a:lnTo>
                  <a:lnTo>
                    <a:pt x="803" y="1467"/>
                  </a:lnTo>
                  <a:lnTo>
                    <a:pt x="804" y="1468"/>
                  </a:lnTo>
                  <a:lnTo>
                    <a:pt x="805" y="1470"/>
                  </a:lnTo>
                  <a:lnTo>
                    <a:pt x="805" y="1471"/>
                  </a:lnTo>
                  <a:lnTo>
                    <a:pt x="806" y="1473"/>
                  </a:lnTo>
                  <a:lnTo>
                    <a:pt x="807" y="1475"/>
                  </a:lnTo>
                  <a:lnTo>
                    <a:pt x="808" y="1477"/>
                  </a:lnTo>
                  <a:lnTo>
                    <a:pt x="809" y="1479"/>
                  </a:lnTo>
                  <a:lnTo>
                    <a:pt x="810" y="1481"/>
                  </a:lnTo>
                  <a:lnTo>
                    <a:pt x="811" y="1483"/>
                  </a:lnTo>
                  <a:lnTo>
                    <a:pt x="812" y="1485"/>
                  </a:lnTo>
                  <a:lnTo>
                    <a:pt x="812" y="1487"/>
                  </a:lnTo>
                  <a:lnTo>
                    <a:pt x="813" y="1490"/>
                  </a:lnTo>
                  <a:lnTo>
                    <a:pt x="814" y="1492"/>
                  </a:lnTo>
                  <a:lnTo>
                    <a:pt x="815" y="1495"/>
                  </a:lnTo>
                  <a:lnTo>
                    <a:pt x="816" y="1497"/>
                  </a:lnTo>
                  <a:lnTo>
                    <a:pt x="817" y="1500"/>
                  </a:lnTo>
                  <a:lnTo>
                    <a:pt x="818" y="1503"/>
                  </a:lnTo>
                  <a:lnTo>
                    <a:pt x="819" y="1506"/>
                  </a:lnTo>
                  <a:lnTo>
                    <a:pt x="819" y="1509"/>
                  </a:lnTo>
                  <a:lnTo>
                    <a:pt x="820" y="1512"/>
                  </a:lnTo>
                  <a:lnTo>
                    <a:pt x="821" y="1515"/>
                  </a:lnTo>
                  <a:lnTo>
                    <a:pt x="822" y="1518"/>
                  </a:lnTo>
                  <a:lnTo>
                    <a:pt x="823" y="1521"/>
                  </a:lnTo>
                  <a:lnTo>
                    <a:pt x="824" y="1524"/>
                  </a:lnTo>
                  <a:lnTo>
                    <a:pt x="825" y="1528"/>
                  </a:lnTo>
                  <a:lnTo>
                    <a:pt x="826" y="1531"/>
                  </a:lnTo>
                  <a:lnTo>
                    <a:pt x="826" y="1535"/>
                  </a:lnTo>
                  <a:lnTo>
                    <a:pt x="827" y="1538"/>
                  </a:lnTo>
                  <a:lnTo>
                    <a:pt x="828" y="1542"/>
                  </a:lnTo>
                  <a:lnTo>
                    <a:pt x="829" y="1546"/>
                  </a:lnTo>
                  <a:lnTo>
                    <a:pt x="830" y="1550"/>
                  </a:lnTo>
                  <a:lnTo>
                    <a:pt x="831" y="1554"/>
                  </a:lnTo>
                  <a:lnTo>
                    <a:pt x="832" y="1558"/>
                  </a:lnTo>
                  <a:lnTo>
                    <a:pt x="833" y="1562"/>
                  </a:lnTo>
                  <a:lnTo>
                    <a:pt x="833" y="1566"/>
                  </a:lnTo>
                  <a:lnTo>
                    <a:pt x="834" y="1570"/>
                  </a:lnTo>
                  <a:lnTo>
                    <a:pt x="835" y="1574"/>
                  </a:lnTo>
                  <a:lnTo>
                    <a:pt x="836" y="1579"/>
                  </a:lnTo>
                  <a:lnTo>
                    <a:pt x="837" y="1583"/>
                  </a:lnTo>
                  <a:lnTo>
                    <a:pt x="838" y="1588"/>
                  </a:lnTo>
                  <a:lnTo>
                    <a:pt x="839" y="1592"/>
                  </a:lnTo>
                  <a:lnTo>
                    <a:pt x="840" y="1597"/>
                  </a:lnTo>
                  <a:lnTo>
                    <a:pt x="840" y="1601"/>
                  </a:lnTo>
                  <a:lnTo>
                    <a:pt x="841" y="1606"/>
                  </a:lnTo>
                  <a:lnTo>
                    <a:pt x="842" y="1611"/>
                  </a:lnTo>
                  <a:lnTo>
                    <a:pt x="843" y="1616"/>
                  </a:lnTo>
                  <a:lnTo>
                    <a:pt x="844" y="1621"/>
                  </a:lnTo>
                  <a:lnTo>
                    <a:pt x="845" y="1626"/>
                  </a:lnTo>
                  <a:lnTo>
                    <a:pt x="846" y="1631"/>
                  </a:lnTo>
                  <a:lnTo>
                    <a:pt x="847" y="1636"/>
                  </a:lnTo>
                  <a:lnTo>
                    <a:pt x="847" y="1642"/>
                  </a:lnTo>
                  <a:lnTo>
                    <a:pt x="848" y="1647"/>
                  </a:lnTo>
                  <a:lnTo>
                    <a:pt x="849" y="1652"/>
                  </a:lnTo>
                  <a:lnTo>
                    <a:pt x="850" y="1658"/>
                  </a:lnTo>
                  <a:lnTo>
                    <a:pt x="851" y="1663"/>
                  </a:lnTo>
                  <a:lnTo>
                    <a:pt x="852" y="1669"/>
                  </a:lnTo>
                  <a:lnTo>
                    <a:pt x="853" y="1674"/>
                  </a:lnTo>
                  <a:lnTo>
                    <a:pt x="854" y="1680"/>
                  </a:lnTo>
                  <a:lnTo>
                    <a:pt x="854" y="1686"/>
                  </a:lnTo>
                  <a:lnTo>
                    <a:pt x="855" y="1692"/>
                  </a:lnTo>
                  <a:lnTo>
                    <a:pt x="856" y="1697"/>
                  </a:lnTo>
                  <a:lnTo>
                    <a:pt x="857" y="1703"/>
                  </a:lnTo>
                  <a:lnTo>
                    <a:pt x="858" y="1709"/>
                  </a:lnTo>
                  <a:lnTo>
                    <a:pt x="859" y="1715"/>
                  </a:lnTo>
                  <a:lnTo>
                    <a:pt x="860" y="1722"/>
                  </a:lnTo>
                  <a:lnTo>
                    <a:pt x="861" y="1728"/>
                  </a:lnTo>
                  <a:lnTo>
                    <a:pt x="861" y="1734"/>
                  </a:lnTo>
                  <a:lnTo>
                    <a:pt x="862" y="1740"/>
                  </a:lnTo>
                  <a:lnTo>
                    <a:pt x="863" y="1747"/>
                  </a:lnTo>
                  <a:lnTo>
                    <a:pt x="864" y="1753"/>
                  </a:lnTo>
                  <a:lnTo>
                    <a:pt x="865" y="1759"/>
                  </a:lnTo>
                  <a:lnTo>
                    <a:pt x="866" y="1766"/>
                  </a:lnTo>
                  <a:lnTo>
                    <a:pt x="867" y="1772"/>
                  </a:lnTo>
                  <a:lnTo>
                    <a:pt x="868" y="1779"/>
                  </a:lnTo>
                  <a:lnTo>
                    <a:pt x="868" y="1786"/>
                  </a:lnTo>
                  <a:lnTo>
                    <a:pt x="869" y="1792"/>
                  </a:lnTo>
                  <a:lnTo>
                    <a:pt x="870" y="1799"/>
                  </a:lnTo>
                  <a:lnTo>
                    <a:pt x="871" y="1806"/>
                  </a:lnTo>
                  <a:lnTo>
                    <a:pt x="871" y="1806"/>
                  </a:lnTo>
                  <a:lnTo>
                    <a:pt x="872" y="1813"/>
                  </a:lnTo>
                  <a:lnTo>
                    <a:pt x="873" y="1819"/>
                  </a:lnTo>
                  <a:lnTo>
                    <a:pt x="874" y="1826"/>
                  </a:lnTo>
                  <a:lnTo>
                    <a:pt x="874" y="1833"/>
                  </a:lnTo>
                  <a:lnTo>
                    <a:pt x="875" y="1839"/>
                  </a:lnTo>
                  <a:lnTo>
                    <a:pt x="876" y="1846"/>
                  </a:lnTo>
                  <a:lnTo>
                    <a:pt x="877" y="1853"/>
                  </a:lnTo>
                  <a:lnTo>
                    <a:pt x="878" y="1859"/>
                  </a:lnTo>
                  <a:lnTo>
                    <a:pt x="879" y="1866"/>
                  </a:lnTo>
                  <a:lnTo>
                    <a:pt x="880" y="1872"/>
                  </a:lnTo>
                  <a:lnTo>
                    <a:pt x="881" y="1879"/>
                  </a:lnTo>
                  <a:lnTo>
                    <a:pt x="881" y="1885"/>
                  </a:lnTo>
                  <a:lnTo>
                    <a:pt x="882" y="1892"/>
                  </a:lnTo>
                  <a:lnTo>
                    <a:pt x="883" y="1898"/>
                  </a:lnTo>
                  <a:lnTo>
                    <a:pt x="884" y="1905"/>
                  </a:lnTo>
                  <a:lnTo>
                    <a:pt x="885" y="1911"/>
                  </a:lnTo>
                  <a:lnTo>
                    <a:pt x="886" y="1918"/>
                  </a:lnTo>
                  <a:lnTo>
                    <a:pt x="887" y="1924"/>
                  </a:lnTo>
                  <a:lnTo>
                    <a:pt x="887" y="1931"/>
                  </a:lnTo>
                  <a:lnTo>
                    <a:pt x="888" y="1937"/>
                  </a:lnTo>
                  <a:lnTo>
                    <a:pt x="889" y="1943"/>
                  </a:lnTo>
                  <a:lnTo>
                    <a:pt x="890" y="1950"/>
                  </a:lnTo>
                  <a:lnTo>
                    <a:pt x="891" y="1956"/>
                  </a:lnTo>
                  <a:lnTo>
                    <a:pt x="892" y="1962"/>
                  </a:lnTo>
                  <a:lnTo>
                    <a:pt x="893" y="1969"/>
                  </a:lnTo>
                  <a:lnTo>
                    <a:pt x="893" y="1975"/>
                  </a:lnTo>
                  <a:lnTo>
                    <a:pt x="894" y="1981"/>
                  </a:lnTo>
                  <a:lnTo>
                    <a:pt x="895" y="1987"/>
                  </a:lnTo>
                  <a:lnTo>
                    <a:pt x="896" y="1994"/>
                  </a:lnTo>
                  <a:lnTo>
                    <a:pt x="897" y="2000"/>
                  </a:lnTo>
                  <a:lnTo>
                    <a:pt x="898" y="2006"/>
                  </a:lnTo>
                  <a:lnTo>
                    <a:pt x="899" y="2012"/>
                  </a:lnTo>
                  <a:lnTo>
                    <a:pt x="900" y="2018"/>
                  </a:lnTo>
                  <a:lnTo>
                    <a:pt x="900" y="2025"/>
                  </a:lnTo>
                  <a:lnTo>
                    <a:pt x="901" y="2031"/>
                  </a:lnTo>
                  <a:lnTo>
                    <a:pt x="902" y="2037"/>
                  </a:lnTo>
                  <a:lnTo>
                    <a:pt x="903" y="2043"/>
                  </a:lnTo>
                  <a:lnTo>
                    <a:pt x="903" y="2043"/>
                  </a:lnTo>
                  <a:lnTo>
                    <a:pt x="904" y="2048"/>
                  </a:lnTo>
                  <a:lnTo>
                    <a:pt x="904" y="2053"/>
                  </a:lnTo>
                  <a:lnTo>
                    <a:pt x="905" y="2058"/>
                  </a:lnTo>
                  <a:lnTo>
                    <a:pt x="906" y="2063"/>
                  </a:lnTo>
                  <a:lnTo>
                    <a:pt x="907" y="2068"/>
                  </a:lnTo>
                  <a:lnTo>
                    <a:pt x="907" y="2068"/>
                  </a:lnTo>
                  <a:lnTo>
                    <a:pt x="907" y="2074"/>
                  </a:lnTo>
                  <a:lnTo>
                    <a:pt x="908" y="2080"/>
                  </a:lnTo>
                  <a:lnTo>
                    <a:pt x="909" y="2085"/>
                  </a:lnTo>
                  <a:lnTo>
                    <a:pt x="910" y="2091"/>
                  </a:lnTo>
                  <a:lnTo>
                    <a:pt x="911" y="2096"/>
                  </a:lnTo>
                  <a:lnTo>
                    <a:pt x="911" y="2102"/>
                  </a:lnTo>
                  <a:lnTo>
                    <a:pt x="912" y="2107"/>
                  </a:lnTo>
                  <a:lnTo>
                    <a:pt x="913" y="2113"/>
                  </a:lnTo>
                  <a:lnTo>
                    <a:pt x="914" y="2118"/>
                  </a:lnTo>
                  <a:lnTo>
                    <a:pt x="914" y="2118"/>
                  </a:lnTo>
                  <a:lnTo>
                    <a:pt x="915" y="2124"/>
                  </a:lnTo>
                  <a:lnTo>
                    <a:pt x="915" y="2129"/>
                  </a:lnTo>
                  <a:lnTo>
                    <a:pt x="916" y="2135"/>
                  </a:lnTo>
                  <a:lnTo>
                    <a:pt x="917" y="2140"/>
                  </a:lnTo>
                  <a:lnTo>
                    <a:pt x="918" y="2146"/>
                  </a:lnTo>
                  <a:lnTo>
                    <a:pt x="919" y="2151"/>
                  </a:lnTo>
                  <a:lnTo>
                    <a:pt x="920" y="2156"/>
                  </a:lnTo>
                  <a:lnTo>
                    <a:pt x="920" y="2162"/>
                  </a:lnTo>
                  <a:lnTo>
                    <a:pt x="921" y="2167"/>
                  </a:lnTo>
                  <a:lnTo>
                    <a:pt x="921" y="2167"/>
                  </a:lnTo>
                  <a:lnTo>
                    <a:pt x="922" y="2172"/>
                  </a:lnTo>
                  <a:lnTo>
                    <a:pt x="923" y="2178"/>
                  </a:lnTo>
                  <a:lnTo>
                    <a:pt x="924" y="2183"/>
                  </a:lnTo>
                  <a:lnTo>
                    <a:pt x="924" y="2188"/>
                  </a:lnTo>
                  <a:lnTo>
                    <a:pt x="925" y="2194"/>
                  </a:lnTo>
                  <a:lnTo>
                    <a:pt x="926" y="2199"/>
                  </a:lnTo>
                  <a:lnTo>
                    <a:pt x="927" y="2204"/>
                  </a:lnTo>
                  <a:lnTo>
                    <a:pt x="928" y="2209"/>
                  </a:lnTo>
                  <a:lnTo>
                    <a:pt x="928" y="2214"/>
                  </a:lnTo>
                  <a:lnTo>
                    <a:pt x="928" y="2214"/>
                  </a:lnTo>
                  <a:lnTo>
                    <a:pt x="929" y="2219"/>
                  </a:lnTo>
                  <a:lnTo>
                    <a:pt x="930" y="2224"/>
                  </a:lnTo>
                  <a:lnTo>
                    <a:pt x="931" y="2228"/>
                  </a:lnTo>
                  <a:lnTo>
                    <a:pt x="931" y="2233"/>
                  </a:lnTo>
                  <a:lnTo>
                    <a:pt x="932" y="2238"/>
                  </a:lnTo>
                  <a:lnTo>
                    <a:pt x="932" y="2238"/>
                  </a:lnTo>
                  <a:lnTo>
                    <a:pt x="933" y="2243"/>
                  </a:lnTo>
                  <a:lnTo>
                    <a:pt x="934" y="2249"/>
                  </a:lnTo>
                  <a:lnTo>
                    <a:pt x="935" y="2254"/>
                  </a:lnTo>
                  <a:lnTo>
                    <a:pt x="936" y="2260"/>
                  </a:lnTo>
                  <a:lnTo>
                    <a:pt x="936" y="2265"/>
                  </a:lnTo>
                  <a:lnTo>
                    <a:pt x="937" y="2271"/>
                  </a:lnTo>
                  <a:lnTo>
                    <a:pt x="938" y="2276"/>
                  </a:lnTo>
                  <a:lnTo>
                    <a:pt x="939" y="2282"/>
                  </a:lnTo>
                  <a:lnTo>
                    <a:pt x="940" y="2287"/>
                  </a:lnTo>
                  <a:lnTo>
                    <a:pt x="941" y="2293"/>
                  </a:lnTo>
                  <a:lnTo>
                    <a:pt x="942" y="2298"/>
                  </a:lnTo>
                  <a:lnTo>
                    <a:pt x="943" y="2304"/>
                  </a:lnTo>
                  <a:lnTo>
                    <a:pt x="943" y="2309"/>
                  </a:lnTo>
                  <a:lnTo>
                    <a:pt x="944" y="2314"/>
                  </a:lnTo>
                  <a:lnTo>
                    <a:pt x="945" y="2320"/>
                  </a:lnTo>
                  <a:lnTo>
                    <a:pt x="946" y="2325"/>
                  </a:lnTo>
                  <a:lnTo>
                    <a:pt x="947" y="2330"/>
                  </a:lnTo>
                  <a:lnTo>
                    <a:pt x="948" y="2336"/>
                  </a:lnTo>
                  <a:lnTo>
                    <a:pt x="949" y="2341"/>
                  </a:lnTo>
                  <a:lnTo>
                    <a:pt x="950" y="2346"/>
                  </a:lnTo>
                  <a:lnTo>
                    <a:pt x="950" y="2351"/>
                  </a:lnTo>
                  <a:lnTo>
                    <a:pt x="951" y="2356"/>
                  </a:lnTo>
                  <a:lnTo>
                    <a:pt x="952" y="2362"/>
                  </a:lnTo>
                  <a:lnTo>
                    <a:pt x="953" y="2367"/>
                  </a:lnTo>
                  <a:lnTo>
                    <a:pt x="954" y="2372"/>
                  </a:lnTo>
                  <a:lnTo>
                    <a:pt x="955" y="2377"/>
                  </a:lnTo>
                  <a:lnTo>
                    <a:pt x="956" y="2382"/>
                  </a:lnTo>
                  <a:lnTo>
                    <a:pt x="957" y="2387"/>
                  </a:lnTo>
                  <a:lnTo>
                    <a:pt x="958" y="2392"/>
                  </a:lnTo>
                  <a:lnTo>
                    <a:pt x="958" y="2397"/>
                  </a:lnTo>
                  <a:lnTo>
                    <a:pt x="959" y="2403"/>
                  </a:lnTo>
                  <a:lnTo>
                    <a:pt x="960" y="2408"/>
                  </a:lnTo>
                  <a:lnTo>
                    <a:pt x="961" y="2413"/>
                  </a:lnTo>
                  <a:lnTo>
                    <a:pt x="962" y="2418"/>
                  </a:lnTo>
                  <a:lnTo>
                    <a:pt x="963" y="2422"/>
                  </a:lnTo>
                  <a:lnTo>
                    <a:pt x="964" y="2427"/>
                  </a:lnTo>
                  <a:lnTo>
                    <a:pt x="965" y="2432"/>
                  </a:lnTo>
                  <a:lnTo>
                    <a:pt x="965" y="2437"/>
                  </a:lnTo>
                  <a:lnTo>
                    <a:pt x="966" y="2442"/>
                  </a:lnTo>
                  <a:lnTo>
                    <a:pt x="967" y="2447"/>
                  </a:lnTo>
                  <a:lnTo>
                    <a:pt x="968" y="2452"/>
                  </a:lnTo>
                  <a:lnTo>
                    <a:pt x="969" y="2457"/>
                  </a:lnTo>
                  <a:lnTo>
                    <a:pt x="970" y="2462"/>
                  </a:lnTo>
                  <a:lnTo>
                    <a:pt x="971" y="2466"/>
                  </a:lnTo>
                  <a:lnTo>
                    <a:pt x="972" y="2471"/>
                  </a:lnTo>
                  <a:lnTo>
                    <a:pt x="972" y="2476"/>
                  </a:lnTo>
                  <a:lnTo>
                    <a:pt x="973" y="2481"/>
                  </a:lnTo>
                  <a:lnTo>
                    <a:pt x="974" y="2485"/>
                  </a:lnTo>
                  <a:lnTo>
                    <a:pt x="975" y="2490"/>
                  </a:lnTo>
                  <a:lnTo>
                    <a:pt x="976" y="2495"/>
                  </a:lnTo>
                  <a:lnTo>
                    <a:pt x="977" y="2500"/>
                  </a:lnTo>
                  <a:lnTo>
                    <a:pt x="978" y="2504"/>
                  </a:lnTo>
                  <a:lnTo>
                    <a:pt x="979" y="2509"/>
                  </a:lnTo>
                  <a:lnTo>
                    <a:pt x="980" y="2514"/>
                  </a:lnTo>
                  <a:lnTo>
                    <a:pt x="980" y="2518"/>
                  </a:lnTo>
                  <a:lnTo>
                    <a:pt x="981" y="2523"/>
                  </a:lnTo>
                  <a:lnTo>
                    <a:pt x="982" y="2527"/>
                  </a:lnTo>
                  <a:lnTo>
                    <a:pt x="983" y="2532"/>
                  </a:lnTo>
                  <a:lnTo>
                    <a:pt x="984" y="2536"/>
                  </a:lnTo>
                  <a:lnTo>
                    <a:pt x="985" y="2541"/>
                  </a:lnTo>
                  <a:lnTo>
                    <a:pt x="986" y="2545"/>
                  </a:lnTo>
                  <a:lnTo>
                    <a:pt x="987" y="2550"/>
                  </a:lnTo>
                  <a:lnTo>
                    <a:pt x="987" y="2554"/>
                  </a:lnTo>
                  <a:lnTo>
                    <a:pt x="988" y="2559"/>
                  </a:lnTo>
                  <a:lnTo>
                    <a:pt x="989" y="2563"/>
                  </a:lnTo>
                  <a:lnTo>
                    <a:pt x="990" y="2568"/>
                  </a:lnTo>
                  <a:lnTo>
                    <a:pt x="991" y="2572"/>
                  </a:lnTo>
                  <a:lnTo>
                    <a:pt x="992" y="2576"/>
                  </a:lnTo>
                  <a:lnTo>
                    <a:pt x="993" y="2581"/>
                  </a:lnTo>
                  <a:lnTo>
                    <a:pt x="994" y="2585"/>
                  </a:lnTo>
                  <a:lnTo>
                    <a:pt x="994" y="2589"/>
                  </a:lnTo>
                  <a:lnTo>
                    <a:pt x="995" y="2594"/>
                  </a:lnTo>
                  <a:lnTo>
                    <a:pt x="996" y="2598"/>
                  </a:lnTo>
                  <a:lnTo>
                    <a:pt x="997" y="2602"/>
                  </a:lnTo>
                  <a:lnTo>
                    <a:pt x="998" y="2606"/>
                  </a:lnTo>
                  <a:lnTo>
                    <a:pt x="999" y="2611"/>
                  </a:lnTo>
                  <a:lnTo>
                    <a:pt x="999" y="2611"/>
                  </a:lnTo>
                  <a:lnTo>
                    <a:pt x="1000" y="2615"/>
                  </a:lnTo>
                  <a:lnTo>
                    <a:pt x="1001" y="2619"/>
                  </a:lnTo>
                  <a:lnTo>
                    <a:pt x="1002" y="2623"/>
                  </a:lnTo>
                  <a:lnTo>
                    <a:pt x="1002" y="2627"/>
                  </a:lnTo>
                  <a:lnTo>
                    <a:pt x="1003" y="2631"/>
                  </a:lnTo>
                  <a:lnTo>
                    <a:pt x="1004" y="2635"/>
                  </a:lnTo>
                  <a:lnTo>
                    <a:pt x="1005" y="2639"/>
                  </a:lnTo>
                  <a:lnTo>
                    <a:pt x="1006" y="2643"/>
                  </a:lnTo>
                  <a:lnTo>
                    <a:pt x="1007" y="2647"/>
                  </a:lnTo>
                  <a:lnTo>
                    <a:pt x="1008" y="2651"/>
                  </a:lnTo>
                  <a:lnTo>
                    <a:pt x="1009" y="2655"/>
                  </a:lnTo>
                  <a:lnTo>
                    <a:pt x="1009" y="2658"/>
                  </a:lnTo>
                  <a:lnTo>
                    <a:pt x="1010" y="2662"/>
                  </a:lnTo>
                  <a:lnTo>
                    <a:pt x="1011" y="2666"/>
                  </a:lnTo>
                  <a:lnTo>
                    <a:pt x="1012" y="2669"/>
                  </a:lnTo>
                  <a:lnTo>
                    <a:pt x="1013" y="2673"/>
                  </a:lnTo>
                  <a:lnTo>
                    <a:pt x="1014" y="2676"/>
                  </a:lnTo>
                  <a:lnTo>
                    <a:pt x="1015" y="2680"/>
                  </a:lnTo>
                  <a:lnTo>
                    <a:pt x="1016" y="2683"/>
                  </a:lnTo>
                  <a:lnTo>
                    <a:pt x="1016" y="2687"/>
                  </a:lnTo>
                  <a:lnTo>
                    <a:pt x="1017" y="2690"/>
                  </a:lnTo>
                  <a:lnTo>
                    <a:pt x="1018" y="2693"/>
                  </a:lnTo>
                  <a:lnTo>
                    <a:pt x="1019" y="2697"/>
                  </a:lnTo>
                  <a:lnTo>
                    <a:pt x="1020" y="2700"/>
                  </a:lnTo>
                  <a:lnTo>
                    <a:pt x="1021" y="2703"/>
                  </a:lnTo>
                  <a:lnTo>
                    <a:pt x="1022" y="2707"/>
                  </a:lnTo>
                  <a:lnTo>
                    <a:pt x="1023" y="2710"/>
                  </a:lnTo>
                  <a:lnTo>
                    <a:pt x="1024" y="2713"/>
                  </a:lnTo>
                  <a:lnTo>
                    <a:pt x="1024" y="2716"/>
                  </a:lnTo>
                  <a:lnTo>
                    <a:pt x="1025" y="2719"/>
                  </a:lnTo>
                  <a:lnTo>
                    <a:pt x="1026" y="2722"/>
                  </a:lnTo>
                  <a:lnTo>
                    <a:pt x="1027" y="2725"/>
                  </a:lnTo>
                  <a:lnTo>
                    <a:pt x="1028" y="2728"/>
                  </a:lnTo>
                  <a:lnTo>
                    <a:pt x="1029" y="2731"/>
                  </a:lnTo>
                  <a:lnTo>
                    <a:pt x="1030" y="2734"/>
                  </a:lnTo>
                  <a:lnTo>
                    <a:pt x="1031" y="2737"/>
                  </a:lnTo>
                  <a:lnTo>
                    <a:pt x="1031" y="2740"/>
                  </a:lnTo>
                  <a:lnTo>
                    <a:pt x="1032" y="2742"/>
                  </a:lnTo>
                  <a:lnTo>
                    <a:pt x="1033" y="2745"/>
                  </a:lnTo>
                  <a:lnTo>
                    <a:pt x="1034" y="2748"/>
                  </a:lnTo>
                  <a:lnTo>
                    <a:pt x="1035" y="2751"/>
                  </a:lnTo>
                  <a:lnTo>
                    <a:pt x="1036" y="2753"/>
                  </a:lnTo>
                  <a:lnTo>
                    <a:pt x="1037" y="2756"/>
                  </a:lnTo>
                  <a:lnTo>
                    <a:pt x="1038" y="2759"/>
                  </a:lnTo>
                  <a:lnTo>
                    <a:pt x="1038" y="2761"/>
                  </a:lnTo>
                  <a:lnTo>
                    <a:pt x="1039" y="2764"/>
                  </a:lnTo>
                  <a:lnTo>
                    <a:pt x="1040" y="2766"/>
                  </a:lnTo>
                  <a:lnTo>
                    <a:pt x="1041" y="2769"/>
                  </a:lnTo>
                  <a:lnTo>
                    <a:pt x="1042" y="2771"/>
                  </a:lnTo>
                  <a:lnTo>
                    <a:pt x="1043" y="2774"/>
                  </a:lnTo>
                  <a:lnTo>
                    <a:pt x="1044" y="2776"/>
                  </a:lnTo>
                  <a:lnTo>
                    <a:pt x="1045" y="2779"/>
                  </a:lnTo>
                  <a:lnTo>
                    <a:pt x="1046" y="2781"/>
                  </a:lnTo>
                  <a:lnTo>
                    <a:pt x="1046" y="2783"/>
                  </a:lnTo>
                  <a:lnTo>
                    <a:pt x="1047" y="2786"/>
                  </a:lnTo>
                  <a:lnTo>
                    <a:pt x="1048" y="2788"/>
                  </a:lnTo>
                  <a:lnTo>
                    <a:pt x="1049" y="2790"/>
                  </a:lnTo>
                  <a:lnTo>
                    <a:pt x="1050" y="2792"/>
                  </a:lnTo>
                  <a:lnTo>
                    <a:pt x="1051" y="2795"/>
                  </a:lnTo>
                  <a:lnTo>
                    <a:pt x="1052" y="2797"/>
                  </a:lnTo>
                  <a:lnTo>
                    <a:pt x="1053" y="2799"/>
                  </a:lnTo>
                  <a:lnTo>
                    <a:pt x="1053" y="2801"/>
                  </a:lnTo>
                  <a:lnTo>
                    <a:pt x="1054" y="2803"/>
                  </a:lnTo>
                  <a:lnTo>
                    <a:pt x="1055" y="2805"/>
                  </a:lnTo>
                  <a:lnTo>
                    <a:pt x="1056" y="2807"/>
                  </a:lnTo>
                  <a:lnTo>
                    <a:pt x="1057" y="2809"/>
                  </a:lnTo>
                  <a:lnTo>
                    <a:pt x="1058" y="2811"/>
                  </a:lnTo>
                  <a:lnTo>
                    <a:pt x="1059" y="2813"/>
                  </a:lnTo>
                  <a:lnTo>
                    <a:pt x="1060" y="2815"/>
                  </a:lnTo>
                  <a:lnTo>
                    <a:pt x="1060" y="2817"/>
                  </a:lnTo>
                  <a:lnTo>
                    <a:pt x="1060" y="2817"/>
                  </a:lnTo>
                  <a:lnTo>
                    <a:pt x="1061" y="2819"/>
                  </a:lnTo>
                  <a:lnTo>
                    <a:pt x="1062" y="2821"/>
                  </a:lnTo>
                  <a:lnTo>
                    <a:pt x="1063" y="2823"/>
                  </a:lnTo>
                  <a:lnTo>
                    <a:pt x="1064" y="2825"/>
                  </a:lnTo>
                  <a:lnTo>
                    <a:pt x="1065" y="2827"/>
                  </a:lnTo>
                  <a:lnTo>
                    <a:pt x="1066" y="2829"/>
                  </a:lnTo>
                  <a:lnTo>
                    <a:pt x="1066" y="2830"/>
                  </a:lnTo>
                  <a:lnTo>
                    <a:pt x="1067" y="2832"/>
                  </a:lnTo>
                  <a:lnTo>
                    <a:pt x="1068" y="2834"/>
                  </a:lnTo>
                  <a:lnTo>
                    <a:pt x="1069" y="2836"/>
                  </a:lnTo>
                  <a:lnTo>
                    <a:pt x="1070" y="2838"/>
                  </a:lnTo>
                  <a:lnTo>
                    <a:pt x="1071" y="2839"/>
                  </a:lnTo>
                  <a:lnTo>
                    <a:pt x="1072" y="2841"/>
                  </a:lnTo>
                  <a:lnTo>
                    <a:pt x="1072" y="2843"/>
                  </a:lnTo>
                  <a:lnTo>
                    <a:pt x="1073" y="2845"/>
                  </a:lnTo>
                  <a:lnTo>
                    <a:pt x="1074" y="2846"/>
                  </a:lnTo>
                  <a:lnTo>
                    <a:pt x="1074" y="2846"/>
                  </a:lnTo>
                  <a:lnTo>
                    <a:pt x="1075" y="2848"/>
                  </a:lnTo>
                  <a:lnTo>
                    <a:pt x="1076" y="2850"/>
                  </a:lnTo>
                  <a:lnTo>
                    <a:pt x="1077" y="2852"/>
                  </a:lnTo>
                  <a:lnTo>
                    <a:pt x="1078" y="2854"/>
                  </a:lnTo>
                  <a:lnTo>
                    <a:pt x="1078" y="2855"/>
                  </a:lnTo>
                  <a:lnTo>
                    <a:pt x="1079" y="2857"/>
                  </a:lnTo>
                  <a:lnTo>
                    <a:pt x="1080" y="2859"/>
                  </a:lnTo>
                  <a:lnTo>
                    <a:pt x="1081" y="2861"/>
                  </a:lnTo>
                  <a:lnTo>
                    <a:pt x="1082" y="2862"/>
                  </a:lnTo>
                  <a:lnTo>
                    <a:pt x="1083" y="2864"/>
                  </a:lnTo>
                  <a:lnTo>
                    <a:pt x="1084" y="2866"/>
                  </a:lnTo>
                  <a:lnTo>
                    <a:pt x="1085" y="2868"/>
                  </a:lnTo>
                  <a:lnTo>
                    <a:pt x="1085" y="2869"/>
                  </a:lnTo>
                  <a:lnTo>
                    <a:pt x="1086" y="2871"/>
                  </a:lnTo>
                  <a:lnTo>
                    <a:pt x="1087" y="2873"/>
                  </a:lnTo>
                  <a:lnTo>
                    <a:pt x="1088" y="2874"/>
                  </a:lnTo>
                  <a:lnTo>
                    <a:pt x="1089" y="2876"/>
                  </a:lnTo>
                  <a:lnTo>
                    <a:pt x="1090" y="2878"/>
                  </a:lnTo>
                  <a:lnTo>
                    <a:pt x="1091" y="2879"/>
                  </a:lnTo>
                  <a:lnTo>
                    <a:pt x="1092" y="2881"/>
                  </a:lnTo>
                  <a:lnTo>
                    <a:pt x="1092" y="2883"/>
                  </a:lnTo>
                  <a:lnTo>
                    <a:pt x="1093" y="2884"/>
                  </a:lnTo>
                  <a:lnTo>
                    <a:pt x="1094" y="2886"/>
                  </a:lnTo>
                  <a:lnTo>
                    <a:pt x="1095" y="2888"/>
                  </a:lnTo>
                  <a:lnTo>
                    <a:pt x="1096" y="2889"/>
                  </a:lnTo>
                  <a:lnTo>
                    <a:pt x="1097" y="2891"/>
                  </a:lnTo>
                  <a:lnTo>
                    <a:pt x="1098" y="2892"/>
                  </a:lnTo>
                  <a:lnTo>
                    <a:pt x="1099" y="2894"/>
                  </a:lnTo>
                  <a:lnTo>
                    <a:pt x="1099" y="2896"/>
                  </a:lnTo>
                  <a:lnTo>
                    <a:pt x="1100" y="2897"/>
                  </a:lnTo>
                  <a:lnTo>
                    <a:pt x="1101" y="2899"/>
                  </a:lnTo>
                  <a:lnTo>
                    <a:pt x="1102" y="2900"/>
                  </a:lnTo>
                  <a:lnTo>
                    <a:pt x="1103" y="2902"/>
                  </a:lnTo>
                  <a:lnTo>
                    <a:pt x="1104" y="2904"/>
                  </a:lnTo>
                  <a:lnTo>
                    <a:pt x="1105" y="2905"/>
                  </a:lnTo>
                  <a:lnTo>
                    <a:pt x="1106" y="2907"/>
                  </a:lnTo>
                  <a:lnTo>
                    <a:pt x="1106" y="2908"/>
                  </a:lnTo>
                  <a:lnTo>
                    <a:pt x="1107" y="2910"/>
                  </a:lnTo>
                  <a:lnTo>
                    <a:pt x="1108" y="2911"/>
                  </a:lnTo>
                  <a:lnTo>
                    <a:pt x="1109" y="2913"/>
                  </a:lnTo>
                  <a:lnTo>
                    <a:pt x="1110" y="2914"/>
                  </a:lnTo>
                  <a:lnTo>
                    <a:pt x="1111" y="2916"/>
                  </a:lnTo>
                  <a:lnTo>
                    <a:pt x="1112" y="2917"/>
                  </a:lnTo>
                  <a:lnTo>
                    <a:pt x="1113" y="2919"/>
                  </a:lnTo>
                  <a:lnTo>
                    <a:pt x="1113" y="2920"/>
                  </a:lnTo>
                  <a:lnTo>
                    <a:pt x="1114" y="2922"/>
                  </a:lnTo>
                  <a:lnTo>
                    <a:pt x="1115" y="2923"/>
                  </a:lnTo>
                  <a:lnTo>
                    <a:pt x="1116" y="2925"/>
                  </a:lnTo>
                  <a:lnTo>
                    <a:pt x="1117" y="2926"/>
                  </a:lnTo>
                  <a:lnTo>
                    <a:pt x="1118" y="2927"/>
                  </a:lnTo>
                  <a:lnTo>
                    <a:pt x="1119" y="2929"/>
                  </a:lnTo>
                  <a:lnTo>
                    <a:pt x="1120" y="2930"/>
                  </a:lnTo>
                  <a:lnTo>
                    <a:pt x="1120" y="2932"/>
                  </a:lnTo>
                  <a:lnTo>
                    <a:pt x="1121" y="2933"/>
                  </a:lnTo>
                  <a:lnTo>
                    <a:pt x="1122" y="2935"/>
                  </a:lnTo>
                  <a:lnTo>
                    <a:pt x="1123" y="2936"/>
                  </a:lnTo>
                  <a:lnTo>
                    <a:pt x="1124" y="2937"/>
                  </a:lnTo>
                  <a:lnTo>
                    <a:pt x="1125" y="2939"/>
                  </a:lnTo>
                  <a:lnTo>
                    <a:pt x="1126" y="2940"/>
                  </a:lnTo>
                  <a:lnTo>
                    <a:pt x="1127" y="2941"/>
                  </a:lnTo>
                  <a:lnTo>
                    <a:pt x="1127" y="2943"/>
                  </a:lnTo>
                  <a:lnTo>
                    <a:pt x="1128" y="2944"/>
                  </a:lnTo>
                  <a:lnTo>
                    <a:pt x="1129" y="2946"/>
                  </a:lnTo>
                  <a:lnTo>
                    <a:pt x="1130" y="2947"/>
                  </a:lnTo>
                  <a:lnTo>
                    <a:pt x="1131" y="2948"/>
                  </a:lnTo>
                  <a:lnTo>
                    <a:pt x="1132" y="2950"/>
                  </a:lnTo>
                  <a:lnTo>
                    <a:pt x="1133" y="2951"/>
                  </a:lnTo>
                  <a:lnTo>
                    <a:pt x="1134" y="2952"/>
                  </a:lnTo>
                  <a:lnTo>
                    <a:pt x="1134" y="2953"/>
                  </a:lnTo>
                  <a:lnTo>
                    <a:pt x="1135" y="2955"/>
                  </a:lnTo>
                  <a:lnTo>
                    <a:pt x="1136" y="2956"/>
                  </a:lnTo>
                  <a:lnTo>
                    <a:pt x="1137" y="2957"/>
                  </a:lnTo>
                  <a:lnTo>
                    <a:pt x="1138" y="2959"/>
                  </a:lnTo>
                  <a:lnTo>
                    <a:pt x="1139" y="2960"/>
                  </a:lnTo>
                  <a:lnTo>
                    <a:pt x="1140" y="2961"/>
                  </a:lnTo>
                  <a:lnTo>
                    <a:pt x="1140" y="2962"/>
                  </a:lnTo>
                  <a:lnTo>
                    <a:pt x="1141" y="2964"/>
                  </a:lnTo>
                  <a:lnTo>
                    <a:pt x="1142" y="2965"/>
                  </a:lnTo>
                  <a:lnTo>
                    <a:pt x="1143" y="2966"/>
                  </a:lnTo>
                  <a:lnTo>
                    <a:pt x="1144" y="2967"/>
                  </a:lnTo>
                  <a:lnTo>
                    <a:pt x="1145" y="2969"/>
                  </a:lnTo>
                  <a:lnTo>
                    <a:pt x="1146" y="2970"/>
                  </a:lnTo>
                  <a:lnTo>
                    <a:pt x="1147" y="2971"/>
                  </a:lnTo>
                  <a:lnTo>
                    <a:pt x="1147" y="2972"/>
                  </a:lnTo>
                  <a:lnTo>
                    <a:pt x="1148" y="2973"/>
                  </a:lnTo>
                  <a:lnTo>
                    <a:pt x="1149" y="2974"/>
                  </a:lnTo>
                  <a:lnTo>
                    <a:pt x="1150" y="2976"/>
                  </a:lnTo>
                  <a:lnTo>
                    <a:pt x="1151" y="2977"/>
                  </a:lnTo>
                  <a:lnTo>
                    <a:pt x="1152" y="2978"/>
                  </a:lnTo>
                  <a:lnTo>
                    <a:pt x="1153" y="2979"/>
                  </a:lnTo>
                  <a:lnTo>
                    <a:pt x="1154" y="2980"/>
                  </a:lnTo>
                  <a:lnTo>
                    <a:pt x="1154" y="2981"/>
                  </a:lnTo>
                  <a:lnTo>
                    <a:pt x="1155" y="2983"/>
                  </a:lnTo>
                  <a:lnTo>
                    <a:pt x="1156" y="2984"/>
                  </a:lnTo>
                  <a:lnTo>
                    <a:pt x="1157" y="2985"/>
                  </a:lnTo>
                  <a:lnTo>
                    <a:pt x="1158" y="2986"/>
                  </a:lnTo>
                  <a:lnTo>
                    <a:pt x="1159" y="2987"/>
                  </a:lnTo>
                  <a:lnTo>
                    <a:pt x="1160" y="2988"/>
                  </a:lnTo>
                  <a:lnTo>
                    <a:pt x="1161" y="2989"/>
                  </a:lnTo>
                  <a:lnTo>
                    <a:pt x="1161" y="2990"/>
                  </a:lnTo>
                  <a:lnTo>
                    <a:pt x="1162" y="2991"/>
                  </a:lnTo>
                  <a:lnTo>
                    <a:pt x="1163" y="2992"/>
                  </a:lnTo>
                  <a:lnTo>
                    <a:pt x="1164" y="2993"/>
                  </a:lnTo>
                  <a:lnTo>
                    <a:pt x="1165" y="2994"/>
                  </a:lnTo>
                  <a:lnTo>
                    <a:pt x="1166" y="2995"/>
                  </a:lnTo>
                  <a:lnTo>
                    <a:pt x="1167" y="2997"/>
                  </a:lnTo>
                  <a:lnTo>
                    <a:pt x="1168" y="2998"/>
                  </a:lnTo>
                  <a:lnTo>
                    <a:pt x="1168" y="2999"/>
                  </a:lnTo>
                  <a:lnTo>
                    <a:pt x="1169" y="3000"/>
                  </a:lnTo>
                  <a:lnTo>
                    <a:pt x="1170" y="3001"/>
                  </a:lnTo>
                  <a:lnTo>
                    <a:pt x="1171" y="3002"/>
                  </a:lnTo>
                  <a:lnTo>
                    <a:pt x="1172" y="3003"/>
                  </a:lnTo>
                  <a:lnTo>
                    <a:pt x="1173" y="3004"/>
                  </a:lnTo>
                  <a:lnTo>
                    <a:pt x="1174" y="3005"/>
                  </a:lnTo>
                  <a:lnTo>
                    <a:pt x="1175" y="3005"/>
                  </a:lnTo>
                  <a:lnTo>
                    <a:pt x="1175" y="3006"/>
                  </a:lnTo>
                  <a:lnTo>
                    <a:pt x="1176" y="3007"/>
                  </a:lnTo>
                  <a:lnTo>
                    <a:pt x="1177" y="3008"/>
                  </a:lnTo>
                  <a:lnTo>
                    <a:pt x="1178" y="3009"/>
                  </a:lnTo>
                  <a:lnTo>
                    <a:pt x="1178" y="3009"/>
                  </a:lnTo>
                  <a:lnTo>
                    <a:pt x="1179" y="3010"/>
                  </a:lnTo>
                  <a:lnTo>
                    <a:pt x="1180" y="3011"/>
                  </a:lnTo>
                  <a:lnTo>
                    <a:pt x="1181" y="3012"/>
                  </a:lnTo>
                  <a:lnTo>
                    <a:pt x="1182" y="3013"/>
                  </a:lnTo>
                  <a:lnTo>
                    <a:pt x="1182" y="3014"/>
                  </a:lnTo>
                  <a:lnTo>
                    <a:pt x="1183" y="3015"/>
                  </a:lnTo>
                  <a:lnTo>
                    <a:pt x="1184" y="3016"/>
                  </a:lnTo>
                  <a:lnTo>
                    <a:pt x="1185" y="3017"/>
                  </a:lnTo>
                  <a:lnTo>
                    <a:pt x="1186" y="3017"/>
                  </a:lnTo>
                  <a:lnTo>
                    <a:pt x="1187" y="3018"/>
                  </a:lnTo>
                  <a:lnTo>
                    <a:pt x="1188" y="3019"/>
                  </a:lnTo>
                  <a:lnTo>
                    <a:pt x="1189" y="3020"/>
                  </a:lnTo>
                  <a:lnTo>
                    <a:pt x="1189" y="3021"/>
                  </a:lnTo>
                  <a:lnTo>
                    <a:pt x="1190" y="3022"/>
                  </a:lnTo>
                  <a:lnTo>
                    <a:pt x="1191" y="3022"/>
                  </a:lnTo>
                  <a:lnTo>
                    <a:pt x="1192" y="3023"/>
                  </a:lnTo>
                  <a:lnTo>
                    <a:pt x="1193" y="3024"/>
                  </a:lnTo>
                  <a:lnTo>
                    <a:pt x="1194" y="3025"/>
                  </a:lnTo>
                  <a:lnTo>
                    <a:pt x="1195" y="3026"/>
                  </a:lnTo>
                  <a:lnTo>
                    <a:pt x="1196" y="3026"/>
                  </a:lnTo>
                  <a:lnTo>
                    <a:pt x="1196" y="3027"/>
                  </a:lnTo>
                  <a:lnTo>
                    <a:pt x="1197" y="3028"/>
                  </a:lnTo>
                  <a:lnTo>
                    <a:pt x="1198" y="3029"/>
                  </a:lnTo>
                  <a:lnTo>
                    <a:pt x="1199" y="3030"/>
                  </a:lnTo>
                  <a:lnTo>
                    <a:pt x="1200" y="3030"/>
                  </a:lnTo>
                  <a:lnTo>
                    <a:pt x="1201" y="3031"/>
                  </a:lnTo>
                  <a:lnTo>
                    <a:pt x="1202" y="3032"/>
                  </a:lnTo>
                  <a:lnTo>
                    <a:pt x="1202" y="3033"/>
                  </a:lnTo>
                  <a:lnTo>
                    <a:pt x="1203" y="3033"/>
                  </a:lnTo>
                  <a:lnTo>
                    <a:pt x="1204" y="3034"/>
                  </a:lnTo>
                  <a:lnTo>
                    <a:pt x="1205" y="3035"/>
                  </a:lnTo>
                  <a:lnTo>
                    <a:pt x="1206" y="3035"/>
                  </a:lnTo>
                  <a:lnTo>
                    <a:pt x="1207" y="3036"/>
                  </a:lnTo>
                  <a:lnTo>
                    <a:pt x="1208" y="3037"/>
                  </a:lnTo>
                  <a:lnTo>
                    <a:pt x="1209" y="3038"/>
                  </a:lnTo>
                  <a:lnTo>
                    <a:pt x="1209" y="3038"/>
                  </a:lnTo>
                  <a:lnTo>
                    <a:pt x="1210" y="3039"/>
                  </a:lnTo>
                  <a:lnTo>
                    <a:pt x="1211" y="3040"/>
                  </a:lnTo>
                  <a:lnTo>
                    <a:pt x="1212" y="3040"/>
                  </a:lnTo>
                  <a:lnTo>
                    <a:pt x="1213" y="3041"/>
                  </a:lnTo>
                  <a:lnTo>
                    <a:pt x="1214" y="3041"/>
                  </a:lnTo>
                  <a:lnTo>
                    <a:pt x="1215" y="3042"/>
                  </a:lnTo>
                  <a:lnTo>
                    <a:pt x="1216" y="3043"/>
                  </a:lnTo>
                  <a:lnTo>
                    <a:pt x="1216" y="3043"/>
                  </a:lnTo>
                  <a:lnTo>
                    <a:pt x="1217" y="3044"/>
                  </a:lnTo>
                  <a:lnTo>
                    <a:pt x="1218" y="3045"/>
                  </a:lnTo>
                  <a:lnTo>
                    <a:pt x="1219" y="3045"/>
                  </a:lnTo>
                  <a:lnTo>
                    <a:pt x="1220" y="3046"/>
                  </a:lnTo>
                  <a:lnTo>
                    <a:pt x="1221" y="3046"/>
                  </a:lnTo>
                  <a:lnTo>
                    <a:pt x="1222" y="3047"/>
                  </a:lnTo>
                  <a:lnTo>
                    <a:pt x="1223" y="3047"/>
                  </a:lnTo>
                  <a:lnTo>
                    <a:pt x="1223" y="3048"/>
                  </a:lnTo>
                  <a:lnTo>
                    <a:pt x="1224" y="3049"/>
                  </a:lnTo>
                  <a:lnTo>
                    <a:pt x="1225" y="3049"/>
                  </a:lnTo>
                  <a:lnTo>
                    <a:pt x="1226" y="3050"/>
                  </a:lnTo>
                  <a:lnTo>
                    <a:pt x="1227" y="3050"/>
                  </a:lnTo>
                  <a:lnTo>
                    <a:pt x="1228" y="3051"/>
                  </a:lnTo>
                  <a:lnTo>
                    <a:pt x="1229" y="3051"/>
                  </a:lnTo>
                  <a:lnTo>
                    <a:pt x="1230" y="3052"/>
                  </a:lnTo>
                  <a:lnTo>
                    <a:pt x="1230" y="3052"/>
                  </a:lnTo>
                  <a:lnTo>
                    <a:pt x="1231" y="3053"/>
                  </a:lnTo>
                  <a:lnTo>
                    <a:pt x="1232" y="3053"/>
                  </a:lnTo>
                  <a:lnTo>
                    <a:pt x="1233" y="3054"/>
                  </a:lnTo>
                  <a:lnTo>
                    <a:pt x="1234" y="3054"/>
                  </a:lnTo>
                  <a:lnTo>
                    <a:pt x="1235" y="3055"/>
                  </a:lnTo>
                  <a:lnTo>
                    <a:pt x="1236" y="3055"/>
                  </a:lnTo>
                  <a:lnTo>
                    <a:pt x="1237" y="3056"/>
                  </a:lnTo>
                  <a:lnTo>
                    <a:pt x="1237" y="3056"/>
                  </a:lnTo>
                  <a:lnTo>
                    <a:pt x="1238" y="3056"/>
                  </a:lnTo>
                  <a:lnTo>
                    <a:pt x="1239" y="3057"/>
                  </a:lnTo>
                  <a:lnTo>
                    <a:pt x="1240" y="3057"/>
                  </a:lnTo>
                  <a:lnTo>
                    <a:pt x="1241" y="3058"/>
                  </a:lnTo>
                  <a:lnTo>
                    <a:pt x="1242" y="3058"/>
                  </a:lnTo>
                  <a:lnTo>
                    <a:pt x="1243" y="3058"/>
                  </a:lnTo>
                  <a:lnTo>
                    <a:pt x="1244" y="3059"/>
                  </a:lnTo>
                  <a:lnTo>
                    <a:pt x="1244" y="3059"/>
                  </a:lnTo>
                  <a:lnTo>
                    <a:pt x="1245" y="3060"/>
                  </a:lnTo>
                  <a:lnTo>
                    <a:pt x="1246" y="3060"/>
                  </a:lnTo>
                  <a:lnTo>
                    <a:pt x="1247" y="3060"/>
                  </a:lnTo>
                  <a:lnTo>
                    <a:pt x="1248" y="3061"/>
                  </a:lnTo>
                  <a:lnTo>
                    <a:pt x="1249" y="3061"/>
                  </a:lnTo>
                  <a:lnTo>
                    <a:pt x="1250" y="3061"/>
                  </a:lnTo>
                  <a:lnTo>
                    <a:pt x="1251" y="3062"/>
                  </a:lnTo>
                  <a:lnTo>
                    <a:pt x="1251" y="3062"/>
                  </a:lnTo>
                  <a:lnTo>
                    <a:pt x="1252" y="3062"/>
                  </a:lnTo>
                  <a:lnTo>
                    <a:pt x="1253" y="3063"/>
                  </a:lnTo>
                  <a:lnTo>
                    <a:pt x="1254" y="3063"/>
                  </a:lnTo>
                  <a:lnTo>
                    <a:pt x="1255" y="3063"/>
                  </a:lnTo>
                  <a:lnTo>
                    <a:pt x="1256" y="3064"/>
                  </a:lnTo>
                  <a:lnTo>
                    <a:pt x="1257" y="3064"/>
                  </a:lnTo>
                  <a:lnTo>
                    <a:pt x="1257" y="3064"/>
                  </a:lnTo>
                  <a:lnTo>
                    <a:pt x="1258" y="3064"/>
                  </a:lnTo>
                  <a:lnTo>
                    <a:pt x="1259" y="3065"/>
                  </a:lnTo>
                  <a:lnTo>
                    <a:pt x="1260" y="3065"/>
                  </a:lnTo>
                  <a:lnTo>
                    <a:pt x="1261" y="3065"/>
                  </a:lnTo>
                  <a:lnTo>
                    <a:pt x="1262" y="3065"/>
                  </a:lnTo>
                  <a:lnTo>
                    <a:pt x="1263" y="3066"/>
                  </a:lnTo>
                  <a:lnTo>
                    <a:pt x="1264" y="3066"/>
                  </a:lnTo>
                  <a:lnTo>
                    <a:pt x="1264" y="3066"/>
                  </a:lnTo>
                  <a:lnTo>
                    <a:pt x="1265" y="3066"/>
                  </a:lnTo>
                  <a:lnTo>
                    <a:pt x="1266" y="3066"/>
                  </a:lnTo>
                  <a:lnTo>
                    <a:pt x="1267" y="3067"/>
                  </a:lnTo>
                  <a:lnTo>
                    <a:pt x="1268" y="3067"/>
                  </a:lnTo>
                  <a:lnTo>
                    <a:pt x="1269" y="3067"/>
                  </a:lnTo>
                  <a:lnTo>
                    <a:pt x="1270" y="3067"/>
                  </a:lnTo>
                  <a:lnTo>
                    <a:pt x="1271" y="3067"/>
                  </a:lnTo>
                  <a:lnTo>
                    <a:pt x="1271" y="3068"/>
                  </a:lnTo>
                  <a:lnTo>
                    <a:pt x="1272" y="3068"/>
                  </a:lnTo>
                  <a:lnTo>
                    <a:pt x="1273" y="3068"/>
                  </a:lnTo>
                  <a:lnTo>
                    <a:pt x="1274" y="3068"/>
                  </a:lnTo>
                  <a:lnTo>
                    <a:pt x="1275" y="3068"/>
                  </a:lnTo>
                  <a:lnTo>
                    <a:pt x="1276" y="3068"/>
                  </a:lnTo>
                  <a:lnTo>
                    <a:pt x="1277" y="3068"/>
                  </a:lnTo>
                  <a:lnTo>
                    <a:pt x="1278" y="3068"/>
                  </a:lnTo>
                  <a:lnTo>
                    <a:pt x="1278" y="3069"/>
                  </a:lnTo>
                  <a:lnTo>
                    <a:pt x="1279" y="3069"/>
                  </a:lnTo>
                  <a:lnTo>
                    <a:pt x="1280" y="3069"/>
                  </a:lnTo>
                  <a:lnTo>
                    <a:pt x="1281" y="3069"/>
                  </a:lnTo>
                  <a:lnTo>
                    <a:pt x="1282" y="3069"/>
                  </a:lnTo>
                  <a:lnTo>
                    <a:pt x="1282" y="3069"/>
                  </a:lnTo>
                  <a:lnTo>
                    <a:pt x="1283" y="3069"/>
                  </a:lnTo>
                  <a:lnTo>
                    <a:pt x="1284" y="3069"/>
                  </a:lnTo>
                  <a:lnTo>
                    <a:pt x="1285" y="3069"/>
                  </a:lnTo>
                  <a:lnTo>
                    <a:pt x="1285" y="3069"/>
                  </a:lnTo>
                  <a:lnTo>
                    <a:pt x="1286" y="3069"/>
                  </a:lnTo>
                  <a:lnTo>
                    <a:pt x="1287" y="3069"/>
                  </a:lnTo>
                  <a:lnTo>
                    <a:pt x="1288" y="3069"/>
                  </a:lnTo>
                  <a:lnTo>
                    <a:pt x="1289" y="3069"/>
                  </a:lnTo>
                  <a:lnTo>
                    <a:pt x="1290" y="3069"/>
                  </a:lnTo>
                  <a:lnTo>
                    <a:pt x="1291" y="3069"/>
                  </a:lnTo>
                  <a:lnTo>
                    <a:pt x="1292" y="3069"/>
                  </a:lnTo>
                  <a:lnTo>
                    <a:pt x="1292" y="3069"/>
                  </a:lnTo>
                  <a:lnTo>
                    <a:pt x="1293" y="3069"/>
                  </a:lnTo>
                  <a:lnTo>
                    <a:pt x="1294" y="3069"/>
                  </a:lnTo>
                  <a:lnTo>
                    <a:pt x="1295" y="3069"/>
                  </a:lnTo>
                  <a:lnTo>
                    <a:pt x="1296" y="3069"/>
                  </a:lnTo>
                  <a:lnTo>
                    <a:pt x="1297" y="3069"/>
                  </a:lnTo>
                  <a:lnTo>
                    <a:pt x="1298" y="3069"/>
                  </a:lnTo>
                  <a:lnTo>
                    <a:pt x="1299" y="3069"/>
                  </a:lnTo>
                  <a:lnTo>
                    <a:pt x="1299" y="3069"/>
                  </a:lnTo>
                  <a:lnTo>
                    <a:pt x="1300" y="3069"/>
                  </a:lnTo>
                  <a:lnTo>
                    <a:pt x="1301" y="3069"/>
                  </a:lnTo>
                  <a:lnTo>
                    <a:pt x="1302" y="3068"/>
                  </a:lnTo>
                  <a:lnTo>
                    <a:pt x="1303" y="3068"/>
                  </a:lnTo>
                  <a:lnTo>
                    <a:pt x="1304" y="3068"/>
                  </a:lnTo>
                  <a:lnTo>
                    <a:pt x="1305" y="3068"/>
                  </a:lnTo>
                  <a:lnTo>
                    <a:pt x="1306" y="3068"/>
                  </a:lnTo>
                  <a:lnTo>
                    <a:pt x="1306" y="3068"/>
                  </a:lnTo>
                  <a:lnTo>
                    <a:pt x="1307" y="3068"/>
                  </a:lnTo>
                  <a:lnTo>
                    <a:pt x="1308" y="3068"/>
                  </a:lnTo>
                  <a:lnTo>
                    <a:pt x="1309" y="3067"/>
                  </a:lnTo>
                  <a:lnTo>
                    <a:pt x="1310" y="3067"/>
                  </a:lnTo>
                  <a:lnTo>
                    <a:pt x="1311" y="3067"/>
                  </a:lnTo>
                  <a:lnTo>
                    <a:pt x="1312" y="3067"/>
                  </a:lnTo>
                  <a:lnTo>
                    <a:pt x="1313" y="3067"/>
                  </a:lnTo>
                  <a:lnTo>
                    <a:pt x="1313" y="3067"/>
                  </a:lnTo>
                  <a:lnTo>
                    <a:pt x="1314" y="3066"/>
                  </a:lnTo>
                  <a:lnTo>
                    <a:pt x="1315" y="3066"/>
                  </a:lnTo>
                  <a:lnTo>
                    <a:pt x="1316" y="3066"/>
                  </a:lnTo>
                  <a:lnTo>
                    <a:pt x="1317" y="3066"/>
                  </a:lnTo>
                  <a:lnTo>
                    <a:pt x="1318" y="3065"/>
                  </a:lnTo>
                  <a:lnTo>
                    <a:pt x="1319" y="3065"/>
                  </a:lnTo>
                  <a:lnTo>
                    <a:pt x="1319" y="3065"/>
                  </a:lnTo>
                  <a:lnTo>
                    <a:pt x="1320" y="3065"/>
                  </a:lnTo>
                  <a:lnTo>
                    <a:pt x="1321" y="3064"/>
                  </a:lnTo>
                  <a:lnTo>
                    <a:pt x="1322" y="3064"/>
                  </a:lnTo>
                  <a:lnTo>
                    <a:pt x="1323" y="3064"/>
                  </a:lnTo>
                  <a:lnTo>
                    <a:pt x="1324" y="3064"/>
                  </a:lnTo>
                  <a:lnTo>
                    <a:pt x="1325" y="3063"/>
                  </a:lnTo>
                  <a:lnTo>
                    <a:pt x="1326" y="3063"/>
                  </a:lnTo>
                  <a:lnTo>
                    <a:pt x="1326" y="3063"/>
                  </a:lnTo>
                  <a:lnTo>
                    <a:pt x="1327" y="3062"/>
                  </a:lnTo>
                  <a:lnTo>
                    <a:pt x="1328" y="3062"/>
                  </a:lnTo>
                  <a:lnTo>
                    <a:pt x="1329" y="3062"/>
                  </a:lnTo>
                  <a:lnTo>
                    <a:pt x="1330" y="3061"/>
                  </a:lnTo>
                  <a:lnTo>
                    <a:pt x="1331" y="3061"/>
                  </a:lnTo>
                  <a:lnTo>
                    <a:pt x="1332" y="3061"/>
                  </a:lnTo>
                  <a:lnTo>
                    <a:pt x="1333" y="3060"/>
                  </a:lnTo>
                  <a:lnTo>
                    <a:pt x="1333" y="3060"/>
                  </a:lnTo>
                  <a:lnTo>
                    <a:pt x="1334" y="3060"/>
                  </a:lnTo>
                  <a:lnTo>
                    <a:pt x="1335" y="3059"/>
                  </a:lnTo>
                  <a:lnTo>
                    <a:pt x="1336" y="3059"/>
                  </a:lnTo>
                  <a:lnTo>
                    <a:pt x="1337" y="3059"/>
                  </a:lnTo>
                  <a:lnTo>
                    <a:pt x="1338" y="3058"/>
                  </a:lnTo>
                  <a:lnTo>
                    <a:pt x="1339" y="3058"/>
                  </a:lnTo>
                  <a:lnTo>
                    <a:pt x="1340" y="3057"/>
                  </a:lnTo>
                  <a:lnTo>
                    <a:pt x="1340" y="3057"/>
                  </a:lnTo>
                  <a:lnTo>
                    <a:pt x="1341" y="3057"/>
                  </a:lnTo>
                  <a:lnTo>
                    <a:pt x="1342" y="3056"/>
                  </a:lnTo>
                  <a:lnTo>
                    <a:pt x="1343" y="3056"/>
                  </a:lnTo>
                  <a:lnTo>
                    <a:pt x="1344" y="3055"/>
                  </a:lnTo>
                  <a:lnTo>
                    <a:pt x="1345" y="3055"/>
                  </a:lnTo>
                  <a:lnTo>
                    <a:pt x="1346" y="3054"/>
                  </a:lnTo>
                  <a:lnTo>
                    <a:pt x="1347" y="3054"/>
                  </a:lnTo>
                  <a:lnTo>
                    <a:pt x="1347" y="3053"/>
                  </a:lnTo>
                  <a:lnTo>
                    <a:pt x="1348" y="3053"/>
                  </a:lnTo>
                  <a:lnTo>
                    <a:pt x="1349" y="3052"/>
                  </a:lnTo>
                  <a:lnTo>
                    <a:pt x="1350" y="3052"/>
                  </a:lnTo>
                  <a:lnTo>
                    <a:pt x="1351" y="3051"/>
                  </a:lnTo>
                  <a:lnTo>
                    <a:pt x="1352" y="3051"/>
                  </a:lnTo>
                  <a:lnTo>
                    <a:pt x="1353" y="3050"/>
                  </a:lnTo>
                  <a:lnTo>
                    <a:pt x="1354" y="3050"/>
                  </a:lnTo>
                  <a:lnTo>
                    <a:pt x="1354" y="3049"/>
                  </a:lnTo>
                  <a:lnTo>
                    <a:pt x="1355" y="3049"/>
                  </a:lnTo>
                  <a:lnTo>
                    <a:pt x="1356" y="3048"/>
                  </a:lnTo>
                  <a:lnTo>
                    <a:pt x="1357" y="3048"/>
                  </a:lnTo>
                  <a:lnTo>
                    <a:pt x="1358" y="3047"/>
                  </a:lnTo>
                  <a:lnTo>
                    <a:pt x="1359" y="3047"/>
                  </a:lnTo>
                  <a:lnTo>
                    <a:pt x="1360" y="3046"/>
                  </a:lnTo>
                  <a:lnTo>
                    <a:pt x="1361" y="3045"/>
                  </a:lnTo>
                  <a:lnTo>
                    <a:pt x="1361" y="3045"/>
                  </a:lnTo>
                  <a:lnTo>
                    <a:pt x="1362" y="3044"/>
                  </a:lnTo>
                  <a:lnTo>
                    <a:pt x="1363" y="3044"/>
                  </a:lnTo>
                  <a:lnTo>
                    <a:pt x="1364" y="3043"/>
                  </a:lnTo>
                  <a:lnTo>
                    <a:pt x="1365" y="3042"/>
                  </a:lnTo>
                  <a:lnTo>
                    <a:pt x="1366" y="3042"/>
                  </a:lnTo>
                  <a:lnTo>
                    <a:pt x="1367" y="3041"/>
                  </a:lnTo>
                  <a:lnTo>
                    <a:pt x="1368" y="3040"/>
                  </a:lnTo>
                  <a:lnTo>
                    <a:pt x="1368" y="3040"/>
                  </a:lnTo>
                  <a:lnTo>
                    <a:pt x="1369" y="3039"/>
                  </a:lnTo>
                  <a:lnTo>
                    <a:pt x="1370" y="3038"/>
                  </a:lnTo>
                  <a:lnTo>
                    <a:pt x="1371" y="3038"/>
                  </a:lnTo>
                  <a:lnTo>
                    <a:pt x="1372" y="3037"/>
                  </a:lnTo>
                  <a:lnTo>
                    <a:pt x="1373" y="3036"/>
                  </a:lnTo>
                  <a:lnTo>
                    <a:pt x="1374" y="3036"/>
                  </a:lnTo>
                  <a:lnTo>
                    <a:pt x="1375" y="3035"/>
                  </a:lnTo>
                  <a:lnTo>
                    <a:pt x="1375" y="3034"/>
                  </a:lnTo>
                  <a:lnTo>
                    <a:pt x="1376" y="3034"/>
                  </a:lnTo>
                  <a:lnTo>
                    <a:pt x="1377" y="3033"/>
                  </a:lnTo>
                  <a:lnTo>
                    <a:pt x="1378" y="3032"/>
                  </a:lnTo>
                  <a:lnTo>
                    <a:pt x="1379" y="3031"/>
                  </a:lnTo>
                  <a:lnTo>
                    <a:pt x="1380" y="3031"/>
                  </a:lnTo>
                  <a:lnTo>
                    <a:pt x="1381" y="3030"/>
                  </a:lnTo>
                  <a:lnTo>
                    <a:pt x="1381" y="3029"/>
                  </a:lnTo>
                  <a:lnTo>
                    <a:pt x="1382" y="3028"/>
                  </a:lnTo>
                  <a:lnTo>
                    <a:pt x="1383" y="3028"/>
                  </a:lnTo>
                  <a:lnTo>
                    <a:pt x="1384" y="3027"/>
                  </a:lnTo>
                  <a:lnTo>
                    <a:pt x="1385" y="3026"/>
                  </a:lnTo>
                  <a:lnTo>
                    <a:pt x="1386" y="3025"/>
                  </a:lnTo>
                  <a:lnTo>
                    <a:pt x="1386" y="3025"/>
                  </a:lnTo>
                  <a:lnTo>
                    <a:pt x="1387" y="3024"/>
                  </a:lnTo>
                  <a:lnTo>
                    <a:pt x="1388" y="3024"/>
                  </a:lnTo>
                  <a:lnTo>
                    <a:pt x="1388" y="3023"/>
                  </a:lnTo>
                  <a:lnTo>
                    <a:pt x="1389" y="3022"/>
                  </a:lnTo>
                  <a:lnTo>
                    <a:pt x="1390" y="3021"/>
                  </a:lnTo>
                  <a:lnTo>
                    <a:pt x="1391" y="3020"/>
                  </a:lnTo>
                  <a:lnTo>
                    <a:pt x="1392" y="3019"/>
                  </a:lnTo>
                  <a:lnTo>
                    <a:pt x="1393" y="3019"/>
                  </a:lnTo>
                  <a:lnTo>
                    <a:pt x="1394" y="3018"/>
                  </a:lnTo>
                  <a:lnTo>
                    <a:pt x="1395" y="3017"/>
                  </a:lnTo>
                  <a:lnTo>
                    <a:pt x="1395" y="3016"/>
                  </a:lnTo>
                  <a:lnTo>
                    <a:pt x="1396" y="3015"/>
                  </a:lnTo>
                  <a:lnTo>
                    <a:pt x="1397" y="3014"/>
                  </a:lnTo>
                  <a:lnTo>
                    <a:pt x="1398" y="3013"/>
                  </a:lnTo>
                  <a:lnTo>
                    <a:pt x="1399" y="3012"/>
                  </a:lnTo>
                  <a:lnTo>
                    <a:pt x="1400" y="3011"/>
                  </a:lnTo>
                  <a:lnTo>
                    <a:pt x="1401" y="3011"/>
                  </a:lnTo>
                  <a:lnTo>
                    <a:pt x="1402" y="3010"/>
                  </a:lnTo>
                  <a:lnTo>
                    <a:pt x="1402" y="3009"/>
                  </a:lnTo>
                  <a:lnTo>
                    <a:pt x="1403" y="3008"/>
                  </a:lnTo>
                  <a:lnTo>
                    <a:pt x="1404" y="3007"/>
                  </a:lnTo>
                  <a:lnTo>
                    <a:pt x="1405" y="3006"/>
                  </a:lnTo>
                  <a:lnTo>
                    <a:pt x="1406" y="3005"/>
                  </a:lnTo>
                  <a:lnTo>
                    <a:pt x="1407" y="3004"/>
                  </a:lnTo>
                  <a:lnTo>
                    <a:pt x="1408" y="3003"/>
                  </a:lnTo>
                  <a:lnTo>
                    <a:pt x="1409" y="3002"/>
                  </a:lnTo>
                  <a:lnTo>
                    <a:pt x="1409" y="3001"/>
                  </a:lnTo>
                  <a:lnTo>
                    <a:pt x="1410" y="3000"/>
                  </a:lnTo>
                  <a:lnTo>
                    <a:pt x="1411" y="2999"/>
                  </a:lnTo>
                  <a:lnTo>
                    <a:pt x="1412" y="2998"/>
                  </a:lnTo>
                  <a:lnTo>
                    <a:pt x="1413" y="2997"/>
                  </a:lnTo>
                  <a:lnTo>
                    <a:pt x="1414" y="2996"/>
                  </a:lnTo>
                  <a:lnTo>
                    <a:pt x="1415" y="2995"/>
                  </a:lnTo>
                  <a:lnTo>
                    <a:pt x="1416" y="2994"/>
                  </a:lnTo>
                  <a:lnTo>
                    <a:pt x="1416" y="2993"/>
                  </a:lnTo>
                  <a:lnTo>
                    <a:pt x="1417" y="2992"/>
                  </a:lnTo>
                  <a:lnTo>
                    <a:pt x="1418" y="2991"/>
                  </a:lnTo>
                  <a:lnTo>
                    <a:pt x="1419" y="2989"/>
                  </a:lnTo>
                  <a:lnTo>
                    <a:pt x="1420" y="2988"/>
                  </a:lnTo>
                  <a:lnTo>
                    <a:pt x="1421" y="2987"/>
                  </a:lnTo>
                  <a:lnTo>
                    <a:pt x="1422" y="2986"/>
                  </a:lnTo>
                  <a:lnTo>
                    <a:pt x="1423" y="2985"/>
                  </a:lnTo>
                  <a:lnTo>
                    <a:pt x="1423" y="2984"/>
                  </a:lnTo>
                  <a:lnTo>
                    <a:pt x="1424" y="2983"/>
                  </a:lnTo>
                  <a:lnTo>
                    <a:pt x="1425" y="2982"/>
                  </a:lnTo>
                  <a:lnTo>
                    <a:pt x="1426" y="2981"/>
                  </a:lnTo>
                  <a:lnTo>
                    <a:pt x="1427" y="2980"/>
                  </a:lnTo>
                  <a:lnTo>
                    <a:pt x="1428" y="2978"/>
                  </a:lnTo>
                  <a:lnTo>
                    <a:pt x="1429" y="2977"/>
                  </a:lnTo>
                  <a:lnTo>
                    <a:pt x="1430" y="2976"/>
                  </a:lnTo>
                  <a:lnTo>
                    <a:pt x="1430" y="2975"/>
                  </a:lnTo>
                  <a:lnTo>
                    <a:pt x="1431" y="2974"/>
                  </a:lnTo>
                  <a:lnTo>
                    <a:pt x="1432" y="2973"/>
                  </a:lnTo>
                  <a:lnTo>
                    <a:pt x="1433" y="2971"/>
                  </a:lnTo>
                  <a:lnTo>
                    <a:pt x="1434" y="2970"/>
                  </a:lnTo>
                  <a:lnTo>
                    <a:pt x="1435" y="2969"/>
                  </a:lnTo>
                  <a:lnTo>
                    <a:pt x="1436" y="2968"/>
                  </a:lnTo>
                  <a:lnTo>
                    <a:pt x="1437" y="2966"/>
                  </a:lnTo>
                  <a:lnTo>
                    <a:pt x="1437" y="2965"/>
                  </a:lnTo>
                  <a:lnTo>
                    <a:pt x="1438" y="2964"/>
                  </a:lnTo>
                  <a:lnTo>
                    <a:pt x="1439" y="2963"/>
                  </a:lnTo>
                  <a:lnTo>
                    <a:pt x="1440" y="2962"/>
                  </a:lnTo>
                  <a:lnTo>
                    <a:pt x="1441" y="2960"/>
                  </a:lnTo>
                  <a:lnTo>
                    <a:pt x="1442" y="2959"/>
                  </a:lnTo>
                  <a:lnTo>
                    <a:pt x="1443" y="2958"/>
                  </a:lnTo>
                  <a:lnTo>
                    <a:pt x="1443" y="2956"/>
                  </a:lnTo>
                  <a:lnTo>
                    <a:pt x="1444" y="2955"/>
                  </a:lnTo>
                  <a:lnTo>
                    <a:pt x="1445" y="2954"/>
                  </a:lnTo>
                  <a:lnTo>
                    <a:pt x="1446" y="2953"/>
                  </a:lnTo>
                  <a:lnTo>
                    <a:pt x="1447" y="2951"/>
                  </a:lnTo>
                  <a:lnTo>
                    <a:pt x="1448" y="2950"/>
                  </a:lnTo>
                  <a:lnTo>
                    <a:pt x="1449" y="2949"/>
                  </a:lnTo>
                  <a:lnTo>
                    <a:pt x="1450" y="2947"/>
                  </a:lnTo>
                  <a:lnTo>
                    <a:pt x="1450" y="2946"/>
                  </a:lnTo>
                  <a:lnTo>
                    <a:pt x="1451" y="2945"/>
                  </a:lnTo>
                  <a:lnTo>
                    <a:pt x="1452" y="2943"/>
                  </a:lnTo>
                  <a:lnTo>
                    <a:pt x="1453" y="2942"/>
                  </a:lnTo>
                  <a:lnTo>
                    <a:pt x="1454" y="2941"/>
                  </a:lnTo>
                  <a:lnTo>
                    <a:pt x="1455" y="2939"/>
                  </a:lnTo>
                  <a:lnTo>
                    <a:pt x="1456" y="2938"/>
                  </a:lnTo>
                  <a:lnTo>
                    <a:pt x="1457" y="2936"/>
                  </a:lnTo>
                  <a:lnTo>
                    <a:pt x="1457" y="2935"/>
                  </a:lnTo>
                  <a:lnTo>
                    <a:pt x="1458" y="2934"/>
                  </a:lnTo>
                  <a:lnTo>
                    <a:pt x="1459" y="2932"/>
                  </a:lnTo>
                  <a:lnTo>
                    <a:pt x="1460" y="2931"/>
                  </a:lnTo>
                  <a:lnTo>
                    <a:pt x="1461" y="2929"/>
                  </a:lnTo>
                  <a:lnTo>
                    <a:pt x="1462" y="2928"/>
                  </a:lnTo>
                  <a:lnTo>
                    <a:pt x="1463" y="2927"/>
                  </a:lnTo>
                  <a:lnTo>
                    <a:pt x="1464" y="2925"/>
                  </a:lnTo>
                  <a:lnTo>
                    <a:pt x="1464" y="2924"/>
                  </a:lnTo>
                  <a:lnTo>
                    <a:pt x="1465" y="2922"/>
                  </a:lnTo>
                  <a:lnTo>
                    <a:pt x="1466" y="2921"/>
                  </a:lnTo>
                  <a:lnTo>
                    <a:pt x="1467" y="2919"/>
                  </a:lnTo>
                  <a:lnTo>
                    <a:pt x="1468" y="2918"/>
                  </a:lnTo>
                  <a:lnTo>
                    <a:pt x="1469" y="2916"/>
                  </a:lnTo>
                  <a:lnTo>
                    <a:pt x="1470" y="2915"/>
                  </a:lnTo>
                  <a:lnTo>
                    <a:pt x="1471" y="2913"/>
                  </a:lnTo>
                  <a:lnTo>
                    <a:pt x="1471" y="2912"/>
                  </a:lnTo>
                  <a:lnTo>
                    <a:pt x="1472" y="2910"/>
                  </a:lnTo>
                  <a:lnTo>
                    <a:pt x="1473" y="2909"/>
                  </a:lnTo>
                  <a:lnTo>
                    <a:pt x="1474" y="2907"/>
                  </a:lnTo>
                  <a:lnTo>
                    <a:pt x="1475" y="2906"/>
                  </a:lnTo>
                  <a:lnTo>
                    <a:pt x="1476" y="2904"/>
                  </a:lnTo>
                  <a:lnTo>
                    <a:pt x="1477" y="2902"/>
                  </a:lnTo>
                  <a:lnTo>
                    <a:pt x="1478" y="2901"/>
                  </a:lnTo>
                  <a:lnTo>
                    <a:pt x="1478" y="2899"/>
                  </a:lnTo>
                  <a:lnTo>
                    <a:pt x="1479" y="2898"/>
                  </a:lnTo>
                  <a:lnTo>
                    <a:pt x="1480" y="2896"/>
                  </a:lnTo>
                  <a:lnTo>
                    <a:pt x="1481" y="2895"/>
                  </a:lnTo>
                  <a:lnTo>
                    <a:pt x="1482" y="2893"/>
                  </a:lnTo>
                  <a:lnTo>
                    <a:pt x="1483" y="2891"/>
                  </a:lnTo>
                  <a:lnTo>
                    <a:pt x="1484" y="2890"/>
                  </a:lnTo>
                  <a:lnTo>
                    <a:pt x="1485" y="2888"/>
                  </a:lnTo>
                  <a:lnTo>
                    <a:pt x="1485" y="2887"/>
                  </a:lnTo>
                  <a:lnTo>
                    <a:pt x="1486" y="2885"/>
                  </a:lnTo>
                  <a:lnTo>
                    <a:pt x="1487" y="2883"/>
                  </a:lnTo>
                  <a:lnTo>
                    <a:pt x="1488" y="2882"/>
                  </a:lnTo>
                  <a:lnTo>
                    <a:pt x="1489" y="2880"/>
                  </a:lnTo>
                  <a:lnTo>
                    <a:pt x="1490" y="2878"/>
                  </a:lnTo>
                  <a:lnTo>
                    <a:pt x="1490" y="2878"/>
                  </a:lnTo>
                  <a:lnTo>
                    <a:pt x="1491" y="2877"/>
                  </a:lnTo>
                  <a:lnTo>
                    <a:pt x="1492" y="2875"/>
                  </a:lnTo>
                  <a:lnTo>
                    <a:pt x="1492" y="2873"/>
                  </a:lnTo>
                  <a:lnTo>
                    <a:pt x="1493" y="2872"/>
                  </a:lnTo>
                  <a:lnTo>
                    <a:pt x="1494" y="2870"/>
                  </a:lnTo>
                  <a:lnTo>
                    <a:pt x="1495" y="2868"/>
                  </a:lnTo>
                  <a:lnTo>
                    <a:pt x="1496" y="2866"/>
                  </a:lnTo>
                  <a:lnTo>
                    <a:pt x="1497" y="2865"/>
                  </a:lnTo>
                  <a:lnTo>
                    <a:pt x="1498" y="2863"/>
                  </a:lnTo>
                  <a:lnTo>
                    <a:pt x="1499" y="2861"/>
                  </a:lnTo>
                  <a:lnTo>
                    <a:pt x="1499" y="2860"/>
                  </a:lnTo>
                  <a:lnTo>
                    <a:pt x="1500" y="2858"/>
                  </a:lnTo>
                  <a:lnTo>
                    <a:pt x="1501" y="2856"/>
                  </a:lnTo>
                  <a:lnTo>
                    <a:pt x="1502" y="2854"/>
                  </a:lnTo>
                  <a:lnTo>
                    <a:pt x="1503" y="2852"/>
                  </a:lnTo>
                  <a:lnTo>
                    <a:pt x="1504" y="2851"/>
                  </a:lnTo>
                  <a:lnTo>
                    <a:pt x="1505" y="2849"/>
                  </a:lnTo>
                  <a:lnTo>
                    <a:pt x="1505" y="2847"/>
                  </a:lnTo>
                  <a:lnTo>
                    <a:pt x="1506" y="2845"/>
                  </a:lnTo>
                  <a:lnTo>
                    <a:pt x="1507" y="2843"/>
                  </a:lnTo>
                  <a:lnTo>
                    <a:pt x="1508" y="2842"/>
                  </a:lnTo>
                  <a:lnTo>
                    <a:pt x="1509" y="2840"/>
                  </a:lnTo>
                  <a:lnTo>
                    <a:pt x="1510" y="2838"/>
                  </a:lnTo>
                  <a:lnTo>
                    <a:pt x="1511" y="2836"/>
                  </a:lnTo>
                  <a:lnTo>
                    <a:pt x="1512" y="2834"/>
                  </a:lnTo>
                  <a:lnTo>
                    <a:pt x="1512" y="2832"/>
                  </a:lnTo>
                  <a:lnTo>
                    <a:pt x="1513" y="2831"/>
                  </a:lnTo>
                  <a:lnTo>
                    <a:pt x="1514" y="2829"/>
                  </a:lnTo>
                  <a:lnTo>
                    <a:pt x="1515" y="2827"/>
                  </a:lnTo>
                  <a:lnTo>
                    <a:pt x="1516" y="2825"/>
                  </a:lnTo>
                  <a:lnTo>
                    <a:pt x="1517" y="2823"/>
                  </a:lnTo>
                  <a:lnTo>
                    <a:pt x="1518" y="2821"/>
                  </a:lnTo>
                  <a:lnTo>
                    <a:pt x="1519" y="2819"/>
                  </a:lnTo>
                  <a:lnTo>
                    <a:pt x="1519" y="2817"/>
                  </a:lnTo>
                  <a:lnTo>
                    <a:pt x="1520" y="2815"/>
                  </a:lnTo>
                  <a:lnTo>
                    <a:pt x="1521" y="2814"/>
                  </a:lnTo>
                  <a:lnTo>
                    <a:pt x="1522" y="2812"/>
                  </a:lnTo>
                  <a:lnTo>
                    <a:pt x="1523" y="2810"/>
                  </a:lnTo>
                  <a:lnTo>
                    <a:pt x="1524" y="2808"/>
                  </a:lnTo>
                  <a:lnTo>
                    <a:pt x="1525" y="2806"/>
                  </a:lnTo>
                  <a:lnTo>
                    <a:pt x="1526" y="2804"/>
                  </a:lnTo>
                  <a:lnTo>
                    <a:pt x="1526" y="2802"/>
                  </a:lnTo>
                  <a:lnTo>
                    <a:pt x="1527" y="2800"/>
                  </a:lnTo>
                  <a:lnTo>
                    <a:pt x="1528" y="2798"/>
                  </a:lnTo>
                  <a:lnTo>
                    <a:pt x="1529" y="2796"/>
                  </a:lnTo>
                  <a:lnTo>
                    <a:pt x="1530" y="2794"/>
                  </a:lnTo>
                  <a:lnTo>
                    <a:pt x="1531" y="2792"/>
                  </a:lnTo>
                  <a:lnTo>
                    <a:pt x="1532" y="2790"/>
                  </a:lnTo>
                  <a:lnTo>
                    <a:pt x="1533" y="2788"/>
                  </a:lnTo>
                  <a:lnTo>
                    <a:pt x="1533" y="2786"/>
                  </a:lnTo>
                  <a:lnTo>
                    <a:pt x="1534" y="2784"/>
                  </a:lnTo>
                  <a:lnTo>
                    <a:pt x="1535" y="2782"/>
                  </a:lnTo>
                  <a:lnTo>
                    <a:pt x="1536" y="2780"/>
                  </a:lnTo>
                  <a:lnTo>
                    <a:pt x="1537" y="2778"/>
                  </a:lnTo>
                  <a:lnTo>
                    <a:pt x="1538" y="2776"/>
                  </a:lnTo>
                  <a:lnTo>
                    <a:pt x="1539" y="2773"/>
                  </a:lnTo>
                  <a:lnTo>
                    <a:pt x="1540" y="2771"/>
                  </a:lnTo>
                  <a:lnTo>
                    <a:pt x="1540" y="2769"/>
                  </a:lnTo>
                  <a:lnTo>
                    <a:pt x="1541" y="2767"/>
                  </a:lnTo>
                  <a:lnTo>
                    <a:pt x="1542" y="2765"/>
                  </a:lnTo>
                  <a:lnTo>
                    <a:pt x="1543" y="2763"/>
                  </a:lnTo>
                  <a:lnTo>
                    <a:pt x="1544" y="2761"/>
                  </a:lnTo>
                  <a:lnTo>
                    <a:pt x="1545" y="2759"/>
                  </a:lnTo>
                  <a:lnTo>
                    <a:pt x="1546" y="2757"/>
                  </a:lnTo>
                  <a:lnTo>
                    <a:pt x="1547" y="2754"/>
                  </a:lnTo>
                  <a:lnTo>
                    <a:pt x="1547" y="2752"/>
                  </a:lnTo>
                  <a:lnTo>
                    <a:pt x="1548" y="2750"/>
                  </a:lnTo>
                  <a:lnTo>
                    <a:pt x="1549" y="2748"/>
                  </a:lnTo>
                  <a:lnTo>
                    <a:pt x="1550" y="2746"/>
                  </a:lnTo>
                  <a:lnTo>
                    <a:pt x="1551" y="2744"/>
                  </a:lnTo>
                  <a:lnTo>
                    <a:pt x="1552" y="2741"/>
                  </a:lnTo>
                  <a:lnTo>
                    <a:pt x="1553" y="2739"/>
                  </a:lnTo>
                  <a:lnTo>
                    <a:pt x="1554" y="2737"/>
                  </a:lnTo>
                  <a:lnTo>
                    <a:pt x="1554" y="2735"/>
                  </a:lnTo>
                  <a:lnTo>
                    <a:pt x="1555" y="2733"/>
                  </a:lnTo>
                  <a:lnTo>
                    <a:pt x="1556" y="2730"/>
                  </a:lnTo>
                  <a:lnTo>
                    <a:pt x="1557" y="2728"/>
                  </a:lnTo>
                  <a:lnTo>
                    <a:pt x="1558" y="2726"/>
                  </a:lnTo>
                  <a:lnTo>
                    <a:pt x="1559" y="2724"/>
                  </a:lnTo>
                  <a:lnTo>
                    <a:pt x="1560" y="2722"/>
                  </a:lnTo>
                  <a:lnTo>
                    <a:pt x="1561" y="2719"/>
                  </a:lnTo>
                  <a:lnTo>
                    <a:pt x="1561" y="2717"/>
                  </a:lnTo>
                  <a:lnTo>
                    <a:pt x="1562" y="2715"/>
                  </a:lnTo>
                  <a:lnTo>
                    <a:pt x="1563" y="2712"/>
                  </a:lnTo>
                  <a:lnTo>
                    <a:pt x="1564" y="2710"/>
                  </a:lnTo>
                  <a:lnTo>
                    <a:pt x="1565" y="2708"/>
                  </a:lnTo>
                  <a:lnTo>
                    <a:pt x="1566" y="2706"/>
                  </a:lnTo>
                  <a:lnTo>
                    <a:pt x="1567" y="2703"/>
                  </a:lnTo>
                  <a:lnTo>
                    <a:pt x="1567" y="2701"/>
                  </a:lnTo>
                  <a:lnTo>
                    <a:pt x="1568" y="2699"/>
                  </a:lnTo>
                  <a:lnTo>
                    <a:pt x="1569" y="2696"/>
                  </a:lnTo>
                  <a:lnTo>
                    <a:pt x="1570" y="2694"/>
                  </a:lnTo>
                  <a:lnTo>
                    <a:pt x="1571" y="2692"/>
                  </a:lnTo>
                  <a:lnTo>
                    <a:pt x="1572" y="2689"/>
                  </a:lnTo>
                  <a:lnTo>
                    <a:pt x="1573" y="2687"/>
                  </a:lnTo>
                  <a:lnTo>
                    <a:pt x="1574" y="2685"/>
                  </a:lnTo>
                  <a:lnTo>
                    <a:pt x="1574" y="2682"/>
                  </a:lnTo>
                  <a:lnTo>
                    <a:pt x="1575" y="2680"/>
                  </a:lnTo>
                  <a:lnTo>
                    <a:pt x="1576" y="2677"/>
                  </a:lnTo>
                  <a:lnTo>
                    <a:pt x="1577" y="2675"/>
                  </a:lnTo>
                  <a:lnTo>
                    <a:pt x="1578" y="2673"/>
                  </a:lnTo>
                  <a:lnTo>
                    <a:pt x="1579" y="2670"/>
                  </a:lnTo>
                  <a:lnTo>
                    <a:pt x="1580" y="2668"/>
                  </a:lnTo>
                  <a:lnTo>
                    <a:pt x="1581" y="2665"/>
                  </a:lnTo>
                  <a:lnTo>
                    <a:pt x="1581" y="2663"/>
                  </a:lnTo>
                  <a:lnTo>
                    <a:pt x="1582" y="2661"/>
                  </a:lnTo>
                  <a:lnTo>
                    <a:pt x="1583" y="2658"/>
                  </a:lnTo>
                  <a:lnTo>
                    <a:pt x="1584" y="2656"/>
                  </a:lnTo>
                  <a:lnTo>
                    <a:pt x="1585" y="2653"/>
                  </a:lnTo>
                  <a:lnTo>
                    <a:pt x="1586" y="2651"/>
                  </a:lnTo>
                  <a:lnTo>
                    <a:pt x="1587" y="2648"/>
                  </a:lnTo>
                  <a:lnTo>
                    <a:pt x="1588" y="2646"/>
                  </a:lnTo>
                  <a:lnTo>
                    <a:pt x="1588" y="2643"/>
                  </a:lnTo>
                  <a:lnTo>
                    <a:pt x="1589" y="2641"/>
                  </a:lnTo>
                  <a:lnTo>
                    <a:pt x="1590" y="2638"/>
                  </a:lnTo>
                  <a:lnTo>
                    <a:pt x="1591" y="2636"/>
                  </a:lnTo>
                  <a:lnTo>
                    <a:pt x="1592" y="2633"/>
                  </a:lnTo>
                  <a:lnTo>
                    <a:pt x="1593" y="2631"/>
                  </a:lnTo>
                  <a:lnTo>
                    <a:pt x="1594" y="2628"/>
                  </a:lnTo>
                  <a:lnTo>
                    <a:pt x="1594" y="2628"/>
                  </a:lnTo>
                  <a:lnTo>
                    <a:pt x="1595" y="2626"/>
                  </a:lnTo>
                  <a:lnTo>
                    <a:pt x="1595" y="2623"/>
                  </a:lnTo>
                  <a:lnTo>
                    <a:pt x="1596" y="2621"/>
                  </a:lnTo>
                  <a:lnTo>
                    <a:pt x="1597" y="2618"/>
                  </a:lnTo>
                  <a:lnTo>
                    <a:pt x="1598" y="2616"/>
                  </a:lnTo>
                  <a:lnTo>
                    <a:pt x="1599" y="2613"/>
                  </a:lnTo>
                  <a:lnTo>
                    <a:pt x="1600" y="2611"/>
                  </a:lnTo>
                  <a:lnTo>
                    <a:pt x="1601" y="2608"/>
                  </a:lnTo>
                  <a:lnTo>
                    <a:pt x="1601" y="2606"/>
                  </a:lnTo>
                  <a:lnTo>
                    <a:pt x="1602" y="2603"/>
                  </a:lnTo>
                  <a:lnTo>
                    <a:pt x="1603" y="2600"/>
                  </a:lnTo>
                  <a:lnTo>
                    <a:pt x="1604" y="2598"/>
                  </a:lnTo>
                  <a:lnTo>
                    <a:pt x="1605" y="2595"/>
                  </a:lnTo>
                  <a:lnTo>
                    <a:pt x="1606" y="2593"/>
                  </a:lnTo>
                  <a:lnTo>
                    <a:pt x="1606" y="2590"/>
                  </a:lnTo>
                  <a:lnTo>
                    <a:pt x="1607" y="2588"/>
                  </a:lnTo>
                  <a:lnTo>
                    <a:pt x="1607" y="2588"/>
                  </a:lnTo>
                  <a:lnTo>
                    <a:pt x="1608" y="2585"/>
                  </a:lnTo>
                  <a:lnTo>
                    <a:pt x="1609" y="2582"/>
                  </a:lnTo>
                  <a:lnTo>
                    <a:pt x="1610" y="2580"/>
                  </a:lnTo>
                  <a:lnTo>
                    <a:pt x="1611" y="2577"/>
                  </a:lnTo>
                  <a:lnTo>
                    <a:pt x="1612" y="2574"/>
                  </a:lnTo>
                  <a:lnTo>
                    <a:pt x="1613" y="2571"/>
                  </a:lnTo>
                  <a:lnTo>
                    <a:pt x="1613" y="2568"/>
                  </a:lnTo>
                  <a:lnTo>
                    <a:pt x="1614" y="2565"/>
                  </a:lnTo>
                  <a:lnTo>
                    <a:pt x="1615" y="2562"/>
                  </a:lnTo>
                  <a:lnTo>
                    <a:pt x="1616" y="2559"/>
                  </a:lnTo>
                  <a:lnTo>
                    <a:pt x="1617" y="2556"/>
                  </a:lnTo>
                  <a:lnTo>
                    <a:pt x="1618" y="2553"/>
                  </a:lnTo>
                  <a:lnTo>
                    <a:pt x="1619" y="2550"/>
                  </a:lnTo>
                  <a:lnTo>
                    <a:pt x="1620" y="2547"/>
                  </a:lnTo>
                  <a:lnTo>
                    <a:pt x="1620" y="2544"/>
                  </a:lnTo>
                  <a:lnTo>
                    <a:pt x="1621" y="2541"/>
                  </a:lnTo>
                  <a:lnTo>
                    <a:pt x="1622" y="2538"/>
                  </a:lnTo>
                  <a:lnTo>
                    <a:pt x="1623" y="2534"/>
                  </a:lnTo>
                  <a:lnTo>
                    <a:pt x="1624" y="2531"/>
                  </a:lnTo>
                  <a:lnTo>
                    <a:pt x="1625" y="2528"/>
                  </a:lnTo>
                  <a:lnTo>
                    <a:pt x="1626" y="2524"/>
                  </a:lnTo>
                  <a:lnTo>
                    <a:pt x="1627" y="2521"/>
                  </a:lnTo>
                  <a:lnTo>
                    <a:pt x="1627" y="2517"/>
                  </a:lnTo>
                  <a:lnTo>
                    <a:pt x="1628" y="2514"/>
                  </a:lnTo>
                  <a:lnTo>
                    <a:pt x="1629" y="2510"/>
                  </a:lnTo>
                  <a:lnTo>
                    <a:pt x="1630" y="2507"/>
                  </a:lnTo>
                  <a:lnTo>
                    <a:pt x="1631" y="2503"/>
                  </a:lnTo>
                  <a:lnTo>
                    <a:pt x="1632" y="2500"/>
                  </a:lnTo>
                  <a:lnTo>
                    <a:pt x="1633" y="2496"/>
                  </a:lnTo>
                  <a:lnTo>
                    <a:pt x="1634" y="2492"/>
                  </a:lnTo>
                  <a:lnTo>
                    <a:pt x="1634" y="2488"/>
                  </a:lnTo>
                  <a:lnTo>
                    <a:pt x="1635" y="2485"/>
                  </a:lnTo>
                  <a:lnTo>
                    <a:pt x="1636" y="2481"/>
                  </a:lnTo>
                  <a:lnTo>
                    <a:pt x="1637" y="2477"/>
                  </a:lnTo>
                  <a:lnTo>
                    <a:pt x="1638" y="2473"/>
                  </a:lnTo>
                  <a:lnTo>
                    <a:pt x="1639" y="2469"/>
                  </a:lnTo>
                  <a:lnTo>
                    <a:pt x="1640" y="2465"/>
                  </a:lnTo>
                  <a:lnTo>
                    <a:pt x="1640" y="2461"/>
                  </a:lnTo>
                  <a:lnTo>
                    <a:pt x="1641" y="2457"/>
                  </a:lnTo>
                  <a:lnTo>
                    <a:pt x="1642" y="2452"/>
                  </a:lnTo>
                  <a:lnTo>
                    <a:pt x="1643" y="2448"/>
                  </a:lnTo>
                  <a:lnTo>
                    <a:pt x="1644" y="2444"/>
                  </a:lnTo>
                  <a:lnTo>
                    <a:pt x="1645" y="2440"/>
                  </a:lnTo>
                  <a:lnTo>
                    <a:pt x="1646" y="2435"/>
                  </a:lnTo>
                  <a:lnTo>
                    <a:pt x="1647" y="2431"/>
                  </a:lnTo>
                  <a:lnTo>
                    <a:pt x="1647" y="2426"/>
                  </a:lnTo>
                  <a:lnTo>
                    <a:pt x="1648" y="2422"/>
                  </a:lnTo>
                  <a:lnTo>
                    <a:pt x="1649" y="2417"/>
                  </a:lnTo>
                  <a:lnTo>
                    <a:pt x="1650" y="2413"/>
                  </a:lnTo>
                  <a:lnTo>
                    <a:pt x="1651" y="2408"/>
                  </a:lnTo>
                  <a:lnTo>
                    <a:pt x="1652" y="2403"/>
                  </a:lnTo>
                  <a:lnTo>
                    <a:pt x="1653" y="2398"/>
                  </a:lnTo>
                  <a:lnTo>
                    <a:pt x="1654" y="2394"/>
                  </a:lnTo>
                  <a:lnTo>
                    <a:pt x="1654" y="2389"/>
                  </a:lnTo>
                  <a:lnTo>
                    <a:pt x="1654" y="2389"/>
                  </a:lnTo>
                  <a:lnTo>
                    <a:pt x="1655" y="2384"/>
                  </a:lnTo>
                  <a:lnTo>
                    <a:pt x="1656" y="2379"/>
                  </a:lnTo>
                  <a:lnTo>
                    <a:pt x="1657" y="2374"/>
                  </a:lnTo>
                  <a:lnTo>
                    <a:pt x="1658" y="2369"/>
                  </a:lnTo>
                  <a:lnTo>
                    <a:pt x="1659" y="2364"/>
                  </a:lnTo>
                  <a:lnTo>
                    <a:pt x="1660" y="2359"/>
                  </a:lnTo>
                  <a:lnTo>
                    <a:pt x="1661" y="2354"/>
                  </a:lnTo>
                  <a:lnTo>
                    <a:pt x="1661" y="2349"/>
                  </a:lnTo>
                  <a:lnTo>
                    <a:pt x="1662" y="2344"/>
                  </a:lnTo>
                  <a:lnTo>
                    <a:pt x="1663" y="2339"/>
                  </a:lnTo>
                  <a:lnTo>
                    <a:pt x="1664" y="2334"/>
                  </a:lnTo>
                  <a:lnTo>
                    <a:pt x="1665" y="2329"/>
                  </a:lnTo>
                  <a:lnTo>
                    <a:pt x="1666" y="2324"/>
                  </a:lnTo>
                  <a:lnTo>
                    <a:pt x="1667" y="2319"/>
                  </a:lnTo>
                  <a:lnTo>
                    <a:pt x="1667" y="2314"/>
                  </a:lnTo>
                  <a:lnTo>
                    <a:pt x="1668" y="2308"/>
                  </a:lnTo>
                  <a:lnTo>
                    <a:pt x="1669" y="2303"/>
                  </a:lnTo>
                  <a:lnTo>
                    <a:pt x="1670" y="2298"/>
                  </a:lnTo>
                  <a:lnTo>
                    <a:pt x="1671" y="2293"/>
                  </a:lnTo>
                  <a:lnTo>
                    <a:pt x="1672" y="2288"/>
                  </a:lnTo>
                  <a:lnTo>
                    <a:pt x="1673" y="2282"/>
                  </a:lnTo>
                  <a:lnTo>
                    <a:pt x="1674" y="2277"/>
                  </a:lnTo>
                  <a:lnTo>
                    <a:pt x="1674" y="2272"/>
                  </a:lnTo>
                  <a:lnTo>
                    <a:pt x="1675" y="2267"/>
                  </a:lnTo>
                  <a:lnTo>
                    <a:pt x="1676" y="2261"/>
                  </a:lnTo>
                  <a:lnTo>
                    <a:pt x="1676" y="2261"/>
                  </a:lnTo>
                  <a:lnTo>
                    <a:pt x="1677" y="2256"/>
                  </a:lnTo>
                  <a:lnTo>
                    <a:pt x="1678" y="2251"/>
                  </a:lnTo>
                  <a:lnTo>
                    <a:pt x="1679" y="2246"/>
                  </a:lnTo>
                  <a:lnTo>
                    <a:pt x="1680" y="2240"/>
                  </a:lnTo>
                  <a:lnTo>
                    <a:pt x="1681" y="2235"/>
                  </a:lnTo>
                  <a:lnTo>
                    <a:pt x="1681" y="2230"/>
                  </a:lnTo>
                  <a:lnTo>
                    <a:pt x="1682" y="2224"/>
                  </a:lnTo>
                  <a:lnTo>
                    <a:pt x="1682" y="2224"/>
                  </a:lnTo>
                  <a:lnTo>
                    <a:pt x="1683" y="2219"/>
                  </a:lnTo>
                  <a:lnTo>
                    <a:pt x="1684" y="2214"/>
                  </a:lnTo>
                  <a:lnTo>
                    <a:pt x="1685" y="2208"/>
                  </a:lnTo>
                  <a:lnTo>
                    <a:pt x="1686" y="2203"/>
                  </a:lnTo>
                  <a:lnTo>
                    <a:pt x="1687" y="2197"/>
                  </a:lnTo>
                  <a:lnTo>
                    <a:pt x="1687" y="2192"/>
                  </a:lnTo>
                  <a:lnTo>
                    <a:pt x="1688" y="2186"/>
                  </a:lnTo>
                  <a:lnTo>
                    <a:pt x="1689" y="2181"/>
                  </a:lnTo>
                  <a:lnTo>
                    <a:pt x="1690" y="2175"/>
                  </a:lnTo>
                  <a:lnTo>
                    <a:pt x="1691" y="2170"/>
                  </a:lnTo>
                  <a:lnTo>
                    <a:pt x="1692" y="2164"/>
                  </a:lnTo>
                  <a:lnTo>
                    <a:pt x="1693" y="2159"/>
                  </a:lnTo>
                  <a:lnTo>
                    <a:pt x="1693" y="2153"/>
                  </a:lnTo>
                  <a:lnTo>
                    <a:pt x="1694" y="2148"/>
                  </a:lnTo>
                  <a:lnTo>
                    <a:pt x="1694" y="2148"/>
                  </a:lnTo>
                  <a:lnTo>
                    <a:pt x="1695" y="2142"/>
                  </a:lnTo>
                  <a:lnTo>
                    <a:pt x="1696" y="2136"/>
                  </a:lnTo>
                  <a:lnTo>
                    <a:pt x="1697" y="2131"/>
                  </a:lnTo>
                  <a:lnTo>
                    <a:pt x="1698" y="2125"/>
                  </a:lnTo>
                  <a:lnTo>
                    <a:pt x="1699" y="2119"/>
                  </a:lnTo>
                  <a:lnTo>
                    <a:pt x="1699" y="2114"/>
                  </a:lnTo>
                  <a:lnTo>
                    <a:pt x="1700" y="2108"/>
                  </a:lnTo>
                  <a:lnTo>
                    <a:pt x="1701" y="2102"/>
                  </a:lnTo>
                  <a:lnTo>
                    <a:pt x="1702" y="2097"/>
                  </a:lnTo>
                  <a:lnTo>
                    <a:pt x="1703" y="2091"/>
                  </a:lnTo>
                  <a:lnTo>
                    <a:pt x="1704" y="2085"/>
                  </a:lnTo>
                  <a:lnTo>
                    <a:pt x="1705" y="2079"/>
                  </a:lnTo>
                  <a:lnTo>
                    <a:pt x="1706" y="2074"/>
                  </a:lnTo>
                  <a:lnTo>
                    <a:pt x="1706" y="2068"/>
                  </a:lnTo>
                  <a:lnTo>
                    <a:pt x="1706" y="2068"/>
                  </a:lnTo>
                  <a:lnTo>
                    <a:pt x="1707" y="2062"/>
                  </a:lnTo>
                  <a:lnTo>
                    <a:pt x="1708" y="2056"/>
                  </a:lnTo>
                  <a:lnTo>
                    <a:pt x="1709" y="2050"/>
                  </a:lnTo>
                  <a:lnTo>
                    <a:pt x="1710" y="2044"/>
                  </a:lnTo>
                  <a:lnTo>
                    <a:pt x="1711" y="2039"/>
                  </a:lnTo>
                  <a:lnTo>
                    <a:pt x="1712" y="2033"/>
                  </a:lnTo>
                  <a:lnTo>
                    <a:pt x="1712" y="2027"/>
                  </a:lnTo>
                  <a:lnTo>
                    <a:pt x="1713" y="2021"/>
                  </a:lnTo>
                  <a:lnTo>
                    <a:pt x="1714" y="2015"/>
                  </a:lnTo>
                  <a:lnTo>
                    <a:pt x="1715" y="2009"/>
                  </a:lnTo>
                  <a:lnTo>
                    <a:pt x="1716" y="2003"/>
                  </a:lnTo>
                  <a:lnTo>
                    <a:pt x="1717" y="1997"/>
                  </a:lnTo>
                  <a:lnTo>
                    <a:pt x="1718" y="1991"/>
                  </a:lnTo>
                  <a:lnTo>
                    <a:pt x="1718" y="1985"/>
                  </a:lnTo>
                  <a:lnTo>
                    <a:pt x="1718" y="1985"/>
                  </a:lnTo>
                  <a:lnTo>
                    <a:pt x="1719" y="1979"/>
                  </a:lnTo>
                  <a:lnTo>
                    <a:pt x="1720" y="1973"/>
                  </a:lnTo>
                  <a:lnTo>
                    <a:pt x="1721" y="1967"/>
                  </a:lnTo>
                  <a:lnTo>
                    <a:pt x="1722" y="1960"/>
                  </a:lnTo>
                  <a:lnTo>
                    <a:pt x="1723" y="1954"/>
                  </a:lnTo>
                  <a:lnTo>
                    <a:pt x="1724" y="1948"/>
                  </a:lnTo>
                  <a:lnTo>
                    <a:pt x="1724" y="1942"/>
                  </a:lnTo>
                  <a:lnTo>
                    <a:pt x="1724" y="1942"/>
                  </a:lnTo>
                  <a:lnTo>
                    <a:pt x="1725" y="1936"/>
                  </a:lnTo>
                  <a:lnTo>
                    <a:pt x="1726" y="1929"/>
                  </a:lnTo>
                  <a:lnTo>
                    <a:pt x="1727" y="1923"/>
                  </a:lnTo>
                  <a:lnTo>
                    <a:pt x="1728" y="1917"/>
                  </a:lnTo>
                  <a:lnTo>
                    <a:pt x="1729" y="1910"/>
                  </a:lnTo>
                  <a:lnTo>
                    <a:pt x="1730" y="1904"/>
                  </a:lnTo>
                  <a:lnTo>
                    <a:pt x="1731" y="1898"/>
                  </a:lnTo>
                  <a:lnTo>
                    <a:pt x="1731" y="1891"/>
                  </a:lnTo>
                  <a:lnTo>
                    <a:pt x="1732" y="1885"/>
                  </a:lnTo>
                  <a:lnTo>
                    <a:pt x="1733" y="1878"/>
                  </a:lnTo>
                  <a:lnTo>
                    <a:pt x="1734" y="1872"/>
                  </a:lnTo>
                  <a:lnTo>
                    <a:pt x="1735" y="1865"/>
                  </a:lnTo>
                  <a:lnTo>
                    <a:pt x="1736" y="1859"/>
                  </a:lnTo>
                  <a:lnTo>
                    <a:pt x="1737" y="1852"/>
                  </a:lnTo>
                  <a:lnTo>
                    <a:pt x="1738" y="1846"/>
                  </a:lnTo>
                  <a:lnTo>
                    <a:pt x="1739" y="1839"/>
                  </a:lnTo>
                  <a:lnTo>
                    <a:pt x="1739" y="1833"/>
                  </a:lnTo>
                  <a:lnTo>
                    <a:pt x="1740" y="1826"/>
                  </a:lnTo>
                  <a:lnTo>
                    <a:pt x="1741" y="1819"/>
                  </a:lnTo>
                  <a:lnTo>
                    <a:pt x="1742" y="1813"/>
                  </a:lnTo>
                  <a:lnTo>
                    <a:pt x="1743" y="1806"/>
                  </a:lnTo>
                  <a:lnTo>
                    <a:pt x="1744" y="1799"/>
                  </a:lnTo>
                  <a:lnTo>
                    <a:pt x="1745" y="1793"/>
                  </a:lnTo>
                  <a:lnTo>
                    <a:pt x="1746" y="1786"/>
                  </a:lnTo>
                  <a:lnTo>
                    <a:pt x="1746" y="1779"/>
                  </a:lnTo>
                  <a:lnTo>
                    <a:pt x="1747" y="1773"/>
                  </a:lnTo>
                  <a:lnTo>
                    <a:pt x="1748" y="1766"/>
                  </a:lnTo>
                  <a:lnTo>
                    <a:pt x="1749" y="1759"/>
                  </a:lnTo>
                  <a:lnTo>
                    <a:pt x="1750" y="1752"/>
                  </a:lnTo>
                  <a:lnTo>
                    <a:pt x="1751" y="1746"/>
                  </a:lnTo>
                  <a:lnTo>
                    <a:pt x="1752" y="1739"/>
                  </a:lnTo>
                  <a:lnTo>
                    <a:pt x="1753" y="1732"/>
                  </a:lnTo>
                  <a:lnTo>
                    <a:pt x="1753" y="1725"/>
                  </a:lnTo>
                  <a:lnTo>
                    <a:pt x="1754" y="1718"/>
                  </a:lnTo>
                  <a:lnTo>
                    <a:pt x="1755" y="1711"/>
                  </a:lnTo>
                  <a:lnTo>
                    <a:pt x="1756" y="1704"/>
                  </a:lnTo>
                  <a:lnTo>
                    <a:pt x="1757" y="1698"/>
                  </a:lnTo>
                  <a:lnTo>
                    <a:pt x="1758" y="1691"/>
                  </a:lnTo>
                  <a:lnTo>
                    <a:pt x="1759" y="1684"/>
                  </a:lnTo>
                  <a:lnTo>
                    <a:pt x="1760" y="1677"/>
                  </a:lnTo>
                  <a:lnTo>
                    <a:pt x="1761" y="1670"/>
                  </a:lnTo>
                  <a:lnTo>
                    <a:pt x="1761" y="1663"/>
                  </a:lnTo>
                  <a:lnTo>
                    <a:pt x="1762" y="1656"/>
                  </a:lnTo>
                  <a:lnTo>
                    <a:pt x="1763" y="1649"/>
                  </a:lnTo>
                  <a:lnTo>
                    <a:pt x="1764" y="1642"/>
                  </a:lnTo>
                  <a:lnTo>
                    <a:pt x="1765" y="1635"/>
                  </a:lnTo>
                  <a:lnTo>
                    <a:pt x="1766" y="1627"/>
                  </a:lnTo>
                  <a:lnTo>
                    <a:pt x="1767" y="1620"/>
                  </a:lnTo>
                  <a:lnTo>
                    <a:pt x="1768" y="1613"/>
                  </a:lnTo>
                  <a:lnTo>
                    <a:pt x="1768" y="1606"/>
                  </a:lnTo>
                  <a:lnTo>
                    <a:pt x="1769" y="1599"/>
                  </a:lnTo>
                  <a:lnTo>
                    <a:pt x="1770" y="1592"/>
                  </a:lnTo>
                  <a:lnTo>
                    <a:pt x="1771" y="1585"/>
                  </a:lnTo>
                  <a:lnTo>
                    <a:pt x="1772" y="1577"/>
                  </a:lnTo>
                  <a:lnTo>
                    <a:pt x="1773" y="1570"/>
                  </a:lnTo>
                  <a:lnTo>
                    <a:pt x="1774" y="1563"/>
                  </a:lnTo>
                  <a:lnTo>
                    <a:pt x="1775" y="1556"/>
                  </a:lnTo>
                  <a:lnTo>
                    <a:pt x="1775" y="1548"/>
                  </a:lnTo>
                  <a:lnTo>
                    <a:pt x="1776" y="1541"/>
                  </a:lnTo>
                  <a:lnTo>
                    <a:pt x="1777" y="1534"/>
                  </a:lnTo>
                  <a:lnTo>
                    <a:pt x="1778" y="1526"/>
                  </a:lnTo>
                  <a:lnTo>
                    <a:pt x="1779" y="1519"/>
                  </a:lnTo>
                  <a:lnTo>
                    <a:pt x="1780" y="1512"/>
                  </a:lnTo>
                  <a:lnTo>
                    <a:pt x="1781" y="1504"/>
                  </a:lnTo>
                  <a:lnTo>
                    <a:pt x="1782" y="1497"/>
                  </a:lnTo>
                  <a:lnTo>
                    <a:pt x="1783" y="1490"/>
                  </a:lnTo>
                  <a:lnTo>
                    <a:pt x="1783" y="1482"/>
                  </a:lnTo>
                  <a:lnTo>
                    <a:pt x="1784" y="1475"/>
                  </a:lnTo>
                  <a:lnTo>
                    <a:pt x="1785" y="1467"/>
                  </a:lnTo>
                  <a:lnTo>
                    <a:pt x="1786" y="1460"/>
                  </a:lnTo>
                  <a:lnTo>
                    <a:pt x="1787" y="1452"/>
                  </a:lnTo>
                  <a:lnTo>
                    <a:pt x="1788" y="1445"/>
                  </a:lnTo>
                  <a:lnTo>
                    <a:pt x="1789" y="1437"/>
                  </a:lnTo>
                  <a:lnTo>
                    <a:pt x="1790" y="1430"/>
                  </a:lnTo>
                  <a:lnTo>
                    <a:pt x="1790" y="1422"/>
                  </a:lnTo>
                  <a:lnTo>
                    <a:pt x="1791" y="1415"/>
                  </a:lnTo>
                  <a:lnTo>
                    <a:pt x="1792" y="1407"/>
                  </a:lnTo>
                  <a:lnTo>
                    <a:pt x="1793" y="1399"/>
                  </a:lnTo>
                  <a:lnTo>
                    <a:pt x="1794" y="1392"/>
                  </a:lnTo>
                  <a:lnTo>
                    <a:pt x="1795" y="1384"/>
                  </a:lnTo>
                  <a:lnTo>
                    <a:pt x="1796" y="1376"/>
                  </a:lnTo>
                  <a:lnTo>
                    <a:pt x="1797" y="1369"/>
                  </a:lnTo>
                  <a:lnTo>
                    <a:pt x="1797" y="1361"/>
                  </a:lnTo>
                  <a:lnTo>
                    <a:pt x="1798" y="1353"/>
                  </a:lnTo>
                  <a:lnTo>
                    <a:pt x="1799" y="1346"/>
                  </a:lnTo>
                  <a:lnTo>
                    <a:pt x="1800" y="1338"/>
                  </a:lnTo>
                  <a:lnTo>
                    <a:pt x="1801" y="1330"/>
                  </a:lnTo>
                  <a:lnTo>
                    <a:pt x="1802" y="1322"/>
                  </a:lnTo>
                  <a:lnTo>
                    <a:pt x="1803" y="1314"/>
                  </a:lnTo>
                  <a:lnTo>
                    <a:pt x="1804" y="1307"/>
                  </a:lnTo>
                  <a:lnTo>
                    <a:pt x="1804" y="1299"/>
                  </a:lnTo>
                  <a:lnTo>
                    <a:pt x="1805" y="1291"/>
                  </a:lnTo>
                  <a:lnTo>
                    <a:pt x="1806" y="1283"/>
                  </a:lnTo>
                  <a:lnTo>
                    <a:pt x="1807" y="1275"/>
                  </a:lnTo>
                  <a:lnTo>
                    <a:pt x="1808" y="1267"/>
                  </a:lnTo>
                  <a:lnTo>
                    <a:pt x="1809" y="1259"/>
                  </a:lnTo>
                  <a:lnTo>
                    <a:pt x="1810" y="1251"/>
                  </a:lnTo>
                  <a:lnTo>
                    <a:pt x="1811" y="1243"/>
                  </a:lnTo>
                  <a:lnTo>
                    <a:pt x="1812" y="1235"/>
                  </a:lnTo>
                  <a:lnTo>
                    <a:pt x="1812" y="1227"/>
                  </a:lnTo>
                  <a:lnTo>
                    <a:pt x="1813" y="1219"/>
                  </a:lnTo>
                  <a:lnTo>
                    <a:pt x="1814" y="1211"/>
                  </a:lnTo>
                  <a:lnTo>
                    <a:pt x="1815" y="1203"/>
                  </a:lnTo>
                  <a:lnTo>
                    <a:pt x="1816" y="1195"/>
                  </a:lnTo>
                  <a:lnTo>
                    <a:pt x="1817" y="1187"/>
                  </a:lnTo>
                  <a:lnTo>
                    <a:pt x="1818" y="1179"/>
                  </a:lnTo>
                  <a:lnTo>
                    <a:pt x="1819" y="1171"/>
                  </a:lnTo>
                  <a:lnTo>
                    <a:pt x="1819" y="1163"/>
                  </a:lnTo>
                  <a:lnTo>
                    <a:pt x="1820" y="1155"/>
                  </a:lnTo>
                  <a:lnTo>
                    <a:pt x="1821" y="1147"/>
                  </a:lnTo>
                  <a:lnTo>
                    <a:pt x="1822" y="1138"/>
                  </a:lnTo>
                  <a:lnTo>
                    <a:pt x="1823" y="1130"/>
                  </a:lnTo>
                  <a:lnTo>
                    <a:pt x="1824" y="1122"/>
                  </a:lnTo>
                  <a:lnTo>
                    <a:pt x="1825" y="1114"/>
                  </a:lnTo>
                  <a:lnTo>
                    <a:pt x="1826" y="1106"/>
                  </a:lnTo>
                  <a:lnTo>
                    <a:pt x="1826" y="1097"/>
                  </a:lnTo>
                  <a:lnTo>
                    <a:pt x="1827" y="1089"/>
                  </a:lnTo>
                  <a:lnTo>
                    <a:pt x="1828" y="1081"/>
                  </a:lnTo>
                  <a:lnTo>
                    <a:pt x="1829" y="1072"/>
                  </a:lnTo>
                  <a:lnTo>
                    <a:pt x="1830" y="1064"/>
                  </a:lnTo>
                  <a:lnTo>
                    <a:pt x="1831" y="1056"/>
                  </a:lnTo>
                  <a:lnTo>
                    <a:pt x="1832" y="1047"/>
                  </a:lnTo>
                  <a:lnTo>
                    <a:pt x="1833" y="1039"/>
                  </a:lnTo>
                  <a:lnTo>
                    <a:pt x="1834" y="1031"/>
                  </a:lnTo>
                  <a:lnTo>
                    <a:pt x="1834" y="1022"/>
                  </a:lnTo>
                  <a:lnTo>
                    <a:pt x="1835" y="1014"/>
                  </a:lnTo>
                  <a:lnTo>
                    <a:pt x="1836" y="1005"/>
                  </a:lnTo>
                  <a:lnTo>
                    <a:pt x="1837" y="997"/>
                  </a:lnTo>
                  <a:lnTo>
                    <a:pt x="1838" y="988"/>
                  </a:lnTo>
                  <a:lnTo>
                    <a:pt x="1839" y="980"/>
                  </a:lnTo>
                  <a:lnTo>
                    <a:pt x="1840" y="971"/>
                  </a:lnTo>
                  <a:lnTo>
                    <a:pt x="1841" y="963"/>
                  </a:lnTo>
                  <a:lnTo>
                    <a:pt x="1841" y="954"/>
                  </a:lnTo>
                  <a:lnTo>
                    <a:pt x="1842" y="946"/>
                  </a:lnTo>
                  <a:lnTo>
                    <a:pt x="1843" y="937"/>
                  </a:lnTo>
                  <a:lnTo>
                    <a:pt x="1844" y="928"/>
                  </a:lnTo>
                  <a:lnTo>
                    <a:pt x="1845" y="920"/>
                  </a:lnTo>
                  <a:lnTo>
                    <a:pt x="1846" y="911"/>
                  </a:lnTo>
                  <a:lnTo>
                    <a:pt x="1847" y="902"/>
                  </a:lnTo>
                  <a:lnTo>
                    <a:pt x="1848" y="894"/>
                  </a:lnTo>
                  <a:lnTo>
                    <a:pt x="1848" y="885"/>
                  </a:lnTo>
                  <a:lnTo>
                    <a:pt x="1849" y="876"/>
                  </a:lnTo>
                  <a:lnTo>
                    <a:pt x="1850" y="868"/>
                  </a:lnTo>
                  <a:lnTo>
                    <a:pt x="1851" y="859"/>
                  </a:lnTo>
                  <a:lnTo>
                    <a:pt x="1852" y="850"/>
                  </a:lnTo>
                  <a:lnTo>
                    <a:pt x="1853" y="841"/>
                  </a:lnTo>
                  <a:lnTo>
                    <a:pt x="1854" y="833"/>
                  </a:lnTo>
                  <a:lnTo>
                    <a:pt x="1855" y="824"/>
                  </a:lnTo>
                  <a:lnTo>
                    <a:pt x="1856" y="815"/>
                  </a:lnTo>
                  <a:lnTo>
                    <a:pt x="1856" y="806"/>
                  </a:lnTo>
                  <a:lnTo>
                    <a:pt x="1857" y="797"/>
                  </a:lnTo>
                  <a:lnTo>
                    <a:pt x="1858" y="788"/>
                  </a:lnTo>
                  <a:lnTo>
                    <a:pt x="1859" y="779"/>
                  </a:lnTo>
                  <a:lnTo>
                    <a:pt x="1860" y="771"/>
                  </a:lnTo>
                  <a:lnTo>
                    <a:pt x="1861" y="762"/>
                  </a:lnTo>
                  <a:lnTo>
                    <a:pt x="1862" y="753"/>
                  </a:lnTo>
                  <a:lnTo>
                    <a:pt x="1863" y="744"/>
                  </a:lnTo>
                  <a:lnTo>
                    <a:pt x="1863" y="735"/>
                  </a:lnTo>
                  <a:lnTo>
                    <a:pt x="1864" y="726"/>
                  </a:lnTo>
                  <a:lnTo>
                    <a:pt x="1865" y="717"/>
                  </a:lnTo>
                  <a:lnTo>
                    <a:pt x="1866" y="708"/>
                  </a:lnTo>
                  <a:lnTo>
                    <a:pt x="1867" y="699"/>
                  </a:lnTo>
                  <a:lnTo>
                    <a:pt x="1868" y="690"/>
                  </a:lnTo>
                  <a:lnTo>
                    <a:pt x="1869" y="680"/>
                  </a:lnTo>
                  <a:lnTo>
                    <a:pt x="1870" y="671"/>
                  </a:lnTo>
                  <a:lnTo>
                    <a:pt x="1870" y="662"/>
                  </a:lnTo>
                  <a:lnTo>
                    <a:pt x="1871" y="653"/>
                  </a:lnTo>
                  <a:lnTo>
                    <a:pt x="1872" y="644"/>
                  </a:lnTo>
                  <a:lnTo>
                    <a:pt x="1873" y="635"/>
                  </a:lnTo>
                  <a:lnTo>
                    <a:pt x="1874" y="626"/>
                  </a:lnTo>
                  <a:lnTo>
                    <a:pt x="1875" y="616"/>
                  </a:lnTo>
                  <a:lnTo>
                    <a:pt x="1876" y="607"/>
                  </a:lnTo>
                  <a:lnTo>
                    <a:pt x="1877" y="598"/>
                  </a:lnTo>
                  <a:lnTo>
                    <a:pt x="1878" y="589"/>
                  </a:lnTo>
                  <a:lnTo>
                    <a:pt x="1878" y="579"/>
                  </a:lnTo>
                  <a:lnTo>
                    <a:pt x="1879" y="570"/>
                  </a:lnTo>
                  <a:lnTo>
                    <a:pt x="1880" y="561"/>
                  </a:lnTo>
                  <a:lnTo>
                    <a:pt x="1881" y="551"/>
                  </a:lnTo>
                  <a:lnTo>
                    <a:pt x="1882" y="542"/>
                  </a:lnTo>
                  <a:lnTo>
                    <a:pt x="1883" y="533"/>
                  </a:lnTo>
                  <a:lnTo>
                    <a:pt x="1883" y="533"/>
                  </a:lnTo>
                  <a:lnTo>
                    <a:pt x="1884" y="524"/>
                  </a:lnTo>
                  <a:lnTo>
                    <a:pt x="1884" y="515"/>
                  </a:lnTo>
                  <a:lnTo>
                    <a:pt x="1885" y="505"/>
                  </a:lnTo>
                  <a:lnTo>
                    <a:pt x="1886" y="496"/>
                  </a:lnTo>
                  <a:lnTo>
                    <a:pt x="1887" y="487"/>
                  </a:lnTo>
                  <a:lnTo>
                    <a:pt x="1888" y="478"/>
                  </a:lnTo>
                  <a:lnTo>
                    <a:pt x="1889" y="469"/>
                  </a:lnTo>
                  <a:lnTo>
                    <a:pt x="1890" y="459"/>
                  </a:lnTo>
                  <a:lnTo>
                    <a:pt x="1890" y="450"/>
                  </a:lnTo>
                  <a:lnTo>
                    <a:pt x="1891" y="441"/>
                  </a:lnTo>
                  <a:lnTo>
                    <a:pt x="1892" y="431"/>
                  </a:lnTo>
                  <a:lnTo>
                    <a:pt x="1893" y="422"/>
                  </a:lnTo>
                  <a:lnTo>
                    <a:pt x="1894" y="413"/>
                  </a:lnTo>
                  <a:lnTo>
                    <a:pt x="1895" y="404"/>
                  </a:lnTo>
                  <a:lnTo>
                    <a:pt x="1896" y="394"/>
                  </a:lnTo>
                  <a:lnTo>
                    <a:pt x="1896" y="385"/>
                  </a:lnTo>
                  <a:lnTo>
                    <a:pt x="1897" y="375"/>
                  </a:lnTo>
                  <a:lnTo>
                    <a:pt x="1898" y="366"/>
                  </a:lnTo>
                  <a:lnTo>
                    <a:pt x="1899" y="357"/>
                  </a:lnTo>
                  <a:lnTo>
                    <a:pt x="1899" y="357"/>
                  </a:lnTo>
                  <a:lnTo>
                    <a:pt x="1900" y="347"/>
                  </a:lnTo>
                  <a:lnTo>
                    <a:pt x="1901" y="337"/>
                  </a:lnTo>
                  <a:lnTo>
                    <a:pt x="1902" y="328"/>
                  </a:lnTo>
                  <a:lnTo>
                    <a:pt x="1903" y="319"/>
                  </a:lnTo>
                  <a:lnTo>
                    <a:pt x="1903" y="310"/>
                  </a:lnTo>
                  <a:lnTo>
                    <a:pt x="1904" y="301"/>
                  </a:lnTo>
                  <a:lnTo>
                    <a:pt x="1905" y="292"/>
                  </a:lnTo>
                  <a:lnTo>
                    <a:pt x="1906" y="283"/>
                  </a:lnTo>
                  <a:lnTo>
                    <a:pt x="1907" y="274"/>
                  </a:lnTo>
                  <a:lnTo>
                    <a:pt x="1908" y="266"/>
                  </a:lnTo>
                  <a:lnTo>
                    <a:pt x="1909" y="257"/>
                  </a:lnTo>
                  <a:lnTo>
                    <a:pt x="1910" y="249"/>
                  </a:lnTo>
                  <a:lnTo>
                    <a:pt x="1910" y="241"/>
                  </a:lnTo>
                  <a:lnTo>
                    <a:pt x="1911" y="233"/>
                  </a:lnTo>
                  <a:lnTo>
                    <a:pt x="1912" y="225"/>
                  </a:lnTo>
                  <a:lnTo>
                    <a:pt x="1913" y="217"/>
                  </a:lnTo>
                  <a:lnTo>
                    <a:pt x="1914" y="209"/>
                  </a:lnTo>
                  <a:lnTo>
                    <a:pt x="1915" y="202"/>
                  </a:lnTo>
                  <a:lnTo>
                    <a:pt x="1916" y="194"/>
                  </a:lnTo>
                  <a:lnTo>
                    <a:pt x="1917" y="187"/>
                  </a:lnTo>
                  <a:lnTo>
                    <a:pt x="1918" y="180"/>
                  </a:lnTo>
                  <a:lnTo>
                    <a:pt x="1918" y="173"/>
                  </a:lnTo>
                  <a:lnTo>
                    <a:pt x="1919" y="166"/>
                  </a:lnTo>
                  <a:lnTo>
                    <a:pt x="1920" y="159"/>
                  </a:lnTo>
                  <a:lnTo>
                    <a:pt x="1921" y="153"/>
                  </a:lnTo>
                  <a:lnTo>
                    <a:pt x="1922" y="146"/>
                  </a:lnTo>
                  <a:lnTo>
                    <a:pt x="1923" y="140"/>
                  </a:lnTo>
                  <a:lnTo>
                    <a:pt x="1924" y="134"/>
                  </a:lnTo>
                  <a:lnTo>
                    <a:pt x="1925" y="128"/>
                  </a:lnTo>
                  <a:lnTo>
                    <a:pt x="1925" y="122"/>
                  </a:lnTo>
                  <a:lnTo>
                    <a:pt x="1926" y="116"/>
                  </a:lnTo>
                  <a:lnTo>
                    <a:pt x="1927" y="110"/>
                  </a:lnTo>
                  <a:lnTo>
                    <a:pt x="1928" y="105"/>
                  </a:lnTo>
                  <a:lnTo>
                    <a:pt x="1929" y="100"/>
                  </a:lnTo>
                  <a:lnTo>
                    <a:pt x="1930" y="94"/>
                  </a:lnTo>
                  <a:lnTo>
                    <a:pt x="1931" y="89"/>
                  </a:lnTo>
                  <a:lnTo>
                    <a:pt x="1932" y="84"/>
                  </a:lnTo>
                  <a:lnTo>
                    <a:pt x="1932" y="79"/>
                  </a:lnTo>
                  <a:lnTo>
                    <a:pt x="1933" y="75"/>
                  </a:lnTo>
                  <a:lnTo>
                    <a:pt x="1934" y="70"/>
                  </a:lnTo>
                  <a:lnTo>
                    <a:pt x="1935" y="66"/>
                  </a:lnTo>
                  <a:lnTo>
                    <a:pt x="1936" y="62"/>
                  </a:lnTo>
                  <a:lnTo>
                    <a:pt x="1937" y="58"/>
                  </a:lnTo>
                  <a:lnTo>
                    <a:pt x="1938" y="54"/>
                  </a:lnTo>
                  <a:lnTo>
                    <a:pt x="1939" y="50"/>
                  </a:lnTo>
                  <a:lnTo>
                    <a:pt x="1940" y="46"/>
                  </a:lnTo>
                  <a:lnTo>
                    <a:pt x="1940" y="43"/>
                  </a:lnTo>
                  <a:lnTo>
                    <a:pt x="1941" y="39"/>
                  </a:lnTo>
                  <a:lnTo>
                    <a:pt x="1942" y="36"/>
                  </a:lnTo>
                  <a:lnTo>
                    <a:pt x="1943" y="33"/>
                  </a:lnTo>
                  <a:lnTo>
                    <a:pt x="1944" y="30"/>
                  </a:lnTo>
                  <a:lnTo>
                    <a:pt x="1945" y="27"/>
                  </a:lnTo>
                  <a:lnTo>
                    <a:pt x="1946" y="25"/>
                  </a:lnTo>
                  <a:lnTo>
                    <a:pt x="1947" y="22"/>
                  </a:lnTo>
                  <a:lnTo>
                    <a:pt x="1947" y="20"/>
                  </a:lnTo>
                  <a:lnTo>
                    <a:pt x="1948" y="18"/>
                  </a:lnTo>
                  <a:lnTo>
                    <a:pt x="1949" y="16"/>
                  </a:lnTo>
                  <a:lnTo>
                    <a:pt x="1950" y="14"/>
                  </a:lnTo>
                  <a:lnTo>
                    <a:pt x="1951" y="12"/>
                  </a:lnTo>
                  <a:lnTo>
                    <a:pt x="1952" y="11"/>
                  </a:lnTo>
                  <a:lnTo>
                    <a:pt x="1953" y="9"/>
                  </a:lnTo>
                  <a:lnTo>
                    <a:pt x="1954" y="8"/>
                  </a:lnTo>
                  <a:lnTo>
                    <a:pt x="1954" y="7"/>
                  </a:lnTo>
                  <a:lnTo>
                    <a:pt x="1955" y="6"/>
                  </a:lnTo>
                  <a:lnTo>
                    <a:pt x="1956" y="5"/>
                  </a:lnTo>
                  <a:lnTo>
                    <a:pt x="1957" y="4"/>
                  </a:lnTo>
                  <a:lnTo>
                    <a:pt x="1958" y="4"/>
                  </a:lnTo>
                  <a:lnTo>
                    <a:pt x="1959" y="3"/>
                  </a:lnTo>
                  <a:lnTo>
                    <a:pt x="1960" y="3"/>
                  </a:lnTo>
                  <a:lnTo>
                    <a:pt x="1961" y="3"/>
                  </a:lnTo>
                  <a:lnTo>
                    <a:pt x="1961" y="3"/>
                  </a:lnTo>
                  <a:lnTo>
                    <a:pt x="1962" y="3"/>
                  </a:lnTo>
                  <a:lnTo>
                    <a:pt x="1962" y="3"/>
                  </a:lnTo>
                  <a:lnTo>
                    <a:pt x="1963" y="3"/>
                  </a:lnTo>
                  <a:lnTo>
                    <a:pt x="1964" y="3"/>
                  </a:lnTo>
                  <a:lnTo>
                    <a:pt x="1965" y="3"/>
                  </a:lnTo>
                  <a:lnTo>
                    <a:pt x="1966" y="3"/>
                  </a:lnTo>
                  <a:lnTo>
                    <a:pt x="1967" y="3"/>
                  </a:lnTo>
                  <a:lnTo>
                    <a:pt x="1968" y="3"/>
                  </a:lnTo>
                  <a:lnTo>
                    <a:pt x="1969" y="3"/>
                  </a:lnTo>
                  <a:lnTo>
                    <a:pt x="1969" y="3"/>
                  </a:lnTo>
                  <a:lnTo>
                    <a:pt x="1970" y="3"/>
                  </a:lnTo>
                  <a:lnTo>
                    <a:pt x="1971" y="3"/>
                  </a:lnTo>
                  <a:lnTo>
                    <a:pt x="1972" y="3"/>
                  </a:lnTo>
                  <a:lnTo>
                    <a:pt x="1973" y="3"/>
                  </a:lnTo>
                  <a:lnTo>
                    <a:pt x="1974" y="3"/>
                  </a:lnTo>
                  <a:lnTo>
                    <a:pt x="1975" y="3"/>
                  </a:lnTo>
                  <a:lnTo>
                    <a:pt x="1975" y="2"/>
                  </a:lnTo>
                  <a:lnTo>
                    <a:pt x="1976" y="2"/>
                  </a:lnTo>
                  <a:lnTo>
                    <a:pt x="1977" y="2"/>
                  </a:lnTo>
                  <a:lnTo>
                    <a:pt x="1978" y="2"/>
                  </a:lnTo>
                  <a:lnTo>
                    <a:pt x="1979" y="2"/>
                  </a:lnTo>
                  <a:lnTo>
                    <a:pt x="1980" y="2"/>
                  </a:lnTo>
                  <a:lnTo>
                    <a:pt x="1981" y="2"/>
                  </a:lnTo>
                  <a:lnTo>
                    <a:pt x="1982" y="2"/>
                  </a:lnTo>
                  <a:lnTo>
                    <a:pt x="1982" y="2"/>
                  </a:lnTo>
                  <a:lnTo>
                    <a:pt x="1982" y="2"/>
                  </a:lnTo>
                  <a:lnTo>
                    <a:pt x="1983" y="2"/>
                  </a:lnTo>
                  <a:lnTo>
                    <a:pt x="1984" y="2"/>
                  </a:lnTo>
                  <a:lnTo>
                    <a:pt x="1985" y="2"/>
                  </a:lnTo>
                  <a:lnTo>
                    <a:pt x="1985" y="2"/>
                  </a:lnTo>
                  <a:lnTo>
                    <a:pt x="1986" y="2"/>
                  </a:lnTo>
                  <a:lnTo>
                    <a:pt x="1986" y="2"/>
                  </a:lnTo>
                  <a:lnTo>
                    <a:pt x="1987" y="2"/>
                  </a:lnTo>
                  <a:lnTo>
                    <a:pt x="1988" y="2"/>
                  </a:lnTo>
                  <a:lnTo>
                    <a:pt x="1989" y="2"/>
                  </a:lnTo>
                  <a:lnTo>
                    <a:pt x="1989" y="2"/>
                  </a:lnTo>
                  <a:lnTo>
                    <a:pt x="1990" y="2"/>
                  </a:lnTo>
                  <a:lnTo>
                    <a:pt x="1991" y="2"/>
                  </a:lnTo>
                  <a:lnTo>
                    <a:pt x="1992" y="2"/>
                  </a:lnTo>
                  <a:lnTo>
                    <a:pt x="1993" y="2"/>
                  </a:lnTo>
                  <a:lnTo>
                    <a:pt x="1993" y="2"/>
                  </a:lnTo>
                  <a:lnTo>
                    <a:pt x="1993" y="2"/>
                  </a:lnTo>
                  <a:lnTo>
                    <a:pt x="1994" y="2"/>
                  </a:lnTo>
                  <a:lnTo>
                    <a:pt x="1995" y="2"/>
                  </a:lnTo>
                  <a:lnTo>
                    <a:pt x="1996" y="2"/>
                  </a:lnTo>
                  <a:lnTo>
                    <a:pt x="1997" y="2"/>
                  </a:lnTo>
                  <a:lnTo>
                    <a:pt x="1997" y="2"/>
                  </a:lnTo>
                  <a:lnTo>
                    <a:pt x="1998" y="2"/>
                  </a:lnTo>
                  <a:lnTo>
                    <a:pt x="1999" y="2"/>
                  </a:lnTo>
                  <a:lnTo>
                    <a:pt x="2000" y="2"/>
                  </a:lnTo>
                  <a:lnTo>
                    <a:pt x="2001" y="2"/>
                  </a:lnTo>
                  <a:lnTo>
                    <a:pt x="2001" y="2"/>
                  </a:lnTo>
                  <a:lnTo>
                    <a:pt x="2001" y="2"/>
                  </a:lnTo>
                  <a:lnTo>
                    <a:pt x="2002" y="2"/>
                  </a:lnTo>
                  <a:lnTo>
                    <a:pt x="2003" y="2"/>
                  </a:lnTo>
                  <a:lnTo>
                    <a:pt x="2004" y="2"/>
                  </a:lnTo>
                  <a:lnTo>
                    <a:pt x="2005" y="2"/>
                  </a:lnTo>
                  <a:lnTo>
                    <a:pt x="2005" y="2"/>
                  </a:lnTo>
                  <a:lnTo>
                    <a:pt x="2006" y="2"/>
                  </a:lnTo>
                  <a:lnTo>
                    <a:pt x="2007" y="2"/>
                  </a:lnTo>
                  <a:lnTo>
                    <a:pt x="2008" y="2"/>
                  </a:lnTo>
                  <a:lnTo>
                    <a:pt x="2008" y="2"/>
                  </a:lnTo>
                  <a:lnTo>
                    <a:pt x="2009" y="2"/>
                  </a:lnTo>
                  <a:lnTo>
                    <a:pt x="2009" y="2"/>
                  </a:lnTo>
                  <a:lnTo>
                    <a:pt x="2010" y="2"/>
                  </a:lnTo>
                  <a:lnTo>
                    <a:pt x="2011" y="2"/>
                  </a:lnTo>
                  <a:lnTo>
                    <a:pt x="2012" y="1"/>
                  </a:lnTo>
                  <a:lnTo>
                    <a:pt x="2012" y="1"/>
                  </a:lnTo>
                  <a:lnTo>
                    <a:pt x="2012" y="1"/>
                  </a:lnTo>
                  <a:lnTo>
                    <a:pt x="2013" y="1"/>
                  </a:lnTo>
                  <a:lnTo>
                    <a:pt x="2014" y="1"/>
                  </a:lnTo>
                  <a:lnTo>
                    <a:pt x="2014" y="1"/>
                  </a:lnTo>
                  <a:lnTo>
                    <a:pt x="2015" y="1"/>
                  </a:lnTo>
                  <a:lnTo>
                    <a:pt x="2015" y="1"/>
                  </a:lnTo>
                  <a:lnTo>
                    <a:pt x="2016" y="1"/>
                  </a:lnTo>
                  <a:lnTo>
                    <a:pt x="2017" y="1"/>
                  </a:lnTo>
                  <a:lnTo>
                    <a:pt x="2018" y="1"/>
                  </a:lnTo>
                  <a:lnTo>
                    <a:pt x="2018" y="1"/>
                  </a:lnTo>
                  <a:lnTo>
                    <a:pt x="2019" y="1"/>
                  </a:lnTo>
                  <a:lnTo>
                    <a:pt x="2020" y="1"/>
                  </a:lnTo>
                  <a:lnTo>
                    <a:pt x="2021" y="1"/>
                  </a:lnTo>
                  <a:lnTo>
                    <a:pt x="2022" y="1"/>
                  </a:lnTo>
                  <a:lnTo>
                    <a:pt x="2022" y="1"/>
                  </a:lnTo>
                  <a:lnTo>
                    <a:pt x="2022" y="1"/>
                  </a:lnTo>
                  <a:lnTo>
                    <a:pt x="2023" y="1"/>
                  </a:lnTo>
                  <a:lnTo>
                    <a:pt x="2024" y="1"/>
                  </a:lnTo>
                  <a:lnTo>
                    <a:pt x="2025" y="1"/>
                  </a:lnTo>
                  <a:lnTo>
                    <a:pt x="2026" y="1"/>
                  </a:lnTo>
                  <a:lnTo>
                    <a:pt x="2026" y="1"/>
                  </a:lnTo>
                  <a:lnTo>
                    <a:pt x="2027" y="1"/>
                  </a:lnTo>
                  <a:lnTo>
                    <a:pt x="2028" y="1"/>
                  </a:lnTo>
                  <a:lnTo>
                    <a:pt x="2029" y="1"/>
                  </a:lnTo>
                  <a:lnTo>
                    <a:pt x="2030" y="1"/>
                  </a:lnTo>
                  <a:lnTo>
                    <a:pt x="2030" y="1"/>
                  </a:lnTo>
                  <a:lnTo>
                    <a:pt x="2030" y="1"/>
                  </a:lnTo>
                  <a:lnTo>
                    <a:pt x="2031" y="1"/>
                  </a:lnTo>
                  <a:lnTo>
                    <a:pt x="2032" y="1"/>
                  </a:lnTo>
                  <a:lnTo>
                    <a:pt x="2033" y="1"/>
                  </a:lnTo>
                  <a:lnTo>
                    <a:pt x="2034" y="1"/>
                  </a:lnTo>
                  <a:lnTo>
                    <a:pt x="2035" y="1"/>
                  </a:lnTo>
                  <a:lnTo>
                    <a:pt x="2035" y="1"/>
                  </a:lnTo>
                  <a:lnTo>
                    <a:pt x="2036" y="1"/>
                  </a:lnTo>
                  <a:lnTo>
                    <a:pt x="2037" y="1"/>
                  </a:lnTo>
                  <a:lnTo>
                    <a:pt x="2037" y="1"/>
                  </a:lnTo>
                  <a:lnTo>
                    <a:pt x="2038" y="1"/>
                  </a:lnTo>
                  <a:lnTo>
                    <a:pt x="2038" y="1"/>
                  </a:lnTo>
                  <a:lnTo>
                    <a:pt x="2039" y="1"/>
                  </a:lnTo>
                  <a:lnTo>
                    <a:pt x="2040" y="1"/>
                  </a:lnTo>
                  <a:lnTo>
                    <a:pt x="2041" y="0"/>
                  </a:lnTo>
                  <a:lnTo>
                    <a:pt x="2041" y="0"/>
                  </a:lnTo>
                  <a:lnTo>
                    <a:pt x="2041" y="0"/>
                  </a:lnTo>
                  <a:lnTo>
                    <a:pt x="2042" y="0"/>
                  </a:lnTo>
                  <a:lnTo>
                    <a:pt x="2043" y="0"/>
                  </a:lnTo>
                  <a:lnTo>
                    <a:pt x="2044" y="0"/>
                  </a:lnTo>
                  <a:lnTo>
                    <a:pt x="2045" y="0"/>
                  </a:lnTo>
                  <a:lnTo>
                    <a:pt x="2046" y="0"/>
                  </a:lnTo>
                  <a:lnTo>
                    <a:pt x="2047" y="0"/>
                  </a:lnTo>
                  <a:lnTo>
                    <a:pt x="2048" y="0"/>
                  </a:lnTo>
                  <a:lnTo>
                    <a:pt x="2048" y="0"/>
                  </a:lnTo>
                  <a:lnTo>
                    <a:pt x="2049" y="0"/>
                  </a:lnTo>
                  <a:lnTo>
                    <a:pt x="2050" y="0"/>
                  </a:lnTo>
                  <a:lnTo>
                    <a:pt x="2051" y="0"/>
                  </a:lnTo>
                  <a:lnTo>
                    <a:pt x="2052" y="0"/>
                  </a:lnTo>
                  <a:lnTo>
                    <a:pt x="2053" y="0"/>
                  </a:lnTo>
                  <a:lnTo>
                    <a:pt x="2054" y="0"/>
                  </a:lnTo>
                  <a:lnTo>
                    <a:pt x="2055" y="0"/>
                  </a:lnTo>
                  <a:lnTo>
                    <a:pt x="2055" y="0"/>
                  </a:lnTo>
                  <a:lnTo>
                    <a:pt x="2056" y="0"/>
                  </a:lnTo>
                  <a:lnTo>
                    <a:pt x="2057" y="0"/>
                  </a:lnTo>
                  <a:lnTo>
                    <a:pt x="2058" y="0"/>
                  </a:lnTo>
                  <a:lnTo>
                    <a:pt x="2059" y="0"/>
                  </a:lnTo>
                  <a:lnTo>
                    <a:pt x="2060" y="0"/>
                  </a:lnTo>
                  <a:lnTo>
                    <a:pt x="2061" y="0"/>
                  </a:lnTo>
                  <a:lnTo>
                    <a:pt x="2061" y="0"/>
                  </a:lnTo>
                  <a:lnTo>
                    <a:pt x="2062" y="0"/>
                  </a:lnTo>
                  <a:lnTo>
                    <a:pt x="2062" y="0"/>
                  </a:lnTo>
                  <a:lnTo>
                    <a:pt x="2063" y="0"/>
                  </a:lnTo>
                  <a:lnTo>
                    <a:pt x="2064" y="0"/>
                  </a:lnTo>
                  <a:lnTo>
                    <a:pt x="2065" y="0"/>
                  </a:lnTo>
                  <a:lnTo>
                    <a:pt x="2066" y="1"/>
                  </a:lnTo>
                  <a:lnTo>
                    <a:pt x="2067" y="1"/>
                  </a:lnTo>
                  <a:lnTo>
                    <a:pt x="2068" y="2"/>
                  </a:lnTo>
                  <a:lnTo>
                    <a:pt x="2069" y="3"/>
                  </a:lnTo>
                  <a:lnTo>
                    <a:pt x="2069" y="4"/>
                  </a:lnTo>
                  <a:lnTo>
                    <a:pt x="2070" y="5"/>
                  </a:lnTo>
                  <a:lnTo>
                    <a:pt x="2071" y="7"/>
                  </a:lnTo>
                  <a:lnTo>
                    <a:pt x="2072" y="8"/>
                  </a:lnTo>
                  <a:lnTo>
                    <a:pt x="2073" y="10"/>
                  </a:lnTo>
                  <a:lnTo>
                    <a:pt x="2074" y="12"/>
                  </a:lnTo>
                  <a:lnTo>
                    <a:pt x="2075" y="14"/>
                  </a:lnTo>
                  <a:lnTo>
                    <a:pt x="2076" y="16"/>
                  </a:lnTo>
                  <a:lnTo>
                    <a:pt x="2076" y="18"/>
                  </a:lnTo>
                  <a:lnTo>
                    <a:pt x="2077" y="21"/>
                  </a:lnTo>
                  <a:lnTo>
                    <a:pt x="2078" y="23"/>
                  </a:lnTo>
                  <a:lnTo>
                    <a:pt x="2079" y="26"/>
                  </a:lnTo>
                  <a:lnTo>
                    <a:pt x="2080" y="29"/>
                  </a:lnTo>
                  <a:lnTo>
                    <a:pt x="2081" y="32"/>
                  </a:lnTo>
                  <a:lnTo>
                    <a:pt x="2082" y="35"/>
                  </a:lnTo>
                  <a:lnTo>
                    <a:pt x="2083" y="38"/>
                  </a:lnTo>
                  <a:lnTo>
                    <a:pt x="2083" y="42"/>
                  </a:lnTo>
                  <a:lnTo>
                    <a:pt x="2084" y="45"/>
                  </a:lnTo>
                  <a:lnTo>
                    <a:pt x="2085" y="49"/>
                  </a:lnTo>
                  <a:lnTo>
                    <a:pt x="2086" y="53"/>
                  </a:lnTo>
                  <a:lnTo>
                    <a:pt x="2087" y="57"/>
                  </a:lnTo>
                  <a:lnTo>
                    <a:pt x="2088" y="61"/>
                  </a:lnTo>
                  <a:lnTo>
                    <a:pt x="2089" y="66"/>
                  </a:lnTo>
                  <a:lnTo>
                    <a:pt x="2090" y="70"/>
                  </a:lnTo>
                  <a:lnTo>
                    <a:pt x="2091" y="75"/>
                  </a:lnTo>
                  <a:lnTo>
                    <a:pt x="2091" y="79"/>
                  </a:lnTo>
                  <a:lnTo>
                    <a:pt x="2092" y="84"/>
                  </a:lnTo>
                  <a:lnTo>
                    <a:pt x="2093" y="89"/>
                  </a:lnTo>
                  <a:lnTo>
                    <a:pt x="2094" y="94"/>
                  </a:lnTo>
                  <a:lnTo>
                    <a:pt x="2095" y="100"/>
                  </a:lnTo>
                  <a:lnTo>
                    <a:pt x="2096" y="105"/>
                  </a:lnTo>
                  <a:lnTo>
                    <a:pt x="2097" y="111"/>
                  </a:lnTo>
                  <a:lnTo>
                    <a:pt x="2098" y="117"/>
                  </a:lnTo>
                  <a:lnTo>
                    <a:pt x="2098" y="122"/>
                  </a:lnTo>
                  <a:lnTo>
                    <a:pt x="2099" y="128"/>
                  </a:lnTo>
                  <a:lnTo>
                    <a:pt x="2100" y="135"/>
                  </a:lnTo>
                  <a:lnTo>
                    <a:pt x="2101" y="141"/>
                  </a:lnTo>
                  <a:lnTo>
                    <a:pt x="2102" y="147"/>
                  </a:lnTo>
                  <a:lnTo>
                    <a:pt x="2103" y="154"/>
                  </a:lnTo>
                  <a:lnTo>
                    <a:pt x="2104" y="161"/>
                  </a:lnTo>
                  <a:lnTo>
                    <a:pt x="2105" y="167"/>
                  </a:lnTo>
                  <a:lnTo>
                    <a:pt x="2105" y="174"/>
                  </a:lnTo>
                  <a:lnTo>
                    <a:pt x="2106" y="181"/>
                  </a:lnTo>
                  <a:lnTo>
                    <a:pt x="2107" y="189"/>
                  </a:lnTo>
                  <a:lnTo>
                    <a:pt x="2108" y="196"/>
                  </a:lnTo>
                  <a:lnTo>
                    <a:pt x="2109" y="204"/>
                  </a:lnTo>
                  <a:lnTo>
                    <a:pt x="2110" y="211"/>
                  </a:lnTo>
                  <a:lnTo>
                    <a:pt x="2111" y="219"/>
                  </a:lnTo>
                  <a:lnTo>
                    <a:pt x="2112" y="227"/>
                  </a:lnTo>
                  <a:lnTo>
                    <a:pt x="2113" y="235"/>
                  </a:lnTo>
                  <a:lnTo>
                    <a:pt x="2113" y="243"/>
                  </a:lnTo>
                  <a:lnTo>
                    <a:pt x="2114" y="251"/>
                  </a:lnTo>
                  <a:lnTo>
                    <a:pt x="2115" y="260"/>
                  </a:lnTo>
                  <a:lnTo>
                    <a:pt x="2116" y="268"/>
                  </a:lnTo>
                  <a:lnTo>
                    <a:pt x="2117" y="277"/>
                  </a:lnTo>
                  <a:lnTo>
                    <a:pt x="2118" y="286"/>
                  </a:lnTo>
                  <a:lnTo>
                    <a:pt x="2119" y="294"/>
                  </a:lnTo>
                  <a:lnTo>
                    <a:pt x="2120" y="303"/>
                  </a:lnTo>
                  <a:lnTo>
                    <a:pt x="2120" y="313"/>
                  </a:lnTo>
                  <a:lnTo>
                    <a:pt x="2121" y="322"/>
                  </a:lnTo>
                  <a:lnTo>
                    <a:pt x="2122" y="331"/>
                  </a:lnTo>
                  <a:lnTo>
                    <a:pt x="2123" y="341"/>
                  </a:lnTo>
                  <a:lnTo>
                    <a:pt x="2124" y="350"/>
                  </a:lnTo>
                  <a:lnTo>
                    <a:pt x="2124" y="350"/>
                  </a:lnTo>
                  <a:lnTo>
                    <a:pt x="2125" y="360"/>
                  </a:lnTo>
                  <a:lnTo>
                    <a:pt x="2126" y="369"/>
                  </a:lnTo>
                  <a:lnTo>
                    <a:pt x="2127" y="379"/>
                  </a:lnTo>
                  <a:lnTo>
                    <a:pt x="2127" y="388"/>
                  </a:lnTo>
                  <a:lnTo>
                    <a:pt x="2128" y="398"/>
                  </a:lnTo>
                  <a:lnTo>
                    <a:pt x="2129" y="407"/>
                  </a:lnTo>
                  <a:lnTo>
                    <a:pt x="2130" y="417"/>
                  </a:lnTo>
                  <a:lnTo>
                    <a:pt x="2131" y="426"/>
                  </a:lnTo>
                  <a:lnTo>
                    <a:pt x="2132" y="436"/>
                  </a:lnTo>
                  <a:lnTo>
                    <a:pt x="2133" y="445"/>
                  </a:lnTo>
                  <a:lnTo>
                    <a:pt x="2134" y="454"/>
                  </a:lnTo>
                  <a:lnTo>
                    <a:pt x="2134" y="464"/>
                  </a:lnTo>
                  <a:lnTo>
                    <a:pt x="2135" y="473"/>
                  </a:lnTo>
                  <a:lnTo>
                    <a:pt x="2136" y="482"/>
                  </a:lnTo>
                  <a:lnTo>
                    <a:pt x="2137" y="492"/>
                  </a:lnTo>
                  <a:lnTo>
                    <a:pt x="2138" y="501"/>
                  </a:lnTo>
                  <a:lnTo>
                    <a:pt x="2139" y="510"/>
                  </a:lnTo>
                  <a:lnTo>
                    <a:pt x="2140" y="520"/>
                  </a:lnTo>
                  <a:lnTo>
                    <a:pt x="2141" y="529"/>
                  </a:lnTo>
                  <a:lnTo>
                    <a:pt x="2141" y="538"/>
                  </a:lnTo>
                  <a:lnTo>
                    <a:pt x="2141" y="538"/>
                  </a:lnTo>
                  <a:lnTo>
                    <a:pt x="2142" y="547"/>
                  </a:lnTo>
                  <a:lnTo>
                    <a:pt x="2143" y="555"/>
                  </a:lnTo>
                  <a:lnTo>
                    <a:pt x="2144" y="564"/>
                  </a:lnTo>
                  <a:lnTo>
                    <a:pt x="2145" y="573"/>
                  </a:lnTo>
                  <a:lnTo>
                    <a:pt x="2145" y="581"/>
                  </a:lnTo>
                  <a:lnTo>
                    <a:pt x="2146" y="590"/>
                  </a:lnTo>
                  <a:lnTo>
                    <a:pt x="2147" y="598"/>
                  </a:lnTo>
                  <a:lnTo>
                    <a:pt x="2148" y="607"/>
                  </a:lnTo>
                  <a:lnTo>
                    <a:pt x="2148" y="607"/>
                  </a:lnTo>
                  <a:lnTo>
                    <a:pt x="2149" y="615"/>
                  </a:lnTo>
                  <a:lnTo>
                    <a:pt x="2150" y="624"/>
                  </a:lnTo>
                  <a:lnTo>
                    <a:pt x="2150" y="632"/>
                  </a:lnTo>
                  <a:lnTo>
                    <a:pt x="2151" y="641"/>
                  </a:lnTo>
                  <a:lnTo>
                    <a:pt x="2152" y="649"/>
                  </a:lnTo>
                  <a:lnTo>
                    <a:pt x="2153" y="658"/>
                  </a:lnTo>
                  <a:lnTo>
                    <a:pt x="2154" y="666"/>
                  </a:lnTo>
                  <a:lnTo>
                    <a:pt x="2154" y="675"/>
                  </a:lnTo>
                  <a:lnTo>
                    <a:pt x="2154" y="675"/>
                  </a:lnTo>
                  <a:lnTo>
                    <a:pt x="2155" y="683"/>
                  </a:lnTo>
                  <a:lnTo>
                    <a:pt x="2156" y="692"/>
                  </a:lnTo>
                  <a:lnTo>
                    <a:pt x="2157" y="700"/>
                  </a:lnTo>
                  <a:lnTo>
                    <a:pt x="2158" y="708"/>
                  </a:lnTo>
                  <a:lnTo>
                    <a:pt x="2159" y="717"/>
                  </a:lnTo>
                  <a:lnTo>
                    <a:pt x="2159" y="725"/>
                  </a:lnTo>
                  <a:lnTo>
                    <a:pt x="2160" y="733"/>
                  </a:lnTo>
                  <a:lnTo>
                    <a:pt x="2161" y="742"/>
                  </a:lnTo>
                  <a:lnTo>
                    <a:pt x="2161" y="742"/>
                  </a:lnTo>
                  <a:lnTo>
                    <a:pt x="2162" y="750"/>
                  </a:lnTo>
                  <a:lnTo>
                    <a:pt x="2163" y="758"/>
                  </a:lnTo>
                  <a:lnTo>
                    <a:pt x="2163" y="766"/>
                  </a:lnTo>
                  <a:lnTo>
                    <a:pt x="2164" y="775"/>
                  </a:lnTo>
                  <a:lnTo>
                    <a:pt x="2165" y="783"/>
                  </a:lnTo>
                  <a:lnTo>
                    <a:pt x="2166" y="791"/>
                  </a:lnTo>
                  <a:lnTo>
                    <a:pt x="2167" y="799"/>
                  </a:lnTo>
                  <a:lnTo>
                    <a:pt x="2168" y="808"/>
                  </a:lnTo>
                  <a:lnTo>
                    <a:pt x="2168" y="808"/>
                  </a:lnTo>
                  <a:lnTo>
                    <a:pt x="2168" y="816"/>
                  </a:lnTo>
                  <a:lnTo>
                    <a:pt x="2169" y="825"/>
                  </a:lnTo>
                  <a:lnTo>
                    <a:pt x="2170" y="833"/>
                  </a:lnTo>
                  <a:lnTo>
                    <a:pt x="2171" y="842"/>
                  </a:lnTo>
                  <a:lnTo>
                    <a:pt x="2172" y="850"/>
                  </a:lnTo>
                  <a:lnTo>
                    <a:pt x="2173" y="859"/>
                  </a:lnTo>
                  <a:lnTo>
                    <a:pt x="2174" y="867"/>
                  </a:lnTo>
                  <a:lnTo>
                    <a:pt x="2174" y="876"/>
                  </a:lnTo>
                  <a:lnTo>
                    <a:pt x="2175" y="884"/>
                  </a:lnTo>
                  <a:lnTo>
                    <a:pt x="2176" y="893"/>
                  </a:lnTo>
                  <a:lnTo>
                    <a:pt x="2177" y="901"/>
                  </a:lnTo>
                  <a:lnTo>
                    <a:pt x="2178" y="909"/>
                  </a:lnTo>
                  <a:lnTo>
                    <a:pt x="2179" y="918"/>
                  </a:lnTo>
                  <a:lnTo>
                    <a:pt x="2180" y="926"/>
                  </a:lnTo>
                  <a:lnTo>
                    <a:pt x="2180" y="934"/>
                  </a:lnTo>
                  <a:lnTo>
                    <a:pt x="2181" y="943"/>
                  </a:lnTo>
                  <a:lnTo>
                    <a:pt x="2182" y="951"/>
                  </a:lnTo>
                  <a:lnTo>
                    <a:pt x="2183" y="959"/>
                  </a:lnTo>
                  <a:lnTo>
                    <a:pt x="2184" y="968"/>
                  </a:lnTo>
                  <a:lnTo>
                    <a:pt x="2184" y="968"/>
                  </a:lnTo>
                  <a:lnTo>
                    <a:pt x="2185" y="976"/>
                  </a:lnTo>
                  <a:lnTo>
                    <a:pt x="2186" y="985"/>
                  </a:lnTo>
                  <a:lnTo>
                    <a:pt x="2186" y="993"/>
                  </a:lnTo>
                  <a:lnTo>
                    <a:pt x="2187" y="1001"/>
                  </a:lnTo>
                  <a:lnTo>
                    <a:pt x="2188" y="1010"/>
                  </a:lnTo>
                  <a:lnTo>
                    <a:pt x="2189" y="1018"/>
                  </a:lnTo>
                  <a:lnTo>
                    <a:pt x="2190" y="1027"/>
                  </a:lnTo>
                  <a:lnTo>
                    <a:pt x="2191" y="1035"/>
                  </a:lnTo>
                  <a:lnTo>
                    <a:pt x="2192" y="1043"/>
                  </a:lnTo>
                  <a:lnTo>
                    <a:pt x="2193" y="1051"/>
                  </a:lnTo>
                  <a:lnTo>
                    <a:pt x="2193" y="1060"/>
                  </a:lnTo>
                  <a:lnTo>
                    <a:pt x="2194" y="1068"/>
                  </a:lnTo>
                  <a:lnTo>
                    <a:pt x="2195" y="1076"/>
                  </a:lnTo>
                  <a:lnTo>
                    <a:pt x="2196" y="1085"/>
                  </a:lnTo>
                  <a:lnTo>
                    <a:pt x="2197" y="1093"/>
                  </a:lnTo>
                  <a:lnTo>
                    <a:pt x="2198" y="1101"/>
                  </a:lnTo>
                  <a:lnTo>
                    <a:pt x="2199" y="1109"/>
                  </a:lnTo>
                  <a:lnTo>
                    <a:pt x="2200" y="1117"/>
                  </a:lnTo>
                  <a:lnTo>
                    <a:pt x="2200" y="1125"/>
                  </a:lnTo>
                  <a:lnTo>
                    <a:pt x="2201" y="1134"/>
                  </a:lnTo>
                  <a:lnTo>
                    <a:pt x="2202" y="1142"/>
                  </a:lnTo>
                  <a:lnTo>
                    <a:pt x="2203" y="1150"/>
                  </a:lnTo>
                  <a:lnTo>
                    <a:pt x="2204" y="1158"/>
                  </a:lnTo>
                  <a:lnTo>
                    <a:pt x="2205" y="1166"/>
                  </a:lnTo>
                  <a:lnTo>
                    <a:pt x="2206" y="1174"/>
                  </a:lnTo>
                  <a:lnTo>
                    <a:pt x="2207" y="1182"/>
                  </a:lnTo>
                  <a:lnTo>
                    <a:pt x="2207" y="1190"/>
                  </a:lnTo>
                  <a:lnTo>
                    <a:pt x="2208" y="1198"/>
                  </a:lnTo>
                  <a:lnTo>
                    <a:pt x="2209" y="1206"/>
                  </a:lnTo>
                  <a:lnTo>
                    <a:pt x="2210" y="1214"/>
                  </a:lnTo>
                  <a:lnTo>
                    <a:pt x="2211" y="1222"/>
                  </a:lnTo>
                  <a:lnTo>
                    <a:pt x="2212" y="1230"/>
                  </a:lnTo>
                  <a:lnTo>
                    <a:pt x="2213" y="1238"/>
                  </a:lnTo>
                  <a:lnTo>
                    <a:pt x="2214" y="1246"/>
                  </a:lnTo>
                  <a:lnTo>
                    <a:pt x="2214" y="1254"/>
                  </a:lnTo>
                  <a:lnTo>
                    <a:pt x="2215" y="1261"/>
                  </a:lnTo>
                  <a:lnTo>
                    <a:pt x="2216" y="1269"/>
                  </a:lnTo>
                  <a:lnTo>
                    <a:pt x="2217" y="1277"/>
                  </a:lnTo>
                  <a:lnTo>
                    <a:pt x="2218" y="1285"/>
                  </a:lnTo>
                  <a:lnTo>
                    <a:pt x="2219" y="1293"/>
                  </a:lnTo>
                  <a:lnTo>
                    <a:pt x="2220" y="1301"/>
                  </a:lnTo>
                  <a:lnTo>
                    <a:pt x="2221" y="1308"/>
                  </a:lnTo>
                  <a:lnTo>
                    <a:pt x="2221" y="1316"/>
                  </a:lnTo>
                  <a:lnTo>
                    <a:pt x="2222" y="1324"/>
                  </a:lnTo>
                  <a:lnTo>
                    <a:pt x="2223" y="1331"/>
                  </a:lnTo>
                  <a:lnTo>
                    <a:pt x="2224" y="1339"/>
                  </a:lnTo>
                  <a:lnTo>
                    <a:pt x="2225" y="1347"/>
                  </a:lnTo>
                  <a:lnTo>
                    <a:pt x="2226" y="1355"/>
                  </a:lnTo>
                  <a:lnTo>
                    <a:pt x="2227" y="1362"/>
                  </a:lnTo>
                  <a:lnTo>
                    <a:pt x="2228" y="1370"/>
                  </a:lnTo>
                  <a:lnTo>
                    <a:pt x="2228" y="1377"/>
                  </a:lnTo>
                  <a:lnTo>
                    <a:pt x="2229" y="1385"/>
                  </a:lnTo>
                  <a:lnTo>
                    <a:pt x="2230" y="1393"/>
                  </a:lnTo>
                  <a:lnTo>
                    <a:pt x="2231" y="1400"/>
                  </a:lnTo>
                  <a:lnTo>
                    <a:pt x="2232" y="1408"/>
                  </a:lnTo>
                  <a:lnTo>
                    <a:pt x="2233" y="1415"/>
                  </a:lnTo>
                  <a:lnTo>
                    <a:pt x="2234" y="1423"/>
                  </a:lnTo>
                  <a:lnTo>
                    <a:pt x="2235" y="1430"/>
                  </a:lnTo>
                  <a:lnTo>
                    <a:pt x="2236" y="1438"/>
                  </a:lnTo>
                  <a:lnTo>
                    <a:pt x="2236" y="1445"/>
                  </a:lnTo>
                  <a:lnTo>
                    <a:pt x="2237" y="1453"/>
                  </a:lnTo>
                  <a:lnTo>
                    <a:pt x="2238" y="1460"/>
                  </a:lnTo>
                  <a:lnTo>
                    <a:pt x="2239" y="1467"/>
                  </a:lnTo>
                  <a:lnTo>
                    <a:pt x="2240" y="1475"/>
                  </a:lnTo>
                  <a:lnTo>
                    <a:pt x="2241" y="1482"/>
                  </a:lnTo>
                  <a:lnTo>
                    <a:pt x="2242" y="1490"/>
                  </a:lnTo>
                  <a:lnTo>
                    <a:pt x="2243" y="1497"/>
                  </a:lnTo>
                  <a:lnTo>
                    <a:pt x="2243" y="1504"/>
                  </a:lnTo>
                  <a:lnTo>
                    <a:pt x="2244" y="1512"/>
                  </a:lnTo>
                  <a:lnTo>
                    <a:pt x="2245" y="1519"/>
                  </a:lnTo>
                  <a:lnTo>
                    <a:pt x="2246" y="1526"/>
                  </a:lnTo>
                  <a:lnTo>
                    <a:pt x="2247" y="1533"/>
                  </a:lnTo>
                  <a:lnTo>
                    <a:pt x="2248" y="1541"/>
                  </a:lnTo>
                  <a:lnTo>
                    <a:pt x="2249" y="1548"/>
                  </a:lnTo>
                  <a:lnTo>
                    <a:pt x="2250" y="1555"/>
                  </a:lnTo>
                  <a:lnTo>
                    <a:pt x="2250" y="1562"/>
                  </a:lnTo>
                  <a:lnTo>
                    <a:pt x="2251" y="1569"/>
                  </a:lnTo>
                  <a:lnTo>
                    <a:pt x="2252" y="1577"/>
                  </a:lnTo>
                  <a:lnTo>
                    <a:pt x="2253" y="1584"/>
                  </a:lnTo>
                  <a:lnTo>
                    <a:pt x="2254" y="1591"/>
                  </a:lnTo>
                  <a:lnTo>
                    <a:pt x="2255" y="1598"/>
                  </a:lnTo>
                  <a:lnTo>
                    <a:pt x="2256" y="1605"/>
                  </a:lnTo>
                  <a:lnTo>
                    <a:pt x="2257" y="1612"/>
                  </a:lnTo>
                  <a:lnTo>
                    <a:pt x="2257" y="1619"/>
                  </a:lnTo>
                  <a:lnTo>
                    <a:pt x="2258" y="1626"/>
                  </a:lnTo>
                  <a:lnTo>
                    <a:pt x="2259" y="1633"/>
                  </a:lnTo>
                  <a:lnTo>
                    <a:pt x="2260" y="1640"/>
                  </a:lnTo>
                  <a:lnTo>
                    <a:pt x="2261" y="1647"/>
                  </a:lnTo>
                  <a:lnTo>
                    <a:pt x="2262" y="1654"/>
                  </a:lnTo>
                  <a:lnTo>
                    <a:pt x="2263" y="1661"/>
                  </a:lnTo>
                  <a:lnTo>
                    <a:pt x="2264" y="1668"/>
                  </a:lnTo>
                  <a:lnTo>
                    <a:pt x="2264" y="1675"/>
                  </a:lnTo>
                  <a:lnTo>
                    <a:pt x="2265" y="1682"/>
                  </a:lnTo>
                  <a:lnTo>
                    <a:pt x="2266" y="1689"/>
                  </a:lnTo>
                  <a:lnTo>
                    <a:pt x="2267" y="1696"/>
                  </a:lnTo>
                  <a:lnTo>
                    <a:pt x="2268" y="1703"/>
                  </a:lnTo>
                  <a:lnTo>
                    <a:pt x="2269" y="1710"/>
                  </a:lnTo>
                  <a:lnTo>
                    <a:pt x="2270" y="1716"/>
                  </a:lnTo>
                  <a:lnTo>
                    <a:pt x="2271" y="1723"/>
                  </a:lnTo>
                  <a:lnTo>
                    <a:pt x="2271" y="1730"/>
                  </a:lnTo>
                  <a:lnTo>
                    <a:pt x="2272" y="1737"/>
                  </a:lnTo>
                  <a:lnTo>
                    <a:pt x="2273" y="1743"/>
                  </a:lnTo>
                  <a:lnTo>
                    <a:pt x="2274" y="1750"/>
                  </a:lnTo>
                  <a:lnTo>
                    <a:pt x="2275" y="1757"/>
                  </a:lnTo>
                  <a:lnTo>
                    <a:pt x="2276" y="1764"/>
                  </a:lnTo>
                  <a:lnTo>
                    <a:pt x="2277" y="1770"/>
                  </a:lnTo>
                  <a:lnTo>
                    <a:pt x="2278" y="1777"/>
                  </a:lnTo>
                  <a:lnTo>
                    <a:pt x="2278" y="1784"/>
                  </a:lnTo>
                  <a:lnTo>
                    <a:pt x="2279" y="1790"/>
                  </a:lnTo>
                  <a:lnTo>
                    <a:pt x="2280" y="1797"/>
                  </a:lnTo>
                  <a:lnTo>
                    <a:pt x="2281" y="1804"/>
                  </a:lnTo>
                  <a:lnTo>
                    <a:pt x="2282" y="1810"/>
                  </a:lnTo>
                  <a:lnTo>
                    <a:pt x="2283" y="1817"/>
                  </a:lnTo>
                  <a:lnTo>
                    <a:pt x="2284" y="1823"/>
                  </a:lnTo>
                  <a:lnTo>
                    <a:pt x="2285" y="1830"/>
                  </a:lnTo>
                  <a:lnTo>
                    <a:pt x="2285" y="1836"/>
                  </a:lnTo>
                  <a:lnTo>
                    <a:pt x="2286" y="1843"/>
                  </a:lnTo>
                  <a:lnTo>
                    <a:pt x="2287" y="1849"/>
                  </a:lnTo>
                  <a:lnTo>
                    <a:pt x="2288" y="1856"/>
                  </a:lnTo>
                  <a:lnTo>
                    <a:pt x="2289" y="1862"/>
                  </a:lnTo>
                  <a:lnTo>
                    <a:pt x="2290" y="1869"/>
                  </a:lnTo>
                  <a:lnTo>
                    <a:pt x="2291" y="1875"/>
                  </a:lnTo>
                  <a:lnTo>
                    <a:pt x="2292" y="1882"/>
                  </a:lnTo>
                  <a:lnTo>
                    <a:pt x="2292" y="1888"/>
                  </a:lnTo>
                  <a:lnTo>
                    <a:pt x="2293" y="1894"/>
                  </a:lnTo>
                  <a:lnTo>
                    <a:pt x="2294" y="1901"/>
                  </a:lnTo>
                  <a:lnTo>
                    <a:pt x="2295" y="1907"/>
                  </a:lnTo>
                  <a:lnTo>
                    <a:pt x="2296" y="1913"/>
                  </a:lnTo>
                  <a:lnTo>
                    <a:pt x="2297" y="1920"/>
                  </a:lnTo>
                  <a:lnTo>
                    <a:pt x="2298" y="1926"/>
                  </a:lnTo>
                  <a:lnTo>
                    <a:pt x="2299" y="1932"/>
                  </a:lnTo>
                  <a:lnTo>
                    <a:pt x="2299" y="1932"/>
                  </a:lnTo>
                  <a:lnTo>
                    <a:pt x="2299" y="1938"/>
                  </a:lnTo>
                  <a:lnTo>
                    <a:pt x="2300" y="1944"/>
                  </a:lnTo>
                  <a:lnTo>
                    <a:pt x="2301" y="1951"/>
                  </a:lnTo>
                  <a:lnTo>
                    <a:pt x="2302" y="1957"/>
                  </a:lnTo>
                  <a:lnTo>
                    <a:pt x="2303" y="1963"/>
                  </a:lnTo>
                  <a:lnTo>
                    <a:pt x="2304" y="1969"/>
                  </a:lnTo>
                  <a:lnTo>
                    <a:pt x="2305" y="1975"/>
                  </a:lnTo>
                  <a:lnTo>
                    <a:pt x="2305" y="1975"/>
                  </a:lnTo>
                  <a:lnTo>
                    <a:pt x="2305" y="1981"/>
                  </a:lnTo>
                  <a:lnTo>
                    <a:pt x="2306" y="1987"/>
                  </a:lnTo>
                  <a:lnTo>
                    <a:pt x="2307" y="1993"/>
                  </a:lnTo>
                  <a:lnTo>
                    <a:pt x="2308" y="1999"/>
                  </a:lnTo>
                  <a:lnTo>
                    <a:pt x="2309" y="2005"/>
                  </a:lnTo>
                  <a:lnTo>
                    <a:pt x="2310" y="2011"/>
                  </a:lnTo>
                  <a:lnTo>
                    <a:pt x="2311" y="2017"/>
                  </a:lnTo>
                  <a:lnTo>
                    <a:pt x="2311" y="2023"/>
                  </a:lnTo>
                  <a:lnTo>
                    <a:pt x="2312" y="2029"/>
                  </a:lnTo>
                  <a:lnTo>
                    <a:pt x="2313" y="2035"/>
                  </a:lnTo>
                  <a:lnTo>
                    <a:pt x="2314" y="2040"/>
                  </a:lnTo>
                  <a:lnTo>
                    <a:pt x="2315" y="2046"/>
                  </a:lnTo>
                  <a:lnTo>
                    <a:pt x="2316" y="2052"/>
                  </a:lnTo>
                  <a:lnTo>
                    <a:pt x="2317" y="2058"/>
                  </a:lnTo>
                  <a:lnTo>
                    <a:pt x="2317" y="2058"/>
                  </a:lnTo>
                  <a:lnTo>
                    <a:pt x="2318" y="2064"/>
                  </a:lnTo>
                  <a:lnTo>
                    <a:pt x="2318" y="2070"/>
                  </a:lnTo>
                  <a:lnTo>
                    <a:pt x="2319" y="2075"/>
                  </a:lnTo>
                  <a:lnTo>
                    <a:pt x="2320" y="2081"/>
                  </a:lnTo>
                  <a:lnTo>
                    <a:pt x="2321" y="2087"/>
                  </a:lnTo>
                  <a:lnTo>
                    <a:pt x="2322" y="2093"/>
                  </a:lnTo>
                  <a:lnTo>
                    <a:pt x="2323" y="2098"/>
                  </a:lnTo>
                  <a:lnTo>
                    <a:pt x="2324" y="2104"/>
                  </a:lnTo>
                  <a:lnTo>
                    <a:pt x="2324" y="2110"/>
                  </a:lnTo>
                  <a:lnTo>
                    <a:pt x="2325" y="2115"/>
                  </a:lnTo>
                  <a:lnTo>
                    <a:pt x="2326" y="2121"/>
                  </a:lnTo>
                  <a:lnTo>
                    <a:pt x="2327" y="2127"/>
                  </a:lnTo>
                  <a:lnTo>
                    <a:pt x="2328" y="2132"/>
                  </a:lnTo>
                  <a:lnTo>
                    <a:pt x="2329" y="2138"/>
                  </a:lnTo>
                  <a:lnTo>
                    <a:pt x="2329" y="2138"/>
                  </a:lnTo>
                  <a:lnTo>
                    <a:pt x="2330" y="2143"/>
                  </a:lnTo>
                  <a:lnTo>
                    <a:pt x="2330" y="2149"/>
                  </a:lnTo>
                  <a:lnTo>
                    <a:pt x="2331" y="2154"/>
                  </a:lnTo>
                  <a:lnTo>
                    <a:pt x="2332" y="2160"/>
                  </a:lnTo>
                  <a:lnTo>
                    <a:pt x="2333" y="2166"/>
                  </a:lnTo>
                  <a:lnTo>
                    <a:pt x="2334" y="2171"/>
                  </a:lnTo>
                  <a:lnTo>
                    <a:pt x="2335" y="2177"/>
                  </a:lnTo>
                  <a:lnTo>
                    <a:pt x="2336" y="2182"/>
                  </a:lnTo>
                  <a:lnTo>
                    <a:pt x="2336" y="2187"/>
                  </a:lnTo>
                  <a:lnTo>
                    <a:pt x="2337" y="2193"/>
                  </a:lnTo>
                  <a:lnTo>
                    <a:pt x="2338" y="2198"/>
                  </a:lnTo>
                  <a:lnTo>
                    <a:pt x="2339" y="2204"/>
                  </a:lnTo>
                  <a:lnTo>
                    <a:pt x="2340" y="2209"/>
                  </a:lnTo>
                  <a:lnTo>
                    <a:pt x="2341" y="2214"/>
                  </a:lnTo>
                  <a:lnTo>
                    <a:pt x="2341" y="2214"/>
                  </a:lnTo>
                  <a:lnTo>
                    <a:pt x="2342" y="2220"/>
                  </a:lnTo>
                  <a:lnTo>
                    <a:pt x="2342" y="2225"/>
                  </a:lnTo>
                  <a:lnTo>
                    <a:pt x="2343" y="2230"/>
                  </a:lnTo>
                  <a:lnTo>
                    <a:pt x="2344" y="2236"/>
                  </a:lnTo>
                  <a:lnTo>
                    <a:pt x="2345" y="2241"/>
                  </a:lnTo>
                  <a:lnTo>
                    <a:pt x="2346" y="2246"/>
                  </a:lnTo>
                  <a:lnTo>
                    <a:pt x="2347" y="2252"/>
                  </a:lnTo>
                  <a:lnTo>
                    <a:pt x="2347" y="2252"/>
                  </a:lnTo>
                  <a:lnTo>
                    <a:pt x="2348" y="2257"/>
                  </a:lnTo>
                  <a:lnTo>
                    <a:pt x="2349" y="2262"/>
                  </a:lnTo>
                  <a:lnTo>
                    <a:pt x="2349" y="2267"/>
                  </a:lnTo>
                  <a:lnTo>
                    <a:pt x="2350" y="2273"/>
                  </a:lnTo>
                  <a:lnTo>
                    <a:pt x="2351" y="2278"/>
                  </a:lnTo>
                  <a:lnTo>
                    <a:pt x="2352" y="2283"/>
                  </a:lnTo>
                  <a:lnTo>
                    <a:pt x="2353" y="2288"/>
                  </a:lnTo>
                  <a:lnTo>
                    <a:pt x="2354" y="2294"/>
                  </a:lnTo>
                  <a:lnTo>
                    <a:pt x="2355" y="2299"/>
                  </a:lnTo>
                  <a:lnTo>
                    <a:pt x="2356" y="2304"/>
                  </a:lnTo>
                  <a:lnTo>
                    <a:pt x="2356" y="2309"/>
                  </a:lnTo>
                  <a:lnTo>
                    <a:pt x="2357" y="2314"/>
                  </a:lnTo>
                  <a:lnTo>
                    <a:pt x="2358" y="2319"/>
                  </a:lnTo>
                  <a:lnTo>
                    <a:pt x="2359" y="2324"/>
                  </a:lnTo>
                  <a:lnTo>
                    <a:pt x="2360" y="2329"/>
                  </a:lnTo>
                  <a:lnTo>
                    <a:pt x="2361" y="2335"/>
                  </a:lnTo>
                  <a:lnTo>
                    <a:pt x="2362" y="2340"/>
                  </a:lnTo>
                  <a:lnTo>
                    <a:pt x="2362" y="2345"/>
                  </a:lnTo>
                  <a:lnTo>
                    <a:pt x="2363" y="2350"/>
                  </a:lnTo>
                  <a:lnTo>
                    <a:pt x="2364" y="2355"/>
                  </a:lnTo>
                  <a:lnTo>
                    <a:pt x="2365" y="2360"/>
                  </a:lnTo>
                  <a:lnTo>
                    <a:pt x="2366" y="2364"/>
                  </a:lnTo>
                  <a:lnTo>
                    <a:pt x="2367" y="2369"/>
                  </a:lnTo>
                  <a:lnTo>
                    <a:pt x="2368" y="2374"/>
                  </a:lnTo>
                  <a:lnTo>
                    <a:pt x="2369" y="2379"/>
                  </a:lnTo>
                  <a:lnTo>
                    <a:pt x="2369" y="2379"/>
                  </a:lnTo>
                  <a:lnTo>
                    <a:pt x="2369" y="2384"/>
                  </a:lnTo>
                  <a:lnTo>
                    <a:pt x="2370" y="2389"/>
                  </a:lnTo>
                  <a:lnTo>
                    <a:pt x="2371" y="2394"/>
                  </a:lnTo>
                  <a:lnTo>
                    <a:pt x="2372" y="2399"/>
                  </a:lnTo>
                  <a:lnTo>
                    <a:pt x="2373" y="2403"/>
                  </a:lnTo>
                  <a:lnTo>
                    <a:pt x="2374" y="2408"/>
                  </a:lnTo>
                  <a:lnTo>
                    <a:pt x="2375" y="2412"/>
                  </a:lnTo>
                  <a:lnTo>
                    <a:pt x="2376" y="2417"/>
                  </a:lnTo>
                  <a:lnTo>
                    <a:pt x="2377" y="2421"/>
                  </a:lnTo>
                  <a:lnTo>
                    <a:pt x="2377" y="2426"/>
                  </a:lnTo>
                  <a:lnTo>
                    <a:pt x="2378" y="2430"/>
                  </a:lnTo>
                  <a:lnTo>
                    <a:pt x="2379" y="2435"/>
                  </a:lnTo>
                  <a:lnTo>
                    <a:pt x="2380" y="2439"/>
                  </a:lnTo>
                  <a:lnTo>
                    <a:pt x="2381" y="2443"/>
                  </a:lnTo>
                  <a:lnTo>
                    <a:pt x="2382" y="2447"/>
                  </a:lnTo>
                  <a:lnTo>
                    <a:pt x="2383" y="2451"/>
                  </a:lnTo>
                  <a:lnTo>
                    <a:pt x="2384" y="2455"/>
                  </a:lnTo>
                  <a:lnTo>
                    <a:pt x="2384" y="2459"/>
                  </a:lnTo>
                  <a:lnTo>
                    <a:pt x="2385" y="2463"/>
                  </a:lnTo>
                  <a:lnTo>
                    <a:pt x="2386" y="2467"/>
                  </a:lnTo>
                  <a:lnTo>
                    <a:pt x="2387" y="2471"/>
                  </a:lnTo>
                  <a:lnTo>
                    <a:pt x="2388" y="2475"/>
                  </a:lnTo>
                  <a:lnTo>
                    <a:pt x="2389" y="2479"/>
                  </a:lnTo>
                  <a:lnTo>
                    <a:pt x="2390" y="2482"/>
                  </a:lnTo>
                  <a:lnTo>
                    <a:pt x="2391" y="2486"/>
                  </a:lnTo>
                  <a:lnTo>
                    <a:pt x="2391" y="2490"/>
                  </a:lnTo>
                  <a:lnTo>
                    <a:pt x="2392" y="2493"/>
                  </a:lnTo>
                  <a:lnTo>
                    <a:pt x="2393" y="2497"/>
                  </a:lnTo>
                  <a:lnTo>
                    <a:pt x="2394" y="2500"/>
                  </a:lnTo>
                  <a:lnTo>
                    <a:pt x="2395" y="2504"/>
                  </a:lnTo>
                  <a:lnTo>
                    <a:pt x="2396" y="2507"/>
                  </a:lnTo>
                  <a:lnTo>
                    <a:pt x="2397" y="2510"/>
                  </a:lnTo>
                  <a:lnTo>
                    <a:pt x="2398" y="2514"/>
                  </a:lnTo>
                  <a:lnTo>
                    <a:pt x="2399" y="2517"/>
                  </a:lnTo>
                  <a:lnTo>
                    <a:pt x="2399" y="2520"/>
                  </a:lnTo>
                  <a:lnTo>
                    <a:pt x="2400" y="2523"/>
                  </a:lnTo>
                  <a:lnTo>
                    <a:pt x="2401" y="2526"/>
                  </a:lnTo>
                  <a:lnTo>
                    <a:pt x="2402" y="2530"/>
                  </a:lnTo>
                  <a:lnTo>
                    <a:pt x="2403" y="2533"/>
                  </a:lnTo>
                  <a:lnTo>
                    <a:pt x="2404" y="2536"/>
                  </a:lnTo>
                  <a:lnTo>
                    <a:pt x="2405" y="2539"/>
                  </a:lnTo>
                  <a:lnTo>
                    <a:pt x="2406" y="2541"/>
                  </a:lnTo>
                  <a:lnTo>
                    <a:pt x="2406" y="2544"/>
                  </a:lnTo>
                  <a:lnTo>
                    <a:pt x="2407" y="2547"/>
                  </a:lnTo>
                  <a:lnTo>
                    <a:pt x="2408" y="2550"/>
                  </a:lnTo>
                  <a:lnTo>
                    <a:pt x="2409" y="2553"/>
                  </a:lnTo>
                  <a:lnTo>
                    <a:pt x="2410" y="2556"/>
                  </a:lnTo>
                  <a:lnTo>
                    <a:pt x="2411" y="2558"/>
                  </a:lnTo>
                  <a:lnTo>
                    <a:pt x="2412" y="2561"/>
                  </a:lnTo>
                  <a:lnTo>
                    <a:pt x="2413" y="2563"/>
                  </a:lnTo>
                  <a:lnTo>
                    <a:pt x="2413" y="2566"/>
                  </a:lnTo>
                  <a:lnTo>
                    <a:pt x="2414" y="2569"/>
                  </a:lnTo>
                  <a:lnTo>
                    <a:pt x="2415" y="2571"/>
                  </a:lnTo>
                  <a:lnTo>
                    <a:pt x="2416" y="2574"/>
                  </a:lnTo>
                  <a:lnTo>
                    <a:pt x="2417" y="2576"/>
                  </a:lnTo>
                  <a:lnTo>
                    <a:pt x="2418" y="2578"/>
                  </a:lnTo>
                  <a:lnTo>
                    <a:pt x="2419" y="2581"/>
                  </a:lnTo>
                  <a:lnTo>
                    <a:pt x="2420" y="2583"/>
                  </a:lnTo>
                  <a:lnTo>
                    <a:pt x="2421" y="2585"/>
                  </a:lnTo>
                  <a:lnTo>
                    <a:pt x="2421" y="2588"/>
                  </a:lnTo>
                  <a:lnTo>
                    <a:pt x="2422" y="2590"/>
                  </a:lnTo>
                  <a:lnTo>
                    <a:pt x="2423" y="2592"/>
                  </a:lnTo>
                  <a:lnTo>
                    <a:pt x="2424" y="2594"/>
                  </a:lnTo>
                  <a:lnTo>
                    <a:pt x="2425" y="2596"/>
                  </a:lnTo>
                  <a:lnTo>
                    <a:pt x="2426" y="2598"/>
                  </a:lnTo>
                  <a:lnTo>
                    <a:pt x="2427" y="2600"/>
                  </a:lnTo>
                  <a:lnTo>
                    <a:pt x="2428" y="2602"/>
                  </a:lnTo>
                  <a:lnTo>
                    <a:pt x="2428" y="2604"/>
                  </a:lnTo>
                  <a:lnTo>
                    <a:pt x="2429" y="2606"/>
                  </a:lnTo>
                  <a:lnTo>
                    <a:pt x="2430" y="2608"/>
                  </a:lnTo>
                  <a:lnTo>
                    <a:pt x="2430" y="2608"/>
                  </a:lnTo>
                  <a:lnTo>
                    <a:pt x="2431" y="2610"/>
                  </a:lnTo>
                  <a:lnTo>
                    <a:pt x="2432" y="2612"/>
                  </a:lnTo>
                  <a:lnTo>
                    <a:pt x="2433" y="2614"/>
                  </a:lnTo>
                  <a:lnTo>
                    <a:pt x="2434" y="2615"/>
                  </a:lnTo>
                  <a:lnTo>
                    <a:pt x="2434" y="2617"/>
                  </a:lnTo>
                  <a:lnTo>
                    <a:pt x="2435" y="2619"/>
                  </a:lnTo>
                  <a:lnTo>
                    <a:pt x="2436" y="2621"/>
                  </a:lnTo>
                  <a:lnTo>
                    <a:pt x="2437" y="2623"/>
                  </a:lnTo>
                  <a:lnTo>
                    <a:pt x="2438" y="2624"/>
                  </a:lnTo>
                  <a:lnTo>
                    <a:pt x="2439" y="2626"/>
                  </a:lnTo>
                  <a:lnTo>
                    <a:pt x="2440" y="2628"/>
                  </a:lnTo>
                  <a:lnTo>
                    <a:pt x="2440" y="2630"/>
                  </a:lnTo>
                  <a:lnTo>
                    <a:pt x="2441" y="2632"/>
                  </a:lnTo>
                  <a:lnTo>
                    <a:pt x="2442" y="2633"/>
                  </a:lnTo>
                  <a:lnTo>
                    <a:pt x="2443" y="2635"/>
                  </a:lnTo>
                  <a:lnTo>
                    <a:pt x="2444" y="2637"/>
                  </a:lnTo>
                  <a:lnTo>
                    <a:pt x="2444" y="2637"/>
                  </a:lnTo>
                  <a:lnTo>
                    <a:pt x="2445" y="2639"/>
                  </a:lnTo>
                  <a:lnTo>
                    <a:pt x="2446" y="2640"/>
                  </a:lnTo>
                  <a:lnTo>
                    <a:pt x="2446" y="2642"/>
                  </a:lnTo>
                  <a:lnTo>
                    <a:pt x="2447" y="2644"/>
                  </a:lnTo>
                  <a:lnTo>
                    <a:pt x="2448" y="2646"/>
                  </a:lnTo>
                  <a:lnTo>
                    <a:pt x="2449" y="2648"/>
                  </a:lnTo>
                  <a:lnTo>
                    <a:pt x="2450" y="2649"/>
                  </a:lnTo>
                  <a:lnTo>
                    <a:pt x="2451" y="2651"/>
                  </a:lnTo>
                  <a:lnTo>
                    <a:pt x="2452" y="2653"/>
                  </a:lnTo>
                  <a:lnTo>
                    <a:pt x="2453" y="2655"/>
                  </a:lnTo>
                  <a:lnTo>
                    <a:pt x="2453" y="2656"/>
                  </a:lnTo>
                  <a:lnTo>
                    <a:pt x="2454" y="2658"/>
                  </a:lnTo>
                  <a:lnTo>
                    <a:pt x="2455" y="2660"/>
                  </a:lnTo>
                  <a:lnTo>
                    <a:pt x="2456" y="2662"/>
                  </a:lnTo>
                  <a:lnTo>
                    <a:pt x="2457" y="2664"/>
                  </a:lnTo>
                  <a:lnTo>
                    <a:pt x="2458" y="2665"/>
                  </a:lnTo>
                  <a:lnTo>
                    <a:pt x="2459" y="2667"/>
                  </a:lnTo>
                  <a:lnTo>
                    <a:pt x="2460" y="2669"/>
                  </a:lnTo>
                  <a:lnTo>
                    <a:pt x="2460" y="2670"/>
                  </a:lnTo>
                  <a:lnTo>
                    <a:pt x="2461" y="2672"/>
                  </a:lnTo>
                  <a:lnTo>
                    <a:pt x="2462" y="2674"/>
                  </a:lnTo>
                  <a:lnTo>
                    <a:pt x="2463" y="2676"/>
                  </a:lnTo>
                  <a:lnTo>
                    <a:pt x="2464" y="2677"/>
                  </a:lnTo>
                  <a:lnTo>
                    <a:pt x="2465" y="2679"/>
                  </a:lnTo>
                  <a:lnTo>
                    <a:pt x="2466" y="2681"/>
                  </a:lnTo>
                  <a:lnTo>
                    <a:pt x="2467" y="2682"/>
                  </a:lnTo>
                  <a:lnTo>
                    <a:pt x="2467" y="2684"/>
                  </a:lnTo>
                  <a:lnTo>
                    <a:pt x="2468" y="2686"/>
                  </a:lnTo>
                  <a:lnTo>
                    <a:pt x="2469" y="2688"/>
                  </a:lnTo>
                  <a:lnTo>
                    <a:pt x="2470" y="2689"/>
                  </a:lnTo>
                  <a:lnTo>
                    <a:pt x="2471" y="2691"/>
                  </a:lnTo>
                  <a:lnTo>
                    <a:pt x="2472" y="2693"/>
                  </a:lnTo>
                  <a:lnTo>
                    <a:pt x="2473" y="2694"/>
                  </a:lnTo>
                  <a:lnTo>
                    <a:pt x="2474" y="2696"/>
                  </a:lnTo>
                  <a:lnTo>
                    <a:pt x="2474" y="2698"/>
                  </a:lnTo>
                  <a:lnTo>
                    <a:pt x="2475" y="2699"/>
                  </a:lnTo>
                  <a:lnTo>
                    <a:pt x="2476" y="2701"/>
                  </a:lnTo>
                  <a:lnTo>
                    <a:pt x="2477" y="2703"/>
                  </a:lnTo>
                  <a:lnTo>
                    <a:pt x="2478" y="2704"/>
                  </a:lnTo>
                  <a:lnTo>
                    <a:pt x="2479" y="2706"/>
                  </a:lnTo>
                  <a:lnTo>
                    <a:pt x="2480" y="2707"/>
                  </a:lnTo>
                  <a:lnTo>
                    <a:pt x="2481" y="2709"/>
                  </a:lnTo>
                  <a:lnTo>
                    <a:pt x="2481" y="2711"/>
                  </a:lnTo>
                  <a:lnTo>
                    <a:pt x="2482" y="2712"/>
                  </a:lnTo>
                  <a:lnTo>
                    <a:pt x="2483" y="2714"/>
                  </a:lnTo>
                  <a:lnTo>
                    <a:pt x="2484" y="2716"/>
                  </a:lnTo>
                  <a:lnTo>
                    <a:pt x="2485" y="2717"/>
                  </a:lnTo>
                  <a:lnTo>
                    <a:pt x="2486" y="2719"/>
                  </a:lnTo>
                  <a:lnTo>
                    <a:pt x="2487" y="2720"/>
                  </a:lnTo>
                  <a:lnTo>
                    <a:pt x="2488" y="2722"/>
                  </a:lnTo>
                  <a:lnTo>
                    <a:pt x="2488" y="2724"/>
                  </a:lnTo>
                  <a:lnTo>
                    <a:pt x="2489" y="2725"/>
                  </a:lnTo>
                  <a:lnTo>
                    <a:pt x="2490" y="2727"/>
                  </a:lnTo>
                  <a:lnTo>
                    <a:pt x="2491" y="2728"/>
                  </a:lnTo>
                  <a:lnTo>
                    <a:pt x="2492" y="2730"/>
                  </a:lnTo>
                  <a:lnTo>
                    <a:pt x="2493" y="2732"/>
                  </a:lnTo>
                  <a:lnTo>
                    <a:pt x="2494" y="2733"/>
                  </a:lnTo>
                  <a:lnTo>
                    <a:pt x="2495" y="2735"/>
                  </a:lnTo>
                  <a:lnTo>
                    <a:pt x="2495" y="2736"/>
                  </a:lnTo>
                  <a:lnTo>
                    <a:pt x="2496" y="2738"/>
                  </a:lnTo>
                  <a:lnTo>
                    <a:pt x="2497" y="2739"/>
                  </a:lnTo>
                  <a:lnTo>
                    <a:pt x="2498" y="2741"/>
                  </a:lnTo>
                  <a:lnTo>
                    <a:pt x="2499" y="2742"/>
                  </a:lnTo>
                  <a:lnTo>
                    <a:pt x="2500" y="2744"/>
                  </a:lnTo>
                  <a:lnTo>
                    <a:pt x="2501" y="2746"/>
                  </a:lnTo>
                  <a:lnTo>
                    <a:pt x="2501" y="2747"/>
                  </a:lnTo>
                  <a:lnTo>
                    <a:pt x="2502" y="2749"/>
                  </a:lnTo>
                  <a:lnTo>
                    <a:pt x="2503" y="2750"/>
                  </a:lnTo>
                  <a:lnTo>
                    <a:pt x="2504" y="2752"/>
                  </a:lnTo>
                  <a:lnTo>
                    <a:pt x="2505" y="2753"/>
                  </a:lnTo>
                  <a:lnTo>
                    <a:pt x="2506" y="2755"/>
                  </a:lnTo>
                  <a:lnTo>
                    <a:pt x="2507" y="2756"/>
                  </a:lnTo>
                  <a:lnTo>
                    <a:pt x="2508" y="2758"/>
                  </a:lnTo>
                  <a:lnTo>
                    <a:pt x="2508" y="2759"/>
                  </a:lnTo>
                  <a:lnTo>
                    <a:pt x="2509" y="2761"/>
                  </a:lnTo>
                  <a:lnTo>
                    <a:pt x="2510" y="2762"/>
                  </a:lnTo>
                  <a:lnTo>
                    <a:pt x="2511" y="2764"/>
                  </a:lnTo>
                  <a:lnTo>
                    <a:pt x="2512" y="2765"/>
                  </a:lnTo>
                  <a:lnTo>
                    <a:pt x="2513" y="2767"/>
                  </a:lnTo>
                  <a:lnTo>
                    <a:pt x="2514" y="2768"/>
                  </a:lnTo>
                  <a:lnTo>
                    <a:pt x="2515" y="2770"/>
                  </a:lnTo>
                  <a:lnTo>
                    <a:pt x="2515" y="2771"/>
                  </a:lnTo>
                  <a:lnTo>
                    <a:pt x="2516" y="2772"/>
                  </a:lnTo>
                  <a:lnTo>
                    <a:pt x="2517" y="2774"/>
                  </a:lnTo>
                  <a:lnTo>
                    <a:pt x="2518" y="2775"/>
                  </a:lnTo>
                  <a:lnTo>
                    <a:pt x="2519" y="2777"/>
                  </a:lnTo>
                  <a:lnTo>
                    <a:pt x="2520" y="2778"/>
                  </a:lnTo>
                  <a:lnTo>
                    <a:pt x="2521" y="2780"/>
                  </a:lnTo>
                  <a:lnTo>
                    <a:pt x="2522" y="2781"/>
                  </a:lnTo>
                  <a:lnTo>
                    <a:pt x="2522" y="2783"/>
                  </a:lnTo>
                  <a:lnTo>
                    <a:pt x="2523" y="2784"/>
                  </a:lnTo>
                  <a:lnTo>
                    <a:pt x="2524" y="2785"/>
                  </a:lnTo>
                  <a:lnTo>
                    <a:pt x="2525" y="2787"/>
                  </a:lnTo>
                  <a:lnTo>
                    <a:pt x="2526" y="2788"/>
                  </a:lnTo>
                  <a:lnTo>
                    <a:pt x="2527" y="2790"/>
                  </a:lnTo>
                  <a:lnTo>
                    <a:pt x="2528" y="2791"/>
                  </a:lnTo>
                  <a:lnTo>
                    <a:pt x="2529" y="2793"/>
                  </a:lnTo>
                  <a:lnTo>
                    <a:pt x="2529" y="2794"/>
                  </a:lnTo>
                  <a:lnTo>
                    <a:pt x="2530" y="2795"/>
                  </a:lnTo>
                  <a:lnTo>
                    <a:pt x="2531" y="2797"/>
                  </a:lnTo>
                  <a:lnTo>
                    <a:pt x="2532" y="2798"/>
                  </a:lnTo>
                  <a:lnTo>
                    <a:pt x="2533" y="2799"/>
                  </a:lnTo>
                  <a:lnTo>
                    <a:pt x="2534" y="2801"/>
                  </a:lnTo>
                  <a:lnTo>
                    <a:pt x="2535" y="2802"/>
                  </a:lnTo>
                  <a:lnTo>
                    <a:pt x="2536" y="2804"/>
                  </a:lnTo>
                  <a:lnTo>
                    <a:pt x="2536" y="2805"/>
                  </a:lnTo>
                  <a:lnTo>
                    <a:pt x="2537" y="2806"/>
                  </a:lnTo>
                  <a:lnTo>
                    <a:pt x="2538" y="2808"/>
                  </a:lnTo>
                  <a:lnTo>
                    <a:pt x="2539" y="2809"/>
                  </a:lnTo>
                  <a:lnTo>
                    <a:pt x="2540" y="2810"/>
                  </a:lnTo>
                  <a:lnTo>
                    <a:pt x="2541" y="2812"/>
                  </a:lnTo>
                  <a:lnTo>
                    <a:pt x="2542" y="2813"/>
                  </a:lnTo>
                  <a:lnTo>
                    <a:pt x="2543" y="2814"/>
                  </a:lnTo>
                  <a:lnTo>
                    <a:pt x="2543" y="2816"/>
                  </a:lnTo>
                  <a:lnTo>
                    <a:pt x="2544" y="2817"/>
                  </a:lnTo>
                  <a:lnTo>
                    <a:pt x="2545" y="2818"/>
                  </a:lnTo>
                  <a:lnTo>
                    <a:pt x="2546" y="2820"/>
                  </a:lnTo>
                  <a:lnTo>
                    <a:pt x="2547" y="2821"/>
                  </a:lnTo>
                  <a:lnTo>
                    <a:pt x="2548" y="2822"/>
                  </a:lnTo>
                  <a:lnTo>
                    <a:pt x="2548" y="2822"/>
                  </a:lnTo>
                  <a:lnTo>
                    <a:pt x="2549" y="2824"/>
                  </a:lnTo>
                  <a:lnTo>
                    <a:pt x="2550" y="2825"/>
                  </a:lnTo>
                  <a:lnTo>
                    <a:pt x="2550" y="2826"/>
                  </a:lnTo>
                  <a:lnTo>
                    <a:pt x="2551" y="2828"/>
                  </a:lnTo>
                  <a:lnTo>
                    <a:pt x="2552" y="2829"/>
                  </a:lnTo>
                  <a:lnTo>
                    <a:pt x="2553" y="2830"/>
                  </a:lnTo>
                  <a:lnTo>
                    <a:pt x="2554" y="2831"/>
                  </a:lnTo>
                  <a:lnTo>
                    <a:pt x="2555" y="2833"/>
                  </a:lnTo>
                  <a:lnTo>
                    <a:pt x="2556" y="2834"/>
                  </a:lnTo>
                  <a:lnTo>
                    <a:pt x="2557" y="2835"/>
                  </a:lnTo>
                  <a:lnTo>
                    <a:pt x="2557" y="2836"/>
                  </a:lnTo>
                  <a:lnTo>
                    <a:pt x="2558" y="2838"/>
                  </a:lnTo>
                  <a:lnTo>
                    <a:pt x="2559" y="2839"/>
                  </a:lnTo>
                  <a:lnTo>
                    <a:pt x="2560" y="2840"/>
                  </a:lnTo>
                  <a:lnTo>
                    <a:pt x="2561" y="2842"/>
                  </a:lnTo>
                  <a:lnTo>
                    <a:pt x="2562" y="2843"/>
                  </a:lnTo>
                  <a:lnTo>
                    <a:pt x="2563" y="2844"/>
                  </a:lnTo>
                  <a:lnTo>
                    <a:pt x="2563" y="2845"/>
                  </a:lnTo>
                  <a:lnTo>
                    <a:pt x="2564" y="2846"/>
                  </a:lnTo>
                  <a:lnTo>
                    <a:pt x="2565" y="2848"/>
                  </a:lnTo>
                  <a:lnTo>
                    <a:pt x="2566" y="2849"/>
                  </a:lnTo>
                  <a:lnTo>
                    <a:pt x="2567" y="2850"/>
                  </a:lnTo>
                  <a:lnTo>
                    <a:pt x="2568" y="2851"/>
                  </a:lnTo>
                  <a:lnTo>
                    <a:pt x="2569" y="2853"/>
                  </a:lnTo>
                  <a:lnTo>
                    <a:pt x="2570" y="2854"/>
                  </a:lnTo>
                  <a:lnTo>
                    <a:pt x="2570" y="2855"/>
                  </a:lnTo>
                  <a:lnTo>
                    <a:pt x="2571" y="2856"/>
                  </a:lnTo>
                  <a:lnTo>
                    <a:pt x="2572" y="2857"/>
                  </a:lnTo>
                  <a:lnTo>
                    <a:pt x="2573" y="2859"/>
                  </a:lnTo>
                  <a:lnTo>
                    <a:pt x="2574" y="2860"/>
                  </a:lnTo>
                  <a:lnTo>
                    <a:pt x="2575" y="2861"/>
                  </a:lnTo>
                  <a:lnTo>
                    <a:pt x="2576" y="2862"/>
                  </a:lnTo>
                  <a:lnTo>
                    <a:pt x="2577" y="2863"/>
                  </a:lnTo>
                  <a:lnTo>
                    <a:pt x="2577" y="2864"/>
                  </a:lnTo>
                  <a:lnTo>
                    <a:pt x="2578" y="2866"/>
                  </a:lnTo>
                  <a:lnTo>
                    <a:pt x="2579" y="2867"/>
                  </a:lnTo>
                  <a:lnTo>
                    <a:pt x="2580" y="2868"/>
                  </a:lnTo>
                  <a:lnTo>
                    <a:pt x="2581" y="2869"/>
                  </a:lnTo>
                  <a:lnTo>
                    <a:pt x="2582" y="2870"/>
                  </a:lnTo>
                  <a:lnTo>
                    <a:pt x="2583" y="2871"/>
                  </a:lnTo>
                  <a:lnTo>
                    <a:pt x="2584" y="2873"/>
                  </a:lnTo>
                  <a:lnTo>
                    <a:pt x="2584" y="2874"/>
                  </a:lnTo>
                  <a:lnTo>
                    <a:pt x="2585" y="2875"/>
                  </a:lnTo>
                  <a:lnTo>
                    <a:pt x="2586" y="2876"/>
                  </a:lnTo>
                  <a:lnTo>
                    <a:pt x="2587" y="2877"/>
                  </a:lnTo>
                  <a:lnTo>
                    <a:pt x="2588" y="2878"/>
                  </a:lnTo>
                  <a:lnTo>
                    <a:pt x="2589" y="2879"/>
                  </a:lnTo>
                  <a:lnTo>
                    <a:pt x="2590" y="2880"/>
                  </a:lnTo>
                  <a:lnTo>
                    <a:pt x="2591" y="2882"/>
                  </a:lnTo>
                  <a:lnTo>
                    <a:pt x="2591" y="2883"/>
                  </a:lnTo>
                  <a:lnTo>
                    <a:pt x="2592" y="2884"/>
                  </a:lnTo>
                  <a:lnTo>
                    <a:pt x="2593" y="2885"/>
                  </a:lnTo>
                  <a:lnTo>
                    <a:pt x="2594" y="2886"/>
                  </a:lnTo>
                  <a:lnTo>
                    <a:pt x="2595" y="2887"/>
                  </a:lnTo>
                  <a:lnTo>
                    <a:pt x="2596" y="2888"/>
                  </a:lnTo>
                  <a:lnTo>
                    <a:pt x="2597" y="2889"/>
                  </a:lnTo>
                  <a:lnTo>
                    <a:pt x="2598" y="2890"/>
                  </a:lnTo>
                  <a:lnTo>
                    <a:pt x="2598" y="2891"/>
                  </a:lnTo>
                  <a:lnTo>
                    <a:pt x="2599" y="2892"/>
                  </a:lnTo>
                  <a:lnTo>
                    <a:pt x="2600" y="2893"/>
                  </a:lnTo>
                  <a:lnTo>
                    <a:pt x="2601" y="2894"/>
                  </a:lnTo>
                  <a:lnTo>
                    <a:pt x="2602" y="2896"/>
                  </a:lnTo>
                  <a:lnTo>
                    <a:pt x="2603" y="2897"/>
                  </a:lnTo>
                  <a:lnTo>
                    <a:pt x="2604" y="2898"/>
                  </a:lnTo>
                  <a:lnTo>
                    <a:pt x="2605" y="2899"/>
                  </a:lnTo>
                  <a:lnTo>
                    <a:pt x="2605" y="2900"/>
                  </a:lnTo>
                  <a:lnTo>
                    <a:pt x="2606" y="2901"/>
                  </a:lnTo>
                  <a:lnTo>
                    <a:pt x="2607" y="2902"/>
                  </a:lnTo>
                  <a:lnTo>
                    <a:pt x="2608" y="2903"/>
                  </a:lnTo>
                  <a:lnTo>
                    <a:pt x="2609" y="2904"/>
                  </a:lnTo>
                  <a:lnTo>
                    <a:pt x="2610" y="2905"/>
                  </a:lnTo>
                  <a:lnTo>
                    <a:pt x="2611" y="2906"/>
                  </a:lnTo>
                  <a:lnTo>
                    <a:pt x="2612" y="2907"/>
                  </a:lnTo>
                  <a:lnTo>
                    <a:pt x="2612" y="2908"/>
                  </a:lnTo>
                  <a:lnTo>
                    <a:pt x="2613" y="2909"/>
                  </a:lnTo>
                  <a:lnTo>
                    <a:pt x="2614" y="2910"/>
                  </a:lnTo>
                  <a:lnTo>
                    <a:pt x="2615" y="2911"/>
                  </a:lnTo>
                  <a:lnTo>
                    <a:pt x="2616" y="2912"/>
                  </a:lnTo>
                  <a:lnTo>
                    <a:pt x="2617" y="2913"/>
                  </a:lnTo>
                  <a:lnTo>
                    <a:pt x="2618" y="2914"/>
                  </a:lnTo>
                  <a:lnTo>
                    <a:pt x="2619" y="2915"/>
                  </a:lnTo>
                  <a:lnTo>
                    <a:pt x="2619" y="2916"/>
                  </a:lnTo>
                  <a:lnTo>
                    <a:pt x="2620" y="2917"/>
                  </a:lnTo>
                  <a:lnTo>
                    <a:pt x="2621" y="2918"/>
                  </a:lnTo>
                  <a:lnTo>
                    <a:pt x="2622" y="2919"/>
                  </a:lnTo>
                  <a:lnTo>
                    <a:pt x="2623" y="2920"/>
                  </a:lnTo>
                  <a:lnTo>
                    <a:pt x="2624" y="2920"/>
                  </a:lnTo>
                  <a:lnTo>
                    <a:pt x="2625" y="2921"/>
                  </a:lnTo>
                  <a:lnTo>
                    <a:pt x="2625" y="2922"/>
                  </a:lnTo>
                  <a:lnTo>
                    <a:pt x="2626" y="2923"/>
                  </a:lnTo>
                  <a:lnTo>
                    <a:pt x="2627" y="2924"/>
                  </a:lnTo>
                  <a:lnTo>
                    <a:pt x="2628" y="2925"/>
                  </a:lnTo>
                  <a:lnTo>
                    <a:pt x="2629" y="2926"/>
                  </a:lnTo>
                  <a:lnTo>
                    <a:pt x="2630" y="2927"/>
                  </a:lnTo>
                  <a:lnTo>
                    <a:pt x="2631" y="2928"/>
                  </a:lnTo>
                  <a:lnTo>
                    <a:pt x="2632" y="2929"/>
                  </a:lnTo>
                  <a:lnTo>
                    <a:pt x="2632" y="2930"/>
                  </a:lnTo>
                  <a:lnTo>
                    <a:pt x="2633" y="2931"/>
                  </a:lnTo>
                  <a:lnTo>
                    <a:pt x="2634" y="2932"/>
                  </a:lnTo>
                  <a:lnTo>
                    <a:pt x="2635" y="2932"/>
                  </a:lnTo>
                  <a:lnTo>
                    <a:pt x="2636" y="2933"/>
                  </a:lnTo>
                  <a:lnTo>
                    <a:pt x="2637" y="2934"/>
                  </a:lnTo>
                  <a:lnTo>
                    <a:pt x="2638" y="2935"/>
                  </a:lnTo>
                  <a:lnTo>
                    <a:pt x="2639" y="2936"/>
                  </a:lnTo>
                  <a:lnTo>
                    <a:pt x="2639" y="2937"/>
                  </a:lnTo>
                  <a:lnTo>
                    <a:pt x="2640" y="2938"/>
                  </a:lnTo>
                  <a:lnTo>
                    <a:pt x="2641" y="2939"/>
                  </a:lnTo>
                  <a:lnTo>
                    <a:pt x="2642" y="2939"/>
                  </a:lnTo>
                  <a:lnTo>
                    <a:pt x="2643" y="2940"/>
                  </a:lnTo>
                  <a:lnTo>
                    <a:pt x="2644" y="2941"/>
                  </a:lnTo>
                  <a:lnTo>
                    <a:pt x="2645" y="2942"/>
                  </a:lnTo>
                  <a:lnTo>
                    <a:pt x="2646" y="2943"/>
                  </a:lnTo>
                  <a:lnTo>
                    <a:pt x="2646" y="2944"/>
                  </a:lnTo>
                  <a:lnTo>
                    <a:pt x="2647" y="2945"/>
                  </a:lnTo>
                  <a:lnTo>
                    <a:pt x="2648" y="2945"/>
                  </a:lnTo>
                  <a:lnTo>
                    <a:pt x="2649" y="2946"/>
                  </a:lnTo>
                  <a:lnTo>
                    <a:pt x="2650" y="2947"/>
                  </a:lnTo>
                  <a:lnTo>
                    <a:pt x="2651" y="2948"/>
                  </a:lnTo>
                  <a:lnTo>
                    <a:pt x="2652" y="2949"/>
                  </a:lnTo>
                  <a:lnTo>
                    <a:pt x="2652" y="2949"/>
                  </a:lnTo>
                  <a:lnTo>
                    <a:pt x="2653" y="2949"/>
                  </a:lnTo>
                  <a:lnTo>
                    <a:pt x="2653" y="2950"/>
                  </a:lnTo>
                  <a:lnTo>
                    <a:pt x="2654" y="2951"/>
                  </a:lnTo>
                  <a:lnTo>
                    <a:pt x="2655" y="2952"/>
                  </a:lnTo>
                  <a:lnTo>
                    <a:pt x="2656" y="2953"/>
                  </a:lnTo>
                  <a:lnTo>
                    <a:pt x="2657" y="2953"/>
                  </a:lnTo>
                  <a:lnTo>
                    <a:pt x="2658" y="2954"/>
                  </a:lnTo>
                  <a:lnTo>
                    <a:pt x="2659" y="2955"/>
                  </a:lnTo>
                  <a:lnTo>
                    <a:pt x="2660" y="2956"/>
                  </a:lnTo>
                  <a:lnTo>
                    <a:pt x="2660" y="2957"/>
                  </a:lnTo>
                  <a:lnTo>
                    <a:pt x="2661" y="2957"/>
                  </a:lnTo>
                  <a:lnTo>
                    <a:pt x="2662" y="2958"/>
                  </a:lnTo>
                  <a:lnTo>
                    <a:pt x="2663" y="2959"/>
                  </a:lnTo>
                  <a:lnTo>
                    <a:pt x="2664" y="2960"/>
                  </a:lnTo>
                  <a:lnTo>
                    <a:pt x="2665" y="2960"/>
                  </a:lnTo>
                  <a:lnTo>
                    <a:pt x="2666" y="2961"/>
                  </a:lnTo>
                  <a:lnTo>
                    <a:pt x="2667" y="2962"/>
                  </a:lnTo>
                  <a:lnTo>
                    <a:pt x="2667" y="2963"/>
                  </a:lnTo>
                  <a:lnTo>
                    <a:pt x="2668" y="2963"/>
                  </a:lnTo>
                  <a:lnTo>
                    <a:pt x="2669" y="2964"/>
                  </a:lnTo>
                  <a:lnTo>
                    <a:pt x="2670" y="2965"/>
                  </a:lnTo>
                  <a:lnTo>
                    <a:pt x="2671" y="2965"/>
                  </a:lnTo>
                  <a:lnTo>
                    <a:pt x="2672" y="2966"/>
                  </a:lnTo>
                  <a:lnTo>
                    <a:pt x="2673" y="2967"/>
                  </a:lnTo>
                  <a:lnTo>
                    <a:pt x="2674" y="2968"/>
                  </a:lnTo>
                  <a:lnTo>
                    <a:pt x="2674" y="2968"/>
                  </a:lnTo>
                  <a:lnTo>
                    <a:pt x="2675" y="2969"/>
                  </a:lnTo>
                  <a:lnTo>
                    <a:pt x="2676" y="2970"/>
                  </a:lnTo>
                  <a:lnTo>
                    <a:pt x="2677" y="2970"/>
                  </a:lnTo>
                  <a:lnTo>
                    <a:pt x="2678" y="2971"/>
                  </a:lnTo>
                  <a:lnTo>
                    <a:pt x="2679" y="2972"/>
                  </a:lnTo>
                  <a:lnTo>
                    <a:pt x="2680" y="2972"/>
                  </a:lnTo>
                  <a:lnTo>
                    <a:pt x="2681" y="2973"/>
                  </a:lnTo>
                  <a:lnTo>
                    <a:pt x="2681" y="2974"/>
                  </a:lnTo>
                  <a:lnTo>
                    <a:pt x="2682" y="2974"/>
                  </a:lnTo>
                  <a:lnTo>
                    <a:pt x="2683" y="2975"/>
                  </a:lnTo>
                  <a:lnTo>
                    <a:pt x="2684" y="2976"/>
                  </a:lnTo>
                  <a:lnTo>
                    <a:pt x="2685" y="2976"/>
                  </a:lnTo>
                  <a:lnTo>
                    <a:pt x="2686" y="2977"/>
                  </a:lnTo>
                  <a:lnTo>
                    <a:pt x="2687" y="2978"/>
                  </a:lnTo>
                  <a:lnTo>
                    <a:pt x="2687" y="2978"/>
                  </a:lnTo>
                  <a:lnTo>
                    <a:pt x="2688" y="2979"/>
                  </a:lnTo>
                  <a:lnTo>
                    <a:pt x="2689" y="2980"/>
                  </a:lnTo>
                  <a:lnTo>
                    <a:pt x="2690" y="2980"/>
                  </a:lnTo>
                  <a:lnTo>
                    <a:pt x="2691" y="2981"/>
                  </a:lnTo>
                  <a:lnTo>
                    <a:pt x="2692" y="2982"/>
                  </a:lnTo>
                  <a:lnTo>
                    <a:pt x="2693" y="2982"/>
                  </a:lnTo>
                  <a:lnTo>
                    <a:pt x="2694" y="2983"/>
                  </a:lnTo>
                  <a:lnTo>
                    <a:pt x="2694" y="2983"/>
                  </a:lnTo>
                  <a:lnTo>
                    <a:pt x="2695" y="2984"/>
                  </a:lnTo>
                  <a:lnTo>
                    <a:pt x="2696" y="2985"/>
                  </a:lnTo>
                  <a:lnTo>
                    <a:pt x="2697" y="2985"/>
                  </a:lnTo>
                  <a:lnTo>
                    <a:pt x="2698" y="2986"/>
                  </a:lnTo>
                  <a:lnTo>
                    <a:pt x="2699" y="2986"/>
                  </a:lnTo>
                  <a:lnTo>
                    <a:pt x="2700" y="2987"/>
                  </a:lnTo>
                  <a:lnTo>
                    <a:pt x="2701" y="2988"/>
                  </a:lnTo>
                  <a:lnTo>
                    <a:pt x="2701" y="2988"/>
                  </a:lnTo>
                  <a:lnTo>
                    <a:pt x="2702" y="2989"/>
                  </a:lnTo>
                  <a:lnTo>
                    <a:pt x="2703" y="2989"/>
                  </a:lnTo>
                  <a:lnTo>
                    <a:pt x="2704" y="2990"/>
                  </a:lnTo>
                  <a:lnTo>
                    <a:pt x="2705" y="2990"/>
                  </a:lnTo>
                  <a:lnTo>
                    <a:pt x="2706" y="2991"/>
                  </a:lnTo>
                  <a:lnTo>
                    <a:pt x="2707" y="2992"/>
                  </a:lnTo>
                  <a:lnTo>
                    <a:pt x="2708" y="2992"/>
                  </a:lnTo>
                  <a:lnTo>
                    <a:pt x="2708" y="2993"/>
                  </a:lnTo>
                  <a:lnTo>
                    <a:pt x="2709" y="2993"/>
                  </a:lnTo>
                  <a:lnTo>
                    <a:pt x="2710" y="2994"/>
                  </a:lnTo>
                  <a:lnTo>
                    <a:pt x="2711" y="2994"/>
                  </a:lnTo>
                  <a:lnTo>
                    <a:pt x="2712" y="2995"/>
                  </a:lnTo>
                  <a:lnTo>
                    <a:pt x="2713" y="2995"/>
                  </a:lnTo>
                  <a:lnTo>
                    <a:pt x="2714" y="2996"/>
                  </a:lnTo>
                  <a:lnTo>
                    <a:pt x="2715" y="2996"/>
                  </a:lnTo>
                  <a:lnTo>
                    <a:pt x="2715" y="2997"/>
                  </a:lnTo>
                  <a:lnTo>
                    <a:pt x="2716" y="2997"/>
                  </a:lnTo>
                  <a:lnTo>
                    <a:pt x="2717" y="2998"/>
                  </a:lnTo>
                  <a:lnTo>
                    <a:pt x="2718" y="2998"/>
                  </a:lnTo>
                  <a:lnTo>
                    <a:pt x="2719" y="2999"/>
                  </a:lnTo>
                  <a:lnTo>
                    <a:pt x="2720" y="2999"/>
                  </a:lnTo>
                  <a:lnTo>
                    <a:pt x="2721" y="3000"/>
                  </a:lnTo>
                  <a:lnTo>
                    <a:pt x="2722" y="3000"/>
                  </a:lnTo>
                  <a:lnTo>
                    <a:pt x="2722" y="3001"/>
                  </a:lnTo>
                  <a:lnTo>
                    <a:pt x="2723" y="3001"/>
                  </a:lnTo>
                  <a:lnTo>
                    <a:pt x="2724" y="3002"/>
                  </a:lnTo>
                  <a:lnTo>
                    <a:pt x="2725" y="3002"/>
                  </a:lnTo>
                  <a:lnTo>
                    <a:pt x="2726" y="3003"/>
                  </a:lnTo>
                  <a:lnTo>
                    <a:pt x="2727" y="3003"/>
                  </a:lnTo>
                  <a:lnTo>
                    <a:pt x="2728" y="3003"/>
                  </a:lnTo>
                  <a:lnTo>
                    <a:pt x="2729" y="3004"/>
                  </a:lnTo>
                  <a:lnTo>
                    <a:pt x="2729" y="3004"/>
                  </a:lnTo>
                  <a:lnTo>
                    <a:pt x="2730" y="3005"/>
                  </a:lnTo>
                  <a:lnTo>
                    <a:pt x="2731" y="3005"/>
                  </a:lnTo>
                  <a:lnTo>
                    <a:pt x="2732" y="3006"/>
                  </a:lnTo>
                  <a:lnTo>
                    <a:pt x="2733" y="3006"/>
                  </a:lnTo>
                  <a:lnTo>
                    <a:pt x="2734" y="3007"/>
                  </a:lnTo>
                  <a:lnTo>
                    <a:pt x="2735" y="3007"/>
                  </a:lnTo>
                  <a:lnTo>
                    <a:pt x="2736" y="3007"/>
                  </a:lnTo>
                  <a:lnTo>
                    <a:pt x="2736" y="3008"/>
                  </a:lnTo>
                  <a:lnTo>
                    <a:pt x="2737" y="3008"/>
                  </a:lnTo>
                  <a:lnTo>
                    <a:pt x="2738" y="3009"/>
                  </a:lnTo>
                  <a:lnTo>
                    <a:pt x="2739" y="3009"/>
                  </a:lnTo>
                  <a:lnTo>
                    <a:pt x="2740" y="3009"/>
                  </a:lnTo>
                  <a:lnTo>
                    <a:pt x="2741" y="3010"/>
                  </a:lnTo>
                  <a:lnTo>
                    <a:pt x="2742" y="3010"/>
                  </a:lnTo>
                  <a:lnTo>
                    <a:pt x="2743" y="3011"/>
                  </a:lnTo>
                  <a:lnTo>
                    <a:pt x="2743" y="3011"/>
                  </a:lnTo>
                  <a:lnTo>
                    <a:pt x="2744" y="3011"/>
                  </a:lnTo>
                  <a:lnTo>
                    <a:pt x="2745" y="3012"/>
                  </a:lnTo>
                  <a:lnTo>
                    <a:pt x="2746" y="3012"/>
                  </a:lnTo>
                  <a:lnTo>
                    <a:pt x="2747" y="3012"/>
                  </a:lnTo>
                  <a:lnTo>
                    <a:pt x="2748" y="3013"/>
                  </a:lnTo>
                  <a:lnTo>
                    <a:pt x="2749" y="3013"/>
                  </a:lnTo>
                  <a:lnTo>
                    <a:pt x="2749" y="3013"/>
                  </a:lnTo>
                  <a:lnTo>
                    <a:pt x="2750" y="3014"/>
                  </a:lnTo>
                  <a:lnTo>
                    <a:pt x="2751" y="3014"/>
                  </a:lnTo>
                  <a:lnTo>
                    <a:pt x="2752" y="3014"/>
                  </a:lnTo>
                  <a:lnTo>
                    <a:pt x="2753" y="3015"/>
                  </a:lnTo>
                  <a:lnTo>
                    <a:pt x="2754" y="3015"/>
                  </a:lnTo>
                  <a:lnTo>
                    <a:pt x="2755" y="3015"/>
                  </a:lnTo>
                  <a:lnTo>
                    <a:pt x="2756" y="3016"/>
                  </a:lnTo>
                  <a:lnTo>
                    <a:pt x="2756" y="3016"/>
                  </a:lnTo>
                  <a:lnTo>
                    <a:pt x="2756" y="3016"/>
                  </a:lnTo>
                  <a:lnTo>
                    <a:pt x="2757" y="3016"/>
                  </a:lnTo>
                  <a:lnTo>
                    <a:pt x="2758" y="3017"/>
                  </a:lnTo>
                  <a:lnTo>
                    <a:pt x="2759" y="3017"/>
                  </a:lnTo>
                  <a:lnTo>
                    <a:pt x="2760" y="3017"/>
                  </a:lnTo>
                  <a:lnTo>
                    <a:pt x="2761" y="3018"/>
                  </a:lnTo>
                  <a:lnTo>
                    <a:pt x="2762" y="3018"/>
                  </a:lnTo>
                  <a:lnTo>
                    <a:pt x="2763" y="3018"/>
                  </a:lnTo>
                  <a:lnTo>
                    <a:pt x="2763" y="3018"/>
                  </a:lnTo>
                  <a:lnTo>
                    <a:pt x="2764" y="3019"/>
                  </a:lnTo>
                  <a:lnTo>
                    <a:pt x="2765" y="3019"/>
                  </a:lnTo>
                  <a:lnTo>
                    <a:pt x="2766" y="3019"/>
                  </a:lnTo>
                  <a:lnTo>
                    <a:pt x="2767" y="3019"/>
                  </a:lnTo>
                  <a:lnTo>
                    <a:pt x="2768" y="3020"/>
                  </a:lnTo>
                  <a:lnTo>
                    <a:pt x="2769" y="3020"/>
                  </a:lnTo>
                  <a:lnTo>
                    <a:pt x="2770" y="3020"/>
                  </a:lnTo>
                  <a:lnTo>
                    <a:pt x="2770" y="3020"/>
                  </a:lnTo>
                  <a:lnTo>
                    <a:pt x="2771" y="3021"/>
                  </a:lnTo>
                  <a:lnTo>
                    <a:pt x="2772" y="3021"/>
                  </a:lnTo>
                  <a:lnTo>
                    <a:pt x="2773" y="3021"/>
                  </a:lnTo>
                  <a:lnTo>
                    <a:pt x="2774" y="3021"/>
                  </a:lnTo>
                  <a:lnTo>
                    <a:pt x="2775" y="3022"/>
                  </a:lnTo>
                  <a:lnTo>
                    <a:pt x="2776" y="3022"/>
                  </a:lnTo>
                  <a:lnTo>
                    <a:pt x="2777" y="3022"/>
                  </a:lnTo>
                  <a:lnTo>
                    <a:pt x="2777" y="3022"/>
                  </a:lnTo>
                  <a:lnTo>
                    <a:pt x="2778" y="3022"/>
                  </a:lnTo>
                  <a:lnTo>
                    <a:pt x="2779" y="3023"/>
                  </a:lnTo>
                  <a:lnTo>
                    <a:pt x="2780" y="3023"/>
                  </a:lnTo>
                  <a:lnTo>
                    <a:pt x="2781" y="3023"/>
                  </a:lnTo>
                  <a:lnTo>
                    <a:pt x="2782" y="3023"/>
                  </a:lnTo>
                  <a:lnTo>
                    <a:pt x="2783" y="3023"/>
                  </a:lnTo>
                  <a:lnTo>
                    <a:pt x="2784" y="3024"/>
                  </a:lnTo>
                  <a:lnTo>
                    <a:pt x="2784" y="3024"/>
                  </a:lnTo>
                  <a:lnTo>
                    <a:pt x="2785" y="3024"/>
                  </a:lnTo>
                  <a:lnTo>
                    <a:pt x="2786" y="3024"/>
                  </a:lnTo>
                  <a:lnTo>
                    <a:pt x="2787" y="3024"/>
                  </a:lnTo>
                  <a:lnTo>
                    <a:pt x="2788" y="3025"/>
                  </a:lnTo>
                  <a:lnTo>
                    <a:pt x="2789" y="3025"/>
                  </a:lnTo>
                  <a:lnTo>
                    <a:pt x="2790" y="3025"/>
                  </a:lnTo>
                  <a:lnTo>
                    <a:pt x="2791" y="3025"/>
                  </a:lnTo>
                  <a:lnTo>
                    <a:pt x="2791" y="3025"/>
                  </a:lnTo>
                  <a:lnTo>
                    <a:pt x="2792" y="3025"/>
                  </a:lnTo>
                  <a:lnTo>
                    <a:pt x="2793" y="3025"/>
                  </a:lnTo>
                  <a:lnTo>
                    <a:pt x="2794" y="3026"/>
                  </a:lnTo>
                  <a:lnTo>
                    <a:pt x="2795" y="3026"/>
                  </a:lnTo>
                  <a:lnTo>
                    <a:pt x="2796" y="3026"/>
                  </a:lnTo>
                  <a:lnTo>
                    <a:pt x="2797" y="3026"/>
                  </a:lnTo>
                  <a:lnTo>
                    <a:pt x="2798" y="3026"/>
                  </a:lnTo>
                  <a:lnTo>
                    <a:pt x="2798" y="3026"/>
                  </a:lnTo>
                  <a:lnTo>
                    <a:pt x="2799" y="3026"/>
                  </a:lnTo>
                  <a:lnTo>
                    <a:pt x="2800" y="3026"/>
                  </a:lnTo>
                  <a:lnTo>
                    <a:pt x="2801" y="3026"/>
                  </a:lnTo>
                  <a:lnTo>
                    <a:pt x="2802" y="3027"/>
                  </a:lnTo>
                  <a:lnTo>
                    <a:pt x="2803" y="3027"/>
                  </a:lnTo>
                  <a:lnTo>
                    <a:pt x="2804" y="3027"/>
                  </a:lnTo>
                  <a:lnTo>
                    <a:pt x="2805" y="3027"/>
                  </a:lnTo>
                  <a:lnTo>
                    <a:pt x="2805" y="3027"/>
                  </a:lnTo>
                  <a:lnTo>
                    <a:pt x="2806" y="3027"/>
                  </a:lnTo>
                  <a:lnTo>
                    <a:pt x="2807" y="3027"/>
                  </a:lnTo>
                  <a:lnTo>
                    <a:pt x="2808" y="3027"/>
                  </a:lnTo>
                  <a:lnTo>
                    <a:pt x="2809" y="3027"/>
                  </a:lnTo>
                  <a:lnTo>
                    <a:pt x="2810" y="3027"/>
                  </a:lnTo>
                  <a:lnTo>
                    <a:pt x="2811" y="3027"/>
                  </a:lnTo>
                  <a:lnTo>
                    <a:pt x="2811" y="3027"/>
                  </a:lnTo>
                  <a:lnTo>
                    <a:pt x="2812" y="3027"/>
                  </a:lnTo>
                  <a:lnTo>
                    <a:pt x="2813" y="3027"/>
                  </a:lnTo>
                  <a:lnTo>
                    <a:pt x="2814" y="3027"/>
                  </a:lnTo>
                  <a:lnTo>
                    <a:pt x="2815" y="3027"/>
                  </a:lnTo>
                  <a:lnTo>
                    <a:pt x="2816" y="3028"/>
                  </a:lnTo>
                  <a:lnTo>
                    <a:pt x="2817" y="3028"/>
                  </a:lnTo>
                  <a:lnTo>
                    <a:pt x="2818" y="3028"/>
                  </a:lnTo>
                  <a:lnTo>
                    <a:pt x="2818" y="3028"/>
                  </a:lnTo>
                  <a:lnTo>
                    <a:pt x="2819" y="3028"/>
                  </a:lnTo>
                  <a:lnTo>
                    <a:pt x="2820" y="3028"/>
                  </a:lnTo>
                  <a:lnTo>
                    <a:pt x="2821" y="3028"/>
                  </a:lnTo>
                  <a:lnTo>
                    <a:pt x="2822" y="3028"/>
                  </a:lnTo>
                  <a:lnTo>
                    <a:pt x="2823" y="3028"/>
                  </a:lnTo>
                  <a:lnTo>
                    <a:pt x="2824" y="3028"/>
                  </a:lnTo>
                  <a:lnTo>
                    <a:pt x="2825" y="3028"/>
                  </a:lnTo>
                  <a:lnTo>
                    <a:pt x="2825" y="3028"/>
                  </a:lnTo>
                  <a:lnTo>
                    <a:pt x="2826" y="3028"/>
                  </a:lnTo>
                  <a:lnTo>
                    <a:pt x="2827" y="3027"/>
                  </a:lnTo>
                  <a:lnTo>
                    <a:pt x="2828" y="3027"/>
                  </a:lnTo>
                  <a:lnTo>
                    <a:pt x="2829" y="3027"/>
                  </a:lnTo>
                  <a:lnTo>
                    <a:pt x="2830" y="3027"/>
                  </a:lnTo>
                  <a:lnTo>
                    <a:pt x="2831" y="3027"/>
                  </a:lnTo>
                  <a:lnTo>
                    <a:pt x="2832" y="3027"/>
                  </a:lnTo>
                  <a:lnTo>
                    <a:pt x="2832" y="3027"/>
                  </a:lnTo>
                  <a:lnTo>
                    <a:pt x="2833" y="3027"/>
                  </a:lnTo>
                  <a:lnTo>
                    <a:pt x="2834" y="3027"/>
                  </a:lnTo>
                  <a:lnTo>
                    <a:pt x="2835" y="3027"/>
                  </a:lnTo>
                  <a:lnTo>
                    <a:pt x="2836" y="3027"/>
                  </a:lnTo>
                  <a:lnTo>
                    <a:pt x="2837" y="3027"/>
                  </a:lnTo>
                  <a:lnTo>
                    <a:pt x="2838" y="3027"/>
                  </a:lnTo>
                  <a:lnTo>
                    <a:pt x="2839" y="3027"/>
                  </a:lnTo>
                  <a:lnTo>
                    <a:pt x="2839" y="3027"/>
                  </a:lnTo>
                  <a:lnTo>
                    <a:pt x="2840" y="3027"/>
                  </a:lnTo>
                  <a:lnTo>
                    <a:pt x="2841" y="3027"/>
                  </a:lnTo>
                  <a:lnTo>
                    <a:pt x="2842" y="3026"/>
                  </a:lnTo>
                  <a:lnTo>
                    <a:pt x="2843" y="3026"/>
                  </a:lnTo>
                  <a:lnTo>
                    <a:pt x="2844" y="3026"/>
                  </a:lnTo>
                  <a:lnTo>
                    <a:pt x="2845" y="3026"/>
                  </a:lnTo>
                  <a:lnTo>
                    <a:pt x="2846" y="3026"/>
                  </a:lnTo>
                  <a:lnTo>
                    <a:pt x="2846" y="3026"/>
                  </a:lnTo>
                  <a:lnTo>
                    <a:pt x="2847" y="3026"/>
                  </a:lnTo>
                  <a:lnTo>
                    <a:pt x="2848" y="3026"/>
                  </a:lnTo>
                  <a:lnTo>
                    <a:pt x="2849" y="3026"/>
                  </a:lnTo>
                  <a:lnTo>
                    <a:pt x="2850" y="3025"/>
                  </a:lnTo>
                  <a:lnTo>
                    <a:pt x="2851" y="3025"/>
                  </a:lnTo>
                  <a:lnTo>
                    <a:pt x="2852" y="3025"/>
                  </a:lnTo>
                  <a:lnTo>
                    <a:pt x="2853" y="3025"/>
                  </a:lnTo>
                  <a:lnTo>
                    <a:pt x="2853" y="3025"/>
                  </a:lnTo>
                  <a:lnTo>
                    <a:pt x="2854" y="3025"/>
                  </a:lnTo>
                  <a:lnTo>
                    <a:pt x="2855" y="3024"/>
                  </a:lnTo>
                  <a:lnTo>
                    <a:pt x="2856" y="3024"/>
                  </a:lnTo>
                  <a:lnTo>
                    <a:pt x="2857" y="3024"/>
                  </a:lnTo>
                  <a:lnTo>
                    <a:pt x="2858" y="3024"/>
                  </a:lnTo>
                  <a:lnTo>
                    <a:pt x="2859" y="3024"/>
                  </a:lnTo>
                  <a:lnTo>
                    <a:pt x="2860" y="3024"/>
                  </a:lnTo>
                  <a:lnTo>
                    <a:pt x="2860" y="3024"/>
                  </a:lnTo>
                  <a:lnTo>
                    <a:pt x="2860" y="3023"/>
                  </a:lnTo>
                  <a:lnTo>
                    <a:pt x="2861" y="3023"/>
                  </a:lnTo>
                  <a:lnTo>
                    <a:pt x="2862" y="3023"/>
                  </a:lnTo>
                  <a:lnTo>
                    <a:pt x="2863" y="3023"/>
                  </a:lnTo>
                  <a:lnTo>
                    <a:pt x="2864" y="3023"/>
                  </a:lnTo>
                  <a:lnTo>
                    <a:pt x="2865" y="3022"/>
                  </a:lnTo>
                  <a:lnTo>
                    <a:pt x="2866" y="3022"/>
                  </a:lnTo>
                  <a:lnTo>
                    <a:pt x="2866" y="3022"/>
                  </a:lnTo>
                  <a:lnTo>
                    <a:pt x="2867" y="3022"/>
                  </a:lnTo>
                  <a:lnTo>
                    <a:pt x="2868" y="3022"/>
                  </a:lnTo>
                  <a:lnTo>
                    <a:pt x="2869" y="3021"/>
                  </a:lnTo>
                  <a:lnTo>
                    <a:pt x="2870" y="3021"/>
                  </a:lnTo>
                  <a:lnTo>
                    <a:pt x="2871" y="3021"/>
                  </a:lnTo>
                  <a:lnTo>
                    <a:pt x="2872" y="3021"/>
                  </a:lnTo>
                  <a:lnTo>
                    <a:pt x="2873" y="3020"/>
                  </a:lnTo>
                  <a:lnTo>
                    <a:pt x="2873" y="3020"/>
                  </a:lnTo>
                  <a:lnTo>
                    <a:pt x="2874" y="3020"/>
                  </a:lnTo>
                  <a:lnTo>
                    <a:pt x="2875" y="3020"/>
                  </a:lnTo>
                  <a:lnTo>
                    <a:pt x="2876" y="3019"/>
                  </a:lnTo>
                  <a:lnTo>
                    <a:pt x="2877" y="3019"/>
                  </a:lnTo>
                  <a:lnTo>
                    <a:pt x="2878" y="3019"/>
                  </a:lnTo>
                  <a:lnTo>
                    <a:pt x="2879" y="3019"/>
                  </a:lnTo>
                  <a:lnTo>
                    <a:pt x="2880" y="3018"/>
                  </a:lnTo>
                  <a:lnTo>
                    <a:pt x="2880" y="3018"/>
                  </a:lnTo>
                  <a:lnTo>
                    <a:pt x="2881" y="3018"/>
                  </a:lnTo>
                  <a:lnTo>
                    <a:pt x="2882" y="3017"/>
                  </a:lnTo>
                  <a:lnTo>
                    <a:pt x="2883" y="3017"/>
                  </a:lnTo>
                  <a:lnTo>
                    <a:pt x="2884" y="3017"/>
                  </a:lnTo>
                  <a:lnTo>
                    <a:pt x="2885" y="3017"/>
                  </a:lnTo>
                  <a:lnTo>
                    <a:pt x="2886" y="3016"/>
                  </a:lnTo>
                  <a:lnTo>
                    <a:pt x="2887" y="3016"/>
                  </a:lnTo>
                  <a:lnTo>
                    <a:pt x="2887" y="3016"/>
                  </a:lnTo>
                  <a:lnTo>
                    <a:pt x="2888" y="3015"/>
                  </a:lnTo>
                  <a:lnTo>
                    <a:pt x="2889" y="3015"/>
                  </a:lnTo>
                  <a:lnTo>
                    <a:pt x="2890" y="3015"/>
                  </a:lnTo>
                  <a:lnTo>
                    <a:pt x="2891" y="3014"/>
                  </a:lnTo>
                  <a:lnTo>
                    <a:pt x="2892" y="3014"/>
                  </a:lnTo>
                  <a:lnTo>
                    <a:pt x="2893" y="3014"/>
                  </a:lnTo>
                  <a:lnTo>
                    <a:pt x="2894" y="3013"/>
                  </a:lnTo>
                  <a:lnTo>
                    <a:pt x="2894" y="3013"/>
                  </a:lnTo>
                  <a:lnTo>
                    <a:pt x="2895" y="3013"/>
                  </a:lnTo>
                  <a:lnTo>
                    <a:pt x="2896" y="3012"/>
                  </a:lnTo>
                  <a:lnTo>
                    <a:pt x="2897" y="3012"/>
                  </a:lnTo>
                  <a:lnTo>
                    <a:pt x="2898" y="3012"/>
                  </a:lnTo>
                  <a:lnTo>
                    <a:pt x="2899" y="3011"/>
                  </a:lnTo>
                  <a:lnTo>
                    <a:pt x="2900" y="3011"/>
                  </a:lnTo>
                  <a:lnTo>
                    <a:pt x="2901" y="3010"/>
                  </a:lnTo>
                  <a:lnTo>
                    <a:pt x="2901" y="3010"/>
                  </a:lnTo>
                  <a:lnTo>
                    <a:pt x="2902" y="3010"/>
                  </a:lnTo>
                  <a:lnTo>
                    <a:pt x="2903" y="3009"/>
                  </a:lnTo>
                  <a:lnTo>
                    <a:pt x="2904" y="3009"/>
                  </a:lnTo>
                  <a:lnTo>
                    <a:pt x="2905" y="3008"/>
                  </a:lnTo>
                  <a:lnTo>
                    <a:pt x="2906" y="3008"/>
                  </a:lnTo>
                  <a:lnTo>
                    <a:pt x="2907" y="3008"/>
                  </a:lnTo>
                  <a:lnTo>
                    <a:pt x="2908" y="3007"/>
                  </a:lnTo>
                  <a:lnTo>
                    <a:pt x="2908" y="3007"/>
                  </a:lnTo>
                  <a:lnTo>
                    <a:pt x="2909" y="3006"/>
                  </a:lnTo>
                  <a:lnTo>
                    <a:pt x="2910" y="3006"/>
                  </a:lnTo>
                  <a:lnTo>
                    <a:pt x="2911" y="3006"/>
                  </a:lnTo>
                  <a:lnTo>
                    <a:pt x="2912" y="3005"/>
                  </a:lnTo>
                  <a:lnTo>
                    <a:pt x="2913" y="3005"/>
                  </a:lnTo>
                  <a:lnTo>
                    <a:pt x="2914" y="3004"/>
                  </a:lnTo>
                  <a:lnTo>
                    <a:pt x="2915" y="3004"/>
                  </a:lnTo>
                  <a:lnTo>
                    <a:pt x="2915" y="3003"/>
                  </a:lnTo>
                  <a:lnTo>
                    <a:pt x="2916" y="3003"/>
                  </a:lnTo>
                  <a:lnTo>
                    <a:pt x="2917" y="3002"/>
                  </a:lnTo>
                  <a:lnTo>
                    <a:pt x="2918" y="3002"/>
                  </a:lnTo>
                  <a:lnTo>
                    <a:pt x="2919" y="3002"/>
                  </a:lnTo>
                  <a:lnTo>
                    <a:pt x="2920" y="3001"/>
                  </a:lnTo>
                  <a:lnTo>
                    <a:pt x="2921" y="3001"/>
                  </a:lnTo>
                  <a:lnTo>
                    <a:pt x="2922" y="3000"/>
                  </a:lnTo>
                  <a:lnTo>
                    <a:pt x="2922" y="3000"/>
                  </a:lnTo>
                  <a:lnTo>
                    <a:pt x="2923" y="2999"/>
                  </a:lnTo>
                  <a:lnTo>
                    <a:pt x="2924" y="2999"/>
                  </a:lnTo>
                  <a:lnTo>
                    <a:pt x="2925" y="2998"/>
                  </a:lnTo>
                  <a:lnTo>
                    <a:pt x="2926" y="2998"/>
                  </a:lnTo>
                  <a:lnTo>
                    <a:pt x="2927" y="2997"/>
                  </a:lnTo>
                  <a:lnTo>
                    <a:pt x="2928" y="2997"/>
                  </a:lnTo>
                  <a:lnTo>
                    <a:pt x="2928" y="2996"/>
                  </a:lnTo>
                  <a:lnTo>
                    <a:pt x="2929" y="2996"/>
                  </a:lnTo>
                  <a:lnTo>
                    <a:pt x="2930" y="2995"/>
                  </a:lnTo>
                  <a:lnTo>
                    <a:pt x="2931" y="2995"/>
                  </a:lnTo>
                  <a:lnTo>
                    <a:pt x="2932" y="2994"/>
                  </a:lnTo>
                  <a:lnTo>
                    <a:pt x="2933" y="2994"/>
                  </a:lnTo>
                  <a:lnTo>
                    <a:pt x="2934" y="2993"/>
                  </a:lnTo>
                  <a:lnTo>
                    <a:pt x="2935" y="2992"/>
                  </a:lnTo>
                  <a:lnTo>
                    <a:pt x="2935" y="2992"/>
                  </a:lnTo>
                  <a:lnTo>
                    <a:pt x="2936" y="2991"/>
                  </a:lnTo>
                  <a:lnTo>
                    <a:pt x="2937" y="2991"/>
                  </a:lnTo>
                  <a:lnTo>
                    <a:pt x="2938" y="2990"/>
                  </a:lnTo>
                  <a:lnTo>
                    <a:pt x="2939" y="2990"/>
                  </a:lnTo>
                  <a:lnTo>
                    <a:pt x="2940" y="2989"/>
                  </a:lnTo>
                  <a:lnTo>
                    <a:pt x="2941" y="2989"/>
                  </a:lnTo>
                  <a:lnTo>
                    <a:pt x="2942" y="2988"/>
                  </a:lnTo>
                  <a:lnTo>
                    <a:pt x="2942" y="2987"/>
                  </a:lnTo>
                  <a:lnTo>
                    <a:pt x="2943" y="2987"/>
                  </a:lnTo>
                  <a:lnTo>
                    <a:pt x="2944" y="2986"/>
                  </a:lnTo>
                  <a:lnTo>
                    <a:pt x="2945" y="2986"/>
                  </a:lnTo>
                  <a:lnTo>
                    <a:pt x="2946" y="2985"/>
                  </a:lnTo>
                  <a:lnTo>
                    <a:pt x="2947" y="2984"/>
                  </a:lnTo>
                  <a:lnTo>
                    <a:pt x="2948" y="2984"/>
                  </a:lnTo>
                  <a:lnTo>
                    <a:pt x="2949" y="2983"/>
                  </a:lnTo>
                  <a:lnTo>
                    <a:pt x="2949" y="2983"/>
                  </a:lnTo>
                  <a:lnTo>
                    <a:pt x="2950" y="2982"/>
                  </a:lnTo>
                  <a:lnTo>
                    <a:pt x="2951" y="2981"/>
                  </a:lnTo>
                  <a:lnTo>
                    <a:pt x="2952" y="2981"/>
                  </a:lnTo>
                  <a:lnTo>
                    <a:pt x="2953" y="2980"/>
                  </a:lnTo>
                  <a:lnTo>
                    <a:pt x="2954" y="2980"/>
                  </a:lnTo>
                  <a:lnTo>
                    <a:pt x="2955" y="2979"/>
                  </a:lnTo>
                  <a:lnTo>
                    <a:pt x="2956" y="2978"/>
                  </a:lnTo>
                  <a:lnTo>
                    <a:pt x="2956" y="2978"/>
                  </a:lnTo>
                  <a:lnTo>
                    <a:pt x="2957" y="2977"/>
                  </a:lnTo>
                  <a:lnTo>
                    <a:pt x="2958" y="2976"/>
                  </a:lnTo>
                  <a:lnTo>
                    <a:pt x="2959" y="2976"/>
                  </a:lnTo>
                  <a:lnTo>
                    <a:pt x="2960" y="2975"/>
                  </a:lnTo>
                  <a:lnTo>
                    <a:pt x="2961" y="2974"/>
                  </a:lnTo>
                  <a:lnTo>
                    <a:pt x="2962" y="2974"/>
                  </a:lnTo>
                  <a:lnTo>
                    <a:pt x="2963" y="2973"/>
                  </a:lnTo>
                  <a:lnTo>
                    <a:pt x="2963" y="2972"/>
                  </a:lnTo>
                  <a:lnTo>
                    <a:pt x="2963" y="2972"/>
                  </a:lnTo>
                  <a:lnTo>
                    <a:pt x="2964" y="2972"/>
                  </a:lnTo>
                  <a:lnTo>
                    <a:pt x="2965" y="2971"/>
                  </a:lnTo>
                  <a:lnTo>
                    <a:pt x="2966" y="2970"/>
                  </a:lnTo>
                  <a:lnTo>
                    <a:pt x="2967" y="2970"/>
                  </a:lnTo>
                  <a:lnTo>
                    <a:pt x="2968" y="2969"/>
                  </a:lnTo>
                  <a:lnTo>
                    <a:pt x="2969" y="2968"/>
                  </a:lnTo>
                  <a:lnTo>
                    <a:pt x="2969" y="2968"/>
                  </a:lnTo>
                  <a:lnTo>
                    <a:pt x="2970" y="2967"/>
                  </a:lnTo>
                  <a:lnTo>
                    <a:pt x="2971" y="2966"/>
                  </a:lnTo>
                  <a:lnTo>
                    <a:pt x="2972" y="2965"/>
                  </a:lnTo>
                  <a:lnTo>
                    <a:pt x="2973" y="2965"/>
                  </a:lnTo>
                  <a:lnTo>
                    <a:pt x="2974" y="2964"/>
                  </a:lnTo>
                  <a:lnTo>
                    <a:pt x="2975" y="2963"/>
                  </a:lnTo>
                  <a:lnTo>
                    <a:pt x="2975" y="2963"/>
                  </a:lnTo>
                  <a:lnTo>
                    <a:pt x="2976" y="2962"/>
                  </a:lnTo>
                  <a:lnTo>
                    <a:pt x="2977" y="2961"/>
                  </a:lnTo>
                  <a:lnTo>
                    <a:pt x="2978" y="2960"/>
                  </a:lnTo>
                  <a:lnTo>
                    <a:pt x="2979" y="2960"/>
                  </a:lnTo>
                  <a:lnTo>
                    <a:pt x="2980" y="2959"/>
                  </a:lnTo>
                  <a:lnTo>
                    <a:pt x="2980" y="2958"/>
                  </a:lnTo>
                  <a:lnTo>
                    <a:pt x="2981" y="2958"/>
                  </a:lnTo>
                  <a:lnTo>
                    <a:pt x="2982" y="2957"/>
                  </a:lnTo>
                  <a:lnTo>
                    <a:pt x="2983" y="2956"/>
                  </a:lnTo>
                  <a:lnTo>
                    <a:pt x="2984" y="2955"/>
                  </a:lnTo>
                  <a:lnTo>
                    <a:pt x="2985" y="2954"/>
                  </a:lnTo>
                  <a:lnTo>
                    <a:pt x="2986" y="2954"/>
                  </a:lnTo>
                  <a:lnTo>
                    <a:pt x="2986" y="2953"/>
                  </a:lnTo>
                  <a:lnTo>
                    <a:pt x="2987" y="2952"/>
                  </a:lnTo>
                  <a:lnTo>
                    <a:pt x="2988" y="2951"/>
                  </a:lnTo>
                  <a:lnTo>
                    <a:pt x="2989" y="2951"/>
                  </a:lnTo>
                  <a:lnTo>
                    <a:pt x="2990" y="2950"/>
                  </a:lnTo>
                  <a:lnTo>
                    <a:pt x="2991" y="2949"/>
                  </a:lnTo>
                  <a:lnTo>
                    <a:pt x="2991" y="2949"/>
                  </a:lnTo>
                  <a:lnTo>
                    <a:pt x="2992" y="2948"/>
                  </a:lnTo>
                  <a:lnTo>
                    <a:pt x="2992" y="2947"/>
                  </a:lnTo>
                  <a:lnTo>
                    <a:pt x="2993" y="2947"/>
                  </a:lnTo>
                  <a:lnTo>
                    <a:pt x="2994" y="2946"/>
                  </a:lnTo>
                  <a:lnTo>
                    <a:pt x="2995" y="2945"/>
                  </a:lnTo>
                  <a:lnTo>
                    <a:pt x="2996" y="2944"/>
                  </a:lnTo>
                  <a:lnTo>
                    <a:pt x="2997" y="2943"/>
                  </a:lnTo>
                  <a:lnTo>
                    <a:pt x="2998" y="2943"/>
                  </a:lnTo>
                  <a:lnTo>
                    <a:pt x="2998" y="2942"/>
                  </a:lnTo>
                  <a:lnTo>
                    <a:pt x="2999" y="2941"/>
                  </a:lnTo>
                  <a:lnTo>
                    <a:pt x="3000" y="2940"/>
                  </a:lnTo>
                  <a:lnTo>
                    <a:pt x="3001" y="2939"/>
                  </a:lnTo>
                  <a:lnTo>
                    <a:pt x="3002" y="2938"/>
                  </a:lnTo>
                  <a:lnTo>
                    <a:pt x="3003" y="2938"/>
                  </a:lnTo>
                  <a:lnTo>
                    <a:pt x="3004" y="2937"/>
                  </a:lnTo>
                  <a:lnTo>
                    <a:pt x="3004" y="2936"/>
                  </a:lnTo>
                  <a:lnTo>
                    <a:pt x="3005" y="2935"/>
                  </a:lnTo>
                  <a:lnTo>
                    <a:pt x="3006" y="2934"/>
                  </a:lnTo>
                  <a:lnTo>
                    <a:pt x="3007" y="2933"/>
                  </a:lnTo>
                  <a:lnTo>
                    <a:pt x="3007" y="2933"/>
                  </a:lnTo>
                  <a:lnTo>
                    <a:pt x="3008" y="2932"/>
                  </a:lnTo>
                  <a:lnTo>
                    <a:pt x="3009" y="2931"/>
                  </a:lnTo>
                  <a:lnTo>
                    <a:pt x="3010" y="2931"/>
                  </a:lnTo>
                  <a:lnTo>
                    <a:pt x="3011" y="2930"/>
                  </a:lnTo>
                  <a:lnTo>
                    <a:pt x="3011" y="2929"/>
                  </a:lnTo>
                  <a:lnTo>
                    <a:pt x="3012" y="2928"/>
                  </a:lnTo>
                  <a:lnTo>
                    <a:pt x="3013" y="2927"/>
                  </a:lnTo>
                  <a:lnTo>
                    <a:pt x="3014" y="2926"/>
                  </a:lnTo>
                  <a:lnTo>
                    <a:pt x="3015" y="2926"/>
                  </a:lnTo>
                  <a:lnTo>
                    <a:pt x="3016" y="2925"/>
                  </a:lnTo>
                  <a:lnTo>
                    <a:pt x="3017" y="2924"/>
                  </a:lnTo>
                  <a:lnTo>
                    <a:pt x="3018" y="2923"/>
                  </a:lnTo>
                  <a:lnTo>
                    <a:pt x="3018" y="2923"/>
                  </a:lnTo>
                  <a:lnTo>
                    <a:pt x="3019" y="2922"/>
                  </a:lnTo>
                  <a:lnTo>
                    <a:pt x="3020" y="2921"/>
                  </a:lnTo>
                  <a:lnTo>
                    <a:pt x="3021" y="2921"/>
                  </a:lnTo>
                  <a:lnTo>
                    <a:pt x="3022" y="2920"/>
                  </a:lnTo>
                  <a:lnTo>
                    <a:pt x="3023" y="2919"/>
                  </a:lnTo>
                  <a:lnTo>
                    <a:pt x="3024" y="2919"/>
                  </a:lnTo>
                  <a:lnTo>
                    <a:pt x="3024" y="2918"/>
                  </a:lnTo>
                  <a:lnTo>
                    <a:pt x="3025" y="2917"/>
                  </a:lnTo>
                  <a:lnTo>
                    <a:pt x="3026" y="2917"/>
                  </a:lnTo>
                  <a:lnTo>
                    <a:pt x="3027" y="2916"/>
                  </a:lnTo>
                  <a:lnTo>
                    <a:pt x="3028" y="2915"/>
                  </a:lnTo>
                  <a:lnTo>
                    <a:pt x="3029" y="2915"/>
                  </a:lnTo>
                  <a:lnTo>
                    <a:pt x="3030" y="2914"/>
                  </a:lnTo>
                  <a:lnTo>
                    <a:pt x="3031" y="2914"/>
                  </a:lnTo>
                  <a:lnTo>
                    <a:pt x="3031" y="2913"/>
                  </a:lnTo>
                  <a:lnTo>
                    <a:pt x="3032" y="2913"/>
                  </a:lnTo>
                  <a:lnTo>
                    <a:pt x="3033" y="2912"/>
                  </a:lnTo>
                  <a:lnTo>
                    <a:pt x="3034" y="2912"/>
                  </a:lnTo>
                  <a:lnTo>
                    <a:pt x="3035" y="2911"/>
                  </a:lnTo>
                  <a:lnTo>
                    <a:pt x="3036" y="2911"/>
                  </a:lnTo>
                  <a:lnTo>
                    <a:pt x="3037" y="2910"/>
                  </a:lnTo>
                  <a:lnTo>
                    <a:pt x="3038" y="2910"/>
                  </a:lnTo>
                  <a:lnTo>
                    <a:pt x="3038" y="2910"/>
                  </a:lnTo>
                  <a:lnTo>
                    <a:pt x="3039" y="2909"/>
                  </a:lnTo>
                  <a:lnTo>
                    <a:pt x="3040" y="2909"/>
                  </a:lnTo>
                  <a:lnTo>
                    <a:pt x="3041" y="2909"/>
                  </a:lnTo>
                  <a:lnTo>
                    <a:pt x="3042" y="2908"/>
                  </a:lnTo>
                  <a:lnTo>
                    <a:pt x="3043" y="2908"/>
                  </a:lnTo>
                  <a:lnTo>
                    <a:pt x="3044" y="2908"/>
                  </a:lnTo>
                  <a:lnTo>
                    <a:pt x="3045" y="2907"/>
                  </a:lnTo>
                  <a:lnTo>
                    <a:pt x="3045" y="2907"/>
                  </a:lnTo>
                  <a:lnTo>
                    <a:pt x="3046" y="2907"/>
                  </a:lnTo>
                  <a:lnTo>
                    <a:pt x="3047" y="2906"/>
                  </a:lnTo>
                  <a:lnTo>
                    <a:pt x="3048" y="2906"/>
                  </a:lnTo>
                  <a:lnTo>
                    <a:pt x="3049" y="2906"/>
                  </a:lnTo>
                  <a:lnTo>
                    <a:pt x="3050" y="2906"/>
                  </a:lnTo>
                  <a:lnTo>
                    <a:pt x="3051" y="2906"/>
                  </a:lnTo>
                  <a:lnTo>
                    <a:pt x="3052" y="2905"/>
                  </a:lnTo>
                  <a:lnTo>
                    <a:pt x="3052" y="2905"/>
                  </a:lnTo>
                  <a:lnTo>
                    <a:pt x="3053" y="2905"/>
                  </a:lnTo>
                  <a:lnTo>
                    <a:pt x="3054" y="2905"/>
                  </a:lnTo>
                  <a:lnTo>
                    <a:pt x="3055" y="2905"/>
                  </a:lnTo>
                  <a:lnTo>
                    <a:pt x="3056" y="2905"/>
                  </a:lnTo>
                  <a:lnTo>
                    <a:pt x="3057" y="2905"/>
                  </a:lnTo>
                  <a:lnTo>
                    <a:pt x="3058" y="2905"/>
                  </a:lnTo>
                  <a:lnTo>
                    <a:pt x="3059" y="2905"/>
                  </a:lnTo>
                  <a:lnTo>
                    <a:pt x="3059" y="2905"/>
                  </a:lnTo>
                  <a:lnTo>
                    <a:pt x="3060" y="2905"/>
                  </a:lnTo>
                  <a:lnTo>
                    <a:pt x="3061" y="2905"/>
                  </a:lnTo>
                  <a:lnTo>
                    <a:pt x="3062" y="2905"/>
                  </a:lnTo>
                  <a:lnTo>
                    <a:pt x="3063" y="2905"/>
                  </a:lnTo>
                  <a:lnTo>
                    <a:pt x="3064" y="2905"/>
                  </a:lnTo>
                  <a:lnTo>
                    <a:pt x="3065" y="2905"/>
                  </a:lnTo>
                  <a:lnTo>
                    <a:pt x="3066" y="2905"/>
                  </a:lnTo>
                  <a:lnTo>
                    <a:pt x="3066" y="2905"/>
                  </a:lnTo>
                  <a:lnTo>
                    <a:pt x="3067" y="2905"/>
                  </a:lnTo>
                  <a:lnTo>
                    <a:pt x="3068" y="2905"/>
                  </a:lnTo>
                  <a:lnTo>
                    <a:pt x="3069" y="2905"/>
                  </a:lnTo>
                  <a:lnTo>
                    <a:pt x="3070" y="2906"/>
                  </a:lnTo>
                  <a:lnTo>
                    <a:pt x="3071" y="2906"/>
                  </a:lnTo>
                  <a:lnTo>
                    <a:pt x="3072" y="2906"/>
                  </a:lnTo>
                  <a:lnTo>
                    <a:pt x="3073" y="2906"/>
                  </a:lnTo>
                  <a:lnTo>
                    <a:pt x="3073" y="2906"/>
                  </a:lnTo>
                  <a:lnTo>
                    <a:pt x="3074" y="2907"/>
                  </a:lnTo>
                  <a:lnTo>
                    <a:pt x="3075" y="2907"/>
                  </a:lnTo>
                  <a:lnTo>
                    <a:pt x="3076" y="2907"/>
                  </a:lnTo>
                  <a:lnTo>
                    <a:pt x="3077" y="2908"/>
                  </a:lnTo>
                  <a:lnTo>
                    <a:pt x="3078" y="2908"/>
                  </a:lnTo>
                  <a:lnTo>
                    <a:pt x="3079" y="2908"/>
                  </a:lnTo>
                  <a:lnTo>
                    <a:pt x="3080" y="2909"/>
                  </a:lnTo>
                  <a:lnTo>
                    <a:pt x="3080" y="2909"/>
                  </a:lnTo>
                  <a:lnTo>
                    <a:pt x="3081" y="2909"/>
                  </a:lnTo>
                  <a:lnTo>
                    <a:pt x="3082" y="2910"/>
                  </a:lnTo>
                  <a:lnTo>
                    <a:pt x="3083" y="2910"/>
                  </a:lnTo>
                  <a:lnTo>
                    <a:pt x="3084" y="2911"/>
                  </a:lnTo>
                  <a:lnTo>
                    <a:pt x="3085" y="2911"/>
                  </a:lnTo>
                  <a:lnTo>
                    <a:pt x="3086" y="2911"/>
                  </a:lnTo>
                  <a:lnTo>
                    <a:pt x="3087" y="2912"/>
                  </a:lnTo>
                  <a:lnTo>
                    <a:pt x="3087" y="2912"/>
                  </a:lnTo>
                  <a:lnTo>
                    <a:pt x="3088" y="2913"/>
                  </a:lnTo>
                  <a:lnTo>
                    <a:pt x="3089" y="2913"/>
                  </a:lnTo>
                  <a:lnTo>
                    <a:pt x="3090" y="2914"/>
                  </a:lnTo>
                  <a:lnTo>
                    <a:pt x="3091" y="2914"/>
                  </a:lnTo>
                  <a:lnTo>
                    <a:pt x="3092" y="2915"/>
                  </a:lnTo>
                  <a:lnTo>
                    <a:pt x="3093" y="2916"/>
                  </a:lnTo>
                  <a:lnTo>
                    <a:pt x="3094" y="2916"/>
                  </a:lnTo>
                  <a:lnTo>
                    <a:pt x="3094" y="2917"/>
                  </a:lnTo>
                  <a:lnTo>
                    <a:pt x="3095" y="2917"/>
                  </a:lnTo>
                  <a:lnTo>
                    <a:pt x="3096" y="2918"/>
                  </a:lnTo>
                  <a:lnTo>
                    <a:pt x="3097" y="2919"/>
                  </a:lnTo>
                  <a:lnTo>
                    <a:pt x="3098" y="2919"/>
                  </a:lnTo>
                  <a:lnTo>
                    <a:pt x="3099" y="2920"/>
                  </a:lnTo>
                  <a:lnTo>
                    <a:pt x="3100" y="2921"/>
                  </a:lnTo>
                  <a:lnTo>
                    <a:pt x="3101" y="2921"/>
                  </a:lnTo>
                  <a:lnTo>
                    <a:pt x="3101" y="2922"/>
                  </a:lnTo>
                  <a:lnTo>
                    <a:pt x="3102" y="2923"/>
                  </a:lnTo>
                  <a:lnTo>
                    <a:pt x="3103" y="2924"/>
                  </a:lnTo>
                  <a:lnTo>
                    <a:pt x="3104" y="2924"/>
                  </a:lnTo>
                  <a:lnTo>
                    <a:pt x="3105" y="2925"/>
                  </a:lnTo>
                  <a:lnTo>
                    <a:pt x="3106" y="2926"/>
                  </a:lnTo>
                  <a:lnTo>
                    <a:pt x="3107" y="2927"/>
                  </a:lnTo>
                  <a:lnTo>
                    <a:pt x="3108" y="2927"/>
                  </a:lnTo>
                  <a:lnTo>
                    <a:pt x="3108" y="2928"/>
                  </a:lnTo>
                  <a:lnTo>
                    <a:pt x="3109" y="2929"/>
                  </a:lnTo>
                  <a:lnTo>
                    <a:pt x="3110" y="2930"/>
                  </a:lnTo>
                  <a:lnTo>
                    <a:pt x="3111" y="2931"/>
                  </a:lnTo>
                  <a:lnTo>
                    <a:pt x="3112" y="2932"/>
                  </a:lnTo>
                  <a:lnTo>
                    <a:pt x="3113" y="2932"/>
                  </a:lnTo>
                  <a:lnTo>
                    <a:pt x="3114" y="2933"/>
                  </a:lnTo>
                  <a:lnTo>
                    <a:pt x="3115" y="2934"/>
                  </a:lnTo>
                  <a:lnTo>
                    <a:pt x="3115" y="2935"/>
                  </a:lnTo>
                  <a:lnTo>
                    <a:pt x="3116" y="2936"/>
                  </a:lnTo>
                  <a:lnTo>
                    <a:pt x="3117" y="2937"/>
                  </a:lnTo>
                  <a:lnTo>
                    <a:pt x="3118" y="2938"/>
                  </a:lnTo>
                  <a:lnTo>
                    <a:pt x="3119" y="2939"/>
                  </a:lnTo>
                  <a:lnTo>
                    <a:pt x="3120" y="2940"/>
                  </a:lnTo>
                  <a:lnTo>
                    <a:pt x="3120" y="2940"/>
                  </a:lnTo>
                  <a:lnTo>
                    <a:pt x="3121" y="2941"/>
                  </a:lnTo>
                  <a:lnTo>
                    <a:pt x="3122" y="2942"/>
                  </a:lnTo>
                  <a:lnTo>
                    <a:pt x="3122" y="2943"/>
                  </a:lnTo>
                  <a:lnTo>
                    <a:pt x="3123" y="2944"/>
                  </a:lnTo>
                  <a:lnTo>
                    <a:pt x="3124" y="2945"/>
                  </a:lnTo>
                  <a:lnTo>
                    <a:pt x="3125" y="2946"/>
                  </a:lnTo>
                  <a:lnTo>
                    <a:pt x="3126" y="2946"/>
                  </a:lnTo>
                  <a:lnTo>
                    <a:pt x="3127" y="2947"/>
                  </a:lnTo>
                  <a:lnTo>
                    <a:pt x="3128" y="2948"/>
                  </a:lnTo>
                  <a:lnTo>
                    <a:pt x="3128" y="2949"/>
                  </a:lnTo>
                  <a:lnTo>
                    <a:pt x="3129" y="2950"/>
                  </a:lnTo>
                  <a:lnTo>
                    <a:pt x="3130" y="2951"/>
                  </a:lnTo>
                  <a:lnTo>
                    <a:pt x="3131" y="2952"/>
                  </a:lnTo>
                  <a:lnTo>
                    <a:pt x="3132" y="2953"/>
                  </a:lnTo>
                  <a:lnTo>
                    <a:pt x="3133" y="2954"/>
                  </a:lnTo>
                  <a:lnTo>
                    <a:pt x="3134" y="2955"/>
                  </a:lnTo>
                  <a:lnTo>
                    <a:pt x="3135" y="2956"/>
                  </a:lnTo>
                  <a:lnTo>
                    <a:pt x="3135" y="2956"/>
                  </a:lnTo>
                  <a:lnTo>
                    <a:pt x="3136" y="2957"/>
                  </a:lnTo>
                  <a:lnTo>
                    <a:pt x="3137" y="2958"/>
                  </a:lnTo>
                  <a:lnTo>
                    <a:pt x="3138" y="2959"/>
                  </a:lnTo>
                  <a:lnTo>
                    <a:pt x="3139" y="2960"/>
                  </a:lnTo>
                  <a:lnTo>
                    <a:pt x="3140" y="2961"/>
                  </a:lnTo>
                  <a:lnTo>
                    <a:pt x="3141" y="2962"/>
                  </a:lnTo>
                  <a:lnTo>
                    <a:pt x="3142" y="2963"/>
                  </a:lnTo>
                  <a:lnTo>
                    <a:pt x="3142" y="2963"/>
                  </a:lnTo>
                  <a:lnTo>
                    <a:pt x="3143" y="2964"/>
                  </a:lnTo>
                  <a:lnTo>
                    <a:pt x="3144" y="2965"/>
                  </a:lnTo>
                  <a:lnTo>
                    <a:pt x="3145" y="2966"/>
                  </a:lnTo>
                  <a:lnTo>
                    <a:pt x="3146" y="2967"/>
                  </a:lnTo>
                  <a:lnTo>
                    <a:pt x="3146" y="2967"/>
                  </a:lnTo>
                  <a:lnTo>
                    <a:pt x="3147" y="2968"/>
                  </a:lnTo>
                  <a:lnTo>
                    <a:pt x="3148" y="2968"/>
                  </a:lnTo>
                  <a:lnTo>
                    <a:pt x="3149" y="2969"/>
                  </a:lnTo>
                  <a:lnTo>
                    <a:pt x="3149" y="2970"/>
                  </a:lnTo>
                  <a:lnTo>
                    <a:pt x="3150" y="2971"/>
                  </a:lnTo>
                  <a:lnTo>
                    <a:pt x="3151" y="2972"/>
                  </a:lnTo>
                  <a:lnTo>
                    <a:pt x="3152" y="2972"/>
                  </a:lnTo>
                  <a:lnTo>
                    <a:pt x="3153" y="2973"/>
                  </a:lnTo>
                  <a:lnTo>
                    <a:pt x="3154" y="2974"/>
                  </a:lnTo>
                  <a:lnTo>
                    <a:pt x="3155" y="2975"/>
                  </a:lnTo>
                  <a:lnTo>
                    <a:pt x="3156" y="2975"/>
                  </a:lnTo>
                  <a:lnTo>
                    <a:pt x="3156" y="2976"/>
                  </a:lnTo>
                  <a:lnTo>
                    <a:pt x="3157" y="2977"/>
                  </a:lnTo>
                  <a:lnTo>
                    <a:pt x="3158" y="2977"/>
                  </a:lnTo>
                  <a:lnTo>
                    <a:pt x="3159" y="2978"/>
                  </a:lnTo>
                  <a:lnTo>
                    <a:pt x="3160" y="2979"/>
                  </a:lnTo>
                  <a:lnTo>
                    <a:pt x="3161" y="2979"/>
                  </a:lnTo>
                  <a:lnTo>
                    <a:pt x="3162" y="2980"/>
                  </a:lnTo>
                  <a:lnTo>
                    <a:pt x="3163" y="2981"/>
                  </a:lnTo>
                  <a:lnTo>
                    <a:pt x="3163" y="2981"/>
                  </a:lnTo>
                  <a:lnTo>
                    <a:pt x="3164" y="2982"/>
                  </a:lnTo>
                  <a:lnTo>
                    <a:pt x="3165" y="2983"/>
                  </a:lnTo>
                  <a:lnTo>
                    <a:pt x="3166" y="2983"/>
                  </a:lnTo>
                  <a:lnTo>
                    <a:pt x="3167" y="2984"/>
                  </a:lnTo>
                  <a:lnTo>
                    <a:pt x="3168" y="2984"/>
                  </a:lnTo>
                  <a:lnTo>
                    <a:pt x="3169" y="2985"/>
                  </a:lnTo>
                  <a:lnTo>
                    <a:pt x="3170" y="2986"/>
                  </a:lnTo>
                  <a:lnTo>
                    <a:pt x="3171" y="2986"/>
                  </a:lnTo>
                  <a:lnTo>
                    <a:pt x="3171" y="2987"/>
                  </a:lnTo>
                  <a:lnTo>
                    <a:pt x="3172" y="2987"/>
                  </a:lnTo>
                  <a:lnTo>
                    <a:pt x="3173" y="2988"/>
                  </a:lnTo>
                  <a:lnTo>
                    <a:pt x="3174" y="2988"/>
                  </a:lnTo>
                  <a:lnTo>
                    <a:pt x="3175" y="2989"/>
                  </a:lnTo>
                  <a:lnTo>
                    <a:pt x="3176" y="2990"/>
                  </a:lnTo>
                  <a:lnTo>
                    <a:pt x="3177" y="2990"/>
                  </a:lnTo>
                  <a:lnTo>
                    <a:pt x="3178" y="2991"/>
                  </a:lnTo>
                  <a:lnTo>
                    <a:pt x="3178" y="2991"/>
                  </a:lnTo>
                  <a:lnTo>
                    <a:pt x="3179" y="2992"/>
                  </a:lnTo>
                  <a:lnTo>
                    <a:pt x="3180" y="2992"/>
                  </a:lnTo>
                  <a:lnTo>
                    <a:pt x="3181" y="2993"/>
                  </a:lnTo>
                  <a:lnTo>
                    <a:pt x="3182" y="2993"/>
                  </a:lnTo>
                  <a:lnTo>
                    <a:pt x="3183" y="2993"/>
                  </a:lnTo>
                  <a:lnTo>
                    <a:pt x="3184" y="2994"/>
                  </a:lnTo>
                  <a:lnTo>
                    <a:pt x="3185" y="2994"/>
                  </a:lnTo>
                  <a:lnTo>
                    <a:pt x="3185" y="2995"/>
                  </a:lnTo>
                  <a:lnTo>
                    <a:pt x="3186" y="2995"/>
                  </a:lnTo>
                  <a:lnTo>
                    <a:pt x="3187" y="2996"/>
                  </a:lnTo>
                  <a:lnTo>
                    <a:pt x="3188" y="2996"/>
                  </a:lnTo>
                  <a:lnTo>
                    <a:pt x="3189" y="2996"/>
                  </a:lnTo>
                  <a:lnTo>
                    <a:pt x="3190" y="2997"/>
                  </a:lnTo>
                  <a:lnTo>
                    <a:pt x="3191" y="2997"/>
                  </a:lnTo>
                  <a:lnTo>
                    <a:pt x="3192" y="2998"/>
                  </a:lnTo>
                  <a:lnTo>
                    <a:pt x="3192" y="2998"/>
                  </a:lnTo>
                  <a:lnTo>
                    <a:pt x="3193" y="2998"/>
                  </a:lnTo>
                  <a:lnTo>
                    <a:pt x="3194" y="2999"/>
                  </a:lnTo>
                  <a:lnTo>
                    <a:pt x="3195" y="2999"/>
                  </a:lnTo>
                  <a:lnTo>
                    <a:pt x="3196" y="2999"/>
                  </a:lnTo>
                  <a:lnTo>
                    <a:pt x="3197" y="3000"/>
                  </a:lnTo>
                  <a:lnTo>
                    <a:pt x="3198" y="3000"/>
                  </a:lnTo>
                  <a:lnTo>
                    <a:pt x="3199" y="3000"/>
                  </a:lnTo>
                  <a:lnTo>
                    <a:pt x="3200" y="3001"/>
                  </a:lnTo>
                  <a:lnTo>
                    <a:pt x="3200" y="3001"/>
                  </a:lnTo>
                  <a:lnTo>
                    <a:pt x="3201" y="3001"/>
                  </a:lnTo>
                  <a:lnTo>
                    <a:pt x="3202" y="3002"/>
                  </a:lnTo>
                  <a:lnTo>
                    <a:pt x="3203" y="3002"/>
                  </a:lnTo>
                  <a:lnTo>
                    <a:pt x="3204" y="3002"/>
                  </a:lnTo>
                  <a:lnTo>
                    <a:pt x="3205" y="3002"/>
                  </a:lnTo>
                  <a:lnTo>
                    <a:pt x="3206" y="3003"/>
                  </a:lnTo>
                  <a:lnTo>
                    <a:pt x="3207" y="3003"/>
                  </a:lnTo>
                  <a:lnTo>
                    <a:pt x="3207" y="3003"/>
                  </a:lnTo>
                  <a:lnTo>
                    <a:pt x="3208" y="3003"/>
                  </a:lnTo>
                  <a:lnTo>
                    <a:pt x="3209" y="3004"/>
                  </a:lnTo>
                  <a:lnTo>
                    <a:pt x="3210" y="3004"/>
                  </a:lnTo>
                  <a:lnTo>
                    <a:pt x="3211" y="3004"/>
                  </a:lnTo>
                  <a:lnTo>
                    <a:pt x="3212" y="3004"/>
                  </a:lnTo>
                  <a:lnTo>
                    <a:pt x="3213" y="3004"/>
                  </a:lnTo>
                  <a:lnTo>
                    <a:pt x="3214" y="3005"/>
                  </a:lnTo>
                  <a:lnTo>
                    <a:pt x="3214" y="3005"/>
                  </a:lnTo>
                  <a:lnTo>
                    <a:pt x="3215" y="3005"/>
                  </a:lnTo>
                  <a:lnTo>
                    <a:pt x="3216" y="3005"/>
                  </a:lnTo>
                  <a:lnTo>
                    <a:pt x="3217" y="3005"/>
                  </a:lnTo>
                  <a:lnTo>
                    <a:pt x="3218" y="3005"/>
                  </a:lnTo>
                  <a:lnTo>
                    <a:pt x="3219" y="3006"/>
                  </a:lnTo>
                  <a:lnTo>
                    <a:pt x="3220" y="3006"/>
                  </a:lnTo>
                  <a:lnTo>
                    <a:pt x="3221" y="3006"/>
                  </a:lnTo>
                  <a:lnTo>
                    <a:pt x="3221" y="3006"/>
                  </a:lnTo>
                  <a:lnTo>
                    <a:pt x="3222" y="3006"/>
                  </a:lnTo>
                  <a:lnTo>
                    <a:pt x="3223" y="3006"/>
                  </a:lnTo>
                  <a:lnTo>
                    <a:pt x="3224" y="3006"/>
                  </a:lnTo>
                  <a:lnTo>
                    <a:pt x="3225" y="3006"/>
                  </a:lnTo>
                  <a:lnTo>
                    <a:pt x="3226" y="3006"/>
                  </a:lnTo>
                  <a:lnTo>
                    <a:pt x="3227" y="3006"/>
                  </a:lnTo>
                  <a:lnTo>
                    <a:pt x="3228" y="3007"/>
                  </a:lnTo>
                  <a:lnTo>
                    <a:pt x="3229" y="3007"/>
                  </a:lnTo>
                  <a:lnTo>
                    <a:pt x="3229" y="3007"/>
                  </a:lnTo>
                  <a:lnTo>
                    <a:pt x="3230" y="3007"/>
                  </a:lnTo>
                  <a:lnTo>
                    <a:pt x="3231" y="3007"/>
                  </a:lnTo>
                  <a:lnTo>
                    <a:pt x="3232" y="3007"/>
                  </a:lnTo>
                  <a:lnTo>
                    <a:pt x="3233" y="3007"/>
                  </a:lnTo>
                  <a:lnTo>
                    <a:pt x="3234" y="3007"/>
                  </a:lnTo>
                  <a:lnTo>
                    <a:pt x="3235" y="3007"/>
                  </a:lnTo>
                  <a:lnTo>
                    <a:pt x="3236" y="3007"/>
                  </a:lnTo>
                  <a:lnTo>
                    <a:pt x="3236" y="3007"/>
                  </a:lnTo>
                  <a:lnTo>
                    <a:pt x="3237" y="3007"/>
                  </a:lnTo>
                  <a:lnTo>
                    <a:pt x="3238" y="3007"/>
                  </a:lnTo>
                  <a:lnTo>
                    <a:pt x="3239" y="3007"/>
                  </a:lnTo>
                  <a:lnTo>
                    <a:pt x="3240" y="3007"/>
                  </a:lnTo>
                  <a:lnTo>
                    <a:pt x="3241" y="3007"/>
                  </a:lnTo>
                  <a:lnTo>
                    <a:pt x="3242" y="3007"/>
                  </a:lnTo>
                  <a:lnTo>
                    <a:pt x="3243" y="3007"/>
                  </a:lnTo>
                  <a:lnTo>
                    <a:pt x="3243" y="3007"/>
                  </a:lnTo>
                  <a:lnTo>
                    <a:pt x="3244" y="3006"/>
                  </a:lnTo>
                  <a:lnTo>
                    <a:pt x="3245" y="3006"/>
                  </a:lnTo>
                  <a:lnTo>
                    <a:pt x="3246" y="3006"/>
                  </a:lnTo>
                  <a:lnTo>
                    <a:pt x="3247" y="3006"/>
                  </a:lnTo>
                  <a:lnTo>
                    <a:pt x="3248" y="3006"/>
                  </a:lnTo>
                  <a:lnTo>
                    <a:pt x="3249" y="3006"/>
                  </a:lnTo>
                  <a:lnTo>
                    <a:pt x="3250" y="3006"/>
                  </a:lnTo>
                  <a:lnTo>
                    <a:pt x="3250" y="3006"/>
                  </a:lnTo>
                  <a:lnTo>
                    <a:pt x="3251" y="3006"/>
                  </a:lnTo>
                  <a:lnTo>
                    <a:pt x="3252" y="3005"/>
                  </a:lnTo>
                  <a:lnTo>
                    <a:pt x="3253" y="3005"/>
                  </a:lnTo>
                  <a:lnTo>
                    <a:pt x="3254" y="3005"/>
                  </a:lnTo>
                  <a:lnTo>
                    <a:pt x="3255" y="3005"/>
                  </a:lnTo>
                  <a:lnTo>
                    <a:pt x="3256" y="3005"/>
                  </a:lnTo>
                  <a:lnTo>
                    <a:pt x="3257" y="3005"/>
                  </a:lnTo>
                  <a:lnTo>
                    <a:pt x="3258" y="3005"/>
                  </a:lnTo>
                  <a:lnTo>
                    <a:pt x="3258" y="3004"/>
                  </a:lnTo>
                  <a:lnTo>
                    <a:pt x="3259" y="3004"/>
                  </a:lnTo>
                  <a:lnTo>
                    <a:pt x="3260" y="3004"/>
                  </a:lnTo>
                  <a:lnTo>
                    <a:pt x="3261" y="3004"/>
                  </a:lnTo>
                  <a:lnTo>
                    <a:pt x="3262" y="3004"/>
                  </a:lnTo>
                  <a:lnTo>
                    <a:pt x="3263" y="3003"/>
                  </a:lnTo>
                  <a:lnTo>
                    <a:pt x="3264" y="3003"/>
                  </a:lnTo>
                  <a:lnTo>
                    <a:pt x="3265" y="3003"/>
                  </a:lnTo>
                  <a:lnTo>
                    <a:pt x="3265" y="3003"/>
                  </a:lnTo>
                  <a:lnTo>
                    <a:pt x="3266" y="3002"/>
                  </a:lnTo>
                  <a:lnTo>
                    <a:pt x="3267" y="3002"/>
                  </a:lnTo>
                  <a:lnTo>
                    <a:pt x="3268" y="3002"/>
                  </a:lnTo>
                  <a:lnTo>
                    <a:pt x="3269" y="3002"/>
                  </a:lnTo>
                  <a:lnTo>
                    <a:pt x="3270" y="3001"/>
                  </a:lnTo>
                  <a:lnTo>
                    <a:pt x="3271" y="3001"/>
                  </a:lnTo>
                  <a:lnTo>
                    <a:pt x="3272" y="3001"/>
                  </a:lnTo>
                  <a:lnTo>
                    <a:pt x="3272" y="3000"/>
                  </a:lnTo>
                  <a:lnTo>
                    <a:pt x="3273" y="3000"/>
                  </a:lnTo>
                  <a:lnTo>
                    <a:pt x="3274" y="3000"/>
                  </a:lnTo>
                  <a:lnTo>
                    <a:pt x="3275" y="2999"/>
                  </a:lnTo>
                  <a:lnTo>
                    <a:pt x="3276" y="2999"/>
                  </a:lnTo>
                  <a:lnTo>
                    <a:pt x="3277" y="2999"/>
                  </a:lnTo>
                  <a:lnTo>
                    <a:pt x="3278" y="2998"/>
                  </a:lnTo>
                  <a:lnTo>
                    <a:pt x="3279" y="2998"/>
                  </a:lnTo>
                  <a:lnTo>
                    <a:pt x="3279" y="2998"/>
                  </a:lnTo>
                  <a:lnTo>
                    <a:pt x="3280" y="2997"/>
                  </a:lnTo>
                  <a:lnTo>
                    <a:pt x="3281" y="2997"/>
                  </a:lnTo>
                  <a:lnTo>
                    <a:pt x="3282" y="2996"/>
                  </a:lnTo>
                  <a:lnTo>
                    <a:pt x="3283" y="2996"/>
                  </a:lnTo>
                  <a:lnTo>
                    <a:pt x="3284" y="2996"/>
                  </a:lnTo>
                  <a:lnTo>
                    <a:pt x="3285" y="2995"/>
                  </a:lnTo>
                  <a:lnTo>
                    <a:pt x="3286" y="2995"/>
                  </a:lnTo>
                  <a:lnTo>
                    <a:pt x="3286" y="2994"/>
                  </a:lnTo>
                  <a:lnTo>
                    <a:pt x="3287" y="2994"/>
                  </a:lnTo>
                  <a:lnTo>
                    <a:pt x="3288" y="2993"/>
                  </a:lnTo>
                  <a:lnTo>
                    <a:pt x="3289" y="2993"/>
                  </a:lnTo>
                  <a:lnTo>
                    <a:pt x="3290" y="2992"/>
                  </a:lnTo>
                  <a:lnTo>
                    <a:pt x="3291" y="2992"/>
                  </a:lnTo>
                  <a:lnTo>
                    <a:pt x="3292" y="2992"/>
                  </a:lnTo>
                  <a:lnTo>
                    <a:pt x="3293" y="2991"/>
                  </a:lnTo>
                  <a:lnTo>
                    <a:pt x="3294" y="2991"/>
                  </a:lnTo>
                  <a:lnTo>
                    <a:pt x="3294" y="2990"/>
                  </a:lnTo>
                  <a:lnTo>
                    <a:pt x="3295" y="2990"/>
                  </a:lnTo>
                  <a:lnTo>
                    <a:pt x="3296" y="2989"/>
                  </a:lnTo>
                  <a:lnTo>
                    <a:pt x="3297" y="2988"/>
                  </a:lnTo>
                  <a:lnTo>
                    <a:pt x="3298" y="2988"/>
                  </a:lnTo>
                  <a:lnTo>
                    <a:pt x="3299" y="2987"/>
                  </a:lnTo>
                  <a:lnTo>
                    <a:pt x="3300" y="2987"/>
                  </a:lnTo>
                  <a:lnTo>
                    <a:pt x="3301" y="2986"/>
                  </a:lnTo>
                  <a:lnTo>
                    <a:pt x="3301" y="2986"/>
                  </a:lnTo>
                  <a:lnTo>
                    <a:pt x="3302" y="2985"/>
                  </a:lnTo>
                  <a:lnTo>
                    <a:pt x="3303" y="2984"/>
                  </a:lnTo>
                  <a:lnTo>
                    <a:pt x="3304" y="2984"/>
                  </a:lnTo>
                  <a:lnTo>
                    <a:pt x="3305" y="2983"/>
                  </a:lnTo>
                  <a:lnTo>
                    <a:pt x="3306" y="2983"/>
                  </a:lnTo>
                  <a:lnTo>
                    <a:pt x="3307" y="2982"/>
                  </a:lnTo>
                  <a:lnTo>
                    <a:pt x="3308" y="2981"/>
                  </a:lnTo>
                  <a:lnTo>
                    <a:pt x="3308" y="2981"/>
                  </a:lnTo>
                  <a:lnTo>
                    <a:pt x="3309" y="2980"/>
                  </a:lnTo>
                  <a:lnTo>
                    <a:pt x="3310" y="2979"/>
                  </a:lnTo>
                  <a:lnTo>
                    <a:pt x="3311" y="2979"/>
                  </a:lnTo>
                  <a:lnTo>
                    <a:pt x="3312" y="2978"/>
                  </a:lnTo>
                  <a:lnTo>
                    <a:pt x="3313" y="2977"/>
                  </a:lnTo>
                  <a:lnTo>
                    <a:pt x="3314" y="2977"/>
                  </a:lnTo>
                  <a:lnTo>
                    <a:pt x="3315" y="2976"/>
                  </a:lnTo>
                  <a:lnTo>
                    <a:pt x="3315" y="2975"/>
                  </a:lnTo>
                  <a:lnTo>
                    <a:pt x="3316" y="2974"/>
                  </a:lnTo>
                  <a:lnTo>
                    <a:pt x="3317" y="2974"/>
                  </a:lnTo>
                  <a:lnTo>
                    <a:pt x="3318" y="2973"/>
                  </a:lnTo>
                  <a:lnTo>
                    <a:pt x="3319" y="2972"/>
                  </a:lnTo>
                  <a:lnTo>
                    <a:pt x="3320" y="2971"/>
                  </a:lnTo>
                  <a:lnTo>
                    <a:pt x="3321" y="2971"/>
                  </a:lnTo>
                  <a:lnTo>
                    <a:pt x="3322" y="2970"/>
                  </a:lnTo>
                  <a:lnTo>
                    <a:pt x="3323" y="2969"/>
                  </a:lnTo>
                  <a:lnTo>
                    <a:pt x="3323" y="2968"/>
                  </a:lnTo>
                  <a:lnTo>
                    <a:pt x="3324" y="2967"/>
                  </a:lnTo>
                  <a:lnTo>
                    <a:pt x="3325" y="2967"/>
                  </a:lnTo>
                  <a:lnTo>
                    <a:pt x="3326" y="2966"/>
                  </a:lnTo>
                  <a:lnTo>
                    <a:pt x="3327" y="2965"/>
                  </a:lnTo>
                  <a:lnTo>
                    <a:pt x="3328" y="2964"/>
                  </a:lnTo>
                  <a:lnTo>
                    <a:pt x="3329" y="2963"/>
                  </a:lnTo>
                  <a:lnTo>
                    <a:pt x="3330" y="2962"/>
                  </a:lnTo>
                  <a:lnTo>
                    <a:pt x="3330" y="2962"/>
                  </a:lnTo>
                  <a:lnTo>
                    <a:pt x="3331" y="2961"/>
                  </a:lnTo>
                  <a:lnTo>
                    <a:pt x="3332" y="2960"/>
                  </a:lnTo>
                  <a:lnTo>
                    <a:pt x="3333" y="2959"/>
                  </a:lnTo>
                  <a:lnTo>
                    <a:pt x="3334" y="2958"/>
                  </a:lnTo>
                  <a:lnTo>
                    <a:pt x="3335" y="2957"/>
                  </a:lnTo>
                  <a:lnTo>
                    <a:pt x="3336" y="2956"/>
                  </a:lnTo>
                  <a:lnTo>
                    <a:pt x="3337" y="2955"/>
                  </a:lnTo>
                  <a:lnTo>
                    <a:pt x="3337" y="2954"/>
                  </a:lnTo>
                  <a:lnTo>
                    <a:pt x="3338" y="2953"/>
                  </a:lnTo>
                  <a:lnTo>
                    <a:pt x="3339" y="2952"/>
                  </a:lnTo>
                  <a:lnTo>
                    <a:pt x="3340" y="2951"/>
                  </a:lnTo>
                  <a:lnTo>
                    <a:pt x="3341" y="2950"/>
                  </a:lnTo>
                  <a:lnTo>
                    <a:pt x="3342" y="2949"/>
                  </a:lnTo>
                  <a:lnTo>
                    <a:pt x="3343" y="2948"/>
                  </a:lnTo>
                  <a:lnTo>
                    <a:pt x="3344" y="2947"/>
                  </a:lnTo>
                  <a:lnTo>
                    <a:pt x="3344" y="2946"/>
                  </a:lnTo>
                  <a:lnTo>
                    <a:pt x="3345" y="2945"/>
                  </a:lnTo>
                  <a:lnTo>
                    <a:pt x="3346" y="2944"/>
                  </a:lnTo>
                  <a:lnTo>
                    <a:pt x="3347" y="2943"/>
                  </a:lnTo>
                  <a:lnTo>
                    <a:pt x="3348" y="2942"/>
                  </a:lnTo>
                  <a:lnTo>
                    <a:pt x="3349" y="2940"/>
                  </a:lnTo>
                  <a:lnTo>
                    <a:pt x="3350" y="2939"/>
                  </a:lnTo>
                  <a:lnTo>
                    <a:pt x="3351" y="2938"/>
                  </a:lnTo>
                  <a:lnTo>
                    <a:pt x="3352" y="2937"/>
                  </a:lnTo>
                  <a:lnTo>
                    <a:pt x="3352" y="2936"/>
                  </a:lnTo>
                  <a:lnTo>
                    <a:pt x="3353" y="2935"/>
                  </a:lnTo>
                  <a:lnTo>
                    <a:pt x="3354" y="2934"/>
                  </a:lnTo>
                  <a:lnTo>
                    <a:pt x="3355" y="2932"/>
                  </a:lnTo>
                  <a:lnTo>
                    <a:pt x="3356" y="2931"/>
                  </a:lnTo>
                  <a:lnTo>
                    <a:pt x="3357" y="2930"/>
                  </a:lnTo>
                  <a:lnTo>
                    <a:pt x="3358" y="2929"/>
                  </a:lnTo>
                  <a:lnTo>
                    <a:pt x="3359" y="2927"/>
                  </a:lnTo>
                  <a:lnTo>
                    <a:pt x="3359" y="2926"/>
                  </a:lnTo>
                  <a:lnTo>
                    <a:pt x="3360" y="2925"/>
                  </a:lnTo>
                  <a:lnTo>
                    <a:pt x="3361" y="2924"/>
                  </a:lnTo>
                  <a:lnTo>
                    <a:pt x="3362" y="2922"/>
                  </a:lnTo>
                  <a:lnTo>
                    <a:pt x="3363" y="2921"/>
                  </a:lnTo>
                  <a:lnTo>
                    <a:pt x="3364" y="2920"/>
                  </a:lnTo>
                  <a:lnTo>
                    <a:pt x="3365" y="2918"/>
                  </a:lnTo>
                  <a:lnTo>
                    <a:pt x="3366" y="2917"/>
                  </a:lnTo>
                  <a:lnTo>
                    <a:pt x="3366" y="2916"/>
                  </a:lnTo>
                  <a:lnTo>
                    <a:pt x="3367" y="2914"/>
                  </a:lnTo>
                  <a:lnTo>
                    <a:pt x="3368" y="2913"/>
                  </a:lnTo>
                  <a:lnTo>
                    <a:pt x="3369" y="2911"/>
                  </a:lnTo>
                  <a:lnTo>
                    <a:pt x="3370" y="2910"/>
                  </a:lnTo>
                  <a:lnTo>
                    <a:pt x="3371" y="2909"/>
                  </a:lnTo>
                  <a:lnTo>
                    <a:pt x="3372" y="2907"/>
                  </a:lnTo>
                  <a:lnTo>
                    <a:pt x="3373" y="2906"/>
                  </a:lnTo>
                  <a:lnTo>
                    <a:pt x="3373" y="2904"/>
                  </a:lnTo>
                  <a:lnTo>
                    <a:pt x="3374" y="2903"/>
                  </a:lnTo>
                  <a:lnTo>
                    <a:pt x="3375" y="2901"/>
                  </a:lnTo>
                  <a:lnTo>
                    <a:pt x="3376" y="2900"/>
                  </a:lnTo>
                  <a:lnTo>
                    <a:pt x="3377" y="2898"/>
                  </a:lnTo>
                  <a:lnTo>
                    <a:pt x="3378" y="2897"/>
                  </a:lnTo>
                  <a:lnTo>
                    <a:pt x="3379" y="2895"/>
                  </a:lnTo>
                  <a:lnTo>
                    <a:pt x="3380" y="2894"/>
                  </a:lnTo>
                  <a:lnTo>
                    <a:pt x="3381" y="2892"/>
                  </a:lnTo>
                  <a:lnTo>
                    <a:pt x="3381" y="2890"/>
                  </a:lnTo>
                  <a:lnTo>
                    <a:pt x="3382" y="2889"/>
                  </a:lnTo>
                  <a:lnTo>
                    <a:pt x="3383" y="2887"/>
                  </a:lnTo>
                  <a:lnTo>
                    <a:pt x="3384" y="2886"/>
                  </a:lnTo>
                  <a:lnTo>
                    <a:pt x="3385" y="2884"/>
                  </a:lnTo>
                  <a:lnTo>
                    <a:pt x="3386" y="2882"/>
                  </a:lnTo>
                  <a:lnTo>
                    <a:pt x="3387" y="2881"/>
                  </a:lnTo>
                  <a:lnTo>
                    <a:pt x="3388" y="2879"/>
                  </a:lnTo>
                  <a:lnTo>
                    <a:pt x="3388" y="2877"/>
                  </a:lnTo>
                  <a:lnTo>
                    <a:pt x="3389" y="2875"/>
                  </a:lnTo>
                  <a:lnTo>
                    <a:pt x="3390" y="2874"/>
                  </a:lnTo>
                  <a:lnTo>
                    <a:pt x="3391" y="2872"/>
                  </a:lnTo>
                  <a:lnTo>
                    <a:pt x="3392" y="2870"/>
                  </a:lnTo>
                  <a:lnTo>
                    <a:pt x="3393" y="2868"/>
                  </a:lnTo>
                  <a:lnTo>
                    <a:pt x="3394" y="2866"/>
                  </a:lnTo>
                  <a:lnTo>
                    <a:pt x="3395" y="2865"/>
                  </a:lnTo>
                  <a:lnTo>
                    <a:pt x="3395" y="2863"/>
                  </a:lnTo>
                  <a:lnTo>
                    <a:pt x="3396" y="2861"/>
                  </a:lnTo>
                  <a:lnTo>
                    <a:pt x="3397" y="2859"/>
                  </a:lnTo>
                  <a:lnTo>
                    <a:pt x="3398" y="2857"/>
                  </a:lnTo>
                  <a:lnTo>
                    <a:pt x="3399" y="2855"/>
                  </a:lnTo>
                  <a:lnTo>
                    <a:pt x="3400" y="2853"/>
                  </a:lnTo>
                  <a:lnTo>
                    <a:pt x="3401" y="2851"/>
                  </a:lnTo>
                  <a:lnTo>
                    <a:pt x="3402" y="2849"/>
                  </a:lnTo>
                  <a:lnTo>
                    <a:pt x="3402" y="2847"/>
                  </a:lnTo>
                  <a:lnTo>
                    <a:pt x="3403" y="2845"/>
                  </a:lnTo>
                  <a:lnTo>
                    <a:pt x="3404" y="2843"/>
                  </a:lnTo>
                  <a:lnTo>
                    <a:pt x="3405" y="2841"/>
                  </a:lnTo>
                  <a:lnTo>
                    <a:pt x="3406" y="2839"/>
                  </a:lnTo>
                  <a:lnTo>
                    <a:pt x="3407" y="2837"/>
                  </a:lnTo>
                  <a:lnTo>
                    <a:pt x="3408" y="2835"/>
                  </a:lnTo>
                  <a:lnTo>
                    <a:pt x="3409" y="2833"/>
                  </a:lnTo>
                  <a:lnTo>
                    <a:pt x="3410" y="2831"/>
                  </a:lnTo>
                  <a:lnTo>
                    <a:pt x="3410" y="2829"/>
                  </a:lnTo>
                  <a:lnTo>
                    <a:pt x="3411" y="2827"/>
                  </a:lnTo>
                  <a:lnTo>
                    <a:pt x="3412" y="2824"/>
                  </a:lnTo>
                  <a:lnTo>
                    <a:pt x="3413" y="2822"/>
                  </a:lnTo>
                  <a:lnTo>
                    <a:pt x="3414" y="2820"/>
                  </a:lnTo>
                  <a:lnTo>
                    <a:pt x="3415" y="2818"/>
                  </a:lnTo>
                  <a:lnTo>
                    <a:pt x="3416" y="2816"/>
                  </a:lnTo>
                  <a:lnTo>
                    <a:pt x="3417" y="2813"/>
                  </a:lnTo>
                  <a:lnTo>
                    <a:pt x="3417" y="2811"/>
                  </a:lnTo>
                  <a:lnTo>
                    <a:pt x="3418" y="2809"/>
                  </a:lnTo>
                  <a:lnTo>
                    <a:pt x="3419" y="2806"/>
                  </a:lnTo>
                  <a:lnTo>
                    <a:pt x="3420" y="2804"/>
                  </a:lnTo>
                  <a:lnTo>
                    <a:pt x="3421" y="2802"/>
                  </a:lnTo>
                  <a:lnTo>
                    <a:pt x="3422" y="2799"/>
                  </a:lnTo>
                  <a:lnTo>
                    <a:pt x="3423" y="2797"/>
                  </a:lnTo>
                  <a:lnTo>
                    <a:pt x="3424" y="2794"/>
                  </a:lnTo>
                  <a:lnTo>
                    <a:pt x="3424" y="2792"/>
                  </a:lnTo>
                  <a:lnTo>
                    <a:pt x="3425" y="2789"/>
                  </a:lnTo>
                  <a:lnTo>
                    <a:pt x="3426" y="2787"/>
                  </a:lnTo>
                  <a:lnTo>
                    <a:pt x="3427" y="2784"/>
                  </a:lnTo>
                  <a:lnTo>
                    <a:pt x="3428" y="2782"/>
                  </a:lnTo>
                  <a:lnTo>
                    <a:pt x="3429" y="2779"/>
                  </a:lnTo>
                  <a:lnTo>
                    <a:pt x="3430" y="2777"/>
                  </a:lnTo>
                  <a:lnTo>
                    <a:pt x="3431" y="2774"/>
                  </a:lnTo>
                  <a:lnTo>
                    <a:pt x="3431" y="2771"/>
                  </a:lnTo>
                  <a:lnTo>
                    <a:pt x="3432" y="2769"/>
                  </a:lnTo>
                  <a:lnTo>
                    <a:pt x="3433" y="2766"/>
                  </a:lnTo>
                  <a:lnTo>
                    <a:pt x="3434" y="2763"/>
                  </a:lnTo>
                  <a:lnTo>
                    <a:pt x="3435" y="2761"/>
                  </a:lnTo>
                  <a:lnTo>
                    <a:pt x="3436" y="2758"/>
                  </a:lnTo>
                  <a:lnTo>
                    <a:pt x="3437" y="2755"/>
                  </a:lnTo>
                  <a:lnTo>
                    <a:pt x="3438" y="2752"/>
                  </a:lnTo>
                  <a:lnTo>
                    <a:pt x="3438" y="2749"/>
                  </a:lnTo>
                  <a:lnTo>
                    <a:pt x="3439" y="2747"/>
                  </a:lnTo>
                  <a:lnTo>
                    <a:pt x="3440" y="2744"/>
                  </a:lnTo>
                  <a:lnTo>
                    <a:pt x="3441" y="2741"/>
                  </a:lnTo>
                  <a:lnTo>
                    <a:pt x="3442" y="2738"/>
                  </a:lnTo>
                  <a:lnTo>
                    <a:pt x="3443" y="2735"/>
                  </a:lnTo>
                  <a:lnTo>
                    <a:pt x="3444" y="2732"/>
                  </a:lnTo>
                  <a:lnTo>
                    <a:pt x="3445" y="2729"/>
                  </a:lnTo>
                  <a:lnTo>
                    <a:pt x="3445" y="2729"/>
                  </a:lnTo>
                  <a:lnTo>
                    <a:pt x="3446" y="2726"/>
                  </a:lnTo>
                  <a:lnTo>
                    <a:pt x="3446" y="2723"/>
                  </a:lnTo>
                  <a:lnTo>
                    <a:pt x="3447" y="2720"/>
                  </a:lnTo>
                  <a:lnTo>
                    <a:pt x="3448" y="2717"/>
                  </a:lnTo>
                  <a:lnTo>
                    <a:pt x="3449" y="2714"/>
                  </a:lnTo>
                  <a:lnTo>
                    <a:pt x="3450" y="2711"/>
                  </a:lnTo>
                  <a:lnTo>
                    <a:pt x="3451" y="2708"/>
                  </a:lnTo>
                  <a:lnTo>
                    <a:pt x="3452" y="2705"/>
                  </a:lnTo>
                  <a:lnTo>
                    <a:pt x="3452" y="2702"/>
                  </a:lnTo>
                  <a:lnTo>
                    <a:pt x="3453" y="2699"/>
                  </a:lnTo>
                  <a:lnTo>
                    <a:pt x="3454" y="2695"/>
                  </a:lnTo>
                  <a:lnTo>
                    <a:pt x="3455" y="2692"/>
                  </a:lnTo>
                  <a:lnTo>
                    <a:pt x="3456" y="2689"/>
                  </a:lnTo>
                  <a:lnTo>
                    <a:pt x="3457" y="2686"/>
                  </a:lnTo>
                  <a:lnTo>
                    <a:pt x="3458" y="2683"/>
                  </a:lnTo>
                  <a:lnTo>
                    <a:pt x="3459" y="2680"/>
                  </a:lnTo>
                  <a:lnTo>
                    <a:pt x="3459" y="2677"/>
                  </a:lnTo>
                  <a:lnTo>
                    <a:pt x="3460" y="2673"/>
                  </a:lnTo>
                  <a:lnTo>
                    <a:pt x="3461" y="2670"/>
                  </a:lnTo>
                  <a:lnTo>
                    <a:pt x="3462" y="2667"/>
                  </a:lnTo>
                  <a:lnTo>
                    <a:pt x="3463" y="2664"/>
                  </a:lnTo>
                  <a:lnTo>
                    <a:pt x="3464" y="2660"/>
                  </a:lnTo>
                  <a:lnTo>
                    <a:pt x="3465" y="2657"/>
                  </a:lnTo>
                  <a:lnTo>
                    <a:pt x="3466" y="2654"/>
                  </a:lnTo>
                  <a:lnTo>
                    <a:pt x="3466" y="2651"/>
                  </a:lnTo>
                  <a:lnTo>
                    <a:pt x="3467" y="2647"/>
                  </a:lnTo>
                  <a:lnTo>
                    <a:pt x="3468" y="2644"/>
                  </a:lnTo>
                  <a:lnTo>
                    <a:pt x="3469" y="2641"/>
                  </a:lnTo>
                  <a:lnTo>
                    <a:pt x="3470" y="2637"/>
                  </a:lnTo>
                  <a:lnTo>
                    <a:pt x="3471" y="2634"/>
                  </a:lnTo>
                  <a:lnTo>
                    <a:pt x="3471" y="2634"/>
                  </a:lnTo>
                  <a:lnTo>
                    <a:pt x="3472" y="2631"/>
                  </a:lnTo>
                  <a:lnTo>
                    <a:pt x="3473" y="2627"/>
                  </a:lnTo>
                  <a:lnTo>
                    <a:pt x="3473" y="2624"/>
                  </a:lnTo>
                  <a:lnTo>
                    <a:pt x="3474" y="2621"/>
                  </a:lnTo>
                  <a:lnTo>
                    <a:pt x="3475" y="2617"/>
                  </a:lnTo>
                  <a:lnTo>
                    <a:pt x="3476" y="2614"/>
                  </a:lnTo>
                  <a:lnTo>
                    <a:pt x="3477" y="2611"/>
                  </a:lnTo>
                  <a:lnTo>
                    <a:pt x="3478" y="2608"/>
                  </a:lnTo>
                  <a:lnTo>
                    <a:pt x="3479" y="2605"/>
                  </a:lnTo>
                  <a:lnTo>
                    <a:pt x="3480" y="2602"/>
                  </a:lnTo>
                  <a:lnTo>
                    <a:pt x="3480" y="2599"/>
                  </a:lnTo>
                  <a:lnTo>
                    <a:pt x="3481" y="2596"/>
                  </a:lnTo>
                  <a:lnTo>
                    <a:pt x="3482" y="2593"/>
                  </a:lnTo>
                  <a:lnTo>
                    <a:pt x="3483" y="2590"/>
                  </a:lnTo>
                  <a:lnTo>
                    <a:pt x="3484" y="2587"/>
                  </a:lnTo>
                  <a:lnTo>
                    <a:pt x="3485" y="2584"/>
                  </a:lnTo>
                  <a:lnTo>
                    <a:pt x="3486" y="2581"/>
                  </a:lnTo>
                  <a:lnTo>
                    <a:pt x="3487" y="2578"/>
                  </a:lnTo>
                  <a:lnTo>
                    <a:pt x="3488" y="2576"/>
                  </a:lnTo>
                  <a:lnTo>
                    <a:pt x="3488" y="2573"/>
                  </a:lnTo>
                  <a:lnTo>
                    <a:pt x="3489" y="2570"/>
                  </a:lnTo>
                  <a:lnTo>
                    <a:pt x="3490" y="2567"/>
                  </a:lnTo>
                  <a:lnTo>
                    <a:pt x="3491" y="2565"/>
                  </a:lnTo>
                  <a:lnTo>
                    <a:pt x="3492" y="2562"/>
                  </a:lnTo>
                  <a:lnTo>
                    <a:pt x="3493" y="2560"/>
                  </a:lnTo>
                  <a:lnTo>
                    <a:pt x="3494" y="2557"/>
                  </a:lnTo>
                  <a:lnTo>
                    <a:pt x="3495" y="2555"/>
                  </a:lnTo>
                  <a:lnTo>
                    <a:pt x="3495" y="2552"/>
                  </a:lnTo>
                  <a:lnTo>
                    <a:pt x="3496" y="2550"/>
                  </a:lnTo>
                  <a:lnTo>
                    <a:pt x="3497" y="2548"/>
                  </a:lnTo>
                  <a:lnTo>
                    <a:pt x="3498" y="2545"/>
                  </a:lnTo>
                  <a:lnTo>
                    <a:pt x="3499" y="2543"/>
                  </a:lnTo>
                  <a:lnTo>
                    <a:pt x="3500" y="2541"/>
                  </a:lnTo>
                  <a:lnTo>
                    <a:pt x="3501" y="2539"/>
                  </a:lnTo>
                  <a:lnTo>
                    <a:pt x="3502" y="2537"/>
                  </a:lnTo>
                  <a:lnTo>
                    <a:pt x="3502" y="2535"/>
                  </a:lnTo>
                  <a:lnTo>
                    <a:pt x="3503" y="2533"/>
                  </a:lnTo>
                  <a:lnTo>
                    <a:pt x="3504" y="2531"/>
                  </a:lnTo>
                  <a:lnTo>
                    <a:pt x="3505" y="2529"/>
                  </a:lnTo>
                  <a:lnTo>
                    <a:pt x="3506" y="2527"/>
                  </a:lnTo>
                  <a:lnTo>
                    <a:pt x="3507" y="2525"/>
                  </a:lnTo>
                  <a:lnTo>
                    <a:pt x="3508" y="2523"/>
                  </a:lnTo>
                  <a:lnTo>
                    <a:pt x="3509" y="2522"/>
                  </a:lnTo>
                  <a:lnTo>
                    <a:pt x="3509" y="2520"/>
                  </a:lnTo>
                  <a:lnTo>
                    <a:pt x="3510" y="2518"/>
                  </a:lnTo>
                  <a:lnTo>
                    <a:pt x="3511" y="2517"/>
                  </a:lnTo>
                  <a:lnTo>
                    <a:pt x="3512" y="2515"/>
                  </a:lnTo>
                  <a:lnTo>
                    <a:pt x="3513" y="2514"/>
                  </a:lnTo>
                  <a:lnTo>
                    <a:pt x="3514" y="2512"/>
                  </a:lnTo>
                  <a:lnTo>
                    <a:pt x="3515" y="2511"/>
                  </a:lnTo>
                  <a:lnTo>
                    <a:pt x="3516" y="2509"/>
                  </a:lnTo>
                  <a:lnTo>
                    <a:pt x="3517" y="2508"/>
                  </a:lnTo>
                  <a:lnTo>
                    <a:pt x="3517" y="2507"/>
                  </a:lnTo>
                  <a:lnTo>
                    <a:pt x="3518" y="2506"/>
                  </a:lnTo>
                  <a:lnTo>
                    <a:pt x="3519" y="2504"/>
                  </a:lnTo>
                  <a:lnTo>
                    <a:pt x="3520" y="2503"/>
                  </a:lnTo>
                  <a:lnTo>
                    <a:pt x="3521" y="2502"/>
                  </a:lnTo>
                  <a:lnTo>
                    <a:pt x="3522" y="2501"/>
                  </a:lnTo>
                  <a:lnTo>
                    <a:pt x="3523" y="2500"/>
                  </a:lnTo>
                  <a:lnTo>
                    <a:pt x="3524" y="2499"/>
                  </a:lnTo>
                  <a:lnTo>
                    <a:pt x="3524" y="2499"/>
                  </a:lnTo>
                  <a:lnTo>
                    <a:pt x="3525" y="2498"/>
                  </a:lnTo>
                  <a:lnTo>
                    <a:pt x="3526" y="2497"/>
                  </a:lnTo>
                  <a:lnTo>
                    <a:pt x="3527" y="2496"/>
                  </a:lnTo>
                  <a:lnTo>
                    <a:pt x="3528" y="2496"/>
                  </a:lnTo>
                  <a:lnTo>
                    <a:pt x="3529" y="2495"/>
                  </a:lnTo>
                  <a:lnTo>
                    <a:pt x="3530" y="2494"/>
                  </a:lnTo>
                  <a:lnTo>
                    <a:pt x="3531" y="2494"/>
                  </a:lnTo>
                  <a:lnTo>
                    <a:pt x="3531" y="2493"/>
                  </a:lnTo>
                  <a:lnTo>
                    <a:pt x="3532" y="2493"/>
                  </a:lnTo>
                  <a:lnTo>
                    <a:pt x="3533" y="2493"/>
                  </a:lnTo>
                  <a:lnTo>
                    <a:pt x="3534" y="2492"/>
                  </a:lnTo>
                  <a:lnTo>
                    <a:pt x="3535" y="2492"/>
                  </a:lnTo>
                  <a:lnTo>
                    <a:pt x="3536" y="2492"/>
                  </a:lnTo>
                  <a:lnTo>
                    <a:pt x="3537" y="2492"/>
                  </a:lnTo>
                  <a:lnTo>
                    <a:pt x="3538" y="2492"/>
                  </a:lnTo>
                  <a:lnTo>
                    <a:pt x="3538" y="2492"/>
                  </a:lnTo>
                  <a:lnTo>
                    <a:pt x="3539" y="2492"/>
                  </a:lnTo>
                  <a:lnTo>
                    <a:pt x="3540" y="2492"/>
                  </a:lnTo>
                  <a:lnTo>
                    <a:pt x="3541" y="2492"/>
                  </a:lnTo>
                  <a:lnTo>
                    <a:pt x="3542" y="2492"/>
                  </a:lnTo>
                  <a:lnTo>
                    <a:pt x="3543" y="2492"/>
                  </a:lnTo>
                  <a:lnTo>
                    <a:pt x="3544" y="2493"/>
                  </a:lnTo>
                  <a:lnTo>
                    <a:pt x="3545" y="2493"/>
                  </a:lnTo>
                  <a:lnTo>
                    <a:pt x="3546" y="2493"/>
                  </a:lnTo>
                  <a:lnTo>
                    <a:pt x="3546" y="2494"/>
                  </a:lnTo>
                  <a:lnTo>
                    <a:pt x="3547" y="2494"/>
                  </a:lnTo>
                  <a:lnTo>
                    <a:pt x="3548" y="2495"/>
                  </a:lnTo>
                  <a:lnTo>
                    <a:pt x="3549" y="2495"/>
                  </a:lnTo>
                  <a:lnTo>
                    <a:pt x="3550" y="2496"/>
                  </a:lnTo>
                  <a:lnTo>
                    <a:pt x="3551" y="2497"/>
                  </a:lnTo>
                  <a:lnTo>
                    <a:pt x="3552" y="2497"/>
                  </a:lnTo>
                  <a:lnTo>
                    <a:pt x="3553" y="2498"/>
                  </a:lnTo>
                  <a:lnTo>
                    <a:pt x="3553" y="2499"/>
                  </a:lnTo>
                  <a:lnTo>
                    <a:pt x="3554" y="2500"/>
                  </a:lnTo>
                  <a:lnTo>
                    <a:pt x="3555" y="2501"/>
                  </a:lnTo>
                  <a:lnTo>
                    <a:pt x="3556" y="2502"/>
                  </a:lnTo>
                  <a:lnTo>
                    <a:pt x="3557" y="2503"/>
                  </a:lnTo>
                  <a:lnTo>
                    <a:pt x="3558" y="2504"/>
                  </a:lnTo>
                  <a:lnTo>
                    <a:pt x="3559" y="2505"/>
                  </a:lnTo>
                  <a:lnTo>
                    <a:pt x="3560" y="2506"/>
                  </a:lnTo>
                  <a:lnTo>
                    <a:pt x="3560" y="2508"/>
                  </a:lnTo>
                  <a:lnTo>
                    <a:pt x="3561" y="2509"/>
                  </a:lnTo>
                  <a:lnTo>
                    <a:pt x="3562" y="2510"/>
                  </a:lnTo>
                  <a:lnTo>
                    <a:pt x="3563" y="2512"/>
                  </a:lnTo>
                  <a:lnTo>
                    <a:pt x="3564" y="2513"/>
                  </a:lnTo>
                  <a:lnTo>
                    <a:pt x="3565" y="2515"/>
                  </a:lnTo>
                  <a:lnTo>
                    <a:pt x="3566" y="2516"/>
                  </a:lnTo>
                  <a:lnTo>
                    <a:pt x="3567" y="2518"/>
                  </a:lnTo>
                  <a:lnTo>
                    <a:pt x="3567" y="2519"/>
                  </a:lnTo>
                  <a:lnTo>
                    <a:pt x="3568" y="2521"/>
                  </a:lnTo>
                  <a:lnTo>
                    <a:pt x="3569" y="2523"/>
                  </a:lnTo>
                  <a:lnTo>
                    <a:pt x="3570" y="2525"/>
                  </a:lnTo>
                  <a:lnTo>
                    <a:pt x="3571" y="2526"/>
                  </a:lnTo>
                  <a:lnTo>
                    <a:pt x="3572" y="2528"/>
                  </a:lnTo>
                  <a:lnTo>
                    <a:pt x="3573" y="2530"/>
                  </a:lnTo>
                  <a:lnTo>
                    <a:pt x="3574" y="2532"/>
                  </a:lnTo>
                  <a:lnTo>
                    <a:pt x="3575" y="2534"/>
                  </a:lnTo>
                  <a:lnTo>
                    <a:pt x="3575" y="2536"/>
                  </a:lnTo>
                  <a:lnTo>
                    <a:pt x="3576" y="2538"/>
                  </a:lnTo>
                  <a:lnTo>
                    <a:pt x="3577" y="2540"/>
                  </a:lnTo>
                  <a:lnTo>
                    <a:pt x="3578" y="2543"/>
                  </a:lnTo>
                  <a:lnTo>
                    <a:pt x="3579" y="2545"/>
                  </a:lnTo>
                  <a:lnTo>
                    <a:pt x="3580" y="2547"/>
                  </a:lnTo>
                  <a:lnTo>
                    <a:pt x="3581" y="2549"/>
                  </a:lnTo>
                  <a:lnTo>
                    <a:pt x="3582" y="2552"/>
                  </a:lnTo>
                  <a:lnTo>
                    <a:pt x="3582" y="2554"/>
                  </a:lnTo>
                  <a:lnTo>
                    <a:pt x="3583" y="2556"/>
                  </a:lnTo>
                  <a:lnTo>
                    <a:pt x="3584" y="2559"/>
                  </a:lnTo>
                  <a:lnTo>
                    <a:pt x="3585" y="2561"/>
                  </a:lnTo>
                  <a:lnTo>
                    <a:pt x="3586" y="2564"/>
                  </a:lnTo>
                  <a:lnTo>
                    <a:pt x="3587" y="2567"/>
                  </a:lnTo>
                  <a:lnTo>
                    <a:pt x="3588" y="2569"/>
                  </a:lnTo>
                  <a:lnTo>
                    <a:pt x="3589" y="2572"/>
                  </a:lnTo>
                  <a:lnTo>
                    <a:pt x="3589" y="2575"/>
                  </a:lnTo>
                  <a:lnTo>
                    <a:pt x="3590" y="2577"/>
                  </a:lnTo>
                  <a:lnTo>
                    <a:pt x="3591" y="2580"/>
                  </a:lnTo>
                  <a:lnTo>
                    <a:pt x="3592" y="2583"/>
                  </a:lnTo>
                  <a:lnTo>
                    <a:pt x="3593" y="2586"/>
                  </a:lnTo>
                  <a:lnTo>
                    <a:pt x="3594" y="2589"/>
                  </a:lnTo>
                  <a:lnTo>
                    <a:pt x="3595" y="2592"/>
                  </a:lnTo>
                  <a:lnTo>
                    <a:pt x="3596" y="2595"/>
                  </a:lnTo>
                  <a:lnTo>
                    <a:pt x="3597" y="2598"/>
                  </a:lnTo>
                  <a:lnTo>
                    <a:pt x="3597" y="2601"/>
                  </a:lnTo>
                  <a:lnTo>
                    <a:pt x="3598" y="2604"/>
                  </a:lnTo>
                  <a:lnTo>
                    <a:pt x="3599" y="2607"/>
                  </a:lnTo>
                  <a:lnTo>
                    <a:pt x="3600" y="2610"/>
                  </a:lnTo>
                  <a:lnTo>
                    <a:pt x="3601" y="2613"/>
                  </a:lnTo>
                  <a:lnTo>
                    <a:pt x="3602" y="2616"/>
                  </a:lnTo>
                  <a:lnTo>
                    <a:pt x="3603" y="2620"/>
                  </a:lnTo>
                  <a:lnTo>
                    <a:pt x="3604" y="2623"/>
                  </a:lnTo>
                  <a:lnTo>
                    <a:pt x="3604" y="2626"/>
                  </a:lnTo>
                  <a:lnTo>
                    <a:pt x="3605" y="2630"/>
                  </a:lnTo>
                  <a:lnTo>
                    <a:pt x="3606" y="2633"/>
                  </a:lnTo>
                  <a:lnTo>
                    <a:pt x="3607" y="2636"/>
                  </a:lnTo>
                  <a:lnTo>
                    <a:pt x="3608" y="2640"/>
                  </a:lnTo>
                  <a:lnTo>
                    <a:pt x="3609" y="2643"/>
                  </a:lnTo>
                  <a:lnTo>
                    <a:pt x="3610" y="2647"/>
                  </a:lnTo>
                  <a:lnTo>
                    <a:pt x="3611" y="2650"/>
                  </a:lnTo>
                  <a:lnTo>
                    <a:pt x="3611" y="2654"/>
                  </a:lnTo>
                  <a:lnTo>
                    <a:pt x="3611" y="2654"/>
                  </a:lnTo>
                  <a:lnTo>
                    <a:pt x="3612" y="2657"/>
                  </a:lnTo>
                  <a:lnTo>
                    <a:pt x="3613" y="2661"/>
                  </a:lnTo>
                  <a:lnTo>
                    <a:pt x="3614" y="2664"/>
                  </a:lnTo>
                  <a:lnTo>
                    <a:pt x="3615" y="2668"/>
                  </a:lnTo>
                  <a:lnTo>
                    <a:pt x="3616" y="2671"/>
                  </a:lnTo>
                  <a:lnTo>
                    <a:pt x="3617" y="2674"/>
                  </a:lnTo>
                  <a:lnTo>
                    <a:pt x="3618" y="2678"/>
                  </a:lnTo>
                  <a:lnTo>
                    <a:pt x="3618" y="2681"/>
                  </a:lnTo>
                  <a:lnTo>
                    <a:pt x="3619" y="2685"/>
                  </a:lnTo>
                  <a:lnTo>
                    <a:pt x="3620" y="2688"/>
                  </a:lnTo>
                  <a:lnTo>
                    <a:pt x="3621" y="2691"/>
                  </a:lnTo>
                  <a:lnTo>
                    <a:pt x="3622" y="2695"/>
                  </a:lnTo>
                  <a:lnTo>
                    <a:pt x="3623" y="2698"/>
                  </a:lnTo>
                  <a:lnTo>
                    <a:pt x="3624" y="2702"/>
                  </a:lnTo>
                  <a:lnTo>
                    <a:pt x="3625" y="2705"/>
                  </a:lnTo>
                  <a:lnTo>
                    <a:pt x="3625" y="2708"/>
                  </a:lnTo>
                  <a:lnTo>
                    <a:pt x="3626" y="2711"/>
                  </a:lnTo>
                  <a:lnTo>
                    <a:pt x="3627" y="2715"/>
                  </a:lnTo>
                  <a:lnTo>
                    <a:pt x="3628" y="2718"/>
                  </a:lnTo>
                  <a:lnTo>
                    <a:pt x="3629" y="2721"/>
                  </a:lnTo>
                  <a:lnTo>
                    <a:pt x="3630" y="2724"/>
                  </a:lnTo>
                  <a:lnTo>
                    <a:pt x="3631" y="2728"/>
                  </a:lnTo>
                  <a:lnTo>
                    <a:pt x="3632" y="2731"/>
                  </a:lnTo>
                  <a:lnTo>
                    <a:pt x="3632" y="2734"/>
                  </a:lnTo>
                  <a:lnTo>
                    <a:pt x="3633" y="2737"/>
                  </a:lnTo>
                  <a:lnTo>
                    <a:pt x="3634" y="2740"/>
                  </a:lnTo>
                  <a:lnTo>
                    <a:pt x="3635" y="2744"/>
                  </a:lnTo>
                  <a:lnTo>
                    <a:pt x="3636" y="2747"/>
                  </a:lnTo>
                  <a:lnTo>
                    <a:pt x="3637" y="2750"/>
                  </a:lnTo>
                  <a:lnTo>
                    <a:pt x="3638" y="2753"/>
                  </a:lnTo>
                  <a:lnTo>
                    <a:pt x="3639" y="2756"/>
                  </a:lnTo>
                  <a:lnTo>
                    <a:pt x="3640" y="2759"/>
                  </a:lnTo>
                  <a:lnTo>
                    <a:pt x="3640" y="2762"/>
                  </a:lnTo>
                  <a:lnTo>
                    <a:pt x="3641" y="2765"/>
                  </a:lnTo>
                  <a:lnTo>
                    <a:pt x="3642" y="2768"/>
                  </a:lnTo>
                  <a:lnTo>
                    <a:pt x="3643" y="2771"/>
                  </a:lnTo>
                  <a:lnTo>
                    <a:pt x="3644" y="2774"/>
                  </a:lnTo>
                  <a:lnTo>
                    <a:pt x="3645" y="2777"/>
                  </a:lnTo>
                  <a:lnTo>
                    <a:pt x="3646" y="2780"/>
                  </a:lnTo>
                  <a:lnTo>
                    <a:pt x="3647" y="2783"/>
                  </a:lnTo>
                  <a:lnTo>
                    <a:pt x="3647" y="2786"/>
                  </a:lnTo>
                  <a:lnTo>
                    <a:pt x="3648" y="2789"/>
                  </a:lnTo>
                  <a:lnTo>
                    <a:pt x="3649" y="2792"/>
                  </a:lnTo>
                  <a:lnTo>
                    <a:pt x="3650" y="2795"/>
                  </a:lnTo>
                  <a:lnTo>
                    <a:pt x="3651" y="2798"/>
                  </a:lnTo>
                  <a:lnTo>
                    <a:pt x="3652" y="2801"/>
                  </a:lnTo>
                  <a:lnTo>
                    <a:pt x="3653" y="2804"/>
                  </a:lnTo>
                  <a:lnTo>
                    <a:pt x="3654" y="2806"/>
                  </a:lnTo>
                  <a:lnTo>
                    <a:pt x="3654" y="2809"/>
                  </a:lnTo>
                  <a:lnTo>
                    <a:pt x="3655" y="2812"/>
                  </a:lnTo>
                  <a:lnTo>
                    <a:pt x="3656" y="2815"/>
                  </a:lnTo>
                  <a:lnTo>
                    <a:pt x="3657" y="2818"/>
                  </a:lnTo>
                  <a:lnTo>
                    <a:pt x="3658" y="2821"/>
                  </a:lnTo>
                  <a:lnTo>
                    <a:pt x="3659" y="2823"/>
                  </a:lnTo>
                  <a:lnTo>
                    <a:pt x="3660" y="2826"/>
                  </a:lnTo>
                  <a:lnTo>
                    <a:pt x="3660" y="2826"/>
                  </a:lnTo>
                  <a:lnTo>
                    <a:pt x="3660" y="2828"/>
                  </a:lnTo>
                  <a:lnTo>
                    <a:pt x="3661" y="2831"/>
                  </a:lnTo>
                  <a:lnTo>
                    <a:pt x="3662" y="2833"/>
                  </a:lnTo>
                  <a:lnTo>
                    <a:pt x="3663" y="2835"/>
                  </a:lnTo>
                  <a:lnTo>
                    <a:pt x="3663" y="2837"/>
                  </a:lnTo>
                  <a:lnTo>
                    <a:pt x="3663" y="2837"/>
                  </a:lnTo>
                  <a:lnTo>
                    <a:pt x="3664" y="2840"/>
                  </a:lnTo>
                  <a:lnTo>
                    <a:pt x="3665" y="2842"/>
                  </a:lnTo>
                  <a:lnTo>
                    <a:pt x="3666" y="2845"/>
                  </a:lnTo>
                  <a:lnTo>
                    <a:pt x="3667" y="2847"/>
                  </a:lnTo>
                  <a:lnTo>
                    <a:pt x="3667" y="2850"/>
                  </a:lnTo>
                  <a:lnTo>
                    <a:pt x="3668" y="2852"/>
                  </a:lnTo>
                  <a:lnTo>
                    <a:pt x="3669" y="2854"/>
                  </a:lnTo>
                  <a:lnTo>
                    <a:pt x="3670" y="2857"/>
                  </a:lnTo>
                  <a:lnTo>
                    <a:pt x="3671" y="2859"/>
                  </a:lnTo>
                  <a:lnTo>
                    <a:pt x="3671" y="2859"/>
                  </a:lnTo>
                  <a:lnTo>
                    <a:pt x="3671" y="2862"/>
                  </a:lnTo>
                  <a:lnTo>
                    <a:pt x="3672" y="2864"/>
                  </a:lnTo>
                  <a:lnTo>
                    <a:pt x="3673" y="2866"/>
                  </a:lnTo>
                  <a:lnTo>
                    <a:pt x="3674" y="2869"/>
                  </a:lnTo>
                  <a:lnTo>
                    <a:pt x="3675" y="2871"/>
                  </a:lnTo>
                  <a:lnTo>
                    <a:pt x="3675" y="2873"/>
                  </a:lnTo>
                  <a:lnTo>
                    <a:pt x="3676" y="2875"/>
                  </a:lnTo>
                  <a:lnTo>
                    <a:pt x="3677" y="2878"/>
                  </a:lnTo>
                  <a:lnTo>
                    <a:pt x="3678" y="2880"/>
                  </a:lnTo>
                  <a:lnTo>
                    <a:pt x="3678" y="2880"/>
                  </a:lnTo>
                  <a:lnTo>
                    <a:pt x="3679" y="2882"/>
                  </a:lnTo>
                  <a:lnTo>
                    <a:pt x="3679" y="2885"/>
                  </a:lnTo>
                  <a:lnTo>
                    <a:pt x="3680" y="2887"/>
                  </a:lnTo>
                  <a:lnTo>
                    <a:pt x="3681" y="2889"/>
                  </a:lnTo>
                  <a:lnTo>
                    <a:pt x="3682" y="2891"/>
                  </a:lnTo>
                  <a:lnTo>
                    <a:pt x="3683" y="2893"/>
                  </a:lnTo>
                  <a:lnTo>
                    <a:pt x="3683" y="2896"/>
                  </a:lnTo>
                  <a:lnTo>
                    <a:pt x="3684" y="2898"/>
                  </a:lnTo>
                  <a:lnTo>
                    <a:pt x="3685" y="2900"/>
                  </a:lnTo>
                  <a:lnTo>
                    <a:pt x="3685" y="2900"/>
                  </a:lnTo>
                  <a:lnTo>
                    <a:pt x="3686" y="2902"/>
                  </a:lnTo>
                  <a:lnTo>
                    <a:pt x="3687" y="2904"/>
                  </a:lnTo>
                  <a:lnTo>
                    <a:pt x="3687" y="2906"/>
                  </a:lnTo>
                  <a:lnTo>
                    <a:pt x="3688" y="2908"/>
                  </a:lnTo>
                  <a:lnTo>
                    <a:pt x="3689" y="2909"/>
                  </a:lnTo>
                  <a:lnTo>
                    <a:pt x="3689" y="2909"/>
                  </a:lnTo>
                  <a:lnTo>
                    <a:pt x="3690" y="2912"/>
                  </a:lnTo>
                  <a:lnTo>
                    <a:pt x="3690" y="2914"/>
                  </a:lnTo>
                  <a:lnTo>
                    <a:pt x="3691" y="2916"/>
                  </a:lnTo>
                  <a:lnTo>
                    <a:pt x="3692" y="2918"/>
                  </a:lnTo>
                  <a:lnTo>
                    <a:pt x="3693" y="2920"/>
                  </a:lnTo>
                  <a:lnTo>
                    <a:pt x="3694" y="2922"/>
                  </a:lnTo>
                  <a:lnTo>
                    <a:pt x="3695" y="2924"/>
                  </a:lnTo>
                  <a:lnTo>
                    <a:pt x="3695" y="2926"/>
                  </a:lnTo>
                  <a:lnTo>
                    <a:pt x="3696" y="2928"/>
                  </a:lnTo>
                  <a:lnTo>
                    <a:pt x="3697" y="2930"/>
                  </a:lnTo>
                  <a:lnTo>
                    <a:pt x="3698" y="2932"/>
                  </a:lnTo>
                  <a:lnTo>
                    <a:pt x="3699" y="2934"/>
                  </a:lnTo>
                  <a:lnTo>
                    <a:pt x="3699" y="2936"/>
                  </a:lnTo>
                  <a:lnTo>
                    <a:pt x="3699" y="2936"/>
                  </a:lnTo>
                  <a:lnTo>
                    <a:pt x="3700" y="2938"/>
                  </a:lnTo>
                  <a:lnTo>
                    <a:pt x="3701" y="2941"/>
                  </a:lnTo>
                  <a:lnTo>
                    <a:pt x="3702" y="2943"/>
                  </a:lnTo>
                  <a:lnTo>
                    <a:pt x="3703" y="2945"/>
                  </a:lnTo>
                  <a:lnTo>
                    <a:pt x="3704" y="2947"/>
                  </a:lnTo>
                  <a:lnTo>
                    <a:pt x="3705" y="2949"/>
                  </a:lnTo>
                  <a:lnTo>
                    <a:pt x="3705" y="2951"/>
                  </a:lnTo>
                  <a:lnTo>
                    <a:pt x="3706" y="2953"/>
                  </a:lnTo>
                  <a:lnTo>
                    <a:pt x="3707" y="2954"/>
                  </a:lnTo>
                  <a:lnTo>
                    <a:pt x="3708" y="2956"/>
                  </a:lnTo>
                  <a:lnTo>
                    <a:pt x="3709" y="2958"/>
                  </a:lnTo>
                  <a:lnTo>
                    <a:pt x="3710" y="2960"/>
                  </a:lnTo>
                  <a:lnTo>
                    <a:pt x="3711" y="2962"/>
                  </a:lnTo>
                  <a:lnTo>
                    <a:pt x="3711" y="2964"/>
                  </a:lnTo>
                  <a:lnTo>
                    <a:pt x="3712" y="2966"/>
                  </a:lnTo>
                  <a:lnTo>
                    <a:pt x="3713" y="2968"/>
                  </a:lnTo>
                  <a:lnTo>
                    <a:pt x="3714" y="2970"/>
                  </a:lnTo>
                  <a:lnTo>
                    <a:pt x="3715" y="2971"/>
                  </a:lnTo>
                  <a:lnTo>
                    <a:pt x="3716" y="2973"/>
                  </a:lnTo>
                  <a:lnTo>
                    <a:pt x="3716" y="2973"/>
                  </a:lnTo>
                  <a:lnTo>
                    <a:pt x="3717" y="2975"/>
                  </a:lnTo>
                  <a:lnTo>
                    <a:pt x="3718" y="2977"/>
                  </a:lnTo>
                  <a:lnTo>
                    <a:pt x="3718" y="2979"/>
                  </a:lnTo>
                  <a:lnTo>
                    <a:pt x="3719" y="2980"/>
                  </a:lnTo>
                  <a:lnTo>
                    <a:pt x="3720" y="2982"/>
                  </a:lnTo>
                  <a:lnTo>
                    <a:pt x="3721" y="2984"/>
                  </a:lnTo>
                  <a:lnTo>
                    <a:pt x="3722" y="2986"/>
                  </a:lnTo>
                  <a:lnTo>
                    <a:pt x="3723" y="2987"/>
                  </a:lnTo>
                  <a:lnTo>
                    <a:pt x="3724" y="2989"/>
                  </a:lnTo>
                  <a:lnTo>
                    <a:pt x="3725" y="2991"/>
                  </a:lnTo>
                  <a:lnTo>
                    <a:pt x="3725" y="2992"/>
                  </a:lnTo>
                  <a:lnTo>
                    <a:pt x="3726" y="2994"/>
                  </a:lnTo>
                  <a:lnTo>
                    <a:pt x="3727" y="2996"/>
                  </a:lnTo>
                  <a:lnTo>
                    <a:pt x="3728" y="2997"/>
                  </a:lnTo>
                  <a:lnTo>
                    <a:pt x="3729" y="2999"/>
                  </a:lnTo>
                  <a:lnTo>
                    <a:pt x="3730" y="3000"/>
                  </a:lnTo>
                  <a:lnTo>
                    <a:pt x="3731" y="3002"/>
                  </a:lnTo>
                  <a:lnTo>
                    <a:pt x="3731" y="3004"/>
                  </a:lnTo>
                  <a:lnTo>
                    <a:pt x="3732" y="3005"/>
                  </a:lnTo>
                  <a:lnTo>
                    <a:pt x="3733" y="3007"/>
                  </a:lnTo>
                  <a:lnTo>
                    <a:pt x="3734" y="3008"/>
                  </a:lnTo>
                  <a:lnTo>
                    <a:pt x="3735" y="3010"/>
                  </a:lnTo>
                  <a:lnTo>
                    <a:pt x="3736" y="3011"/>
                  </a:lnTo>
                  <a:lnTo>
                    <a:pt x="3737" y="3012"/>
                  </a:lnTo>
                  <a:lnTo>
                    <a:pt x="3738" y="3014"/>
                  </a:lnTo>
                  <a:lnTo>
                    <a:pt x="3738" y="3015"/>
                  </a:lnTo>
                  <a:lnTo>
                    <a:pt x="3739" y="3017"/>
                  </a:lnTo>
                  <a:lnTo>
                    <a:pt x="3740" y="3018"/>
                  </a:lnTo>
                  <a:lnTo>
                    <a:pt x="3741" y="3019"/>
                  </a:lnTo>
                  <a:lnTo>
                    <a:pt x="3742" y="3021"/>
                  </a:lnTo>
                  <a:lnTo>
                    <a:pt x="3743" y="3022"/>
                  </a:lnTo>
                  <a:lnTo>
                    <a:pt x="3744" y="3023"/>
                  </a:lnTo>
                  <a:lnTo>
                    <a:pt x="3745" y="3025"/>
                  </a:lnTo>
                  <a:lnTo>
                    <a:pt x="3745" y="3026"/>
                  </a:lnTo>
                  <a:lnTo>
                    <a:pt x="3746" y="3027"/>
                  </a:lnTo>
                  <a:lnTo>
                    <a:pt x="3747" y="3028"/>
                  </a:lnTo>
                  <a:lnTo>
                    <a:pt x="3748" y="3030"/>
                  </a:lnTo>
                  <a:lnTo>
                    <a:pt x="3749" y="3031"/>
                  </a:lnTo>
                  <a:lnTo>
                    <a:pt x="3750" y="3032"/>
                  </a:lnTo>
                  <a:lnTo>
                    <a:pt x="3751" y="3033"/>
                  </a:lnTo>
                  <a:lnTo>
                    <a:pt x="3752" y="3035"/>
                  </a:lnTo>
                  <a:lnTo>
                    <a:pt x="3752" y="3036"/>
                  </a:lnTo>
                  <a:lnTo>
                    <a:pt x="3753" y="3037"/>
                  </a:lnTo>
                  <a:lnTo>
                    <a:pt x="3754" y="3038"/>
                  </a:lnTo>
                  <a:lnTo>
                    <a:pt x="3755" y="3039"/>
                  </a:lnTo>
                  <a:lnTo>
                    <a:pt x="3756" y="3040"/>
                  </a:lnTo>
                  <a:lnTo>
                    <a:pt x="3757" y="3041"/>
                  </a:lnTo>
                  <a:lnTo>
                    <a:pt x="3758" y="3042"/>
                  </a:lnTo>
                  <a:lnTo>
                    <a:pt x="3759" y="3043"/>
                  </a:lnTo>
                  <a:lnTo>
                    <a:pt x="3759" y="3044"/>
                  </a:lnTo>
                  <a:lnTo>
                    <a:pt x="3760" y="3045"/>
                  </a:lnTo>
                  <a:lnTo>
                    <a:pt x="3761" y="3046"/>
                  </a:lnTo>
                  <a:lnTo>
                    <a:pt x="3762" y="3047"/>
                  </a:lnTo>
                  <a:lnTo>
                    <a:pt x="3763" y="3048"/>
                  </a:lnTo>
                  <a:lnTo>
                    <a:pt x="3764" y="3049"/>
                  </a:lnTo>
                  <a:lnTo>
                    <a:pt x="3765" y="3050"/>
                  </a:lnTo>
                  <a:lnTo>
                    <a:pt x="3766" y="3051"/>
                  </a:lnTo>
                  <a:lnTo>
                    <a:pt x="3766" y="3052"/>
                  </a:lnTo>
                  <a:lnTo>
                    <a:pt x="3767" y="3053"/>
                  </a:lnTo>
                  <a:lnTo>
                    <a:pt x="3768" y="3054"/>
                  </a:lnTo>
                  <a:lnTo>
                    <a:pt x="3769" y="3055"/>
                  </a:lnTo>
                  <a:lnTo>
                    <a:pt x="3770" y="3056"/>
                  </a:lnTo>
                  <a:lnTo>
                    <a:pt x="3771" y="3057"/>
                  </a:lnTo>
                  <a:lnTo>
                    <a:pt x="3772" y="3058"/>
                  </a:lnTo>
                  <a:lnTo>
                    <a:pt x="3773" y="3058"/>
                  </a:lnTo>
                  <a:lnTo>
                    <a:pt x="3773" y="3059"/>
                  </a:lnTo>
                  <a:lnTo>
                    <a:pt x="3774" y="3060"/>
                  </a:lnTo>
                  <a:lnTo>
                    <a:pt x="3775" y="3061"/>
                  </a:lnTo>
                  <a:lnTo>
                    <a:pt x="3776" y="3062"/>
                  </a:lnTo>
                  <a:lnTo>
                    <a:pt x="3777" y="3062"/>
                  </a:lnTo>
                  <a:lnTo>
                    <a:pt x="3778" y="3063"/>
                  </a:lnTo>
                  <a:lnTo>
                    <a:pt x="3779" y="3064"/>
                  </a:lnTo>
                  <a:lnTo>
                    <a:pt x="3780" y="3065"/>
                  </a:lnTo>
                  <a:lnTo>
                    <a:pt x="3780" y="3065"/>
                  </a:lnTo>
                  <a:lnTo>
                    <a:pt x="3781" y="3066"/>
                  </a:lnTo>
                  <a:lnTo>
                    <a:pt x="3782" y="3067"/>
                  </a:lnTo>
                  <a:lnTo>
                    <a:pt x="3783" y="3067"/>
                  </a:lnTo>
                  <a:lnTo>
                    <a:pt x="3784" y="3068"/>
                  </a:lnTo>
                  <a:lnTo>
                    <a:pt x="3785" y="3069"/>
                  </a:lnTo>
                  <a:lnTo>
                    <a:pt x="3786" y="3069"/>
                  </a:lnTo>
                  <a:lnTo>
                    <a:pt x="3787" y="3070"/>
                  </a:lnTo>
                  <a:lnTo>
                    <a:pt x="3787" y="3071"/>
                  </a:lnTo>
                  <a:lnTo>
                    <a:pt x="3788" y="3071"/>
                  </a:lnTo>
                  <a:lnTo>
                    <a:pt x="3789" y="3072"/>
                  </a:lnTo>
                  <a:lnTo>
                    <a:pt x="3790" y="3072"/>
                  </a:lnTo>
                  <a:lnTo>
                    <a:pt x="3791" y="3073"/>
                  </a:lnTo>
                  <a:lnTo>
                    <a:pt x="3792" y="3074"/>
                  </a:lnTo>
                  <a:lnTo>
                    <a:pt x="3793" y="3074"/>
                  </a:lnTo>
                  <a:lnTo>
                    <a:pt x="3794" y="3075"/>
                  </a:lnTo>
                  <a:lnTo>
                    <a:pt x="3794" y="3075"/>
                  </a:lnTo>
                  <a:lnTo>
                    <a:pt x="3795" y="3076"/>
                  </a:lnTo>
                  <a:lnTo>
                    <a:pt x="3796" y="3076"/>
                  </a:lnTo>
                  <a:lnTo>
                    <a:pt x="3797" y="3077"/>
                  </a:lnTo>
                  <a:lnTo>
                    <a:pt x="3798" y="3077"/>
                  </a:lnTo>
                  <a:lnTo>
                    <a:pt x="3799" y="3078"/>
                  </a:lnTo>
                  <a:lnTo>
                    <a:pt x="3800" y="3078"/>
                  </a:lnTo>
                  <a:lnTo>
                    <a:pt x="3801" y="3078"/>
                  </a:lnTo>
                  <a:lnTo>
                    <a:pt x="3801" y="3079"/>
                  </a:lnTo>
                  <a:lnTo>
                    <a:pt x="3802" y="3079"/>
                  </a:lnTo>
                  <a:lnTo>
                    <a:pt x="3803" y="3080"/>
                  </a:lnTo>
                  <a:lnTo>
                    <a:pt x="3804" y="3080"/>
                  </a:lnTo>
                  <a:lnTo>
                    <a:pt x="3805" y="3080"/>
                  </a:lnTo>
                  <a:lnTo>
                    <a:pt x="3806" y="3081"/>
                  </a:lnTo>
                  <a:lnTo>
                    <a:pt x="3807" y="3081"/>
                  </a:lnTo>
                  <a:lnTo>
                    <a:pt x="3808" y="3081"/>
                  </a:lnTo>
                  <a:lnTo>
                    <a:pt x="3808" y="3082"/>
                  </a:lnTo>
                  <a:lnTo>
                    <a:pt x="3809" y="3082"/>
                  </a:lnTo>
                  <a:lnTo>
                    <a:pt x="3810" y="3082"/>
                  </a:lnTo>
                  <a:lnTo>
                    <a:pt x="3811" y="3083"/>
                  </a:lnTo>
                  <a:lnTo>
                    <a:pt x="3812" y="3083"/>
                  </a:lnTo>
                  <a:lnTo>
                    <a:pt x="3813" y="3083"/>
                  </a:lnTo>
                  <a:lnTo>
                    <a:pt x="3814" y="3083"/>
                  </a:lnTo>
                  <a:lnTo>
                    <a:pt x="3815" y="3084"/>
                  </a:lnTo>
                  <a:lnTo>
                    <a:pt x="3815" y="3084"/>
                  </a:lnTo>
                  <a:lnTo>
                    <a:pt x="3816" y="3084"/>
                  </a:lnTo>
                  <a:lnTo>
                    <a:pt x="3817" y="3084"/>
                  </a:lnTo>
                  <a:lnTo>
                    <a:pt x="3818" y="3085"/>
                  </a:lnTo>
                  <a:lnTo>
                    <a:pt x="3819" y="3085"/>
                  </a:lnTo>
                  <a:lnTo>
                    <a:pt x="3820" y="3085"/>
                  </a:lnTo>
                  <a:lnTo>
                    <a:pt x="3821" y="3085"/>
                  </a:lnTo>
                  <a:lnTo>
                    <a:pt x="3822" y="3085"/>
                  </a:lnTo>
                  <a:lnTo>
                    <a:pt x="3822" y="3085"/>
                  </a:lnTo>
                  <a:lnTo>
                    <a:pt x="3823" y="3085"/>
                  </a:lnTo>
                  <a:lnTo>
                    <a:pt x="3824" y="3086"/>
                  </a:lnTo>
                  <a:lnTo>
                    <a:pt x="3825" y="3086"/>
                  </a:lnTo>
                  <a:lnTo>
                    <a:pt x="3826" y="3086"/>
                  </a:lnTo>
                  <a:lnTo>
                    <a:pt x="3827" y="3086"/>
                  </a:lnTo>
                  <a:lnTo>
                    <a:pt x="3828" y="3086"/>
                  </a:lnTo>
                  <a:lnTo>
                    <a:pt x="3829" y="3086"/>
                  </a:lnTo>
                  <a:lnTo>
                    <a:pt x="3829" y="3086"/>
                  </a:lnTo>
                  <a:lnTo>
                    <a:pt x="3830" y="3086"/>
                  </a:lnTo>
                  <a:lnTo>
                    <a:pt x="3831" y="3086"/>
                  </a:lnTo>
                  <a:lnTo>
                    <a:pt x="3832" y="3086"/>
                  </a:lnTo>
                  <a:lnTo>
                    <a:pt x="3832" y="3086"/>
                  </a:lnTo>
                  <a:lnTo>
                    <a:pt x="3833" y="3086"/>
                  </a:lnTo>
                  <a:lnTo>
                    <a:pt x="3834" y="3086"/>
                  </a:lnTo>
                  <a:lnTo>
                    <a:pt x="3835" y="3086"/>
                  </a:lnTo>
                  <a:lnTo>
                    <a:pt x="3835" y="3086"/>
                  </a:lnTo>
                  <a:lnTo>
                    <a:pt x="3836" y="3086"/>
                  </a:lnTo>
                  <a:lnTo>
                    <a:pt x="3837" y="3086"/>
                  </a:lnTo>
                  <a:lnTo>
                    <a:pt x="3838" y="3086"/>
                  </a:lnTo>
                  <a:lnTo>
                    <a:pt x="3839" y="3086"/>
                  </a:lnTo>
                  <a:lnTo>
                    <a:pt x="3840" y="3086"/>
                  </a:lnTo>
                  <a:lnTo>
                    <a:pt x="3841" y="3085"/>
                  </a:lnTo>
                  <a:lnTo>
                    <a:pt x="3842" y="3085"/>
                  </a:lnTo>
                  <a:lnTo>
                    <a:pt x="3842" y="3085"/>
                  </a:lnTo>
                  <a:lnTo>
                    <a:pt x="3843" y="3085"/>
                  </a:lnTo>
                  <a:lnTo>
                    <a:pt x="3844" y="3085"/>
                  </a:lnTo>
                  <a:lnTo>
                    <a:pt x="3845" y="3085"/>
                  </a:lnTo>
                  <a:lnTo>
                    <a:pt x="3846" y="3085"/>
                  </a:lnTo>
                  <a:lnTo>
                    <a:pt x="3847" y="3084"/>
                  </a:lnTo>
                  <a:lnTo>
                    <a:pt x="3848" y="3084"/>
                  </a:lnTo>
                  <a:lnTo>
                    <a:pt x="3849" y="3084"/>
                  </a:lnTo>
                  <a:lnTo>
                    <a:pt x="3849" y="3084"/>
                  </a:lnTo>
                  <a:lnTo>
                    <a:pt x="3850" y="3083"/>
                  </a:lnTo>
                  <a:lnTo>
                    <a:pt x="3851" y="3083"/>
                  </a:lnTo>
                  <a:lnTo>
                    <a:pt x="3852" y="3083"/>
                  </a:lnTo>
                  <a:lnTo>
                    <a:pt x="3853" y="3083"/>
                  </a:lnTo>
                  <a:lnTo>
                    <a:pt x="3854" y="3082"/>
                  </a:lnTo>
                  <a:lnTo>
                    <a:pt x="3855" y="3082"/>
                  </a:lnTo>
                  <a:lnTo>
                    <a:pt x="3856" y="3082"/>
                  </a:lnTo>
                  <a:lnTo>
                    <a:pt x="3856" y="3081"/>
                  </a:lnTo>
                  <a:lnTo>
                    <a:pt x="3857" y="3081"/>
                  </a:lnTo>
                  <a:lnTo>
                    <a:pt x="3858" y="3081"/>
                  </a:lnTo>
                  <a:lnTo>
                    <a:pt x="3859" y="3080"/>
                  </a:lnTo>
                  <a:lnTo>
                    <a:pt x="3860" y="3080"/>
                  </a:lnTo>
                  <a:lnTo>
                    <a:pt x="3861" y="3080"/>
                  </a:lnTo>
                  <a:lnTo>
                    <a:pt x="3862" y="3079"/>
                  </a:lnTo>
                  <a:lnTo>
                    <a:pt x="3863" y="3079"/>
                  </a:lnTo>
                  <a:lnTo>
                    <a:pt x="3863" y="3078"/>
                  </a:lnTo>
                  <a:lnTo>
                    <a:pt x="3864" y="3078"/>
                  </a:lnTo>
                  <a:lnTo>
                    <a:pt x="3865" y="3078"/>
                  </a:lnTo>
                  <a:lnTo>
                    <a:pt x="3866" y="3077"/>
                  </a:lnTo>
                  <a:lnTo>
                    <a:pt x="3867" y="3077"/>
                  </a:lnTo>
                  <a:lnTo>
                    <a:pt x="3868" y="3076"/>
                  </a:lnTo>
                  <a:lnTo>
                    <a:pt x="3869" y="3076"/>
                  </a:lnTo>
                  <a:lnTo>
                    <a:pt x="3870" y="3075"/>
                  </a:lnTo>
                  <a:lnTo>
                    <a:pt x="3870" y="3075"/>
                  </a:lnTo>
                  <a:lnTo>
                    <a:pt x="3871" y="3074"/>
                  </a:lnTo>
                  <a:lnTo>
                    <a:pt x="3872" y="3074"/>
                  </a:lnTo>
                  <a:lnTo>
                    <a:pt x="3873" y="3073"/>
                  </a:lnTo>
                  <a:lnTo>
                    <a:pt x="3874" y="3072"/>
                  </a:lnTo>
                  <a:lnTo>
                    <a:pt x="3875" y="3072"/>
                  </a:lnTo>
                  <a:lnTo>
                    <a:pt x="3876" y="3071"/>
                  </a:lnTo>
                  <a:lnTo>
                    <a:pt x="3877" y="3071"/>
                  </a:lnTo>
                  <a:lnTo>
                    <a:pt x="3877" y="3070"/>
                  </a:lnTo>
                  <a:lnTo>
                    <a:pt x="3878" y="3069"/>
                  </a:lnTo>
                  <a:lnTo>
                    <a:pt x="3879" y="3069"/>
                  </a:lnTo>
                  <a:lnTo>
                    <a:pt x="3880" y="3068"/>
                  </a:lnTo>
                  <a:lnTo>
                    <a:pt x="3881" y="3067"/>
                  </a:lnTo>
                  <a:lnTo>
                    <a:pt x="3882" y="3067"/>
                  </a:lnTo>
                  <a:lnTo>
                    <a:pt x="3883" y="3066"/>
                  </a:lnTo>
                  <a:lnTo>
                    <a:pt x="3884" y="3065"/>
                  </a:lnTo>
                  <a:lnTo>
                    <a:pt x="3884" y="3065"/>
                  </a:lnTo>
                  <a:lnTo>
                    <a:pt x="3885" y="3064"/>
                  </a:lnTo>
                  <a:lnTo>
                    <a:pt x="3886" y="3063"/>
                  </a:lnTo>
                  <a:lnTo>
                    <a:pt x="3887" y="3062"/>
                  </a:lnTo>
                  <a:lnTo>
                    <a:pt x="3888" y="3062"/>
                  </a:lnTo>
                  <a:lnTo>
                    <a:pt x="3889" y="3061"/>
                  </a:lnTo>
                  <a:lnTo>
                    <a:pt x="3890" y="3060"/>
                  </a:lnTo>
                  <a:lnTo>
                    <a:pt x="3891" y="3059"/>
                  </a:lnTo>
                  <a:lnTo>
                    <a:pt x="3891" y="3058"/>
                  </a:lnTo>
                  <a:lnTo>
                    <a:pt x="3892" y="3058"/>
                  </a:lnTo>
                  <a:lnTo>
                    <a:pt x="3893" y="3057"/>
                  </a:lnTo>
                  <a:lnTo>
                    <a:pt x="3894" y="3056"/>
                  </a:lnTo>
                  <a:lnTo>
                    <a:pt x="3895" y="3055"/>
                  </a:lnTo>
                  <a:lnTo>
                    <a:pt x="3896" y="3054"/>
                  </a:lnTo>
                  <a:lnTo>
                    <a:pt x="3897" y="3053"/>
                  </a:lnTo>
                  <a:lnTo>
                    <a:pt x="3898" y="3052"/>
                  </a:lnTo>
                  <a:lnTo>
                    <a:pt x="3898" y="3051"/>
                  </a:lnTo>
                  <a:lnTo>
                    <a:pt x="3899" y="3050"/>
                  </a:lnTo>
                  <a:lnTo>
                    <a:pt x="3900" y="3049"/>
                  </a:lnTo>
                  <a:lnTo>
                    <a:pt x="3901" y="3048"/>
                  </a:lnTo>
                  <a:lnTo>
                    <a:pt x="3902" y="3047"/>
                  </a:lnTo>
                  <a:lnTo>
                    <a:pt x="3903" y="3046"/>
                  </a:lnTo>
                  <a:lnTo>
                    <a:pt x="3904" y="3045"/>
                  </a:lnTo>
                  <a:lnTo>
                    <a:pt x="3905" y="3044"/>
                  </a:lnTo>
                  <a:lnTo>
                    <a:pt x="3905" y="3043"/>
                  </a:lnTo>
                  <a:lnTo>
                    <a:pt x="3906" y="3042"/>
                  </a:lnTo>
                  <a:lnTo>
                    <a:pt x="3907" y="3041"/>
                  </a:lnTo>
                  <a:lnTo>
                    <a:pt x="3908" y="3040"/>
                  </a:lnTo>
                  <a:lnTo>
                    <a:pt x="3909" y="3039"/>
                  </a:lnTo>
                  <a:lnTo>
                    <a:pt x="3910" y="3038"/>
                  </a:lnTo>
                  <a:lnTo>
                    <a:pt x="3911" y="3037"/>
                  </a:lnTo>
                  <a:lnTo>
                    <a:pt x="3912" y="3036"/>
                  </a:lnTo>
                  <a:lnTo>
                    <a:pt x="3912" y="3035"/>
                  </a:lnTo>
                  <a:lnTo>
                    <a:pt x="3913" y="3033"/>
                  </a:lnTo>
                  <a:lnTo>
                    <a:pt x="3914" y="3032"/>
                  </a:lnTo>
                  <a:lnTo>
                    <a:pt x="3915" y="3031"/>
                  </a:lnTo>
                  <a:lnTo>
                    <a:pt x="3916" y="3030"/>
                  </a:lnTo>
                  <a:lnTo>
                    <a:pt x="3917" y="3028"/>
                  </a:lnTo>
                  <a:lnTo>
                    <a:pt x="3918" y="3027"/>
                  </a:lnTo>
                  <a:lnTo>
                    <a:pt x="3919" y="3026"/>
                  </a:lnTo>
                  <a:lnTo>
                    <a:pt x="3919" y="3025"/>
                  </a:lnTo>
                  <a:lnTo>
                    <a:pt x="3920" y="3023"/>
                  </a:lnTo>
                  <a:lnTo>
                    <a:pt x="3921" y="3022"/>
                  </a:lnTo>
                  <a:lnTo>
                    <a:pt x="3922" y="3021"/>
                  </a:lnTo>
                  <a:lnTo>
                    <a:pt x="3923" y="3019"/>
                  </a:lnTo>
                  <a:lnTo>
                    <a:pt x="3924" y="3018"/>
                  </a:lnTo>
                  <a:lnTo>
                    <a:pt x="3925" y="3017"/>
                  </a:lnTo>
                  <a:lnTo>
                    <a:pt x="3926" y="3015"/>
                  </a:lnTo>
                  <a:lnTo>
                    <a:pt x="3926" y="3014"/>
                  </a:lnTo>
                  <a:lnTo>
                    <a:pt x="3927" y="3012"/>
                  </a:lnTo>
                  <a:lnTo>
                    <a:pt x="3928" y="3011"/>
                  </a:lnTo>
                  <a:lnTo>
                    <a:pt x="3929" y="3010"/>
                  </a:lnTo>
                  <a:lnTo>
                    <a:pt x="3930" y="3008"/>
                  </a:lnTo>
                  <a:lnTo>
                    <a:pt x="3931" y="3007"/>
                  </a:lnTo>
                  <a:lnTo>
                    <a:pt x="3932" y="3005"/>
                  </a:lnTo>
                  <a:lnTo>
                    <a:pt x="3933" y="3004"/>
                  </a:lnTo>
                  <a:lnTo>
                    <a:pt x="3933" y="3002"/>
                  </a:lnTo>
                  <a:lnTo>
                    <a:pt x="3934" y="3000"/>
                  </a:lnTo>
                  <a:lnTo>
                    <a:pt x="3935" y="2999"/>
                  </a:lnTo>
                  <a:lnTo>
                    <a:pt x="3936" y="2997"/>
                  </a:lnTo>
                  <a:lnTo>
                    <a:pt x="3937" y="2996"/>
                  </a:lnTo>
                  <a:lnTo>
                    <a:pt x="3938" y="2994"/>
                  </a:lnTo>
                  <a:lnTo>
                    <a:pt x="3939" y="2992"/>
                  </a:lnTo>
                  <a:lnTo>
                    <a:pt x="3939" y="2991"/>
                  </a:lnTo>
                  <a:lnTo>
                    <a:pt x="3940" y="2989"/>
                  </a:lnTo>
                  <a:lnTo>
                    <a:pt x="3941" y="2987"/>
                  </a:lnTo>
                  <a:lnTo>
                    <a:pt x="3942" y="2986"/>
                  </a:lnTo>
                  <a:lnTo>
                    <a:pt x="3943" y="2984"/>
                  </a:lnTo>
                  <a:lnTo>
                    <a:pt x="3944" y="2982"/>
                  </a:lnTo>
                  <a:lnTo>
                    <a:pt x="3945" y="2980"/>
                  </a:lnTo>
                  <a:lnTo>
                    <a:pt x="3946" y="2979"/>
                  </a:lnTo>
                  <a:lnTo>
                    <a:pt x="3946" y="2977"/>
                  </a:lnTo>
                  <a:lnTo>
                    <a:pt x="3947" y="2975"/>
                  </a:lnTo>
                  <a:lnTo>
                    <a:pt x="3948" y="2973"/>
                  </a:lnTo>
                  <a:lnTo>
                    <a:pt x="3948" y="2973"/>
                  </a:lnTo>
                  <a:lnTo>
                    <a:pt x="3949" y="2971"/>
                  </a:lnTo>
                  <a:lnTo>
                    <a:pt x="3950" y="2970"/>
                  </a:lnTo>
                  <a:lnTo>
                    <a:pt x="3951" y="2968"/>
                  </a:lnTo>
                  <a:lnTo>
                    <a:pt x="3952" y="2966"/>
                  </a:lnTo>
                  <a:lnTo>
                    <a:pt x="3953" y="2964"/>
                  </a:lnTo>
                  <a:lnTo>
                    <a:pt x="3953" y="2962"/>
                  </a:lnTo>
                  <a:lnTo>
                    <a:pt x="3954" y="2960"/>
                  </a:lnTo>
                  <a:lnTo>
                    <a:pt x="3955" y="2958"/>
                  </a:lnTo>
                  <a:lnTo>
                    <a:pt x="3956" y="2956"/>
                  </a:lnTo>
                  <a:lnTo>
                    <a:pt x="3957" y="2954"/>
                  </a:lnTo>
                  <a:lnTo>
                    <a:pt x="3958" y="2953"/>
                  </a:lnTo>
                  <a:lnTo>
                    <a:pt x="3959" y="2951"/>
                  </a:lnTo>
                  <a:lnTo>
                    <a:pt x="3959" y="2949"/>
                  </a:lnTo>
                  <a:lnTo>
                    <a:pt x="3960" y="2947"/>
                  </a:lnTo>
                  <a:lnTo>
                    <a:pt x="3961" y="2945"/>
                  </a:lnTo>
                  <a:lnTo>
                    <a:pt x="3962" y="2943"/>
                  </a:lnTo>
                  <a:lnTo>
                    <a:pt x="3963" y="2941"/>
                  </a:lnTo>
                  <a:lnTo>
                    <a:pt x="3964" y="2938"/>
                  </a:lnTo>
                  <a:lnTo>
                    <a:pt x="3965" y="2936"/>
                  </a:lnTo>
                  <a:lnTo>
                    <a:pt x="3965" y="2936"/>
                  </a:lnTo>
                  <a:lnTo>
                    <a:pt x="3965" y="2934"/>
                  </a:lnTo>
                  <a:lnTo>
                    <a:pt x="3966" y="2932"/>
                  </a:lnTo>
                  <a:lnTo>
                    <a:pt x="3967" y="2930"/>
                  </a:lnTo>
                  <a:lnTo>
                    <a:pt x="3968" y="2928"/>
                  </a:lnTo>
                  <a:lnTo>
                    <a:pt x="3969" y="2926"/>
                  </a:lnTo>
                  <a:lnTo>
                    <a:pt x="3970" y="2923"/>
                  </a:lnTo>
                  <a:lnTo>
                    <a:pt x="3971" y="2921"/>
                  </a:lnTo>
                  <a:lnTo>
                    <a:pt x="3972" y="2919"/>
                  </a:lnTo>
                  <a:lnTo>
                    <a:pt x="3972" y="2917"/>
                  </a:lnTo>
                  <a:lnTo>
                    <a:pt x="3973" y="2915"/>
                  </a:lnTo>
                  <a:lnTo>
                    <a:pt x="3974" y="2912"/>
                  </a:lnTo>
                  <a:lnTo>
                    <a:pt x="3975" y="2910"/>
                  </a:lnTo>
                  <a:lnTo>
                    <a:pt x="3976" y="2908"/>
                  </a:lnTo>
                  <a:lnTo>
                    <a:pt x="3977" y="2905"/>
                  </a:lnTo>
                  <a:lnTo>
                    <a:pt x="3978" y="2903"/>
                  </a:lnTo>
                  <a:lnTo>
                    <a:pt x="3979" y="2901"/>
                  </a:lnTo>
                  <a:lnTo>
                    <a:pt x="3979" y="2898"/>
                  </a:lnTo>
                  <a:lnTo>
                    <a:pt x="3980" y="2896"/>
                  </a:lnTo>
                  <a:lnTo>
                    <a:pt x="3981" y="2894"/>
                  </a:lnTo>
                  <a:lnTo>
                    <a:pt x="3982" y="2891"/>
                  </a:lnTo>
                  <a:lnTo>
                    <a:pt x="3983" y="2889"/>
                  </a:lnTo>
                  <a:lnTo>
                    <a:pt x="3984" y="2886"/>
                  </a:lnTo>
                  <a:lnTo>
                    <a:pt x="3985" y="2884"/>
                  </a:lnTo>
                  <a:lnTo>
                    <a:pt x="3986" y="2881"/>
                  </a:lnTo>
                  <a:lnTo>
                    <a:pt x="3987" y="2879"/>
                  </a:lnTo>
                  <a:lnTo>
                    <a:pt x="3987" y="2876"/>
                  </a:lnTo>
                  <a:lnTo>
                    <a:pt x="3988" y="2874"/>
                  </a:lnTo>
                  <a:lnTo>
                    <a:pt x="3989" y="2871"/>
                  </a:lnTo>
                  <a:lnTo>
                    <a:pt x="3990" y="2869"/>
                  </a:lnTo>
                  <a:lnTo>
                    <a:pt x="3991" y="2866"/>
                  </a:lnTo>
                  <a:lnTo>
                    <a:pt x="3992" y="2864"/>
                  </a:lnTo>
                  <a:lnTo>
                    <a:pt x="3993" y="2861"/>
                  </a:lnTo>
                  <a:lnTo>
                    <a:pt x="3994" y="2859"/>
                  </a:lnTo>
                  <a:lnTo>
                    <a:pt x="3994" y="2856"/>
                  </a:lnTo>
                  <a:lnTo>
                    <a:pt x="3995" y="2854"/>
                  </a:lnTo>
                  <a:lnTo>
                    <a:pt x="3996" y="2851"/>
                  </a:lnTo>
                  <a:lnTo>
                    <a:pt x="3997" y="2848"/>
                  </a:lnTo>
                  <a:lnTo>
                    <a:pt x="3998" y="2846"/>
                  </a:lnTo>
                  <a:lnTo>
                    <a:pt x="3999" y="2843"/>
                  </a:lnTo>
                  <a:lnTo>
                    <a:pt x="4000" y="2840"/>
                  </a:lnTo>
                  <a:lnTo>
                    <a:pt x="4001" y="2838"/>
                  </a:lnTo>
                  <a:lnTo>
                    <a:pt x="4001" y="2835"/>
                  </a:lnTo>
                  <a:lnTo>
                    <a:pt x="4002" y="2832"/>
                  </a:lnTo>
                  <a:lnTo>
                    <a:pt x="4003" y="2829"/>
                  </a:lnTo>
                  <a:lnTo>
                    <a:pt x="4004" y="2827"/>
                  </a:lnTo>
                  <a:lnTo>
                    <a:pt x="4005" y="2824"/>
                  </a:lnTo>
                  <a:lnTo>
                    <a:pt x="4006" y="2821"/>
                  </a:lnTo>
                  <a:lnTo>
                    <a:pt x="4007" y="2818"/>
                  </a:lnTo>
                  <a:lnTo>
                    <a:pt x="4008" y="2816"/>
                  </a:lnTo>
                  <a:lnTo>
                    <a:pt x="4009" y="2813"/>
                  </a:lnTo>
                  <a:lnTo>
                    <a:pt x="4009" y="2810"/>
                  </a:lnTo>
                  <a:lnTo>
                    <a:pt x="4010" y="2807"/>
                  </a:lnTo>
                  <a:lnTo>
                    <a:pt x="4011" y="2804"/>
                  </a:lnTo>
                  <a:lnTo>
                    <a:pt x="4012" y="2801"/>
                  </a:lnTo>
                  <a:lnTo>
                    <a:pt x="4013" y="2798"/>
                  </a:lnTo>
                  <a:lnTo>
                    <a:pt x="4014" y="2795"/>
                  </a:lnTo>
                  <a:lnTo>
                    <a:pt x="4015" y="2793"/>
                  </a:lnTo>
                  <a:lnTo>
                    <a:pt x="4016" y="2790"/>
                  </a:lnTo>
                  <a:lnTo>
                    <a:pt x="4016" y="2787"/>
                  </a:lnTo>
                  <a:lnTo>
                    <a:pt x="4017" y="2784"/>
                  </a:lnTo>
                  <a:lnTo>
                    <a:pt x="4018" y="2781"/>
                  </a:lnTo>
                  <a:lnTo>
                    <a:pt x="4019" y="2778"/>
                  </a:lnTo>
                  <a:lnTo>
                    <a:pt x="4020" y="2775"/>
                  </a:lnTo>
                  <a:lnTo>
                    <a:pt x="4021" y="2772"/>
                  </a:lnTo>
                  <a:lnTo>
                    <a:pt x="4022" y="2769"/>
                  </a:lnTo>
                  <a:lnTo>
                    <a:pt x="4023" y="2766"/>
                  </a:lnTo>
                  <a:lnTo>
                    <a:pt x="4023" y="2763"/>
                  </a:lnTo>
                  <a:lnTo>
                    <a:pt x="4024" y="2759"/>
                  </a:lnTo>
                  <a:lnTo>
                    <a:pt x="4025" y="2756"/>
                  </a:lnTo>
                  <a:lnTo>
                    <a:pt x="4026" y="2753"/>
                  </a:lnTo>
                  <a:lnTo>
                    <a:pt x="4027" y="2750"/>
                  </a:lnTo>
                  <a:lnTo>
                    <a:pt x="4028" y="2747"/>
                  </a:lnTo>
                  <a:lnTo>
                    <a:pt x="4029" y="2744"/>
                  </a:lnTo>
                  <a:lnTo>
                    <a:pt x="4030" y="2741"/>
                  </a:lnTo>
                  <a:lnTo>
                    <a:pt x="4031" y="2738"/>
                  </a:lnTo>
                  <a:lnTo>
                    <a:pt x="4031" y="2734"/>
                  </a:lnTo>
                  <a:lnTo>
                    <a:pt x="4032" y="2731"/>
                  </a:lnTo>
                  <a:lnTo>
                    <a:pt x="4033" y="2728"/>
                  </a:lnTo>
                  <a:lnTo>
                    <a:pt x="4034" y="2725"/>
                  </a:lnTo>
                  <a:lnTo>
                    <a:pt x="4035" y="2721"/>
                  </a:lnTo>
                  <a:lnTo>
                    <a:pt x="4036" y="2718"/>
                  </a:lnTo>
                  <a:lnTo>
                    <a:pt x="4037" y="2715"/>
                  </a:lnTo>
                  <a:lnTo>
                    <a:pt x="4038" y="2712"/>
                  </a:lnTo>
                  <a:lnTo>
                    <a:pt x="4038" y="2708"/>
                  </a:lnTo>
                  <a:lnTo>
                    <a:pt x="4039" y="2705"/>
                  </a:lnTo>
                  <a:lnTo>
                    <a:pt x="4040" y="2702"/>
                  </a:lnTo>
                  <a:lnTo>
                    <a:pt x="4041" y="2698"/>
                  </a:lnTo>
                  <a:lnTo>
                    <a:pt x="4042" y="2695"/>
                  </a:lnTo>
                  <a:lnTo>
                    <a:pt x="4043" y="2692"/>
                  </a:lnTo>
                  <a:lnTo>
                    <a:pt x="4044" y="2688"/>
                  </a:lnTo>
                  <a:lnTo>
                    <a:pt x="4045" y="2685"/>
                  </a:lnTo>
                  <a:lnTo>
                    <a:pt x="4046" y="2681"/>
                  </a:lnTo>
                  <a:lnTo>
                    <a:pt x="4046" y="2678"/>
                  </a:lnTo>
                  <a:lnTo>
                    <a:pt x="4047" y="2675"/>
                  </a:lnTo>
                  <a:lnTo>
                    <a:pt x="4048" y="2671"/>
                  </a:lnTo>
                  <a:lnTo>
                    <a:pt x="4049" y="2668"/>
                  </a:lnTo>
                  <a:lnTo>
                    <a:pt x="4050" y="2664"/>
                  </a:lnTo>
                  <a:lnTo>
                    <a:pt x="4051" y="2661"/>
                  </a:lnTo>
                  <a:lnTo>
                    <a:pt x="4052" y="2657"/>
                  </a:lnTo>
                  <a:lnTo>
                    <a:pt x="4053" y="2654"/>
                  </a:lnTo>
                  <a:lnTo>
                    <a:pt x="4053" y="2654"/>
                  </a:lnTo>
                  <a:lnTo>
                    <a:pt x="4053" y="2650"/>
                  </a:lnTo>
                  <a:lnTo>
                    <a:pt x="4054" y="2647"/>
                  </a:lnTo>
                  <a:lnTo>
                    <a:pt x="4055" y="2643"/>
                  </a:lnTo>
                  <a:lnTo>
                    <a:pt x="4056" y="2640"/>
                  </a:lnTo>
                  <a:lnTo>
                    <a:pt x="4057" y="2636"/>
                  </a:lnTo>
                  <a:lnTo>
                    <a:pt x="4058" y="2633"/>
                  </a:lnTo>
                  <a:lnTo>
                    <a:pt x="4059" y="2630"/>
                  </a:lnTo>
                  <a:lnTo>
                    <a:pt x="4060" y="2626"/>
                  </a:lnTo>
                  <a:lnTo>
                    <a:pt x="4060" y="2623"/>
                  </a:lnTo>
                  <a:lnTo>
                    <a:pt x="4061" y="2620"/>
                  </a:lnTo>
                  <a:lnTo>
                    <a:pt x="4062" y="2616"/>
                  </a:lnTo>
                  <a:lnTo>
                    <a:pt x="4063" y="2613"/>
                  </a:lnTo>
                  <a:lnTo>
                    <a:pt x="4064" y="2610"/>
                  </a:lnTo>
                  <a:lnTo>
                    <a:pt x="4065" y="2607"/>
                  </a:lnTo>
                  <a:lnTo>
                    <a:pt x="4066" y="2604"/>
                  </a:lnTo>
                  <a:lnTo>
                    <a:pt x="4067" y="2601"/>
                  </a:lnTo>
                  <a:lnTo>
                    <a:pt x="4067" y="2598"/>
                  </a:lnTo>
                  <a:lnTo>
                    <a:pt x="4068" y="2595"/>
                  </a:lnTo>
                  <a:lnTo>
                    <a:pt x="4069" y="2592"/>
                  </a:lnTo>
                  <a:lnTo>
                    <a:pt x="4070" y="2589"/>
                  </a:lnTo>
                  <a:lnTo>
                    <a:pt x="4071" y="2586"/>
                  </a:lnTo>
                  <a:lnTo>
                    <a:pt x="4072" y="2583"/>
                  </a:lnTo>
                  <a:lnTo>
                    <a:pt x="4073" y="2580"/>
                  </a:lnTo>
                  <a:lnTo>
                    <a:pt x="4074" y="2577"/>
                  </a:lnTo>
                  <a:lnTo>
                    <a:pt x="4075" y="2575"/>
                  </a:lnTo>
                  <a:lnTo>
                    <a:pt x="4075" y="2572"/>
                  </a:lnTo>
                  <a:lnTo>
                    <a:pt x="4076" y="2569"/>
                  </a:lnTo>
                  <a:lnTo>
                    <a:pt x="4077" y="2567"/>
                  </a:lnTo>
                  <a:lnTo>
                    <a:pt x="4078" y="2564"/>
                  </a:lnTo>
                  <a:lnTo>
                    <a:pt x="4079" y="2561"/>
                  </a:lnTo>
                  <a:lnTo>
                    <a:pt x="4080" y="2559"/>
                  </a:lnTo>
                  <a:lnTo>
                    <a:pt x="4081" y="2556"/>
                  </a:lnTo>
                  <a:lnTo>
                    <a:pt x="4082" y="2554"/>
                  </a:lnTo>
                  <a:lnTo>
                    <a:pt x="4082" y="2552"/>
                  </a:lnTo>
                  <a:lnTo>
                    <a:pt x="4083" y="2549"/>
                  </a:lnTo>
                  <a:lnTo>
                    <a:pt x="4084" y="2547"/>
                  </a:lnTo>
                  <a:lnTo>
                    <a:pt x="4085" y="2545"/>
                  </a:lnTo>
                  <a:lnTo>
                    <a:pt x="4086" y="2543"/>
                  </a:lnTo>
                  <a:lnTo>
                    <a:pt x="4087" y="2540"/>
                  </a:lnTo>
                  <a:lnTo>
                    <a:pt x="4088" y="2538"/>
                  </a:lnTo>
                  <a:lnTo>
                    <a:pt x="4089" y="2536"/>
                  </a:lnTo>
                  <a:lnTo>
                    <a:pt x="4089" y="2534"/>
                  </a:lnTo>
                  <a:lnTo>
                    <a:pt x="4090" y="2532"/>
                  </a:lnTo>
                  <a:lnTo>
                    <a:pt x="4091" y="2530"/>
                  </a:lnTo>
                  <a:lnTo>
                    <a:pt x="4092" y="2528"/>
                  </a:lnTo>
                  <a:lnTo>
                    <a:pt x="4093" y="2526"/>
                  </a:lnTo>
                  <a:lnTo>
                    <a:pt x="4094" y="2525"/>
                  </a:lnTo>
                  <a:lnTo>
                    <a:pt x="4095" y="2523"/>
                  </a:lnTo>
                  <a:lnTo>
                    <a:pt x="4096" y="2521"/>
                  </a:lnTo>
                  <a:lnTo>
                    <a:pt x="4097" y="2519"/>
                  </a:lnTo>
                  <a:lnTo>
                    <a:pt x="4097" y="2518"/>
                  </a:lnTo>
                  <a:lnTo>
                    <a:pt x="4098" y="2516"/>
                  </a:lnTo>
                  <a:lnTo>
                    <a:pt x="4099" y="2515"/>
                  </a:lnTo>
                  <a:lnTo>
                    <a:pt x="4100" y="2513"/>
                  </a:lnTo>
                  <a:lnTo>
                    <a:pt x="4101" y="2512"/>
                  </a:lnTo>
                  <a:lnTo>
                    <a:pt x="4102" y="2510"/>
                  </a:lnTo>
                  <a:lnTo>
                    <a:pt x="4103" y="2509"/>
                  </a:lnTo>
                  <a:lnTo>
                    <a:pt x="4104" y="2508"/>
                  </a:lnTo>
                  <a:lnTo>
                    <a:pt x="4104" y="2506"/>
                  </a:lnTo>
                  <a:lnTo>
                    <a:pt x="4105" y="2505"/>
                  </a:lnTo>
                  <a:lnTo>
                    <a:pt x="4106" y="2504"/>
                  </a:lnTo>
                  <a:lnTo>
                    <a:pt x="4107" y="2503"/>
                  </a:lnTo>
                  <a:lnTo>
                    <a:pt x="4108" y="2502"/>
                  </a:lnTo>
                  <a:lnTo>
                    <a:pt x="4109" y="2501"/>
                  </a:lnTo>
                  <a:lnTo>
                    <a:pt x="4110" y="2500"/>
                  </a:lnTo>
                  <a:lnTo>
                    <a:pt x="4111" y="2499"/>
                  </a:lnTo>
                  <a:lnTo>
                    <a:pt x="4111" y="2498"/>
                  </a:lnTo>
                  <a:lnTo>
                    <a:pt x="4112" y="2497"/>
                  </a:lnTo>
                  <a:lnTo>
                    <a:pt x="4113" y="2497"/>
                  </a:lnTo>
                  <a:lnTo>
                    <a:pt x="4114" y="2496"/>
                  </a:lnTo>
                  <a:lnTo>
                    <a:pt x="4115" y="2495"/>
                  </a:lnTo>
                  <a:lnTo>
                    <a:pt x="4116" y="2495"/>
                  </a:lnTo>
                  <a:lnTo>
                    <a:pt x="4117" y="2494"/>
                  </a:lnTo>
                  <a:lnTo>
                    <a:pt x="4118" y="2494"/>
                  </a:lnTo>
                  <a:lnTo>
                    <a:pt x="4118" y="2493"/>
                  </a:lnTo>
                  <a:lnTo>
                    <a:pt x="4119" y="2493"/>
                  </a:lnTo>
                  <a:lnTo>
                    <a:pt x="4120" y="2493"/>
                  </a:lnTo>
                  <a:lnTo>
                    <a:pt x="4121" y="2492"/>
                  </a:lnTo>
                  <a:lnTo>
                    <a:pt x="4122" y="2492"/>
                  </a:lnTo>
                  <a:lnTo>
                    <a:pt x="4123" y="2492"/>
                  </a:lnTo>
                  <a:lnTo>
                    <a:pt x="4124" y="2492"/>
                  </a:lnTo>
                  <a:lnTo>
                    <a:pt x="4125" y="2492"/>
                  </a:lnTo>
                  <a:lnTo>
                    <a:pt x="4126" y="2492"/>
                  </a:lnTo>
                  <a:lnTo>
                    <a:pt x="4126" y="2492"/>
                  </a:lnTo>
                  <a:lnTo>
                    <a:pt x="4127" y="2492"/>
                  </a:lnTo>
                  <a:lnTo>
                    <a:pt x="4128" y="2492"/>
                  </a:lnTo>
                  <a:lnTo>
                    <a:pt x="4129" y="2492"/>
                  </a:lnTo>
                  <a:lnTo>
                    <a:pt x="4130" y="2492"/>
                  </a:lnTo>
                  <a:lnTo>
                    <a:pt x="4131" y="2493"/>
                  </a:lnTo>
                  <a:lnTo>
                    <a:pt x="4132" y="2493"/>
                  </a:lnTo>
                  <a:lnTo>
                    <a:pt x="4133" y="2493"/>
                  </a:lnTo>
                  <a:lnTo>
                    <a:pt x="4133" y="2494"/>
                  </a:lnTo>
                  <a:lnTo>
                    <a:pt x="4134" y="2494"/>
                  </a:lnTo>
                  <a:lnTo>
                    <a:pt x="4135" y="2495"/>
                  </a:lnTo>
                  <a:lnTo>
                    <a:pt x="4136" y="2496"/>
                  </a:lnTo>
                  <a:lnTo>
                    <a:pt x="4137" y="2496"/>
                  </a:lnTo>
                  <a:lnTo>
                    <a:pt x="4138" y="2497"/>
                  </a:lnTo>
                  <a:lnTo>
                    <a:pt x="4139" y="2498"/>
                  </a:lnTo>
                  <a:lnTo>
                    <a:pt x="4140" y="2499"/>
                  </a:lnTo>
                  <a:lnTo>
                    <a:pt x="4140" y="2499"/>
                  </a:lnTo>
                  <a:lnTo>
                    <a:pt x="4141" y="2500"/>
                  </a:lnTo>
                  <a:lnTo>
                    <a:pt x="4142" y="2501"/>
                  </a:lnTo>
                  <a:lnTo>
                    <a:pt x="4143" y="2502"/>
                  </a:lnTo>
                  <a:lnTo>
                    <a:pt x="4144" y="2503"/>
                  </a:lnTo>
                  <a:lnTo>
                    <a:pt x="4145" y="2504"/>
                  </a:lnTo>
                  <a:lnTo>
                    <a:pt x="4146" y="2506"/>
                  </a:lnTo>
                  <a:lnTo>
                    <a:pt x="4147" y="2507"/>
                  </a:lnTo>
                  <a:lnTo>
                    <a:pt x="4147" y="2508"/>
                  </a:lnTo>
                  <a:lnTo>
                    <a:pt x="4148" y="2509"/>
                  </a:lnTo>
                  <a:lnTo>
                    <a:pt x="4149" y="2511"/>
                  </a:lnTo>
                  <a:lnTo>
                    <a:pt x="4150" y="2512"/>
                  </a:lnTo>
                  <a:lnTo>
                    <a:pt x="4151" y="2514"/>
                  </a:lnTo>
                  <a:lnTo>
                    <a:pt x="4152" y="2515"/>
                  </a:lnTo>
                  <a:lnTo>
                    <a:pt x="4153" y="2517"/>
                  </a:lnTo>
                  <a:lnTo>
                    <a:pt x="4154" y="2518"/>
                  </a:lnTo>
                  <a:lnTo>
                    <a:pt x="4155" y="2520"/>
                  </a:lnTo>
                  <a:lnTo>
                    <a:pt x="4155" y="2522"/>
                  </a:lnTo>
                  <a:lnTo>
                    <a:pt x="4156" y="2523"/>
                  </a:lnTo>
                  <a:lnTo>
                    <a:pt x="4157" y="2525"/>
                  </a:lnTo>
                  <a:lnTo>
                    <a:pt x="4158" y="2527"/>
                  </a:lnTo>
                  <a:lnTo>
                    <a:pt x="4159" y="2529"/>
                  </a:lnTo>
                  <a:lnTo>
                    <a:pt x="4160" y="2531"/>
                  </a:lnTo>
                  <a:lnTo>
                    <a:pt x="4161" y="2533"/>
                  </a:lnTo>
                  <a:lnTo>
                    <a:pt x="4162" y="2535"/>
                  </a:lnTo>
                  <a:lnTo>
                    <a:pt x="4162" y="2537"/>
                  </a:lnTo>
                  <a:lnTo>
                    <a:pt x="4163" y="2539"/>
                  </a:lnTo>
                  <a:lnTo>
                    <a:pt x="4164" y="2541"/>
                  </a:lnTo>
                  <a:lnTo>
                    <a:pt x="4165" y="2543"/>
                  </a:lnTo>
                  <a:lnTo>
                    <a:pt x="4166" y="2545"/>
                  </a:lnTo>
                  <a:lnTo>
                    <a:pt x="4167" y="2548"/>
                  </a:lnTo>
                  <a:lnTo>
                    <a:pt x="4168" y="2550"/>
                  </a:lnTo>
                  <a:lnTo>
                    <a:pt x="4169" y="2552"/>
                  </a:lnTo>
                  <a:lnTo>
                    <a:pt x="4169" y="2555"/>
                  </a:lnTo>
                  <a:lnTo>
                    <a:pt x="4170" y="2557"/>
                  </a:lnTo>
                  <a:lnTo>
                    <a:pt x="4171" y="2560"/>
                  </a:lnTo>
                  <a:lnTo>
                    <a:pt x="4172" y="2562"/>
                  </a:lnTo>
                  <a:lnTo>
                    <a:pt x="4173" y="2565"/>
                  </a:lnTo>
                  <a:lnTo>
                    <a:pt x="4174" y="2567"/>
                  </a:lnTo>
                  <a:lnTo>
                    <a:pt x="4175" y="2570"/>
                  </a:lnTo>
                  <a:lnTo>
                    <a:pt x="4176" y="2573"/>
                  </a:lnTo>
                  <a:lnTo>
                    <a:pt x="4176" y="2576"/>
                  </a:lnTo>
                  <a:lnTo>
                    <a:pt x="4177" y="2578"/>
                  </a:lnTo>
                  <a:lnTo>
                    <a:pt x="4178" y="2581"/>
                  </a:lnTo>
                  <a:lnTo>
                    <a:pt x="4179" y="2584"/>
                  </a:lnTo>
                  <a:lnTo>
                    <a:pt x="4180" y="2587"/>
                  </a:lnTo>
                  <a:lnTo>
                    <a:pt x="4181" y="2590"/>
                  </a:lnTo>
                  <a:lnTo>
                    <a:pt x="4182" y="2593"/>
                  </a:lnTo>
                  <a:lnTo>
                    <a:pt x="4183" y="2596"/>
                  </a:lnTo>
                  <a:lnTo>
                    <a:pt x="4184" y="2599"/>
                  </a:lnTo>
                  <a:lnTo>
                    <a:pt x="4184" y="2602"/>
                  </a:lnTo>
                  <a:lnTo>
                    <a:pt x="4185" y="2605"/>
                  </a:lnTo>
                  <a:lnTo>
                    <a:pt x="4186" y="2608"/>
                  </a:lnTo>
                  <a:lnTo>
                    <a:pt x="4187" y="2611"/>
                  </a:lnTo>
                  <a:lnTo>
                    <a:pt x="4188" y="2614"/>
                  </a:lnTo>
                  <a:lnTo>
                    <a:pt x="4189" y="2617"/>
                  </a:lnTo>
                  <a:lnTo>
                    <a:pt x="4190" y="2621"/>
                  </a:lnTo>
                  <a:lnTo>
                    <a:pt x="4191" y="2624"/>
                  </a:lnTo>
                  <a:lnTo>
                    <a:pt x="4191" y="2627"/>
                  </a:lnTo>
                  <a:lnTo>
                    <a:pt x="4192" y="2631"/>
                  </a:lnTo>
                  <a:lnTo>
                    <a:pt x="4193" y="2634"/>
                  </a:lnTo>
                  <a:lnTo>
                    <a:pt x="4193" y="2634"/>
                  </a:lnTo>
                  <a:lnTo>
                    <a:pt x="4194" y="2637"/>
                  </a:lnTo>
                  <a:lnTo>
                    <a:pt x="4195" y="2641"/>
                  </a:lnTo>
                  <a:lnTo>
                    <a:pt x="4196" y="2644"/>
                  </a:lnTo>
                  <a:lnTo>
                    <a:pt x="4197" y="2647"/>
                  </a:lnTo>
                  <a:lnTo>
                    <a:pt x="4198" y="2651"/>
                  </a:lnTo>
                  <a:lnTo>
                    <a:pt x="4198" y="2654"/>
                  </a:lnTo>
                  <a:lnTo>
                    <a:pt x="4199" y="2657"/>
                  </a:lnTo>
                  <a:lnTo>
                    <a:pt x="4200" y="2660"/>
                  </a:lnTo>
                  <a:lnTo>
                    <a:pt x="4201" y="2664"/>
                  </a:lnTo>
                  <a:lnTo>
                    <a:pt x="4202" y="2667"/>
                  </a:lnTo>
                  <a:lnTo>
                    <a:pt x="4203" y="2670"/>
                  </a:lnTo>
                  <a:lnTo>
                    <a:pt x="4204" y="2673"/>
                  </a:lnTo>
                  <a:lnTo>
                    <a:pt x="4205" y="2677"/>
                  </a:lnTo>
                  <a:lnTo>
                    <a:pt x="4205" y="2680"/>
                  </a:lnTo>
                  <a:lnTo>
                    <a:pt x="4206" y="2683"/>
                  </a:lnTo>
                  <a:lnTo>
                    <a:pt x="4207" y="2686"/>
                  </a:lnTo>
                  <a:lnTo>
                    <a:pt x="4208" y="2689"/>
                  </a:lnTo>
                  <a:lnTo>
                    <a:pt x="4209" y="2692"/>
                  </a:lnTo>
                  <a:lnTo>
                    <a:pt x="4210" y="2695"/>
                  </a:lnTo>
                  <a:lnTo>
                    <a:pt x="4211" y="2699"/>
                  </a:lnTo>
                  <a:lnTo>
                    <a:pt x="4212" y="2702"/>
                  </a:lnTo>
                  <a:lnTo>
                    <a:pt x="4212" y="2705"/>
                  </a:lnTo>
                  <a:lnTo>
                    <a:pt x="4213" y="2708"/>
                  </a:lnTo>
                  <a:lnTo>
                    <a:pt x="4214" y="2711"/>
                  </a:lnTo>
                  <a:lnTo>
                    <a:pt x="4215" y="2714"/>
                  </a:lnTo>
                  <a:lnTo>
                    <a:pt x="4216" y="2717"/>
                  </a:lnTo>
                  <a:lnTo>
                    <a:pt x="4217" y="2720"/>
                  </a:lnTo>
                  <a:lnTo>
                    <a:pt x="4218" y="2723"/>
                  </a:lnTo>
                  <a:lnTo>
                    <a:pt x="4218" y="2726"/>
                  </a:lnTo>
                  <a:lnTo>
                    <a:pt x="4219" y="2729"/>
                  </a:lnTo>
                  <a:lnTo>
                    <a:pt x="4219" y="2729"/>
                  </a:lnTo>
                  <a:lnTo>
                    <a:pt x="4220" y="2732"/>
                  </a:lnTo>
                  <a:lnTo>
                    <a:pt x="4221" y="2735"/>
                  </a:lnTo>
                  <a:lnTo>
                    <a:pt x="4222" y="2738"/>
                  </a:lnTo>
                  <a:lnTo>
                    <a:pt x="4223" y="2741"/>
                  </a:lnTo>
                  <a:lnTo>
                    <a:pt x="4224" y="2744"/>
                  </a:lnTo>
                  <a:lnTo>
                    <a:pt x="4225" y="2747"/>
                  </a:lnTo>
                  <a:lnTo>
                    <a:pt x="4226" y="2749"/>
                  </a:lnTo>
                  <a:lnTo>
                    <a:pt x="4226" y="2752"/>
                  </a:lnTo>
                  <a:lnTo>
                    <a:pt x="4227" y="2755"/>
                  </a:lnTo>
                  <a:lnTo>
                    <a:pt x="4228" y="2758"/>
                  </a:lnTo>
                  <a:lnTo>
                    <a:pt x="4229" y="2761"/>
                  </a:lnTo>
                  <a:lnTo>
                    <a:pt x="4230" y="2763"/>
                  </a:lnTo>
                  <a:lnTo>
                    <a:pt x="4231" y="2766"/>
                  </a:lnTo>
                  <a:lnTo>
                    <a:pt x="4232" y="2769"/>
                  </a:lnTo>
                  <a:lnTo>
                    <a:pt x="4233" y="2771"/>
                  </a:lnTo>
                  <a:lnTo>
                    <a:pt x="4233" y="2774"/>
                  </a:lnTo>
                  <a:lnTo>
                    <a:pt x="4234" y="2777"/>
                  </a:lnTo>
                  <a:lnTo>
                    <a:pt x="4235" y="2779"/>
                  </a:lnTo>
                  <a:lnTo>
                    <a:pt x="4236" y="2782"/>
                  </a:lnTo>
                  <a:lnTo>
                    <a:pt x="4237" y="2784"/>
                  </a:lnTo>
                  <a:lnTo>
                    <a:pt x="4238" y="2787"/>
                  </a:lnTo>
                  <a:lnTo>
                    <a:pt x="4239" y="2789"/>
                  </a:lnTo>
                  <a:lnTo>
                    <a:pt x="4240" y="2792"/>
                  </a:lnTo>
                  <a:lnTo>
                    <a:pt x="4240" y="2794"/>
                  </a:lnTo>
                  <a:lnTo>
                    <a:pt x="4241" y="2797"/>
                  </a:lnTo>
                  <a:lnTo>
                    <a:pt x="4242" y="2799"/>
                  </a:lnTo>
                  <a:lnTo>
                    <a:pt x="4243" y="2802"/>
                  </a:lnTo>
                  <a:lnTo>
                    <a:pt x="4244" y="2804"/>
                  </a:lnTo>
                  <a:lnTo>
                    <a:pt x="4245" y="2806"/>
                  </a:lnTo>
                  <a:lnTo>
                    <a:pt x="4246" y="2809"/>
                  </a:lnTo>
                  <a:lnTo>
                    <a:pt x="4247" y="2811"/>
                  </a:lnTo>
                  <a:lnTo>
                    <a:pt x="4247" y="2813"/>
                  </a:lnTo>
                  <a:lnTo>
                    <a:pt x="4248" y="2816"/>
                  </a:lnTo>
                  <a:lnTo>
                    <a:pt x="4249" y="2818"/>
                  </a:lnTo>
                  <a:lnTo>
                    <a:pt x="4250" y="2820"/>
                  </a:lnTo>
                  <a:lnTo>
                    <a:pt x="4251" y="2822"/>
                  </a:lnTo>
                  <a:lnTo>
                    <a:pt x="4252" y="2824"/>
                  </a:lnTo>
                  <a:lnTo>
                    <a:pt x="4253" y="2827"/>
                  </a:lnTo>
                  <a:lnTo>
                    <a:pt x="4254" y="2829"/>
                  </a:lnTo>
                  <a:lnTo>
                    <a:pt x="4254" y="2831"/>
                  </a:lnTo>
                  <a:lnTo>
                    <a:pt x="4255" y="2833"/>
                  </a:lnTo>
                  <a:lnTo>
                    <a:pt x="4256" y="2835"/>
                  </a:lnTo>
                  <a:lnTo>
                    <a:pt x="4257" y="2837"/>
                  </a:lnTo>
                  <a:lnTo>
                    <a:pt x="4258" y="2839"/>
                  </a:lnTo>
                  <a:lnTo>
                    <a:pt x="4259" y="2841"/>
                  </a:lnTo>
                  <a:lnTo>
                    <a:pt x="4260" y="2843"/>
                  </a:lnTo>
                  <a:lnTo>
                    <a:pt x="4261" y="2845"/>
                  </a:lnTo>
                  <a:lnTo>
                    <a:pt x="4262" y="2847"/>
                  </a:lnTo>
                  <a:lnTo>
                    <a:pt x="4262" y="2849"/>
                  </a:lnTo>
                  <a:lnTo>
                    <a:pt x="4263" y="2851"/>
                  </a:lnTo>
                  <a:lnTo>
                    <a:pt x="4264" y="2853"/>
                  </a:lnTo>
                  <a:lnTo>
                    <a:pt x="4265" y="2855"/>
                  </a:lnTo>
                  <a:lnTo>
                    <a:pt x="4266" y="2857"/>
                  </a:lnTo>
                  <a:lnTo>
                    <a:pt x="4267" y="2859"/>
                  </a:lnTo>
                  <a:lnTo>
                    <a:pt x="4268" y="2861"/>
                  </a:lnTo>
                  <a:lnTo>
                    <a:pt x="4269" y="2863"/>
                  </a:lnTo>
                  <a:lnTo>
                    <a:pt x="4269" y="2865"/>
                  </a:lnTo>
                  <a:lnTo>
                    <a:pt x="4270" y="2866"/>
                  </a:lnTo>
                  <a:lnTo>
                    <a:pt x="4271" y="2868"/>
                  </a:lnTo>
                  <a:lnTo>
                    <a:pt x="4272" y="2870"/>
                  </a:lnTo>
                  <a:lnTo>
                    <a:pt x="4273" y="2872"/>
                  </a:lnTo>
                  <a:lnTo>
                    <a:pt x="4274" y="2874"/>
                  </a:lnTo>
                  <a:lnTo>
                    <a:pt x="4275" y="2875"/>
                  </a:lnTo>
                  <a:lnTo>
                    <a:pt x="4276" y="2877"/>
                  </a:lnTo>
                  <a:lnTo>
                    <a:pt x="4276" y="2879"/>
                  </a:lnTo>
                  <a:lnTo>
                    <a:pt x="4277" y="2881"/>
                  </a:lnTo>
                  <a:lnTo>
                    <a:pt x="4278" y="2882"/>
                  </a:lnTo>
                  <a:lnTo>
                    <a:pt x="4279" y="2884"/>
                  </a:lnTo>
                  <a:lnTo>
                    <a:pt x="4280" y="2886"/>
                  </a:lnTo>
                  <a:lnTo>
                    <a:pt x="4281" y="2887"/>
                  </a:lnTo>
                  <a:lnTo>
                    <a:pt x="4282" y="2889"/>
                  </a:lnTo>
                  <a:lnTo>
                    <a:pt x="4283" y="2890"/>
                  </a:lnTo>
                  <a:lnTo>
                    <a:pt x="4283" y="2892"/>
                  </a:lnTo>
                  <a:lnTo>
                    <a:pt x="4284" y="2894"/>
                  </a:lnTo>
                  <a:lnTo>
                    <a:pt x="4285" y="2895"/>
                  </a:lnTo>
                  <a:lnTo>
                    <a:pt x="4286" y="2897"/>
                  </a:lnTo>
                  <a:lnTo>
                    <a:pt x="4287" y="2898"/>
                  </a:lnTo>
                  <a:lnTo>
                    <a:pt x="4288" y="2900"/>
                  </a:lnTo>
                  <a:lnTo>
                    <a:pt x="4289" y="2901"/>
                  </a:lnTo>
                  <a:lnTo>
                    <a:pt x="4290" y="2903"/>
                  </a:lnTo>
                  <a:lnTo>
                    <a:pt x="4291" y="2904"/>
                  </a:lnTo>
                  <a:lnTo>
                    <a:pt x="4291" y="2906"/>
                  </a:lnTo>
                  <a:lnTo>
                    <a:pt x="4292" y="2907"/>
                  </a:lnTo>
                  <a:lnTo>
                    <a:pt x="4293" y="2909"/>
                  </a:lnTo>
                  <a:lnTo>
                    <a:pt x="4294" y="2910"/>
                  </a:lnTo>
                  <a:lnTo>
                    <a:pt x="4295" y="2911"/>
                  </a:lnTo>
                  <a:lnTo>
                    <a:pt x="4296" y="2913"/>
                  </a:lnTo>
                  <a:lnTo>
                    <a:pt x="4297" y="2914"/>
                  </a:lnTo>
                  <a:lnTo>
                    <a:pt x="4298" y="2916"/>
                  </a:lnTo>
                  <a:lnTo>
                    <a:pt x="4298" y="2917"/>
                  </a:lnTo>
                  <a:lnTo>
                    <a:pt x="4299" y="2918"/>
                  </a:lnTo>
                  <a:lnTo>
                    <a:pt x="4300" y="2920"/>
                  </a:lnTo>
                  <a:lnTo>
                    <a:pt x="4301" y="2921"/>
                  </a:lnTo>
                  <a:lnTo>
                    <a:pt x="4302" y="2922"/>
                  </a:lnTo>
                  <a:lnTo>
                    <a:pt x="4303" y="2924"/>
                  </a:lnTo>
                  <a:lnTo>
                    <a:pt x="4304" y="2925"/>
                  </a:lnTo>
                  <a:lnTo>
                    <a:pt x="4305" y="2926"/>
                  </a:lnTo>
                  <a:lnTo>
                    <a:pt x="4305" y="2927"/>
                  </a:lnTo>
                  <a:lnTo>
                    <a:pt x="4306" y="2929"/>
                  </a:lnTo>
                  <a:lnTo>
                    <a:pt x="4307" y="2930"/>
                  </a:lnTo>
                  <a:lnTo>
                    <a:pt x="4308" y="2931"/>
                  </a:lnTo>
                  <a:lnTo>
                    <a:pt x="4309" y="2932"/>
                  </a:lnTo>
                  <a:lnTo>
                    <a:pt x="4310" y="2934"/>
                  </a:lnTo>
                  <a:lnTo>
                    <a:pt x="4311" y="2935"/>
                  </a:lnTo>
                  <a:lnTo>
                    <a:pt x="4312" y="2936"/>
                  </a:lnTo>
                  <a:lnTo>
                    <a:pt x="4312" y="2937"/>
                  </a:lnTo>
                  <a:lnTo>
                    <a:pt x="4313" y="2938"/>
                  </a:lnTo>
                  <a:lnTo>
                    <a:pt x="4314" y="2939"/>
                  </a:lnTo>
                  <a:lnTo>
                    <a:pt x="4315" y="2940"/>
                  </a:lnTo>
                  <a:lnTo>
                    <a:pt x="4316" y="2942"/>
                  </a:lnTo>
                  <a:lnTo>
                    <a:pt x="4317" y="2943"/>
                  </a:lnTo>
                  <a:lnTo>
                    <a:pt x="4318" y="2944"/>
                  </a:lnTo>
                  <a:lnTo>
                    <a:pt x="4319" y="2945"/>
                  </a:lnTo>
                  <a:lnTo>
                    <a:pt x="4320" y="2946"/>
                  </a:lnTo>
                  <a:lnTo>
                    <a:pt x="4320" y="2947"/>
                  </a:lnTo>
                  <a:lnTo>
                    <a:pt x="4321" y="2948"/>
                  </a:lnTo>
                  <a:lnTo>
                    <a:pt x="4322" y="2949"/>
                  </a:lnTo>
                  <a:lnTo>
                    <a:pt x="4323" y="2950"/>
                  </a:lnTo>
                  <a:lnTo>
                    <a:pt x="4324" y="2951"/>
                  </a:lnTo>
                  <a:lnTo>
                    <a:pt x="4325" y="2952"/>
                  </a:lnTo>
                  <a:lnTo>
                    <a:pt x="4326" y="2953"/>
                  </a:lnTo>
                  <a:lnTo>
                    <a:pt x="4327" y="2954"/>
                  </a:lnTo>
                  <a:lnTo>
                    <a:pt x="4327" y="2955"/>
                  </a:lnTo>
                  <a:lnTo>
                    <a:pt x="4328" y="2956"/>
                  </a:lnTo>
                  <a:lnTo>
                    <a:pt x="4329" y="2957"/>
                  </a:lnTo>
                  <a:lnTo>
                    <a:pt x="4330" y="2958"/>
                  </a:lnTo>
                  <a:lnTo>
                    <a:pt x="4331" y="2959"/>
                  </a:lnTo>
                  <a:lnTo>
                    <a:pt x="4332" y="2960"/>
                  </a:lnTo>
                  <a:lnTo>
                    <a:pt x="4333" y="2961"/>
                  </a:lnTo>
                  <a:lnTo>
                    <a:pt x="4334" y="2962"/>
                  </a:lnTo>
                  <a:lnTo>
                    <a:pt x="4334" y="2962"/>
                  </a:lnTo>
                  <a:lnTo>
                    <a:pt x="4335" y="2963"/>
                  </a:lnTo>
                  <a:lnTo>
                    <a:pt x="4336" y="2964"/>
                  </a:lnTo>
                  <a:lnTo>
                    <a:pt x="4337" y="2965"/>
                  </a:lnTo>
                  <a:lnTo>
                    <a:pt x="4338" y="2966"/>
                  </a:lnTo>
                  <a:lnTo>
                    <a:pt x="4339" y="2967"/>
                  </a:lnTo>
                  <a:lnTo>
                    <a:pt x="4340" y="2967"/>
                  </a:lnTo>
                  <a:lnTo>
                    <a:pt x="4341" y="2968"/>
                  </a:lnTo>
                  <a:lnTo>
                    <a:pt x="4341" y="2969"/>
                  </a:lnTo>
                  <a:lnTo>
                    <a:pt x="4342" y="2970"/>
                  </a:lnTo>
                  <a:lnTo>
                    <a:pt x="4343" y="2971"/>
                  </a:lnTo>
                  <a:lnTo>
                    <a:pt x="4344" y="2971"/>
                  </a:lnTo>
                  <a:lnTo>
                    <a:pt x="4345" y="2972"/>
                  </a:lnTo>
                  <a:lnTo>
                    <a:pt x="4346" y="2973"/>
                  </a:lnTo>
                  <a:lnTo>
                    <a:pt x="4347" y="2974"/>
                  </a:lnTo>
                  <a:lnTo>
                    <a:pt x="4348" y="2974"/>
                  </a:lnTo>
                  <a:lnTo>
                    <a:pt x="4349" y="2975"/>
                  </a:lnTo>
                  <a:lnTo>
                    <a:pt x="4349" y="2976"/>
                  </a:lnTo>
                  <a:lnTo>
                    <a:pt x="4350" y="2977"/>
                  </a:lnTo>
                  <a:lnTo>
                    <a:pt x="4351" y="2977"/>
                  </a:lnTo>
                  <a:lnTo>
                    <a:pt x="4352" y="2978"/>
                  </a:lnTo>
                  <a:lnTo>
                    <a:pt x="4353" y="2979"/>
                  </a:lnTo>
                  <a:lnTo>
                    <a:pt x="4354" y="2979"/>
                  </a:lnTo>
                  <a:lnTo>
                    <a:pt x="4355" y="2980"/>
                  </a:lnTo>
                  <a:lnTo>
                    <a:pt x="4356" y="2981"/>
                  </a:lnTo>
                  <a:lnTo>
                    <a:pt x="4356" y="2981"/>
                  </a:lnTo>
                  <a:lnTo>
                    <a:pt x="4357" y="2982"/>
                  </a:lnTo>
                  <a:lnTo>
                    <a:pt x="4358" y="2983"/>
                  </a:lnTo>
                  <a:lnTo>
                    <a:pt x="4359" y="2983"/>
                  </a:lnTo>
                  <a:lnTo>
                    <a:pt x="4360" y="2984"/>
                  </a:lnTo>
                  <a:lnTo>
                    <a:pt x="4361" y="2984"/>
                  </a:lnTo>
                  <a:lnTo>
                    <a:pt x="4362" y="2985"/>
                  </a:lnTo>
                  <a:lnTo>
                    <a:pt x="4363" y="2986"/>
                  </a:lnTo>
                  <a:lnTo>
                    <a:pt x="4363" y="2986"/>
                  </a:lnTo>
                  <a:lnTo>
                    <a:pt x="4364" y="2987"/>
                  </a:lnTo>
                  <a:lnTo>
                    <a:pt x="4365" y="2987"/>
                  </a:lnTo>
                  <a:lnTo>
                    <a:pt x="4366" y="2988"/>
                  </a:lnTo>
                  <a:lnTo>
                    <a:pt x="4367" y="2988"/>
                  </a:lnTo>
                  <a:lnTo>
                    <a:pt x="4368" y="2989"/>
                  </a:lnTo>
                  <a:lnTo>
                    <a:pt x="4369" y="2990"/>
                  </a:lnTo>
                  <a:lnTo>
                    <a:pt x="4370" y="2990"/>
                  </a:lnTo>
                  <a:lnTo>
                    <a:pt x="4370" y="2991"/>
                  </a:lnTo>
                  <a:lnTo>
                    <a:pt x="4371" y="2991"/>
                  </a:lnTo>
                  <a:lnTo>
                    <a:pt x="4372" y="2992"/>
                  </a:lnTo>
                  <a:lnTo>
                    <a:pt x="4373" y="2992"/>
                  </a:lnTo>
                  <a:lnTo>
                    <a:pt x="4374" y="2992"/>
                  </a:lnTo>
                  <a:lnTo>
                    <a:pt x="4375" y="2993"/>
                  </a:lnTo>
                  <a:lnTo>
                    <a:pt x="4376" y="2993"/>
                  </a:lnTo>
                  <a:lnTo>
                    <a:pt x="4377" y="2994"/>
                  </a:lnTo>
                  <a:lnTo>
                    <a:pt x="4378" y="2994"/>
                  </a:lnTo>
                  <a:lnTo>
                    <a:pt x="4378" y="2995"/>
                  </a:lnTo>
                  <a:lnTo>
                    <a:pt x="4379" y="2995"/>
                  </a:lnTo>
                  <a:lnTo>
                    <a:pt x="4380" y="2996"/>
                  </a:lnTo>
                  <a:lnTo>
                    <a:pt x="4381" y="2996"/>
                  </a:lnTo>
                  <a:lnTo>
                    <a:pt x="4382" y="2996"/>
                  </a:lnTo>
                  <a:lnTo>
                    <a:pt x="4383" y="2997"/>
                  </a:lnTo>
                  <a:lnTo>
                    <a:pt x="4384" y="2997"/>
                  </a:lnTo>
                  <a:lnTo>
                    <a:pt x="4385" y="2998"/>
                  </a:lnTo>
                  <a:lnTo>
                    <a:pt x="4385" y="2998"/>
                  </a:lnTo>
                  <a:lnTo>
                    <a:pt x="4386" y="2998"/>
                  </a:lnTo>
                  <a:lnTo>
                    <a:pt x="4387" y="2999"/>
                  </a:lnTo>
                  <a:lnTo>
                    <a:pt x="4388" y="2999"/>
                  </a:lnTo>
                  <a:lnTo>
                    <a:pt x="4389" y="2999"/>
                  </a:lnTo>
                  <a:lnTo>
                    <a:pt x="4390" y="3000"/>
                  </a:lnTo>
                  <a:lnTo>
                    <a:pt x="4391" y="3000"/>
                  </a:lnTo>
                  <a:lnTo>
                    <a:pt x="4392" y="3000"/>
                  </a:lnTo>
                  <a:lnTo>
                    <a:pt x="4392" y="3001"/>
                  </a:lnTo>
                  <a:lnTo>
                    <a:pt x="4393" y="3001"/>
                  </a:lnTo>
                  <a:lnTo>
                    <a:pt x="4394" y="3001"/>
                  </a:lnTo>
                  <a:lnTo>
                    <a:pt x="4395" y="3002"/>
                  </a:lnTo>
                  <a:lnTo>
                    <a:pt x="4396" y="3002"/>
                  </a:lnTo>
                  <a:lnTo>
                    <a:pt x="4397" y="3002"/>
                  </a:lnTo>
                  <a:lnTo>
                    <a:pt x="4398" y="3002"/>
                  </a:lnTo>
                  <a:lnTo>
                    <a:pt x="4399" y="3003"/>
                  </a:lnTo>
                  <a:lnTo>
                    <a:pt x="4399" y="3003"/>
                  </a:lnTo>
                  <a:lnTo>
                    <a:pt x="4400" y="3003"/>
                  </a:lnTo>
                  <a:lnTo>
                    <a:pt x="4401" y="3003"/>
                  </a:lnTo>
                  <a:lnTo>
                    <a:pt x="4402" y="3004"/>
                  </a:lnTo>
                  <a:lnTo>
                    <a:pt x="4403" y="3004"/>
                  </a:lnTo>
                  <a:lnTo>
                    <a:pt x="4404" y="3004"/>
                  </a:lnTo>
                  <a:lnTo>
                    <a:pt x="4405" y="3004"/>
                  </a:lnTo>
                  <a:lnTo>
                    <a:pt x="4406" y="3004"/>
                  </a:lnTo>
                  <a:lnTo>
                    <a:pt x="4406" y="3005"/>
                  </a:lnTo>
                  <a:lnTo>
                    <a:pt x="4407" y="3005"/>
                  </a:lnTo>
                  <a:lnTo>
                    <a:pt x="4408" y="3005"/>
                  </a:lnTo>
                  <a:lnTo>
                    <a:pt x="4409" y="3005"/>
                  </a:lnTo>
                  <a:lnTo>
                    <a:pt x="4410" y="3005"/>
                  </a:lnTo>
                  <a:lnTo>
                    <a:pt x="4411" y="3005"/>
                  </a:lnTo>
                  <a:lnTo>
                    <a:pt x="4412" y="3005"/>
                  </a:lnTo>
                  <a:lnTo>
                    <a:pt x="4413" y="3006"/>
                  </a:lnTo>
                  <a:lnTo>
                    <a:pt x="4414" y="3006"/>
                  </a:lnTo>
                  <a:lnTo>
                    <a:pt x="4414" y="3006"/>
                  </a:lnTo>
                  <a:lnTo>
                    <a:pt x="4415" y="3006"/>
                  </a:lnTo>
                  <a:lnTo>
                    <a:pt x="4416" y="3006"/>
                  </a:lnTo>
                  <a:lnTo>
                    <a:pt x="4417" y="3006"/>
                  </a:lnTo>
                  <a:lnTo>
                    <a:pt x="4418" y="3006"/>
                  </a:lnTo>
                  <a:lnTo>
                    <a:pt x="4419" y="3006"/>
                  </a:lnTo>
                  <a:lnTo>
                    <a:pt x="4420" y="3006"/>
                  </a:lnTo>
                  <a:lnTo>
                    <a:pt x="4421" y="3007"/>
                  </a:lnTo>
                  <a:lnTo>
                    <a:pt x="4421" y="3007"/>
                  </a:lnTo>
                  <a:lnTo>
                    <a:pt x="4422" y="3007"/>
                  </a:lnTo>
                  <a:lnTo>
                    <a:pt x="4423" y="3007"/>
                  </a:lnTo>
                  <a:lnTo>
                    <a:pt x="4424" y="3007"/>
                  </a:lnTo>
                  <a:lnTo>
                    <a:pt x="4425" y="3007"/>
                  </a:lnTo>
                  <a:lnTo>
                    <a:pt x="4426" y="3007"/>
                  </a:lnTo>
                  <a:lnTo>
                    <a:pt x="4427" y="3007"/>
                  </a:lnTo>
                  <a:lnTo>
                    <a:pt x="4428" y="3007"/>
                  </a:lnTo>
                  <a:lnTo>
                    <a:pt x="4428" y="3007"/>
                  </a:lnTo>
                  <a:lnTo>
                    <a:pt x="4429" y="3007"/>
                  </a:lnTo>
                  <a:lnTo>
                    <a:pt x="4430" y="3007"/>
                  </a:lnTo>
                  <a:lnTo>
                    <a:pt x="4431" y="3007"/>
                  </a:lnTo>
                  <a:lnTo>
                    <a:pt x="4432" y="3007"/>
                  </a:lnTo>
                  <a:lnTo>
                    <a:pt x="4433" y="3007"/>
                  </a:lnTo>
                  <a:lnTo>
                    <a:pt x="4434" y="3007"/>
                  </a:lnTo>
                  <a:lnTo>
                    <a:pt x="4435" y="3007"/>
                  </a:lnTo>
                  <a:lnTo>
                    <a:pt x="4435" y="3007"/>
                  </a:lnTo>
                  <a:lnTo>
                    <a:pt x="4436" y="3007"/>
                  </a:lnTo>
                  <a:lnTo>
                    <a:pt x="4437" y="3006"/>
                  </a:lnTo>
                  <a:lnTo>
                    <a:pt x="4438" y="3006"/>
                  </a:lnTo>
                  <a:lnTo>
                    <a:pt x="4439" y="3006"/>
                  </a:lnTo>
                  <a:lnTo>
                    <a:pt x="4440" y="3006"/>
                  </a:lnTo>
                  <a:lnTo>
                    <a:pt x="4441" y="3006"/>
                  </a:lnTo>
                  <a:lnTo>
                    <a:pt x="4442" y="3006"/>
                  </a:lnTo>
                  <a:lnTo>
                    <a:pt x="4443" y="3006"/>
                  </a:lnTo>
                  <a:lnTo>
                    <a:pt x="4443" y="3006"/>
                  </a:lnTo>
                  <a:lnTo>
                    <a:pt x="4444" y="3006"/>
                  </a:lnTo>
                  <a:lnTo>
                    <a:pt x="4445" y="3006"/>
                  </a:lnTo>
                  <a:lnTo>
                    <a:pt x="4446" y="3005"/>
                  </a:lnTo>
                  <a:lnTo>
                    <a:pt x="4447" y="3005"/>
                  </a:lnTo>
                  <a:lnTo>
                    <a:pt x="4448" y="3005"/>
                  </a:lnTo>
                  <a:lnTo>
                    <a:pt x="4449" y="3005"/>
                  </a:lnTo>
                  <a:lnTo>
                    <a:pt x="4450" y="3005"/>
                  </a:lnTo>
                  <a:lnTo>
                    <a:pt x="4450" y="3005"/>
                  </a:lnTo>
                  <a:lnTo>
                    <a:pt x="4451" y="3004"/>
                  </a:lnTo>
                  <a:lnTo>
                    <a:pt x="4452" y="3004"/>
                  </a:lnTo>
                  <a:lnTo>
                    <a:pt x="4453" y="3004"/>
                  </a:lnTo>
                  <a:lnTo>
                    <a:pt x="4454" y="3004"/>
                  </a:lnTo>
                  <a:lnTo>
                    <a:pt x="4455" y="3004"/>
                  </a:lnTo>
                  <a:lnTo>
                    <a:pt x="4456" y="3003"/>
                  </a:lnTo>
                  <a:lnTo>
                    <a:pt x="4457" y="3003"/>
                  </a:lnTo>
                  <a:lnTo>
                    <a:pt x="4457" y="3003"/>
                  </a:lnTo>
                  <a:lnTo>
                    <a:pt x="4458" y="3003"/>
                  </a:lnTo>
                  <a:lnTo>
                    <a:pt x="4459" y="3002"/>
                  </a:lnTo>
                  <a:lnTo>
                    <a:pt x="4460" y="3002"/>
                  </a:lnTo>
                  <a:lnTo>
                    <a:pt x="4461" y="3002"/>
                  </a:lnTo>
                  <a:lnTo>
                    <a:pt x="4462" y="3002"/>
                  </a:lnTo>
                  <a:lnTo>
                    <a:pt x="4463" y="3001"/>
                  </a:lnTo>
                  <a:lnTo>
                    <a:pt x="4464" y="3001"/>
                  </a:lnTo>
                  <a:lnTo>
                    <a:pt x="4464" y="3001"/>
                  </a:lnTo>
                  <a:lnTo>
                    <a:pt x="4465" y="3000"/>
                  </a:lnTo>
                  <a:lnTo>
                    <a:pt x="4466" y="3000"/>
                  </a:lnTo>
                  <a:lnTo>
                    <a:pt x="4467" y="3000"/>
                  </a:lnTo>
                  <a:lnTo>
                    <a:pt x="4468" y="2999"/>
                  </a:lnTo>
                  <a:lnTo>
                    <a:pt x="4469" y="2999"/>
                  </a:lnTo>
                  <a:lnTo>
                    <a:pt x="4470" y="2999"/>
                  </a:lnTo>
                  <a:lnTo>
                    <a:pt x="4471" y="2998"/>
                  </a:lnTo>
                  <a:lnTo>
                    <a:pt x="4472" y="2998"/>
                  </a:lnTo>
                  <a:lnTo>
                    <a:pt x="4472" y="2998"/>
                  </a:lnTo>
                  <a:lnTo>
                    <a:pt x="4473" y="2997"/>
                  </a:lnTo>
                  <a:lnTo>
                    <a:pt x="4474" y="2997"/>
                  </a:lnTo>
                  <a:lnTo>
                    <a:pt x="4475" y="2996"/>
                  </a:lnTo>
                  <a:lnTo>
                    <a:pt x="4476" y="2996"/>
                  </a:lnTo>
                  <a:lnTo>
                    <a:pt x="4477" y="2996"/>
                  </a:lnTo>
                  <a:lnTo>
                    <a:pt x="4478" y="2995"/>
                  </a:lnTo>
                  <a:lnTo>
                    <a:pt x="4479" y="2995"/>
                  </a:lnTo>
                  <a:lnTo>
                    <a:pt x="4479" y="2994"/>
                  </a:lnTo>
                  <a:lnTo>
                    <a:pt x="4480" y="2994"/>
                  </a:lnTo>
                  <a:lnTo>
                    <a:pt x="4481" y="2993"/>
                  </a:lnTo>
                  <a:lnTo>
                    <a:pt x="4482" y="2993"/>
                  </a:lnTo>
                  <a:lnTo>
                    <a:pt x="4483" y="2993"/>
                  </a:lnTo>
                  <a:lnTo>
                    <a:pt x="4484" y="2992"/>
                  </a:lnTo>
                  <a:lnTo>
                    <a:pt x="4485" y="2992"/>
                  </a:lnTo>
                  <a:lnTo>
                    <a:pt x="4486" y="2991"/>
                  </a:lnTo>
                  <a:lnTo>
                    <a:pt x="4486" y="2991"/>
                  </a:lnTo>
                  <a:lnTo>
                    <a:pt x="4487" y="2990"/>
                  </a:lnTo>
                  <a:lnTo>
                    <a:pt x="4488" y="2990"/>
                  </a:lnTo>
                  <a:lnTo>
                    <a:pt x="4489" y="2989"/>
                  </a:lnTo>
                  <a:lnTo>
                    <a:pt x="4490" y="2988"/>
                  </a:lnTo>
                  <a:lnTo>
                    <a:pt x="4491" y="2988"/>
                  </a:lnTo>
                  <a:lnTo>
                    <a:pt x="4492" y="2987"/>
                  </a:lnTo>
                  <a:lnTo>
                    <a:pt x="4493" y="2987"/>
                  </a:lnTo>
                  <a:lnTo>
                    <a:pt x="4493" y="2986"/>
                  </a:lnTo>
                  <a:lnTo>
                    <a:pt x="4494" y="2986"/>
                  </a:lnTo>
                  <a:lnTo>
                    <a:pt x="4495" y="2985"/>
                  </a:lnTo>
                  <a:lnTo>
                    <a:pt x="4496" y="2984"/>
                  </a:lnTo>
                  <a:lnTo>
                    <a:pt x="4497" y="2984"/>
                  </a:lnTo>
                  <a:lnTo>
                    <a:pt x="4498" y="2983"/>
                  </a:lnTo>
                  <a:lnTo>
                    <a:pt x="4499" y="2983"/>
                  </a:lnTo>
                  <a:lnTo>
                    <a:pt x="4500" y="2982"/>
                  </a:lnTo>
                  <a:lnTo>
                    <a:pt x="4501" y="2981"/>
                  </a:lnTo>
                  <a:lnTo>
                    <a:pt x="4501" y="2981"/>
                  </a:lnTo>
                  <a:lnTo>
                    <a:pt x="4502" y="2980"/>
                  </a:lnTo>
                  <a:lnTo>
                    <a:pt x="4503" y="2979"/>
                  </a:lnTo>
                  <a:lnTo>
                    <a:pt x="4504" y="2979"/>
                  </a:lnTo>
                  <a:lnTo>
                    <a:pt x="4505" y="2978"/>
                  </a:lnTo>
                  <a:lnTo>
                    <a:pt x="4506" y="2977"/>
                  </a:lnTo>
                  <a:lnTo>
                    <a:pt x="4507" y="2977"/>
                  </a:lnTo>
                  <a:lnTo>
                    <a:pt x="4508" y="2976"/>
                  </a:lnTo>
                  <a:lnTo>
                    <a:pt x="4508" y="2975"/>
                  </a:lnTo>
                  <a:lnTo>
                    <a:pt x="4509" y="2975"/>
                  </a:lnTo>
                  <a:lnTo>
                    <a:pt x="4510" y="2974"/>
                  </a:lnTo>
                  <a:lnTo>
                    <a:pt x="4511" y="2973"/>
                  </a:lnTo>
                  <a:lnTo>
                    <a:pt x="4512" y="2972"/>
                  </a:lnTo>
                  <a:lnTo>
                    <a:pt x="4513" y="2972"/>
                  </a:lnTo>
                  <a:lnTo>
                    <a:pt x="4514" y="2971"/>
                  </a:lnTo>
                  <a:lnTo>
                    <a:pt x="4515" y="2970"/>
                  </a:lnTo>
                  <a:lnTo>
                    <a:pt x="4515" y="2969"/>
                  </a:lnTo>
                  <a:lnTo>
                    <a:pt x="4516" y="2968"/>
                  </a:lnTo>
                  <a:lnTo>
                    <a:pt x="4517" y="2968"/>
                  </a:lnTo>
                  <a:lnTo>
                    <a:pt x="4518" y="2967"/>
                  </a:lnTo>
                  <a:lnTo>
                    <a:pt x="4518" y="2967"/>
                  </a:lnTo>
                  <a:lnTo>
                    <a:pt x="4519" y="2966"/>
                  </a:lnTo>
                  <a:lnTo>
                    <a:pt x="4520" y="2965"/>
                  </a:lnTo>
                  <a:lnTo>
                    <a:pt x="4521" y="2964"/>
                  </a:lnTo>
                  <a:lnTo>
                    <a:pt x="4522" y="2963"/>
                  </a:lnTo>
                  <a:lnTo>
                    <a:pt x="4522" y="2963"/>
                  </a:lnTo>
                  <a:lnTo>
                    <a:pt x="4523" y="2962"/>
                  </a:lnTo>
                  <a:lnTo>
                    <a:pt x="4524" y="2961"/>
                  </a:lnTo>
                  <a:lnTo>
                    <a:pt x="4525" y="2960"/>
                  </a:lnTo>
                  <a:lnTo>
                    <a:pt x="4526" y="2959"/>
                  </a:lnTo>
                  <a:lnTo>
                    <a:pt x="4527" y="2958"/>
                  </a:lnTo>
                  <a:lnTo>
                    <a:pt x="4528" y="2957"/>
                  </a:lnTo>
                  <a:lnTo>
                    <a:pt x="4529" y="2956"/>
                  </a:lnTo>
                  <a:lnTo>
                    <a:pt x="4529" y="2956"/>
                  </a:lnTo>
                  <a:lnTo>
                    <a:pt x="4530" y="2955"/>
                  </a:lnTo>
                  <a:lnTo>
                    <a:pt x="4531" y="2954"/>
                  </a:lnTo>
                  <a:lnTo>
                    <a:pt x="4532" y="2953"/>
                  </a:lnTo>
                  <a:lnTo>
                    <a:pt x="4533" y="2952"/>
                  </a:lnTo>
                  <a:lnTo>
                    <a:pt x="4534" y="2951"/>
                  </a:lnTo>
                  <a:lnTo>
                    <a:pt x="4535" y="2950"/>
                  </a:lnTo>
                  <a:lnTo>
                    <a:pt x="4536" y="2949"/>
                  </a:lnTo>
                  <a:lnTo>
                    <a:pt x="4536" y="2948"/>
                  </a:lnTo>
                  <a:lnTo>
                    <a:pt x="4537" y="2947"/>
                  </a:lnTo>
                  <a:lnTo>
                    <a:pt x="4538" y="2946"/>
                  </a:lnTo>
                  <a:lnTo>
                    <a:pt x="4539" y="2946"/>
                  </a:lnTo>
                  <a:lnTo>
                    <a:pt x="4540" y="2945"/>
                  </a:lnTo>
                  <a:lnTo>
                    <a:pt x="4541" y="2944"/>
                  </a:lnTo>
                  <a:lnTo>
                    <a:pt x="4542" y="2943"/>
                  </a:lnTo>
                  <a:lnTo>
                    <a:pt x="4542" y="2942"/>
                  </a:lnTo>
                  <a:lnTo>
                    <a:pt x="4543" y="2941"/>
                  </a:lnTo>
                  <a:lnTo>
                    <a:pt x="4544" y="2940"/>
                  </a:lnTo>
                  <a:lnTo>
                    <a:pt x="4544" y="2940"/>
                  </a:lnTo>
                  <a:lnTo>
                    <a:pt x="4545" y="2939"/>
                  </a:lnTo>
                  <a:lnTo>
                    <a:pt x="4546" y="2938"/>
                  </a:lnTo>
                  <a:lnTo>
                    <a:pt x="4547" y="2937"/>
                  </a:lnTo>
                  <a:lnTo>
                    <a:pt x="4548" y="2936"/>
                  </a:lnTo>
                  <a:lnTo>
                    <a:pt x="4549" y="2935"/>
                  </a:lnTo>
                  <a:lnTo>
                    <a:pt x="4549" y="2934"/>
                  </a:lnTo>
                  <a:lnTo>
                    <a:pt x="4550" y="2933"/>
                  </a:lnTo>
                  <a:lnTo>
                    <a:pt x="4551" y="2933"/>
                  </a:lnTo>
                  <a:lnTo>
                    <a:pt x="4552" y="2932"/>
                  </a:lnTo>
                  <a:lnTo>
                    <a:pt x="4553" y="2931"/>
                  </a:lnTo>
                  <a:lnTo>
                    <a:pt x="4554" y="2930"/>
                  </a:lnTo>
                  <a:lnTo>
                    <a:pt x="4555" y="2929"/>
                  </a:lnTo>
                  <a:lnTo>
                    <a:pt x="4556" y="2928"/>
                  </a:lnTo>
                  <a:lnTo>
                    <a:pt x="4556" y="2927"/>
                  </a:lnTo>
                  <a:lnTo>
                    <a:pt x="4557" y="2927"/>
                  </a:lnTo>
                  <a:lnTo>
                    <a:pt x="4558" y="2926"/>
                  </a:lnTo>
                  <a:lnTo>
                    <a:pt x="4559" y="2925"/>
                  </a:lnTo>
                  <a:lnTo>
                    <a:pt x="4560" y="2924"/>
                  </a:lnTo>
                  <a:lnTo>
                    <a:pt x="4561" y="2924"/>
                  </a:lnTo>
                  <a:lnTo>
                    <a:pt x="4562" y="2923"/>
                  </a:lnTo>
                  <a:lnTo>
                    <a:pt x="4562" y="2922"/>
                  </a:lnTo>
                  <a:lnTo>
                    <a:pt x="4563" y="2921"/>
                  </a:lnTo>
                  <a:lnTo>
                    <a:pt x="4564" y="2921"/>
                  </a:lnTo>
                  <a:lnTo>
                    <a:pt x="4565" y="2920"/>
                  </a:lnTo>
                  <a:lnTo>
                    <a:pt x="4566" y="2919"/>
                  </a:lnTo>
                  <a:lnTo>
                    <a:pt x="4567" y="2919"/>
                  </a:lnTo>
                  <a:lnTo>
                    <a:pt x="4568" y="2918"/>
                  </a:lnTo>
                  <a:lnTo>
                    <a:pt x="4569" y="2918"/>
                  </a:lnTo>
                  <a:lnTo>
                    <a:pt x="4569" y="2917"/>
                  </a:lnTo>
                  <a:lnTo>
                    <a:pt x="4570" y="2916"/>
                  </a:lnTo>
                  <a:lnTo>
                    <a:pt x="4571" y="2916"/>
                  </a:lnTo>
                  <a:lnTo>
                    <a:pt x="4572" y="2915"/>
                  </a:lnTo>
                  <a:lnTo>
                    <a:pt x="4573" y="2915"/>
                  </a:lnTo>
                  <a:lnTo>
                    <a:pt x="4574" y="2914"/>
                  </a:lnTo>
                  <a:lnTo>
                    <a:pt x="4575" y="2914"/>
                  </a:lnTo>
                  <a:lnTo>
                    <a:pt x="4575" y="2913"/>
                  </a:lnTo>
                  <a:lnTo>
                    <a:pt x="4576" y="2913"/>
                  </a:lnTo>
                  <a:lnTo>
                    <a:pt x="4577" y="2912"/>
                  </a:lnTo>
                  <a:lnTo>
                    <a:pt x="4578" y="2912"/>
                  </a:lnTo>
                  <a:lnTo>
                    <a:pt x="4579" y="2911"/>
                  </a:lnTo>
                  <a:lnTo>
                    <a:pt x="4580" y="2911"/>
                  </a:lnTo>
                  <a:lnTo>
                    <a:pt x="4581" y="2910"/>
                  </a:lnTo>
                  <a:lnTo>
                    <a:pt x="4582" y="2910"/>
                  </a:lnTo>
                  <a:lnTo>
                    <a:pt x="4582" y="2909"/>
                  </a:lnTo>
                  <a:lnTo>
                    <a:pt x="4583" y="2909"/>
                  </a:lnTo>
                  <a:lnTo>
                    <a:pt x="4584" y="2909"/>
                  </a:lnTo>
                  <a:lnTo>
                    <a:pt x="4585" y="2908"/>
                  </a:lnTo>
                  <a:lnTo>
                    <a:pt x="4586" y="2908"/>
                  </a:lnTo>
                  <a:lnTo>
                    <a:pt x="4587" y="2908"/>
                  </a:lnTo>
                  <a:lnTo>
                    <a:pt x="4588" y="2907"/>
                  </a:lnTo>
                  <a:lnTo>
                    <a:pt x="4588" y="2907"/>
                  </a:lnTo>
                  <a:lnTo>
                    <a:pt x="4589" y="2907"/>
                  </a:lnTo>
                  <a:lnTo>
                    <a:pt x="4590" y="2907"/>
                  </a:lnTo>
                  <a:lnTo>
                    <a:pt x="4591" y="2906"/>
                  </a:lnTo>
                  <a:lnTo>
                    <a:pt x="4592" y="2906"/>
                  </a:lnTo>
                  <a:lnTo>
                    <a:pt x="4593" y="2906"/>
                  </a:lnTo>
                  <a:lnTo>
                    <a:pt x="4594" y="2906"/>
                  </a:lnTo>
                  <a:lnTo>
                    <a:pt x="4595" y="2906"/>
                  </a:lnTo>
                  <a:lnTo>
                    <a:pt x="4595" y="2905"/>
                  </a:lnTo>
                  <a:lnTo>
                    <a:pt x="4596" y="2905"/>
                  </a:lnTo>
                  <a:lnTo>
                    <a:pt x="4597" y="2905"/>
                  </a:lnTo>
                  <a:lnTo>
                    <a:pt x="4598" y="2905"/>
                  </a:lnTo>
                  <a:lnTo>
                    <a:pt x="4599" y="2905"/>
                  </a:lnTo>
                  <a:lnTo>
                    <a:pt x="4600" y="2905"/>
                  </a:lnTo>
                  <a:lnTo>
                    <a:pt x="4601" y="2905"/>
                  </a:lnTo>
                  <a:lnTo>
                    <a:pt x="4601" y="2905"/>
                  </a:lnTo>
                  <a:lnTo>
                    <a:pt x="4601" y="2905"/>
                  </a:lnTo>
                  <a:lnTo>
                    <a:pt x="4602" y="2905"/>
                  </a:lnTo>
                  <a:lnTo>
                    <a:pt x="4603" y="2905"/>
                  </a:lnTo>
                  <a:lnTo>
                    <a:pt x="4604" y="2905"/>
                  </a:lnTo>
                  <a:lnTo>
                    <a:pt x="4605" y="2905"/>
                  </a:lnTo>
                  <a:lnTo>
                    <a:pt x="4606" y="2905"/>
                  </a:lnTo>
                  <a:lnTo>
                    <a:pt x="4607" y="2905"/>
                  </a:lnTo>
                  <a:lnTo>
                    <a:pt x="4608" y="2905"/>
                  </a:lnTo>
                  <a:lnTo>
                    <a:pt x="4608" y="2905"/>
                  </a:lnTo>
                  <a:lnTo>
                    <a:pt x="4609" y="2905"/>
                  </a:lnTo>
                  <a:lnTo>
                    <a:pt x="4610" y="2905"/>
                  </a:lnTo>
                  <a:lnTo>
                    <a:pt x="4611" y="2905"/>
                  </a:lnTo>
                  <a:lnTo>
                    <a:pt x="4612" y="2905"/>
                  </a:lnTo>
                  <a:lnTo>
                    <a:pt x="4613" y="2906"/>
                  </a:lnTo>
                  <a:lnTo>
                    <a:pt x="4614" y="2906"/>
                  </a:lnTo>
                  <a:lnTo>
                    <a:pt x="4614" y="2906"/>
                  </a:lnTo>
                  <a:lnTo>
                    <a:pt x="4615" y="2906"/>
                  </a:lnTo>
                  <a:lnTo>
                    <a:pt x="4616" y="2906"/>
                  </a:lnTo>
                  <a:lnTo>
                    <a:pt x="4617" y="2907"/>
                  </a:lnTo>
                  <a:lnTo>
                    <a:pt x="4618" y="2907"/>
                  </a:lnTo>
                  <a:lnTo>
                    <a:pt x="4619" y="2907"/>
                  </a:lnTo>
                  <a:lnTo>
                    <a:pt x="4620" y="2907"/>
                  </a:lnTo>
                  <a:lnTo>
                    <a:pt x="4621" y="2908"/>
                  </a:lnTo>
                  <a:lnTo>
                    <a:pt x="4621" y="2908"/>
                  </a:lnTo>
                  <a:lnTo>
                    <a:pt x="4622" y="2908"/>
                  </a:lnTo>
                  <a:lnTo>
                    <a:pt x="4623" y="2909"/>
                  </a:lnTo>
                  <a:lnTo>
                    <a:pt x="4624" y="2909"/>
                  </a:lnTo>
                  <a:lnTo>
                    <a:pt x="4625" y="2909"/>
                  </a:lnTo>
                  <a:lnTo>
                    <a:pt x="4626" y="2910"/>
                  </a:lnTo>
                  <a:lnTo>
                    <a:pt x="4627" y="2910"/>
                  </a:lnTo>
                  <a:lnTo>
                    <a:pt x="4627" y="2911"/>
                  </a:lnTo>
                  <a:lnTo>
                    <a:pt x="4628" y="2911"/>
                  </a:lnTo>
                  <a:lnTo>
                    <a:pt x="4629" y="2911"/>
                  </a:lnTo>
                  <a:lnTo>
                    <a:pt x="4630" y="2912"/>
                  </a:lnTo>
                  <a:lnTo>
                    <a:pt x="4631" y="2912"/>
                  </a:lnTo>
                  <a:lnTo>
                    <a:pt x="4632" y="2913"/>
                  </a:lnTo>
                  <a:lnTo>
                    <a:pt x="4633" y="2913"/>
                  </a:lnTo>
                  <a:lnTo>
                    <a:pt x="4634" y="2914"/>
                  </a:lnTo>
                  <a:lnTo>
                    <a:pt x="4634" y="2914"/>
                  </a:lnTo>
                  <a:lnTo>
                    <a:pt x="4635" y="2915"/>
                  </a:lnTo>
                  <a:lnTo>
                    <a:pt x="4636" y="2916"/>
                  </a:lnTo>
                  <a:lnTo>
                    <a:pt x="4637" y="2916"/>
                  </a:lnTo>
                  <a:lnTo>
                    <a:pt x="4638" y="2917"/>
                  </a:lnTo>
                  <a:lnTo>
                    <a:pt x="4639" y="2917"/>
                  </a:lnTo>
                  <a:lnTo>
                    <a:pt x="4640" y="2918"/>
                  </a:lnTo>
                  <a:lnTo>
                    <a:pt x="4641" y="2919"/>
                  </a:lnTo>
                  <a:lnTo>
                    <a:pt x="4641" y="2919"/>
                  </a:lnTo>
                  <a:lnTo>
                    <a:pt x="4642" y="2920"/>
                  </a:lnTo>
                  <a:lnTo>
                    <a:pt x="4643" y="2921"/>
                  </a:lnTo>
                  <a:lnTo>
                    <a:pt x="4644" y="2921"/>
                  </a:lnTo>
                  <a:lnTo>
                    <a:pt x="4645" y="2922"/>
                  </a:lnTo>
                  <a:lnTo>
                    <a:pt x="4646" y="2923"/>
                  </a:lnTo>
                  <a:lnTo>
                    <a:pt x="4647" y="2923"/>
                  </a:lnTo>
                  <a:lnTo>
                    <a:pt x="4647" y="2924"/>
                  </a:lnTo>
                  <a:lnTo>
                    <a:pt x="4648" y="2925"/>
                  </a:lnTo>
                  <a:lnTo>
                    <a:pt x="4649" y="2926"/>
                  </a:lnTo>
                  <a:lnTo>
                    <a:pt x="4650" y="2927"/>
                  </a:lnTo>
                  <a:lnTo>
                    <a:pt x="4651" y="2927"/>
                  </a:lnTo>
                  <a:lnTo>
                    <a:pt x="4652" y="2928"/>
                  </a:lnTo>
                  <a:lnTo>
                    <a:pt x="4653" y="2929"/>
                  </a:lnTo>
                  <a:lnTo>
                    <a:pt x="4654" y="2930"/>
                  </a:lnTo>
                  <a:lnTo>
                    <a:pt x="4654" y="2931"/>
                  </a:lnTo>
                  <a:lnTo>
                    <a:pt x="4655" y="2931"/>
                  </a:lnTo>
                  <a:lnTo>
                    <a:pt x="4656" y="2932"/>
                  </a:lnTo>
                  <a:lnTo>
                    <a:pt x="4657" y="2933"/>
                  </a:lnTo>
                  <a:lnTo>
                    <a:pt x="4657" y="2933"/>
                  </a:lnTo>
                  <a:lnTo>
                    <a:pt x="4658" y="2934"/>
                  </a:lnTo>
                  <a:lnTo>
                    <a:pt x="4659" y="2935"/>
                  </a:lnTo>
                  <a:lnTo>
                    <a:pt x="4660" y="2936"/>
                  </a:lnTo>
                  <a:lnTo>
                    <a:pt x="4660" y="2937"/>
                  </a:lnTo>
                  <a:lnTo>
                    <a:pt x="4661" y="2938"/>
                  </a:lnTo>
                  <a:lnTo>
                    <a:pt x="4662" y="2938"/>
                  </a:lnTo>
                  <a:lnTo>
                    <a:pt x="4663" y="2939"/>
                  </a:lnTo>
                  <a:lnTo>
                    <a:pt x="4664" y="2940"/>
                  </a:lnTo>
                  <a:lnTo>
                    <a:pt x="4665" y="2941"/>
                  </a:lnTo>
                  <a:lnTo>
                    <a:pt x="4666" y="2942"/>
                  </a:lnTo>
                  <a:lnTo>
                    <a:pt x="4666" y="2943"/>
                  </a:lnTo>
                  <a:lnTo>
                    <a:pt x="4667" y="2943"/>
                  </a:lnTo>
                  <a:lnTo>
                    <a:pt x="4668" y="2944"/>
                  </a:lnTo>
                  <a:lnTo>
                    <a:pt x="4669" y="2945"/>
                  </a:lnTo>
                  <a:lnTo>
                    <a:pt x="4670" y="2946"/>
                  </a:lnTo>
                  <a:lnTo>
                    <a:pt x="4671" y="2947"/>
                  </a:lnTo>
                  <a:lnTo>
                    <a:pt x="4672" y="2947"/>
                  </a:lnTo>
                  <a:lnTo>
                    <a:pt x="4672" y="2948"/>
                  </a:lnTo>
                  <a:lnTo>
                    <a:pt x="4673" y="2949"/>
                  </a:lnTo>
                  <a:lnTo>
                    <a:pt x="4673" y="2949"/>
                  </a:lnTo>
                  <a:lnTo>
                    <a:pt x="4674" y="2950"/>
                  </a:lnTo>
                  <a:lnTo>
                    <a:pt x="4675" y="2951"/>
                  </a:lnTo>
                  <a:lnTo>
                    <a:pt x="4676" y="2951"/>
                  </a:lnTo>
                  <a:lnTo>
                    <a:pt x="4677" y="2952"/>
                  </a:lnTo>
                  <a:lnTo>
                    <a:pt x="4678" y="2953"/>
                  </a:lnTo>
                  <a:lnTo>
                    <a:pt x="4678" y="2954"/>
                  </a:lnTo>
                  <a:lnTo>
                    <a:pt x="4679" y="2954"/>
                  </a:lnTo>
                  <a:lnTo>
                    <a:pt x="4680" y="2955"/>
                  </a:lnTo>
                  <a:lnTo>
                    <a:pt x="4681" y="2956"/>
                  </a:lnTo>
                  <a:lnTo>
                    <a:pt x="4682" y="2957"/>
                  </a:lnTo>
                  <a:lnTo>
                    <a:pt x="4683" y="2958"/>
                  </a:lnTo>
                  <a:lnTo>
                    <a:pt x="4684" y="2958"/>
                  </a:lnTo>
                  <a:lnTo>
                    <a:pt x="4684" y="2959"/>
                  </a:lnTo>
                  <a:lnTo>
                    <a:pt x="4685" y="2960"/>
                  </a:lnTo>
                  <a:lnTo>
                    <a:pt x="4686" y="2960"/>
                  </a:lnTo>
                  <a:lnTo>
                    <a:pt x="4687" y="2961"/>
                  </a:lnTo>
                  <a:lnTo>
                    <a:pt x="4688" y="2962"/>
                  </a:lnTo>
                  <a:lnTo>
                    <a:pt x="4689" y="2963"/>
                  </a:lnTo>
                  <a:lnTo>
                    <a:pt x="4689" y="2963"/>
                  </a:lnTo>
                  <a:lnTo>
                    <a:pt x="4690" y="2964"/>
                  </a:lnTo>
                  <a:lnTo>
                    <a:pt x="4691" y="2965"/>
                  </a:lnTo>
                  <a:lnTo>
                    <a:pt x="4692" y="2965"/>
                  </a:lnTo>
                  <a:lnTo>
                    <a:pt x="4693" y="2966"/>
                  </a:lnTo>
                  <a:lnTo>
                    <a:pt x="4694" y="2967"/>
                  </a:lnTo>
                  <a:lnTo>
                    <a:pt x="4695" y="2968"/>
                  </a:lnTo>
                  <a:lnTo>
                    <a:pt x="4695" y="2968"/>
                  </a:lnTo>
                  <a:lnTo>
                    <a:pt x="4696" y="2969"/>
                  </a:lnTo>
                  <a:lnTo>
                    <a:pt x="4697" y="2970"/>
                  </a:lnTo>
                  <a:lnTo>
                    <a:pt x="4698" y="2970"/>
                  </a:lnTo>
                  <a:lnTo>
                    <a:pt x="4699" y="2971"/>
                  </a:lnTo>
                  <a:lnTo>
                    <a:pt x="4700" y="2972"/>
                  </a:lnTo>
                  <a:lnTo>
                    <a:pt x="4701" y="2972"/>
                  </a:lnTo>
                  <a:lnTo>
                    <a:pt x="4701" y="2972"/>
                  </a:lnTo>
                  <a:lnTo>
                    <a:pt x="4701" y="2973"/>
                  </a:lnTo>
                  <a:lnTo>
                    <a:pt x="4702" y="2974"/>
                  </a:lnTo>
                  <a:lnTo>
                    <a:pt x="4703" y="2974"/>
                  </a:lnTo>
                  <a:lnTo>
                    <a:pt x="4704" y="2975"/>
                  </a:lnTo>
                  <a:lnTo>
                    <a:pt x="4705" y="2976"/>
                  </a:lnTo>
                  <a:lnTo>
                    <a:pt x="4706" y="2976"/>
                  </a:lnTo>
                  <a:lnTo>
                    <a:pt x="4707" y="2977"/>
                  </a:lnTo>
                  <a:lnTo>
                    <a:pt x="4708" y="2978"/>
                  </a:lnTo>
                  <a:lnTo>
                    <a:pt x="4708" y="2978"/>
                  </a:lnTo>
                  <a:lnTo>
                    <a:pt x="4709" y="2979"/>
                  </a:lnTo>
                  <a:lnTo>
                    <a:pt x="4710" y="2980"/>
                  </a:lnTo>
                  <a:lnTo>
                    <a:pt x="4711" y="2980"/>
                  </a:lnTo>
                  <a:lnTo>
                    <a:pt x="4712" y="2981"/>
                  </a:lnTo>
                  <a:lnTo>
                    <a:pt x="4713" y="2981"/>
                  </a:lnTo>
                  <a:lnTo>
                    <a:pt x="4714" y="2982"/>
                  </a:lnTo>
                  <a:lnTo>
                    <a:pt x="4715" y="2983"/>
                  </a:lnTo>
                  <a:lnTo>
                    <a:pt x="4715" y="2983"/>
                  </a:lnTo>
                  <a:lnTo>
                    <a:pt x="4716" y="2984"/>
                  </a:lnTo>
                  <a:lnTo>
                    <a:pt x="4717" y="2984"/>
                  </a:lnTo>
                  <a:lnTo>
                    <a:pt x="4718" y="2985"/>
                  </a:lnTo>
                  <a:lnTo>
                    <a:pt x="4719" y="2986"/>
                  </a:lnTo>
                  <a:lnTo>
                    <a:pt x="4720" y="2986"/>
                  </a:lnTo>
                  <a:lnTo>
                    <a:pt x="4721" y="2987"/>
                  </a:lnTo>
                  <a:lnTo>
                    <a:pt x="4722" y="2987"/>
                  </a:lnTo>
                  <a:lnTo>
                    <a:pt x="4722" y="2988"/>
                  </a:lnTo>
                  <a:lnTo>
                    <a:pt x="4723" y="2989"/>
                  </a:lnTo>
                  <a:lnTo>
                    <a:pt x="4724" y="2989"/>
                  </a:lnTo>
                  <a:lnTo>
                    <a:pt x="4725" y="2990"/>
                  </a:lnTo>
                  <a:lnTo>
                    <a:pt x="4726" y="2990"/>
                  </a:lnTo>
                  <a:lnTo>
                    <a:pt x="4727" y="2991"/>
                  </a:lnTo>
                  <a:lnTo>
                    <a:pt x="4728" y="2991"/>
                  </a:lnTo>
                  <a:lnTo>
                    <a:pt x="4729" y="2992"/>
                  </a:lnTo>
                  <a:lnTo>
                    <a:pt x="4729" y="2992"/>
                  </a:lnTo>
                  <a:lnTo>
                    <a:pt x="4730" y="2993"/>
                  </a:lnTo>
                  <a:lnTo>
                    <a:pt x="4731" y="2994"/>
                  </a:lnTo>
                  <a:lnTo>
                    <a:pt x="4732" y="2994"/>
                  </a:lnTo>
                  <a:lnTo>
                    <a:pt x="4733" y="2995"/>
                  </a:lnTo>
                  <a:lnTo>
                    <a:pt x="4734" y="2995"/>
                  </a:lnTo>
                  <a:lnTo>
                    <a:pt x="4735" y="2996"/>
                  </a:lnTo>
                  <a:lnTo>
                    <a:pt x="4736" y="2996"/>
                  </a:lnTo>
                  <a:lnTo>
                    <a:pt x="4736" y="2997"/>
                  </a:lnTo>
                  <a:lnTo>
                    <a:pt x="4737" y="2997"/>
                  </a:lnTo>
                  <a:lnTo>
                    <a:pt x="4738" y="2998"/>
                  </a:lnTo>
                  <a:lnTo>
                    <a:pt x="4739" y="2998"/>
                  </a:lnTo>
                  <a:lnTo>
                    <a:pt x="4740" y="2999"/>
                  </a:lnTo>
                  <a:lnTo>
                    <a:pt x="4741" y="2999"/>
                  </a:lnTo>
                  <a:lnTo>
                    <a:pt x="4742" y="3000"/>
                  </a:lnTo>
                  <a:lnTo>
                    <a:pt x="4742" y="3000"/>
                  </a:lnTo>
                  <a:lnTo>
                    <a:pt x="4743" y="3001"/>
                  </a:lnTo>
                  <a:lnTo>
                    <a:pt x="4744" y="3001"/>
                  </a:lnTo>
                  <a:lnTo>
                    <a:pt x="4745" y="3002"/>
                  </a:lnTo>
                  <a:lnTo>
                    <a:pt x="4746" y="3002"/>
                  </a:lnTo>
                  <a:lnTo>
                    <a:pt x="4747" y="3002"/>
                  </a:lnTo>
                  <a:lnTo>
                    <a:pt x="4748" y="3003"/>
                  </a:lnTo>
                  <a:lnTo>
                    <a:pt x="4749" y="3003"/>
                  </a:lnTo>
                  <a:lnTo>
                    <a:pt x="4749" y="3004"/>
                  </a:lnTo>
                  <a:lnTo>
                    <a:pt x="4750" y="3004"/>
                  </a:lnTo>
                  <a:lnTo>
                    <a:pt x="4751" y="3005"/>
                  </a:lnTo>
                  <a:lnTo>
                    <a:pt x="4752" y="3005"/>
                  </a:lnTo>
                  <a:lnTo>
                    <a:pt x="4753" y="3006"/>
                  </a:lnTo>
                  <a:lnTo>
                    <a:pt x="4754" y="3006"/>
                  </a:lnTo>
                  <a:lnTo>
                    <a:pt x="4755" y="3006"/>
                  </a:lnTo>
                  <a:lnTo>
                    <a:pt x="4756" y="3007"/>
                  </a:lnTo>
                  <a:lnTo>
                    <a:pt x="4756" y="3007"/>
                  </a:lnTo>
                  <a:lnTo>
                    <a:pt x="4757" y="3008"/>
                  </a:lnTo>
                  <a:lnTo>
                    <a:pt x="4758" y="3008"/>
                  </a:lnTo>
                  <a:lnTo>
                    <a:pt x="4759" y="3008"/>
                  </a:lnTo>
                  <a:lnTo>
                    <a:pt x="4760" y="3009"/>
                  </a:lnTo>
                  <a:lnTo>
                    <a:pt x="4761" y="3009"/>
                  </a:lnTo>
                  <a:lnTo>
                    <a:pt x="4762" y="3010"/>
                  </a:lnTo>
                  <a:lnTo>
                    <a:pt x="4763" y="3010"/>
                  </a:lnTo>
                  <a:lnTo>
                    <a:pt x="4763" y="3010"/>
                  </a:lnTo>
                  <a:lnTo>
                    <a:pt x="4764" y="3011"/>
                  </a:lnTo>
                  <a:lnTo>
                    <a:pt x="4765" y="3011"/>
                  </a:lnTo>
                  <a:lnTo>
                    <a:pt x="4766" y="3012"/>
                  </a:lnTo>
                  <a:lnTo>
                    <a:pt x="4767" y="3012"/>
                  </a:lnTo>
                  <a:lnTo>
                    <a:pt x="4768" y="3012"/>
                  </a:lnTo>
                  <a:lnTo>
                    <a:pt x="4769" y="3013"/>
                  </a:lnTo>
                  <a:lnTo>
                    <a:pt x="4770" y="3013"/>
                  </a:lnTo>
                  <a:lnTo>
                    <a:pt x="4770" y="3013"/>
                  </a:lnTo>
                  <a:lnTo>
                    <a:pt x="4771" y="3014"/>
                  </a:lnTo>
                  <a:lnTo>
                    <a:pt x="4772" y="3014"/>
                  </a:lnTo>
                  <a:lnTo>
                    <a:pt x="4773" y="3014"/>
                  </a:lnTo>
                  <a:lnTo>
                    <a:pt x="4774" y="3015"/>
                  </a:lnTo>
                  <a:lnTo>
                    <a:pt x="4775" y="3015"/>
                  </a:lnTo>
                  <a:lnTo>
                    <a:pt x="4776" y="3015"/>
                  </a:lnTo>
                  <a:lnTo>
                    <a:pt x="4777" y="3016"/>
                  </a:lnTo>
                  <a:lnTo>
                    <a:pt x="4777" y="3016"/>
                  </a:lnTo>
                  <a:lnTo>
                    <a:pt x="4778" y="3016"/>
                  </a:lnTo>
                  <a:lnTo>
                    <a:pt x="4779" y="3017"/>
                  </a:lnTo>
                  <a:lnTo>
                    <a:pt x="4780" y="3017"/>
                  </a:lnTo>
                  <a:lnTo>
                    <a:pt x="4781" y="3017"/>
                  </a:lnTo>
                  <a:lnTo>
                    <a:pt x="4782" y="3017"/>
                  </a:lnTo>
                  <a:lnTo>
                    <a:pt x="4783" y="3018"/>
                  </a:lnTo>
                  <a:lnTo>
                    <a:pt x="4784" y="3018"/>
                  </a:lnTo>
                  <a:lnTo>
                    <a:pt x="4784" y="3018"/>
                  </a:lnTo>
                  <a:lnTo>
                    <a:pt x="4785" y="3019"/>
                  </a:lnTo>
                  <a:lnTo>
                    <a:pt x="4786" y="3019"/>
                  </a:lnTo>
                  <a:lnTo>
                    <a:pt x="4787" y="3019"/>
                  </a:lnTo>
                  <a:lnTo>
                    <a:pt x="4788" y="3019"/>
                  </a:lnTo>
                  <a:lnTo>
                    <a:pt x="4789" y="3020"/>
                  </a:lnTo>
                  <a:lnTo>
                    <a:pt x="4790" y="3020"/>
                  </a:lnTo>
                  <a:lnTo>
                    <a:pt x="4791" y="3020"/>
                  </a:lnTo>
                  <a:lnTo>
                    <a:pt x="4791" y="3020"/>
                  </a:lnTo>
                  <a:lnTo>
                    <a:pt x="4792" y="3021"/>
                  </a:lnTo>
                  <a:lnTo>
                    <a:pt x="4793" y="3021"/>
                  </a:lnTo>
                  <a:lnTo>
                    <a:pt x="4794" y="3021"/>
                  </a:lnTo>
                  <a:lnTo>
                    <a:pt x="4795" y="3021"/>
                  </a:lnTo>
                  <a:lnTo>
                    <a:pt x="4796" y="3022"/>
                  </a:lnTo>
                  <a:lnTo>
                    <a:pt x="4797" y="3022"/>
                  </a:lnTo>
                  <a:lnTo>
                    <a:pt x="4798" y="3022"/>
                  </a:lnTo>
                  <a:lnTo>
                    <a:pt x="4798" y="3022"/>
                  </a:lnTo>
                  <a:lnTo>
                    <a:pt x="4799" y="3022"/>
                  </a:lnTo>
                  <a:lnTo>
                    <a:pt x="4800" y="3023"/>
                  </a:lnTo>
                  <a:lnTo>
                    <a:pt x="4801" y="3023"/>
                  </a:lnTo>
                  <a:lnTo>
                    <a:pt x="4802" y="3023"/>
                  </a:lnTo>
                  <a:lnTo>
                    <a:pt x="4803" y="3023"/>
                  </a:lnTo>
                  <a:lnTo>
                    <a:pt x="4804" y="3023"/>
                  </a:lnTo>
                  <a:lnTo>
                    <a:pt x="4804" y="3024"/>
                  </a:lnTo>
                  <a:lnTo>
                    <a:pt x="4804" y="3024"/>
                  </a:lnTo>
                  <a:lnTo>
                    <a:pt x="4805" y="3024"/>
                  </a:lnTo>
                  <a:lnTo>
                    <a:pt x="4806" y="3024"/>
                  </a:lnTo>
                  <a:lnTo>
                    <a:pt x="4807" y="3024"/>
                  </a:lnTo>
                  <a:lnTo>
                    <a:pt x="4808" y="3024"/>
                  </a:lnTo>
                  <a:lnTo>
                    <a:pt x="4809" y="3024"/>
                  </a:lnTo>
                  <a:lnTo>
                    <a:pt x="4810" y="3025"/>
                  </a:lnTo>
                  <a:lnTo>
                    <a:pt x="4811" y="3025"/>
                  </a:lnTo>
                  <a:lnTo>
                    <a:pt x="4811" y="3025"/>
                  </a:lnTo>
                  <a:lnTo>
                    <a:pt x="4812" y="3025"/>
                  </a:lnTo>
                  <a:lnTo>
                    <a:pt x="4813" y="3025"/>
                  </a:lnTo>
                  <a:lnTo>
                    <a:pt x="4814" y="3025"/>
                  </a:lnTo>
                  <a:lnTo>
                    <a:pt x="4815" y="3026"/>
                  </a:lnTo>
                  <a:lnTo>
                    <a:pt x="4816" y="3026"/>
                  </a:lnTo>
                  <a:lnTo>
                    <a:pt x="4817" y="3026"/>
                  </a:lnTo>
                  <a:lnTo>
                    <a:pt x="4818" y="3026"/>
                  </a:lnTo>
                  <a:lnTo>
                    <a:pt x="4818" y="3026"/>
                  </a:lnTo>
                  <a:lnTo>
                    <a:pt x="4819" y="3026"/>
                  </a:lnTo>
                  <a:lnTo>
                    <a:pt x="4820" y="3026"/>
                  </a:lnTo>
                  <a:lnTo>
                    <a:pt x="4821" y="3026"/>
                  </a:lnTo>
                  <a:lnTo>
                    <a:pt x="4822" y="3026"/>
                  </a:lnTo>
                  <a:lnTo>
                    <a:pt x="4823" y="3027"/>
                  </a:lnTo>
                  <a:lnTo>
                    <a:pt x="4824" y="3027"/>
                  </a:lnTo>
                  <a:lnTo>
                    <a:pt x="4825" y="3027"/>
                  </a:lnTo>
                  <a:lnTo>
                    <a:pt x="4825" y="3027"/>
                  </a:lnTo>
                  <a:lnTo>
                    <a:pt x="4826" y="3027"/>
                  </a:lnTo>
                  <a:lnTo>
                    <a:pt x="4827" y="3027"/>
                  </a:lnTo>
                  <a:lnTo>
                    <a:pt x="4828" y="3027"/>
                  </a:lnTo>
                  <a:lnTo>
                    <a:pt x="4829" y="3027"/>
                  </a:lnTo>
                  <a:lnTo>
                    <a:pt x="4830" y="3027"/>
                  </a:lnTo>
                  <a:lnTo>
                    <a:pt x="4831" y="3027"/>
                  </a:lnTo>
                  <a:lnTo>
                    <a:pt x="4832" y="3027"/>
                  </a:lnTo>
                  <a:lnTo>
                    <a:pt x="4832" y="3027"/>
                  </a:lnTo>
                  <a:lnTo>
                    <a:pt x="4833" y="3027"/>
                  </a:lnTo>
                  <a:lnTo>
                    <a:pt x="4834" y="3027"/>
                  </a:lnTo>
                  <a:lnTo>
                    <a:pt x="4835" y="3027"/>
                  </a:lnTo>
                  <a:lnTo>
                    <a:pt x="4836" y="3027"/>
                  </a:lnTo>
                  <a:lnTo>
                    <a:pt x="4837" y="3027"/>
                  </a:lnTo>
                  <a:lnTo>
                    <a:pt x="4838" y="3028"/>
                  </a:lnTo>
                  <a:lnTo>
                    <a:pt x="4839" y="3028"/>
                  </a:lnTo>
                  <a:lnTo>
                    <a:pt x="4839" y="3028"/>
                  </a:lnTo>
                  <a:lnTo>
                    <a:pt x="4840" y="3028"/>
                  </a:lnTo>
                  <a:lnTo>
                    <a:pt x="4841" y="3028"/>
                  </a:lnTo>
                  <a:lnTo>
                    <a:pt x="4842" y="3028"/>
                  </a:lnTo>
                  <a:lnTo>
                    <a:pt x="4843" y="3028"/>
                  </a:lnTo>
                  <a:lnTo>
                    <a:pt x="4844" y="3028"/>
                  </a:lnTo>
                  <a:lnTo>
                    <a:pt x="4845" y="3028"/>
                  </a:lnTo>
                  <a:lnTo>
                    <a:pt x="4846" y="3028"/>
                  </a:lnTo>
                  <a:lnTo>
                    <a:pt x="4846" y="3028"/>
                  </a:lnTo>
                  <a:lnTo>
                    <a:pt x="4847" y="3028"/>
                  </a:lnTo>
                  <a:lnTo>
                    <a:pt x="4848" y="3028"/>
                  </a:lnTo>
                  <a:lnTo>
                    <a:pt x="4849" y="3027"/>
                  </a:lnTo>
                  <a:lnTo>
                    <a:pt x="4850" y="3027"/>
                  </a:lnTo>
                  <a:lnTo>
                    <a:pt x="4851" y="3027"/>
                  </a:lnTo>
                  <a:lnTo>
                    <a:pt x="4852" y="3027"/>
                  </a:lnTo>
                  <a:lnTo>
                    <a:pt x="4853" y="3027"/>
                  </a:lnTo>
                  <a:lnTo>
                    <a:pt x="4853" y="3027"/>
                  </a:lnTo>
                  <a:lnTo>
                    <a:pt x="4854" y="3027"/>
                  </a:lnTo>
                  <a:lnTo>
                    <a:pt x="4855" y="3027"/>
                  </a:lnTo>
                  <a:lnTo>
                    <a:pt x="4856" y="3027"/>
                  </a:lnTo>
                  <a:lnTo>
                    <a:pt x="4857" y="3027"/>
                  </a:lnTo>
                  <a:lnTo>
                    <a:pt x="4858" y="3027"/>
                  </a:lnTo>
                  <a:lnTo>
                    <a:pt x="4859" y="3027"/>
                  </a:lnTo>
                  <a:lnTo>
                    <a:pt x="4859" y="3027"/>
                  </a:lnTo>
                  <a:lnTo>
                    <a:pt x="4860" y="3027"/>
                  </a:lnTo>
                  <a:lnTo>
                    <a:pt x="4861" y="3027"/>
                  </a:lnTo>
                  <a:lnTo>
                    <a:pt x="4862" y="3027"/>
                  </a:lnTo>
                  <a:lnTo>
                    <a:pt x="4863" y="3026"/>
                  </a:lnTo>
                  <a:lnTo>
                    <a:pt x="4864" y="3026"/>
                  </a:lnTo>
                  <a:lnTo>
                    <a:pt x="4865" y="3026"/>
                  </a:lnTo>
                  <a:lnTo>
                    <a:pt x="4866" y="3026"/>
                  </a:lnTo>
                  <a:lnTo>
                    <a:pt x="4866" y="3026"/>
                  </a:lnTo>
                  <a:lnTo>
                    <a:pt x="4867" y="3026"/>
                  </a:lnTo>
                  <a:lnTo>
                    <a:pt x="4868" y="3026"/>
                  </a:lnTo>
                  <a:lnTo>
                    <a:pt x="4869" y="3026"/>
                  </a:lnTo>
                  <a:lnTo>
                    <a:pt x="4870" y="3026"/>
                  </a:lnTo>
                  <a:lnTo>
                    <a:pt x="4871" y="3025"/>
                  </a:lnTo>
                  <a:lnTo>
                    <a:pt x="4872" y="3025"/>
                  </a:lnTo>
                  <a:lnTo>
                    <a:pt x="4873" y="3025"/>
                  </a:lnTo>
                  <a:lnTo>
                    <a:pt x="4873" y="3025"/>
                  </a:lnTo>
                  <a:lnTo>
                    <a:pt x="4874" y="3025"/>
                  </a:lnTo>
                  <a:lnTo>
                    <a:pt x="4875" y="3025"/>
                  </a:lnTo>
                  <a:lnTo>
                    <a:pt x="4876" y="3025"/>
                  </a:lnTo>
                  <a:lnTo>
                    <a:pt x="4877" y="3024"/>
                  </a:lnTo>
                  <a:lnTo>
                    <a:pt x="4878" y="3024"/>
                  </a:lnTo>
                  <a:lnTo>
                    <a:pt x="4879" y="3024"/>
                  </a:lnTo>
                  <a:lnTo>
                    <a:pt x="4880" y="3024"/>
                  </a:lnTo>
                  <a:lnTo>
                    <a:pt x="4880" y="3024"/>
                  </a:lnTo>
                  <a:lnTo>
                    <a:pt x="4881" y="3023"/>
                  </a:lnTo>
                  <a:lnTo>
                    <a:pt x="4882" y="3023"/>
                  </a:lnTo>
                  <a:lnTo>
                    <a:pt x="4883" y="3023"/>
                  </a:lnTo>
                  <a:lnTo>
                    <a:pt x="4884" y="3023"/>
                  </a:lnTo>
                  <a:lnTo>
                    <a:pt x="4885" y="3023"/>
                  </a:lnTo>
                  <a:lnTo>
                    <a:pt x="4886" y="3022"/>
                  </a:lnTo>
                  <a:lnTo>
                    <a:pt x="4887" y="3022"/>
                  </a:lnTo>
                  <a:lnTo>
                    <a:pt x="4887" y="3022"/>
                  </a:lnTo>
                  <a:lnTo>
                    <a:pt x="4888" y="3022"/>
                  </a:lnTo>
                  <a:lnTo>
                    <a:pt x="4889" y="3022"/>
                  </a:lnTo>
                  <a:lnTo>
                    <a:pt x="4890" y="3021"/>
                  </a:lnTo>
                  <a:lnTo>
                    <a:pt x="4891" y="3021"/>
                  </a:lnTo>
                  <a:lnTo>
                    <a:pt x="4892" y="3021"/>
                  </a:lnTo>
                  <a:lnTo>
                    <a:pt x="4893" y="3021"/>
                  </a:lnTo>
                  <a:lnTo>
                    <a:pt x="4894" y="3020"/>
                  </a:lnTo>
                  <a:lnTo>
                    <a:pt x="4894" y="3020"/>
                  </a:lnTo>
                  <a:lnTo>
                    <a:pt x="4895" y="3020"/>
                  </a:lnTo>
                  <a:lnTo>
                    <a:pt x="4896" y="3020"/>
                  </a:lnTo>
                  <a:lnTo>
                    <a:pt x="4897" y="3019"/>
                  </a:lnTo>
                  <a:lnTo>
                    <a:pt x="4898" y="3019"/>
                  </a:lnTo>
                  <a:lnTo>
                    <a:pt x="4899" y="3019"/>
                  </a:lnTo>
                  <a:lnTo>
                    <a:pt x="4900" y="3019"/>
                  </a:lnTo>
                  <a:lnTo>
                    <a:pt x="4901" y="3018"/>
                  </a:lnTo>
                  <a:lnTo>
                    <a:pt x="4901" y="3018"/>
                  </a:lnTo>
                  <a:lnTo>
                    <a:pt x="4902" y="3018"/>
                  </a:lnTo>
                  <a:lnTo>
                    <a:pt x="4903" y="3018"/>
                  </a:lnTo>
                  <a:lnTo>
                    <a:pt x="4904" y="3017"/>
                  </a:lnTo>
                  <a:lnTo>
                    <a:pt x="4905" y="3017"/>
                  </a:lnTo>
                  <a:lnTo>
                    <a:pt x="4906" y="3017"/>
                  </a:lnTo>
                  <a:lnTo>
                    <a:pt x="4907" y="3016"/>
                  </a:lnTo>
                  <a:lnTo>
                    <a:pt x="4908" y="3016"/>
                  </a:lnTo>
                  <a:lnTo>
                    <a:pt x="4908" y="3016"/>
                  </a:lnTo>
                  <a:lnTo>
                    <a:pt x="4908" y="3016"/>
                  </a:lnTo>
                  <a:lnTo>
                    <a:pt x="4909" y="3015"/>
                  </a:lnTo>
                  <a:lnTo>
                    <a:pt x="4910" y="3015"/>
                  </a:lnTo>
                  <a:lnTo>
                    <a:pt x="4911" y="3015"/>
                  </a:lnTo>
                  <a:lnTo>
                    <a:pt x="4912" y="3014"/>
                  </a:lnTo>
                  <a:lnTo>
                    <a:pt x="4913" y="3014"/>
                  </a:lnTo>
                  <a:lnTo>
                    <a:pt x="4914" y="3014"/>
                  </a:lnTo>
                  <a:lnTo>
                    <a:pt x="4915" y="3013"/>
                  </a:lnTo>
                  <a:lnTo>
                    <a:pt x="4915" y="3013"/>
                  </a:lnTo>
                  <a:lnTo>
                    <a:pt x="4916" y="3013"/>
                  </a:lnTo>
                  <a:lnTo>
                    <a:pt x="4917" y="3012"/>
                  </a:lnTo>
                  <a:lnTo>
                    <a:pt x="4918" y="3012"/>
                  </a:lnTo>
                  <a:lnTo>
                    <a:pt x="4919" y="3012"/>
                  </a:lnTo>
                  <a:lnTo>
                    <a:pt x="4920" y="3011"/>
                  </a:lnTo>
                  <a:lnTo>
                    <a:pt x="4921" y="3011"/>
                  </a:lnTo>
                  <a:lnTo>
                    <a:pt x="4921" y="3011"/>
                  </a:lnTo>
                  <a:lnTo>
                    <a:pt x="4922" y="3010"/>
                  </a:lnTo>
                  <a:lnTo>
                    <a:pt x="4923" y="3010"/>
                  </a:lnTo>
                  <a:lnTo>
                    <a:pt x="4924" y="3009"/>
                  </a:lnTo>
                  <a:lnTo>
                    <a:pt x="4925" y="3009"/>
                  </a:lnTo>
                  <a:lnTo>
                    <a:pt x="4926" y="3009"/>
                  </a:lnTo>
                  <a:lnTo>
                    <a:pt x="4927" y="3008"/>
                  </a:lnTo>
                  <a:lnTo>
                    <a:pt x="4928" y="3008"/>
                  </a:lnTo>
                  <a:lnTo>
                    <a:pt x="4928" y="3007"/>
                  </a:lnTo>
                  <a:lnTo>
                    <a:pt x="4929" y="3007"/>
                  </a:lnTo>
                  <a:lnTo>
                    <a:pt x="4930" y="3007"/>
                  </a:lnTo>
                  <a:lnTo>
                    <a:pt x="4931" y="3006"/>
                  </a:lnTo>
                  <a:lnTo>
                    <a:pt x="4932" y="3006"/>
                  </a:lnTo>
                  <a:lnTo>
                    <a:pt x="4933" y="3005"/>
                  </a:lnTo>
                  <a:lnTo>
                    <a:pt x="4934" y="3005"/>
                  </a:lnTo>
                  <a:lnTo>
                    <a:pt x="4935" y="3004"/>
                  </a:lnTo>
                  <a:lnTo>
                    <a:pt x="4935" y="3004"/>
                  </a:lnTo>
                  <a:lnTo>
                    <a:pt x="4936" y="3003"/>
                  </a:lnTo>
                  <a:lnTo>
                    <a:pt x="4937" y="3003"/>
                  </a:lnTo>
                  <a:lnTo>
                    <a:pt x="4938" y="3003"/>
                  </a:lnTo>
                  <a:lnTo>
                    <a:pt x="4939" y="3002"/>
                  </a:lnTo>
                  <a:lnTo>
                    <a:pt x="4940" y="3002"/>
                  </a:lnTo>
                  <a:lnTo>
                    <a:pt x="4941" y="3001"/>
                  </a:lnTo>
                  <a:lnTo>
                    <a:pt x="4942" y="3001"/>
                  </a:lnTo>
                  <a:lnTo>
                    <a:pt x="4942" y="3000"/>
                  </a:lnTo>
                  <a:lnTo>
                    <a:pt x="4943" y="3000"/>
                  </a:lnTo>
                  <a:lnTo>
                    <a:pt x="4944" y="2999"/>
                  </a:lnTo>
                  <a:lnTo>
                    <a:pt x="4945" y="2999"/>
                  </a:lnTo>
                  <a:lnTo>
                    <a:pt x="4946" y="2998"/>
                  </a:lnTo>
                  <a:lnTo>
                    <a:pt x="4947" y="2998"/>
                  </a:lnTo>
                  <a:lnTo>
                    <a:pt x="4948" y="2997"/>
                  </a:lnTo>
                  <a:lnTo>
                    <a:pt x="4949" y="2997"/>
                  </a:lnTo>
                  <a:lnTo>
                    <a:pt x="4949" y="2996"/>
                  </a:lnTo>
                  <a:lnTo>
                    <a:pt x="4950" y="2996"/>
                  </a:lnTo>
                  <a:lnTo>
                    <a:pt x="4951" y="2995"/>
                  </a:lnTo>
                  <a:lnTo>
                    <a:pt x="4952" y="2995"/>
                  </a:lnTo>
                  <a:lnTo>
                    <a:pt x="4953" y="2994"/>
                  </a:lnTo>
                  <a:lnTo>
                    <a:pt x="4954" y="2994"/>
                  </a:lnTo>
                  <a:lnTo>
                    <a:pt x="4955" y="2993"/>
                  </a:lnTo>
                  <a:lnTo>
                    <a:pt x="4956" y="2993"/>
                  </a:lnTo>
                  <a:lnTo>
                    <a:pt x="4956" y="2992"/>
                  </a:lnTo>
                  <a:lnTo>
                    <a:pt x="4957" y="2992"/>
                  </a:lnTo>
                  <a:lnTo>
                    <a:pt x="4958" y="2991"/>
                  </a:lnTo>
                  <a:lnTo>
                    <a:pt x="4959" y="2990"/>
                  </a:lnTo>
                  <a:lnTo>
                    <a:pt x="4960" y="2990"/>
                  </a:lnTo>
                  <a:lnTo>
                    <a:pt x="4961" y="2989"/>
                  </a:lnTo>
                  <a:lnTo>
                    <a:pt x="4962" y="2989"/>
                  </a:lnTo>
                  <a:lnTo>
                    <a:pt x="4963" y="2988"/>
                  </a:lnTo>
                  <a:lnTo>
                    <a:pt x="4963" y="2988"/>
                  </a:lnTo>
                  <a:lnTo>
                    <a:pt x="4964" y="2987"/>
                  </a:lnTo>
                  <a:lnTo>
                    <a:pt x="4965" y="2986"/>
                  </a:lnTo>
                  <a:lnTo>
                    <a:pt x="4966" y="2986"/>
                  </a:lnTo>
                  <a:lnTo>
                    <a:pt x="4967" y="2985"/>
                  </a:lnTo>
                  <a:lnTo>
                    <a:pt x="4968" y="2985"/>
                  </a:lnTo>
                  <a:lnTo>
                    <a:pt x="4969" y="2984"/>
                  </a:lnTo>
                  <a:lnTo>
                    <a:pt x="4970" y="2983"/>
                  </a:lnTo>
                  <a:lnTo>
                    <a:pt x="4970" y="2983"/>
                  </a:lnTo>
                  <a:lnTo>
                    <a:pt x="4971" y="2982"/>
                  </a:lnTo>
                  <a:lnTo>
                    <a:pt x="4972" y="2982"/>
                  </a:lnTo>
                  <a:lnTo>
                    <a:pt x="4973" y="2981"/>
                  </a:lnTo>
                  <a:lnTo>
                    <a:pt x="4974" y="2980"/>
                  </a:lnTo>
                  <a:lnTo>
                    <a:pt x="4975" y="2980"/>
                  </a:lnTo>
                  <a:lnTo>
                    <a:pt x="4976" y="2979"/>
                  </a:lnTo>
                  <a:lnTo>
                    <a:pt x="4977" y="2978"/>
                  </a:lnTo>
                  <a:lnTo>
                    <a:pt x="4977" y="2978"/>
                  </a:lnTo>
                  <a:lnTo>
                    <a:pt x="4978" y="2977"/>
                  </a:lnTo>
                  <a:lnTo>
                    <a:pt x="4979" y="2976"/>
                  </a:lnTo>
                  <a:lnTo>
                    <a:pt x="4980" y="2976"/>
                  </a:lnTo>
                  <a:lnTo>
                    <a:pt x="4981" y="2975"/>
                  </a:lnTo>
                  <a:lnTo>
                    <a:pt x="4982" y="2974"/>
                  </a:lnTo>
                  <a:lnTo>
                    <a:pt x="4983" y="2974"/>
                  </a:lnTo>
                  <a:lnTo>
                    <a:pt x="4983" y="2973"/>
                  </a:lnTo>
                  <a:lnTo>
                    <a:pt x="4984" y="2972"/>
                  </a:lnTo>
                  <a:lnTo>
                    <a:pt x="4985" y="2972"/>
                  </a:lnTo>
                  <a:lnTo>
                    <a:pt x="4986" y="2971"/>
                  </a:lnTo>
                  <a:lnTo>
                    <a:pt x="4987" y="2970"/>
                  </a:lnTo>
                  <a:lnTo>
                    <a:pt x="4988" y="2970"/>
                  </a:lnTo>
                  <a:lnTo>
                    <a:pt x="4989" y="2969"/>
                  </a:lnTo>
                  <a:lnTo>
                    <a:pt x="4990" y="2968"/>
                  </a:lnTo>
                  <a:lnTo>
                    <a:pt x="4990" y="2968"/>
                  </a:lnTo>
                  <a:lnTo>
                    <a:pt x="4991" y="2967"/>
                  </a:lnTo>
                  <a:lnTo>
                    <a:pt x="4992" y="2966"/>
                  </a:lnTo>
                  <a:lnTo>
                    <a:pt x="4993" y="2965"/>
                  </a:lnTo>
                  <a:lnTo>
                    <a:pt x="4994" y="2965"/>
                  </a:lnTo>
                  <a:lnTo>
                    <a:pt x="4995" y="2964"/>
                  </a:lnTo>
                  <a:lnTo>
                    <a:pt x="4996" y="2963"/>
                  </a:lnTo>
                  <a:lnTo>
                    <a:pt x="4997" y="2963"/>
                  </a:lnTo>
                  <a:lnTo>
                    <a:pt x="4997" y="2962"/>
                  </a:lnTo>
                  <a:lnTo>
                    <a:pt x="4998" y="2961"/>
                  </a:lnTo>
                  <a:lnTo>
                    <a:pt x="4999" y="2960"/>
                  </a:lnTo>
                  <a:lnTo>
                    <a:pt x="5000" y="2960"/>
                  </a:lnTo>
                  <a:lnTo>
                    <a:pt x="5001" y="2959"/>
                  </a:lnTo>
                  <a:lnTo>
                    <a:pt x="5002" y="2958"/>
                  </a:lnTo>
                  <a:lnTo>
                    <a:pt x="5003" y="2957"/>
                  </a:lnTo>
                  <a:lnTo>
                    <a:pt x="5004" y="2957"/>
                  </a:lnTo>
                  <a:lnTo>
                    <a:pt x="5004" y="2956"/>
                  </a:lnTo>
                  <a:lnTo>
                    <a:pt x="5005" y="2955"/>
                  </a:lnTo>
                  <a:lnTo>
                    <a:pt x="5006" y="2954"/>
                  </a:lnTo>
                  <a:lnTo>
                    <a:pt x="5007" y="2953"/>
                  </a:lnTo>
                  <a:lnTo>
                    <a:pt x="5008" y="2953"/>
                  </a:lnTo>
                  <a:lnTo>
                    <a:pt x="5009" y="2952"/>
                  </a:lnTo>
                  <a:lnTo>
                    <a:pt x="5010" y="2951"/>
                  </a:lnTo>
                  <a:lnTo>
                    <a:pt x="5011" y="2950"/>
                  </a:lnTo>
                  <a:lnTo>
                    <a:pt x="5011" y="2949"/>
                  </a:lnTo>
                  <a:lnTo>
                    <a:pt x="5012" y="2949"/>
                  </a:lnTo>
                  <a:lnTo>
                    <a:pt x="5012" y="2949"/>
                  </a:lnTo>
                  <a:lnTo>
                    <a:pt x="5013" y="2948"/>
                  </a:lnTo>
                  <a:lnTo>
                    <a:pt x="5014" y="2947"/>
                  </a:lnTo>
                  <a:lnTo>
                    <a:pt x="5015" y="2946"/>
                  </a:lnTo>
                  <a:lnTo>
                    <a:pt x="5016" y="2945"/>
                  </a:lnTo>
                  <a:lnTo>
                    <a:pt x="5017" y="2945"/>
                  </a:lnTo>
                  <a:lnTo>
                    <a:pt x="5018" y="2944"/>
                  </a:lnTo>
                  <a:lnTo>
                    <a:pt x="5018" y="2943"/>
                  </a:lnTo>
                  <a:lnTo>
                    <a:pt x="5019" y="2942"/>
                  </a:lnTo>
                  <a:lnTo>
                    <a:pt x="5020" y="2941"/>
                  </a:lnTo>
                  <a:lnTo>
                    <a:pt x="5021" y="2940"/>
                  </a:lnTo>
                  <a:lnTo>
                    <a:pt x="5022" y="2939"/>
                  </a:lnTo>
                  <a:lnTo>
                    <a:pt x="5023" y="2939"/>
                  </a:lnTo>
                  <a:lnTo>
                    <a:pt x="5024" y="2938"/>
                  </a:lnTo>
                  <a:lnTo>
                    <a:pt x="5025" y="2937"/>
                  </a:lnTo>
                  <a:lnTo>
                    <a:pt x="5025" y="2936"/>
                  </a:lnTo>
                  <a:lnTo>
                    <a:pt x="5026" y="2935"/>
                  </a:lnTo>
                  <a:lnTo>
                    <a:pt x="5027" y="2934"/>
                  </a:lnTo>
                  <a:lnTo>
                    <a:pt x="5028" y="2933"/>
                  </a:lnTo>
                  <a:lnTo>
                    <a:pt x="5029" y="2932"/>
                  </a:lnTo>
                  <a:lnTo>
                    <a:pt x="5030" y="2932"/>
                  </a:lnTo>
                  <a:lnTo>
                    <a:pt x="5031" y="2931"/>
                  </a:lnTo>
                  <a:lnTo>
                    <a:pt x="5032" y="2930"/>
                  </a:lnTo>
                  <a:lnTo>
                    <a:pt x="5032" y="2929"/>
                  </a:lnTo>
                  <a:lnTo>
                    <a:pt x="5033" y="2928"/>
                  </a:lnTo>
                  <a:lnTo>
                    <a:pt x="5034" y="2927"/>
                  </a:lnTo>
                  <a:lnTo>
                    <a:pt x="5035" y="2926"/>
                  </a:lnTo>
                  <a:lnTo>
                    <a:pt x="5036" y="2925"/>
                  </a:lnTo>
                  <a:lnTo>
                    <a:pt x="5037" y="2924"/>
                  </a:lnTo>
                  <a:lnTo>
                    <a:pt x="5038" y="2923"/>
                  </a:lnTo>
                  <a:lnTo>
                    <a:pt x="5039" y="2922"/>
                  </a:lnTo>
                  <a:lnTo>
                    <a:pt x="5039" y="2921"/>
                  </a:lnTo>
                  <a:lnTo>
                    <a:pt x="5040" y="2920"/>
                  </a:lnTo>
                  <a:lnTo>
                    <a:pt x="5041" y="2920"/>
                  </a:lnTo>
                  <a:lnTo>
                    <a:pt x="5042" y="2919"/>
                  </a:lnTo>
                  <a:lnTo>
                    <a:pt x="5043" y="2918"/>
                  </a:lnTo>
                  <a:lnTo>
                    <a:pt x="5044" y="2917"/>
                  </a:lnTo>
                  <a:lnTo>
                    <a:pt x="5045" y="2916"/>
                  </a:lnTo>
                  <a:lnTo>
                    <a:pt x="5045" y="2915"/>
                  </a:lnTo>
                  <a:lnTo>
                    <a:pt x="5046" y="2914"/>
                  </a:lnTo>
                  <a:lnTo>
                    <a:pt x="5047" y="2913"/>
                  </a:lnTo>
                  <a:lnTo>
                    <a:pt x="5048" y="2912"/>
                  </a:lnTo>
                  <a:lnTo>
                    <a:pt x="5049" y="2911"/>
                  </a:lnTo>
                  <a:lnTo>
                    <a:pt x="5050" y="2910"/>
                  </a:lnTo>
                  <a:lnTo>
                    <a:pt x="5051" y="2909"/>
                  </a:lnTo>
                  <a:lnTo>
                    <a:pt x="5052" y="2908"/>
                  </a:lnTo>
                  <a:lnTo>
                    <a:pt x="5052" y="2907"/>
                  </a:lnTo>
                  <a:lnTo>
                    <a:pt x="5053" y="2906"/>
                  </a:lnTo>
                  <a:lnTo>
                    <a:pt x="5054" y="2905"/>
                  </a:lnTo>
                  <a:lnTo>
                    <a:pt x="5055" y="2904"/>
                  </a:lnTo>
                  <a:lnTo>
                    <a:pt x="5056" y="2903"/>
                  </a:lnTo>
                  <a:lnTo>
                    <a:pt x="5057" y="2902"/>
                  </a:lnTo>
                  <a:lnTo>
                    <a:pt x="5058" y="2901"/>
                  </a:lnTo>
                  <a:lnTo>
                    <a:pt x="5059" y="2900"/>
                  </a:lnTo>
                  <a:lnTo>
                    <a:pt x="5059" y="2899"/>
                  </a:lnTo>
                  <a:lnTo>
                    <a:pt x="5060" y="2898"/>
                  </a:lnTo>
                  <a:lnTo>
                    <a:pt x="5061" y="2897"/>
                  </a:lnTo>
                  <a:lnTo>
                    <a:pt x="5062" y="2896"/>
                  </a:lnTo>
                  <a:lnTo>
                    <a:pt x="5063" y="2894"/>
                  </a:lnTo>
                  <a:lnTo>
                    <a:pt x="5064" y="2893"/>
                  </a:lnTo>
                  <a:lnTo>
                    <a:pt x="5065" y="2892"/>
                  </a:lnTo>
                  <a:lnTo>
                    <a:pt x="5066" y="2891"/>
                  </a:lnTo>
                  <a:lnTo>
                    <a:pt x="5066" y="2890"/>
                  </a:lnTo>
                  <a:lnTo>
                    <a:pt x="5067" y="2889"/>
                  </a:lnTo>
                  <a:lnTo>
                    <a:pt x="5068" y="2888"/>
                  </a:lnTo>
                  <a:lnTo>
                    <a:pt x="5069" y="2887"/>
                  </a:lnTo>
                  <a:lnTo>
                    <a:pt x="5070" y="2886"/>
                  </a:lnTo>
                  <a:lnTo>
                    <a:pt x="5071" y="2885"/>
                  </a:lnTo>
                  <a:lnTo>
                    <a:pt x="5072" y="2884"/>
                  </a:lnTo>
                  <a:lnTo>
                    <a:pt x="5073" y="2883"/>
                  </a:lnTo>
                  <a:lnTo>
                    <a:pt x="5073" y="2882"/>
                  </a:lnTo>
                  <a:lnTo>
                    <a:pt x="5074" y="2880"/>
                  </a:lnTo>
                  <a:lnTo>
                    <a:pt x="5075" y="2879"/>
                  </a:lnTo>
                  <a:lnTo>
                    <a:pt x="5076" y="2878"/>
                  </a:lnTo>
                  <a:lnTo>
                    <a:pt x="5077" y="2877"/>
                  </a:lnTo>
                  <a:lnTo>
                    <a:pt x="5078" y="2876"/>
                  </a:lnTo>
                  <a:lnTo>
                    <a:pt x="5079" y="2875"/>
                  </a:lnTo>
                  <a:lnTo>
                    <a:pt x="5080" y="2874"/>
                  </a:lnTo>
                  <a:lnTo>
                    <a:pt x="5080" y="2873"/>
                  </a:lnTo>
                  <a:lnTo>
                    <a:pt x="5081" y="2871"/>
                  </a:lnTo>
                  <a:lnTo>
                    <a:pt x="5082" y="2870"/>
                  </a:lnTo>
                  <a:lnTo>
                    <a:pt x="5083" y="2869"/>
                  </a:lnTo>
                  <a:lnTo>
                    <a:pt x="5084" y="2868"/>
                  </a:lnTo>
                  <a:lnTo>
                    <a:pt x="5085" y="2867"/>
                  </a:lnTo>
                  <a:lnTo>
                    <a:pt x="5086" y="2866"/>
                  </a:lnTo>
                  <a:lnTo>
                    <a:pt x="5087" y="2864"/>
                  </a:lnTo>
                  <a:lnTo>
                    <a:pt x="5087" y="2863"/>
                  </a:lnTo>
                  <a:lnTo>
                    <a:pt x="5088" y="2862"/>
                  </a:lnTo>
                  <a:lnTo>
                    <a:pt x="5089" y="2861"/>
                  </a:lnTo>
                  <a:lnTo>
                    <a:pt x="5090" y="2860"/>
                  </a:lnTo>
                  <a:lnTo>
                    <a:pt x="5091" y="2859"/>
                  </a:lnTo>
                  <a:lnTo>
                    <a:pt x="5092" y="2857"/>
                  </a:lnTo>
                  <a:lnTo>
                    <a:pt x="5093" y="2856"/>
                  </a:lnTo>
                  <a:lnTo>
                    <a:pt x="5094" y="2855"/>
                  </a:lnTo>
                  <a:lnTo>
                    <a:pt x="5094" y="2854"/>
                  </a:lnTo>
                  <a:lnTo>
                    <a:pt x="5095" y="2853"/>
                  </a:lnTo>
                  <a:lnTo>
                    <a:pt x="5096" y="2851"/>
                  </a:lnTo>
                  <a:lnTo>
                    <a:pt x="5097" y="2850"/>
                  </a:lnTo>
                  <a:lnTo>
                    <a:pt x="5098" y="2849"/>
                  </a:lnTo>
                  <a:lnTo>
                    <a:pt x="5099" y="2848"/>
                  </a:lnTo>
                  <a:lnTo>
                    <a:pt x="5100" y="2846"/>
                  </a:lnTo>
                  <a:lnTo>
                    <a:pt x="5101" y="2845"/>
                  </a:lnTo>
                  <a:lnTo>
                    <a:pt x="5101" y="2844"/>
                  </a:lnTo>
                  <a:lnTo>
                    <a:pt x="5102" y="2843"/>
                  </a:lnTo>
                  <a:lnTo>
                    <a:pt x="5103" y="2842"/>
                  </a:lnTo>
                  <a:lnTo>
                    <a:pt x="5104" y="2840"/>
                  </a:lnTo>
                  <a:lnTo>
                    <a:pt x="5105" y="2839"/>
                  </a:lnTo>
                  <a:lnTo>
                    <a:pt x="5106" y="2838"/>
                  </a:lnTo>
                  <a:lnTo>
                    <a:pt x="5107" y="2836"/>
                  </a:lnTo>
                  <a:lnTo>
                    <a:pt x="5107" y="2835"/>
                  </a:lnTo>
                  <a:lnTo>
                    <a:pt x="5108" y="2834"/>
                  </a:lnTo>
                  <a:lnTo>
                    <a:pt x="5109" y="2833"/>
                  </a:lnTo>
                  <a:lnTo>
                    <a:pt x="5110" y="2831"/>
                  </a:lnTo>
                  <a:lnTo>
                    <a:pt x="5111" y="2830"/>
                  </a:lnTo>
                  <a:lnTo>
                    <a:pt x="5112" y="2829"/>
                  </a:lnTo>
                  <a:lnTo>
                    <a:pt x="5113" y="2828"/>
                  </a:lnTo>
                  <a:lnTo>
                    <a:pt x="5114" y="2826"/>
                  </a:lnTo>
                  <a:lnTo>
                    <a:pt x="5114" y="2825"/>
                  </a:lnTo>
                  <a:lnTo>
                    <a:pt x="5115" y="2824"/>
                  </a:lnTo>
                  <a:lnTo>
                    <a:pt x="5116" y="2822"/>
                  </a:lnTo>
                  <a:lnTo>
                    <a:pt x="5116" y="2822"/>
                  </a:lnTo>
                  <a:lnTo>
                    <a:pt x="5117" y="2821"/>
                  </a:lnTo>
                  <a:lnTo>
                    <a:pt x="5118" y="2820"/>
                  </a:lnTo>
                  <a:lnTo>
                    <a:pt x="5119" y="2818"/>
                  </a:lnTo>
                  <a:lnTo>
                    <a:pt x="5120" y="2817"/>
                  </a:lnTo>
                  <a:lnTo>
                    <a:pt x="5121" y="2816"/>
                  </a:lnTo>
                  <a:lnTo>
                    <a:pt x="5121" y="2814"/>
                  </a:lnTo>
                  <a:lnTo>
                    <a:pt x="5122" y="2813"/>
                  </a:lnTo>
                  <a:lnTo>
                    <a:pt x="5123" y="2812"/>
                  </a:lnTo>
                  <a:lnTo>
                    <a:pt x="5124" y="2810"/>
                  </a:lnTo>
                  <a:lnTo>
                    <a:pt x="5125" y="2809"/>
                  </a:lnTo>
                  <a:lnTo>
                    <a:pt x="5126" y="2808"/>
                  </a:lnTo>
                  <a:lnTo>
                    <a:pt x="5127" y="2806"/>
                  </a:lnTo>
                  <a:lnTo>
                    <a:pt x="5128" y="2805"/>
                  </a:lnTo>
                  <a:lnTo>
                    <a:pt x="5128" y="2804"/>
                  </a:lnTo>
                  <a:lnTo>
                    <a:pt x="5129" y="2802"/>
                  </a:lnTo>
                  <a:lnTo>
                    <a:pt x="5130" y="2801"/>
                  </a:lnTo>
                  <a:lnTo>
                    <a:pt x="5131" y="2799"/>
                  </a:lnTo>
                  <a:lnTo>
                    <a:pt x="5132" y="2798"/>
                  </a:lnTo>
                  <a:lnTo>
                    <a:pt x="5133" y="2797"/>
                  </a:lnTo>
                  <a:lnTo>
                    <a:pt x="5134" y="2795"/>
                  </a:lnTo>
                  <a:lnTo>
                    <a:pt x="5135" y="2794"/>
                  </a:lnTo>
                  <a:lnTo>
                    <a:pt x="5135" y="2793"/>
                  </a:lnTo>
                  <a:lnTo>
                    <a:pt x="5136" y="2791"/>
                  </a:lnTo>
                  <a:lnTo>
                    <a:pt x="5137" y="2790"/>
                  </a:lnTo>
                  <a:lnTo>
                    <a:pt x="5138" y="2788"/>
                  </a:lnTo>
                  <a:lnTo>
                    <a:pt x="5139" y="2787"/>
                  </a:lnTo>
                  <a:lnTo>
                    <a:pt x="5140" y="2785"/>
                  </a:lnTo>
                  <a:lnTo>
                    <a:pt x="5141" y="2784"/>
                  </a:lnTo>
                  <a:lnTo>
                    <a:pt x="5142" y="2783"/>
                  </a:lnTo>
                  <a:lnTo>
                    <a:pt x="5142" y="2781"/>
                  </a:lnTo>
                  <a:lnTo>
                    <a:pt x="5143" y="2780"/>
                  </a:lnTo>
                  <a:lnTo>
                    <a:pt x="5144" y="2778"/>
                  </a:lnTo>
                  <a:lnTo>
                    <a:pt x="5145" y="2777"/>
                  </a:lnTo>
                  <a:lnTo>
                    <a:pt x="5146" y="2775"/>
                  </a:lnTo>
                  <a:lnTo>
                    <a:pt x="5147" y="2774"/>
                  </a:lnTo>
                  <a:lnTo>
                    <a:pt x="5148" y="2772"/>
                  </a:lnTo>
                  <a:lnTo>
                    <a:pt x="5149" y="2771"/>
                  </a:lnTo>
                  <a:lnTo>
                    <a:pt x="5149" y="2770"/>
                  </a:lnTo>
                  <a:lnTo>
                    <a:pt x="5150" y="2768"/>
                  </a:lnTo>
                  <a:lnTo>
                    <a:pt x="5151" y="2767"/>
                  </a:lnTo>
                  <a:lnTo>
                    <a:pt x="5152" y="2765"/>
                  </a:lnTo>
                  <a:lnTo>
                    <a:pt x="5153" y="2764"/>
                  </a:lnTo>
                  <a:lnTo>
                    <a:pt x="5154" y="2762"/>
                  </a:lnTo>
                  <a:lnTo>
                    <a:pt x="5155" y="2761"/>
                  </a:lnTo>
                  <a:lnTo>
                    <a:pt x="5156" y="2759"/>
                  </a:lnTo>
                  <a:lnTo>
                    <a:pt x="5156" y="2758"/>
                  </a:lnTo>
                  <a:lnTo>
                    <a:pt x="5157" y="2756"/>
                  </a:lnTo>
                  <a:lnTo>
                    <a:pt x="5158" y="2755"/>
                  </a:lnTo>
                  <a:lnTo>
                    <a:pt x="5159" y="2753"/>
                  </a:lnTo>
                  <a:lnTo>
                    <a:pt x="5160" y="2752"/>
                  </a:lnTo>
                  <a:lnTo>
                    <a:pt x="5161" y="2750"/>
                  </a:lnTo>
                  <a:lnTo>
                    <a:pt x="5162" y="2749"/>
                  </a:lnTo>
                  <a:lnTo>
                    <a:pt x="5163" y="2747"/>
                  </a:lnTo>
                  <a:lnTo>
                    <a:pt x="5163" y="2746"/>
                  </a:lnTo>
                  <a:lnTo>
                    <a:pt x="5164" y="2744"/>
                  </a:lnTo>
                  <a:lnTo>
                    <a:pt x="5165" y="2742"/>
                  </a:lnTo>
                  <a:lnTo>
                    <a:pt x="5166" y="2741"/>
                  </a:lnTo>
                  <a:lnTo>
                    <a:pt x="5167" y="2739"/>
                  </a:lnTo>
                  <a:lnTo>
                    <a:pt x="5168" y="2738"/>
                  </a:lnTo>
                  <a:lnTo>
                    <a:pt x="5169" y="2736"/>
                  </a:lnTo>
                  <a:lnTo>
                    <a:pt x="5169" y="2735"/>
                  </a:lnTo>
                  <a:lnTo>
                    <a:pt x="5170" y="2733"/>
                  </a:lnTo>
                  <a:lnTo>
                    <a:pt x="5171" y="2732"/>
                  </a:lnTo>
                  <a:lnTo>
                    <a:pt x="5172" y="2730"/>
                  </a:lnTo>
                  <a:lnTo>
                    <a:pt x="5173" y="2728"/>
                  </a:lnTo>
                  <a:lnTo>
                    <a:pt x="5174" y="2727"/>
                  </a:lnTo>
                  <a:lnTo>
                    <a:pt x="5175" y="2725"/>
                  </a:lnTo>
                  <a:lnTo>
                    <a:pt x="5176" y="2724"/>
                  </a:lnTo>
                  <a:lnTo>
                    <a:pt x="5176" y="2722"/>
                  </a:lnTo>
                  <a:lnTo>
                    <a:pt x="5177" y="2720"/>
                  </a:lnTo>
                  <a:lnTo>
                    <a:pt x="5178" y="2719"/>
                  </a:lnTo>
                  <a:lnTo>
                    <a:pt x="5179" y="2717"/>
                  </a:lnTo>
                  <a:lnTo>
                    <a:pt x="5180" y="2716"/>
                  </a:lnTo>
                  <a:lnTo>
                    <a:pt x="5181" y="2714"/>
                  </a:lnTo>
                  <a:lnTo>
                    <a:pt x="5182" y="2712"/>
                  </a:lnTo>
                  <a:lnTo>
                    <a:pt x="5183" y="2711"/>
                  </a:lnTo>
                  <a:lnTo>
                    <a:pt x="5183" y="2709"/>
                  </a:lnTo>
                  <a:lnTo>
                    <a:pt x="5184" y="2707"/>
                  </a:lnTo>
                  <a:lnTo>
                    <a:pt x="5185" y="2706"/>
                  </a:lnTo>
                  <a:lnTo>
                    <a:pt x="5186" y="2704"/>
                  </a:lnTo>
                  <a:lnTo>
                    <a:pt x="5187" y="2703"/>
                  </a:lnTo>
                  <a:lnTo>
                    <a:pt x="5188" y="2701"/>
                  </a:lnTo>
                  <a:lnTo>
                    <a:pt x="5189" y="2699"/>
                  </a:lnTo>
                  <a:lnTo>
                    <a:pt x="5190" y="2698"/>
                  </a:lnTo>
                  <a:lnTo>
                    <a:pt x="5190" y="2696"/>
                  </a:lnTo>
                  <a:lnTo>
                    <a:pt x="5191" y="2694"/>
                  </a:lnTo>
                  <a:lnTo>
                    <a:pt x="5192" y="2693"/>
                  </a:lnTo>
                  <a:lnTo>
                    <a:pt x="5193" y="2691"/>
                  </a:lnTo>
                  <a:lnTo>
                    <a:pt x="5194" y="2689"/>
                  </a:lnTo>
                  <a:lnTo>
                    <a:pt x="5195" y="2688"/>
                  </a:lnTo>
                  <a:lnTo>
                    <a:pt x="5196" y="2686"/>
                  </a:lnTo>
                  <a:lnTo>
                    <a:pt x="5197" y="2684"/>
                  </a:lnTo>
                  <a:lnTo>
                    <a:pt x="5197" y="2682"/>
                  </a:lnTo>
                  <a:lnTo>
                    <a:pt x="5198" y="2681"/>
                  </a:lnTo>
                  <a:lnTo>
                    <a:pt x="5199" y="2679"/>
                  </a:lnTo>
                  <a:lnTo>
                    <a:pt x="5200" y="2677"/>
                  </a:lnTo>
                  <a:lnTo>
                    <a:pt x="5201" y="2676"/>
                  </a:lnTo>
                  <a:lnTo>
                    <a:pt x="5202" y="2674"/>
                  </a:lnTo>
                  <a:lnTo>
                    <a:pt x="5203" y="2672"/>
                  </a:lnTo>
                  <a:lnTo>
                    <a:pt x="5204" y="2670"/>
                  </a:lnTo>
                  <a:lnTo>
                    <a:pt x="5204" y="2669"/>
                  </a:lnTo>
                  <a:lnTo>
                    <a:pt x="5205" y="2667"/>
                  </a:lnTo>
                  <a:lnTo>
                    <a:pt x="5206" y="2665"/>
                  </a:lnTo>
                  <a:lnTo>
                    <a:pt x="5207" y="2664"/>
                  </a:lnTo>
                  <a:lnTo>
                    <a:pt x="5208" y="2662"/>
                  </a:lnTo>
                  <a:lnTo>
                    <a:pt x="5209" y="2660"/>
                  </a:lnTo>
                  <a:lnTo>
                    <a:pt x="5210" y="2658"/>
                  </a:lnTo>
                  <a:lnTo>
                    <a:pt x="5211" y="2656"/>
                  </a:lnTo>
                  <a:lnTo>
                    <a:pt x="5211" y="2655"/>
                  </a:lnTo>
                  <a:lnTo>
                    <a:pt x="5212" y="2653"/>
                  </a:lnTo>
                  <a:lnTo>
                    <a:pt x="5213" y="2651"/>
                  </a:lnTo>
                  <a:lnTo>
                    <a:pt x="5214" y="2649"/>
                  </a:lnTo>
                  <a:lnTo>
                    <a:pt x="5215" y="2648"/>
                  </a:lnTo>
                  <a:lnTo>
                    <a:pt x="5216" y="2646"/>
                  </a:lnTo>
                  <a:lnTo>
                    <a:pt x="5217" y="2644"/>
                  </a:lnTo>
                  <a:lnTo>
                    <a:pt x="5218" y="2642"/>
                  </a:lnTo>
                  <a:lnTo>
                    <a:pt x="5218" y="2640"/>
                  </a:lnTo>
                  <a:lnTo>
                    <a:pt x="5219" y="2639"/>
                  </a:lnTo>
                  <a:lnTo>
                    <a:pt x="5220" y="2637"/>
                  </a:lnTo>
                  <a:lnTo>
                    <a:pt x="5220" y="2637"/>
                  </a:lnTo>
                  <a:lnTo>
                    <a:pt x="5221" y="2635"/>
                  </a:lnTo>
                  <a:lnTo>
                    <a:pt x="5222" y="2633"/>
                  </a:lnTo>
                  <a:lnTo>
                    <a:pt x="5223" y="2632"/>
                  </a:lnTo>
                  <a:lnTo>
                    <a:pt x="5224" y="2630"/>
                  </a:lnTo>
                  <a:lnTo>
                    <a:pt x="5224" y="2628"/>
                  </a:lnTo>
                  <a:lnTo>
                    <a:pt x="5225" y="2626"/>
                  </a:lnTo>
                  <a:lnTo>
                    <a:pt x="5226" y="2624"/>
                  </a:lnTo>
                  <a:lnTo>
                    <a:pt x="5227" y="2623"/>
                  </a:lnTo>
                  <a:lnTo>
                    <a:pt x="5228" y="2621"/>
                  </a:lnTo>
                  <a:lnTo>
                    <a:pt x="5229" y="2619"/>
                  </a:lnTo>
                  <a:lnTo>
                    <a:pt x="5230" y="2617"/>
                  </a:lnTo>
                  <a:lnTo>
                    <a:pt x="5230" y="2615"/>
                  </a:lnTo>
                  <a:lnTo>
                    <a:pt x="5231" y="2614"/>
                  </a:lnTo>
                  <a:lnTo>
                    <a:pt x="5232" y="2612"/>
                  </a:lnTo>
                  <a:lnTo>
                    <a:pt x="5233" y="2610"/>
                  </a:lnTo>
                  <a:lnTo>
                    <a:pt x="5234" y="2608"/>
                  </a:lnTo>
                  <a:lnTo>
                    <a:pt x="5234" y="2608"/>
                  </a:lnTo>
                  <a:lnTo>
                    <a:pt x="5235" y="2606"/>
                  </a:lnTo>
                  <a:lnTo>
                    <a:pt x="5236" y="2604"/>
                  </a:lnTo>
                  <a:lnTo>
                    <a:pt x="5236" y="2602"/>
                  </a:lnTo>
                  <a:lnTo>
                    <a:pt x="5237" y="2600"/>
                  </a:lnTo>
                  <a:lnTo>
                    <a:pt x="5238" y="2598"/>
                  </a:lnTo>
                  <a:lnTo>
                    <a:pt x="5239" y="2596"/>
                  </a:lnTo>
                  <a:lnTo>
                    <a:pt x="5240" y="2594"/>
                  </a:lnTo>
                  <a:lnTo>
                    <a:pt x="5241" y="2592"/>
                  </a:lnTo>
                  <a:lnTo>
                    <a:pt x="5242" y="2590"/>
                  </a:lnTo>
                  <a:lnTo>
                    <a:pt x="5243" y="2588"/>
                  </a:lnTo>
                  <a:lnTo>
                    <a:pt x="5243" y="2585"/>
                  </a:lnTo>
                  <a:lnTo>
                    <a:pt x="5244" y="2583"/>
                  </a:lnTo>
                  <a:lnTo>
                    <a:pt x="5245" y="2581"/>
                  </a:lnTo>
                  <a:lnTo>
                    <a:pt x="5246" y="2578"/>
                  </a:lnTo>
                  <a:lnTo>
                    <a:pt x="5247" y="2576"/>
                  </a:lnTo>
                  <a:lnTo>
                    <a:pt x="5248" y="2574"/>
                  </a:lnTo>
                  <a:lnTo>
                    <a:pt x="5249" y="2571"/>
                  </a:lnTo>
                  <a:lnTo>
                    <a:pt x="5250" y="2569"/>
                  </a:lnTo>
                  <a:lnTo>
                    <a:pt x="5251" y="2566"/>
                  </a:lnTo>
                  <a:lnTo>
                    <a:pt x="5251" y="2563"/>
                  </a:lnTo>
                  <a:lnTo>
                    <a:pt x="5252" y="2561"/>
                  </a:lnTo>
                  <a:lnTo>
                    <a:pt x="5253" y="2558"/>
                  </a:lnTo>
                  <a:lnTo>
                    <a:pt x="5254" y="2556"/>
                  </a:lnTo>
                  <a:lnTo>
                    <a:pt x="5255" y="2553"/>
                  </a:lnTo>
                  <a:lnTo>
                    <a:pt x="5256" y="2550"/>
                  </a:lnTo>
                  <a:lnTo>
                    <a:pt x="5257" y="2547"/>
                  </a:lnTo>
                  <a:lnTo>
                    <a:pt x="5258" y="2544"/>
                  </a:lnTo>
                  <a:lnTo>
                    <a:pt x="5258" y="2541"/>
                  </a:lnTo>
                  <a:lnTo>
                    <a:pt x="5259" y="2539"/>
                  </a:lnTo>
                  <a:lnTo>
                    <a:pt x="5260" y="2536"/>
                  </a:lnTo>
                  <a:lnTo>
                    <a:pt x="5261" y="2533"/>
                  </a:lnTo>
                  <a:lnTo>
                    <a:pt x="5262" y="2530"/>
                  </a:lnTo>
                  <a:lnTo>
                    <a:pt x="5263" y="2526"/>
                  </a:lnTo>
                  <a:lnTo>
                    <a:pt x="5264" y="2523"/>
                  </a:lnTo>
                  <a:lnTo>
                    <a:pt x="5265" y="2520"/>
                  </a:lnTo>
                  <a:lnTo>
                    <a:pt x="5265" y="2517"/>
                  </a:lnTo>
                  <a:lnTo>
                    <a:pt x="5266" y="2514"/>
                  </a:lnTo>
                  <a:lnTo>
                    <a:pt x="5267" y="2510"/>
                  </a:lnTo>
                  <a:lnTo>
                    <a:pt x="5268" y="2507"/>
                  </a:lnTo>
                  <a:lnTo>
                    <a:pt x="5269" y="2504"/>
                  </a:lnTo>
                  <a:lnTo>
                    <a:pt x="5270" y="2500"/>
                  </a:lnTo>
                  <a:lnTo>
                    <a:pt x="5271" y="2497"/>
                  </a:lnTo>
                  <a:lnTo>
                    <a:pt x="5272" y="2493"/>
                  </a:lnTo>
                  <a:lnTo>
                    <a:pt x="5273" y="2490"/>
                  </a:lnTo>
                  <a:lnTo>
                    <a:pt x="5273" y="2486"/>
                  </a:lnTo>
                  <a:lnTo>
                    <a:pt x="5274" y="2482"/>
                  </a:lnTo>
                  <a:lnTo>
                    <a:pt x="5275" y="2479"/>
                  </a:lnTo>
                  <a:lnTo>
                    <a:pt x="5276" y="2475"/>
                  </a:lnTo>
                  <a:lnTo>
                    <a:pt x="5277" y="2471"/>
                  </a:lnTo>
                  <a:lnTo>
                    <a:pt x="5278" y="2467"/>
                  </a:lnTo>
                  <a:lnTo>
                    <a:pt x="5279" y="2463"/>
                  </a:lnTo>
                  <a:lnTo>
                    <a:pt x="5280" y="2459"/>
                  </a:lnTo>
                  <a:lnTo>
                    <a:pt x="5280" y="2455"/>
                  </a:lnTo>
                  <a:lnTo>
                    <a:pt x="5281" y="2451"/>
                  </a:lnTo>
                  <a:lnTo>
                    <a:pt x="5282" y="2447"/>
                  </a:lnTo>
                  <a:lnTo>
                    <a:pt x="5283" y="2443"/>
                  </a:lnTo>
                  <a:lnTo>
                    <a:pt x="5284" y="2439"/>
                  </a:lnTo>
                  <a:lnTo>
                    <a:pt x="5285" y="2435"/>
                  </a:lnTo>
                  <a:lnTo>
                    <a:pt x="5286" y="2430"/>
                  </a:lnTo>
                  <a:lnTo>
                    <a:pt x="5287" y="2426"/>
                  </a:lnTo>
                  <a:lnTo>
                    <a:pt x="5287" y="2421"/>
                  </a:lnTo>
                  <a:lnTo>
                    <a:pt x="5288" y="2417"/>
                  </a:lnTo>
                  <a:lnTo>
                    <a:pt x="5289" y="2412"/>
                  </a:lnTo>
                  <a:lnTo>
                    <a:pt x="5290" y="2408"/>
                  </a:lnTo>
                  <a:lnTo>
                    <a:pt x="5291" y="2403"/>
                  </a:lnTo>
                  <a:lnTo>
                    <a:pt x="5292" y="2399"/>
                  </a:lnTo>
                  <a:lnTo>
                    <a:pt x="5293" y="2394"/>
                  </a:lnTo>
                  <a:lnTo>
                    <a:pt x="5294" y="2389"/>
                  </a:lnTo>
                  <a:lnTo>
                    <a:pt x="5295" y="2384"/>
                  </a:lnTo>
                  <a:lnTo>
                    <a:pt x="5295" y="2379"/>
                  </a:lnTo>
                  <a:lnTo>
                    <a:pt x="5295" y="2379"/>
                  </a:lnTo>
                  <a:lnTo>
                    <a:pt x="5296" y="2374"/>
                  </a:lnTo>
                  <a:lnTo>
                    <a:pt x="5297" y="2369"/>
                  </a:lnTo>
                  <a:lnTo>
                    <a:pt x="5298" y="2364"/>
                  </a:lnTo>
                  <a:lnTo>
                    <a:pt x="5299" y="2360"/>
                  </a:lnTo>
                  <a:lnTo>
                    <a:pt x="5300" y="2355"/>
                  </a:lnTo>
                  <a:lnTo>
                    <a:pt x="5301" y="2350"/>
                  </a:lnTo>
                  <a:lnTo>
                    <a:pt x="5302" y="2345"/>
                  </a:lnTo>
                  <a:lnTo>
                    <a:pt x="5302" y="2340"/>
                  </a:lnTo>
                  <a:lnTo>
                    <a:pt x="5303" y="2335"/>
                  </a:lnTo>
                  <a:lnTo>
                    <a:pt x="5304" y="2329"/>
                  </a:lnTo>
                  <a:lnTo>
                    <a:pt x="5305" y="2324"/>
                  </a:lnTo>
                  <a:lnTo>
                    <a:pt x="5306" y="2319"/>
                  </a:lnTo>
                  <a:lnTo>
                    <a:pt x="5307" y="2314"/>
                  </a:lnTo>
                  <a:lnTo>
                    <a:pt x="5308" y="2309"/>
                  </a:lnTo>
                  <a:lnTo>
                    <a:pt x="5308" y="2304"/>
                  </a:lnTo>
                  <a:lnTo>
                    <a:pt x="5309" y="2299"/>
                  </a:lnTo>
                  <a:lnTo>
                    <a:pt x="5310" y="2294"/>
                  </a:lnTo>
                  <a:lnTo>
                    <a:pt x="5311" y="2288"/>
                  </a:lnTo>
                  <a:lnTo>
                    <a:pt x="5312" y="2283"/>
                  </a:lnTo>
                  <a:lnTo>
                    <a:pt x="5313" y="2278"/>
                  </a:lnTo>
                  <a:lnTo>
                    <a:pt x="5314" y="2273"/>
                  </a:lnTo>
                  <a:lnTo>
                    <a:pt x="5315" y="2267"/>
                  </a:lnTo>
                  <a:lnTo>
                    <a:pt x="5315" y="2262"/>
                  </a:lnTo>
                  <a:lnTo>
                    <a:pt x="5316" y="2257"/>
                  </a:lnTo>
                  <a:lnTo>
                    <a:pt x="5317" y="2252"/>
                  </a:lnTo>
                  <a:lnTo>
                    <a:pt x="5317" y="2252"/>
                  </a:lnTo>
                  <a:lnTo>
                    <a:pt x="5318" y="2246"/>
                  </a:lnTo>
                  <a:lnTo>
                    <a:pt x="5319" y="2241"/>
                  </a:lnTo>
                  <a:lnTo>
                    <a:pt x="5320" y="2236"/>
                  </a:lnTo>
                  <a:lnTo>
                    <a:pt x="5321" y="2230"/>
                  </a:lnTo>
                  <a:lnTo>
                    <a:pt x="5322" y="2225"/>
                  </a:lnTo>
                  <a:lnTo>
                    <a:pt x="5322" y="2220"/>
                  </a:lnTo>
                  <a:lnTo>
                    <a:pt x="5323" y="2214"/>
                  </a:lnTo>
                  <a:lnTo>
                    <a:pt x="5323" y="2214"/>
                  </a:lnTo>
                  <a:lnTo>
                    <a:pt x="5324" y="2209"/>
                  </a:lnTo>
                  <a:lnTo>
                    <a:pt x="5325" y="2204"/>
                  </a:lnTo>
                  <a:lnTo>
                    <a:pt x="5326" y="2198"/>
                  </a:lnTo>
                  <a:lnTo>
                    <a:pt x="5327" y="2193"/>
                  </a:lnTo>
                  <a:lnTo>
                    <a:pt x="5328" y="2187"/>
                  </a:lnTo>
                  <a:lnTo>
                    <a:pt x="5328" y="2182"/>
                  </a:lnTo>
                  <a:lnTo>
                    <a:pt x="5329" y="2177"/>
                  </a:lnTo>
                  <a:lnTo>
                    <a:pt x="5330" y="2171"/>
                  </a:lnTo>
                  <a:lnTo>
                    <a:pt x="5331" y="2166"/>
                  </a:lnTo>
                  <a:lnTo>
                    <a:pt x="5332" y="2160"/>
                  </a:lnTo>
                  <a:lnTo>
                    <a:pt x="5333" y="2154"/>
                  </a:lnTo>
                  <a:lnTo>
                    <a:pt x="5334" y="2149"/>
                  </a:lnTo>
                  <a:lnTo>
                    <a:pt x="5334" y="2143"/>
                  </a:lnTo>
                  <a:lnTo>
                    <a:pt x="5335" y="2138"/>
                  </a:lnTo>
                  <a:lnTo>
                    <a:pt x="5335" y="2138"/>
                  </a:lnTo>
                  <a:lnTo>
                    <a:pt x="5336" y="2132"/>
                  </a:lnTo>
                  <a:lnTo>
                    <a:pt x="5337" y="2127"/>
                  </a:lnTo>
                  <a:lnTo>
                    <a:pt x="5338" y="2121"/>
                  </a:lnTo>
                  <a:lnTo>
                    <a:pt x="5339" y="2115"/>
                  </a:lnTo>
                  <a:lnTo>
                    <a:pt x="5340" y="2110"/>
                  </a:lnTo>
                  <a:lnTo>
                    <a:pt x="5340" y="2104"/>
                  </a:lnTo>
                  <a:lnTo>
                    <a:pt x="5341" y="2098"/>
                  </a:lnTo>
                  <a:lnTo>
                    <a:pt x="5342" y="2093"/>
                  </a:lnTo>
                  <a:lnTo>
                    <a:pt x="5343" y="2087"/>
                  </a:lnTo>
                  <a:lnTo>
                    <a:pt x="5344" y="2081"/>
                  </a:lnTo>
                  <a:lnTo>
                    <a:pt x="5345" y="2075"/>
                  </a:lnTo>
                  <a:lnTo>
                    <a:pt x="5346" y="2070"/>
                  </a:lnTo>
                  <a:lnTo>
                    <a:pt x="5346" y="2064"/>
                  </a:lnTo>
                  <a:lnTo>
                    <a:pt x="5347" y="2058"/>
                  </a:lnTo>
                  <a:lnTo>
                    <a:pt x="5347" y="2058"/>
                  </a:lnTo>
                  <a:lnTo>
                    <a:pt x="5348" y="2052"/>
                  </a:lnTo>
                  <a:lnTo>
                    <a:pt x="5349" y="2046"/>
                  </a:lnTo>
                  <a:lnTo>
                    <a:pt x="5350" y="2040"/>
                  </a:lnTo>
                  <a:lnTo>
                    <a:pt x="5351" y="2035"/>
                  </a:lnTo>
                  <a:lnTo>
                    <a:pt x="5352" y="2029"/>
                  </a:lnTo>
                  <a:lnTo>
                    <a:pt x="5353" y="2023"/>
                  </a:lnTo>
                  <a:lnTo>
                    <a:pt x="5353" y="2017"/>
                  </a:lnTo>
                  <a:lnTo>
                    <a:pt x="5354" y="2011"/>
                  </a:lnTo>
                  <a:lnTo>
                    <a:pt x="5355" y="2005"/>
                  </a:lnTo>
                  <a:lnTo>
                    <a:pt x="5356" y="1999"/>
                  </a:lnTo>
                  <a:lnTo>
                    <a:pt x="5357" y="1993"/>
                  </a:lnTo>
                  <a:lnTo>
                    <a:pt x="5358" y="1987"/>
                  </a:lnTo>
                  <a:lnTo>
                    <a:pt x="5359" y="1981"/>
                  </a:lnTo>
                  <a:lnTo>
                    <a:pt x="5359" y="1975"/>
                  </a:lnTo>
                  <a:lnTo>
                    <a:pt x="5359" y="1975"/>
                  </a:lnTo>
                  <a:lnTo>
                    <a:pt x="5360" y="1969"/>
                  </a:lnTo>
                  <a:lnTo>
                    <a:pt x="5361" y="1963"/>
                  </a:lnTo>
                  <a:lnTo>
                    <a:pt x="5362" y="1957"/>
                  </a:lnTo>
                  <a:lnTo>
                    <a:pt x="5363" y="1951"/>
                  </a:lnTo>
                  <a:lnTo>
                    <a:pt x="5364" y="1944"/>
                  </a:lnTo>
                  <a:lnTo>
                    <a:pt x="5365" y="1938"/>
                  </a:lnTo>
                  <a:lnTo>
                    <a:pt x="5365" y="1932"/>
                  </a:lnTo>
                  <a:lnTo>
                    <a:pt x="5365" y="1932"/>
                  </a:lnTo>
                  <a:lnTo>
                    <a:pt x="5366" y="1926"/>
                  </a:lnTo>
                  <a:lnTo>
                    <a:pt x="5367" y="1920"/>
                  </a:lnTo>
                  <a:lnTo>
                    <a:pt x="5368" y="1913"/>
                  </a:lnTo>
                  <a:lnTo>
                    <a:pt x="5369" y="1907"/>
                  </a:lnTo>
                  <a:lnTo>
                    <a:pt x="5370" y="1901"/>
                  </a:lnTo>
                  <a:lnTo>
                    <a:pt x="5371" y="1894"/>
                  </a:lnTo>
                  <a:lnTo>
                    <a:pt x="5372" y="1888"/>
                  </a:lnTo>
                  <a:lnTo>
                    <a:pt x="5372" y="1882"/>
                  </a:lnTo>
                  <a:lnTo>
                    <a:pt x="5373" y="1875"/>
                  </a:lnTo>
                  <a:lnTo>
                    <a:pt x="5374" y="1869"/>
                  </a:lnTo>
                  <a:lnTo>
                    <a:pt x="5375" y="1862"/>
                  </a:lnTo>
                  <a:lnTo>
                    <a:pt x="5376" y="1856"/>
                  </a:lnTo>
                  <a:lnTo>
                    <a:pt x="5377" y="1849"/>
                  </a:lnTo>
                  <a:lnTo>
                    <a:pt x="5378" y="1843"/>
                  </a:lnTo>
                  <a:lnTo>
                    <a:pt x="5379" y="1836"/>
                  </a:lnTo>
                  <a:lnTo>
                    <a:pt x="5379" y="1830"/>
                  </a:lnTo>
                  <a:lnTo>
                    <a:pt x="5380" y="1823"/>
                  </a:lnTo>
                  <a:lnTo>
                    <a:pt x="5381" y="1817"/>
                  </a:lnTo>
                  <a:lnTo>
                    <a:pt x="5382" y="1810"/>
                  </a:lnTo>
                  <a:lnTo>
                    <a:pt x="5383" y="1804"/>
                  </a:lnTo>
                  <a:lnTo>
                    <a:pt x="5384" y="1797"/>
                  </a:lnTo>
                  <a:lnTo>
                    <a:pt x="5385" y="1790"/>
                  </a:lnTo>
                  <a:lnTo>
                    <a:pt x="5386" y="1784"/>
                  </a:lnTo>
                  <a:lnTo>
                    <a:pt x="5386" y="1777"/>
                  </a:lnTo>
                  <a:lnTo>
                    <a:pt x="5387" y="1770"/>
                  </a:lnTo>
                  <a:lnTo>
                    <a:pt x="5388" y="1764"/>
                  </a:lnTo>
                  <a:lnTo>
                    <a:pt x="5389" y="1757"/>
                  </a:lnTo>
                  <a:lnTo>
                    <a:pt x="5390" y="1750"/>
                  </a:lnTo>
                  <a:lnTo>
                    <a:pt x="5391" y="1743"/>
                  </a:lnTo>
                  <a:lnTo>
                    <a:pt x="5392" y="1737"/>
                  </a:lnTo>
                  <a:lnTo>
                    <a:pt x="5393" y="1730"/>
                  </a:lnTo>
                  <a:lnTo>
                    <a:pt x="5393" y="1723"/>
                  </a:lnTo>
                  <a:lnTo>
                    <a:pt x="5394" y="1716"/>
                  </a:lnTo>
                  <a:lnTo>
                    <a:pt x="5395" y="1710"/>
                  </a:lnTo>
                  <a:lnTo>
                    <a:pt x="5396" y="1703"/>
                  </a:lnTo>
                  <a:lnTo>
                    <a:pt x="5397" y="1696"/>
                  </a:lnTo>
                  <a:lnTo>
                    <a:pt x="5398" y="1689"/>
                  </a:lnTo>
                  <a:lnTo>
                    <a:pt x="5399" y="1682"/>
                  </a:lnTo>
                  <a:lnTo>
                    <a:pt x="5400" y="1675"/>
                  </a:lnTo>
                  <a:lnTo>
                    <a:pt x="5400" y="1668"/>
                  </a:lnTo>
                  <a:lnTo>
                    <a:pt x="5401" y="1661"/>
                  </a:lnTo>
                  <a:lnTo>
                    <a:pt x="5402" y="1654"/>
                  </a:lnTo>
                  <a:lnTo>
                    <a:pt x="5403" y="1647"/>
                  </a:lnTo>
                  <a:lnTo>
                    <a:pt x="5404" y="1640"/>
                  </a:lnTo>
                  <a:lnTo>
                    <a:pt x="5405" y="1633"/>
                  </a:lnTo>
                  <a:lnTo>
                    <a:pt x="5406" y="1626"/>
                  </a:lnTo>
                  <a:lnTo>
                    <a:pt x="5407" y="1619"/>
                  </a:lnTo>
                  <a:lnTo>
                    <a:pt x="5407" y="1612"/>
                  </a:lnTo>
                  <a:lnTo>
                    <a:pt x="5408" y="1605"/>
                  </a:lnTo>
                  <a:lnTo>
                    <a:pt x="5409" y="1598"/>
                  </a:lnTo>
                  <a:lnTo>
                    <a:pt x="5410" y="1591"/>
                  </a:lnTo>
                  <a:lnTo>
                    <a:pt x="5411" y="1584"/>
                  </a:lnTo>
                  <a:lnTo>
                    <a:pt x="5412" y="1577"/>
                  </a:lnTo>
                  <a:lnTo>
                    <a:pt x="5413" y="1569"/>
                  </a:lnTo>
                  <a:lnTo>
                    <a:pt x="5414" y="1562"/>
                  </a:lnTo>
                  <a:lnTo>
                    <a:pt x="5414" y="1555"/>
                  </a:lnTo>
                  <a:lnTo>
                    <a:pt x="5415" y="1548"/>
                  </a:lnTo>
                  <a:lnTo>
                    <a:pt x="5416" y="1541"/>
                  </a:lnTo>
                  <a:lnTo>
                    <a:pt x="5417" y="1533"/>
                  </a:lnTo>
                  <a:lnTo>
                    <a:pt x="5418" y="1526"/>
                  </a:lnTo>
                  <a:lnTo>
                    <a:pt x="5419" y="1519"/>
                  </a:lnTo>
                  <a:lnTo>
                    <a:pt x="5420" y="1512"/>
                  </a:lnTo>
                  <a:lnTo>
                    <a:pt x="5421" y="1504"/>
                  </a:lnTo>
                  <a:lnTo>
                    <a:pt x="5421" y="1497"/>
                  </a:lnTo>
                  <a:lnTo>
                    <a:pt x="5422" y="1490"/>
                  </a:lnTo>
                  <a:lnTo>
                    <a:pt x="5423" y="1482"/>
                  </a:lnTo>
                  <a:lnTo>
                    <a:pt x="5424" y="1475"/>
                  </a:lnTo>
                  <a:lnTo>
                    <a:pt x="5425" y="1467"/>
                  </a:lnTo>
                  <a:lnTo>
                    <a:pt x="5426" y="1460"/>
                  </a:lnTo>
                  <a:lnTo>
                    <a:pt x="5427" y="1453"/>
                  </a:lnTo>
                  <a:lnTo>
                    <a:pt x="5428" y="1445"/>
                  </a:lnTo>
                  <a:lnTo>
                    <a:pt x="5428" y="1438"/>
                  </a:lnTo>
                  <a:lnTo>
                    <a:pt x="5429" y="1430"/>
                  </a:lnTo>
                  <a:lnTo>
                    <a:pt x="5430" y="1423"/>
                  </a:lnTo>
                  <a:lnTo>
                    <a:pt x="5431" y="1415"/>
                  </a:lnTo>
                  <a:lnTo>
                    <a:pt x="5432" y="1408"/>
                  </a:lnTo>
                  <a:lnTo>
                    <a:pt x="5433" y="1400"/>
                  </a:lnTo>
                  <a:lnTo>
                    <a:pt x="5434" y="1393"/>
                  </a:lnTo>
                  <a:lnTo>
                    <a:pt x="5435" y="1385"/>
                  </a:lnTo>
                  <a:lnTo>
                    <a:pt x="5436" y="1377"/>
                  </a:lnTo>
                  <a:lnTo>
                    <a:pt x="5436" y="1370"/>
                  </a:lnTo>
                  <a:lnTo>
                    <a:pt x="5437" y="1362"/>
                  </a:lnTo>
                  <a:lnTo>
                    <a:pt x="5438" y="1355"/>
                  </a:lnTo>
                  <a:lnTo>
                    <a:pt x="5439" y="1347"/>
                  </a:lnTo>
                  <a:lnTo>
                    <a:pt x="5440" y="1339"/>
                  </a:lnTo>
                  <a:lnTo>
                    <a:pt x="5441" y="1331"/>
                  </a:lnTo>
                  <a:lnTo>
                    <a:pt x="5442" y="1324"/>
                  </a:lnTo>
                  <a:lnTo>
                    <a:pt x="5443" y="1316"/>
                  </a:lnTo>
                  <a:lnTo>
                    <a:pt x="5443" y="1308"/>
                  </a:lnTo>
                  <a:lnTo>
                    <a:pt x="5444" y="1301"/>
                  </a:lnTo>
                  <a:lnTo>
                    <a:pt x="5445" y="1293"/>
                  </a:lnTo>
                  <a:lnTo>
                    <a:pt x="5446" y="1285"/>
                  </a:lnTo>
                  <a:lnTo>
                    <a:pt x="5447" y="1277"/>
                  </a:lnTo>
                  <a:lnTo>
                    <a:pt x="5448" y="1269"/>
                  </a:lnTo>
                  <a:lnTo>
                    <a:pt x="5449" y="1261"/>
                  </a:lnTo>
                  <a:lnTo>
                    <a:pt x="5450" y="1254"/>
                  </a:lnTo>
                  <a:lnTo>
                    <a:pt x="5450" y="1246"/>
                  </a:lnTo>
                  <a:lnTo>
                    <a:pt x="5451" y="1238"/>
                  </a:lnTo>
                  <a:lnTo>
                    <a:pt x="5452" y="1230"/>
                  </a:lnTo>
                  <a:lnTo>
                    <a:pt x="5453" y="1222"/>
                  </a:lnTo>
                  <a:lnTo>
                    <a:pt x="5454" y="1214"/>
                  </a:lnTo>
                  <a:lnTo>
                    <a:pt x="5455" y="1206"/>
                  </a:lnTo>
                  <a:lnTo>
                    <a:pt x="5456" y="1198"/>
                  </a:lnTo>
                  <a:lnTo>
                    <a:pt x="5457" y="1190"/>
                  </a:lnTo>
                  <a:lnTo>
                    <a:pt x="5457" y="1182"/>
                  </a:lnTo>
                  <a:lnTo>
                    <a:pt x="5458" y="1174"/>
                  </a:lnTo>
                  <a:lnTo>
                    <a:pt x="5459" y="1166"/>
                  </a:lnTo>
                  <a:lnTo>
                    <a:pt x="5460" y="1158"/>
                  </a:lnTo>
                  <a:lnTo>
                    <a:pt x="5461" y="1150"/>
                  </a:lnTo>
                  <a:lnTo>
                    <a:pt x="5462" y="1142"/>
                  </a:lnTo>
                  <a:lnTo>
                    <a:pt x="5463" y="1134"/>
                  </a:lnTo>
                  <a:lnTo>
                    <a:pt x="5464" y="1125"/>
                  </a:lnTo>
                  <a:lnTo>
                    <a:pt x="5464" y="1117"/>
                  </a:lnTo>
                  <a:lnTo>
                    <a:pt x="5465" y="1109"/>
                  </a:lnTo>
                  <a:lnTo>
                    <a:pt x="5466" y="1101"/>
                  </a:lnTo>
                  <a:lnTo>
                    <a:pt x="5467" y="1093"/>
                  </a:lnTo>
                  <a:lnTo>
                    <a:pt x="5468" y="1085"/>
                  </a:lnTo>
                  <a:lnTo>
                    <a:pt x="5469" y="1076"/>
                  </a:lnTo>
                  <a:lnTo>
                    <a:pt x="5470" y="1068"/>
                  </a:lnTo>
                  <a:lnTo>
                    <a:pt x="5471" y="1060"/>
                  </a:lnTo>
                  <a:lnTo>
                    <a:pt x="5471" y="1051"/>
                  </a:lnTo>
                  <a:lnTo>
                    <a:pt x="5472" y="1043"/>
                  </a:lnTo>
                  <a:lnTo>
                    <a:pt x="5473" y="1035"/>
                  </a:lnTo>
                  <a:lnTo>
                    <a:pt x="5474" y="1027"/>
                  </a:lnTo>
                  <a:lnTo>
                    <a:pt x="5475" y="1018"/>
                  </a:lnTo>
                  <a:lnTo>
                    <a:pt x="5476" y="1010"/>
                  </a:lnTo>
                  <a:lnTo>
                    <a:pt x="5477" y="1001"/>
                  </a:lnTo>
                  <a:lnTo>
                    <a:pt x="5478" y="993"/>
                  </a:lnTo>
                  <a:lnTo>
                    <a:pt x="5478" y="985"/>
                  </a:lnTo>
                  <a:lnTo>
                    <a:pt x="5479" y="976"/>
                  </a:lnTo>
                  <a:lnTo>
                    <a:pt x="5480" y="968"/>
                  </a:lnTo>
                  <a:lnTo>
                    <a:pt x="5480" y="968"/>
                  </a:lnTo>
                  <a:lnTo>
                    <a:pt x="5481" y="959"/>
                  </a:lnTo>
                  <a:lnTo>
                    <a:pt x="5482" y="951"/>
                  </a:lnTo>
                  <a:lnTo>
                    <a:pt x="5483" y="943"/>
                  </a:lnTo>
                  <a:lnTo>
                    <a:pt x="5484" y="934"/>
                  </a:lnTo>
                  <a:lnTo>
                    <a:pt x="5484" y="926"/>
                  </a:lnTo>
                  <a:lnTo>
                    <a:pt x="5485" y="918"/>
                  </a:lnTo>
                  <a:lnTo>
                    <a:pt x="5486" y="909"/>
                  </a:lnTo>
                  <a:lnTo>
                    <a:pt x="5487" y="901"/>
                  </a:lnTo>
                  <a:lnTo>
                    <a:pt x="5488" y="893"/>
                  </a:lnTo>
                  <a:lnTo>
                    <a:pt x="5489" y="884"/>
                  </a:lnTo>
                  <a:lnTo>
                    <a:pt x="5490" y="876"/>
                  </a:lnTo>
                  <a:lnTo>
                    <a:pt x="5490" y="867"/>
                  </a:lnTo>
                  <a:lnTo>
                    <a:pt x="5491" y="859"/>
                  </a:lnTo>
                  <a:lnTo>
                    <a:pt x="5492" y="850"/>
                  </a:lnTo>
                  <a:lnTo>
                    <a:pt x="5493" y="842"/>
                  </a:lnTo>
                  <a:lnTo>
                    <a:pt x="5494" y="833"/>
                  </a:lnTo>
                  <a:lnTo>
                    <a:pt x="5495" y="825"/>
                  </a:lnTo>
                  <a:lnTo>
                    <a:pt x="5496" y="816"/>
                  </a:lnTo>
                  <a:lnTo>
                    <a:pt x="5496" y="808"/>
                  </a:lnTo>
                  <a:lnTo>
                    <a:pt x="5496" y="808"/>
                  </a:lnTo>
                  <a:lnTo>
                    <a:pt x="5497" y="799"/>
                  </a:lnTo>
                  <a:lnTo>
                    <a:pt x="5498" y="791"/>
                  </a:lnTo>
                  <a:lnTo>
                    <a:pt x="5499" y="783"/>
                  </a:lnTo>
                  <a:lnTo>
                    <a:pt x="5500" y="775"/>
                  </a:lnTo>
                  <a:lnTo>
                    <a:pt x="5501" y="766"/>
                  </a:lnTo>
                  <a:lnTo>
                    <a:pt x="5501" y="758"/>
                  </a:lnTo>
                  <a:lnTo>
                    <a:pt x="5502" y="750"/>
                  </a:lnTo>
                  <a:lnTo>
                    <a:pt x="5503" y="742"/>
                  </a:lnTo>
                  <a:lnTo>
                    <a:pt x="5503" y="742"/>
                  </a:lnTo>
                  <a:lnTo>
                    <a:pt x="5504" y="733"/>
                  </a:lnTo>
                  <a:lnTo>
                    <a:pt x="5505" y="725"/>
                  </a:lnTo>
                  <a:lnTo>
                    <a:pt x="5505" y="717"/>
                  </a:lnTo>
                  <a:lnTo>
                    <a:pt x="5506" y="708"/>
                  </a:lnTo>
                  <a:lnTo>
                    <a:pt x="5507" y="700"/>
                  </a:lnTo>
                  <a:lnTo>
                    <a:pt x="5508" y="692"/>
                  </a:lnTo>
                  <a:lnTo>
                    <a:pt x="5509" y="683"/>
                  </a:lnTo>
                  <a:lnTo>
                    <a:pt x="5510" y="675"/>
                  </a:lnTo>
                  <a:lnTo>
                    <a:pt x="5510" y="675"/>
                  </a:lnTo>
                  <a:lnTo>
                    <a:pt x="5510" y="666"/>
                  </a:lnTo>
                  <a:lnTo>
                    <a:pt x="5511" y="658"/>
                  </a:lnTo>
                  <a:lnTo>
                    <a:pt x="5512" y="649"/>
                  </a:lnTo>
                  <a:lnTo>
                    <a:pt x="5513" y="641"/>
                  </a:lnTo>
                  <a:lnTo>
                    <a:pt x="5514" y="632"/>
                  </a:lnTo>
                  <a:lnTo>
                    <a:pt x="5514" y="624"/>
                  </a:lnTo>
                  <a:lnTo>
                    <a:pt x="5515" y="615"/>
                  </a:lnTo>
                  <a:lnTo>
                    <a:pt x="5516" y="607"/>
                  </a:lnTo>
                  <a:lnTo>
                    <a:pt x="5516" y="607"/>
                  </a:lnTo>
                  <a:lnTo>
                    <a:pt x="5517" y="598"/>
                  </a:lnTo>
                  <a:lnTo>
                    <a:pt x="5518" y="590"/>
                  </a:lnTo>
                  <a:lnTo>
                    <a:pt x="5519" y="581"/>
                  </a:lnTo>
                  <a:lnTo>
                    <a:pt x="5519" y="573"/>
                  </a:lnTo>
                  <a:lnTo>
                    <a:pt x="5520" y="564"/>
                  </a:lnTo>
                  <a:lnTo>
                    <a:pt x="5521" y="555"/>
                  </a:lnTo>
                  <a:lnTo>
                    <a:pt x="5522" y="547"/>
                  </a:lnTo>
                  <a:lnTo>
                    <a:pt x="5523" y="538"/>
                  </a:lnTo>
                  <a:lnTo>
                    <a:pt x="5523" y="538"/>
                  </a:lnTo>
                  <a:lnTo>
                    <a:pt x="5523" y="529"/>
                  </a:lnTo>
                  <a:lnTo>
                    <a:pt x="5524" y="520"/>
                  </a:lnTo>
                  <a:lnTo>
                    <a:pt x="5525" y="510"/>
                  </a:lnTo>
                  <a:lnTo>
                    <a:pt x="5526" y="501"/>
                  </a:lnTo>
                  <a:lnTo>
                    <a:pt x="5527" y="492"/>
                  </a:lnTo>
                  <a:lnTo>
                    <a:pt x="5528" y="482"/>
                  </a:lnTo>
                  <a:lnTo>
                    <a:pt x="5529" y="473"/>
                  </a:lnTo>
                  <a:lnTo>
                    <a:pt x="5530" y="464"/>
                  </a:lnTo>
                  <a:lnTo>
                    <a:pt x="5530" y="454"/>
                  </a:lnTo>
                  <a:lnTo>
                    <a:pt x="5531" y="445"/>
                  </a:lnTo>
                  <a:lnTo>
                    <a:pt x="5532" y="436"/>
                  </a:lnTo>
                  <a:lnTo>
                    <a:pt x="5533" y="426"/>
                  </a:lnTo>
                  <a:lnTo>
                    <a:pt x="5534" y="417"/>
                  </a:lnTo>
                  <a:lnTo>
                    <a:pt x="5535" y="407"/>
                  </a:lnTo>
                  <a:lnTo>
                    <a:pt x="5536" y="398"/>
                  </a:lnTo>
                  <a:lnTo>
                    <a:pt x="5537" y="388"/>
                  </a:lnTo>
                  <a:lnTo>
                    <a:pt x="5537" y="379"/>
                  </a:lnTo>
                  <a:lnTo>
                    <a:pt x="5538" y="369"/>
                  </a:lnTo>
                  <a:lnTo>
                    <a:pt x="5539" y="360"/>
                  </a:lnTo>
                  <a:lnTo>
                    <a:pt x="5540" y="350"/>
                  </a:lnTo>
                  <a:lnTo>
                    <a:pt x="5540" y="350"/>
                  </a:lnTo>
                  <a:lnTo>
                    <a:pt x="5541" y="341"/>
                  </a:lnTo>
                  <a:lnTo>
                    <a:pt x="5542" y="331"/>
                  </a:lnTo>
                  <a:lnTo>
                    <a:pt x="5543" y="322"/>
                  </a:lnTo>
                  <a:lnTo>
                    <a:pt x="5544" y="313"/>
                  </a:lnTo>
                  <a:lnTo>
                    <a:pt x="5544" y="303"/>
                  </a:lnTo>
                  <a:lnTo>
                    <a:pt x="5545" y="294"/>
                  </a:lnTo>
                  <a:lnTo>
                    <a:pt x="5546" y="286"/>
                  </a:lnTo>
                  <a:lnTo>
                    <a:pt x="5547" y="277"/>
                  </a:lnTo>
                  <a:lnTo>
                    <a:pt x="5548" y="268"/>
                  </a:lnTo>
                  <a:lnTo>
                    <a:pt x="5549" y="260"/>
                  </a:lnTo>
                  <a:lnTo>
                    <a:pt x="5550" y="251"/>
                  </a:lnTo>
                  <a:lnTo>
                    <a:pt x="5551" y="243"/>
                  </a:lnTo>
                  <a:lnTo>
                    <a:pt x="5551" y="235"/>
                  </a:lnTo>
                  <a:lnTo>
                    <a:pt x="5552" y="227"/>
                  </a:lnTo>
                  <a:lnTo>
                    <a:pt x="5553" y="219"/>
                  </a:lnTo>
                  <a:lnTo>
                    <a:pt x="5554" y="211"/>
                  </a:lnTo>
                  <a:lnTo>
                    <a:pt x="5555" y="204"/>
                  </a:lnTo>
                  <a:lnTo>
                    <a:pt x="5556" y="196"/>
                  </a:lnTo>
                  <a:lnTo>
                    <a:pt x="5557" y="189"/>
                  </a:lnTo>
                  <a:lnTo>
                    <a:pt x="5558" y="181"/>
                  </a:lnTo>
                  <a:lnTo>
                    <a:pt x="5559" y="174"/>
                  </a:lnTo>
                  <a:lnTo>
                    <a:pt x="5559" y="167"/>
                  </a:lnTo>
                  <a:lnTo>
                    <a:pt x="5560" y="161"/>
                  </a:lnTo>
                  <a:lnTo>
                    <a:pt x="5561" y="154"/>
                  </a:lnTo>
                  <a:lnTo>
                    <a:pt x="5562" y="147"/>
                  </a:lnTo>
                  <a:lnTo>
                    <a:pt x="5563" y="141"/>
                  </a:lnTo>
                  <a:lnTo>
                    <a:pt x="5564" y="135"/>
                  </a:lnTo>
                  <a:lnTo>
                    <a:pt x="5565" y="128"/>
                  </a:lnTo>
                  <a:lnTo>
                    <a:pt x="5566" y="122"/>
                  </a:lnTo>
                  <a:lnTo>
                    <a:pt x="5566" y="117"/>
                  </a:lnTo>
                  <a:lnTo>
                    <a:pt x="5567" y="111"/>
                  </a:lnTo>
                  <a:lnTo>
                    <a:pt x="5568" y="105"/>
                  </a:lnTo>
                  <a:lnTo>
                    <a:pt x="5569" y="100"/>
                  </a:lnTo>
                  <a:lnTo>
                    <a:pt x="5570" y="94"/>
                  </a:lnTo>
                  <a:lnTo>
                    <a:pt x="5571" y="89"/>
                  </a:lnTo>
                  <a:lnTo>
                    <a:pt x="5572" y="84"/>
                  </a:lnTo>
                  <a:lnTo>
                    <a:pt x="5573" y="79"/>
                  </a:lnTo>
                  <a:lnTo>
                    <a:pt x="5573" y="75"/>
                  </a:lnTo>
                  <a:lnTo>
                    <a:pt x="5574" y="70"/>
                  </a:lnTo>
                  <a:lnTo>
                    <a:pt x="5575" y="66"/>
                  </a:lnTo>
                  <a:lnTo>
                    <a:pt x="5576" y="61"/>
                  </a:lnTo>
                  <a:lnTo>
                    <a:pt x="5577" y="57"/>
                  </a:lnTo>
                  <a:lnTo>
                    <a:pt x="5578" y="53"/>
                  </a:lnTo>
                  <a:lnTo>
                    <a:pt x="5579" y="49"/>
                  </a:lnTo>
                  <a:lnTo>
                    <a:pt x="5580" y="45"/>
                  </a:lnTo>
                  <a:lnTo>
                    <a:pt x="5581" y="42"/>
                  </a:lnTo>
                  <a:lnTo>
                    <a:pt x="5581" y="38"/>
                  </a:lnTo>
                  <a:lnTo>
                    <a:pt x="5582" y="35"/>
                  </a:lnTo>
                  <a:lnTo>
                    <a:pt x="5583" y="32"/>
                  </a:lnTo>
                  <a:lnTo>
                    <a:pt x="5584" y="29"/>
                  </a:lnTo>
                  <a:lnTo>
                    <a:pt x="5585" y="26"/>
                  </a:lnTo>
                  <a:lnTo>
                    <a:pt x="5586" y="23"/>
                  </a:lnTo>
                  <a:lnTo>
                    <a:pt x="5587" y="21"/>
                  </a:lnTo>
                  <a:lnTo>
                    <a:pt x="5588" y="18"/>
                  </a:lnTo>
                  <a:lnTo>
                    <a:pt x="5588" y="16"/>
                  </a:lnTo>
                  <a:lnTo>
                    <a:pt x="5589" y="14"/>
                  </a:lnTo>
                  <a:lnTo>
                    <a:pt x="5590" y="12"/>
                  </a:lnTo>
                  <a:lnTo>
                    <a:pt x="5591" y="10"/>
                  </a:lnTo>
                  <a:lnTo>
                    <a:pt x="5592" y="8"/>
                  </a:lnTo>
                  <a:lnTo>
                    <a:pt x="5593" y="7"/>
                  </a:lnTo>
                  <a:lnTo>
                    <a:pt x="5594" y="5"/>
                  </a:lnTo>
                  <a:lnTo>
                    <a:pt x="5595" y="4"/>
                  </a:lnTo>
                  <a:lnTo>
                    <a:pt x="5595" y="3"/>
                  </a:lnTo>
                  <a:lnTo>
                    <a:pt x="5596" y="2"/>
                  </a:lnTo>
                  <a:lnTo>
                    <a:pt x="5597" y="1"/>
                  </a:lnTo>
                  <a:lnTo>
                    <a:pt x="5598" y="1"/>
                  </a:lnTo>
                  <a:lnTo>
                    <a:pt x="5599" y="0"/>
                  </a:lnTo>
                  <a:lnTo>
                    <a:pt x="5600" y="0"/>
                  </a:lnTo>
                  <a:lnTo>
                    <a:pt x="5601" y="0"/>
                  </a:lnTo>
                  <a:lnTo>
                    <a:pt x="5602" y="0"/>
                  </a:lnTo>
                  <a:lnTo>
                    <a:pt x="5602" y="0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5604" y="0"/>
                  </a:lnTo>
                  <a:lnTo>
                    <a:pt x="5605" y="0"/>
                  </a:lnTo>
                  <a:lnTo>
                    <a:pt x="5606" y="0"/>
                  </a:lnTo>
                  <a:lnTo>
                    <a:pt x="5607" y="0"/>
                  </a:lnTo>
                  <a:lnTo>
                    <a:pt x="5608" y="0"/>
                  </a:lnTo>
                  <a:lnTo>
                    <a:pt x="5609" y="0"/>
                  </a:lnTo>
                  <a:lnTo>
                    <a:pt x="5609" y="0"/>
                  </a:lnTo>
                  <a:lnTo>
                    <a:pt x="5610" y="0"/>
                  </a:lnTo>
                  <a:lnTo>
                    <a:pt x="5611" y="0"/>
                  </a:lnTo>
                  <a:lnTo>
                    <a:pt x="5612" y="0"/>
                  </a:lnTo>
                  <a:lnTo>
                    <a:pt x="5613" y="0"/>
                  </a:lnTo>
                  <a:lnTo>
                    <a:pt x="5614" y="0"/>
                  </a:lnTo>
                  <a:lnTo>
                    <a:pt x="5615" y="0"/>
                  </a:lnTo>
                  <a:lnTo>
                    <a:pt x="5616" y="0"/>
                  </a:lnTo>
                  <a:lnTo>
                    <a:pt x="5616" y="0"/>
                  </a:lnTo>
                  <a:lnTo>
                    <a:pt x="5617" y="0"/>
                  </a:lnTo>
                  <a:lnTo>
                    <a:pt x="5618" y="0"/>
                  </a:lnTo>
                  <a:lnTo>
                    <a:pt x="5619" y="0"/>
                  </a:lnTo>
                  <a:lnTo>
                    <a:pt x="5620" y="0"/>
                  </a:lnTo>
                  <a:lnTo>
                    <a:pt x="5621" y="0"/>
                  </a:lnTo>
                  <a:lnTo>
                    <a:pt x="5622" y="0"/>
                  </a:lnTo>
                  <a:lnTo>
                    <a:pt x="5623" y="0"/>
                  </a:lnTo>
                  <a:lnTo>
                    <a:pt x="5623" y="0"/>
                  </a:lnTo>
                  <a:lnTo>
                    <a:pt x="5623" y="0"/>
                  </a:lnTo>
                  <a:lnTo>
                    <a:pt x="5624" y="1"/>
                  </a:lnTo>
                  <a:lnTo>
                    <a:pt x="5625" y="1"/>
                  </a:lnTo>
                  <a:lnTo>
                    <a:pt x="5626" y="1"/>
                  </a:lnTo>
                  <a:lnTo>
                    <a:pt x="5626" y="1"/>
                  </a:lnTo>
                  <a:lnTo>
                    <a:pt x="5627" y="1"/>
                  </a:lnTo>
                  <a:lnTo>
                    <a:pt x="5627" y="1"/>
                  </a:lnTo>
                  <a:lnTo>
                    <a:pt x="5628" y="1"/>
                  </a:lnTo>
                  <a:lnTo>
                    <a:pt x="5629" y="1"/>
                  </a:lnTo>
                  <a:lnTo>
                    <a:pt x="5629" y="1"/>
                  </a:lnTo>
                  <a:lnTo>
                    <a:pt x="5630" y="1"/>
                  </a:lnTo>
                  <a:lnTo>
                    <a:pt x="5631" y="1"/>
                  </a:lnTo>
                  <a:lnTo>
                    <a:pt x="5632" y="1"/>
                  </a:lnTo>
                  <a:lnTo>
                    <a:pt x="5633" y="1"/>
                  </a:lnTo>
                  <a:lnTo>
                    <a:pt x="5634" y="1"/>
                  </a:lnTo>
                  <a:lnTo>
                    <a:pt x="5634" y="1"/>
                  </a:lnTo>
                  <a:lnTo>
                    <a:pt x="5634" y="1"/>
                  </a:lnTo>
                  <a:lnTo>
                    <a:pt x="5635" y="1"/>
                  </a:lnTo>
                  <a:lnTo>
                    <a:pt x="5636" y="1"/>
                  </a:lnTo>
                  <a:lnTo>
                    <a:pt x="5637" y="1"/>
                  </a:lnTo>
                  <a:lnTo>
                    <a:pt x="5638" y="1"/>
                  </a:lnTo>
                  <a:lnTo>
                    <a:pt x="5638" y="1"/>
                  </a:lnTo>
                  <a:lnTo>
                    <a:pt x="5639" y="1"/>
                  </a:lnTo>
                  <a:lnTo>
                    <a:pt x="5640" y="1"/>
                  </a:lnTo>
                  <a:lnTo>
                    <a:pt x="5641" y="1"/>
                  </a:lnTo>
                  <a:lnTo>
                    <a:pt x="5642" y="1"/>
                  </a:lnTo>
                  <a:lnTo>
                    <a:pt x="5642" y="1"/>
                  </a:lnTo>
                  <a:lnTo>
                    <a:pt x="5642" y="1"/>
                  </a:lnTo>
                  <a:lnTo>
                    <a:pt x="5643" y="1"/>
                  </a:lnTo>
                  <a:lnTo>
                    <a:pt x="5644" y="1"/>
                  </a:lnTo>
                  <a:lnTo>
                    <a:pt x="5645" y="1"/>
                  </a:lnTo>
                  <a:lnTo>
                    <a:pt x="5646" y="1"/>
                  </a:lnTo>
                  <a:lnTo>
                    <a:pt x="5646" y="1"/>
                  </a:lnTo>
                  <a:lnTo>
                    <a:pt x="5647" y="1"/>
                  </a:lnTo>
                  <a:lnTo>
                    <a:pt x="5648" y="1"/>
                  </a:lnTo>
                  <a:lnTo>
                    <a:pt x="5649" y="1"/>
                  </a:lnTo>
                  <a:lnTo>
                    <a:pt x="5649" y="1"/>
                  </a:lnTo>
                  <a:lnTo>
                    <a:pt x="5650" y="1"/>
                  </a:lnTo>
                  <a:lnTo>
                    <a:pt x="5650" y="1"/>
                  </a:lnTo>
                  <a:lnTo>
                    <a:pt x="5651" y="1"/>
                  </a:lnTo>
                  <a:lnTo>
                    <a:pt x="5652" y="1"/>
                  </a:lnTo>
                  <a:lnTo>
                    <a:pt x="5652" y="1"/>
                  </a:lnTo>
                  <a:lnTo>
                    <a:pt x="5652" y="1"/>
                  </a:lnTo>
                  <a:lnTo>
                    <a:pt x="5653" y="2"/>
                  </a:lnTo>
                  <a:lnTo>
                    <a:pt x="5654" y="2"/>
                  </a:lnTo>
                  <a:lnTo>
                    <a:pt x="5655" y="2"/>
                  </a:lnTo>
                  <a:lnTo>
                    <a:pt x="5655" y="2"/>
                  </a:lnTo>
                  <a:lnTo>
                    <a:pt x="5656" y="2"/>
                  </a:lnTo>
                  <a:lnTo>
                    <a:pt x="5656" y="2"/>
                  </a:lnTo>
                  <a:lnTo>
                    <a:pt x="5657" y="2"/>
                  </a:lnTo>
                  <a:lnTo>
                    <a:pt x="5658" y="2"/>
                  </a:lnTo>
                  <a:lnTo>
                    <a:pt x="5659" y="2"/>
                  </a:lnTo>
                  <a:lnTo>
                    <a:pt x="5659" y="2"/>
                  </a:lnTo>
                  <a:lnTo>
                    <a:pt x="5660" y="2"/>
                  </a:lnTo>
                  <a:lnTo>
                    <a:pt x="5661" y="2"/>
                  </a:lnTo>
                  <a:lnTo>
                    <a:pt x="5662" y="2"/>
                  </a:lnTo>
                  <a:lnTo>
                    <a:pt x="5663" y="2"/>
                  </a:lnTo>
                  <a:lnTo>
                    <a:pt x="5663" y="2"/>
                  </a:lnTo>
                  <a:lnTo>
                    <a:pt x="5663" y="2"/>
                  </a:lnTo>
                  <a:lnTo>
                    <a:pt x="5664" y="2"/>
                  </a:lnTo>
                  <a:lnTo>
                    <a:pt x="5665" y="2"/>
                  </a:lnTo>
                  <a:lnTo>
                    <a:pt x="5666" y="2"/>
                  </a:lnTo>
                  <a:lnTo>
                    <a:pt x="5667" y="2"/>
                  </a:lnTo>
                  <a:lnTo>
                    <a:pt x="5667" y="2"/>
                  </a:lnTo>
                  <a:lnTo>
                    <a:pt x="5668" y="2"/>
                  </a:lnTo>
                  <a:lnTo>
                    <a:pt x="5669" y="2"/>
                  </a:lnTo>
                  <a:lnTo>
                    <a:pt x="5670" y="2"/>
                  </a:lnTo>
                  <a:lnTo>
                    <a:pt x="5671" y="2"/>
                  </a:lnTo>
                  <a:lnTo>
                    <a:pt x="5671" y="2"/>
                  </a:lnTo>
                  <a:lnTo>
                    <a:pt x="5671" y="2"/>
                  </a:lnTo>
                  <a:lnTo>
                    <a:pt x="5672" y="2"/>
                  </a:lnTo>
                  <a:lnTo>
                    <a:pt x="5673" y="2"/>
                  </a:lnTo>
                  <a:lnTo>
                    <a:pt x="5674" y="2"/>
                  </a:lnTo>
                  <a:lnTo>
                    <a:pt x="5675" y="2"/>
                  </a:lnTo>
                  <a:lnTo>
                    <a:pt x="5675" y="2"/>
                  </a:lnTo>
                  <a:lnTo>
                    <a:pt x="5676" y="2"/>
                  </a:lnTo>
                  <a:lnTo>
                    <a:pt x="5677" y="2"/>
                  </a:lnTo>
                  <a:lnTo>
                    <a:pt x="5678" y="2"/>
                  </a:lnTo>
                  <a:lnTo>
                    <a:pt x="5678" y="2"/>
                  </a:lnTo>
                  <a:lnTo>
                    <a:pt x="5679" y="2"/>
                  </a:lnTo>
                  <a:lnTo>
                    <a:pt x="5679" y="2"/>
                  </a:lnTo>
                  <a:lnTo>
                    <a:pt x="5680" y="2"/>
                  </a:lnTo>
                  <a:lnTo>
                    <a:pt x="5681" y="2"/>
                  </a:lnTo>
                  <a:lnTo>
                    <a:pt x="5682" y="2"/>
                  </a:lnTo>
                  <a:lnTo>
                    <a:pt x="5682" y="2"/>
                  </a:lnTo>
                  <a:lnTo>
                    <a:pt x="5682" y="2"/>
                  </a:lnTo>
                  <a:lnTo>
                    <a:pt x="5683" y="2"/>
                  </a:lnTo>
                  <a:lnTo>
                    <a:pt x="5684" y="2"/>
                  </a:lnTo>
                  <a:lnTo>
                    <a:pt x="5685" y="2"/>
                  </a:lnTo>
                  <a:lnTo>
                    <a:pt x="5686" y="2"/>
                  </a:lnTo>
                  <a:lnTo>
                    <a:pt x="5687" y="2"/>
                  </a:lnTo>
                  <a:lnTo>
                    <a:pt x="5688" y="2"/>
                  </a:lnTo>
                  <a:lnTo>
                    <a:pt x="5689" y="2"/>
                  </a:lnTo>
                  <a:lnTo>
                    <a:pt x="5689" y="3"/>
                  </a:lnTo>
                  <a:lnTo>
                    <a:pt x="5690" y="3"/>
                  </a:lnTo>
                  <a:lnTo>
                    <a:pt x="5691" y="3"/>
                  </a:lnTo>
                  <a:lnTo>
                    <a:pt x="5692" y="3"/>
                  </a:lnTo>
                  <a:lnTo>
                    <a:pt x="5693" y="3"/>
                  </a:lnTo>
                  <a:lnTo>
                    <a:pt x="5694" y="3"/>
                  </a:lnTo>
                  <a:lnTo>
                    <a:pt x="5695" y="3"/>
                  </a:lnTo>
                  <a:lnTo>
                    <a:pt x="5695" y="3"/>
                  </a:lnTo>
                  <a:lnTo>
                    <a:pt x="5696" y="3"/>
                  </a:lnTo>
                  <a:lnTo>
                    <a:pt x="5697" y="3"/>
                  </a:lnTo>
                  <a:lnTo>
                    <a:pt x="5698" y="3"/>
                  </a:lnTo>
                  <a:lnTo>
                    <a:pt x="5699" y="3"/>
                  </a:lnTo>
                  <a:lnTo>
                    <a:pt x="5700" y="3"/>
                  </a:lnTo>
                  <a:lnTo>
                    <a:pt x="5701" y="3"/>
                  </a:lnTo>
                  <a:lnTo>
                    <a:pt x="5702" y="3"/>
                  </a:lnTo>
                  <a:lnTo>
                    <a:pt x="5702" y="3"/>
                  </a:lnTo>
                  <a:lnTo>
                    <a:pt x="5703" y="3"/>
                  </a:lnTo>
                  <a:lnTo>
                    <a:pt x="5703" y="3"/>
                  </a:lnTo>
                  <a:lnTo>
                    <a:pt x="5704" y="3"/>
                  </a:lnTo>
                  <a:lnTo>
                    <a:pt x="5705" y="3"/>
                  </a:lnTo>
                  <a:lnTo>
                    <a:pt x="5706" y="4"/>
                  </a:lnTo>
                  <a:lnTo>
                    <a:pt x="5707" y="4"/>
                  </a:lnTo>
                  <a:lnTo>
                    <a:pt x="5708" y="5"/>
                  </a:lnTo>
                  <a:lnTo>
                    <a:pt x="5709" y="6"/>
                  </a:lnTo>
                  <a:lnTo>
                    <a:pt x="5710" y="7"/>
                  </a:lnTo>
                  <a:lnTo>
                    <a:pt x="5710" y="8"/>
                  </a:lnTo>
                  <a:lnTo>
                    <a:pt x="5711" y="9"/>
                  </a:lnTo>
                  <a:lnTo>
                    <a:pt x="5712" y="11"/>
                  </a:lnTo>
                  <a:lnTo>
                    <a:pt x="5713" y="12"/>
                  </a:lnTo>
                  <a:lnTo>
                    <a:pt x="5714" y="14"/>
                  </a:lnTo>
                  <a:lnTo>
                    <a:pt x="5715" y="16"/>
                  </a:lnTo>
                  <a:lnTo>
                    <a:pt x="5716" y="18"/>
                  </a:lnTo>
                  <a:lnTo>
                    <a:pt x="5717" y="20"/>
                  </a:lnTo>
                  <a:lnTo>
                    <a:pt x="5717" y="22"/>
                  </a:lnTo>
                  <a:lnTo>
                    <a:pt x="5718" y="25"/>
                  </a:lnTo>
                  <a:lnTo>
                    <a:pt x="5719" y="27"/>
                  </a:lnTo>
                  <a:lnTo>
                    <a:pt x="5720" y="30"/>
                  </a:lnTo>
                  <a:lnTo>
                    <a:pt x="5721" y="33"/>
                  </a:lnTo>
                  <a:lnTo>
                    <a:pt x="5722" y="36"/>
                  </a:lnTo>
                  <a:lnTo>
                    <a:pt x="5723" y="39"/>
                  </a:lnTo>
                  <a:lnTo>
                    <a:pt x="5724" y="43"/>
                  </a:lnTo>
                  <a:lnTo>
                    <a:pt x="5724" y="46"/>
                  </a:lnTo>
                  <a:lnTo>
                    <a:pt x="5725" y="50"/>
                  </a:lnTo>
                  <a:lnTo>
                    <a:pt x="5726" y="54"/>
                  </a:lnTo>
                  <a:lnTo>
                    <a:pt x="5727" y="58"/>
                  </a:lnTo>
                  <a:lnTo>
                    <a:pt x="5728" y="62"/>
                  </a:lnTo>
                  <a:lnTo>
                    <a:pt x="5729" y="66"/>
                  </a:lnTo>
                  <a:lnTo>
                    <a:pt x="5730" y="70"/>
                  </a:lnTo>
                  <a:lnTo>
                    <a:pt x="5731" y="75"/>
                  </a:lnTo>
                  <a:lnTo>
                    <a:pt x="5732" y="79"/>
                  </a:lnTo>
                  <a:lnTo>
                    <a:pt x="5732" y="84"/>
                  </a:lnTo>
                  <a:lnTo>
                    <a:pt x="5733" y="89"/>
                  </a:lnTo>
                  <a:lnTo>
                    <a:pt x="5734" y="94"/>
                  </a:lnTo>
                  <a:lnTo>
                    <a:pt x="5735" y="100"/>
                  </a:lnTo>
                  <a:lnTo>
                    <a:pt x="5736" y="105"/>
                  </a:lnTo>
                  <a:lnTo>
                    <a:pt x="5737" y="110"/>
                  </a:lnTo>
                  <a:lnTo>
                    <a:pt x="5738" y="116"/>
                  </a:lnTo>
                  <a:lnTo>
                    <a:pt x="5739" y="122"/>
                  </a:lnTo>
                  <a:lnTo>
                    <a:pt x="5739" y="128"/>
                  </a:lnTo>
                  <a:lnTo>
                    <a:pt x="5740" y="134"/>
                  </a:lnTo>
                  <a:lnTo>
                    <a:pt x="5741" y="140"/>
                  </a:lnTo>
                  <a:lnTo>
                    <a:pt x="5742" y="146"/>
                  </a:lnTo>
                  <a:lnTo>
                    <a:pt x="5743" y="153"/>
                  </a:lnTo>
                  <a:lnTo>
                    <a:pt x="5744" y="159"/>
                  </a:lnTo>
                  <a:lnTo>
                    <a:pt x="5745" y="166"/>
                  </a:lnTo>
                  <a:lnTo>
                    <a:pt x="5746" y="173"/>
                  </a:lnTo>
                  <a:lnTo>
                    <a:pt x="5746" y="180"/>
                  </a:lnTo>
                  <a:lnTo>
                    <a:pt x="5747" y="187"/>
                  </a:lnTo>
                  <a:lnTo>
                    <a:pt x="5748" y="194"/>
                  </a:lnTo>
                  <a:lnTo>
                    <a:pt x="5749" y="202"/>
                  </a:lnTo>
                  <a:lnTo>
                    <a:pt x="5750" y="209"/>
                  </a:lnTo>
                  <a:lnTo>
                    <a:pt x="5751" y="217"/>
                  </a:lnTo>
                  <a:lnTo>
                    <a:pt x="5752" y="225"/>
                  </a:lnTo>
                  <a:lnTo>
                    <a:pt x="5753" y="233"/>
                  </a:lnTo>
                  <a:lnTo>
                    <a:pt x="5754" y="241"/>
                  </a:lnTo>
                  <a:lnTo>
                    <a:pt x="5754" y="249"/>
                  </a:lnTo>
                  <a:lnTo>
                    <a:pt x="5755" y="257"/>
                  </a:lnTo>
                  <a:lnTo>
                    <a:pt x="5756" y="266"/>
                  </a:lnTo>
                  <a:lnTo>
                    <a:pt x="5757" y="274"/>
                  </a:lnTo>
                  <a:lnTo>
                    <a:pt x="5758" y="283"/>
                  </a:lnTo>
                  <a:lnTo>
                    <a:pt x="5759" y="292"/>
                  </a:lnTo>
                  <a:lnTo>
                    <a:pt x="5760" y="301"/>
                  </a:lnTo>
                  <a:lnTo>
                    <a:pt x="5761" y="310"/>
                  </a:lnTo>
                  <a:lnTo>
                    <a:pt x="5761" y="319"/>
                  </a:lnTo>
                  <a:lnTo>
                    <a:pt x="5762" y="328"/>
                  </a:lnTo>
                  <a:lnTo>
                    <a:pt x="5763" y="337"/>
                  </a:lnTo>
                  <a:lnTo>
                    <a:pt x="5764" y="347"/>
                  </a:lnTo>
                  <a:lnTo>
                    <a:pt x="5765" y="357"/>
                  </a:lnTo>
                  <a:lnTo>
                    <a:pt x="5765" y="357"/>
                  </a:lnTo>
                  <a:lnTo>
                    <a:pt x="5766" y="366"/>
                  </a:lnTo>
                  <a:lnTo>
                    <a:pt x="5767" y="375"/>
                  </a:lnTo>
                  <a:lnTo>
                    <a:pt x="5768" y="385"/>
                  </a:lnTo>
                  <a:lnTo>
                    <a:pt x="5768" y="394"/>
                  </a:lnTo>
                  <a:lnTo>
                    <a:pt x="5769" y="404"/>
                  </a:lnTo>
                  <a:lnTo>
                    <a:pt x="5770" y="413"/>
                  </a:lnTo>
                  <a:lnTo>
                    <a:pt x="5771" y="422"/>
                  </a:lnTo>
                  <a:lnTo>
                    <a:pt x="5772" y="431"/>
                  </a:lnTo>
                  <a:lnTo>
                    <a:pt x="5773" y="441"/>
                  </a:lnTo>
                  <a:lnTo>
                    <a:pt x="5774" y="450"/>
                  </a:lnTo>
                  <a:lnTo>
                    <a:pt x="5774" y="459"/>
                  </a:lnTo>
                  <a:lnTo>
                    <a:pt x="5775" y="469"/>
                  </a:lnTo>
                  <a:lnTo>
                    <a:pt x="5776" y="478"/>
                  </a:lnTo>
                  <a:lnTo>
                    <a:pt x="5777" y="487"/>
                  </a:lnTo>
                  <a:lnTo>
                    <a:pt x="5778" y="496"/>
                  </a:lnTo>
                  <a:lnTo>
                    <a:pt x="5779" y="505"/>
                  </a:lnTo>
                  <a:lnTo>
                    <a:pt x="5780" y="515"/>
                  </a:lnTo>
                  <a:lnTo>
                    <a:pt x="5780" y="524"/>
                  </a:lnTo>
                  <a:lnTo>
                    <a:pt x="5781" y="533"/>
                  </a:lnTo>
                  <a:lnTo>
                    <a:pt x="5781" y="533"/>
                  </a:lnTo>
                  <a:lnTo>
                    <a:pt x="5782" y="542"/>
                  </a:lnTo>
                  <a:lnTo>
                    <a:pt x="5783" y="551"/>
                  </a:lnTo>
                  <a:lnTo>
                    <a:pt x="5784" y="561"/>
                  </a:lnTo>
                  <a:lnTo>
                    <a:pt x="5785" y="570"/>
                  </a:lnTo>
                  <a:lnTo>
                    <a:pt x="5786" y="579"/>
                  </a:lnTo>
                  <a:lnTo>
                    <a:pt x="5786" y="589"/>
                  </a:lnTo>
                  <a:lnTo>
                    <a:pt x="5787" y="598"/>
                  </a:lnTo>
                  <a:lnTo>
                    <a:pt x="5788" y="607"/>
                  </a:lnTo>
                  <a:lnTo>
                    <a:pt x="5789" y="616"/>
                  </a:lnTo>
                  <a:lnTo>
                    <a:pt x="5790" y="626"/>
                  </a:lnTo>
                  <a:lnTo>
                    <a:pt x="5791" y="635"/>
                  </a:lnTo>
                  <a:lnTo>
                    <a:pt x="5792" y="644"/>
                  </a:lnTo>
                  <a:lnTo>
                    <a:pt x="5793" y="653"/>
                  </a:lnTo>
                  <a:lnTo>
                    <a:pt x="5794" y="662"/>
                  </a:lnTo>
                  <a:lnTo>
                    <a:pt x="5794" y="671"/>
                  </a:lnTo>
                  <a:lnTo>
                    <a:pt x="5795" y="680"/>
                  </a:lnTo>
                  <a:lnTo>
                    <a:pt x="5796" y="690"/>
                  </a:lnTo>
                  <a:lnTo>
                    <a:pt x="5797" y="699"/>
                  </a:lnTo>
                  <a:lnTo>
                    <a:pt x="5798" y="708"/>
                  </a:lnTo>
                  <a:lnTo>
                    <a:pt x="5799" y="717"/>
                  </a:lnTo>
                  <a:lnTo>
                    <a:pt x="5800" y="726"/>
                  </a:lnTo>
                  <a:lnTo>
                    <a:pt x="5801" y="735"/>
                  </a:lnTo>
                  <a:lnTo>
                    <a:pt x="5801" y="744"/>
                  </a:lnTo>
                  <a:lnTo>
                    <a:pt x="5802" y="753"/>
                  </a:lnTo>
                  <a:lnTo>
                    <a:pt x="5803" y="762"/>
                  </a:lnTo>
                  <a:lnTo>
                    <a:pt x="5804" y="771"/>
                  </a:lnTo>
                  <a:lnTo>
                    <a:pt x="5805" y="779"/>
                  </a:lnTo>
                  <a:lnTo>
                    <a:pt x="5806" y="788"/>
                  </a:lnTo>
                  <a:lnTo>
                    <a:pt x="5807" y="797"/>
                  </a:lnTo>
                  <a:lnTo>
                    <a:pt x="5808" y="806"/>
                  </a:lnTo>
                  <a:lnTo>
                    <a:pt x="5808" y="815"/>
                  </a:lnTo>
                  <a:lnTo>
                    <a:pt x="5809" y="824"/>
                  </a:lnTo>
                  <a:lnTo>
                    <a:pt x="5810" y="833"/>
                  </a:lnTo>
                  <a:lnTo>
                    <a:pt x="5811" y="841"/>
                  </a:lnTo>
                  <a:lnTo>
                    <a:pt x="5812" y="850"/>
                  </a:lnTo>
                  <a:lnTo>
                    <a:pt x="5813" y="859"/>
                  </a:lnTo>
                  <a:lnTo>
                    <a:pt x="5814" y="868"/>
                  </a:lnTo>
                  <a:lnTo>
                    <a:pt x="5815" y="876"/>
                  </a:lnTo>
                  <a:lnTo>
                    <a:pt x="5816" y="885"/>
                  </a:lnTo>
                  <a:lnTo>
                    <a:pt x="5816" y="894"/>
                  </a:lnTo>
                  <a:lnTo>
                    <a:pt x="5817" y="902"/>
                  </a:lnTo>
                  <a:lnTo>
                    <a:pt x="5818" y="911"/>
                  </a:lnTo>
                  <a:lnTo>
                    <a:pt x="5819" y="920"/>
                  </a:lnTo>
                  <a:lnTo>
                    <a:pt x="5820" y="928"/>
                  </a:lnTo>
                  <a:lnTo>
                    <a:pt x="5821" y="937"/>
                  </a:lnTo>
                  <a:lnTo>
                    <a:pt x="5822" y="946"/>
                  </a:lnTo>
                  <a:lnTo>
                    <a:pt x="5823" y="954"/>
                  </a:lnTo>
                  <a:lnTo>
                    <a:pt x="5823" y="963"/>
                  </a:lnTo>
                  <a:lnTo>
                    <a:pt x="5824" y="971"/>
                  </a:lnTo>
                  <a:lnTo>
                    <a:pt x="5825" y="980"/>
                  </a:lnTo>
                  <a:lnTo>
                    <a:pt x="5826" y="988"/>
                  </a:lnTo>
                  <a:lnTo>
                    <a:pt x="5827" y="997"/>
                  </a:lnTo>
                  <a:lnTo>
                    <a:pt x="5828" y="1005"/>
                  </a:lnTo>
                  <a:lnTo>
                    <a:pt x="5829" y="1014"/>
                  </a:lnTo>
                  <a:lnTo>
                    <a:pt x="5830" y="1022"/>
                  </a:lnTo>
                  <a:lnTo>
                    <a:pt x="5830" y="1031"/>
                  </a:lnTo>
                  <a:lnTo>
                    <a:pt x="5831" y="1039"/>
                  </a:lnTo>
                  <a:lnTo>
                    <a:pt x="5832" y="1047"/>
                  </a:lnTo>
                  <a:lnTo>
                    <a:pt x="5833" y="1056"/>
                  </a:lnTo>
                  <a:lnTo>
                    <a:pt x="5834" y="1064"/>
                  </a:lnTo>
                  <a:lnTo>
                    <a:pt x="5835" y="1072"/>
                  </a:lnTo>
                  <a:lnTo>
                    <a:pt x="5836" y="1081"/>
                  </a:lnTo>
                  <a:lnTo>
                    <a:pt x="5837" y="1089"/>
                  </a:lnTo>
                  <a:lnTo>
                    <a:pt x="5838" y="1097"/>
                  </a:lnTo>
                  <a:lnTo>
                    <a:pt x="5838" y="1106"/>
                  </a:lnTo>
                  <a:lnTo>
                    <a:pt x="5839" y="1114"/>
                  </a:lnTo>
                  <a:lnTo>
                    <a:pt x="5840" y="1122"/>
                  </a:lnTo>
                  <a:lnTo>
                    <a:pt x="5841" y="1130"/>
                  </a:lnTo>
                  <a:lnTo>
                    <a:pt x="5842" y="1138"/>
                  </a:lnTo>
                  <a:lnTo>
                    <a:pt x="5843" y="1147"/>
                  </a:lnTo>
                  <a:lnTo>
                    <a:pt x="5844" y="1155"/>
                  </a:lnTo>
                  <a:lnTo>
                    <a:pt x="5845" y="1163"/>
                  </a:lnTo>
                  <a:lnTo>
                    <a:pt x="5845" y="1171"/>
                  </a:lnTo>
                  <a:lnTo>
                    <a:pt x="5846" y="1179"/>
                  </a:lnTo>
                  <a:lnTo>
                    <a:pt x="5847" y="1187"/>
                  </a:lnTo>
                  <a:lnTo>
                    <a:pt x="5848" y="1195"/>
                  </a:lnTo>
                  <a:lnTo>
                    <a:pt x="5849" y="1203"/>
                  </a:lnTo>
                  <a:lnTo>
                    <a:pt x="5850" y="1211"/>
                  </a:lnTo>
                  <a:lnTo>
                    <a:pt x="5851" y="1219"/>
                  </a:lnTo>
                  <a:lnTo>
                    <a:pt x="5852" y="1227"/>
                  </a:lnTo>
                  <a:lnTo>
                    <a:pt x="5852" y="1235"/>
                  </a:lnTo>
                  <a:lnTo>
                    <a:pt x="5853" y="1243"/>
                  </a:lnTo>
                  <a:lnTo>
                    <a:pt x="5854" y="1251"/>
                  </a:lnTo>
                  <a:lnTo>
                    <a:pt x="5855" y="1259"/>
                  </a:lnTo>
                  <a:lnTo>
                    <a:pt x="5856" y="1267"/>
                  </a:lnTo>
                  <a:lnTo>
                    <a:pt x="5857" y="1275"/>
                  </a:lnTo>
                  <a:lnTo>
                    <a:pt x="5858" y="1283"/>
                  </a:lnTo>
                  <a:lnTo>
                    <a:pt x="5859" y="1291"/>
                  </a:lnTo>
                  <a:lnTo>
                    <a:pt x="5860" y="1299"/>
                  </a:lnTo>
                  <a:lnTo>
                    <a:pt x="5860" y="1307"/>
                  </a:lnTo>
                  <a:lnTo>
                    <a:pt x="5861" y="1314"/>
                  </a:lnTo>
                  <a:lnTo>
                    <a:pt x="5862" y="1322"/>
                  </a:lnTo>
                  <a:lnTo>
                    <a:pt x="5863" y="1330"/>
                  </a:lnTo>
                  <a:lnTo>
                    <a:pt x="5864" y="1338"/>
                  </a:lnTo>
                  <a:lnTo>
                    <a:pt x="5865" y="1346"/>
                  </a:lnTo>
                  <a:lnTo>
                    <a:pt x="5866" y="1353"/>
                  </a:lnTo>
                  <a:lnTo>
                    <a:pt x="5867" y="1361"/>
                  </a:lnTo>
                  <a:lnTo>
                    <a:pt x="5867" y="1369"/>
                  </a:lnTo>
                  <a:lnTo>
                    <a:pt x="5868" y="1376"/>
                  </a:lnTo>
                  <a:lnTo>
                    <a:pt x="5869" y="1384"/>
                  </a:lnTo>
                  <a:lnTo>
                    <a:pt x="5870" y="1392"/>
                  </a:lnTo>
                  <a:lnTo>
                    <a:pt x="5871" y="1399"/>
                  </a:lnTo>
                  <a:lnTo>
                    <a:pt x="5872" y="1407"/>
                  </a:lnTo>
                  <a:lnTo>
                    <a:pt x="5873" y="1415"/>
                  </a:lnTo>
                  <a:lnTo>
                    <a:pt x="5874" y="1422"/>
                  </a:lnTo>
                  <a:lnTo>
                    <a:pt x="5874" y="1430"/>
                  </a:lnTo>
                  <a:lnTo>
                    <a:pt x="5875" y="1437"/>
                  </a:lnTo>
                  <a:lnTo>
                    <a:pt x="5876" y="1445"/>
                  </a:lnTo>
                  <a:lnTo>
                    <a:pt x="5877" y="1452"/>
                  </a:lnTo>
                  <a:lnTo>
                    <a:pt x="5878" y="1460"/>
                  </a:lnTo>
                  <a:lnTo>
                    <a:pt x="5879" y="1467"/>
                  </a:lnTo>
                  <a:lnTo>
                    <a:pt x="5880" y="1475"/>
                  </a:lnTo>
                  <a:lnTo>
                    <a:pt x="5881" y="1482"/>
                  </a:lnTo>
                  <a:lnTo>
                    <a:pt x="5881" y="1490"/>
                  </a:lnTo>
                  <a:lnTo>
                    <a:pt x="5882" y="1497"/>
                  </a:lnTo>
                  <a:lnTo>
                    <a:pt x="5883" y="1504"/>
                  </a:lnTo>
                  <a:lnTo>
                    <a:pt x="5884" y="1512"/>
                  </a:lnTo>
                  <a:lnTo>
                    <a:pt x="5885" y="1519"/>
                  </a:lnTo>
                  <a:lnTo>
                    <a:pt x="5886" y="1526"/>
                  </a:lnTo>
                  <a:lnTo>
                    <a:pt x="5887" y="1534"/>
                  </a:lnTo>
                  <a:lnTo>
                    <a:pt x="5888" y="1541"/>
                  </a:lnTo>
                  <a:lnTo>
                    <a:pt x="5889" y="1548"/>
                  </a:lnTo>
                  <a:lnTo>
                    <a:pt x="5889" y="1556"/>
                  </a:lnTo>
                  <a:lnTo>
                    <a:pt x="5890" y="1563"/>
                  </a:lnTo>
                  <a:lnTo>
                    <a:pt x="5891" y="1570"/>
                  </a:lnTo>
                  <a:lnTo>
                    <a:pt x="5892" y="1577"/>
                  </a:lnTo>
                  <a:lnTo>
                    <a:pt x="5893" y="1585"/>
                  </a:lnTo>
                  <a:lnTo>
                    <a:pt x="5894" y="1592"/>
                  </a:lnTo>
                  <a:lnTo>
                    <a:pt x="5895" y="1599"/>
                  </a:lnTo>
                  <a:lnTo>
                    <a:pt x="5896" y="1606"/>
                  </a:lnTo>
                  <a:lnTo>
                    <a:pt x="5896" y="1613"/>
                  </a:lnTo>
                  <a:lnTo>
                    <a:pt x="5897" y="1620"/>
                  </a:lnTo>
                  <a:lnTo>
                    <a:pt x="5898" y="1627"/>
                  </a:lnTo>
                  <a:lnTo>
                    <a:pt x="5899" y="1635"/>
                  </a:lnTo>
                  <a:lnTo>
                    <a:pt x="5900" y="1642"/>
                  </a:lnTo>
                  <a:lnTo>
                    <a:pt x="5901" y="1649"/>
                  </a:lnTo>
                  <a:lnTo>
                    <a:pt x="5902" y="1656"/>
                  </a:lnTo>
                  <a:lnTo>
                    <a:pt x="5903" y="1663"/>
                  </a:lnTo>
                  <a:lnTo>
                    <a:pt x="5903" y="1670"/>
                  </a:lnTo>
                  <a:lnTo>
                    <a:pt x="5904" y="1677"/>
                  </a:lnTo>
                  <a:lnTo>
                    <a:pt x="5905" y="1684"/>
                  </a:lnTo>
                  <a:lnTo>
                    <a:pt x="5906" y="1691"/>
                  </a:lnTo>
                  <a:lnTo>
                    <a:pt x="5907" y="1698"/>
                  </a:lnTo>
                  <a:lnTo>
                    <a:pt x="5908" y="1704"/>
                  </a:lnTo>
                  <a:lnTo>
                    <a:pt x="5909" y="1711"/>
                  </a:lnTo>
                  <a:lnTo>
                    <a:pt x="5910" y="1718"/>
                  </a:lnTo>
                  <a:lnTo>
                    <a:pt x="5911" y="1725"/>
                  </a:lnTo>
                  <a:lnTo>
                    <a:pt x="5911" y="1732"/>
                  </a:lnTo>
                  <a:lnTo>
                    <a:pt x="5912" y="1739"/>
                  </a:lnTo>
                  <a:lnTo>
                    <a:pt x="5913" y="1746"/>
                  </a:lnTo>
                  <a:lnTo>
                    <a:pt x="5914" y="1752"/>
                  </a:lnTo>
                  <a:lnTo>
                    <a:pt x="5915" y="1759"/>
                  </a:lnTo>
                  <a:lnTo>
                    <a:pt x="5916" y="1766"/>
                  </a:lnTo>
                  <a:lnTo>
                    <a:pt x="5917" y="1773"/>
                  </a:lnTo>
                  <a:lnTo>
                    <a:pt x="5918" y="1779"/>
                  </a:lnTo>
                  <a:lnTo>
                    <a:pt x="5918" y="1786"/>
                  </a:lnTo>
                  <a:lnTo>
                    <a:pt x="5919" y="1793"/>
                  </a:lnTo>
                  <a:lnTo>
                    <a:pt x="5920" y="1799"/>
                  </a:lnTo>
                  <a:lnTo>
                    <a:pt x="5921" y="1806"/>
                  </a:lnTo>
                  <a:lnTo>
                    <a:pt x="5922" y="1813"/>
                  </a:lnTo>
                  <a:lnTo>
                    <a:pt x="5923" y="1819"/>
                  </a:lnTo>
                  <a:lnTo>
                    <a:pt x="5924" y="1826"/>
                  </a:lnTo>
                  <a:lnTo>
                    <a:pt x="5925" y="1833"/>
                  </a:lnTo>
                  <a:lnTo>
                    <a:pt x="5925" y="1839"/>
                  </a:lnTo>
                  <a:lnTo>
                    <a:pt x="5926" y="1846"/>
                  </a:lnTo>
                  <a:lnTo>
                    <a:pt x="5927" y="1852"/>
                  </a:lnTo>
                  <a:lnTo>
                    <a:pt x="5928" y="1859"/>
                  </a:lnTo>
                  <a:lnTo>
                    <a:pt x="5929" y="1865"/>
                  </a:lnTo>
                  <a:lnTo>
                    <a:pt x="5930" y="1872"/>
                  </a:lnTo>
                  <a:lnTo>
                    <a:pt x="5931" y="1878"/>
                  </a:lnTo>
                  <a:lnTo>
                    <a:pt x="5932" y="1885"/>
                  </a:lnTo>
                  <a:lnTo>
                    <a:pt x="5933" y="1891"/>
                  </a:lnTo>
                  <a:lnTo>
                    <a:pt x="5933" y="1898"/>
                  </a:lnTo>
                  <a:lnTo>
                    <a:pt x="5934" y="1904"/>
                  </a:lnTo>
                  <a:lnTo>
                    <a:pt x="5935" y="1910"/>
                  </a:lnTo>
                  <a:lnTo>
                    <a:pt x="5936" y="1917"/>
                  </a:lnTo>
                  <a:lnTo>
                    <a:pt x="5937" y="1923"/>
                  </a:lnTo>
                  <a:lnTo>
                    <a:pt x="5938" y="1929"/>
                  </a:lnTo>
                  <a:lnTo>
                    <a:pt x="5939" y="1936"/>
                  </a:lnTo>
                  <a:lnTo>
                    <a:pt x="5940" y="1942"/>
                  </a:lnTo>
                  <a:lnTo>
                    <a:pt x="5940" y="1942"/>
                  </a:lnTo>
                  <a:lnTo>
                    <a:pt x="5940" y="1948"/>
                  </a:lnTo>
                  <a:lnTo>
                    <a:pt x="5941" y="1954"/>
                  </a:lnTo>
                  <a:lnTo>
                    <a:pt x="5942" y="1960"/>
                  </a:lnTo>
                  <a:lnTo>
                    <a:pt x="5943" y="1967"/>
                  </a:lnTo>
                  <a:lnTo>
                    <a:pt x="5944" y="1973"/>
                  </a:lnTo>
                  <a:lnTo>
                    <a:pt x="5945" y="1979"/>
                  </a:lnTo>
                  <a:lnTo>
                    <a:pt x="5946" y="1985"/>
                  </a:lnTo>
                  <a:lnTo>
                    <a:pt x="5946" y="1985"/>
                  </a:lnTo>
                  <a:lnTo>
                    <a:pt x="5946" y="1991"/>
                  </a:lnTo>
                  <a:lnTo>
                    <a:pt x="5947" y="1997"/>
                  </a:lnTo>
                  <a:lnTo>
                    <a:pt x="5948" y="2003"/>
                  </a:lnTo>
                  <a:lnTo>
                    <a:pt x="5949" y="2009"/>
                  </a:lnTo>
                  <a:lnTo>
                    <a:pt x="5950" y="2015"/>
                  </a:lnTo>
                  <a:lnTo>
                    <a:pt x="5951" y="2021"/>
                  </a:lnTo>
                  <a:lnTo>
                    <a:pt x="5952" y="2027"/>
                  </a:lnTo>
                  <a:lnTo>
                    <a:pt x="5952" y="2033"/>
                  </a:lnTo>
                  <a:lnTo>
                    <a:pt x="5953" y="2039"/>
                  </a:lnTo>
                  <a:lnTo>
                    <a:pt x="5954" y="2044"/>
                  </a:lnTo>
                  <a:lnTo>
                    <a:pt x="5955" y="2050"/>
                  </a:lnTo>
                  <a:lnTo>
                    <a:pt x="5956" y="2056"/>
                  </a:lnTo>
                  <a:lnTo>
                    <a:pt x="5957" y="2062"/>
                  </a:lnTo>
                  <a:lnTo>
                    <a:pt x="5958" y="2068"/>
                  </a:lnTo>
                  <a:lnTo>
                    <a:pt x="5958" y="2068"/>
                  </a:lnTo>
                  <a:lnTo>
                    <a:pt x="5958" y="2074"/>
                  </a:lnTo>
                  <a:lnTo>
                    <a:pt x="5959" y="2079"/>
                  </a:lnTo>
                  <a:lnTo>
                    <a:pt x="5960" y="2085"/>
                  </a:lnTo>
                  <a:lnTo>
                    <a:pt x="5961" y="2091"/>
                  </a:lnTo>
                  <a:lnTo>
                    <a:pt x="5962" y="2097"/>
                  </a:lnTo>
                  <a:lnTo>
                    <a:pt x="5963" y="2102"/>
                  </a:lnTo>
                  <a:lnTo>
                    <a:pt x="5964" y="2108"/>
                  </a:lnTo>
                  <a:lnTo>
                    <a:pt x="5965" y="2114"/>
                  </a:lnTo>
                  <a:lnTo>
                    <a:pt x="5965" y="2119"/>
                  </a:lnTo>
                  <a:lnTo>
                    <a:pt x="5966" y="2125"/>
                  </a:lnTo>
                  <a:lnTo>
                    <a:pt x="5967" y="2131"/>
                  </a:lnTo>
                  <a:lnTo>
                    <a:pt x="5968" y="2136"/>
                  </a:lnTo>
                  <a:lnTo>
                    <a:pt x="5969" y="2142"/>
                  </a:lnTo>
                  <a:lnTo>
                    <a:pt x="5970" y="2148"/>
                  </a:lnTo>
                  <a:lnTo>
                    <a:pt x="5970" y="2148"/>
                  </a:lnTo>
                  <a:lnTo>
                    <a:pt x="5971" y="2153"/>
                  </a:lnTo>
                  <a:lnTo>
                    <a:pt x="5971" y="2159"/>
                  </a:lnTo>
                  <a:lnTo>
                    <a:pt x="5972" y="2164"/>
                  </a:lnTo>
                  <a:lnTo>
                    <a:pt x="5973" y="2170"/>
                  </a:lnTo>
                  <a:lnTo>
                    <a:pt x="5974" y="2175"/>
                  </a:lnTo>
                  <a:lnTo>
                    <a:pt x="5975" y="2181"/>
                  </a:lnTo>
                  <a:lnTo>
                    <a:pt x="5976" y="2186"/>
                  </a:lnTo>
                  <a:lnTo>
                    <a:pt x="5977" y="2192"/>
                  </a:lnTo>
                  <a:lnTo>
                    <a:pt x="5977" y="2197"/>
                  </a:lnTo>
                  <a:lnTo>
                    <a:pt x="5978" y="2203"/>
                  </a:lnTo>
                  <a:lnTo>
                    <a:pt x="5979" y="2208"/>
                  </a:lnTo>
                  <a:lnTo>
                    <a:pt x="5980" y="2214"/>
                  </a:lnTo>
                  <a:lnTo>
                    <a:pt x="5981" y="2219"/>
                  </a:lnTo>
                  <a:lnTo>
                    <a:pt x="5982" y="2224"/>
                  </a:lnTo>
                  <a:lnTo>
                    <a:pt x="5982" y="2224"/>
                  </a:lnTo>
                  <a:lnTo>
                    <a:pt x="5983" y="2230"/>
                  </a:lnTo>
                  <a:lnTo>
                    <a:pt x="5983" y="2235"/>
                  </a:lnTo>
                  <a:lnTo>
                    <a:pt x="5984" y="2240"/>
                  </a:lnTo>
                  <a:lnTo>
                    <a:pt x="5985" y="2246"/>
                  </a:lnTo>
                  <a:lnTo>
                    <a:pt x="5986" y="2251"/>
                  </a:lnTo>
                  <a:lnTo>
                    <a:pt x="5987" y="2256"/>
                  </a:lnTo>
                  <a:lnTo>
                    <a:pt x="5988" y="2261"/>
                  </a:lnTo>
                  <a:lnTo>
                    <a:pt x="5988" y="2261"/>
                  </a:lnTo>
                  <a:lnTo>
                    <a:pt x="5989" y="2267"/>
                  </a:lnTo>
                  <a:lnTo>
                    <a:pt x="5990" y="2272"/>
                  </a:lnTo>
                  <a:lnTo>
                    <a:pt x="5990" y="2277"/>
                  </a:lnTo>
                  <a:lnTo>
                    <a:pt x="5991" y="2282"/>
                  </a:lnTo>
                  <a:lnTo>
                    <a:pt x="5992" y="2288"/>
                  </a:lnTo>
                  <a:lnTo>
                    <a:pt x="5993" y="2293"/>
                  </a:lnTo>
                  <a:lnTo>
                    <a:pt x="5994" y="2298"/>
                  </a:lnTo>
                  <a:lnTo>
                    <a:pt x="5995" y="2303"/>
                  </a:lnTo>
                  <a:lnTo>
                    <a:pt x="5996" y="2308"/>
                  </a:lnTo>
                  <a:lnTo>
                    <a:pt x="5997" y="2314"/>
                  </a:lnTo>
                  <a:lnTo>
                    <a:pt x="5997" y="2319"/>
                  </a:lnTo>
                  <a:lnTo>
                    <a:pt x="5998" y="2324"/>
                  </a:lnTo>
                  <a:lnTo>
                    <a:pt x="5999" y="2329"/>
                  </a:lnTo>
                  <a:lnTo>
                    <a:pt x="6000" y="2334"/>
                  </a:lnTo>
                  <a:lnTo>
                    <a:pt x="6001" y="2339"/>
                  </a:lnTo>
                  <a:lnTo>
                    <a:pt x="6002" y="2344"/>
                  </a:lnTo>
                  <a:lnTo>
                    <a:pt x="6003" y="2349"/>
                  </a:lnTo>
                  <a:lnTo>
                    <a:pt x="6003" y="2354"/>
                  </a:lnTo>
                  <a:lnTo>
                    <a:pt x="6004" y="2359"/>
                  </a:lnTo>
                  <a:lnTo>
                    <a:pt x="6005" y="2364"/>
                  </a:lnTo>
                  <a:lnTo>
                    <a:pt x="6006" y="2369"/>
                  </a:lnTo>
                  <a:lnTo>
                    <a:pt x="6007" y="2374"/>
                  </a:lnTo>
                  <a:lnTo>
                    <a:pt x="6008" y="2379"/>
                  </a:lnTo>
                  <a:lnTo>
                    <a:pt x="6009" y="2384"/>
                  </a:lnTo>
                  <a:lnTo>
                    <a:pt x="6010" y="2389"/>
                  </a:lnTo>
                  <a:lnTo>
                    <a:pt x="6010" y="2389"/>
                  </a:lnTo>
                  <a:lnTo>
                    <a:pt x="6010" y="2394"/>
                  </a:lnTo>
                  <a:lnTo>
                    <a:pt x="6011" y="2398"/>
                  </a:lnTo>
                  <a:lnTo>
                    <a:pt x="6012" y="2403"/>
                  </a:lnTo>
                  <a:lnTo>
                    <a:pt x="6013" y="2408"/>
                  </a:lnTo>
                  <a:lnTo>
                    <a:pt x="6014" y="2413"/>
                  </a:lnTo>
                  <a:lnTo>
                    <a:pt x="6015" y="2417"/>
                  </a:lnTo>
                  <a:lnTo>
                    <a:pt x="6016" y="2422"/>
                  </a:lnTo>
                  <a:lnTo>
                    <a:pt x="6017" y="2426"/>
                  </a:lnTo>
                  <a:lnTo>
                    <a:pt x="6017" y="2431"/>
                  </a:lnTo>
                  <a:lnTo>
                    <a:pt x="6018" y="2435"/>
                  </a:lnTo>
                  <a:lnTo>
                    <a:pt x="6019" y="2440"/>
                  </a:lnTo>
                  <a:lnTo>
                    <a:pt x="6020" y="2444"/>
                  </a:lnTo>
                  <a:lnTo>
                    <a:pt x="6021" y="2448"/>
                  </a:lnTo>
                  <a:lnTo>
                    <a:pt x="6022" y="2452"/>
                  </a:lnTo>
                  <a:lnTo>
                    <a:pt x="6023" y="2457"/>
                  </a:lnTo>
                  <a:lnTo>
                    <a:pt x="6024" y="2461"/>
                  </a:lnTo>
                  <a:lnTo>
                    <a:pt x="6024" y="2465"/>
                  </a:lnTo>
                  <a:lnTo>
                    <a:pt x="6025" y="2469"/>
                  </a:lnTo>
                  <a:lnTo>
                    <a:pt x="6026" y="2473"/>
                  </a:lnTo>
                  <a:lnTo>
                    <a:pt x="6027" y="2477"/>
                  </a:lnTo>
                  <a:lnTo>
                    <a:pt x="6028" y="2481"/>
                  </a:lnTo>
                  <a:lnTo>
                    <a:pt x="6029" y="2485"/>
                  </a:lnTo>
                  <a:lnTo>
                    <a:pt x="6030" y="2488"/>
                  </a:lnTo>
                  <a:lnTo>
                    <a:pt x="6030" y="2492"/>
                  </a:lnTo>
                  <a:lnTo>
                    <a:pt x="6031" y="2496"/>
                  </a:lnTo>
                  <a:lnTo>
                    <a:pt x="6032" y="2500"/>
                  </a:lnTo>
                  <a:lnTo>
                    <a:pt x="6033" y="2503"/>
                  </a:lnTo>
                  <a:lnTo>
                    <a:pt x="6034" y="2507"/>
                  </a:lnTo>
                  <a:lnTo>
                    <a:pt x="6035" y="2510"/>
                  </a:lnTo>
                  <a:lnTo>
                    <a:pt x="6036" y="2514"/>
                  </a:lnTo>
                  <a:lnTo>
                    <a:pt x="6037" y="2517"/>
                  </a:lnTo>
                  <a:lnTo>
                    <a:pt x="6037" y="2521"/>
                  </a:lnTo>
                  <a:lnTo>
                    <a:pt x="6038" y="2524"/>
                  </a:lnTo>
                  <a:lnTo>
                    <a:pt x="6039" y="2528"/>
                  </a:lnTo>
                  <a:lnTo>
                    <a:pt x="6040" y="2531"/>
                  </a:lnTo>
                  <a:lnTo>
                    <a:pt x="6041" y="2534"/>
                  </a:lnTo>
                  <a:lnTo>
                    <a:pt x="6042" y="2538"/>
                  </a:lnTo>
                  <a:lnTo>
                    <a:pt x="6043" y="2541"/>
                  </a:lnTo>
                  <a:lnTo>
                    <a:pt x="6044" y="2544"/>
                  </a:lnTo>
                  <a:lnTo>
                    <a:pt x="6044" y="2547"/>
                  </a:lnTo>
                  <a:lnTo>
                    <a:pt x="6045" y="2550"/>
                  </a:lnTo>
                  <a:lnTo>
                    <a:pt x="6046" y="2553"/>
                  </a:lnTo>
                  <a:lnTo>
                    <a:pt x="6047" y="2556"/>
                  </a:lnTo>
                  <a:lnTo>
                    <a:pt x="6048" y="2559"/>
                  </a:lnTo>
                  <a:lnTo>
                    <a:pt x="6049" y="2562"/>
                  </a:lnTo>
                  <a:lnTo>
                    <a:pt x="6050" y="2565"/>
                  </a:lnTo>
                  <a:lnTo>
                    <a:pt x="6051" y="2568"/>
                  </a:lnTo>
                  <a:lnTo>
                    <a:pt x="6051" y="2571"/>
                  </a:lnTo>
                  <a:lnTo>
                    <a:pt x="6052" y="2574"/>
                  </a:lnTo>
                  <a:lnTo>
                    <a:pt x="6053" y="2577"/>
                  </a:lnTo>
                  <a:lnTo>
                    <a:pt x="6054" y="2580"/>
                  </a:lnTo>
                  <a:lnTo>
                    <a:pt x="6055" y="2582"/>
                  </a:lnTo>
                  <a:lnTo>
                    <a:pt x="6056" y="2585"/>
                  </a:lnTo>
                  <a:lnTo>
                    <a:pt x="6057" y="2588"/>
                  </a:lnTo>
                  <a:lnTo>
                    <a:pt x="6057" y="2588"/>
                  </a:lnTo>
                  <a:lnTo>
                    <a:pt x="6058" y="2590"/>
                  </a:lnTo>
                  <a:lnTo>
                    <a:pt x="6058" y="2593"/>
                  </a:lnTo>
                  <a:lnTo>
                    <a:pt x="6059" y="2595"/>
                  </a:lnTo>
                  <a:lnTo>
                    <a:pt x="6060" y="2598"/>
                  </a:lnTo>
                  <a:lnTo>
                    <a:pt x="6061" y="2600"/>
                  </a:lnTo>
                  <a:lnTo>
                    <a:pt x="6062" y="2603"/>
                  </a:lnTo>
                  <a:lnTo>
                    <a:pt x="6063" y="2606"/>
                  </a:lnTo>
                  <a:lnTo>
                    <a:pt x="6063" y="2608"/>
                  </a:lnTo>
                  <a:lnTo>
                    <a:pt x="6064" y="2611"/>
                  </a:lnTo>
                  <a:lnTo>
                    <a:pt x="6065" y="2613"/>
                  </a:lnTo>
                  <a:lnTo>
                    <a:pt x="6066" y="2616"/>
                  </a:lnTo>
                  <a:lnTo>
                    <a:pt x="6067" y="2618"/>
                  </a:lnTo>
                  <a:lnTo>
                    <a:pt x="6068" y="2621"/>
                  </a:lnTo>
                  <a:lnTo>
                    <a:pt x="6069" y="2623"/>
                  </a:lnTo>
                  <a:lnTo>
                    <a:pt x="6069" y="2626"/>
                  </a:lnTo>
                  <a:lnTo>
                    <a:pt x="6070" y="2628"/>
                  </a:lnTo>
                  <a:lnTo>
                    <a:pt x="6070" y="2628"/>
                  </a:lnTo>
                  <a:lnTo>
                    <a:pt x="6071" y="2631"/>
                  </a:lnTo>
                  <a:lnTo>
                    <a:pt x="6072" y="2633"/>
                  </a:lnTo>
                  <a:lnTo>
                    <a:pt x="6073" y="2636"/>
                  </a:lnTo>
                  <a:lnTo>
                    <a:pt x="6074" y="2638"/>
                  </a:lnTo>
                  <a:lnTo>
                    <a:pt x="6075" y="2641"/>
                  </a:lnTo>
                  <a:lnTo>
                    <a:pt x="6076" y="2643"/>
                  </a:lnTo>
                  <a:lnTo>
                    <a:pt x="6076" y="2646"/>
                  </a:lnTo>
                  <a:lnTo>
                    <a:pt x="6077" y="2648"/>
                  </a:lnTo>
                  <a:lnTo>
                    <a:pt x="6078" y="2651"/>
                  </a:lnTo>
                  <a:lnTo>
                    <a:pt x="6079" y="2653"/>
                  </a:lnTo>
                  <a:lnTo>
                    <a:pt x="6080" y="2656"/>
                  </a:lnTo>
                  <a:lnTo>
                    <a:pt x="6081" y="2658"/>
                  </a:lnTo>
                  <a:lnTo>
                    <a:pt x="6082" y="2661"/>
                  </a:lnTo>
                  <a:lnTo>
                    <a:pt x="6083" y="2663"/>
                  </a:lnTo>
                  <a:lnTo>
                    <a:pt x="6083" y="2665"/>
                  </a:lnTo>
                  <a:lnTo>
                    <a:pt x="6084" y="2668"/>
                  </a:lnTo>
                  <a:lnTo>
                    <a:pt x="6085" y="2670"/>
                  </a:lnTo>
                  <a:lnTo>
                    <a:pt x="6086" y="2673"/>
                  </a:lnTo>
                  <a:lnTo>
                    <a:pt x="6087" y="2675"/>
                  </a:lnTo>
                  <a:lnTo>
                    <a:pt x="6088" y="2677"/>
                  </a:lnTo>
                  <a:lnTo>
                    <a:pt x="6089" y="2680"/>
                  </a:lnTo>
                  <a:lnTo>
                    <a:pt x="6090" y="2682"/>
                  </a:lnTo>
                  <a:lnTo>
                    <a:pt x="6090" y="2685"/>
                  </a:lnTo>
                  <a:lnTo>
                    <a:pt x="6091" y="2687"/>
                  </a:lnTo>
                  <a:lnTo>
                    <a:pt x="6092" y="2689"/>
                  </a:lnTo>
                  <a:lnTo>
                    <a:pt x="6093" y="2692"/>
                  </a:lnTo>
                  <a:lnTo>
                    <a:pt x="6094" y="2694"/>
                  </a:lnTo>
                  <a:lnTo>
                    <a:pt x="6095" y="2696"/>
                  </a:lnTo>
                  <a:lnTo>
                    <a:pt x="6096" y="2699"/>
                  </a:lnTo>
                  <a:lnTo>
                    <a:pt x="6097" y="2701"/>
                  </a:lnTo>
                  <a:lnTo>
                    <a:pt x="6097" y="2703"/>
                  </a:lnTo>
                  <a:lnTo>
                    <a:pt x="6098" y="2706"/>
                  </a:lnTo>
                  <a:lnTo>
                    <a:pt x="6099" y="2708"/>
                  </a:lnTo>
                  <a:lnTo>
                    <a:pt x="6100" y="2710"/>
                  </a:lnTo>
                  <a:lnTo>
                    <a:pt x="6101" y="2712"/>
                  </a:lnTo>
                  <a:lnTo>
                    <a:pt x="6102" y="2715"/>
                  </a:lnTo>
                  <a:lnTo>
                    <a:pt x="6103" y="2717"/>
                  </a:lnTo>
                  <a:lnTo>
                    <a:pt x="6103" y="2719"/>
                  </a:lnTo>
                  <a:lnTo>
                    <a:pt x="6104" y="2722"/>
                  </a:lnTo>
                  <a:lnTo>
                    <a:pt x="6105" y="2724"/>
                  </a:lnTo>
                  <a:lnTo>
                    <a:pt x="6106" y="2726"/>
                  </a:lnTo>
                  <a:lnTo>
                    <a:pt x="6107" y="2728"/>
                  </a:lnTo>
                  <a:lnTo>
                    <a:pt x="6108" y="2730"/>
                  </a:lnTo>
                  <a:lnTo>
                    <a:pt x="6109" y="2733"/>
                  </a:lnTo>
                  <a:lnTo>
                    <a:pt x="6110" y="2735"/>
                  </a:lnTo>
                  <a:lnTo>
                    <a:pt x="6110" y="2737"/>
                  </a:lnTo>
                  <a:lnTo>
                    <a:pt x="6111" y="2739"/>
                  </a:lnTo>
                  <a:lnTo>
                    <a:pt x="6112" y="2741"/>
                  </a:lnTo>
                  <a:lnTo>
                    <a:pt x="6113" y="2744"/>
                  </a:lnTo>
                  <a:lnTo>
                    <a:pt x="6114" y="2746"/>
                  </a:lnTo>
                  <a:lnTo>
                    <a:pt x="6115" y="2748"/>
                  </a:lnTo>
                  <a:lnTo>
                    <a:pt x="6116" y="2750"/>
                  </a:lnTo>
                  <a:lnTo>
                    <a:pt x="6117" y="2752"/>
                  </a:lnTo>
                  <a:lnTo>
                    <a:pt x="6117" y="2754"/>
                  </a:lnTo>
                  <a:lnTo>
                    <a:pt x="6118" y="2757"/>
                  </a:lnTo>
                  <a:lnTo>
                    <a:pt x="6119" y="2759"/>
                  </a:lnTo>
                  <a:lnTo>
                    <a:pt x="6120" y="2761"/>
                  </a:lnTo>
                  <a:lnTo>
                    <a:pt x="6121" y="2763"/>
                  </a:lnTo>
                  <a:lnTo>
                    <a:pt x="6122" y="2765"/>
                  </a:lnTo>
                  <a:lnTo>
                    <a:pt x="6123" y="2767"/>
                  </a:lnTo>
                  <a:lnTo>
                    <a:pt x="6124" y="2769"/>
                  </a:lnTo>
                  <a:lnTo>
                    <a:pt x="6124" y="2771"/>
                  </a:lnTo>
                  <a:lnTo>
                    <a:pt x="6125" y="2773"/>
                  </a:lnTo>
                  <a:lnTo>
                    <a:pt x="6126" y="2776"/>
                  </a:lnTo>
                  <a:lnTo>
                    <a:pt x="6127" y="2778"/>
                  </a:lnTo>
                  <a:lnTo>
                    <a:pt x="6128" y="2780"/>
                  </a:lnTo>
                  <a:lnTo>
                    <a:pt x="6129" y="2782"/>
                  </a:lnTo>
                  <a:lnTo>
                    <a:pt x="6130" y="2784"/>
                  </a:lnTo>
                  <a:lnTo>
                    <a:pt x="6131" y="2786"/>
                  </a:lnTo>
                  <a:lnTo>
                    <a:pt x="6131" y="2788"/>
                  </a:lnTo>
                  <a:lnTo>
                    <a:pt x="6132" y="2790"/>
                  </a:lnTo>
                  <a:lnTo>
                    <a:pt x="6133" y="2792"/>
                  </a:lnTo>
                  <a:lnTo>
                    <a:pt x="6134" y="2794"/>
                  </a:lnTo>
                  <a:lnTo>
                    <a:pt x="6135" y="2796"/>
                  </a:lnTo>
                  <a:lnTo>
                    <a:pt x="6136" y="2798"/>
                  </a:lnTo>
                  <a:lnTo>
                    <a:pt x="6137" y="2800"/>
                  </a:lnTo>
                  <a:lnTo>
                    <a:pt x="6138" y="2802"/>
                  </a:lnTo>
                  <a:lnTo>
                    <a:pt x="6138" y="2804"/>
                  </a:lnTo>
                  <a:lnTo>
                    <a:pt x="6139" y="2806"/>
                  </a:lnTo>
                  <a:lnTo>
                    <a:pt x="6140" y="2808"/>
                  </a:lnTo>
                  <a:lnTo>
                    <a:pt x="6141" y="2810"/>
                  </a:lnTo>
                  <a:lnTo>
                    <a:pt x="6142" y="2812"/>
                  </a:lnTo>
                  <a:lnTo>
                    <a:pt x="6143" y="2814"/>
                  </a:lnTo>
                  <a:lnTo>
                    <a:pt x="6144" y="2815"/>
                  </a:lnTo>
                  <a:lnTo>
                    <a:pt x="6145" y="2817"/>
                  </a:lnTo>
                  <a:lnTo>
                    <a:pt x="6145" y="2819"/>
                  </a:lnTo>
                  <a:lnTo>
                    <a:pt x="6146" y="2821"/>
                  </a:lnTo>
                  <a:lnTo>
                    <a:pt x="6147" y="2823"/>
                  </a:lnTo>
                  <a:lnTo>
                    <a:pt x="6148" y="2825"/>
                  </a:lnTo>
                  <a:lnTo>
                    <a:pt x="6149" y="2827"/>
                  </a:lnTo>
                  <a:lnTo>
                    <a:pt x="6150" y="2829"/>
                  </a:lnTo>
                  <a:lnTo>
                    <a:pt x="6151" y="2831"/>
                  </a:lnTo>
                  <a:lnTo>
                    <a:pt x="6152" y="2832"/>
                  </a:lnTo>
                  <a:lnTo>
                    <a:pt x="6152" y="2834"/>
                  </a:lnTo>
                  <a:lnTo>
                    <a:pt x="6153" y="2836"/>
                  </a:lnTo>
                  <a:lnTo>
                    <a:pt x="6154" y="2838"/>
                  </a:lnTo>
                  <a:lnTo>
                    <a:pt x="6155" y="2840"/>
                  </a:lnTo>
                  <a:lnTo>
                    <a:pt x="6156" y="2842"/>
                  </a:lnTo>
                  <a:lnTo>
                    <a:pt x="6157" y="2843"/>
                  </a:lnTo>
                  <a:lnTo>
                    <a:pt x="6158" y="2845"/>
                  </a:lnTo>
                  <a:lnTo>
                    <a:pt x="6159" y="2847"/>
                  </a:lnTo>
                  <a:lnTo>
                    <a:pt x="6159" y="2849"/>
                  </a:lnTo>
                  <a:lnTo>
                    <a:pt x="6160" y="2851"/>
                  </a:lnTo>
                  <a:lnTo>
                    <a:pt x="6161" y="2852"/>
                  </a:lnTo>
                  <a:lnTo>
                    <a:pt x="6162" y="2854"/>
                  </a:lnTo>
                  <a:lnTo>
                    <a:pt x="6163" y="2856"/>
                  </a:lnTo>
                  <a:lnTo>
                    <a:pt x="6164" y="2858"/>
                  </a:lnTo>
                  <a:lnTo>
                    <a:pt x="6165" y="2860"/>
                  </a:lnTo>
                  <a:lnTo>
                    <a:pt x="6165" y="2861"/>
                  </a:lnTo>
                  <a:lnTo>
                    <a:pt x="6166" y="2863"/>
                  </a:lnTo>
                  <a:lnTo>
                    <a:pt x="6167" y="2865"/>
                  </a:lnTo>
                  <a:lnTo>
                    <a:pt x="6168" y="2866"/>
                  </a:lnTo>
                  <a:lnTo>
                    <a:pt x="6169" y="2868"/>
                  </a:lnTo>
                  <a:lnTo>
                    <a:pt x="6170" y="2870"/>
                  </a:lnTo>
                  <a:lnTo>
                    <a:pt x="6171" y="2872"/>
                  </a:lnTo>
                  <a:lnTo>
                    <a:pt x="6172" y="2873"/>
                  </a:lnTo>
                  <a:lnTo>
                    <a:pt x="6172" y="2875"/>
                  </a:lnTo>
                  <a:lnTo>
                    <a:pt x="6173" y="2877"/>
                  </a:lnTo>
                  <a:lnTo>
                    <a:pt x="6174" y="2878"/>
                  </a:lnTo>
                  <a:lnTo>
                    <a:pt x="6174" y="2878"/>
                  </a:lnTo>
                  <a:lnTo>
                    <a:pt x="6175" y="2880"/>
                  </a:lnTo>
                  <a:lnTo>
                    <a:pt x="6176" y="2882"/>
                  </a:lnTo>
                  <a:lnTo>
                    <a:pt x="6177" y="2883"/>
                  </a:lnTo>
                  <a:lnTo>
                    <a:pt x="6178" y="2885"/>
                  </a:lnTo>
                  <a:lnTo>
                    <a:pt x="6179" y="2887"/>
                  </a:lnTo>
                  <a:lnTo>
                    <a:pt x="6179" y="2888"/>
                  </a:lnTo>
                  <a:lnTo>
                    <a:pt x="6180" y="2890"/>
                  </a:lnTo>
                  <a:lnTo>
                    <a:pt x="6181" y="2891"/>
                  </a:lnTo>
                  <a:lnTo>
                    <a:pt x="6182" y="2893"/>
                  </a:lnTo>
                  <a:lnTo>
                    <a:pt x="6183" y="2895"/>
                  </a:lnTo>
                  <a:lnTo>
                    <a:pt x="6184" y="2896"/>
                  </a:lnTo>
                  <a:lnTo>
                    <a:pt x="6185" y="2898"/>
                  </a:lnTo>
                  <a:lnTo>
                    <a:pt x="6186" y="2899"/>
                  </a:lnTo>
                  <a:lnTo>
                    <a:pt x="6186" y="2901"/>
                  </a:lnTo>
                  <a:lnTo>
                    <a:pt x="6187" y="2902"/>
                  </a:lnTo>
                  <a:lnTo>
                    <a:pt x="6188" y="2904"/>
                  </a:lnTo>
                  <a:lnTo>
                    <a:pt x="6189" y="2906"/>
                  </a:lnTo>
                  <a:lnTo>
                    <a:pt x="6190" y="2907"/>
                  </a:lnTo>
                  <a:lnTo>
                    <a:pt x="6191" y="2909"/>
                  </a:lnTo>
                  <a:lnTo>
                    <a:pt x="6192" y="2910"/>
                  </a:lnTo>
                  <a:lnTo>
                    <a:pt x="6193" y="2912"/>
                  </a:lnTo>
                  <a:lnTo>
                    <a:pt x="6193" y="2913"/>
                  </a:lnTo>
                  <a:lnTo>
                    <a:pt x="6194" y="2915"/>
                  </a:lnTo>
                  <a:lnTo>
                    <a:pt x="6195" y="2916"/>
                  </a:lnTo>
                  <a:lnTo>
                    <a:pt x="6196" y="2918"/>
                  </a:lnTo>
                  <a:lnTo>
                    <a:pt x="6197" y="2919"/>
                  </a:lnTo>
                  <a:lnTo>
                    <a:pt x="6198" y="2921"/>
                  </a:lnTo>
                  <a:lnTo>
                    <a:pt x="6199" y="2922"/>
                  </a:lnTo>
                  <a:lnTo>
                    <a:pt x="6200" y="2924"/>
                  </a:lnTo>
                  <a:lnTo>
                    <a:pt x="6200" y="2925"/>
                  </a:lnTo>
                  <a:lnTo>
                    <a:pt x="6201" y="2927"/>
                  </a:lnTo>
                  <a:lnTo>
                    <a:pt x="6202" y="2928"/>
                  </a:lnTo>
                  <a:lnTo>
                    <a:pt x="6203" y="2929"/>
                  </a:lnTo>
                  <a:lnTo>
                    <a:pt x="6204" y="2931"/>
                  </a:lnTo>
                  <a:lnTo>
                    <a:pt x="6205" y="2932"/>
                  </a:lnTo>
                  <a:lnTo>
                    <a:pt x="6206" y="2934"/>
                  </a:lnTo>
                  <a:lnTo>
                    <a:pt x="6207" y="2935"/>
                  </a:lnTo>
                  <a:lnTo>
                    <a:pt x="6207" y="2936"/>
                  </a:lnTo>
                  <a:lnTo>
                    <a:pt x="6208" y="2938"/>
                  </a:lnTo>
                  <a:lnTo>
                    <a:pt x="6209" y="2939"/>
                  </a:lnTo>
                  <a:lnTo>
                    <a:pt x="6210" y="2941"/>
                  </a:lnTo>
                  <a:lnTo>
                    <a:pt x="6211" y="2942"/>
                  </a:lnTo>
                  <a:lnTo>
                    <a:pt x="6212" y="2943"/>
                  </a:lnTo>
                  <a:lnTo>
                    <a:pt x="6213" y="2945"/>
                  </a:lnTo>
                  <a:lnTo>
                    <a:pt x="6214" y="2946"/>
                  </a:lnTo>
                  <a:lnTo>
                    <a:pt x="6214" y="2947"/>
                  </a:lnTo>
                  <a:lnTo>
                    <a:pt x="6215" y="2949"/>
                  </a:lnTo>
                  <a:lnTo>
                    <a:pt x="6216" y="2950"/>
                  </a:lnTo>
                  <a:lnTo>
                    <a:pt x="6217" y="2951"/>
                  </a:lnTo>
                  <a:lnTo>
                    <a:pt x="6218" y="2953"/>
                  </a:lnTo>
                  <a:lnTo>
                    <a:pt x="6219" y="2954"/>
                  </a:lnTo>
                  <a:lnTo>
                    <a:pt x="6220" y="2955"/>
                  </a:lnTo>
                  <a:lnTo>
                    <a:pt x="6221" y="2956"/>
                  </a:lnTo>
                  <a:lnTo>
                    <a:pt x="6221" y="2958"/>
                  </a:lnTo>
                  <a:lnTo>
                    <a:pt x="6222" y="2959"/>
                  </a:lnTo>
                  <a:lnTo>
                    <a:pt x="6223" y="2960"/>
                  </a:lnTo>
                  <a:lnTo>
                    <a:pt x="6224" y="2962"/>
                  </a:lnTo>
                  <a:lnTo>
                    <a:pt x="6225" y="2963"/>
                  </a:lnTo>
                  <a:lnTo>
                    <a:pt x="6226" y="2964"/>
                  </a:lnTo>
                  <a:lnTo>
                    <a:pt x="6227" y="2965"/>
                  </a:lnTo>
                  <a:lnTo>
                    <a:pt x="6227" y="2966"/>
                  </a:lnTo>
                  <a:lnTo>
                    <a:pt x="6228" y="2968"/>
                  </a:lnTo>
                  <a:lnTo>
                    <a:pt x="6229" y="2969"/>
                  </a:lnTo>
                  <a:lnTo>
                    <a:pt x="6230" y="2970"/>
                  </a:lnTo>
                  <a:lnTo>
                    <a:pt x="6231" y="2971"/>
                  </a:lnTo>
                  <a:lnTo>
                    <a:pt x="6232" y="2973"/>
                  </a:lnTo>
                  <a:lnTo>
                    <a:pt x="6233" y="2974"/>
                  </a:lnTo>
                  <a:lnTo>
                    <a:pt x="6234" y="2975"/>
                  </a:lnTo>
                  <a:lnTo>
                    <a:pt x="6234" y="2976"/>
                  </a:lnTo>
                  <a:lnTo>
                    <a:pt x="6235" y="2977"/>
                  </a:lnTo>
                  <a:lnTo>
                    <a:pt x="6236" y="2978"/>
                  </a:lnTo>
                  <a:lnTo>
                    <a:pt x="6237" y="2980"/>
                  </a:lnTo>
                  <a:lnTo>
                    <a:pt x="6238" y="2981"/>
                  </a:lnTo>
                  <a:lnTo>
                    <a:pt x="6239" y="2982"/>
                  </a:lnTo>
                  <a:lnTo>
                    <a:pt x="6240" y="2983"/>
                  </a:lnTo>
                  <a:lnTo>
                    <a:pt x="6241" y="2984"/>
                  </a:lnTo>
                  <a:lnTo>
                    <a:pt x="6241" y="2985"/>
                  </a:lnTo>
                  <a:lnTo>
                    <a:pt x="6242" y="2986"/>
                  </a:lnTo>
                  <a:lnTo>
                    <a:pt x="6243" y="2987"/>
                  </a:lnTo>
                  <a:lnTo>
                    <a:pt x="6244" y="2988"/>
                  </a:lnTo>
                  <a:lnTo>
                    <a:pt x="6245" y="2989"/>
                  </a:lnTo>
                  <a:lnTo>
                    <a:pt x="6246" y="2991"/>
                  </a:lnTo>
                  <a:lnTo>
                    <a:pt x="6247" y="2992"/>
                  </a:lnTo>
                  <a:lnTo>
                    <a:pt x="6248" y="2993"/>
                  </a:lnTo>
                  <a:lnTo>
                    <a:pt x="6248" y="2994"/>
                  </a:lnTo>
                  <a:lnTo>
                    <a:pt x="6249" y="2995"/>
                  </a:lnTo>
                  <a:lnTo>
                    <a:pt x="6250" y="2996"/>
                  </a:lnTo>
                  <a:lnTo>
                    <a:pt x="6251" y="2997"/>
                  </a:lnTo>
                  <a:lnTo>
                    <a:pt x="6252" y="2998"/>
                  </a:lnTo>
                  <a:lnTo>
                    <a:pt x="6253" y="2999"/>
                  </a:lnTo>
                  <a:lnTo>
                    <a:pt x="6254" y="3000"/>
                  </a:lnTo>
                  <a:lnTo>
                    <a:pt x="6255" y="3001"/>
                  </a:lnTo>
                  <a:lnTo>
                    <a:pt x="6255" y="3002"/>
                  </a:lnTo>
                  <a:lnTo>
                    <a:pt x="6256" y="3003"/>
                  </a:lnTo>
                  <a:lnTo>
                    <a:pt x="6257" y="3004"/>
                  </a:lnTo>
                  <a:lnTo>
                    <a:pt x="6258" y="3005"/>
                  </a:lnTo>
                  <a:lnTo>
                    <a:pt x="6259" y="3006"/>
                  </a:lnTo>
                  <a:lnTo>
                    <a:pt x="6260" y="3007"/>
                  </a:lnTo>
                  <a:lnTo>
                    <a:pt x="6261" y="3008"/>
                  </a:lnTo>
                  <a:lnTo>
                    <a:pt x="6262" y="3009"/>
                  </a:lnTo>
                  <a:lnTo>
                    <a:pt x="6262" y="3010"/>
                  </a:lnTo>
                  <a:lnTo>
                    <a:pt x="6263" y="3011"/>
                  </a:lnTo>
                  <a:lnTo>
                    <a:pt x="6264" y="3011"/>
                  </a:lnTo>
                  <a:lnTo>
                    <a:pt x="6265" y="3012"/>
                  </a:lnTo>
                  <a:lnTo>
                    <a:pt x="6266" y="3013"/>
                  </a:lnTo>
                  <a:lnTo>
                    <a:pt x="6267" y="3014"/>
                  </a:lnTo>
                  <a:lnTo>
                    <a:pt x="6268" y="3015"/>
                  </a:lnTo>
                  <a:lnTo>
                    <a:pt x="6269" y="3016"/>
                  </a:lnTo>
                  <a:lnTo>
                    <a:pt x="6269" y="3017"/>
                  </a:lnTo>
                  <a:lnTo>
                    <a:pt x="6270" y="3018"/>
                  </a:lnTo>
                  <a:lnTo>
                    <a:pt x="6271" y="3019"/>
                  </a:lnTo>
                  <a:lnTo>
                    <a:pt x="6272" y="3019"/>
                  </a:lnTo>
                  <a:lnTo>
                    <a:pt x="6273" y="3020"/>
                  </a:lnTo>
                  <a:lnTo>
                    <a:pt x="6274" y="3021"/>
                  </a:lnTo>
                  <a:lnTo>
                    <a:pt x="6275" y="3022"/>
                  </a:lnTo>
                  <a:lnTo>
                    <a:pt x="6276" y="3023"/>
                  </a:lnTo>
                  <a:lnTo>
                    <a:pt x="6276" y="3024"/>
                  </a:lnTo>
                  <a:lnTo>
                    <a:pt x="6277" y="3024"/>
                  </a:lnTo>
                  <a:lnTo>
                    <a:pt x="6278" y="3025"/>
                  </a:lnTo>
                  <a:lnTo>
                    <a:pt x="6278" y="3025"/>
                  </a:lnTo>
                  <a:lnTo>
                    <a:pt x="6279" y="3026"/>
                  </a:lnTo>
                  <a:lnTo>
                    <a:pt x="6280" y="3027"/>
                  </a:lnTo>
                  <a:lnTo>
                    <a:pt x="6281" y="3028"/>
                  </a:lnTo>
                  <a:lnTo>
                    <a:pt x="6282" y="3028"/>
                  </a:lnTo>
                  <a:lnTo>
                    <a:pt x="6283" y="3029"/>
                  </a:lnTo>
                  <a:lnTo>
                    <a:pt x="6283" y="3030"/>
                  </a:lnTo>
                  <a:lnTo>
                    <a:pt x="6284" y="3031"/>
                  </a:lnTo>
                  <a:lnTo>
                    <a:pt x="6285" y="3031"/>
                  </a:lnTo>
                  <a:lnTo>
                    <a:pt x="6286" y="3032"/>
                  </a:lnTo>
                  <a:lnTo>
                    <a:pt x="6287" y="3033"/>
                  </a:lnTo>
                  <a:lnTo>
                    <a:pt x="6288" y="3034"/>
                  </a:lnTo>
                  <a:lnTo>
                    <a:pt x="6289" y="3034"/>
                  </a:lnTo>
                  <a:lnTo>
                    <a:pt x="6289" y="3035"/>
                  </a:lnTo>
                  <a:lnTo>
                    <a:pt x="6290" y="3036"/>
                  </a:lnTo>
                  <a:lnTo>
                    <a:pt x="6291" y="3036"/>
                  </a:lnTo>
                  <a:lnTo>
                    <a:pt x="6292" y="3037"/>
                  </a:lnTo>
                  <a:lnTo>
                    <a:pt x="6293" y="3038"/>
                  </a:lnTo>
                  <a:lnTo>
                    <a:pt x="6294" y="3038"/>
                  </a:lnTo>
                  <a:lnTo>
                    <a:pt x="6295" y="3039"/>
                  </a:lnTo>
                  <a:lnTo>
                    <a:pt x="6296" y="3040"/>
                  </a:lnTo>
                  <a:lnTo>
                    <a:pt x="6296" y="3040"/>
                  </a:lnTo>
                  <a:lnTo>
                    <a:pt x="6297" y="3041"/>
                  </a:lnTo>
                  <a:lnTo>
                    <a:pt x="6298" y="3042"/>
                  </a:lnTo>
                  <a:lnTo>
                    <a:pt x="6299" y="3042"/>
                  </a:lnTo>
                  <a:lnTo>
                    <a:pt x="6300" y="3043"/>
                  </a:lnTo>
                  <a:lnTo>
                    <a:pt x="6301" y="3044"/>
                  </a:lnTo>
                  <a:lnTo>
                    <a:pt x="6302" y="3044"/>
                  </a:lnTo>
                  <a:lnTo>
                    <a:pt x="6303" y="3045"/>
                  </a:lnTo>
                  <a:lnTo>
                    <a:pt x="6303" y="3045"/>
                  </a:lnTo>
                  <a:lnTo>
                    <a:pt x="6304" y="3046"/>
                  </a:lnTo>
                  <a:lnTo>
                    <a:pt x="6305" y="3047"/>
                  </a:lnTo>
                  <a:lnTo>
                    <a:pt x="6306" y="3047"/>
                  </a:lnTo>
                  <a:lnTo>
                    <a:pt x="6307" y="3048"/>
                  </a:lnTo>
                  <a:lnTo>
                    <a:pt x="6308" y="3048"/>
                  </a:lnTo>
                  <a:lnTo>
                    <a:pt x="6309" y="3049"/>
                  </a:lnTo>
                  <a:lnTo>
                    <a:pt x="6310" y="3049"/>
                  </a:lnTo>
                  <a:lnTo>
                    <a:pt x="6310" y="3050"/>
                  </a:lnTo>
                  <a:lnTo>
                    <a:pt x="6311" y="3050"/>
                  </a:lnTo>
                  <a:lnTo>
                    <a:pt x="6312" y="3051"/>
                  </a:lnTo>
                  <a:lnTo>
                    <a:pt x="6313" y="3051"/>
                  </a:lnTo>
                  <a:lnTo>
                    <a:pt x="6314" y="3052"/>
                  </a:lnTo>
                  <a:lnTo>
                    <a:pt x="6315" y="3052"/>
                  </a:lnTo>
                  <a:lnTo>
                    <a:pt x="6316" y="3053"/>
                  </a:lnTo>
                  <a:lnTo>
                    <a:pt x="6317" y="3053"/>
                  </a:lnTo>
                  <a:lnTo>
                    <a:pt x="6317" y="3054"/>
                  </a:lnTo>
                  <a:lnTo>
                    <a:pt x="6318" y="3054"/>
                  </a:lnTo>
                  <a:lnTo>
                    <a:pt x="6319" y="3055"/>
                  </a:lnTo>
                  <a:lnTo>
                    <a:pt x="6320" y="3055"/>
                  </a:lnTo>
                  <a:lnTo>
                    <a:pt x="6321" y="3056"/>
                  </a:lnTo>
                  <a:lnTo>
                    <a:pt x="6322" y="3056"/>
                  </a:lnTo>
                  <a:lnTo>
                    <a:pt x="6323" y="3057"/>
                  </a:lnTo>
                  <a:lnTo>
                    <a:pt x="6324" y="3057"/>
                  </a:lnTo>
                  <a:lnTo>
                    <a:pt x="6324" y="3057"/>
                  </a:lnTo>
                  <a:lnTo>
                    <a:pt x="6325" y="3058"/>
                  </a:lnTo>
                  <a:lnTo>
                    <a:pt x="6326" y="3058"/>
                  </a:lnTo>
                  <a:lnTo>
                    <a:pt x="6327" y="3059"/>
                  </a:lnTo>
                  <a:lnTo>
                    <a:pt x="6328" y="3059"/>
                  </a:lnTo>
                  <a:lnTo>
                    <a:pt x="6329" y="3059"/>
                  </a:lnTo>
                  <a:lnTo>
                    <a:pt x="6330" y="3060"/>
                  </a:lnTo>
                  <a:lnTo>
                    <a:pt x="6331" y="3060"/>
                  </a:lnTo>
                  <a:lnTo>
                    <a:pt x="6331" y="3060"/>
                  </a:lnTo>
                  <a:lnTo>
                    <a:pt x="6332" y="3061"/>
                  </a:lnTo>
                  <a:lnTo>
                    <a:pt x="6333" y="3061"/>
                  </a:lnTo>
                  <a:lnTo>
                    <a:pt x="6334" y="3061"/>
                  </a:lnTo>
                  <a:lnTo>
                    <a:pt x="6335" y="3062"/>
                  </a:lnTo>
                  <a:lnTo>
                    <a:pt x="6336" y="3062"/>
                  </a:lnTo>
                  <a:lnTo>
                    <a:pt x="6337" y="3062"/>
                  </a:lnTo>
                  <a:lnTo>
                    <a:pt x="6338" y="3063"/>
                  </a:lnTo>
                  <a:lnTo>
                    <a:pt x="6338" y="3063"/>
                  </a:lnTo>
                  <a:lnTo>
                    <a:pt x="6339" y="3063"/>
                  </a:lnTo>
                  <a:lnTo>
                    <a:pt x="6340" y="3064"/>
                  </a:lnTo>
                  <a:lnTo>
                    <a:pt x="6341" y="3064"/>
                  </a:lnTo>
                  <a:lnTo>
                    <a:pt x="6342" y="3064"/>
                  </a:lnTo>
                  <a:lnTo>
                    <a:pt x="6343" y="3064"/>
                  </a:lnTo>
                  <a:lnTo>
                    <a:pt x="6344" y="3065"/>
                  </a:lnTo>
                  <a:lnTo>
                    <a:pt x="6345" y="3065"/>
                  </a:lnTo>
                  <a:lnTo>
                    <a:pt x="6345" y="3065"/>
                  </a:lnTo>
                  <a:lnTo>
                    <a:pt x="6346" y="3065"/>
                  </a:lnTo>
                  <a:lnTo>
                    <a:pt x="6347" y="3066"/>
                  </a:lnTo>
                  <a:lnTo>
                    <a:pt x="6348" y="3066"/>
                  </a:lnTo>
                  <a:lnTo>
                    <a:pt x="6349" y="3066"/>
                  </a:lnTo>
                  <a:lnTo>
                    <a:pt x="6350" y="3066"/>
                  </a:lnTo>
                  <a:lnTo>
                    <a:pt x="6351" y="3067"/>
                  </a:lnTo>
                  <a:lnTo>
                    <a:pt x="6351" y="3067"/>
                  </a:lnTo>
                  <a:lnTo>
                    <a:pt x="6352" y="3067"/>
                  </a:lnTo>
                  <a:lnTo>
                    <a:pt x="6353" y="3067"/>
                  </a:lnTo>
                  <a:lnTo>
                    <a:pt x="6354" y="3067"/>
                  </a:lnTo>
                  <a:lnTo>
                    <a:pt x="6355" y="3067"/>
                  </a:lnTo>
                  <a:lnTo>
                    <a:pt x="6356" y="3068"/>
                  </a:lnTo>
                  <a:lnTo>
                    <a:pt x="6357" y="3068"/>
                  </a:lnTo>
                  <a:lnTo>
                    <a:pt x="6358" y="3068"/>
                  </a:lnTo>
                  <a:lnTo>
                    <a:pt x="6358" y="3068"/>
                  </a:lnTo>
                  <a:lnTo>
                    <a:pt x="6359" y="3068"/>
                  </a:lnTo>
                  <a:lnTo>
                    <a:pt x="6360" y="3068"/>
                  </a:lnTo>
                  <a:lnTo>
                    <a:pt x="6361" y="3068"/>
                  </a:lnTo>
                  <a:lnTo>
                    <a:pt x="6362" y="3068"/>
                  </a:lnTo>
                  <a:lnTo>
                    <a:pt x="6363" y="3069"/>
                  </a:lnTo>
                  <a:lnTo>
                    <a:pt x="6364" y="3069"/>
                  </a:lnTo>
                  <a:lnTo>
                    <a:pt x="6365" y="3069"/>
                  </a:lnTo>
                  <a:lnTo>
                    <a:pt x="6365" y="3069"/>
                  </a:lnTo>
                  <a:lnTo>
                    <a:pt x="6366" y="3069"/>
                  </a:lnTo>
                  <a:lnTo>
                    <a:pt x="6367" y="3069"/>
                  </a:lnTo>
                  <a:lnTo>
                    <a:pt x="6368" y="3069"/>
                  </a:lnTo>
                  <a:lnTo>
                    <a:pt x="6369" y="3069"/>
                  </a:lnTo>
                  <a:lnTo>
                    <a:pt x="6370" y="3069"/>
                  </a:lnTo>
                  <a:lnTo>
                    <a:pt x="6371" y="3069"/>
                  </a:lnTo>
                  <a:lnTo>
                    <a:pt x="6372" y="3069"/>
                  </a:lnTo>
                  <a:lnTo>
                    <a:pt x="6372" y="3069"/>
                  </a:lnTo>
                  <a:lnTo>
                    <a:pt x="6373" y="3069"/>
                  </a:lnTo>
                  <a:lnTo>
                    <a:pt x="6374" y="3069"/>
                  </a:lnTo>
                  <a:lnTo>
                    <a:pt x="6375" y="3069"/>
                  </a:lnTo>
                  <a:lnTo>
                    <a:pt x="6376" y="3069"/>
                  </a:lnTo>
                  <a:lnTo>
                    <a:pt x="6377" y="3069"/>
                  </a:lnTo>
                  <a:lnTo>
                    <a:pt x="6378" y="3069"/>
                  </a:lnTo>
                  <a:lnTo>
                    <a:pt x="6379" y="3069"/>
                  </a:lnTo>
                  <a:lnTo>
                    <a:pt x="6379" y="3069"/>
                  </a:lnTo>
                  <a:lnTo>
                    <a:pt x="6380" y="3069"/>
                  </a:lnTo>
                  <a:lnTo>
                    <a:pt x="6381" y="3069"/>
                  </a:lnTo>
                  <a:lnTo>
                    <a:pt x="6382" y="3069"/>
                  </a:lnTo>
                  <a:lnTo>
                    <a:pt x="6382" y="3069"/>
                  </a:lnTo>
                  <a:lnTo>
                    <a:pt x="6383" y="3069"/>
                  </a:lnTo>
                  <a:lnTo>
                    <a:pt x="6384" y="3069"/>
                  </a:lnTo>
                  <a:lnTo>
                    <a:pt x="6385" y="3069"/>
                  </a:lnTo>
                  <a:lnTo>
                    <a:pt x="6386" y="3069"/>
                  </a:lnTo>
                  <a:lnTo>
                    <a:pt x="6386" y="3068"/>
                  </a:lnTo>
                  <a:lnTo>
                    <a:pt x="6387" y="3068"/>
                  </a:lnTo>
                  <a:lnTo>
                    <a:pt x="6388" y="3068"/>
                  </a:lnTo>
                  <a:lnTo>
                    <a:pt x="6389" y="3068"/>
                  </a:lnTo>
                  <a:lnTo>
                    <a:pt x="6390" y="3068"/>
                  </a:lnTo>
                  <a:lnTo>
                    <a:pt x="6391" y="3068"/>
                  </a:lnTo>
                  <a:lnTo>
                    <a:pt x="6392" y="3068"/>
                  </a:lnTo>
                  <a:lnTo>
                    <a:pt x="6393" y="3068"/>
                  </a:lnTo>
                  <a:lnTo>
                    <a:pt x="6393" y="3067"/>
                  </a:lnTo>
                  <a:lnTo>
                    <a:pt x="6394" y="3067"/>
                  </a:lnTo>
                  <a:lnTo>
                    <a:pt x="6395" y="3067"/>
                  </a:lnTo>
                  <a:lnTo>
                    <a:pt x="6396" y="3067"/>
                  </a:lnTo>
                  <a:lnTo>
                    <a:pt x="6397" y="3067"/>
                  </a:lnTo>
                  <a:lnTo>
                    <a:pt x="6398" y="3066"/>
                  </a:lnTo>
                  <a:lnTo>
                    <a:pt x="6399" y="3066"/>
                  </a:lnTo>
                  <a:lnTo>
                    <a:pt x="6400" y="3066"/>
                  </a:lnTo>
                  <a:lnTo>
                    <a:pt x="6400" y="3066"/>
                  </a:lnTo>
                  <a:lnTo>
                    <a:pt x="6401" y="3066"/>
                  </a:lnTo>
                  <a:lnTo>
                    <a:pt x="6402" y="3065"/>
                  </a:lnTo>
                  <a:lnTo>
                    <a:pt x="6403" y="3065"/>
                  </a:lnTo>
                  <a:lnTo>
                    <a:pt x="6404" y="3065"/>
                  </a:lnTo>
                  <a:lnTo>
                    <a:pt x="6405" y="3065"/>
                  </a:lnTo>
                  <a:lnTo>
                    <a:pt x="6406" y="3064"/>
                  </a:lnTo>
                  <a:lnTo>
                    <a:pt x="6407" y="3064"/>
                  </a:lnTo>
                  <a:lnTo>
                    <a:pt x="6407" y="3064"/>
                  </a:lnTo>
                  <a:lnTo>
                    <a:pt x="6408" y="3064"/>
                  </a:lnTo>
                  <a:lnTo>
                    <a:pt x="6409" y="3063"/>
                  </a:lnTo>
                  <a:lnTo>
                    <a:pt x="6410" y="3063"/>
                  </a:lnTo>
                  <a:lnTo>
                    <a:pt x="6411" y="3063"/>
                  </a:lnTo>
                  <a:lnTo>
                    <a:pt x="6412" y="3062"/>
                  </a:lnTo>
                  <a:lnTo>
                    <a:pt x="6413" y="3062"/>
                  </a:lnTo>
                  <a:lnTo>
                    <a:pt x="6413" y="3062"/>
                  </a:lnTo>
                  <a:lnTo>
                    <a:pt x="6414" y="3061"/>
                  </a:lnTo>
                  <a:lnTo>
                    <a:pt x="6415" y="3061"/>
                  </a:lnTo>
                  <a:lnTo>
                    <a:pt x="6416" y="3061"/>
                  </a:lnTo>
                  <a:lnTo>
                    <a:pt x="6417" y="3060"/>
                  </a:lnTo>
                  <a:lnTo>
                    <a:pt x="6418" y="3060"/>
                  </a:lnTo>
                  <a:lnTo>
                    <a:pt x="6419" y="3060"/>
                  </a:lnTo>
                  <a:lnTo>
                    <a:pt x="6420" y="3059"/>
                  </a:lnTo>
                  <a:lnTo>
                    <a:pt x="6420" y="3059"/>
                  </a:lnTo>
                  <a:lnTo>
                    <a:pt x="6421" y="3058"/>
                  </a:lnTo>
                  <a:lnTo>
                    <a:pt x="6422" y="3058"/>
                  </a:lnTo>
                  <a:lnTo>
                    <a:pt x="6423" y="3058"/>
                  </a:lnTo>
                  <a:lnTo>
                    <a:pt x="6424" y="3057"/>
                  </a:lnTo>
                  <a:lnTo>
                    <a:pt x="6425" y="3057"/>
                  </a:lnTo>
                  <a:lnTo>
                    <a:pt x="6426" y="3056"/>
                  </a:lnTo>
                  <a:lnTo>
                    <a:pt x="6427" y="3056"/>
                  </a:lnTo>
                  <a:lnTo>
                    <a:pt x="6427" y="3056"/>
                  </a:lnTo>
                  <a:lnTo>
                    <a:pt x="6428" y="3055"/>
                  </a:lnTo>
                  <a:lnTo>
                    <a:pt x="6429" y="3055"/>
                  </a:lnTo>
                  <a:lnTo>
                    <a:pt x="6430" y="3054"/>
                  </a:lnTo>
                  <a:lnTo>
                    <a:pt x="6431" y="3054"/>
                  </a:lnTo>
                  <a:lnTo>
                    <a:pt x="6432" y="3053"/>
                  </a:lnTo>
                  <a:lnTo>
                    <a:pt x="6433" y="3053"/>
                  </a:lnTo>
                  <a:lnTo>
                    <a:pt x="6434" y="3052"/>
                  </a:lnTo>
                  <a:lnTo>
                    <a:pt x="6434" y="3052"/>
                  </a:lnTo>
                  <a:lnTo>
                    <a:pt x="6435" y="3051"/>
                  </a:lnTo>
                  <a:lnTo>
                    <a:pt x="6436" y="3051"/>
                  </a:lnTo>
                  <a:lnTo>
                    <a:pt x="6437" y="3050"/>
                  </a:lnTo>
                  <a:lnTo>
                    <a:pt x="6438" y="3050"/>
                  </a:lnTo>
                  <a:lnTo>
                    <a:pt x="6439" y="3049"/>
                  </a:lnTo>
                  <a:lnTo>
                    <a:pt x="6440" y="3049"/>
                  </a:lnTo>
                  <a:lnTo>
                    <a:pt x="6441" y="3048"/>
                  </a:lnTo>
                  <a:lnTo>
                    <a:pt x="6441" y="3047"/>
                  </a:lnTo>
                  <a:lnTo>
                    <a:pt x="6442" y="3047"/>
                  </a:lnTo>
                  <a:lnTo>
                    <a:pt x="6443" y="3046"/>
                  </a:lnTo>
                  <a:lnTo>
                    <a:pt x="6444" y="3046"/>
                  </a:lnTo>
                  <a:lnTo>
                    <a:pt x="6445" y="3045"/>
                  </a:lnTo>
                  <a:lnTo>
                    <a:pt x="6446" y="3045"/>
                  </a:lnTo>
                  <a:lnTo>
                    <a:pt x="6447" y="3044"/>
                  </a:lnTo>
                  <a:lnTo>
                    <a:pt x="6448" y="3043"/>
                  </a:lnTo>
                  <a:lnTo>
                    <a:pt x="6448" y="3043"/>
                  </a:lnTo>
                  <a:lnTo>
                    <a:pt x="6449" y="3042"/>
                  </a:lnTo>
                  <a:lnTo>
                    <a:pt x="6450" y="3041"/>
                  </a:lnTo>
                  <a:lnTo>
                    <a:pt x="6451" y="3041"/>
                  </a:lnTo>
                  <a:lnTo>
                    <a:pt x="6452" y="3040"/>
                  </a:lnTo>
                  <a:lnTo>
                    <a:pt x="6453" y="3040"/>
                  </a:lnTo>
                  <a:lnTo>
                    <a:pt x="6454" y="3039"/>
                  </a:lnTo>
                  <a:lnTo>
                    <a:pt x="6455" y="3038"/>
                  </a:lnTo>
                  <a:lnTo>
                    <a:pt x="6455" y="3038"/>
                  </a:lnTo>
                  <a:lnTo>
                    <a:pt x="6456" y="3037"/>
                  </a:lnTo>
                  <a:lnTo>
                    <a:pt x="6457" y="3036"/>
                  </a:lnTo>
                  <a:lnTo>
                    <a:pt x="6458" y="3035"/>
                  </a:lnTo>
                  <a:lnTo>
                    <a:pt x="6459" y="3035"/>
                  </a:lnTo>
                  <a:lnTo>
                    <a:pt x="6460" y="3034"/>
                  </a:lnTo>
                  <a:lnTo>
                    <a:pt x="6461" y="3033"/>
                  </a:lnTo>
                  <a:lnTo>
                    <a:pt x="6462" y="3033"/>
                  </a:lnTo>
                  <a:lnTo>
                    <a:pt x="6462" y="3032"/>
                  </a:lnTo>
                  <a:lnTo>
                    <a:pt x="6463" y="3031"/>
                  </a:lnTo>
                  <a:lnTo>
                    <a:pt x="6464" y="3030"/>
                  </a:lnTo>
                  <a:lnTo>
                    <a:pt x="6465" y="3030"/>
                  </a:lnTo>
                  <a:lnTo>
                    <a:pt x="6466" y="3029"/>
                  </a:lnTo>
                  <a:lnTo>
                    <a:pt x="6467" y="3028"/>
                  </a:lnTo>
                  <a:lnTo>
                    <a:pt x="6468" y="3027"/>
                  </a:lnTo>
                  <a:lnTo>
                    <a:pt x="6468" y="3026"/>
                  </a:lnTo>
                  <a:lnTo>
                    <a:pt x="6469" y="3026"/>
                  </a:lnTo>
                  <a:lnTo>
                    <a:pt x="6470" y="3025"/>
                  </a:lnTo>
                  <a:lnTo>
                    <a:pt x="6471" y="3024"/>
                  </a:lnTo>
                  <a:lnTo>
                    <a:pt x="6472" y="3023"/>
                  </a:lnTo>
                  <a:lnTo>
                    <a:pt x="6473" y="3022"/>
                  </a:lnTo>
                  <a:lnTo>
                    <a:pt x="6474" y="3022"/>
                  </a:lnTo>
                  <a:lnTo>
                    <a:pt x="6475" y="3021"/>
                  </a:lnTo>
                  <a:lnTo>
                    <a:pt x="6475" y="3020"/>
                  </a:lnTo>
                  <a:lnTo>
                    <a:pt x="6476" y="3019"/>
                  </a:lnTo>
                  <a:lnTo>
                    <a:pt x="6477" y="3018"/>
                  </a:lnTo>
                  <a:lnTo>
                    <a:pt x="6478" y="3017"/>
                  </a:lnTo>
                  <a:lnTo>
                    <a:pt x="6479" y="3017"/>
                  </a:lnTo>
                  <a:lnTo>
                    <a:pt x="6480" y="3016"/>
                  </a:lnTo>
                  <a:lnTo>
                    <a:pt x="6481" y="3015"/>
                  </a:lnTo>
                  <a:lnTo>
                    <a:pt x="6482" y="3014"/>
                  </a:lnTo>
                  <a:lnTo>
                    <a:pt x="6482" y="3013"/>
                  </a:lnTo>
                  <a:lnTo>
                    <a:pt x="6483" y="3012"/>
                  </a:lnTo>
                  <a:lnTo>
                    <a:pt x="6484" y="3011"/>
                  </a:lnTo>
                  <a:lnTo>
                    <a:pt x="6485" y="3010"/>
                  </a:lnTo>
                  <a:lnTo>
                    <a:pt x="6486" y="3009"/>
                  </a:lnTo>
                  <a:lnTo>
                    <a:pt x="6486" y="3009"/>
                  </a:lnTo>
                  <a:lnTo>
                    <a:pt x="6487" y="3008"/>
                  </a:lnTo>
                  <a:lnTo>
                    <a:pt x="6488" y="3007"/>
                  </a:lnTo>
                  <a:lnTo>
                    <a:pt x="6489" y="3006"/>
                  </a:lnTo>
                  <a:lnTo>
                    <a:pt x="6489" y="3005"/>
                  </a:lnTo>
                  <a:lnTo>
                    <a:pt x="6490" y="3005"/>
                  </a:lnTo>
                  <a:lnTo>
                    <a:pt x="6491" y="3004"/>
                  </a:lnTo>
                  <a:lnTo>
                    <a:pt x="6492" y="3003"/>
                  </a:lnTo>
                  <a:lnTo>
                    <a:pt x="6493" y="3002"/>
                  </a:lnTo>
                  <a:lnTo>
                    <a:pt x="6494" y="3001"/>
                  </a:lnTo>
                  <a:lnTo>
                    <a:pt x="6495" y="3000"/>
                  </a:lnTo>
                  <a:lnTo>
                    <a:pt x="6496" y="2999"/>
                  </a:lnTo>
                  <a:lnTo>
                    <a:pt x="6496" y="2998"/>
                  </a:lnTo>
                  <a:lnTo>
                    <a:pt x="6497" y="2997"/>
                  </a:lnTo>
                  <a:lnTo>
                    <a:pt x="6498" y="2995"/>
                  </a:lnTo>
                  <a:lnTo>
                    <a:pt x="6499" y="2994"/>
                  </a:lnTo>
                  <a:lnTo>
                    <a:pt x="6500" y="2993"/>
                  </a:lnTo>
                  <a:lnTo>
                    <a:pt x="6501" y="2992"/>
                  </a:lnTo>
                  <a:lnTo>
                    <a:pt x="6502" y="2991"/>
                  </a:lnTo>
                  <a:lnTo>
                    <a:pt x="6503" y="2990"/>
                  </a:lnTo>
                  <a:lnTo>
                    <a:pt x="6503" y="2989"/>
                  </a:lnTo>
                  <a:lnTo>
                    <a:pt x="6504" y="2988"/>
                  </a:lnTo>
                  <a:lnTo>
                    <a:pt x="6505" y="2987"/>
                  </a:lnTo>
                  <a:lnTo>
                    <a:pt x="6506" y="2986"/>
                  </a:lnTo>
                  <a:lnTo>
                    <a:pt x="6507" y="2985"/>
                  </a:lnTo>
                  <a:lnTo>
                    <a:pt x="6508" y="2984"/>
                  </a:lnTo>
                  <a:lnTo>
                    <a:pt x="6509" y="2983"/>
                  </a:lnTo>
                  <a:lnTo>
                    <a:pt x="6510" y="2981"/>
                  </a:lnTo>
                  <a:lnTo>
                    <a:pt x="6510" y="2980"/>
                  </a:lnTo>
                  <a:lnTo>
                    <a:pt x="6511" y="2979"/>
                  </a:lnTo>
                  <a:lnTo>
                    <a:pt x="6512" y="2978"/>
                  </a:lnTo>
                  <a:lnTo>
                    <a:pt x="6513" y="2977"/>
                  </a:lnTo>
                  <a:lnTo>
                    <a:pt x="6514" y="2976"/>
                  </a:lnTo>
                  <a:lnTo>
                    <a:pt x="6515" y="2974"/>
                  </a:lnTo>
                  <a:lnTo>
                    <a:pt x="6516" y="2973"/>
                  </a:lnTo>
                  <a:lnTo>
                    <a:pt x="6517" y="2972"/>
                  </a:lnTo>
                  <a:lnTo>
                    <a:pt x="6517" y="2971"/>
                  </a:lnTo>
                  <a:lnTo>
                    <a:pt x="6518" y="2970"/>
                  </a:lnTo>
                  <a:lnTo>
                    <a:pt x="6519" y="2969"/>
                  </a:lnTo>
                  <a:lnTo>
                    <a:pt x="6520" y="2967"/>
                  </a:lnTo>
                  <a:lnTo>
                    <a:pt x="6521" y="2966"/>
                  </a:lnTo>
                  <a:lnTo>
                    <a:pt x="6522" y="2965"/>
                  </a:lnTo>
                  <a:lnTo>
                    <a:pt x="6523" y="2964"/>
                  </a:lnTo>
                  <a:lnTo>
                    <a:pt x="6524" y="2962"/>
                  </a:lnTo>
                  <a:lnTo>
                    <a:pt x="6524" y="2961"/>
                  </a:lnTo>
                  <a:lnTo>
                    <a:pt x="6525" y="2960"/>
                  </a:lnTo>
                  <a:lnTo>
                    <a:pt x="6526" y="2959"/>
                  </a:lnTo>
                  <a:lnTo>
                    <a:pt x="6527" y="2957"/>
                  </a:lnTo>
                  <a:lnTo>
                    <a:pt x="6528" y="2956"/>
                  </a:lnTo>
                  <a:lnTo>
                    <a:pt x="6529" y="2955"/>
                  </a:lnTo>
                  <a:lnTo>
                    <a:pt x="6530" y="2953"/>
                  </a:lnTo>
                  <a:lnTo>
                    <a:pt x="6530" y="2952"/>
                  </a:lnTo>
                  <a:lnTo>
                    <a:pt x="6531" y="2951"/>
                  </a:lnTo>
                  <a:lnTo>
                    <a:pt x="6532" y="2950"/>
                  </a:lnTo>
                  <a:lnTo>
                    <a:pt x="6533" y="2948"/>
                  </a:lnTo>
                  <a:lnTo>
                    <a:pt x="6534" y="2947"/>
                  </a:lnTo>
                  <a:lnTo>
                    <a:pt x="6535" y="2946"/>
                  </a:lnTo>
                  <a:lnTo>
                    <a:pt x="6536" y="2944"/>
                  </a:lnTo>
                  <a:lnTo>
                    <a:pt x="6537" y="2943"/>
                  </a:lnTo>
                  <a:lnTo>
                    <a:pt x="6537" y="2941"/>
                  </a:lnTo>
                  <a:lnTo>
                    <a:pt x="6538" y="2940"/>
                  </a:lnTo>
                  <a:lnTo>
                    <a:pt x="6539" y="2939"/>
                  </a:lnTo>
                  <a:lnTo>
                    <a:pt x="6540" y="2937"/>
                  </a:lnTo>
                  <a:lnTo>
                    <a:pt x="6541" y="2936"/>
                  </a:lnTo>
                  <a:lnTo>
                    <a:pt x="6542" y="2935"/>
                  </a:lnTo>
                  <a:lnTo>
                    <a:pt x="6543" y="2933"/>
                  </a:lnTo>
                  <a:lnTo>
                    <a:pt x="6544" y="2932"/>
                  </a:lnTo>
                  <a:lnTo>
                    <a:pt x="6544" y="2930"/>
                  </a:lnTo>
                  <a:lnTo>
                    <a:pt x="6545" y="2929"/>
                  </a:lnTo>
                  <a:lnTo>
                    <a:pt x="6546" y="2927"/>
                  </a:lnTo>
                  <a:lnTo>
                    <a:pt x="6547" y="2926"/>
                  </a:lnTo>
                  <a:lnTo>
                    <a:pt x="6548" y="2925"/>
                  </a:lnTo>
                  <a:lnTo>
                    <a:pt x="6549" y="2923"/>
                  </a:lnTo>
                  <a:lnTo>
                    <a:pt x="6550" y="2922"/>
                  </a:lnTo>
                  <a:lnTo>
                    <a:pt x="6551" y="2920"/>
                  </a:lnTo>
                  <a:lnTo>
                    <a:pt x="6551" y="2919"/>
                  </a:lnTo>
                  <a:lnTo>
                    <a:pt x="6552" y="2917"/>
                  </a:lnTo>
                  <a:lnTo>
                    <a:pt x="6553" y="2916"/>
                  </a:lnTo>
                  <a:lnTo>
                    <a:pt x="6554" y="2914"/>
                  </a:lnTo>
                  <a:lnTo>
                    <a:pt x="6555" y="2913"/>
                  </a:lnTo>
                  <a:lnTo>
                    <a:pt x="6556" y="2911"/>
                  </a:lnTo>
                  <a:lnTo>
                    <a:pt x="6557" y="2910"/>
                  </a:lnTo>
                  <a:lnTo>
                    <a:pt x="6558" y="2908"/>
                  </a:lnTo>
                  <a:lnTo>
                    <a:pt x="6558" y="2907"/>
                  </a:lnTo>
                  <a:lnTo>
                    <a:pt x="6559" y="2905"/>
                  </a:lnTo>
                  <a:lnTo>
                    <a:pt x="6560" y="2904"/>
                  </a:lnTo>
                  <a:lnTo>
                    <a:pt x="6561" y="2902"/>
                  </a:lnTo>
                  <a:lnTo>
                    <a:pt x="6562" y="2900"/>
                  </a:lnTo>
                  <a:lnTo>
                    <a:pt x="6563" y="2899"/>
                  </a:lnTo>
                  <a:lnTo>
                    <a:pt x="6564" y="2897"/>
                  </a:lnTo>
                  <a:lnTo>
                    <a:pt x="6565" y="2896"/>
                  </a:lnTo>
                  <a:lnTo>
                    <a:pt x="6565" y="2894"/>
                  </a:lnTo>
                  <a:lnTo>
                    <a:pt x="6566" y="2892"/>
                  </a:lnTo>
                  <a:lnTo>
                    <a:pt x="6567" y="2891"/>
                  </a:lnTo>
                  <a:lnTo>
                    <a:pt x="6568" y="2889"/>
                  </a:lnTo>
                  <a:lnTo>
                    <a:pt x="6569" y="2888"/>
                  </a:lnTo>
                  <a:lnTo>
                    <a:pt x="6570" y="2886"/>
                  </a:lnTo>
                  <a:lnTo>
                    <a:pt x="6571" y="2884"/>
                  </a:lnTo>
                  <a:lnTo>
                    <a:pt x="6572" y="2883"/>
                  </a:lnTo>
                  <a:lnTo>
                    <a:pt x="6572" y="2881"/>
                  </a:lnTo>
                  <a:lnTo>
                    <a:pt x="6573" y="2879"/>
                  </a:lnTo>
                  <a:lnTo>
                    <a:pt x="6574" y="2878"/>
                  </a:lnTo>
                  <a:lnTo>
                    <a:pt x="6575" y="2876"/>
                  </a:lnTo>
                  <a:lnTo>
                    <a:pt x="6576" y="2874"/>
                  </a:lnTo>
                  <a:lnTo>
                    <a:pt x="6577" y="2873"/>
                  </a:lnTo>
                  <a:lnTo>
                    <a:pt x="6578" y="2871"/>
                  </a:lnTo>
                  <a:lnTo>
                    <a:pt x="6579" y="2869"/>
                  </a:lnTo>
                  <a:lnTo>
                    <a:pt x="6579" y="2868"/>
                  </a:lnTo>
                  <a:lnTo>
                    <a:pt x="6580" y="2866"/>
                  </a:lnTo>
                  <a:lnTo>
                    <a:pt x="6581" y="2864"/>
                  </a:lnTo>
                  <a:lnTo>
                    <a:pt x="6582" y="2862"/>
                  </a:lnTo>
                  <a:lnTo>
                    <a:pt x="6583" y="2861"/>
                  </a:lnTo>
                  <a:lnTo>
                    <a:pt x="6584" y="2859"/>
                  </a:lnTo>
                  <a:lnTo>
                    <a:pt x="6585" y="2857"/>
                  </a:lnTo>
                  <a:lnTo>
                    <a:pt x="6586" y="2855"/>
                  </a:lnTo>
                  <a:lnTo>
                    <a:pt x="6586" y="2854"/>
                  </a:lnTo>
                  <a:lnTo>
                    <a:pt x="6587" y="2852"/>
                  </a:lnTo>
                  <a:lnTo>
                    <a:pt x="6588" y="2850"/>
                  </a:lnTo>
                  <a:lnTo>
                    <a:pt x="6589" y="2848"/>
                  </a:lnTo>
                  <a:lnTo>
                    <a:pt x="6590" y="2846"/>
                  </a:lnTo>
                  <a:lnTo>
                    <a:pt x="6590" y="2846"/>
                  </a:lnTo>
                  <a:lnTo>
                    <a:pt x="6591" y="2845"/>
                  </a:lnTo>
                  <a:lnTo>
                    <a:pt x="6592" y="2843"/>
                  </a:lnTo>
                  <a:lnTo>
                    <a:pt x="6592" y="2841"/>
                  </a:lnTo>
                  <a:lnTo>
                    <a:pt x="6593" y="2839"/>
                  </a:lnTo>
                  <a:lnTo>
                    <a:pt x="6594" y="2838"/>
                  </a:lnTo>
                  <a:lnTo>
                    <a:pt x="6595" y="2836"/>
                  </a:lnTo>
                  <a:lnTo>
                    <a:pt x="6596" y="2834"/>
                  </a:lnTo>
                  <a:lnTo>
                    <a:pt x="6597" y="2832"/>
                  </a:lnTo>
                  <a:lnTo>
                    <a:pt x="6598" y="2830"/>
                  </a:lnTo>
                  <a:lnTo>
                    <a:pt x="6598" y="2829"/>
                  </a:lnTo>
                  <a:lnTo>
                    <a:pt x="6599" y="2827"/>
                  </a:lnTo>
                  <a:lnTo>
                    <a:pt x="6600" y="2825"/>
                  </a:lnTo>
                  <a:lnTo>
                    <a:pt x="6601" y="2823"/>
                  </a:lnTo>
                  <a:lnTo>
                    <a:pt x="6602" y="2821"/>
                  </a:lnTo>
                  <a:lnTo>
                    <a:pt x="6603" y="2819"/>
                  </a:lnTo>
                  <a:lnTo>
                    <a:pt x="6604" y="2817"/>
                  </a:lnTo>
                  <a:lnTo>
                    <a:pt x="6604" y="2817"/>
                  </a:lnTo>
                  <a:lnTo>
                    <a:pt x="6604" y="2815"/>
                  </a:lnTo>
                  <a:lnTo>
                    <a:pt x="6605" y="2813"/>
                  </a:lnTo>
                  <a:lnTo>
                    <a:pt x="6606" y="2811"/>
                  </a:lnTo>
                  <a:lnTo>
                    <a:pt x="6607" y="2809"/>
                  </a:lnTo>
                  <a:lnTo>
                    <a:pt x="6608" y="2807"/>
                  </a:lnTo>
                  <a:lnTo>
                    <a:pt x="6609" y="2805"/>
                  </a:lnTo>
                  <a:lnTo>
                    <a:pt x="6610" y="2803"/>
                  </a:lnTo>
                  <a:lnTo>
                    <a:pt x="6611" y="2801"/>
                  </a:lnTo>
                  <a:lnTo>
                    <a:pt x="6611" y="2799"/>
                  </a:lnTo>
                  <a:lnTo>
                    <a:pt x="6612" y="2797"/>
                  </a:lnTo>
                  <a:lnTo>
                    <a:pt x="6613" y="2795"/>
                  </a:lnTo>
                  <a:lnTo>
                    <a:pt x="6614" y="2792"/>
                  </a:lnTo>
                  <a:lnTo>
                    <a:pt x="6615" y="2790"/>
                  </a:lnTo>
                  <a:lnTo>
                    <a:pt x="6616" y="2788"/>
                  </a:lnTo>
                  <a:lnTo>
                    <a:pt x="6617" y="2786"/>
                  </a:lnTo>
                  <a:lnTo>
                    <a:pt x="6618" y="2783"/>
                  </a:lnTo>
                  <a:lnTo>
                    <a:pt x="6618" y="2781"/>
                  </a:lnTo>
                  <a:lnTo>
                    <a:pt x="6619" y="2779"/>
                  </a:lnTo>
                  <a:lnTo>
                    <a:pt x="6620" y="2776"/>
                  </a:lnTo>
                  <a:lnTo>
                    <a:pt x="6621" y="2774"/>
                  </a:lnTo>
                  <a:lnTo>
                    <a:pt x="6622" y="2771"/>
                  </a:lnTo>
                  <a:lnTo>
                    <a:pt x="6623" y="2769"/>
                  </a:lnTo>
                  <a:lnTo>
                    <a:pt x="6624" y="2766"/>
                  </a:lnTo>
                  <a:lnTo>
                    <a:pt x="6625" y="2764"/>
                  </a:lnTo>
                  <a:lnTo>
                    <a:pt x="6626" y="2761"/>
                  </a:lnTo>
                  <a:lnTo>
                    <a:pt x="6626" y="2759"/>
                  </a:lnTo>
                  <a:lnTo>
                    <a:pt x="6627" y="2756"/>
                  </a:lnTo>
                  <a:lnTo>
                    <a:pt x="6628" y="2753"/>
                  </a:lnTo>
                  <a:lnTo>
                    <a:pt x="6629" y="2751"/>
                  </a:lnTo>
                  <a:lnTo>
                    <a:pt x="6630" y="2748"/>
                  </a:lnTo>
                  <a:lnTo>
                    <a:pt x="6631" y="2745"/>
                  </a:lnTo>
                  <a:lnTo>
                    <a:pt x="6632" y="2742"/>
                  </a:lnTo>
                  <a:lnTo>
                    <a:pt x="6633" y="2740"/>
                  </a:lnTo>
                  <a:lnTo>
                    <a:pt x="6633" y="2737"/>
                  </a:lnTo>
                  <a:lnTo>
                    <a:pt x="6634" y="2734"/>
                  </a:lnTo>
                  <a:lnTo>
                    <a:pt x="6635" y="2731"/>
                  </a:lnTo>
                  <a:lnTo>
                    <a:pt x="6636" y="2728"/>
                  </a:lnTo>
                  <a:lnTo>
                    <a:pt x="6637" y="2725"/>
                  </a:lnTo>
                  <a:lnTo>
                    <a:pt x="6638" y="2722"/>
                  </a:lnTo>
                  <a:lnTo>
                    <a:pt x="6639" y="2719"/>
                  </a:lnTo>
                  <a:lnTo>
                    <a:pt x="6640" y="2716"/>
                  </a:lnTo>
                  <a:lnTo>
                    <a:pt x="6640" y="2713"/>
                  </a:lnTo>
                  <a:lnTo>
                    <a:pt x="6641" y="2710"/>
                  </a:lnTo>
                  <a:lnTo>
                    <a:pt x="6642" y="2707"/>
                  </a:lnTo>
                  <a:lnTo>
                    <a:pt x="6643" y="2703"/>
                  </a:lnTo>
                  <a:lnTo>
                    <a:pt x="6644" y="2700"/>
                  </a:lnTo>
                  <a:lnTo>
                    <a:pt x="6645" y="2697"/>
                  </a:lnTo>
                  <a:lnTo>
                    <a:pt x="6646" y="2693"/>
                  </a:lnTo>
                  <a:lnTo>
                    <a:pt x="6647" y="2690"/>
                  </a:lnTo>
                  <a:lnTo>
                    <a:pt x="6648" y="2687"/>
                  </a:lnTo>
                  <a:lnTo>
                    <a:pt x="6648" y="2683"/>
                  </a:lnTo>
                  <a:lnTo>
                    <a:pt x="6649" y="2680"/>
                  </a:lnTo>
                  <a:lnTo>
                    <a:pt x="6650" y="2676"/>
                  </a:lnTo>
                  <a:lnTo>
                    <a:pt x="6651" y="2673"/>
                  </a:lnTo>
                  <a:lnTo>
                    <a:pt x="6652" y="2669"/>
                  </a:lnTo>
                  <a:lnTo>
                    <a:pt x="6653" y="2666"/>
                  </a:lnTo>
                  <a:lnTo>
                    <a:pt x="6654" y="2662"/>
                  </a:lnTo>
                  <a:lnTo>
                    <a:pt x="6655" y="2658"/>
                  </a:lnTo>
                  <a:lnTo>
                    <a:pt x="6655" y="2655"/>
                  </a:lnTo>
                  <a:lnTo>
                    <a:pt x="6656" y="2651"/>
                  </a:lnTo>
                  <a:lnTo>
                    <a:pt x="6657" y="2647"/>
                  </a:lnTo>
                  <a:lnTo>
                    <a:pt x="6658" y="2643"/>
                  </a:lnTo>
                  <a:lnTo>
                    <a:pt x="6659" y="2639"/>
                  </a:lnTo>
                  <a:lnTo>
                    <a:pt x="6660" y="2635"/>
                  </a:lnTo>
                  <a:lnTo>
                    <a:pt x="6661" y="2631"/>
                  </a:lnTo>
                  <a:lnTo>
                    <a:pt x="6662" y="2627"/>
                  </a:lnTo>
                  <a:lnTo>
                    <a:pt x="6662" y="2623"/>
                  </a:lnTo>
                  <a:lnTo>
                    <a:pt x="6663" y="2619"/>
                  </a:lnTo>
                  <a:lnTo>
                    <a:pt x="6664" y="2615"/>
                  </a:lnTo>
                  <a:lnTo>
                    <a:pt x="6665" y="2611"/>
                  </a:lnTo>
                  <a:lnTo>
                    <a:pt x="6665" y="2611"/>
                  </a:lnTo>
                  <a:lnTo>
                    <a:pt x="6666" y="2606"/>
                  </a:lnTo>
                  <a:lnTo>
                    <a:pt x="6667" y="2602"/>
                  </a:lnTo>
                  <a:lnTo>
                    <a:pt x="6668" y="2598"/>
                  </a:lnTo>
                  <a:lnTo>
                    <a:pt x="6669" y="2594"/>
                  </a:lnTo>
                  <a:lnTo>
                    <a:pt x="6670" y="2589"/>
                  </a:lnTo>
                  <a:lnTo>
                    <a:pt x="6670" y="2585"/>
                  </a:lnTo>
                  <a:lnTo>
                    <a:pt x="6671" y="2581"/>
                  </a:lnTo>
                  <a:lnTo>
                    <a:pt x="6672" y="2576"/>
                  </a:lnTo>
                  <a:lnTo>
                    <a:pt x="6673" y="2572"/>
                  </a:lnTo>
                  <a:lnTo>
                    <a:pt x="6674" y="2568"/>
                  </a:lnTo>
                  <a:lnTo>
                    <a:pt x="6675" y="2563"/>
                  </a:lnTo>
                  <a:lnTo>
                    <a:pt x="6676" y="2559"/>
                  </a:lnTo>
                  <a:lnTo>
                    <a:pt x="6677" y="2554"/>
                  </a:lnTo>
                  <a:lnTo>
                    <a:pt x="6677" y="2550"/>
                  </a:lnTo>
                  <a:lnTo>
                    <a:pt x="6678" y="2545"/>
                  </a:lnTo>
                  <a:lnTo>
                    <a:pt x="6679" y="2541"/>
                  </a:lnTo>
                  <a:lnTo>
                    <a:pt x="6680" y="2536"/>
                  </a:lnTo>
                  <a:lnTo>
                    <a:pt x="6681" y="2532"/>
                  </a:lnTo>
                  <a:lnTo>
                    <a:pt x="6682" y="2527"/>
                  </a:lnTo>
                  <a:lnTo>
                    <a:pt x="6683" y="2523"/>
                  </a:lnTo>
                  <a:lnTo>
                    <a:pt x="6684" y="2518"/>
                  </a:lnTo>
                  <a:lnTo>
                    <a:pt x="6684" y="2514"/>
                  </a:lnTo>
                  <a:lnTo>
                    <a:pt x="6685" y="2509"/>
                  </a:lnTo>
                  <a:lnTo>
                    <a:pt x="6686" y="2504"/>
                  </a:lnTo>
                  <a:lnTo>
                    <a:pt x="6687" y="2500"/>
                  </a:lnTo>
                  <a:lnTo>
                    <a:pt x="6688" y="2495"/>
                  </a:lnTo>
                  <a:lnTo>
                    <a:pt x="6689" y="2490"/>
                  </a:lnTo>
                  <a:lnTo>
                    <a:pt x="6690" y="2485"/>
                  </a:lnTo>
                  <a:lnTo>
                    <a:pt x="6691" y="2481"/>
                  </a:lnTo>
                  <a:lnTo>
                    <a:pt x="6692" y="2476"/>
                  </a:lnTo>
                  <a:lnTo>
                    <a:pt x="6692" y="2471"/>
                  </a:lnTo>
                  <a:lnTo>
                    <a:pt x="6693" y="2466"/>
                  </a:lnTo>
                  <a:lnTo>
                    <a:pt x="6694" y="2462"/>
                  </a:lnTo>
                  <a:lnTo>
                    <a:pt x="6695" y="2457"/>
                  </a:lnTo>
                  <a:lnTo>
                    <a:pt x="6696" y="2452"/>
                  </a:lnTo>
                  <a:lnTo>
                    <a:pt x="6697" y="2447"/>
                  </a:lnTo>
                  <a:lnTo>
                    <a:pt x="6698" y="2442"/>
                  </a:lnTo>
                  <a:lnTo>
                    <a:pt x="6699" y="2437"/>
                  </a:lnTo>
                  <a:lnTo>
                    <a:pt x="6699" y="2432"/>
                  </a:lnTo>
                  <a:lnTo>
                    <a:pt x="6700" y="2427"/>
                  </a:lnTo>
                  <a:lnTo>
                    <a:pt x="6701" y="2422"/>
                  </a:lnTo>
                  <a:lnTo>
                    <a:pt x="6702" y="2418"/>
                  </a:lnTo>
                  <a:lnTo>
                    <a:pt x="6703" y="2413"/>
                  </a:lnTo>
                  <a:lnTo>
                    <a:pt x="6704" y="2408"/>
                  </a:lnTo>
                  <a:lnTo>
                    <a:pt x="6705" y="2403"/>
                  </a:lnTo>
                  <a:lnTo>
                    <a:pt x="6706" y="2397"/>
                  </a:lnTo>
                  <a:lnTo>
                    <a:pt x="6706" y="2392"/>
                  </a:lnTo>
                  <a:lnTo>
                    <a:pt x="6707" y="2387"/>
                  </a:lnTo>
                  <a:lnTo>
                    <a:pt x="6708" y="2382"/>
                  </a:lnTo>
                  <a:lnTo>
                    <a:pt x="6709" y="2377"/>
                  </a:lnTo>
                  <a:lnTo>
                    <a:pt x="6710" y="2372"/>
                  </a:lnTo>
                  <a:lnTo>
                    <a:pt x="6711" y="2367"/>
                  </a:lnTo>
                  <a:lnTo>
                    <a:pt x="6712" y="2362"/>
                  </a:lnTo>
                  <a:lnTo>
                    <a:pt x="6713" y="2356"/>
                  </a:lnTo>
                  <a:lnTo>
                    <a:pt x="6714" y="2351"/>
                  </a:lnTo>
                  <a:lnTo>
                    <a:pt x="6714" y="2346"/>
                  </a:lnTo>
                  <a:lnTo>
                    <a:pt x="6715" y="2341"/>
                  </a:lnTo>
                  <a:lnTo>
                    <a:pt x="6716" y="2336"/>
                  </a:lnTo>
                  <a:lnTo>
                    <a:pt x="6717" y="2330"/>
                  </a:lnTo>
                  <a:lnTo>
                    <a:pt x="6718" y="2325"/>
                  </a:lnTo>
                  <a:lnTo>
                    <a:pt x="6719" y="2320"/>
                  </a:lnTo>
                  <a:lnTo>
                    <a:pt x="6720" y="2314"/>
                  </a:lnTo>
                  <a:lnTo>
                    <a:pt x="6721" y="2309"/>
                  </a:lnTo>
                  <a:lnTo>
                    <a:pt x="6721" y="2304"/>
                  </a:lnTo>
                  <a:lnTo>
                    <a:pt x="6722" y="2298"/>
                  </a:lnTo>
                  <a:lnTo>
                    <a:pt x="6723" y="2293"/>
                  </a:lnTo>
                  <a:lnTo>
                    <a:pt x="6724" y="2287"/>
                  </a:lnTo>
                  <a:lnTo>
                    <a:pt x="6725" y="2282"/>
                  </a:lnTo>
                  <a:lnTo>
                    <a:pt x="6726" y="2276"/>
                  </a:lnTo>
                  <a:lnTo>
                    <a:pt x="6727" y="2271"/>
                  </a:lnTo>
                  <a:lnTo>
                    <a:pt x="6728" y="2265"/>
                  </a:lnTo>
                  <a:lnTo>
                    <a:pt x="6728" y="2260"/>
                  </a:lnTo>
                  <a:lnTo>
                    <a:pt x="6729" y="2254"/>
                  </a:lnTo>
                  <a:lnTo>
                    <a:pt x="6730" y="2249"/>
                  </a:lnTo>
                  <a:lnTo>
                    <a:pt x="6731" y="2243"/>
                  </a:lnTo>
                  <a:lnTo>
                    <a:pt x="6732" y="2238"/>
                  </a:lnTo>
                  <a:lnTo>
                    <a:pt x="6732" y="2238"/>
                  </a:lnTo>
                  <a:lnTo>
                    <a:pt x="6733" y="2233"/>
                  </a:lnTo>
                  <a:lnTo>
                    <a:pt x="6733" y="2228"/>
                  </a:lnTo>
                  <a:lnTo>
                    <a:pt x="6734" y="2224"/>
                  </a:lnTo>
                  <a:lnTo>
                    <a:pt x="6735" y="2219"/>
                  </a:lnTo>
                  <a:lnTo>
                    <a:pt x="6736" y="2214"/>
                  </a:lnTo>
                  <a:lnTo>
                    <a:pt x="6736" y="2214"/>
                  </a:lnTo>
                  <a:lnTo>
                    <a:pt x="6736" y="2209"/>
                  </a:lnTo>
                  <a:lnTo>
                    <a:pt x="6737" y="2204"/>
                  </a:lnTo>
                  <a:lnTo>
                    <a:pt x="6738" y="2199"/>
                  </a:lnTo>
                  <a:lnTo>
                    <a:pt x="6739" y="2194"/>
                  </a:lnTo>
                  <a:lnTo>
                    <a:pt x="6740" y="2188"/>
                  </a:lnTo>
                  <a:lnTo>
                    <a:pt x="6740" y="2183"/>
                  </a:lnTo>
                  <a:lnTo>
                    <a:pt x="6741" y="2178"/>
                  </a:lnTo>
                  <a:lnTo>
                    <a:pt x="6742" y="2172"/>
                  </a:lnTo>
                  <a:lnTo>
                    <a:pt x="6743" y="2167"/>
                  </a:lnTo>
                  <a:lnTo>
                    <a:pt x="6743" y="2167"/>
                  </a:lnTo>
                  <a:lnTo>
                    <a:pt x="6744" y="2162"/>
                  </a:lnTo>
                  <a:lnTo>
                    <a:pt x="6744" y="2156"/>
                  </a:lnTo>
                  <a:lnTo>
                    <a:pt x="6745" y="2151"/>
                  </a:lnTo>
                  <a:lnTo>
                    <a:pt x="6746" y="2146"/>
                  </a:lnTo>
                  <a:lnTo>
                    <a:pt x="6747" y="2140"/>
                  </a:lnTo>
                  <a:lnTo>
                    <a:pt x="6748" y="2135"/>
                  </a:lnTo>
                  <a:lnTo>
                    <a:pt x="6749" y="2129"/>
                  </a:lnTo>
                  <a:lnTo>
                    <a:pt x="6749" y="2124"/>
                  </a:lnTo>
                  <a:lnTo>
                    <a:pt x="6750" y="2118"/>
                  </a:lnTo>
                  <a:lnTo>
                    <a:pt x="6750" y="2118"/>
                  </a:lnTo>
                  <a:lnTo>
                    <a:pt x="6751" y="2113"/>
                  </a:lnTo>
                  <a:lnTo>
                    <a:pt x="6752" y="2107"/>
                  </a:lnTo>
                  <a:lnTo>
                    <a:pt x="6753" y="2102"/>
                  </a:lnTo>
                  <a:lnTo>
                    <a:pt x="6753" y="2096"/>
                  </a:lnTo>
                  <a:lnTo>
                    <a:pt x="6754" y="2091"/>
                  </a:lnTo>
                  <a:lnTo>
                    <a:pt x="6755" y="2085"/>
                  </a:lnTo>
                  <a:lnTo>
                    <a:pt x="6756" y="2080"/>
                  </a:lnTo>
                  <a:lnTo>
                    <a:pt x="6757" y="2074"/>
                  </a:lnTo>
                  <a:lnTo>
                    <a:pt x="6757" y="2068"/>
                  </a:lnTo>
                  <a:lnTo>
                    <a:pt x="6757" y="2068"/>
                  </a:lnTo>
                  <a:lnTo>
                    <a:pt x="6758" y="2063"/>
                  </a:lnTo>
                  <a:lnTo>
                    <a:pt x="6759" y="2058"/>
                  </a:lnTo>
                  <a:lnTo>
                    <a:pt x="6760" y="2053"/>
                  </a:lnTo>
                  <a:lnTo>
                    <a:pt x="6760" y="2048"/>
                  </a:lnTo>
                  <a:lnTo>
                    <a:pt x="6761" y="2043"/>
                  </a:lnTo>
                  <a:lnTo>
                    <a:pt x="6761" y="2043"/>
                  </a:lnTo>
                  <a:lnTo>
                    <a:pt x="6762" y="2037"/>
                  </a:lnTo>
                  <a:lnTo>
                    <a:pt x="6763" y="2031"/>
                  </a:lnTo>
                  <a:lnTo>
                    <a:pt x="6764" y="2025"/>
                  </a:lnTo>
                  <a:lnTo>
                    <a:pt x="6764" y="2018"/>
                  </a:lnTo>
                  <a:lnTo>
                    <a:pt x="6765" y="2012"/>
                  </a:lnTo>
                  <a:lnTo>
                    <a:pt x="6766" y="2006"/>
                  </a:lnTo>
                  <a:lnTo>
                    <a:pt x="6767" y="2000"/>
                  </a:lnTo>
                  <a:lnTo>
                    <a:pt x="6768" y="1994"/>
                  </a:lnTo>
                  <a:lnTo>
                    <a:pt x="6769" y="1987"/>
                  </a:lnTo>
                  <a:lnTo>
                    <a:pt x="6770" y="1981"/>
                  </a:lnTo>
                  <a:lnTo>
                    <a:pt x="6771" y="1975"/>
                  </a:lnTo>
                  <a:lnTo>
                    <a:pt x="6771" y="1969"/>
                  </a:lnTo>
                  <a:lnTo>
                    <a:pt x="6772" y="1962"/>
                  </a:lnTo>
                  <a:lnTo>
                    <a:pt x="6773" y="1956"/>
                  </a:lnTo>
                  <a:lnTo>
                    <a:pt x="6774" y="1950"/>
                  </a:lnTo>
                  <a:lnTo>
                    <a:pt x="6775" y="1943"/>
                  </a:lnTo>
                  <a:lnTo>
                    <a:pt x="6776" y="1937"/>
                  </a:lnTo>
                  <a:lnTo>
                    <a:pt x="6777" y="1931"/>
                  </a:lnTo>
                  <a:lnTo>
                    <a:pt x="6777" y="1924"/>
                  </a:lnTo>
                  <a:lnTo>
                    <a:pt x="6778" y="1918"/>
                  </a:lnTo>
                  <a:lnTo>
                    <a:pt x="6779" y="1911"/>
                  </a:lnTo>
                  <a:lnTo>
                    <a:pt x="6780" y="1905"/>
                  </a:lnTo>
                  <a:lnTo>
                    <a:pt x="6781" y="1898"/>
                  </a:lnTo>
                  <a:lnTo>
                    <a:pt x="6782" y="1892"/>
                  </a:lnTo>
                  <a:lnTo>
                    <a:pt x="6783" y="1885"/>
                  </a:lnTo>
                  <a:lnTo>
                    <a:pt x="6783" y="1879"/>
                  </a:lnTo>
                  <a:lnTo>
                    <a:pt x="6784" y="1872"/>
                  </a:lnTo>
                  <a:lnTo>
                    <a:pt x="6785" y="1866"/>
                  </a:lnTo>
                  <a:lnTo>
                    <a:pt x="6786" y="1859"/>
                  </a:lnTo>
                  <a:lnTo>
                    <a:pt x="6787" y="1853"/>
                  </a:lnTo>
                  <a:lnTo>
                    <a:pt x="6788" y="1846"/>
                  </a:lnTo>
                  <a:lnTo>
                    <a:pt x="6789" y="1839"/>
                  </a:lnTo>
                  <a:lnTo>
                    <a:pt x="6790" y="1833"/>
                  </a:lnTo>
                  <a:lnTo>
                    <a:pt x="6790" y="1826"/>
                  </a:lnTo>
                  <a:lnTo>
                    <a:pt x="6791" y="1819"/>
                  </a:lnTo>
                  <a:lnTo>
                    <a:pt x="6792" y="1813"/>
                  </a:lnTo>
                  <a:lnTo>
                    <a:pt x="6793" y="1806"/>
                  </a:lnTo>
                  <a:lnTo>
                    <a:pt x="6793" y="1806"/>
                  </a:lnTo>
                  <a:lnTo>
                    <a:pt x="6794" y="1799"/>
                  </a:lnTo>
                  <a:lnTo>
                    <a:pt x="6795" y="1792"/>
                  </a:lnTo>
                  <a:lnTo>
                    <a:pt x="6796" y="1786"/>
                  </a:lnTo>
                  <a:lnTo>
                    <a:pt x="6796" y="1779"/>
                  </a:lnTo>
                  <a:lnTo>
                    <a:pt x="6797" y="1772"/>
                  </a:lnTo>
                  <a:lnTo>
                    <a:pt x="6798" y="1766"/>
                  </a:lnTo>
                  <a:lnTo>
                    <a:pt x="6799" y="1759"/>
                  </a:lnTo>
                  <a:lnTo>
                    <a:pt x="6800" y="1753"/>
                  </a:lnTo>
                  <a:lnTo>
                    <a:pt x="6801" y="1747"/>
                  </a:lnTo>
                  <a:lnTo>
                    <a:pt x="6802" y="1740"/>
                  </a:lnTo>
                  <a:lnTo>
                    <a:pt x="6803" y="1734"/>
                  </a:lnTo>
                  <a:lnTo>
                    <a:pt x="6803" y="1728"/>
                  </a:lnTo>
                  <a:lnTo>
                    <a:pt x="6804" y="1722"/>
                  </a:lnTo>
                  <a:lnTo>
                    <a:pt x="6805" y="1715"/>
                  </a:lnTo>
                  <a:lnTo>
                    <a:pt x="6806" y="1709"/>
                  </a:lnTo>
                  <a:lnTo>
                    <a:pt x="6807" y="1703"/>
                  </a:lnTo>
                  <a:lnTo>
                    <a:pt x="6808" y="1697"/>
                  </a:lnTo>
                  <a:lnTo>
                    <a:pt x="6809" y="1692"/>
                  </a:lnTo>
                  <a:lnTo>
                    <a:pt x="6810" y="1686"/>
                  </a:lnTo>
                  <a:lnTo>
                    <a:pt x="6810" y="1680"/>
                  </a:lnTo>
                  <a:lnTo>
                    <a:pt x="6811" y="1674"/>
                  </a:lnTo>
                  <a:lnTo>
                    <a:pt x="6812" y="1669"/>
                  </a:lnTo>
                  <a:lnTo>
                    <a:pt x="6813" y="1663"/>
                  </a:lnTo>
                  <a:lnTo>
                    <a:pt x="6814" y="1658"/>
                  </a:lnTo>
                  <a:lnTo>
                    <a:pt x="6815" y="1652"/>
                  </a:lnTo>
                  <a:lnTo>
                    <a:pt x="6816" y="1647"/>
                  </a:lnTo>
                  <a:lnTo>
                    <a:pt x="6817" y="1642"/>
                  </a:lnTo>
                  <a:lnTo>
                    <a:pt x="6817" y="1636"/>
                  </a:lnTo>
                  <a:lnTo>
                    <a:pt x="6818" y="1631"/>
                  </a:lnTo>
                  <a:lnTo>
                    <a:pt x="6819" y="1626"/>
                  </a:lnTo>
                  <a:lnTo>
                    <a:pt x="6820" y="1621"/>
                  </a:lnTo>
                  <a:lnTo>
                    <a:pt x="6821" y="1616"/>
                  </a:lnTo>
                  <a:lnTo>
                    <a:pt x="6822" y="1611"/>
                  </a:lnTo>
                  <a:lnTo>
                    <a:pt x="6823" y="1606"/>
                  </a:lnTo>
                  <a:lnTo>
                    <a:pt x="6824" y="1601"/>
                  </a:lnTo>
                  <a:lnTo>
                    <a:pt x="6824" y="1597"/>
                  </a:lnTo>
                  <a:lnTo>
                    <a:pt x="6825" y="1592"/>
                  </a:lnTo>
                  <a:lnTo>
                    <a:pt x="6826" y="1588"/>
                  </a:lnTo>
                  <a:lnTo>
                    <a:pt x="6827" y="1583"/>
                  </a:lnTo>
                  <a:lnTo>
                    <a:pt x="6828" y="1579"/>
                  </a:lnTo>
                  <a:lnTo>
                    <a:pt x="6829" y="1574"/>
                  </a:lnTo>
                  <a:lnTo>
                    <a:pt x="6830" y="1570"/>
                  </a:lnTo>
                  <a:lnTo>
                    <a:pt x="6831" y="1566"/>
                  </a:lnTo>
                  <a:lnTo>
                    <a:pt x="6831" y="1562"/>
                  </a:lnTo>
                  <a:lnTo>
                    <a:pt x="6832" y="1558"/>
                  </a:lnTo>
                  <a:lnTo>
                    <a:pt x="6833" y="1554"/>
                  </a:lnTo>
                  <a:lnTo>
                    <a:pt x="6834" y="1550"/>
                  </a:lnTo>
                  <a:lnTo>
                    <a:pt x="6835" y="1546"/>
                  </a:lnTo>
                  <a:lnTo>
                    <a:pt x="6836" y="1542"/>
                  </a:lnTo>
                  <a:lnTo>
                    <a:pt x="6837" y="1538"/>
                  </a:lnTo>
                  <a:lnTo>
                    <a:pt x="6838" y="1535"/>
                  </a:lnTo>
                  <a:lnTo>
                    <a:pt x="6838" y="1531"/>
                  </a:lnTo>
                  <a:lnTo>
                    <a:pt x="6839" y="1528"/>
                  </a:lnTo>
                  <a:lnTo>
                    <a:pt x="6840" y="1524"/>
                  </a:lnTo>
                  <a:lnTo>
                    <a:pt x="6841" y="1521"/>
                  </a:lnTo>
                  <a:lnTo>
                    <a:pt x="6842" y="1518"/>
                  </a:lnTo>
                  <a:lnTo>
                    <a:pt x="6843" y="1515"/>
                  </a:lnTo>
                  <a:lnTo>
                    <a:pt x="6844" y="1512"/>
                  </a:lnTo>
                  <a:lnTo>
                    <a:pt x="6845" y="1509"/>
                  </a:lnTo>
                  <a:lnTo>
                    <a:pt x="6845" y="1506"/>
                  </a:lnTo>
                  <a:lnTo>
                    <a:pt x="6846" y="1503"/>
                  </a:lnTo>
                  <a:lnTo>
                    <a:pt x="6847" y="1500"/>
                  </a:lnTo>
                  <a:lnTo>
                    <a:pt x="6848" y="1497"/>
                  </a:lnTo>
                  <a:lnTo>
                    <a:pt x="6849" y="1495"/>
                  </a:lnTo>
                  <a:lnTo>
                    <a:pt x="6850" y="1492"/>
                  </a:lnTo>
                  <a:lnTo>
                    <a:pt x="6851" y="1490"/>
                  </a:lnTo>
                  <a:lnTo>
                    <a:pt x="6852" y="1487"/>
                  </a:lnTo>
                  <a:lnTo>
                    <a:pt x="6852" y="1485"/>
                  </a:lnTo>
                  <a:lnTo>
                    <a:pt x="6853" y="1483"/>
                  </a:lnTo>
                  <a:lnTo>
                    <a:pt x="6854" y="1481"/>
                  </a:lnTo>
                  <a:lnTo>
                    <a:pt x="6855" y="1479"/>
                  </a:lnTo>
                  <a:lnTo>
                    <a:pt x="6856" y="1477"/>
                  </a:lnTo>
                  <a:lnTo>
                    <a:pt x="6857" y="1475"/>
                  </a:lnTo>
                  <a:lnTo>
                    <a:pt x="6858" y="1473"/>
                  </a:lnTo>
                  <a:lnTo>
                    <a:pt x="6859" y="1471"/>
                  </a:lnTo>
                  <a:lnTo>
                    <a:pt x="6859" y="1470"/>
                  </a:lnTo>
                  <a:lnTo>
                    <a:pt x="6860" y="1468"/>
                  </a:lnTo>
                  <a:lnTo>
                    <a:pt x="6861" y="1467"/>
                  </a:lnTo>
                  <a:lnTo>
                    <a:pt x="6862" y="1465"/>
                  </a:lnTo>
                  <a:lnTo>
                    <a:pt x="6863" y="1464"/>
                  </a:lnTo>
                  <a:lnTo>
                    <a:pt x="6864" y="1463"/>
                  </a:lnTo>
                  <a:lnTo>
                    <a:pt x="6865" y="1462"/>
                  </a:lnTo>
                  <a:lnTo>
                    <a:pt x="6866" y="1460"/>
                  </a:lnTo>
                  <a:lnTo>
                    <a:pt x="6866" y="1459"/>
                  </a:lnTo>
                  <a:lnTo>
                    <a:pt x="6867" y="1459"/>
                  </a:lnTo>
                  <a:lnTo>
                    <a:pt x="6868" y="1458"/>
                  </a:lnTo>
                  <a:lnTo>
                    <a:pt x="6869" y="1457"/>
                  </a:lnTo>
                  <a:lnTo>
                    <a:pt x="6870" y="1456"/>
                  </a:lnTo>
                  <a:lnTo>
                    <a:pt x="6871" y="1456"/>
                  </a:lnTo>
                  <a:lnTo>
                    <a:pt x="6872" y="1455"/>
                  </a:lnTo>
                  <a:lnTo>
                    <a:pt x="6873" y="1455"/>
                  </a:lnTo>
                  <a:lnTo>
                    <a:pt x="6873" y="1455"/>
                  </a:lnTo>
                  <a:lnTo>
                    <a:pt x="6874" y="1454"/>
                  </a:lnTo>
                  <a:lnTo>
                    <a:pt x="6875" y="1454"/>
                  </a:lnTo>
                  <a:lnTo>
                    <a:pt x="6876" y="1454"/>
                  </a:lnTo>
                  <a:lnTo>
                    <a:pt x="6877" y="1454"/>
                  </a:lnTo>
                  <a:lnTo>
                    <a:pt x="6878" y="1454"/>
                  </a:lnTo>
                  <a:lnTo>
                    <a:pt x="6879" y="1455"/>
                  </a:lnTo>
                  <a:lnTo>
                    <a:pt x="6879" y="1455"/>
                  </a:lnTo>
                  <a:lnTo>
                    <a:pt x="6880" y="1455"/>
                  </a:lnTo>
                  <a:lnTo>
                    <a:pt x="6880" y="1455"/>
                  </a:lnTo>
                  <a:lnTo>
                    <a:pt x="6881" y="1455"/>
                  </a:lnTo>
                  <a:lnTo>
                    <a:pt x="6882" y="1455"/>
                  </a:lnTo>
                  <a:lnTo>
                    <a:pt x="6883" y="1456"/>
                  </a:lnTo>
                  <a:lnTo>
                    <a:pt x="6884" y="1456"/>
                  </a:lnTo>
                  <a:lnTo>
                    <a:pt x="6885" y="1456"/>
                  </a:lnTo>
                  <a:lnTo>
                    <a:pt x="6886" y="1456"/>
                  </a:lnTo>
                  <a:lnTo>
                    <a:pt x="6887" y="1457"/>
                  </a:lnTo>
                  <a:lnTo>
                    <a:pt x="6887" y="1457"/>
                  </a:lnTo>
                  <a:lnTo>
                    <a:pt x="6888" y="1457"/>
                  </a:lnTo>
                  <a:lnTo>
                    <a:pt x="6889" y="1457"/>
                  </a:lnTo>
                  <a:lnTo>
                    <a:pt x="6890" y="1458"/>
                  </a:lnTo>
                  <a:lnTo>
                    <a:pt x="6891" y="1458"/>
                  </a:lnTo>
                  <a:lnTo>
                    <a:pt x="6892" y="1458"/>
                  </a:lnTo>
                  <a:lnTo>
                    <a:pt x="6893" y="1458"/>
                  </a:lnTo>
                  <a:lnTo>
                    <a:pt x="6894" y="1458"/>
                  </a:lnTo>
                  <a:lnTo>
                    <a:pt x="6894" y="1458"/>
                  </a:lnTo>
                  <a:lnTo>
                    <a:pt x="6894" y="1459"/>
                  </a:lnTo>
                  <a:lnTo>
                    <a:pt x="6895" y="1459"/>
                  </a:lnTo>
                  <a:lnTo>
                    <a:pt x="6896" y="1459"/>
                  </a:lnTo>
                  <a:lnTo>
                    <a:pt x="6897" y="1459"/>
                  </a:lnTo>
                  <a:lnTo>
                    <a:pt x="6898" y="1460"/>
                  </a:lnTo>
                  <a:lnTo>
                    <a:pt x="6899" y="1460"/>
                  </a:lnTo>
                  <a:lnTo>
                    <a:pt x="6900" y="1460"/>
                  </a:lnTo>
                  <a:lnTo>
                    <a:pt x="6901" y="1460"/>
                  </a:lnTo>
                  <a:lnTo>
                    <a:pt x="6901" y="1461"/>
                  </a:lnTo>
                  <a:lnTo>
                    <a:pt x="6902" y="1461"/>
                  </a:lnTo>
                  <a:lnTo>
                    <a:pt x="6903" y="1461"/>
                  </a:lnTo>
                  <a:lnTo>
                    <a:pt x="6904" y="1461"/>
                  </a:lnTo>
                  <a:lnTo>
                    <a:pt x="6905" y="1461"/>
                  </a:lnTo>
                  <a:lnTo>
                    <a:pt x="6906" y="1462"/>
                  </a:lnTo>
                  <a:lnTo>
                    <a:pt x="6907" y="1462"/>
                  </a:lnTo>
                  <a:lnTo>
                    <a:pt x="6908" y="1462"/>
                  </a:lnTo>
                  <a:lnTo>
                    <a:pt x="6908" y="1462"/>
                  </a:lnTo>
                  <a:lnTo>
                    <a:pt x="6909" y="1463"/>
                  </a:lnTo>
                  <a:lnTo>
                    <a:pt x="6910" y="1463"/>
                  </a:lnTo>
                  <a:lnTo>
                    <a:pt x="6911" y="1463"/>
                  </a:lnTo>
                  <a:lnTo>
                    <a:pt x="6912" y="1463"/>
                  </a:lnTo>
                  <a:lnTo>
                    <a:pt x="6913" y="1464"/>
                  </a:lnTo>
                  <a:lnTo>
                    <a:pt x="6914" y="1464"/>
                  </a:lnTo>
                  <a:lnTo>
                    <a:pt x="6915" y="1464"/>
                  </a:lnTo>
                  <a:lnTo>
                    <a:pt x="6916" y="1464"/>
                  </a:lnTo>
                  <a:lnTo>
                    <a:pt x="6916" y="1464"/>
                  </a:lnTo>
                  <a:lnTo>
                    <a:pt x="6917" y="1465"/>
                  </a:lnTo>
                  <a:lnTo>
                    <a:pt x="6918" y="1465"/>
                  </a:lnTo>
                  <a:lnTo>
                    <a:pt x="6919" y="1465"/>
                  </a:lnTo>
                  <a:lnTo>
                    <a:pt x="6920" y="1465"/>
                  </a:lnTo>
                  <a:lnTo>
                    <a:pt x="6921" y="1466"/>
                  </a:lnTo>
                  <a:lnTo>
                    <a:pt x="6922" y="1466"/>
                  </a:lnTo>
                  <a:lnTo>
                    <a:pt x="6923" y="1466"/>
                  </a:lnTo>
                  <a:lnTo>
                    <a:pt x="6923" y="1466"/>
                  </a:lnTo>
                  <a:lnTo>
                    <a:pt x="6924" y="1466"/>
                  </a:lnTo>
                  <a:lnTo>
                    <a:pt x="6925" y="1467"/>
                  </a:lnTo>
                  <a:lnTo>
                    <a:pt x="6926" y="1467"/>
                  </a:lnTo>
                  <a:lnTo>
                    <a:pt x="6927" y="1467"/>
                  </a:lnTo>
                  <a:lnTo>
                    <a:pt x="6928" y="1467"/>
                  </a:lnTo>
                  <a:lnTo>
                    <a:pt x="6929" y="1468"/>
                  </a:lnTo>
                  <a:lnTo>
                    <a:pt x="6930" y="1468"/>
                  </a:lnTo>
                  <a:lnTo>
                    <a:pt x="6930" y="1468"/>
                  </a:lnTo>
                  <a:lnTo>
                    <a:pt x="6931" y="1468"/>
                  </a:lnTo>
                  <a:lnTo>
                    <a:pt x="6932" y="1468"/>
                  </a:lnTo>
                  <a:lnTo>
                    <a:pt x="6933" y="1469"/>
                  </a:lnTo>
                  <a:lnTo>
                    <a:pt x="6934" y="1469"/>
                  </a:lnTo>
                  <a:lnTo>
                    <a:pt x="6935" y="1469"/>
                  </a:lnTo>
                  <a:lnTo>
                    <a:pt x="6936" y="1469"/>
                  </a:lnTo>
                  <a:lnTo>
                    <a:pt x="6937" y="1470"/>
                  </a:lnTo>
                  <a:lnTo>
                    <a:pt x="6938" y="1470"/>
                  </a:lnTo>
                  <a:lnTo>
                    <a:pt x="6938" y="1470"/>
                  </a:lnTo>
                  <a:lnTo>
                    <a:pt x="6939" y="1470"/>
                  </a:lnTo>
                  <a:lnTo>
                    <a:pt x="6940" y="1470"/>
                  </a:lnTo>
                  <a:lnTo>
                    <a:pt x="6941" y="1471"/>
                  </a:lnTo>
                  <a:lnTo>
                    <a:pt x="6942" y="1471"/>
                  </a:lnTo>
                  <a:lnTo>
                    <a:pt x="6943" y="1471"/>
                  </a:lnTo>
                  <a:lnTo>
                    <a:pt x="6944" y="1471"/>
                  </a:lnTo>
                  <a:lnTo>
                    <a:pt x="6945" y="1471"/>
                  </a:lnTo>
                  <a:lnTo>
                    <a:pt x="6945" y="1472"/>
                  </a:lnTo>
                  <a:lnTo>
                    <a:pt x="6946" y="1472"/>
                  </a:lnTo>
                  <a:lnTo>
                    <a:pt x="6947" y="1472"/>
                  </a:lnTo>
                  <a:lnTo>
                    <a:pt x="6948" y="1472"/>
                  </a:lnTo>
                  <a:lnTo>
                    <a:pt x="6949" y="1473"/>
                  </a:lnTo>
                  <a:lnTo>
                    <a:pt x="6950" y="1473"/>
                  </a:lnTo>
                  <a:lnTo>
                    <a:pt x="6951" y="1473"/>
                  </a:lnTo>
                  <a:lnTo>
                    <a:pt x="6952" y="1473"/>
                  </a:lnTo>
                  <a:lnTo>
                    <a:pt x="6952" y="1473"/>
                  </a:lnTo>
                  <a:lnTo>
                    <a:pt x="6953" y="1474"/>
                  </a:lnTo>
                  <a:lnTo>
                    <a:pt x="6954" y="1474"/>
                  </a:lnTo>
                  <a:lnTo>
                    <a:pt x="6955" y="1474"/>
                  </a:lnTo>
                  <a:lnTo>
                    <a:pt x="6956" y="1474"/>
                  </a:lnTo>
                  <a:lnTo>
                    <a:pt x="6957" y="1474"/>
                  </a:lnTo>
                  <a:lnTo>
                    <a:pt x="6958" y="1475"/>
                  </a:lnTo>
                  <a:lnTo>
                    <a:pt x="6959" y="1475"/>
                  </a:lnTo>
                  <a:lnTo>
                    <a:pt x="6960" y="1475"/>
                  </a:lnTo>
                  <a:lnTo>
                    <a:pt x="6960" y="1475"/>
                  </a:lnTo>
                  <a:lnTo>
                    <a:pt x="6961" y="1476"/>
                  </a:lnTo>
                  <a:lnTo>
                    <a:pt x="6962" y="1476"/>
                  </a:lnTo>
                  <a:lnTo>
                    <a:pt x="6963" y="1476"/>
                  </a:lnTo>
                  <a:lnTo>
                    <a:pt x="6964" y="1476"/>
                  </a:lnTo>
                  <a:lnTo>
                    <a:pt x="6965" y="1476"/>
                  </a:lnTo>
                  <a:lnTo>
                    <a:pt x="6966" y="1477"/>
                  </a:lnTo>
                  <a:lnTo>
                    <a:pt x="6967" y="1477"/>
                  </a:lnTo>
                  <a:lnTo>
                    <a:pt x="6967" y="1477"/>
                  </a:lnTo>
                  <a:lnTo>
                    <a:pt x="6968" y="1477"/>
                  </a:lnTo>
                  <a:lnTo>
                    <a:pt x="6969" y="1477"/>
                  </a:lnTo>
                  <a:lnTo>
                    <a:pt x="6970" y="1478"/>
                  </a:lnTo>
                  <a:lnTo>
                    <a:pt x="6971" y="1478"/>
                  </a:lnTo>
                  <a:lnTo>
                    <a:pt x="6972" y="1478"/>
                  </a:lnTo>
                  <a:lnTo>
                    <a:pt x="6973" y="1478"/>
                  </a:lnTo>
                  <a:lnTo>
                    <a:pt x="6974" y="1478"/>
                  </a:lnTo>
                  <a:lnTo>
                    <a:pt x="6974" y="1479"/>
                  </a:lnTo>
                  <a:lnTo>
                    <a:pt x="6975" y="1479"/>
                  </a:lnTo>
                  <a:lnTo>
                    <a:pt x="6976" y="1479"/>
                  </a:lnTo>
                  <a:lnTo>
                    <a:pt x="6977" y="1479"/>
                  </a:lnTo>
                  <a:lnTo>
                    <a:pt x="6978" y="1479"/>
                  </a:lnTo>
                  <a:lnTo>
                    <a:pt x="6979" y="1480"/>
                  </a:lnTo>
                  <a:lnTo>
                    <a:pt x="6980" y="1480"/>
                  </a:lnTo>
                  <a:lnTo>
                    <a:pt x="6981" y="1480"/>
                  </a:lnTo>
                  <a:lnTo>
                    <a:pt x="6981" y="1480"/>
                  </a:lnTo>
                  <a:lnTo>
                    <a:pt x="6982" y="1480"/>
                  </a:lnTo>
                  <a:lnTo>
                    <a:pt x="6983" y="1481"/>
                  </a:lnTo>
                  <a:lnTo>
                    <a:pt x="6984" y="1481"/>
                  </a:lnTo>
                  <a:lnTo>
                    <a:pt x="6985" y="1481"/>
                  </a:lnTo>
                  <a:lnTo>
                    <a:pt x="6986" y="1481"/>
                  </a:lnTo>
                  <a:lnTo>
                    <a:pt x="6987" y="1482"/>
                  </a:lnTo>
                  <a:lnTo>
                    <a:pt x="6988" y="1482"/>
                  </a:lnTo>
                  <a:lnTo>
                    <a:pt x="6989" y="1482"/>
                  </a:lnTo>
                  <a:lnTo>
                    <a:pt x="6989" y="1482"/>
                  </a:lnTo>
                  <a:lnTo>
                    <a:pt x="6990" y="1482"/>
                  </a:lnTo>
                  <a:lnTo>
                    <a:pt x="6991" y="1483"/>
                  </a:lnTo>
                  <a:lnTo>
                    <a:pt x="6992" y="1483"/>
                  </a:lnTo>
                  <a:lnTo>
                    <a:pt x="6993" y="1483"/>
                  </a:lnTo>
                  <a:lnTo>
                    <a:pt x="6994" y="1483"/>
                  </a:lnTo>
                  <a:lnTo>
                    <a:pt x="6995" y="1483"/>
                  </a:lnTo>
                  <a:lnTo>
                    <a:pt x="6996" y="1484"/>
                  </a:lnTo>
                  <a:lnTo>
                    <a:pt x="6996" y="1484"/>
                  </a:lnTo>
                  <a:lnTo>
                    <a:pt x="6997" y="1484"/>
                  </a:lnTo>
                  <a:lnTo>
                    <a:pt x="6998" y="1484"/>
                  </a:lnTo>
                  <a:lnTo>
                    <a:pt x="6999" y="1484"/>
                  </a:lnTo>
                  <a:lnTo>
                    <a:pt x="7000" y="1485"/>
                  </a:lnTo>
                  <a:lnTo>
                    <a:pt x="7001" y="1485"/>
                  </a:lnTo>
                  <a:lnTo>
                    <a:pt x="7002" y="1485"/>
                  </a:lnTo>
                  <a:lnTo>
                    <a:pt x="7003" y="1485"/>
                  </a:lnTo>
                  <a:lnTo>
                    <a:pt x="7003" y="1485"/>
                  </a:lnTo>
                  <a:lnTo>
                    <a:pt x="7004" y="1486"/>
                  </a:lnTo>
                  <a:lnTo>
                    <a:pt x="7005" y="1486"/>
                  </a:lnTo>
                  <a:lnTo>
                    <a:pt x="7006" y="1486"/>
                  </a:lnTo>
                  <a:lnTo>
                    <a:pt x="7007" y="1486"/>
                  </a:lnTo>
                  <a:lnTo>
                    <a:pt x="7008" y="1486"/>
                  </a:lnTo>
                  <a:lnTo>
                    <a:pt x="7009" y="1487"/>
                  </a:lnTo>
                  <a:lnTo>
                    <a:pt x="7010" y="1487"/>
                  </a:lnTo>
                  <a:lnTo>
                    <a:pt x="7011" y="1487"/>
                  </a:lnTo>
                  <a:lnTo>
                    <a:pt x="7011" y="1487"/>
                  </a:lnTo>
                  <a:lnTo>
                    <a:pt x="7012" y="1487"/>
                  </a:lnTo>
                  <a:lnTo>
                    <a:pt x="7013" y="1487"/>
                  </a:lnTo>
                  <a:lnTo>
                    <a:pt x="7014" y="1488"/>
                  </a:lnTo>
                  <a:lnTo>
                    <a:pt x="7015" y="1488"/>
                  </a:lnTo>
                  <a:lnTo>
                    <a:pt x="7016" y="1488"/>
                  </a:lnTo>
                  <a:lnTo>
                    <a:pt x="7017" y="1488"/>
                  </a:lnTo>
                  <a:lnTo>
                    <a:pt x="7018" y="1488"/>
                  </a:lnTo>
                  <a:lnTo>
                    <a:pt x="7018" y="1489"/>
                  </a:lnTo>
                  <a:lnTo>
                    <a:pt x="7019" y="1489"/>
                  </a:lnTo>
                  <a:lnTo>
                    <a:pt x="7020" y="1489"/>
                  </a:lnTo>
                  <a:lnTo>
                    <a:pt x="7021" y="1489"/>
                  </a:lnTo>
                  <a:lnTo>
                    <a:pt x="7022" y="1489"/>
                  </a:lnTo>
                  <a:lnTo>
                    <a:pt x="7023" y="1490"/>
                  </a:lnTo>
                  <a:lnTo>
                    <a:pt x="7024" y="1490"/>
                  </a:lnTo>
                  <a:lnTo>
                    <a:pt x="7025" y="1490"/>
                  </a:lnTo>
                  <a:lnTo>
                    <a:pt x="7025" y="1490"/>
                  </a:lnTo>
                  <a:lnTo>
                    <a:pt x="7026" y="1490"/>
                  </a:lnTo>
                  <a:lnTo>
                    <a:pt x="7027" y="1491"/>
                  </a:lnTo>
                  <a:lnTo>
                    <a:pt x="7028" y="1491"/>
                  </a:lnTo>
                  <a:lnTo>
                    <a:pt x="7029" y="1491"/>
                  </a:lnTo>
                  <a:lnTo>
                    <a:pt x="7030" y="1491"/>
                  </a:lnTo>
                  <a:lnTo>
                    <a:pt x="7031" y="1491"/>
                  </a:lnTo>
                  <a:lnTo>
                    <a:pt x="7032" y="1492"/>
                  </a:lnTo>
                  <a:lnTo>
                    <a:pt x="7033" y="1492"/>
                  </a:lnTo>
                  <a:lnTo>
                    <a:pt x="7033" y="1492"/>
                  </a:lnTo>
                  <a:lnTo>
                    <a:pt x="7034" y="1492"/>
                  </a:lnTo>
                  <a:lnTo>
                    <a:pt x="7035" y="1492"/>
                  </a:lnTo>
                  <a:lnTo>
                    <a:pt x="7036" y="1492"/>
                  </a:lnTo>
                  <a:lnTo>
                    <a:pt x="7037" y="1493"/>
                  </a:lnTo>
                  <a:lnTo>
                    <a:pt x="7038" y="1493"/>
                  </a:lnTo>
                  <a:lnTo>
                    <a:pt x="7039" y="1493"/>
                  </a:lnTo>
                  <a:lnTo>
                    <a:pt x="7040" y="1493"/>
                  </a:lnTo>
                  <a:lnTo>
                    <a:pt x="7040" y="1493"/>
                  </a:lnTo>
                  <a:lnTo>
                    <a:pt x="7041" y="1494"/>
                  </a:lnTo>
                  <a:lnTo>
                    <a:pt x="7042" y="1494"/>
                  </a:lnTo>
                  <a:lnTo>
                    <a:pt x="7043" y="1494"/>
                  </a:lnTo>
                  <a:lnTo>
                    <a:pt x="7044" y="1494"/>
                  </a:lnTo>
                  <a:lnTo>
                    <a:pt x="7045" y="1494"/>
                  </a:lnTo>
                  <a:lnTo>
                    <a:pt x="7046" y="1495"/>
                  </a:lnTo>
                  <a:lnTo>
                    <a:pt x="7047" y="1495"/>
                  </a:lnTo>
                  <a:lnTo>
                    <a:pt x="7047" y="1495"/>
                  </a:lnTo>
                  <a:lnTo>
                    <a:pt x="7048" y="1495"/>
                  </a:lnTo>
                  <a:lnTo>
                    <a:pt x="7049" y="1495"/>
                  </a:lnTo>
                  <a:lnTo>
                    <a:pt x="7050" y="1495"/>
                  </a:lnTo>
                  <a:lnTo>
                    <a:pt x="7051" y="1496"/>
                  </a:lnTo>
                  <a:lnTo>
                    <a:pt x="7052" y="1496"/>
                  </a:lnTo>
                  <a:lnTo>
                    <a:pt x="7053" y="1496"/>
                  </a:lnTo>
                  <a:lnTo>
                    <a:pt x="7054" y="1496"/>
                  </a:lnTo>
                  <a:lnTo>
                    <a:pt x="7054" y="1496"/>
                  </a:lnTo>
                  <a:lnTo>
                    <a:pt x="7055" y="1497"/>
                  </a:lnTo>
                  <a:lnTo>
                    <a:pt x="7056" y="1497"/>
                  </a:lnTo>
                  <a:lnTo>
                    <a:pt x="7057" y="1497"/>
                  </a:lnTo>
                  <a:lnTo>
                    <a:pt x="7058" y="1497"/>
                  </a:lnTo>
                  <a:lnTo>
                    <a:pt x="7059" y="1497"/>
                  </a:lnTo>
                  <a:lnTo>
                    <a:pt x="7060" y="1497"/>
                  </a:lnTo>
                  <a:lnTo>
                    <a:pt x="7061" y="1498"/>
                  </a:lnTo>
                  <a:lnTo>
                    <a:pt x="7062" y="1498"/>
                  </a:lnTo>
                  <a:lnTo>
                    <a:pt x="7062" y="1498"/>
                  </a:lnTo>
                  <a:lnTo>
                    <a:pt x="7063" y="1498"/>
                  </a:lnTo>
                  <a:lnTo>
                    <a:pt x="7064" y="1498"/>
                  </a:lnTo>
                  <a:lnTo>
                    <a:pt x="7065" y="1499"/>
                  </a:lnTo>
                  <a:lnTo>
                    <a:pt x="7066" y="1499"/>
                  </a:lnTo>
                  <a:lnTo>
                    <a:pt x="7067" y="1499"/>
                  </a:lnTo>
                  <a:lnTo>
                    <a:pt x="7068" y="1499"/>
                  </a:lnTo>
                  <a:lnTo>
                    <a:pt x="7069" y="1499"/>
                  </a:lnTo>
                  <a:lnTo>
                    <a:pt x="7069" y="1499"/>
                  </a:lnTo>
                  <a:lnTo>
                    <a:pt x="7070" y="1500"/>
                  </a:lnTo>
                  <a:lnTo>
                    <a:pt x="7071" y="1500"/>
                  </a:lnTo>
                  <a:lnTo>
                    <a:pt x="7072" y="1500"/>
                  </a:lnTo>
                  <a:lnTo>
                    <a:pt x="7073" y="1500"/>
                  </a:lnTo>
                  <a:lnTo>
                    <a:pt x="7074" y="1500"/>
                  </a:lnTo>
                  <a:lnTo>
                    <a:pt x="7075" y="1501"/>
                  </a:lnTo>
                  <a:lnTo>
                    <a:pt x="7076" y="1501"/>
                  </a:lnTo>
                  <a:lnTo>
                    <a:pt x="7076" y="1501"/>
                  </a:lnTo>
                  <a:lnTo>
                    <a:pt x="7077" y="1501"/>
                  </a:lnTo>
                  <a:lnTo>
                    <a:pt x="7078" y="1501"/>
                  </a:lnTo>
                  <a:lnTo>
                    <a:pt x="7079" y="1501"/>
                  </a:lnTo>
                  <a:lnTo>
                    <a:pt x="7080" y="1502"/>
                  </a:lnTo>
                  <a:lnTo>
                    <a:pt x="7081" y="1502"/>
                  </a:lnTo>
                  <a:lnTo>
                    <a:pt x="7082" y="1502"/>
                  </a:lnTo>
                  <a:lnTo>
                    <a:pt x="7083" y="1502"/>
                  </a:lnTo>
                  <a:lnTo>
                    <a:pt x="7084" y="1502"/>
                  </a:lnTo>
                  <a:lnTo>
                    <a:pt x="7084" y="1502"/>
                  </a:lnTo>
                  <a:lnTo>
                    <a:pt x="7085" y="1503"/>
                  </a:lnTo>
                  <a:lnTo>
                    <a:pt x="7086" y="1503"/>
                  </a:lnTo>
                  <a:lnTo>
                    <a:pt x="7087" y="1503"/>
                  </a:lnTo>
                  <a:lnTo>
                    <a:pt x="7088" y="1503"/>
                  </a:lnTo>
                  <a:lnTo>
                    <a:pt x="7089" y="1503"/>
                  </a:lnTo>
                  <a:lnTo>
                    <a:pt x="7090" y="1503"/>
                  </a:lnTo>
                  <a:lnTo>
                    <a:pt x="7091" y="1504"/>
                  </a:lnTo>
                  <a:lnTo>
                    <a:pt x="7091" y="1504"/>
                  </a:lnTo>
                  <a:lnTo>
                    <a:pt x="7092" y="1504"/>
                  </a:lnTo>
                  <a:lnTo>
                    <a:pt x="7093" y="1504"/>
                  </a:lnTo>
                  <a:lnTo>
                    <a:pt x="7094" y="1504"/>
                  </a:lnTo>
                  <a:lnTo>
                    <a:pt x="7095" y="1505"/>
                  </a:lnTo>
                  <a:lnTo>
                    <a:pt x="7096" y="1505"/>
                  </a:lnTo>
                  <a:lnTo>
                    <a:pt x="7097" y="1505"/>
                  </a:lnTo>
                  <a:lnTo>
                    <a:pt x="7098" y="1505"/>
                  </a:lnTo>
                  <a:lnTo>
                    <a:pt x="7098" y="1505"/>
                  </a:lnTo>
                  <a:lnTo>
                    <a:pt x="7099" y="1505"/>
                  </a:lnTo>
                  <a:lnTo>
                    <a:pt x="7100" y="1506"/>
                  </a:lnTo>
                  <a:lnTo>
                    <a:pt x="7101" y="1506"/>
                  </a:lnTo>
                  <a:lnTo>
                    <a:pt x="7102" y="1506"/>
                  </a:lnTo>
                  <a:lnTo>
                    <a:pt x="7103" y="1506"/>
                  </a:lnTo>
                  <a:lnTo>
                    <a:pt x="7104" y="1506"/>
                  </a:lnTo>
                  <a:lnTo>
                    <a:pt x="7105" y="1506"/>
                  </a:lnTo>
                  <a:lnTo>
                    <a:pt x="7106" y="1507"/>
                  </a:lnTo>
                  <a:lnTo>
                    <a:pt x="7106" y="1507"/>
                  </a:lnTo>
                  <a:lnTo>
                    <a:pt x="7107" y="1507"/>
                  </a:lnTo>
                  <a:lnTo>
                    <a:pt x="7108" y="1507"/>
                  </a:lnTo>
                  <a:lnTo>
                    <a:pt x="7109" y="1507"/>
                  </a:lnTo>
                  <a:lnTo>
                    <a:pt x="7110" y="1507"/>
                  </a:lnTo>
                  <a:lnTo>
                    <a:pt x="7111" y="1508"/>
                  </a:lnTo>
                  <a:lnTo>
                    <a:pt x="7112" y="1508"/>
                  </a:lnTo>
                  <a:lnTo>
                    <a:pt x="7113" y="1508"/>
                  </a:lnTo>
                  <a:lnTo>
                    <a:pt x="7113" y="1508"/>
                  </a:lnTo>
                  <a:lnTo>
                    <a:pt x="7114" y="1508"/>
                  </a:lnTo>
                  <a:lnTo>
                    <a:pt x="7115" y="1508"/>
                  </a:lnTo>
                  <a:lnTo>
                    <a:pt x="7116" y="1509"/>
                  </a:lnTo>
                  <a:lnTo>
                    <a:pt x="7117" y="1509"/>
                  </a:lnTo>
                  <a:lnTo>
                    <a:pt x="7118" y="1509"/>
                  </a:lnTo>
                  <a:lnTo>
                    <a:pt x="7119" y="1509"/>
                  </a:lnTo>
                  <a:lnTo>
                    <a:pt x="7120" y="1509"/>
                  </a:lnTo>
                  <a:lnTo>
                    <a:pt x="7120" y="1509"/>
                  </a:lnTo>
                  <a:lnTo>
                    <a:pt x="7121" y="1510"/>
                  </a:lnTo>
                  <a:lnTo>
                    <a:pt x="7122" y="1510"/>
                  </a:lnTo>
                  <a:lnTo>
                    <a:pt x="7123" y="1510"/>
                  </a:lnTo>
                  <a:lnTo>
                    <a:pt x="7124" y="1510"/>
                  </a:lnTo>
                  <a:lnTo>
                    <a:pt x="7125" y="1510"/>
                  </a:lnTo>
                  <a:lnTo>
                    <a:pt x="7126" y="1510"/>
                  </a:lnTo>
                  <a:lnTo>
                    <a:pt x="7127" y="1510"/>
                  </a:lnTo>
                  <a:lnTo>
                    <a:pt x="7127" y="1511"/>
                  </a:lnTo>
                  <a:lnTo>
                    <a:pt x="7128" y="1511"/>
                  </a:lnTo>
                  <a:lnTo>
                    <a:pt x="7129" y="1511"/>
                  </a:lnTo>
                  <a:lnTo>
                    <a:pt x="7130" y="1511"/>
                  </a:lnTo>
                  <a:lnTo>
                    <a:pt x="7131" y="1511"/>
                  </a:lnTo>
                  <a:lnTo>
                    <a:pt x="7132" y="1511"/>
                  </a:lnTo>
                  <a:lnTo>
                    <a:pt x="7133" y="1512"/>
                  </a:lnTo>
                  <a:lnTo>
                    <a:pt x="7134" y="1512"/>
                  </a:lnTo>
                  <a:lnTo>
                    <a:pt x="7135" y="1512"/>
                  </a:lnTo>
                  <a:lnTo>
                    <a:pt x="7135" y="1512"/>
                  </a:lnTo>
                  <a:lnTo>
                    <a:pt x="7136" y="1512"/>
                  </a:lnTo>
                  <a:lnTo>
                    <a:pt x="7137" y="1512"/>
                  </a:lnTo>
                  <a:lnTo>
                    <a:pt x="7138" y="1513"/>
                  </a:lnTo>
                  <a:lnTo>
                    <a:pt x="7139" y="1513"/>
                  </a:lnTo>
                  <a:lnTo>
                    <a:pt x="7140" y="1513"/>
                  </a:lnTo>
                  <a:lnTo>
                    <a:pt x="7141" y="1513"/>
                  </a:lnTo>
                  <a:lnTo>
                    <a:pt x="7142" y="1513"/>
                  </a:lnTo>
                  <a:lnTo>
                    <a:pt x="7142" y="1513"/>
                  </a:lnTo>
                  <a:lnTo>
                    <a:pt x="7143" y="1514"/>
                  </a:lnTo>
                  <a:lnTo>
                    <a:pt x="7144" y="1514"/>
                  </a:lnTo>
                  <a:lnTo>
                    <a:pt x="7145" y="1514"/>
                  </a:lnTo>
                  <a:lnTo>
                    <a:pt x="7146" y="1514"/>
                  </a:lnTo>
                  <a:lnTo>
                    <a:pt x="7147" y="1514"/>
                  </a:lnTo>
                  <a:lnTo>
                    <a:pt x="7148" y="1514"/>
                  </a:lnTo>
                  <a:lnTo>
                    <a:pt x="7149" y="1514"/>
                  </a:lnTo>
                  <a:lnTo>
                    <a:pt x="7149" y="1515"/>
                  </a:lnTo>
                  <a:lnTo>
                    <a:pt x="7150" y="1515"/>
                  </a:lnTo>
                  <a:lnTo>
                    <a:pt x="7151" y="1515"/>
                  </a:lnTo>
                  <a:lnTo>
                    <a:pt x="7152" y="1515"/>
                  </a:lnTo>
                  <a:lnTo>
                    <a:pt x="7153" y="1515"/>
                  </a:lnTo>
                  <a:lnTo>
                    <a:pt x="7154" y="1515"/>
                  </a:lnTo>
                  <a:lnTo>
                    <a:pt x="7155" y="1516"/>
                  </a:lnTo>
                  <a:lnTo>
                    <a:pt x="7156" y="1516"/>
                  </a:lnTo>
                  <a:lnTo>
                    <a:pt x="7157" y="1516"/>
                  </a:lnTo>
                  <a:lnTo>
                    <a:pt x="7157" y="1516"/>
                  </a:lnTo>
                  <a:lnTo>
                    <a:pt x="7158" y="1516"/>
                  </a:lnTo>
                  <a:lnTo>
                    <a:pt x="7159" y="1516"/>
                  </a:lnTo>
                  <a:lnTo>
                    <a:pt x="7160" y="1516"/>
                  </a:lnTo>
                  <a:lnTo>
                    <a:pt x="7161" y="1517"/>
                  </a:lnTo>
                  <a:lnTo>
                    <a:pt x="7162" y="1517"/>
                  </a:lnTo>
                  <a:lnTo>
                    <a:pt x="7163" y="1517"/>
                  </a:lnTo>
                  <a:lnTo>
                    <a:pt x="7164" y="1517"/>
                  </a:lnTo>
                  <a:lnTo>
                    <a:pt x="7164" y="1517"/>
                  </a:lnTo>
                  <a:lnTo>
                    <a:pt x="7165" y="1517"/>
                  </a:lnTo>
                  <a:lnTo>
                    <a:pt x="7166" y="1517"/>
                  </a:lnTo>
                  <a:lnTo>
                    <a:pt x="7167" y="1518"/>
                  </a:lnTo>
                  <a:lnTo>
                    <a:pt x="7168" y="1518"/>
                  </a:lnTo>
                  <a:lnTo>
                    <a:pt x="7169" y="1518"/>
                  </a:lnTo>
                  <a:lnTo>
                    <a:pt x="7170" y="1518"/>
                  </a:lnTo>
                  <a:lnTo>
                    <a:pt x="7171" y="1518"/>
                  </a:lnTo>
                  <a:lnTo>
                    <a:pt x="7171" y="1518"/>
                  </a:lnTo>
                  <a:lnTo>
                    <a:pt x="7172" y="1519"/>
                  </a:lnTo>
                  <a:lnTo>
                    <a:pt x="7173" y="1519"/>
                  </a:lnTo>
                  <a:lnTo>
                    <a:pt x="7174" y="1519"/>
                  </a:lnTo>
                  <a:lnTo>
                    <a:pt x="7175" y="1519"/>
                  </a:lnTo>
                  <a:lnTo>
                    <a:pt x="7176" y="1519"/>
                  </a:lnTo>
                  <a:lnTo>
                    <a:pt x="7177" y="1519"/>
                  </a:lnTo>
                  <a:lnTo>
                    <a:pt x="7178" y="1519"/>
                  </a:lnTo>
                  <a:lnTo>
                    <a:pt x="7179" y="1520"/>
                  </a:lnTo>
                  <a:lnTo>
                    <a:pt x="7179" y="1520"/>
                  </a:lnTo>
                  <a:lnTo>
                    <a:pt x="7180" y="1520"/>
                  </a:lnTo>
                  <a:lnTo>
                    <a:pt x="7181" y="1520"/>
                  </a:lnTo>
                  <a:lnTo>
                    <a:pt x="7182" y="1520"/>
                  </a:lnTo>
                  <a:lnTo>
                    <a:pt x="7183" y="1520"/>
                  </a:lnTo>
                  <a:lnTo>
                    <a:pt x="7184" y="1520"/>
                  </a:lnTo>
                  <a:lnTo>
                    <a:pt x="7185" y="1521"/>
                  </a:lnTo>
                  <a:lnTo>
                    <a:pt x="7186" y="1521"/>
                  </a:lnTo>
                  <a:lnTo>
                    <a:pt x="7186" y="1521"/>
                  </a:lnTo>
                  <a:lnTo>
                    <a:pt x="7187" y="1521"/>
                  </a:lnTo>
                  <a:lnTo>
                    <a:pt x="7188" y="1521"/>
                  </a:lnTo>
                  <a:lnTo>
                    <a:pt x="7189" y="1521"/>
                  </a:lnTo>
                  <a:lnTo>
                    <a:pt x="7190" y="1521"/>
                  </a:lnTo>
                  <a:lnTo>
                    <a:pt x="7191" y="1522"/>
                  </a:lnTo>
                  <a:lnTo>
                    <a:pt x="7192" y="1522"/>
                  </a:lnTo>
                  <a:lnTo>
                    <a:pt x="7193" y="1522"/>
                  </a:lnTo>
                  <a:lnTo>
                    <a:pt x="7193" y="1522"/>
                  </a:lnTo>
                  <a:lnTo>
                    <a:pt x="7194" y="1522"/>
                  </a:lnTo>
                  <a:lnTo>
                    <a:pt x="7195" y="1522"/>
                  </a:lnTo>
                  <a:lnTo>
                    <a:pt x="7196" y="1522"/>
                  </a:lnTo>
                  <a:lnTo>
                    <a:pt x="7197" y="1523"/>
                  </a:lnTo>
                  <a:lnTo>
                    <a:pt x="7198" y="1523"/>
                  </a:lnTo>
                  <a:lnTo>
                    <a:pt x="7199" y="1523"/>
                  </a:lnTo>
                  <a:lnTo>
                    <a:pt x="7200" y="1523"/>
                  </a:lnTo>
                  <a:lnTo>
                    <a:pt x="7200" y="1523"/>
                  </a:lnTo>
                  <a:lnTo>
                    <a:pt x="7201" y="1523"/>
                  </a:lnTo>
                  <a:lnTo>
                    <a:pt x="7202" y="1523"/>
                  </a:lnTo>
                  <a:lnTo>
                    <a:pt x="7203" y="1524"/>
                  </a:lnTo>
                  <a:lnTo>
                    <a:pt x="7204" y="1524"/>
                  </a:lnTo>
                  <a:lnTo>
                    <a:pt x="7205" y="1524"/>
                  </a:lnTo>
                  <a:lnTo>
                    <a:pt x="7206" y="1524"/>
                  </a:lnTo>
                  <a:lnTo>
                    <a:pt x="7207" y="1524"/>
                  </a:lnTo>
                  <a:lnTo>
                    <a:pt x="7208" y="1524"/>
                  </a:lnTo>
                  <a:lnTo>
                    <a:pt x="7208" y="1524"/>
                  </a:lnTo>
                  <a:lnTo>
                    <a:pt x="7209" y="1524"/>
                  </a:lnTo>
                  <a:lnTo>
                    <a:pt x="7210" y="1525"/>
                  </a:lnTo>
                  <a:lnTo>
                    <a:pt x="7211" y="1525"/>
                  </a:lnTo>
                  <a:lnTo>
                    <a:pt x="7212" y="1525"/>
                  </a:lnTo>
                  <a:lnTo>
                    <a:pt x="7213" y="1525"/>
                  </a:lnTo>
                  <a:lnTo>
                    <a:pt x="7214" y="1525"/>
                  </a:lnTo>
                  <a:lnTo>
                    <a:pt x="7215" y="1525"/>
                  </a:lnTo>
                  <a:lnTo>
                    <a:pt x="7215" y="1525"/>
                  </a:lnTo>
                  <a:lnTo>
                    <a:pt x="7216" y="1526"/>
                  </a:lnTo>
                  <a:lnTo>
                    <a:pt x="7217" y="1526"/>
                  </a:lnTo>
                  <a:lnTo>
                    <a:pt x="7218" y="1526"/>
                  </a:lnTo>
                  <a:lnTo>
                    <a:pt x="7219" y="1526"/>
                  </a:lnTo>
                  <a:lnTo>
                    <a:pt x="7220" y="1526"/>
                  </a:lnTo>
                  <a:lnTo>
                    <a:pt x="7221" y="1526"/>
                  </a:lnTo>
                  <a:lnTo>
                    <a:pt x="7222" y="1526"/>
                  </a:lnTo>
                  <a:lnTo>
                    <a:pt x="7222" y="1526"/>
                  </a:lnTo>
                  <a:lnTo>
                    <a:pt x="7223" y="1527"/>
                  </a:lnTo>
                  <a:lnTo>
                    <a:pt x="7224" y="1527"/>
                  </a:lnTo>
                  <a:lnTo>
                    <a:pt x="7225" y="1527"/>
                  </a:lnTo>
                  <a:lnTo>
                    <a:pt x="7226" y="1527"/>
                  </a:lnTo>
                  <a:lnTo>
                    <a:pt x="7227" y="1527"/>
                  </a:lnTo>
                  <a:lnTo>
                    <a:pt x="7228" y="1527"/>
                  </a:lnTo>
                  <a:lnTo>
                    <a:pt x="7229" y="1527"/>
                  </a:lnTo>
                  <a:lnTo>
                    <a:pt x="7230" y="1528"/>
                  </a:lnTo>
                  <a:lnTo>
                    <a:pt x="7230" y="1528"/>
                  </a:lnTo>
                  <a:lnTo>
                    <a:pt x="7231" y="1528"/>
                  </a:lnTo>
                  <a:lnTo>
                    <a:pt x="7232" y="1528"/>
                  </a:lnTo>
                  <a:lnTo>
                    <a:pt x="7233" y="1528"/>
                  </a:lnTo>
                  <a:lnTo>
                    <a:pt x="7234" y="1528"/>
                  </a:lnTo>
                  <a:lnTo>
                    <a:pt x="7235" y="1528"/>
                  </a:lnTo>
                  <a:lnTo>
                    <a:pt x="7236" y="1528"/>
                  </a:lnTo>
                  <a:lnTo>
                    <a:pt x="7237" y="1529"/>
                  </a:lnTo>
                  <a:lnTo>
                    <a:pt x="7237" y="1529"/>
                  </a:lnTo>
                  <a:lnTo>
                    <a:pt x="7238" y="1529"/>
                  </a:lnTo>
                  <a:lnTo>
                    <a:pt x="7239" y="1529"/>
                  </a:lnTo>
                  <a:lnTo>
                    <a:pt x="7240" y="1529"/>
                  </a:lnTo>
                  <a:lnTo>
                    <a:pt x="7241" y="1529"/>
                  </a:lnTo>
                  <a:lnTo>
                    <a:pt x="7242" y="1529"/>
                  </a:lnTo>
                  <a:lnTo>
                    <a:pt x="7243" y="1529"/>
                  </a:lnTo>
                  <a:lnTo>
                    <a:pt x="7244" y="1530"/>
                  </a:lnTo>
                  <a:lnTo>
                    <a:pt x="7244" y="1530"/>
                  </a:lnTo>
                  <a:lnTo>
                    <a:pt x="7245" y="1530"/>
                  </a:lnTo>
                  <a:lnTo>
                    <a:pt x="7246" y="1530"/>
                  </a:lnTo>
                  <a:lnTo>
                    <a:pt x="7247" y="1530"/>
                  </a:lnTo>
                  <a:lnTo>
                    <a:pt x="7248" y="1530"/>
                  </a:lnTo>
                  <a:lnTo>
                    <a:pt x="7249" y="1530"/>
                  </a:lnTo>
                  <a:lnTo>
                    <a:pt x="7250" y="1530"/>
                  </a:lnTo>
                  <a:lnTo>
                    <a:pt x="7251" y="1531"/>
                  </a:lnTo>
                  <a:lnTo>
                    <a:pt x="7252" y="1531"/>
                  </a:lnTo>
                  <a:lnTo>
                    <a:pt x="7252" y="1531"/>
                  </a:lnTo>
                  <a:lnTo>
                    <a:pt x="7253" y="1531"/>
                  </a:lnTo>
                  <a:lnTo>
                    <a:pt x="7254" y="1531"/>
                  </a:lnTo>
                  <a:lnTo>
                    <a:pt x="7255" y="1531"/>
                  </a:lnTo>
                  <a:lnTo>
                    <a:pt x="7256" y="1531"/>
                  </a:lnTo>
                  <a:lnTo>
                    <a:pt x="7257" y="1531"/>
                  </a:lnTo>
                  <a:lnTo>
                    <a:pt x="7258" y="1532"/>
                  </a:lnTo>
                  <a:lnTo>
                    <a:pt x="7259" y="1532"/>
                  </a:lnTo>
                  <a:lnTo>
                    <a:pt x="7259" y="1532"/>
                  </a:lnTo>
                  <a:lnTo>
                    <a:pt x="7260" y="1532"/>
                  </a:lnTo>
                  <a:lnTo>
                    <a:pt x="7261" y="1532"/>
                  </a:lnTo>
                  <a:lnTo>
                    <a:pt x="7262" y="1532"/>
                  </a:lnTo>
                  <a:lnTo>
                    <a:pt x="7263" y="1532"/>
                  </a:lnTo>
                  <a:lnTo>
                    <a:pt x="7264" y="1532"/>
                  </a:lnTo>
                  <a:lnTo>
                    <a:pt x="7265" y="1533"/>
                  </a:lnTo>
                  <a:lnTo>
                    <a:pt x="7266" y="1533"/>
                  </a:lnTo>
                  <a:lnTo>
                    <a:pt x="7266" y="1533"/>
                  </a:lnTo>
                  <a:lnTo>
                    <a:pt x="7267" y="1533"/>
                  </a:lnTo>
                  <a:lnTo>
                    <a:pt x="7268" y="1533"/>
                  </a:lnTo>
                  <a:lnTo>
                    <a:pt x="7269" y="1533"/>
                  </a:lnTo>
                  <a:lnTo>
                    <a:pt x="7270" y="1533"/>
                  </a:lnTo>
                  <a:lnTo>
                    <a:pt x="7271" y="1533"/>
                  </a:lnTo>
                  <a:lnTo>
                    <a:pt x="7272" y="1534"/>
                  </a:lnTo>
                  <a:lnTo>
                    <a:pt x="7273" y="1534"/>
                  </a:lnTo>
                  <a:lnTo>
                    <a:pt x="7273" y="1534"/>
                  </a:lnTo>
                  <a:lnTo>
                    <a:pt x="7274" y="1534"/>
                  </a:lnTo>
                  <a:lnTo>
                    <a:pt x="7275" y="1534"/>
                  </a:lnTo>
                  <a:lnTo>
                    <a:pt x="7276" y="1534"/>
                  </a:lnTo>
                  <a:lnTo>
                    <a:pt x="7277" y="1534"/>
                  </a:lnTo>
                  <a:lnTo>
                    <a:pt x="7278" y="1534"/>
                  </a:lnTo>
                  <a:lnTo>
                    <a:pt x="7279" y="1534"/>
                  </a:lnTo>
                  <a:lnTo>
                    <a:pt x="7280" y="1535"/>
                  </a:lnTo>
                  <a:lnTo>
                    <a:pt x="7281" y="1535"/>
                  </a:lnTo>
                  <a:lnTo>
                    <a:pt x="7281" y="1535"/>
                  </a:lnTo>
                  <a:lnTo>
                    <a:pt x="7282" y="1535"/>
                  </a:lnTo>
                  <a:lnTo>
                    <a:pt x="7283" y="1535"/>
                  </a:lnTo>
                  <a:lnTo>
                    <a:pt x="7284" y="1535"/>
                  </a:lnTo>
                  <a:lnTo>
                    <a:pt x="7285" y="1535"/>
                  </a:lnTo>
                  <a:lnTo>
                    <a:pt x="7286" y="1535"/>
                  </a:lnTo>
                  <a:lnTo>
                    <a:pt x="7287" y="1535"/>
                  </a:lnTo>
                  <a:lnTo>
                    <a:pt x="7288" y="1536"/>
                  </a:lnTo>
                  <a:lnTo>
                    <a:pt x="7288" y="1536"/>
                  </a:lnTo>
                  <a:lnTo>
                    <a:pt x="7289" y="1536"/>
                  </a:lnTo>
                  <a:lnTo>
                    <a:pt x="7290" y="1536"/>
                  </a:lnTo>
                  <a:lnTo>
                    <a:pt x="7291" y="1536"/>
                  </a:lnTo>
                  <a:lnTo>
                    <a:pt x="7292" y="1536"/>
                  </a:lnTo>
                  <a:lnTo>
                    <a:pt x="7293" y="1536"/>
                  </a:lnTo>
                  <a:lnTo>
                    <a:pt x="7294" y="1536"/>
                  </a:lnTo>
                  <a:lnTo>
                    <a:pt x="7295" y="1536"/>
                  </a:lnTo>
                  <a:lnTo>
                    <a:pt x="7295" y="1537"/>
                  </a:lnTo>
                  <a:lnTo>
                    <a:pt x="7296" y="1537"/>
                  </a:lnTo>
                  <a:lnTo>
                    <a:pt x="7297" y="1537"/>
                  </a:lnTo>
                  <a:lnTo>
                    <a:pt x="7298" y="1537"/>
                  </a:lnTo>
                  <a:lnTo>
                    <a:pt x="7299" y="1537"/>
                  </a:lnTo>
                  <a:lnTo>
                    <a:pt x="7300" y="1537"/>
                  </a:lnTo>
                  <a:lnTo>
                    <a:pt x="7301" y="1537"/>
                  </a:lnTo>
                  <a:lnTo>
                    <a:pt x="7302" y="1537"/>
                  </a:lnTo>
                  <a:lnTo>
                    <a:pt x="7303" y="1537"/>
                  </a:lnTo>
                  <a:lnTo>
                    <a:pt x="7303" y="1538"/>
                  </a:lnTo>
                  <a:lnTo>
                    <a:pt x="7304" y="1538"/>
                  </a:lnTo>
                  <a:lnTo>
                    <a:pt x="7305" y="1538"/>
                  </a:lnTo>
                  <a:lnTo>
                    <a:pt x="7306" y="1538"/>
                  </a:lnTo>
                  <a:lnTo>
                    <a:pt x="7307" y="1538"/>
                  </a:lnTo>
                  <a:lnTo>
                    <a:pt x="7308" y="1538"/>
                  </a:lnTo>
                  <a:lnTo>
                    <a:pt x="7309" y="1538"/>
                  </a:lnTo>
                  <a:lnTo>
                    <a:pt x="7310" y="1538"/>
                  </a:lnTo>
                  <a:lnTo>
                    <a:pt x="7310" y="1538"/>
                  </a:lnTo>
                  <a:lnTo>
                    <a:pt x="7311" y="1539"/>
                  </a:lnTo>
                  <a:lnTo>
                    <a:pt x="7312" y="1539"/>
                  </a:lnTo>
                  <a:lnTo>
                    <a:pt x="7313" y="1539"/>
                  </a:lnTo>
                  <a:lnTo>
                    <a:pt x="7314" y="1539"/>
                  </a:lnTo>
                  <a:lnTo>
                    <a:pt x="7315" y="1539"/>
                  </a:lnTo>
                  <a:lnTo>
                    <a:pt x="7316" y="1539"/>
                  </a:lnTo>
                  <a:lnTo>
                    <a:pt x="7317" y="1539"/>
                  </a:lnTo>
                  <a:lnTo>
                    <a:pt x="7317" y="1539"/>
                  </a:lnTo>
                  <a:lnTo>
                    <a:pt x="7318" y="1539"/>
                  </a:lnTo>
                  <a:lnTo>
                    <a:pt x="7319" y="1539"/>
                  </a:lnTo>
                  <a:lnTo>
                    <a:pt x="7320" y="1540"/>
                  </a:lnTo>
                  <a:lnTo>
                    <a:pt x="7321" y="1540"/>
                  </a:lnTo>
                  <a:lnTo>
                    <a:pt x="7322" y="1540"/>
                  </a:lnTo>
                  <a:lnTo>
                    <a:pt x="7323" y="1540"/>
                  </a:lnTo>
                  <a:lnTo>
                    <a:pt x="7324" y="1540"/>
                  </a:lnTo>
                  <a:lnTo>
                    <a:pt x="7325" y="1540"/>
                  </a:lnTo>
                  <a:lnTo>
                    <a:pt x="7325" y="1540"/>
                  </a:lnTo>
                  <a:lnTo>
                    <a:pt x="7326" y="1540"/>
                  </a:lnTo>
                  <a:lnTo>
                    <a:pt x="7327" y="1540"/>
                  </a:lnTo>
                  <a:lnTo>
                    <a:pt x="7328" y="1540"/>
                  </a:lnTo>
                  <a:lnTo>
                    <a:pt x="7329" y="1541"/>
                  </a:lnTo>
                  <a:lnTo>
                    <a:pt x="7330" y="1541"/>
                  </a:lnTo>
                  <a:lnTo>
                    <a:pt x="7331" y="1541"/>
                  </a:lnTo>
                  <a:lnTo>
                    <a:pt x="7332" y="1541"/>
                  </a:lnTo>
                  <a:lnTo>
                    <a:pt x="7332" y="1541"/>
                  </a:lnTo>
                  <a:lnTo>
                    <a:pt x="7333" y="1541"/>
                  </a:lnTo>
                  <a:lnTo>
                    <a:pt x="7334" y="1541"/>
                  </a:lnTo>
                  <a:lnTo>
                    <a:pt x="7335" y="1541"/>
                  </a:lnTo>
                  <a:lnTo>
                    <a:pt x="7336" y="1541"/>
                  </a:lnTo>
                  <a:lnTo>
                    <a:pt x="7337" y="1541"/>
                  </a:lnTo>
                  <a:lnTo>
                    <a:pt x="7338" y="1542"/>
                  </a:lnTo>
                  <a:lnTo>
                    <a:pt x="7339" y="1542"/>
                  </a:lnTo>
                  <a:lnTo>
                    <a:pt x="7339" y="1542"/>
                  </a:lnTo>
                  <a:lnTo>
                    <a:pt x="7340" y="1542"/>
                  </a:lnTo>
                  <a:lnTo>
                    <a:pt x="7341" y="1542"/>
                  </a:lnTo>
                  <a:lnTo>
                    <a:pt x="7342" y="1542"/>
                  </a:lnTo>
                  <a:lnTo>
                    <a:pt x="7343" y="1542"/>
                  </a:lnTo>
                  <a:lnTo>
                    <a:pt x="7344" y="1542"/>
                  </a:lnTo>
                  <a:lnTo>
                    <a:pt x="7345" y="1542"/>
                  </a:lnTo>
                  <a:lnTo>
                    <a:pt x="7346" y="1542"/>
                  </a:lnTo>
                  <a:lnTo>
                    <a:pt x="7346" y="1543"/>
                  </a:lnTo>
                  <a:lnTo>
                    <a:pt x="7347" y="1543"/>
                  </a:lnTo>
                  <a:lnTo>
                    <a:pt x="7348" y="1543"/>
                  </a:lnTo>
                  <a:lnTo>
                    <a:pt x="7349" y="1543"/>
                  </a:lnTo>
                  <a:lnTo>
                    <a:pt x="7350" y="1543"/>
                  </a:lnTo>
                  <a:lnTo>
                    <a:pt x="7351" y="1543"/>
                  </a:lnTo>
                  <a:lnTo>
                    <a:pt x="7352" y="1543"/>
                  </a:lnTo>
                  <a:lnTo>
                    <a:pt x="7353" y="1543"/>
                  </a:lnTo>
                  <a:lnTo>
                    <a:pt x="7354" y="1543"/>
                  </a:lnTo>
                  <a:lnTo>
                    <a:pt x="7354" y="1543"/>
                  </a:lnTo>
                  <a:lnTo>
                    <a:pt x="7355" y="1543"/>
                  </a:lnTo>
                  <a:lnTo>
                    <a:pt x="7356" y="1544"/>
                  </a:lnTo>
                  <a:lnTo>
                    <a:pt x="7357" y="1544"/>
                  </a:lnTo>
                  <a:lnTo>
                    <a:pt x="7358" y="1544"/>
                  </a:lnTo>
                  <a:lnTo>
                    <a:pt x="7359" y="1544"/>
                  </a:lnTo>
                  <a:lnTo>
                    <a:pt x="7360" y="1544"/>
                  </a:lnTo>
                  <a:lnTo>
                    <a:pt x="7361" y="1544"/>
                  </a:lnTo>
                  <a:lnTo>
                    <a:pt x="7361" y="1544"/>
                  </a:lnTo>
                  <a:lnTo>
                    <a:pt x="7362" y="1544"/>
                  </a:lnTo>
                  <a:lnTo>
                    <a:pt x="7363" y="1544"/>
                  </a:lnTo>
                  <a:lnTo>
                    <a:pt x="7364" y="1544"/>
                  </a:lnTo>
                  <a:lnTo>
                    <a:pt x="7365" y="1544"/>
                  </a:lnTo>
                  <a:lnTo>
                    <a:pt x="7366" y="1545"/>
                  </a:lnTo>
                  <a:lnTo>
                    <a:pt x="7367" y="1545"/>
                  </a:lnTo>
                  <a:lnTo>
                    <a:pt x="7368" y="1545"/>
                  </a:lnTo>
                  <a:lnTo>
                    <a:pt x="7368" y="1545"/>
                  </a:lnTo>
                  <a:lnTo>
                    <a:pt x="7369" y="1545"/>
                  </a:lnTo>
                  <a:lnTo>
                    <a:pt x="7370" y="1545"/>
                  </a:lnTo>
                  <a:lnTo>
                    <a:pt x="7371" y="1545"/>
                  </a:lnTo>
                  <a:lnTo>
                    <a:pt x="7372" y="1545"/>
                  </a:lnTo>
                  <a:lnTo>
                    <a:pt x="7373" y="1545"/>
                  </a:lnTo>
                  <a:lnTo>
                    <a:pt x="7374" y="1545"/>
                  </a:lnTo>
                  <a:lnTo>
                    <a:pt x="7375" y="1545"/>
                  </a:lnTo>
                  <a:lnTo>
                    <a:pt x="7376" y="1546"/>
                  </a:lnTo>
                  <a:lnTo>
                    <a:pt x="7376" y="1546"/>
                  </a:lnTo>
                  <a:lnTo>
                    <a:pt x="7377" y="1546"/>
                  </a:lnTo>
                  <a:lnTo>
                    <a:pt x="7378" y="1546"/>
                  </a:lnTo>
                  <a:lnTo>
                    <a:pt x="7379" y="1546"/>
                  </a:lnTo>
                  <a:lnTo>
                    <a:pt x="7380" y="1546"/>
                  </a:lnTo>
                  <a:lnTo>
                    <a:pt x="7381" y="1546"/>
                  </a:lnTo>
                  <a:lnTo>
                    <a:pt x="7382" y="1546"/>
                  </a:lnTo>
                  <a:lnTo>
                    <a:pt x="7383" y="1546"/>
                  </a:lnTo>
                  <a:lnTo>
                    <a:pt x="7383" y="1546"/>
                  </a:lnTo>
                  <a:lnTo>
                    <a:pt x="7384" y="1546"/>
                  </a:lnTo>
                  <a:lnTo>
                    <a:pt x="7385" y="1546"/>
                  </a:lnTo>
                  <a:lnTo>
                    <a:pt x="7386" y="1547"/>
                  </a:lnTo>
                  <a:lnTo>
                    <a:pt x="7387" y="1547"/>
                  </a:lnTo>
                  <a:lnTo>
                    <a:pt x="7388" y="1547"/>
                  </a:lnTo>
                  <a:lnTo>
                    <a:pt x="7389" y="1547"/>
                  </a:lnTo>
                  <a:lnTo>
                    <a:pt x="7390" y="1547"/>
                  </a:lnTo>
                  <a:lnTo>
                    <a:pt x="7390" y="1547"/>
                  </a:lnTo>
                  <a:lnTo>
                    <a:pt x="7391" y="1547"/>
                  </a:lnTo>
                  <a:lnTo>
                    <a:pt x="7392" y="1547"/>
                  </a:lnTo>
                  <a:lnTo>
                    <a:pt x="7393" y="1547"/>
                  </a:lnTo>
                  <a:lnTo>
                    <a:pt x="7394" y="1547"/>
                  </a:lnTo>
                  <a:lnTo>
                    <a:pt x="7395" y="1547"/>
                  </a:lnTo>
                  <a:lnTo>
                    <a:pt x="7396" y="1547"/>
                  </a:lnTo>
                  <a:lnTo>
                    <a:pt x="7397" y="1548"/>
                  </a:lnTo>
                  <a:lnTo>
                    <a:pt x="7398" y="1548"/>
                  </a:lnTo>
                  <a:lnTo>
                    <a:pt x="7398" y="1548"/>
                  </a:lnTo>
                  <a:lnTo>
                    <a:pt x="7399" y="1548"/>
                  </a:lnTo>
                  <a:lnTo>
                    <a:pt x="7400" y="1548"/>
                  </a:lnTo>
                  <a:lnTo>
                    <a:pt x="7401" y="1548"/>
                  </a:lnTo>
                  <a:lnTo>
                    <a:pt x="7402" y="1548"/>
                  </a:lnTo>
                  <a:lnTo>
                    <a:pt x="7403" y="1548"/>
                  </a:lnTo>
                  <a:lnTo>
                    <a:pt x="7404" y="1548"/>
                  </a:lnTo>
                  <a:lnTo>
                    <a:pt x="7405" y="1548"/>
                  </a:lnTo>
                  <a:lnTo>
                    <a:pt x="7405" y="1548"/>
                  </a:lnTo>
                  <a:lnTo>
                    <a:pt x="7406" y="1548"/>
                  </a:lnTo>
                  <a:lnTo>
                    <a:pt x="7407" y="1548"/>
                  </a:lnTo>
                  <a:lnTo>
                    <a:pt x="7408" y="1549"/>
                  </a:lnTo>
                  <a:lnTo>
                    <a:pt x="7409" y="1549"/>
                  </a:lnTo>
                  <a:lnTo>
                    <a:pt x="7410" y="1549"/>
                  </a:lnTo>
                  <a:lnTo>
                    <a:pt x="7411" y="1549"/>
                  </a:lnTo>
                  <a:lnTo>
                    <a:pt x="7412" y="1549"/>
                  </a:lnTo>
                  <a:lnTo>
                    <a:pt x="7412" y="1549"/>
                  </a:lnTo>
                  <a:lnTo>
                    <a:pt x="7413" y="1549"/>
                  </a:lnTo>
                  <a:lnTo>
                    <a:pt x="7414" y="1549"/>
                  </a:lnTo>
                  <a:lnTo>
                    <a:pt x="7415" y="1549"/>
                  </a:lnTo>
                  <a:lnTo>
                    <a:pt x="7416" y="1549"/>
                  </a:lnTo>
                  <a:lnTo>
                    <a:pt x="7417" y="1549"/>
                  </a:lnTo>
                  <a:lnTo>
                    <a:pt x="7418" y="1549"/>
                  </a:lnTo>
                  <a:lnTo>
                    <a:pt x="7419" y="1549"/>
                  </a:lnTo>
                  <a:lnTo>
                    <a:pt x="7419" y="1550"/>
                  </a:lnTo>
                  <a:lnTo>
                    <a:pt x="7420" y="1550"/>
                  </a:lnTo>
                  <a:lnTo>
                    <a:pt x="7421" y="1550"/>
                  </a:lnTo>
                  <a:lnTo>
                    <a:pt x="7422" y="1550"/>
                  </a:lnTo>
                  <a:lnTo>
                    <a:pt x="7423" y="1550"/>
                  </a:lnTo>
                  <a:lnTo>
                    <a:pt x="7424" y="1550"/>
                  </a:lnTo>
                  <a:lnTo>
                    <a:pt x="7425" y="1550"/>
                  </a:lnTo>
                  <a:lnTo>
                    <a:pt x="7426" y="1550"/>
                  </a:lnTo>
                  <a:lnTo>
                    <a:pt x="7427" y="1550"/>
                  </a:lnTo>
                  <a:lnTo>
                    <a:pt x="7427" y="1550"/>
                  </a:lnTo>
                  <a:lnTo>
                    <a:pt x="7428" y="1550"/>
                  </a:lnTo>
                  <a:lnTo>
                    <a:pt x="7429" y="1550"/>
                  </a:lnTo>
                  <a:lnTo>
                    <a:pt x="7430" y="1550"/>
                  </a:lnTo>
                  <a:lnTo>
                    <a:pt x="7431" y="1550"/>
                  </a:lnTo>
                  <a:lnTo>
                    <a:pt x="7432" y="1551"/>
                  </a:lnTo>
                  <a:lnTo>
                    <a:pt x="7433" y="1551"/>
                  </a:lnTo>
                  <a:lnTo>
                    <a:pt x="7434" y="1551"/>
                  </a:lnTo>
                  <a:lnTo>
                    <a:pt x="7434" y="1551"/>
                  </a:lnTo>
                  <a:lnTo>
                    <a:pt x="7435" y="1551"/>
                  </a:lnTo>
                  <a:lnTo>
                    <a:pt x="7436" y="1551"/>
                  </a:lnTo>
                  <a:lnTo>
                    <a:pt x="7437" y="1551"/>
                  </a:lnTo>
                  <a:lnTo>
                    <a:pt x="7438" y="1551"/>
                  </a:lnTo>
                  <a:lnTo>
                    <a:pt x="7439" y="1551"/>
                  </a:lnTo>
                  <a:lnTo>
                    <a:pt x="7440" y="1551"/>
                  </a:lnTo>
                  <a:lnTo>
                    <a:pt x="7441" y="1551"/>
                  </a:lnTo>
                  <a:lnTo>
                    <a:pt x="7441" y="1551"/>
                  </a:lnTo>
                  <a:lnTo>
                    <a:pt x="7442" y="1551"/>
                  </a:lnTo>
                  <a:lnTo>
                    <a:pt x="7443" y="1551"/>
                  </a:lnTo>
                  <a:lnTo>
                    <a:pt x="7444" y="1551"/>
                  </a:lnTo>
                  <a:lnTo>
                    <a:pt x="7445" y="1552"/>
                  </a:lnTo>
                  <a:lnTo>
                    <a:pt x="7446" y="1552"/>
                  </a:lnTo>
                  <a:lnTo>
                    <a:pt x="7447" y="1552"/>
                  </a:lnTo>
                  <a:lnTo>
                    <a:pt x="7448" y="1552"/>
                  </a:lnTo>
                  <a:lnTo>
                    <a:pt x="7449" y="1552"/>
                  </a:lnTo>
                  <a:lnTo>
                    <a:pt x="7449" y="1552"/>
                  </a:lnTo>
                  <a:lnTo>
                    <a:pt x="7450" y="1552"/>
                  </a:lnTo>
                  <a:lnTo>
                    <a:pt x="7451" y="1552"/>
                  </a:lnTo>
                  <a:lnTo>
                    <a:pt x="7452" y="1552"/>
                  </a:lnTo>
                  <a:lnTo>
                    <a:pt x="7453" y="1552"/>
                  </a:lnTo>
                  <a:lnTo>
                    <a:pt x="7454" y="1552"/>
                  </a:lnTo>
                  <a:lnTo>
                    <a:pt x="7455" y="1552"/>
                  </a:lnTo>
                  <a:lnTo>
                    <a:pt x="7456" y="1552"/>
                  </a:lnTo>
                  <a:lnTo>
                    <a:pt x="7456" y="1552"/>
                  </a:lnTo>
                  <a:lnTo>
                    <a:pt x="7457" y="1552"/>
                  </a:lnTo>
                  <a:lnTo>
                    <a:pt x="7458" y="1553"/>
                  </a:lnTo>
                  <a:lnTo>
                    <a:pt x="7459" y="1553"/>
                  </a:lnTo>
                  <a:lnTo>
                    <a:pt x="7460" y="1553"/>
                  </a:lnTo>
                  <a:lnTo>
                    <a:pt x="7461" y="1553"/>
                  </a:lnTo>
                  <a:lnTo>
                    <a:pt x="7462" y="1553"/>
                  </a:lnTo>
                  <a:lnTo>
                    <a:pt x="7463" y="1553"/>
                  </a:lnTo>
                  <a:lnTo>
                    <a:pt x="7463" y="1553"/>
                  </a:lnTo>
                  <a:lnTo>
                    <a:pt x="7464" y="1553"/>
                  </a:lnTo>
                  <a:lnTo>
                    <a:pt x="7465" y="1553"/>
                  </a:lnTo>
                  <a:lnTo>
                    <a:pt x="7466" y="1553"/>
                  </a:lnTo>
                  <a:lnTo>
                    <a:pt x="7467" y="1553"/>
                  </a:lnTo>
                  <a:lnTo>
                    <a:pt x="7468" y="1553"/>
                  </a:lnTo>
                  <a:lnTo>
                    <a:pt x="7469" y="1553"/>
                  </a:lnTo>
                  <a:lnTo>
                    <a:pt x="7470" y="1553"/>
                  </a:lnTo>
                  <a:lnTo>
                    <a:pt x="7471" y="1553"/>
                  </a:lnTo>
                  <a:lnTo>
                    <a:pt x="7471" y="1553"/>
                  </a:lnTo>
                  <a:lnTo>
                    <a:pt x="7472" y="1553"/>
                  </a:lnTo>
                  <a:lnTo>
                    <a:pt x="7473" y="1554"/>
                  </a:lnTo>
                  <a:lnTo>
                    <a:pt x="7474" y="1554"/>
                  </a:lnTo>
                  <a:lnTo>
                    <a:pt x="7475" y="1554"/>
                  </a:lnTo>
                  <a:lnTo>
                    <a:pt x="7476" y="1554"/>
                  </a:lnTo>
                  <a:lnTo>
                    <a:pt x="7477" y="1554"/>
                  </a:lnTo>
                  <a:lnTo>
                    <a:pt x="7478" y="1554"/>
                  </a:lnTo>
                  <a:lnTo>
                    <a:pt x="7478" y="1554"/>
                  </a:lnTo>
                  <a:lnTo>
                    <a:pt x="7479" y="1554"/>
                  </a:lnTo>
                  <a:lnTo>
                    <a:pt x="7480" y="1554"/>
                  </a:lnTo>
                  <a:lnTo>
                    <a:pt x="7481" y="1554"/>
                  </a:lnTo>
                  <a:lnTo>
                    <a:pt x="7482" y="1554"/>
                  </a:lnTo>
                  <a:lnTo>
                    <a:pt x="7483" y="1554"/>
                  </a:lnTo>
                  <a:lnTo>
                    <a:pt x="7484" y="1554"/>
                  </a:lnTo>
                  <a:lnTo>
                    <a:pt x="7485" y="1554"/>
                  </a:lnTo>
                  <a:lnTo>
                    <a:pt x="7485" y="1554"/>
                  </a:lnTo>
                  <a:lnTo>
                    <a:pt x="7486" y="1554"/>
                  </a:lnTo>
                  <a:lnTo>
                    <a:pt x="7487" y="1554"/>
                  </a:lnTo>
                  <a:lnTo>
                    <a:pt x="7488" y="1554"/>
                  </a:lnTo>
                  <a:lnTo>
                    <a:pt x="7489" y="1555"/>
                  </a:lnTo>
                  <a:lnTo>
                    <a:pt x="7490" y="1555"/>
                  </a:lnTo>
                  <a:lnTo>
                    <a:pt x="7491" y="1555"/>
                  </a:lnTo>
                  <a:lnTo>
                    <a:pt x="7492" y="1555"/>
                  </a:lnTo>
                  <a:lnTo>
                    <a:pt x="7492" y="1555"/>
                  </a:lnTo>
                  <a:lnTo>
                    <a:pt x="7493" y="1555"/>
                  </a:lnTo>
                  <a:lnTo>
                    <a:pt x="7494" y="1555"/>
                  </a:lnTo>
                  <a:lnTo>
                    <a:pt x="7495" y="1555"/>
                  </a:lnTo>
                  <a:lnTo>
                    <a:pt x="7496" y="1555"/>
                  </a:lnTo>
                  <a:lnTo>
                    <a:pt x="7497" y="1555"/>
                  </a:lnTo>
                  <a:lnTo>
                    <a:pt x="7498" y="1555"/>
                  </a:lnTo>
                  <a:lnTo>
                    <a:pt x="7499" y="1555"/>
                  </a:lnTo>
                  <a:lnTo>
                    <a:pt x="7500" y="1555"/>
                  </a:lnTo>
                  <a:lnTo>
                    <a:pt x="7500" y="1555"/>
                  </a:lnTo>
                  <a:lnTo>
                    <a:pt x="7501" y="1555"/>
                  </a:lnTo>
                  <a:lnTo>
                    <a:pt x="7502" y="1555"/>
                  </a:lnTo>
                  <a:lnTo>
                    <a:pt x="7503" y="1555"/>
                  </a:lnTo>
                  <a:lnTo>
                    <a:pt x="7504" y="1555"/>
                  </a:lnTo>
                  <a:lnTo>
                    <a:pt x="7505" y="1555"/>
                  </a:lnTo>
                  <a:lnTo>
                    <a:pt x="7506" y="1555"/>
                  </a:lnTo>
                  <a:lnTo>
                    <a:pt x="7507" y="1556"/>
                  </a:lnTo>
                  <a:lnTo>
                    <a:pt x="7507" y="1556"/>
                  </a:lnTo>
                  <a:lnTo>
                    <a:pt x="7508" y="1556"/>
                  </a:lnTo>
                  <a:lnTo>
                    <a:pt x="7509" y="1556"/>
                  </a:lnTo>
                  <a:lnTo>
                    <a:pt x="7510" y="1556"/>
                  </a:lnTo>
                  <a:lnTo>
                    <a:pt x="7511" y="1556"/>
                  </a:lnTo>
                  <a:lnTo>
                    <a:pt x="7512" y="1556"/>
                  </a:lnTo>
                  <a:lnTo>
                    <a:pt x="7513" y="1556"/>
                  </a:lnTo>
                  <a:lnTo>
                    <a:pt x="7514" y="1556"/>
                  </a:lnTo>
                  <a:lnTo>
                    <a:pt x="7514" y="1556"/>
                  </a:lnTo>
                  <a:lnTo>
                    <a:pt x="7515" y="1556"/>
                  </a:lnTo>
                  <a:lnTo>
                    <a:pt x="7516" y="1556"/>
                  </a:lnTo>
                  <a:lnTo>
                    <a:pt x="7517" y="1556"/>
                  </a:lnTo>
                  <a:lnTo>
                    <a:pt x="7518" y="1556"/>
                  </a:lnTo>
                  <a:lnTo>
                    <a:pt x="7519" y="1556"/>
                  </a:lnTo>
                  <a:lnTo>
                    <a:pt x="7520" y="1556"/>
                  </a:lnTo>
                  <a:lnTo>
                    <a:pt x="7521" y="1556"/>
                  </a:lnTo>
                  <a:lnTo>
                    <a:pt x="7522" y="1556"/>
                  </a:lnTo>
                  <a:lnTo>
                    <a:pt x="7522" y="1556"/>
                  </a:lnTo>
                  <a:lnTo>
                    <a:pt x="7523" y="1556"/>
                  </a:lnTo>
                  <a:lnTo>
                    <a:pt x="7524" y="1556"/>
                  </a:lnTo>
                  <a:lnTo>
                    <a:pt x="7525" y="1556"/>
                  </a:lnTo>
                  <a:lnTo>
                    <a:pt x="7526" y="1556"/>
                  </a:lnTo>
                  <a:lnTo>
                    <a:pt x="7527" y="1557"/>
                  </a:lnTo>
                  <a:lnTo>
                    <a:pt x="7528" y="1557"/>
                  </a:lnTo>
                  <a:lnTo>
                    <a:pt x="7529" y="1557"/>
                  </a:lnTo>
                  <a:lnTo>
                    <a:pt x="7529" y="1557"/>
                  </a:lnTo>
                  <a:lnTo>
                    <a:pt x="7530" y="1557"/>
                  </a:lnTo>
                  <a:lnTo>
                    <a:pt x="7531" y="1557"/>
                  </a:lnTo>
                  <a:lnTo>
                    <a:pt x="7532" y="1557"/>
                  </a:lnTo>
                  <a:lnTo>
                    <a:pt x="7533" y="1557"/>
                  </a:lnTo>
                  <a:lnTo>
                    <a:pt x="7534" y="1557"/>
                  </a:lnTo>
                  <a:lnTo>
                    <a:pt x="7535" y="1557"/>
                  </a:lnTo>
                  <a:lnTo>
                    <a:pt x="7536" y="1557"/>
                  </a:lnTo>
                  <a:lnTo>
                    <a:pt x="7536" y="1557"/>
                  </a:lnTo>
                  <a:lnTo>
                    <a:pt x="7537" y="1557"/>
                  </a:lnTo>
                  <a:lnTo>
                    <a:pt x="7538" y="1557"/>
                  </a:lnTo>
                  <a:lnTo>
                    <a:pt x="7539" y="1557"/>
                  </a:lnTo>
                  <a:lnTo>
                    <a:pt x="7540" y="1557"/>
                  </a:lnTo>
                  <a:lnTo>
                    <a:pt x="7541" y="1557"/>
                  </a:lnTo>
                  <a:lnTo>
                    <a:pt x="7542" y="1557"/>
                  </a:lnTo>
                  <a:lnTo>
                    <a:pt x="7543" y="1557"/>
                  </a:lnTo>
                  <a:lnTo>
                    <a:pt x="7544" y="1557"/>
                  </a:lnTo>
                  <a:lnTo>
                    <a:pt x="7544" y="1557"/>
                  </a:lnTo>
                  <a:lnTo>
                    <a:pt x="7545" y="1557"/>
                  </a:lnTo>
                  <a:lnTo>
                    <a:pt x="7546" y="1557"/>
                  </a:lnTo>
                  <a:lnTo>
                    <a:pt x="7547" y="1557"/>
                  </a:lnTo>
                  <a:lnTo>
                    <a:pt x="7548" y="1557"/>
                  </a:lnTo>
                  <a:lnTo>
                    <a:pt x="7549" y="1557"/>
                  </a:lnTo>
                  <a:lnTo>
                    <a:pt x="7550" y="1558"/>
                  </a:lnTo>
                  <a:lnTo>
                    <a:pt x="7551" y="1558"/>
                  </a:lnTo>
                  <a:lnTo>
                    <a:pt x="7551" y="1558"/>
                  </a:lnTo>
                  <a:lnTo>
                    <a:pt x="7552" y="1558"/>
                  </a:lnTo>
                  <a:lnTo>
                    <a:pt x="7553" y="1558"/>
                  </a:lnTo>
                  <a:lnTo>
                    <a:pt x="7554" y="1558"/>
                  </a:lnTo>
                  <a:lnTo>
                    <a:pt x="7555" y="1558"/>
                  </a:lnTo>
                  <a:lnTo>
                    <a:pt x="7556" y="1558"/>
                  </a:lnTo>
                  <a:lnTo>
                    <a:pt x="7557" y="1558"/>
                  </a:lnTo>
                  <a:lnTo>
                    <a:pt x="7558" y="1558"/>
                  </a:lnTo>
                  <a:lnTo>
                    <a:pt x="7558" y="1558"/>
                  </a:lnTo>
                  <a:lnTo>
                    <a:pt x="7559" y="1558"/>
                  </a:lnTo>
                  <a:lnTo>
                    <a:pt x="7560" y="1558"/>
                  </a:lnTo>
                  <a:lnTo>
                    <a:pt x="7561" y="1558"/>
                  </a:lnTo>
                  <a:lnTo>
                    <a:pt x="7562" y="1558"/>
                  </a:lnTo>
                  <a:lnTo>
                    <a:pt x="7563" y="1558"/>
                  </a:lnTo>
                  <a:lnTo>
                    <a:pt x="7564" y="1558"/>
                  </a:lnTo>
                  <a:lnTo>
                    <a:pt x="7565" y="1558"/>
                  </a:lnTo>
                  <a:lnTo>
                    <a:pt x="7565" y="1558"/>
                  </a:lnTo>
                  <a:lnTo>
                    <a:pt x="7566" y="1558"/>
                  </a:lnTo>
                  <a:lnTo>
                    <a:pt x="7567" y="1558"/>
                  </a:lnTo>
                  <a:lnTo>
                    <a:pt x="7568" y="1558"/>
                  </a:lnTo>
                  <a:lnTo>
                    <a:pt x="7569" y="1558"/>
                  </a:lnTo>
                  <a:lnTo>
                    <a:pt x="7570" y="1558"/>
                  </a:lnTo>
                  <a:lnTo>
                    <a:pt x="7571" y="1558"/>
                  </a:lnTo>
                  <a:lnTo>
                    <a:pt x="7572" y="1558"/>
                  </a:lnTo>
                  <a:lnTo>
                    <a:pt x="7573" y="1558"/>
                  </a:lnTo>
                  <a:lnTo>
                    <a:pt x="7573" y="1558"/>
                  </a:lnTo>
                  <a:lnTo>
                    <a:pt x="7574" y="1558"/>
                  </a:lnTo>
                  <a:lnTo>
                    <a:pt x="7575" y="1558"/>
                  </a:lnTo>
                  <a:lnTo>
                    <a:pt x="7576" y="1558"/>
                  </a:lnTo>
                  <a:lnTo>
                    <a:pt x="7577" y="1558"/>
                  </a:lnTo>
                  <a:lnTo>
                    <a:pt x="7578" y="1558"/>
                  </a:lnTo>
                  <a:lnTo>
                    <a:pt x="7579" y="1559"/>
                  </a:lnTo>
                  <a:lnTo>
                    <a:pt x="7580" y="1559"/>
                  </a:lnTo>
                  <a:lnTo>
                    <a:pt x="7580" y="1559"/>
                  </a:lnTo>
                  <a:lnTo>
                    <a:pt x="7581" y="1559"/>
                  </a:lnTo>
                  <a:lnTo>
                    <a:pt x="7582" y="1559"/>
                  </a:lnTo>
                  <a:lnTo>
                    <a:pt x="7583" y="1559"/>
                  </a:lnTo>
                  <a:lnTo>
                    <a:pt x="7584" y="1559"/>
                  </a:lnTo>
                  <a:lnTo>
                    <a:pt x="7585" y="1559"/>
                  </a:lnTo>
                  <a:lnTo>
                    <a:pt x="7586" y="1559"/>
                  </a:lnTo>
                  <a:lnTo>
                    <a:pt x="7587" y="1559"/>
                  </a:lnTo>
                  <a:lnTo>
                    <a:pt x="7587" y="1559"/>
                  </a:lnTo>
                  <a:lnTo>
                    <a:pt x="7588" y="1559"/>
                  </a:lnTo>
                  <a:lnTo>
                    <a:pt x="7589" y="1559"/>
                  </a:lnTo>
                  <a:lnTo>
                    <a:pt x="7590" y="1559"/>
                  </a:lnTo>
                  <a:lnTo>
                    <a:pt x="7591" y="1559"/>
                  </a:lnTo>
                  <a:lnTo>
                    <a:pt x="7592" y="1559"/>
                  </a:lnTo>
                  <a:lnTo>
                    <a:pt x="7593" y="1559"/>
                  </a:lnTo>
                  <a:lnTo>
                    <a:pt x="7594" y="1559"/>
                  </a:lnTo>
                  <a:lnTo>
                    <a:pt x="7595" y="1559"/>
                  </a:lnTo>
                  <a:lnTo>
                    <a:pt x="7595" y="1559"/>
                  </a:lnTo>
                  <a:lnTo>
                    <a:pt x="7596" y="1559"/>
                  </a:lnTo>
                  <a:lnTo>
                    <a:pt x="7597" y="1559"/>
                  </a:lnTo>
                  <a:lnTo>
                    <a:pt x="7598" y="1559"/>
                  </a:lnTo>
                  <a:lnTo>
                    <a:pt x="7599" y="1559"/>
                  </a:lnTo>
                  <a:lnTo>
                    <a:pt x="7600" y="1559"/>
                  </a:lnTo>
                  <a:lnTo>
                    <a:pt x="7601" y="1559"/>
                  </a:lnTo>
                  <a:lnTo>
                    <a:pt x="7602" y="1559"/>
                  </a:lnTo>
                  <a:lnTo>
                    <a:pt x="7602" y="1559"/>
                  </a:lnTo>
                  <a:lnTo>
                    <a:pt x="7603" y="1559"/>
                  </a:lnTo>
                  <a:lnTo>
                    <a:pt x="7604" y="1559"/>
                  </a:lnTo>
                  <a:lnTo>
                    <a:pt x="7605" y="1559"/>
                  </a:lnTo>
                  <a:lnTo>
                    <a:pt x="7606" y="1559"/>
                  </a:lnTo>
                  <a:lnTo>
                    <a:pt x="7607" y="1559"/>
                  </a:lnTo>
                  <a:lnTo>
                    <a:pt x="7608" y="1559"/>
                  </a:lnTo>
                  <a:lnTo>
                    <a:pt x="7609" y="1559"/>
                  </a:lnTo>
                  <a:lnTo>
                    <a:pt x="7609" y="1559"/>
                  </a:lnTo>
                  <a:lnTo>
                    <a:pt x="7610" y="1559"/>
                  </a:lnTo>
                  <a:lnTo>
                    <a:pt x="7611" y="1559"/>
                  </a:lnTo>
                  <a:lnTo>
                    <a:pt x="7612" y="1559"/>
                  </a:lnTo>
                  <a:lnTo>
                    <a:pt x="7613" y="1559"/>
                  </a:lnTo>
                  <a:lnTo>
                    <a:pt x="7614" y="1559"/>
                  </a:lnTo>
                  <a:lnTo>
                    <a:pt x="7615" y="1559"/>
                  </a:lnTo>
                  <a:lnTo>
                    <a:pt x="7616" y="1559"/>
                  </a:lnTo>
                  <a:lnTo>
                    <a:pt x="7617" y="1559"/>
                  </a:lnTo>
                  <a:lnTo>
                    <a:pt x="7617" y="1559"/>
                  </a:lnTo>
                  <a:lnTo>
                    <a:pt x="7618" y="1559"/>
                  </a:lnTo>
                  <a:lnTo>
                    <a:pt x="7619" y="1559"/>
                  </a:lnTo>
                  <a:lnTo>
                    <a:pt x="7620" y="1559"/>
                  </a:lnTo>
                  <a:lnTo>
                    <a:pt x="7621" y="1559"/>
                  </a:lnTo>
                  <a:lnTo>
                    <a:pt x="7622" y="1559"/>
                  </a:lnTo>
                  <a:lnTo>
                    <a:pt x="7623" y="1559"/>
                  </a:lnTo>
                  <a:lnTo>
                    <a:pt x="7624" y="1559"/>
                  </a:lnTo>
                  <a:lnTo>
                    <a:pt x="7624" y="1559"/>
                  </a:lnTo>
                  <a:lnTo>
                    <a:pt x="7625" y="1559"/>
                  </a:lnTo>
                  <a:lnTo>
                    <a:pt x="7626" y="1560"/>
                  </a:lnTo>
                  <a:lnTo>
                    <a:pt x="7627" y="1560"/>
                  </a:lnTo>
                  <a:lnTo>
                    <a:pt x="7628" y="1560"/>
                  </a:lnTo>
                  <a:lnTo>
                    <a:pt x="7629" y="1560"/>
                  </a:lnTo>
                  <a:lnTo>
                    <a:pt x="7630" y="1560"/>
                  </a:lnTo>
                  <a:lnTo>
                    <a:pt x="7631" y="1560"/>
                  </a:lnTo>
                  <a:lnTo>
                    <a:pt x="7631" y="1560"/>
                  </a:lnTo>
                  <a:lnTo>
                    <a:pt x="7632" y="1560"/>
                  </a:lnTo>
                  <a:lnTo>
                    <a:pt x="7633" y="1560"/>
                  </a:lnTo>
                  <a:lnTo>
                    <a:pt x="7634" y="1560"/>
                  </a:lnTo>
                  <a:lnTo>
                    <a:pt x="7635" y="1560"/>
                  </a:lnTo>
                  <a:lnTo>
                    <a:pt x="7636" y="1560"/>
                  </a:lnTo>
                  <a:lnTo>
                    <a:pt x="7637" y="1560"/>
                  </a:lnTo>
                  <a:lnTo>
                    <a:pt x="7638" y="1560"/>
                  </a:lnTo>
                  <a:lnTo>
                    <a:pt x="7638" y="1560"/>
                  </a:lnTo>
                  <a:lnTo>
                    <a:pt x="7639" y="1560"/>
                  </a:lnTo>
                  <a:lnTo>
                    <a:pt x="7640" y="1560"/>
                  </a:lnTo>
                  <a:lnTo>
                    <a:pt x="7641" y="1560"/>
                  </a:lnTo>
                  <a:lnTo>
                    <a:pt x="7642" y="1560"/>
                  </a:lnTo>
                  <a:lnTo>
                    <a:pt x="7643" y="1560"/>
                  </a:lnTo>
                  <a:lnTo>
                    <a:pt x="7644" y="1560"/>
                  </a:lnTo>
                  <a:lnTo>
                    <a:pt x="7645" y="1560"/>
                  </a:lnTo>
                  <a:lnTo>
                    <a:pt x="7646" y="1560"/>
                  </a:lnTo>
                  <a:lnTo>
                    <a:pt x="7646" y="1560"/>
                  </a:lnTo>
                  <a:lnTo>
                    <a:pt x="7647" y="1560"/>
                  </a:lnTo>
                  <a:lnTo>
                    <a:pt x="7648" y="1560"/>
                  </a:lnTo>
                  <a:lnTo>
                    <a:pt x="7649" y="1560"/>
                  </a:lnTo>
                  <a:lnTo>
                    <a:pt x="7650" y="1560"/>
                  </a:lnTo>
                  <a:lnTo>
                    <a:pt x="7651" y="1560"/>
                  </a:lnTo>
                  <a:lnTo>
                    <a:pt x="7652" y="1560"/>
                  </a:lnTo>
                  <a:lnTo>
                    <a:pt x="7653" y="1560"/>
                  </a:lnTo>
                  <a:lnTo>
                    <a:pt x="7653" y="1560"/>
                  </a:lnTo>
                  <a:lnTo>
                    <a:pt x="7654" y="1560"/>
                  </a:lnTo>
                  <a:lnTo>
                    <a:pt x="7655" y="1560"/>
                  </a:lnTo>
                  <a:lnTo>
                    <a:pt x="7656" y="1560"/>
                  </a:lnTo>
                  <a:lnTo>
                    <a:pt x="7657" y="1560"/>
                  </a:lnTo>
                  <a:lnTo>
                    <a:pt x="7658" y="1560"/>
                  </a:lnTo>
                  <a:lnTo>
                    <a:pt x="7659" y="1560"/>
                  </a:lnTo>
                  <a:lnTo>
                    <a:pt x="7660" y="1560"/>
                  </a:lnTo>
                  <a:lnTo>
                    <a:pt x="7660" y="1560"/>
                  </a:lnTo>
                  <a:lnTo>
                    <a:pt x="7661" y="1560"/>
                  </a:lnTo>
                  <a:lnTo>
                    <a:pt x="7662" y="1560"/>
                  </a:lnTo>
                  <a:lnTo>
                    <a:pt x="7663" y="1560"/>
                  </a:lnTo>
                  <a:lnTo>
                    <a:pt x="7664" y="156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288"/>
            <p:cNvSpPr>
              <a:spLocks/>
            </p:cNvSpPr>
            <p:nvPr/>
          </p:nvSpPr>
          <p:spPr bwMode="auto">
            <a:xfrm>
              <a:off x="4876800" y="1971675"/>
              <a:ext cx="3716338" cy="1247775"/>
            </a:xfrm>
            <a:custGeom>
              <a:avLst/>
              <a:gdLst>
                <a:gd name="T0" fmla="*/ 122 w 7664"/>
                <a:gd name="T1" fmla="*/ 2439 h 2571"/>
                <a:gd name="T2" fmla="*/ 245 w 7664"/>
                <a:gd name="T3" fmla="*/ 2407 h 2571"/>
                <a:gd name="T4" fmla="*/ 369 w 7664"/>
                <a:gd name="T5" fmla="*/ 2355 h 2571"/>
                <a:gd name="T6" fmla="*/ 492 w 7664"/>
                <a:gd name="T7" fmla="*/ 2282 h 2571"/>
                <a:gd name="T8" fmla="*/ 615 w 7664"/>
                <a:gd name="T9" fmla="*/ 2188 h 2571"/>
                <a:gd name="T10" fmla="*/ 738 w 7664"/>
                <a:gd name="T11" fmla="*/ 2073 h 2571"/>
                <a:gd name="T12" fmla="*/ 859 w 7664"/>
                <a:gd name="T13" fmla="*/ 1778 h 2571"/>
                <a:gd name="T14" fmla="*/ 972 w 7664"/>
                <a:gd name="T15" fmla="*/ 864 h 2571"/>
                <a:gd name="T16" fmla="*/ 1092 w 7664"/>
                <a:gd name="T17" fmla="*/ 248 h 2571"/>
                <a:gd name="T18" fmla="*/ 1213 w 7664"/>
                <a:gd name="T19" fmla="*/ 196 h 2571"/>
                <a:gd name="T20" fmla="*/ 1334 w 7664"/>
                <a:gd name="T21" fmla="*/ 140 h 2571"/>
                <a:gd name="T22" fmla="*/ 1456 w 7664"/>
                <a:gd name="T23" fmla="*/ 80 h 2571"/>
                <a:gd name="T24" fmla="*/ 1577 w 7664"/>
                <a:gd name="T25" fmla="*/ 17 h 2571"/>
                <a:gd name="T26" fmla="*/ 1694 w 7664"/>
                <a:gd name="T27" fmla="*/ 461 h 2571"/>
                <a:gd name="T28" fmla="*/ 1813 w 7664"/>
                <a:gd name="T29" fmla="*/ 1230 h 2571"/>
                <a:gd name="T30" fmla="*/ 1934 w 7664"/>
                <a:gd name="T31" fmla="*/ 1814 h 2571"/>
                <a:gd name="T32" fmla="*/ 2041 w 7664"/>
                <a:gd name="T33" fmla="*/ 1900 h 2571"/>
                <a:gd name="T34" fmla="*/ 2157 w 7664"/>
                <a:gd name="T35" fmla="*/ 1727 h 2571"/>
                <a:gd name="T36" fmla="*/ 2276 w 7664"/>
                <a:gd name="T37" fmla="*/ 1289 h 2571"/>
                <a:gd name="T38" fmla="*/ 2391 w 7664"/>
                <a:gd name="T39" fmla="*/ 825 h 2571"/>
                <a:gd name="T40" fmla="*/ 2512 w 7664"/>
                <a:gd name="T41" fmla="*/ 1205 h 2571"/>
                <a:gd name="T42" fmla="*/ 2633 w 7664"/>
                <a:gd name="T43" fmla="*/ 1628 h 2571"/>
                <a:gd name="T44" fmla="*/ 2755 w 7664"/>
                <a:gd name="T45" fmla="*/ 1983 h 2571"/>
                <a:gd name="T46" fmla="*/ 2875 w 7664"/>
                <a:gd name="T47" fmla="*/ 2266 h 2571"/>
                <a:gd name="T48" fmla="*/ 2995 w 7664"/>
                <a:gd name="T49" fmla="*/ 2480 h 2571"/>
                <a:gd name="T50" fmla="*/ 3116 w 7664"/>
                <a:gd name="T51" fmla="*/ 2433 h 2571"/>
                <a:gd name="T52" fmla="*/ 3237 w 7664"/>
                <a:gd name="T53" fmla="*/ 2091 h 2571"/>
                <a:gd name="T54" fmla="*/ 3360 w 7664"/>
                <a:gd name="T55" fmla="*/ 2122 h 2571"/>
                <a:gd name="T56" fmla="*/ 3481 w 7664"/>
                <a:gd name="T57" fmla="*/ 2487 h 2571"/>
                <a:gd name="T58" fmla="*/ 3604 w 7664"/>
                <a:gd name="T59" fmla="*/ 2528 h 2571"/>
                <a:gd name="T60" fmla="*/ 3716 w 7664"/>
                <a:gd name="T61" fmla="*/ 2259 h 2571"/>
                <a:gd name="T62" fmla="*/ 3836 w 7664"/>
                <a:gd name="T63" fmla="*/ 2075 h 2571"/>
                <a:gd name="T64" fmla="*/ 3958 w 7664"/>
                <a:gd name="T65" fmla="*/ 2285 h 2571"/>
                <a:gd name="T66" fmla="*/ 4079 w 7664"/>
                <a:gd name="T67" fmla="*/ 2555 h 2571"/>
                <a:gd name="T68" fmla="*/ 4201 w 7664"/>
                <a:gd name="T69" fmla="*/ 2433 h 2571"/>
                <a:gd name="T70" fmla="*/ 4323 w 7664"/>
                <a:gd name="T71" fmla="*/ 2087 h 2571"/>
                <a:gd name="T72" fmla="*/ 4446 w 7664"/>
                <a:gd name="T73" fmla="*/ 2128 h 2571"/>
                <a:gd name="T74" fmla="*/ 4567 w 7664"/>
                <a:gd name="T75" fmla="*/ 2479 h 2571"/>
                <a:gd name="T76" fmla="*/ 4685 w 7664"/>
                <a:gd name="T77" fmla="*/ 2455 h 2571"/>
                <a:gd name="T78" fmla="*/ 4805 w 7664"/>
                <a:gd name="T79" fmla="*/ 2231 h 2571"/>
                <a:gd name="T80" fmla="*/ 4927 w 7664"/>
                <a:gd name="T81" fmla="*/ 1936 h 2571"/>
                <a:gd name="T82" fmla="*/ 5048 w 7664"/>
                <a:gd name="T83" fmla="*/ 1572 h 2571"/>
                <a:gd name="T84" fmla="*/ 5169 w 7664"/>
                <a:gd name="T85" fmla="*/ 1138 h 2571"/>
                <a:gd name="T86" fmla="*/ 5290 w 7664"/>
                <a:gd name="T87" fmla="*/ 870 h 2571"/>
                <a:gd name="T88" fmla="*/ 5406 w 7664"/>
                <a:gd name="T89" fmla="*/ 1358 h 2571"/>
                <a:gd name="T90" fmla="*/ 5522 w 7664"/>
                <a:gd name="T91" fmla="*/ 1776 h 2571"/>
                <a:gd name="T92" fmla="*/ 5638 w 7664"/>
                <a:gd name="T93" fmla="*/ 1892 h 2571"/>
                <a:gd name="T94" fmla="*/ 5747 w 7664"/>
                <a:gd name="T95" fmla="*/ 1763 h 2571"/>
                <a:gd name="T96" fmla="*/ 5868 w 7664"/>
                <a:gd name="T97" fmla="*/ 1126 h 2571"/>
                <a:gd name="T98" fmla="*/ 5986 w 7664"/>
                <a:gd name="T99" fmla="*/ 344 h 2571"/>
                <a:gd name="T100" fmla="*/ 6104 w 7664"/>
                <a:gd name="T101" fmla="*/ 26 h 2571"/>
                <a:gd name="T102" fmla="*/ 6226 w 7664"/>
                <a:gd name="T103" fmla="*/ 89 h 2571"/>
                <a:gd name="T104" fmla="*/ 6347 w 7664"/>
                <a:gd name="T105" fmla="*/ 148 h 2571"/>
                <a:gd name="T106" fmla="*/ 6468 w 7664"/>
                <a:gd name="T107" fmla="*/ 204 h 2571"/>
                <a:gd name="T108" fmla="*/ 6590 w 7664"/>
                <a:gd name="T109" fmla="*/ 256 h 2571"/>
                <a:gd name="T110" fmla="*/ 6710 w 7664"/>
                <a:gd name="T111" fmla="*/ 1026 h 2571"/>
                <a:gd name="T112" fmla="*/ 6823 w 7664"/>
                <a:gd name="T113" fmla="*/ 1870 h 2571"/>
                <a:gd name="T114" fmla="*/ 6944 w 7664"/>
                <a:gd name="T115" fmla="*/ 2091 h 2571"/>
                <a:gd name="T116" fmla="*/ 7067 w 7664"/>
                <a:gd name="T117" fmla="*/ 2203 h 2571"/>
                <a:gd name="T118" fmla="*/ 7190 w 7664"/>
                <a:gd name="T119" fmla="*/ 2294 h 2571"/>
                <a:gd name="T120" fmla="*/ 7313 w 7664"/>
                <a:gd name="T121" fmla="*/ 2364 h 2571"/>
                <a:gd name="T122" fmla="*/ 7436 w 7664"/>
                <a:gd name="T123" fmla="*/ 2413 h 2571"/>
                <a:gd name="T124" fmla="*/ 7559 w 7664"/>
                <a:gd name="T125" fmla="*/ 2441 h 2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664" h="2571">
                  <a:moveTo>
                    <a:pt x="0" y="2449"/>
                  </a:moveTo>
                  <a:lnTo>
                    <a:pt x="1" y="2449"/>
                  </a:lnTo>
                  <a:lnTo>
                    <a:pt x="2" y="2449"/>
                  </a:lnTo>
                  <a:lnTo>
                    <a:pt x="3" y="2449"/>
                  </a:lnTo>
                  <a:lnTo>
                    <a:pt x="4" y="2449"/>
                  </a:lnTo>
                  <a:lnTo>
                    <a:pt x="4" y="2449"/>
                  </a:lnTo>
                  <a:lnTo>
                    <a:pt x="5" y="2449"/>
                  </a:lnTo>
                  <a:lnTo>
                    <a:pt x="6" y="2449"/>
                  </a:lnTo>
                  <a:lnTo>
                    <a:pt x="7" y="2449"/>
                  </a:lnTo>
                  <a:lnTo>
                    <a:pt x="8" y="2449"/>
                  </a:lnTo>
                  <a:lnTo>
                    <a:pt x="9" y="2449"/>
                  </a:lnTo>
                  <a:lnTo>
                    <a:pt x="10" y="2449"/>
                  </a:lnTo>
                  <a:lnTo>
                    <a:pt x="11" y="2449"/>
                  </a:lnTo>
                  <a:lnTo>
                    <a:pt x="11" y="2449"/>
                  </a:lnTo>
                  <a:lnTo>
                    <a:pt x="12" y="2449"/>
                  </a:lnTo>
                  <a:lnTo>
                    <a:pt x="13" y="2449"/>
                  </a:lnTo>
                  <a:lnTo>
                    <a:pt x="14" y="2449"/>
                  </a:lnTo>
                  <a:lnTo>
                    <a:pt x="15" y="2449"/>
                  </a:lnTo>
                  <a:lnTo>
                    <a:pt x="16" y="2449"/>
                  </a:lnTo>
                  <a:lnTo>
                    <a:pt x="17" y="2449"/>
                  </a:lnTo>
                  <a:lnTo>
                    <a:pt x="18" y="2449"/>
                  </a:lnTo>
                  <a:lnTo>
                    <a:pt x="18" y="2449"/>
                  </a:lnTo>
                  <a:lnTo>
                    <a:pt x="19" y="2449"/>
                  </a:lnTo>
                  <a:lnTo>
                    <a:pt x="20" y="2449"/>
                  </a:lnTo>
                  <a:lnTo>
                    <a:pt x="21" y="2449"/>
                  </a:lnTo>
                  <a:lnTo>
                    <a:pt x="22" y="2448"/>
                  </a:lnTo>
                  <a:lnTo>
                    <a:pt x="23" y="2448"/>
                  </a:lnTo>
                  <a:lnTo>
                    <a:pt x="24" y="2448"/>
                  </a:lnTo>
                  <a:lnTo>
                    <a:pt x="25" y="2448"/>
                  </a:lnTo>
                  <a:lnTo>
                    <a:pt x="26" y="2448"/>
                  </a:lnTo>
                  <a:lnTo>
                    <a:pt x="26" y="2448"/>
                  </a:lnTo>
                  <a:lnTo>
                    <a:pt x="27" y="2448"/>
                  </a:lnTo>
                  <a:lnTo>
                    <a:pt x="28" y="2448"/>
                  </a:lnTo>
                  <a:lnTo>
                    <a:pt x="29" y="2448"/>
                  </a:lnTo>
                  <a:lnTo>
                    <a:pt x="30" y="2448"/>
                  </a:lnTo>
                  <a:lnTo>
                    <a:pt x="31" y="2448"/>
                  </a:lnTo>
                  <a:lnTo>
                    <a:pt x="32" y="2448"/>
                  </a:lnTo>
                  <a:lnTo>
                    <a:pt x="33" y="2448"/>
                  </a:lnTo>
                  <a:lnTo>
                    <a:pt x="33" y="2448"/>
                  </a:lnTo>
                  <a:lnTo>
                    <a:pt x="34" y="2448"/>
                  </a:lnTo>
                  <a:lnTo>
                    <a:pt x="35" y="2448"/>
                  </a:lnTo>
                  <a:lnTo>
                    <a:pt x="36" y="2448"/>
                  </a:lnTo>
                  <a:lnTo>
                    <a:pt x="37" y="2448"/>
                  </a:lnTo>
                  <a:lnTo>
                    <a:pt x="38" y="2448"/>
                  </a:lnTo>
                  <a:lnTo>
                    <a:pt x="39" y="2448"/>
                  </a:lnTo>
                  <a:lnTo>
                    <a:pt x="40" y="2448"/>
                  </a:lnTo>
                  <a:lnTo>
                    <a:pt x="40" y="2448"/>
                  </a:lnTo>
                  <a:lnTo>
                    <a:pt x="41" y="2448"/>
                  </a:lnTo>
                  <a:lnTo>
                    <a:pt x="42" y="2448"/>
                  </a:lnTo>
                  <a:lnTo>
                    <a:pt x="43" y="2448"/>
                  </a:lnTo>
                  <a:lnTo>
                    <a:pt x="44" y="2447"/>
                  </a:lnTo>
                  <a:lnTo>
                    <a:pt x="45" y="2447"/>
                  </a:lnTo>
                  <a:lnTo>
                    <a:pt x="46" y="2447"/>
                  </a:lnTo>
                  <a:lnTo>
                    <a:pt x="47" y="2447"/>
                  </a:lnTo>
                  <a:lnTo>
                    <a:pt x="47" y="2447"/>
                  </a:lnTo>
                  <a:lnTo>
                    <a:pt x="48" y="2447"/>
                  </a:lnTo>
                  <a:lnTo>
                    <a:pt x="49" y="2447"/>
                  </a:lnTo>
                  <a:lnTo>
                    <a:pt x="50" y="2447"/>
                  </a:lnTo>
                  <a:lnTo>
                    <a:pt x="51" y="2447"/>
                  </a:lnTo>
                  <a:lnTo>
                    <a:pt x="52" y="2447"/>
                  </a:lnTo>
                  <a:lnTo>
                    <a:pt x="53" y="2447"/>
                  </a:lnTo>
                  <a:lnTo>
                    <a:pt x="54" y="2447"/>
                  </a:lnTo>
                  <a:lnTo>
                    <a:pt x="55" y="2447"/>
                  </a:lnTo>
                  <a:lnTo>
                    <a:pt x="55" y="2447"/>
                  </a:lnTo>
                  <a:lnTo>
                    <a:pt x="56" y="2447"/>
                  </a:lnTo>
                  <a:lnTo>
                    <a:pt x="57" y="2447"/>
                  </a:lnTo>
                  <a:lnTo>
                    <a:pt x="58" y="2446"/>
                  </a:lnTo>
                  <a:lnTo>
                    <a:pt x="59" y="2446"/>
                  </a:lnTo>
                  <a:lnTo>
                    <a:pt x="60" y="2446"/>
                  </a:lnTo>
                  <a:lnTo>
                    <a:pt x="61" y="2446"/>
                  </a:lnTo>
                  <a:lnTo>
                    <a:pt x="62" y="2446"/>
                  </a:lnTo>
                  <a:lnTo>
                    <a:pt x="62" y="2446"/>
                  </a:lnTo>
                  <a:lnTo>
                    <a:pt x="63" y="2446"/>
                  </a:lnTo>
                  <a:lnTo>
                    <a:pt x="64" y="2446"/>
                  </a:lnTo>
                  <a:lnTo>
                    <a:pt x="65" y="2446"/>
                  </a:lnTo>
                  <a:lnTo>
                    <a:pt x="66" y="2446"/>
                  </a:lnTo>
                  <a:lnTo>
                    <a:pt x="67" y="2446"/>
                  </a:lnTo>
                  <a:lnTo>
                    <a:pt x="68" y="2446"/>
                  </a:lnTo>
                  <a:lnTo>
                    <a:pt x="69" y="2446"/>
                  </a:lnTo>
                  <a:lnTo>
                    <a:pt x="69" y="2445"/>
                  </a:lnTo>
                  <a:lnTo>
                    <a:pt x="70" y="2445"/>
                  </a:lnTo>
                  <a:lnTo>
                    <a:pt x="71" y="2445"/>
                  </a:lnTo>
                  <a:lnTo>
                    <a:pt x="72" y="2445"/>
                  </a:lnTo>
                  <a:lnTo>
                    <a:pt x="73" y="2445"/>
                  </a:lnTo>
                  <a:lnTo>
                    <a:pt x="74" y="2445"/>
                  </a:lnTo>
                  <a:lnTo>
                    <a:pt x="75" y="2445"/>
                  </a:lnTo>
                  <a:lnTo>
                    <a:pt x="76" y="2445"/>
                  </a:lnTo>
                  <a:lnTo>
                    <a:pt x="77" y="2445"/>
                  </a:lnTo>
                  <a:lnTo>
                    <a:pt x="77" y="2445"/>
                  </a:lnTo>
                  <a:lnTo>
                    <a:pt x="78" y="2445"/>
                  </a:lnTo>
                  <a:lnTo>
                    <a:pt x="79" y="2444"/>
                  </a:lnTo>
                  <a:lnTo>
                    <a:pt x="80" y="2444"/>
                  </a:lnTo>
                  <a:lnTo>
                    <a:pt x="81" y="2444"/>
                  </a:lnTo>
                  <a:lnTo>
                    <a:pt x="82" y="2444"/>
                  </a:lnTo>
                  <a:lnTo>
                    <a:pt x="83" y="2444"/>
                  </a:lnTo>
                  <a:lnTo>
                    <a:pt x="84" y="2444"/>
                  </a:lnTo>
                  <a:lnTo>
                    <a:pt x="84" y="2444"/>
                  </a:lnTo>
                  <a:lnTo>
                    <a:pt x="85" y="2444"/>
                  </a:lnTo>
                  <a:lnTo>
                    <a:pt x="86" y="2444"/>
                  </a:lnTo>
                  <a:lnTo>
                    <a:pt x="87" y="2444"/>
                  </a:lnTo>
                  <a:lnTo>
                    <a:pt x="88" y="2443"/>
                  </a:lnTo>
                  <a:lnTo>
                    <a:pt x="89" y="2443"/>
                  </a:lnTo>
                  <a:lnTo>
                    <a:pt x="90" y="2443"/>
                  </a:lnTo>
                  <a:lnTo>
                    <a:pt x="91" y="2443"/>
                  </a:lnTo>
                  <a:lnTo>
                    <a:pt x="91" y="2443"/>
                  </a:lnTo>
                  <a:lnTo>
                    <a:pt x="92" y="2443"/>
                  </a:lnTo>
                  <a:lnTo>
                    <a:pt x="93" y="2443"/>
                  </a:lnTo>
                  <a:lnTo>
                    <a:pt x="94" y="2443"/>
                  </a:lnTo>
                  <a:lnTo>
                    <a:pt x="95" y="2443"/>
                  </a:lnTo>
                  <a:lnTo>
                    <a:pt x="96" y="2442"/>
                  </a:lnTo>
                  <a:lnTo>
                    <a:pt x="97" y="2442"/>
                  </a:lnTo>
                  <a:lnTo>
                    <a:pt x="98" y="2442"/>
                  </a:lnTo>
                  <a:lnTo>
                    <a:pt x="99" y="2442"/>
                  </a:lnTo>
                  <a:lnTo>
                    <a:pt x="99" y="2442"/>
                  </a:lnTo>
                  <a:lnTo>
                    <a:pt x="100" y="2442"/>
                  </a:lnTo>
                  <a:lnTo>
                    <a:pt x="101" y="2442"/>
                  </a:lnTo>
                  <a:lnTo>
                    <a:pt x="102" y="2442"/>
                  </a:lnTo>
                  <a:lnTo>
                    <a:pt x="103" y="2442"/>
                  </a:lnTo>
                  <a:lnTo>
                    <a:pt x="104" y="2441"/>
                  </a:lnTo>
                  <a:lnTo>
                    <a:pt x="105" y="2441"/>
                  </a:lnTo>
                  <a:lnTo>
                    <a:pt x="106" y="2441"/>
                  </a:lnTo>
                  <a:lnTo>
                    <a:pt x="106" y="2441"/>
                  </a:lnTo>
                  <a:lnTo>
                    <a:pt x="107" y="2441"/>
                  </a:lnTo>
                  <a:lnTo>
                    <a:pt x="108" y="2441"/>
                  </a:lnTo>
                  <a:lnTo>
                    <a:pt x="109" y="2441"/>
                  </a:lnTo>
                  <a:lnTo>
                    <a:pt x="110" y="2440"/>
                  </a:lnTo>
                  <a:lnTo>
                    <a:pt x="111" y="2440"/>
                  </a:lnTo>
                  <a:lnTo>
                    <a:pt x="112" y="2440"/>
                  </a:lnTo>
                  <a:lnTo>
                    <a:pt x="113" y="2440"/>
                  </a:lnTo>
                  <a:lnTo>
                    <a:pt x="113" y="2440"/>
                  </a:lnTo>
                  <a:lnTo>
                    <a:pt x="114" y="2440"/>
                  </a:lnTo>
                  <a:lnTo>
                    <a:pt x="115" y="2440"/>
                  </a:lnTo>
                  <a:lnTo>
                    <a:pt x="116" y="2440"/>
                  </a:lnTo>
                  <a:lnTo>
                    <a:pt x="117" y="2439"/>
                  </a:lnTo>
                  <a:lnTo>
                    <a:pt x="118" y="2439"/>
                  </a:lnTo>
                  <a:lnTo>
                    <a:pt x="119" y="2439"/>
                  </a:lnTo>
                  <a:lnTo>
                    <a:pt x="120" y="2439"/>
                  </a:lnTo>
                  <a:lnTo>
                    <a:pt x="120" y="2439"/>
                  </a:lnTo>
                  <a:lnTo>
                    <a:pt x="121" y="2439"/>
                  </a:lnTo>
                  <a:lnTo>
                    <a:pt x="122" y="2439"/>
                  </a:lnTo>
                  <a:lnTo>
                    <a:pt x="123" y="2438"/>
                  </a:lnTo>
                  <a:lnTo>
                    <a:pt x="124" y="2438"/>
                  </a:lnTo>
                  <a:lnTo>
                    <a:pt x="125" y="2438"/>
                  </a:lnTo>
                  <a:lnTo>
                    <a:pt x="126" y="2438"/>
                  </a:lnTo>
                  <a:lnTo>
                    <a:pt x="127" y="2438"/>
                  </a:lnTo>
                  <a:lnTo>
                    <a:pt x="128" y="2438"/>
                  </a:lnTo>
                  <a:lnTo>
                    <a:pt x="128" y="2437"/>
                  </a:lnTo>
                  <a:lnTo>
                    <a:pt x="129" y="2437"/>
                  </a:lnTo>
                  <a:lnTo>
                    <a:pt x="130" y="2437"/>
                  </a:lnTo>
                  <a:lnTo>
                    <a:pt x="131" y="2437"/>
                  </a:lnTo>
                  <a:lnTo>
                    <a:pt x="132" y="2437"/>
                  </a:lnTo>
                  <a:lnTo>
                    <a:pt x="133" y="2437"/>
                  </a:lnTo>
                  <a:lnTo>
                    <a:pt x="134" y="2436"/>
                  </a:lnTo>
                  <a:lnTo>
                    <a:pt x="135" y="2436"/>
                  </a:lnTo>
                  <a:lnTo>
                    <a:pt x="135" y="2436"/>
                  </a:lnTo>
                  <a:lnTo>
                    <a:pt x="136" y="2436"/>
                  </a:lnTo>
                  <a:lnTo>
                    <a:pt x="137" y="2436"/>
                  </a:lnTo>
                  <a:lnTo>
                    <a:pt x="138" y="2436"/>
                  </a:lnTo>
                  <a:lnTo>
                    <a:pt x="139" y="2436"/>
                  </a:lnTo>
                  <a:lnTo>
                    <a:pt x="140" y="2435"/>
                  </a:lnTo>
                  <a:lnTo>
                    <a:pt x="141" y="2435"/>
                  </a:lnTo>
                  <a:lnTo>
                    <a:pt x="142" y="2435"/>
                  </a:lnTo>
                  <a:lnTo>
                    <a:pt x="142" y="2435"/>
                  </a:lnTo>
                  <a:lnTo>
                    <a:pt x="143" y="2435"/>
                  </a:lnTo>
                  <a:lnTo>
                    <a:pt x="144" y="2434"/>
                  </a:lnTo>
                  <a:lnTo>
                    <a:pt x="145" y="2434"/>
                  </a:lnTo>
                  <a:lnTo>
                    <a:pt x="146" y="2434"/>
                  </a:lnTo>
                  <a:lnTo>
                    <a:pt x="147" y="2434"/>
                  </a:lnTo>
                  <a:lnTo>
                    <a:pt x="148" y="2434"/>
                  </a:lnTo>
                  <a:lnTo>
                    <a:pt x="149" y="2434"/>
                  </a:lnTo>
                  <a:lnTo>
                    <a:pt x="150" y="2433"/>
                  </a:lnTo>
                  <a:lnTo>
                    <a:pt x="150" y="2433"/>
                  </a:lnTo>
                  <a:lnTo>
                    <a:pt x="151" y="2433"/>
                  </a:lnTo>
                  <a:lnTo>
                    <a:pt x="152" y="2433"/>
                  </a:lnTo>
                  <a:lnTo>
                    <a:pt x="153" y="2433"/>
                  </a:lnTo>
                  <a:lnTo>
                    <a:pt x="154" y="2432"/>
                  </a:lnTo>
                  <a:lnTo>
                    <a:pt x="155" y="2432"/>
                  </a:lnTo>
                  <a:lnTo>
                    <a:pt x="156" y="2432"/>
                  </a:lnTo>
                  <a:lnTo>
                    <a:pt x="157" y="2432"/>
                  </a:lnTo>
                  <a:lnTo>
                    <a:pt x="157" y="2432"/>
                  </a:lnTo>
                  <a:lnTo>
                    <a:pt x="158" y="2432"/>
                  </a:lnTo>
                  <a:lnTo>
                    <a:pt x="159" y="2431"/>
                  </a:lnTo>
                  <a:lnTo>
                    <a:pt x="160" y="2431"/>
                  </a:lnTo>
                  <a:lnTo>
                    <a:pt x="161" y="2431"/>
                  </a:lnTo>
                  <a:lnTo>
                    <a:pt x="162" y="2431"/>
                  </a:lnTo>
                  <a:lnTo>
                    <a:pt x="163" y="2431"/>
                  </a:lnTo>
                  <a:lnTo>
                    <a:pt x="164" y="2430"/>
                  </a:lnTo>
                  <a:lnTo>
                    <a:pt x="164" y="2430"/>
                  </a:lnTo>
                  <a:lnTo>
                    <a:pt x="165" y="2430"/>
                  </a:lnTo>
                  <a:lnTo>
                    <a:pt x="166" y="2430"/>
                  </a:lnTo>
                  <a:lnTo>
                    <a:pt x="167" y="2430"/>
                  </a:lnTo>
                  <a:lnTo>
                    <a:pt x="168" y="2429"/>
                  </a:lnTo>
                  <a:lnTo>
                    <a:pt x="169" y="2429"/>
                  </a:lnTo>
                  <a:lnTo>
                    <a:pt x="170" y="2429"/>
                  </a:lnTo>
                  <a:lnTo>
                    <a:pt x="171" y="2429"/>
                  </a:lnTo>
                  <a:lnTo>
                    <a:pt x="172" y="2429"/>
                  </a:lnTo>
                  <a:lnTo>
                    <a:pt x="172" y="2428"/>
                  </a:lnTo>
                  <a:lnTo>
                    <a:pt x="173" y="2428"/>
                  </a:lnTo>
                  <a:lnTo>
                    <a:pt x="174" y="2428"/>
                  </a:lnTo>
                  <a:lnTo>
                    <a:pt x="175" y="2428"/>
                  </a:lnTo>
                  <a:lnTo>
                    <a:pt x="176" y="2427"/>
                  </a:lnTo>
                  <a:lnTo>
                    <a:pt x="177" y="2427"/>
                  </a:lnTo>
                  <a:lnTo>
                    <a:pt x="178" y="2427"/>
                  </a:lnTo>
                  <a:lnTo>
                    <a:pt x="179" y="2427"/>
                  </a:lnTo>
                  <a:lnTo>
                    <a:pt x="179" y="2427"/>
                  </a:lnTo>
                  <a:lnTo>
                    <a:pt x="180" y="2426"/>
                  </a:lnTo>
                  <a:lnTo>
                    <a:pt x="181" y="2426"/>
                  </a:lnTo>
                  <a:lnTo>
                    <a:pt x="182" y="2426"/>
                  </a:lnTo>
                  <a:lnTo>
                    <a:pt x="183" y="2426"/>
                  </a:lnTo>
                  <a:lnTo>
                    <a:pt x="184" y="2426"/>
                  </a:lnTo>
                  <a:lnTo>
                    <a:pt x="185" y="2425"/>
                  </a:lnTo>
                  <a:lnTo>
                    <a:pt x="186" y="2425"/>
                  </a:lnTo>
                  <a:lnTo>
                    <a:pt x="186" y="2425"/>
                  </a:lnTo>
                  <a:lnTo>
                    <a:pt x="187" y="2425"/>
                  </a:lnTo>
                  <a:lnTo>
                    <a:pt x="188" y="2424"/>
                  </a:lnTo>
                  <a:lnTo>
                    <a:pt x="189" y="2424"/>
                  </a:lnTo>
                  <a:lnTo>
                    <a:pt x="190" y="2424"/>
                  </a:lnTo>
                  <a:lnTo>
                    <a:pt x="191" y="2424"/>
                  </a:lnTo>
                  <a:lnTo>
                    <a:pt x="192" y="2423"/>
                  </a:lnTo>
                  <a:lnTo>
                    <a:pt x="193" y="2423"/>
                  </a:lnTo>
                  <a:lnTo>
                    <a:pt x="193" y="2423"/>
                  </a:lnTo>
                  <a:lnTo>
                    <a:pt x="194" y="2423"/>
                  </a:lnTo>
                  <a:lnTo>
                    <a:pt x="195" y="2423"/>
                  </a:lnTo>
                  <a:lnTo>
                    <a:pt x="196" y="2422"/>
                  </a:lnTo>
                  <a:lnTo>
                    <a:pt x="197" y="2422"/>
                  </a:lnTo>
                  <a:lnTo>
                    <a:pt x="198" y="2422"/>
                  </a:lnTo>
                  <a:lnTo>
                    <a:pt x="199" y="2422"/>
                  </a:lnTo>
                  <a:lnTo>
                    <a:pt x="200" y="2421"/>
                  </a:lnTo>
                  <a:lnTo>
                    <a:pt x="201" y="2421"/>
                  </a:lnTo>
                  <a:lnTo>
                    <a:pt x="201" y="2421"/>
                  </a:lnTo>
                  <a:lnTo>
                    <a:pt x="202" y="2421"/>
                  </a:lnTo>
                  <a:lnTo>
                    <a:pt x="203" y="2420"/>
                  </a:lnTo>
                  <a:lnTo>
                    <a:pt x="204" y="2420"/>
                  </a:lnTo>
                  <a:lnTo>
                    <a:pt x="205" y="2420"/>
                  </a:lnTo>
                  <a:lnTo>
                    <a:pt x="206" y="2420"/>
                  </a:lnTo>
                  <a:lnTo>
                    <a:pt x="207" y="2419"/>
                  </a:lnTo>
                  <a:lnTo>
                    <a:pt x="208" y="2419"/>
                  </a:lnTo>
                  <a:lnTo>
                    <a:pt x="208" y="2419"/>
                  </a:lnTo>
                  <a:lnTo>
                    <a:pt x="209" y="2419"/>
                  </a:lnTo>
                  <a:lnTo>
                    <a:pt x="210" y="2418"/>
                  </a:lnTo>
                  <a:lnTo>
                    <a:pt x="211" y="2418"/>
                  </a:lnTo>
                  <a:lnTo>
                    <a:pt x="212" y="2418"/>
                  </a:lnTo>
                  <a:lnTo>
                    <a:pt x="213" y="2418"/>
                  </a:lnTo>
                  <a:lnTo>
                    <a:pt x="214" y="2417"/>
                  </a:lnTo>
                  <a:lnTo>
                    <a:pt x="215" y="2417"/>
                  </a:lnTo>
                  <a:lnTo>
                    <a:pt x="215" y="2417"/>
                  </a:lnTo>
                  <a:lnTo>
                    <a:pt x="216" y="2417"/>
                  </a:lnTo>
                  <a:lnTo>
                    <a:pt x="217" y="2416"/>
                  </a:lnTo>
                  <a:lnTo>
                    <a:pt x="218" y="2416"/>
                  </a:lnTo>
                  <a:lnTo>
                    <a:pt x="219" y="2416"/>
                  </a:lnTo>
                  <a:lnTo>
                    <a:pt x="220" y="2415"/>
                  </a:lnTo>
                  <a:lnTo>
                    <a:pt x="221" y="2415"/>
                  </a:lnTo>
                  <a:lnTo>
                    <a:pt x="222" y="2415"/>
                  </a:lnTo>
                  <a:lnTo>
                    <a:pt x="223" y="2415"/>
                  </a:lnTo>
                  <a:lnTo>
                    <a:pt x="223" y="2414"/>
                  </a:lnTo>
                  <a:lnTo>
                    <a:pt x="224" y="2414"/>
                  </a:lnTo>
                  <a:lnTo>
                    <a:pt x="225" y="2414"/>
                  </a:lnTo>
                  <a:lnTo>
                    <a:pt x="226" y="2414"/>
                  </a:lnTo>
                  <a:lnTo>
                    <a:pt x="227" y="2413"/>
                  </a:lnTo>
                  <a:lnTo>
                    <a:pt x="228" y="2413"/>
                  </a:lnTo>
                  <a:lnTo>
                    <a:pt x="229" y="2413"/>
                  </a:lnTo>
                  <a:lnTo>
                    <a:pt x="230" y="2412"/>
                  </a:lnTo>
                  <a:lnTo>
                    <a:pt x="230" y="2412"/>
                  </a:lnTo>
                  <a:lnTo>
                    <a:pt x="231" y="2412"/>
                  </a:lnTo>
                  <a:lnTo>
                    <a:pt x="232" y="2412"/>
                  </a:lnTo>
                  <a:lnTo>
                    <a:pt x="233" y="2411"/>
                  </a:lnTo>
                  <a:lnTo>
                    <a:pt x="234" y="2411"/>
                  </a:lnTo>
                  <a:lnTo>
                    <a:pt x="235" y="2411"/>
                  </a:lnTo>
                  <a:lnTo>
                    <a:pt x="236" y="2411"/>
                  </a:lnTo>
                  <a:lnTo>
                    <a:pt x="237" y="2410"/>
                  </a:lnTo>
                  <a:lnTo>
                    <a:pt x="237" y="2410"/>
                  </a:lnTo>
                  <a:lnTo>
                    <a:pt x="238" y="2410"/>
                  </a:lnTo>
                  <a:lnTo>
                    <a:pt x="239" y="2409"/>
                  </a:lnTo>
                  <a:lnTo>
                    <a:pt x="240" y="2409"/>
                  </a:lnTo>
                  <a:lnTo>
                    <a:pt x="241" y="2409"/>
                  </a:lnTo>
                  <a:lnTo>
                    <a:pt x="242" y="2408"/>
                  </a:lnTo>
                  <a:lnTo>
                    <a:pt x="243" y="2408"/>
                  </a:lnTo>
                  <a:lnTo>
                    <a:pt x="244" y="2408"/>
                  </a:lnTo>
                  <a:lnTo>
                    <a:pt x="245" y="2408"/>
                  </a:lnTo>
                  <a:lnTo>
                    <a:pt x="245" y="2407"/>
                  </a:lnTo>
                  <a:lnTo>
                    <a:pt x="246" y="2407"/>
                  </a:lnTo>
                  <a:lnTo>
                    <a:pt x="247" y="2407"/>
                  </a:lnTo>
                  <a:lnTo>
                    <a:pt x="248" y="2406"/>
                  </a:lnTo>
                  <a:lnTo>
                    <a:pt x="249" y="2406"/>
                  </a:lnTo>
                  <a:lnTo>
                    <a:pt x="250" y="2406"/>
                  </a:lnTo>
                  <a:lnTo>
                    <a:pt x="251" y="2405"/>
                  </a:lnTo>
                  <a:lnTo>
                    <a:pt x="252" y="2405"/>
                  </a:lnTo>
                  <a:lnTo>
                    <a:pt x="252" y="2405"/>
                  </a:lnTo>
                  <a:lnTo>
                    <a:pt x="253" y="2405"/>
                  </a:lnTo>
                  <a:lnTo>
                    <a:pt x="254" y="2404"/>
                  </a:lnTo>
                  <a:lnTo>
                    <a:pt x="255" y="2404"/>
                  </a:lnTo>
                  <a:lnTo>
                    <a:pt x="256" y="2404"/>
                  </a:lnTo>
                  <a:lnTo>
                    <a:pt x="257" y="2403"/>
                  </a:lnTo>
                  <a:lnTo>
                    <a:pt x="258" y="2403"/>
                  </a:lnTo>
                  <a:lnTo>
                    <a:pt x="259" y="2403"/>
                  </a:lnTo>
                  <a:lnTo>
                    <a:pt x="259" y="2402"/>
                  </a:lnTo>
                  <a:lnTo>
                    <a:pt x="260" y="2402"/>
                  </a:lnTo>
                  <a:lnTo>
                    <a:pt x="261" y="2402"/>
                  </a:lnTo>
                  <a:lnTo>
                    <a:pt x="262" y="2401"/>
                  </a:lnTo>
                  <a:lnTo>
                    <a:pt x="263" y="2401"/>
                  </a:lnTo>
                  <a:lnTo>
                    <a:pt x="264" y="2401"/>
                  </a:lnTo>
                  <a:lnTo>
                    <a:pt x="265" y="2400"/>
                  </a:lnTo>
                  <a:lnTo>
                    <a:pt x="266" y="2400"/>
                  </a:lnTo>
                  <a:lnTo>
                    <a:pt x="266" y="2400"/>
                  </a:lnTo>
                  <a:lnTo>
                    <a:pt x="267" y="2400"/>
                  </a:lnTo>
                  <a:lnTo>
                    <a:pt x="268" y="2399"/>
                  </a:lnTo>
                  <a:lnTo>
                    <a:pt x="269" y="2399"/>
                  </a:lnTo>
                  <a:lnTo>
                    <a:pt x="270" y="2399"/>
                  </a:lnTo>
                  <a:lnTo>
                    <a:pt x="271" y="2398"/>
                  </a:lnTo>
                  <a:lnTo>
                    <a:pt x="272" y="2398"/>
                  </a:lnTo>
                  <a:lnTo>
                    <a:pt x="273" y="2398"/>
                  </a:lnTo>
                  <a:lnTo>
                    <a:pt x="274" y="2397"/>
                  </a:lnTo>
                  <a:lnTo>
                    <a:pt x="274" y="2397"/>
                  </a:lnTo>
                  <a:lnTo>
                    <a:pt x="275" y="2397"/>
                  </a:lnTo>
                  <a:lnTo>
                    <a:pt x="276" y="2396"/>
                  </a:lnTo>
                  <a:lnTo>
                    <a:pt x="277" y="2396"/>
                  </a:lnTo>
                  <a:lnTo>
                    <a:pt x="278" y="2396"/>
                  </a:lnTo>
                  <a:lnTo>
                    <a:pt x="279" y="2395"/>
                  </a:lnTo>
                  <a:lnTo>
                    <a:pt x="280" y="2395"/>
                  </a:lnTo>
                  <a:lnTo>
                    <a:pt x="281" y="2395"/>
                  </a:lnTo>
                  <a:lnTo>
                    <a:pt x="281" y="2394"/>
                  </a:lnTo>
                  <a:lnTo>
                    <a:pt x="282" y="2394"/>
                  </a:lnTo>
                  <a:lnTo>
                    <a:pt x="283" y="2394"/>
                  </a:lnTo>
                  <a:lnTo>
                    <a:pt x="284" y="2393"/>
                  </a:lnTo>
                  <a:lnTo>
                    <a:pt x="285" y="2393"/>
                  </a:lnTo>
                  <a:lnTo>
                    <a:pt x="286" y="2392"/>
                  </a:lnTo>
                  <a:lnTo>
                    <a:pt x="287" y="2392"/>
                  </a:lnTo>
                  <a:lnTo>
                    <a:pt x="288" y="2392"/>
                  </a:lnTo>
                  <a:lnTo>
                    <a:pt x="288" y="2391"/>
                  </a:lnTo>
                  <a:lnTo>
                    <a:pt x="289" y="2391"/>
                  </a:lnTo>
                  <a:lnTo>
                    <a:pt x="290" y="2391"/>
                  </a:lnTo>
                  <a:lnTo>
                    <a:pt x="291" y="2390"/>
                  </a:lnTo>
                  <a:lnTo>
                    <a:pt x="292" y="2390"/>
                  </a:lnTo>
                  <a:lnTo>
                    <a:pt x="293" y="2390"/>
                  </a:lnTo>
                  <a:lnTo>
                    <a:pt x="294" y="2389"/>
                  </a:lnTo>
                  <a:lnTo>
                    <a:pt x="295" y="2389"/>
                  </a:lnTo>
                  <a:lnTo>
                    <a:pt x="296" y="2389"/>
                  </a:lnTo>
                  <a:lnTo>
                    <a:pt x="296" y="2388"/>
                  </a:lnTo>
                  <a:lnTo>
                    <a:pt x="297" y="2388"/>
                  </a:lnTo>
                  <a:lnTo>
                    <a:pt x="298" y="2388"/>
                  </a:lnTo>
                  <a:lnTo>
                    <a:pt x="299" y="2387"/>
                  </a:lnTo>
                  <a:lnTo>
                    <a:pt x="300" y="2387"/>
                  </a:lnTo>
                  <a:lnTo>
                    <a:pt x="301" y="2386"/>
                  </a:lnTo>
                  <a:lnTo>
                    <a:pt x="302" y="2386"/>
                  </a:lnTo>
                  <a:lnTo>
                    <a:pt x="303" y="2386"/>
                  </a:lnTo>
                  <a:lnTo>
                    <a:pt x="303" y="2385"/>
                  </a:lnTo>
                  <a:lnTo>
                    <a:pt x="304" y="2385"/>
                  </a:lnTo>
                  <a:lnTo>
                    <a:pt x="305" y="2385"/>
                  </a:lnTo>
                  <a:lnTo>
                    <a:pt x="306" y="2384"/>
                  </a:lnTo>
                  <a:lnTo>
                    <a:pt x="307" y="2384"/>
                  </a:lnTo>
                  <a:lnTo>
                    <a:pt x="308" y="2383"/>
                  </a:lnTo>
                  <a:lnTo>
                    <a:pt x="309" y="2383"/>
                  </a:lnTo>
                  <a:lnTo>
                    <a:pt x="310" y="2383"/>
                  </a:lnTo>
                  <a:lnTo>
                    <a:pt x="310" y="2382"/>
                  </a:lnTo>
                  <a:lnTo>
                    <a:pt x="311" y="2382"/>
                  </a:lnTo>
                  <a:lnTo>
                    <a:pt x="312" y="2382"/>
                  </a:lnTo>
                  <a:lnTo>
                    <a:pt x="313" y="2381"/>
                  </a:lnTo>
                  <a:lnTo>
                    <a:pt x="314" y="2381"/>
                  </a:lnTo>
                  <a:lnTo>
                    <a:pt x="315" y="2380"/>
                  </a:lnTo>
                  <a:lnTo>
                    <a:pt x="316" y="2380"/>
                  </a:lnTo>
                  <a:lnTo>
                    <a:pt x="317" y="2380"/>
                  </a:lnTo>
                  <a:lnTo>
                    <a:pt x="318" y="2379"/>
                  </a:lnTo>
                  <a:lnTo>
                    <a:pt x="318" y="2379"/>
                  </a:lnTo>
                  <a:lnTo>
                    <a:pt x="319" y="2379"/>
                  </a:lnTo>
                  <a:lnTo>
                    <a:pt x="320" y="2378"/>
                  </a:lnTo>
                  <a:lnTo>
                    <a:pt x="321" y="2378"/>
                  </a:lnTo>
                  <a:lnTo>
                    <a:pt x="322" y="2377"/>
                  </a:lnTo>
                  <a:lnTo>
                    <a:pt x="323" y="2377"/>
                  </a:lnTo>
                  <a:lnTo>
                    <a:pt x="324" y="2377"/>
                  </a:lnTo>
                  <a:lnTo>
                    <a:pt x="325" y="2376"/>
                  </a:lnTo>
                  <a:lnTo>
                    <a:pt x="325" y="2376"/>
                  </a:lnTo>
                  <a:lnTo>
                    <a:pt x="326" y="2375"/>
                  </a:lnTo>
                  <a:lnTo>
                    <a:pt x="327" y="2375"/>
                  </a:lnTo>
                  <a:lnTo>
                    <a:pt x="328" y="2375"/>
                  </a:lnTo>
                  <a:lnTo>
                    <a:pt x="329" y="2374"/>
                  </a:lnTo>
                  <a:lnTo>
                    <a:pt x="330" y="2374"/>
                  </a:lnTo>
                  <a:lnTo>
                    <a:pt x="331" y="2373"/>
                  </a:lnTo>
                  <a:lnTo>
                    <a:pt x="332" y="2373"/>
                  </a:lnTo>
                  <a:lnTo>
                    <a:pt x="332" y="2373"/>
                  </a:lnTo>
                  <a:lnTo>
                    <a:pt x="333" y="2372"/>
                  </a:lnTo>
                  <a:lnTo>
                    <a:pt x="334" y="2372"/>
                  </a:lnTo>
                  <a:lnTo>
                    <a:pt x="335" y="2371"/>
                  </a:lnTo>
                  <a:lnTo>
                    <a:pt x="336" y="2371"/>
                  </a:lnTo>
                  <a:lnTo>
                    <a:pt x="337" y="2371"/>
                  </a:lnTo>
                  <a:lnTo>
                    <a:pt x="338" y="2370"/>
                  </a:lnTo>
                  <a:lnTo>
                    <a:pt x="339" y="2370"/>
                  </a:lnTo>
                  <a:lnTo>
                    <a:pt x="339" y="2369"/>
                  </a:lnTo>
                  <a:lnTo>
                    <a:pt x="340" y="2369"/>
                  </a:lnTo>
                  <a:lnTo>
                    <a:pt x="341" y="2369"/>
                  </a:lnTo>
                  <a:lnTo>
                    <a:pt x="342" y="2368"/>
                  </a:lnTo>
                  <a:lnTo>
                    <a:pt x="343" y="2368"/>
                  </a:lnTo>
                  <a:lnTo>
                    <a:pt x="344" y="2367"/>
                  </a:lnTo>
                  <a:lnTo>
                    <a:pt x="345" y="2367"/>
                  </a:lnTo>
                  <a:lnTo>
                    <a:pt x="346" y="2366"/>
                  </a:lnTo>
                  <a:lnTo>
                    <a:pt x="347" y="2366"/>
                  </a:lnTo>
                  <a:lnTo>
                    <a:pt x="347" y="2366"/>
                  </a:lnTo>
                  <a:lnTo>
                    <a:pt x="348" y="2365"/>
                  </a:lnTo>
                  <a:lnTo>
                    <a:pt x="349" y="2365"/>
                  </a:lnTo>
                  <a:lnTo>
                    <a:pt x="350" y="2364"/>
                  </a:lnTo>
                  <a:lnTo>
                    <a:pt x="351" y="2364"/>
                  </a:lnTo>
                  <a:lnTo>
                    <a:pt x="352" y="2363"/>
                  </a:lnTo>
                  <a:lnTo>
                    <a:pt x="353" y="2363"/>
                  </a:lnTo>
                  <a:lnTo>
                    <a:pt x="354" y="2363"/>
                  </a:lnTo>
                  <a:lnTo>
                    <a:pt x="354" y="2362"/>
                  </a:lnTo>
                  <a:lnTo>
                    <a:pt x="355" y="2362"/>
                  </a:lnTo>
                  <a:lnTo>
                    <a:pt x="356" y="2361"/>
                  </a:lnTo>
                  <a:lnTo>
                    <a:pt x="357" y="2361"/>
                  </a:lnTo>
                  <a:lnTo>
                    <a:pt x="358" y="2360"/>
                  </a:lnTo>
                  <a:lnTo>
                    <a:pt x="359" y="2360"/>
                  </a:lnTo>
                  <a:lnTo>
                    <a:pt x="360" y="2360"/>
                  </a:lnTo>
                  <a:lnTo>
                    <a:pt x="361" y="2359"/>
                  </a:lnTo>
                  <a:lnTo>
                    <a:pt x="361" y="2359"/>
                  </a:lnTo>
                  <a:lnTo>
                    <a:pt x="362" y="2358"/>
                  </a:lnTo>
                  <a:lnTo>
                    <a:pt x="363" y="2358"/>
                  </a:lnTo>
                  <a:lnTo>
                    <a:pt x="364" y="2357"/>
                  </a:lnTo>
                  <a:lnTo>
                    <a:pt x="365" y="2357"/>
                  </a:lnTo>
                  <a:lnTo>
                    <a:pt x="366" y="2357"/>
                  </a:lnTo>
                  <a:lnTo>
                    <a:pt x="367" y="2356"/>
                  </a:lnTo>
                  <a:lnTo>
                    <a:pt x="368" y="2356"/>
                  </a:lnTo>
                  <a:lnTo>
                    <a:pt x="369" y="2355"/>
                  </a:lnTo>
                  <a:lnTo>
                    <a:pt x="369" y="2355"/>
                  </a:lnTo>
                  <a:lnTo>
                    <a:pt x="370" y="2354"/>
                  </a:lnTo>
                  <a:lnTo>
                    <a:pt x="371" y="2354"/>
                  </a:lnTo>
                  <a:lnTo>
                    <a:pt x="372" y="2353"/>
                  </a:lnTo>
                  <a:lnTo>
                    <a:pt x="373" y="2353"/>
                  </a:lnTo>
                  <a:lnTo>
                    <a:pt x="374" y="2352"/>
                  </a:lnTo>
                  <a:lnTo>
                    <a:pt x="375" y="2352"/>
                  </a:lnTo>
                  <a:lnTo>
                    <a:pt x="376" y="2352"/>
                  </a:lnTo>
                  <a:lnTo>
                    <a:pt x="376" y="2351"/>
                  </a:lnTo>
                  <a:lnTo>
                    <a:pt x="377" y="2351"/>
                  </a:lnTo>
                  <a:lnTo>
                    <a:pt x="378" y="2350"/>
                  </a:lnTo>
                  <a:lnTo>
                    <a:pt x="379" y="2350"/>
                  </a:lnTo>
                  <a:lnTo>
                    <a:pt x="380" y="2349"/>
                  </a:lnTo>
                  <a:lnTo>
                    <a:pt x="381" y="2349"/>
                  </a:lnTo>
                  <a:lnTo>
                    <a:pt x="382" y="2348"/>
                  </a:lnTo>
                  <a:lnTo>
                    <a:pt x="383" y="2348"/>
                  </a:lnTo>
                  <a:lnTo>
                    <a:pt x="383" y="2347"/>
                  </a:lnTo>
                  <a:lnTo>
                    <a:pt x="384" y="2347"/>
                  </a:lnTo>
                  <a:lnTo>
                    <a:pt x="385" y="2346"/>
                  </a:lnTo>
                  <a:lnTo>
                    <a:pt x="386" y="2346"/>
                  </a:lnTo>
                  <a:lnTo>
                    <a:pt x="387" y="2346"/>
                  </a:lnTo>
                  <a:lnTo>
                    <a:pt x="388" y="2345"/>
                  </a:lnTo>
                  <a:lnTo>
                    <a:pt x="389" y="2345"/>
                  </a:lnTo>
                  <a:lnTo>
                    <a:pt x="390" y="2344"/>
                  </a:lnTo>
                  <a:lnTo>
                    <a:pt x="391" y="2344"/>
                  </a:lnTo>
                  <a:lnTo>
                    <a:pt x="391" y="2343"/>
                  </a:lnTo>
                  <a:lnTo>
                    <a:pt x="392" y="2343"/>
                  </a:lnTo>
                  <a:lnTo>
                    <a:pt x="393" y="2342"/>
                  </a:lnTo>
                  <a:lnTo>
                    <a:pt x="394" y="2342"/>
                  </a:lnTo>
                  <a:lnTo>
                    <a:pt x="395" y="2341"/>
                  </a:lnTo>
                  <a:lnTo>
                    <a:pt x="396" y="2341"/>
                  </a:lnTo>
                  <a:lnTo>
                    <a:pt x="397" y="2340"/>
                  </a:lnTo>
                  <a:lnTo>
                    <a:pt x="398" y="2340"/>
                  </a:lnTo>
                  <a:lnTo>
                    <a:pt x="398" y="2339"/>
                  </a:lnTo>
                  <a:lnTo>
                    <a:pt x="399" y="2339"/>
                  </a:lnTo>
                  <a:lnTo>
                    <a:pt x="400" y="2338"/>
                  </a:lnTo>
                  <a:lnTo>
                    <a:pt x="401" y="2338"/>
                  </a:lnTo>
                  <a:lnTo>
                    <a:pt x="402" y="2337"/>
                  </a:lnTo>
                  <a:lnTo>
                    <a:pt x="403" y="2337"/>
                  </a:lnTo>
                  <a:lnTo>
                    <a:pt x="404" y="2336"/>
                  </a:lnTo>
                  <a:lnTo>
                    <a:pt x="405" y="2336"/>
                  </a:lnTo>
                  <a:lnTo>
                    <a:pt x="405" y="2335"/>
                  </a:lnTo>
                  <a:lnTo>
                    <a:pt x="406" y="2335"/>
                  </a:lnTo>
                  <a:lnTo>
                    <a:pt x="407" y="2334"/>
                  </a:lnTo>
                  <a:lnTo>
                    <a:pt x="408" y="2334"/>
                  </a:lnTo>
                  <a:lnTo>
                    <a:pt x="409" y="2333"/>
                  </a:lnTo>
                  <a:lnTo>
                    <a:pt x="410" y="2333"/>
                  </a:lnTo>
                  <a:lnTo>
                    <a:pt x="411" y="2332"/>
                  </a:lnTo>
                  <a:lnTo>
                    <a:pt x="412" y="2332"/>
                  </a:lnTo>
                  <a:lnTo>
                    <a:pt x="412" y="2331"/>
                  </a:lnTo>
                  <a:lnTo>
                    <a:pt x="413" y="2331"/>
                  </a:lnTo>
                  <a:lnTo>
                    <a:pt x="414" y="2330"/>
                  </a:lnTo>
                  <a:lnTo>
                    <a:pt x="415" y="2330"/>
                  </a:lnTo>
                  <a:lnTo>
                    <a:pt x="416" y="2329"/>
                  </a:lnTo>
                  <a:lnTo>
                    <a:pt x="417" y="2329"/>
                  </a:lnTo>
                  <a:lnTo>
                    <a:pt x="418" y="2328"/>
                  </a:lnTo>
                  <a:lnTo>
                    <a:pt x="419" y="2328"/>
                  </a:lnTo>
                  <a:lnTo>
                    <a:pt x="420" y="2327"/>
                  </a:lnTo>
                  <a:lnTo>
                    <a:pt x="420" y="2327"/>
                  </a:lnTo>
                  <a:lnTo>
                    <a:pt x="421" y="2326"/>
                  </a:lnTo>
                  <a:lnTo>
                    <a:pt x="422" y="2326"/>
                  </a:lnTo>
                  <a:lnTo>
                    <a:pt x="423" y="2325"/>
                  </a:lnTo>
                  <a:lnTo>
                    <a:pt x="424" y="2325"/>
                  </a:lnTo>
                  <a:lnTo>
                    <a:pt x="425" y="2324"/>
                  </a:lnTo>
                  <a:lnTo>
                    <a:pt x="426" y="2324"/>
                  </a:lnTo>
                  <a:lnTo>
                    <a:pt x="427" y="2323"/>
                  </a:lnTo>
                  <a:lnTo>
                    <a:pt x="427" y="2323"/>
                  </a:lnTo>
                  <a:lnTo>
                    <a:pt x="428" y="2322"/>
                  </a:lnTo>
                  <a:lnTo>
                    <a:pt x="429" y="2322"/>
                  </a:lnTo>
                  <a:lnTo>
                    <a:pt x="430" y="2321"/>
                  </a:lnTo>
                  <a:lnTo>
                    <a:pt x="431" y="2321"/>
                  </a:lnTo>
                  <a:lnTo>
                    <a:pt x="432" y="2320"/>
                  </a:lnTo>
                  <a:lnTo>
                    <a:pt x="433" y="2320"/>
                  </a:lnTo>
                  <a:lnTo>
                    <a:pt x="434" y="2319"/>
                  </a:lnTo>
                  <a:lnTo>
                    <a:pt x="434" y="2319"/>
                  </a:lnTo>
                  <a:lnTo>
                    <a:pt x="435" y="2318"/>
                  </a:lnTo>
                  <a:lnTo>
                    <a:pt x="436" y="2318"/>
                  </a:lnTo>
                  <a:lnTo>
                    <a:pt x="437" y="2317"/>
                  </a:lnTo>
                  <a:lnTo>
                    <a:pt x="438" y="2317"/>
                  </a:lnTo>
                  <a:lnTo>
                    <a:pt x="439" y="2316"/>
                  </a:lnTo>
                  <a:lnTo>
                    <a:pt x="440" y="2315"/>
                  </a:lnTo>
                  <a:lnTo>
                    <a:pt x="441" y="2315"/>
                  </a:lnTo>
                  <a:lnTo>
                    <a:pt x="442" y="2314"/>
                  </a:lnTo>
                  <a:lnTo>
                    <a:pt x="442" y="2314"/>
                  </a:lnTo>
                  <a:lnTo>
                    <a:pt x="443" y="2313"/>
                  </a:lnTo>
                  <a:lnTo>
                    <a:pt x="444" y="2313"/>
                  </a:lnTo>
                  <a:lnTo>
                    <a:pt x="445" y="2312"/>
                  </a:lnTo>
                  <a:lnTo>
                    <a:pt x="446" y="2312"/>
                  </a:lnTo>
                  <a:lnTo>
                    <a:pt x="447" y="2311"/>
                  </a:lnTo>
                  <a:lnTo>
                    <a:pt x="448" y="2311"/>
                  </a:lnTo>
                  <a:lnTo>
                    <a:pt x="449" y="2310"/>
                  </a:lnTo>
                  <a:lnTo>
                    <a:pt x="449" y="2310"/>
                  </a:lnTo>
                  <a:lnTo>
                    <a:pt x="450" y="2309"/>
                  </a:lnTo>
                  <a:lnTo>
                    <a:pt x="451" y="2308"/>
                  </a:lnTo>
                  <a:lnTo>
                    <a:pt x="452" y="2308"/>
                  </a:lnTo>
                  <a:lnTo>
                    <a:pt x="453" y="2307"/>
                  </a:lnTo>
                  <a:lnTo>
                    <a:pt x="454" y="2307"/>
                  </a:lnTo>
                  <a:lnTo>
                    <a:pt x="455" y="2306"/>
                  </a:lnTo>
                  <a:lnTo>
                    <a:pt x="456" y="2306"/>
                  </a:lnTo>
                  <a:lnTo>
                    <a:pt x="456" y="2305"/>
                  </a:lnTo>
                  <a:lnTo>
                    <a:pt x="457" y="2305"/>
                  </a:lnTo>
                  <a:lnTo>
                    <a:pt x="458" y="2304"/>
                  </a:lnTo>
                  <a:lnTo>
                    <a:pt x="459" y="2303"/>
                  </a:lnTo>
                  <a:lnTo>
                    <a:pt x="460" y="2303"/>
                  </a:lnTo>
                  <a:lnTo>
                    <a:pt x="461" y="2302"/>
                  </a:lnTo>
                  <a:lnTo>
                    <a:pt x="462" y="2302"/>
                  </a:lnTo>
                  <a:lnTo>
                    <a:pt x="463" y="2301"/>
                  </a:lnTo>
                  <a:lnTo>
                    <a:pt x="464" y="2301"/>
                  </a:lnTo>
                  <a:lnTo>
                    <a:pt x="464" y="2300"/>
                  </a:lnTo>
                  <a:lnTo>
                    <a:pt x="465" y="2300"/>
                  </a:lnTo>
                  <a:lnTo>
                    <a:pt x="466" y="2299"/>
                  </a:lnTo>
                  <a:lnTo>
                    <a:pt x="467" y="2298"/>
                  </a:lnTo>
                  <a:lnTo>
                    <a:pt x="468" y="2298"/>
                  </a:lnTo>
                  <a:lnTo>
                    <a:pt x="469" y="2297"/>
                  </a:lnTo>
                  <a:lnTo>
                    <a:pt x="470" y="2297"/>
                  </a:lnTo>
                  <a:lnTo>
                    <a:pt x="471" y="2296"/>
                  </a:lnTo>
                  <a:lnTo>
                    <a:pt x="471" y="2296"/>
                  </a:lnTo>
                  <a:lnTo>
                    <a:pt x="472" y="2295"/>
                  </a:lnTo>
                  <a:lnTo>
                    <a:pt x="473" y="2294"/>
                  </a:lnTo>
                  <a:lnTo>
                    <a:pt x="474" y="2294"/>
                  </a:lnTo>
                  <a:lnTo>
                    <a:pt x="475" y="2293"/>
                  </a:lnTo>
                  <a:lnTo>
                    <a:pt x="476" y="2293"/>
                  </a:lnTo>
                  <a:lnTo>
                    <a:pt x="477" y="2292"/>
                  </a:lnTo>
                  <a:lnTo>
                    <a:pt x="478" y="2292"/>
                  </a:lnTo>
                  <a:lnTo>
                    <a:pt x="478" y="2291"/>
                  </a:lnTo>
                  <a:lnTo>
                    <a:pt x="479" y="2290"/>
                  </a:lnTo>
                  <a:lnTo>
                    <a:pt x="480" y="2290"/>
                  </a:lnTo>
                  <a:lnTo>
                    <a:pt x="481" y="2289"/>
                  </a:lnTo>
                  <a:lnTo>
                    <a:pt x="482" y="2289"/>
                  </a:lnTo>
                  <a:lnTo>
                    <a:pt x="483" y="2288"/>
                  </a:lnTo>
                  <a:lnTo>
                    <a:pt x="484" y="2287"/>
                  </a:lnTo>
                  <a:lnTo>
                    <a:pt x="485" y="2287"/>
                  </a:lnTo>
                  <a:lnTo>
                    <a:pt x="485" y="2286"/>
                  </a:lnTo>
                  <a:lnTo>
                    <a:pt x="486" y="2286"/>
                  </a:lnTo>
                  <a:lnTo>
                    <a:pt x="487" y="2285"/>
                  </a:lnTo>
                  <a:lnTo>
                    <a:pt x="488" y="2285"/>
                  </a:lnTo>
                  <a:lnTo>
                    <a:pt x="489" y="2284"/>
                  </a:lnTo>
                  <a:lnTo>
                    <a:pt x="490" y="2283"/>
                  </a:lnTo>
                  <a:lnTo>
                    <a:pt x="491" y="2283"/>
                  </a:lnTo>
                  <a:lnTo>
                    <a:pt x="492" y="2282"/>
                  </a:lnTo>
                  <a:lnTo>
                    <a:pt x="493" y="2282"/>
                  </a:lnTo>
                  <a:lnTo>
                    <a:pt x="493" y="2281"/>
                  </a:lnTo>
                  <a:lnTo>
                    <a:pt x="494" y="2280"/>
                  </a:lnTo>
                  <a:lnTo>
                    <a:pt x="495" y="2280"/>
                  </a:lnTo>
                  <a:lnTo>
                    <a:pt x="496" y="2279"/>
                  </a:lnTo>
                  <a:lnTo>
                    <a:pt x="497" y="2279"/>
                  </a:lnTo>
                  <a:lnTo>
                    <a:pt x="498" y="2278"/>
                  </a:lnTo>
                  <a:lnTo>
                    <a:pt x="499" y="2277"/>
                  </a:lnTo>
                  <a:lnTo>
                    <a:pt x="500" y="2277"/>
                  </a:lnTo>
                  <a:lnTo>
                    <a:pt x="500" y="2276"/>
                  </a:lnTo>
                  <a:lnTo>
                    <a:pt x="501" y="2276"/>
                  </a:lnTo>
                  <a:lnTo>
                    <a:pt x="502" y="2275"/>
                  </a:lnTo>
                  <a:lnTo>
                    <a:pt x="503" y="2274"/>
                  </a:lnTo>
                  <a:lnTo>
                    <a:pt x="504" y="2274"/>
                  </a:lnTo>
                  <a:lnTo>
                    <a:pt x="505" y="2273"/>
                  </a:lnTo>
                  <a:lnTo>
                    <a:pt x="506" y="2272"/>
                  </a:lnTo>
                  <a:lnTo>
                    <a:pt x="507" y="2272"/>
                  </a:lnTo>
                  <a:lnTo>
                    <a:pt x="507" y="2271"/>
                  </a:lnTo>
                  <a:lnTo>
                    <a:pt x="508" y="2271"/>
                  </a:lnTo>
                  <a:lnTo>
                    <a:pt x="509" y="2270"/>
                  </a:lnTo>
                  <a:lnTo>
                    <a:pt x="510" y="2269"/>
                  </a:lnTo>
                  <a:lnTo>
                    <a:pt x="511" y="2269"/>
                  </a:lnTo>
                  <a:lnTo>
                    <a:pt x="512" y="2268"/>
                  </a:lnTo>
                  <a:lnTo>
                    <a:pt x="513" y="2268"/>
                  </a:lnTo>
                  <a:lnTo>
                    <a:pt x="514" y="2267"/>
                  </a:lnTo>
                  <a:lnTo>
                    <a:pt x="515" y="2266"/>
                  </a:lnTo>
                  <a:lnTo>
                    <a:pt x="515" y="2266"/>
                  </a:lnTo>
                  <a:lnTo>
                    <a:pt x="516" y="2265"/>
                  </a:lnTo>
                  <a:lnTo>
                    <a:pt x="517" y="2264"/>
                  </a:lnTo>
                  <a:lnTo>
                    <a:pt x="518" y="2264"/>
                  </a:lnTo>
                  <a:lnTo>
                    <a:pt x="519" y="2263"/>
                  </a:lnTo>
                  <a:lnTo>
                    <a:pt x="520" y="2263"/>
                  </a:lnTo>
                  <a:lnTo>
                    <a:pt x="521" y="2262"/>
                  </a:lnTo>
                  <a:lnTo>
                    <a:pt x="522" y="2261"/>
                  </a:lnTo>
                  <a:lnTo>
                    <a:pt x="522" y="2261"/>
                  </a:lnTo>
                  <a:lnTo>
                    <a:pt x="523" y="2260"/>
                  </a:lnTo>
                  <a:lnTo>
                    <a:pt x="524" y="2259"/>
                  </a:lnTo>
                  <a:lnTo>
                    <a:pt x="525" y="2259"/>
                  </a:lnTo>
                  <a:lnTo>
                    <a:pt x="526" y="2258"/>
                  </a:lnTo>
                  <a:lnTo>
                    <a:pt x="527" y="2257"/>
                  </a:lnTo>
                  <a:lnTo>
                    <a:pt x="528" y="2257"/>
                  </a:lnTo>
                  <a:lnTo>
                    <a:pt x="529" y="2256"/>
                  </a:lnTo>
                  <a:lnTo>
                    <a:pt x="529" y="2256"/>
                  </a:lnTo>
                  <a:lnTo>
                    <a:pt x="530" y="2255"/>
                  </a:lnTo>
                  <a:lnTo>
                    <a:pt x="531" y="2254"/>
                  </a:lnTo>
                  <a:lnTo>
                    <a:pt x="532" y="2254"/>
                  </a:lnTo>
                  <a:lnTo>
                    <a:pt x="533" y="2253"/>
                  </a:lnTo>
                  <a:lnTo>
                    <a:pt x="534" y="2252"/>
                  </a:lnTo>
                  <a:lnTo>
                    <a:pt x="535" y="2252"/>
                  </a:lnTo>
                  <a:lnTo>
                    <a:pt x="536" y="2251"/>
                  </a:lnTo>
                  <a:lnTo>
                    <a:pt x="537" y="2250"/>
                  </a:lnTo>
                  <a:lnTo>
                    <a:pt x="537" y="2250"/>
                  </a:lnTo>
                  <a:lnTo>
                    <a:pt x="538" y="2249"/>
                  </a:lnTo>
                  <a:lnTo>
                    <a:pt x="539" y="2248"/>
                  </a:lnTo>
                  <a:lnTo>
                    <a:pt x="540" y="2248"/>
                  </a:lnTo>
                  <a:lnTo>
                    <a:pt x="541" y="2247"/>
                  </a:lnTo>
                  <a:lnTo>
                    <a:pt x="542" y="2246"/>
                  </a:lnTo>
                  <a:lnTo>
                    <a:pt x="543" y="2246"/>
                  </a:lnTo>
                  <a:lnTo>
                    <a:pt x="544" y="2245"/>
                  </a:lnTo>
                  <a:lnTo>
                    <a:pt x="544" y="2244"/>
                  </a:lnTo>
                  <a:lnTo>
                    <a:pt x="545" y="2244"/>
                  </a:lnTo>
                  <a:lnTo>
                    <a:pt x="546" y="2243"/>
                  </a:lnTo>
                  <a:lnTo>
                    <a:pt x="547" y="2242"/>
                  </a:lnTo>
                  <a:lnTo>
                    <a:pt x="548" y="2242"/>
                  </a:lnTo>
                  <a:lnTo>
                    <a:pt x="549" y="2241"/>
                  </a:lnTo>
                  <a:lnTo>
                    <a:pt x="550" y="2240"/>
                  </a:lnTo>
                  <a:lnTo>
                    <a:pt x="551" y="2240"/>
                  </a:lnTo>
                  <a:lnTo>
                    <a:pt x="551" y="2239"/>
                  </a:lnTo>
                  <a:lnTo>
                    <a:pt x="552" y="2238"/>
                  </a:lnTo>
                  <a:lnTo>
                    <a:pt x="553" y="2238"/>
                  </a:lnTo>
                  <a:lnTo>
                    <a:pt x="554" y="2237"/>
                  </a:lnTo>
                  <a:lnTo>
                    <a:pt x="555" y="2236"/>
                  </a:lnTo>
                  <a:lnTo>
                    <a:pt x="556" y="2236"/>
                  </a:lnTo>
                  <a:lnTo>
                    <a:pt x="557" y="2235"/>
                  </a:lnTo>
                  <a:lnTo>
                    <a:pt x="558" y="2234"/>
                  </a:lnTo>
                  <a:lnTo>
                    <a:pt x="558" y="2234"/>
                  </a:lnTo>
                  <a:lnTo>
                    <a:pt x="559" y="2233"/>
                  </a:lnTo>
                  <a:lnTo>
                    <a:pt x="560" y="2232"/>
                  </a:lnTo>
                  <a:lnTo>
                    <a:pt x="561" y="2232"/>
                  </a:lnTo>
                  <a:lnTo>
                    <a:pt x="562" y="2231"/>
                  </a:lnTo>
                  <a:lnTo>
                    <a:pt x="563" y="2230"/>
                  </a:lnTo>
                  <a:lnTo>
                    <a:pt x="564" y="2230"/>
                  </a:lnTo>
                  <a:lnTo>
                    <a:pt x="565" y="2229"/>
                  </a:lnTo>
                  <a:lnTo>
                    <a:pt x="566" y="2228"/>
                  </a:lnTo>
                  <a:lnTo>
                    <a:pt x="566" y="2228"/>
                  </a:lnTo>
                  <a:lnTo>
                    <a:pt x="567" y="2227"/>
                  </a:lnTo>
                  <a:lnTo>
                    <a:pt x="568" y="2226"/>
                  </a:lnTo>
                  <a:lnTo>
                    <a:pt x="569" y="2226"/>
                  </a:lnTo>
                  <a:lnTo>
                    <a:pt x="570" y="2225"/>
                  </a:lnTo>
                  <a:lnTo>
                    <a:pt x="571" y="2224"/>
                  </a:lnTo>
                  <a:lnTo>
                    <a:pt x="572" y="2223"/>
                  </a:lnTo>
                  <a:lnTo>
                    <a:pt x="573" y="2223"/>
                  </a:lnTo>
                  <a:lnTo>
                    <a:pt x="573" y="2222"/>
                  </a:lnTo>
                  <a:lnTo>
                    <a:pt x="574" y="2221"/>
                  </a:lnTo>
                  <a:lnTo>
                    <a:pt x="575" y="2221"/>
                  </a:lnTo>
                  <a:lnTo>
                    <a:pt x="576" y="2220"/>
                  </a:lnTo>
                  <a:lnTo>
                    <a:pt x="577" y="2219"/>
                  </a:lnTo>
                  <a:lnTo>
                    <a:pt x="578" y="2219"/>
                  </a:lnTo>
                  <a:lnTo>
                    <a:pt x="579" y="2218"/>
                  </a:lnTo>
                  <a:lnTo>
                    <a:pt x="580" y="2217"/>
                  </a:lnTo>
                  <a:lnTo>
                    <a:pt x="580" y="2216"/>
                  </a:lnTo>
                  <a:lnTo>
                    <a:pt x="581" y="2216"/>
                  </a:lnTo>
                  <a:lnTo>
                    <a:pt x="582" y="2215"/>
                  </a:lnTo>
                  <a:lnTo>
                    <a:pt x="583" y="2214"/>
                  </a:lnTo>
                  <a:lnTo>
                    <a:pt x="584" y="2214"/>
                  </a:lnTo>
                  <a:lnTo>
                    <a:pt x="585" y="2213"/>
                  </a:lnTo>
                  <a:lnTo>
                    <a:pt x="586" y="2212"/>
                  </a:lnTo>
                  <a:lnTo>
                    <a:pt x="587" y="2212"/>
                  </a:lnTo>
                  <a:lnTo>
                    <a:pt x="588" y="2211"/>
                  </a:lnTo>
                  <a:lnTo>
                    <a:pt x="588" y="2210"/>
                  </a:lnTo>
                  <a:lnTo>
                    <a:pt x="589" y="2209"/>
                  </a:lnTo>
                  <a:lnTo>
                    <a:pt x="590" y="2209"/>
                  </a:lnTo>
                  <a:lnTo>
                    <a:pt x="591" y="2208"/>
                  </a:lnTo>
                  <a:lnTo>
                    <a:pt x="592" y="2207"/>
                  </a:lnTo>
                  <a:lnTo>
                    <a:pt x="593" y="2207"/>
                  </a:lnTo>
                  <a:lnTo>
                    <a:pt x="594" y="2206"/>
                  </a:lnTo>
                  <a:lnTo>
                    <a:pt x="595" y="2205"/>
                  </a:lnTo>
                  <a:lnTo>
                    <a:pt x="595" y="2204"/>
                  </a:lnTo>
                  <a:lnTo>
                    <a:pt x="596" y="2204"/>
                  </a:lnTo>
                  <a:lnTo>
                    <a:pt x="597" y="2203"/>
                  </a:lnTo>
                  <a:lnTo>
                    <a:pt x="598" y="2202"/>
                  </a:lnTo>
                  <a:lnTo>
                    <a:pt x="599" y="2201"/>
                  </a:lnTo>
                  <a:lnTo>
                    <a:pt x="600" y="2201"/>
                  </a:lnTo>
                  <a:lnTo>
                    <a:pt x="601" y="2200"/>
                  </a:lnTo>
                  <a:lnTo>
                    <a:pt x="602" y="2199"/>
                  </a:lnTo>
                  <a:lnTo>
                    <a:pt x="602" y="2199"/>
                  </a:lnTo>
                  <a:lnTo>
                    <a:pt x="603" y="2198"/>
                  </a:lnTo>
                  <a:lnTo>
                    <a:pt x="604" y="2197"/>
                  </a:lnTo>
                  <a:lnTo>
                    <a:pt x="605" y="2196"/>
                  </a:lnTo>
                  <a:lnTo>
                    <a:pt x="606" y="2196"/>
                  </a:lnTo>
                  <a:lnTo>
                    <a:pt x="607" y="2195"/>
                  </a:lnTo>
                  <a:lnTo>
                    <a:pt x="608" y="2194"/>
                  </a:lnTo>
                  <a:lnTo>
                    <a:pt x="609" y="2193"/>
                  </a:lnTo>
                  <a:lnTo>
                    <a:pt x="610" y="2193"/>
                  </a:lnTo>
                  <a:lnTo>
                    <a:pt x="610" y="2192"/>
                  </a:lnTo>
                  <a:lnTo>
                    <a:pt x="611" y="2191"/>
                  </a:lnTo>
                  <a:lnTo>
                    <a:pt x="612" y="2190"/>
                  </a:lnTo>
                  <a:lnTo>
                    <a:pt x="613" y="2190"/>
                  </a:lnTo>
                  <a:lnTo>
                    <a:pt x="614" y="2189"/>
                  </a:lnTo>
                  <a:lnTo>
                    <a:pt x="615" y="2188"/>
                  </a:lnTo>
                  <a:lnTo>
                    <a:pt x="616" y="2187"/>
                  </a:lnTo>
                  <a:lnTo>
                    <a:pt x="617" y="2187"/>
                  </a:lnTo>
                  <a:lnTo>
                    <a:pt x="617" y="2186"/>
                  </a:lnTo>
                  <a:lnTo>
                    <a:pt x="618" y="2185"/>
                  </a:lnTo>
                  <a:lnTo>
                    <a:pt x="619" y="2184"/>
                  </a:lnTo>
                  <a:lnTo>
                    <a:pt x="620" y="2184"/>
                  </a:lnTo>
                  <a:lnTo>
                    <a:pt x="621" y="2183"/>
                  </a:lnTo>
                  <a:lnTo>
                    <a:pt x="622" y="2182"/>
                  </a:lnTo>
                  <a:lnTo>
                    <a:pt x="623" y="2181"/>
                  </a:lnTo>
                  <a:lnTo>
                    <a:pt x="624" y="2181"/>
                  </a:lnTo>
                  <a:lnTo>
                    <a:pt x="624" y="2180"/>
                  </a:lnTo>
                  <a:lnTo>
                    <a:pt x="625" y="2179"/>
                  </a:lnTo>
                  <a:lnTo>
                    <a:pt x="626" y="2178"/>
                  </a:lnTo>
                  <a:lnTo>
                    <a:pt x="627" y="2178"/>
                  </a:lnTo>
                  <a:lnTo>
                    <a:pt x="628" y="2177"/>
                  </a:lnTo>
                  <a:lnTo>
                    <a:pt x="629" y="2176"/>
                  </a:lnTo>
                  <a:lnTo>
                    <a:pt x="630" y="2175"/>
                  </a:lnTo>
                  <a:lnTo>
                    <a:pt x="631" y="2175"/>
                  </a:lnTo>
                  <a:lnTo>
                    <a:pt x="631" y="2174"/>
                  </a:lnTo>
                  <a:lnTo>
                    <a:pt x="632" y="2173"/>
                  </a:lnTo>
                  <a:lnTo>
                    <a:pt x="633" y="2172"/>
                  </a:lnTo>
                  <a:lnTo>
                    <a:pt x="634" y="2172"/>
                  </a:lnTo>
                  <a:lnTo>
                    <a:pt x="635" y="2171"/>
                  </a:lnTo>
                  <a:lnTo>
                    <a:pt x="636" y="2170"/>
                  </a:lnTo>
                  <a:lnTo>
                    <a:pt x="637" y="2169"/>
                  </a:lnTo>
                  <a:lnTo>
                    <a:pt x="638" y="2168"/>
                  </a:lnTo>
                  <a:lnTo>
                    <a:pt x="639" y="2168"/>
                  </a:lnTo>
                  <a:lnTo>
                    <a:pt x="639" y="2167"/>
                  </a:lnTo>
                  <a:lnTo>
                    <a:pt x="640" y="2166"/>
                  </a:lnTo>
                  <a:lnTo>
                    <a:pt x="641" y="2165"/>
                  </a:lnTo>
                  <a:lnTo>
                    <a:pt x="642" y="2165"/>
                  </a:lnTo>
                  <a:lnTo>
                    <a:pt x="643" y="2164"/>
                  </a:lnTo>
                  <a:lnTo>
                    <a:pt x="644" y="2163"/>
                  </a:lnTo>
                  <a:lnTo>
                    <a:pt x="645" y="2162"/>
                  </a:lnTo>
                  <a:lnTo>
                    <a:pt x="646" y="2161"/>
                  </a:lnTo>
                  <a:lnTo>
                    <a:pt x="646" y="2161"/>
                  </a:lnTo>
                  <a:lnTo>
                    <a:pt x="647" y="2160"/>
                  </a:lnTo>
                  <a:lnTo>
                    <a:pt x="648" y="2159"/>
                  </a:lnTo>
                  <a:lnTo>
                    <a:pt x="649" y="2158"/>
                  </a:lnTo>
                  <a:lnTo>
                    <a:pt x="650" y="2158"/>
                  </a:lnTo>
                  <a:lnTo>
                    <a:pt x="651" y="2157"/>
                  </a:lnTo>
                  <a:lnTo>
                    <a:pt x="652" y="2156"/>
                  </a:lnTo>
                  <a:lnTo>
                    <a:pt x="653" y="2155"/>
                  </a:lnTo>
                  <a:lnTo>
                    <a:pt x="653" y="2154"/>
                  </a:lnTo>
                  <a:lnTo>
                    <a:pt x="654" y="2154"/>
                  </a:lnTo>
                  <a:lnTo>
                    <a:pt x="655" y="2153"/>
                  </a:lnTo>
                  <a:lnTo>
                    <a:pt x="656" y="2152"/>
                  </a:lnTo>
                  <a:lnTo>
                    <a:pt x="657" y="2151"/>
                  </a:lnTo>
                  <a:lnTo>
                    <a:pt x="658" y="2150"/>
                  </a:lnTo>
                  <a:lnTo>
                    <a:pt x="659" y="2150"/>
                  </a:lnTo>
                  <a:lnTo>
                    <a:pt x="660" y="2149"/>
                  </a:lnTo>
                  <a:lnTo>
                    <a:pt x="661" y="2148"/>
                  </a:lnTo>
                  <a:lnTo>
                    <a:pt x="661" y="2147"/>
                  </a:lnTo>
                  <a:lnTo>
                    <a:pt x="662" y="2146"/>
                  </a:lnTo>
                  <a:lnTo>
                    <a:pt x="663" y="2146"/>
                  </a:lnTo>
                  <a:lnTo>
                    <a:pt x="664" y="2145"/>
                  </a:lnTo>
                  <a:lnTo>
                    <a:pt x="665" y="2144"/>
                  </a:lnTo>
                  <a:lnTo>
                    <a:pt x="666" y="2143"/>
                  </a:lnTo>
                  <a:lnTo>
                    <a:pt x="667" y="2142"/>
                  </a:lnTo>
                  <a:lnTo>
                    <a:pt x="668" y="2142"/>
                  </a:lnTo>
                  <a:lnTo>
                    <a:pt x="668" y="2141"/>
                  </a:lnTo>
                  <a:lnTo>
                    <a:pt x="669" y="2140"/>
                  </a:lnTo>
                  <a:lnTo>
                    <a:pt x="670" y="2139"/>
                  </a:lnTo>
                  <a:lnTo>
                    <a:pt x="671" y="2138"/>
                  </a:lnTo>
                  <a:lnTo>
                    <a:pt x="672" y="2137"/>
                  </a:lnTo>
                  <a:lnTo>
                    <a:pt x="673" y="2137"/>
                  </a:lnTo>
                  <a:lnTo>
                    <a:pt x="674" y="2136"/>
                  </a:lnTo>
                  <a:lnTo>
                    <a:pt x="675" y="2135"/>
                  </a:lnTo>
                  <a:lnTo>
                    <a:pt x="675" y="2134"/>
                  </a:lnTo>
                  <a:lnTo>
                    <a:pt x="676" y="2133"/>
                  </a:lnTo>
                  <a:lnTo>
                    <a:pt x="677" y="2133"/>
                  </a:lnTo>
                  <a:lnTo>
                    <a:pt x="678" y="2132"/>
                  </a:lnTo>
                  <a:lnTo>
                    <a:pt x="679" y="2131"/>
                  </a:lnTo>
                  <a:lnTo>
                    <a:pt x="680" y="2130"/>
                  </a:lnTo>
                  <a:lnTo>
                    <a:pt x="681" y="2129"/>
                  </a:lnTo>
                  <a:lnTo>
                    <a:pt x="682" y="2128"/>
                  </a:lnTo>
                  <a:lnTo>
                    <a:pt x="683" y="2128"/>
                  </a:lnTo>
                  <a:lnTo>
                    <a:pt x="683" y="2127"/>
                  </a:lnTo>
                  <a:lnTo>
                    <a:pt x="684" y="2126"/>
                  </a:lnTo>
                  <a:lnTo>
                    <a:pt x="685" y="2125"/>
                  </a:lnTo>
                  <a:lnTo>
                    <a:pt x="686" y="2124"/>
                  </a:lnTo>
                  <a:lnTo>
                    <a:pt x="687" y="2123"/>
                  </a:lnTo>
                  <a:lnTo>
                    <a:pt x="688" y="2123"/>
                  </a:lnTo>
                  <a:lnTo>
                    <a:pt x="689" y="2122"/>
                  </a:lnTo>
                  <a:lnTo>
                    <a:pt x="690" y="2121"/>
                  </a:lnTo>
                  <a:lnTo>
                    <a:pt x="690" y="2120"/>
                  </a:lnTo>
                  <a:lnTo>
                    <a:pt x="691" y="2119"/>
                  </a:lnTo>
                  <a:lnTo>
                    <a:pt x="692" y="2118"/>
                  </a:lnTo>
                  <a:lnTo>
                    <a:pt x="693" y="2118"/>
                  </a:lnTo>
                  <a:lnTo>
                    <a:pt x="694" y="2117"/>
                  </a:lnTo>
                  <a:lnTo>
                    <a:pt x="695" y="2116"/>
                  </a:lnTo>
                  <a:lnTo>
                    <a:pt x="696" y="2115"/>
                  </a:lnTo>
                  <a:lnTo>
                    <a:pt x="697" y="2114"/>
                  </a:lnTo>
                  <a:lnTo>
                    <a:pt x="697" y="2113"/>
                  </a:lnTo>
                  <a:lnTo>
                    <a:pt x="698" y="2113"/>
                  </a:lnTo>
                  <a:lnTo>
                    <a:pt x="699" y="2112"/>
                  </a:lnTo>
                  <a:lnTo>
                    <a:pt x="700" y="2111"/>
                  </a:lnTo>
                  <a:lnTo>
                    <a:pt x="701" y="2110"/>
                  </a:lnTo>
                  <a:lnTo>
                    <a:pt x="702" y="2109"/>
                  </a:lnTo>
                  <a:lnTo>
                    <a:pt x="703" y="2108"/>
                  </a:lnTo>
                  <a:lnTo>
                    <a:pt x="704" y="2107"/>
                  </a:lnTo>
                  <a:lnTo>
                    <a:pt x="704" y="2107"/>
                  </a:lnTo>
                  <a:lnTo>
                    <a:pt x="705" y="2106"/>
                  </a:lnTo>
                  <a:lnTo>
                    <a:pt x="706" y="2105"/>
                  </a:lnTo>
                  <a:lnTo>
                    <a:pt x="707" y="2104"/>
                  </a:lnTo>
                  <a:lnTo>
                    <a:pt x="708" y="2103"/>
                  </a:lnTo>
                  <a:lnTo>
                    <a:pt x="709" y="2102"/>
                  </a:lnTo>
                  <a:lnTo>
                    <a:pt x="710" y="2101"/>
                  </a:lnTo>
                  <a:lnTo>
                    <a:pt x="711" y="2101"/>
                  </a:lnTo>
                  <a:lnTo>
                    <a:pt x="712" y="2100"/>
                  </a:lnTo>
                  <a:lnTo>
                    <a:pt x="712" y="2099"/>
                  </a:lnTo>
                  <a:lnTo>
                    <a:pt x="713" y="2098"/>
                  </a:lnTo>
                  <a:lnTo>
                    <a:pt x="714" y="2097"/>
                  </a:lnTo>
                  <a:lnTo>
                    <a:pt x="715" y="2096"/>
                  </a:lnTo>
                  <a:lnTo>
                    <a:pt x="716" y="2095"/>
                  </a:lnTo>
                  <a:lnTo>
                    <a:pt x="717" y="2095"/>
                  </a:lnTo>
                  <a:lnTo>
                    <a:pt x="718" y="2094"/>
                  </a:lnTo>
                  <a:lnTo>
                    <a:pt x="719" y="2093"/>
                  </a:lnTo>
                  <a:lnTo>
                    <a:pt x="719" y="2092"/>
                  </a:lnTo>
                  <a:lnTo>
                    <a:pt x="720" y="2091"/>
                  </a:lnTo>
                  <a:lnTo>
                    <a:pt x="721" y="2090"/>
                  </a:lnTo>
                  <a:lnTo>
                    <a:pt x="722" y="2089"/>
                  </a:lnTo>
                  <a:lnTo>
                    <a:pt x="723" y="2088"/>
                  </a:lnTo>
                  <a:lnTo>
                    <a:pt x="724" y="2088"/>
                  </a:lnTo>
                  <a:lnTo>
                    <a:pt x="725" y="2087"/>
                  </a:lnTo>
                  <a:lnTo>
                    <a:pt x="726" y="2086"/>
                  </a:lnTo>
                  <a:lnTo>
                    <a:pt x="726" y="2085"/>
                  </a:lnTo>
                  <a:lnTo>
                    <a:pt x="727" y="2084"/>
                  </a:lnTo>
                  <a:lnTo>
                    <a:pt x="728" y="2083"/>
                  </a:lnTo>
                  <a:lnTo>
                    <a:pt x="729" y="2082"/>
                  </a:lnTo>
                  <a:lnTo>
                    <a:pt x="730" y="2081"/>
                  </a:lnTo>
                  <a:lnTo>
                    <a:pt x="731" y="2080"/>
                  </a:lnTo>
                  <a:lnTo>
                    <a:pt x="732" y="2080"/>
                  </a:lnTo>
                  <a:lnTo>
                    <a:pt x="733" y="2079"/>
                  </a:lnTo>
                  <a:lnTo>
                    <a:pt x="734" y="2078"/>
                  </a:lnTo>
                  <a:lnTo>
                    <a:pt x="734" y="2077"/>
                  </a:lnTo>
                  <a:lnTo>
                    <a:pt x="735" y="2076"/>
                  </a:lnTo>
                  <a:lnTo>
                    <a:pt x="736" y="2075"/>
                  </a:lnTo>
                  <a:lnTo>
                    <a:pt x="737" y="2074"/>
                  </a:lnTo>
                  <a:lnTo>
                    <a:pt x="738" y="2073"/>
                  </a:lnTo>
                  <a:lnTo>
                    <a:pt x="739" y="2072"/>
                  </a:lnTo>
                  <a:lnTo>
                    <a:pt x="740" y="2072"/>
                  </a:lnTo>
                  <a:lnTo>
                    <a:pt x="741" y="2071"/>
                  </a:lnTo>
                  <a:lnTo>
                    <a:pt x="741" y="2070"/>
                  </a:lnTo>
                  <a:lnTo>
                    <a:pt x="742" y="2069"/>
                  </a:lnTo>
                  <a:lnTo>
                    <a:pt x="743" y="2068"/>
                  </a:lnTo>
                  <a:lnTo>
                    <a:pt x="744" y="2067"/>
                  </a:lnTo>
                  <a:lnTo>
                    <a:pt x="745" y="2066"/>
                  </a:lnTo>
                  <a:lnTo>
                    <a:pt x="746" y="2065"/>
                  </a:lnTo>
                  <a:lnTo>
                    <a:pt x="747" y="2064"/>
                  </a:lnTo>
                  <a:lnTo>
                    <a:pt x="748" y="2063"/>
                  </a:lnTo>
                  <a:lnTo>
                    <a:pt x="748" y="2063"/>
                  </a:lnTo>
                  <a:lnTo>
                    <a:pt x="749" y="2062"/>
                  </a:lnTo>
                  <a:lnTo>
                    <a:pt x="750" y="2061"/>
                  </a:lnTo>
                  <a:lnTo>
                    <a:pt x="751" y="2060"/>
                  </a:lnTo>
                  <a:lnTo>
                    <a:pt x="752" y="2059"/>
                  </a:lnTo>
                  <a:lnTo>
                    <a:pt x="753" y="2058"/>
                  </a:lnTo>
                  <a:lnTo>
                    <a:pt x="754" y="2057"/>
                  </a:lnTo>
                  <a:lnTo>
                    <a:pt x="755" y="2056"/>
                  </a:lnTo>
                  <a:lnTo>
                    <a:pt x="756" y="2055"/>
                  </a:lnTo>
                  <a:lnTo>
                    <a:pt x="756" y="2054"/>
                  </a:lnTo>
                  <a:lnTo>
                    <a:pt x="757" y="2053"/>
                  </a:lnTo>
                  <a:lnTo>
                    <a:pt x="758" y="2052"/>
                  </a:lnTo>
                  <a:lnTo>
                    <a:pt x="759" y="2052"/>
                  </a:lnTo>
                  <a:lnTo>
                    <a:pt x="760" y="2051"/>
                  </a:lnTo>
                  <a:lnTo>
                    <a:pt x="761" y="2050"/>
                  </a:lnTo>
                  <a:lnTo>
                    <a:pt x="762" y="2049"/>
                  </a:lnTo>
                  <a:lnTo>
                    <a:pt x="763" y="2048"/>
                  </a:lnTo>
                  <a:lnTo>
                    <a:pt x="763" y="2047"/>
                  </a:lnTo>
                  <a:lnTo>
                    <a:pt x="764" y="2046"/>
                  </a:lnTo>
                  <a:lnTo>
                    <a:pt x="765" y="2045"/>
                  </a:lnTo>
                  <a:lnTo>
                    <a:pt x="766" y="2044"/>
                  </a:lnTo>
                  <a:lnTo>
                    <a:pt x="767" y="2043"/>
                  </a:lnTo>
                  <a:lnTo>
                    <a:pt x="768" y="2042"/>
                  </a:lnTo>
                  <a:lnTo>
                    <a:pt x="769" y="2041"/>
                  </a:lnTo>
                  <a:lnTo>
                    <a:pt x="770" y="2040"/>
                  </a:lnTo>
                  <a:lnTo>
                    <a:pt x="770" y="2040"/>
                  </a:lnTo>
                  <a:lnTo>
                    <a:pt x="770" y="2040"/>
                  </a:lnTo>
                  <a:lnTo>
                    <a:pt x="771" y="2039"/>
                  </a:lnTo>
                  <a:lnTo>
                    <a:pt x="772" y="2038"/>
                  </a:lnTo>
                  <a:lnTo>
                    <a:pt x="773" y="2037"/>
                  </a:lnTo>
                  <a:lnTo>
                    <a:pt x="774" y="2036"/>
                  </a:lnTo>
                  <a:lnTo>
                    <a:pt x="775" y="2035"/>
                  </a:lnTo>
                  <a:lnTo>
                    <a:pt x="776" y="2034"/>
                  </a:lnTo>
                  <a:lnTo>
                    <a:pt x="777" y="2033"/>
                  </a:lnTo>
                  <a:lnTo>
                    <a:pt x="777" y="2032"/>
                  </a:lnTo>
                  <a:lnTo>
                    <a:pt x="778" y="2031"/>
                  </a:lnTo>
                  <a:lnTo>
                    <a:pt x="779" y="2030"/>
                  </a:lnTo>
                  <a:lnTo>
                    <a:pt x="780" y="2029"/>
                  </a:lnTo>
                  <a:lnTo>
                    <a:pt x="781" y="2028"/>
                  </a:lnTo>
                  <a:lnTo>
                    <a:pt x="782" y="2027"/>
                  </a:lnTo>
                  <a:lnTo>
                    <a:pt x="783" y="2026"/>
                  </a:lnTo>
                  <a:lnTo>
                    <a:pt x="784" y="2025"/>
                  </a:lnTo>
                  <a:lnTo>
                    <a:pt x="784" y="2025"/>
                  </a:lnTo>
                  <a:lnTo>
                    <a:pt x="785" y="2024"/>
                  </a:lnTo>
                  <a:lnTo>
                    <a:pt x="785" y="2024"/>
                  </a:lnTo>
                  <a:lnTo>
                    <a:pt x="786" y="2023"/>
                  </a:lnTo>
                  <a:lnTo>
                    <a:pt x="787" y="2022"/>
                  </a:lnTo>
                  <a:lnTo>
                    <a:pt x="788" y="2021"/>
                  </a:lnTo>
                  <a:lnTo>
                    <a:pt x="789" y="2019"/>
                  </a:lnTo>
                  <a:lnTo>
                    <a:pt x="790" y="2018"/>
                  </a:lnTo>
                  <a:lnTo>
                    <a:pt x="791" y="2017"/>
                  </a:lnTo>
                  <a:lnTo>
                    <a:pt x="791" y="2016"/>
                  </a:lnTo>
                  <a:lnTo>
                    <a:pt x="792" y="2015"/>
                  </a:lnTo>
                  <a:lnTo>
                    <a:pt x="793" y="2013"/>
                  </a:lnTo>
                  <a:lnTo>
                    <a:pt x="794" y="2012"/>
                  </a:lnTo>
                  <a:lnTo>
                    <a:pt x="795" y="2011"/>
                  </a:lnTo>
                  <a:lnTo>
                    <a:pt x="796" y="2009"/>
                  </a:lnTo>
                  <a:lnTo>
                    <a:pt x="797" y="2008"/>
                  </a:lnTo>
                  <a:lnTo>
                    <a:pt x="798" y="2006"/>
                  </a:lnTo>
                  <a:lnTo>
                    <a:pt x="798" y="2005"/>
                  </a:lnTo>
                  <a:lnTo>
                    <a:pt x="799" y="2003"/>
                  </a:lnTo>
                  <a:lnTo>
                    <a:pt x="800" y="2001"/>
                  </a:lnTo>
                  <a:lnTo>
                    <a:pt x="801" y="2000"/>
                  </a:lnTo>
                  <a:lnTo>
                    <a:pt x="802" y="1998"/>
                  </a:lnTo>
                  <a:lnTo>
                    <a:pt x="803" y="1996"/>
                  </a:lnTo>
                  <a:lnTo>
                    <a:pt x="804" y="1994"/>
                  </a:lnTo>
                  <a:lnTo>
                    <a:pt x="805" y="1992"/>
                  </a:lnTo>
                  <a:lnTo>
                    <a:pt x="805" y="1990"/>
                  </a:lnTo>
                  <a:lnTo>
                    <a:pt x="806" y="1989"/>
                  </a:lnTo>
                  <a:lnTo>
                    <a:pt x="807" y="1987"/>
                  </a:lnTo>
                  <a:lnTo>
                    <a:pt x="808" y="1984"/>
                  </a:lnTo>
                  <a:lnTo>
                    <a:pt x="809" y="1982"/>
                  </a:lnTo>
                  <a:lnTo>
                    <a:pt x="810" y="1980"/>
                  </a:lnTo>
                  <a:lnTo>
                    <a:pt x="811" y="1978"/>
                  </a:lnTo>
                  <a:lnTo>
                    <a:pt x="812" y="1976"/>
                  </a:lnTo>
                  <a:lnTo>
                    <a:pt x="812" y="1973"/>
                  </a:lnTo>
                  <a:lnTo>
                    <a:pt x="813" y="1971"/>
                  </a:lnTo>
                  <a:lnTo>
                    <a:pt x="814" y="1969"/>
                  </a:lnTo>
                  <a:lnTo>
                    <a:pt x="815" y="1966"/>
                  </a:lnTo>
                  <a:lnTo>
                    <a:pt x="816" y="1964"/>
                  </a:lnTo>
                  <a:lnTo>
                    <a:pt x="817" y="1961"/>
                  </a:lnTo>
                  <a:lnTo>
                    <a:pt x="818" y="1959"/>
                  </a:lnTo>
                  <a:lnTo>
                    <a:pt x="819" y="1956"/>
                  </a:lnTo>
                  <a:lnTo>
                    <a:pt x="819" y="1953"/>
                  </a:lnTo>
                  <a:lnTo>
                    <a:pt x="820" y="1951"/>
                  </a:lnTo>
                  <a:lnTo>
                    <a:pt x="821" y="1948"/>
                  </a:lnTo>
                  <a:lnTo>
                    <a:pt x="822" y="1945"/>
                  </a:lnTo>
                  <a:lnTo>
                    <a:pt x="823" y="1942"/>
                  </a:lnTo>
                  <a:lnTo>
                    <a:pt x="824" y="1939"/>
                  </a:lnTo>
                  <a:lnTo>
                    <a:pt x="825" y="1936"/>
                  </a:lnTo>
                  <a:lnTo>
                    <a:pt x="826" y="1933"/>
                  </a:lnTo>
                  <a:lnTo>
                    <a:pt x="826" y="1930"/>
                  </a:lnTo>
                  <a:lnTo>
                    <a:pt x="827" y="1927"/>
                  </a:lnTo>
                  <a:lnTo>
                    <a:pt x="828" y="1924"/>
                  </a:lnTo>
                  <a:lnTo>
                    <a:pt x="829" y="1921"/>
                  </a:lnTo>
                  <a:lnTo>
                    <a:pt x="830" y="1917"/>
                  </a:lnTo>
                  <a:lnTo>
                    <a:pt x="831" y="1914"/>
                  </a:lnTo>
                  <a:lnTo>
                    <a:pt x="832" y="1911"/>
                  </a:lnTo>
                  <a:lnTo>
                    <a:pt x="833" y="1907"/>
                  </a:lnTo>
                  <a:lnTo>
                    <a:pt x="833" y="1904"/>
                  </a:lnTo>
                  <a:lnTo>
                    <a:pt x="834" y="1900"/>
                  </a:lnTo>
                  <a:lnTo>
                    <a:pt x="835" y="1897"/>
                  </a:lnTo>
                  <a:lnTo>
                    <a:pt x="836" y="1893"/>
                  </a:lnTo>
                  <a:lnTo>
                    <a:pt x="837" y="1889"/>
                  </a:lnTo>
                  <a:lnTo>
                    <a:pt x="838" y="1886"/>
                  </a:lnTo>
                  <a:lnTo>
                    <a:pt x="839" y="1882"/>
                  </a:lnTo>
                  <a:lnTo>
                    <a:pt x="840" y="1878"/>
                  </a:lnTo>
                  <a:lnTo>
                    <a:pt x="840" y="1874"/>
                  </a:lnTo>
                  <a:lnTo>
                    <a:pt x="841" y="1870"/>
                  </a:lnTo>
                  <a:lnTo>
                    <a:pt x="842" y="1866"/>
                  </a:lnTo>
                  <a:lnTo>
                    <a:pt x="843" y="1862"/>
                  </a:lnTo>
                  <a:lnTo>
                    <a:pt x="844" y="1858"/>
                  </a:lnTo>
                  <a:lnTo>
                    <a:pt x="845" y="1853"/>
                  </a:lnTo>
                  <a:lnTo>
                    <a:pt x="846" y="1849"/>
                  </a:lnTo>
                  <a:lnTo>
                    <a:pt x="847" y="1845"/>
                  </a:lnTo>
                  <a:lnTo>
                    <a:pt x="847" y="1840"/>
                  </a:lnTo>
                  <a:lnTo>
                    <a:pt x="848" y="1836"/>
                  </a:lnTo>
                  <a:lnTo>
                    <a:pt x="849" y="1831"/>
                  </a:lnTo>
                  <a:lnTo>
                    <a:pt x="850" y="1827"/>
                  </a:lnTo>
                  <a:lnTo>
                    <a:pt x="851" y="1822"/>
                  </a:lnTo>
                  <a:lnTo>
                    <a:pt x="852" y="1817"/>
                  </a:lnTo>
                  <a:lnTo>
                    <a:pt x="853" y="1813"/>
                  </a:lnTo>
                  <a:lnTo>
                    <a:pt x="854" y="1808"/>
                  </a:lnTo>
                  <a:lnTo>
                    <a:pt x="854" y="1803"/>
                  </a:lnTo>
                  <a:lnTo>
                    <a:pt x="855" y="1798"/>
                  </a:lnTo>
                  <a:lnTo>
                    <a:pt x="856" y="1793"/>
                  </a:lnTo>
                  <a:lnTo>
                    <a:pt x="857" y="1788"/>
                  </a:lnTo>
                  <a:lnTo>
                    <a:pt x="858" y="1783"/>
                  </a:lnTo>
                  <a:lnTo>
                    <a:pt x="859" y="1778"/>
                  </a:lnTo>
                  <a:lnTo>
                    <a:pt x="860" y="1772"/>
                  </a:lnTo>
                  <a:lnTo>
                    <a:pt x="861" y="1767"/>
                  </a:lnTo>
                  <a:lnTo>
                    <a:pt x="861" y="1761"/>
                  </a:lnTo>
                  <a:lnTo>
                    <a:pt x="862" y="1756"/>
                  </a:lnTo>
                  <a:lnTo>
                    <a:pt x="863" y="1750"/>
                  </a:lnTo>
                  <a:lnTo>
                    <a:pt x="864" y="1745"/>
                  </a:lnTo>
                  <a:lnTo>
                    <a:pt x="865" y="1739"/>
                  </a:lnTo>
                  <a:lnTo>
                    <a:pt x="866" y="1733"/>
                  </a:lnTo>
                  <a:lnTo>
                    <a:pt x="867" y="1727"/>
                  </a:lnTo>
                  <a:lnTo>
                    <a:pt x="868" y="1722"/>
                  </a:lnTo>
                  <a:lnTo>
                    <a:pt x="868" y="1716"/>
                  </a:lnTo>
                  <a:lnTo>
                    <a:pt x="869" y="1710"/>
                  </a:lnTo>
                  <a:lnTo>
                    <a:pt x="870" y="1703"/>
                  </a:lnTo>
                  <a:lnTo>
                    <a:pt x="871" y="1697"/>
                  </a:lnTo>
                  <a:lnTo>
                    <a:pt x="871" y="1697"/>
                  </a:lnTo>
                  <a:lnTo>
                    <a:pt x="872" y="1691"/>
                  </a:lnTo>
                  <a:lnTo>
                    <a:pt x="873" y="1685"/>
                  </a:lnTo>
                  <a:lnTo>
                    <a:pt x="874" y="1679"/>
                  </a:lnTo>
                  <a:lnTo>
                    <a:pt x="874" y="1672"/>
                  </a:lnTo>
                  <a:lnTo>
                    <a:pt x="875" y="1666"/>
                  </a:lnTo>
                  <a:lnTo>
                    <a:pt x="876" y="1660"/>
                  </a:lnTo>
                  <a:lnTo>
                    <a:pt x="877" y="1654"/>
                  </a:lnTo>
                  <a:lnTo>
                    <a:pt x="878" y="1647"/>
                  </a:lnTo>
                  <a:lnTo>
                    <a:pt x="879" y="1641"/>
                  </a:lnTo>
                  <a:lnTo>
                    <a:pt x="880" y="1635"/>
                  </a:lnTo>
                  <a:lnTo>
                    <a:pt x="881" y="1628"/>
                  </a:lnTo>
                  <a:lnTo>
                    <a:pt x="881" y="1622"/>
                  </a:lnTo>
                  <a:lnTo>
                    <a:pt x="882" y="1616"/>
                  </a:lnTo>
                  <a:lnTo>
                    <a:pt x="883" y="1609"/>
                  </a:lnTo>
                  <a:lnTo>
                    <a:pt x="884" y="1603"/>
                  </a:lnTo>
                  <a:lnTo>
                    <a:pt x="885" y="1596"/>
                  </a:lnTo>
                  <a:lnTo>
                    <a:pt x="886" y="1590"/>
                  </a:lnTo>
                  <a:lnTo>
                    <a:pt x="887" y="1583"/>
                  </a:lnTo>
                  <a:lnTo>
                    <a:pt x="887" y="1577"/>
                  </a:lnTo>
                  <a:lnTo>
                    <a:pt x="888" y="1570"/>
                  </a:lnTo>
                  <a:lnTo>
                    <a:pt x="889" y="1564"/>
                  </a:lnTo>
                  <a:lnTo>
                    <a:pt x="890" y="1557"/>
                  </a:lnTo>
                  <a:lnTo>
                    <a:pt x="891" y="1551"/>
                  </a:lnTo>
                  <a:lnTo>
                    <a:pt x="892" y="1544"/>
                  </a:lnTo>
                  <a:lnTo>
                    <a:pt x="893" y="1538"/>
                  </a:lnTo>
                  <a:lnTo>
                    <a:pt x="893" y="1531"/>
                  </a:lnTo>
                  <a:lnTo>
                    <a:pt x="894" y="1525"/>
                  </a:lnTo>
                  <a:lnTo>
                    <a:pt x="895" y="1518"/>
                  </a:lnTo>
                  <a:lnTo>
                    <a:pt x="896" y="1511"/>
                  </a:lnTo>
                  <a:lnTo>
                    <a:pt x="897" y="1505"/>
                  </a:lnTo>
                  <a:lnTo>
                    <a:pt x="898" y="1498"/>
                  </a:lnTo>
                  <a:lnTo>
                    <a:pt x="899" y="1491"/>
                  </a:lnTo>
                  <a:lnTo>
                    <a:pt x="900" y="1484"/>
                  </a:lnTo>
                  <a:lnTo>
                    <a:pt x="900" y="1478"/>
                  </a:lnTo>
                  <a:lnTo>
                    <a:pt x="901" y="1471"/>
                  </a:lnTo>
                  <a:lnTo>
                    <a:pt x="902" y="1464"/>
                  </a:lnTo>
                  <a:lnTo>
                    <a:pt x="903" y="1457"/>
                  </a:lnTo>
                  <a:lnTo>
                    <a:pt x="903" y="1457"/>
                  </a:lnTo>
                  <a:lnTo>
                    <a:pt x="904" y="1452"/>
                  </a:lnTo>
                  <a:lnTo>
                    <a:pt x="904" y="1446"/>
                  </a:lnTo>
                  <a:lnTo>
                    <a:pt x="905" y="1440"/>
                  </a:lnTo>
                  <a:lnTo>
                    <a:pt x="906" y="1434"/>
                  </a:lnTo>
                  <a:lnTo>
                    <a:pt x="907" y="1429"/>
                  </a:lnTo>
                  <a:lnTo>
                    <a:pt x="907" y="1429"/>
                  </a:lnTo>
                  <a:lnTo>
                    <a:pt x="907" y="1422"/>
                  </a:lnTo>
                  <a:lnTo>
                    <a:pt x="908" y="1416"/>
                  </a:lnTo>
                  <a:lnTo>
                    <a:pt x="909" y="1409"/>
                  </a:lnTo>
                  <a:lnTo>
                    <a:pt x="910" y="1403"/>
                  </a:lnTo>
                  <a:lnTo>
                    <a:pt x="911" y="1396"/>
                  </a:lnTo>
                  <a:lnTo>
                    <a:pt x="911" y="1390"/>
                  </a:lnTo>
                  <a:lnTo>
                    <a:pt x="912" y="1383"/>
                  </a:lnTo>
                  <a:lnTo>
                    <a:pt x="913" y="1377"/>
                  </a:lnTo>
                  <a:lnTo>
                    <a:pt x="914" y="1370"/>
                  </a:lnTo>
                  <a:lnTo>
                    <a:pt x="914" y="1370"/>
                  </a:lnTo>
                  <a:lnTo>
                    <a:pt x="915" y="1364"/>
                  </a:lnTo>
                  <a:lnTo>
                    <a:pt x="915" y="1357"/>
                  </a:lnTo>
                  <a:lnTo>
                    <a:pt x="916" y="1351"/>
                  </a:lnTo>
                  <a:lnTo>
                    <a:pt x="917" y="1344"/>
                  </a:lnTo>
                  <a:lnTo>
                    <a:pt x="918" y="1337"/>
                  </a:lnTo>
                  <a:lnTo>
                    <a:pt x="919" y="1331"/>
                  </a:lnTo>
                  <a:lnTo>
                    <a:pt x="920" y="1324"/>
                  </a:lnTo>
                  <a:lnTo>
                    <a:pt x="920" y="1317"/>
                  </a:lnTo>
                  <a:lnTo>
                    <a:pt x="921" y="1311"/>
                  </a:lnTo>
                  <a:lnTo>
                    <a:pt x="921" y="1311"/>
                  </a:lnTo>
                  <a:lnTo>
                    <a:pt x="922" y="1304"/>
                  </a:lnTo>
                  <a:lnTo>
                    <a:pt x="923" y="1297"/>
                  </a:lnTo>
                  <a:lnTo>
                    <a:pt x="924" y="1291"/>
                  </a:lnTo>
                  <a:lnTo>
                    <a:pt x="924" y="1284"/>
                  </a:lnTo>
                  <a:lnTo>
                    <a:pt x="925" y="1277"/>
                  </a:lnTo>
                  <a:lnTo>
                    <a:pt x="926" y="1270"/>
                  </a:lnTo>
                  <a:lnTo>
                    <a:pt x="927" y="1264"/>
                  </a:lnTo>
                  <a:lnTo>
                    <a:pt x="928" y="1257"/>
                  </a:lnTo>
                  <a:lnTo>
                    <a:pt x="928" y="1250"/>
                  </a:lnTo>
                  <a:lnTo>
                    <a:pt x="928" y="1250"/>
                  </a:lnTo>
                  <a:lnTo>
                    <a:pt x="929" y="1244"/>
                  </a:lnTo>
                  <a:lnTo>
                    <a:pt x="930" y="1238"/>
                  </a:lnTo>
                  <a:lnTo>
                    <a:pt x="931" y="1232"/>
                  </a:lnTo>
                  <a:lnTo>
                    <a:pt x="931" y="1225"/>
                  </a:lnTo>
                  <a:lnTo>
                    <a:pt x="932" y="1219"/>
                  </a:lnTo>
                  <a:lnTo>
                    <a:pt x="932" y="1219"/>
                  </a:lnTo>
                  <a:lnTo>
                    <a:pt x="933" y="1212"/>
                  </a:lnTo>
                  <a:lnTo>
                    <a:pt x="934" y="1204"/>
                  </a:lnTo>
                  <a:lnTo>
                    <a:pt x="935" y="1197"/>
                  </a:lnTo>
                  <a:lnTo>
                    <a:pt x="936" y="1189"/>
                  </a:lnTo>
                  <a:lnTo>
                    <a:pt x="936" y="1181"/>
                  </a:lnTo>
                  <a:lnTo>
                    <a:pt x="937" y="1174"/>
                  </a:lnTo>
                  <a:lnTo>
                    <a:pt x="938" y="1166"/>
                  </a:lnTo>
                  <a:lnTo>
                    <a:pt x="939" y="1159"/>
                  </a:lnTo>
                  <a:lnTo>
                    <a:pt x="940" y="1151"/>
                  </a:lnTo>
                  <a:lnTo>
                    <a:pt x="941" y="1143"/>
                  </a:lnTo>
                  <a:lnTo>
                    <a:pt x="942" y="1136"/>
                  </a:lnTo>
                  <a:lnTo>
                    <a:pt x="943" y="1128"/>
                  </a:lnTo>
                  <a:lnTo>
                    <a:pt x="943" y="1120"/>
                  </a:lnTo>
                  <a:lnTo>
                    <a:pt x="944" y="1112"/>
                  </a:lnTo>
                  <a:lnTo>
                    <a:pt x="945" y="1105"/>
                  </a:lnTo>
                  <a:lnTo>
                    <a:pt x="946" y="1097"/>
                  </a:lnTo>
                  <a:lnTo>
                    <a:pt x="947" y="1089"/>
                  </a:lnTo>
                  <a:lnTo>
                    <a:pt x="948" y="1081"/>
                  </a:lnTo>
                  <a:lnTo>
                    <a:pt x="949" y="1074"/>
                  </a:lnTo>
                  <a:lnTo>
                    <a:pt x="950" y="1066"/>
                  </a:lnTo>
                  <a:lnTo>
                    <a:pt x="950" y="1058"/>
                  </a:lnTo>
                  <a:lnTo>
                    <a:pt x="951" y="1050"/>
                  </a:lnTo>
                  <a:lnTo>
                    <a:pt x="952" y="1042"/>
                  </a:lnTo>
                  <a:lnTo>
                    <a:pt x="953" y="1034"/>
                  </a:lnTo>
                  <a:lnTo>
                    <a:pt x="954" y="1026"/>
                  </a:lnTo>
                  <a:lnTo>
                    <a:pt x="955" y="1018"/>
                  </a:lnTo>
                  <a:lnTo>
                    <a:pt x="956" y="1010"/>
                  </a:lnTo>
                  <a:lnTo>
                    <a:pt x="957" y="1002"/>
                  </a:lnTo>
                  <a:lnTo>
                    <a:pt x="958" y="994"/>
                  </a:lnTo>
                  <a:lnTo>
                    <a:pt x="958" y="986"/>
                  </a:lnTo>
                  <a:lnTo>
                    <a:pt x="959" y="978"/>
                  </a:lnTo>
                  <a:lnTo>
                    <a:pt x="960" y="970"/>
                  </a:lnTo>
                  <a:lnTo>
                    <a:pt x="961" y="962"/>
                  </a:lnTo>
                  <a:lnTo>
                    <a:pt x="962" y="954"/>
                  </a:lnTo>
                  <a:lnTo>
                    <a:pt x="963" y="946"/>
                  </a:lnTo>
                  <a:lnTo>
                    <a:pt x="964" y="938"/>
                  </a:lnTo>
                  <a:lnTo>
                    <a:pt x="965" y="930"/>
                  </a:lnTo>
                  <a:lnTo>
                    <a:pt x="965" y="921"/>
                  </a:lnTo>
                  <a:lnTo>
                    <a:pt x="966" y="913"/>
                  </a:lnTo>
                  <a:lnTo>
                    <a:pt x="967" y="905"/>
                  </a:lnTo>
                  <a:lnTo>
                    <a:pt x="968" y="897"/>
                  </a:lnTo>
                  <a:lnTo>
                    <a:pt x="969" y="889"/>
                  </a:lnTo>
                  <a:lnTo>
                    <a:pt x="970" y="880"/>
                  </a:lnTo>
                  <a:lnTo>
                    <a:pt x="971" y="872"/>
                  </a:lnTo>
                  <a:lnTo>
                    <a:pt x="972" y="864"/>
                  </a:lnTo>
                  <a:lnTo>
                    <a:pt x="972" y="856"/>
                  </a:lnTo>
                  <a:lnTo>
                    <a:pt x="973" y="847"/>
                  </a:lnTo>
                  <a:lnTo>
                    <a:pt x="974" y="839"/>
                  </a:lnTo>
                  <a:lnTo>
                    <a:pt x="975" y="830"/>
                  </a:lnTo>
                  <a:lnTo>
                    <a:pt x="976" y="822"/>
                  </a:lnTo>
                  <a:lnTo>
                    <a:pt x="977" y="814"/>
                  </a:lnTo>
                  <a:lnTo>
                    <a:pt x="978" y="805"/>
                  </a:lnTo>
                  <a:lnTo>
                    <a:pt x="979" y="797"/>
                  </a:lnTo>
                  <a:lnTo>
                    <a:pt x="980" y="788"/>
                  </a:lnTo>
                  <a:lnTo>
                    <a:pt x="980" y="780"/>
                  </a:lnTo>
                  <a:lnTo>
                    <a:pt x="981" y="771"/>
                  </a:lnTo>
                  <a:lnTo>
                    <a:pt x="982" y="763"/>
                  </a:lnTo>
                  <a:lnTo>
                    <a:pt x="983" y="754"/>
                  </a:lnTo>
                  <a:lnTo>
                    <a:pt x="984" y="746"/>
                  </a:lnTo>
                  <a:lnTo>
                    <a:pt x="985" y="737"/>
                  </a:lnTo>
                  <a:lnTo>
                    <a:pt x="986" y="729"/>
                  </a:lnTo>
                  <a:lnTo>
                    <a:pt x="987" y="720"/>
                  </a:lnTo>
                  <a:lnTo>
                    <a:pt x="987" y="712"/>
                  </a:lnTo>
                  <a:lnTo>
                    <a:pt x="988" y="703"/>
                  </a:lnTo>
                  <a:lnTo>
                    <a:pt x="989" y="694"/>
                  </a:lnTo>
                  <a:lnTo>
                    <a:pt x="990" y="686"/>
                  </a:lnTo>
                  <a:lnTo>
                    <a:pt x="991" y="677"/>
                  </a:lnTo>
                  <a:lnTo>
                    <a:pt x="992" y="668"/>
                  </a:lnTo>
                  <a:lnTo>
                    <a:pt x="993" y="660"/>
                  </a:lnTo>
                  <a:lnTo>
                    <a:pt x="994" y="651"/>
                  </a:lnTo>
                  <a:lnTo>
                    <a:pt x="994" y="642"/>
                  </a:lnTo>
                  <a:lnTo>
                    <a:pt x="995" y="633"/>
                  </a:lnTo>
                  <a:lnTo>
                    <a:pt x="996" y="625"/>
                  </a:lnTo>
                  <a:lnTo>
                    <a:pt x="997" y="616"/>
                  </a:lnTo>
                  <a:lnTo>
                    <a:pt x="998" y="607"/>
                  </a:lnTo>
                  <a:lnTo>
                    <a:pt x="999" y="598"/>
                  </a:lnTo>
                  <a:lnTo>
                    <a:pt x="999" y="598"/>
                  </a:lnTo>
                  <a:lnTo>
                    <a:pt x="1000" y="589"/>
                  </a:lnTo>
                  <a:lnTo>
                    <a:pt x="1001" y="581"/>
                  </a:lnTo>
                  <a:lnTo>
                    <a:pt x="1002" y="572"/>
                  </a:lnTo>
                  <a:lnTo>
                    <a:pt x="1002" y="564"/>
                  </a:lnTo>
                  <a:lnTo>
                    <a:pt x="1003" y="555"/>
                  </a:lnTo>
                  <a:lnTo>
                    <a:pt x="1004" y="547"/>
                  </a:lnTo>
                  <a:lnTo>
                    <a:pt x="1005" y="539"/>
                  </a:lnTo>
                  <a:lnTo>
                    <a:pt x="1006" y="531"/>
                  </a:lnTo>
                  <a:lnTo>
                    <a:pt x="1007" y="523"/>
                  </a:lnTo>
                  <a:lnTo>
                    <a:pt x="1008" y="515"/>
                  </a:lnTo>
                  <a:lnTo>
                    <a:pt x="1009" y="507"/>
                  </a:lnTo>
                  <a:lnTo>
                    <a:pt x="1009" y="499"/>
                  </a:lnTo>
                  <a:lnTo>
                    <a:pt x="1010" y="492"/>
                  </a:lnTo>
                  <a:lnTo>
                    <a:pt x="1011" y="484"/>
                  </a:lnTo>
                  <a:lnTo>
                    <a:pt x="1012" y="477"/>
                  </a:lnTo>
                  <a:lnTo>
                    <a:pt x="1013" y="470"/>
                  </a:lnTo>
                  <a:lnTo>
                    <a:pt x="1014" y="463"/>
                  </a:lnTo>
                  <a:lnTo>
                    <a:pt x="1015" y="456"/>
                  </a:lnTo>
                  <a:lnTo>
                    <a:pt x="1016" y="449"/>
                  </a:lnTo>
                  <a:lnTo>
                    <a:pt x="1016" y="442"/>
                  </a:lnTo>
                  <a:lnTo>
                    <a:pt x="1017" y="435"/>
                  </a:lnTo>
                  <a:lnTo>
                    <a:pt x="1018" y="429"/>
                  </a:lnTo>
                  <a:lnTo>
                    <a:pt x="1019" y="422"/>
                  </a:lnTo>
                  <a:lnTo>
                    <a:pt x="1020" y="416"/>
                  </a:lnTo>
                  <a:lnTo>
                    <a:pt x="1021" y="410"/>
                  </a:lnTo>
                  <a:lnTo>
                    <a:pt x="1022" y="404"/>
                  </a:lnTo>
                  <a:lnTo>
                    <a:pt x="1023" y="398"/>
                  </a:lnTo>
                  <a:lnTo>
                    <a:pt x="1024" y="392"/>
                  </a:lnTo>
                  <a:lnTo>
                    <a:pt x="1024" y="386"/>
                  </a:lnTo>
                  <a:lnTo>
                    <a:pt x="1025" y="381"/>
                  </a:lnTo>
                  <a:lnTo>
                    <a:pt x="1026" y="375"/>
                  </a:lnTo>
                  <a:lnTo>
                    <a:pt x="1027" y="370"/>
                  </a:lnTo>
                  <a:lnTo>
                    <a:pt x="1028" y="365"/>
                  </a:lnTo>
                  <a:lnTo>
                    <a:pt x="1029" y="360"/>
                  </a:lnTo>
                  <a:lnTo>
                    <a:pt x="1030" y="355"/>
                  </a:lnTo>
                  <a:lnTo>
                    <a:pt x="1031" y="350"/>
                  </a:lnTo>
                  <a:lnTo>
                    <a:pt x="1031" y="345"/>
                  </a:lnTo>
                  <a:lnTo>
                    <a:pt x="1032" y="341"/>
                  </a:lnTo>
                  <a:lnTo>
                    <a:pt x="1033" y="336"/>
                  </a:lnTo>
                  <a:lnTo>
                    <a:pt x="1034" y="332"/>
                  </a:lnTo>
                  <a:lnTo>
                    <a:pt x="1035" y="327"/>
                  </a:lnTo>
                  <a:lnTo>
                    <a:pt x="1036" y="323"/>
                  </a:lnTo>
                  <a:lnTo>
                    <a:pt x="1037" y="319"/>
                  </a:lnTo>
                  <a:lnTo>
                    <a:pt x="1038" y="316"/>
                  </a:lnTo>
                  <a:lnTo>
                    <a:pt x="1038" y="312"/>
                  </a:lnTo>
                  <a:lnTo>
                    <a:pt x="1039" y="308"/>
                  </a:lnTo>
                  <a:lnTo>
                    <a:pt x="1040" y="305"/>
                  </a:lnTo>
                  <a:lnTo>
                    <a:pt x="1041" y="301"/>
                  </a:lnTo>
                  <a:lnTo>
                    <a:pt x="1042" y="298"/>
                  </a:lnTo>
                  <a:lnTo>
                    <a:pt x="1043" y="295"/>
                  </a:lnTo>
                  <a:lnTo>
                    <a:pt x="1044" y="292"/>
                  </a:lnTo>
                  <a:lnTo>
                    <a:pt x="1045" y="289"/>
                  </a:lnTo>
                  <a:lnTo>
                    <a:pt x="1046" y="287"/>
                  </a:lnTo>
                  <a:lnTo>
                    <a:pt x="1046" y="284"/>
                  </a:lnTo>
                  <a:lnTo>
                    <a:pt x="1047" y="282"/>
                  </a:lnTo>
                  <a:lnTo>
                    <a:pt x="1048" y="279"/>
                  </a:lnTo>
                  <a:lnTo>
                    <a:pt x="1049" y="277"/>
                  </a:lnTo>
                  <a:lnTo>
                    <a:pt x="1050" y="275"/>
                  </a:lnTo>
                  <a:lnTo>
                    <a:pt x="1051" y="273"/>
                  </a:lnTo>
                  <a:lnTo>
                    <a:pt x="1052" y="272"/>
                  </a:lnTo>
                  <a:lnTo>
                    <a:pt x="1053" y="270"/>
                  </a:lnTo>
                  <a:lnTo>
                    <a:pt x="1053" y="269"/>
                  </a:lnTo>
                  <a:lnTo>
                    <a:pt x="1054" y="267"/>
                  </a:lnTo>
                  <a:lnTo>
                    <a:pt x="1055" y="266"/>
                  </a:lnTo>
                  <a:lnTo>
                    <a:pt x="1056" y="265"/>
                  </a:lnTo>
                  <a:lnTo>
                    <a:pt x="1057" y="264"/>
                  </a:lnTo>
                  <a:lnTo>
                    <a:pt x="1058" y="263"/>
                  </a:lnTo>
                  <a:lnTo>
                    <a:pt x="1059" y="262"/>
                  </a:lnTo>
                  <a:lnTo>
                    <a:pt x="1060" y="262"/>
                  </a:lnTo>
                  <a:lnTo>
                    <a:pt x="1060" y="261"/>
                  </a:lnTo>
                  <a:lnTo>
                    <a:pt x="1060" y="261"/>
                  </a:lnTo>
                  <a:lnTo>
                    <a:pt x="1061" y="261"/>
                  </a:lnTo>
                  <a:lnTo>
                    <a:pt x="1062" y="261"/>
                  </a:lnTo>
                  <a:lnTo>
                    <a:pt x="1063" y="260"/>
                  </a:lnTo>
                  <a:lnTo>
                    <a:pt x="1064" y="260"/>
                  </a:lnTo>
                  <a:lnTo>
                    <a:pt x="1065" y="260"/>
                  </a:lnTo>
                  <a:lnTo>
                    <a:pt x="1066" y="259"/>
                  </a:lnTo>
                  <a:lnTo>
                    <a:pt x="1066" y="259"/>
                  </a:lnTo>
                  <a:lnTo>
                    <a:pt x="1067" y="259"/>
                  </a:lnTo>
                  <a:lnTo>
                    <a:pt x="1068" y="258"/>
                  </a:lnTo>
                  <a:lnTo>
                    <a:pt x="1069" y="258"/>
                  </a:lnTo>
                  <a:lnTo>
                    <a:pt x="1070" y="257"/>
                  </a:lnTo>
                  <a:lnTo>
                    <a:pt x="1071" y="257"/>
                  </a:lnTo>
                  <a:lnTo>
                    <a:pt x="1072" y="257"/>
                  </a:lnTo>
                  <a:lnTo>
                    <a:pt x="1072" y="256"/>
                  </a:lnTo>
                  <a:lnTo>
                    <a:pt x="1073" y="256"/>
                  </a:lnTo>
                  <a:lnTo>
                    <a:pt x="1074" y="256"/>
                  </a:lnTo>
                  <a:lnTo>
                    <a:pt x="1074" y="256"/>
                  </a:lnTo>
                  <a:lnTo>
                    <a:pt x="1075" y="255"/>
                  </a:lnTo>
                  <a:lnTo>
                    <a:pt x="1076" y="255"/>
                  </a:lnTo>
                  <a:lnTo>
                    <a:pt x="1077" y="255"/>
                  </a:lnTo>
                  <a:lnTo>
                    <a:pt x="1078" y="254"/>
                  </a:lnTo>
                  <a:lnTo>
                    <a:pt x="1078" y="254"/>
                  </a:lnTo>
                  <a:lnTo>
                    <a:pt x="1079" y="254"/>
                  </a:lnTo>
                  <a:lnTo>
                    <a:pt x="1080" y="253"/>
                  </a:lnTo>
                  <a:lnTo>
                    <a:pt x="1081" y="253"/>
                  </a:lnTo>
                  <a:lnTo>
                    <a:pt x="1082" y="252"/>
                  </a:lnTo>
                  <a:lnTo>
                    <a:pt x="1083" y="252"/>
                  </a:lnTo>
                  <a:lnTo>
                    <a:pt x="1084" y="252"/>
                  </a:lnTo>
                  <a:lnTo>
                    <a:pt x="1085" y="251"/>
                  </a:lnTo>
                  <a:lnTo>
                    <a:pt x="1085" y="251"/>
                  </a:lnTo>
                  <a:lnTo>
                    <a:pt x="1086" y="251"/>
                  </a:lnTo>
                  <a:lnTo>
                    <a:pt x="1087" y="250"/>
                  </a:lnTo>
                  <a:lnTo>
                    <a:pt x="1088" y="250"/>
                  </a:lnTo>
                  <a:lnTo>
                    <a:pt x="1089" y="250"/>
                  </a:lnTo>
                  <a:lnTo>
                    <a:pt x="1090" y="249"/>
                  </a:lnTo>
                  <a:lnTo>
                    <a:pt x="1091" y="249"/>
                  </a:lnTo>
                  <a:lnTo>
                    <a:pt x="1092" y="248"/>
                  </a:lnTo>
                  <a:lnTo>
                    <a:pt x="1092" y="248"/>
                  </a:lnTo>
                  <a:lnTo>
                    <a:pt x="1093" y="248"/>
                  </a:lnTo>
                  <a:lnTo>
                    <a:pt x="1094" y="247"/>
                  </a:lnTo>
                  <a:lnTo>
                    <a:pt x="1095" y="247"/>
                  </a:lnTo>
                  <a:lnTo>
                    <a:pt x="1096" y="247"/>
                  </a:lnTo>
                  <a:lnTo>
                    <a:pt x="1097" y="246"/>
                  </a:lnTo>
                  <a:lnTo>
                    <a:pt x="1098" y="246"/>
                  </a:lnTo>
                  <a:lnTo>
                    <a:pt x="1099" y="245"/>
                  </a:lnTo>
                  <a:lnTo>
                    <a:pt x="1099" y="245"/>
                  </a:lnTo>
                  <a:lnTo>
                    <a:pt x="1100" y="245"/>
                  </a:lnTo>
                  <a:lnTo>
                    <a:pt x="1101" y="244"/>
                  </a:lnTo>
                  <a:lnTo>
                    <a:pt x="1102" y="244"/>
                  </a:lnTo>
                  <a:lnTo>
                    <a:pt x="1103" y="244"/>
                  </a:lnTo>
                  <a:lnTo>
                    <a:pt x="1104" y="243"/>
                  </a:lnTo>
                  <a:lnTo>
                    <a:pt x="1105" y="243"/>
                  </a:lnTo>
                  <a:lnTo>
                    <a:pt x="1106" y="243"/>
                  </a:lnTo>
                  <a:lnTo>
                    <a:pt x="1106" y="242"/>
                  </a:lnTo>
                  <a:lnTo>
                    <a:pt x="1107" y="242"/>
                  </a:lnTo>
                  <a:lnTo>
                    <a:pt x="1108" y="241"/>
                  </a:lnTo>
                  <a:lnTo>
                    <a:pt x="1109" y="241"/>
                  </a:lnTo>
                  <a:lnTo>
                    <a:pt x="1110" y="241"/>
                  </a:lnTo>
                  <a:lnTo>
                    <a:pt x="1111" y="240"/>
                  </a:lnTo>
                  <a:lnTo>
                    <a:pt x="1112" y="240"/>
                  </a:lnTo>
                  <a:lnTo>
                    <a:pt x="1113" y="240"/>
                  </a:lnTo>
                  <a:lnTo>
                    <a:pt x="1113" y="239"/>
                  </a:lnTo>
                  <a:lnTo>
                    <a:pt x="1114" y="239"/>
                  </a:lnTo>
                  <a:lnTo>
                    <a:pt x="1115" y="238"/>
                  </a:lnTo>
                  <a:lnTo>
                    <a:pt x="1116" y="238"/>
                  </a:lnTo>
                  <a:lnTo>
                    <a:pt x="1117" y="238"/>
                  </a:lnTo>
                  <a:lnTo>
                    <a:pt x="1118" y="237"/>
                  </a:lnTo>
                  <a:lnTo>
                    <a:pt x="1119" y="237"/>
                  </a:lnTo>
                  <a:lnTo>
                    <a:pt x="1120" y="237"/>
                  </a:lnTo>
                  <a:lnTo>
                    <a:pt x="1120" y="236"/>
                  </a:lnTo>
                  <a:lnTo>
                    <a:pt x="1121" y="236"/>
                  </a:lnTo>
                  <a:lnTo>
                    <a:pt x="1122" y="236"/>
                  </a:lnTo>
                  <a:lnTo>
                    <a:pt x="1123" y="235"/>
                  </a:lnTo>
                  <a:lnTo>
                    <a:pt x="1124" y="235"/>
                  </a:lnTo>
                  <a:lnTo>
                    <a:pt x="1125" y="234"/>
                  </a:lnTo>
                  <a:lnTo>
                    <a:pt x="1126" y="234"/>
                  </a:lnTo>
                  <a:lnTo>
                    <a:pt x="1127" y="234"/>
                  </a:lnTo>
                  <a:lnTo>
                    <a:pt x="1127" y="233"/>
                  </a:lnTo>
                  <a:lnTo>
                    <a:pt x="1128" y="233"/>
                  </a:lnTo>
                  <a:lnTo>
                    <a:pt x="1129" y="233"/>
                  </a:lnTo>
                  <a:lnTo>
                    <a:pt x="1130" y="232"/>
                  </a:lnTo>
                  <a:lnTo>
                    <a:pt x="1131" y="232"/>
                  </a:lnTo>
                  <a:lnTo>
                    <a:pt x="1132" y="231"/>
                  </a:lnTo>
                  <a:lnTo>
                    <a:pt x="1133" y="231"/>
                  </a:lnTo>
                  <a:lnTo>
                    <a:pt x="1134" y="231"/>
                  </a:lnTo>
                  <a:lnTo>
                    <a:pt x="1134" y="230"/>
                  </a:lnTo>
                  <a:lnTo>
                    <a:pt x="1135" y="230"/>
                  </a:lnTo>
                  <a:lnTo>
                    <a:pt x="1136" y="230"/>
                  </a:lnTo>
                  <a:lnTo>
                    <a:pt x="1137" y="229"/>
                  </a:lnTo>
                  <a:lnTo>
                    <a:pt x="1138" y="229"/>
                  </a:lnTo>
                  <a:lnTo>
                    <a:pt x="1139" y="228"/>
                  </a:lnTo>
                  <a:lnTo>
                    <a:pt x="1140" y="228"/>
                  </a:lnTo>
                  <a:lnTo>
                    <a:pt x="1140" y="228"/>
                  </a:lnTo>
                  <a:lnTo>
                    <a:pt x="1141" y="227"/>
                  </a:lnTo>
                  <a:lnTo>
                    <a:pt x="1142" y="227"/>
                  </a:lnTo>
                  <a:lnTo>
                    <a:pt x="1143" y="227"/>
                  </a:lnTo>
                  <a:lnTo>
                    <a:pt x="1144" y="226"/>
                  </a:lnTo>
                  <a:lnTo>
                    <a:pt x="1145" y="226"/>
                  </a:lnTo>
                  <a:lnTo>
                    <a:pt x="1146" y="225"/>
                  </a:lnTo>
                  <a:lnTo>
                    <a:pt x="1147" y="225"/>
                  </a:lnTo>
                  <a:lnTo>
                    <a:pt x="1147" y="225"/>
                  </a:lnTo>
                  <a:lnTo>
                    <a:pt x="1148" y="224"/>
                  </a:lnTo>
                  <a:lnTo>
                    <a:pt x="1149" y="224"/>
                  </a:lnTo>
                  <a:lnTo>
                    <a:pt x="1150" y="224"/>
                  </a:lnTo>
                  <a:lnTo>
                    <a:pt x="1151" y="223"/>
                  </a:lnTo>
                  <a:lnTo>
                    <a:pt x="1152" y="223"/>
                  </a:lnTo>
                  <a:lnTo>
                    <a:pt x="1153" y="222"/>
                  </a:lnTo>
                  <a:lnTo>
                    <a:pt x="1154" y="222"/>
                  </a:lnTo>
                  <a:lnTo>
                    <a:pt x="1154" y="222"/>
                  </a:lnTo>
                  <a:lnTo>
                    <a:pt x="1155" y="221"/>
                  </a:lnTo>
                  <a:lnTo>
                    <a:pt x="1156" y="221"/>
                  </a:lnTo>
                  <a:lnTo>
                    <a:pt x="1157" y="221"/>
                  </a:lnTo>
                  <a:lnTo>
                    <a:pt x="1158" y="220"/>
                  </a:lnTo>
                  <a:lnTo>
                    <a:pt x="1159" y="220"/>
                  </a:lnTo>
                  <a:lnTo>
                    <a:pt x="1160" y="219"/>
                  </a:lnTo>
                  <a:lnTo>
                    <a:pt x="1161" y="219"/>
                  </a:lnTo>
                  <a:lnTo>
                    <a:pt x="1161" y="219"/>
                  </a:lnTo>
                  <a:lnTo>
                    <a:pt x="1162" y="218"/>
                  </a:lnTo>
                  <a:lnTo>
                    <a:pt x="1163" y="218"/>
                  </a:lnTo>
                  <a:lnTo>
                    <a:pt x="1164" y="217"/>
                  </a:lnTo>
                  <a:lnTo>
                    <a:pt x="1165" y="217"/>
                  </a:lnTo>
                  <a:lnTo>
                    <a:pt x="1166" y="217"/>
                  </a:lnTo>
                  <a:lnTo>
                    <a:pt x="1167" y="216"/>
                  </a:lnTo>
                  <a:lnTo>
                    <a:pt x="1168" y="216"/>
                  </a:lnTo>
                  <a:lnTo>
                    <a:pt x="1168" y="216"/>
                  </a:lnTo>
                  <a:lnTo>
                    <a:pt x="1169" y="215"/>
                  </a:lnTo>
                  <a:lnTo>
                    <a:pt x="1170" y="215"/>
                  </a:lnTo>
                  <a:lnTo>
                    <a:pt x="1171" y="214"/>
                  </a:lnTo>
                  <a:lnTo>
                    <a:pt x="1172" y="214"/>
                  </a:lnTo>
                  <a:lnTo>
                    <a:pt x="1173" y="214"/>
                  </a:lnTo>
                  <a:lnTo>
                    <a:pt x="1174" y="213"/>
                  </a:lnTo>
                  <a:lnTo>
                    <a:pt x="1175" y="213"/>
                  </a:lnTo>
                  <a:lnTo>
                    <a:pt x="1175" y="213"/>
                  </a:lnTo>
                  <a:lnTo>
                    <a:pt x="1176" y="212"/>
                  </a:lnTo>
                  <a:lnTo>
                    <a:pt x="1177" y="212"/>
                  </a:lnTo>
                  <a:lnTo>
                    <a:pt x="1178" y="211"/>
                  </a:lnTo>
                  <a:lnTo>
                    <a:pt x="1178" y="211"/>
                  </a:lnTo>
                  <a:lnTo>
                    <a:pt x="1179" y="211"/>
                  </a:lnTo>
                  <a:lnTo>
                    <a:pt x="1180" y="211"/>
                  </a:lnTo>
                  <a:lnTo>
                    <a:pt x="1181" y="210"/>
                  </a:lnTo>
                  <a:lnTo>
                    <a:pt x="1182" y="210"/>
                  </a:lnTo>
                  <a:lnTo>
                    <a:pt x="1182" y="209"/>
                  </a:lnTo>
                  <a:lnTo>
                    <a:pt x="1183" y="209"/>
                  </a:lnTo>
                  <a:lnTo>
                    <a:pt x="1184" y="209"/>
                  </a:lnTo>
                  <a:lnTo>
                    <a:pt x="1185" y="208"/>
                  </a:lnTo>
                  <a:lnTo>
                    <a:pt x="1186" y="208"/>
                  </a:lnTo>
                  <a:lnTo>
                    <a:pt x="1187" y="208"/>
                  </a:lnTo>
                  <a:lnTo>
                    <a:pt x="1188" y="207"/>
                  </a:lnTo>
                  <a:lnTo>
                    <a:pt x="1189" y="207"/>
                  </a:lnTo>
                  <a:lnTo>
                    <a:pt x="1189" y="206"/>
                  </a:lnTo>
                  <a:lnTo>
                    <a:pt x="1190" y="206"/>
                  </a:lnTo>
                  <a:lnTo>
                    <a:pt x="1191" y="206"/>
                  </a:lnTo>
                  <a:lnTo>
                    <a:pt x="1192" y="205"/>
                  </a:lnTo>
                  <a:lnTo>
                    <a:pt x="1193" y="205"/>
                  </a:lnTo>
                  <a:lnTo>
                    <a:pt x="1194" y="204"/>
                  </a:lnTo>
                  <a:lnTo>
                    <a:pt x="1195" y="204"/>
                  </a:lnTo>
                  <a:lnTo>
                    <a:pt x="1196" y="204"/>
                  </a:lnTo>
                  <a:lnTo>
                    <a:pt x="1196" y="203"/>
                  </a:lnTo>
                  <a:lnTo>
                    <a:pt x="1197" y="203"/>
                  </a:lnTo>
                  <a:lnTo>
                    <a:pt x="1198" y="202"/>
                  </a:lnTo>
                  <a:lnTo>
                    <a:pt x="1199" y="202"/>
                  </a:lnTo>
                  <a:lnTo>
                    <a:pt x="1200" y="202"/>
                  </a:lnTo>
                  <a:lnTo>
                    <a:pt x="1201" y="201"/>
                  </a:lnTo>
                  <a:lnTo>
                    <a:pt x="1202" y="201"/>
                  </a:lnTo>
                  <a:lnTo>
                    <a:pt x="1202" y="201"/>
                  </a:lnTo>
                  <a:lnTo>
                    <a:pt x="1203" y="200"/>
                  </a:lnTo>
                  <a:lnTo>
                    <a:pt x="1204" y="200"/>
                  </a:lnTo>
                  <a:lnTo>
                    <a:pt x="1205" y="199"/>
                  </a:lnTo>
                  <a:lnTo>
                    <a:pt x="1206" y="199"/>
                  </a:lnTo>
                  <a:lnTo>
                    <a:pt x="1207" y="199"/>
                  </a:lnTo>
                  <a:lnTo>
                    <a:pt x="1208" y="198"/>
                  </a:lnTo>
                  <a:lnTo>
                    <a:pt x="1209" y="198"/>
                  </a:lnTo>
                  <a:lnTo>
                    <a:pt x="1209" y="197"/>
                  </a:lnTo>
                  <a:lnTo>
                    <a:pt x="1210" y="197"/>
                  </a:lnTo>
                  <a:lnTo>
                    <a:pt x="1211" y="197"/>
                  </a:lnTo>
                  <a:lnTo>
                    <a:pt x="1212" y="196"/>
                  </a:lnTo>
                  <a:lnTo>
                    <a:pt x="1213" y="196"/>
                  </a:lnTo>
                  <a:lnTo>
                    <a:pt x="1214" y="195"/>
                  </a:lnTo>
                  <a:lnTo>
                    <a:pt x="1215" y="195"/>
                  </a:lnTo>
                  <a:lnTo>
                    <a:pt x="1216" y="195"/>
                  </a:lnTo>
                  <a:lnTo>
                    <a:pt x="1216" y="194"/>
                  </a:lnTo>
                  <a:lnTo>
                    <a:pt x="1217" y="194"/>
                  </a:lnTo>
                  <a:lnTo>
                    <a:pt x="1218" y="194"/>
                  </a:lnTo>
                  <a:lnTo>
                    <a:pt x="1219" y="193"/>
                  </a:lnTo>
                  <a:lnTo>
                    <a:pt x="1220" y="193"/>
                  </a:lnTo>
                  <a:lnTo>
                    <a:pt x="1221" y="192"/>
                  </a:lnTo>
                  <a:lnTo>
                    <a:pt x="1222" y="192"/>
                  </a:lnTo>
                  <a:lnTo>
                    <a:pt x="1223" y="192"/>
                  </a:lnTo>
                  <a:lnTo>
                    <a:pt x="1223" y="191"/>
                  </a:lnTo>
                  <a:lnTo>
                    <a:pt x="1224" y="191"/>
                  </a:lnTo>
                  <a:lnTo>
                    <a:pt x="1225" y="190"/>
                  </a:lnTo>
                  <a:lnTo>
                    <a:pt x="1226" y="190"/>
                  </a:lnTo>
                  <a:lnTo>
                    <a:pt x="1227" y="190"/>
                  </a:lnTo>
                  <a:lnTo>
                    <a:pt x="1228" y="189"/>
                  </a:lnTo>
                  <a:lnTo>
                    <a:pt x="1229" y="189"/>
                  </a:lnTo>
                  <a:lnTo>
                    <a:pt x="1230" y="188"/>
                  </a:lnTo>
                  <a:lnTo>
                    <a:pt x="1230" y="188"/>
                  </a:lnTo>
                  <a:lnTo>
                    <a:pt x="1231" y="188"/>
                  </a:lnTo>
                  <a:lnTo>
                    <a:pt x="1232" y="187"/>
                  </a:lnTo>
                  <a:lnTo>
                    <a:pt x="1233" y="187"/>
                  </a:lnTo>
                  <a:lnTo>
                    <a:pt x="1234" y="186"/>
                  </a:lnTo>
                  <a:lnTo>
                    <a:pt x="1235" y="186"/>
                  </a:lnTo>
                  <a:lnTo>
                    <a:pt x="1236" y="186"/>
                  </a:lnTo>
                  <a:lnTo>
                    <a:pt x="1237" y="185"/>
                  </a:lnTo>
                  <a:lnTo>
                    <a:pt x="1237" y="185"/>
                  </a:lnTo>
                  <a:lnTo>
                    <a:pt x="1238" y="184"/>
                  </a:lnTo>
                  <a:lnTo>
                    <a:pt x="1239" y="184"/>
                  </a:lnTo>
                  <a:lnTo>
                    <a:pt x="1240" y="184"/>
                  </a:lnTo>
                  <a:lnTo>
                    <a:pt x="1241" y="183"/>
                  </a:lnTo>
                  <a:lnTo>
                    <a:pt x="1242" y="183"/>
                  </a:lnTo>
                  <a:lnTo>
                    <a:pt x="1243" y="182"/>
                  </a:lnTo>
                  <a:lnTo>
                    <a:pt x="1244" y="182"/>
                  </a:lnTo>
                  <a:lnTo>
                    <a:pt x="1244" y="182"/>
                  </a:lnTo>
                  <a:lnTo>
                    <a:pt x="1245" y="181"/>
                  </a:lnTo>
                  <a:lnTo>
                    <a:pt x="1246" y="181"/>
                  </a:lnTo>
                  <a:lnTo>
                    <a:pt x="1247" y="180"/>
                  </a:lnTo>
                  <a:lnTo>
                    <a:pt x="1248" y="180"/>
                  </a:lnTo>
                  <a:lnTo>
                    <a:pt x="1249" y="180"/>
                  </a:lnTo>
                  <a:lnTo>
                    <a:pt x="1250" y="179"/>
                  </a:lnTo>
                  <a:lnTo>
                    <a:pt x="1251" y="179"/>
                  </a:lnTo>
                  <a:lnTo>
                    <a:pt x="1251" y="178"/>
                  </a:lnTo>
                  <a:lnTo>
                    <a:pt x="1252" y="178"/>
                  </a:lnTo>
                  <a:lnTo>
                    <a:pt x="1253" y="178"/>
                  </a:lnTo>
                  <a:lnTo>
                    <a:pt x="1254" y="177"/>
                  </a:lnTo>
                  <a:lnTo>
                    <a:pt x="1255" y="177"/>
                  </a:lnTo>
                  <a:lnTo>
                    <a:pt x="1256" y="176"/>
                  </a:lnTo>
                  <a:lnTo>
                    <a:pt x="1257" y="176"/>
                  </a:lnTo>
                  <a:lnTo>
                    <a:pt x="1257" y="176"/>
                  </a:lnTo>
                  <a:lnTo>
                    <a:pt x="1258" y="175"/>
                  </a:lnTo>
                  <a:lnTo>
                    <a:pt x="1259" y="175"/>
                  </a:lnTo>
                  <a:lnTo>
                    <a:pt x="1260" y="174"/>
                  </a:lnTo>
                  <a:lnTo>
                    <a:pt x="1261" y="174"/>
                  </a:lnTo>
                  <a:lnTo>
                    <a:pt x="1262" y="174"/>
                  </a:lnTo>
                  <a:lnTo>
                    <a:pt x="1263" y="173"/>
                  </a:lnTo>
                  <a:lnTo>
                    <a:pt x="1264" y="173"/>
                  </a:lnTo>
                  <a:lnTo>
                    <a:pt x="1264" y="172"/>
                  </a:lnTo>
                  <a:lnTo>
                    <a:pt x="1265" y="172"/>
                  </a:lnTo>
                  <a:lnTo>
                    <a:pt x="1266" y="172"/>
                  </a:lnTo>
                  <a:lnTo>
                    <a:pt x="1267" y="171"/>
                  </a:lnTo>
                  <a:lnTo>
                    <a:pt x="1268" y="171"/>
                  </a:lnTo>
                  <a:lnTo>
                    <a:pt x="1269" y="170"/>
                  </a:lnTo>
                  <a:lnTo>
                    <a:pt x="1270" y="170"/>
                  </a:lnTo>
                  <a:lnTo>
                    <a:pt x="1271" y="170"/>
                  </a:lnTo>
                  <a:lnTo>
                    <a:pt x="1271" y="169"/>
                  </a:lnTo>
                  <a:lnTo>
                    <a:pt x="1272" y="169"/>
                  </a:lnTo>
                  <a:lnTo>
                    <a:pt x="1273" y="168"/>
                  </a:lnTo>
                  <a:lnTo>
                    <a:pt x="1274" y="168"/>
                  </a:lnTo>
                  <a:lnTo>
                    <a:pt x="1275" y="168"/>
                  </a:lnTo>
                  <a:lnTo>
                    <a:pt x="1276" y="167"/>
                  </a:lnTo>
                  <a:lnTo>
                    <a:pt x="1277" y="167"/>
                  </a:lnTo>
                  <a:lnTo>
                    <a:pt x="1278" y="166"/>
                  </a:lnTo>
                  <a:lnTo>
                    <a:pt x="1278" y="166"/>
                  </a:lnTo>
                  <a:lnTo>
                    <a:pt x="1279" y="166"/>
                  </a:lnTo>
                  <a:lnTo>
                    <a:pt x="1280" y="165"/>
                  </a:lnTo>
                  <a:lnTo>
                    <a:pt x="1281" y="165"/>
                  </a:lnTo>
                  <a:lnTo>
                    <a:pt x="1282" y="164"/>
                  </a:lnTo>
                  <a:lnTo>
                    <a:pt x="1282" y="164"/>
                  </a:lnTo>
                  <a:lnTo>
                    <a:pt x="1283" y="164"/>
                  </a:lnTo>
                  <a:lnTo>
                    <a:pt x="1284" y="164"/>
                  </a:lnTo>
                  <a:lnTo>
                    <a:pt x="1285" y="163"/>
                  </a:lnTo>
                  <a:lnTo>
                    <a:pt x="1285" y="163"/>
                  </a:lnTo>
                  <a:lnTo>
                    <a:pt x="1286" y="162"/>
                  </a:lnTo>
                  <a:lnTo>
                    <a:pt x="1287" y="162"/>
                  </a:lnTo>
                  <a:lnTo>
                    <a:pt x="1288" y="162"/>
                  </a:lnTo>
                  <a:lnTo>
                    <a:pt x="1289" y="161"/>
                  </a:lnTo>
                  <a:lnTo>
                    <a:pt x="1290" y="161"/>
                  </a:lnTo>
                  <a:lnTo>
                    <a:pt x="1291" y="160"/>
                  </a:lnTo>
                  <a:lnTo>
                    <a:pt x="1292" y="160"/>
                  </a:lnTo>
                  <a:lnTo>
                    <a:pt x="1292" y="160"/>
                  </a:lnTo>
                  <a:lnTo>
                    <a:pt x="1293" y="159"/>
                  </a:lnTo>
                  <a:lnTo>
                    <a:pt x="1294" y="159"/>
                  </a:lnTo>
                  <a:lnTo>
                    <a:pt x="1295" y="158"/>
                  </a:lnTo>
                  <a:lnTo>
                    <a:pt x="1296" y="158"/>
                  </a:lnTo>
                  <a:lnTo>
                    <a:pt x="1297" y="157"/>
                  </a:lnTo>
                  <a:lnTo>
                    <a:pt x="1298" y="157"/>
                  </a:lnTo>
                  <a:lnTo>
                    <a:pt x="1299" y="157"/>
                  </a:lnTo>
                  <a:lnTo>
                    <a:pt x="1299" y="156"/>
                  </a:lnTo>
                  <a:lnTo>
                    <a:pt x="1300" y="156"/>
                  </a:lnTo>
                  <a:lnTo>
                    <a:pt x="1301" y="155"/>
                  </a:lnTo>
                  <a:lnTo>
                    <a:pt x="1302" y="155"/>
                  </a:lnTo>
                  <a:lnTo>
                    <a:pt x="1303" y="155"/>
                  </a:lnTo>
                  <a:lnTo>
                    <a:pt x="1304" y="154"/>
                  </a:lnTo>
                  <a:lnTo>
                    <a:pt x="1305" y="154"/>
                  </a:lnTo>
                  <a:lnTo>
                    <a:pt x="1306" y="153"/>
                  </a:lnTo>
                  <a:lnTo>
                    <a:pt x="1306" y="153"/>
                  </a:lnTo>
                  <a:lnTo>
                    <a:pt x="1307" y="153"/>
                  </a:lnTo>
                  <a:lnTo>
                    <a:pt x="1308" y="152"/>
                  </a:lnTo>
                  <a:lnTo>
                    <a:pt x="1309" y="152"/>
                  </a:lnTo>
                  <a:lnTo>
                    <a:pt x="1310" y="151"/>
                  </a:lnTo>
                  <a:lnTo>
                    <a:pt x="1311" y="151"/>
                  </a:lnTo>
                  <a:lnTo>
                    <a:pt x="1312" y="151"/>
                  </a:lnTo>
                  <a:lnTo>
                    <a:pt x="1313" y="150"/>
                  </a:lnTo>
                  <a:lnTo>
                    <a:pt x="1313" y="150"/>
                  </a:lnTo>
                  <a:lnTo>
                    <a:pt x="1314" y="149"/>
                  </a:lnTo>
                  <a:lnTo>
                    <a:pt x="1315" y="149"/>
                  </a:lnTo>
                  <a:lnTo>
                    <a:pt x="1316" y="148"/>
                  </a:lnTo>
                  <a:lnTo>
                    <a:pt x="1317" y="148"/>
                  </a:lnTo>
                  <a:lnTo>
                    <a:pt x="1318" y="148"/>
                  </a:lnTo>
                  <a:lnTo>
                    <a:pt x="1319" y="147"/>
                  </a:lnTo>
                  <a:lnTo>
                    <a:pt x="1319" y="147"/>
                  </a:lnTo>
                  <a:lnTo>
                    <a:pt x="1320" y="146"/>
                  </a:lnTo>
                  <a:lnTo>
                    <a:pt x="1321" y="146"/>
                  </a:lnTo>
                  <a:lnTo>
                    <a:pt x="1322" y="146"/>
                  </a:lnTo>
                  <a:lnTo>
                    <a:pt x="1323" y="145"/>
                  </a:lnTo>
                  <a:lnTo>
                    <a:pt x="1324" y="145"/>
                  </a:lnTo>
                  <a:lnTo>
                    <a:pt x="1325" y="144"/>
                  </a:lnTo>
                  <a:lnTo>
                    <a:pt x="1326" y="144"/>
                  </a:lnTo>
                  <a:lnTo>
                    <a:pt x="1326" y="144"/>
                  </a:lnTo>
                  <a:lnTo>
                    <a:pt x="1327" y="143"/>
                  </a:lnTo>
                  <a:lnTo>
                    <a:pt x="1328" y="143"/>
                  </a:lnTo>
                  <a:lnTo>
                    <a:pt x="1329" y="142"/>
                  </a:lnTo>
                  <a:lnTo>
                    <a:pt x="1330" y="142"/>
                  </a:lnTo>
                  <a:lnTo>
                    <a:pt x="1331" y="141"/>
                  </a:lnTo>
                  <a:lnTo>
                    <a:pt x="1332" y="141"/>
                  </a:lnTo>
                  <a:lnTo>
                    <a:pt x="1333" y="141"/>
                  </a:lnTo>
                  <a:lnTo>
                    <a:pt x="1333" y="140"/>
                  </a:lnTo>
                  <a:lnTo>
                    <a:pt x="1334" y="140"/>
                  </a:lnTo>
                  <a:lnTo>
                    <a:pt x="1335" y="139"/>
                  </a:lnTo>
                  <a:lnTo>
                    <a:pt x="1336" y="139"/>
                  </a:lnTo>
                  <a:lnTo>
                    <a:pt x="1337" y="139"/>
                  </a:lnTo>
                  <a:lnTo>
                    <a:pt x="1338" y="138"/>
                  </a:lnTo>
                  <a:lnTo>
                    <a:pt x="1339" y="138"/>
                  </a:lnTo>
                  <a:lnTo>
                    <a:pt x="1340" y="137"/>
                  </a:lnTo>
                  <a:lnTo>
                    <a:pt x="1340" y="137"/>
                  </a:lnTo>
                  <a:lnTo>
                    <a:pt x="1341" y="136"/>
                  </a:lnTo>
                  <a:lnTo>
                    <a:pt x="1342" y="136"/>
                  </a:lnTo>
                  <a:lnTo>
                    <a:pt x="1343" y="136"/>
                  </a:lnTo>
                  <a:lnTo>
                    <a:pt x="1344" y="135"/>
                  </a:lnTo>
                  <a:lnTo>
                    <a:pt x="1345" y="135"/>
                  </a:lnTo>
                  <a:lnTo>
                    <a:pt x="1346" y="134"/>
                  </a:lnTo>
                  <a:lnTo>
                    <a:pt x="1347" y="134"/>
                  </a:lnTo>
                  <a:lnTo>
                    <a:pt x="1347" y="134"/>
                  </a:lnTo>
                  <a:lnTo>
                    <a:pt x="1348" y="133"/>
                  </a:lnTo>
                  <a:lnTo>
                    <a:pt x="1349" y="133"/>
                  </a:lnTo>
                  <a:lnTo>
                    <a:pt x="1350" y="132"/>
                  </a:lnTo>
                  <a:lnTo>
                    <a:pt x="1351" y="132"/>
                  </a:lnTo>
                  <a:lnTo>
                    <a:pt x="1352" y="131"/>
                  </a:lnTo>
                  <a:lnTo>
                    <a:pt x="1353" y="131"/>
                  </a:lnTo>
                  <a:lnTo>
                    <a:pt x="1354" y="131"/>
                  </a:lnTo>
                  <a:lnTo>
                    <a:pt x="1354" y="130"/>
                  </a:lnTo>
                  <a:lnTo>
                    <a:pt x="1355" y="130"/>
                  </a:lnTo>
                  <a:lnTo>
                    <a:pt x="1356" y="129"/>
                  </a:lnTo>
                  <a:lnTo>
                    <a:pt x="1357" y="129"/>
                  </a:lnTo>
                  <a:lnTo>
                    <a:pt x="1358" y="128"/>
                  </a:lnTo>
                  <a:lnTo>
                    <a:pt x="1359" y="128"/>
                  </a:lnTo>
                  <a:lnTo>
                    <a:pt x="1360" y="128"/>
                  </a:lnTo>
                  <a:lnTo>
                    <a:pt x="1361" y="127"/>
                  </a:lnTo>
                  <a:lnTo>
                    <a:pt x="1361" y="127"/>
                  </a:lnTo>
                  <a:lnTo>
                    <a:pt x="1362" y="126"/>
                  </a:lnTo>
                  <a:lnTo>
                    <a:pt x="1363" y="126"/>
                  </a:lnTo>
                  <a:lnTo>
                    <a:pt x="1364" y="126"/>
                  </a:lnTo>
                  <a:lnTo>
                    <a:pt x="1365" y="125"/>
                  </a:lnTo>
                  <a:lnTo>
                    <a:pt x="1366" y="125"/>
                  </a:lnTo>
                  <a:lnTo>
                    <a:pt x="1367" y="124"/>
                  </a:lnTo>
                  <a:lnTo>
                    <a:pt x="1368" y="124"/>
                  </a:lnTo>
                  <a:lnTo>
                    <a:pt x="1368" y="123"/>
                  </a:lnTo>
                  <a:lnTo>
                    <a:pt x="1369" y="123"/>
                  </a:lnTo>
                  <a:lnTo>
                    <a:pt x="1370" y="123"/>
                  </a:lnTo>
                  <a:lnTo>
                    <a:pt x="1371" y="122"/>
                  </a:lnTo>
                  <a:lnTo>
                    <a:pt x="1372" y="122"/>
                  </a:lnTo>
                  <a:lnTo>
                    <a:pt x="1373" y="121"/>
                  </a:lnTo>
                  <a:lnTo>
                    <a:pt x="1374" y="121"/>
                  </a:lnTo>
                  <a:lnTo>
                    <a:pt x="1375" y="120"/>
                  </a:lnTo>
                  <a:lnTo>
                    <a:pt x="1375" y="120"/>
                  </a:lnTo>
                  <a:lnTo>
                    <a:pt x="1376" y="120"/>
                  </a:lnTo>
                  <a:lnTo>
                    <a:pt x="1377" y="119"/>
                  </a:lnTo>
                  <a:lnTo>
                    <a:pt x="1378" y="119"/>
                  </a:lnTo>
                  <a:lnTo>
                    <a:pt x="1379" y="118"/>
                  </a:lnTo>
                  <a:lnTo>
                    <a:pt x="1380" y="118"/>
                  </a:lnTo>
                  <a:lnTo>
                    <a:pt x="1381" y="117"/>
                  </a:lnTo>
                  <a:lnTo>
                    <a:pt x="1381" y="117"/>
                  </a:lnTo>
                  <a:lnTo>
                    <a:pt x="1382" y="117"/>
                  </a:lnTo>
                  <a:lnTo>
                    <a:pt x="1383" y="116"/>
                  </a:lnTo>
                  <a:lnTo>
                    <a:pt x="1384" y="116"/>
                  </a:lnTo>
                  <a:lnTo>
                    <a:pt x="1385" y="115"/>
                  </a:lnTo>
                  <a:lnTo>
                    <a:pt x="1386" y="115"/>
                  </a:lnTo>
                  <a:lnTo>
                    <a:pt x="1386" y="115"/>
                  </a:lnTo>
                  <a:lnTo>
                    <a:pt x="1387" y="114"/>
                  </a:lnTo>
                  <a:lnTo>
                    <a:pt x="1388" y="114"/>
                  </a:lnTo>
                  <a:lnTo>
                    <a:pt x="1388" y="114"/>
                  </a:lnTo>
                  <a:lnTo>
                    <a:pt x="1389" y="113"/>
                  </a:lnTo>
                  <a:lnTo>
                    <a:pt x="1390" y="113"/>
                  </a:lnTo>
                  <a:lnTo>
                    <a:pt x="1391" y="112"/>
                  </a:lnTo>
                  <a:lnTo>
                    <a:pt x="1392" y="112"/>
                  </a:lnTo>
                  <a:lnTo>
                    <a:pt x="1393" y="111"/>
                  </a:lnTo>
                  <a:lnTo>
                    <a:pt x="1394" y="111"/>
                  </a:lnTo>
                  <a:lnTo>
                    <a:pt x="1395" y="111"/>
                  </a:lnTo>
                  <a:lnTo>
                    <a:pt x="1395" y="110"/>
                  </a:lnTo>
                  <a:lnTo>
                    <a:pt x="1396" y="110"/>
                  </a:lnTo>
                  <a:lnTo>
                    <a:pt x="1397" y="109"/>
                  </a:lnTo>
                  <a:lnTo>
                    <a:pt x="1398" y="109"/>
                  </a:lnTo>
                  <a:lnTo>
                    <a:pt x="1399" y="108"/>
                  </a:lnTo>
                  <a:lnTo>
                    <a:pt x="1400" y="108"/>
                  </a:lnTo>
                  <a:lnTo>
                    <a:pt x="1401" y="108"/>
                  </a:lnTo>
                  <a:lnTo>
                    <a:pt x="1402" y="107"/>
                  </a:lnTo>
                  <a:lnTo>
                    <a:pt x="1402" y="107"/>
                  </a:lnTo>
                  <a:lnTo>
                    <a:pt x="1403" y="106"/>
                  </a:lnTo>
                  <a:lnTo>
                    <a:pt x="1404" y="106"/>
                  </a:lnTo>
                  <a:lnTo>
                    <a:pt x="1405" y="105"/>
                  </a:lnTo>
                  <a:lnTo>
                    <a:pt x="1406" y="105"/>
                  </a:lnTo>
                  <a:lnTo>
                    <a:pt x="1407" y="105"/>
                  </a:lnTo>
                  <a:lnTo>
                    <a:pt x="1408" y="104"/>
                  </a:lnTo>
                  <a:lnTo>
                    <a:pt x="1409" y="104"/>
                  </a:lnTo>
                  <a:lnTo>
                    <a:pt x="1409" y="103"/>
                  </a:lnTo>
                  <a:lnTo>
                    <a:pt x="1410" y="103"/>
                  </a:lnTo>
                  <a:lnTo>
                    <a:pt x="1411" y="102"/>
                  </a:lnTo>
                  <a:lnTo>
                    <a:pt x="1412" y="102"/>
                  </a:lnTo>
                  <a:lnTo>
                    <a:pt x="1413" y="102"/>
                  </a:lnTo>
                  <a:lnTo>
                    <a:pt x="1414" y="101"/>
                  </a:lnTo>
                  <a:lnTo>
                    <a:pt x="1415" y="101"/>
                  </a:lnTo>
                  <a:lnTo>
                    <a:pt x="1416" y="100"/>
                  </a:lnTo>
                  <a:lnTo>
                    <a:pt x="1416" y="100"/>
                  </a:lnTo>
                  <a:lnTo>
                    <a:pt x="1417" y="99"/>
                  </a:lnTo>
                  <a:lnTo>
                    <a:pt x="1418" y="99"/>
                  </a:lnTo>
                  <a:lnTo>
                    <a:pt x="1419" y="99"/>
                  </a:lnTo>
                  <a:lnTo>
                    <a:pt x="1420" y="98"/>
                  </a:lnTo>
                  <a:lnTo>
                    <a:pt x="1421" y="98"/>
                  </a:lnTo>
                  <a:lnTo>
                    <a:pt x="1422" y="97"/>
                  </a:lnTo>
                  <a:lnTo>
                    <a:pt x="1423" y="97"/>
                  </a:lnTo>
                  <a:lnTo>
                    <a:pt x="1423" y="96"/>
                  </a:lnTo>
                  <a:lnTo>
                    <a:pt x="1424" y="96"/>
                  </a:lnTo>
                  <a:lnTo>
                    <a:pt x="1425" y="95"/>
                  </a:lnTo>
                  <a:lnTo>
                    <a:pt x="1426" y="95"/>
                  </a:lnTo>
                  <a:lnTo>
                    <a:pt x="1427" y="95"/>
                  </a:lnTo>
                  <a:lnTo>
                    <a:pt x="1428" y="94"/>
                  </a:lnTo>
                  <a:lnTo>
                    <a:pt x="1429" y="94"/>
                  </a:lnTo>
                  <a:lnTo>
                    <a:pt x="1430" y="93"/>
                  </a:lnTo>
                  <a:lnTo>
                    <a:pt x="1430" y="93"/>
                  </a:lnTo>
                  <a:lnTo>
                    <a:pt x="1431" y="92"/>
                  </a:lnTo>
                  <a:lnTo>
                    <a:pt x="1432" y="92"/>
                  </a:lnTo>
                  <a:lnTo>
                    <a:pt x="1433" y="92"/>
                  </a:lnTo>
                  <a:lnTo>
                    <a:pt x="1434" y="91"/>
                  </a:lnTo>
                  <a:lnTo>
                    <a:pt x="1435" y="91"/>
                  </a:lnTo>
                  <a:lnTo>
                    <a:pt x="1436" y="90"/>
                  </a:lnTo>
                  <a:lnTo>
                    <a:pt x="1437" y="90"/>
                  </a:lnTo>
                  <a:lnTo>
                    <a:pt x="1437" y="89"/>
                  </a:lnTo>
                  <a:lnTo>
                    <a:pt x="1438" y="89"/>
                  </a:lnTo>
                  <a:lnTo>
                    <a:pt x="1439" y="88"/>
                  </a:lnTo>
                  <a:lnTo>
                    <a:pt x="1440" y="88"/>
                  </a:lnTo>
                  <a:lnTo>
                    <a:pt x="1441" y="88"/>
                  </a:lnTo>
                  <a:lnTo>
                    <a:pt x="1442" y="87"/>
                  </a:lnTo>
                  <a:lnTo>
                    <a:pt x="1443" y="87"/>
                  </a:lnTo>
                  <a:lnTo>
                    <a:pt x="1443" y="86"/>
                  </a:lnTo>
                  <a:lnTo>
                    <a:pt x="1444" y="86"/>
                  </a:lnTo>
                  <a:lnTo>
                    <a:pt x="1445" y="85"/>
                  </a:lnTo>
                  <a:lnTo>
                    <a:pt x="1446" y="85"/>
                  </a:lnTo>
                  <a:lnTo>
                    <a:pt x="1447" y="85"/>
                  </a:lnTo>
                  <a:lnTo>
                    <a:pt x="1448" y="84"/>
                  </a:lnTo>
                  <a:lnTo>
                    <a:pt x="1449" y="84"/>
                  </a:lnTo>
                  <a:lnTo>
                    <a:pt x="1450" y="83"/>
                  </a:lnTo>
                  <a:lnTo>
                    <a:pt x="1450" y="83"/>
                  </a:lnTo>
                  <a:lnTo>
                    <a:pt x="1451" y="82"/>
                  </a:lnTo>
                  <a:lnTo>
                    <a:pt x="1452" y="82"/>
                  </a:lnTo>
                  <a:lnTo>
                    <a:pt x="1453" y="81"/>
                  </a:lnTo>
                  <a:lnTo>
                    <a:pt x="1454" y="81"/>
                  </a:lnTo>
                  <a:lnTo>
                    <a:pt x="1455" y="81"/>
                  </a:lnTo>
                  <a:lnTo>
                    <a:pt x="1456" y="80"/>
                  </a:lnTo>
                  <a:lnTo>
                    <a:pt x="1457" y="80"/>
                  </a:lnTo>
                  <a:lnTo>
                    <a:pt x="1457" y="79"/>
                  </a:lnTo>
                  <a:lnTo>
                    <a:pt x="1458" y="79"/>
                  </a:lnTo>
                  <a:lnTo>
                    <a:pt x="1459" y="78"/>
                  </a:lnTo>
                  <a:lnTo>
                    <a:pt x="1460" y="78"/>
                  </a:lnTo>
                  <a:lnTo>
                    <a:pt x="1461" y="77"/>
                  </a:lnTo>
                  <a:lnTo>
                    <a:pt x="1462" y="77"/>
                  </a:lnTo>
                  <a:lnTo>
                    <a:pt x="1463" y="77"/>
                  </a:lnTo>
                  <a:lnTo>
                    <a:pt x="1464" y="76"/>
                  </a:lnTo>
                  <a:lnTo>
                    <a:pt x="1464" y="76"/>
                  </a:lnTo>
                  <a:lnTo>
                    <a:pt x="1465" y="75"/>
                  </a:lnTo>
                  <a:lnTo>
                    <a:pt x="1466" y="75"/>
                  </a:lnTo>
                  <a:lnTo>
                    <a:pt x="1467" y="74"/>
                  </a:lnTo>
                  <a:lnTo>
                    <a:pt x="1468" y="74"/>
                  </a:lnTo>
                  <a:lnTo>
                    <a:pt x="1469" y="73"/>
                  </a:lnTo>
                  <a:lnTo>
                    <a:pt x="1470" y="73"/>
                  </a:lnTo>
                  <a:lnTo>
                    <a:pt x="1471" y="73"/>
                  </a:lnTo>
                  <a:lnTo>
                    <a:pt x="1471" y="72"/>
                  </a:lnTo>
                  <a:lnTo>
                    <a:pt x="1472" y="72"/>
                  </a:lnTo>
                  <a:lnTo>
                    <a:pt x="1473" y="71"/>
                  </a:lnTo>
                  <a:lnTo>
                    <a:pt x="1474" y="71"/>
                  </a:lnTo>
                  <a:lnTo>
                    <a:pt x="1475" y="70"/>
                  </a:lnTo>
                  <a:lnTo>
                    <a:pt x="1476" y="70"/>
                  </a:lnTo>
                  <a:lnTo>
                    <a:pt x="1477" y="69"/>
                  </a:lnTo>
                  <a:lnTo>
                    <a:pt x="1478" y="69"/>
                  </a:lnTo>
                  <a:lnTo>
                    <a:pt x="1478" y="69"/>
                  </a:lnTo>
                  <a:lnTo>
                    <a:pt x="1479" y="68"/>
                  </a:lnTo>
                  <a:lnTo>
                    <a:pt x="1480" y="68"/>
                  </a:lnTo>
                  <a:lnTo>
                    <a:pt x="1481" y="67"/>
                  </a:lnTo>
                  <a:lnTo>
                    <a:pt x="1482" y="67"/>
                  </a:lnTo>
                  <a:lnTo>
                    <a:pt x="1483" y="66"/>
                  </a:lnTo>
                  <a:lnTo>
                    <a:pt x="1484" y="66"/>
                  </a:lnTo>
                  <a:lnTo>
                    <a:pt x="1485" y="65"/>
                  </a:lnTo>
                  <a:lnTo>
                    <a:pt x="1485" y="65"/>
                  </a:lnTo>
                  <a:lnTo>
                    <a:pt x="1486" y="65"/>
                  </a:lnTo>
                  <a:lnTo>
                    <a:pt x="1487" y="64"/>
                  </a:lnTo>
                  <a:lnTo>
                    <a:pt x="1488" y="64"/>
                  </a:lnTo>
                  <a:lnTo>
                    <a:pt x="1489" y="63"/>
                  </a:lnTo>
                  <a:lnTo>
                    <a:pt x="1490" y="63"/>
                  </a:lnTo>
                  <a:lnTo>
                    <a:pt x="1490" y="63"/>
                  </a:lnTo>
                  <a:lnTo>
                    <a:pt x="1491" y="62"/>
                  </a:lnTo>
                  <a:lnTo>
                    <a:pt x="1492" y="62"/>
                  </a:lnTo>
                  <a:lnTo>
                    <a:pt x="1492" y="61"/>
                  </a:lnTo>
                  <a:lnTo>
                    <a:pt x="1493" y="61"/>
                  </a:lnTo>
                  <a:lnTo>
                    <a:pt x="1494" y="61"/>
                  </a:lnTo>
                  <a:lnTo>
                    <a:pt x="1495" y="60"/>
                  </a:lnTo>
                  <a:lnTo>
                    <a:pt x="1496" y="60"/>
                  </a:lnTo>
                  <a:lnTo>
                    <a:pt x="1497" y="59"/>
                  </a:lnTo>
                  <a:lnTo>
                    <a:pt x="1498" y="59"/>
                  </a:lnTo>
                  <a:lnTo>
                    <a:pt x="1499" y="58"/>
                  </a:lnTo>
                  <a:lnTo>
                    <a:pt x="1499" y="58"/>
                  </a:lnTo>
                  <a:lnTo>
                    <a:pt x="1500" y="57"/>
                  </a:lnTo>
                  <a:lnTo>
                    <a:pt x="1501" y="57"/>
                  </a:lnTo>
                  <a:lnTo>
                    <a:pt x="1502" y="56"/>
                  </a:lnTo>
                  <a:lnTo>
                    <a:pt x="1503" y="56"/>
                  </a:lnTo>
                  <a:lnTo>
                    <a:pt x="1504" y="56"/>
                  </a:lnTo>
                  <a:lnTo>
                    <a:pt x="1505" y="55"/>
                  </a:lnTo>
                  <a:lnTo>
                    <a:pt x="1505" y="55"/>
                  </a:lnTo>
                  <a:lnTo>
                    <a:pt x="1506" y="54"/>
                  </a:lnTo>
                  <a:lnTo>
                    <a:pt x="1507" y="54"/>
                  </a:lnTo>
                  <a:lnTo>
                    <a:pt x="1508" y="53"/>
                  </a:lnTo>
                  <a:lnTo>
                    <a:pt x="1509" y="53"/>
                  </a:lnTo>
                  <a:lnTo>
                    <a:pt x="1510" y="52"/>
                  </a:lnTo>
                  <a:lnTo>
                    <a:pt x="1511" y="52"/>
                  </a:lnTo>
                  <a:lnTo>
                    <a:pt x="1512" y="51"/>
                  </a:lnTo>
                  <a:lnTo>
                    <a:pt x="1512" y="51"/>
                  </a:lnTo>
                  <a:lnTo>
                    <a:pt x="1513" y="51"/>
                  </a:lnTo>
                  <a:lnTo>
                    <a:pt x="1514" y="50"/>
                  </a:lnTo>
                  <a:lnTo>
                    <a:pt x="1515" y="50"/>
                  </a:lnTo>
                  <a:lnTo>
                    <a:pt x="1516" y="49"/>
                  </a:lnTo>
                  <a:lnTo>
                    <a:pt x="1517" y="49"/>
                  </a:lnTo>
                  <a:lnTo>
                    <a:pt x="1518" y="48"/>
                  </a:lnTo>
                  <a:lnTo>
                    <a:pt x="1519" y="48"/>
                  </a:lnTo>
                  <a:lnTo>
                    <a:pt x="1519" y="47"/>
                  </a:lnTo>
                  <a:lnTo>
                    <a:pt x="1520" y="47"/>
                  </a:lnTo>
                  <a:lnTo>
                    <a:pt x="1521" y="46"/>
                  </a:lnTo>
                  <a:lnTo>
                    <a:pt x="1522" y="46"/>
                  </a:lnTo>
                  <a:lnTo>
                    <a:pt x="1523" y="46"/>
                  </a:lnTo>
                  <a:lnTo>
                    <a:pt x="1524" y="45"/>
                  </a:lnTo>
                  <a:lnTo>
                    <a:pt x="1525" y="45"/>
                  </a:lnTo>
                  <a:lnTo>
                    <a:pt x="1526" y="44"/>
                  </a:lnTo>
                  <a:lnTo>
                    <a:pt x="1526" y="44"/>
                  </a:lnTo>
                  <a:lnTo>
                    <a:pt x="1527" y="43"/>
                  </a:lnTo>
                  <a:lnTo>
                    <a:pt x="1528" y="43"/>
                  </a:lnTo>
                  <a:lnTo>
                    <a:pt x="1529" y="42"/>
                  </a:lnTo>
                  <a:lnTo>
                    <a:pt x="1530" y="42"/>
                  </a:lnTo>
                  <a:lnTo>
                    <a:pt x="1531" y="41"/>
                  </a:lnTo>
                  <a:lnTo>
                    <a:pt x="1532" y="41"/>
                  </a:lnTo>
                  <a:lnTo>
                    <a:pt x="1533" y="41"/>
                  </a:lnTo>
                  <a:lnTo>
                    <a:pt x="1533" y="40"/>
                  </a:lnTo>
                  <a:lnTo>
                    <a:pt x="1534" y="40"/>
                  </a:lnTo>
                  <a:lnTo>
                    <a:pt x="1535" y="39"/>
                  </a:lnTo>
                  <a:lnTo>
                    <a:pt x="1536" y="39"/>
                  </a:lnTo>
                  <a:lnTo>
                    <a:pt x="1537" y="38"/>
                  </a:lnTo>
                  <a:lnTo>
                    <a:pt x="1538" y="38"/>
                  </a:lnTo>
                  <a:lnTo>
                    <a:pt x="1539" y="37"/>
                  </a:lnTo>
                  <a:lnTo>
                    <a:pt x="1540" y="37"/>
                  </a:lnTo>
                  <a:lnTo>
                    <a:pt x="1540" y="36"/>
                  </a:lnTo>
                  <a:lnTo>
                    <a:pt x="1541" y="36"/>
                  </a:lnTo>
                  <a:lnTo>
                    <a:pt x="1542" y="36"/>
                  </a:lnTo>
                  <a:lnTo>
                    <a:pt x="1543" y="35"/>
                  </a:lnTo>
                  <a:lnTo>
                    <a:pt x="1544" y="35"/>
                  </a:lnTo>
                  <a:lnTo>
                    <a:pt x="1545" y="34"/>
                  </a:lnTo>
                  <a:lnTo>
                    <a:pt x="1546" y="34"/>
                  </a:lnTo>
                  <a:lnTo>
                    <a:pt x="1547" y="33"/>
                  </a:lnTo>
                  <a:lnTo>
                    <a:pt x="1547" y="33"/>
                  </a:lnTo>
                  <a:lnTo>
                    <a:pt x="1548" y="32"/>
                  </a:lnTo>
                  <a:lnTo>
                    <a:pt x="1549" y="32"/>
                  </a:lnTo>
                  <a:lnTo>
                    <a:pt x="1550" y="31"/>
                  </a:lnTo>
                  <a:lnTo>
                    <a:pt x="1551" y="31"/>
                  </a:lnTo>
                  <a:lnTo>
                    <a:pt x="1552" y="30"/>
                  </a:lnTo>
                  <a:lnTo>
                    <a:pt x="1553" y="30"/>
                  </a:lnTo>
                  <a:lnTo>
                    <a:pt x="1554" y="30"/>
                  </a:lnTo>
                  <a:lnTo>
                    <a:pt x="1554" y="29"/>
                  </a:lnTo>
                  <a:lnTo>
                    <a:pt x="1555" y="29"/>
                  </a:lnTo>
                  <a:lnTo>
                    <a:pt x="1556" y="28"/>
                  </a:lnTo>
                  <a:lnTo>
                    <a:pt x="1557" y="28"/>
                  </a:lnTo>
                  <a:lnTo>
                    <a:pt x="1558" y="27"/>
                  </a:lnTo>
                  <a:lnTo>
                    <a:pt x="1559" y="27"/>
                  </a:lnTo>
                  <a:lnTo>
                    <a:pt x="1560" y="26"/>
                  </a:lnTo>
                  <a:lnTo>
                    <a:pt x="1561" y="26"/>
                  </a:lnTo>
                  <a:lnTo>
                    <a:pt x="1561" y="25"/>
                  </a:lnTo>
                  <a:lnTo>
                    <a:pt x="1562" y="25"/>
                  </a:lnTo>
                  <a:lnTo>
                    <a:pt x="1563" y="24"/>
                  </a:lnTo>
                  <a:lnTo>
                    <a:pt x="1564" y="24"/>
                  </a:lnTo>
                  <a:lnTo>
                    <a:pt x="1565" y="24"/>
                  </a:lnTo>
                  <a:lnTo>
                    <a:pt x="1566" y="23"/>
                  </a:lnTo>
                  <a:lnTo>
                    <a:pt x="1567" y="23"/>
                  </a:lnTo>
                  <a:lnTo>
                    <a:pt x="1567" y="22"/>
                  </a:lnTo>
                  <a:lnTo>
                    <a:pt x="1568" y="22"/>
                  </a:lnTo>
                  <a:lnTo>
                    <a:pt x="1569" y="21"/>
                  </a:lnTo>
                  <a:lnTo>
                    <a:pt x="1570" y="21"/>
                  </a:lnTo>
                  <a:lnTo>
                    <a:pt x="1571" y="20"/>
                  </a:lnTo>
                  <a:lnTo>
                    <a:pt x="1572" y="20"/>
                  </a:lnTo>
                  <a:lnTo>
                    <a:pt x="1573" y="19"/>
                  </a:lnTo>
                  <a:lnTo>
                    <a:pt x="1574" y="19"/>
                  </a:lnTo>
                  <a:lnTo>
                    <a:pt x="1574" y="18"/>
                  </a:lnTo>
                  <a:lnTo>
                    <a:pt x="1575" y="18"/>
                  </a:lnTo>
                  <a:lnTo>
                    <a:pt x="1576" y="17"/>
                  </a:lnTo>
                  <a:lnTo>
                    <a:pt x="1577" y="17"/>
                  </a:lnTo>
                  <a:lnTo>
                    <a:pt x="1578" y="17"/>
                  </a:lnTo>
                  <a:lnTo>
                    <a:pt x="1579" y="16"/>
                  </a:lnTo>
                  <a:lnTo>
                    <a:pt x="1580" y="16"/>
                  </a:lnTo>
                  <a:lnTo>
                    <a:pt x="1581" y="15"/>
                  </a:lnTo>
                  <a:lnTo>
                    <a:pt x="1581" y="15"/>
                  </a:lnTo>
                  <a:lnTo>
                    <a:pt x="1582" y="14"/>
                  </a:lnTo>
                  <a:lnTo>
                    <a:pt x="1583" y="14"/>
                  </a:lnTo>
                  <a:lnTo>
                    <a:pt x="1584" y="13"/>
                  </a:lnTo>
                  <a:lnTo>
                    <a:pt x="1585" y="13"/>
                  </a:lnTo>
                  <a:lnTo>
                    <a:pt x="1586" y="12"/>
                  </a:lnTo>
                  <a:lnTo>
                    <a:pt x="1587" y="12"/>
                  </a:lnTo>
                  <a:lnTo>
                    <a:pt x="1588" y="11"/>
                  </a:lnTo>
                  <a:lnTo>
                    <a:pt x="1588" y="11"/>
                  </a:lnTo>
                  <a:lnTo>
                    <a:pt x="1589" y="10"/>
                  </a:lnTo>
                  <a:lnTo>
                    <a:pt x="1590" y="10"/>
                  </a:lnTo>
                  <a:lnTo>
                    <a:pt x="1591" y="9"/>
                  </a:lnTo>
                  <a:lnTo>
                    <a:pt x="1592" y="9"/>
                  </a:lnTo>
                  <a:lnTo>
                    <a:pt x="1593" y="9"/>
                  </a:lnTo>
                  <a:lnTo>
                    <a:pt x="1594" y="8"/>
                  </a:lnTo>
                  <a:lnTo>
                    <a:pt x="1594" y="8"/>
                  </a:lnTo>
                  <a:lnTo>
                    <a:pt x="1595" y="8"/>
                  </a:lnTo>
                  <a:lnTo>
                    <a:pt x="1595" y="7"/>
                  </a:lnTo>
                  <a:lnTo>
                    <a:pt x="1596" y="7"/>
                  </a:lnTo>
                  <a:lnTo>
                    <a:pt x="1597" y="6"/>
                  </a:lnTo>
                  <a:lnTo>
                    <a:pt x="1598" y="6"/>
                  </a:lnTo>
                  <a:lnTo>
                    <a:pt x="1599" y="5"/>
                  </a:lnTo>
                  <a:lnTo>
                    <a:pt x="1600" y="5"/>
                  </a:lnTo>
                  <a:lnTo>
                    <a:pt x="1601" y="4"/>
                  </a:lnTo>
                  <a:lnTo>
                    <a:pt x="1601" y="4"/>
                  </a:lnTo>
                  <a:lnTo>
                    <a:pt x="1602" y="3"/>
                  </a:lnTo>
                  <a:lnTo>
                    <a:pt x="1603" y="3"/>
                  </a:lnTo>
                  <a:lnTo>
                    <a:pt x="1604" y="3"/>
                  </a:lnTo>
                  <a:lnTo>
                    <a:pt x="1605" y="2"/>
                  </a:lnTo>
                  <a:lnTo>
                    <a:pt x="1606" y="2"/>
                  </a:lnTo>
                  <a:lnTo>
                    <a:pt x="1606" y="1"/>
                  </a:lnTo>
                  <a:lnTo>
                    <a:pt x="1607" y="1"/>
                  </a:lnTo>
                  <a:lnTo>
                    <a:pt x="1607" y="1"/>
                  </a:lnTo>
                  <a:lnTo>
                    <a:pt x="1608" y="0"/>
                  </a:lnTo>
                  <a:lnTo>
                    <a:pt x="1609" y="0"/>
                  </a:lnTo>
                  <a:lnTo>
                    <a:pt x="1610" y="0"/>
                  </a:lnTo>
                  <a:lnTo>
                    <a:pt x="1611" y="0"/>
                  </a:lnTo>
                  <a:lnTo>
                    <a:pt x="1612" y="0"/>
                  </a:lnTo>
                  <a:lnTo>
                    <a:pt x="1613" y="0"/>
                  </a:lnTo>
                  <a:lnTo>
                    <a:pt x="1613" y="1"/>
                  </a:lnTo>
                  <a:lnTo>
                    <a:pt x="1614" y="1"/>
                  </a:lnTo>
                  <a:lnTo>
                    <a:pt x="1615" y="2"/>
                  </a:lnTo>
                  <a:lnTo>
                    <a:pt x="1616" y="3"/>
                  </a:lnTo>
                  <a:lnTo>
                    <a:pt x="1617" y="4"/>
                  </a:lnTo>
                  <a:lnTo>
                    <a:pt x="1618" y="5"/>
                  </a:lnTo>
                  <a:lnTo>
                    <a:pt x="1619" y="6"/>
                  </a:lnTo>
                  <a:lnTo>
                    <a:pt x="1620" y="7"/>
                  </a:lnTo>
                  <a:lnTo>
                    <a:pt x="1620" y="9"/>
                  </a:lnTo>
                  <a:lnTo>
                    <a:pt x="1621" y="10"/>
                  </a:lnTo>
                  <a:lnTo>
                    <a:pt x="1622" y="12"/>
                  </a:lnTo>
                  <a:lnTo>
                    <a:pt x="1623" y="14"/>
                  </a:lnTo>
                  <a:lnTo>
                    <a:pt x="1624" y="16"/>
                  </a:lnTo>
                  <a:lnTo>
                    <a:pt x="1625" y="18"/>
                  </a:lnTo>
                  <a:lnTo>
                    <a:pt x="1626" y="21"/>
                  </a:lnTo>
                  <a:lnTo>
                    <a:pt x="1627" y="23"/>
                  </a:lnTo>
                  <a:lnTo>
                    <a:pt x="1627" y="26"/>
                  </a:lnTo>
                  <a:lnTo>
                    <a:pt x="1628" y="28"/>
                  </a:lnTo>
                  <a:lnTo>
                    <a:pt x="1629" y="31"/>
                  </a:lnTo>
                  <a:lnTo>
                    <a:pt x="1630" y="34"/>
                  </a:lnTo>
                  <a:lnTo>
                    <a:pt x="1631" y="37"/>
                  </a:lnTo>
                  <a:lnTo>
                    <a:pt x="1632" y="40"/>
                  </a:lnTo>
                  <a:lnTo>
                    <a:pt x="1633" y="44"/>
                  </a:lnTo>
                  <a:lnTo>
                    <a:pt x="1634" y="47"/>
                  </a:lnTo>
                  <a:lnTo>
                    <a:pt x="1634" y="51"/>
                  </a:lnTo>
                  <a:lnTo>
                    <a:pt x="1635" y="55"/>
                  </a:lnTo>
                  <a:lnTo>
                    <a:pt x="1636" y="59"/>
                  </a:lnTo>
                  <a:lnTo>
                    <a:pt x="1637" y="63"/>
                  </a:lnTo>
                  <a:lnTo>
                    <a:pt x="1638" y="67"/>
                  </a:lnTo>
                  <a:lnTo>
                    <a:pt x="1639" y="71"/>
                  </a:lnTo>
                  <a:lnTo>
                    <a:pt x="1640" y="75"/>
                  </a:lnTo>
                  <a:lnTo>
                    <a:pt x="1640" y="80"/>
                  </a:lnTo>
                  <a:lnTo>
                    <a:pt x="1641" y="85"/>
                  </a:lnTo>
                  <a:lnTo>
                    <a:pt x="1642" y="89"/>
                  </a:lnTo>
                  <a:lnTo>
                    <a:pt x="1643" y="94"/>
                  </a:lnTo>
                  <a:lnTo>
                    <a:pt x="1644" y="99"/>
                  </a:lnTo>
                  <a:lnTo>
                    <a:pt x="1645" y="104"/>
                  </a:lnTo>
                  <a:lnTo>
                    <a:pt x="1646" y="110"/>
                  </a:lnTo>
                  <a:lnTo>
                    <a:pt x="1647" y="115"/>
                  </a:lnTo>
                  <a:lnTo>
                    <a:pt x="1647" y="121"/>
                  </a:lnTo>
                  <a:lnTo>
                    <a:pt x="1648" y="126"/>
                  </a:lnTo>
                  <a:lnTo>
                    <a:pt x="1649" y="132"/>
                  </a:lnTo>
                  <a:lnTo>
                    <a:pt x="1650" y="138"/>
                  </a:lnTo>
                  <a:lnTo>
                    <a:pt x="1651" y="144"/>
                  </a:lnTo>
                  <a:lnTo>
                    <a:pt x="1652" y="150"/>
                  </a:lnTo>
                  <a:lnTo>
                    <a:pt x="1653" y="156"/>
                  </a:lnTo>
                  <a:lnTo>
                    <a:pt x="1654" y="163"/>
                  </a:lnTo>
                  <a:lnTo>
                    <a:pt x="1654" y="169"/>
                  </a:lnTo>
                  <a:lnTo>
                    <a:pt x="1654" y="169"/>
                  </a:lnTo>
                  <a:lnTo>
                    <a:pt x="1655" y="176"/>
                  </a:lnTo>
                  <a:lnTo>
                    <a:pt x="1656" y="182"/>
                  </a:lnTo>
                  <a:lnTo>
                    <a:pt x="1657" y="189"/>
                  </a:lnTo>
                  <a:lnTo>
                    <a:pt x="1658" y="196"/>
                  </a:lnTo>
                  <a:lnTo>
                    <a:pt x="1659" y="202"/>
                  </a:lnTo>
                  <a:lnTo>
                    <a:pt x="1660" y="209"/>
                  </a:lnTo>
                  <a:lnTo>
                    <a:pt x="1661" y="215"/>
                  </a:lnTo>
                  <a:lnTo>
                    <a:pt x="1661" y="222"/>
                  </a:lnTo>
                  <a:lnTo>
                    <a:pt x="1662" y="228"/>
                  </a:lnTo>
                  <a:lnTo>
                    <a:pt x="1663" y="235"/>
                  </a:lnTo>
                  <a:lnTo>
                    <a:pt x="1664" y="241"/>
                  </a:lnTo>
                  <a:lnTo>
                    <a:pt x="1665" y="248"/>
                  </a:lnTo>
                  <a:lnTo>
                    <a:pt x="1666" y="254"/>
                  </a:lnTo>
                  <a:lnTo>
                    <a:pt x="1667" y="261"/>
                  </a:lnTo>
                  <a:lnTo>
                    <a:pt x="1667" y="267"/>
                  </a:lnTo>
                  <a:lnTo>
                    <a:pt x="1668" y="273"/>
                  </a:lnTo>
                  <a:lnTo>
                    <a:pt x="1669" y="280"/>
                  </a:lnTo>
                  <a:lnTo>
                    <a:pt x="1670" y="286"/>
                  </a:lnTo>
                  <a:lnTo>
                    <a:pt x="1671" y="293"/>
                  </a:lnTo>
                  <a:lnTo>
                    <a:pt x="1672" y="299"/>
                  </a:lnTo>
                  <a:lnTo>
                    <a:pt x="1673" y="306"/>
                  </a:lnTo>
                  <a:lnTo>
                    <a:pt x="1674" y="312"/>
                  </a:lnTo>
                  <a:lnTo>
                    <a:pt x="1674" y="318"/>
                  </a:lnTo>
                  <a:lnTo>
                    <a:pt x="1675" y="325"/>
                  </a:lnTo>
                  <a:lnTo>
                    <a:pt x="1676" y="331"/>
                  </a:lnTo>
                  <a:lnTo>
                    <a:pt x="1676" y="331"/>
                  </a:lnTo>
                  <a:lnTo>
                    <a:pt x="1677" y="337"/>
                  </a:lnTo>
                  <a:lnTo>
                    <a:pt x="1678" y="344"/>
                  </a:lnTo>
                  <a:lnTo>
                    <a:pt x="1679" y="350"/>
                  </a:lnTo>
                  <a:lnTo>
                    <a:pt x="1680" y="356"/>
                  </a:lnTo>
                  <a:lnTo>
                    <a:pt x="1681" y="362"/>
                  </a:lnTo>
                  <a:lnTo>
                    <a:pt x="1681" y="369"/>
                  </a:lnTo>
                  <a:lnTo>
                    <a:pt x="1682" y="375"/>
                  </a:lnTo>
                  <a:lnTo>
                    <a:pt x="1682" y="375"/>
                  </a:lnTo>
                  <a:lnTo>
                    <a:pt x="1683" y="381"/>
                  </a:lnTo>
                  <a:lnTo>
                    <a:pt x="1684" y="387"/>
                  </a:lnTo>
                  <a:lnTo>
                    <a:pt x="1685" y="394"/>
                  </a:lnTo>
                  <a:lnTo>
                    <a:pt x="1686" y="400"/>
                  </a:lnTo>
                  <a:lnTo>
                    <a:pt x="1687" y="406"/>
                  </a:lnTo>
                  <a:lnTo>
                    <a:pt x="1687" y="412"/>
                  </a:lnTo>
                  <a:lnTo>
                    <a:pt x="1688" y="418"/>
                  </a:lnTo>
                  <a:lnTo>
                    <a:pt x="1689" y="425"/>
                  </a:lnTo>
                  <a:lnTo>
                    <a:pt x="1690" y="431"/>
                  </a:lnTo>
                  <a:lnTo>
                    <a:pt x="1691" y="437"/>
                  </a:lnTo>
                  <a:lnTo>
                    <a:pt x="1692" y="443"/>
                  </a:lnTo>
                  <a:lnTo>
                    <a:pt x="1693" y="449"/>
                  </a:lnTo>
                  <a:lnTo>
                    <a:pt x="1693" y="455"/>
                  </a:lnTo>
                  <a:lnTo>
                    <a:pt x="1694" y="461"/>
                  </a:lnTo>
                  <a:lnTo>
                    <a:pt x="1694" y="461"/>
                  </a:lnTo>
                  <a:lnTo>
                    <a:pt x="1695" y="468"/>
                  </a:lnTo>
                  <a:lnTo>
                    <a:pt x="1696" y="474"/>
                  </a:lnTo>
                  <a:lnTo>
                    <a:pt x="1697" y="480"/>
                  </a:lnTo>
                  <a:lnTo>
                    <a:pt x="1698" y="486"/>
                  </a:lnTo>
                  <a:lnTo>
                    <a:pt x="1699" y="492"/>
                  </a:lnTo>
                  <a:lnTo>
                    <a:pt x="1699" y="498"/>
                  </a:lnTo>
                  <a:lnTo>
                    <a:pt x="1700" y="504"/>
                  </a:lnTo>
                  <a:lnTo>
                    <a:pt x="1701" y="510"/>
                  </a:lnTo>
                  <a:lnTo>
                    <a:pt x="1702" y="516"/>
                  </a:lnTo>
                  <a:lnTo>
                    <a:pt x="1703" y="522"/>
                  </a:lnTo>
                  <a:lnTo>
                    <a:pt x="1704" y="528"/>
                  </a:lnTo>
                  <a:lnTo>
                    <a:pt x="1705" y="534"/>
                  </a:lnTo>
                  <a:lnTo>
                    <a:pt x="1706" y="540"/>
                  </a:lnTo>
                  <a:lnTo>
                    <a:pt x="1706" y="546"/>
                  </a:lnTo>
                  <a:lnTo>
                    <a:pt x="1706" y="546"/>
                  </a:lnTo>
                  <a:lnTo>
                    <a:pt x="1707" y="552"/>
                  </a:lnTo>
                  <a:lnTo>
                    <a:pt x="1708" y="558"/>
                  </a:lnTo>
                  <a:lnTo>
                    <a:pt x="1709" y="564"/>
                  </a:lnTo>
                  <a:lnTo>
                    <a:pt x="1710" y="570"/>
                  </a:lnTo>
                  <a:lnTo>
                    <a:pt x="1711" y="576"/>
                  </a:lnTo>
                  <a:lnTo>
                    <a:pt x="1712" y="582"/>
                  </a:lnTo>
                  <a:lnTo>
                    <a:pt x="1712" y="588"/>
                  </a:lnTo>
                  <a:lnTo>
                    <a:pt x="1713" y="594"/>
                  </a:lnTo>
                  <a:lnTo>
                    <a:pt x="1714" y="600"/>
                  </a:lnTo>
                  <a:lnTo>
                    <a:pt x="1715" y="606"/>
                  </a:lnTo>
                  <a:lnTo>
                    <a:pt x="1716" y="612"/>
                  </a:lnTo>
                  <a:lnTo>
                    <a:pt x="1717" y="618"/>
                  </a:lnTo>
                  <a:lnTo>
                    <a:pt x="1718" y="624"/>
                  </a:lnTo>
                  <a:lnTo>
                    <a:pt x="1718" y="630"/>
                  </a:lnTo>
                  <a:lnTo>
                    <a:pt x="1718" y="630"/>
                  </a:lnTo>
                  <a:lnTo>
                    <a:pt x="1719" y="636"/>
                  </a:lnTo>
                  <a:lnTo>
                    <a:pt x="1720" y="641"/>
                  </a:lnTo>
                  <a:lnTo>
                    <a:pt x="1721" y="647"/>
                  </a:lnTo>
                  <a:lnTo>
                    <a:pt x="1722" y="653"/>
                  </a:lnTo>
                  <a:lnTo>
                    <a:pt x="1723" y="659"/>
                  </a:lnTo>
                  <a:lnTo>
                    <a:pt x="1724" y="665"/>
                  </a:lnTo>
                  <a:lnTo>
                    <a:pt x="1724" y="671"/>
                  </a:lnTo>
                  <a:lnTo>
                    <a:pt x="1724" y="671"/>
                  </a:lnTo>
                  <a:lnTo>
                    <a:pt x="1725" y="677"/>
                  </a:lnTo>
                  <a:lnTo>
                    <a:pt x="1726" y="683"/>
                  </a:lnTo>
                  <a:lnTo>
                    <a:pt x="1727" y="689"/>
                  </a:lnTo>
                  <a:lnTo>
                    <a:pt x="1728" y="695"/>
                  </a:lnTo>
                  <a:lnTo>
                    <a:pt x="1729" y="700"/>
                  </a:lnTo>
                  <a:lnTo>
                    <a:pt x="1730" y="706"/>
                  </a:lnTo>
                  <a:lnTo>
                    <a:pt x="1731" y="712"/>
                  </a:lnTo>
                  <a:lnTo>
                    <a:pt x="1731" y="718"/>
                  </a:lnTo>
                  <a:lnTo>
                    <a:pt x="1732" y="724"/>
                  </a:lnTo>
                  <a:lnTo>
                    <a:pt x="1733" y="730"/>
                  </a:lnTo>
                  <a:lnTo>
                    <a:pt x="1734" y="736"/>
                  </a:lnTo>
                  <a:lnTo>
                    <a:pt x="1735" y="742"/>
                  </a:lnTo>
                  <a:lnTo>
                    <a:pt x="1736" y="748"/>
                  </a:lnTo>
                  <a:lnTo>
                    <a:pt x="1737" y="753"/>
                  </a:lnTo>
                  <a:lnTo>
                    <a:pt x="1738" y="759"/>
                  </a:lnTo>
                  <a:lnTo>
                    <a:pt x="1739" y="765"/>
                  </a:lnTo>
                  <a:lnTo>
                    <a:pt x="1739" y="771"/>
                  </a:lnTo>
                  <a:lnTo>
                    <a:pt x="1740" y="777"/>
                  </a:lnTo>
                  <a:lnTo>
                    <a:pt x="1741" y="783"/>
                  </a:lnTo>
                  <a:lnTo>
                    <a:pt x="1742" y="788"/>
                  </a:lnTo>
                  <a:lnTo>
                    <a:pt x="1743" y="794"/>
                  </a:lnTo>
                  <a:lnTo>
                    <a:pt x="1744" y="800"/>
                  </a:lnTo>
                  <a:lnTo>
                    <a:pt x="1745" y="806"/>
                  </a:lnTo>
                  <a:lnTo>
                    <a:pt x="1746" y="811"/>
                  </a:lnTo>
                  <a:lnTo>
                    <a:pt x="1746" y="817"/>
                  </a:lnTo>
                  <a:lnTo>
                    <a:pt x="1747" y="823"/>
                  </a:lnTo>
                  <a:lnTo>
                    <a:pt x="1748" y="829"/>
                  </a:lnTo>
                  <a:lnTo>
                    <a:pt x="1749" y="834"/>
                  </a:lnTo>
                  <a:lnTo>
                    <a:pt x="1750" y="840"/>
                  </a:lnTo>
                  <a:lnTo>
                    <a:pt x="1751" y="846"/>
                  </a:lnTo>
                  <a:lnTo>
                    <a:pt x="1752" y="852"/>
                  </a:lnTo>
                  <a:lnTo>
                    <a:pt x="1753" y="857"/>
                  </a:lnTo>
                  <a:lnTo>
                    <a:pt x="1753" y="863"/>
                  </a:lnTo>
                  <a:lnTo>
                    <a:pt x="1754" y="869"/>
                  </a:lnTo>
                  <a:lnTo>
                    <a:pt x="1755" y="874"/>
                  </a:lnTo>
                  <a:lnTo>
                    <a:pt x="1756" y="880"/>
                  </a:lnTo>
                  <a:lnTo>
                    <a:pt x="1757" y="886"/>
                  </a:lnTo>
                  <a:lnTo>
                    <a:pt x="1758" y="891"/>
                  </a:lnTo>
                  <a:lnTo>
                    <a:pt x="1759" y="897"/>
                  </a:lnTo>
                  <a:lnTo>
                    <a:pt x="1760" y="903"/>
                  </a:lnTo>
                  <a:lnTo>
                    <a:pt x="1761" y="908"/>
                  </a:lnTo>
                  <a:lnTo>
                    <a:pt x="1761" y="914"/>
                  </a:lnTo>
                  <a:lnTo>
                    <a:pt x="1762" y="919"/>
                  </a:lnTo>
                  <a:lnTo>
                    <a:pt x="1763" y="925"/>
                  </a:lnTo>
                  <a:lnTo>
                    <a:pt x="1764" y="931"/>
                  </a:lnTo>
                  <a:lnTo>
                    <a:pt x="1765" y="936"/>
                  </a:lnTo>
                  <a:lnTo>
                    <a:pt x="1766" y="942"/>
                  </a:lnTo>
                  <a:lnTo>
                    <a:pt x="1767" y="947"/>
                  </a:lnTo>
                  <a:lnTo>
                    <a:pt x="1768" y="953"/>
                  </a:lnTo>
                  <a:lnTo>
                    <a:pt x="1768" y="958"/>
                  </a:lnTo>
                  <a:lnTo>
                    <a:pt x="1769" y="964"/>
                  </a:lnTo>
                  <a:lnTo>
                    <a:pt x="1770" y="969"/>
                  </a:lnTo>
                  <a:lnTo>
                    <a:pt x="1771" y="975"/>
                  </a:lnTo>
                  <a:lnTo>
                    <a:pt x="1772" y="980"/>
                  </a:lnTo>
                  <a:lnTo>
                    <a:pt x="1773" y="986"/>
                  </a:lnTo>
                  <a:lnTo>
                    <a:pt x="1774" y="992"/>
                  </a:lnTo>
                  <a:lnTo>
                    <a:pt x="1775" y="997"/>
                  </a:lnTo>
                  <a:lnTo>
                    <a:pt x="1775" y="1002"/>
                  </a:lnTo>
                  <a:lnTo>
                    <a:pt x="1776" y="1008"/>
                  </a:lnTo>
                  <a:lnTo>
                    <a:pt x="1777" y="1013"/>
                  </a:lnTo>
                  <a:lnTo>
                    <a:pt x="1778" y="1019"/>
                  </a:lnTo>
                  <a:lnTo>
                    <a:pt x="1779" y="1024"/>
                  </a:lnTo>
                  <a:lnTo>
                    <a:pt x="1780" y="1030"/>
                  </a:lnTo>
                  <a:lnTo>
                    <a:pt x="1781" y="1035"/>
                  </a:lnTo>
                  <a:lnTo>
                    <a:pt x="1782" y="1041"/>
                  </a:lnTo>
                  <a:lnTo>
                    <a:pt x="1783" y="1046"/>
                  </a:lnTo>
                  <a:lnTo>
                    <a:pt x="1783" y="1051"/>
                  </a:lnTo>
                  <a:lnTo>
                    <a:pt x="1784" y="1057"/>
                  </a:lnTo>
                  <a:lnTo>
                    <a:pt x="1785" y="1062"/>
                  </a:lnTo>
                  <a:lnTo>
                    <a:pt x="1786" y="1068"/>
                  </a:lnTo>
                  <a:lnTo>
                    <a:pt x="1787" y="1073"/>
                  </a:lnTo>
                  <a:lnTo>
                    <a:pt x="1788" y="1078"/>
                  </a:lnTo>
                  <a:lnTo>
                    <a:pt x="1789" y="1084"/>
                  </a:lnTo>
                  <a:lnTo>
                    <a:pt x="1790" y="1089"/>
                  </a:lnTo>
                  <a:lnTo>
                    <a:pt x="1790" y="1094"/>
                  </a:lnTo>
                  <a:lnTo>
                    <a:pt x="1791" y="1100"/>
                  </a:lnTo>
                  <a:lnTo>
                    <a:pt x="1792" y="1105"/>
                  </a:lnTo>
                  <a:lnTo>
                    <a:pt x="1793" y="1110"/>
                  </a:lnTo>
                  <a:lnTo>
                    <a:pt x="1794" y="1116"/>
                  </a:lnTo>
                  <a:lnTo>
                    <a:pt x="1795" y="1121"/>
                  </a:lnTo>
                  <a:lnTo>
                    <a:pt x="1796" y="1126"/>
                  </a:lnTo>
                  <a:lnTo>
                    <a:pt x="1797" y="1131"/>
                  </a:lnTo>
                  <a:lnTo>
                    <a:pt x="1797" y="1137"/>
                  </a:lnTo>
                  <a:lnTo>
                    <a:pt x="1798" y="1142"/>
                  </a:lnTo>
                  <a:lnTo>
                    <a:pt x="1799" y="1147"/>
                  </a:lnTo>
                  <a:lnTo>
                    <a:pt x="1800" y="1152"/>
                  </a:lnTo>
                  <a:lnTo>
                    <a:pt x="1801" y="1158"/>
                  </a:lnTo>
                  <a:lnTo>
                    <a:pt x="1802" y="1163"/>
                  </a:lnTo>
                  <a:lnTo>
                    <a:pt x="1803" y="1168"/>
                  </a:lnTo>
                  <a:lnTo>
                    <a:pt x="1804" y="1173"/>
                  </a:lnTo>
                  <a:lnTo>
                    <a:pt x="1804" y="1179"/>
                  </a:lnTo>
                  <a:lnTo>
                    <a:pt x="1805" y="1184"/>
                  </a:lnTo>
                  <a:lnTo>
                    <a:pt x="1806" y="1189"/>
                  </a:lnTo>
                  <a:lnTo>
                    <a:pt x="1807" y="1194"/>
                  </a:lnTo>
                  <a:lnTo>
                    <a:pt x="1808" y="1199"/>
                  </a:lnTo>
                  <a:lnTo>
                    <a:pt x="1809" y="1204"/>
                  </a:lnTo>
                  <a:lnTo>
                    <a:pt x="1810" y="1210"/>
                  </a:lnTo>
                  <a:lnTo>
                    <a:pt x="1811" y="1215"/>
                  </a:lnTo>
                  <a:lnTo>
                    <a:pt x="1812" y="1220"/>
                  </a:lnTo>
                  <a:lnTo>
                    <a:pt x="1812" y="1225"/>
                  </a:lnTo>
                  <a:lnTo>
                    <a:pt x="1813" y="1230"/>
                  </a:lnTo>
                  <a:lnTo>
                    <a:pt x="1814" y="1235"/>
                  </a:lnTo>
                  <a:lnTo>
                    <a:pt x="1815" y="1240"/>
                  </a:lnTo>
                  <a:lnTo>
                    <a:pt x="1816" y="1245"/>
                  </a:lnTo>
                  <a:lnTo>
                    <a:pt x="1817" y="1251"/>
                  </a:lnTo>
                  <a:lnTo>
                    <a:pt x="1818" y="1256"/>
                  </a:lnTo>
                  <a:lnTo>
                    <a:pt x="1819" y="1261"/>
                  </a:lnTo>
                  <a:lnTo>
                    <a:pt x="1819" y="1266"/>
                  </a:lnTo>
                  <a:lnTo>
                    <a:pt x="1820" y="1271"/>
                  </a:lnTo>
                  <a:lnTo>
                    <a:pt x="1821" y="1276"/>
                  </a:lnTo>
                  <a:lnTo>
                    <a:pt x="1822" y="1281"/>
                  </a:lnTo>
                  <a:lnTo>
                    <a:pt x="1823" y="1286"/>
                  </a:lnTo>
                  <a:lnTo>
                    <a:pt x="1824" y="1291"/>
                  </a:lnTo>
                  <a:lnTo>
                    <a:pt x="1825" y="1296"/>
                  </a:lnTo>
                  <a:lnTo>
                    <a:pt x="1826" y="1301"/>
                  </a:lnTo>
                  <a:lnTo>
                    <a:pt x="1826" y="1306"/>
                  </a:lnTo>
                  <a:lnTo>
                    <a:pt x="1827" y="1311"/>
                  </a:lnTo>
                  <a:lnTo>
                    <a:pt x="1828" y="1316"/>
                  </a:lnTo>
                  <a:lnTo>
                    <a:pt x="1829" y="1321"/>
                  </a:lnTo>
                  <a:lnTo>
                    <a:pt x="1830" y="1326"/>
                  </a:lnTo>
                  <a:lnTo>
                    <a:pt x="1831" y="1331"/>
                  </a:lnTo>
                  <a:lnTo>
                    <a:pt x="1832" y="1336"/>
                  </a:lnTo>
                  <a:lnTo>
                    <a:pt x="1833" y="1341"/>
                  </a:lnTo>
                  <a:lnTo>
                    <a:pt x="1834" y="1346"/>
                  </a:lnTo>
                  <a:lnTo>
                    <a:pt x="1834" y="1350"/>
                  </a:lnTo>
                  <a:lnTo>
                    <a:pt x="1835" y="1355"/>
                  </a:lnTo>
                  <a:lnTo>
                    <a:pt x="1836" y="1360"/>
                  </a:lnTo>
                  <a:lnTo>
                    <a:pt x="1837" y="1365"/>
                  </a:lnTo>
                  <a:lnTo>
                    <a:pt x="1838" y="1370"/>
                  </a:lnTo>
                  <a:lnTo>
                    <a:pt x="1839" y="1375"/>
                  </a:lnTo>
                  <a:lnTo>
                    <a:pt x="1840" y="1380"/>
                  </a:lnTo>
                  <a:lnTo>
                    <a:pt x="1841" y="1385"/>
                  </a:lnTo>
                  <a:lnTo>
                    <a:pt x="1841" y="1390"/>
                  </a:lnTo>
                  <a:lnTo>
                    <a:pt x="1842" y="1394"/>
                  </a:lnTo>
                  <a:lnTo>
                    <a:pt x="1843" y="1399"/>
                  </a:lnTo>
                  <a:lnTo>
                    <a:pt x="1844" y="1404"/>
                  </a:lnTo>
                  <a:lnTo>
                    <a:pt x="1845" y="1409"/>
                  </a:lnTo>
                  <a:lnTo>
                    <a:pt x="1846" y="1414"/>
                  </a:lnTo>
                  <a:lnTo>
                    <a:pt x="1847" y="1418"/>
                  </a:lnTo>
                  <a:lnTo>
                    <a:pt x="1848" y="1423"/>
                  </a:lnTo>
                  <a:lnTo>
                    <a:pt x="1848" y="1428"/>
                  </a:lnTo>
                  <a:lnTo>
                    <a:pt x="1849" y="1433"/>
                  </a:lnTo>
                  <a:lnTo>
                    <a:pt x="1850" y="1438"/>
                  </a:lnTo>
                  <a:lnTo>
                    <a:pt x="1851" y="1442"/>
                  </a:lnTo>
                  <a:lnTo>
                    <a:pt x="1852" y="1447"/>
                  </a:lnTo>
                  <a:lnTo>
                    <a:pt x="1853" y="1452"/>
                  </a:lnTo>
                  <a:lnTo>
                    <a:pt x="1854" y="1457"/>
                  </a:lnTo>
                  <a:lnTo>
                    <a:pt x="1855" y="1461"/>
                  </a:lnTo>
                  <a:lnTo>
                    <a:pt x="1856" y="1466"/>
                  </a:lnTo>
                  <a:lnTo>
                    <a:pt x="1856" y="1471"/>
                  </a:lnTo>
                  <a:lnTo>
                    <a:pt x="1857" y="1475"/>
                  </a:lnTo>
                  <a:lnTo>
                    <a:pt x="1858" y="1480"/>
                  </a:lnTo>
                  <a:lnTo>
                    <a:pt x="1859" y="1485"/>
                  </a:lnTo>
                  <a:lnTo>
                    <a:pt x="1860" y="1489"/>
                  </a:lnTo>
                  <a:lnTo>
                    <a:pt x="1861" y="1494"/>
                  </a:lnTo>
                  <a:lnTo>
                    <a:pt x="1862" y="1499"/>
                  </a:lnTo>
                  <a:lnTo>
                    <a:pt x="1863" y="1503"/>
                  </a:lnTo>
                  <a:lnTo>
                    <a:pt x="1863" y="1508"/>
                  </a:lnTo>
                  <a:lnTo>
                    <a:pt x="1864" y="1513"/>
                  </a:lnTo>
                  <a:lnTo>
                    <a:pt x="1865" y="1517"/>
                  </a:lnTo>
                  <a:lnTo>
                    <a:pt x="1866" y="1522"/>
                  </a:lnTo>
                  <a:lnTo>
                    <a:pt x="1867" y="1527"/>
                  </a:lnTo>
                  <a:lnTo>
                    <a:pt x="1868" y="1531"/>
                  </a:lnTo>
                  <a:lnTo>
                    <a:pt x="1869" y="1536"/>
                  </a:lnTo>
                  <a:lnTo>
                    <a:pt x="1870" y="1540"/>
                  </a:lnTo>
                  <a:lnTo>
                    <a:pt x="1870" y="1545"/>
                  </a:lnTo>
                  <a:lnTo>
                    <a:pt x="1871" y="1549"/>
                  </a:lnTo>
                  <a:lnTo>
                    <a:pt x="1872" y="1554"/>
                  </a:lnTo>
                  <a:lnTo>
                    <a:pt x="1873" y="1559"/>
                  </a:lnTo>
                  <a:lnTo>
                    <a:pt x="1874" y="1563"/>
                  </a:lnTo>
                  <a:lnTo>
                    <a:pt x="1875" y="1568"/>
                  </a:lnTo>
                  <a:lnTo>
                    <a:pt x="1876" y="1572"/>
                  </a:lnTo>
                  <a:lnTo>
                    <a:pt x="1877" y="1577"/>
                  </a:lnTo>
                  <a:lnTo>
                    <a:pt x="1878" y="1581"/>
                  </a:lnTo>
                  <a:lnTo>
                    <a:pt x="1878" y="1586"/>
                  </a:lnTo>
                  <a:lnTo>
                    <a:pt x="1879" y="1590"/>
                  </a:lnTo>
                  <a:lnTo>
                    <a:pt x="1880" y="1595"/>
                  </a:lnTo>
                  <a:lnTo>
                    <a:pt x="1881" y="1599"/>
                  </a:lnTo>
                  <a:lnTo>
                    <a:pt x="1882" y="1604"/>
                  </a:lnTo>
                  <a:lnTo>
                    <a:pt x="1883" y="1608"/>
                  </a:lnTo>
                  <a:lnTo>
                    <a:pt x="1883" y="1608"/>
                  </a:lnTo>
                  <a:lnTo>
                    <a:pt x="1884" y="1612"/>
                  </a:lnTo>
                  <a:lnTo>
                    <a:pt x="1884" y="1617"/>
                  </a:lnTo>
                  <a:lnTo>
                    <a:pt x="1885" y="1621"/>
                  </a:lnTo>
                  <a:lnTo>
                    <a:pt x="1886" y="1625"/>
                  </a:lnTo>
                  <a:lnTo>
                    <a:pt x="1887" y="1630"/>
                  </a:lnTo>
                  <a:lnTo>
                    <a:pt x="1888" y="1634"/>
                  </a:lnTo>
                  <a:lnTo>
                    <a:pt x="1889" y="1638"/>
                  </a:lnTo>
                  <a:lnTo>
                    <a:pt x="1890" y="1642"/>
                  </a:lnTo>
                  <a:lnTo>
                    <a:pt x="1890" y="1647"/>
                  </a:lnTo>
                  <a:lnTo>
                    <a:pt x="1891" y="1651"/>
                  </a:lnTo>
                  <a:lnTo>
                    <a:pt x="1892" y="1655"/>
                  </a:lnTo>
                  <a:lnTo>
                    <a:pt x="1893" y="1659"/>
                  </a:lnTo>
                  <a:lnTo>
                    <a:pt x="1894" y="1664"/>
                  </a:lnTo>
                  <a:lnTo>
                    <a:pt x="1895" y="1668"/>
                  </a:lnTo>
                  <a:lnTo>
                    <a:pt x="1896" y="1672"/>
                  </a:lnTo>
                  <a:lnTo>
                    <a:pt x="1896" y="1676"/>
                  </a:lnTo>
                  <a:lnTo>
                    <a:pt x="1897" y="1680"/>
                  </a:lnTo>
                  <a:lnTo>
                    <a:pt x="1898" y="1685"/>
                  </a:lnTo>
                  <a:lnTo>
                    <a:pt x="1899" y="1689"/>
                  </a:lnTo>
                  <a:lnTo>
                    <a:pt x="1899" y="1689"/>
                  </a:lnTo>
                  <a:lnTo>
                    <a:pt x="1900" y="1693"/>
                  </a:lnTo>
                  <a:lnTo>
                    <a:pt x="1901" y="1697"/>
                  </a:lnTo>
                  <a:lnTo>
                    <a:pt x="1902" y="1701"/>
                  </a:lnTo>
                  <a:lnTo>
                    <a:pt x="1903" y="1706"/>
                  </a:lnTo>
                  <a:lnTo>
                    <a:pt x="1903" y="1710"/>
                  </a:lnTo>
                  <a:lnTo>
                    <a:pt x="1904" y="1714"/>
                  </a:lnTo>
                  <a:lnTo>
                    <a:pt x="1905" y="1717"/>
                  </a:lnTo>
                  <a:lnTo>
                    <a:pt x="1906" y="1721"/>
                  </a:lnTo>
                  <a:lnTo>
                    <a:pt x="1907" y="1725"/>
                  </a:lnTo>
                  <a:lnTo>
                    <a:pt x="1908" y="1729"/>
                  </a:lnTo>
                  <a:lnTo>
                    <a:pt x="1909" y="1732"/>
                  </a:lnTo>
                  <a:lnTo>
                    <a:pt x="1910" y="1736"/>
                  </a:lnTo>
                  <a:lnTo>
                    <a:pt x="1910" y="1740"/>
                  </a:lnTo>
                  <a:lnTo>
                    <a:pt x="1911" y="1743"/>
                  </a:lnTo>
                  <a:lnTo>
                    <a:pt x="1912" y="1746"/>
                  </a:lnTo>
                  <a:lnTo>
                    <a:pt x="1913" y="1750"/>
                  </a:lnTo>
                  <a:lnTo>
                    <a:pt x="1914" y="1753"/>
                  </a:lnTo>
                  <a:lnTo>
                    <a:pt x="1915" y="1756"/>
                  </a:lnTo>
                  <a:lnTo>
                    <a:pt x="1916" y="1760"/>
                  </a:lnTo>
                  <a:lnTo>
                    <a:pt x="1917" y="1763"/>
                  </a:lnTo>
                  <a:lnTo>
                    <a:pt x="1918" y="1766"/>
                  </a:lnTo>
                  <a:lnTo>
                    <a:pt x="1918" y="1769"/>
                  </a:lnTo>
                  <a:lnTo>
                    <a:pt x="1919" y="1772"/>
                  </a:lnTo>
                  <a:lnTo>
                    <a:pt x="1920" y="1775"/>
                  </a:lnTo>
                  <a:lnTo>
                    <a:pt x="1921" y="1777"/>
                  </a:lnTo>
                  <a:lnTo>
                    <a:pt x="1922" y="1780"/>
                  </a:lnTo>
                  <a:lnTo>
                    <a:pt x="1923" y="1783"/>
                  </a:lnTo>
                  <a:lnTo>
                    <a:pt x="1924" y="1786"/>
                  </a:lnTo>
                  <a:lnTo>
                    <a:pt x="1925" y="1788"/>
                  </a:lnTo>
                  <a:lnTo>
                    <a:pt x="1925" y="1791"/>
                  </a:lnTo>
                  <a:lnTo>
                    <a:pt x="1926" y="1793"/>
                  </a:lnTo>
                  <a:lnTo>
                    <a:pt x="1927" y="1796"/>
                  </a:lnTo>
                  <a:lnTo>
                    <a:pt x="1928" y="1798"/>
                  </a:lnTo>
                  <a:lnTo>
                    <a:pt x="1929" y="1801"/>
                  </a:lnTo>
                  <a:lnTo>
                    <a:pt x="1930" y="1803"/>
                  </a:lnTo>
                  <a:lnTo>
                    <a:pt x="1931" y="1805"/>
                  </a:lnTo>
                  <a:lnTo>
                    <a:pt x="1932" y="1807"/>
                  </a:lnTo>
                  <a:lnTo>
                    <a:pt x="1932" y="1810"/>
                  </a:lnTo>
                  <a:lnTo>
                    <a:pt x="1933" y="1812"/>
                  </a:lnTo>
                  <a:lnTo>
                    <a:pt x="1934" y="1814"/>
                  </a:lnTo>
                  <a:lnTo>
                    <a:pt x="1935" y="1816"/>
                  </a:lnTo>
                  <a:lnTo>
                    <a:pt x="1936" y="1818"/>
                  </a:lnTo>
                  <a:lnTo>
                    <a:pt x="1937" y="1820"/>
                  </a:lnTo>
                  <a:lnTo>
                    <a:pt x="1938" y="1822"/>
                  </a:lnTo>
                  <a:lnTo>
                    <a:pt x="1939" y="1823"/>
                  </a:lnTo>
                  <a:lnTo>
                    <a:pt x="1940" y="1825"/>
                  </a:lnTo>
                  <a:lnTo>
                    <a:pt x="1940" y="1827"/>
                  </a:lnTo>
                  <a:lnTo>
                    <a:pt x="1941" y="1828"/>
                  </a:lnTo>
                  <a:lnTo>
                    <a:pt x="1942" y="1830"/>
                  </a:lnTo>
                  <a:lnTo>
                    <a:pt x="1943" y="1832"/>
                  </a:lnTo>
                  <a:lnTo>
                    <a:pt x="1944" y="1833"/>
                  </a:lnTo>
                  <a:lnTo>
                    <a:pt x="1945" y="1835"/>
                  </a:lnTo>
                  <a:lnTo>
                    <a:pt x="1946" y="1836"/>
                  </a:lnTo>
                  <a:lnTo>
                    <a:pt x="1947" y="1837"/>
                  </a:lnTo>
                  <a:lnTo>
                    <a:pt x="1947" y="1839"/>
                  </a:lnTo>
                  <a:lnTo>
                    <a:pt x="1948" y="1840"/>
                  </a:lnTo>
                  <a:lnTo>
                    <a:pt x="1949" y="1841"/>
                  </a:lnTo>
                  <a:lnTo>
                    <a:pt x="1950" y="1842"/>
                  </a:lnTo>
                  <a:lnTo>
                    <a:pt x="1951" y="1843"/>
                  </a:lnTo>
                  <a:lnTo>
                    <a:pt x="1952" y="1844"/>
                  </a:lnTo>
                  <a:lnTo>
                    <a:pt x="1953" y="1845"/>
                  </a:lnTo>
                  <a:lnTo>
                    <a:pt x="1954" y="1846"/>
                  </a:lnTo>
                  <a:lnTo>
                    <a:pt x="1954" y="1847"/>
                  </a:lnTo>
                  <a:lnTo>
                    <a:pt x="1955" y="1848"/>
                  </a:lnTo>
                  <a:lnTo>
                    <a:pt x="1956" y="1849"/>
                  </a:lnTo>
                  <a:lnTo>
                    <a:pt x="1957" y="1850"/>
                  </a:lnTo>
                  <a:lnTo>
                    <a:pt x="1958" y="1850"/>
                  </a:lnTo>
                  <a:lnTo>
                    <a:pt x="1959" y="1851"/>
                  </a:lnTo>
                  <a:lnTo>
                    <a:pt x="1960" y="1852"/>
                  </a:lnTo>
                  <a:lnTo>
                    <a:pt x="1961" y="1852"/>
                  </a:lnTo>
                  <a:lnTo>
                    <a:pt x="1961" y="1852"/>
                  </a:lnTo>
                  <a:lnTo>
                    <a:pt x="1962" y="1853"/>
                  </a:lnTo>
                  <a:lnTo>
                    <a:pt x="1962" y="1853"/>
                  </a:lnTo>
                  <a:lnTo>
                    <a:pt x="1963" y="1854"/>
                  </a:lnTo>
                  <a:lnTo>
                    <a:pt x="1964" y="1854"/>
                  </a:lnTo>
                  <a:lnTo>
                    <a:pt x="1965" y="1855"/>
                  </a:lnTo>
                  <a:lnTo>
                    <a:pt x="1966" y="1856"/>
                  </a:lnTo>
                  <a:lnTo>
                    <a:pt x="1967" y="1856"/>
                  </a:lnTo>
                  <a:lnTo>
                    <a:pt x="1968" y="1857"/>
                  </a:lnTo>
                  <a:lnTo>
                    <a:pt x="1969" y="1857"/>
                  </a:lnTo>
                  <a:lnTo>
                    <a:pt x="1969" y="1858"/>
                  </a:lnTo>
                  <a:lnTo>
                    <a:pt x="1970" y="1858"/>
                  </a:lnTo>
                  <a:lnTo>
                    <a:pt x="1971" y="1859"/>
                  </a:lnTo>
                  <a:lnTo>
                    <a:pt x="1972" y="1859"/>
                  </a:lnTo>
                  <a:lnTo>
                    <a:pt x="1973" y="1860"/>
                  </a:lnTo>
                  <a:lnTo>
                    <a:pt x="1974" y="1860"/>
                  </a:lnTo>
                  <a:lnTo>
                    <a:pt x="1975" y="1861"/>
                  </a:lnTo>
                  <a:lnTo>
                    <a:pt x="1975" y="1861"/>
                  </a:lnTo>
                  <a:lnTo>
                    <a:pt x="1976" y="1862"/>
                  </a:lnTo>
                  <a:lnTo>
                    <a:pt x="1977" y="1863"/>
                  </a:lnTo>
                  <a:lnTo>
                    <a:pt x="1978" y="1863"/>
                  </a:lnTo>
                  <a:lnTo>
                    <a:pt x="1979" y="1864"/>
                  </a:lnTo>
                  <a:lnTo>
                    <a:pt x="1980" y="1864"/>
                  </a:lnTo>
                  <a:lnTo>
                    <a:pt x="1981" y="1865"/>
                  </a:lnTo>
                  <a:lnTo>
                    <a:pt x="1982" y="1865"/>
                  </a:lnTo>
                  <a:lnTo>
                    <a:pt x="1982" y="1866"/>
                  </a:lnTo>
                  <a:lnTo>
                    <a:pt x="1982" y="1866"/>
                  </a:lnTo>
                  <a:lnTo>
                    <a:pt x="1983" y="1866"/>
                  </a:lnTo>
                  <a:lnTo>
                    <a:pt x="1984" y="1867"/>
                  </a:lnTo>
                  <a:lnTo>
                    <a:pt x="1985" y="1867"/>
                  </a:lnTo>
                  <a:lnTo>
                    <a:pt x="1985" y="1867"/>
                  </a:lnTo>
                  <a:lnTo>
                    <a:pt x="1986" y="1868"/>
                  </a:lnTo>
                  <a:lnTo>
                    <a:pt x="1986" y="1868"/>
                  </a:lnTo>
                  <a:lnTo>
                    <a:pt x="1987" y="1868"/>
                  </a:lnTo>
                  <a:lnTo>
                    <a:pt x="1988" y="1869"/>
                  </a:lnTo>
                  <a:lnTo>
                    <a:pt x="1989" y="1869"/>
                  </a:lnTo>
                  <a:lnTo>
                    <a:pt x="1989" y="1870"/>
                  </a:lnTo>
                  <a:lnTo>
                    <a:pt x="1990" y="1870"/>
                  </a:lnTo>
                  <a:lnTo>
                    <a:pt x="1991" y="1871"/>
                  </a:lnTo>
                  <a:lnTo>
                    <a:pt x="1992" y="1871"/>
                  </a:lnTo>
                  <a:lnTo>
                    <a:pt x="1993" y="1872"/>
                  </a:lnTo>
                  <a:lnTo>
                    <a:pt x="1993" y="1872"/>
                  </a:lnTo>
                  <a:lnTo>
                    <a:pt x="1993" y="1872"/>
                  </a:lnTo>
                  <a:lnTo>
                    <a:pt x="1994" y="1873"/>
                  </a:lnTo>
                  <a:lnTo>
                    <a:pt x="1995" y="1873"/>
                  </a:lnTo>
                  <a:lnTo>
                    <a:pt x="1996" y="1874"/>
                  </a:lnTo>
                  <a:lnTo>
                    <a:pt x="1997" y="1874"/>
                  </a:lnTo>
                  <a:lnTo>
                    <a:pt x="1997" y="1875"/>
                  </a:lnTo>
                  <a:lnTo>
                    <a:pt x="1998" y="1875"/>
                  </a:lnTo>
                  <a:lnTo>
                    <a:pt x="1999" y="1876"/>
                  </a:lnTo>
                  <a:lnTo>
                    <a:pt x="2000" y="1876"/>
                  </a:lnTo>
                  <a:lnTo>
                    <a:pt x="2001" y="1877"/>
                  </a:lnTo>
                  <a:lnTo>
                    <a:pt x="2001" y="1877"/>
                  </a:lnTo>
                  <a:lnTo>
                    <a:pt x="2001" y="1877"/>
                  </a:lnTo>
                  <a:lnTo>
                    <a:pt x="2002" y="1878"/>
                  </a:lnTo>
                  <a:lnTo>
                    <a:pt x="2003" y="1878"/>
                  </a:lnTo>
                  <a:lnTo>
                    <a:pt x="2004" y="1879"/>
                  </a:lnTo>
                  <a:lnTo>
                    <a:pt x="2005" y="1879"/>
                  </a:lnTo>
                  <a:lnTo>
                    <a:pt x="2005" y="1880"/>
                  </a:lnTo>
                  <a:lnTo>
                    <a:pt x="2006" y="1880"/>
                  </a:lnTo>
                  <a:lnTo>
                    <a:pt x="2007" y="1881"/>
                  </a:lnTo>
                  <a:lnTo>
                    <a:pt x="2008" y="1881"/>
                  </a:lnTo>
                  <a:lnTo>
                    <a:pt x="2008" y="1881"/>
                  </a:lnTo>
                  <a:lnTo>
                    <a:pt x="2009" y="1881"/>
                  </a:lnTo>
                  <a:lnTo>
                    <a:pt x="2009" y="1882"/>
                  </a:lnTo>
                  <a:lnTo>
                    <a:pt x="2010" y="1882"/>
                  </a:lnTo>
                  <a:lnTo>
                    <a:pt x="2011" y="1883"/>
                  </a:lnTo>
                  <a:lnTo>
                    <a:pt x="2012" y="1883"/>
                  </a:lnTo>
                  <a:lnTo>
                    <a:pt x="2012" y="1883"/>
                  </a:lnTo>
                  <a:lnTo>
                    <a:pt x="2012" y="1884"/>
                  </a:lnTo>
                  <a:lnTo>
                    <a:pt x="2013" y="1884"/>
                  </a:lnTo>
                  <a:lnTo>
                    <a:pt x="2014" y="1884"/>
                  </a:lnTo>
                  <a:lnTo>
                    <a:pt x="2014" y="1885"/>
                  </a:lnTo>
                  <a:lnTo>
                    <a:pt x="2015" y="1885"/>
                  </a:lnTo>
                  <a:lnTo>
                    <a:pt x="2015" y="1885"/>
                  </a:lnTo>
                  <a:lnTo>
                    <a:pt x="2016" y="1886"/>
                  </a:lnTo>
                  <a:lnTo>
                    <a:pt x="2017" y="1886"/>
                  </a:lnTo>
                  <a:lnTo>
                    <a:pt x="2018" y="1887"/>
                  </a:lnTo>
                  <a:lnTo>
                    <a:pt x="2018" y="1887"/>
                  </a:lnTo>
                  <a:lnTo>
                    <a:pt x="2019" y="1888"/>
                  </a:lnTo>
                  <a:lnTo>
                    <a:pt x="2020" y="1888"/>
                  </a:lnTo>
                  <a:lnTo>
                    <a:pt x="2021" y="1889"/>
                  </a:lnTo>
                  <a:lnTo>
                    <a:pt x="2022" y="1889"/>
                  </a:lnTo>
                  <a:lnTo>
                    <a:pt x="2022" y="1890"/>
                  </a:lnTo>
                  <a:lnTo>
                    <a:pt x="2022" y="1890"/>
                  </a:lnTo>
                  <a:lnTo>
                    <a:pt x="2023" y="1890"/>
                  </a:lnTo>
                  <a:lnTo>
                    <a:pt x="2024" y="1890"/>
                  </a:lnTo>
                  <a:lnTo>
                    <a:pt x="2025" y="1891"/>
                  </a:lnTo>
                  <a:lnTo>
                    <a:pt x="2026" y="1891"/>
                  </a:lnTo>
                  <a:lnTo>
                    <a:pt x="2026" y="1892"/>
                  </a:lnTo>
                  <a:lnTo>
                    <a:pt x="2027" y="1892"/>
                  </a:lnTo>
                  <a:lnTo>
                    <a:pt x="2028" y="1893"/>
                  </a:lnTo>
                  <a:lnTo>
                    <a:pt x="2029" y="1893"/>
                  </a:lnTo>
                  <a:lnTo>
                    <a:pt x="2030" y="1894"/>
                  </a:lnTo>
                  <a:lnTo>
                    <a:pt x="2030" y="1894"/>
                  </a:lnTo>
                  <a:lnTo>
                    <a:pt x="2030" y="1894"/>
                  </a:lnTo>
                  <a:lnTo>
                    <a:pt x="2031" y="1895"/>
                  </a:lnTo>
                  <a:lnTo>
                    <a:pt x="2032" y="1895"/>
                  </a:lnTo>
                  <a:lnTo>
                    <a:pt x="2033" y="1896"/>
                  </a:lnTo>
                  <a:lnTo>
                    <a:pt x="2034" y="1896"/>
                  </a:lnTo>
                  <a:lnTo>
                    <a:pt x="2035" y="1896"/>
                  </a:lnTo>
                  <a:lnTo>
                    <a:pt x="2035" y="1897"/>
                  </a:lnTo>
                  <a:lnTo>
                    <a:pt x="2036" y="1897"/>
                  </a:lnTo>
                  <a:lnTo>
                    <a:pt x="2037" y="1898"/>
                  </a:lnTo>
                  <a:lnTo>
                    <a:pt x="2037" y="1898"/>
                  </a:lnTo>
                  <a:lnTo>
                    <a:pt x="2038" y="1898"/>
                  </a:lnTo>
                  <a:lnTo>
                    <a:pt x="2038" y="1899"/>
                  </a:lnTo>
                  <a:lnTo>
                    <a:pt x="2039" y="1899"/>
                  </a:lnTo>
                  <a:lnTo>
                    <a:pt x="2040" y="1900"/>
                  </a:lnTo>
                  <a:lnTo>
                    <a:pt x="2041" y="1900"/>
                  </a:lnTo>
                  <a:lnTo>
                    <a:pt x="2041" y="1900"/>
                  </a:lnTo>
                  <a:lnTo>
                    <a:pt x="2041" y="1900"/>
                  </a:lnTo>
                  <a:lnTo>
                    <a:pt x="2042" y="1901"/>
                  </a:lnTo>
                  <a:lnTo>
                    <a:pt x="2043" y="1901"/>
                  </a:lnTo>
                  <a:lnTo>
                    <a:pt x="2044" y="1902"/>
                  </a:lnTo>
                  <a:lnTo>
                    <a:pt x="2045" y="1902"/>
                  </a:lnTo>
                  <a:lnTo>
                    <a:pt x="2046" y="1903"/>
                  </a:lnTo>
                  <a:lnTo>
                    <a:pt x="2047" y="1903"/>
                  </a:lnTo>
                  <a:lnTo>
                    <a:pt x="2048" y="1904"/>
                  </a:lnTo>
                  <a:lnTo>
                    <a:pt x="2048" y="1904"/>
                  </a:lnTo>
                  <a:lnTo>
                    <a:pt x="2049" y="1905"/>
                  </a:lnTo>
                  <a:lnTo>
                    <a:pt x="2050" y="1905"/>
                  </a:lnTo>
                  <a:lnTo>
                    <a:pt x="2051" y="1906"/>
                  </a:lnTo>
                  <a:lnTo>
                    <a:pt x="2052" y="1906"/>
                  </a:lnTo>
                  <a:lnTo>
                    <a:pt x="2053" y="1907"/>
                  </a:lnTo>
                  <a:lnTo>
                    <a:pt x="2054" y="1907"/>
                  </a:lnTo>
                  <a:lnTo>
                    <a:pt x="2055" y="1908"/>
                  </a:lnTo>
                  <a:lnTo>
                    <a:pt x="2055" y="1908"/>
                  </a:lnTo>
                  <a:lnTo>
                    <a:pt x="2056" y="1909"/>
                  </a:lnTo>
                  <a:lnTo>
                    <a:pt x="2057" y="1909"/>
                  </a:lnTo>
                  <a:lnTo>
                    <a:pt x="2058" y="1910"/>
                  </a:lnTo>
                  <a:lnTo>
                    <a:pt x="2059" y="1910"/>
                  </a:lnTo>
                  <a:lnTo>
                    <a:pt x="2060" y="1911"/>
                  </a:lnTo>
                  <a:lnTo>
                    <a:pt x="2061" y="1911"/>
                  </a:lnTo>
                  <a:lnTo>
                    <a:pt x="2061" y="1912"/>
                  </a:lnTo>
                  <a:lnTo>
                    <a:pt x="2062" y="1912"/>
                  </a:lnTo>
                  <a:lnTo>
                    <a:pt x="2062" y="1912"/>
                  </a:lnTo>
                  <a:lnTo>
                    <a:pt x="2063" y="1913"/>
                  </a:lnTo>
                  <a:lnTo>
                    <a:pt x="2064" y="1913"/>
                  </a:lnTo>
                  <a:lnTo>
                    <a:pt x="2065" y="1913"/>
                  </a:lnTo>
                  <a:lnTo>
                    <a:pt x="2066" y="1914"/>
                  </a:lnTo>
                  <a:lnTo>
                    <a:pt x="2067" y="1914"/>
                  </a:lnTo>
                  <a:lnTo>
                    <a:pt x="2068" y="1914"/>
                  </a:lnTo>
                  <a:lnTo>
                    <a:pt x="2069" y="1914"/>
                  </a:lnTo>
                  <a:lnTo>
                    <a:pt x="2069" y="1915"/>
                  </a:lnTo>
                  <a:lnTo>
                    <a:pt x="2070" y="1915"/>
                  </a:lnTo>
                  <a:lnTo>
                    <a:pt x="2071" y="1915"/>
                  </a:lnTo>
                  <a:lnTo>
                    <a:pt x="2072" y="1915"/>
                  </a:lnTo>
                  <a:lnTo>
                    <a:pt x="2073" y="1915"/>
                  </a:lnTo>
                  <a:lnTo>
                    <a:pt x="2074" y="1915"/>
                  </a:lnTo>
                  <a:lnTo>
                    <a:pt x="2075" y="1915"/>
                  </a:lnTo>
                  <a:lnTo>
                    <a:pt x="2076" y="1914"/>
                  </a:lnTo>
                  <a:lnTo>
                    <a:pt x="2076" y="1914"/>
                  </a:lnTo>
                  <a:lnTo>
                    <a:pt x="2077" y="1914"/>
                  </a:lnTo>
                  <a:lnTo>
                    <a:pt x="2078" y="1914"/>
                  </a:lnTo>
                  <a:lnTo>
                    <a:pt x="2079" y="1913"/>
                  </a:lnTo>
                  <a:lnTo>
                    <a:pt x="2080" y="1913"/>
                  </a:lnTo>
                  <a:lnTo>
                    <a:pt x="2081" y="1912"/>
                  </a:lnTo>
                  <a:lnTo>
                    <a:pt x="2082" y="1912"/>
                  </a:lnTo>
                  <a:lnTo>
                    <a:pt x="2083" y="1911"/>
                  </a:lnTo>
                  <a:lnTo>
                    <a:pt x="2083" y="1911"/>
                  </a:lnTo>
                  <a:lnTo>
                    <a:pt x="2084" y="1910"/>
                  </a:lnTo>
                  <a:lnTo>
                    <a:pt x="2085" y="1910"/>
                  </a:lnTo>
                  <a:lnTo>
                    <a:pt x="2086" y="1909"/>
                  </a:lnTo>
                  <a:lnTo>
                    <a:pt x="2087" y="1908"/>
                  </a:lnTo>
                  <a:lnTo>
                    <a:pt x="2088" y="1907"/>
                  </a:lnTo>
                  <a:lnTo>
                    <a:pt x="2089" y="1907"/>
                  </a:lnTo>
                  <a:lnTo>
                    <a:pt x="2090" y="1906"/>
                  </a:lnTo>
                  <a:lnTo>
                    <a:pt x="2091" y="1905"/>
                  </a:lnTo>
                  <a:lnTo>
                    <a:pt x="2091" y="1904"/>
                  </a:lnTo>
                  <a:lnTo>
                    <a:pt x="2092" y="1903"/>
                  </a:lnTo>
                  <a:lnTo>
                    <a:pt x="2093" y="1902"/>
                  </a:lnTo>
                  <a:lnTo>
                    <a:pt x="2094" y="1901"/>
                  </a:lnTo>
                  <a:lnTo>
                    <a:pt x="2095" y="1899"/>
                  </a:lnTo>
                  <a:lnTo>
                    <a:pt x="2096" y="1898"/>
                  </a:lnTo>
                  <a:lnTo>
                    <a:pt x="2097" y="1897"/>
                  </a:lnTo>
                  <a:lnTo>
                    <a:pt x="2098" y="1896"/>
                  </a:lnTo>
                  <a:lnTo>
                    <a:pt x="2098" y="1894"/>
                  </a:lnTo>
                  <a:lnTo>
                    <a:pt x="2099" y="1893"/>
                  </a:lnTo>
                  <a:lnTo>
                    <a:pt x="2100" y="1891"/>
                  </a:lnTo>
                  <a:lnTo>
                    <a:pt x="2101" y="1890"/>
                  </a:lnTo>
                  <a:lnTo>
                    <a:pt x="2102" y="1888"/>
                  </a:lnTo>
                  <a:lnTo>
                    <a:pt x="2103" y="1887"/>
                  </a:lnTo>
                  <a:lnTo>
                    <a:pt x="2104" y="1885"/>
                  </a:lnTo>
                  <a:lnTo>
                    <a:pt x="2105" y="1884"/>
                  </a:lnTo>
                  <a:lnTo>
                    <a:pt x="2105" y="1882"/>
                  </a:lnTo>
                  <a:lnTo>
                    <a:pt x="2106" y="1880"/>
                  </a:lnTo>
                  <a:lnTo>
                    <a:pt x="2107" y="1878"/>
                  </a:lnTo>
                  <a:lnTo>
                    <a:pt x="2108" y="1876"/>
                  </a:lnTo>
                  <a:lnTo>
                    <a:pt x="2109" y="1875"/>
                  </a:lnTo>
                  <a:lnTo>
                    <a:pt x="2110" y="1873"/>
                  </a:lnTo>
                  <a:lnTo>
                    <a:pt x="2111" y="1871"/>
                  </a:lnTo>
                  <a:lnTo>
                    <a:pt x="2112" y="1868"/>
                  </a:lnTo>
                  <a:lnTo>
                    <a:pt x="2113" y="1866"/>
                  </a:lnTo>
                  <a:lnTo>
                    <a:pt x="2113" y="1864"/>
                  </a:lnTo>
                  <a:lnTo>
                    <a:pt x="2114" y="1862"/>
                  </a:lnTo>
                  <a:lnTo>
                    <a:pt x="2115" y="1860"/>
                  </a:lnTo>
                  <a:lnTo>
                    <a:pt x="2116" y="1857"/>
                  </a:lnTo>
                  <a:lnTo>
                    <a:pt x="2117" y="1855"/>
                  </a:lnTo>
                  <a:lnTo>
                    <a:pt x="2118" y="1853"/>
                  </a:lnTo>
                  <a:lnTo>
                    <a:pt x="2119" y="1850"/>
                  </a:lnTo>
                  <a:lnTo>
                    <a:pt x="2120" y="1848"/>
                  </a:lnTo>
                  <a:lnTo>
                    <a:pt x="2120" y="1845"/>
                  </a:lnTo>
                  <a:lnTo>
                    <a:pt x="2121" y="1843"/>
                  </a:lnTo>
                  <a:lnTo>
                    <a:pt x="2122" y="1840"/>
                  </a:lnTo>
                  <a:lnTo>
                    <a:pt x="2123" y="1837"/>
                  </a:lnTo>
                  <a:lnTo>
                    <a:pt x="2124" y="1834"/>
                  </a:lnTo>
                  <a:lnTo>
                    <a:pt x="2124" y="1834"/>
                  </a:lnTo>
                  <a:lnTo>
                    <a:pt x="2125" y="1832"/>
                  </a:lnTo>
                  <a:lnTo>
                    <a:pt x="2126" y="1829"/>
                  </a:lnTo>
                  <a:lnTo>
                    <a:pt x="2127" y="1826"/>
                  </a:lnTo>
                  <a:lnTo>
                    <a:pt x="2127" y="1823"/>
                  </a:lnTo>
                  <a:lnTo>
                    <a:pt x="2128" y="1821"/>
                  </a:lnTo>
                  <a:lnTo>
                    <a:pt x="2129" y="1818"/>
                  </a:lnTo>
                  <a:lnTo>
                    <a:pt x="2130" y="1815"/>
                  </a:lnTo>
                  <a:lnTo>
                    <a:pt x="2131" y="1812"/>
                  </a:lnTo>
                  <a:lnTo>
                    <a:pt x="2132" y="1809"/>
                  </a:lnTo>
                  <a:lnTo>
                    <a:pt x="2133" y="1807"/>
                  </a:lnTo>
                  <a:lnTo>
                    <a:pt x="2134" y="1804"/>
                  </a:lnTo>
                  <a:lnTo>
                    <a:pt x="2134" y="1801"/>
                  </a:lnTo>
                  <a:lnTo>
                    <a:pt x="2135" y="1798"/>
                  </a:lnTo>
                  <a:lnTo>
                    <a:pt x="2136" y="1795"/>
                  </a:lnTo>
                  <a:lnTo>
                    <a:pt x="2137" y="1792"/>
                  </a:lnTo>
                  <a:lnTo>
                    <a:pt x="2138" y="1790"/>
                  </a:lnTo>
                  <a:lnTo>
                    <a:pt x="2139" y="1787"/>
                  </a:lnTo>
                  <a:lnTo>
                    <a:pt x="2140" y="1784"/>
                  </a:lnTo>
                  <a:lnTo>
                    <a:pt x="2141" y="1781"/>
                  </a:lnTo>
                  <a:lnTo>
                    <a:pt x="2141" y="1778"/>
                  </a:lnTo>
                  <a:lnTo>
                    <a:pt x="2141" y="1778"/>
                  </a:lnTo>
                  <a:lnTo>
                    <a:pt x="2142" y="1776"/>
                  </a:lnTo>
                  <a:lnTo>
                    <a:pt x="2143" y="1773"/>
                  </a:lnTo>
                  <a:lnTo>
                    <a:pt x="2144" y="1770"/>
                  </a:lnTo>
                  <a:lnTo>
                    <a:pt x="2145" y="1768"/>
                  </a:lnTo>
                  <a:lnTo>
                    <a:pt x="2145" y="1765"/>
                  </a:lnTo>
                  <a:lnTo>
                    <a:pt x="2146" y="1762"/>
                  </a:lnTo>
                  <a:lnTo>
                    <a:pt x="2147" y="1759"/>
                  </a:lnTo>
                  <a:lnTo>
                    <a:pt x="2148" y="1757"/>
                  </a:lnTo>
                  <a:lnTo>
                    <a:pt x="2148" y="1757"/>
                  </a:lnTo>
                  <a:lnTo>
                    <a:pt x="2149" y="1754"/>
                  </a:lnTo>
                  <a:lnTo>
                    <a:pt x="2150" y="1751"/>
                  </a:lnTo>
                  <a:lnTo>
                    <a:pt x="2150" y="1749"/>
                  </a:lnTo>
                  <a:lnTo>
                    <a:pt x="2151" y="1746"/>
                  </a:lnTo>
                  <a:lnTo>
                    <a:pt x="2152" y="1743"/>
                  </a:lnTo>
                  <a:lnTo>
                    <a:pt x="2153" y="1741"/>
                  </a:lnTo>
                  <a:lnTo>
                    <a:pt x="2154" y="1738"/>
                  </a:lnTo>
                  <a:lnTo>
                    <a:pt x="2154" y="1735"/>
                  </a:lnTo>
                  <a:lnTo>
                    <a:pt x="2154" y="1735"/>
                  </a:lnTo>
                  <a:lnTo>
                    <a:pt x="2155" y="1732"/>
                  </a:lnTo>
                  <a:lnTo>
                    <a:pt x="2156" y="1730"/>
                  </a:lnTo>
                  <a:lnTo>
                    <a:pt x="2157" y="1727"/>
                  </a:lnTo>
                  <a:lnTo>
                    <a:pt x="2158" y="1724"/>
                  </a:lnTo>
                  <a:lnTo>
                    <a:pt x="2159" y="1721"/>
                  </a:lnTo>
                  <a:lnTo>
                    <a:pt x="2159" y="1719"/>
                  </a:lnTo>
                  <a:lnTo>
                    <a:pt x="2160" y="1716"/>
                  </a:lnTo>
                  <a:lnTo>
                    <a:pt x="2161" y="1713"/>
                  </a:lnTo>
                  <a:lnTo>
                    <a:pt x="2161" y="1713"/>
                  </a:lnTo>
                  <a:lnTo>
                    <a:pt x="2162" y="1710"/>
                  </a:lnTo>
                  <a:lnTo>
                    <a:pt x="2163" y="1708"/>
                  </a:lnTo>
                  <a:lnTo>
                    <a:pt x="2163" y="1705"/>
                  </a:lnTo>
                  <a:lnTo>
                    <a:pt x="2164" y="1702"/>
                  </a:lnTo>
                  <a:lnTo>
                    <a:pt x="2165" y="1699"/>
                  </a:lnTo>
                  <a:lnTo>
                    <a:pt x="2166" y="1696"/>
                  </a:lnTo>
                  <a:lnTo>
                    <a:pt x="2167" y="1694"/>
                  </a:lnTo>
                  <a:lnTo>
                    <a:pt x="2168" y="1691"/>
                  </a:lnTo>
                  <a:lnTo>
                    <a:pt x="2168" y="1691"/>
                  </a:lnTo>
                  <a:lnTo>
                    <a:pt x="2168" y="1688"/>
                  </a:lnTo>
                  <a:lnTo>
                    <a:pt x="2169" y="1685"/>
                  </a:lnTo>
                  <a:lnTo>
                    <a:pt x="2170" y="1682"/>
                  </a:lnTo>
                  <a:lnTo>
                    <a:pt x="2171" y="1679"/>
                  </a:lnTo>
                  <a:lnTo>
                    <a:pt x="2172" y="1676"/>
                  </a:lnTo>
                  <a:lnTo>
                    <a:pt x="2173" y="1673"/>
                  </a:lnTo>
                  <a:lnTo>
                    <a:pt x="2174" y="1670"/>
                  </a:lnTo>
                  <a:lnTo>
                    <a:pt x="2174" y="1667"/>
                  </a:lnTo>
                  <a:lnTo>
                    <a:pt x="2175" y="1664"/>
                  </a:lnTo>
                  <a:lnTo>
                    <a:pt x="2176" y="1661"/>
                  </a:lnTo>
                  <a:lnTo>
                    <a:pt x="2177" y="1659"/>
                  </a:lnTo>
                  <a:lnTo>
                    <a:pt x="2178" y="1656"/>
                  </a:lnTo>
                  <a:lnTo>
                    <a:pt x="2179" y="1653"/>
                  </a:lnTo>
                  <a:lnTo>
                    <a:pt x="2180" y="1650"/>
                  </a:lnTo>
                  <a:lnTo>
                    <a:pt x="2180" y="1647"/>
                  </a:lnTo>
                  <a:lnTo>
                    <a:pt x="2181" y="1644"/>
                  </a:lnTo>
                  <a:lnTo>
                    <a:pt x="2182" y="1641"/>
                  </a:lnTo>
                  <a:lnTo>
                    <a:pt x="2183" y="1638"/>
                  </a:lnTo>
                  <a:lnTo>
                    <a:pt x="2184" y="1635"/>
                  </a:lnTo>
                  <a:lnTo>
                    <a:pt x="2184" y="1635"/>
                  </a:lnTo>
                  <a:lnTo>
                    <a:pt x="2185" y="1632"/>
                  </a:lnTo>
                  <a:lnTo>
                    <a:pt x="2186" y="1628"/>
                  </a:lnTo>
                  <a:lnTo>
                    <a:pt x="2186" y="1625"/>
                  </a:lnTo>
                  <a:lnTo>
                    <a:pt x="2187" y="1622"/>
                  </a:lnTo>
                  <a:lnTo>
                    <a:pt x="2188" y="1619"/>
                  </a:lnTo>
                  <a:lnTo>
                    <a:pt x="2189" y="1616"/>
                  </a:lnTo>
                  <a:lnTo>
                    <a:pt x="2190" y="1613"/>
                  </a:lnTo>
                  <a:lnTo>
                    <a:pt x="2191" y="1610"/>
                  </a:lnTo>
                  <a:lnTo>
                    <a:pt x="2192" y="1607"/>
                  </a:lnTo>
                  <a:lnTo>
                    <a:pt x="2193" y="1604"/>
                  </a:lnTo>
                  <a:lnTo>
                    <a:pt x="2193" y="1601"/>
                  </a:lnTo>
                  <a:lnTo>
                    <a:pt x="2194" y="1598"/>
                  </a:lnTo>
                  <a:lnTo>
                    <a:pt x="2195" y="1594"/>
                  </a:lnTo>
                  <a:lnTo>
                    <a:pt x="2196" y="1591"/>
                  </a:lnTo>
                  <a:lnTo>
                    <a:pt x="2197" y="1588"/>
                  </a:lnTo>
                  <a:lnTo>
                    <a:pt x="2198" y="1585"/>
                  </a:lnTo>
                  <a:lnTo>
                    <a:pt x="2199" y="1582"/>
                  </a:lnTo>
                  <a:lnTo>
                    <a:pt x="2200" y="1579"/>
                  </a:lnTo>
                  <a:lnTo>
                    <a:pt x="2200" y="1576"/>
                  </a:lnTo>
                  <a:lnTo>
                    <a:pt x="2201" y="1572"/>
                  </a:lnTo>
                  <a:lnTo>
                    <a:pt x="2202" y="1569"/>
                  </a:lnTo>
                  <a:lnTo>
                    <a:pt x="2203" y="1566"/>
                  </a:lnTo>
                  <a:lnTo>
                    <a:pt x="2204" y="1563"/>
                  </a:lnTo>
                  <a:lnTo>
                    <a:pt x="2205" y="1560"/>
                  </a:lnTo>
                  <a:lnTo>
                    <a:pt x="2206" y="1557"/>
                  </a:lnTo>
                  <a:lnTo>
                    <a:pt x="2207" y="1553"/>
                  </a:lnTo>
                  <a:lnTo>
                    <a:pt x="2207" y="1550"/>
                  </a:lnTo>
                  <a:lnTo>
                    <a:pt x="2208" y="1547"/>
                  </a:lnTo>
                  <a:lnTo>
                    <a:pt x="2209" y="1544"/>
                  </a:lnTo>
                  <a:lnTo>
                    <a:pt x="2210" y="1541"/>
                  </a:lnTo>
                  <a:lnTo>
                    <a:pt x="2211" y="1537"/>
                  </a:lnTo>
                  <a:lnTo>
                    <a:pt x="2212" y="1534"/>
                  </a:lnTo>
                  <a:lnTo>
                    <a:pt x="2213" y="1531"/>
                  </a:lnTo>
                  <a:lnTo>
                    <a:pt x="2214" y="1528"/>
                  </a:lnTo>
                  <a:lnTo>
                    <a:pt x="2214" y="1525"/>
                  </a:lnTo>
                  <a:lnTo>
                    <a:pt x="2215" y="1521"/>
                  </a:lnTo>
                  <a:lnTo>
                    <a:pt x="2216" y="1518"/>
                  </a:lnTo>
                  <a:lnTo>
                    <a:pt x="2217" y="1515"/>
                  </a:lnTo>
                  <a:lnTo>
                    <a:pt x="2218" y="1512"/>
                  </a:lnTo>
                  <a:lnTo>
                    <a:pt x="2219" y="1508"/>
                  </a:lnTo>
                  <a:lnTo>
                    <a:pt x="2220" y="1505"/>
                  </a:lnTo>
                  <a:lnTo>
                    <a:pt x="2221" y="1502"/>
                  </a:lnTo>
                  <a:lnTo>
                    <a:pt x="2221" y="1499"/>
                  </a:lnTo>
                  <a:lnTo>
                    <a:pt x="2222" y="1495"/>
                  </a:lnTo>
                  <a:lnTo>
                    <a:pt x="2223" y="1492"/>
                  </a:lnTo>
                  <a:lnTo>
                    <a:pt x="2224" y="1489"/>
                  </a:lnTo>
                  <a:lnTo>
                    <a:pt x="2225" y="1486"/>
                  </a:lnTo>
                  <a:lnTo>
                    <a:pt x="2226" y="1482"/>
                  </a:lnTo>
                  <a:lnTo>
                    <a:pt x="2227" y="1479"/>
                  </a:lnTo>
                  <a:lnTo>
                    <a:pt x="2228" y="1476"/>
                  </a:lnTo>
                  <a:lnTo>
                    <a:pt x="2228" y="1473"/>
                  </a:lnTo>
                  <a:lnTo>
                    <a:pt x="2229" y="1469"/>
                  </a:lnTo>
                  <a:lnTo>
                    <a:pt x="2230" y="1466"/>
                  </a:lnTo>
                  <a:lnTo>
                    <a:pt x="2231" y="1463"/>
                  </a:lnTo>
                  <a:lnTo>
                    <a:pt x="2232" y="1459"/>
                  </a:lnTo>
                  <a:lnTo>
                    <a:pt x="2233" y="1456"/>
                  </a:lnTo>
                  <a:lnTo>
                    <a:pt x="2234" y="1453"/>
                  </a:lnTo>
                  <a:lnTo>
                    <a:pt x="2235" y="1449"/>
                  </a:lnTo>
                  <a:lnTo>
                    <a:pt x="2236" y="1446"/>
                  </a:lnTo>
                  <a:lnTo>
                    <a:pt x="2236" y="1443"/>
                  </a:lnTo>
                  <a:lnTo>
                    <a:pt x="2237" y="1440"/>
                  </a:lnTo>
                  <a:lnTo>
                    <a:pt x="2238" y="1436"/>
                  </a:lnTo>
                  <a:lnTo>
                    <a:pt x="2239" y="1433"/>
                  </a:lnTo>
                  <a:lnTo>
                    <a:pt x="2240" y="1430"/>
                  </a:lnTo>
                  <a:lnTo>
                    <a:pt x="2241" y="1426"/>
                  </a:lnTo>
                  <a:lnTo>
                    <a:pt x="2242" y="1423"/>
                  </a:lnTo>
                  <a:lnTo>
                    <a:pt x="2243" y="1419"/>
                  </a:lnTo>
                  <a:lnTo>
                    <a:pt x="2243" y="1416"/>
                  </a:lnTo>
                  <a:lnTo>
                    <a:pt x="2244" y="1413"/>
                  </a:lnTo>
                  <a:lnTo>
                    <a:pt x="2245" y="1409"/>
                  </a:lnTo>
                  <a:lnTo>
                    <a:pt x="2246" y="1406"/>
                  </a:lnTo>
                  <a:lnTo>
                    <a:pt x="2247" y="1403"/>
                  </a:lnTo>
                  <a:lnTo>
                    <a:pt x="2248" y="1399"/>
                  </a:lnTo>
                  <a:lnTo>
                    <a:pt x="2249" y="1396"/>
                  </a:lnTo>
                  <a:lnTo>
                    <a:pt x="2250" y="1392"/>
                  </a:lnTo>
                  <a:lnTo>
                    <a:pt x="2250" y="1389"/>
                  </a:lnTo>
                  <a:lnTo>
                    <a:pt x="2251" y="1386"/>
                  </a:lnTo>
                  <a:lnTo>
                    <a:pt x="2252" y="1382"/>
                  </a:lnTo>
                  <a:lnTo>
                    <a:pt x="2253" y="1379"/>
                  </a:lnTo>
                  <a:lnTo>
                    <a:pt x="2254" y="1375"/>
                  </a:lnTo>
                  <a:lnTo>
                    <a:pt x="2255" y="1372"/>
                  </a:lnTo>
                  <a:lnTo>
                    <a:pt x="2256" y="1369"/>
                  </a:lnTo>
                  <a:lnTo>
                    <a:pt x="2257" y="1365"/>
                  </a:lnTo>
                  <a:lnTo>
                    <a:pt x="2257" y="1362"/>
                  </a:lnTo>
                  <a:lnTo>
                    <a:pt x="2258" y="1358"/>
                  </a:lnTo>
                  <a:lnTo>
                    <a:pt x="2259" y="1355"/>
                  </a:lnTo>
                  <a:lnTo>
                    <a:pt x="2260" y="1352"/>
                  </a:lnTo>
                  <a:lnTo>
                    <a:pt x="2261" y="1348"/>
                  </a:lnTo>
                  <a:lnTo>
                    <a:pt x="2262" y="1345"/>
                  </a:lnTo>
                  <a:lnTo>
                    <a:pt x="2263" y="1341"/>
                  </a:lnTo>
                  <a:lnTo>
                    <a:pt x="2264" y="1338"/>
                  </a:lnTo>
                  <a:lnTo>
                    <a:pt x="2264" y="1334"/>
                  </a:lnTo>
                  <a:lnTo>
                    <a:pt x="2265" y="1331"/>
                  </a:lnTo>
                  <a:lnTo>
                    <a:pt x="2266" y="1327"/>
                  </a:lnTo>
                  <a:lnTo>
                    <a:pt x="2267" y="1324"/>
                  </a:lnTo>
                  <a:lnTo>
                    <a:pt x="2268" y="1320"/>
                  </a:lnTo>
                  <a:lnTo>
                    <a:pt x="2269" y="1317"/>
                  </a:lnTo>
                  <a:lnTo>
                    <a:pt x="2270" y="1313"/>
                  </a:lnTo>
                  <a:lnTo>
                    <a:pt x="2271" y="1310"/>
                  </a:lnTo>
                  <a:lnTo>
                    <a:pt x="2271" y="1306"/>
                  </a:lnTo>
                  <a:lnTo>
                    <a:pt x="2272" y="1303"/>
                  </a:lnTo>
                  <a:lnTo>
                    <a:pt x="2273" y="1299"/>
                  </a:lnTo>
                  <a:lnTo>
                    <a:pt x="2274" y="1296"/>
                  </a:lnTo>
                  <a:lnTo>
                    <a:pt x="2275" y="1292"/>
                  </a:lnTo>
                  <a:lnTo>
                    <a:pt x="2276" y="1289"/>
                  </a:lnTo>
                  <a:lnTo>
                    <a:pt x="2277" y="1285"/>
                  </a:lnTo>
                  <a:lnTo>
                    <a:pt x="2278" y="1282"/>
                  </a:lnTo>
                  <a:lnTo>
                    <a:pt x="2278" y="1278"/>
                  </a:lnTo>
                  <a:lnTo>
                    <a:pt x="2279" y="1275"/>
                  </a:lnTo>
                  <a:lnTo>
                    <a:pt x="2280" y="1271"/>
                  </a:lnTo>
                  <a:lnTo>
                    <a:pt x="2281" y="1268"/>
                  </a:lnTo>
                  <a:lnTo>
                    <a:pt x="2282" y="1264"/>
                  </a:lnTo>
                  <a:lnTo>
                    <a:pt x="2283" y="1261"/>
                  </a:lnTo>
                  <a:lnTo>
                    <a:pt x="2284" y="1257"/>
                  </a:lnTo>
                  <a:lnTo>
                    <a:pt x="2285" y="1254"/>
                  </a:lnTo>
                  <a:lnTo>
                    <a:pt x="2285" y="1250"/>
                  </a:lnTo>
                  <a:lnTo>
                    <a:pt x="2286" y="1246"/>
                  </a:lnTo>
                  <a:lnTo>
                    <a:pt x="2287" y="1243"/>
                  </a:lnTo>
                  <a:lnTo>
                    <a:pt x="2288" y="1239"/>
                  </a:lnTo>
                  <a:lnTo>
                    <a:pt x="2289" y="1236"/>
                  </a:lnTo>
                  <a:lnTo>
                    <a:pt x="2290" y="1232"/>
                  </a:lnTo>
                  <a:lnTo>
                    <a:pt x="2291" y="1229"/>
                  </a:lnTo>
                  <a:lnTo>
                    <a:pt x="2292" y="1225"/>
                  </a:lnTo>
                  <a:lnTo>
                    <a:pt x="2292" y="1221"/>
                  </a:lnTo>
                  <a:lnTo>
                    <a:pt x="2293" y="1218"/>
                  </a:lnTo>
                  <a:lnTo>
                    <a:pt x="2294" y="1214"/>
                  </a:lnTo>
                  <a:lnTo>
                    <a:pt x="2295" y="1211"/>
                  </a:lnTo>
                  <a:lnTo>
                    <a:pt x="2296" y="1207"/>
                  </a:lnTo>
                  <a:lnTo>
                    <a:pt x="2297" y="1203"/>
                  </a:lnTo>
                  <a:lnTo>
                    <a:pt x="2298" y="1200"/>
                  </a:lnTo>
                  <a:lnTo>
                    <a:pt x="2299" y="1196"/>
                  </a:lnTo>
                  <a:lnTo>
                    <a:pt x="2299" y="1196"/>
                  </a:lnTo>
                  <a:lnTo>
                    <a:pt x="2299" y="1192"/>
                  </a:lnTo>
                  <a:lnTo>
                    <a:pt x="2300" y="1189"/>
                  </a:lnTo>
                  <a:lnTo>
                    <a:pt x="2301" y="1185"/>
                  </a:lnTo>
                  <a:lnTo>
                    <a:pt x="2302" y="1182"/>
                  </a:lnTo>
                  <a:lnTo>
                    <a:pt x="2303" y="1178"/>
                  </a:lnTo>
                  <a:lnTo>
                    <a:pt x="2304" y="1175"/>
                  </a:lnTo>
                  <a:lnTo>
                    <a:pt x="2305" y="1171"/>
                  </a:lnTo>
                  <a:lnTo>
                    <a:pt x="2305" y="1171"/>
                  </a:lnTo>
                  <a:lnTo>
                    <a:pt x="2305" y="1167"/>
                  </a:lnTo>
                  <a:lnTo>
                    <a:pt x="2306" y="1164"/>
                  </a:lnTo>
                  <a:lnTo>
                    <a:pt x="2307" y="1160"/>
                  </a:lnTo>
                  <a:lnTo>
                    <a:pt x="2308" y="1157"/>
                  </a:lnTo>
                  <a:lnTo>
                    <a:pt x="2309" y="1153"/>
                  </a:lnTo>
                  <a:lnTo>
                    <a:pt x="2310" y="1149"/>
                  </a:lnTo>
                  <a:lnTo>
                    <a:pt x="2311" y="1146"/>
                  </a:lnTo>
                  <a:lnTo>
                    <a:pt x="2311" y="1142"/>
                  </a:lnTo>
                  <a:lnTo>
                    <a:pt x="2312" y="1138"/>
                  </a:lnTo>
                  <a:lnTo>
                    <a:pt x="2313" y="1135"/>
                  </a:lnTo>
                  <a:lnTo>
                    <a:pt x="2314" y="1131"/>
                  </a:lnTo>
                  <a:lnTo>
                    <a:pt x="2315" y="1128"/>
                  </a:lnTo>
                  <a:lnTo>
                    <a:pt x="2316" y="1124"/>
                  </a:lnTo>
                  <a:lnTo>
                    <a:pt x="2317" y="1120"/>
                  </a:lnTo>
                  <a:lnTo>
                    <a:pt x="2317" y="1120"/>
                  </a:lnTo>
                  <a:lnTo>
                    <a:pt x="2318" y="1117"/>
                  </a:lnTo>
                  <a:lnTo>
                    <a:pt x="2318" y="1113"/>
                  </a:lnTo>
                  <a:lnTo>
                    <a:pt x="2319" y="1109"/>
                  </a:lnTo>
                  <a:lnTo>
                    <a:pt x="2320" y="1106"/>
                  </a:lnTo>
                  <a:lnTo>
                    <a:pt x="2321" y="1102"/>
                  </a:lnTo>
                  <a:lnTo>
                    <a:pt x="2322" y="1098"/>
                  </a:lnTo>
                  <a:lnTo>
                    <a:pt x="2323" y="1095"/>
                  </a:lnTo>
                  <a:lnTo>
                    <a:pt x="2324" y="1091"/>
                  </a:lnTo>
                  <a:lnTo>
                    <a:pt x="2324" y="1087"/>
                  </a:lnTo>
                  <a:lnTo>
                    <a:pt x="2325" y="1084"/>
                  </a:lnTo>
                  <a:lnTo>
                    <a:pt x="2326" y="1080"/>
                  </a:lnTo>
                  <a:lnTo>
                    <a:pt x="2327" y="1076"/>
                  </a:lnTo>
                  <a:lnTo>
                    <a:pt x="2328" y="1072"/>
                  </a:lnTo>
                  <a:lnTo>
                    <a:pt x="2329" y="1069"/>
                  </a:lnTo>
                  <a:lnTo>
                    <a:pt x="2329" y="1069"/>
                  </a:lnTo>
                  <a:lnTo>
                    <a:pt x="2330" y="1065"/>
                  </a:lnTo>
                  <a:lnTo>
                    <a:pt x="2330" y="1061"/>
                  </a:lnTo>
                  <a:lnTo>
                    <a:pt x="2331" y="1058"/>
                  </a:lnTo>
                  <a:lnTo>
                    <a:pt x="2332" y="1054"/>
                  </a:lnTo>
                  <a:lnTo>
                    <a:pt x="2333" y="1050"/>
                  </a:lnTo>
                  <a:lnTo>
                    <a:pt x="2334" y="1046"/>
                  </a:lnTo>
                  <a:lnTo>
                    <a:pt x="2335" y="1043"/>
                  </a:lnTo>
                  <a:lnTo>
                    <a:pt x="2336" y="1039"/>
                  </a:lnTo>
                  <a:lnTo>
                    <a:pt x="2336" y="1035"/>
                  </a:lnTo>
                  <a:lnTo>
                    <a:pt x="2337" y="1031"/>
                  </a:lnTo>
                  <a:lnTo>
                    <a:pt x="2338" y="1028"/>
                  </a:lnTo>
                  <a:lnTo>
                    <a:pt x="2339" y="1024"/>
                  </a:lnTo>
                  <a:lnTo>
                    <a:pt x="2340" y="1020"/>
                  </a:lnTo>
                  <a:lnTo>
                    <a:pt x="2341" y="1016"/>
                  </a:lnTo>
                  <a:lnTo>
                    <a:pt x="2341" y="1016"/>
                  </a:lnTo>
                  <a:lnTo>
                    <a:pt x="2342" y="1013"/>
                  </a:lnTo>
                  <a:lnTo>
                    <a:pt x="2342" y="1009"/>
                  </a:lnTo>
                  <a:lnTo>
                    <a:pt x="2343" y="1005"/>
                  </a:lnTo>
                  <a:lnTo>
                    <a:pt x="2344" y="1001"/>
                  </a:lnTo>
                  <a:lnTo>
                    <a:pt x="2345" y="997"/>
                  </a:lnTo>
                  <a:lnTo>
                    <a:pt x="2346" y="994"/>
                  </a:lnTo>
                  <a:lnTo>
                    <a:pt x="2347" y="990"/>
                  </a:lnTo>
                  <a:lnTo>
                    <a:pt x="2347" y="990"/>
                  </a:lnTo>
                  <a:lnTo>
                    <a:pt x="2348" y="986"/>
                  </a:lnTo>
                  <a:lnTo>
                    <a:pt x="2349" y="982"/>
                  </a:lnTo>
                  <a:lnTo>
                    <a:pt x="2349" y="978"/>
                  </a:lnTo>
                  <a:lnTo>
                    <a:pt x="2350" y="974"/>
                  </a:lnTo>
                  <a:lnTo>
                    <a:pt x="2351" y="971"/>
                  </a:lnTo>
                  <a:lnTo>
                    <a:pt x="2352" y="967"/>
                  </a:lnTo>
                  <a:lnTo>
                    <a:pt x="2353" y="963"/>
                  </a:lnTo>
                  <a:lnTo>
                    <a:pt x="2354" y="959"/>
                  </a:lnTo>
                  <a:lnTo>
                    <a:pt x="2355" y="955"/>
                  </a:lnTo>
                  <a:lnTo>
                    <a:pt x="2356" y="951"/>
                  </a:lnTo>
                  <a:lnTo>
                    <a:pt x="2356" y="947"/>
                  </a:lnTo>
                  <a:lnTo>
                    <a:pt x="2357" y="943"/>
                  </a:lnTo>
                  <a:lnTo>
                    <a:pt x="2358" y="940"/>
                  </a:lnTo>
                  <a:lnTo>
                    <a:pt x="2359" y="936"/>
                  </a:lnTo>
                  <a:lnTo>
                    <a:pt x="2360" y="932"/>
                  </a:lnTo>
                  <a:lnTo>
                    <a:pt x="2361" y="928"/>
                  </a:lnTo>
                  <a:lnTo>
                    <a:pt x="2362" y="924"/>
                  </a:lnTo>
                  <a:lnTo>
                    <a:pt x="2362" y="920"/>
                  </a:lnTo>
                  <a:lnTo>
                    <a:pt x="2363" y="916"/>
                  </a:lnTo>
                  <a:lnTo>
                    <a:pt x="2364" y="912"/>
                  </a:lnTo>
                  <a:lnTo>
                    <a:pt x="2365" y="908"/>
                  </a:lnTo>
                  <a:lnTo>
                    <a:pt x="2366" y="904"/>
                  </a:lnTo>
                  <a:lnTo>
                    <a:pt x="2367" y="900"/>
                  </a:lnTo>
                  <a:lnTo>
                    <a:pt x="2368" y="896"/>
                  </a:lnTo>
                  <a:lnTo>
                    <a:pt x="2369" y="892"/>
                  </a:lnTo>
                  <a:lnTo>
                    <a:pt x="2369" y="892"/>
                  </a:lnTo>
                  <a:lnTo>
                    <a:pt x="2369" y="889"/>
                  </a:lnTo>
                  <a:lnTo>
                    <a:pt x="2370" y="885"/>
                  </a:lnTo>
                  <a:lnTo>
                    <a:pt x="2371" y="881"/>
                  </a:lnTo>
                  <a:lnTo>
                    <a:pt x="2372" y="877"/>
                  </a:lnTo>
                  <a:lnTo>
                    <a:pt x="2373" y="874"/>
                  </a:lnTo>
                  <a:lnTo>
                    <a:pt x="2374" y="870"/>
                  </a:lnTo>
                  <a:lnTo>
                    <a:pt x="2375" y="867"/>
                  </a:lnTo>
                  <a:lnTo>
                    <a:pt x="2376" y="864"/>
                  </a:lnTo>
                  <a:lnTo>
                    <a:pt x="2377" y="861"/>
                  </a:lnTo>
                  <a:lnTo>
                    <a:pt x="2377" y="858"/>
                  </a:lnTo>
                  <a:lnTo>
                    <a:pt x="2378" y="855"/>
                  </a:lnTo>
                  <a:lnTo>
                    <a:pt x="2379" y="852"/>
                  </a:lnTo>
                  <a:lnTo>
                    <a:pt x="2380" y="850"/>
                  </a:lnTo>
                  <a:lnTo>
                    <a:pt x="2381" y="847"/>
                  </a:lnTo>
                  <a:lnTo>
                    <a:pt x="2382" y="845"/>
                  </a:lnTo>
                  <a:lnTo>
                    <a:pt x="2383" y="842"/>
                  </a:lnTo>
                  <a:lnTo>
                    <a:pt x="2384" y="840"/>
                  </a:lnTo>
                  <a:lnTo>
                    <a:pt x="2384" y="838"/>
                  </a:lnTo>
                  <a:lnTo>
                    <a:pt x="2385" y="836"/>
                  </a:lnTo>
                  <a:lnTo>
                    <a:pt x="2386" y="834"/>
                  </a:lnTo>
                  <a:lnTo>
                    <a:pt x="2387" y="832"/>
                  </a:lnTo>
                  <a:lnTo>
                    <a:pt x="2388" y="830"/>
                  </a:lnTo>
                  <a:lnTo>
                    <a:pt x="2389" y="829"/>
                  </a:lnTo>
                  <a:lnTo>
                    <a:pt x="2390" y="827"/>
                  </a:lnTo>
                  <a:lnTo>
                    <a:pt x="2391" y="826"/>
                  </a:lnTo>
                  <a:lnTo>
                    <a:pt x="2391" y="825"/>
                  </a:lnTo>
                  <a:lnTo>
                    <a:pt x="2392" y="824"/>
                  </a:lnTo>
                  <a:lnTo>
                    <a:pt x="2393" y="823"/>
                  </a:lnTo>
                  <a:lnTo>
                    <a:pt x="2394" y="822"/>
                  </a:lnTo>
                  <a:lnTo>
                    <a:pt x="2395" y="821"/>
                  </a:lnTo>
                  <a:lnTo>
                    <a:pt x="2396" y="820"/>
                  </a:lnTo>
                  <a:lnTo>
                    <a:pt x="2397" y="820"/>
                  </a:lnTo>
                  <a:lnTo>
                    <a:pt x="2398" y="819"/>
                  </a:lnTo>
                  <a:lnTo>
                    <a:pt x="2399" y="819"/>
                  </a:lnTo>
                  <a:lnTo>
                    <a:pt x="2399" y="819"/>
                  </a:lnTo>
                  <a:lnTo>
                    <a:pt x="2400" y="819"/>
                  </a:lnTo>
                  <a:lnTo>
                    <a:pt x="2401" y="819"/>
                  </a:lnTo>
                  <a:lnTo>
                    <a:pt x="2402" y="819"/>
                  </a:lnTo>
                  <a:lnTo>
                    <a:pt x="2403" y="819"/>
                  </a:lnTo>
                  <a:lnTo>
                    <a:pt x="2404" y="819"/>
                  </a:lnTo>
                  <a:lnTo>
                    <a:pt x="2405" y="820"/>
                  </a:lnTo>
                  <a:lnTo>
                    <a:pt x="2406" y="820"/>
                  </a:lnTo>
                  <a:lnTo>
                    <a:pt x="2406" y="821"/>
                  </a:lnTo>
                  <a:lnTo>
                    <a:pt x="2407" y="822"/>
                  </a:lnTo>
                  <a:lnTo>
                    <a:pt x="2408" y="823"/>
                  </a:lnTo>
                  <a:lnTo>
                    <a:pt x="2409" y="824"/>
                  </a:lnTo>
                  <a:lnTo>
                    <a:pt x="2410" y="825"/>
                  </a:lnTo>
                  <a:lnTo>
                    <a:pt x="2411" y="826"/>
                  </a:lnTo>
                  <a:lnTo>
                    <a:pt x="2412" y="827"/>
                  </a:lnTo>
                  <a:lnTo>
                    <a:pt x="2413" y="829"/>
                  </a:lnTo>
                  <a:lnTo>
                    <a:pt x="2413" y="830"/>
                  </a:lnTo>
                  <a:lnTo>
                    <a:pt x="2414" y="832"/>
                  </a:lnTo>
                  <a:lnTo>
                    <a:pt x="2415" y="834"/>
                  </a:lnTo>
                  <a:lnTo>
                    <a:pt x="2416" y="836"/>
                  </a:lnTo>
                  <a:lnTo>
                    <a:pt x="2417" y="838"/>
                  </a:lnTo>
                  <a:lnTo>
                    <a:pt x="2418" y="840"/>
                  </a:lnTo>
                  <a:lnTo>
                    <a:pt x="2419" y="842"/>
                  </a:lnTo>
                  <a:lnTo>
                    <a:pt x="2420" y="844"/>
                  </a:lnTo>
                  <a:lnTo>
                    <a:pt x="2421" y="847"/>
                  </a:lnTo>
                  <a:lnTo>
                    <a:pt x="2421" y="849"/>
                  </a:lnTo>
                  <a:lnTo>
                    <a:pt x="2422" y="852"/>
                  </a:lnTo>
                  <a:lnTo>
                    <a:pt x="2423" y="855"/>
                  </a:lnTo>
                  <a:lnTo>
                    <a:pt x="2424" y="857"/>
                  </a:lnTo>
                  <a:lnTo>
                    <a:pt x="2425" y="860"/>
                  </a:lnTo>
                  <a:lnTo>
                    <a:pt x="2426" y="863"/>
                  </a:lnTo>
                  <a:lnTo>
                    <a:pt x="2427" y="867"/>
                  </a:lnTo>
                  <a:lnTo>
                    <a:pt x="2428" y="870"/>
                  </a:lnTo>
                  <a:lnTo>
                    <a:pt x="2428" y="873"/>
                  </a:lnTo>
                  <a:lnTo>
                    <a:pt x="2429" y="877"/>
                  </a:lnTo>
                  <a:lnTo>
                    <a:pt x="2430" y="880"/>
                  </a:lnTo>
                  <a:lnTo>
                    <a:pt x="2430" y="880"/>
                  </a:lnTo>
                  <a:lnTo>
                    <a:pt x="2431" y="884"/>
                  </a:lnTo>
                  <a:lnTo>
                    <a:pt x="2432" y="888"/>
                  </a:lnTo>
                  <a:lnTo>
                    <a:pt x="2433" y="891"/>
                  </a:lnTo>
                  <a:lnTo>
                    <a:pt x="2434" y="895"/>
                  </a:lnTo>
                  <a:lnTo>
                    <a:pt x="2434" y="898"/>
                  </a:lnTo>
                  <a:lnTo>
                    <a:pt x="2435" y="902"/>
                  </a:lnTo>
                  <a:lnTo>
                    <a:pt x="2436" y="905"/>
                  </a:lnTo>
                  <a:lnTo>
                    <a:pt x="2437" y="909"/>
                  </a:lnTo>
                  <a:lnTo>
                    <a:pt x="2438" y="912"/>
                  </a:lnTo>
                  <a:lnTo>
                    <a:pt x="2439" y="916"/>
                  </a:lnTo>
                  <a:lnTo>
                    <a:pt x="2440" y="919"/>
                  </a:lnTo>
                  <a:lnTo>
                    <a:pt x="2440" y="923"/>
                  </a:lnTo>
                  <a:lnTo>
                    <a:pt x="2441" y="926"/>
                  </a:lnTo>
                  <a:lnTo>
                    <a:pt x="2442" y="930"/>
                  </a:lnTo>
                  <a:lnTo>
                    <a:pt x="2443" y="933"/>
                  </a:lnTo>
                  <a:lnTo>
                    <a:pt x="2444" y="937"/>
                  </a:lnTo>
                  <a:lnTo>
                    <a:pt x="2444" y="937"/>
                  </a:lnTo>
                  <a:lnTo>
                    <a:pt x="2445" y="940"/>
                  </a:lnTo>
                  <a:lnTo>
                    <a:pt x="2446" y="944"/>
                  </a:lnTo>
                  <a:lnTo>
                    <a:pt x="2446" y="948"/>
                  </a:lnTo>
                  <a:lnTo>
                    <a:pt x="2447" y="951"/>
                  </a:lnTo>
                  <a:lnTo>
                    <a:pt x="2448" y="955"/>
                  </a:lnTo>
                  <a:lnTo>
                    <a:pt x="2449" y="958"/>
                  </a:lnTo>
                  <a:lnTo>
                    <a:pt x="2450" y="962"/>
                  </a:lnTo>
                  <a:lnTo>
                    <a:pt x="2451" y="965"/>
                  </a:lnTo>
                  <a:lnTo>
                    <a:pt x="2452" y="969"/>
                  </a:lnTo>
                  <a:lnTo>
                    <a:pt x="2453" y="972"/>
                  </a:lnTo>
                  <a:lnTo>
                    <a:pt x="2453" y="976"/>
                  </a:lnTo>
                  <a:lnTo>
                    <a:pt x="2454" y="979"/>
                  </a:lnTo>
                  <a:lnTo>
                    <a:pt x="2455" y="983"/>
                  </a:lnTo>
                  <a:lnTo>
                    <a:pt x="2456" y="987"/>
                  </a:lnTo>
                  <a:lnTo>
                    <a:pt x="2457" y="990"/>
                  </a:lnTo>
                  <a:lnTo>
                    <a:pt x="2458" y="994"/>
                  </a:lnTo>
                  <a:lnTo>
                    <a:pt x="2459" y="997"/>
                  </a:lnTo>
                  <a:lnTo>
                    <a:pt x="2460" y="1001"/>
                  </a:lnTo>
                  <a:lnTo>
                    <a:pt x="2460" y="1004"/>
                  </a:lnTo>
                  <a:lnTo>
                    <a:pt x="2461" y="1008"/>
                  </a:lnTo>
                  <a:lnTo>
                    <a:pt x="2462" y="1011"/>
                  </a:lnTo>
                  <a:lnTo>
                    <a:pt x="2463" y="1015"/>
                  </a:lnTo>
                  <a:lnTo>
                    <a:pt x="2464" y="1018"/>
                  </a:lnTo>
                  <a:lnTo>
                    <a:pt x="2465" y="1022"/>
                  </a:lnTo>
                  <a:lnTo>
                    <a:pt x="2466" y="1025"/>
                  </a:lnTo>
                  <a:lnTo>
                    <a:pt x="2467" y="1029"/>
                  </a:lnTo>
                  <a:lnTo>
                    <a:pt x="2467" y="1032"/>
                  </a:lnTo>
                  <a:lnTo>
                    <a:pt x="2468" y="1036"/>
                  </a:lnTo>
                  <a:lnTo>
                    <a:pt x="2469" y="1039"/>
                  </a:lnTo>
                  <a:lnTo>
                    <a:pt x="2470" y="1042"/>
                  </a:lnTo>
                  <a:lnTo>
                    <a:pt x="2471" y="1046"/>
                  </a:lnTo>
                  <a:lnTo>
                    <a:pt x="2472" y="1049"/>
                  </a:lnTo>
                  <a:lnTo>
                    <a:pt x="2473" y="1053"/>
                  </a:lnTo>
                  <a:lnTo>
                    <a:pt x="2474" y="1056"/>
                  </a:lnTo>
                  <a:lnTo>
                    <a:pt x="2474" y="1060"/>
                  </a:lnTo>
                  <a:lnTo>
                    <a:pt x="2475" y="1063"/>
                  </a:lnTo>
                  <a:lnTo>
                    <a:pt x="2476" y="1067"/>
                  </a:lnTo>
                  <a:lnTo>
                    <a:pt x="2477" y="1070"/>
                  </a:lnTo>
                  <a:lnTo>
                    <a:pt x="2478" y="1074"/>
                  </a:lnTo>
                  <a:lnTo>
                    <a:pt x="2479" y="1077"/>
                  </a:lnTo>
                  <a:lnTo>
                    <a:pt x="2480" y="1080"/>
                  </a:lnTo>
                  <a:lnTo>
                    <a:pt x="2481" y="1084"/>
                  </a:lnTo>
                  <a:lnTo>
                    <a:pt x="2481" y="1087"/>
                  </a:lnTo>
                  <a:lnTo>
                    <a:pt x="2482" y="1091"/>
                  </a:lnTo>
                  <a:lnTo>
                    <a:pt x="2483" y="1094"/>
                  </a:lnTo>
                  <a:lnTo>
                    <a:pt x="2484" y="1097"/>
                  </a:lnTo>
                  <a:lnTo>
                    <a:pt x="2485" y="1101"/>
                  </a:lnTo>
                  <a:lnTo>
                    <a:pt x="2486" y="1104"/>
                  </a:lnTo>
                  <a:lnTo>
                    <a:pt x="2487" y="1108"/>
                  </a:lnTo>
                  <a:lnTo>
                    <a:pt x="2488" y="1111"/>
                  </a:lnTo>
                  <a:lnTo>
                    <a:pt x="2488" y="1114"/>
                  </a:lnTo>
                  <a:lnTo>
                    <a:pt x="2489" y="1118"/>
                  </a:lnTo>
                  <a:lnTo>
                    <a:pt x="2490" y="1121"/>
                  </a:lnTo>
                  <a:lnTo>
                    <a:pt x="2491" y="1125"/>
                  </a:lnTo>
                  <a:lnTo>
                    <a:pt x="2492" y="1128"/>
                  </a:lnTo>
                  <a:lnTo>
                    <a:pt x="2493" y="1131"/>
                  </a:lnTo>
                  <a:lnTo>
                    <a:pt x="2494" y="1135"/>
                  </a:lnTo>
                  <a:lnTo>
                    <a:pt x="2495" y="1138"/>
                  </a:lnTo>
                  <a:lnTo>
                    <a:pt x="2495" y="1142"/>
                  </a:lnTo>
                  <a:lnTo>
                    <a:pt x="2496" y="1145"/>
                  </a:lnTo>
                  <a:lnTo>
                    <a:pt x="2497" y="1148"/>
                  </a:lnTo>
                  <a:lnTo>
                    <a:pt x="2498" y="1152"/>
                  </a:lnTo>
                  <a:lnTo>
                    <a:pt x="2499" y="1155"/>
                  </a:lnTo>
                  <a:lnTo>
                    <a:pt x="2500" y="1158"/>
                  </a:lnTo>
                  <a:lnTo>
                    <a:pt x="2501" y="1162"/>
                  </a:lnTo>
                  <a:lnTo>
                    <a:pt x="2501" y="1165"/>
                  </a:lnTo>
                  <a:lnTo>
                    <a:pt x="2502" y="1168"/>
                  </a:lnTo>
                  <a:lnTo>
                    <a:pt x="2503" y="1172"/>
                  </a:lnTo>
                  <a:lnTo>
                    <a:pt x="2504" y="1175"/>
                  </a:lnTo>
                  <a:lnTo>
                    <a:pt x="2505" y="1178"/>
                  </a:lnTo>
                  <a:lnTo>
                    <a:pt x="2506" y="1182"/>
                  </a:lnTo>
                  <a:lnTo>
                    <a:pt x="2507" y="1185"/>
                  </a:lnTo>
                  <a:lnTo>
                    <a:pt x="2508" y="1188"/>
                  </a:lnTo>
                  <a:lnTo>
                    <a:pt x="2508" y="1192"/>
                  </a:lnTo>
                  <a:lnTo>
                    <a:pt x="2509" y="1195"/>
                  </a:lnTo>
                  <a:lnTo>
                    <a:pt x="2510" y="1198"/>
                  </a:lnTo>
                  <a:lnTo>
                    <a:pt x="2511" y="1201"/>
                  </a:lnTo>
                  <a:lnTo>
                    <a:pt x="2512" y="1205"/>
                  </a:lnTo>
                  <a:lnTo>
                    <a:pt x="2513" y="1208"/>
                  </a:lnTo>
                  <a:lnTo>
                    <a:pt x="2514" y="1211"/>
                  </a:lnTo>
                  <a:lnTo>
                    <a:pt x="2515" y="1215"/>
                  </a:lnTo>
                  <a:lnTo>
                    <a:pt x="2515" y="1218"/>
                  </a:lnTo>
                  <a:lnTo>
                    <a:pt x="2516" y="1221"/>
                  </a:lnTo>
                  <a:lnTo>
                    <a:pt x="2517" y="1225"/>
                  </a:lnTo>
                  <a:lnTo>
                    <a:pt x="2518" y="1228"/>
                  </a:lnTo>
                  <a:lnTo>
                    <a:pt x="2519" y="1231"/>
                  </a:lnTo>
                  <a:lnTo>
                    <a:pt x="2520" y="1234"/>
                  </a:lnTo>
                  <a:lnTo>
                    <a:pt x="2521" y="1238"/>
                  </a:lnTo>
                  <a:lnTo>
                    <a:pt x="2522" y="1241"/>
                  </a:lnTo>
                  <a:lnTo>
                    <a:pt x="2522" y="1244"/>
                  </a:lnTo>
                  <a:lnTo>
                    <a:pt x="2523" y="1247"/>
                  </a:lnTo>
                  <a:lnTo>
                    <a:pt x="2524" y="1251"/>
                  </a:lnTo>
                  <a:lnTo>
                    <a:pt x="2525" y="1254"/>
                  </a:lnTo>
                  <a:lnTo>
                    <a:pt x="2526" y="1257"/>
                  </a:lnTo>
                  <a:lnTo>
                    <a:pt x="2527" y="1260"/>
                  </a:lnTo>
                  <a:lnTo>
                    <a:pt x="2528" y="1264"/>
                  </a:lnTo>
                  <a:lnTo>
                    <a:pt x="2529" y="1267"/>
                  </a:lnTo>
                  <a:lnTo>
                    <a:pt x="2529" y="1270"/>
                  </a:lnTo>
                  <a:lnTo>
                    <a:pt x="2530" y="1273"/>
                  </a:lnTo>
                  <a:lnTo>
                    <a:pt x="2531" y="1276"/>
                  </a:lnTo>
                  <a:lnTo>
                    <a:pt x="2532" y="1280"/>
                  </a:lnTo>
                  <a:lnTo>
                    <a:pt x="2533" y="1283"/>
                  </a:lnTo>
                  <a:lnTo>
                    <a:pt x="2534" y="1286"/>
                  </a:lnTo>
                  <a:lnTo>
                    <a:pt x="2535" y="1289"/>
                  </a:lnTo>
                  <a:lnTo>
                    <a:pt x="2536" y="1292"/>
                  </a:lnTo>
                  <a:lnTo>
                    <a:pt x="2536" y="1296"/>
                  </a:lnTo>
                  <a:lnTo>
                    <a:pt x="2537" y="1299"/>
                  </a:lnTo>
                  <a:lnTo>
                    <a:pt x="2538" y="1302"/>
                  </a:lnTo>
                  <a:lnTo>
                    <a:pt x="2539" y="1305"/>
                  </a:lnTo>
                  <a:lnTo>
                    <a:pt x="2540" y="1308"/>
                  </a:lnTo>
                  <a:lnTo>
                    <a:pt x="2541" y="1312"/>
                  </a:lnTo>
                  <a:lnTo>
                    <a:pt x="2542" y="1315"/>
                  </a:lnTo>
                  <a:lnTo>
                    <a:pt x="2543" y="1318"/>
                  </a:lnTo>
                  <a:lnTo>
                    <a:pt x="2543" y="1321"/>
                  </a:lnTo>
                  <a:lnTo>
                    <a:pt x="2544" y="1324"/>
                  </a:lnTo>
                  <a:lnTo>
                    <a:pt x="2545" y="1327"/>
                  </a:lnTo>
                  <a:lnTo>
                    <a:pt x="2546" y="1331"/>
                  </a:lnTo>
                  <a:lnTo>
                    <a:pt x="2547" y="1334"/>
                  </a:lnTo>
                  <a:lnTo>
                    <a:pt x="2548" y="1337"/>
                  </a:lnTo>
                  <a:lnTo>
                    <a:pt x="2548" y="1337"/>
                  </a:lnTo>
                  <a:lnTo>
                    <a:pt x="2549" y="1340"/>
                  </a:lnTo>
                  <a:lnTo>
                    <a:pt x="2550" y="1343"/>
                  </a:lnTo>
                  <a:lnTo>
                    <a:pt x="2550" y="1346"/>
                  </a:lnTo>
                  <a:lnTo>
                    <a:pt x="2551" y="1349"/>
                  </a:lnTo>
                  <a:lnTo>
                    <a:pt x="2552" y="1353"/>
                  </a:lnTo>
                  <a:lnTo>
                    <a:pt x="2553" y="1356"/>
                  </a:lnTo>
                  <a:lnTo>
                    <a:pt x="2554" y="1359"/>
                  </a:lnTo>
                  <a:lnTo>
                    <a:pt x="2555" y="1362"/>
                  </a:lnTo>
                  <a:lnTo>
                    <a:pt x="2556" y="1365"/>
                  </a:lnTo>
                  <a:lnTo>
                    <a:pt x="2557" y="1368"/>
                  </a:lnTo>
                  <a:lnTo>
                    <a:pt x="2557" y="1371"/>
                  </a:lnTo>
                  <a:lnTo>
                    <a:pt x="2558" y="1374"/>
                  </a:lnTo>
                  <a:lnTo>
                    <a:pt x="2559" y="1378"/>
                  </a:lnTo>
                  <a:lnTo>
                    <a:pt x="2560" y="1381"/>
                  </a:lnTo>
                  <a:lnTo>
                    <a:pt x="2561" y="1384"/>
                  </a:lnTo>
                  <a:lnTo>
                    <a:pt x="2562" y="1387"/>
                  </a:lnTo>
                  <a:lnTo>
                    <a:pt x="2563" y="1390"/>
                  </a:lnTo>
                  <a:lnTo>
                    <a:pt x="2563" y="1393"/>
                  </a:lnTo>
                  <a:lnTo>
                    <a:pt x="2564" y="1396"/>
                  </a:lnTo>
                  <a:lnTo>
                    <a:pt x="2565" y="1399"/>
                  </a:lnTo>
                  <a:lnTo>
                    <a:pt x="2566" y="1402"/>
                  </a:lnTo>
                  <a:lnTo>
                    <a:pt x="2567" y="1405"/>
                  </a:lnTo>
                  <a:lnTo>
                    <a:pt x="2568" y="1408"/>
                  </a:lnTo>
                  <a:lnTo>
                    <a:pt x="2569" y="1411"/>
                  </a:lnTo>
                  <a:lnTo>
                    <a:pt x="2570" y="1415"/>
                  </a:lnTo>
                  <a:lnTo>
                    <a:pt x="2570" y="1418"/>
                  </a:lnTo>
                  <a:lnTo>
                    <a:pt x="2571" y="1421"/>
                  </a:lnTo>
                  <a:lnTo>
                    <a:pt x="2572" y="1424"/>
                  </a:lnTo>
                  <a:lnTo>
                    <a:pt x="2573" y="1427"/>
                  </a:lnTo>
                  <a:lnTo>
                    <a:pt x="2574" y="1430"/>
                  </a:lnTo>
                  <a:lnTo>
                    <a:pt x="2575" y="1433"/>
                  </a:lnTo>
                  <a:lnTo>
                    <a:pt x="2576" y="1436"/>
                  </a:lnTo>
                  <a:lnTo>
                    <a:pt x="2577" y="1439"/>
                  </a:lnTo>
                  <a:lnTo>
                    <a:pt x="2577" y="1442"/>
                  </a:lnTo>
                  <a:lnTo>
                    <a:pt x="2578" y="1445"/>
                  </a:lnTo>
                  <a:lnTo>
                    <a:pt x="2579" y="1448"/>
                  </a:lnTo>
                  <a:lnTo>
                    <a:pt x="2580" y="1451"/>
                  </a:lnTo>
                  <a:lnTo>
                    <a:pt x="2581" y="1454"/>
                  </a:lnTo>
                  <a:lnTo>
                    <a:pt x="2582" y="1457"/>
                  </a:lnTo>
                  <a:lnTo>
                    <a:pt x="2583" y="1460"/>
                  </a:lnTo>
                  <a:lnTo>
                    <a:pt x="2584" y="1463"/>
                  </a:lnTo>
                  <a:lnTo>
                    <a:pt x="2584" y="1466"/>
                  </a:lnTo>
                  <a:lnTo>
                    <a:pt x="2585" y="1469"/>
                  </a:lnTo>
                  <a:lnTo>
                    <a:pt x="2586" y="1472"/>
                  </a:lnTo>
                  <a:lnTo>
                    <a:pt x="2587" y="1475"/>
                  </a:lnTo>
                  <a:lnTo>
                    <a:pt x="2588" y="1478"/>
                  </a:lnTo>
                  <a:lnTo>
                    <a:pt x="2589" y="1481"/>
                  </a:lnTo>
                  <a:lnTo>
                    <a:pt x="2590" y="1484"/>
                  </a:lnTo>
                  <a:lnTo>
                    <a:pt x="2591" y="1487"/>
                  </a:lnTo>
                  <a:lnTo>
                    <a:pt x="2591" y="1490"/>
                  </a:lnTo>
                  <a:lnTo>
                    <a:pt x="2592" y="1493"/>
                  </a:lnTo>
                  <a:lnTo>
                    <a:pt x="2593" y="1496"/>
                  </a:lnTo>
                  <a:lnTo>
                    <a:pt x="2594" y="1499"/>
                  </a:lnTo>
                  <a:lnTo>
                    <a:pt x="2595" y="1502"/>
                  </a:lnTo>
                  <a:lnTo>
                    <a:pt x="2596" y="1505"/>
                  </a:lnTo>
                  <a:lnTo>
                    <a:pt x="2597" y="1508"/>
                  </a:lnTo>
                  <a:lnTo>
                    <a:pt x="2598" y="1511"/>
                  </a:lnTo>
                  <a:lnTo>
                    <a:pt x="2598" y="1514"/>
                  </a:lnTo>
                  <a:lnTo>
                    <a:pt x="2599" y="1517"/>
                  </a:lnTo>
                  <a:lnTo>
                    <a:pt x="2600" y="1519"/>
                  </a:lnTo>
                  <a:lnTo>
                    <a:pt x="2601" y="1522"/>
                  </a:lnTo>
                  <a:lnTo>
                    <a:pt x="2602" y="1525"/>
                  </a:lnTo>
                  <a:lnTo>
                    <a:pt x="2603" y="1528"/>
                  </a:lnTo>
                  <a:lnTo>
                    <a:pt x="2604" y="1531"/>
                  </a:lnTo>
                  <a:lnTo>
                    <a:pt x="2605" y="1534"/>
                  </a:lnTo>
                  <a:lnTo>
                    <a:pt x="2605" y="1537"/>
                  </a:lnTo>
                  <a:lnTo>
                    <a:pt x="2606" y="1540"/>
                  </a:lnTo>
                  <a:lnTo>
                    <a:pt x="2607" y="1543"/>
                  </a:lnTo>
                  <a:lnTo>
                    <a:pt x="2608" y="1546"/>
                  </a:lnTo>
                  <a:lnTo>
                    <a:pt x="2609" y="1549"/>
                  </a:lnTo>
                  <a:lnTo>
                    <a:pt x="2610" y="1552"/>
                  </a:lnTo>
                  <a:lnTo>
                    <a:pt x="2611" y="1554"/>
                  </a:lnTo>
                  <a:lnTo>
                    <a:pt x="2612" y="1557"/>
                  </a:lnTo>
                  <a:lnTo>
                    <a:pt x="2612" y="1560"/>
                  </a:lnTo>
                  <a:lnTo>
                    <a:pt x="2613" y="1563"/>
                  </a:lnTo>
                  <a:lnTo>
                    <a:pt x="2614" y="1566"/>
                  </a:lnTo>
                  <a:lnTo>
                    <a:pt x="2615" y="1569"/>
                  </a:lnTo>
                  <a:lnTo>
                    <a:pt x="2616" y="1572"/>
                  </a:lnTo>
                  <a:lnTo>
                    <a:pt x="2617" y="1575"/>
                  </a:lnTo>
                  <a:lnTo>
                    <a:pt x="2618" y="1577"/>
                  </a:lnTo>
                  <a:lnTo>
                    <a:pt x="2619" y="1580"/>
                  </a:lnTo>
                  <a:lnTo>
                    <a:pt x="2619" y="1583"/>
                  </a:lnTo>
                  <a:lnTo>
                    <a:pt x="2620" y="1586"/>
                  </a:lnTo>
                  <a:lnTo>
                    <a:pt x="2621" y="1589"/>
                  </a:lnTo>
                  <a:lnTo>
                    <a:pt x="2622" y="1592"/>
                  </a:lnTo>
                  <a:lnTo>
                    <a:pt x="2623" y="1595"/>
                  </a:lnTo>
                  <a:lnTo>
                    <a:pt x="2624" y="1597"/>
                  </a:lnTo>
                  <a:lnTo>
                    <a:pt x="2625" y="1600"/>
                  </a:lnTo>
                  <a:lnTo>
                    <a:pt x="2625" y="1603"/>
                  </a:lnTo>
                  <a:lnTo>
                    <a:pt x="2626" y="1606"/>
                  </a:lnTo>
                  <a:lnTo>
                    <a:pt x="2627" y="1609"/>
                  </a:lnTo>
                  <a:lnTo>
                    <a:pt x="2628" y="1612"/>
                  </a:lnTo>
                  <a:lnTo>
                    <a:pt x="2629" y="1614"/>
                  </a:lnTo>
                  <a:lnTo>
                    <a:pt x="2630" y="1617"/>
                  </a:lnTo>
                  <a:lnTo>
                    <a:pt x="2631" y="1620"/>
                  </a:lnTo>
                  <a:lnTo>
                    <a:pt x="2632" y="1623"/>
                  </a:lnTo>
                  <a:lnTo>
                    <a:pt x="2632" y="1626"/>
                  </a:lnTo>
                  <a:lnTo>
                    <a:pt x="2633" y="1628"/>
                  </a:lnTo>
                  <a:lnTo>
                    <a:pt x="2634" y="1631"/>
                  </a:lnTo>
                  <a:lnTo>
                    <a:pt x="2635" y="1634"/>
                  </a:lnTo>
                  <a:lnTo>
                    <a:pt x="2636" y="1637"/>
                  </a:lnTo>
                  <a:lnTo>
                    <a:pt x="2637" y="1640"/>
                  </a:lnTo>
                  <a:lnTo>
                    <a:pt x="2638" y="1642"/>
                  </a:lnTo>
                  <a:lnTo>
                    <a:pt x="2639" y="1645"/>
                  </a:lnTo>
                  <a:lnTo>
                    <a:pt x="2639" y="1648"/>
                  </a:lnTo>
                  <a:lnTo>
                    <a:pt x="2640" y="1651"/>
                  </a:lnTo>
                  <a:lnTo>
                    <a:pt x="2641" y="1653"/>
                  </a:lnTo>
                  <a:lnTo>
                    <a:pt x="2642" y="1656"/>
                  </a:lnTo>
                  <a:lnTo>
                    <a:pt x="2643" y="1659"/>
                  </a:lnTo>
                  <a:lnTo>
                    <a:pt x="2644" y="1662"/>
                  </a:lnTo>
                  <a:lnTo>
                    <a:pt x="2645" y="1664"/>
                  </a:lnTo>
                  <a:lnTo>
                    <a:pt x="2646" y="1667"/>
                  </a:lnTo>
                  <a:lnTo>
                    <a:pt x="2646" y="1670"/>
                  </a:lnTo>
                  <a:lnTo>
                    <a:pt x="2647" y="1673"/>
                  </a:lnTo>
                  <a:lnTo>
                    <a:pt x="2648" y="1675"/>
                  </a:lnTo>
                  <a:lnTo>
                    <a:pt x="2649" y="1678"/>
                  </a:lnTo>
                  <a:lnTo>
                    <a:pt x="2650" y="1681"/>
                  </a:lnTo>
                  <a:lnTo>
                    <a:pt x="2651" y="1684"/>
                  </a:lnTo>
                  <a:lnTo>
                    <a:pt x="2652" y="1686"/>
                  </a:lnTo>
                  <a:lnTo>
                    <a:pt x="2652" y="1686"/>
                  </a:lnTo>
                  <a:lnTo>
                    <a:pt x="2653" y="1689"/>
                  </a:lnTo>
                  <a:lnTo>
                    <a:pt x="2653" y="1692"/>
                  </a:lnTo>
                  <a:lnTo>
                    <a:pt x="2654" y="1695"/>
                  </a:lnTo>
                  <a:lnTo>
                    <a:pt x="2655" y="1697"/>
                  </a:lnTo>
                  <a:lnTo>
                    <a:pt x="2656" y="1700"/>
                  </a:lnTo>
                  <a:lnTo>
                    <a:pt x="2657" y="1703"/>
                  </a:lnTo>
                  <a:lnTo>
                    <a:pt x="2658" y="1705"/>
                  </a:lnTo>
                  <a:lnTo>
                    <a:pt x="2659" y="1708"/>
                  </a:lnTo>
                  <a:lnTo>
                    <a:pt x="2660" y="1711"/>
                  </a:lnTo>
                  <a:lnTo>
                    <a:pt x="2660" y="1713"/>
                  </a:lnTo>
                  <a:lnTo>
                    <a:pt x="2661" y="1716"/>
                  </a:lnTo>
                  <a:lnTo>
                    <a:pt x="2662" y="1719"/>
                  </a:lnTo>
                  <a:lnTo>
                    <a:pt x="2663" y="1721"/>
                  </a:lnTo>
                  <a:lnTo>
                    <a:pt x="2664" y="1724"/>
                  </a:lnTo>
                  <a:lnTo>
                    <a:pt x="2665" y="1727"/>
                  </a:lnTo>
                  <a:lnTo>
                    <a:pt x="2666" y="1729"/>
                  </a:lnTo>
                  <a:lnTo>
                    <a:pt x="2667" y="1732"/>
                  </a:lnTo>
                  <a:lnTo>
                    <a:pt x="2667" y="1735"/>
                  </a:lnTo>
                  <a:lnTo>
                    <a:pt x="2668" y="1737"/>
                  </a:lnTo>
                  <a:lnTo>
                    <a:pt x="2669" y="1740"/>
                  </a:lnTo>
                  <a:lnTo>
                    <a:pt x="2670" y="1743"/>
                  </a:lnTo>
                  <a:lnTo>
                    <a:pt x="2671" y="1745"/>
                  </a:lnTo>
                  <a:lnTo>
                    <a:pt x="2672" y="1748"/>
                  </a:lnTo>
                  <a:lnTo>
                    <a:pt x="2673" y="1751"/>
                  </a:lnTo>
                  <a:lnTo>
                    <a:pt x="2674" y="1753"/>
                  </a:lnTo>
                  <a:lnTo>
                    <a:pt x="2674" y="1756"/>
                  </a:lnTo>
                  <a:lnTo>
                    <a:pt x="2675" y="1759"/>
                  </a:lnTo>
                  <a:lnTo>
                    <a:pt x="2676" y="1761"/>
                  </a:lnTo>
                  <a:lnTo>
                    <a:pt x="2677" y="1764"/>
                  </a:lnTo>
                  <a:lnTo>
                    <a:pt x="2678" y="1766"/>
                  </a:lnTo>
                  <a:lnTo>
                    <a:pt x="2679" y="1769"/>
                  </a:lnTo>
                  <a:lnTo>
                    <a:pt x="2680" y="1772"/>
                  </a:lnTo>
                  <a:lnTo>
                    <a:pt x="2681" y="1774"/>
                  </a:lnTo>
                  <a:lnTo>
                    <a:pt x="2681" y="1777"/>
                  </a:lnTo>
                  <a:lnTo>
                    <a:pt x="2682" y="1779"/>
                  </a:lnTo>
                  <a:lnTo>
                    <a:pt x="2683" y="1782"/>
                  </a:lnTo>
                  <a:lnTo>
                    <a:pt x="2684" y="1785"/>
                  </a:lnTo>
                  <a:lnTo>
                    <a:pt x="2685" y="1787"/>
                  </a:lnTo>
                  <a:lnTo>
                    <a:pt x="2686" y="1790"/>
                  </a:lnTo>
                  <a:lnTo>
                    <a:pt x="2687" y="1792"/>
                  </a:lnTo>
                  <a:lnTo>
                    <a:pt x="2687" y="1795"/>
                  </a:lnTo>
                  <a:lnTo>
                    <a:pt x="2688" y="1798"/>
                  </a:lnTo>
                  <a:lnTo>
                    <a:pt x="2689" y="1800"/>
                  </a:lnTo>
                  <a:lnTo>
                    <a:pt x="2690" y="1803"/>
                  </a:lnTo>
                  <a:lnTo>
                    <a:pt x="2691" y="1805"/>
                  </a:lnTo>
                  <a:lnTo>
                    <a:pt x="2692" y="1808"/>
                  </a:lnTo>
                  <a:lnTo>
                    <a:pt x="2693" y="1810"/>
                  </a:lnTo>
                  <a:lnTo>
                    <a:pt x="2694" y="1813"/>
                  </a:lnTo>
                  <a:lnTo>
                    <a:pt x="2694" y="1815"/>
                  </a:lnTo>
                  <a:lnTo>
                    <a:pt x="2695" y="1818"/>
                  </a:lnTo>
                  <a:lnTo>
                    <a:pt x="2696" y="1821"/>
                  </a:lnTo>
                  <a:lnTo>
                    <a:pt x="2697" y="1823"/>
                  </a:lnTo>
                  <a:lnTo>
                    <a:pt x="2698" y="1826"/>
                  </a:lnTo>
                  <a:lnTo>
                    <a:pt x="2699" y="1828"/>
                  </a:lnTo>
                  <a:lnTo>
                    <a:pt x="2700" y="1831"/>
                  </a:lnTo>
                  <a:lnTo>
                    <a:pt x="2701" y="1833"/>
                  </a:lnTo>
                  <a:lnTo>
                    <a:pt x="2701" y="1836"/>
                  </a:lnTo>
                  <a:lnTo>
                    <a:pt x="2702" y="1838"/>
                  </a:lnTo>
                  <a:lnTo>
                    <a:pt x="2703" y="1841"/>
                  </a:lnTo>
                  <a:lnTo>
                    <a:pt x="2704" y="1843"/>
                  </a:lnTo>
                  <a:lnTo>
                    <a:pt x="2705" y="1846"/>
                  </a:lnTo>
                  <a:lnTo>
                    <a:pt x="2706" y="1848"/>
                  </a:lnTo>
                  <a:lnTo>
                    <a:pt x="2707" y="1851"/>
                  </a:lnTo>
                  <a:lnTo>
                    <a:pt x="2708" y="1853"/>
                  </a:lnTo>
                  <a:lnTo>
                    <a:pt x="2708" y="1856"/>
                  </a:lnTo>
                  <a:lnTo>
                    <a:pt x="2709" y="1858"/>
                  </a:lnTo>
                  <a:lnTo>
                    <a:pt x="2710" y="1861"/>
                  </a:lnTo>
                  <a:lnTo>
                    <a:pt x="2711" y="1863"/>
                  </a:lnTo>
                  <a:lnTo>
                    <a:pt x="2712" y="1866"/>
                  </a:lnTo>
                  <a:lnTo>
                    <a:pt x="2713" y="1868"/>
                  </a:lnTo>
                  <a:lnTo>
                    <a:pt x="2714" y="1871"/>
                  </a:lnTo>
                  <a:lnTo>
                    <a:pt x="2715" y="1873"/>
                  </a:lnTo>
                  <a:lnTo>
                    <a:pt x="2715" y="1876"/>
                  </a:lnTo>
                  <a:lnTo>
                    <a:pt x="2716" y="1878"/>
                  </a:lnTo>
                  <a:lnTo>
                    <a:pt x="2717" y="1881"/>
                  </a:lnTo>
                  <a:lnTo>
                    <a:pt x="2718" y="1883"/>
                  </a:lnTo>
                  <a:lnTo>
                    <a:pt x="2719" y="1885"/>
                  </a:lnTo>
                  <a:lnTo>
                    <a:pt x="2720" y="1888"/>
                  </a:lnTo>
                  <a:lnTo>
                    <a:pt x="2721" y="1890"/>
                  </a:lnTo>
                  <a:lnTo>
                    <a:pt x="2722" y="1893"/>
                  </a:lnTo>
                  <a:lnTo>
                    <a:pt x="2722" y="1895"/>
                  </a:lnTo>
                  <a:lnTo>
                    <a:pt x="2723" y="1898"/>
                  </a:lnTo>
                  <a:lnTo>
                    <a:pt x="2724" y="1900"/>
                  </a:lnTo>
                  <a:lnTo>
                    <a:pt x="2725" y="1902"/>
                  </a:lnTo>
                  <a:lnTo>
                    <a:pt x="2726" y="1905"/>
                  </a:lnTo>
                  <a:lnTo>
                    <a:pt x="2727" y="1907"/>
                  </a:lnTo>
                  <a:lnTo>
                    <a:pt x="2728" y="1910"/>
                  </a:lnTo>
                  <a:lnTo>
                    <a:pt x="2729" y="1912"/>
                  </a:lnTo>
                  <a:lnTo>
                    <a:pt x="2729" y="1915"/>
                  </a:lnTo>
                  <a:lnTo>
                    <a:pt x="2730" y="1917"/>
                  </a:lnTo>
                  <a:lnTo>
                    <a:pt x="2731" y="1919"/>
                  </a:lnTo>
                  <a:lnTo>
                    <a:pt x="2732" y="1922"/>
                  </a:lnTo>
                  <a:lnTo>
                    <a:pt x="2733" y="1924"/>
                  </a:lnTo>
                  <a:lnTo>
                    <a:pt x="2734" y="1927"/>
                  </a:lnTo>
                  <a:lnTo>
                    <a:pt x="2735" y="1929"/>
                  </a:lnTo>
                  <a:lnTo>
                    <a:pt x="2736" y="1931"/>
                  </a:lnTo>
                  <a:lnTo>
                    <a:pt x="2736" y="1934"/>
                  </a:lnTo>
                  <a:lnTo>
                    <a:pt x="2737" y="1936"/>
                  </a:lnTo>
                  <a:lnTo>
                    <a:pt x="2738" y="1938"/>
                  </a:lnTo>
                  <a:lnTo>
                    <a:pt x="2739" y="1941"/>
                  </a:lnTo>
                  <a:lnTo>
                    <a:pt x="2740" y="1943"/>
                  </a:lnTo>
                  <a:lnTo>
                    <a:pt x="2741" y="1946"/>
                  </a:lnTo>
                  <a:lnTo>
                    <a:pt x="2742" y="1948"/>
                  </a:lnTo>
                  <a:lnTo>
                    <a:pt x="2743" y="1950"/>
                  </a:lnTo>
                  <a:lnTo>
                    <a:pt x="2743" y="1953"/>
                  </a:lnTo>
                  <a:lnTo>
                    <a:pt x="2744" y="1955"/>
                  </a:lnTo>
                  <a:lnTo>
                    <a:pt x="2745" y="1957"/>
                  </a:lnTo>
                  <a:lnTo>
                    <a:pt x="2746" y="1960"/>
                  </a:lnTo>
                  <a:lnTo>
                    <a:pt x="2747" y="1962"/>
                  </a:lnTo>
                  <a:lnTo>
                    <a:pt x="2748" y="1964"/>
                  </a:lnTo>
                  <a:lnTo>
                    <a:pt x="2749" y="1967"/>
                  </a:lnTo>
                  <a:lnTo>
                    <a:pt x="2749" y="1969"/>
                  </a:lnTo>
                  <a:lnTo>
                    <a:pt x="2750" y="1971"/>
                  </a:lnTo>
                  <a:lnTo>
                    <a:pt x="2751" y="1974"/>
                  </a:lnTo>
                  <a:lnTo>
                    <a:pt x="2752" y="1976"/>
                  </a:lnTo>
                  <a:lnTo>
                    <a:pt x="2753" y="1978"/>
                  </a:lnTo>
                  <a:lnTo>
                    <a:pt x="2754" y="1980"/>
                  </a:lnTo>
                  <a:lnTo>
                    <a:pt x="2755" y="1983"/>
                  </a:lnTo>
                  <a:lnTo>
                    <a:pt x="2756" y="1985"/>
                  </a:lnTo>
                  <a:lnTo>
                    <a:pt x="2756" y="1985"/>
                  </a:lnTo>
                  <a:lnTo>
                    <a:pt x="2756" y="1987"/>
                  </a:lnTo>
                  <a:lnTo>
                    <a:pt x="2757" y="1990"/>
                  </a:lnTo>
                  <a:lnTo>
                    <a:pt x="2758" y="1992"/>
                  </a:lnTo>
                  <a:lnTo>
                    <a:pt x="2759" y="1994"/>
                  </a:lnTo>
                  <a:lnTo>
                    <a:pt x="2760" y="1997"/>
                  </a:lnTo>
                  <a:lnTo>
                    <a:pt x="2761" y="1999"/>
                  </a:lnTo>
                  <a:lnTo>
                    <a:pt x="2762" y="2001"/>
                  </a:lnTo>
                  <a:lnTo>
                    <a:pt x="2763" y="2003"/>
                  </a:lnTo>
                  <a:lnTo>
                    <a:pt x="2763" y="2006"/>
                  </a:lnTo>
                  <a:lnTo>
                    <a:pt x="2764" y="2008"/>
                  </a:lnTo>
                  <a:lnTo>
                    <a:pt x="2765" y="2010"/>
                  </a:lnTo>
                  <a:lnTo>
                    <a:pt x="2766" y="2012"/>
                  </a:lnTo>
                  <a:lnTo>
                    <a:pt x="2767" y="2015"/>
                  </a:lnTo>
                  <a:lnTo>
                    <a:pt x="2768" y="2017"/>
                  </a:lnTo>
                  <a:lnTo>
                    <a:pt x="2769" y="2019"/>
                  </a:lnTo>
                  <a:lnTo>
                    <a:pt x="2770" y="2021"/>
                  </a:lnTo>
                  <a:lnTo>
                    <a:pt x="2770" y="2024"/>
                  </a:lnTo>
                  <a:lnTo>
                    <a:pt x="2771" y="2026"/>
                  </a:lnTo>
                  <a:lnTo>
                    <a:pt x="2772" y="2028"/>
                  </a:lnTo>
                  <a:lnTo>
                    <a:pt x="2773" y="2030"/>
                  </a:lnTo>
                  <a:lnTo>
                    <a:pt x="2774" y="2033"/>
                  </a:lnTo>
                  <a:lnTo>
                    <a:pt x="2775" y="2035"/>
                  </a:lnTo>
                  <a:lnTo>
                    <a:pt x="2776" y="2037"/>
                  </a:lnTo>
                  <a:lnTo>
                    <a:pt x="2777" y="2039"/>
                  </a:lnTo>
                  <a:lnTo>
                    <a:pt x="2777" y="2041"/>
                  </a:lnTo>
                  <a:lnTo>
                    <a:pt x="2778" y="2044"/>
                  </a:lnTo>
                  <a:lnTo>
                    <a:pt x="2779" y="2046"/>
                  </a:lnTo>
                  <a:lnTo>
                    <a:pt x="2780" y="2048"/>
                  </a:lnTo>
                  <a:lnTo>
                    <a:pt x="2781" y="2050"/>
                  </a:lnTo>
                  <a:lnTo>
                    <a:pt x="2782" y="2052"/>
                  </a:lnTo>
                  <a:lnTo>
                    <a:pt x="2783" y="2055"/>
                  </a:lnTo>
                  <a:lnTo>
                    <a:pt x="2784" y="2057"/>
                  </a:lnTo>
                  <a:lnTo>
                    <a:pt x="2784" y="2059"/>
                  </a:lnTo>
                  <a:lnTo>
                    <a:pt x="2785" y="2061"/>
                  </a:lnTo>
                  <a:lnTo>
                    <a:pt x="2786" y="2063"/>
                  </a:lnTo>
                  <a:lnTo>
                    <a:pt x="2787" y="2065"/>
                  </a:lnTo>
                  <a:lnTo>
                    <a:pt x="2788" y="2068"/>
                  </a:lnTo>
                  <a:lnTo>
                    <a:pt x="2789" y="2070"/>
                  </a:lnTo>
                  <a:lnTo>
                    <a:pt x="2790" y="2072"/>
                  </a:lnTo>
                  <a:lnTo>
                    <a:pt x="2791" y="2074"/>
                  </a:lnTo>
                  <a:lnTo>
                    <a:pt x="2791" y="2076"/>
                  </a:lnTo>
                  <a:lnTo>
                    <a:pt x="2792" y="2078"/>
                  </a:lnTo>
                  <a:lnTo>
                    <a:pt x="2793" y="2081"/>
                  </a:lnTo>
                  <a:lnTo>
                    <a:pt x="2794" y="2083"/>
                  </a:lnTo>
                  <a:lnTo>
                    <a:pt x="2795" y="2085"/>
                  </a:lnTo>
                  <a:lnTo>
                    <a:pt x="2796" y="2087"/>
                  </a:lnTo>
                  <a:lnTo>
                    <a:pt x="2797" y="2089"/>
                  </a:lnTo>
                  <a:lnTo>
                    <a:pt x="2798" y="2091"/>
                  </a:lnTo>
                  <a:lnTo>
                    <a:pt x="2798" y="2093"/>
                  </a:lnTo>
                  <a:lnTo>
                    <a:pt x="2799" y="2095"/>
                  </a:lnTo>
                  <a:lnTo>
                    <a:pt x="2800" y="2098"/>
                  </a:lnTo>
                  <a:lnTo>
                    <a:pt x="2801" y="2100"/>
                  </a:lnTo>
                  <a:lnTo>
                    <a:pt x="2802" y="2102"/>
                  </a:lnTo>
                  <a:lnTo>
                    <a:pt x="2803" y="2104"/>
                  </a:lnTo>
                  <a:lnTo>
                    <a:pt x="2804" y="2106"/>
                  </a:lnTo>
                  <a:lnTo>
                    <a:pt x="2805" y="2108"/>
                  </a:lnTo>
                  <a:lnTo>
                    <a:pt x="2805" y="2110"/>
                  </a:lnTo>
                  <a:lnTo>
                    <a:pt x="2806" y="2112"/>
                  </a:lnTo>
                  <a:lnTo>
                    <a:pt x="2807" y="2114"/>
                  </a:lnTo>
                  <a:lnTo>
                    <a:pt x="2808" y="2116"/>
                  </a:lnTo>
                  <a:lnTo>
                    <a:pt x="2809" y="2119"/>
                  </a:lnTo>
                  <a:lnTo>
                    <a:pt x="2810" y="2121"/>
                  </a:lnTo>
                  <a:lnTo>
                    <a:pt x="2811" y="2123"/>
                  </a:lnTo>
                  <a:lnTo>
                    <a:pt x="2811" y="2125"/>
                  </a:lnTo>
                  <a:lnTo>
                    <a:pt x="2812" y="2127"/>
                  </a:lnTo>
                  <a:lnTo>
                    <a:pt x="2813" y="2129"/>
                  </a:lnTo>
                  <a:lnTo>
                    <a:pt x="2814" y="2131"/>
                  </a:lnTo>
                  <a:lnTo>
                    <a:pt x="2815" y="2133"/>
                  </a:lnTo>
                  <a:lnTo>
                    <a:pt x="2816" y="2135"/>
                  </a:lnTo>
                  <a:lnTo>
                    <a:pt x="2817" y="2137"/>
                  </a:lnTo>
                  <a:lnTo>
                    <a:pt x="2818" y="2139"/>
                  </a:lnTo>
                  <a:lnTo>
                    <a:pt x="2818" y="2141"/>
                  </a:lnTo>
                  <a:lnTo>
                    <a:pt x="2819" y="2143"/>
                  </a:lnTo>
                  <a:lnTo>
                    <a:pt x="2820" y="2145"/>
                  </a:lnTo>
                  <a:lnTo>
                    <a:pt x="2821" y="2147"/>
                  </a:lnTo>
                  <a:lnTo>
                    <a:pt x="2822" y="2149"/>
                  </a:lnTo>
                  <a:lnTo>
                    <a:pt x="2823" y="2151"/>
                  </a:lnTo>
                  <a:lnTo>
                    <a:pt x="2824" y="2153"/>
                  </a:lnTo>
                  <a:lnTo>
                    <a:pt x="2825" y="2155"/>
                  </a:lnTo>
                  <a:lnTo>
                    <a:pt x="2825" y="2157"/>
                  </a:lnTo>
                  <a:lnTo>
                    <a:pt x="2826" y="2159"/>
                  </a:lnTo>
                  <a:lnTo>
                    <a:pt x="2827" y="2161"/>
                  </a:lnTo>
                  <a:lnTo>
                    <a:pt x="2828" y="2163"/>
                  </a:lnTo>
                  <a:lnTo>
                    <a:pt x="2829" y="2165"/>
                  </a:lnTo>
                  <a:lnTo>
                    <a:pt x="2830" y="2167"/>
                  </a:lnTo>
                  <a:lnTo>
                    <a:pt x="2831" y="2169"/>
                  </a:lnTo>
                  <a:lnTo>
                    <a:pt x="2832" y="2171"/>
                  </a:lnTo>
                  <a:lnTo>
                    <a:pt x="2832" y="2173"/>
                  </a:lnTo>
                  <a:lnTo>
                    <a:pt x="2833" y="2175"/>
                  </a:lnTo>
                  <a:lnTo>
                    <a:pt x="2834" y="2177"/>
                  </a:lnTo>
                  <a:lnTo>
                    <a:pt x="2835" y="2179"/>
                  </a:lnTo>
                  <a:lnTo>
                    <a:pt x="2836" y="2181"/>
                  </a:lnTo>
                  <a:lnTo>
                    <a:pt x="2837" y="2183"/>
                  </a:lnTo>
                  <a:lnTo>
                    <a:pt x="2838" y="2185"/>
                  </a:lnTo>
                  <a:lnTo>
                    <a:pt x="2839" y="2187"/>
                  </a:lnTo>
                  <a:lnTo>
                    <a:pt x="2839" y="2189"/>
                  </a:lnTo>
                  <a:lnTo>
                    <a:pt x="2840" y="2191"/>
                  </a:lnTo>
                  <a:lnTo>
                    <a:pt x="2841" y="2193"/>
                  </a:lnTo>
                  <a:lnTo>
                    <a:pt x="2842" y="2195"/>
                  </a:lnTo>
                  <a:lnTo>
                    <a:pt x="2843" y="2197"/>
                  </a:lnTo>
                  <a:lnTo>
                    <a:pt x="2844" y="2199"/>
                  </a:lnTo>
                  <a:lnTo>
                    <a:pt x="2845" y="2201"/>
                  </a:lnTo>
                  <a:lnTo>
                    <a:pt x="2846" y="2203"/>
                  </a:lnTo>
                  <a:lnTo>
                    <a:pt x="2846" y="2205"/>
                  </a:lnTo>
                  <a:lnTo>
                    <a:pt x="2847" y="2207"/>
                  </a:lnTo>
                  <a:lnTo>
                    <a:pt x="2848" y="2209"/>
                  </a:lnTo>
                  <a:lnTo>
                    <a:pt x="2849" y="2210"/>
                  </a:lnTo>
                  <a:lnTo>
                    <a:pt x="2850" y="2212"/>
                  </a:lnTo>
                  <a:lnTo>
                    <a:pt x="2851" y="2214"/>
                  </a:lnTo>
                  <a:lnTo>
                    <a:pt x="2852" y="2216"/>
                  </a:lnTo>
                  <a:lnTo>
                    <a:pt x="2853" y="2218"/>
                  </a:lnTo>
                  <a:lnTo>
                    <a:pt x="2853" y="2220"/>
                  </a:lnTo>
                  <a:lnTo>
                    <a:pt x="2854" y="2222"/>
                  </a:lnTo>
                  <a:lnTo>
                    <a:pt x="2855" y="2224"/>
                  </a:lnTo>
                  <a:lnTo>
                    <a:pt x="2856" y="2226"/>
                  </a:lnTo>
                  <a:lnTo>
                    <a:pt x="2857" y="2228"/>
                  </a:lnTo>
                  <a:lnTo>
                    <a:pt x="2858" y="2229"/>
                  </a:lnTo>
                  <a:lnTo>
                    <a:pt x="2859" y="2231"/>
                  </a:lnTo>
                  <a:lnTo>
                    <a:pt x="2860" y="2233"/>
                  </a:lnTo>
                  <a:lnTo>
                    <a:pt x="2860" y="2233"/>
                  </a:lnTo>
                  <a:lnTo>
                    <a:pt x="2860" y="2235"/>
                  </a:lnTo>
                  <a:lnTo>
                    <a:pt x="2861" y="2237"/>
                  </a:lnTo>
                  <a:lnTo>
                    <a:pt x="2862" y="2239"/>
                  </a:lnTo>
                  <a:lnTo>
                    <a:pt x="2863" y="2241"/>
                  </a:lnTo>
                  <a:lnTo>
                    <a:pt x="2864" y="2242"/>
                  </a:lnTo>
                  <a:lnTo>
                    <a:pt x="2865" y="2244"/>
                  </a:lnTo>
                  <a:lnTo>
                    <a:pt x="2866" y="2246"/>
                  </a:lnTo>
                  <a:lnTo>
                    <a:pt x="2866" y="2248"/>
                  </a:lnTo>
                  <a:lnTo>
                    <a:pt x="2867" y="2250"/>
                  </a:lnTo>
                  <a:lnTo>
                    <a:pt x="2868" y="2252"/>
                  </a:lnTo>
                  <a:lnTo>
                    <a:pt x="2869" y="2254"/>
                  </a:lnTo>
                  <a:lnTo>
                    <a:pt x="2870" y="2255"/>
                  </a:lnTo>
                  <a:lnTo>
                    <a:pt x="2871" y="2257"/>
                  </a:lnTo>
                  <a:lnTo>
                    <a:pt x="2872" y="2259"/>
                  </a:lnTo>
                  <a:lnTo>
                    <a:pt x="2873" y="2261"/>
                  </a:lnTo>
                  <a:lnTo>
                    <a:pt x="2873" y="2263"/>
                  </a:lnTo>
                  <a:lnTo>
                    <a:pt x="2874" y="2264"/>
                  </a:lnTo>
                  <a:lnTo>
                    <a:pt x="2875" y="2266"/>
                  </a:lnTo>
                  <a:lnTo>
                    <a:pt x="2876" y="2268"/>
                  </a:lnTo>
                  <a:lnTo>
                    <a:pt x="2877" y="2270"/>
                  </a:lnTo>
                  <a:lnTo>
                    <a:pt x="2878" y="2272"/>
                  </a:lnTo>
                  <a:lnTo>
                    <a:pt x="2879" y="2273"/>
                  </a:lnTo>
                  <a:lnTo>
                    <a:pt x="2880" y="2275"/>
                  </a:lnTo>
                  <a:lnTo>
                    <a:pt x="2880" y="2277"/>
                  </a:lnTo>
                  <a:lnTo>
                    <a:pt x="2881" y="2279"/>
                  </a:lnTo>
                  <a:lnTo>
                    <a:pt x="2882" y="2281"/>
                  </a:lnTo>
                  <a:lnTo>
                    <a:pt x="2883" y="2282"/>
                  </a:lnTo>
                  <a:lnTo>
                    <a:pt x="2884" y="2284"/>
                  </a:lnTo>
                  <a:lnTo>
                    <a:pt x="2885" y="2286"/>
                  </a:lnTo>
                  <a:lnTo>
                    <a:pt x="2886" y="2288"/>
                  </a:lnTo>
                  <a:lnTo>
                    <a:pt x="2887" y="2289"/>
                  </a:lnTo>
                  <a:lnTo>
                    <a:pt x="2887" y="2291"/>
                  </a:lnTo>
                  <a:lnTo>
                    <a:pt x="2888" y="2293"/>
                  </a:lnTo>
                  <a:lnTo>
                    <a:pt x="2889" y="2295"/>
                  </a:lnTo>
                  <a:lnTo>
                    <a:pt x="2890" y="2296"/>
                  </a:lnTo>
                  <a:lnTo>
                    <a:pt x="2891" y="2298"/>
                  </a:lnTo>
                  <a:lnTo>
                    <a:pt x="2892" y="2300"/>
                  </a:lnTo>
                  <a:lnTo>
                    <a:pt x="2893" y="2302"/>
                  </a:lnTo>
                  <a:lnTo>
                    <a:pt x="2894" y="2303"/>
                  </a:lnTo>
                  <a:lnTo>
                    <a:pt x="2894" y="2305"/>
                  </a:lnTo>
                  <a:lnTo>
                    <a:pt x="2895" y="2307"/>
                  </a:lnTo>
                  <a:lnTo>
                    <a:pt x="2896" y="2309"/>
                  </a:lnTo>
                  <a:lnTo>
                    <a:pt x="2897" y="2310"/>
                  </a:lnTo>
                  <a:lnTo>
                    <a:pt x="2898" y="2312"/>
                  </a:lnTo>
                  <a:lnTo>
                    <a:pt x="2899" y="2314"/>
                  </a:lnTo>
                  <a:lnTo>
                    <a:pt x="2900" y="2315"/>
                  </a:lnTo>
                  <a:lnTo>
                    <a:pt x="2901" y="2317"/>
                  </a:lnTo>
                  <a:lnTo>
                    <a:pt x="2901" y="2319"/>
                  </a:lnTo>
                  <a:lnTo>
                    <a:pt x="2902" y="2321"/>
                  </a:lnTo>
                  <a:lnTo>
                    <a:pt x="2903" y="2322"/>
                  </a:lnTo>
                  <a:lnTo>
                    <a:pt x="2904" y="2324"/>
                  </a:lnTo>
                  <a:lnTo>
                    <a:pt x="2905" y="2326"/>
                  </a:lnTo>
                  <a:lnTo>
                    <a:pt x="2906" y="2327"/>
                  </a:lnTo>
                  <a:lnTo>
                    <a:pt x="2907" y="2329"/>
                  </a:lnTo>
                  <a:lnTo>
                    <a:pt x="2908" y="2331"/>
                  </a:lnTo>
                  <a:lnTo>
                    <a:pt x="2908" y="2332"/>
                  </a:lnTo>
                  <a:lnTo>
                    <a:pt x="2909" y="2334"/>
                  </a:lnTo>
                  <a:lnTo>
                    <a:pt x="2910" y="2336"/>
                  </a:lnTo>
                  <a:lnTo>
                    <a:pt x="2911" y="2337"/>
                  </a:lnTo>
                  <a:lnTo>
                    <a:pt x="2912" y="2339"/>
                  </a:lnTo>
                  <a:lnTo>
                    <a:pt x="2913" y="2341"/>
                  </a:lnTo>
                  <a:lnTo>
                    <a:pt x="2914" y="2342"/>
                  </a:lnTo>
                  <a:lnTo>
                    <a:pt x="2915" y="2344"/>
                  </a:lnTo>
                  <a:lnTo>
                    <a:pt x="2915" y="2346"/>
                  </a:lnTo>
                  <a:lnTo>
                    <a:pt x="2916" y="2347"/>
                  </a:lnTo>
                  <a:lnTo>
                    <a:pt x="2917" y="2349"/>
                  </a:lnTo>
                  <a:lnTo>
                    <a:pt x="2918" y="2350"/>
                  </a:lnTo>
                  <a:lnTo>
                    <a:pt x="2919" y="2352"/>
                  </a:lnTo>
                  <a:lnTo>
                    <a:pt x="2920" y="2354"/>
                  </a:lnTo>
                  <a:lnTo>
                    <a:pt x="2921" y="2355"/>
                  </a:lnTo>
                  <a:lnTo>
                    <a:pt x="2922" y="2357"/>
                  </a:lnTo>
                  <a:lnTo>
                    <a:pt x="2922" y="2359"/>
                  </a:lnTo>
                  <a:lnTo>
                    <a:pt x="2923" y="2360"/>
                  </a:lnTo>
                  <a:lnTo>
                    <a:pt x="2924" y="2362"/>
                  </a:lnTo>
                  <a:lnTo>
                    <a:pt x="2925" y="2363"/>
                  </a:lnTo>
                  <a:lnTo>
                    <a:pt x="2926" y="2365"/>
                  </a:lnTo>
                  <a:lnTo>
                    <a:pt x="2927" y="2367"/>
                  </a:lnTo>
                  <a:lnTo>
                    <a:pt x="2928" y="2368"/>
                  </a:lnTo>
                  <a:lnTo>
                    <a:pt x="2928" y="2370"/>
                  </a:lnTo>
                  <a:lnTo>
                    <a:pt x="2929" y="2371"/>
                  </a:lnTo>
                  <a:lnTo>
                    <a:pt x="2930" y="2373"/>
                  </a:lnTo>
                  <a:lnTo>
                    <a:pt x="2931" y="2375"/>
                  </a:lnTo>
                  <a:lnTo>
                    <a:pt x="2932" y="2376"/>
                  </a:lnTo>
                  <a:lnTo>
                    <a:pt x="2933" y="2378"/>
                  </a:lnTo>
                  <a:lnTo>
                    <a:pt x="2934" y="2379"/>
                  </a:lnTo>
                  <a:lnTo>
                    <a:pt x="2935" y="2381"/>
                  </a:lnTo>
                  <a:lnTo>
                    <a:pt x="2935" y="2382"/>
                  </a:lnTo>
                  <a:lnTo>
                    <a:pt x="2936" y="2384"/>
                  </a:lnTo>
                  <a:lnTo>
                    <a:pt x="2937" y="2386"/>
                  </a:lnTo>
                  <a:lnTo>
                    <a:pt x="2938" y="2387"/>
                  </a:lnTo>
                  <a:lnTo>
                    <a:pt x="2939" y="2389"/>
                  </a:lnTo>
                  <a:lnTo>
                    <a:pt x="2940" y="2390"/>
                  </a:lnTo>
                  <a:lnTo>
                    <a:pt x="2941" y="2392"/>
                  </a:lnTo>
                  <a:lnTo>
                    <a:pt x="2942" y="2393"/>
                  </a:lnTo>
                  <a:lnTo>
                    <a:pt x="2942" y="2395"/>
                  </a:lnTo>
                  <a:lnTo>
                    <a:pt x="2943" y="2396"/>
                  </a:lnTo>
                  <a:lnTo>
                    <a:pt x="2944" y="2398"/>
                  </a:lnTo>
                  <a:lnTo>
                    <a:pt x="2945" y="2399"/>
                  </a:lnTo>
                  <a:lnTo>
                    <a:pt x="2946" y="2401"/>
                  </a:lnTo>
                  <a:lnTo>
                    <a:pt x="2947" y="2402"/>
                  </a:lnTo>
                  <a:lnTo>
                    <a:pt x="2948" y="2404"/>
                  </a:lnTo>
                  <a:lnTo>
                    <a:pt x="2949" y="2405"/>
                  </a:lnTo>
                  <a:lnTo>
                    <a:pt x="2949" y="2407"/>
                  </a:lnTo>
                  <a:lnTo>
                    <a:pt x="2950" y="2408"/>
                  </a:lnTo>
                  <a:lnTo>
                    <a:pt x="2951" y="2410"/>
                  </a:lnTo>
                  <a:lnTo>
                    <a:pt x="2952" y="2411"/>
                  </a:lnTo>
                  <a:lnTo>
                    <a:pt x="2953" y="2413"/>
                  </a:lnTo>
                  <a:lnTo>
                    <a:pt x="2954" y="2414"/>
                  </a:lnTo>
                  <a:lnTo>
                    <a:pt x="2955" y="2416"/>
                  </a:lnTo>
                  <a:lnTo>
                    <a:pt x="2956" y="2417"/>
                  </a:lnTo>
                  <a:lnTo>
                    <a:pt x="2956" y="2419"/>
                  </a:lnTo>
                  <a:lnTo>
                    <a:pt x="2957" y="2420"/>
                  </a:lnTo>
                  <a:lnTo>
                    <a:pt x="2958" y="2422"/>
                  </a:lnTo>
                  <a:lnTo>
                    <a:pt x="2959" y="2423"/>
                  </a:lnTo>
                  <a:lnTo>
                    <a:pt x="2960" y="2425"/>
                  </a:lnTo>
                  <a:lnTo>
                    <a:pt x="2961" y="2426"/>
                  </a:lnTo>
                  <a:lnTo>
                    <a:pt x="2962" y="2428"/>
                  </a:lnTo>
                  <a:lnTo>
                    <a:pt x="2963" y="2429"/>
                  </a:lnTo>
                  <a:lnTo>
                    <a:pt x="2963" y="2430"/>
                  </a:lnTo>
                  <a:lnTo>
                    <a:pt x="2963" y="2430"/>
                  </a:lnTo>
                  <a:lnTo>
                    <a:pt x="2964" y="2432"/>
                  </a:lnTo>
                  <a:lnTo>
                    <a:pt x="2965" y="2433"/>
                  </a:lnTo>
                  <a:lnTo>
                    <a:pt x="2966" y="2435"/>
                  </a:lnTo>
                  <a:lnTo>
                    <a:pt x="2967" y="2436"/>
                  </a:lnTo>
                  <a:lnTo>
                    <a:pt x="2968" y="2438"/>
                  </a:lnTo>
                  <a:lnTo>
                    <a:pt x="2969" y="2439"/>
                  </a:lnTo>
                  <a:lnTo>
                    <a:pt x="2969" y="2440"/>
                  </a:lnTo>
                  <a:lnTo>
                    <a:pt x="2970" y="2442"/>
                  </a:lnTo>
                  <a:lnTo>
                    <a:pt x="2971" y="2443"/>
                  </a:lnTo>
                  <a:lnTo>
                    <a:pt x="2972" y="2444"/>
                  </a:lnTo>
                  <a:lnTo>
                    <a:pt x="2973" y="2446"/>
                  </a:lnTo>
                  <a:lnTo>
                    <a:pt x="2974" y="2447"/>
                  </a:lnTo>
                  <a:lnTo>
                    <a:pt x="2975" y="2449"/>
                  </a:lnTo>
                  <a:lnTo>
                    <a:pt x="2975" y="2450"/>
                  </a:lnTo>
                  <a:lnTo>
                    <a:pt x="2976" y="2451"/>
                  </a:lnTo>
                  <a:lnTo>
                    <a:pt x="2977" y="2453"/>
                  </a:lnTo>
                  <a:lnTo>
                    <a:pt x="2978" y="2454"/>
                  </a:lnTo>
                  <a:lnTo>
                    <a:pt x="2979" y="2455"/>
                  </a:lnTo>
                  <a:lnTo>
                    <a:pt x="2980" y="2457"/>
                  </a:lnTo>
                  <a:lnTo>
                    <a:pt x="2980" y="2458"/>
                  </a:lnTo>
                  <a:lnTo>
                    <a:pt x="2981" y="2459"/>
                  </a:lnTo>
                  <a:lnTo>
                    <a:pt x="2982" y="2461"/>
                  </a:lnTo>
                  <a:lnTo>
                    <a:pt x="2983" y="2462"/>
                  </a:lnTo>
                  <a:lnTo>
                    <a:pt x="2984" y="2463"/>
                  </a:lnTo>
                  <a:lnTo>
                    <a:pt x="2985" y="2465"/>
                  </a:lnTo>
                  <a:lnTo>
                    <a:pt x="2986" y="2466"/>
                  </a:lnTo>
                  <a:lnTo>
                    <a:pt x="2986" y="2467"/>
                  </a:lnTo>
                  <a:lnTo>
                    <a:pt x="2987" y="2469"/>
                  </a:lnTo>
                  <a:lnTo>
                    <a:pt x="2988" y="2470"/>
                  </a:lnTo>
                  <a:lnTo>
                    <a:pt x="2989" y="2471"/>
                  </a:lnTo>
                  <a:lnTo>
                    <a:pt x="2990" y="2473"/>
                  </a:lnTo>
                  <a:lnTo>
                    <a:pt x="2991" y="2474"/>
                  </a:lnTo>
                  <a:lnTo>
                    <a:pt x="2991" y="2474"/>
                  </a:lnTo>
                  <a:lnTo>
                    <a:pt x="2992" y="2475"/>
                  </a:lnTo>
                  <a:lnTo>
                    <a:pt x="2992" y="2477"/>
                  </a:lnTo>
                  <a:lnTo>
                    <a:pt x="2993" y="2478"/>
                  </a:lnTo>
                  <a:lnTo>
                    <a:pt x="2994" y="2479"/>
                  </a:lnTo>
                  <a:lnTo>
                    <a:pt x="2995" y="2480"/>
                  </a:lnTo>
                  <a:lnTo>
                    <a:pt x="2996" y="2482"/>
                  </a:lnTo>
                  <a:lnTo>
                    <a:pt x="2997" y="2483"/>
                  </a:lnTo>
                  <a:lnTo>
                    <a:pt x="2998" y="2484"/>
                  </a:lnTo>
                  <a:lnTo>
                    <a:pt x="2998" y="2486"/>
                  </a:lnTo>
                  <a:lnTo>
                    <a:pt x="2999" y="2487"/>
                  </a:lnTo>
                  <a:lnTo>
                    <a:pt x="3000" y="2488"/>
                  </a:lnTo>
                  <a:lnTo>
                    <a:pt x="3001" y="2489"/>
                  </a:lnTo>
                  <a:lnTo>
                    <a:pt x="3002" y="2491"/>
                  </a:lnTo>
                  <a:lnTo>
                    <a:pt x="3003" y="2492"/>
                  </a:lnTo>
                  <a:lnTo>
                    <a:pt x="3004" y="2493"/>
                  </a:lnTo>
                  <a:lnTo>
                    <a:pt x="3004" y="2494"/>
                  </a:lnTo>
                  <a:lnTo>
                    <a:pt x="3005" y="2496"/>
                  </a:lnTo>
                  <a:lnTo>
                    <a:pt x="3006" y="2497"/>
                  </a:lnTo>
                  <a:lnTo>
                    <a:pt x="3007" y="2498"/>
                  </a:lnTo>
                  <a:lnTo>
                    <a:pt x="3007" y="2498"/>
                  </a:lnTo>
                  <a:lnTo>
                    <a:pt x="3008" y="2499"/>
                  </a:lnTo>
                  <a:lnTo>
                    <a:pt x="3009" y="2501"/>
                  </a:lnTo>
                  <a:lnTo>
                    <a:pt x="3010" y="2502"/>
                  </a:lnTo>
                  <a:lnTo>
                    <a:pt x="3011" y="2503"/>
                  </a:lnTo>
                  <a:lnTo>
                    <a:pt x="3011" y="2504"/>
                  </a:lnTo>
                  <a:lnTo>
                    <a:pt x="3012" y="2505"/>
                  </a:lnTo>
                  <a:lnTo>
                    <a:pt x="3013" y="2506"/>
                  </a:lnTo>
                  <a:lnTo>
                    <a:pt x="3014" y="2507"/>
                  </a:lnTo>
                  <a:lnTo>
                    <a:pt x="3015" y="2508"/>
                  </a:lnTo>
                  <a:lnTo>
                    <a:pt x="3016" y="2509"/>
                  </a:lnTo>
                  <a:lnTo>
                    <a:pt x="3017" y="2510"/>
                  </a:lnTo>
                  <a:lnTo>
                    <a:pt x="3018" y="2511"/>
                  </a:lnTo>
                  <a:lnTo>
                    <a:pt x="3018" y="2512"/>
                  </a:lnTo>
                  <a:lnTo>
                    <a:pt x="3019" y="2513"/>
                  </a:lnTo>
                  <a:lnTo>
                    <a:pt x="3020" y="2514"/>
                  </a:lnTo>
                  <a:lnTo>
                    <a:pt x="3021" y="2515"/>
                  </a:lnTo>
                  <a:lnTo>
                    <a:pt x="3022" y="2515"/>
                  </a:lnTo>
                  <a:lnTo>
                    <a:pt x="3023" y="2516"/>
                  </a:lnTo>
                  <a:lnTo>
                    <a:pt x="3024" y="2517"/>
                  </a:lnTo>
                  <a:lnTo>
                    <a:pt x="3024" y="2518"/>
                  </a:lnTo>
                  <a:lnTo>
                    <a:pt x="3025" y="2518"/>
                  </a:lnTo>
                  <a:lnTo>
                    <a:pt x="3026" y="2519"/>
                  </a:lnTo>
                  <a:lnTo>
                    <a:pt x="3027" y="2519"/>
                  </a:lnTo>
                  <a:lnTo>
                    <a:pt x="3028" y="2520"/>
                  </a:lnTo>
                  <a:lnTo>
                    <a:pt x="3029" y="2521"/>
                  </a:lnTo>
                  <a:lnTo>
                    <a:pt x="3030" y="2521"/>
                  </a:lnTo>
                  <a:lnTo>
                    <a:pt x="3031" y="2522"/>
                  </a:lnTo>
                  <a:lnTo>
                    <a:pt x="3031" y="2522"/>
                  </a:lnTo>
                  <a:lnTo>
                    <a:pt x="3032" y="2523"/>
                  </a:lnTo>
                  <a:lnTo>
                    <a:pt x="3033" y="2523"/>
                  </a:lnTo>
                  <a:lnTo>
                    <a:pt x="3034" y="2523"/>
                  </a:lnTo>
                  <a:lnTo>
                    <a:pt x="3035" y="2524"/>
                  </a:lnTo>
                  <a:lnTo>
                    <a:pt x="3036" y="2524"/>
                  </a:lnTo>
                  <a:lnTo>
                    <a:pt x="3037" y="2524"/>
                  </a:lnTo>
                  <a:lnTo>
                    <a:pt x="3038" y="2525"/>
                  </a:lnTo>
                  <a:lnTo>
                    <a:pt x="3038" y="2525"/>
                  </a:lnTo>
                  <a:lnTo>
                    <a:pt x="3039" y="2525"/>
                  </a:lnTo>
                  <a:lnTo>
                    <a:pt x="3040" y="2525"/>
                  </a:lnTo>
                  <a:lnTo>
                    <a:pt x="3041" y="2525"/>
                  </a:lnTo>
                  <a:lnTo>
                    <a:pt x="3042" y="2526"/>
                  </a:lnTo>
                  <a:lnTo>
                    <a:pt x="3043" y="2526"/>
                  </a:lnTo>
                  <a:lnTo>
                    <a:pt x="3044" y="2526"/>
                  </a:lnTo>
                  <a:lnTo>
                    <a:pt x="3045" y="2526"/>
                  </a:lnTo>
                  <a:lnTo>
                    <a:pt x="3045" y="2526"/>
                  </a:lnTo>
                  <a:lnTo>
                    <a:pt x="3046" y="2526"/>
                  </a:lnTo>
                  <a:lnTo>
                    <a:pt x="3047" y="2526"/>
                  </a:lnTo>
                  <a:lnTo>
                    <a:pt x="3048" y="2526"/>
                  </a:lnTo>
                  <a:lnTo>
                    <a:pt x="3049" y="2526"/>
                  </a:lnTo>
                  <a:lnTo>
                    <a:pt x="3050" y="2526"/>
                  </a:lnTo>
                  <a:lnTo>
                    <a:pt x="3051" y="2526"/>
                  </a:lnTo>
                  <a:lnTo>
                    <a:pt x="3052" y="2525"/>
                  </a:lnTo>
                  <a:lnTo>
                    <a:pt x="3052" y="2525"/>
                  </a:lnTo>
                  <a:lnTo>
                    <a:pt x="3053" y="2525"/>
                  </a:lnTo>
                  <a:lnTo>
                    <a:pt x="3054" y="2525"/>
                  </a:lnTo>
                  <a:lnTo>
                    <a:pt x="3055" y="2525"/>
                  </a:lnTo>
                  <a:lnTo>
                    <a:pt x="3056" y="2524"/>
                  </a:lnTo>
                  <a:lnTo>
                    <a:pt x="3057" y="2524"/>
                  </a:lnTo>
                  <a:lnTo>
                    <a:pt x="3058" y="2524"/>
                  </a:lnTo>
                  <a:lnTo>
                    <a:pt x="3059" y="2523"/>
                  </a:lnTo>
                  <a:lnTo>
                    <a:pt x="3059" y="2523"/>
                  </a:lnTo>
                  <a:lnTo>
                    <a:pt x="3060" y="2522"/>
                  </a:lnTo>
                  <a:lnTo>
                    <a:pt x="3061" y="2522"/>
                  </a:lnTo>
                  <a:lnTo>
                    <a:pt x="3062" y="2522"/>
                  </a:lnTo>
                  <a:lnTo>
                    <a:pt x="3063" y="2521"/>
                  </a:lnTo>
                  <a:lnTo>
                    <a:pt x="3064" y="2521"/>
                  </a:lnTo>
                  <a:lnTo>
                    <a:pt x="3065" y="2520"/>
                  </a:lnTo>
                  <a:lnTo>
                    <a:pt x="3066" y="2519"/>
                  </a:lnTo>
                  <a:lnTo>
                    <a:pt x="3066" y="2519"/>
                  </a:lnTo>
                  <a:lnTo>
                    <a:pt x="3067" y="2518"/>
                  </a:lnTo>
                  <a:lnTo>
                    <a:pt x="3068" y="2517"/>
                  </a:lnTo>
                  <a:lnTo>
                    <a:pt x="3069" y="2517"/>
                  </a:lnTo>
                  <a:lnTo>
                    <a:pt x="3070" y="2516"/>
                  </a:lnTo>
                  <a:lnTo>
                    <a:pt x="3071" y="2515"/>
                  </a:lnTo>
                  <a:lnTo>
                    <a:pt x="3072" y="2515"/>
                  </a:lnTo>
                  <a:lnTo>
                    <a:pt x="3073" y="2514"/>
                  </a:lnTo>
                  <a:lnTo>
                    <a:pt x="3073" y="2513"/>
                  </a:lnTo>
                  <a:lnTo>
                    <a:pt x="3074" y="2512"/>
                  </a:lnTo>
                  <a:lnTo>
                    <a:pt x="3075" y="2511"/>
                  </a:lnTo>
                  <a:lnTo>
                    <a:pt x="3076" y="2510"/>
                  </a:lnTo>
                  <a:lnTo>
                    <a:pt x="3077" y="2509"/>
                  </a:lnTo>
                  <a:lnTo>
                    <a:pt x="3078" y="2508"/>
                  </a:lnTo>
                  <a:lnTo>
                    <a:pt x="3079" y="2507"/>
                  </a:lnTo>
                  <a:lnTo>
                    <a:pt x="3080" y="2506"/>
                  </a:lnTo>
                  <a:lnTo>
                    <a:pt x="3080" y="2505"/>
                  </a:lnTo>
                  <a:lnTo>
                    <a:pt x="3081" y="2504"/>
                  </a:lnTo>
                  <a:lnTo>
                    <a:pt x="3082" y="2503"/>
                  </a:lnTo>
                  <a:lnTo>
                    <a:pt x="3083" y="2502"/>
                  </a:lnTo>
                  <a:lnTo>
                    <a:pt x="3084" y="2501"/>
                  </a:lnTo>
                  <a:lnTo>
                    <a:pt x="3085" y="2499"/>
                  </a:lnTo>
                  <a:lnTo>
                    <a:pt x="3086" y="2498"/>
                  </a:lnTo>
                  <a:lnTo>
                    <a:pt x="3087" y="2497"/>
                  </a:lnTo>
                  <a:lnTo>
                    <a:pt x="3087" y="2496"/>
                  </a:lnTo>
                  <a:lnTo>
                    <a:pt x="3088" y="2494"/>
                  </a:lnTo>
                  <a:lnTo>
                    <a:pt x="3089" y="2493"/>
                  </a:lnTo>
                  <a:lnTo>
                    <a:pt x="3090" y="2491"/>
                  </a:lnTo>
                  <a:lnTo>
                    <a:pt x="3091" y="2490"/>
                  </a:lnTo>
                  <a:lnTo>
                    <a:pt x="3092" y="2488"/>
                  </a:lnTo>
                  <a:lnTo>
                    <a:pt x="3093" y="2487"/>
                  </a:lnTo>
                  <a:lnTo>
                    <a:pt x="3094" y="2485"/>
                  </a:lnTo>
                  <a:lnTo>
                    <a:pt x="3094" y="2484"/>
                  </a:lnTo>
                  <a:lnTo>
                    <a:pt x="3095" y="2482"/>
                  </a:lnTo>
                  <a:lnTo>
                    <a:pt x="3096" y="2481"/>
                  </a:lnTo>
                  <a:lnTo>
                    <a:pt x="3097" y="2479"/>
                  </a:lnTo>
                  <a:lnTo>
                    <a:pt x="3098" y="2477"/>
                  </a:lnTo>
                  <a:lnTo>
                    <a:pt x="3099" y="2475"/>
                  </a:lnTo>
                  <a:lnTo>
                    <a:pt x="3100" y="2474"/>
                  </a:lnTo>
                  <a:lnTo>
                    <a:pt x="3101" y="2472"/>
                  </a:lnTo>
                  <a:lnTo>
                    <a:pt x="3101" y="2470"/>
                  </a:lnTo>
                  <a:lnTo>
                    <a:pt x="3102" y="2468"/>
                  </a:lnTo>
                  <a:lnTo>
                    <a:pt x="3103" y="2466"/>
                  </a:lnTo>
                  <a:lnTo>
                    <a:pt x="3104" y="2464"/>
                  </a:lnTo>
                  <a:lnTo>
                    <a:pt x="3105" y="2462"/>
                  </a:lnTo>
                  <a:lnTo>
                    <a:pt x="3106" y="2460"/>
                  </a:lnTo>
                  <a:lnTo>
                    <a:pt x="3107" y="2458"/>
                  </a:lnTo>
                  <a:lnTo>
                    <a:pt x="3108" y="2456"/>
                  </a:lnTo>
                  <a:lnTo>
                    <a:pt x="3108" y="2454"/>
                  </a:lnTo>
                  <a:lnTo>
                    <a:pt x="3109" y="2452"/>
                  </a:lnTo>
                  <a:lnTo>
                    <a:pt x="3110" y="2449"/>
                  </a:lnTo>
                  <a:lnTo>
                    <a:pt x="3111" y="2447"/>
                  </a:lnTo>
                  <a:lnTo>
                    <a:pt x="3112" y="2445"/>
                  </a:lnTo>
                  <a:lnTo>
                    <a:pt x="3113" y="2443"/>
                  </a:lnTo>
                  <a:lnTo>
                    <a:pt x="3114" y="2440"/>
                  </a:lnTo>
                  <a:lnTo>
                    <a:pt x="3115" y="2438"/>
                  </a:lnTo>
                  <a:lnTo>
                    <a:pt x="3115" y="2435"/>
                  </a:lnTo>
                  <a:lnTo>
                    <a:pt x="3116" y="2433"/>
                  </a:lnTo>
                  <a:lnTo>
                    <a:pt x="3117" y="2430"/>
                  </a:lnTo>
                  <a:lnTo>
                    <a:pt x="3118" y="2428"/>
                  </a:lnTo>
                  <a:lnTo>
                    <a:pt x="3119" y="2425"/>
                  </a:lnTo>
                  <a:lnTo>
                    <a:pt x="3120" y="2422"/>
                  </a:lnTo>
                  <a:lnTo>
                    <a:pt x="3120" y="2422"/>
                  </a:lnTo>
                  <a:lnTo>
                    <a:pt x="3121" y="2420"/>
                  </a:lnTo>
                  <a:lnTo>
                    <a:pt x="3122" y="2417"/>
                  </a:lnTo>
                  <a:lnTo>
                    <a:pt x="3122" y="2414"/>
                  </a:lnTo>
                  <a:lnTo>
                    <a:pt x="3123" y="2411"/>
                  </a:lnTo>
                  <a:lnTo>
                    <a:pt x="3124" y="2409"/>
                  </a:lnTo>
                  <a:lnTo>
                    <a:pt x="3125" y="2406"/>
                  </a:lnTo>
                  <a:lnTo>
                    <a:pt x="3126" y="2403"/>
                  </a:lnTo>
                  <a:lnTo>
                    <a:pt x="3127" y="2400"/>
                  </a:lnTo>
                  <a:lnTo>
                    <a:pt x="3128" y="2398"/>
                  </a:lnTo>
                  <a:lnTo>
                    <a:pt x="3128" y="2395"/>
                  </a:lnTo>
                  <a:lnTo>
                    <a:pt x="3129" y="2392"/>
                  </a:lnTo>
                  <a:lnTo>
                    <a:pt x="3130" y="2389"/>
                  </a:lnTo>
                  <a:lnTo>
                    <a:pt x="3131" y="2386"/>
                  </a:lnTo>
                  <a:lnTo>
                    <a:pt x="3132" y="2384"/>
                  </a:lnTo>
                  <a:lnTo>
                    <a:pt x="3133" y="2381"/>
                  </a:lnTo>
                  <a:lnTo>
                    <a:pt x="3134" y="2378"/>
                  </a:lnTo>
                  <a:lnTo>
                    <a:pt x="3135" y="2375"/>
                  </a:lnTo>
                  <a:lnTo>
                    <a:pt x="3135" y="2372"/>
                  </a:lnTo>
                  <a:lnTo>
                    <a:pt x="3136" y="2369"/>
                  </a:lnTo>
                  <a:lnTo>
                    <a:pt x="3137" y="2366"/>
                  </a:lnTo>
                  <a:lnTo>
                    <a:pt x="3138" y="2364"/>
                  </a:lnTo>
                  <a:lnTo>
                    <a:pt x="3139" y="2361"/>
                  </a:lnTo>
                  <a:lnTo>
                    <a:pt x="3140" y="2358"/>
                  </a:lnTo>
                  <a:lnTo>
                    <a:pt x="3141" y="2355"/>
                  </a:lnTo>
                  <a:lnTo>
                    <a:pt x="3142" y="2352"/>
                  </a:lnTo>
                  <a:lnTo>
                    <a:pt x="3142" y="2349"/>
                  </a:lnTo>
                  <a:lnTo>
                    <a:pt x="3143" y="2346"/>
                  </a:lnTo>
                  <a:lnTo>
                    <a:pt x="3144" y="2343"/>
                  </a:lnTo>
                  <a:lnTo>
                    <a:pt x="3145" y="2340"/>
                  </a:lnTo>
                  <a:lnTo>
                    <a:pt x="3146" y="2337"/>
                  </a:lnTo>
                  <a:lnTo>
                    <a:pt x="3146" y="2337"/>
                  </a:lnTo>
                  <a:lnTo>
                    <a:pt x="3147" y="2334"/>
                  </a:lnTo>
                  <a:lnTo>
                    <a:pt x="3148" y="2331"/>
                  </a:lnTo>
                  <a:lnTo>
                    <a:pt x="3149" y="2328"/>
                  </a:lnTo>
                  <a:lnTo>
                    <a:pt x="3149" y="2325"/>
                  </a:lnTo>
                  <a:lnTo>
                    <a:pt x="3150" y="2322"/>
                  </a:lnTo>
                  <a:lnTo>
                    <a:pt x="3151" y="2319"/>
                  </a:lnTo>
                  <a:lnTo>
                    <a:pt x="3152" y="2316"/>
                  </a:lnTo>
                  <a:lnTo>
                    <a:pt x="3153" y="2313"/>
                  </a:lnTo>
                  <a:lnTo>
                    <a:pt x="3154" y="2310"/>
                  </a:lnTo>
                  <a:lnTo>
                    <a:pt x="3155" y="2307"/>
                  </a:lnTo>
                  <a:lnTo>
                    <a:pt x="3156" y="2304"/>
                  </a:lnTo>
                  <a:lnTo>
                    <a:pt x="3156" y="2301"/>
                  </a:lnTo>
                  <a:lnTo>
                    <a:pt x="3157" y="2299"/>
                  </a:lnTo>
                  <a:lnTo>
                    <a:pt x="3158" y="2296"/>
                  </a:lnTo>
                  <a:lnTo>
                    <a:pt x="3159" y="2293"/>
                  </a:lnTo>
                  <a:lnTo>
                    <a:pt x="3160" y="2290"/>
                  </a:lnTo>
                  <a:lnTo>
                    <a:pt x="3161" y="2287"/>
                  </a:lnTo>
                  <a:lnTo>
                    <a:pt x="3162" y="2284"/>
                  </a:lnTo>
                  <a:lnTo>
                    <a:pt x="3163" y="2281"/>
                  </a:lnTo>
                  <a:lnTo>
                    <a:pt x="3163" y="2278"/>
                  </a:lnTo>
                  <a:lnTo>
                    <a:pt x="3164" y="2276"/>
                  </a:lnTo>
                  <a:lnTo>
                    <a:pt x="3165" y="2273"/>
                  </a:lnTo>
                  <a:lnTo>
                    <a:pt x="3166" y="2270"/>
                  </a:lnTo>
                  <a:lnTo>
                    <a:pt x="3167" y="2267"/>
                  </a:lnTo>
                  <a:lnTo>
                    <a:pt x="3168" y="2264"/>
                  </a:lnTo>
                  <a:lnTo>
                    <a:pt x="3169" y="2261"/>
                  </a:lnTo>
                  <a:lnTo>
                    <a:pt x="3170" y="2259"/>
                  </a:lnTo>
                  <a:lnTo>
                    <a:pt x="3171" y="2256"/>
                  </a:lnTo>
                  <a:lnTo>
                    <a:pt x="3171" y="2253"/>
                  </a:lnTo>
                  <a:lnTo>
                    <a:pt x="3172" y="2250"/>
                  </a:lnTo>
                  <a:lnTo>
                    <a:pt x="3173" y="2248"/>
                  </a:lnTo>
                  <a:lnTo>
                    <a:pt x="3174" y="2245"/>
                  </a:lnTo>
                  <a:lnTo>
                    <a:pt x="3175" y="2242"/>
                  </a:lnTo>
                  <a:lnTo>
                    <a:pt x="3176" y="2240"/>
                  </a:lnTo>
                  <a:lnTo>
                    <a:pt x="3177" y="2237"/>
                  </a:lnTo>
                  <a:lnTo>
                    <a:pt x="3178" y="2234"/>
                  </a:lnTo>
                  <a:lnTo>
                    <a:pt x="3178" y="2232"/>
                  </a:lnTo>
                  <a:lnTo>
                    <a:pt x="3179" y="2229"/>
                  </a:lnTo>
                  <a:lnTo>
                    <a:pt x="3180" y="2226"/>
                  </a:lnTo>
                  <a:lnTo>
                    <a:pt x="3181" y="2224"/>
                  </a:lnTo>
                  <a:lnTo>
                    <a:pt x="3182" y="2221"/>
                  </a:lnTo>
                  <a:lnTo>
                    <a:pt x="3183" y="2218"/>
                  </a:lnTo>
                  <a:lnTo>
                    <a:pt x="3184" y="2216"/>
                  </a:lnTo>
                  <a:lnTo>
                    <a:pt x="3185" y="2213"/>
                  </a:lnTo>
                  <a:lnTo>
                    <a:pt x="3185" y="2211"/>
                  </a:lnTo>
                  <a:lnTo>
                    <a:pt x="3186" y="2208"/>
                  </a:lnTo>
                  <a:lnTo>
                    <a:pt x="3187" y="2206"/>
                  </a:lnTo>
                  <a:lnTo>
                    <a:pt x="3188" y="2203"/>
                  </a:lnTo>
                  <a:lnTo>
                    <a:pt x="3189" y="2201"/>
                  </a:lnTo>
                  <a:lnTo>
                    <a:pt x="3190" y="2198"/>
                  </a:lnTo>
                  <a:lnTo>
                    <a:pt x="3191" y="2196"/>
                  </a:lnTo>
                  <a:lnTo>
                    <a:pt x="3192" y="2193"/>
                  </a:lnTo>
                  <a:lnTo>
                    <a:pt x="3192" y="2191"/>
                  </a:lnTo>
                  <a:lnTo>
                    <a:pt x="3193" y="2188"/>
                  </a:lnTo>
                  <a:lnTo>
                    <a:pt x="3194" y="2186"/>
                  </a:lnTo>
                  <a:lnTo>
                    <a:pt x="3195" y="2184"/>
                  </a:lnTo>
                  <a:lnTo>
                    <a:pt x="3196" y="2181"/>
                  </a:lnTo>
                  <a:lnTo>
                    <a:pt x="3197" y="2179"/>
                  </a:lnTo>
                  <a:lnTo>
                    <a:pt x="3198" y="2177"/>
                  </a:lnTo>
                  <a:lnTo>
                    <a:pt x="3199" y="2174"/>
                  </a:lnTo>
                  <a:lnTo>
                    <a:pt x="3200" y="2172"/>
                  </a:lnTo>
                  <a:lnTo>
                    <a:pt x="3200" y="2170"/>
                  </a:lnTo>
                  <a:lnTo>
                    <a:pt x="3201" y="2167"/>
                  </a:lnTo>
                  <a:lnTo>
                    <a:pt x="3202" y="2165"/>
                  </a:lnTo>
                  <a:lnTo>
                    <a:pt x="3203" y="2163"/>
                  </a:lnTo>
                  <a:lnTo>
                    <a:pt x="3204" y="2161"/>
                  </a:lnTo>
                  <a:lnTo>
                    <a:pt x="3205" y="2159"/>
                  </a:lnTo>
                  <a:lnTo>
                    <a:pt x="3206" y="2156"/>
                  </a:lnTo>
                  <a:lnTo>
                    <a:pt x="3207" y="2154"/>
                  </a:lnTo>
                  <a:lnTo>
                    <a:pt x="3207" y="2152"/>
                  </a:lnTo>
                  <a:lnTo>
                    <a:pt x="3208" y="2150"/>
                  </a:lnTo>
                  <a:lnTo>
                    <a:pt x="3209" y="2148"/>
                  </a:lnTo>
                  <a:lnTo>
                    <a:pt x="3210" y="2146"/>
                  </a:lnTo>
                  <a:lnTo>
                    <a:pt x="3211" y="2144"/>
                  </a:lnTo>
                  <a:lnTo>
                    <a:pt x="3212" y="2142"/>
                  </a:lnTo>
                  <a:lnTo>
                    <a:pt x="3213" y="2140"/>
                  </a:lnTo>
                  <a:lnTo>
                    <a:pt x="3214" y="2138"/>
                  </a:lnTo>
                  <a:lnTo>
                    <a:pt x="3214" y="2136"/>
                  </a:lnTo>
                  <a:lnTo>
                    <a:pt x="3215" y="2134"/>
                  </a:lnTo>
                  <a:lnTo>
                    <a:pt x="3216" y="2132"/>
                  </a:lnTo>
                  <a:lnTo>
                    <a:pt x="3217" y="2130"/>
                  </a:lnTo>
                  <a:lnTo>
                    <a:pt x="3218" y="2128"/>
                  </a:lnTo>
                  <a:lnTo>
                    <a:pt x="3219" y="2126"/>
                  </a:lnTo>
                  <a:lnTo>
                    <a:pt x="3220" y="2124"/>
                  </a:lnTo>
                  <a:lnTo>
                    <a:pt x="3221" y="2122"/>
                  </a:lnTo>
                  <a:lnTo>
                    <a:pt x="3221" y="2120"/>
                  </a:lnTo>
                  <a:lnTo>
                    <a:pt x="3222" y="2118"/>
                  </a:lnTo>
                  <a:lnTo>
                    <a:pt x="3223" y="2117"/>
                  </a:lnTo>
                  <a:lnTo>
                    <a:pt x="3224" y="2115"/>
                  </a:lnTo>
                  <a:lnTo>
                    <a:pt x="3225" y="2113"/>
                  </a:lnTo>
                  <a:lnTo>
                    <a:pt x="3226" y="2111"/>
                  </a:lnTo>
                  <a:lnTo>
                    <a:pt x="3227" y="2110"/>
                  </a:lnTo>
                  <a:lnTo>
                    <a:pt x="3228" y="2108"/>
                  </a:lnTo>
                  <a:lnTo>
                    <a:pt x="3229" y="2106"/>
                  </a:lnTo>
                  <a:lnTo>
                    <a:pt x="3229" y="2105"/>
                  </a:lnTo>
                  <a:lnTo>
                    <a:pt x="3230" y="2103"/>
                  </a:lnTo>
                  <a:lnTo>
                    <a:pt x="3231" y="2101"/>
                  </a:lnTo>
                  <a:lnTo>
                    <a:pt x="3232" y="2100"/>
                  </a:lnTo>
                  <a:lnTo>
                    <a:pt x="3233" y="2098"/>
                  </a:lnTo>
                  <a:lnTo>
                    <a:pt x="3234" y="2097"/>
                  </a:lnTo>
                  <a:lnTo>
                    <a:pt x="3235" y="2095"/>
                  </a:lnTo>
                  <a:lnTo>
                    <a:pt x="3236" y="2094"/>
                  </a:lnTo>
                  <a:lnTo>
                    <a:pt x="3236" y="2092"/>
                  </a:lnTo>
                  <a:lnTo>
                    <a:pt x="3237" y="2091"/>
                  </a:lnTo>
                  <a:lnTo>
                    <a:pt x="3238" y="2089"/>
                  </a:lnTo>
                  <a:lnTo>
                    <a:pt x="3239" y="2088"/>
                  </a:lnTo>
                  <a:lnTo>
                    <a:pt x="3240" y="2086"/>
                  </a:lnTo>
                  <a:lnTo>
                    <a:pt x="3241" y="2085"/>
                  </a:lnTo>
                  <a:lnTo>
                    <a:pt x="3242" y="2084"/>
                  </a:lnTo>
                  <a:lnTo>
                    <a:pt x="3243" y="2082"/>
                  </a:lnTo>
                  <a:lnTo>
                    <a:pt x="3243" y="2081"/>
                  </a:lnTo>
                  <a:lnTo>
                    <a:pt x="3244" y="2080"/>
                  </a:lnTo>
                  <a:lnTo>
                    <a:pt x="3245" y="2079"/>
                  </a:lnTo>
                  <a:lnTo>
                    <a:pt x="3246" y="2077"/>
                  </a:lnTo>
                  <a:lnTo>
                    <a:pt x="3247" y="2076"/>
                  </a:lnTo>
                  <a:lnTo>
                    <a:pt x="3248" y="2075"/>
                  </a:lnTo>
                  <a:lnTo>
                    <a:pt x="3249" y="2074"/>
                  </a:lnTo>
                  <a:lnTo>
                    <a:pt x="3250" y="2073"/>
                  </a:lnTo>
                  <a:lnTo>
                    <a:pt x="3250" y="2072"/>
                  </a:lnTo>
                  <a:lnTo>
                    <a:pt x="3251" y="2070"/>
                  </a:lnTo>
                  <a:lnTo>
                    <a:pt x="3252" y="2069"/>
                  </a:lnTo>
                  <a:lnTo>
                    <a:pt x="3253" y="2068"/>
                  </a:lnTo>
                  <a:lnTo>
                    <a:pt x="3254" y="2067"/>
                  </a:lnTo>
                  <a:lnTo>
                    <a:pt x="3255" y="2066"/>
                  </a:lnTo>
                  <a:lnTo>
                    <a:pt x="3256" y="2065"/>
                  </a:lnTo>
                  <a:lnTo>
                    <a:pt x="3257" y="2064"/>
                  </a:lnTo>
                  <a:lnTo>
                    <a:pt x="3258" y="2063"/>
                  </a:lnTo>
                  <a:lnTo>
                    <a:pt x="3258" y="2063"/>
                  </a:lnTo>
                  <a:lnTo>
                    <a:pt x="3259" y="2062"/>
                  </a:lnTo>
                  <a:lnTo>
                    <a:pt x="3260" y="2061"/>
                  </a:lnTo>
                  <a:lnTo>
                    <a:pt x="3261" y="2060"/>
                  </a:lnTo>
                  <a:lnTo>
                    <a:pt x="3262" y="2059"/>
                  </a:lnTo>
                  <a:lnTo>
                    <a:pt x="3263" y="2058"/>
                  </a:lnTo>
                  <a:lnTo>
                    <a:pt x="3264" y="2058"/>
                  </a:lnTo>
                  <a:lnTo>
                    <a:pt x="3265" y="2057"/>
                  </a:lnTo>
                  <a:lnTo>
                    <a:pt x="3265" y="2056"/>
                  </a:lnTo>
                  <a:lnTo>
                    <a:pt x="3266" y="2055"/>
                  </a:lnTo>
                  <a:lnTo>
                    <a:pt x="3267" y="2055"/>
                  </a:lnTo>
                  <a:lnTo>
                    <a:pt x="3268" y="2054"/>
                  </a:lnTo>
                  <a:lnTo>
                    <a:pt x="3269" y="2053"/>
                  </a:lnTo>
                  <a:lnTo>
                    <a:pt x="3270" y="2053"/>
                  </a:lnTo>
                  <a:lnTo>
                    <a:pt x="3271" y="2052"/>
                  </a:lnTo>
                  <a:lnTo>
                    <a:pt x="3272" y="2052"/>
                  </a:lnTo>
                  <a:lnTo>
                    <a:pt x="3272" y="2051"/>
                  </a:lnTo>
                  <a:lnTo>
                    <a:pt x="3273" y="2051"/>
                  </a:lnTo>
                  <a:lnTo>
                    <a:pt x="3274" y="2050"/>
                  </a:lnTo>
                  <a:lnTo>
                    <a:pt x="3275" y="2050"/>
                  </a:lnTo>
                  <a:lnTo>
                    <a:pt x="3276" y="2049"/>
                  </a:lnTo>
                  <a:lnTo>
                    <a:pt x="3277" y="2049"/>
                  </a:lnTo>
                  <a:lnTo>
                    <a:pt x="3278" y="2049"/>
                  </a:lnTo>
                  <a:lnTo>
                    <a:pt x="3279" y="2048"/>
                  </a:lnTo>
                  <a:lnTo>
                    <a:pt x="3279" y="2048"/>
                  </a:lnTo>
                  <a:lnTo>
                    <a:pt x="3280" y="2048"/>
                  </a:lnTo>
                  <a:lnTo>
                    <a:pt x="3281" y="2047"/>
                  </a:lnTo>
                  <a:lnTo>
                    <a:pt x="3282" y="2047"/>
                  </a:lnTo>
                  <a:lnTo>
                    <a:pt x="3283" y="2047"/>
                  </a:lnTo>
                  <a:lnTo>
                    <a:pt x="3284" y="2047"/>
                  </a:lnTo>
                  <a:lnTo>
                    <a:pt x="3285" y="2047"/>
                  </a:lnTo>
                  <a:lnTo>
                    <a:pt x="3286" y="2046"/>
                  </a:lnTo>
                  <a:lnTo>
                    <a:pt x="3286" y="2046"/>
                  </a:lnTo>
                  <a:lnTo>
                    <a:pt x="3287" y="2046"/>
                  </a:lnTo>
                  <a:lnTo>
                    <a:pt x="3288" y="2046"/>
                  </a:lnTo>
                  <a:lnTo>
                    <a:pt x="3289" y="2046"/>
                  </a:lnTo>
                  <a:lnTo>
                    <a:pt x="3290" y="2046"/>
                  </a:lnTo>
                  <a:lnTo>
                    <a:pt x="3291" y="2046"/>
                  </a:lnTo>
                  <a:lnTo>
                    <a:pt x="3292" y="2046"/>
                  </a:lnTo>
                  <a:lnTo>
                    <a:pt x="3293" y="2046"/>
                  </a:lnTo>
                  <a:lnTo>
                    <a:pt x="3294" y="2046"/>
                  </a:lnTo>
                  <a:lnTo>
                    <a:pt x="3294" y="2046"/>
                  </a:lnTo>
                  <a:lnTo>
                    <a:pt x="3295" y="2046"/>
                  </a:lnTo>
                  <a:lnTo>
                    <a:pt x="3296" y="2047"/>
                  </a:lnTo>
                  <a:lnTo>
                    <a:pt x="3297" y="2047"/>
                  </a:lnTo>
                  <a:lnTo>
                    <a:pt x="3298" y="2047"/>
                  </a:lnTo>
                  <a:lnTo>
                    <a:pt x="3299" y="2047"/>
                  </a:lnTo>
                  <a:lnTo>
                    <a:pt x="3300" y="2047"/>
                  </a:lnTo>
                  <a:lnTo>
                    <a:pt x="3301" y="2048"/>
                  </a:lnTo>
                  <a:lnTo>
                    <a:pt x="3301" y="2048"/>
                  </a:lnTo>
                  <a:lnTo>
                    <a:pt x="3302" y="2048"/>
                  </a:lnTo>
                  <a:lnTo>
                    <a:pt x="3303" y="2049"/>
                  </a:lnTo>
                  <a:lnTo>
                    <a:pt x="3304" y="2049"/>
                  </a:lnTo>
                  <a:lnTo>
                    <a:pt x="3305" y="2050"/>
                  </a:lnTo>
                  <a:lnTo>
                    <a:pt x="3306" y="2050"/>
                  </a:lnTo>
                  <a:lnTo>
                    <a:pt x="3307" y="2050"/>
                  </a:lnTo>
                  <a:lnTo>
                    <a:pt x="3308" y="2051"/>
                  </a:lnTo>
                  <a:lnTo>
                    <a:pt x="3308" y="2051"/>
                  </a:lnTo>
                  <a:lnTo>
                    <a:pt x="3309" y="2052"/>
                  </a:lnTo>
                  <a:lnTo>
                    <a:pt x="3310" y="2052"/>
                  </a:lnTo>
                  <a:lnTo>
                    <a:pt x="3311" y="2053"/>
                  </a:lnTo>
                  <a:lnTo>
                    <a:pt x="3312" y="2054"/>
                  </a:lnTo>
                  <a:lnTo>
                    <a:pt x="3313" y="2054"/>
                  </a:lnTo>
                  <a:lnTo>
                    <a:pt x="3314" y="2055"/>
                  </a:lnTo>
                  <a:lnTo>
                    <a:pt x="3315" y="2056"/>
                  </a:lnTo>
                  <a:lnTo>
                    <a:pt x="3315" y="2056"/>
                  </a:lnTo>
                  <a:lnTo>
                    <a:pt x="3316" y="2057"/>
                  </a:lnTo>
                  <a:lnTo>
                    <a:pt x="3317" y="2058"/>
                  </a:lnTo>
                  <a:lnTo>
                    <a:pt x="3318" y="2058"/>
                  </a:lnTo>
                  <a:lnTo>
                    <a:pt x="3319" y="2059"/>
                  </a:lnTo>
                  <a:lnTo>
                    <a:pt x="3320" y="2060"/>
                  </a:lnTo>
                  <a:lnTo>
                    <a:pt x="3321" y="2061"/>
                  </a:lnTo>
                  <a:lnTo>
                    <a:pt x="3322" y="2062"/>
                  </a:lnTo>
                  <a:lnTo>
                    <a:pt x="3323" y="2063"/>
                  </a:lnTo>
                  <a:lnTo>
                    <a:pt x="3323" y="2064"/>
                  </a:lnTo>
                  <a:lnTo>
                    <a:pt x="3324" y="2065"/>
                  </a:lnTo>
                  <a:lnTo>
                    <a:pt x="3325" y="2065"/>
                  </a:lnTo>
                  <a:lnTo>
                    <a:pt x="3326" y="2066"/>
                  </a:lnTo>
                  <a:lnTo>
                    <a:pt x="3327" y="2067"/>
                  </a:lnTo>
                  <a:lnTo>
                    <a:pt x="3328" y="2068"/>
                  </a:lnTo>
                  <a:lnTo>
                    <a:pt x="3329" y="2070"/>
                  </a:lnTo>
                  <a:lnTo>
                    <a:pt x="3330" y="2071"/>
                  </a:lnTo>
                  <a:lnTo>
                    <a:pt x="3330" y="2072"/>
                  </a:lnTo>
                  <a:lnTo>
                    <a:pt x="3331" y="2073"/>
                  </a:lnTo>
                  <a:lnTo>
                    <a:pt x="3332" y="2074"/>
                  </a:lnTo>
                  <a:lnTo>
                    <a:pt x="3333" y="2075"/>
                  </a:lnTo>
                  <a:lnTo>
                    <a:pt x="3334" y="2076"/>
                  </a:lnTo>
                  <a:lnTo>
                    <a:pt x="3335" y="2078"/>
                  </a:lnTo>
                  <a:lnTo>
                    <a:pt x="3336" y="2079"/>
                  </a:lnTo>
                  <a:lnTo>
                    <a:pt x="3337" y="2080"/>
                  </a:lnTo>
                  <a:lnTo>
                    <a:pt x="3337" y="2081"/>
                  </a:lnTo>
                  <a:lnTo>
                    <a:pt x="3338" y="2083"/>
                  </a:lnTo>
                  <a:lnTo>
                    <a:pt x="3339" y="2084"/>
                  </a:lnTo>
                  <a:lnTo>
                    <a:pt x="3340" y="2085"/>
                  </a:lnTo>
                  <a:lnTo>
                    <a:pt x="3341" y="2087"/>
                  </a:lnTo>
                  <a:lnTo>
                    <a:pt x="3342" y="2088"/>
                  </a:lnTo>
                  <a:lnTo>
                    <a:pt x="3343" y="2090"/>
                  </a:lnTo>
                  <a:lnTo>
                    <a:pt x="3344" y="2091"/>
                  </a:lnTo>
                  <a:lnTo>
                    <a:pt x="3344" y="2092"/>
                  </a:lnTo>
                  <a:lnTo>
                    <a:pt x="3345" y="2094"/>
                  </a:lnTo>
                  <a:lnTo>
                    <a:pt x="3346" y="2095"/>
                  </a:lnTo>
                  <a:lnTo>
                    <a:pt x="3347" y="2097"/>
                  </a:lnTo>
                  <a:lnTo>
                    <a:pt x="3348" y="2099"/>
                  </a:lnTo>
                  <a:lnTo>
                    <a:pt x="3349" y="2100"/>
                  </a:lnTo>
                  <a:lnTo>
                    <a:pt x="3350" y="2102"/>
                  </a:lnTo>
                  <a:lnTo>
                    <a:pt x="3351" y="2103"/>
                  </a:lnTo>
                  <a:lnTo>
                    <a:pt x="3352" y="2105"/>
                  </a:lnTo>
                  <a:lnTo>
                    <a:pt x="3352" y="2107"/>
                  </a:lnTo>
                  <a:lnTo>
                    <a:pt x="3353" y="2108"/>
                  </a:lnTo>
                  <a:lnTo>
                    <a:pt x="3354" y="2110"/>
                  </a:lnTo>
                  <a:lnTo>
                    <a:pt x="3355" y="2112"/>
                  </a:lnTo>
                  <a:lnTo>
                    <a:pt x="3356" y="2113"/>
                  </a:lnTo>
                  <a:lnTo>
                    <a:pt x="3357" y="2115"/>
                  </a:lnTo>
                  <a:lnTo>
                    <a:pt x="3358" y="2117"/>
                  </a:lnTo>
                  <a:lnTo>
                    <a:pt x="3359" y="2119"/>
                  </a:lnTo>
                  <a:lnTo>
                    <a:pt x="3359" y="2121"/>
                  </a:lnTo>
                  <a:lnTo>
                    <a:pt x="3360" y="2122"/>
                  </a:lnTo>
                  <a:lnTo>
                    <a:pt x="3361" y="2124"/>
                  </a:lnTo>
                  <a:lnTo>
                    <a:pt x="3362" y="2126"/>
                  </a:lnTo>
                  <a:lnTo>
                    <a:pt x="3363" y="2128"/>
                  </a:lnTo>
                  <a:lnTo>
                    <a:pt x="3364" y="2130"/>
                  </a:lnTo>
                  <a:lnTo>
                    <a:pt x="3365" y="2132"/>
                  </a:lnTo>
                  <a:lnTo>
                    <a:pt x="3366" y="2134"/>
                  </a:lnTo>
                  <a:lnTo>
                    <a:pt x="3366" y="2136"/>
                  </a:lnTo>
                  <a:lnTo>
                    <a:pt x="3367" y="2138"/>
                  </a:lnTo>
                  <a:lnTo>
                    <a:pt x="3368" y="2140"/>
                  </a:lnTo>
                  <a:lnTo>
                    <a:pt x="3369" y="2142"/>
                  </a:lnTo>
                  <a:lnTo>
                    <a:pt x="3370" y="2144"/>
                  </a:lnTo>
                  <a:lnTo>
                    <a:pt x="3371" y="2146"/>
                  </a:lnTo>
                  <a:lnTo>
                    <a:pt x="3372" y="2148"/>
                  </a:lnTo>
                  <a:lnTo>
                    <a:pt x="3373" y="2150"/>
                  </a:lnTo>
                  <a:lnTo>
                    <a:pt x="3373" y="2152"/>
                  </a:lnTo>
                  <a:lnTo>
                    <a:pt x="3374" y="2155"/>
                  </a:lnTo>
                  <a:lnTo>
                    <a:pt x="3375" y="2157"/>
                  </a:lnTo>
                  <a:lnTo>
                    <a:pt x="3376" y="2159"/>
                  </a:lnTo>
                  <a:lnTo>
                    <a:pt x="3377" y="2161"/>
                  </a:lnTo>
                  <a:lnTo>
                    <a:pt x="3378" y="2163"/>
                  </a:lnTo>
                  <a:lnTo>
                    <a:pt x="3379" y="2166"/>
                  </a:lnTo>
                  <a:lnTo>
                    <a:pt x="3380" y="2168"/>
                  </a:lnTo>
                  <a:lnTo>
                    <a:pt x="3381" y="2170"/>
                  </a:lnTo>
                  <a:lnTo>
                    <a:pt x="3381" y="2172"/>
                  </a:lnTo>
                  <a:lnTo>
                    <a:pt x="3382" y="2175"/>
                  </a:lnTo>
                  <a:lnTo>
                    <a:pt x="3383" y="2177"/>
                  </a:lnTo>
                  <a:lnTo>
                    <a:pt x="3384" y="2179"/>
                  </a:lnTo>
                  <a:lnTo>
                    <a:pt x="3385" y="2182"/>
                  </a:lnTo>
                  <a:lnTo>
                    <a:pt x="3386" y="2184"/>
                  </a:lnTo>
                  <a:lnTo>
                    <a:pt x="3387" y="2186"/>
                  </a:lnTo>
                  <a:lnTo>
                    <a:pt x="3388" y="2189"/>
                  </a:lnTo>
                  <a:lnTo>
                    <a:pt x="3388" y="2191"/>
                  </a:lnTo>
                  <a:lnTo>
                    <a:pt x="3389" y="2194"/>
                  </a:lnTo>
                  <a:lnTo>
                    <a:pt x="3390" y="2196"/>
                  </a:lnTo>
                  <a:lnTo>
                    <a:pt x="3391" y="2199"/>
                  </a:lnTo>
                  <a:lnTo>
                    <a:pt x="3392" y="2201"/>
                  </a:lnTo>
                  <a:lnTo>
                    <a:pt x="3393" y="2204"/>
                  </a:lnTo>
                  <a:lnTo>
                    <a:pt x="3394" y="2206"/>
                  </a:lnTo>
                  <a:lnTo>
                    <a:pt x="3395" y="2209"/>
                  </a:lnTo>
                  <a:lnTo>
                    <a:pt x="3395" y="2211"/>
                  </a:lnTo>
                  <a:lnTo>
                    <a:pt x="3396" y="2214"/>
                  </a:lnTo>
                  <a:lnTo>
                    <a:pt x="3397" y="2216"/>
                  </a:lnTo>
                  <a:lnTo>
                    <a:pt x="3398" y="2219"/>
                  </a:lnTo>
                  <a:lnTo>
                    <a:pt x="3399" y="2221"/>
                  </a:lnTo>
                  <a:lnTo>
                    <a:pt x="3400" y="2224"/>
                  </a:lnTo>
                  <a:lnTo>
                    <a:pt x="3401" y="2227"/>
                  </a:lnTo>
                  <a:lnTo>
                    <a:pt x="3402" y="2229"/>
                  </a:lnTo>
                  <a:lnTo>
                    <a:pt x="3402" y="2232"/>
                  </a:lnTo>
                  <a:lnTo>
                    <a:pt x="3403" y="2235"/>
                  </a:lnTo>
                  <a:lnTo>
                    <a:pt x="3404" y="2237"/>
                  </a:lnTo>
                  <a:lnTo>
                    <a:pt x="3405" y="2240"/>
                  </a:lnTo>
                  <a:lnTo>
                    <a:pt x="3406" y="2243"/>
                  </a:lnTo>
                  <a:lnTo>
                    <a:pt x="3407" y="2245"/>
                  </a:lnTo>
                  <a:lnTo>
                    <a:pt x="3408" y="2248"/>
                  </a:lnTo>
                  <a:lnTo>
                    <a:pt x="3409" y="2251"/>
                  </a:lnTo>
                  <a:lnTo>
                    <a:pt x="3410" y="2254"/>
                  </a:lnTo>
                  <a:lnTo>
                    <a:pt x="3410" y="2256"/>
                  </a:lnTo>
                  <a:lnTo>
                    <a:pt x="3411" y="2259"/>
                  </a:lnTo>
                  <a:lnTo>
                    <a:pt x="3412" y="2262"/>
                  </a:lnTo>
                  <a:lnTo>
                    <a:pt x="3413" y="2265"/>
                  </a:lnTo>
                  <a:lnTo>
                    <a:pt x="3414" y="2268"/>
                  </a:lnTo>
                  <a:lnTo>
                    <a:pt x="3415" y="2270"/>
                  </a:lnTo>
                  <a:lnTo>
                    <a:pt x="3416" y="2273"/>
                  </a:lnTo>
                  <a:lnTo>
                    <a:pt x="3417" y="2276"/>
                  </a:lnTo>
                  <a:lnTo>
                    <a:pt x="3417" y="2279"/>
                  </a:lnTo>
                  <a:lnTo>
                    <a:pt x="3418" y="2282"/>
                  </a:lnTo>
                  <a:lnTo>
                    <a:pt x="3419" y="2285"/>
                  </a:lnTo>
                  <a:lnTo>
                    <a:pt x="3420" y="2287"/>
                  </a:lnTo>
                  <a:lnTo>
                    <a:pt x="3421" y="2290"/>
                  </a:lnTo>
                  <a:lnTo>
                    <a:pt x="3422" y="2293"/>
                  </a:lnTo>
                  <a:lnTo>
                    <a:pt x="3423" y="2296"/>
                  </a:lnTo>
                  <a:lnTo>
                    <a:pt x="3424" y="2299"/>
                  </a:lnTo>
                  <a:lnTo>
                    <a:pt x="3424" y="2302"/>
                  </a:lnTo>
                  <a:lnTo>
                    <a:pt x="3425" y="2305"/>
                  </a:lnTo>
                  <a:lnTo>
                    <a:pt x="3426" y="2308"/>
                  </a:lnTo>
                  <a:lnTo>
                    <a:pt x="3427" y="2311"/>
                  </a:lnTo>
                  <a:lnTo>
                    <a:pt x="3428" y="2314"/>
                  </a:lnTo>
                  <a:lnTo>
                    <a:pt x="3429" y="2317"/>
                  </a:lnTo>
                  <a:lnTo>
                    <a:pt x="3430" y="2320"/>
                  </a:lnTo>
                  <a:lnTo>
                    <a:pt x="3431" y="2323"/>
                  </a:lnTo>
                  <a:lnTo>
                    <a:pt x="3431" y="2326"/>
                  </a:lnTo>
                  <a:lnTo>
                    <a:pt x="3432" y="2329"/>
                  </a:lnTo>
                  <a:lnTo>
                    <a:pt x="3433" y="2332"/>
                  </a:lnTo>
                  <a:lnTo>
                    <a:pt x="3434" y="2335"/>
                  </a:lnTo>
                  <a:lnTo>
                    <a:pt x="3435" y="2338"/>
                  </a:lnTo>
                  <a:lnTo>
                    <a:pt x="3436" y="2341"/>
                  </a:lnTo>
                  <a:lnTo>
                    <a:pt x="3437" y="2344"/>
                  </a:lnTo>
                  <a:lnTo>
                    <a:pt x="3438" y="2347"/>
                  </a:lnTo>
                  <a:lnTo>
                    <a:pt x="3438" y="2350"/>
                  </a:lnTo>
                  <a:lnTo>
                    <a:pt x="3439" y="2353"/>
                  </a:lnTo>
                  <a:lnTo>
                    <a:pt x="3440" y="2356"/>
                  </a:lnTo>
                  <a:lnTo>
                    <a:pt x="3441" y="2359"/>
                  </a:lnTo>
                  <a:lnTo>
                    <a:pt x="3442" y="2362"/>
                  </a:lnTo>
                  <a:lnTo>
                    <a:pt x="3443" y="2365"/>
                  </a:lnTo>
                  <a:lnTo>
                    <a:pt x="3444" y="2368"/>
                  </a:lnTo>
                  <a:lnTo>
                    <a:pt x="3445" y="2371"/>
                  </a:lnTo>
                  <a:lnTo>
                    <a:pt x="3445" y="2371"/>
                  </a:lnTo>
                  <a:lnTo>
                    <a:pt x="3446" y="2374"/>
                  </a:lnTo>
                  <a:lnTo>
                    <a:pt x="3446" y="2377"/>
                  </a:lnTo>
                  <a:lnTo>
                    <a:pt x="3447" y="2380"/>
                  </a:lnTo>
                  <a:lnTo>
                    <a:pt x="3448" y="2383"/>
                  </a:lnTo>
                  <a:lnTo>
                    <a:pt x="3449" y="2386"/>
                  </a:lnTo>
                  <a:lnTo>
                    <a:pt x="3450" y="2389"/>
                  </a:lnTo>
                  <a:lnTo>
                    <a:pt x="3451" y="2392"/>
                  </a:lnTo>
                  <a:lnTo>
                    <a:pt x="3452" y="2395"/>
                  </a:lnTo>
                  <a:lnTo>
                    <a:pt x="3452" y="2398"/>
                  </a:lnTo>
                  <a:lnTo>
                    <a:pt x="3453" y="2401"/>
                  </a:lnTo>
                  <a:lnTo>
                    <a:pt x="3454" y="2404"/>
                  </a:lnTo>
                  <a:lnTo>
                    <a:pt x="3455" y="2407"/>
                  </a:lnTo>
                  <a:lnTo>
                    <a:pt x="3456" y="2410"/>
                  </a:lnTo>
                  <a:lnTo>
                    <a:pt x="3457" y="2413"/>
                  </a:lnTo>
                  <a:lnTo>
                    <a:pt x="3458" y="2415"/>
                  </a:lnTo>
                  <a:lnTo>
                    <a:pt x="3459" y="2418"/>
                  </a:lnTo>
                  <a:lnTo>
                    <a:pt x="3459" y="2421"/>
                  </a:lnTo>
                  <a:lnTo>
                    <a:pt x="3460" y="2424"/>
                  </a:lnTo>
                  <a:lnTo>
                    <a:pt x="3461" y="2427"/>
                  </a:lnTo>
                  <a:lnTo>
                    <a:pt x="3462" y="2430"/>
                  </a:lnTo>
                  <a:lnTo>
                    <a:pt x="3463" y="2433"/>
                  </a:lnTo>
                  <a:lnTo>
                    <a:pt x="3464" y="2435"/>
                  </a:lnTo>
                  <a:lnTo>
                    <a:pt x="3465" y="2438"/>
                  </a:lnTo>
                  <a:lnTo>
                    <a:pt x="3466" y="2441"/>
                  </a:lnTo>
                  <a:lnTo>
                    <a:pt x="3466" y="2444"/>
                  </a:lnTo>
                  <a:lnTo>
                    <a:pt x="3467" y="2446"/>
                  </a:lnTo>
                  <a:lnTo>
                    <a:pt x="3468" y="2449"/>
                  </a:lnTo>
                  <a:lnTo>
                    <a:pt x="3469" y="2452"/>
                  </a:lnTo>
                  <a:lnTo>
                    <a:pt x="3470" y="2455"/>
                  </a:lnTo>
                  <a:lnTo>
                    <a:pt x="3471" y="2457"/>
                  </a:lnTo>
                  <a:lnTo>
                    <a:pt x="3471" y="2457"/>
                  </a:lnTo>
                  <a:lnTo>
                    <a:pt x="3472" y="2460"/>
                  </a:lnTo>
                  <a:lnTo>
                    <a:pt x="3473" y="2463"/>
                  </a:lnTo>
                  <a:lnTo>
                    <a:pt x="3473" y="2465"/>
                  </a:lnTo>
                  <a:lnTo>
                    <a:pt x="3474" y="2468"/>
                  </a:lnTo>
                  <a:lnTo>
                    <a:pt x="3475" y="2471"/>
                  </a:lnTo>
                  <a:lnTo>
                    <a:pt x="3476" y="2473"/>
                  </a:lnTo>
                  <a:lnTo>
                    <a:pt x="3477" y="2476"/>
                  </a:lnTo>
                  <a:lnTo>
                    <a:pt x="3478" y="2478"/>
                  </a:lnTo>
                  <a:lnTo>
                    <a:pt x="3479" y="2480"/>
                  </a:lnTo>
                  <a:lnTo>
                    <a:pt x="3480" y="2483"/>
                  </a:lnTo>
                  <a:lnTo>
                    <a:pt x="3480" y="2485"/>
                  </a:lnTo>
                  <a:lnTo>
                    <a:pt x="3481" y="2487"/>
                  </a:lnTo>
                  <a:lnTo>
                    <a:pt x="3482" y="2490"/>
                  </a:lnTo>
                  <a:lnTo>
                    <a:pt x="3483" y="2492"/>
                  </a:lnTo>
                  <a:lnTo>
                    <a:pt x="3484" y="2494"/>
                  </a:lnTo>
                  <a:lnTo>
                    <a:pt x="3485" y="2496"/>
                  </a:lnTo>
                  <a:lnTo>
                    <a:pt x="3486" y="2498"/>
                  </a:lnTo>
                  <a:lnTo>
                    <a:pt x="3487" y="2500"/>
                  </a:lnTo>
                  <a:lnTo>
                    <a:pt x="3488" y="2502"/>
                  </a:lnTo>
                  <a:lnTo>
                    <a:pt x="3488" y="2504"/>
                  </a:lnTo>
                  <a:lnTo>
                    <a:pt x="3489" y="2506"/>
                  </a:lnTo>
                  <a:lnTo>
                    <a:pt x="3490" y="2508"/>
                  </a:lnTo>
                  <a:lnTo>
                    <a:pt x="3491" y="2510"/>
                  </a:lnTo>
                  <a:lnTo>
                    <a:pt x="3492" y="2512"/>
                  </a:lnTo>
                  <a:lnTo>
                    <a:pt x="3493" y="2514"/>
                  </a:lnTo>
                  <a:lnTo>
                    <a:pt x="3494" y="2516"/>
                  </a:lnTo>
                  <a:lnTo>
                    <a:pt x="3495" y="2517"/>
                  </a:lnTo>
                  <a:lnTo>
                    <a:pt x="3495" y="2519"/>
                  </a:lnTo>
                  <a:lnTo>
                    <a:pt x="3496" y="2521"/>
                  </a:lnTo>
                  <a:lnTo>
                    <a:pt x="3497" y="2522"/>
                  </a:lnTo>
                  <a:lnTo>
                    <a:pt x="3498" y="2524"/>
                  </a:lnTo>
                  <a:lnTo>
                    <a:pt x="3499" y="2526"/>
                  </a:lnTo>
                  <a:lnTo>
                    <a:pt x="3500" y="2527"/>
                  </a:lnTo>
                  <a:lnTo>
                    <a:pt x="3501" y="2529"/>
                  </a:lnTo>
                  <a:lnTo>
                    <a:pt x="3502" y="2530"/>
                  </a:lnTo>
                  <a:lnTo>
                    <a:pt x="3502" y="2532"/>
                  </a:lnTo>
                  <a:lnTo>
                    <a:pt x="3503" y="2533"/>
                  </a:lnTo>
                  <a:lnTo>
                    <a:pt x="3504" y="2535"/>
                  </a:lnTo>
                  <a:lnTo>
                    <a:pt x="3505" y="2536"/>
                  </a:lnTo>
                  <a:lnTo>
                    <a:pt x="3506" y="2537"/>
                  </a:lnTo>
                  <a:lnTo>
                    <a:pt x="3507" y="2539"/>
                  </a:lnTo>
                  <a:lnTo>
                    <a:pt x="3508" y="2540"/>
                  </a:lnTo>
                  <a:lnTo>
                    <a:pt x="3509" y="2541"/>
                  </a:lnTo>
                  <a:lnTo>
                    <a:pt x="3509" y="2542"/>
                  </a:lnTo>
                  <a:lnTo>
                    <a:pt x="3510" y="2544"/>
                  </a:lnTo>
                  <a:lnTo>
                    <a:pt x="3511" y="2545"/>
                  </a:lnTo>
                  <a:lnTo>
                    <a:pt x="3512" y="2546"/>
                  </a:lnTo>
                  <a:lnTo>
                    <a:pt x="3513" y="2547"/>
                  </a:lnTo>
                  <a:lnTo>
                    <a:pt x="3514" y="2548"/>
                  </a:lnTo>
                  <a:lnTo>
                    <a:pt x="3515" y="2549"/>
                  </a:lnTo>
                  <a:lnTo>
                    <a:pt x="3516" y="2550"/>
                  </a:lnTo>
                  <a:lnTo>
                    <a:pt x="3517" y="2551"/>
                  </a:lnTo>
                  <a:lnTo>
                    <a:pt x="3517" y="2552"/>
                  </a:lnTo>
                  <a:lnTo>
                    <a:pt x="3518" y="2553"/>
                  </a:lnTo>
                  <a:lnTo>
                    <a:pt x="3519" y="2554"/>
                  </a:lnTo>
                  <a:lnTo>
                    <a:pt x="3520" y="2555"/>
                  </a:lnTo>
                  <a:lnTo>
                    <a:pt x="3521" y="2556"/>
                  </a:lnTo>
                  <a:lnTo>
                    <a:pt x="3522" y="2557"/>
                  </a:lnTo>
                  <a:lnTo>
                    <a:pt x="3523" y="2558"/>
                  </a:lnTo>
                  <a:lnTo>
                    <a:pt x="3524" y="2559"/>
                  </a:lnTo>
                  <a:lnTo>
                    <a:pt x="3524" y="2559"/>
                  </a:lnTo>
                  <a:lnTo>
                    <a:pt x="3525" y="2560"/>
                  </a:lnTo>
                  <a:lnTo>
                    <a:pt x="3526" y="2561"/>
                  </a:lnTo>
                  <a:lnTo>
                    <a:pt x="3527" y="2561"/>
                  </a:lnTo>
                  <a:lnTo>
                    <a:pt x="3528" y="2562"/>
                  </a:lnTo>
                  <a:lnTo>
                    <a:pt x="3529" y="2563"/>
                  </a:lnTo>
                  <a:lnTo>
                    <a:pt x="3530" y="2563"/>
                  </a:lnTo>
                  <a:lnTo>
                    <a:pt x="3531" y="2564"/>
                  </a:lnTo>
                  <a:lnTo>
                    <a:pt x="3531" y="2565"/>
                  </a:lnTo>
                  <a:lnTo>
                    <a:pt x="3532" y="2565"/>
                  </a:lnTo>
                  <a:lnTo>
                    <a:pt x="3533" y="2566"/>
                  </a:lnTo>
                  <a:lnTo>
                    <a:pt x="3534" y="2566"/>
                  </a:lnTo>
                  <a:lnTo>
                    <a:pt x="3535" y="2567"/>
                  </a:lnTo>
                  <a:lnTo>
                    <a:pt x="3536" y="2567"/>
                  </a:lnTo>
                  <a:lnTo>
                    <a:pt x="3537" y="2568"/>
                  </a:lnTo>
                  <a:lnTo>
                    <a:pt x="3538" y="2568"/>
                  </a:lnTo>
                  <a:lnTo>
                    <a:pt x="3538" y="2568"/>
                  </a:lnTo>
                  <a:lnTo>
                    <a:pt x="3539" y="2569"/>
                  </a:lnTo>
                  <a:lnTo>
                    <a:pt x="3540" y="2569"/>
                  </a:lnTo>
                  <a:lnTo>
                    <a:pt x="3541" y="2569"/>
                  </a:lnTo>
                  <a:lnTo>
                    <a:pt x="3542" y="2570"/>
                  </a:lnTo>
                  <a:lnTo>
                    <a:pt x="3543" y="2570"/>
                  </a:lnTo>
                  <a:lnTo>
                    <a:pt x="3544" y="2570"/>
                  </a:lnTo>
                  <a:lnTo>
                    <a:pt x="3545" y="2570"/>
                  </a:lnTo>
                  <a:lnTo>
                    <a:pt x="3546" y="2571"/>
                  </a:lnTo>
                  <a:lnTo>
                    <a:pt x="3546" y="2571"/>
                  </a:lnTo>
                  <a:lnTo>
                    <a:pt x="3547" y="2571"/>
                  </a:lnTo>
                  <a:lnTo>
                    <a:pt x="3548" y="2571"/>
                  </a:lnTo>
                  <a:lnTo>
                    <a:pt x="3549" y="2571"/>
                  </a:lnTo>
                  <a:lnTo>
                    <a:pt x="3550" y="2571"/>
                  </a:lnTo>
                  <a:lnTo>
                    <a:pt x="3551" y="2571"/>
                  </a:lnTo>
                  <a:lnTo>
                    <a:pt x="3552" y="2571"/>
                  </a:lnTo>
                  <a:lnTo>
                    <a:pt x="3553" y="2571"/>
                  </a:lnTo>
                  <a:lnTo>
                    <a:pt x="3553" y="2571"/>
                  </a:lnTo>
                  <a:lnTo>
                    <a:pt x="3554" y="2571"/>
                  </a:lnTo>
                  <a:lnTo>
                    <a:pt x="3555" y="2571"/>
                  </a:lnTo>
                  <a:lnTo>
                    <a:pt x="3556" y="2571"/>
                  </a:lnTo>
                  <a:lnTo>
                    <a:pt x="3557" y="2571"/>
                  </a:lnTo>
                  <a:lnTo>
                    <a:pt x="3558" y="2571"/>
                  </a:lnTo>
                  <a:lnTo>
                    <a:pt x="3559" y="2571"/>
                  </a:lnTo>
                  <a:lnTo>
                    <a:pt x="3560" y="2571"/>
                  </a:lnTo>
                  <a:lnTo>
                    <a:pt x="3560" y="2570"/>
                  </a:lnTo>
                  <a:lnTo>
                    <a:pt x="3561" y="2570"/>
                  </a:lnTo>
                  <a:lnTo>
                    <a:pt x="3562" y="2570"/>
                  </a:lnTo>
                  <a:lnTo>
                    <a:pt x="3563" y="2570"/>
                  </a:lnTo>
                  <a:lnTo>
                    <a:pt x="3564" y="2569"/>
                  </a:lnTo>
                  <a:lnTo>
                    <a:pt x="3565" y="2569"/>
                  </a:lnTo>
                  <a:lnTo>
                    <a:pt x="3566" y="2569"/>
                  </a:lnTo>
                  <a:lnTo>
                    <a:pt x="3567" y="2568"/>
                  </a:lnTo>
                  <a:lnTo>
                    <a:pt x="3567" y="2568"/>
                  </a:lnTo>
                  <a:lnTo>
                    <a:pt x="3568" y="2567"/>
                  </a:lnTo>
                  <a:lnTo>
                    <a:pt x="3569" y="2567"/>
                  </a:lnTo>
                  <a:lnTo>
                    <a:pt x="3570" y="2566"/>
                  </a:lnTo>
                  <a:lnTo>
                    <a:pt x="3571" y="2566"/>
                  </a:lnTo>
                  <a:lnTo>
                    <a:pt x="3572" y="2565"/>
                  </a:lnTo>
                  <a:lnTo>
                    <a:pt x="3573" y="2565"/>
                  </a:lnTo>
                  <a:lnTo>
                    <a:pt x="3574" y="2564"/>
                  </a:lnTo>
                  <a:lnTo>
                    <a:pt x="3575" y="2564"/>
                  </a:lnTo>
                  <a:lnTo>
                    <a:pt x="3575" y="2563"/>
                  </a:lnTo>
                  <a:lnTo>
                    <a:pt x="3576" y="2563"/>
                  </a:lnTo>
                  <a:lnTo>
                    <a:pt x="3577" y="2562"/>
                  </a:lnTo>
                  <a:lnTo>
                    <a:pt x="3578" y="2561"/>
                  </a:lnTo>
                  <a:lnTo>
                    <a:pt x="3579" y="2560"/>
                  </a:lnTo>
                  <a:lnTo>
                    <a:pt x="3580" y="2560"/>
                  </a:lnTo>
                  <a:lnTo>
                    <a:pt x="3581" y="2559"/>
                  </a:lnTo>
                  <a:lnTo>
                    <a:pt x="3582" y="2558"/>
                  </a:lnTo>
                  <a:lnTo>
                    <a:pt x="3582" y="2557"/>
                  </a:lnTo>
                  <a:lnTo>
                    <a:pt x="3583" y="2556"/>
                  </a:lnTo>
                  <a:lnTo>
                    <a:pt x="3584" y="2556"/>
                  </a:lnTo>
                  <a:lnTo>
                    <a:pt x="3585" y="2555"/>
                  </a:lnTo>
                  <a:lnTo>
                    <a:pt x="3586" y="2554"/>
                  </a:lnTo>
                  <a:lnTo>
                    <a:pt x="3587" y="2553"/>
                  </a:lnTo>
                  <a:lnTo>
                    <a:pt x="3588" y="2552"/>
                  </a:lnTo>
                  <a:lnTo>
                    <a:pt x="3589" y="2551"/>
                  </a:lnTo>
                  <a:lnTo>
                    <a:pt x="3589" y="2550"/>
                  </a:lnTo>
                  <a:lnTo>
                    <a:pt x="3590" y="2549"/>
                  </a:lnTo>
                  <a:lnTo>
                    <a:pt x="3591" y="2548"/>
                  </a:lnTo>
                  <a:lnTo>
                    <a:pt x="3592" y="2547"/>
                  </a:lnTo>
                  <a:lnTo>
                    <a:pt x="3593" y="2545"/>
                  </a:lnTo>
                  <a:lnTo>
                    <a:pt x="3594" y="2544"/>
                  </a:lnTo>
                  <a:lnTo>
                    <a:pt x="3595" y="2543"/>
                  </a:lnTo>
                  <a:lnTo>
                    <a:pt x="3596" y="2542"/>
                  </a:lnTo>
                  <a:lnTo>
                    <a:pt x="3597" y="2541"/>
                  </a:lnTo>
                  <a:lnTo>
                    <a:pt x="3597" y="2539"/>
                  </a:lnTo>
                  <a:lnTo>
                    <a:pt x="3598" y="2538"/>
                  </a:lnTo>
                  <a:lnTo>
                    <a:pt x="3599" y="2537"/>
                  </a:lnTo>
                  <a:lnTo>
                    <a:pt x="3600" y="2535"/>
                  </a:lnTo>
                  <a:lnTo>
                    <a:pt x="3601" y="2534"/>
                  </a:lnTo>
                  <a:lnTo>
                    <a:pt x="3602" y="2532"/>
                  </a:lnTo>
                  <a:lnTo>
                    <a:pt x="3603" y="2531"/>
                  </a:lnTo>
                  <a:lnTo>
                    <a:pt x="3604" y="2530"/>
                  </a:lnTo>
                  <a:lnTo>
                    <a:pt x="3604" y="2528"/>
                  </a:lnTo>
                  <a:lnTo>
                    <a:pt x="3605" y="2526"/>
                  </a:lnTo>
                  <a:lnTo>
                    <a:pt x="3606" y="2525"/>
                  </a:lnTo>
                  <a:lnTo>
                    <a:pt x="3607" y="2523"/>
                  </a:lnTo>
                  <a:lnTo>
                    <a:pt x="3608" y="2522"/>
                  </a:lnTo>
                  <a:lnTo>
                    <a:pt x="3609" y="2520"/>
                  </a:lnTo>
                  <a:lnTo>
                    <a:pt x="3610" y="2518"/>
                  </a:lnTo>
                  <a:lnTo>
                    <a:pt x="3611" y="2516"/>
                  </a:lnTo>
                  <a:lnTo>
                    <a:pt x="3611" y="2515"/>
                  </a:lnTo>
                  <a:lnTo>
                    <a:pt x="3611" y="2515"/>
                  </a:lnTo>
                  <a:lnTo>
                    <a:pt x="3612" y="2513"/>
                  </a:lnTo>
                  <a:lnTo>
                    <a:pt x="3613" y="2511"/>
                  </a:lnTo>
                  <a:lnTo>
                    <a:pt x="3614" y="2509"/>
                  </a:lnTo>
                  <a:lnTo>
                    <a:pt x="3615" y="2508"/>
                  </a:lnTo>
                  <a:lnTo>
                    <a:pt x="3616" y="2506"/>
                  </a:lnTo>
                  <a:lnTo>
                    <a:pt x="3617" y="2504"/>
                  </a:lnTo>
                  <a:lnTo>
                    <a:pt x="3618" y="2502"/>
                  </a:lnTo>
                  <a:lnTo>
                    <a:pt x="3618" y="2500"/>
                  </a:lnTo>
                  <a:lnTo>
                    <a:pt x="3619" y="2498"/>
                  </a:lnTo>
                  <a:lnTo>
                    <a:pt x="3620" y="2497"/>
                  </a:lnTo>
                  <a:lnTo>
                    <a:pt x="3621" y="2495"/>
                  </a:lnTo>
                  <a:lnTo>
                    <a:pt x="3622" y="2493"/>
                  </a:lnTo>
                  <a:lnTo>
                    <a:pt x="3623" y="2491"/>
                  </a:lnTo>
                  <a:lnTo>
                    <a:pt x="3624" y="2489"/>
                  </a:lnTo>
                  <a:lnTo>
                    <a:pt x="3625" y="2487"/>
                  </a:lnTo>
                  <a:lnTo>
                    <a:pt x="3625" y="2485"/>
                  </a:lnTo>
                  <a:lnTo>
                    <a:pt x="3626" y="2484"/>
                  </a:lnTo>
                  <a:lnTo>
                    <a:pt x="3627" y="2482"/>
                  </a:lnTo>
                  <a:lnTo>
                    <a:pt x="3628" y="2480"/>
                  </a:lnTo>
                  <a:lnTo>
                    <a:pt x="3629" y="2478"/>
                  </a:lnTo>
                  <a:lnTo>
                    <a:pt x="3630" y="2476"/>
                  </a:lnTo>
                  <a:lnTo>
                    <a:pt x="3631" y="2474"/>
                  </a:lnTo>
                  <a:lnTo>
                    <a:pt x="3632" y="2472"/>
                  </a:lnTo>
                  <a:lnTo>
                    <a:pt x="3632" y="2470"/>
                  </a:lnTo>
                  <a:lnTo>
                    <a:pt x="3633" y="2468"/>
                  </a:lnTo>
                  <a:lnTo>
                    <a:pt x="3634" y="2466"/>
                  </a:lnTo>
                  <a:lnTo>
                    <a:pt x="3635" y="2464"/>
                  </a:lnTo>
                  <a:lnTo>
                    <a:pt x="3636" y="2462"/>
                  </a:lnTo>
                  <a:lnTo>
                    <a:pt x="3637" y="2460"/>
                  </a:lnTo>
                  <a:lnTo>
                    <a:pt x="3638" y="2458"/>
                  </a:lnTo>
                  <a:lnTo>
                    <a:pt x="3639" y="2456"/>
                  </a:lnTo>
                  <a:lnTo>
                    <a:pt x="3640" y="2454"/>
                  </a:lnTo>
                  <a:lnTo>
                    <a:pt x="3640" y="2452"/>
                  </a:lnTo>
                  <a:lnTo>
                    <a:pt x="3641" y="2450"/>
                  </a:lnTo>
                  <a:lnTo>
                    <a:pt x="3642" y="2448"/>
                  </a:lnTo>
                  <a:lnTo>
                    <a:pt x="3643" y="2446"/>
                  </a:lnTo>
                  <a:lnTo>
                    <a:pt x="3644" y="2444"/>
                  </a:lnTo>
                  <a:lnTo>
                    <a:pt x="3645" y="2442"/>
                  </a:lnTo>
                  <a:lnTo>
                    <a:pt x="3646" y="2440"/>
                  </a:lnTo>
                  <a:lnTo>
                    <a:pt x="3647" y="2438"/>
                  </a:lnTo>
                  <a:lnTo>
                    <a:pt x="3647" y="2436"/>
                  </a:lnTo>
                  <a:lnTo>
                    <a:pt x="3648" y="2434"/>
                  </a:lnTo>
                  <a:lnTo>
                    <a:pt x="3649" y="2432"/>
                  </a:lnTo>
                  <a:lnTo>
                    <a:pt x="3650" y="2430"/>
                  </a:lnTo>
                  <a:lnTo>
                    <a:pt x="3651" y="2428"/>
                  </a:lnTo>
                  <a:lnTo>
                    <a:pt x="3652" y="2426"/>
                  </a:lnTo>
                  <a:lnTo>
                    <a:pt x="3653" y="2424"/>
                  </a:lnTo>
                  <a:lnTo>
                    <a:pt x="3654" y="2422"/>
                  </a:lnTo>
                  <a:lnTo>
                    <a:pt x="3654" y="2420"/>
                  </a:lnTo>
                  <a:lnTo>
                    <a:pt x="3655" y="2418"/>
                  </a:lnTo>
                  <a:lnTo>
                    <a:pt x="3656" y="2416"/>
                  </a:lnTo>
                  <a:lnTo>
                    <a:pt x="3657" y="2414"/>
                  </a:lnTo>
                  <a:lnTo>
                    <a:pt x="3658" y="2411"/>
                  </a:lnTo>
                  <a:lnTo>
                    <a:pt x="3659" y="2409"/>
                  </a:lnTo>
                  <a:lnTo>
                    <a:pt x="3660" y="2407"/>
                  </a:lnTo>
                  <a:lnTo>
                    <a:pt x="3660" y="2407"/>
                  </a:lnTo>
                  <a:lnTo>
                    <a:pt x="3660" y="2405"/>
                  </a:lnTo>
                  <a:lnTo>
                    <a:pt x="3661" y="2404"/>
                  </a:lnTo>
                  <a:lnTo>
                    <a:pt x="3662" y="2402"/>
                  </a:lnTo>
                  <a:lnTo>
                    <a:pt x="3663" y="2400"/>
                  </a:lnTo>
                  <a:lnTo>
                    <a:pt x="3663" y="2398"/>
                  </a:lnTo>
                  <a:lnTo>
                    <a:pt x="3663" y="2398"/>
                  </a:lnTo>
                  <a:lnTo>
                    <a:pt x="3664" y="2396"/>
                  </a:lnTo>
                  <a:lnTo>
                    <a:pt x="3665" y="2394"/>
                  </a:lnTo>
                  <a:lnTo>
                    <a:pt x="3666" y="2392"/>
                  </a:lnTo>
                  <a:lnTo>
                    <a:pt x="3667" y="2390"/>
                  </a:lnTo>
                  <a:lnTo>
                    <a:pt x="3667" y="2388"/>
                  </a:lnTo>
                  <a:lnTo>
                    <a:pt x="3668" y="2386"/>
                  </a:lnTo>
                  <a:lnTo>
                    <a:pt x="3669" y="2384"/>
                  </a:lnTo>
                  <a:lnTo>
                    <a:pt x="3670" y="2382"/>
                  </a:lnTo>
                  <a:lnTo>
                    <a:pt x="3671" y="2380"/>
                  </a:lnTo>
                  <a:lnTo>
                    <a:pt x="3671" y="2380"/>
                  </a:lnTo>
                  <a:lnTo>
                    <a:pt x="3671" y="2378"/>
                  </a:lnTo>
                  <a:lnTo>
                    <a:pt x="3672" y="2376"/>
                  </a:lnTo>
                  <a:lnTo>
                    <a:pt x="3673" y="2374"/>
                  </a:lnTo>
                  <a:lnTo>
                    <a:pt x="3674" y="2372"/>
                  </a:lnTo>
                  <a:lnTo>
                    <a:pt x="3675" y="2370"/>
                  </a:lnTo>
                  <a:lnTo>
                    <a:pt x="3675" y="2368"/>
                  </a:lnTo>
                  <a:lnTo>
                    <a:pt x="3676" y="2366"/>
                  </a:lnTo>
                  <a:lnTo>
                    <a:pt x="3677" y="2364"/>
                  </a:lnTo>
                  <a:lnTo>
                    <a:pt x="3678" y="2362"/>
                  </a:lnTo>
                  <a:lnTo>
                    <a:pt x="3678" y="2362"/>
                  </a:lnTo>
                  <a:lnTo>
                    <a:pt x="3679" y="2360"/>
                  </a:lnTo>
                  <a:lnTo>
                    <a:pt x="3679" y="2358"/>
                  </a:lnTo>
                  <a:lnTo>
                    <a:pt x="3680" y="2356"/>
                  </a:lnTo>
                  <a:lnTo>
                    <a:pt x="3681" y="2354"/>
                  </a:lnTo>
                  <a:lnTo>
                    <a:pt x="3682" y="2351"/>
                  </a:lnTo>
                  <a:lnTo>
                    <a:pt x="3683" y="2349"/>
                  </a:lnTo>
                  <a:lnTo>
                    <a:pt x="3683" y="2347"/>
                  </a:lnTo>
                  <a:lnTo>
                    <a:pt x="3684" y="2345"/>
                  </a:lnTo>
                  <a:lnTo>
                    <a:pt x="3685" y="2343"/>
                  </a:lnTo>
                  <a:lnTo>
                    <a:pt x="3685" y="2343"/>
                  </a:lnTo>
                  <a:lnTo>
                    <a:pt x="3686" y="2341"/>
                  </a:lnTo>
                  <a:lnTo>
                    <a:pt x="3687" y="2339"/>
                  </a:lnTo>
                  <a:lnTo>
                    <a:pt x="3687" y="2337"/>
                  </a:lnTo>
                  <a:lnTo>
                    <a:pt x="3688" y="2335"/>
                  </a:lnTo>
                  <a:lnTo>
                    <a:pt x="3689" y="2333"/>
                  </a:lnTo>
                  <a:lnTo>
                    <a:pt x="3689" y="2333"/>
                  </a:lnTo>
                  <a:lnTo>
                    <a:pt x="3690" y="2331"/>
                  </a:lnTo>
                  <a:lnTo>
                    <a:pt x="3690" y="2329"/>
                  </a:lnTo>
                  <a:lnTo>
                    <a:pt x="3691" y="2327"/>
                  </a:lnTo>
                  <a:lnTo>
                    <a:pt x="3692" y="2325"/>
                  </a:lnTo>
                  <a:lnTo>
                    <a:pt x="3693" y="2322"/>
                  </a:lnTo>
                  <a:lnTo>
                    <a:pt x="3694" y="2320"/>
                  </a:lnTo>
                  <a:lnTo>
                    <a:pt x="3695" y="2318"/>
                  </a:lnTo>
                  <a:lnTo>
                    <a:pt x="3695" y="2316"/>
                  </a:lnTo>
                  <a:lnTo>
                    <a:pt x="3696" y="2313"/>
                  </a:lnTo>
                  <a:lnTo>
                    <a:pt x="3697" y="2311"/>
                  </a:lnTo>
                  <a:lnTo>
                    <a:pt x="3698" y="2309"/>
                  </a:lnTo>
                  <a:lnTo>
                    <a:pt x="3699" y="2307"/>
                  </a:lnTo>
                  <a:lnTo>
                    <a:pt x="3699" y="2304"/>
                  </a:lnTo>
                  <a:lnTo>
                    <a:pt x="3699" y="2304"/>
                  </a:lnTo>
                  <a:lnTo>
                    <a:pt x="3700" y="2302"/>
                  </a:lnTo>
                  <a:lnTo>
                    <a:pt x="3701" y="2300"/>
                  </a:lnTo>
                  <a:lnTo>
                    <a:pt x="3702" y="2297"/>
                  </a:lnTo>
                  <a:lnTo>
                    <a:pt x="3703" y="2295"/>
                  </a:lnTo>
                  <a:lnTo>
                    <a:pt x="3704" y="2292"/>
                  </a:lnTo>
                  <a:lnTo>
                    <a:pt x="3705" y="2290"/>
                  </a:lnTo>
                  <a:lnTo>
                    <a:pt x="3705" y="2288"/>
                  </a:lnTo>
                  <a:lnTo>
                    <a:pt x="3706" y="2285"/>
                  </a:lnTo>
                  <a:lnTo>
                    <a:pt x="3707" y="2283"/>
                  </a:lnTo>
                  <a:lnTo>
                    <a:pt x="3708" y="2280"/>
                  </a:lnTo>
                  <a:lnTo>
                    <a:pt x="3709" y="2278"/>
                  </a:lnTo>
                  <a:lnTo>
                    <a:pt x="3710" y="2276"/>
                  </a:lnTo>
                  <a:lnTo>
                    <a:pt x="3711" y="2273"/>
                  </a:lnTo>
                  <a:lnTo>
                    <a:pt x="3711" y="2271"/>
                  </a:lnTo>
                  <a:lnTo>
                    <a:pt x="3712" y="2268"/>
                  </a:lnTo>
                  <a:lnTo>
                    <a:pt x="3713" y="2266"/>
                  </a:lnTo>
                  <a:lnTo>
                    <a:pt x="3714" y="2263"/>
                  </a:lnTo>
                  <a:lnTo>
                    <a:pt x="3715" y="2261"/>
                  </a:lnTo>
                  <a:lnTo>
                    <a:pt x="3716" y="2259"/>
                  </a:lnTo>
                  <a:lnTo>
                    <a:pt x="3716" y="2259"/>
                  </a:lnTo>
                  <a:lnTo>
                    <a:pt x="3717" y="2256"/>
                  </a:lnTo>
                  <a:lnTo>
                    <a:pt x="3718" y="2254"/>
                  </a:lnTo>
                  <a:lnTo>
                    <a:pt x="3718" y="2251"/>
                  </a:lnTo>
                  <a:lnTo>
                    <a:pt x="3719" y="2249"/>
                  </a:lnTo>
                  <a:lnTo>
                    <a:pt x="3720" y="2246"/>
                  </a:lnTo>
                  <a:lnTo>
                    <a:pt x="3721" y="2244"/>
                  </a:lnTo>
                  <a:lnTo>
                    <a:pt x="3722" y="2241"/>
                  </a:lnTo>
                  <a:lnTo>
                    <a:pt x="3723" y="2239"/>
                  </a:lnTo>
                  <a:lnTo>
                    <a:pt x="3724" y="2236"/>
                  </a:lnTo>
                  <a:lnTo>
                    <a:pt x="3725" y="2234"/>
                  </a:lnTo>
                  <a:lnTo>
                    <a:pt x="3725" y="2232"/>
                  </a:lnTo>
                  <a:lnTo>
                    <a:pt x="3726" y="2229"/>
                  </a:lnTo>
                  <a:lnTo>
                    <a:pt x="3727" y="2227"/>
                  </a:lnTo>
                  <a:lnTo>
                    <a:pt x="3728" y="2224"/>
                  </a:lnTo>
                  <a:lnTo>
                    <a:pt x="3729" y="2222"/>
                  </a:lnTo>
                  <a:lnTo>
                    <a:pt x="3730" y="2220"/>
                  </a:lnTo>
                  <a:lnTo>
                    <a:pt x="3731" y="2218"/>
                  </a:lnTo>
                  <a:lnTo>
                    <a:pt x="3731" y="2215"/>
                  </a:lnTo>
                  <a:lnTo>
                    <a:pt x="3732" y="2213"/>
                  </a:lnTo>
                  <a:lnTo>
                    <a:pt x="3733" y="2211"/>
                  </a:lnTo>
                  <a:lnTo>
                    <a:pt x="3734" y="2208"/>
                  </a:lnTo>
                  <a:lnTo>
                    <a:pt x="3735" y="2206"/>
                  </a:lnTo>
                  <a:lnTo>
                    <a:pt x="3736" y="2204"/>
                  </a:lnTo>
                  <a:lnTo>
                    <a:pt x="3737" y="2202"/>
                  </a:lnTo>
                  <a:lnTo>
                    <a:pt x="3738" y="2200"/>
                  </a:lnTo>
                  <a:lnTo>
                    <a:pt x="3738" y="2197"/>
                  </a:lnTo>
                  <a:lnTo>
                    <a:pt x="3739" y="2195"/>
                  </a:lnTo>
                  <a:lnTo>
                    <a:pt x="3740" y="2193"/>
                  </a:lnTo>
                  <a:lnTo>
                    <a:pt x="3741" y="2191"/>
                  </a:lnTo>
                  <a:lnTo>
                    <a:pt x="3742" y="2189"/>
                  </a:lnTo>
                  <a:lnTo>
                    <a:pt x="3743" y="2187"/>
                  </a:lnTo>
                  <a:lnTo>
                    <a:pt x="3744" y="2185"/>
                  </a:lnTo>
                  <a:lnTo>
                    <a:pt x="3745" y="2183"/>
                  </a:lnTo>
                  <a:lnTo>
                    <a:pt x="3745" y="2181"/>
                  </a:lnTo>
                  <a:lnTo>
                    <a:pt x="3746" y="2179"/>
                  </a:lnTo>
                  <a:lnTo>
                    <a:pt x="3747" y="2177"/>
                  </a:lnTo>
                  <a:lnTo>
                    <a:pt x="3748" y="2175"/>
                  </a:lnTo>
                  <a:lnTo>
                    <a:pt x="3749" y="2173"/>
                  </a:lnTo>
                  <a:lnTo>
                    <a:pt x="3750" y="2171"/>
                  </a:lnTo>
                  <a:lnTo>
                    <a:pt x="3751" y="2169"/>
                  </a:lnTo>
                  <a:lnTo>
                    <a:pt x="3752" y="2167"/>
                  </a:lnTo>
                  <a:lnTo>
                    <a:pt x="3752" y="2165"/>
                  </a:lnTo>
                  <a:lnTo>
                    <a:pt x="3753" y="2163"/>
                  </a:lnTo>
                  <a:lnTo>
                    <a:pt x="3754" y="2161"/>
                  </a:lnTo>
                  <a:lnTo>
                    <a:pt x="3755" y="2159"/>
                  </a:lnTo>
                  <a:lnTo>
                    <a:pt x="3756" y="2157"/>
                  </a:lnTo>
                  <a:lnTo>
                    <a:pt x="3757" y="2156"/>
                  </a:lnTo>
                  <a:lnTo>
                    <a:pt x="3758" y="2154"/>
                  </a:lnTo>
                  <a:lnTo>
                    <a:pt x="3759" y="2152"/>
                  </a:lnTo>
                  <a:lnTo>
                    <a:pt x="3759" y="2150"/>
                  </a:lnTo>
                  <a:lnTo>
                    <a:pt x="3760" y="2148"/>
                  </a:lnTo>
                  <a:lnTo>
                    <a:pt x="3761" y="2147"/>
                  </a:lnTo>
                  <a:lnTo>
                    <a:pt x="3762" y="2145"/>
                  </a:lnTo>
                  <a:lnTo>
                    <a:pt x="3763" y="2143"/>
                  </a:lnTo>
                  <a:lnTo>
                    <a:pt x="3764" y="2142"/>
                  </a:lnTo>
                  <a:lnTo>
                    <a:pt x="3765" y="2140"/>
                  </a:lnTo>
                  <a:lnTo>
                    <a:pt x="3766" y="2138"/>
                  </a:lnTo>
                  <a:lnTo>
                    <a:pt x="3766" y="2137"/>
                  </a:lnTo>
                  <a:lnTo>
                    <a:pt x="3767" y="2135"/>
                  </a:lnTo>
                  <a:lnTo>
                    <a:pt x="3768" y="2133"/>
                  </a:lnTo>
                  <a:lnTo>
                    <a:pt x="3769" y="2132"/>
                  </a:lnTo>
                  <a:lnTo>
                    <a:pt x="3770" y="2130"/>
                  </a:lnTo>
                  <a:lnTo>
                    <a:pt x="3771" y="2129"/>
                  </a:lnTo>
                  <a:lnTo>
                    <a:pt x="3772" y="2127"/>
                  </a:lnTo>
                  <a:lnTo>
                    <a:pt x="3773" y="2126"/>
                  </a:lnTo>
                  <a:lnTo>
                    <a:pt x="3773" y="2124"/>
                  </a:lnTo>
                  <a:lnTo>
                    <a:pt x="3774" y="2123"/>
                  </a:lnTo>
                  <a:lnTo>
                    <a:pt x="3775" y="2121"/>
                  </a:lnTo>
                  <a:lnTo>
                    <a:pt x="3776" y="2120"/>
                  </a:lnTo>
                  <a:lnTo>
                    <a:pt x="3777" y="2119"/>
                  </a:lnTo>
                  <a:lnTo>
                    <a:pt x="3778" y="2117"/>
                  </a:lnTo>
                  <a:lnTo>
                    <a:pt x="3779" y="2116"/>
                  </a:lnTo>
                  <a:lnTo>
                    <a:pt x="3780" y="2115"/>
                  </a:lnTo>
                  <a:lnTo>
                    <a:pt x="3780" y="2113"/>
                  </a:lnTo>
                  <a:lnTo>
                    <a:pt x="3781" y="2112"/>
                  </a:lnTo>
                  <a:lnTo>
                    <a:pt x="3782" y="2111"/>
                  </a:lnTo>
                  <a:lnTo>
                    <a:pt x="3783" y="2109"/>
                  </a:lnTo>
                  <a:lnTo>
                    <a:pt x="3784" y="2108"/>
                  </a:lnTo>
                  <a:lnTo>
                    <a:pt x="3785" y="2107"/>
                  </a:lnTo>
                  <a:lnTo>
                    <a:pt x="3786" y="2106"/>
                  </a:lnTo>
                  <a:lnTo>
                    <a:pt x="3787" y="2105"/>
                  </a:lnTo>
                  <a:lnTo>
                    <a:pt x="3787" y="2104"/>
                  </a:lnTo>
                  <a:lnTo>
                    <a:pt x="3788" y="2102"/>
                  </a:lnTo>
                  <a:lnTo>
                    <a:pt x="3789" y="2101"/>
                  </a:lnTo>
                  <a:lnTo>
                    <a:pt x="3790" y="2100"/>
                  </a:lnTo>
                  <a:lnTo>
                    <a:pt x="3791" y="2099"/>
                  </a:lnTo>
                  <a:lnTo>
                    <a:pt x="3792" y="2098"/>
                  </a:lnTo>
                  <a:lnTo>
                    <a:pt x="3793" y="2097"/>
                  </a:lnTo>
                  <a:lnTo>
                    <a:pt x="3794" y="2096"/>
                  </a:lnTo>
                  <a:lnTo>
                    <a:pt x="3794" y="2095"/>
                  </a:lnTo>
                  <a:lnTo>
                    <a:pt x="3795" y="2094"/>
                  </a:lnTo>
                  <a:lnTo>
                    <a:pt x="3796" y="2093"/>
                  </a:lnTo>
                  <a:lnTo>
                    <a:pt x="3797" y="2092"/>
                  </a:lnTo>
                  <a:lnTo>
                    <a:pt x="3798" y="2091"/>
                  </a:lnTo>
                  <a:lnTo>
                    <a:pt x="3799" y="2091"/>
                  </a:lnTo>
                  <a:lnTo>
                    <a:pt x="3800" y="2090"/>
                  </a:lnTo>
                  <a:lnTo>
                    <a:pt x="3801" y="2089"/>
                  </a:lnTo>
                  <a:lnTo>
                    <a:pt x="3801" y="2088"/>
                  </a:lnTo>
                  <a:lnTo>
                    <a:pt x="3802" y="2087"/>
                  </a:lnTo>
                  <a:lnTo>
                    <a:pt x="3803" y="2087"/>
                  </a:lnTo>
                  <a:lnTo>
                    <a:pt x="3804" y="2086"/>
                  </a:lnTo>
                  <a:lnTo>
                    <a:pt x="3805" y="2085"/>
                  </a:lnTo>
                  <a:lnTo>
                    <a:pt x="3806" y="2084"/>
                  </a:lnTo>
                  <a:lnTo>
                    <a:pt x="3807" y="2084"/>
                  </a:lnTo>
                  <a:lnTo>
                    <a:pt x="3808" y="2083"/>
                  </a:lnTo>
                  <a:lnTo>
                    <a:pt x="3808" y="2083"/>
                  </a:lnTo>
                  <a:lnTo>
                    <a:pt x="3809" y="2082"/>
                  </a:lnTo>
                  <a:lnTo>
                    <a:pt x="3810" y="2081"/>
                  </a:lnTo>
                  <a:lnTo>
                    <a:pt x="3811" y="2081"/>
                  </a:lnTo>
                  <a:lnTo>
                    <a:pt x="3812" y="2080"/>
                  </a:lnTo>
                  <a:lnTo>
                    <a:pt x="3813" y="2080"/>
                  </a:lnTo>
                  <a:lnTo>
                    <a:pt x="3814" y="2079"/>
                  </a:lnTo>
                  <a:lnTo>
                    <a:pt x="3815" y="2079"/>
                  </a:lnTo>
                  <a:lnTo>
                    <a:pt x="3815" y="2078"/>
                  </a:lnTo>
                  <a:lnTo>
                    <a:pt x="3816" y="2078"/>
                  </a:lnTo>
                  <a:lnTo>
                    <a:pt x="3817" y="2078"/>
                  </a:lnTo>
                  <a:lnTo>
                    <a:pt x="3818" y="2077"/>
                  </a:lnTo>
                  <a:lnTo>
                    <a:pt x="3819" y="2077"/>
                  </a:lnTo>
                  <a:lnTo>
                    <a:pt x="3820" y="2077"/>
                  </a:lnTo>
                  <a:lnTo>
                    <a:pt x="3821" y="2076"/>
                  </a:lnTo>
                  <a:lnTo>
                    <a:pt x="3822" y="2076"/>
                  </a:lnTo>
                  <a:lnTo>
                    <a:pt x="3822" y="2076"/>
                  </a:lnTo>
                  <a:lnTo>
                    <a:pt x="3823" y="2075"/>
                  </a:lnTo>
                  <a:lnTo>
                    <a:pt x="3824" y="2075"/>
                  </a:lnTo>
                  <a:lnTo>
                    <a:pt x="3825" y="2075"/>
                  </a:lnTo>
                  <a:lnTo>
                    <a:pt x="3826" y="2075"/>
                  </a:lnTo>
                  <a:lnTo>
                    <a:pt x="3827" y="2075"/>
                  </a:lnTo>
                  <a:lnTo>
                    <a:pt x="3828" y="2075"/>
                  </a:lnTo>
                  <a:lnTo>
                    <a:pt x="3829" y="2074"/>
                  </a:lnTo>
                  <a:lnTo>
                    <a:pt x="3829" y="2074"/>
                  </a:lnTo>
                  <a:lnTo>
                    <a:pt x="3830" y="2074"/>
                  </a:lnTo>
                  <a:lnTo>
                    <a:pt x="3831" y="2074"/>
                  </a:lnTo>
                  <a:lnTo>
                    <a:pt x="3832" y="2074"/>
                  </a:lnTo>
                  <a:lnTo>
                    <a:pt x="3832" y="2074"/>
                  </a:lnTo>
                  <a:lnTo>
                    <a:pt x="3833" y="2074"/>
                  </a:lnTo>
                  <a:lnTo>
                    <a:pt x="3834" y="2074"/>
                  </a:lnTo>
                  <a:lnTo>
                    <a:pt x="3835" y="2074"/>
                  </a:lnTo>
                  <a:lnTo>
                    <a:pt x="3835" y="2074"/>
                  </a:lnTo>
                  <a:lnTo>
                    <a:pt x="3836" y="2075"/>
                  </a:lnTo>
                  <a:lnTo>
                    <a:pt x="3837" y="2075"/>
                  </a:lnTo>
                  <a:lnTo>
                    <a:pt x="3838" y="2075"/>
                  </a:lnTo>
                  <a:lnTo>
                    <a:pt x="3839" y="2075"/>
                  </a:lnTo>
                  <a:lnTo>
                    <a:pt x="3840" y="2075"/>
                  </a:lnTo>
                  <a:lnTo>
                    <a:pt x="3841" y="2075"/>
                  </a:lnTo>
                  <a:lnTo>
                    <a:pt x="3842" y="2076"/>
                  </a:lnTo>
                  <a:lnTo>
                    <a:pt x="3842" y="2076"/>
                  </a:lnTo>
                  <a:lnTo>
                    <a:pt x="3843" y="2076"/>
                  </a:lnTo>
                  <a:lnTo>
                    <a:pt x="3844" y="2077"/>
                  </a:lnTo>
                  <a:lnTo>
                    <a:pt x="3845" y="2077"/>
                  </a:lnTo>
                  <a:lnTo>
                    <a:pt x="3846" y="2077"/>
                  </a:lnTo>
                  <a:lnTo>
                    <a:pt x="3847" y="2078"/>
                  </a:lnTo>
                  <a:lnTo>
                    <a:pt x="3848" y="2078"/>
                  </a:lnTo>
                  <a:lnTo>
                    <a:pt x="3849" y="2078"/>
                  </a:lnTo>
                  <a:lnTo>
                    <a:pt x="3849" y="2079"/>
                  </a:lnTo>
                  <a:lnTo>
                    <a:pt x="3850" y="2079"/>
                  </a:lnTo>
                  <a:lnTo>
                    <a:pt x="3851" y="2080"/>
                  </a:lnTo>
                  <a:lnTo>
                    <a:pt x="3852" y="2080"/>
                  </a:lnTo>
                  <a:lnTo>
                    <a:pt x="3853" y="2081"/>
                  </a:lnTo>
                  <a:lnTo>
                    <a:pt x="3854" y="2081"/>
                  </a:lnTo>
                  <a:lnTo>
                    <a:pt x="3855" y="2082"/>
                  </a:lnTo>
                  <a:lnTo>
                    <a:pt x="3856" y="2083"/>
                  </a:lnTo>
                  <a:lnTo>
                    <a:pt x="3856" y="2083"/>
                  </a:lnTo>
                  <a:lnTo>
                    <a:pt x="3857" y="2084"/>
                  </a:lnTo>
                  <a:lnTo>
                    <a:pt x="3858" y="2084"/>
                  </a:lnTo>
                  <a:lnTo>
                    <a:pt x="3859" y="2085"/>
                  </a:lnTo>
                  <a:lnTo>
                    <a:pt x="3860" y="2086"/>
                  </a:lnTo>
                  <a:lnTo>
                    <a:pt x="3861" y="2087"/>
                  </a:lnTo>
                  <a:lnTo>
                    <a:pt x="3862" y="2087"/>
                  </a:lnTo>
                  <a:lnTo>
                    <a:pt x="3863" y="2088"/>
                  </a:lnTo>
                  <a:lnTo>
                    <a:pt x="3863" y="2089"/>
                  </a:lnTo>
                  <a:lnTo>
                    <a:pt x="3864" y="2090"/>
                  </a:lnTo>
                  <a:lnTo>
                    <a:pt x="3865" y="2091"/>
                  </a:lnTo>
                  <a:lnTo>
                    <a:pt x="3866" y="2091"/>
                  </a:lnTo>
                  <a:lnTo>
                    <a:pt x="3867" y="2092"/>
                  </a:lnTo>
                  <a:lnTo>
                    <a:pt x="3868" y="2093"/>
                  </a:lnTo>
                  <a:lnTo>
                    <a:pt x="3869" y="2094"/>
                  </a:lnTo>
                  <a:lnTo>
                    <a:pt x="3870" y="2095"/>
                  </a:lnTo>
                  <a:lnTo>
                    <a:pt x="3870" y="2096"/>
                  </a:lnTo>
                  <a:lnTo>
                    <a:pt x="3871" y="2097"/>
                  </a:lnTo>
                  <a:lnTo>
                    <a:pt x="3872" y="2098"/>
                  </a:lnTo>
                  <a:lnTo>
                    <a:pt x="3873" y="2099"/>
                  </a:lnTo>
                  <a:lnTo>
                    <a:pt x="3874" y="2100"/>
                  </a:lnTo>
                  <a:lnTo>
                    <a:pt x="3875" y="2101"/>
                  </a:lnTo>
                  <a:lnTo>
                    <a:pt x="3876" y="2102"/>
                  </a:lnTo>
                  <a:lnTo>
                    <a:pt x="3877" y="2104"/>
                  </a:lnTo>
                  <a:lnTo>
                    <a:pt x="3877" y="2105"/>
                  </a:lnTo>
                  <a:lnTo>
                    <a:pt x="3878" y="2106"/>
                  </a:lnTo>
                  <a:lnTo>
                    <a:pt x="3879" y="2107"/>
                  </a:lnTo>
                  <a:lnTo>
                    <a:pt x="3880" y="2108"/>
                  </a:lnTo>
                  <a:lnTo>
                    <a:pt x="3881" y="2109"/>
                  </a:lnTo>
                  <a:lnTo>
                    <a:pt x="3882" y="2111"/>
                  </a:lnTo>
                  <a:lnTo>
                    <a:pt x="3883" y="2112"/>
                  </a:lnTo>
                  <a:lnTo>
                    <a:pt x="3884" y="2113"/>
                  </a:lnTo>
                  <a:lnTo>
                    <a:pt x="3884" y="2115"/>
                  </a:lnTo>
                  <a:lnTo>
                    <a:pt x="3885" y="2116"/>
                  </a:lnTo>
                  <a:lnTo>
                    <a:pt x="3886" y="2117"/>
                  </a:lnTo>
                  <a:lnTo>
                    <a:pt x="3887" y="2119"/>
                  </a:lnTo>
                  <a:lnTo>
                    <a:pt x="3888" y="2120"/>
                  </a:lnTo>
                  <a:lnTo>
                    <a:pt x="3889" y="2121"/>
                  </a:lnTo>
                  <a:lnTo>
                    <a:pt x="3890" y="2123"/>
                  </a:lnTo>
                  <a:lnTo>
                    <a:pt x="3891" y="2124"/>
                  </a:lnTo>
                  <a:lnTo>
                    <a:pt x="3891" y="2126"/>
                  </a:lnTo>
                  <a:lnTo>
                    <a:pt x="3892" y="2127"/>
                  </a:lnTo>
                  <a:lnTo>
                    <a:pt x="3893" y="2129"/>
                  </a:lnTo>
                  <a:lnTo>
                    <a:pt x="3894" y="2130"/>
                  </a:lnTo>
                  <a:lnTo>
                    <a:pt x="3895" y="2132"/>
                  </a:lnTo>
                  <a:lnTo>
                    <a:pt x="3896" y="2133"/>
                  </a:lnTo>
                  <a:lnTo>
                    <a:pt x="3897" y="2135"/>
                  </a:lnTo>
                  <a:lnTo>
                    <a:pt x="3898" y="2137"/>
                  </a:lnTo>
                  <a:lnTo>
                    <a:pt x="3898" y="2138"/>
                  </a:lnTo>
                  <a:lnTo>
                    <a:pt x="3899" y="2140"/>
                  </a:lnTo>
                  <a:lnTo>
                    <a:pt x="3900" y="2142"/>
                  </a:lnTo>
                  <a:lnTo>
                    <a:pt x="3901" y="2143"/>
                  </a:lnTo>
                  <a:lnTo>
                    <a:pt x="3902" y="2145"/>
                  </a:lnTo>
                  <a:lnTo>
                    <a:pt x="3903" y="2147"/>
                  </a:lnTo>
                  <a:lnTo>
                    <a:pt x="3904" y="2148"/>
                  </a:lnTo>
                  <a:lnTo>
                    <a:pt x="3905" y="2150"/>
                  </a:lnTo>
                  <a:lnTo>
                    <a:pt x="3905" y="2152"/>
                  </a:lnTo>
                  <a:lnTo>
                    <a:pt x="3906" y="2154"/>
                  </a:lnTo>
                  <a:lnTo>
                    <a:pt x="3907" y="2156"/>
                  </a:lnTo>
                  <a:lnTo>
                    <a:pt x="3908" y="2157"/>
                  </a:lnTo>
                  <a:lnTo>
                    <a:pt x="3909" y="2159"/>
                  </a:lnTo>
                  <a:lnTo>
                    <a:pt x="3910" y="2161"/>
                  </a:lnTo>
                  <a:lnTo>
                    <a:pt x="3911" y="2163"/>
                  </a:lnTo>
                  <a:lnTo>
                    <a:pt x="3912" y="2165"/>
                  </a:lnTo>
                  <a:lnTo>
                    <a:pt x="3912" y="2167"/>
                  </a:lnTo>
                  <a:lnTo>
                    <a:pt x="3913" y="2169"/>
                  </a:lnTo>
                  <a:lnTo>
                    <a:pt x="3914" y="2171"/>
                  </a:lnTo>
                  <a:lnTo>
                    <a:pt x="3915" y="2173"/>
                  </a:lnTo>
                  <a:lnTo>
                    <a:pt x="3916" y="2175"/>
                  </a:lnTo>
                  <a:lnTo>
                    <a:pt x="3917" y="2177"/>
                  </a:lnTo>
                  <a:lnTo>
                    <a:pt x="3918" y="2179"/>
                  </a:lnTo>
                  <a:lnTo>
                    <a:pt x="3919" y="2181"/>
                  </a:lnTo>
                  <a:lnTo>
                    <a:pt x="3919" y="2183"/>
                  </a:lnTo>
                  <a:lnTo>
                    <a:pt x="3920" y="2185"/>
                  </a:lnTo>
                  <a:lnTo>
                    <a:pt x="3921" y="2187"/>
                  </a:lnTo>
                  <a:lnTo>
                    <a:pt x="3922" y="2189"/>
                  </a:lnTo>
                  <a:lnTo>
                    <a:pt x="3923" y="2191"/>
                  </a:lnTo>
                  <a:lnTo>
                    <a:pt x="3924" y="2193"/>
                  </a:lnTo>
                  <a:lnTo>
                    <a:pt x="3925" y="2195"/>
                  </a:lnTo>
                  <a:lnTo>
                    <a:pt x="3926" y="2197"/>
                  </a:lnTo>
                  <a:lnTo>
                    <a:pt x="3926" y="2200"/>
                  </a:lnTo>
                  <a:lnTo>
                    <a:pt x="3927" y="2202"/>
                  </a:lnTo>
                  <a:lnTo>
                    <a:pt x="3928" y="2204"/>
                  </a:lnTo>
                  <a:lnTo>
                    <a:pt x="3929" y="2206"/>
                  </a:lnTo>
                  <a:lnTo>
                    <a:pt x="3930" y="2208"/>
                  </a:lnTo>
                  <a:lnTo>
                    <a:pt x="3931" y="2211"/>
                  </a:lnTo>
                  <a:lnTo>
                    <a:pt x="3932" y="2213"/>
                  </a:lnTo>
                  <a:lnTo>
                    <a:pt x="3933" y="2215"/>
                  </a:lnTo>
                  <a:lnTo>
                    <a:pt x="3933" y="2218"/>
                  </a:lnTo>
                  <a:lnTo>
                    <a:pt x="3934" y="2220"/>
                  </a:lnTo>
                  <a:lnTo>
                    <a:pt x="3935" y="2222"/>
                  </a:lnTo>
                  <a:lnTo>
                    <a:pt x="3936" y="2224"/>
                  </a:lnTo>
                  <a:lnTo>
                    <a:pt x="3937" y="2227"/>
                  </a:lnTo>
                  <a:lnTo>
                    <a:pt x="3938" y="2229"/>
                  </a:lnTo>
                  <a:lnTo>
                    <a:pt x="3939" y="2232"/>
                  </a:lnTo>
                  <a:lnTo>
                    <a:pt x="3939" y="2234"/>
                  </a:lnTo>
                  <a:lnTo>
                    <a:pt x="3940" y="2236"/>
                  </a:lnTo>
                  <a:lnTo>
                    <a:pt x="3941" y="2239"/>
                  </a:lnTo>
                  <a:lnTo>
                    <a:pt x="3942" y="2241"/>
                  </a:lnTo>
                  <a:lnTo>
                    <a:pt x="3943" y="2244"/>
                  </a:lnTo>
                  <a:lnTo>
                    <a:pt x="3944" y="2246"/>
                  </a:lnTo>
                  <a:lnTo>
                    <a:pt x="3945" y="2249"/>
                  </a:lnTo>
                  <a:lnTo>
                    <a:pt x="3946" y="2251"/>
                  </a:lnTo>
                  <a:lnTo>
                    <a:pt x="3946" y="2254"/>
                  </a:lnTo>
                  <a:lnTo>
                    <a:pt x="3947" y="2256"/>
                  </a:lnTo>
                  <a:lnTo>
                    <a:pt x="3948" y="2259"/>
                  </a:lnTo>
                  <a:lnTo>
                    <a:pt x="3948" y="2259"/>
                  </a:lnTo>
                  <a:lnTo>
                    <a:pt x="3949" y="2261"/>
                  </a:lnTo>
                  <a:lnTo>
                    <a:pt x="3950" y="2263"/>
                  </a:lnTo>
                  <a:lnTo>
                    <a:pt x="3951" y="2266"/>
                  </a:lnTo>
                  <a:lnTo>
                    <a:pt x="3952" y="2268"/>
                  </a:lnTo>
                  <a:lnTo>
                    <a:pt x="3953" y="2271"/>
                  </a:lnTo>
                  <a:lnTo>
                    <a:pt x="3953" y="2273"/>
                  </a:lnTo>
                  <a:lnTo>
                    <a:pt x="3954" y="2276"/>
                  </a:lnTo>
                  <a:lnTo>
                    <a:pt x="3955" y="2278"/>
                  </a:lnTo>
                  <a:lnTo>
                    <a:pt x="3956" y="2280"/>
                  </a:lnTo>
                  <a:lnTo>
                    <a:pt x="3957" y="2283"/>
                  </a:lnTo>
                  <a:lnTo>
                    <a:pt x="3958" y="2285"/>
                  </a:lnTo>
                  <a:lnTo>
                    <a:pt x="3959" y="2288"/>
                  </a:lnTo>
                  <a:lnTo>
                    <a:pt x="3959" y="2290"/>
                  </a:lnTo>
                  <a:lnTo>
                    <a:pt x="3960" y="2292"/>
                  </a:lnTo>
                  <a:lnTo>
                    <a:pt x="3961" y="2295"/>
                  </a:lnTo>
                  <a:lnTo>
                    <a:pt x="3962" y="2297"/>
                  </a:lnTo>
                  <a:lnTo>
                    <a:pt x="3963" y="2300"/>
                  </a:lnTo>
                  <a:lnTo>
                    <a:pt x="3964" y="2302"/>
                  </a:lnTo>
                  <a:lnTo>
                    <a:pt x="3965" y="2304"/>
                  </a:lnTo>
                  <a:lnTo>
                    <a:pt x="3965" y="2304"/>
                  </a:lnTo>
                  <a:lnTo>
                    <a:pt x="3965" y="2307"/>
                  </a:lnTo>
                  <a:lnTo>
                    <a:pt x="3966" y="2309"/>
                  </a:lnTo>
                  <a:lnTo>
                    <a:pt x="3967" y="2312"/>
                  </a:lnTo>
                  <a:lnTo>
                    <a:pt x="3968" y="2314"/>
                  </a:lnTo>
                  <a:lnTo>
                    <a:pt x="3969" y="2316"/>
                  </a:lnTo>
                  <a:lnTo>
                    <a:pt x="3970" y="2319"/>
                  </a:lnTo>
                  <a:lnTo>
                    <a:pt x="3971" y="2321"/>
                  </a:lnTo>
                  <a:lnTo>
                    <a:pt x="3972" y="2323"/>
                  </a:lnTo>
                  <a:lnTo>
                    <a:pt x="3972" y="2326"/>
                  </a:lnTo>
                  <a:lnTo>
                    <a:pt x="3973" y="2328"/>
                  </a:lnTo>
                  <a:lnTo>
                    <a:pt x="3974" y="2331"/>
                  </a:lnTo>
                  <a:lnTo>
                    <a:pt x="3975" y="2333"/>
                  </a:lnTo>
                  <a:lnTo>
                    <a:pt x="3976" y="2335"/>
                  </a:lnTo>
                  <a:lnTo>
                    <a:pt x="3977" y="2338"/>
                  </a:lnTo>
                  <a:lnTo>
                    <a:pt x="3978" y="2340"/>
                  </a:lnTo>
                  <a:lnTo>
                    <a:pt x="3979" y="2342"/>
                  </a:lnTo>
                  <a:lnTo>
                    <a:pt x="3979" y="2344"/>
                  </a:lnTo>
                  <a:lnTo>
                    <a:pt x="3980" y="2347"/>
                  </a:lnTo>
                  <a:lnTo>
                    <a:pt x="3981" y="2349"/>
                  </a:lnTo>
                  <a:lnTo>
                    <a:pt x="3982" y="2351"/>
                  </a:lnTo>
                  <a:lnTo>
                    <a:pt x="3983" y="2354"/>
                  </a:lnTo>
                  <a:lnTo>
                    <a:pt x="3984" y="2356"/>
                  </a:lnTo>
                  <a:lnTo>
                    <a:pt x="3985" y="2358"/>
                  </a:lnTo>
                  <a:lnTo>
                    <a:pt x="3986" y="2361"/>
                  </a:lnTo>
                  <a:lnTo>
                    <a:pt x="3987" y="2363"/>
                  </a:lnTo>
                  <a:lnTo>
                    <a:pt x="3987" y="2365"/>
                  </a:lnTo>
                  <a:lnTo>
                    <a:pt x="3988" y="2367"/>
                  </a:lnTo>
                  <a:lnTo>
                    <a:pt x="3989" y="2370"/>
                  </a:lnTo>
                  <a:lnTo>
                    <a:pt x="3990" y="2372"/>
                  </a:lnTo>
                  <a:lnTo>
                    <a:pt x="3991" y="2374"/>
                  </a:lnTo>
                  <a:lnTo>
                    <a:pt x="3992" y="2376"/>
                  </a:lnTo>
                  <a:lnTo>
                    <a:pt x="3993" y="2378"/>
                  </a:lnTo>
                  <a:lnTo>
                    <a:pt x="3994" y="2381"/>
                  </a:lnTo>
                  <a:lnTo>
                    <a:pt x="3994" y="2383"/>
                  </a:lnTo>
                  <a:lnTo>
                    <a:pt x="3995" y="2385"/>
                  </a:lnTo>
                  <a:lnTo>
                    <a:pt x="3996" y="2387"/>
                  </a:lnTo>
                  <a:lnTo>
                    <a:pt x="3997" y="2389"/>
                  </a:lnTo>
                  <a:lnTo>
                    <a:pt x="3998" y="2392"/>
                  </a:lnTo>
                  <a:lnTo>
                    <a:pt x="3999" y="2394"/>
                  </a:lnTo>
                  <a:lnTo>
                    <a:pt x="4000" y="2396"/>
                  </a:lnTo>
                  <a:lnTo>
                    <a:pt x="4001" y="2398"/>
                  </a:lnTo>
                  <a:lnTo>
                    <a:pt x="4001" y="2400"/>
                  </a:lnTo>
                  <a:lnTo>
                    <a:pt x="4002" y="2402"/>
                  </a:lnTo>
                  <a:lnTo>
                    <a:pt x="4003" y="2405"/>
                  </a:lnTo>
                  <a:lnTo>
                    <a:pt x="4004" y="2407"/>
                  </a:lnTo>
                  <a:lnTo>
                    <a:pt x="4005" y="2409"/>
                  </a:lnTo>
                  <a:lnTo>
                    <a:pt x="4006" y="2411"/>
                  </a:lnTo>
                  <a:lnTo>
                    <a:pt x="4007" y="2413"/>
                  </a:lnTo>
                  <a:lnTo>
                    <a:pt x="4008" y="2415"/>
                  </a:lnTo>
                  <a:lnTo>
                    <a:pt x="4009" y="2417"/>
                  </a:lnTo>
                  <a:lnTo>
                    <a:pt x="4009" y="2419"/>
                  </a:lnTo>
                  <a:lnTo>
                    <a:pt x="4010" y="2422"/>
                  </a:lnTo>
                  <a:lnTo>
                    <a:pt x="4011" y="2424"/>
                  </a:lnTo>
                  <a:lnTo>
                    <a:pt x="4012" y="2426"/>
                  </a:lnTo>
                  <a:lnTo>
                    <a:pt x="4013" y="2428"/>
                  </a:lnTo>
                  <a:lnTo>
                    <a:pt x="4014" y="2430"/>
                  </a:lnTo>
                  <a:lnTo>
                    <a:pt x="4015" y="2432"/>
                  </a:lnTo>
                  <a:lnTo>
                    <a:pt x="4016" y="2434"/>
                  </a:lnTo>
                  <a:lnTo>
                    <a:pt x="4016" y="2436"/>
                  </a:lnTo>
                  <a:lnTo>
                    <a:pt x="4017" y="2438"/>
                  </a:lnTo>
                  <a:lnTo>
                    <a:pt x="4018" y="2440"/>
                  </a:lnTo>
                  <a:lnTo>
                    <a:pt x="4019" y="2442"/>
                  </a:lnTo>
                  <a:lnTo>
                    <a:pt x="4020" y="2444"/>
                  </a:lnTo>
                  <a:lnTo>
                    <a:pt x="4021" y="2446"/>
                  </a:lnTo>
                  <a:lnTo>
                    <a:pt x="4022" y="2448"/>
                  </a:lnTo>
                  <a:lnTo>
                    <a:pt x="4023" y="2450"/>
                  </a:lnTo>
                  <a:lnTo>
                    <a:pt x="4023" y="2452"/>
                  </a:lnTo>
                  <a:lnTo>
                    <a:pt x="4024" y="2454"/>
                  </a:lnTo>
                  <a:lnTo>
                    <a:pt x="4025" y="2456"/>
                  </a:lnTo>
                  <a:lnTo>
                    <a:pt x="4026" y="2458"/>
                  </a:lnTo>
                  <a:lnTo>
                    <a:pt x="4027" y="2460"/>
                  </a:lnTo>
                  <a:lnTo>
                    <a:pt x="4028" y="2462"/>
                  </a:lnTo>
                  <a:lnTo>
                    <a:pt x="4029" y="2464"/>
                  </a:lnTo>
                  <a:lnTo>
                    <a:pt x="4030" y="2466"/>
                  </a:lnTo>
                  <a:lnTo>
                    <a:pt x="4031" y="2468"/>
                  </a:lnTo>
                  <a:lnTo>
                    <a:pt x="4031" y="2470"/>
                  </a:lnTo>
                  <a:lnTo>
                    <a:pt x="4032" y="2472"/>
                  </a:lnTo>
                  <a:lnTo>
                    <a:pt x="4033" y="2474"/>
                  </a:lnTo>
                  <a:lnTo>
                    <a:pt x="4034" y="2476"/>
                  </a:lnTo>
                  <a:lnTo>
                    <a:pt x="4035" y="2478"/>
                  </a:lnTo>
                  <a:lnTo>
                    <a:pt x="4036" y="2480"/>
                  </a:lnTo>
                  <a:lnTo>
                    <a:pt x="4037" y="2481"/>
                  </a:lnTo>
                  <a:lnTo>
                    <a:pt x="4038" y="2483"/>
                  </a:lnTo>
                  <a:lnTo>
                    <a:pt x="4038" y="2485"/>
                  </a:lnTo>
                  <a:lnTo>
                    <a:pt x="4039" y="2487"/>
                  </a:lnTo>
                  <a:lnTo>
                    <a:pt x="4040" y="2489"/>
                  </a:lnTo>
                  <a:lnTo>
                    <a:pt x="4041" y="2491"/>
                  </a:lnTo>
                  <a:lnTo>
                    <a:pt x="4042" y="2493"/>
                  </a:lnTo>
                  <a:lnTo>
                    <a:pt x="4043" y="2495"/>
                  </a:lnTo>
                  <a:lnTo>
                    <a:pt x="4044" y="2497"/>
                  </a:lnTo>
                  <a:lnTo>
                    <a:pt x="4045" y="2498"/>
                  </a:lnTo>
                  <a:lnTo>
                    <a:pt x="4046" y="2500"/>
                  </a:lnTo>
                  <a:lnTo>
                    <a:pt x="4046" y="2502"/>
                  </a:lnTo>
                  <a:lnTo>
                    <a:pt x="4047" y="2504"/>
                  </a:lnTo>
                  <a:lnTo>
                    <a:pt x="4048" y="2506"/>
                  </a:lnTo>
                  <a:lnTo>
                    <a:pt x="4049" y="2508"/>
                  </a:lnTo>
                  <a:lnTo>
                    <a:pt x="4050" y="2509"/>
                  </a:lnTo>
                  <a:lnTo>
                    <a:pt x="4051" y="2511"/>
                  </a:lnTo>
                  <a:lnTo>
                    <a:pt x="4052" y="2513"/>
                  </a:lnTo>
                  <a:lnTo>
                    <a:pt x="4053" y="2515"/>
                  </a:lnTo>
                  <a:lnTo>
                    <a:pt x="4053" y="2515"/>
                  </a:lnTo>
                  <a:lnTo>
                    <a:pt x="4053" y="2516"/>
                  </a:lnTo>
                  <a:lnTo>
                    <a:pt x="4054" y="2518"/>
                  </a:lnTo>
                  <a:lnTo>
                    <a:pt x="4055" y="2520"/>
                  </a:lnTo>
                  <a:lnTo>
                    <a:pt x="4056" y="2522"/>
                  </a:lnTo>
                  <a:lnTo>
                    <a:pt x="4057" y="2523"/>
                  </a:lnTo>
                  <a:lnTo>
                    <a:pt x="4058" y="2525"/>
                  </a:lnTo>
                  <a:lnTo>
                    <a:pt x="4059" y="2526"/>
                  </a:lnTo>
                  <a:lnTo>
                    <a:pt x="4060" y="2528"/>
                  </a:lnTo>
                  <a:lnTo>
                    <a:pt x="4060" y="2530"/>
                  </a:lnTo>
                  <a:lnTo>
                    <a:pt x="4061" y="2531"/>
                  </a:lnTo>
                  <a:lnTo>
                    <a:pt x="4062" y="2532"/>
                  </a:lnTo>
                  <a:lnTo>
                    <a:pt x="4063" y="2534"/>
                  </a:lnTo>
                  <a:lnTo>
                    <a:pt x="4064" y="2535"/>
                  </a:lnTo>
                  <a:lnTo>
                    <a:pt x="4065" y="2537"/>
                  </a:lnTo>
                  <a:lnTo>
                    <a:pt x="4066" y="2538"/>
                  </a:lnTo>
                  <a:lnTo>
                    <a:pt x="4067" y="2539"/>
                  </a:lnTo>
                  <a:lnTo>
                    <a:pt x="4067" y="2541"/>
                  </a:lnTo>
                  <a:lnTo>
                    <a:pt x="4068" y="2542"/>
                  </a:lnTo>
                  <a:lnTo>
                    <a:pt x="4069" y="2543"/>
                  </a:lnTo>
                  <a:lnTo>
                    <a:pt x="4070" y="2544"/>
                  </a:lnTo>
                  <a:lnTo>
                    <a:pt x="4071" y="2545"/>
                  </a:lnTo>
                  <a:lnTo>
                    <a:pt x="4072" y="2547"/>
                  </a:lnTo>
                  <a:lnTo>
                    <a:pt x="4073" y="2548"/>
                  </a:lnTo>
                  <a:lnTo>
                    <a:pt x="4074" y="2549"/>
                  </a:lnTo>
                  <a:lnTo>
                    <a:pt x="4075" y="2550"/>
                  </a:lnTo>
                  <a:lnTo>
                    <a:pt x="4075" y="2551"/>
                  </a:lnTo>
                  <a:lnTo>
                    <a:pt x="4076" y="2552"/>
                  </a:lnTo>
                  <a:lnTo>
                    <a:pt x="4077" y="2553"/>
                  </a:lnTo>
                  <a:lnTo>
                    <a:pt x="4078" y="2554"/>
                  </a:lnTo>
                  <a:lnTo>
                    <a:pt x="4079" y="2555"/>
                  </a:lnTo>
                  <a:lnTo>
                    <a:pt x="4080" y="2556"/>
                  </a:lnTo>
                  <a:lnTo>
                    <a:pt x="4081" y="2556"/>
                  </a:lnTo>
                  <a:lnTo>
                    <a:pt x="4082" y="2557"/>
                  </a:lnTo>
                  <a:lnTo>
                    <a:pt x="4082" y="2558"/>
                  </a:lnTo>
                  <a:lnTo>
                    <a:pt x="4083" y="2559"/>
                  </a:lnTo>
                  <a:lnTo>
                    <a:pt x="4084" y="2560"/>
                  </a:lnTo>
                  <a:lnTo>
                    <a:pt x="4085" y="2560"/>
                  </a:lnTo>
                  <a:lnTo>
                    <a:pt x="4086" y="2561"/>
                  </a:lnTo>
                  <a:lnTo>
                    <a:pt x="4087" y="2562"/>
                  </a:lnTo>
                  <a:lnTo>
                    <a:pt x="4088" y="2563"/>
                  </a:lnTo>
                  <a:lnTo>
                    <a:pt x="4089" y="2563"/>
                  </a:lnTo>
                  <a:lnTo>
                    <a:pt x="4089" y="2564"/>
                  </a:lnTo>
                  <a:lnTo>
                    <a:pt x="4090" y="2564"/>
                  </a:lnTo>
                  <a:lnTo>
                    <a:pt x="4091" y="2565"/>
                  </a:lnTo>
                  <a:lnTo>
                    <a:pt x="4092" y="2565"/>
                  </a:lnTo>
                  <a:lnTo>
                    <a:pt x="4093" y="2566"/>
                  </a:lnTo>
                  <a:lnTo>
                    <a:pt x="4094" y="2566"/>
                  </a:lnTo>
                  <a:lnTo>
                    <a:pt x="4095" y="2567"/>
                  </a:lnTo>
                  <a:lnTo>
                    <a:pt x="4096" y="2567"/>
                  </a:lnTo>
                  <a:lnTo>
                    <a:pt x="4097" y="2568"/>
                  </a:lnTo>
                  <a:lnTo>
                    <a:pt x="4097" y="2568"/>
                  </a:lnTo>
                  <a:lnTo>
                    <a:pt x="4098" y="2569"/>
                  </a:lnTo>
                  <a:lnTo>
                    <a:pt x="4099" y="2569"/>
                  </a:lnTo>
                  <a:lnTo>
                    <a:pt x="4100" y="2569"/>
                  </a:lnTo>
                  <a:lnTo>
                    <a:pt x="4101" y="2570"/>
                  </a:lnTo>
                  <a:lnTo>
                    <a:pt x="4102" y="2570"/>
                  </a:lnTo>
                  <a:lnTo>
                    <a:pt x="4103" y="2570"/>
                  </a:lnTo>
                  <a:lnTo>
                    <a:pt x="4104" y="2570"/>
                  </a:lnTo>
                  <a:lnTo>
                    <a:pt x="4104" y="2571"/>
                  </a:lnTo>
                  <a:lnTo>
                    <a:pt x="4105" y="2571"/>
                  </a:lnTo>
                  <a:lnTo>
                    <a:pt x="4106" y="2571"/>
                  </a:lnTo>
                  <a:lnTo>
                    <a:pt x="4107" y="2571"/>
                  </a:lnTo>
                  <a:lnTo>
                    <a:pt x="4108" y="2571"/>
                  </a:lnTo>
                  <a:lnTo>
                    <a:pt x="4109" y="2571"/>
                  </a:lnTo>
                  <a:lnTo>
                    <a:pt x="4110" y="2571"/>
                  </a:lnTo>
                  <a:lnTo>
                    <a:pt x="4111" y="2571"/>
                  </a:lnTo>
                  <a:lnTo>
                    <a:pt x="4111" y="2571"/>
                  </a:lnTo>
                  <a:lnTo>
                    <a:pt x="4112" y="2571"/>
                  </a:lnTo>
                  <a:lnTo>
                    <a:pt x="4113" y="2571"/>
                  </a:lnTo>
                  <a:lnTo>
                    <a:pt x="4114" y="2571"/>
                  </a:lnTo>
                  <a:lnTo>
                    <a:pt x="4115" y="2571"/>
                  </a:lnTo>
                  <a:lnTo>
                    <a:pt x="4116" y="2571"/>
                  </a:lnTo>
                  <a:lnTo>
                    <a:pt x="4117" y="2571"/>
                  </a:lnTo>
                  <a:lnTo>
                    <a:pt x="4118" y="2571"/>
                  </a:lnTo>
                  <a:lnTo>
                    <a:pt x="4118" y="2571"/>
                  </a:lnTo>
                  <a:lnTo>
                    <a:pt x="4119" y="2570"/>
                  </a:lnTo>
                  <a:lnTo>
                    <a:pt x="4120" y="2570"/>
                  </a:lnTo>
                  <a:lnTo>
                    <a:pt x="4121" y="2570"/>
                  </a:lnTo>
                  <a:lnTo>
                    <a:pt x="4122" y="2570"/>
                  </a:lnTo>
                  <a:lnTo>
                    <a:pt x="4123" y="2569"/>
                  </a:lnTo>
                  <a:lnTo>
                    <a:pt x="4124" y="2569"/>
                  </a:lnTo>
                  <a:lnTo>
                    <a:pt x="4125" y="2569"/>
                  </a:lnTo>
                  <a:lnTo>
                    <a:pt x="4126" y="2568"/>
                  </a:lnTo>
                  <a:lnTo>
                    <a:pt x="4126" y="2568"/>
                  </a:lnTo>
                  <a:lnTo>
                    <a:pt x="4127" y="2568"/>
                  </a:lnTo>
                  <a:lnTo>
                    <a:pt x="4128" y="2567"/>
                  </a:lnTo>
                  <a:lnTo>
                    <a:pt x="4129" y="2567"/>
                  </a:lnTo>
                  <a:lnTo>
                    <a:pt x="4130" y="2566"/>
                  </a:lnTo>
                  <a:lnTo>
                    <a:pt x="4131" y="2566"/>
                  </a:lnTo>
                  <a:lnTo>
                    <a:pt x="4132" y="2565"/>
                  </a:lnTo>
                  <a:lnTo>
                    <a:pt x="4133" y="2565"/>
                  </a:lnTo>
                  <a:lnTo>
                    <a:pt x="4133" y="2564"/>
                  </a:lnTo>
                  <a:lnTo>
                    <a:pt x="4134" y="2563"/>
                  </a:lnTo>
                  <a:lnTo>
                    <a:pt x="4135" y="2563"/>
                  </a:lnTo>
                  <a:lnTo>
                    <a:pt x="4136" y="2562"/>
                  </a:lnTo>
                  <a:lnTo>
                    <a:pt x="4137" y="2561"/>
                  </a:lnTo>
                  <a:lnTo>
                    <a:pt x="4138" y="2561"/>
                  </a:lnTo>
                  <a:lnTo>
                    <a:pt x="4139" y="2560"/>
                  </a:lnTo>
                  <a:lnTo>
                    <a:pt x="4140" y="2559"/>
                  </a:lnTo>
                  <a:lnTo>
                    <a:pt x="4140" y="2559"/>
                  </a:lnTo>
                  <a:lnTo>
                    <a:pt x="4141" y="2558"/>
                  </a:lnTo>
                  <a:lnTo>
                    <a:pt x="4142" y="2557"/>
                  </a:lnTo>
                  <a:lnTo>
                    <a:pt x="4143" y="2556"/>
                  </a:lnTo>
                  <a:lnTo>
                    <a:pt x="4144" y="2555"/>
                  </a:lnTo>
                  <a:lnTo>
                    <a:pt x="4145" y="2554"/>
                  </a:lnTo>
                  <a:lnTo>
                    <a:pt x="4146" y="2553"/>
                  </a:lnTo>
                  <a:lnTo>
                    <a:pt x="4147" y="2552"/>
                  </a:lnTo>
                  <a:lnTo>
                    <a:pt x="4147" y="2551"/>
                  </a:lnTo>
                  <a:lnTo>
                    <a:pt x="4148" y="2550"/>
                  </a:lnTo>
                  <a:lnTo>
                    <a:pt x="4149" y="2549"/>
                  </a:lnTo>
                  <a:lnTo>
                    <a:pt x="4150" y="2548"/>
                  </a:lnTo>
                  <a:lnTo>
                    <a:pt x="4151" y="2547"/>
                  </a:lnTo>
                  <a:lnTo>
                    <a:pt x="4152" y="2546"/>
                  </a:lnTo>
                  <a:lnTo>
                    <a:pt x="4153" y="2545"/>
                  </a:lnTo>
                  <a:lnTo>
                    <a:pt x="4154" y="2544"/>
                  </a:lnTo>
                  <a:lnTo>
                    <a:pt x="4155" y="2542"/>
                  </a:lnTo>
                  <a:lnTo>
                    <a:pt x="4155" y="2541"/>
                  </a:lnTo>
                  <a:lnTo>
                    <a:pt x="4156" y="2540"/>
                  </a:lnTo>
                  <a:lnTo>
                    <a:pt x="4157" y="2539"/>
                  </a:lnTo>
                  <a:lnTo>
                    <a:pt x="4158" y="2537"/>
                  </a:lnTo>
                  <a:lnTo>
                    <a:pt x="4159" y="2536"/>
                  </a:lnTo>
                  <a:lnTo>
                    <a:pt x="4160" y="2535"/>
                  </a:lnTo>
                  <a:lnTo>
                    <a:pt x="4161" y="2533"/>
                  </a:lnTo>
                  <a:lnTo>
                    <a:pt x="4162" y="2532"/>
                  </a:lnTo>
                  <a:lnTo>
                    <a:pt x="4162" y="2530"/>
                  </a:lnTo>
                  <a:lnTo>
                    <a:pt x="4163" y="2529"/>
                  </a:lnTo>
                  <a:lnTo>
                    <a:pt x="4164" y="2527"/>
                  </a:lnTo>
                  <a:lnTo>
                    <a:pt x="4165" y="2526"/>
                  </a:lnTo>
                  <a:lnTo>
                    <a:pt x="4166" y="2524"/>
                  </a:lnTo>
                  <a:lnTo>
                    <a:pt x="4167" y="2522"/>
                  </a:lnTo>
                  <a:lnTo>
                    <a:pt x="4168" y="2521"/>
                  </a:lnTo>
                  <a:lnTo>
                    <a:pt x="4169" y="2519"/>
                  </a:lnTo>
                  <a:lnTo>
                    <a:pt x="4169" y="2517"/>
                  </a:lnTo>
                  <a:lnTo>
                    <a:pt x="4170" y="2516"/>
                  </a:lnTo>
                  <a:lnTo>
                    <a:pt x="4171" y="2514"/>
                  </a:lnTo>
                  <a:lnTo>
                    <a:pt x="4172" y="2512"/>
                  </a:lnTo>
                  <a:lnTo>
                    <a:pt x="4173" y="2510"/>
                  </a:lnTo>
                  <a:lnTo>
                    <a:pt x="4174" y="2508"/>
                  </a:lnTo>
                  <a:lnTo>
                    <a:pt x="4175" y="2506"/>
                  </a:lnTo>
                  <a:lnTo>
                    <a:pt x="4176" y="2504"/>
                  </a:lnTo>
                  <a:lnTo>
                    <a:pt x="4176" y="2502"/>
                  </a:lnTo>
                  <a:lnTo>
                    <a:pt x="4177" y="2500"/>
                  </a:lnTo>
                  <a:lnTo>
                    <a:pt x="4178" y="2498"/>
                  </a:lnTo>
                  <a:lnTo>
                    <a:pt x="4179" y="2496"/>
                  </a:lnTo>
                  <a:lnTo>
                    <a:pt x="4180" y="2494"/>
                  </a:lnTo>
                  <a:lnTo>
                    <a:pt x="4181" y="2492"/>
                  </a:lnTo>
                  <a:lnTo>
                    <a:pt x="4182" y="2490"/>
                  </a:lnTo>
                  <a:lnTo>
                    <a:pt x="4183" y="2487"/>
                  </a:lnTo>
                  <a:lnTo>
                    <a:pt x="4184" y="2485"/>
                  </a:lnTo>
                  <a:lnTo>
                    <a:pt x="4184" y="2483"/>
                  </a:lnTo>
                  <a:lnTo>
                    <a:pt x="4185" y="2480"/>
                  </a:lnTo>
                  <a:lnTo>
                    <a:pt x="4186" y="2478"/>
                  </a:lnTo>
                  <a:lnTo>
                    <a:pt x="4187" y="2476"/>
                  </a:lnTo>
                  <a:lnTo>
                    <a:pt x="4188" y="2473"/>
                  </a:lnTo>
                  <a:lnTo>
                    <a:pt x="4189" y="2471"/>
                  </a:lnTo>
                  <a:lnTo>
                    <a:pt x="4190" y="2468"/>
                  </a:lnTo>
                  <a:lnTo>
                    <a:pt x="4191" y="2465"/>
                  </a:lnTo>
                  <a:lnTo>
                    <a:pt x="4191" y="2463"/>
                  </a:lnTo>
                  <a:lnTo>
                    <a:pt x="4192" y="2460"/>
                  </a:lnTo>
                  <a:lnTo>
                    <a:pt x="4193" y="2457"/>
                  </a:lnTo>
                  <a:lnTo>
                    <a:pt x="4193" y="2457"/>
                  </a:lnTo>
                  <a:lnTo>
                    <a:pt x="4194" y="2455"/>
                  </a:lnTo>
                  <a:lnTo>
                    <a:pt x="4195" y="2452"/>
                  </a:lnTo>
                  <a:lnTo>
                    <a:pt x="4196" y="2449"/>
                  </a:lnTo>
                  <a:lnTo>
                    <a:pt x="4197" y="2446"/>
                  </a:lnTo>
                  <a:lnTo>
                    <a:pt x="4198" y="2444"/>
                  </a:lnTo>
                  <a:lnTo>
                    <a:pt x="4198" y="2441"/>
                  </a:lnTo>
                  <a:lnTo>
                    <a:pt x="4199" y="2438"/>
                  </a:lnTo>
                  <a:lnTo>
                    <a:pt x="4200" y="2435"/>
                  </a:lnTo>
                  <a:lnTo>
                    <a:pt x="4201" y="2433"/>
                  </a:lnTo>
                  <a:lnTo>
                    <a:pt x="4202" y="2430"/>
                  </a:lnTo>
                  <a:lnTo>
                    <a:pt x="4203" y="2427"/>
                  </a:lnTo>
                  <a:lnTo>
                    <a:pt x="4204" y="2424"/>
                  </a:lnTo>
                  <a:lnTo>
                    <a:pt x="4205" y="2421"/>
                  </a:lnTo>
                  <a:lnTo>
                    <a:pt x="4205" y="2418"/>
                  </a:lnTo>
                  <a:lnTo>
                    <a:pt x="4206" y="2415"/>
                  </a:lnTo>
                  <a:lnTo>
                    <a:pt x="4207" y="2413"/>
                  </a:lnTo>
                  <a:lnTo>
                    <a:pt x="4208" y="2410"/>
                  </a:lnTo>
                  <a:lnTo>
                    <a:pt x="4209" y="2407"/>
                  </a:lnTo>
                  <a:lnTo>
                    <a:pt x="4210" y="2404"/>
                  </a:lnTo>
                  <a:lnTo>
                    <a:pt x="4211" y="2401"/>
                  </a:lnTo>
                  <a:lnTo>
                    <a:pt x="4212" y="2398"/>
                  </a:lnTo>
                  <a:lnTo>
                    <a:pt x="4212" y="2395"/>
                  </a:lnTo>
                  <a:lnTo>
                    <a:pt x="4213" y="2392"/>
                  </a:lnTo>
                  <a:lnTo>
                    <a:pt x="4214" y="2389"/>
                  </a:lnTo>
                  <a:lnTo>
                    <a:pt x="4215" y="2386"/>
                  </a:lnTo>
                  <a:lnTo>
                    <a:pt x="4216" y="2383"/>
                  </a:lnTo>
                  <a:lnTo>
                    <a:pt x="4217" y="2380"/>
                  </a:lnTo>
                  <a:lnTo>
                    <a:pt x="4218" y="2377"/>
                  </a:lnTo>
                  <a:lnTo>
                    <a:pt x="4218" y="2374"/>
                  </a:lnTo>
                  <a:lnTo>
                    <a:pt x="4219" y="2371"/>
                  </a:lnTo>
                  <a:lnTo>
                    <a:pt x="4219" y="2371"/>
                  </a:lnTo>
                  <a:lnTo>
                    <a:pt x="4220" y="2368"/>
                  </a:lnTo>
                  <a:lnTo>
                    <a:pt x="4221" y="2365"/>
                  </a:lnTo>
                  <a:lnTo>
                    <a:pt x="4222" y="2362"/>
                  </a:lnTo>
                  <a:lnTo>
                    <a:pt x="4223" y="2359"/>
                  </a:lnTo>
                  <a:lnTo>
                    <a:pt x="4224" y="2356"/>
                  </a:lnTo>
                  <a:lnTo>
                    <a:pt x="4225" y="2353"/>
                  </a:lnTo>
                  <a:lnTo>
                    <a:pt x="4226" y="2350"/>
                  </a:lnTo>
                  <a:lnTo>
                    <a:pt x="4226" y="2347"/>
                  </a:lnTo>
                  <a:lnTo>
                    <a:pt x="4227" y="2344"/>
                  </a:lnTo>
                  <a:lnTo>
                    <a:pt x="4228" y="2341"/>
                  </a:lnTo>
                  <a:lnTo>
                    <a:pt x="4229" y="2338"/>
                  </a:lnTo>
                  <a:lnTo>
                    <a:pt x="4230" y="2335"/>
                  </a:lnTo>
                  <a:lnTo>
                    <a:pt x="4231" y="2332"/>
                  </a:lnTo>
                  <a:lnTo>
                    <a:pt x="4232" y="2329"/>
                  </a:lnTo>
                  <a:lnTo>
                    <a:pt x="4233" y="2326"/>
                  </a:lnTo>
                  <a:lnTo>
                    <a:pt x="4233" y="2323"/>
                  </a:lnTo>
                  <a:lnTo>
                    <a:pt x="4234" y="2320"/>
                  </a:lnTo>
                  <a:lnTo>
                    <a:pt x="4235" y="2317"/>
                  </a:lnTo>
                  <a:lnTo>
                    <a:pt x="4236" y="2314"/>
                  </a:lnTo>
                  <a:lnTo>
                    <a:pt x="4237" y="2311"/>
                  </a:lnTo>
                  <a:lnTo>
                    <a:pt x="4238" y="2308"/>
                  </a:lnTo>
                  <a:lnTo>
                    <a:pt x="4239" y="2305"/>
                  </a:lnTo>
                  <a:lnTo>
                    <a:pt x="4240" y="2302"/>
                  </a:lnTo>
                  <a:lnTo>
                    <a:pt x="4240" y="2299"/>
                  </a:lnTo>
                  <a:lnTo>
                    <a:pt x="4241" y="2296"/>
                  </a:lnTo>
                  <a:lnTo>
                    <a:pt x="4242" y="2293"/>
                  </a:lnTo>
                  <a:lnTo>
                    <a:pt x="4243" y="2290"/>
                  </a:lnTo>
                  <a:lnTo>
                    <a:pt x="4244" y="2287"/>
                  </a:lnTo>
                  <a:lnTo>
                    <a:pt x="4245" y="2285"/>
                  </a:lnTo>
                  <a:lnTo>
                    <a:pt x="4246" y="2282"/>
                  </a:lnTo>
                  <a:lnTo>
                    <a:pt x="4247" y="2279"/>
                  </a:lnTo>
                  <a:lnTo>
                    <a:pt x="4247" y="2276"/>
                  </a:lnTo>
                  <a:lnTo>
                    <a:pt x="4248" y="2273"/>
                  </a:lnTo>
                  <a:lnTo>
                    <a:pt x="4249" y="2270"/>
                  </a:lnTo>
                  <a:lnTo>
                    <a:pt x="4250" y="2268"/>
                  </a:lnTo>
                  <a:lnTo>
                    <a:pt x="4251" y="2265"/>
                  </a:lnTo>
                  <a:lnTo>
                    <a:pt x="4252" y="2262"/>
                  </a:lnTo>
                  <a:lnTo>
                    <a:pt x="4253" y="2259"/>
                  </a:lnTo>
                  <a:lnTo>
                    <a:pt x="4254" y="2256"/>
                  </a:lnTo>
                  <a:lnTo>
                    <a:pt x="4254" y="2254"/>
                  </a:lnTo>
                  <a:lnTo>
                    <a:pt x="4255" y="2251"/>
                  </a:lnTo>
                  <a:lnTo>
                    <a:pt x="4256" y="2248"/>
                  </a:lnTo>
                  <a:lnTo>
                    <a:pt x="4257" y="2245"/>
                  </a:lnTo>
                  <a:lnTo>
                    <a:pt x="4258" y="2243"/>
                  </a:lnTo>
                  <a:lnTo>
                    <a:pt x="4259" y="2240"/>
                  </a:lnTo>
                  <a:lnTo>
                    <a:pt x="4260" y="2237"/>
                  </a:lnTo>
                  <a:lnTo>
                    <a:pt x="4261" y="2235"/>
                  </a:lnTo>
                  <a:lnTo>
                    <a:pt x="4262" y="2232"/>
                  </a:lnTo>
                  <a:lnTo>
                    <a:pt x="4262" y="2229"/>
                  </a:lnTo>
                  <a:lnTo>
                    <a:pt x="4263" y="2227"/>
                  </a:lnTo>
                  <a:lnTo>
                    <a:pt x="4264" y="2224"/>
                  </a:lnTo>
                  <a:lnTo>
                    <a:pt x="4265" y="2221"/>
                  </a:lnTo>
                  <a:lnTo>
                    <a:pt x="4266" y="2219"/>
                  </a:lnTo>
                  <a:lnTo>
                    <a:pt x="4267" y="2216"/>
                  </a:lnTo>
                  <a:lnTo>
                    <a:pt x="4268" y="2214"/>
                  </a:lnTo>
                  <a:lnTo>
                    <a:pt x="4269" y="2211"/>
                  </a:lnTo>
                  <a:lnTo>
                    <a:pt x="4269" y="2209"/>
                  </a:lnTo>
                  <a:lnTo>
                    <a:pt x="4270" y="2206"/>
                  </a:lnTo>
                  <a:lnTo>
                    <a:pt x="4271" y="2204"/>
                  </a:lnTo>
                  <a:lnTo>
                    <a:pt x="4272" y="2201"/>
                  </a:lnTo>
                  <a:lnTo>
                    <a:pt x="4273" y="2199"/>
                  </a:lnTo>
                  <a:lnTo>
                    <a:pt x="4274" y="2196"/>
                  </a:lnTo>
                  <a:lnTo>
                    <a:pt x="4275" y="2194"/>
                  </a:lnTo>
                  <a:lnTo>
                    <a:pt x="4276" y="2191"/>
                  </a:lnTo>
                  <a:lnTo>
                    <a:pt x="4276" y="2189"/>
                  </a:lnTo>
                  <a:lnTo>
                    <a:pt x="4277" y="2186"/>
                  </a:lnTo>
                  <a:lnTo>
                    <a:pt x="4278" y="2184"/>
                  </a:lnTo>
                  <a:lnTo>
                    <a:pt x="4279" y="2182"/>
                  </a:lnTo>
                  <a:lnTo>
                    <a:pt x="4280" y="2179"/>
                  </a:lnTo>
                  <a:lnTo>
                    <a:pt x="4281" y="2177"/>
                  </a:lnTo>
                  <a:lnTo>
                    <a:pt x="4282" y="2175"/>
                  </a:lnTo>
                  <a:lnTo>
                    <a:pt x="4283" y="2172"/>
                  </a:lnTo>
                  <a:lnTo>
                    <a:pt x="4283" y="2170"/>
                  </a:lnTo>
                  <a:lnTo>
                    <a:pt x="4284" y="2168"/>
                  </a:lnTo>
                  <a:lnTo>
                    <a:pt x="4285" y="2166"/>
                  </a:lnTo>
                  <a:lnTo>
                    <a:pt x="4286" y="2163"/>
                  </a:lnTo>
                  <a:lnTo>
                    <a:pt x="4287" y="2161"/>
                  </a:lnTo>
                  <a:lnTo>
                    <a:pt x="4288" y="2159"/>
                  </a:lnTo>
                  <a:lnTo>
                    <a:pt x="4289" y="2157"/>
                  </a:lnTo>
                  <a:lnTo>
                    <a:pt x="4290" y="2155"/>
                  </a:lnTo>
                  <a:lnTo>
                    <a:pt x="4291" y="2152"/>
                  </a:lnTo>
                  <a:lnTo>
                    <a:pt x="4291" y="2150"/>
                  </a:lnTo>
                  <a:lnTo>
                    <a:pt x="4292" y="2148"/>
                  </a:lnTo>
                  <a:lnTo>
                    <a:pt x="4293" y="2146"/>
                  </a:lnTo>
                  <a:lnTo>
                    <a:pt x="4294" y="2144"/>
                  </a:lnTo>
                  <a:lnTo>
                    <a:pt x="4295" y="2142"/>
                  </a:lnTo>
                  <a:lnTo>
                    <a:pt x="4296" y="2140"/>
                  </a:lnTo>
                  <a:lnTo>
                    <a:pt x="4297" y="2138"/>
                  </a:lnTo>
                  <a:lnTo>
                    <a:pt x="4298" y="2136"/>
                  </a:lnTo>
                  <a:lnTo>
                    <a:pt x="4298" y="2134"/>
                  </a:lnTo>
                  <a:lnTo>
                    <a:pt x="4299" y="2132"/>
                  </a:lnTo>
                  <a:lnTo>
                    <a:pt x="4300" y="2130"/>
                  </a:lnTo>
                  <a:lnTo>
                    <a:pt x="4301" y="2128"/>
                  </a:lnTo>
                  <a:lnTo>
                    <a:pt x="4302" y="2126"/>
                  </a:lnTo>
                  <a:lnTo>
                    <a:pt x="4303" y="2124"/>
                  </a:lnTo>
                  <a:lnTo>
                    <a:pt x="4304" y="2122"/>
                  </a:lnTo>
                  <a:lnTo>
                    <a:pt x="4305" y="2121"/>
                  </a:lnTo>
                  <a:lnTo>
                    <a:pt x="4305" y="2119"/>
                  </a:lnTo>
                  <a:lnTo>
                    <a:pt x="4306" y="2117"/>
                  </a:lnTo>
                  <a:lnTo>
                    <a:pt x="4307" y="2115"/>
                  </a:lnTo>
                  <a:lnTo>
                    <a:pt x="4308" y="2113"/>
                  </a:lnTo>
                  <a:lnTo>
                    <a:pt x="4309" y="2112"/>
                  </a:lnTo>
                  <a:lnTo>
                    <a:pt x="4310" y="2110"/>
                  </a:lnTo>
                  <a:lnTo>
                    <a:pt x="4311" y="2108"/>
                  </a:lnTo>
                  <a:lnTo>
                    <a:pt x="4312" y="2107"/>
                  </a:lnTo>
                  <a:lnTo>
                    <a:pt x="4312" y="2105"/>
                  </a:lnTo>
                  <a:lnTo>
                    <a:pt x="4313" y="2103"/>
                  </a:lnTo>
                  <a:lnTo>
                    <a:pt x="4314" y="2102"/>
                  </a:lnTo>
                  <a:lnTo>
                    <a:pt x="4315" y="2100"/>
                  </a:lnTo>
                  <a:lnTo>
                    <a:pt x="4316" y="2099"/>
                  </a:lnTo>
                  <a:lnTo>
                    <a:pt x="4317" y="2097"/>
                  </a:lnTo>
                  <a:lnTo>
                    <a:pt x="4318" y="2095"/>
                  </a:lnTo>
                  <a:lnTo>
                    <a:pt x="4319" y="2094"/>
                  </a:lnTo>
                  <a:lnTo>
                    <a:pt x="4320" y="2092"/>
                  </a:lnTo>
                  <a:lnTo>
                    <a:pt x="4320" y="2091"/>
                  </a:lnTo>
                  <a:lnTo>
                    <a:pt x="4321" y="2090"/>
                  </a:lnTo>
                  <a:lnTo>
                    <a:pt x="4322" y="2088"/>
                  </a:lnTo>
                  <a:lnTo>
                    <a:pt x="4323" y="2087"/>
                  </a:lnTo>
                  <a:lnTo>
                    <a:pt x="4324" y="2085"/>
                  </a:lnTo>
                  <a:lnTo>
                    <a:pt x="4325" y="2084"/>
                  </a:lnTo>
                  <a:lnTo>
                    <a:pt x="4326" y="2083"/>
                  </a:lnTo>
                  <a:lnTo>
                    <a:pt x="4327" y="2081"/>
                  </a:lnTo>
                  <a:lnTo>
                    <a:pt x="4327" y="2080"/>
                  </a:lnTo>
                  <a:lnTo>
                    <a:pt x="4328" y="2079"/>
                  </a:lnTo>
                  <a:lnTo>
                    <a:pt x="4329" y="2078"/>
                  </a:lnTo>
                  <a:lnTo>
                    <a:pt x="4330" y="2076"/>
                  </a:lnTo>
                  <a:lnTo>
                    <a:pt x="4331" y="2075"/>
                  </a:lnTo>
                  <a:lnTo>
                    <a:pt x="4332" y="2074"/>
                  </a:lnTo>
                  <a:lnTo>
                    <a:pt x="4333" y="2073"/>
                  </a:lnTo>
                  <a:lnTo>
                    <a:pt x="4334" y="2072"/>
                  </a:lnTo>
                  <a:lnTo>
                    <a:pt x="4334" y="2071"/>
                  </a:lnTo>
                  <a:lnTo>
                    <a:pt x="4335" y="2070"/>
                  </a:lnTo>
                  <a:lnTo>
                    <a:pt x="4336" y="2068"/>
                  </a:lnTo>
                  <a:lnTo>
                    <a:pt x="4337" y="2067"/>
                  </a:lnTo>
                  <a:lnTo>
                    <a:pt x="4338" y="2066"/>
                  </a:lnTo>
                  <a:lnTo>
                    <a:pt x="4339" y="2065"/>
                  </a:lnTo>
                  <a:lnTo>
                    <a:pt x="4340" y="2065"/>
                  </a:lnTo>
                  <a:lnTo>
                    <a:pt x="4341" y="2064"/>
                  </a:lnTo>
                  <a:lnTo>
                    <a:pt x="4341" y="2063"/>
                  </a:lnTo>
                  <a:lnTo>
                    <a:pt x="4342" y="2062"/>
                  </a:lnTo>
                  <a:lnTo>
                    <a:pt x="4343" y="2061"/>
                  </a:lnTo>
                  <a:lnTo>
                    <a:pt x="4344" y="2060"/>
                  </a:lnTo>
                  <a:lnTo>
                    <a:pt x="4345" y="2059"/>
                  </a:lnTo>
                  <a:lnTo>
                    <a:pt x="4346" y="2058"/>
                  </a:lnTo>
                  <a:lnTo>
                    <a:pt x="4347" y="2058"/>
                  </a:lnTo>
                  <a:lnTo>
                    <a:pt x="4348" y="2057"/>
                  </a:lnTo>
                  <a:lnTo>
                    <a:pt x="4349" y="2056"/>
                  </a:lnTo>
                  <a:lnTo>
                    <a:pt x="4349" y="2056"/>
                  </a:lnTo>
                  <a:lnTo>
                    <a:pt x="4350" y="2055"/>
                  </a:lnTo>
                  <a:lnTo>
                    <a:pt x="4351" y="2054"/>
                  </a:lnTo>
                  <a:lnTo>
                    <a:pt x="4352" y="2054"/>
                  </a:lnTo>
                  <a:lnTo>
                    <a:pt x="4353" y="2053"/>
                  </a:lnTo>
                  <a:lnTo>
                    <a:pt x="4354" y="2052"/>
                  </a:lnTo>
                  <a:lnTo>
                    <a:pt x="4355" y="2052"/>
                  </a:lnTo>
                  <a:lnTo>
                    <a:pt x="4356" y="2051"/>
                  </a:lnTo>
                  <a:lnTo>
                    <a:pt x="4356" y="2051"/>
                  </a:lnTo>
                  <a:lnTo>
                    <a:pt x="4357" y="2050"/>
                  </a:lnTo>
                  <a:lnTo>
                    <a:pt x="4358" y="2050"/>
                  </a:lnTo>
                  <a:lnTo>
                    <a:pt x="4359" y="2050"/>
                  </a:lnTo>
                  <a:lnTo>
                    <a:pt x="4360" y="2049"/>
                  </a:lnTo>
                  <a:lnTo>
                    <a:pt x="4361" y="2049"/>
                  </a:lnTo>
                  <a:lnTo>
                    <a:pt x="4362" y="2048"/>
                  </a:lnTo>
                  <a:lnTo>
                    <a:pt x="4363" y="2048"/>
                  </a:lnTo>
                  <a:lnTo>
                    <a:pt x="4363" y="2048"/>
                  </a:lnTo>
                  <a:lnTo>
                    <a:pt x="4364" y="2047"/>
                  </a:lnTo>
                  <a:lnTo>
                    <a:pt x="4365" y="2047"/>
                  </a:lnTo>
                  <a:lnTo>
                    <a:pt x="4366" y="2047"/>
                  </a:lnTo>
                  <a:lnTo>
                    <a:pt x="4367" y="2047"/>
                  </a:lnTo>
                  <a:lnTo>
                    <a:pt x="4368" y="2047"/>
                  </a:lnTo>
                  <a:lnTo>
                    <a:pt x="4369" y="2046"/>
                  </a:lnTo>
                  <a:lnTo>
                    <a:pt x="4370" y="2046"/>
                  </a:lnTo>
                  <a:lnTo>
                    <a:pt x="4370" y="2046"/>
                  </a:lnTo>
                  <a:lnTo>
                    <a:pt x="4371" y="2046"/>
                  </a:lnTo>
                  <a:lnTo>
                    <a:pt x="4372" y="2046"/>
                  </a:lnTo>
                  <a:lnTo>
                    <a:pt x="4373" y="2046"/>
                  </a:lnTo>
                  <a:lnTo>
                    <a:pt x="4374" y="2046"/>
                  </a:lnTo>
                  <a:lnTo>
                    <a:pt x="4375" y="2046"/>
                  </a:lnTo>
                  <a:lnTo>
                    <a:pt x="4376" y="2046"/>
                  </a:lnTo>
                  <a:lnTo>
                    <a:pt x="4377" y="2046"/>
                  </a:lnTo>
                  <a:lnTo>
                    <a:pt x="4378" y="2046"/>
                  </a:lnTo>
                  <a:lnTo>
                    <a:pt x="4378" y="2046"/>
                  </a:lnTo>
                  <a:lnTo>
                    <a:pt x="4379" y="2047"/>
                  </a:lnTo>
                  <a:lnTo>
                    <a:pt x="4380" y="2047"/>
                  </a:lnTo>
                  <a:lnTo>
                    <a:pt x="4381" y="2047"/>
                  </a:lnTo>
                  <a:lnTo>
                    <a:pt x="4382" y="2047"/>
                  </a:lnTo>
                  <a:lnTo>
                    <a:pt x="4383" y="2047"/>
                  </a:lnTo>
                  <a:lnTo>
                    <a:pt x="4384" y="2048"/>
                  </a:lnTo>
                  <a:lnTo>
                    <a:pt x="4385" y="2048"/>
                  </a:lnTo>
                  <a:lnTo>
                    <a:pt x="4385" y="2048"/>
                  </a:lnTo>
                  <a:lnTo>
                    <a:pt x="4386" y="2049"/>
                  </a:lnTo>
                  <a:lnTo>
                    <a:pt x="4387" y="2049"/>
                  </a:lnTo>
                  <a:lnTo>
                    <a:pt x="4388" y="2049"/>
                  </a:lnTo>
                  <a:lnTo>
                    <a:pt x="4389" y="2050"/>
                  </a:lnTo>
                  <a:lnTo>
                    <a:pt x="4390" y="2050"/>
                  </a:lnTo>
                  <a:lnTo>
                    <a:pt x="4391" y="2051"/>
                  </a:lnTo>
                  <a:lnTo>
                    <a:pt x="4392" y="2051"/>
                  </a:lnTo>
                  <a:lnTo>
                    <a:pt x="4392" y="2052"/>
                  </a:lnTo>
                  <a:lnTo>
                    <a:pt x="4393" y="2052"/>
                  </a:lnTo>
                  <a:lnTo>
                    <a:pt x="4394" y="2053"/>
                  </a:lnTo>
                  <a:lnTo>
                    <a:pt x="4395" y="2053"/>
                  </a:lnTo>
                  <a:lnTo>
                    <a:pt x="4396" y="2054"/>
                  </a:lnTo>
                  <a:lnTo>
                    <a:pt x="4397" y="2055"/>
                  </a:lnTo>
                  <a:lnTo>
                    <a:pt x="4398" y="2055"/>
                  </a:lnTo>
                  <a:lnTo>
                    <a:pt x="4399" y="2056"/>
                  </a:lnTo>
                  <a:lnTo>
                    <a:pt x="4399" y="2057"/>
                  </a:lnTo>
                  <a:lnTo>
                    <a:pt x="4400" y="2058"/>
                  </a:lnTo>
                  <a:lnTo>
                    <a:pt x="4401" y="2058"/>
                  </a:lnTo>
                  <a:lnTo>
                    <a:pt x="4402" y="2059"/>
                  </a:lnTo>
                  <a:lnTo>
                    <a:pt x="4403" y="2060"/>
                  </a:lnTo>
                  <a:lnTo>
                    <a:pt x="4404" y="2061"/>
                  </a:lnTo>
                  <a:lnTo>
                    <a:pt x="4405" y="2062"/>
                  </a:lnTo>
                  <a:lnTo>
                    <a:pt x="4406" y="2063"/>
                  </a:lnTo>
                  <a:lnTo>
                    <a:pt x="4406" y="2063"/>
                  </a:lnTo>
                  <a:lnTo>
                    <a:pt x="4407" y="2064"/>
                  </a:lnTo>
                  <a:lnTo>
                    <a:pt x="4408" y="2065"/>
                  </a:lnTo>
                  <a:lnTo>
                    <a:pt x="4409" y="2066"/>
                  </a:lnTo>
                  <a:lnTo>
                    <a:pt x="4410" y="2067"/>
                  </a:lnTo>
                  <a:lnTo>
                    <a:pt x="4411" y="2068"/>
                  </a:lnTo>
                  <a:lnTo>
                    <a:pt x="4412" y="2069"/>
                  </a:lnTo>
                  <a:lnTo>
                    <a:pt x="4413" y="2070"/>
                  </a:lnTo>
                  <a:lnTo>
                    <a:pt x="4414" y="2072"/>
                  </a:lnTo>
                  <a:lnTo>
                    <a:pt x="4414" y="2073"/>
                  </a:lnTo>
                  <a:lnTo>
                    <a:pt x="4415" y="2074"/>
                  </a:lnTo>
                  <a:lnTo>
                    <a:pt x="4416" y="2075"/>
                  </a:lnTo>
                  <a:lnTo>
                    <a:pt x="4417" y="2076"/>
                  </a:lnTo>
                  <a:lnTo>
                    <a:pt x="4418" y="2077"/>
                  </a:lnTo>
                  <a:lnTo>
                    <a:pt x="4419" y="2079"/>
                  </a:lnTo>
                  <a:lnTo>
                    <a:pt x="4420" y="2080"/>
                  </a:lnTo>
                  <a:lnTo>
                    <a:pt x="4421" y="2081"/>
                  </a:lnTo>
                  <a:lnTo>
                    <a:pt x="4421" y="2082"/>
                  </a:lnTo>
                  <a:lnTo>
                    <a:pt x="4422" y="2084"/>
                  </a:lnTo>
                  <a:lnTo>
                    <a:pt x="4423" y="2085"/>
                  </a:lnTo>
                  <a:lnTo>
                    <a:pt x="4424" y="2086"/>
                  </a:lnTo>
                  <a:lnTo>
                    <a:pt x="4425" y="2088"/>
                  </a:lnTo>
                  <a:lnTo>
                    <a:pt x="4426" y="2089"/>
                  </a:lnTo>
                  <a:lnTo>
                    <a:pt x="4427" y="2091"/>
                  </a:lnTo>
                  <a:lnTo>
                    <a:pt x="4428" y="2092"/>
                  </a:lnTo>
                  <a:lnTo>
                    <a:pt x="4428" y="2094"/>
                  </a:lnTo>
                  <a:lnTo>
                    <a:pt x="4429" y="2095"/>
                  </a:lnTo>
                  <a:lnTo>
                    <a:pt x="4430" y="2097"/>
                  </a:lnTo>
                  <a:lnTo>
                    <a:pt x="4431" y="2098"/>
                  </a:lnTo>
                  <a:lnTo>
                    <a:pt x="4432" y="2100"/>
                  </a:lnTo>
                  <a:lnTo>
                    <a:pt x="4433" y="2101"/>
                  </a:lnTo>
                  <a:lnTo>
                    <a:pt x="4434" y="2103"/>
                  </a:lnTo>
                  <a:lnTo>
                    <a:pt x="4435" y="2105"/>
                  </a:lnTo>
                  <a:lnTo>
                    <a:pt x="4435" y="2106"/>
                  </a:lnTo>
                  <a:lnTo>
                    <a:pt x="4436" y="2108"/>
                  </a:lnTo>
                  <a:lnTo>
                    <a:pt x="4437" y="2110"/>
                  </a:lnTo>
                  <a:lnTo>
                    <a:pt x="4438" y="2111"/>
                  </a:lnTo>
                  <a:lnTo>
                    <a:pt x="4439" y="2113"/>
                  </a:lnTo>
                  <a:lnTo>
                    <a:pt x="4440" y="2115"/>
                  </a:lnTo>
                  <a:lnTo>
                    <a:pt x="4441" y="2117"/>
                  </a:lnTo>
                  <a:lnTo>
                    <a:pt x="4442" y="2118"/>
                  </a:lnTo>
                  <a:lnTo>
                    <a:pt x="4443" y="2120"/>
                  </a:lnTo>
                  <a:lnTo>
                    <a:pt x="4443" y="2122"/>
                  </a:lnTo>
                  <a:lnTo>
                    <a:pt x="4444" y="2124"/>
                  </a:lnTo>
                  <a:lnTo>
                    <a:pt x="4445" y="2126"/>
                  </a:lnTo>
                  <a:lnTo>
                    <a:pt x="4446" y="2128"/>
                  </a:lnTo>
                  <a:lnTo>
                    <a:pt x="4447" y="2130"/>
                  </a:lnTo>
                  <a:lnTo>
                    <a:pt x="4448" y="2132"/>
                  </a:lnTo>
                  <a:lnTo>
                    <a:pt x="4449" y="2134"/>
                  </a:lnTo>
                  <a:lnTo>
                    <a:pt x="4450" y="2136"/>
                  </a:lnTo>
                  <a:lnTo>
                    <a:pt x="4450" y="2138"/>
                  </a:lnTo>
                  <a:lnTo>
                    <a:pt x="4451" y="2140"/>
                  </a:lnTo>
                  <a:lnTo>
                    <a:pt x="4452" y="2142"/>
                  </a:lnTo>
                  <a:lnTo>
                    <a:pt x="4453" y="2144"/>
                  </a:lnTo>
                  <a:lnTo>
                    <a:pt x="4454" y="2146"/>
                  </a:lnTo>
                  <a:lnTo>
                    <a:pt x="4455" y="2148"/>
                  </a:lnTo>
                  <a:lnTo>
                    <a:pt x="4456" y="2150"/>
                  </a:lnTo>
                  <a:lnTo>
                    <a:pt x="4457" y="2152"/>
                  </a:lnTo>
                  <a:lnTo>
                    <a:pt x="4457" y="2154"/>
                  </a:lnTo>
                  <a:lnTo>
                    <a:pt x="4458" y="2156"/>
                  </a:lnTo>
                  <a:lnTo>
                    <a:pt x="4459" y="2159"/>
                  </a:lnTo>
                  <a:lnTo>
                    <a:pt x="4460" y="2161"/>
                  </a:lnTo>
                  <a:lnTo>
                    <a:pt x="4461" y="2163"/>
                  </a:lnTo>
                  <a:lnTo>
                    <a:pt x="4462" y="2165"/>
                  </a:lnTo>
                  <a:lnTo>
                    <a:pt x="4463" y="2167"/>
                  </a:lnTo>
                  <a:lnTo>
                    <a:pt x="4464" y="2170"/>
                  </a:lnTo>
                  <a:lnTo>
                    <a:pt x="4464" y="2172"/>
                  </a:lnTo>
                  <a:lnTo>
                    <a:pt x="4465" y="2174"/>
                  </a:lnTo>
                  <a:lnTo>
                    <a:pt x="4466" y="2177"/>
                  </a:lnTo>
                  <a:lnTo>
                    <a:pt x="4467" y="2179"/>
                  </a:lnTo>
                  <a:lnTo>
                    <a:pt x="4468" y="2181"/>
                  </a:lnTo>
                  <a:lnTo>
                    <a:pt x="4469" y="2184"/>
                  </a:lnTo>
                  <a:lnTo>
                    <a:pt x="4470" y="2186"/>
                  </a:lnTo>
                  <a:lnTo>
                    <a:pt x="4471" y="2188"/>
                  </a:lnTo>
                  <a:lnTo>
                    <a:pt x="4472" y="2191"/>
                  </a:lnTo>
                  <a:lnTo>
                    <a:pt x="4472" y="2193"/>
                  </a:lnTo>
                  <a:lnTo>
                    <a:pt x="4473" y="2196"/>
                  </a:lnTo>
                  <a:lnTo>
                    <a:pt x="4474" y="2198"/>
                  </a:lnTo>
                  <a:lnTo>
                    <a:pt x="4475" y="2201"/>
                  </a:lnTo>
                  <a:lnTo>
                    <a:pt x="4476" y="2203"/>
                  </a:lnTo>
                  <a:lnTo>
                    <a:pt x="4477" y="2206"/>
                  </a:lnTo>
                  <a:lnTo>
                    <a:pt x="4478" y="2208"/>
                  </a:lnTo>
                  <a:lnTo>
                    <a:pt x="4479" y="2211"/>
                  </a:lnTo>
                  <a:lnTo>
                    <a:pt x="4479" y="2213"/>
                  </a:lnTo>
                  <a:lnTo>
                    <a:pt x="4480" y="2216"/>
                  </a:lnTo>
                  <a:lnTo>
                    <a:pt x="4481" y="2218"/>
                  </a:lnTo>
                  <a:lnTo>
                    <a:pt x="4482" y="2221"/>
                  </a:lnTo>
                  <a:lnTo>
                    <a:pt x="4483" y="2224"/>
                  </a:lnTo>
                  <a:lnTo>
                    <a:pt x="4484" y="2226"/>
                  </a:lnTo>
                  <a:lnTo>
                    <a:pt x="4485" y="2229"/>
                  </a:lnTo>
                  <a:lnTo>
                    <a:pt x="4486" y="2232"/>
                  </a:lnTo>
                  <a:lnTo>
                    <a:pt x="4486" y="2234"/>
                  </a:lnTo>
                  <a:lnTo>
                    <a:pt x="4487" y="2237"/>
                  </a:lnTo>
                  <a:lnTo>
                    <a:pt x="4488" y="2240"/>
                  </a:lnTo>
                  <a:lnTo>
                    <a:pt x="4489" y="2242"/>
                  </a:lnTo>
                  <a:lnTo>
                    <a:pt x="4490" y="2245"/>
                  </a:lnTo>
                  <a:lnTo>
                    <a:pt x="4491" y="2248"/>
                  </a:lnTo>
                  <a:lnTo>
                    <a:pt x="4492" y="2250"/>
                  </a:lnTo>
                  <a:lnTo>
                    <a:pt x="4493" y="2253"/>
                  </a:lnTo>
                  <a:lnTo>
                    <a:pt x="4493" y="2256"/>
                  </a:lnTo>
                  <a:lnTo>
                    <a:pt x="4494" y="2259"/>
                  </a:lnTo>
                  <a:lnTo>
                    <a:pt x="4495" y="2261"/>
                  </a:lnTo>
                  <a:lnTo>
                    <a:pt x="4496" y="2264"/>
                  </a:lnTo>
                  <a:lnTo>
                    <a:pt x="4497" y="2267"/>
                  </a:lnTo>
                  <a:lnTo>
                    <a:pt x="4498" y="2270"/>
                  </a:lnTo>
                  <a:lnTo>
                    <a:pt x="4499" y="2273"/>
                  </a:lnTo>
                  <a:lnTo>
                    <a:pt x="4500" y="2276"/>
                  </a:lnTo>
                  <a:lnTo>
                    <a:pt x="4501" y="2278"/>
                  </a:lnTo>
                  <a:lnTo>
                    <a:pt x="4501" y="2281"/>
                  </a:lnTo>
                  <a:lnTo>
                    <a:pt x="4502" y="2284"/>
                  </a:lnTo>
                  <a:lnTo>
                    <a:pt x="4503" y="2287"/>
                  </a:lnTo>
                  <a:lnTo>
                    <a:pt x="4504" y="2290"/>
                  </a:lnTo>
                  <a:lnTo>
                    <a:pt x="4505" y="2293"/>
                  </a:lnTo>
                  <a:lnTo>
                    <a:pt x="4506" y="2296"/>
                  </a:lnTo>
                  <a:lnTo>
                    <a:pt x="4507" y="2299"/>
                  </a:lnTo>
                  <a:lnTo>
                    <a:pt x="4508" y="2301"/>
                  </a:lnTo>
                  <a:lnTo>
                    <a:pt x="4508" y="2304"/>
                  </a:lnTo>
                  <a:lnTo>
                    <a:pt x="4509" y="2307"/>
                  </a:lnTo>
                  <a:lnTo>
                    <a:pt x="4510" y="2310"/>
                  </a:lnTo>
                  <a:lnTo>
                    <a:pt x="4511" y="2313"/>
                  </a:lnTo>
                  <a:lnTo>
                    <a:pt x="4512" y="2316"/>
                  </a:lnTo>
                  <a:lnTo>
                    <a:pt x="4513" y="2319"/>
                  </a:lnTo>
                  <a:lnTo>
                    <a:pt x="4514" y="2322"/>
                  </a:lnTo>
                  <a:lnTo>
                    <a:pt x="4515" y="2325"/>
                  </a:lnTo>
                  <a:lnTo>
                    <a:pt x="4515" y="2328"/>
                  </a:lnTo>
                  <a:lnTo>
                    <a:pt x="4516" y="2331"/>
                  </a:lnTo>
                  <a:lnTo>
                    <a:pt x="4517" y="2334"/>
                  </a:lnTo>
                  <a:lnTo>
                    <a:pt x="4518" y="2337"/>
                  </a:lnTo>
                  <a:lnTo>
                    <a:pt x="4518" y="2337"/>
                  </a:lnTo>
                  <a:lnTo>
                    <a:pt x="4519" y="2340"/>
                  </a:lnTo>
                  <a:lnTo>
                    <a:pt x="4520" y="2343"/>
                  </a:lnTo>
                  <a:lnTo>
                    <a:pt x="4521" y="2346"/>
                  </a:lnTo>
                  <a:lnTo>
                    <a:pt x="4522" y="2349"/>
                  </a:lnTo>
                  <a:lnTo>
                    <a:pt x="4522" y="2352"/>
                  </a:lnTo>
                  <a:lnTo>
                    <a:pt x="4523" y="2355"/>
                  </a:lnTo>
                  <a:lnTo>
                    <a:pt x="4524" y="2358"/>
                  </a:lnTo>
                  <a:lnTo>
                    <a:pt x="4525" y="2361"/>
                  </a:lnTo>
                  <a:lnTo>
                    <a:pt x="4526" y="2364"/>
                  </a:lnTo>
                  <a:lnTo>
                    <a:pt x="4527" y="2366"/>
                  </a:lnTo>
                  <a:lnTo>
                    <a:pt x="4528" y="2369"/>
                  </a:lnTo>
                  <a:lnTo>
                    <a:pt x="4529" y="2372"/>
                  </a:lnTo>
                  <a:lnTo>
                    <a:pt x="4529" y="2375"/>
                  </a:lnTo>
                  <a:lnTo>
                    <a:pt x="4530" y="2378"/>
                  </a:lnTo>
                  <a:lnTo>
                    <a:pt x="4531" y="2381"/>
                  </a:lnTo>
                  <a:lnTo>
                    <a:pt x="4532" y="2384"/>
                  </a:lnTo>
                  <a:lnTo>
                    <a:pt x="4533" y="2386"/>
                  </a:lnTo>
                  <a:lnTo>
                    <a:pt x="4534" y="2389"/>
                  </a:lnTo>
                  <a:lnTo>
                    <a:pt x="4535" y="2392"/>
                  </a:lnTo>
                  <a:lnTo>
                    <a:pt x="4536" y="2395"/>
                  </a:lnTo>
                  <a:lnTo>
                    <a:pt x="4536" y="2398"/>
                  </a:lnTo>
                  <a:lnTo>
                    <a:pt x="4537" y="2400"/>
                  </a:lnTo>
                  <a:lnTo>
                    <a:pt x="4538" y="2403"/>
                  </a:lnTo>
                  <a:lnTo>
                    <a:pt x="4539" y="2406"/>
                  </a:lnTo>
                  <a:lnTo>
                    <a:pt x="4540" y="2409"/>
                  </a:lnTo>
                  <a:lnTo>
                    <a:pt x="4541" y="2411"/>
                  </a:lnTo>
                  <a:lnTo>
                    <a:pt x="4542" y="2414"/>
                  </a:lnTo>
                  <a:lnTo>
                    <a:pt x="4542" y="2417"/>
                  </a:lnTo>
                  <a:lnTo>
                    <a:pt x="4543" y="2420"/>
                  </a:lnTo>
                  <a:lnTo>
                    <a:pt x="4544" y="2422"/>
                  </a:lnTo>
                  <a:lnTo>
                    <a:pt x="4544" y="2422"/>
                  </a:lnTo>
                  <a:lnTo>
                    <a:pt x="4545" y="2425"/>
                  </a:lnTo>
                  <a:lnTo>
                    <a:pt x="4546" y="2428"/>
                  </a:lnTo>
                  <a:lnTo>
                    <a:pt x="4547" y="2430"/>
                  </a:lnTo>
                  <a:lnTo>
                    <a:pt x="4548" y="2433"/>
                  </a:lnTo>
                  <a:lnTo>
                    <a:pt x="4549" y="2435"/>
                  </a:lnTo>
                  <a:lnTo>
                    <a:pt x="4549" y="2438"/>
                  </a:lnTo>
                  <a:lnTo>
                    <a:pt x="4550" y="2440"/>
                  </a:lnTo>
                  <a:lnTo>
                    <a:pt x="4551" y="2442"/>
                  </a:lnTo>
                  <a:lnTo>
                    <a:pt x="4552" y="2445"/>
                  </a:lnTo>
                  <a:lnTo>
                    <a:pt x="4553" y="2447"/>
                  </a:lnTo>
                  <a:lnTo>
                    <a:pt x="4554" y="2449"/>
                  </a:lnTo>
                  <a:lnTo>
                    <a:pt x="4555" y="2451"/>
                  </a:lnTo>
                  <a:lnTo>
                    <a:pt x="4556" y="2454"/>
                  </a:lnTo>
                  <a:lnTo>
                    <a:pt x="4556" y="2456"/>
                  </a:lnTo>
                  <a:lnTo>
                    <a:pt x="4557" y="2458"/>
                  </a:lnTo>
                  <a:lnTo>
                    <a:pt x="4558" y="2460"/>
                  </a:lnTo>
                  <a:lnTo>
                    <a:pt x="4559" y="2462"/>
                  </a:lnTo>
                  <a:lnTo>
                    <a:pt x="4560" y="2464"/>
                  </a:lnTo>
                  <a:lnTo>
                    <a:pt x="4561" y="2466"/>
                  </a:lnTo>
                  <a:lnTo>
                    <a:pt x="4562" y="2468"/>
                  </a:lnTo>
                  <a:lnTo>
                    <a:pt x="4562" y="2470"/>
                  </a:lnTo>
                  <a:lnTo>
                    <a:pt x="4563" y="2472"/>
                  </a:lnTo>
                  <a:lnTo>
                    <a:pt x="4564" y="2473"/>
                  </a:lnTo>
                  <a:lnTo>
                    <a:pt x="4565" y="2475"/>
                  </a:lnTo>
                  <a:lnTo>
                    <a:pt x="4566" y="2477"/>
                  </a:lnTo>
                  <a:lnTo>
                    <a:pt x="4567" y="2479"/>
                  </a:lnTo>
                  <a:lnTo>
                    <a:pt x="4568" y="2480"/>
                  </a:lnTo>
                  <a:lnTo>
                    <a:pt x="4569" y="2482"/>
                  </a:lnTo>
                  <a:lnTo>
                    <a:pt x="4569" y="2483"/>
                  </a:lnTo>
                  <a:lnTo>
                    <a:pt x="4570" y="2485"/>
                  </a:lnTo>
                  <a:lnTo>
                    <a:pt x="4571" y="2487"/>
                  </a:lnTo>
                  <a:lnTo>
                    <a:pt x="4572" y="2488"/>
                  </a:lnTo>
                  <a:lnTo>
                    <a:pt x="4573" y="2490"/>
                  </a:lnTo>
                  <a:lnTo>
                    <a:pt x="4574" y="2491"/>
                  </a:lnTo>
                  <a:lnTo>
                    <a:pt x="4575" y="2492"/>
                  </a:lnTo>
                  <a:lnTo>
                    <a:pt x="4575" y="2494"/>
                  </a:lnTo>
                  <a:lnTo>
                    <a:pt x="4576" y="2495"/>
                  </a:lnTo>
                  <a:lnTo>
                    <a:pt x="4577" y="2496"/>
                  </a:lnTo>
                  <a:lnTo>
                    <a:pt x="4578" y="2498"/>
                  </a:lnTo>
                  <a:lnTo>
                    <a:pt x="4579" y="2499"/>
                  </a:lnTo>
                  <a:lnTo>
                    <a:pt x="4580" y="2500"/>
                  </a:lnTo>
                  <a:lnTo>
                    <a:pt x="4581" y="2501"/>
                  </a:lnTo>
                  <a:lnTo>
                    <a:pt x="4582" y="2503"/>
                  </a:lnTo>
                  <a:lnTo>
                    <a:pt x="4582" y="2504"/>
                  </a:lnTo>
                  <a:lnTo>
                    <a:pt x="4583" y="2505"/>
                  </a:lnTo>
                  <a:lnTo>
                    <a:pt x="4584" y="2506"/>
                  </a:lnTo>
                  <a:lnTo>
                    <a:pt x="4585" y="2507"/>
                  </a:lnTo>
                  <a:lnTo>
                    <a:pt x="4586" y="2508"/>
                  </a:lnTo>
                  <a:lnTo>
                    <a:pt x="4587" y="2509"/>
                  </a:lnTo>
                  <a:lnTo>
                    <a:pt x="4588" y="2510"/>
                  </a:lnTo>
                  <a:lnTo>
                    <a:pt x="4588" y="2511"/>
                  </a:lnTo>
                  <a:lnTo>
                    <a:pt x="4589" y="2512"/>
                  </a:lnTo>
                  <a:lnTo>
                    <a:pt x="4590" y="2513"/>
                  </a:lnTo>
                  <a:lnTo>
                    <a:pt x="4591" y="2513"/>
                  </a:lnTo>
                  <a:lnTo>
                    <a:pt x="4592" y="2514"/>
                  </a:lnTo>
                  <a:lnTo>
                    <a:pt x="4593" y="2515"/>
                  </a:lnTo>
                  <a:lnTo>
                    <a:pt x="4594" y="2516"/>
                  </a:lnTo>
                  <a:lnTo>
                    <a:pt x="4595" y="2516"/>
                  </a:lnTo>
                  <a:lnTo>
                    <a:pt x="4595" y="2517"/>
                  </a:lnTo>
                  <a:lnTo>
                    <a:pt x="4596" y="2518"/>
                  </a:lnTo>
                  <a:lnTo>
                    <a:pt x="4597" y="2519"/>
                  </a:lnTo>
                  <a:lnTo>
                    <a:pt x="4598" y="2519"/>
                  </a:lnTo>
                  <a:lnTo>
                    <a:pt x="4599" y="2520"/>
                  </a:lnTo>
                  <a:lnTo>
                    <a:pt x="4600" y="2520"/>
                  </a:lnTo>
                  <a:lnTo>
                    <a:pt x="4601" y="2521"/>
                  </a:lnTo>
                  <a:lnTo>
                    <a:pt x="4601" y="2521"/>
                  </a:lnTo>
                  <a:lnTo>
                    <a:pt x="4601" y="2521"/>
                  </a:lnTo>
                  <a:lnTo>
                    <a:pt x="4602" y="2522"/>
                  </a:lnTo>
                  <a:lnTo>
                    <a:pt x="4603" y="2522"/>
                  </a:lnTo>
                  <a:lnTo>
                    <a:pt x="4604" y="2523"/>
                  </a:lnTo>
                  <a:lnTo>
                    <a:pt x="4605" y="2523"/>
                  </a:lnTo>
                  <a:lnTo>
                    <a:pt x="4606" y="2523"/>
                  </a:lnTo>
                  <a:lnTo>
                    <a:pt x="4607" y="2524"/>
                  </a:lnTo>
                  <a:lnTo>
                    <a:pt x="4608" y="2524"/>
                  </a:lnTo>
                  <a:lnTo>
                    <a:pt x="4608" y="2524"/>
                  </a:lnTo>
                  <a:lnTo>
                    <a:pt x="4609" y="2525"/>
                  </a:lnTo>
                  <a:lnTo>
                    <a:pt x="4610" y="2525"/>
                  </a:lnTo>
                  <a:lnTo>
                    <a:pt x="4611" y="2525"/>
                  </a:lnTo>
                  <a:lnTo>
                    <a:pt x="4612" y="2525"/>
                  </a:lnTo>
                  <a:lnTo>
                    <a:pt x="4613" y="2526"/>
                  </a:lnTo>
                  <a:lnTo>
                    <a:pt x="4614" y="2526"/>
                  </a:lnTo>
                  <a:lnTo>
                    <a:pt x="4614" y="2526"/>
                  </a:lnTo>
                  <a:lnTo>
                    <a:pt x="4615" y="2526"/>
                  </a:lnTo>
                  <a:lnTo>
                    <a:pt x="4616" y="2526"/>
                  </a:lnTo>
                  <a:lnTo>
                    <a:pt x="4617" y="2526"/>
                  </a:lnTo>
                  <a:lnTo>
                    <a:pt x="4618" y="2526"/>
                  </a:lnTo>
                  <a:lnTo>
                    <a:pt x="4619" y="2526"/>
                  </a:lnTo>
                  <a:lnTo>
                    <a:pt x="4620" y="2526"/>
                  </a:lnTo>
                  <a:lnTo>
                    <a:pt x="4621" y="2526"/>
                  </a:lnTo>
                  <a:lnTo>
                    <a:pt x="4621" y="2526"/>
                  </a:lnTo>
                  <a:lnTo>
                    <a:pt x="4622" y="2526"/>
                  </a:lnTo>
                  <a:lnTo>
                    <a:pt x="4623" y="2525"/>
                  </a:lnTo>
                  <a:lnTo>
                    <a:pt x="4624" y="2525"/>
                  </a:lnTo>
                  <a:lnTo>
                    <a:pt x="4625" y="2525"/>
                  </a:lnTo>
                  <a:lnTo>
                    <a:pt x="4626" y="2525"/>
                  </a:lnTo>
                  <a:lnTo>
                    <a:pt x="4627" y="2525"/>
                  </a:lnTo>
                  <a:lnTo>
                    <a:pt x="4627" y="2524"/>
                  </a:lnTo>
                  <a:lnTo>
                    <a:pt x="4628" y="2524"/>
                  </a:lnTo>
                  <a:lnTo>
                    <a:pt x="4629" y="2524"/>
                  </a:lnTo>
                  <a:lnTo>
                    <a:pt x="4630" y="2523"/>
                  </a:lnTo>
                  <a:lnTo>
                    <a:pt x="4631" y="2523"/>
                  </a:lnTo>
                  <a:lnTo>
                    <a:pt x="4632" y="2522"/>
                  </a:lnTo>
                  <a:lnTo>
                    <a:pt x="4633" y="2522"/>
                  </a:lnTo>
                  <a:lnTo>
                    <a:pt x="4634" y="2521"/>
                  </a:lnTo>
                  <a:lnTo>
                    <a:pt x="4634" y="2521"/>
                  </a:lnTo>
                  <a:lnTo>
                    <a:pt x="4635" y="2520"/>
                  </a:lnTo>
                  <a:lnTo>
                    <a:pt x="4636" y="2520"/>
                  </a:lnTo>
                  <a:lnTo>
                    <a:pt x="4637" y="2519"/>
                  </a:lnTo>
                  <a:lnTo>
                    <a:pt x="4638" y="2519"/>
                  </a:lnTo>
                  <a:lnTo>
                    <a:pt x="4639" y="2518"/>
                  </a:lnTo>
                  <a:lnTo>
                    <a:pt x="4640" y="2517"/>
                  </a:lnTo>
                  <a:lnTo>
                    <a:pt x="4641" y="2517"/>
                  </a:lnTo>
                  <a:lnTo>
                    <a:pt x="4641" y="2516"/>
                  </a:lnTo>
                  <a:lnTo>
                    <a:pt x="4642" y="2515"/>
                  </a:lnTo>
                  <a:lnTo>
                    <a:pt x="4643" y="2514"/>
                  </a:lnTo>
                  <a:lnTo>
                    <a:pt x="4644" y="2514"/>
                  </a:lnTo>
                  <a:lnTo>
                    <a:pt x="4645" y="2513"/>
                  </a:lnTo>
                  <a:lnTo>
                    <a:pt x="4646" y="2512"/>
                  </a:lnTo>
                  <a:lnTo>
                    <a:pt x="4647" y="2511"/>
                  </a:lnTo>
                  <a:lnTo>
                    <a:pt x="4647" y="2510"/>
                  </a:lnTo>
                  <a:lnTo>
                    <a:pt x="4648" y="2509"/>
                  </a:lnTo>
                  <a:lnTo>
                    <a:pt x="4649" y="2508"/>
                  </a:lnTo>
                  <a:lnTo>
                    <a:pt x="4650" y="2507"/>
                  </a:lnTo>
                  <a:lnTo>
                    <a:pt x="4651" y="2506"/>
                  </a:lnTo>
                  <a:lnTo>
                    <a:pt x="4652" y="2505"/>
                  </a:lnTo>
                  <a:lnTo>
                    <a:pt x="4653" y="2504"/>
                  </a:lnTo>
                  <a:lnTo>
                    <a:pt x="4654" y="2503"/>
                  </a:lnTo>
                  <a:lnTo>
                    <a:pt x="4654" y="2502"/>
                  </a:lnTo>
                  <a:lnTo>
                    <a:pt x="4655" y="2501"/>
                  </a:lnTo>
                  <a:lnTo>
                    <a:pt x="4656" y="2499"/>
                  </a:lnTo>
                  <a:lnTo>
                    <a:pt x="4657" y="2498"/>
                  </a:lnTo>
                  <a:lnTo>
                    <a:pt x="4657" y="2498"/>
                  </a:lnTo>
                  <a:lnTo>
                    <a:pt x="4658" y="2497"/>
                  </a:lnTo>
                  <a:lnTo>
                    <a:pt x="4659" y="2496"/>
                  </a:lnTo>
                  <a:lnTo>
                    <a:pt x="4660" y="2494"/>
                  </a:lnTo>
                  <a:lnTo>
                    <a:pt x="4660" y="2493"/>
                  </a:lnTo>
                  <a:lnTo>
                    <a:pt x="4661" y="2492"/>
                  </a:lnTo>
                  <a:lnTo>
                    <a:pt x="4662" y="2491"/>
                  </a:lnTo>
                  <a:lnTo>
                    <a:pt x="4663" y="2489"/>
                  </a:lnTo>
                  <a:lnTo>
                    <a:pt x="4664" y="2488"/>
                  </a:lnTo>
                  <a:lnTo>
                    <a:pt x="4665" y="2487"/>
                  </a:lnTo>
                  <a:lnTo>
                    <a:pt x="4666" y="2486"/>
                  </a:lnTo>
                  <a:lnTo>
                    <a:pt x="4666" y="2484"/>
                  </a:lnTo>
                  <a:lnTo>
                    <a:pt x="4667" y="2483"/>
                  </a:lnTo>
                  <a:lnTo>
                    <a:pt x="4668" y="2482"/>
                  </a:lnTo>
                  <a:lnTo>
                    <a:pt x="4669" y="2480"/>
                  </a:lnTo>
                  <a:lnTo>
                    <a:pt x="4670" y="2479"/>
                  </a:lnTo>
                  <a:lnTo>
                    <a:pt x="4671" y="2478"/>
                  </a:lnTo>
                  <a:lnTo>
                    <a:pt x="4672" y="2477"/>
                  </a:lnTo>
                  <a:lnTo>
                    <a:pt x="4672" y="2475"/>
                  </a:lnTo>
                  <a:lnTo>
                    <a:pt x="4673" y="2474"/>
                  </a:lnTo>
                  <a:lnTo>
                    <a:pt x="4673" y="2474"/>
                  </a:lnTo>
                  <a:lnTo>
                    <a:pt x="4674" y="2473"/>
                  </a:lnTo>
                  <a:lnTo>
                    <a:pt x="4675" y="2471"/>
                  </a:lnTo>
                  <a:lnTo>
                    <a:pt x="4676" y="2470"/>
                  </a:lnTo>
                  <a:lnTo>
                    <a:pt x="4677" y="2469"/>
                  </a:lnTo>
                  <a:lnTo>
                    <a:pt x="4678" y="2467"/>
                  </a:lnTo>
                  <a:lnTo>
                    <a:pt x="4678" y="2466"/>
                  </a:lnTo>
                  <a:lnTo>
                    <a:pt x="4679" y="2465"/>
                  </a:lnTo>
                  <a:lnTo>
                    <a:pt x="4680" y="2463"/>
                  </a:lnTo>
                  <a:lnTo>
                    <a:pt x="4681" y="2462"/>
                  </a:lnTo>
                  <a:lnTo>
                    <a:pt x="4682" y="2461"/>
                  </a:lnTo>
                  <a:lnTo>
                    <a:pt x="4683" y="2459"/>
                  </a:lnTo>
                  <a:lnTo>
                    <a:pt x="4684" y="2458"/>
                  </a:lnTo>
                  <a:lnTo>
                    <a:pt x="4684" y="2457"/>
                  </a:lnTo>
                  <a:lnTo>
                    <a:pt x="4685" y="2455"/>
                  </a:lnTo>
                  <a:lnTo>
                    <a:pt x="4686" y="2454"/>
                  </a:lnTo>
                  <a:lnTo>
                    <a:pt x="4687" y="2453"/>
                  </a:lnTo>
                  <a:lnTo>
                    <a:pt x="4688" y="2451"/>
                  </a:lnTo>
                  <a:lnTo>
                    <a:pt x="4689" y="2450"/>
                  </a:lnTo>
                  <a:lnTo>
                    <a:pt x="4689" y="2449"/>
                  </a:lnTo>
                  <a:lnTo>
                    <a:pt x="4690" y="2447"/>
                  </a:lnTo>
                  <a:lnTo>
                    <a:pt x="4691" y="2446"/>
                  </a:lnTo>
                  <a:lnTo>
                    <a:pt x="4692" y="2444"/>
                  </a:lnTo>
                  <a:lnTo>
                    <a:pt x="4693" y="2443"/>
                  </a:lnTo>
                  <a:lnTo>
                    <a:pt x="4694" y="2442"/>
                  </a:lnTo>
                  <a:lnTo>
                    <a:pt x="4695" y="2440"/>
                  </a:lnTo>
                  <a:lnTo>
                    <a:pt x="4695" y="2439"/>
                  </a:lnTo>
                  <a:lnTo>
                    <a:pt x="4696" y="2438"/>
                  </a:lnTo>
                  <a:lnTo>
                    <a:pt x="4697" y="2436"/>
                  </a:lnTo>
                  <a:lnTo>
                    <a:pt x="4698" y="2435"/>
                  </a:lnTo>
                  <a:lnTo>
                    <a:pt x="4699" y="2433"/>
                  </a:lnTo>
                  <a:lnTo>
                    <a:pt x="4700" y="2432"/>
                  </a:lnTo>
                  <a:lnTo>
                    <a:pt x="4701" y="2430"/>
                  </a:lnTo>
                  <a:lnTo>
                    <a:pt x="4701" y="2430"/>
                  </a:lnTo>
                  <a:lnTo>
                    <a:pt x="4701" y="2429"/>
                  </a:lnTo>
                  <a:lnTo>
                    <a:pt x="4702" y="2428"/>
                  </a:lnTo>
                  <a:lnTo>
                    <a:pt x="4703" y="2426"/>
                  </a:lnTo>
                  <a:lnTo>
                    <a:pt x="4704" y="2425"/>
                  </a:lnTo>
                  <a:lnTo>
                    <a:pt x="4705" y="2423"/>
                  </a:lnTo>
                  <a:lnTo>
                    <a:pt x="4706" y="2422"/>
                  </a:lnTo>
                  <a:lnTo>
                    <a:pt x="4707" y="2420"/>
                  </a:lnTo>
                  <a:lnTo>
                    <a:pt x="4708" y="2419"/>
                  </a:lnTo>
                  <a:lnTo>
                    <a:pt x="4708" y="2417"/>
                  </a:lnTo>
                  <a:lnTo>
                    <a:pt x="4709" y="2416"/>
                  </a:lnTo>
                  <a:lnTo>
                    <a:pt x="4710" y="2414"/>
                  </a:lnTo>
                  <a:lnTo>
                    <a:pt x="4711" y="2413"/>
                  </a:lnTo>
                  <a:lnTo>
                    <a:pt x="4712" y="2411"/>
                  </a:lnTo>
                  <a:lnTo>
                    <a:pt x="4713" y="2410"/>
                  </a:lnTo>
                  <a:lnTo>
                    <a:pt x="4714" y="2408"/>
                  </a:lnTo>
                  <a:lnTo>
                    <a:pt x="4715" y="2407"/>
                  </a:lnTo>
                  <a:lnTo>
                    <a:pt x="4715" y="2405"/>
                  </a:lnTo>
                  <a:lnTo>
                    <a:pt x="4716" y="2404"/>
                  </a:lnTo>
                  <a:lnTo>
                    <a:pt x="4717" y="2402"/>
                  </a:lnTo>
                  <a:lnTo>
                    <a:pt x="4718" y="2401"/>
                  </a:lnTo>
                  <a:lnTo>
                    <a:pt x="4719" y="2399"/>
                  </a:lnTo>
                  <a:lnTo>
                    <a:pt x="4720" y="2398"/>
                  </a:lnTo>
                  <a:lnTo>
                    <a:pt x="4721" y="2396"/>
                  </a:lnTo>
                  <a:lnTo>
                    <a:pt x="4722" y="2395"/>
                  </a:lnTo>
                  <a:lnTo>
                    <a:pt x="4722" y="2393"/>
                  </a:lnTo>
                  <a:lnTo>
                    <a:pt x="4723" y="2392"/>
                  </a:lnTo>
                  <a:lnTo>
                    <a:pt x="4724" y="2390"/>
                  </a:lnTo>
                  <a:lnTo>
                    <a:pt x="4725" y="2389"/>
                  </a:lnTo>
                  <a:lnTo>
                    <a:pt x="4726" y="2387"/>
                  </a:lnTo>
                  <a:lnTo>
                    <a:pt x="4727" y="2386"/>
                  </a:lnTo>
                  <a:lnTo>
                    <a:pt x="4728" y="2384"/>
                  </a:lnTo>
                  <a:lnTo>
                    <a:pt x="4729" y="2382"/>
                  </a:lnTo>
                  <a:lnTo>
                    <a:pt x="4729" y="2381"/>
                  </a:lnTo>
                  <a:lnTo>
                    <a:pt x="4730" y="2379"/>
                  </a:lnTo>
                  <a:lnTo>
                    <a:pt x="4731" y="2378"/>
                  </a:lnTo>
                  <a:lnTo>
                    <a:pt x="4732" y="2376"/>
                  </a:lnTo>
                  <a:lnTo>
                    <a:pt x="4733" y="2375"/>
                  </a:lnTo>
                  <a:lnTo>
                    <a:pt x="4734" y="2373"/>
                  </a:lnTo>
                  <a:lnTo>
                    <a:pt x="4735" y="2371"/>
                  </a:lnTo>
                  <a:lnTo>
                    <a:pt x="4736" y="2370"/>
                  </a:lnTo>
                  <a:lnTo>
                    <a:pt x="4736" y="2368"/>
                  </a:lnTo>
                  <a:lnTo>
                    <a:pt x="4737" y="2367"/>
                  </a:lnTo>
                  <a:lnTo>
                    <a:pt x="4738" y="2365"/>
                  </a:lnTo>
                  <a:lnTo>
                    <a:pt x="4739" y="2363"/>
                  </a:lnTo>
                  <a:lnTo>
                    <a:pt x="4740" y="2362"/>
                  </a:lnTo>
                  <a:lnTo>
                    <a:pt x="4741" y="2360"/>
                  </a:lnTo>
                  <a:lnTo>
                    <a:pt x="4742" y="2359"/>
                  </a:lnTo>
                  <a:lnTo>
                    <a:pt x="4742" y="2357"/>
                  </a:lnTo>
                  <a:lnTo>
                    <a:pt x="4743" y="2355"/>
                  </a:lnTo>
                  <a:lnTo>
                    <a:pt x="4744" y="2354"/>
                  </a:lnTo>
                  <a:lnTo>
                    <a:pt x="4745" y="2352"/>
                  </a:lnTo>
                  <a:lnTo>
                    <a:pt x="4746" y="2350"/>
                  </a:lnTo>
                  <a:lnTo>
                    <a:pt x="4747" y="2349"/>
                  </a:lnTo>
                  <a:lnTo>
                    <a:pt x="4748" y="2347"/>
                  </a:lnTo>
                  <a:lnTo>
                    <a:pt x="4749" y="2346"/>
                  </a:lnTo>
                  <a:lnTo>
                    <a:pt x="4749" y="2344"/>
                  </a:lnTo>
                  <a:lnTo>
                    <a:pt x="4750" y="2342"/>
                  </a:lnTo>
                  <a:lnTo>
                    <a:pt x="4751" y="2341"/>
                  </a:lnTo>
                  <a:lnTo>
                    <a:pt x="4752" y="2339"/>
                  </a:lnTo>
                  <a:lnTo>
                    <a:pt x="4753" y="2337"/>
                  </a:lnTo>
                  <a:lnTo>
                    <a:pt x="4754" y="2336"/>
                  </a:lnTo>
                  <a:lnTo>
                    <a:pt x="4755" y="2334"/>
                  </a:lnTo>
                  <a:lnTo>
                    <a:pt x="4756" y="2332"/>
                  </a:lnTo>
                  <a:lnTo>
                    <a:pt x="4756" y="2331"/>
                  </a:lnTo>
                  <a:lnTo>
                    <a:pt x="4757" y="2329"/>
                  </a:lnTo>
                  <a:lnTo>
                    <a:pt x="4758" y="2327"/>
                  </a:lnTo>
                  <a:lnTo>
                    <a:pt x="4759" y="2326"/>
                  </a:lnTo>
                  <a:lnTo>
                    <a:pt x="4760" y="2324"/>
                  </a:lnTo>
                  <a:lnTo>
                    <a:pt x="4761" y="2322"/>
                  </a:lnTo>
                  <a:lnTo>
                    <a:pt x="4762" y="2321"/>
                  </a:lnTo>
                  <a:lnTo>
                    <a:pt x="4763" y="2319"/>
                  </a:lnTo>
                  <a:lnTo>
                    <a:pt x="4763" y="2317"/>
                  </a:lnTo>
                  <a:lnTo>
                    <a:pt x="4764" y="2315"/>
                  </a:lnTo>
                  <a:lnTo>
                    <a:pt x="4765" y="2314"/>
                  </a:lnTo>
                  <a:lnTo>
                    <a:pt x="4766" y="2312"/>
                  </a:lnTo>
                  <a:lnTo>
                    <a:pt x="4767" y="2310"/>
                  </a:lnTo>
                  <a:lnTo>
                    <a:pt x="4768" y="2309"/>
                  </a:lnTo>
                  <a:lnTo>
                    <a:pt x="4769" y="2307"/>
                  </a:lnTo>
                  <a:lnTo>
                    <a:pt x="4770" y="2305"/>
                  </a:lnTo>
                  <a:lnTo>
                    <a:pt x="4770" y="2303"/>
                  </a:lnTo>
                  <a:lnTo>
                    <a:pt x="4771" y="2302"/>
                  </a:lnTo>
                  <a:lnTo>
                    <a:pt x="4772" y="2300"/>
                  </a:lnTo>
                  <a:lnTo>
                    <a:pt x="4773" y="2298"/>
                  </a:lnTo>
                  <a:lnTo>
                    <a:pt x="4774" y="2296"/>
                  </a:lnTo>
                  <a:lnTo>
                    <a:pt x="4775" y="2295"/>
                  </a:lnTo>
                  <a:lnTo>
                    <a:pt x="4776" y="2293"/>
                  </a:lnTo>
                  <a:lnTo>
                    <a:pt x="4777" y="2291"/>
                  </a:lnTo>
                  <a:lnTo>
                    <a:pt x="4777" y="2289"/>
                  </a:lnTo>
                  <a:lnTo>
                    <a:pt x="4778" y="2288"/>
                  </a:lnTo>
                  <a:lnTo>
                    <a:pt x="4779" y="2286"/>
                  </a:lnTo>
                  <a:lnTo>
                    <a:pt x="4780" y="2284"/>
                  </a:lnTo>
                  <a:lnTo>
                    <a:pt x="4781" y="2282"/>
                  </a:lnTo>
                  <a:lnTo>
                    <a:pt x="4782" y="2281"/>
                  </a:lnTo>
                  <a:lnTo>
                    <a:pt x="4783" y="2279"/>
                  </a:lnTo>
                  <a:lnTo>
                    <a:pt x="4784" y="2277"/>
                  </a:lnTo>
                  <a:lnTo>
                    <a:pt x="4784" y="2275"/>
                  </a:lnTo>
                  <a:lnTo>
                    <a:pt x="4785" y="2273"/>
                  </a:lnTo>
                  <a:lnTo>
                    <a:pt x="4786" y="2272"/>
                  </a:lnTo>
                  <a:lnTo>
                    <a:pt x="4787" y="2270"/>
                  </a:lnTo>
                  <a:lnTo>
                    <a:pt x="4788" y="2268"/>
                  </a:lnTo>
                  <a:lnTo>
                    <a:pt x="4789" y="2266"/>
                  </a:lnTo>
                  <a:lnTo>
                    <a:pt x="4790" y="2264"/>
                  </a:lnTo>
                  <a:lnTo>
                    <a:pt x="4791" y="2263"/>
                  </a:lnTo>
                  <a:lnTo>
                    <a:pt x="4791" y="2261"/>
                  </a:lnTo>
                  <a:lnTo>
                    <a:pt x="4792" y="2259"/>
                  </a:lnTo>
                  <a:lnTo>
                    <a:pt x="4793" y="2257"/>
                  </a:lnTo>
                  <a:lnTo>
                    <a:pt x="4794" y="2255"/>
                  </a:lnTo>
                  <a:lnTo>
                    <a:pt x="4795" y="2254"/>
                  </a:lnTo>
                  <a:lnTo>
                    <a:pt x="4796" y="2252"/>
                  </a:lnTo>
                  <a:lnTo>
                    <a:pt x="4797" y="2250"/>
                  </a:lnTo>
                  <a:lnTo>
                    <a:pt x="4798" y="2248"/>
                  </a:lnTo>
                  <a:lnTo>
                    <a:pt x="4798" y="2246"/>
                  </a:lnTo>
                  <a:lnTo>
                    <a:pt x="4799" y="2244"/>
                  </a:lnTo>
                  <a:lnTo>
                    <a:pt x="4800" y="2242"/>
                  </a:lnTo>
                  <a:lnTo>
                    <a:pt x="4801" y="2241"/>
                  </a:lnTo>
                  <a:lnTo>
                    <a:pt x="4802" y="2239"/>
                  </a:lnTo>
                  <a:lnTo>
                    <a:pt x="4803" y="2237"/>
                  </a:lnTo>
                  <a:lnTo>
                    <a:pt x="4804" y="2235"/>
                  </a:lnTo>
                  <a:lnTo>
                    <a:pt x="4804" y="2233"/>
                  </a:lnTo>
                  <a:lnTo>
                    <a:pt x="4804" y="2233"/>
                  </a:lnTo>
                  <a:lnTo>
                    <a:pt x="4805" y="2231"/>
                  </a:lnTo>
                  <a:lnTo>
                    <a:pt x="4806" y="2229"/>
                  </a:lnTo>
                  <a:lnTo>
                    <a:pt x="4807" y="2228"/>
                  </a:lnTo>
                  <a:lnTo>
                    <a:pt x="4808" y="2226"/>
                  </a:lnTo>
                  <a:lnTo>
                    <a:pt x="4809" y="2224"/>
                  </a:lnTo>
                  <a:lnTo>
                    <a:pt x="4810" y="2222"/>
                  </a:lnTo>
                  <a:lnTo>
                    <a:pt x="4811" y="2220"/>
                  </a:lnTo>
                  <a:lnTo>
                    <a:pt x="4811" y="2218"/>
                  </a:lnTo>
                  <a:lnTo>
                    <a:pt x="4812" y="2216"/>
                  </a:lnTo>
                  <a:lnTo>
                    <a:pt x="4813" y="2214"/>
                  </a:lnTo>
                  <a:lnTo>
                    <a:pt x="4814" y="2212"/>
                  </a:lnTo>
                  <a:lnTo>
                    <a:pt x="4815" y="2210"/>
                  </a:lnTo>
                  <a:lnTo>
                    <a:pt x="4816" y="2209"/>
                  </a:lnTo>
                  <a:lnTo>
                    <a:pt x="4817" y="2207"/>
                  </a:lnTo>
                  <a:lnTo>
                    <a:pt x="4818" y="2205"/>
                  </a:lnTo>
                  <a:lnTo>
                    <a:pt x="4818" y="2203"/>
                  </a:lnTo>
                  <a:lnTo>
                    <a:pt x="4819" y="2201"/>
                  </a:lnTo>
                  <a:lnTo>
                    <a:pt x="4820" y="2199"/>
                  </a:lnTo>
                  <a:lnTo>
                    <a:pt x="4821" y="2197"/>
                  </a:lnTo>
                  <a:lnTo>
                    <a:pt x="4822" y="2195"/>
                  </a:lnTo>
                  <a:lnTo>
                    <a:pt x="4823" y="2193"/>
                  </a:lnTo>
                  <a:lnTo>
                    <a:pt x="4824" y="2191"/>
                  </a:lnTo>
                  <a:lnTo>
                    <a:pt x="4825" y="2189"/>
                  </a:lnTo>
                  <a:lnTo>
                    <a:pt x="4825" y="2187"/>
                  </a:lnTo>
                  <a:lnTo>
                    <a:pt x="4826" y="2185"/>
                  </a:lnTo>
                  <a:lnTo>
                    <a:pt x="4827" y="2183"/>
                  </a:lnTo>
                  <a:lnTo>
                    <a:pt x="4828" y="2181"/>
                  </a:lnTo>
                  <a:lnTo>
                    <a:pt x="4829" y="2179"/>
                  </a:lnTo>
                  <a:lnTo>
                    <a:pt x="4830" y="2177"/>
                  </a:lnTo>
                  <a:lnTo>
                    <a:pt x="4831" y="2175"/>
                  </a:lnTo>
                  <a:lnTo>
                    <a:pt x="4832" y="2173"/>
                  </a:lnTo>
                  <a:lnTo>
                    <a:pt x="4832" y="2171"/>
                  </a:lnTo>
                  <a:lnTo>
                    <a:pt x="4833" y="2169"/>
                  </a:lnTo>
                  <a:lnTo>
                    <a:pt x="4834" y="2167"/>
                  </a:lnTo>
                  <a:lnTo>
                    <a:pt x="4835" y="2165"/>
                  </a:lnTo>
                  <a:lnTo>
                    <a:pt x="4836" y="2163"/>
                  </a:lnTo>
                  <a:lnTo>
                    <a:pt x="4837" y="2161"/>
                  </a:lnTo>
                  <a:lnTo>
                    <a:pt x="4838" y="2159"/>
                  </a:lnTo>
                  <a:lnTo>
                    <a:pt x="4839" y="2157"/>
                  </a:lnTo>
                  <a:lnTo>
                    <a:pt x="4839" y="2155"/>
                  </a:lnTo>
                  <a:lnTo>
                    <a:pt x="4840" y="2153"/>
                  </a:lnTo>
                  <a:lnTo>
                    <a:pt x="4841" y="2151"/>
                  </a:lnTo>
                  <a:lnTo>
                    <a:pt x="4842" y="2149"/>
                  </a:lnTo>
                  <a:lnTo>
                    <a:pt x="4843" y="2147"/>
                  </a:lnTo>
                  <a:lnTo>
                    <a:pt x="4844" y="2145"/>
                  </a:lnTo>
                  <a:lnTo>
                    <a:pt x="4845" y="2143"/>
                  </a:lnTo>
                  <a:lnTo>
                    <a:pt x="4846" y="2141"/>
                  </a:lnTo>
                  <a:lnTo>
                    <a:pt x="4846" y="2139"/>
                  </a:lnTo>
                  <a:lnTo>
                    <a:pt x="4847" y="2137"/>
                  </a:lnTo>
                  <a:lnTo>
                    <a:pt x="4848" y="2135"/>
                  </a:lnTo>
                  <a:lnTo>
                    <a:pt x="4849" y="2133"/>
                  </a:lnTo>
                  <a:lnTo>
                    <a:pt x="4850" y="2131"/>
                  </a:lnTo>
                  <a:lnTo>
                    <a:pt x="4851" y="2129"/>
                  </a:lnTo>
                  <a:lnTo>
                    <a:pt x="4852" y="2127"/>
                  </a:lnTo>
                  <a:lnTo>
                    <a:pt x="4853" y="2125"/>
                  </a:lnTo>
                  <a:lnTo>
                    <a:pt x="4853" y="2123"/>
                  </a:lnTo>
                  <a:lnTo>
                    <a:pt x="4854" y="2121"/>
                  </a:lnTo>
                  <a:lnTo>
                    <a:pt x="4855" y="2119"/>
                  </a:lnTo>
                  <a:lnTo>
                    <a:pt x="4856" y="2116"/>
                  </a:lnTo>
                  <a:lnTo>
                    <a:pt x="4857" y="2114"/>
                  </a:lnTo>
                  <a:lnTo>
                    <a:pt x="4858" y="2112"/>
                  </a:lnTo>
                  <a:lnTo>
                    <a:pt x="4859" y="2110"/>
                  </a:lnTo>
                  <a:lnTo>
                    <a:pt x="4859" y="2108"/>
                  </a:lnTo>
                  <a:lnTo>
                    <a:pt x="4860" y="2106"/>
                  </a:lnTo>
                  <a:lnTo>
                    <a:pt x="4861" y="2104"/>
                  </a:lnTo>
                  <a:lnTo>
                    <a:pt x="4862" y="2102"/>
                  </a:lnTo>
                  <a:lnTo>
                    <a:pt x="4863" y="2100"/>
                  </a:lnTo>
                  <a:lnTo>
                    <a:pt x="4864" y="2098"/>
                  </a:lnTo>
                  <a:lnTo>
                    <a:pt x="4865" y="2095"/>
                  </a:lnTo>
                  <a:lnTo>
                    <a:pt x="4866" y="2093"/>
                  </a:lnTo>
                  <a:lnTo>
                    <a:pt x="4866" y="2091"/>
                  </a:lnTo>
                  <a:lnTo>
                    <a:pt x="4867" y="2089"/>
                  </a:lnTo>
                  <a:lnTo>
                    <a:pt x="4868" y="2087"/>
                  </a:lnTo>
                  <a:lnTo>
                    <a:pt x="4869" y="2085"/>
                  </a:lnTo>
                  <a:lnTo>
                    <a:pt x="4870" y="2083"/>
                  </a:lnTo>
                  <a:lnTo>
                    <a:pt x="4871" y="2081"/>
                  </a:lnTo>
                  <a:lnTo>
                    <a:pt x="4872" y="2078"/>
                  </a:lnTo>
                  <a:lnTo>
                    <a:pt x="4873" y="2076"/>
                  </a:lnTo>
                  <a:lnTo>
                    <a:pt x="4873" y="2074"/>
                  </a:lnTo>
                  <a:lnTo>
                    <a:pt x="4874" y="2072"/>
                  </a:lnTo>
                  <a:lnTo>
                    <a:pt x="4875" y="2070"/>
                  </a:lnTo>
                  <a:lnTo>
                    <a:pt x="4876" y="2068"/>
                  </a:lnTo>
                  <a:lnTo>
                    <a:pt x="4877" y="2065"/>
                  </a:lnTo>
                  <a:lnTo>
                    <a:pt x="4878" y="2063"/>
                  </a:lnTo>
                  <a:lnTo>
                    <a:pt x="4879" y="2061"/>
                  </a:lnTo>
                  <a:lnTo>
                    <a:pt x="4880" y="2059"/>
                  </a:lnTo>
                  <a:lnTo>
                    <a:pt x="4880" y="2057"/>
                  </a:lnTo>
                  <a:lnTo>
                    <a:pt x="4881" y="2055"/>
                  </a:lnTo>
                  <a:lnTo>
                    <a:pt x="4882" y="2052"/>
                  </a:lnTo>
                  <a:lnTo>
                    <a:pt x="4883" y="2050"/>
                  </a:lnTo>
                  <a:lnTo>
                    <a:pt x="4884" y="2048"/>
                  </a:lnTo>
                  <a:lnTo>
                    <a:pt x="4885" y="2046"/>
                  </a:lnTo>
                  <a:lnTo>
                    <a:pt x="4886" y="2044"/>
                  </a:lnTo>
                  <a:lnTo>
                    <a:pt x="4887" y="2041"/>
                  </a:lnTo>
                  <a:lnTo>
                    <a:pt x="4887" y="2039"/>
                  </a:lnTo>
                  <a:lnTo>
                    <a:pt x="4888" y="2037"/>
                  </a:lnTo>
                  <a:lnTo>
                    <a:pt x="4889" y="2035"/>
                  </a:lnTo>
                  <a:lnTo>
                    <a:pt x="4890" y="2033"/>
                  </a:lnTo>
                  <a:lnTo>
                    <a:pt x="4891" y="2030"/>
                  </a:lnTo>
                  <a:lnTo>
                    <a:pt x="4892" y="2028"/>
                  </a:lnTo>
                  <a:lnTo>
                    <a:pt x="4893" y="2026"/>
                  </a:lnTo>
                  <a:lnTo>
                    <a:pt x="4894" y="2024"/>
                  </a:lnTo>
                  <a:lnTo>
                    <a:pt x="4894" y="2021"/>
                  </a:lnTo>
                  <a:lnTo>
                    <a:pt x="4895" y="2019"/>
                  </a:lnTo>
                  <a:lnTo>
                    <a:pt x="4896" y="2017"/>
                  </a:lnTo>
                  <a:lnTo>
                    <a:pt x="4897" y="2015"/>
                  </a:lnTo>
                  <a:lnTo>
                    <a:pt x="4898" y="2012"/>
                  </a:lnTo>
                  <a:lnTo>
                    <a:pt x="4899" y="2010"/>
                  </a:lnTo>
                  <a:lnTo>
                    <a:pt x="4900" y="2008"/>
                  </a:lnTo>
                  <a:lnTo>
                    <a:pt x="4901" y="2006"/>
                  </a:lnTo>
                  <a:lnTo>
                    <a:pt x="4901" y="2003"/>
                  </a:lnTo>
                  <a:lnTo>
                    <a:pt x="4902" y="2001"/>
                  </a:lnTo>
                  <a:lnTo>
                    <a:pt x="4903" y="1999"/>
                  </a:lnTo>
                  <a:lnTo>
                    <a:pt x="4904" y="1997"/>
                  </a:lnTo>
                  <a:lnTo>
                    <a:pt x="4905" y="1994"/>
                  </a:lnTo>
                  <a:lnTo>
                    <a:pt x="4906" y="1992"/>
                  </a:lnTo>
                  <a:lnTo>
                    <a:pt x="4907" y="1990"/>
                  </a:lnTo>
                  <a:lnTo>
                    <a:pt x="4908" y="1987"/>
                  </a:lnTo>
                  <a:lnTo>
                    <a:pt x="4908" y="1985"/>
                  </a:lnTo>
                  <a:lnTo>
                    <a:pt x="4908" y="1985"/>
                  </a:lnTo>
                  <a:lnTo>
                    <a:pt x="4909" y="1983"/>
                  </a:lnTo>
                  <a:lnTo>
                    <a:pt x="4910" y="1980"/>
                  </a:lnTo>
                  <a:lnTo>
                    <a:pt x="4911" y="1978"/>
                  </a:lnTo>
                  <a:lnTo>
                    <a:pt x="4912" y="1976"/>
                  </a:lnTo>
                  <a:lnTo>
                    <a:pt x="4913" y="1974"/>
                  </a:lnTo>
                  <a:lnTo>
                    <a:pt x="4914" y="1971"/>
                  </a:lnTo>
                  <a:lnTo>
                    <a:pt x="4915" y="1969"/>
                  </a:lnTo>
                  <a:lnTo>
                    <a:pt x="4915" y="1967"/>
                  </a:lnTo>
                  <a:lnTo>
                    <a:pt x="4916" y="1964"/>
                  </a:lnTo>
                  <a:lnTo>
                    <a:pt x="4917" y="1962"/>
                  </a:lnTo>
                  <a:lnTo>
                    <a:pt x="4918" y="1960"/>
                  </a:lnTo>
                  <a:lnTo>
                    <a:pt x="4919" y="1957"/>
                  </a:lnTo>
                  <a:lnTo>
                    <a:pt x="4920" y="1955"/>
                  </a:lnTo>
                  <a:lnTo>
                    <a:pt x="4921" y="1953"/>
                  </a:lnTo>
                  <a:lnTo>
                    <a:pt x="4921" y="1950"/>
                  </a:lnTo>
                  <a:lnTo>
                    <a:pt x="4922" y="1948"/>
                  </a:lnTo>
                  <a:lnTo>
                    <a:pt x="4923" y="1946"/>
                  </a:lnTo>
                  <a:lnTo>
                    <a:pt x="4924" y="1943"/>
                  </a:lnTo>
                  <a:lnTo>
                    <a:pt x="4925" y="1941"/>
                  </a:lnTo>
                  <a:lnTo>
                    <a:pt x="4926" y="1938"/>
                  </a:lnTo>
                  <a:lnTo>
                    <a:pt x="4927" y="1936"/>
                  </a:lnTo>
                  <a:lnTo>
                    <a:pt x="4928" y="1934"/>
                  </a:lnTo>
                  <a:lnTo>
                    <a:pt x="4928" y="1931"/>
                  </a:lnTo>
                  <a:lnTo>
                    <a:pt x="4929" y="1929"/>
                  </a:lnTo>
                  <a:lnTo>
                    <a:pt x="4930" y="1927"/>
                  </a:lnTo>
                  <a:lnTo>
                    <a:pt x="4931" y="1924"/>
                  </a:lnTo>
                  <a:lnTo>
                    <a:pt x="4932" y="1922"/>
                  </a:lnTo>
                  <a:lnTo>
                    <a:pt x="4933" y="1919"/>
                  </a:lnTo>
                  <a:lnTo>
                    <a:pt x="4934" y="1917"/>
                  </a:lnTo>
                  <a:lnTo>
                    <a:pt x="4935" y="1915"/>
                  </a:lnTo>
                  <a:lnTo>
                    <a:pt x="4935" y="1912"/>
                  </a:lnTo>
                  <a:lnTo>
                    <a:pt x="4936" y="1910"/>
                  </a:lnTo>
                  <a:lnTo>
                    <a:pt x="4937" y="1907"/>
                  </a:lnTo>
                  <a:lnTo>
                    <a:pt x="4938" y="1905"/>
                  </a:lnTo>
                  <a:lnTo>
                    <a:pt x="4939" y="1902"/>
                  </a:lnTo>
                  <a:lnTo>
                    <a:pt x="4940" y="1900"/>
                  </a:lnTo>
                  <a:lnTo>
                    <a:pt x="4941" y="1898"/>
                  </a:lnTo>
                  <a:lnTo>
                    <a:pt x="4942" y="1895"/>
                  </a:lnTo>
                  <a:lnTo>
                    <a:pt x="4942" y="1893"/>
                  </a:lnTo>
                  <a:lnTo>
                    <a:pt x="4943" y="1890"/>
                  </a:lnTo>
                  <a:lnTo>
                    <a:pt x="4944" y="1888"/>
                  </a:lnTo>
                  <a:lnTo>
                    <a:pt x="4945" y="1885"/>
                  </a:lnTo>
                  <a:lnTo>
                    <a:pt x="4946" y="1883"/>
                  </a:lnTo>
                  <a:lnTo>
                    <a:pt x="4947" y="1881"/>
                  </a:lnTo>
                  <a:lnTo>
                    <a:pt x="4948" y="1878"/>
                  </a:lnTo>
                  <a:lnTo>
                    <a:pt x="4949" y="1876"/>
                  </a:lnTo>
                  <a:lnTo>
                    <a:pt x="4949" y="1873"/>
                  </a:lnTo>
                  <a:lnTo>
                    <a:pt x="4950" y="1871"/>
                  </a:lnTo>
                  <a:lnTo>
                    <a:pt x="4951" y="1868"/>
                  </a:lnTo>
                  <a:lnTo>
                    <a:pt x="4952" y="1866"/>
                  </a:lnTo>
                  <a:lnTo>
                    <a:pt x="4953" y="1863"/>
                  </a:lnTo>
                  <a:lnTo>
                    <a:pt x="4954" y="1861"/>
                  </a:lnTo>
                  <a:lnTo>
                    <a:pt x="4955" y="1858"/>
                  </a:lnTo>
                  <a:lnTo>
                    <a:pt x="4956" y="1856"/>
                  </a:lnTo>
                  <a:lnTo>
                    <a:pt x="4956" y="1853"/>
                  </a:lnTo>
                  <a:lnTo>
                    <a:pt x="4957" y="1851"/>
                  </a:lnTo>
                  <a:lnTo>
                    <a:pt x="4958" y="1848"/>
                  </a:lnTo>
                  <a:lnTo>
                    <a:pt x="4959" y="1846"/>
                  </a:lnTo>
                  <a:lnTo>
                    <a:pt x="4960" y="1843"/>
                  </a:lnTo>
                  <a:lnTo>
                    <a:pt x="4961" y="1841"/>
                  </a:lnTo>
                  <a:lnTo>
                    <a:pt x="4962" y="1838"/>
                  </a:lnTo>
                  <a:lnTo>
                    <a:pt x="4963" y="1836"/>
                  </a:lnTo>
                  <a:lnTo>
                    <a:pt x="4963" y="1833"/>
                  </a:lnTo>
                  <a:lnTo>
                    <a:pt x="4964" y="1831"/>
                  </a:lnTo>
                  <a:lnTo>
                    <a:pt x="4965" y="1828"/>
                  </a:lnTo>
                  <a:lnTo>
                    <a:pt x="4966" y="1826"/>
                  </a:lnTo>
                  <a:lnTo>
                    <a:pt x="4967" y="1823"/>
                  </a:lnTo>
                  <a:lnTo>
                    <a:pt x="4968" y="1821"/>
                  </a:lnTo>
                  <a:lnTo>
                    <a:pt x="4969" y="1818"/>
                  </a:lnTo>
                  <a:lnTo>
                    <a:pt x="4970" y="1815"/>
                  </a:lnTo>
                  <a:lnTo>
                    <a:pt x="4970" y="1813"/>
                  </a:lnTo>
                  <a:lnTo>
                    <a:pt x="4971" y="1810"/>
                  </a:lnTo>
                  <a:lnTo>
                    <a:pt x="4972" y="1808"/>
                  </a:lnTo>
                  <a:lnTo>
                    <a:pt x="4973" y="1805"/>
                  </a:lnTo>
                  <a:lnTo>
                    <a:pt x="4974" y="1803"/>
                  </a:lnTo>
                  <a:lnTo>
                    <a:pt x="4975" y="1800"/>
                  </a:lnTo>
                  <a:lnTo>
                    <a:pt x="4976" y="1798"/>
                  </a:lnTo>
                  <a:lnTo>
                    <a:pt x="4977" y="1795"/>
                  </a:lnTo>
                  <a:lnTo>
                    <a:pt x="4977" y="1792"/>
                  </a:lnTo>
                  <a:lnTo>
                    <a:pt x="4978" y="1790"/>
                  </a:lnTo>
                  <a:lnTo>
                    <a:pt x="4979" y="1787"/>
                  </a:lnTo>
                  <a:lnTo>
                    <a:pt x="4980" y="1785"/>
                  </a:lnTo>
                  <a:lnTo>
                    <a:pt x="4981" y="1782"/>
                  </a:lnTo>
                  <a:lnTo>
                    <a:pt x="4982" y="1779"/>
                  </a:lnTo>
                  <a:lnTo>
                    <a:pt x="4983" y="1777"/>
                  </a:lnTo>
                  <a:lnTo>
                    <a:pt x="4983" y="1774"/>
                  </a:lnTo>
                  <a:lnTo>
                    <a:pt x="4984" y="1772"/>
                  </a:lnTo>
                  <a:lnTo>
                    <a:pt x="4985" y="1769"/>
                  </a:lnTo>
                  <a:lnTo>
                    <a:pt x="4986" y="1766"/>
                  </a:lnTo>
                  <a:lnTo>
                    <a:pt x="4987" y="1764"/>
                  </a:lnTo>
                  <a:lnTo>
                    <a:pt x="4988" y="1761"/>
                  </a:lnTo>
                  <a:lnTo>
                    <a:pt x="4989" y="1759"/>
                  </a:lnTo>
                  <a:lnTo>
                    <a:pt x="4990" y="1756"/>
                  </a:lnTo>
                  <a:lnTo>
                    <a:pt x="4990" y="1753"/>
                  </a:lnTo>
                  <a:lnTo>
                    <a:pt x="4991" y="1751"/>
                  </a:lnTo>
                  <a:lnTo>
                    <a:pt x="4992" y="1748"/>
                  </a:lnTo>
                  <a:lnTo>
                    <a:pt x="4993" y="1745"/>
                  </a:lnTo>
                  <a:lnTo>
                    <a:pt x="4994" y="1743"/>
                  </a:lnTo>
                  <a:lnTo>
                    <a:pt x="4995" y="1740"/>
                  </a:lnTo>
                  <a:lnTo>
                    <a:pt x="4996" y="1737"/>
                  </a:lnTo>
                  <a:lnTo>
                    <a:pt x="4997" y="1735"/>
                  </a:lnTo>
                  <a:lnTo>
                    <a:pt x="4997" y="1732"/>
                  </a:lnTo>
                  <a:lnTo>
                    <a:pt x="4998" y="1729"/>
                  </a:lnTo>
                  <a:lnTo>
                    <a:pt x="4999" y="1727"/>
                  </a:lnTo>
                  <a:lnTo>
                    <a:pt x="5000" y="1724"/>
                  </a:lnTo>
                  <a:lnTo>
                    <a:pt x="5001" y="1721"/>
                  </a:lnTo>
                  <a:lnTo>
                    <a:pt x="5002" y="1719"/>
                  </a:lnTo>
                  <a:lnTo>
                    <a:pt x="5003" y="1716"/>
                  </a:lnTo>
                  <a:lnTo>
                    <a:pt x="5004" y="1713"/>
                  </a:lnTo>
                  <a:lnTo>
                    <a:pt x="5004" y="1711"/>
                  </a:lnTo>
                  <a:lnTo>
                    <a:pt x="5005" y="1708"/>
                  </a:lnTo>
                  <a:lnTo>
                    <a:pt x="5006" y="1705"/>
                  </a:lnTo>
                  <a:lnTo>
                    <a:pt x="5007" y="1703"/>
                  </a:lnTo>
                  <a:lnTo>
                    <a:pt x="5008" y="1700"/>
                  </a:lnTo>
                  <a:lnTo>
                    <a:pt x="5009" y="1697"/>
                  </a:lnTo>
                  <a:lnTo>
                    <a:pt x="5010" y="1695"/>
                  </a:lnTo>
                  <a:lnTo>
                    <a:pt x="5011" y="1692"/>
                  </a:lnTo>
                  <a:lnTo>
                    <a:pt x="5011" y="1689"/>
                  </a:lnTo>
                  <a:lnTo>
                    <a:pt x="5012" y="1686"/>
                  </a:lnTo>
                  <a:lnTo>
                    <a:pt x="5012" y="1686"/>
                  </a:lnTo>
                  <a:lnTo>
                    <a:pt x="5013" y="1684"/>
                  </a:lnTo>
                  <a:lnTo>
                    <a:pt x="5014" y="1681"/>
                  </a:lnTo>
                  <a:lnTo>
                    <a:pt x="5015" y="1678"/>
                  </a:lnTo>
                  <a:lnTo>
                    <a:pt x="5016" y="1675"/>
                  </a:lnTo>
                  <a:lnTo>
                    <a:pt x="5017" y="1673"/>
                  </a:lnTo>
                  <a:lnTo>
                    <a:pt x="5018" y="1670"/>
                  </a:lnTo>
                  <a:lnTo>
                    <a:pt x="5018" y="1667"/>
                  </a:lnTo>
                  <a:lnTo>
                    <a:pt x="5019" y="1664"/>
                  </a:lnTo>
                  <a:lnTo>
                    <a:pt x="5020" y="1662"/>
                  </a:lnTo>
                  <a:lnTo>
                    <a:pt x="5021" y="1659"/>
                  </a:lnTo>
                  <a:lnTo>
                    <a:pt x="5022" y="1656"/>
                  </a:lnTo>
                  <a:lnTo>
                    <a:pt x="5023" y="1653"/>
                  </a:lnTo>
                  <a:lnTo>
                    <a:pt x="5024" y="1651"/>
                  </a:lnTo>
                  <a:lnTo>
                    <a:pt x="5025" y="1648"/>
                  </a:lnTo>
                  <a:lnTo>
                    <a:pt x="5025" y="1645"/>
                  </a:lnTo>
                  <a:lnTo>
                    <a:pt x="5026" y="1642"/>
                  </a:lnTo>
                  <a:lnTo>
                    <a:pt x="5027" y="1640"/>
                  </a:lnTo>
                  <a:lnTo>
                    <a:pt x="5028" y="1637"/>
                  </a:lnTo>
                  <a:lnTo>
                    <a:pt x="5029" y="1634"/>
                  </a:lnTo>
                  <a:lnTo>
                    <a:pt x="5030" y="1631"/>
                  </a:lnTo>
                  <a:lnTo>
                    <a:pt x="5031" y="1628"/>
                  </a:lnTo>
                  <a:lnTo>
                    <a:pt x="5032" y="1626"/>
                  </a:lnTo>
                  <a:lnTo>
                    <a:pt x="5032" y="1623"/>
                  </a:lnTo>
                  <a:lnTo>
                    <a:pt x="5033" y="1620"/>
                  </a:lnTo>
                  <a:lnTo>
                    <a:pt x="5034" y="1617"/>
                  </a:lnTo>
                  <a:lnTo>
                    <a:pt x="5035" y="1614"/>
                  </a:lnTo>
                  <a:lnTo>
                    <a:pt x="5036" y="1612"/>
                  </a:lnTo>
                  <a:lnTo>
                    <a:pt x="5037" y="1609"/>
                  </a:lnTo>
                  <a:lnTo>
                    <a:pt x="5038" y="1606"/>
                  </a:lnTo>
                  <a:lnTo>
                    <a:pt x="5039" y="1603"/>
                  </a:lnTo>
                  <a:lnTo>
                    <a:pt x="5039" y="1600"/>
                  </a:lnTo>
                  <a:lnTo>
                    <a:pt x="5040" y="1597"/>
                  </a:lnTo>
                  <a:lnTo>
                    <a:pt x="5041" y="1595"/>
                  </a:lnTo>
                  <a:lnTo>
                    <a:pt x="5042" y="1592"/>
                  </a:lnTo>
                  <a:lnTo>
                    <a:pt x="5043" y="1589"/>
                  </a:lnTo>
                  <a:lnTo>
                    <a:pt x="5044" y="1586"/>
                  </a:lnTo>
                  <a:lnTo>
                    <a:pt x="5045" y="1583"/>
                  </a:lnTo>
                  <a:lnTo>
                    <a:pt x="5045" y="1580"/>
                  </a:lnTo>
                  <a:lnTo>
                    <a:pt x="5046" y="1577"/>
                  </a:lnTo>
                  <a:lnTo>
                    <a:pt x="5047" y="1575"/>
                  </a:lnTo>
                  <a:lnTo>
                    <a:pt x="5048" y="1572"/>
                  </a:lnTo>
                  <a:lnTo>
                    <a:pt x="5049" y="1569"/>
                  </a:lnTo>
                  <a:lnTo>
                    <a:pt x="5050" y="1566"/>
                  </a:lnTo>
                  <a:lnTo>
                    <a:pt x="5051" y="1563"/>
                  </a:lnTo>
                  <a:lnTo>
                    <a:pt x="5052" y="1560"/>
                  </a:lnTo>
                  <a:lnTo>
                    <a:pt x="5052" y="1557"/>
                  </a:lnTo>
                  <a:lnTo>
                    <a:pt x="5053" y="1554"/>
                  </a:lnTo>
                  <a:lnTo>
                    <a:pt x="5054" y="1552"/>
                  </a:lnTo>
                  <a:lnTo>
                    <a:pt x="5055" y="1549"/>
                  </a:lnTo>
                  <a:lnTo>
                    <a:pt x="5056" y="1546"/>
                  </a:lnTo>
                  <a:lnTo>
                    <a:pt x="5057" y="1543"/>
                  </a:lnTo>
                  <a:lnTo>
                    <a:pt x="5058" y="1540"/>
                  </a:lnTo>
                  <a:lnTo>
                    <a:pt x="5059" y="1537"/>
                  </a:lnTo>
                  <a:lnTo>
                    <a:pt x="5059" y="1534"/>
                  </a:lnTo>
                  <a:lnTo>
                    <a:pt x="5060" y="1531"/>
                  </a:lnTo>
                  <a:lnTo>
                    <a:pt x="5061" y="1528"/>
                  </a:lnTo>
                  <a:lnTo>
                    <a:pt x="5062" y="1525"/>
                  </a:lnTo>
                  <a:lnTo>
                    <a:pt x="5063" y="1522"/>
                  </a:lnTo>
                  <a:lnTo>
                    <a:pt x="5064" y="1519"/>
                  </a:lnTo>
                  <a:lnTo>
                    <a:pt x="5065" y="1517"/>
                  </a:lnTo>
                  <a:lnTo>
                    <a:pt x="5066" y="1514"/>
                  </a:lnTo>
                  <a:lnTo>
                    <a:pt x="5066" y="1511"/>
                  </a:lnTo>
                  <a:lnTo>
                    <a:pt x="5067" y="1508"/>
                  </a:lnTo>
                  <a:lnTo>
                    <a:pt x="5068" y="1505"/>
                  </a:lnTo>
                  <a:lnTo>
                    <a:pt x="5069" y="1502"/>
                  </a:lnTo>
                  <a:lnTo>
                    <a:pt x="5070" y="1499"/>
                  </a:lnTo>
                  <a:lnTo>
                    <a:pt x="5071" y="1496"/>
                  </a:lnTo>
                  <a:lnTo>
                    <a:pt x="5072" y="1493"/>
                  </a:lnTo>
                  <a:lnTo>
                    <a:pt x="5073" y="1490"/>
                  </a:lnTo>
                  <a:lnTo>
                    <a:pt x="5073" y="1487"/>
                  </a:lnTo>
                  <a:lnTo>
                    <a:pt x="5074" y="1484"/>
                  </a:lnTo>
                  <a:lnTo>
                    <a:pt x="5075" y="1481"/>
                  </a:lnTo>
                  <a:lnTo>
                    <a:pt x="5076" y="1478"/>
                  </a:lnTo>
                  <a:lnTo>
                    <a:pt x="5077" y="1475"/>
                  </a:lnTo>
                  <a:lnTo>
                    <a:pt x="5078" y="1472"/>
                  </a:lnTo>
                  <a:lnTo>
                    <a:pt x="5079" y="1469"/>
                  </a:lnTo>
                  <a:lnTo>
                    <a:pt x="5080" y="1466"/>
                  </a:lnTo>
                  <a:lnTo>
                    <a:pt x="5080" y="1463"/>
                  </a:lnTo>
                  <a:lnTo>
                    <a:pt x="5081" y="1460"/>
                  </a:lnTo>
                  <a:lnTo>
                    <a:pt x="5082" y="1457"/>
                  </a:lnTo>
                  <a:lnTo>
                    <a:pt x="5083" y="1454"/>
                  </a:lnTo>
                  <a:lnTo>
                    <a:pt x="5084" y="1451"/>
                  </a:lnTo>
                  <a:lnTo>
                    <a:pt x="5085" y="1448"/>
                  </a:lnTo>
                  <a:lnTo>
                    <a:pt x="5086" y="1445"/>
                  </a:lnTo>
                  <a:lnTo>
                    <a:pt x="5087" y="1442"/>
                  </a:lnTo>
                  <a:lnTo>
                    <a:pt x="5087" y="1439"/>
                  </a:lnTo>
                  <a:lnTo>
                    <a:pt x="5088" y="1436"/>
                  </a:lnTo>
                  <a:lnTo>
                    <a:pt x="5089" y="1433"/>
                  </a:lnTo>
                  <a:lnTo>
                    <a:pt x="5090" y="1430"/>
                  </a:lnTo>
                  <a:lnTo>
                    <a:pt x="5091" y="1427"/>
                  </a:lnTo>
                  <a:lnTo>
                    <a:pt x="5092" y="1424"/>
                  </a:lnTo>
                  <a:lnTo>
                    <a:pt x="5093" y="1421"/>
                  </a:lnTo>
                  <a:lnTo>
                    <a:pt x="5094" y="1418"/>
                  </a:lnTo>
                  <a:lnTo>
                    <a:pt x="5094" y="1415"/>
                  </a:lnTo>
                  <a:lnTo>
                    <a:pt x="5095" y="1411"/>
                  </a:lnTo>
                  <a:lnTo>
                    <a:pt x="5096" y="1408"/>
                  </a:lnTo>
                  <a:lnTo>
                    <a:pt x="5097" y="1405"/>
                  </a:lnTo>
                  <a:lnTo>
                    <a:pt x="5098" y="1402"/>
                  </a:lnTo>
                  <a:lnTo>
                    <a:pt x="5099" y="1399"/>
                  </a:lnTo>
                  <a:lnTo>
                    <a:pt x="5100" y="1396"/>
                  </a:lnTo>
                  <a:lnTo>
                    <a:pt x="5101" y="1393"/>
                  </a:lnTo>
                  <a:lnTo>
                    <a:pt x="5101" y="1390"/>
                  </a:lnTo>
                  <a:lnTo>
                    <a:pt x="5102" y="1387"/>
                  </a:lnTo>
                  <a:lnTo>
                    <a:pt x="5103" y="1384"/>
                  </a:lnTo>
                  <a:lnTo>
                    <a:pt x="5104" y="1381"/>
                  </a:lnTo>
                  <a:lnTo>
                    <a:pt x="5105" y="1378"/>
                  </a:lnTo>
                  <a:lnTo>
                    <a:pt x="5106" y="1374"/>
                  </a:lnTo>
                  <a:lnTo>
                    <a:pt x="5107" y="1371"/>
                  </a:lnTo>
                  <a:lnTo>
                    <a:pt x="5107" y="1368"/>
                  </a:lnTo>
                  <a:lnTo>
                    <a:pt x="5108" y="1365"/>
                  </a:lnTo>
                  <a:lnTo>
                    <a:pt x="5109" y="1362"/>
                  </a:lnTo>
                  <a:lnTo>
                    <a:pt x="5110" y="1359"/>
                  </a:lnTo>
                  <a:lnTo>
                    <a:pt x="5111" y="1356"/>
                  </a:lnTo>
                  <a:lnTo>
                    <a:pt x="5112" y="1353"/>
                  </a:lnTo>
                  <a:lnTo>
                    <a:pt x="5113" y="1349"/>
                  </a:lnTo>
                  <a:lnTo>
                    <a:pt x="5114" y="1346"/>
                  </a:lnTo>
                  <a:lnTo>
                    <a:pt x="5114" y="1343"/>
                  </a:lnTo>
                  <a:lnTo>
                    <a:pt x="5115" y="1340"/>
                  </a:lnTo>
                  <a:lnTo>
                    <a:pt x="5116" y="1337"/>
                  </a:lnTo>
                  <a:lnTo>
                    <a:pt x="5116" y="1337"/>
                  </a:lnTo>
                  <a:lnTo>
                    <a:pt x="5117" y="1334"/>
                  </a:lnTo>
                  <a:lnTo>
                    <a:pt x="5118" y="1331"/>
                  </a:lnTo>
                  <a:lnTo>
                    <a:pt x="5119" y="1327"/>
                  </a:lnTo>
                  <a:lnTo>
                    <a:pt x="5120" y="1324"/>
                  </a:lnTo>
                  <a:lnTo>
                    <a:pt x="5121" y="1321"/>
                  </a:lnTo>
                  <a:lnTo>
                    <a:pt x="5121" y="1318"/>
                  </a:lnTo>
                  <a:lnTo>
                    <a:pt x="5122" y="1315"/>
                  </a:lnTo>
                  <a:lnTo>
                    <a:pt x="5123" y="1312"/>
                  </a:lnTo>
                  <a:lnTo>
                    <a:pt x="5124" y="1308"/>
                  </a:lnTo>
                  <a:lnTo>
                    <a:pt x="5125" y="1305"/>
                  </a:lnTo>
                  <a:lnTo>
                    <a:pt x="5126" y="1302"/>
                  </a:lnTo>
                  <a:lnTo>
                    <a:pt x="5127" y="1299"/>
                  </a:lnTo>
                  <a:lnTo>
                    <a:pt x="5128" y="1296"/>
                  </a:lnTo>
                  <a:lnTo>
                    <a:pt x="5128" y="1292"/>
                  </a:lnTo>
                  <a:lnTo>
                    <a:pt x="5129" y="1289"/>
                  </a:lnTo>
                  <a:lnTo>
                    <a:pt x="5130" y="1286"/>
                  </a:lnTo>
                  <a:lnTo>
                    <a:pt x="5131" y="1283"/>
                  </a:lnTo>
                  <a:lnTo>
                    <a:pt x="5132" y="1280"/>
                  </a:lnTo>
                  <a:lnTo>
                    <a:pt x="5133" y="1276"/>
                  </a:lnTo>
                  <a:lnTo>
                    <a:pt x="5134" y="1273"/>
                  </a:lnTo>
                  <a:lnTo>
                    <a:pt x="5135" y="1270"/>
                  </a:lnTo>
                  <a:lnTo>
                    <a:pt x="5135" y="1267"/>
                  </a:lnTo>
                  <a:lnTo>
                    <a:pt x="5136" y="1264"/>
                  </a:lnTo>
                  <a:lnTo>
                    <a:pt x="5137" y="1260"/>
                  </a:lnTo>
                  <a:lnTo>
                    <a:pt x="5138" y="1257"/>
                  </a:lnTo>
                  <a:lnTo>
                    <a:pt x="5139" y="1254"/>
                  </a:lnTo>
                  <a:lnTo>
                    <a:pt x="5140" y="1251"/>
                  </a:lnTo>
                  <a:lnTo>
                    <a:pt x="5141" y="1247"/>
                  </a:lnTo>
                  <a:lnTo>
                    <a:pt x="5142" y="1244"/>
                  </a:lnTo>
                  <a:lnTo>
                    <a:pt x="5142" y="1241"/>
                  </a:lnTo>
                  <a:lnTo>
                    <a:pt x="5143" y="1238"/>
                  </a:lnTo>
                  <a:lnTo>
                    <a:pt x="5144" y="1234"/>
                  </a:lnTo>
                  <a:lnTo>
                    <a:pt x="5145" y="1231"/>
                  </a:lnTo>
                  <a:lnTo>
                    <a:pt x="5146" y="1228"/>
                  </a:lnTo>
                  <a:lnTo>
                    <a:pt x="5147" y="1225"/>
                  </a:lnTo>
                  <a:lnTo>
                    <a:pt x="5148" y="1221"/>
                  </a:lnTo>
                  <a:lnTo>
                    <a:pt x="5149" y="1218"/>
                  </a:lnTo>
                  <a:lnTo>
                    <a:pt x="5149" y="1215"/>
                  </a:lnTo>
                  <a:lnTo>
                    <a:pt x="5150" y="1211"/>
                  </a:lnTo>
                  <a:lnTo>
                    <a:pt x="5151" y="1208"/>
                  </a:lnTo>
                  <a:lnTo>
                    <a:pt x="5152" y="1205"/>
                  </a:lnTo>
                  <a:lnTo>
                    <a:pt x="5153" y="1201"/>
                  </a:lnTo>
                  <a:lnTo>
                    <a:pt x="5154" y="1198"/>
                  </a:lnTo>
                  <a:lnTo>
                    <a:pt x="5155" y="1195"/>
                  </a:lnTo>
                  <a:lnTo>
                    <a:pt x="5156" y="1192"/>
                  </a:lnTo>
                  <a:lnTo>
                    <a:pt x="5156" y="1188"/>
                  </a:lnTo>
                  <a:lnTo>
                    <a:pt x="5157" y="1185"/>
                  </a:lnTo>
                  <a:lnTo>
                    <a:pt x="5158" y="1182"/>
                  </a:lnTo>
                  <a:lnTo>
                    <a:pt x="5159" y="1178"/>
                  </a:lnTo>
                  <a:lnTo>
                    <a:pt x="5160" y="1175"/>
                  </a:lnTo>
                  <a:lnTo>
                    <a:pt x="5161" y="1172"/>
                  </a:lnTo>
                  <a:lnTo>
                    <a:pt x="5162" y="1168"/>
                  </a:lnTo>
                  <a:lnTo>
                    <a:pt x="5163" y="1165"/>
                  </a:lnTo>
                  <a:lnTo>
                    <a:pt x="5163" y="1162"/>
                  </a:lnTo>
                  <a:lnTo>
                    <a:pt x="5164" y="1158"/>
                  </a:lnTo>
                  <a:lnTo>
                    <a:pt x="5165" y="1155"/>
                  </a:lnTo>
                  <a:lnTo>
                    <a:pt x="5166" y="1152"/>
                  </a:lnTo>
                  <a:lnTo>
                    <a:pt x="5167" y="1148"/>
                  </a:lnTo>
                  <a:lnTo>
                    <a:pt x="5168" y="1145"/>
                  </a:lnTo>
                  <a:lnTo>
                    <a:pt x="5169" y="1142"/>
                  </a:lnTo>
                  <a:lnTo>
                    <a:pt x="5169" y="1138"/>
                  </a:lnTo>
                  <a:lnTo>
                    <a:pt x="5170" y="1135"/>
                  </a:lnTo>
                  <a:lnTo>
                    <a:pt x="5171" y="1131"/>
                  </a:lnTo>
                  <a:lnTo>
                    <a:pt x="5172" y="1128"/>
                  </a:lnTo>
                  <a:lnTo>
                    <a:pt x="5173" y="1125"/>
                  </a:lnTo>
                  <a:lnTo>
                    <a:pt x="5174" y="1121"/>
                  </a:lnTo>
                  <a:lnTo>
                    <a:pt x="5175" y="1118"/>
                  </a:lnTo>
                  <a:lnTo>
                    <a:pt x="5176" y="1114"/>
                  </a:lnTo>
                  <a:lnTo>
                    <a:pt x="5176" y="1111"/>
                  </a:lnTo>
                  <a:lnTo>
                    <a:pt x="5177" y="1108"/>
                  </a:lnTo>
                  <a:lnTo>
                    <a:pt x="5178" y="1104"/>
                  </a:lnTo>
                  <a:lnTo>
                    <a:pt x="5179" y="1101"/>
                  </a:lnTo>
                  <a:lnTo>
                    <a:pt x="5180" y="1097"/>
                  </a:lnTo>
                  <a:lnTo>
                    <a:pt x="5181" y="1094"/>
                  </a:lnTo>
                  <a:lnTo>
                    <a:pt x="5182" y="1091"/>
                  </a:lnTo>
                  <a:lnTo>
                    <a:pt x="5183" y="1087"/>
                  </a:lnTo>
                  <a:lnTo>
                    <a:pt x="5183" y="1084"/>
                  </a:lnTo>
                  <a:lnTo>
                    <a:pt x="5184" y="1080"/>
                  </a:lnTo>
                  <a:lnTo>
                    <a:pt x="5185" y="1077"/>
                  </a:lnTo>
                  <a:lnTo>
                    <a:pt x="5186" y="1074"/>
                  </a:lnTo>
                  <a:lnTo>
                    <a:pt x="5187" y="1070"/>
                  </a:lnTo>
                  <a:lnTo>
                    <a:pt x="5188" y="1067"/>
                  </a:lnTo>
                  <a:lnTo>
                    <a:pt x="5189" y="1063"/>
                  </a:lnTo>
                  <a:lnTo>
                    <a:pt x="5190" y="1060"/>
                  </a:lnTo>
                  <a:lnTo>
                    <a:pt x="5190" y="1056"/>
                  </a:lnTo>
                  <a:lnTo>
                    <a:pt x="5191" y="1053"/>
                  </a:lnTo>
                  <a:lnTo>
                    <a:pt x="5192" y="1049"/>
                  </a:lnTo>
                  <a:lnTo>
                    <a:pt x="5193" y="1046"/>
                  </a:lnTo>
                  <a:lnTo>
                    <a:pt x="5194" y="1042"/>
                  </a:lnTo>
                  <a:lnTo>
                    <a:pt x="5195" y="1039"/>
                  </a:lnTo>
                  <a:lnTo>
                    <a:pt x="5196" y="1036"/>
                  </a:lnTo>
                  <a:lnTo>
                    <a:pt x="5197" y="1032"/>
                  </a:lnTo>
                  <a:lnTo>
                    <a:pt x="5197" y="1029"/>
                  </a:lnTo>
                  <a:lnTo>
                    <a:pt x="5198" y="1025"/>
                  </a:lnTo>
                  <a:lnTo>
                    <a:pt x="5199" y="1022"/>
                  </a:lnTo>
                  <a:lnTo>
                    <a:pt x="5200" y="1018"/>
                  </a:lnTo>
                  <a:lnTo>
                    <a:pt x="5201" y="1015"/>
                  </a:lnTo>
                  <a:lnTo>
                    <a:pt x="5202" y="1011"/>
                  </a:lnTo>
                  <a:lnTo>
                    <a:pt x="5203" y="1008"/>
                  </a:lnTo>
                  <a:lnTo>
                    <a:pt x="5204" y="1004"/>
                  </a:lnTo>
                  <a:lnTo>
                    <a:pt x="5204" y="1001"/>
                  </a:lnTo>
                  <a:lnTo>
                    <a:pt x="5205" y="997"/>
                  </a:lnTo>
                  <a:lnTo>
                    <a:pt x="5206" y="994"/>
                  </a:lnTo>
                  <a:lnTo>
                    <a:pt x="5207" y="990"/>
                  </a:lnTo>
                  <a:lnTo>
                    <a:pt x="5208" y="987"/>
                  </a:lnTo>
                  <a:lnTo>
                    <a:pt x="5209" y="983"/>
                  </a:lnTo>
                  <a:lnTo>
                    <a:pt x="5210" y="979"/>
                  </a:lnTo>
                  <a:lnTo>
                    <a:pt x="5211" y="976"/>
                  </a:lnTo>
                  <a:lnTo>
                    <a:pt x="5211" y="972"/>
                  </a:lnTo>
                  <a:lnTo>
                    <a:pt x="5212" y="969"/>
                  </a:lnTo>
                  <a:lnTo>
                    <a:pt x="5213" y="965"/>
                  </a:lnTo>
                  <a:lnTo>
                    <a:pt x="5214" y="962"/>
                  </a:lnTo>
                  <a:lnTo>
                    <a:pt x="5215" y="958"/>
                  </a:lnTo>
                  <a:lnTo>
                    <a:pt x="5216" y="955"/>
                  </a:lnTo>
                  <a:lnTo>
                    <a:pt x="5217" y="951"/>
                  </a:lnTo>
                  <a:lnTo>
                    <a:pt x="5218" y="948"/>
                  </a:lnTo>
                  <a:lnTo>
                    <a:pt x="5218" y="944"/>
                  </a:lnTo>
                  <a:lnTo>
                    <a:pt x="5219" y="940"/>
                  </a:lnTo>
                  <a:lnTo>
                    <a:pt x="5220" y="937"/>
                  </a:lnTo>
                  <a:lnTo>
                    <a:pt x="5220" y="937"/>
                  </a:lnTo>
                  <a:lnTo>
                    <a:pt x="5221" y="933"/>
                  </a:lnTo>
                  <a:lnTo>
                    <a:pt x="5222" y="930"/>
                  </a:lnTo>
                  <a:lnTo>
                    <a:pt x="5223" y="926"/>
                  </a:lnTo>
                  <a:lnTo>
                    <a:pt x="5224" y="923"/>
                  </a:lnTo>
                  <a:lnTo>
                    <a:pt x="5224" y="919"/>
                  </a:lnTo>
                  <a:lnTo>
                    <a:pt x="5225" y="916"/>
                  </a:lnTo>
                  <a:lnTo>
                    <a:pt x="5226" y="912"/>
                  </a:lnTo>
                  <a:lnTo>
                    <a:pt x="5227" y="909"/>
                  </a:lnTo>
                  <a:lnTo>
                    <a:pt x="5228" y="905"/>
                  </a:lnTo>
                  <a:lnTo>
                    <a:pt x="5229" y="902"/>
                  </a:lnTo>
                  <a:lnTo>
                    <a:pt x="5230" y="898"/>
                  </a:lnTo>
                  <a:lnTo>
                    <a:pt x="5230" y="895"/>
                  </a:lnTo>
                  <a:lnTo>
                    <a:pt x="5231" y="891"/>
                  </a:lnTo>
                  <a:lnTo>
                    <a:pt x="5232" y="888"/>
                  </a:lnTo>
                  <a:lnTo>
                    <a:pt x="5233" y="884"/>
                  </a:lnTo>
                  <a:lnTo>
                    <a:pt x="5234" y="880"/>
                  </a:lnTo>
                  <a:lnTo>
                    <a:pt x="5234" y="880"/>
                  </a:lnTo>
                  <a:lnTo>
                    <a:pt x="5235" y="877"/>
                  </a:lnTo>
                  <a:lnTo>
                    <a:pt x="5236" y="873"/>
                  </a:lnTo>
                  <a:lnTo>
                    <a:pt x="5236" y="870"/>
                  </a:lnTo>
                  <a:lnTo>
                    <a:pt x="5237" y="867"/>
                  </a:lnTo>
                  <a:lnTo>
                    <a:pt x="5238" y="863"/>
                  </a:lnTo>
                  <a:lnTo>
                    <a:pt x="5239" y="860"/>
                  </a:lnTo>
                  <a:lnTo>
                    <a:pt x="5240" y="857"/>
                  </a:lnTo>
                  <a:lnTo>
                    <a:pt x="5241" y="855"/>
                  </a:lnTo>
                  <a:lnTo>
                    <a:pt x="5242" y="852"/>
                  </a:lnTo>
                  <a:lnTo>
                    <a:pt x="5243" y="849"/>
                  </a:lnTo>
                  <a:lnTo>
                    <a:pt x="5243" y="847"/>
                  </a:lnTo>
                  <a:lnTo>
                    <a:pt x="5244" y="844"/>
                  </a:lnTo>
                  <a:lnTo>
                    <a:pt x="5245" y="842"/>
                  </a:lnTo>
                  <a:lnTo>
                    <a:pt x="5246" y="840"/>
                  </a:lnTo>
                  <a:lnTo>
                    <a:pt x="5247" y="838"/>
                  </a:lnTo>
                  <a:lnTo>
                    <a:pt x="5248" y="836"/>
                  </a:lnTo>
                  <a:lnTo>
                    <a:pt x="5249" y="834"/>
                  </a:lnTo>
                  <a:lnTo>
                    <a:pt x="5250" y="832"/>
                  </a:lnTo>
                  <a:lnTo>
                    <a:pt x="5251" y="830"/>
                  </a:lnTo>
                  <a:lnTo>
                    <a:pt x="5251" y="829"/>
                  </a:lnTo>
                  <a:lnTo>
                    <a:pt x="5252" y="827"/>
                  </a:lnTo>
                  <a:lnTo>
                    <a:pt x="5253" y="826"/>
                  </a:lnTo>
                  <a:lnTo>
                    <a:pt x="5254" y="825"/>
                  </a:lnTo>
                  <a:lnTo>
                    <a:pt x="5255" y="824"/>
                  </a:lnTo>
                  <a:lnTo>
                    <a:pt x="5256" y="823"/>
                  </a:lnTo>
                  <a:lnTo>
                    <a:pt x="5257" y="822"/>
                  </a:lnTo>
                  <a:lnTo>
                    <a:pt x="5258" y="821"/>
                  </a:lnTo>
                  <a:lnTo>
                    <a:pt x="5258" y="820"/>
                  </a:lnTo>
                  <a:lnTo>
                    <a:pt x="5259" y="820"/>
                  </a:lnTo>
                  <a:lnTo>
                    <a:pt x="5260" y="819"/>
                  </a:lnTo>
                  <a:lnTo>
                    <a:pt x="5261" y="819"/>
                  </a:lnTo>
                  <a:lnTo>
                    <a:pt x="5262" y="819"/>
                  </a:lnTo>
                  <a:lnTo>
                    <a:pt x="5263" y="819"/>
                  </a:lnTo>
                  <a:lnTo>
                    <a:pt x="5264" y="819"/>
                  </a:lnTo>
                  <a:lnTo>
                    <a:pt x="5265" y="819"/>
                  </a:lnTo>
                  <a:lnTo>
                    <a:pt x="5265" y="819"/>
                  </a:lnTo>
                  <a:lnTo>
                    <a:pt x="5266" y="819"/>
                  </a:lnTo>
                  <a:lnTo>
                    <a:pt x="5267" y="820"/>
                  </a:lnTo>
                  <a:lnTo>
                    <a:pt x="5268" y="820"/>
                  </a:lnTo>
                  <a:lnTo>
                    <a:pt x="5269" y="821"/>
                  </a:lnTo>
                  <a:lnTo>
                    <a:pt x="5270" y="822"/>
                  </a:lnTo>
                  <a:lnTo>
                    <a:pt x="5271" y="823"/>
                  </a:lnTo>
                  <a:lnTo>
                    <a:pt x="5272" y="824"/>
                  </a:lnTo>
                  <a:lnTo>
                    <a:pt x="5273" y="825"/>
                  </a:lnTo>
                  <a:lnTo>
                    <a:pt x="5273" y="826"/>
                  </a:lnTo>
                  <a:lnTo>
                    <a:pt x="5274" y="827"/>
                  </a:lnTo>
                  <a:lnTo>
                    <a:pt x="5275" y="829"/>
                  </a:lnTo>
                  <a:lnTo>
                    <a:pt x="5276" y="830"/>
                  </a:lnTo>
                  <a:lnTo>
                    <a:pt x="5277" y="832"/>
                  </a:lnTo>
                  <a:lnTo>
                    <a:pt x="5278" y="834"/>
                  </a:lnTo>
                  <a:lnTo>
                    <a:pt x="5279" y="836"/>
                  </a:lnTo>
                  <a:lnTo>
                    <a:pt x="5280" y="838"/>
                  </a:lnTo>
                  <a:lnTo>
                    <a:pt x="5280" y="840"/>
                  </a:lnTo>
                  <a:lnTo>
                    <a:pt x="5281" y="842"/>
                  </a:lnTo>
                  <a:lnTo>
                    <a:pt x="5282" y="845"/>
                  </a:lnTo>
                  <a:lnTo>
                    <a:pt x="5283" y="847"/>
                  </a:lnTo>
                  <a:lnTo>
                    <a:pt x="5284" y="850"/>
                  </a:lnTo>
                  <a:lnTo>
                    <a:pt x="5285" y="852"/>
                  </a:lnTo>
                  <a:lnTo>
                    <a:pt x="5286" y="855"/>
                  </a:lnTo>
                  <a:lnTo>
                    <a:pt x="5287" y="858"/>
                  </a:lnTo>
                  <a:lnTo>
                    <a:pt x="5287" y="861"/>
                  </a:lnTo>
                  <a:lnTo>
                    <a:pt x="5288" y="864"/>
                  </a:lnTo>
                  <a:lnTo>
                    <a:pt x="5289" y="867"/>
                  </a:lnTo>
                  <a:lnTo>
                    <a:pt x="5290" y="870"/>
                  </a:lnTo>
                  <a:lnTo>
                    <a:pt x="5291" y="874"/>
                  </a:lnTo>
                  <a:lnTo>
                    <a:pt x="5292" y="877"/>
                  </a:lnTo>
                  <a:lnTo>
                    <a:pt x="5293" y="881"/>
                  </a:lnTo>
                  <a:lnTo>
                    <a:pt x="5294" y="885"/>
                  </a:lnTo>
                  <a:lnTo>
                    <a:pt x="5295" y="889"/>
                  </a:lnTo>
                  <a:lnTo>
                    <a:pt x="5295" y="892"/>
                  </a:lnTo>
                  <a:lnTo>
                    <a:pt x="5295" y="892"/>
                  </a:lnTo>
                  <a:lnTo>
                    <a:pt x="5296" y="896"/>
                  </a:lnTo>
                  <a:lnTo>
                    <a:pt x="5297" y="900"/>
                  </a:lnTo>
                  <a:lnTo>
                    <a:pt x="5298" y="904"/>
                  </a:lnTo>
                  <a:lnTo>
                    <a:pt x="5299" y="908"/>
                  </a:lnTo>
                  <a:lnTo>
                    <a:pt x="5300" y="912"/>
                  </a:lnTo>
                  <a:lnTo>
                    <a:pt x="5301" y="916"/>
                  </a:lnTo>
                  <a:lnTo>
                    <a:pt x="5302" y="920"/>
                  </a:lnTo>
                  <a:lnTo>
                    <a:pt x="5302" y="924"/>
                  </a:lnTo>
                  <a:lnTo>
                    <a:pt x="5303" y="928"/>
                  </a:lnTo>
                  <a:lnTo>
                    <a:pt x="5304" y="932"/>
                  </a:lnTo>
                  <a:lnTo>
                    <a:pt x="5305" y="936"/>
                  </a:lnTo>
                  <a:lnTo>
                    <a:pt x="5306" y="940"/>
                  </a:lnTo>
                  <a:lnTo>
                    <a:pt x="5307" y="943"/>
                  </a:lnTo>
                  <a:lnTo>
                    <a:pt x="5308" y="947"/>
                  </a:lnTo>
                  <a:lnTo>
                    <a:pt x="5308" y="951"/>
                  </a:lnTo>
                  <a:lnTo>
                    <a:pt x="5309" y="955"/>
                  </a:lnTo>
                  <a:lnTo>
                    <a:pt x="5310" y="959"/>
                  </a:lnTo>
                  <a:lnTo>
                    <a:pt x="5311" y="963"/>
                  </a:lnTo>
                  <a:lnTo>
                    <a:pt x="5312" y="967"/>
                  </a:lnTo>
                  <a:lnTo>
                    <a:pt x="5313" y="971"/>
                  </a:lnTo>
                  <a:lnTo>
                    <a:pt x="5314" y="974"/>
                  </a:lnTo>
                  <a:lnTo>
                    <a:pt x="5315" y="978"/>
                  </a:lnTo>
                  <a:lnTo>
                    <a:pt x="5315" y="982"/>
                  </a:lnTo>
                  <a:lnTo>
                    <a:pt x="5316" y="986"/>
                  </a:lnTo>
                  <a:lnTo>
                    <a:pt x="5317" y="990"/>
                  </a:lnTo>
                  <a:lnTo>
                    <a:pt x="5317" y="990"/>
                  </a:lnTo>
                  <a:lnTo>
                    <a:pt x="5318" y="994"/>
                  </a:lnTo>
                  <a:lnTo>
                    <a:pt x="5319" y="997"/>
                  </a:lnTo>
                  <a:lnTo>
                    <a:pt x="5320" y="1001"/>
                  </a:lnTo>
                  <a:lnTo>
                    <a:pt x="5321" y="1005"/>
                  </a:lnTo>
                  <a:lnTo>
                    <a:pt x="5322" y="1009"/>
                  </a:lnTo>
                  <a:lnTo>
                    <a:pt x="5322" y="1013"/>
                  </a:lnTo>
                  <a:lnTo>
                    <a:pt x="5323" y="1016"/>
                  </a:lnTo>
                  <a:lnTo>
                    <a:pt x="5323" y="1016"/>
                  </a:lnTo>
                  <a:lnTo>
                    <a:pt x="5324" y="1020"/>
                  </a:lnTo>
                  <a:lnTo>
                    <a:pt x="5325" y="1024"/>
                  </a:lnTo>
                  <a:lnTo>
                    <a:pt x="5326" y="1028"/>
                  </a:lnTo>
                  <a:lnTo>
                    <a:pt x="5327" y="1031"/>
                  </a:lnTo>
                  <a:lnTo>
                    <a:pt x="5328" y="1035"/>
                  </a:lnTo>
                  <a:lnTo>
                    <a:pt x="5328" y="1039"/>
                  </a:lnTo>
                  <a:lnTo>
                    <a:pt x="5329" y="1043"/>
                  </a:lnTo>
                  <a:lnTo>
                    <a:pt x="5330" y="1046"/>
                  </a:lnTo>
                  <a:lnTo>
                    <a:pt x="5331" y="1050"/>
                  </a:lnTo>
                  <a:lnTo>
                    <a:pt x="5332" y="1054"/>
                  </a:lnTo>
                  <a:lnTo>
                    <a:pt x="5333" y="1058"/>
                  </a:lnTo>
                  <a:lnTo>
                    <a:pt x="5334" y="1061"/>
                  </a:lnTo>
                  <a:lnTo>
                    <a:pt x="5334" y="1065"/>
                  </a:lnTo>
                  <a:lnTo>
                    <a:pt x="5335" y="1069"/>
                  </a:lnTo>
                  <a:lnTo>
                    <a:pt x="5335" y="1069"/>
                  </a:lnTo>
                  <a:lnTo>
                    <a:pt x="5336" y="1072"/>
                  </a:lnTo>
                  <a:lnTo>
                    <a:pt x="5337" y="1076"/>
                  </a:lnTo>
                  <a:lnTo>
                    <a:pt x="5338" y="1080"/>
                  </a:lnTo>
                  <a:lnTo>
                    <a:pt x="5339" y="1084"/>
                  </a:lnTo>
                  <a:lnTo>
                    <a:pt x="5340" y="1087"/>
                  </a:lnTo>
                  <a:lnTo>
                    <a:pt x="5340" y="1091"/>
                  </a:lnTo>
                  <a:lnTo>
                    <a:pt x="5341" y="1095"/>
                  </a:lnTo>
                  <a:lnTo>
                    <a:pt x="5342" y="1098"/>
                  </a:lnTo>
                  <a:lnTo>
                    <a:pt x="5343" y="1102"/>
                  </a:lnTo>
                  <a:lnTo>
                    <a:pt x="5344" y="1106"/>
                  </a:lnTo>
                  <a:lnTo>
                    <a:pt x="5345" y="1109"/>
                  </a:lnTo>
                  <a:lnTo>
                    <a:pt x="5346" y="1113"/>
                  </a:lnTo>
                  <a:lnTo>
                    <a:pt x="5346" y="1117"/>
                  </a:lnTo>
                  <a:lnTo>
                    <a:pt x="5347" y="1120"/>
                  </a:lnTo>
                  <a:lnTo>
                    <a:pt x="5347" y="1120"/>
                  </a:lnTo>
                  <a:lnTo>
                    <a:pt x="5348" y="1124"/>
                  </a:lnTo>
                  <a:lnTo>
                    <a:pt x="5349" y="1128"/>
                  </a:lnTo>
                  <a:lnTo>
                    <a:pt x="5350" y="1131"/>
                  </a:lnTo>
                  <a:lnTo>
                    <a:pt x="5351" y="1135"/>
                  </a:lnTo>
                  <a:lnTo>
                    <a:pt x="5352" y="1138"/>
                  </a:lnTo>
                  <a:lnTo>
                    <a:pt x="5353" y="1142"/>
                  </a:lnTo>
                  <a:lnTo>
                    <a:pt x="5353" y="1146"/>
                  </a:lnTo>
                  <a:lnTo>
                    <a:pt x="5354" y="1149"/>
                  </a:lnTo>
                  <a:lnTo>
                    <a:pt x="5355" y="1153"/>
                  </a:lnTo>
                  <a:lnTo>
                    <a:pt x="5356" y="1157"/>
                  </a:lnTo>
                  <a:lnTo>
                    <a:pt x="5357" y="1160"/>
                  </a:lnTo>
                  <a:lnTo>
                    <a:pt x="5358" y="1164"/>
                  </a:lnTo>
                  <a:lnTo>
                    <a:pt x="5359" y="1167"/>
                  </a:lnTo>
                  <a:lnTo>
                    <a:pt x="5359" y="1171"/>
                  </a:lnTo>
                  <a:lnTo>
                    <a:pt x="5359" y="1171"/>
                  </a:lnTo>
                  <a:lnTo>
                    <a:pt x="5360" y="1175"/>
                  </a:lnTo>
                  <a:lnTo>
                    <a:pt x="5361" y="1178"/>
                  </a:lnTo>
                  <a:lnTo>
                    <a:pt x="5362" y="1182"/>
                  </a:lnTo>
                  <a:lnTo>
                    <a:pt x="5363" y="1185"/>
                  </a:lnTo>
                  <a:lnTo>
                    <a:pt x="5364" y="1189"/>
                  </a:lnTo>
                  <a:lnTo>
                    <a:pt x="5365" y="1192"/>
                  </a:lnTo>
                  <a:lnTo>
                    <a:pt x="5365" y="1196"/>
                  </a:lnTo>
                  <a:lnTo>
                    <a:pt x="5365" y="1196"/>
                  </a:lnTo>
                  <a:lnTo>
                    <a:pt x="5366" y="1200"/>
                  </a:lnTo>
                  <a:lnTo>
                    <a:pt x="5367" y="1203"/>
                  </a:lnTo>
                  <a:lnTo>
                    <a:pt x="5368" y="1207"/>
                  </a:lnTo>
                  <a:lnTo>
                    <a:pt x="5369" y="1211"/>
                  </a:lnTo>
                  <a:lnTo>
                    <a:pt x="5370" y="1214"/>
                  </a:lnTo>
                  <a:lnTo>
                    <a:pt x="5371" y="1218"/>
                  </a:lnTo>
                  <a:lnTo>
                    <a:pt x="5372" y="1221"/>
                  </a:lnTo>
                  <a:lnTo>
                    <a:pt x="5372" y="1225"/>
                  </a:lnTo>
                  <a:lnTo>
                    <a:pt x="5373" y="1229"/>
                  </a:lnTo>
                  <a:lnTo>
                    <a:pt x="5374" y="1232"/>
                  </a:lnTo>
                  <a:lnTo>
                    <a:pt x="5375" y="1236"/>
                  </a:lnTo>
                  <a:lnTo>
                    <a:pt x="5376" y="1239"/>
                  </a:lnTo>
                  <a:lnTo>
                    <a:pt x="5377" y="1243"/>
                  </a:lnTo>
                  <a:lnTo>
                    <a:pt x="5378" y="1246"/>
                  </a:lnTo>
                  <a:lnTo>
                    <a:pt x="5379" y="1250"/>
                  </a:lnTo>
                  <a:lnTo>
                    <a:pt x="5379" y="1254"/>
                  </a:lnTo>
                  <a:lnTo>
                    <a:pt x="5380" y="1257"/>
                  </a:lnTo>
                  <a:lnTo>
                    <a:pt x="5381" y="1261"/>
                  </a:lnTo>
                  <a:lnTo>
                    <a:pt x="5382" y="1264"/>
                  </a:lnTo>
                  <a:lnTo>
                    <a:pt x="5383" y="1268"/>
                  </a:lnTo>
                  <a:lnTo>
                    <a:pt x="5384" y="1271"/>
                  </a:lnTo>
                  <a:lnTo>
                    <a:pt x="5385" y="1275"/>
                  </a:lnTo>
                  <a:lnTo>
                    <a:pt x="5386" y="1278"/>
                  </a:lnTo>
                  <a:lnTo>
                    <a:pt x="5386" y="1282"/>
                  </a:lnTo>
                  <a:lnTo>
                    <a:pt x="5387" y="1285"/>
                  </a:lnTo>
                  <a:lnTo>
                    <a:pt x="5388" y="1289"/>
                  </a:lnTo>
                  <a:lnTo>
                    <a:pt x="5389" y="1292"/>
                  </a:lnTo>
                  <a:lnTo>
                    <a:pt x="5390" y="1296"/>
                  </a:lnTo>
                  <a:lnTo>
                    <a:pt x="5391" y="1299"/>
                  </a:lnTo>
                  <a:lnTo>
                    <a:pt x="5392" y="1303"/>
                  </a:lnTo>
                  <a:lnTo>
                    <a:pt x="5393" y="1306"/>
                  </a:lnTo>
                  <a:lnTo>
                    <a:pt x="5393" y="1310"/>
                  </a:lnTo>
                  <a:lnTo>
                    <a:pt x="5394" y="1313"/>
                  </a:lnTo>
                  <a:lnTo>
                    <a:pt x="5395" y="1317"/>
                  </a:lnTo>
                  <a:lnTo>
                    <a:pt x="5396" y="1320"/>
                  </a:lnTo>
                  <a:lnTo>
                    <a:pt x="5397" y="1324"/>
                  </a:lnTo>
                  <a:lnTo>
                    <a:pt x="5398" y="1327"/>
                  </a:lnTo>
                  <a:lnTo>
                    <a:pt x="5399" y="1331"/>
                  </a:lnTo>
                  <a:lnTo>
                    <a:pt x="5400" y="1334"/>
                  </a:lnTo>
                  <a:lnTo>
                    <a:pt x="5400" y="1338"/>
                  </a:lnTo>
                  <a:lnTo>
                    <a:pt x="5401" y="1341"/>
                  </a:lnTo>
                  <a:lnTo>
                    <a:pt x="5402" y="1345"/>
                  </a:lnTo>
                  <a:lnTo>
                    <a:pt x="5403" y="1348"/>
                  </a:lnTo>
                  <a:lnTo>
                    <a:pt x="5404" y="1352"/>
                  </a:lnTo>
                  <a:lnTo>
                    <a:pt x="5405" y="1355"/>
                  </a:lnTo>
                  <a:lnTo>
                    <a:pt x="5406" y="1358"/>
                  </a:lnTo>
                  <a:lnTo>
                    <a:pt x="5407" y="1362"/>
                  </a:lnTo>
                  <a:lnTo>
                    <a:pt x="5407" y="1365"/>
                  </a:lnTo>
                  <a:lnTo>
                    <a:pt x="5408" y="1369"/>
                  </a:lnTo>
                  <a:lnTo>
                    <a:pt x="5409" y="1372"/>
                  </a:lnTo>
                  <a:lnTo>
                    <a:pt x="5410" y="1375"/>
                  </a:lnTo>
                  <a:lnTo>
                    <a:pt x="5411" y="1379"/>
                  </a:lnTo>
                  <a:lnTo>
                    <a:pt x="5412" y="1382"/>
                  </a:lnTo>
                  <a:lnTo>
                    <a:pt x="5413" y="1386"/>
                  </a:lnTo>
                  <a:lnTo>
                    <a:pt x="5414" y="1389"/>
                  </a:lnTo>
                  <a:lnTo>
                    <a:pt x="5414" y="1392"/>
                  </a:lnTo>
                  <a:lnTo>
                    <a:pt x="5415" y="1396"/>
                  </a:lnTo>
                  <a:lnTo>
                    <a:pt x="5416" y="1399"/>
                  </a:lnTo>
                  <a:lnTo>
                    <a:pt x="5417" y="1403"/>
                  </a:lnTo>
                  <a:lnTo>
                    <a:pt x="5418" y="1406"/>
                  </a:lnTo>
                  <a:lnTo>
                    <a:pt x="5419" y="1409"/>
                  </a:lnTo>
                  <a:lnTo>
                    <a:pt x="5420" y="1413"/>
                  </a:lnTo>
                  <a:lnTo>
                    <a:pt x="5421" y="1416"/>
                  </a:lnTo>
                  <a:lnTo>
                    <a:pt x="5421" y="1419"/>
                  </a:lnTo>
                  <a:lnTo>
                    <a:pt x="5422" y="1423"/>
                  </a:lnTo>
                  <a:lnTo>
                    <a:pt x="5423" y="1426"/>
                  </a:lnTo>
                  <a:lnTo>
                    <a:pt x="5424" y="1430"/>
                  </a:lnTo>
                  <a:lnTo>
                    <a:pt x="5425" y="1433"/>
                  </a:lnTo>
                  <a:lnTo>
                    <a:pt x="5426" y="1436"/>
                  </a:lnTo>
                  <a:lnTo>
                    <a:pt x="5427" y="1440"/>
                  </a:lnTo>
                  <a:lnTo>
                    <a:pt x="5428" y="1443"/>
                  </a:lnTo>
                  <a:lnTo>
                    <a:pt x="5428" y="1446"/>
                  </a:lnTo>
                  <a:lnTo>
                    <a:pt x="5429" y="1449"/>
                  </a:lnTo>
                  <a:lnTo>
                    <a:pt x="5430" y="1453"/>
                  </a:lnTo>
                  <a:lnTo>
                    <a:pt x="5431" y="1456"/>
                  </a:lnTo>
                  <a:lnTo>
                    <a:pt x="5432" y="1459"/>
                  </a:lnTo>
                  <a:lnTo>
                    <a:pt x="5433" y="1463"/>
                  </a:lnTo>
                  <a:lnTo>
                    <a:pt x="5434" y="1466"/>
                  </a:lnTo>
                  <a:lnTo>
                    <a:pt x="5435" y="1469"/>
                  </a:lnTo>
                  <a:lnTo>
                    <a:pt x="5436" y="1473"/>
                  </a:lnTo>
                  <a:lnTo>
                    <a:pt x="5436" y="1476"/>
                  </a:lnTo>
                  <a:lnTo>
                    <a:pt x="5437" y="1479"/>
                  </a:lnTo>
                  <a:lnTo>
                    <a:pt x="5438" y="1482"/>
                  </a:lnTo>
                  <a:lnTo>
                    <a:pt x="5439" y="1486"/>
                  </a:lnTo>
                  <a:lnTo>
                    <a:pt x="5440" y="1489"/>
                  </a:lnTo>
                  <a:lnTo>
                    <a:pt x="5441" y="1492"/>
                  </a:lnTo>
                  <a:lnTo>
                    <a:pt x="5442" y="1495"/>
                  </a:lnTo>
                  <a:lnTo>
                    <a:pt x="5443" y="1499"/>
                  </a:lnTo>
                  <a:lnTo>
                    <a:pt x="5443" y="1502"/>
                  </a:lnTo>
                  <a:lnTo>
                    <a:pt x="5444" y="1505"/>
                  </a:lnTo>
                  <a:lnTo>
                    <a:pt x="5445" y="1508"/>
                  </a:lnTo>
                  <a:lnTo>
                    <a:pt x="5446" y="1512"/>
                  </a:lnTo>
                  <a:lnTo>
                    <a:pt x="5447" y="1515"/>
                  </a:lnTo>
                  <a:lnTo>
                    <a:pt x="5448" y="1518"/>
                  </a:lnTo>
                  <a:lnTo>
                    <a:pt x="5449" y="1521"/>
                  </a:lnTo>
                  <a:lnTo>
                    <a:pt x="5450" y="1525"/>
                  </a:lnTo>
                  <a:lnTo>
                    <a:pt x="5450" y="1528"/>
                  </a:lnTo>
                  <a:lnTo>
                    <a:pt x="5451" y="1531"/>
                  </a:lnTo>
                  <a:lnTo>
                    <a:pt x="5452" y="1534"/>
                  </a:lnTo>
                  <a:lnTo>
                    <a:pt x="5453" y="1537"/>
                  </a:lnTo>
                  <a:lnTo>
                    <a:pt x="5454" y="1541"/>
                  </a:lnTo>
                  <a:lnTo>
                    <a:pt x="5455" y="1544"/>
                  </a:lnTo>
                  <a:lnTo>
                    <a:pt x="5456" y="1547"/>
                  </a:lnTo>
                  <a:lnTo>
                    <a:pt x="5457" y="1550"/>
                  </a:lnTo>
                  <a:lnTo>
                    <a:pt x="5457" y="1553"/>
                  </a:lnTo>
                  <a:lnTo>
                    <a:pt x="5458" y="1557"/>
                  </a:lnTo>
                  <a:lnTo>
                    <a:pt x="5459" y="1560"/>
                  </a:lnTo>
                  <a:lnTo>
                    <a:pt x="5460" y="1563"/>
                  </a:lnTo>
                  <a:lnTo>
                    <a:pt x="5461" y="1566"/>
                  </a:lnTo>
                  <a:lnTo>
                    <a:pt x="5462" y="1569"/>
                  </a:lnTo>
                  <a:lnTo>
                    <a:pt x="5463" y="1572"/>
                  </a:lnTo>
                  <a:lnTo>
                    <a:pt x="5464" y="1576"/>
                  </a:lnTo>
                  <a:lnTo>
                    <a:pt x="5464" y="1579"/>
                  </a:lnTo>
                  <a:lnTo>
                    <a:pt x="5465" y="1582"/>
                  </a:lnTo>
                  <a:lnTo>
                    <a:pt x="5466" y="1585"/>
                  </a:lnTo>
                  <a:lnTo>
                    <a:pt x="5467" y="1588"/>
                  </a:lnTo>
                  <a:lnTo>
                    <a:pt x="5468" y="1591"/>
                  </a:lnTo>
                  <a:lnTo>
                    <a:pt x="5469" y="1594"/>
                  </a:lnTo>
                  <a:lnTo>
                    <a:pt x="5470" y="1598"/>
                  </a:lnTo>
                  <a:lnTo>
                    <a:pt x="5471" y="1601"/>
                  </a:lnTo>
                  <a:lnTo>
                    <a:pt x="5471" y="1604"/>
                  </a:lnTo>
                  <a:lnTo>
                    <a:pt x="5472" y="1607"/>
                  </a:lnTo>
                  <a:lnTo>
                    <a:pt x="5473" y="1610"/>
                  </a:lnTo>
                  <a:lnTo>
                    <a:pt x="5474" y="1613"/>
                  </a:lnTo>
                  <a:lnTo>
                    <a:pt x="5475" y="1616"/>
                  </a:lnTo>
                  <a:lnTo>
                    <a:pt x="5476" y="1619"/>
                  </a:lnTo>
                  <a:lnTo>
                    <a:pt x="5477" y="1622"/>
                  </a:lnTo>
                  <a:lnTo>
                    <a:pt x="5478" y="1625"/>
                  </a:lnTo>
                  <a:lnTo>
                    <a:pt x="5478" y="1628"/>
                  </a:lnTo>
                  <a:lnTo>
                    <a:pt x="5479" y="1632"/>
                  </a:lnTo>
                  <a:lnTo>
                    <a:pt x="5480" y="1635"/>
                  </a:lnTo>
                  <a:lnTo>
                    <a:pt x="5480" y="1635"/>
                  </a:lnTo>
                  <a:lnTo>
                    <a:pt x="5481" y="1638"/>
                  </a:lnTo>
                  <a:lnTo>
                    <a:pt x="5482" y="1641"/>
                  </a:lnTo>
                  <a:lnTo>
                    <a:pt x="5483" y="1644"/>
                  </a:lnTo>
                  <a:lnTo>
                    <a:pt x="5484" y="1647"/>
                  </a:lnTo>
                  <a:lnTo>
                    <a:pt x="5484" y="1650"/>
                  </a:lnTo>
                  <a:lnTo>
                    <a:pt x="5485" y="1653"/>
                  </a:lnTo>
                  <a:lnTo>
                    <a:pt x="5486" y="1656"/>
                  </a:lnTo>
                  <a:lnTo>
                    <a:pt x="5487" y="1659"/>
                  </a:lnTo>
                  <a:lnTo>
                    <a:pt x="5488" y="1661"/>
                  </a:lnTo>
                  <a:lnTo>
                    <a:pt x="5489" y="1664"/>
                  </a:lnTo>
                  <a:lnTo>
                    <a:pt x="5490" y="1667"/>
                  </a:lnTo>
                  <a:lnTo>
                    <a:pt x="5490" y="1670"/>
                  </a:lnTo>
                  <a:lnTo>
                    <a:pt x="5491" y="1673"/>
                  </a:lnTo>
                  <a:lnTo>
                    <a:pt x="5492" y="1676"/>
                  </a:lnTo>
                  <a:lnTo>
                    <a:pt x="5493" y="1679"/>
                  </a:lnTo>
                  <a:lnTo>
                    <a:pt x="5494" y="1682"/>
                  </a:lnTo>
                  <a:lnTo>
                    <a:pt x="5495" y="1685"/>
                  </a:lnTo>
                  <a:lnTo>
                    <a:pt x="5496" y="1688"/>
                  </a:lnTo>
                  <a:lnTo>
                    <a:pt x="5496" y="1691"/>
                  </a:lnTo>
                  <a:lnTo>
                    <a:pt x="5496" y="1691"/>
                  </a:lnTo>
                  <a:lnTo>
                    <a:pt x="5497" y="1694"/>
                  </a:lnTo>
                  <a:lnTo>
                    <a:pt x="5498" y="1696"/>
                  </a:lnTo>
                  <a:lnTo>
                    <a:pt x="5499" y="1699"/>
                  </a:lnTo>
                  <a:lnTo>
                    <a:pt x="5500" y="1702"/>
                  </a:lnTo>
                  <a:lnTo>
                    <a:pt x="5501" y="1705"/>
                  </a:lnTo>
                  <a:lnTo>
                    <a:pt x="5501" y="1708"/>
                  </a:lnTo>
                  <a:lnTo>
                    <a:pt x="5502" y="1710"/>
                  </a:lnTo>
                  <a:lnTo>
                    <a:pt x="5503" y="1713"/>
                  </a:lnTo>
                  <a:lnTo>
                    <a:pt x="5503" y="1713"/>
                  </a:lnTo>
                  <a:lnTo>
                    <a:pt x="5504" y="1716"/>
                  </a:lnTo>
                  <a:lnTo>
                    <a:pt x="5505" y="1719"/>
                  </a:lnTo>
                  <a:lnTo>
                    <a:pt x="5505" y="1721"/>
                  </a:lnTo>
                  <a:lnTo>
                    <a:pt x="5506" y="1724"/>
                  </a:lnTo>
                  <a:lnTo>
                    <a:pt x="5507" y="1727"/>
                  </a:lnTo>
                  <a:lnTo>
                    <a:pt x="5508" y="1730"/>
                  </a:lnTo>
                  <a:lnTo>
                    <a:pt x="5509" y="1732"/>
                  </a:lnTo>
                  <a:lnTo>
                    <a:pt x="5510" y="1735"/>
                  </a:lnTo>
                  <a:lnTo>
                    <a:pt x="5510" y="1735"/>
                  </a:lnTo>
                  <a:lnTo>
                    <a:pt x="5510" y="1738"/>
                  </a:lnTo>
                  <a:lnTo>
                    <a:pt x="5511" y="1741"/>
                  </a:lnTo>
                  <a:lnTo>
                    <a:pt x="5512" y="1743"/>
                  </a:lnTo>
                  <a:lnTo>
                    <a:pt x="5513" y="1746"/>
                  </a:lnTo>
                  <a:lnTo>
                    <a:pt x="5514" y="1749"/>
                  </a:lnTo>
                  <a:lnTo>
                    <a:pt x="5514" y="1751"/>
                  </a:lnTo>
                  <a:lnTo>
                    <a:pt x="5515" y="1754"/>
                  </a:lnTo>
                  <a:lnTo>
                    <a:pt x="5516" y="1757"/>
                  </a:lnTo>
                  <a:lnTo>
                    <a:pt x="5516" y="1757"/>
                  </a:lnTo>
                  <a:lnTo>
                    <a:pt x="5517" y="1759"/>
                  </a:lnTo>
                  <a:lnTo>
                    <a:pt x="5518" y="1762"/>
                  </a:lnTo>
                  <a:lnTo>
                    <a:pt x="5519" y="1765"/>
                  </a:lnTo>
                  <a:lnTo>
                    <a:pt x="5519" y="1768"/>
                  </a:lnTo>
                  <a:lnTo>
                    <a:pt x="5520" y="1770"/>
                  </a:lnTo>
                  <a:lnTo>
                    <a:pt x="5521" y="1773"/>
                  </a:lnTo>
                  <a:lnTo>
                    <a:pt x="5522" y="1776"/>
                  </a:lnTo>
                  <a:lnTo>
                    <a:pt x="5523" y="1778"/>
                  </a:lnTo>
                  <a:lnTo>
                    <a:pt x="5523" y="1778"/>
                  </a:lnTo>
                  <a:lnTo>
                    <a:pt x="5523" y="1781"/>
                  </a:lnTo>
                  <a:lnTo>
                    <a:pt x="5524" y="1784"/>
                  </a:lnTo>
                  <a:lnTo>
                    <a:pt x="5525" y="1787"/>
                  </a:lnTo>
                  <a:lnTo>
                    <a:pt x="5526" y="1790"/>
                  </a:lnTo>
                  <a:lnTo>
                    <a:pt x="5527" y="1792"/>
                  </a:lnTo>
                  <a:lnTo>
                    <a:pt x="5528" y="1795"/>
                  </a:lnTo>
                  <a:lnTo>
                    <a:pt x="5529" y="1798"/>
                  </a:lnTo>
                  <a:lnTo>
                    <a:pt x="5530" y="1801"/>
                  </a:lnTo>
                  <a:lnTo>
                    <a:pt x="5530" y="1804"/>
                  </a:lnTo>
                  <a:lnTo>
                    <a:pt x="5531" y="1807"/>
                  </a:lnTo>
                  <a:lnTo>
                    <a:pt x="5532" y="1809"/>
                  </a:lnTo>
                  <a:lnTo>
                    <a:pt x="5533" y="1812"/>
                  </a:lnTo>
                  <a:lnTo>
                    <a:pt x="5534" y="1815"/>
                  </a:lnTo>
                  <a:lnTo>
                    <a:pt x="5535" y="1818"/>
                  </a:lnTo>
                  <a:lnTo>
                    <a:pt x="5536" y="1821"/>
                  </a:lnTo>
                  <a:lnTo>
                    <a:pt x="5537" y="1823"/>
                  </a:lnTo>
                  <a:lnTo>
                    <a:pt x="5537" y="1826"/>
                  </a:lnTo>
                  <a:lnTo>
                    <a:pt x="5538" y="1829"/>
                  </a:lnTo>
                  <a:lnTo>
                    <a:pt x="5539" y="1832"/>
                  </a:lnTo>
                  <a:lnTo>
                    <a:pt x="5540" y="1834"/>
                  </a:lnTo>
                  <a:lnTo>
                    <a:pt x="5540" y="1834"/>
                  </a:lnTo>
                  <a:lnTo>
                    <a:pt x="5541" y="1837"/>
                  </a:lnTo>
                  <a:lnTo>
                    <a:pt x="5542" y="1840"/>
                  </a:lnTo>
                  <a:lnTo>
                    <a:pt x="5543" y="1843"/>
                  </a:lnTo>
                  <a:lnTo>
                    <a:pt x="5544" y="1845"/>
                  </a:lnTo>
                  <a:lnTo>
                    <a:pt x="5544" y="1848"/>
                  </a:lnTo>
                  <a:lnTo>
                    <a:pt x="5545" y="1850"/>
                  </a:lnTo>
                  <a:lnTo>
                    <a:pt x="5546" y="1853"/>
                  </a:lnTo>
                  <a:lnTo>
                    <a:pt x="5547" y="1855"/>
                  </a:lnTo>
                  <a:lnTo>
                    <a:pt x="5548" y="1857"/>
                  </a:lnTo>
                  <a:lnTo>
                    <a:pt x="5549" y="1860"/>
                  </a:lnTo>
                  <a:lnTo>
                    <a:pt x="5550" y="1862"/>
                  </a:lnTo>
                  <a:lnTo>
                    <a:pt x="5551" y="1864"/>
                  </a:lnTo>
                  <a:lnTo>
                    <a:pt x="5551" y="1866"/>
                  </a:lnTo>
                  <a:lnTo>
                    <a:pt x="5552" y="1868"/>
                  </a:lnTo>
                  <a:lnTo>
                    <a:pt x="5553" y="1871"/>
                  </a:lnTo>
                  <a:lnTo>
                    <a:pt x="5554" y="1873"/>
                  </a:lnTo>
                  <a:lnTo>
                    <a:pt x="5555" y="1875"/>
                  </a:lnTo>
                  <a:lnTo>
                    <a:pt x="5556" y="1876"/>
                  </a:lnTo>
                  <a:lnTo>
                    <a:pt x="5557" y="1878"/>
                  </a:lnTo>
                  <a:lnTo>
                    <a:pt x="5558" y="1880"/>
                  </a:lnTo>
                  <a:lnTo>
                    <a:pt x="5559" y="1882"/>
                  </a:lnTo>
                  <a:lnTo>
                    <a:pt x="5559" y="1884"/>
                  </a:lnTo>
                  <a:lnTo>
                    <a:pt x="5560" y="1885"/>
                  </a:lnTo>
                  <a:lnTo>
                    <a:pt x="5561" y="1887"/>
                  </a:lnTo>
                  <a:lnTo>
                    <a:pt x="5562" y="1888"/>
                  </a:lnTo>
                  <a:lnTo>
                    <a:pt x="5563" y="1890"/>
                  </a:lnTo>
                  <a:lnTo>
                    <a:pt x="5564" y="1891"/>
                  </a:lnTo>
                  <a:lnTo>
                    <a:pt x="5565" y="1893"/>
                  </a:lnTo>
                  <a:lnTo>
                    <a:pt x="5566" y="1894"/>
                  </a:lnTo>
                  <a:lnTo>
                    <a:pt x="5566" y="1896"/>
                  </a:lnTo>
                  <a:lnTo>
                    <a:pt x="5567" y="1897"/>
                  </a:lnTo>
                  <a:lnTo>
                    <a:pt x="5568" y="1898"/>
                  </a:lnTo>
                  <a:lnTo>
                    <a:pt x="5569" y="1899"/>
                  </a:lnTo>
                  <a:lnTo>
                    <a:pt x="5570" y="1901"/>
                  </a:lnTo>
                  <a:lnTo>
                    <a:pt x="5571" y="1902"/>
                  </a:lnTo>
                  <a:lnTo>
                    <a:pt x="5572" y="1903"/>
                  </a:lnTo>
                  <a:lnTo>
                    <a:pt x="5573" y="1904"/>
                  </a:lnTo>
                  <a:lnTo>
                    <a:pt x="5573" y="1905"/>
                  </a:lnTo>
                  <a:lnTo>
                    <a:pt x="5574" y="1906"/>
                  </a:lnTo>
                  <a:lnTo>
                    <a:pt x="5575" y="1907"/>
                  </a:lnTo>
                  <a:lnTo>
                    <a:pt x="5576" y="1907"/>
                  </a:lnTo>
                  <a:lnTo>
                    <a:pt x="5577" y="1908"/>
                  </a:lnTo>
                  <a:lnTo>
                    <a:pt x="5578" y="1909"/>
                  </a:lnTo>
                  <a:lnTo>
                    <a:pt x="5579" y="1910"/>
                  </a:lnTo>
                  <a:lnTo>
                    <a:pt x="5580" y="1910"/>
                  </a:lnTo>
                  <a:lnTo>
                    <a:pt x="5581" y="1911"/>
                  </a:lnTo>
                  <a:lnTo>
                    <a:pt x="5581" y="1911"/>
                  </a:lnTo>
                  <a:lnTo>
                    <a:pt x="5582" y="1912"/>
                  </a:lnTo>
                  <a:lnTo>
                    <a:pt x="5583" y="1912"/>
                  </a:lnTo>
                  <a:lnTo>
                    <a:pt x="5584" y="1913"/>
                  </a:lnTo>
                  <a:lnTo>
                    <a:pt x="5585" y="1913"/>
                  </a:lnTo>
                  <a:lnTo>
                    <a:pt x="5586" y="1914"/>
                  </a:lnTo>
                  <a:lnTo>
                    <a:pt x="5587" y="1914"/>
                  </a:lnTo>
                  <a:lnTo>
                    <a:pt x="5588" y="1914"/>
                  </a:lnTo>
                  <a:lnTo>
                    <a:pt x="5588" y="1914"/>
                  </a:lnTo>
                  <a:lnTo>
                    <a:pt x="5589" y="1915"/>
                  </a:lnTo>
                  <a:lnTo>
                    <a:pt x="5590" y="1915"/>
                  </a:lnTo>
                  <a:lnTo>
                    <a:pt x="5591" y="1915"/>
                  </a:lnTo>
                  <a:lnTo>
                    <a:pt x="5592" y="1915"/>
                  </a:lnTo>
                  <a:lnTo>
                    <a:pt x="5593" y="1915"/>
                  </a:lnTo>
                  <a:lnTo>
                    <a:pt x="5594" y="1915"/>
                  </a:lnTo>
                  <a:lnTo>
                    <a:pt x="5595" y="1915"/>
                  </a:lnTo>
                  <a:lnTo>
                    <a:pt x="5595" y="1914"/>
                  </a:lnTo>
                  <a:lnTo>
                    <a:pt x="5596" y="1914"/>
                  </a:lnTo>
                  <a:lnTo>
                    <a:pt x="5597" y="1914"/>
                  </a:lnTo>
                  <a:lnTo>
                    <a:pt x="5598" y="1914"/>
                  </a:lnTo>
                  <a:lnTo>
                    <a:pt x="5599" y="1913"/>
                  </a:lnTo>
                  <a:lnTo>
                    <a:pt x="5600" y="1913"/>
                  </a:lnTo>
                  <a:lnTo>
                    <a:pt x="5601" y="1913"/>
                  </a:lnTo>
                  <a:lnTo>
                    <a:pt x="5602" y="1912"/>
                  </a:lnTo>
                  <a:lnTo>
                    <a:pt x="5602" y="1912"/>
                  </a:lnTo>
                  <a:lnTo>
                    <a:pt x="5603" y="1912"/>
                  </a:lnTo>
                  <a:lnTo>
                    <a:pt x="5603" y="1911"/>
                  </a:lnTo>
                  <a:lnTo>
                    <a:pt x="5604" y="1911"/>
                  </a:lnTo>
                  <a:lnTo>
                    <a:pt x="5605" y="1910"/>
                  </a:lnTo>
                  <a:lnTo>
                    <a:pt x="5606" y="1910"/>
                  </a:lnTo>
                  <a:lnTo>
                    <a:pt x="5607" y="1909"/>
                  </a:lnTo>
                  <a:lnTo>
                    <a:pt x="5608" y="1909"/>
                  </a:lnTo>
                  <a:lnTo>
                    <a:pt x="5609" y="1908"/>
                  </a:lnTo>
                  <a:lnTo>
                    <a:pt x="5609" y="1908"/>
                  </a:lnTo>
                  <a:lnTo>
                    <a:pt x="5610" y="1907"/>
                  </a:lnTo>
                  <a:lnTo>
                    <a:pt x="5611" y="1907"/>
                  </a:lnTo>
                  <a:lnTo>
                    <a:pt x="5612" y="1906"/>
                  </a:lnTo>
                  <a:lnTo>
                    <a:pt x="5613" y="1906"/>
                  </a:lnTo>
                  <a:lnTo>
                    <a:pt x="5614" y="1905"/>
                  </a:lnTo>
                  <a:lnTo>
                    <a:pt x="5615" y="1905"/>
                  </a:lnTo>
                  <a:lnTo>
                    <a:pt x="5616" y="1904"/>
                  </a:lnTo>
                  <a:lnTo>
                    <a:pt x="5616" y="1904"/>
                  </a:lnTo>
                  <a:lnTo>
                    <a:pt x="5617" y="1903"/>
                  </a:lnTo>
                  <a:lnTo>
                    <a:pt x="5618" y="1903"/>
                  </a:lnTo>
                  <a:lnTo>
                    <a:pt x="5619" y="1902"/>
                  </a:lnTo>
                  <a:lnTo>
                    <a:pt x="5620" y="1902"/>
                  </a:lnTo>
                  <a:lnTo>
                    <a:pt x="5621" y="1901"/>
                  </a:lnTo>
                  <a:lnTo>
                    <a:pt x="5622" y="1901"/>
                  </a:lnTo>
                  <a:lnTo>
                    <a:pt x="5623" y="1900"/>
                  </a:lnTo>
                  <a:lnTo>
                    <a:pt x="5623" y="1900"/>
                  </a:lnTo>
                  <a:lnTo>
                    <a:pt x="5623" y="1900"/>
                  </a:lnTo>
                  <a:lnTo>
                    <a:pt x="5624" y="1900"/>
                  </a:lnTo>
                  <a:lnTo>
                    <a:pt x="5625" y="1899"/>
                  </a:lnTo>
                  <a:lnTo>
                    <a:pt x="5626" y="1899"/>
                  </a:lnTo>
                  <a:lnTo>
                    <a:pt x="5626" y="1898"/>
                  </a:lnTo>
                  <a:lnTo>
                    <a:pt x="5627" y="1898"/>
                  </a:lnTo>
                  <a:lnTo>
                    <a:pt x="5627" y="1898"/>
                  </a:lnTo>
                  <a:lnTo>
                    <a:pt x="5628" y="1897"/>
                  </a:lnTo>
                  <a:lnTo>
                    <a:pt x="5629" y="1897"/>
                  </a:lnTo>
                  <a:lnTo>
                    <a:pt x="5629" y="1896"/>
                  </a:lnTo>
                  <a:lnTo>
                    <a:pt x="5630" y="1896"/>
                  </a:lnTo>
                  <a:lnTo>
                    <a:pt x="5631" y="1896"/>
                  </a:lnTo>
                  <a:lnTo>
                    <a:pt x="5632" y="1895"/>
                  </a:lnTo>
                  <a:lnTo>
                    <a:pt x="5633" y="1895"/>
                  </a:lnTo>
                  <a:lnTo>
                    <a:pt x="5634" y="1894"/>
                  </a:lnTo>
                  <a:lnTo>
                    <a:pt x="5634" y="1894"/>
                  </a:lnTo>
                  <a:lnTo>
                    <a:pt x="5634" y="1894"/>
                  </a:lnTo>
                  <a:lnTo>
                    <a:pt x="5635" y="1893"/>
                  </a:lnTo>
                  <a:lnTo>
                    <a:pt x="5636" y="1893"/>
                  </a:lnTo>
                  <a:lnTo>
                    <a:pt x="5637" y="1892"/>
                  </a:lnTo>
                  <a:lnTo>
                    <a:pt x="5638" y="1892"/>
                  </a:lnTo>
                  <a:lnTo>
                    <a:pt x="5638" y="1891"/>
                  </a:lnTo>
                  <a:lnTo>
                    <a:pt x="5639" y="1891"/>
                  </a:lnTo>
                  <a:lnTo>
                    <a:pt x="5640" y="1890"/>
                  </a:lnTo>
                  <a:lnTo>
                    <a:pt x="5641" y="1890"/>
                  </a:lnTo>
                  <a:lnTo>
                    <a:pt x="5642" y="1890"/>
                  </a:lnTo>
                  <a:lnTo>
                    <a:pt x="5642" y="1890"/>
                  </a:lnTo>
                  <a:lnTo>
                    <a:pt x="5642" y="1889"/>
                  </a:lnTo>
                  <a:lnTo>
                    <a:pt x="5643" y="1889"/>
                  </a:lnTo>
                  <a:lnTo>
                    <a:pt x="5644" y="1888"/>
                  </a:lnTo>
                  <a:lnTo>
                    <a:pt x="5645" y="1888"/>
                  </a:lnTo>
                  <a:lnTo>
                    <a:pt x="5646" y="1887"/>
                  </a:lnTo>
                  <a:lnTo>
                    <a:pt x="5646" y="1887"/>
                  </a:lnTo>
                  <a:lnTo>
                    <a:pt x="5647" y="1886"/>
                  </a:lnTo>
                  <a:lnTo>
                    <a:pt x="5648" y="1886"/>
                  </a:lnTo>
                  <a:lnTo>
                    <a:pt x="5649" y="1885"/>
                  </a:lnTo>
                  <a:lnTo>
                    <a:pt x="5649" y="1885"/>
                  </a:lnTo>
                  <a:lnTo>
                    <a:pt x="5650" y="1885"/>
                  </a:lnTo>
                  <a:lnTo>
                    <a:pt x="5650" y="1884"/>
                  </a:lnTo>
                  <a:lnTo>
                    <a:pt x="5651" y="1884"/>
                  </a:lnTo>
                  <a:lnTo>
                    <a:pt x="5652" y="1884"/>
                  </a:lnTo>
                  <a:lnTo>
                    <a:pt x="5652" y="1883"/>
                  </a:lnTo>
                  <a:lnTo>
                    <a:pt x="5652" y="1883"/>
                  </a:lnTo>
                  <a:lnTo>
                    <a:pt x="5653" y="1883"/>
                  </a:lnTo>
                  <a:lnTo>
                    <a:pt x="5654" y="1882"/>
                  </a:lnTo>
                  <a:lnTo>
                    <a:pt x="5655" y="1882"/>
                  </a:lnTo>
                  <a:lnTo>
                    <a:pt x="5655" y="1881"/>
                  </a:lnTo>
                  <a:lnTo>
                    <a:pt x="5656" y="1881"/>
                  </a:lnTo>
                  <a:lnTo>
                    <a:pt x="5656" y="1881"/>
                  </a:lnTo>
                  <a:lnTo>
                    <a:pt x="5657" y="1881"/>
                  </a:lnTo>
                  <a:lnTo>
                    <a:pt x="5658" y="1880"/>
                  </a:lnTo>
                  <a:lnTo>
                    <a:pt x="5659" y="1880"/>
                  </a:lnTo>
                  <a:lnTo>
                    <a:pt x="5659" y="1879"/>
                  </a:lnTo>
                  <a:lnTo>
                    <a:pt x="5660" y="1879"/>
                  </a:lnTo>
                  <a:lnTo>
                    <a:pt x="5661" y="1878"/>
                  </a:lnTo>
                  <a:lnTo>
                    <a:pt x="5662" y="1878"/>
                  </a:lnTo>
                  <a:lnTo>
                    <a:pt x="5663" y="1877"/>
                  </a:lnTo>
                  <a:lnTo>
                    <a:pt x="5663" y="1877"/>
                  </a:lnTo>
                  <a:lnTo>
                    <a:pt x="5663" y="1877"/>
                  </a:lnTo>
                  <a:lnTo>
                    <a:pt x="5664" y="1876"/>
                  </a:lnTo>
                  <a:lnTo>
                    <a:pt x="5665" y="1876"/>
                  </a:lnTo>
                  <a:lnTo>
                    <a:pt x="5666" y="1875"/>
                  </a:lnTo>
                  <a:lnTo>
                    <a:pt x="5667" y="1875"/>
                  </a:lnTo>
                  <a:lnTo>
                    <a:pt x="5667" y="1874"/>
                  </a:lnTo>
                  <a:lnTo>
                    <a:pt x="5668" y="1874"/>
                  </a:lnTo>
                  <a:lnTo>
                    <a:pt x="5669" y="1873"/>
                  </a:lnTo>
                  <a:lnTo>
                    <a:pt x="5670" y="1873"/>
                  </a:lnTo>
                  <a:lnTo>
                    <a:pt x="5671" y="1872"/>
                  </a:lnTo>
                  <a:lnTo>
                    <a:pt x="5671" y="1872"/>
                  </a:lnTo>
                  <a:lnTo>
                    <a:pt x="5671" y="1872"/>
                  </a:lnTo>
                  <a:lnTo>
                    <a:pt x="5672" y="1871"/>
                  </a:lnTo>
                  <a:lnTo>
                    <a:pt x="5673" y="1871"/>
                  </a:lnTo>
                  <a:lnTo>
                    <a:pt x="5674" y="1870"/>
                  </a:lnTo>
                  <a:lnTo>
                    <a:pt x="5675" y="1870"/>
                  </a:lnTo>
                  <a:lnTo>
                    <a:pt x="5675" y="1869"/>
                  </a:lnTo>
                  <a:lnTo>
                    <a:pt x="5676" y="1869"/>
                  </a:lnTo>
                  <a:lnTo>
                    <a:pt x="5677" y="1868"/>
                  </a:lnTo>
                  <a:lnTo>
                    <a:pt x="5678" y="1868"/>
                  </a:lnTo>
                  <a:lnTo>
                    <a:pt x="5678" y="1868"/>
                  </a:lnTo>
                  <a:lnTo>
                    <a:pt x="5679" y="1867"/>
                  </a:lnTo>
                  <a:lnTo>
                    <a:pt x="5679" y="1867"/>
                  </a:lnTo>
                  <a:lnTo>
                    <a:pt x="5680" y="1867"/>
                  </a:lnTo>
                  <a:lnTo>
                    <a:pt x="5681" y="1866"/>
                  </a:lnTo>
                  <a:lnTo>
                    <a:pt x="5682" y="1866"/>
                  </a:lnTo>
                  <a:lnTo>
                    <a:pt x="5682" y="1866"/>
                  </a:lnTo>
                  <a:lnTo>
                    <a:pt x="5682" y="1865"/>
                  </a:lnTo>
                  <a:lnTo>
                    <a:pt x="5683" y="1865"/>
                  </a:lnTo>
                  <a:lnTo>
                    <a:pt x="5684" y="1864"/>
                  </a:lnTo>
                  <a:lnTo>
                    <a:pt x="5685" y="1864"/>
                  </a:lnTo>
                  <a:lnTo>
                    <a:pt x="5686" y="1863"/>
                  </a:lnTo>
                  <a:lnTo>
                    <a:pt x="5687" y="1863"/>
                  </a:lnTo>
                  <a:lnTo>
                    <a:pt x="5688" y="1862"/>
                  </a:lnTo>
                  <a:lnTo>
                    <a:pt x="5689" y="1861"/>
                  </a:lnTo>
                  <a:lnTo>
                    <a:pt x="5689" y="1861"/>
                  </a:lnTo>
                  <a:lnTo>
                    <a:pt x="5690" y="1860"/>
                  </a:lnTo>
                  <a:lnTo>
                    <a:pt x="5691" y="1860"/>
                  </a:lnTo>
                  <a:lnTo>
                    <a:pt x="5692" y="1859"/>
                  </a:lnTo>
                  <a:lnTo>
                    <a:pt x="5693" y="1859"/>
                  </a:lnTo>
                  <a:lnTo>
                    <a:pt x="5694" y="1858"/>
                  </a:lnTo>
                  <a:lnTo>
                    <a:pt x="5695" y="1858"/>
                  </a:lnTo>
                  <a:lnTo>
                    <a:pt x="5695" y="1857"/>
                  </a:lnTo>
                  <a:lnTo>
                    <a:pt x="5696" y="1857"/>
                  </a:lnTo>
                  <a:lnTo>
                    <a:pt x="5697" y="1856"/>
                  </a:lnTo>
                  <a:lnTo>
                    <a:pt x="5698" y="1856"/>
                  </a:lnTo>
                  <a:lnTo>
                    <a:pt x="5699" y="1855"/>
                  </a:lnTo>
                  <a:lnTo>
                    <a:pt x="5700" y="1854"/>
                  </a:lnTo>
                  <a:lnTo>
                    <a:pt x="5701" y="1854"/>
                  </a:lnTo>
                  <a:lnTo>
                    <a:pt x="5702" y="1853"/>
                  </a:lnTo>
                  <a:lnTo>
                    <a:pt x="5702" y="1853"/>
                  </a:lnTo>
                  <a:lnTo>
                    <a:pt x="5703" y="1852"/>
                  </a:lnTo>
                  <a:lnTo>
                    <a:pt x="5703" y="1852"/>
                  </a:lnTo>
                  <a:lnTo>
                    <a:pt x="5704" y="1852"/>
                  </a:lnTo>
                  <a:lnTo>
                    <a:pt x="5705" y="1851"/>
                  </a:lnTo>
                  <a:lnTo>
                    <a:pt x="5706" y="1850"/>
                  </a:lnTo>
                  <a:lnTo>
                    <a:pt x="5707" y="1850"/>
                  </a:lnTo>
                  <a:lnTo>
                    <a:pt x="5708" y="1849"/>
                  </a:lnTo>
                  <a:lnTo>
                    <a:pt x="5709" y="1848"/>
                  </a:lnTo>
                  <a:lnTo>
                    <a:pt x="5710" y="1847"/>
                  </a:lnTo>
                  <a:lnTo>
                    <a:pt x="5710" y="1846"/>
                  </a:lnTo>
                  <a:lnTo>
                    <a:pt x="5711" y="1845"/>
                  </a:lnTo>
                  <a:lnTo>
                    <a:pt x="5712" y="1844"/>
                  </a:lnTo>
                  <a:lnTo>
                    <a:pt x="5713" y="1843"/>
                  </a:lnTo>
                  <a:lnTo>
                    <a:pt x="5714" y="1842"/>
                  </a:lnTo>
                  <a:lnTo>
                    <a:pt x="5715" y="1841"/>
                  </a:lnTo>
                  <a:lnTo>
                    <a:pt x="5716" y="1840"/>
                  </a:lnTo>
                  <a:lnTo>
                    <a:pt x="5717" y="1839"/>
                  </a:lnTo>
                  <a:lnTo>
                    <a:pt x="5717" y="1837"/>
                  </a:lnTo>
                  <a:lnTo>
                    <a:pt x="5718" y="1836"/>
                  </a:lnTo>
                  <a:lnTo>
                    <a:pt x="5719" y="1835"/>
                  </a:lnTo>
                  <a:lnTo>
                    <a:pt x="5720" y="1833"/>
                  </a:lnTo>
                  <a:lnTo>
                    <a:pt x="5721" y="1832"/>
                  </a:lnTo>
                  <a:lnTo>
                    <a:pt x="5722" y="1830"/>
                  </a:lnTo>
                  <a:lnTo>
                    <a:pt x="5723" y="1828"/>
                  </a:lnTo>
                  <a:lnTo>
                    <a:pt x="5724" y="1827"/>
                  </a:lnTo>
                  <a:lnTo>
                    <a:pt x="5724" y="1825"/>
                  </a:lnTo>
                  <a:lnTo>
                    <a:pt x="5725" y="1823"/>
                  </a:lnTo>
                  <a:lnTo>
                    <a:pt x="5726" y="1822"/>
                  </a:lnTo>
                  <a:lnTo>
                    <a:pt x="5727" y="1820"/>
                  </a:lnTo>
                  <a:lnTo>
                    <a:pt x="5728" y="1818"/>
                  </a:lnTo>
                  <a:lnTo>
                    <a:pt x="5729" y="1816"/>
                  </a:lnTo>
                  <a:lnTo>
                    <a:pt x="5730" y="1814"/>
                  </a:lnTo>
                  <a:lnTo>
                    <a:pt x="5731" y="1812"/>
                  </a:lnTo>
                  <a:lnTo>
                    <a:pt x="5732" y="1810"/>
                  </a:lnTo>
                  <a:lnTo>
                    <a:pt x="5732" y="1807"/>
                  </a:lnTo>
                  <a:lnTo>
                    <a:pt x="5733" y="1805"/>
                  </a:lnTo>
                  <a:lnTo>
                    <a:pt x="5734" y="1803"/>
                  </a:lnTo>
                  <a:lnTo>
                    <a:pt x="5735" y="1801"/>
                  </a:lnTo>
                  <a:lnTo>
                    <a:pt x="5736" y="1798"/>
                  </a:lnTo>
                  <a:lnTo>
                    <a:pt x="5737" y="1796"/>
                  </a:lnTo>
                  <a:lnTo>
                    <a:pt x="5738" y="1793"/>
                  </a:lnTo>
                  <a:lnTo>
                    <a:pt x="5739" y="1791"/>
                  </a:lnTo>
                  <a:lnTo>
                    <a:pt x="5739" y="1788"/>
                  </a:lnTo>
                  <a:lnTo>
                    <a:pt x="5740" y="1786"/>
                  </a:lnTo>
                  <a:lnTo>
                    <a:pt x="5741" y="1783"/>
                  </a:lnTo>
                  <a:lnTo>
                    <a:pt x="5742" y="1780"/>
                  </a:lnTo>
                  <a:lnTo>
                    <a:pt x="5743" y="1777"/>
                  </a:lnTo>
                  <a:lnTo>
                    <a:pt x="5744" y="1775"/>
                  </a:lnTo>
                  <a:lnTo>
                    <a:pt x="5745" y="1772"/>
                  </a:lnTo>
                  <a:lnTo>
                    <a:pt x="5746" y="1769"/>
                  </a:lnTo>
                  <a:lnTo>
                    <a:pt x="5746" y="1766"/>
                  </a:lnTo>
                  <a:lnTo>
                    <a:pt x="5747" y="1763"/>
                  </a:lnTo>
                  <a:lnTo>
                    <a:pt x="5748" y="1760"/>
                  </a:lnTo>
                  <a:lnTo>
                    <a:pt x="5749" y="1756"/>
                  </a:lnTo>
                  <a:lnTo>
                    <a:pt x="5750" y="1753"/>
                  </a:lnTo>
                  <a:lnTo>
                    <a:pt x="5751" y="1750"/>
                  </a:lnTo>
                  <a:lnTo>
                    <a:pt x="5752" y="1746"/>
                  </a:lnTo>
                  <a:lnTo>
                    <a:pt x="5753" y="1743"/>
                  </a:lnTo>
                  <a:lnTo>
                    <a:pt x="5754" y="1740"/>
                  </a:lnTo>
                  <a:lnTo>
                    <a:pt x="5754" y="1736"/>
                  </a:lnTo>
                  <a:lnTo>
                    <a:pt x="5755" y="1732"/>
                  </a:lnTo>
                  <a:lnTo>
                    <a:pt x="5756" y="1729"/>
                  </a:lnTo>
                  <a:lnTo>
                    <a:pt x="5757" y="1725"/>
                  </a:lnTo>
                  <a:lnTo>
                    <a:pt x="5758" y="1721"/>
                  </a:lnTo>
                  <a:lnTo>
                    <a:pt x="5759" y="1717"/>
                  </a:lnTo>
                  <a:lnTo>
                    <a:pt x="5760" y="1714"/>
                  </a:lnTo>
                  <a:lnTo>
                    <a:pt x="5761" y="1710"/>
                  </a:lnTo>
                  <a:lnTo>
                    <a:pt x="5761" y="1706"/>
                  </a:lnTo>
                  <a:lnTo>
                    <a:pt x="5762" y="1701"/>
                  </a:lnTo>
                  <a:lnTo>
                    <a:pt x="5763" y="1697"/>
                  </a:lnTo>
                  <a:lnTo>
                    <a:pt x="5764" y="1693"/>
                  </a:lnTo>
                  <a:lnTo>
                    <a:pt x="5765" y="1689"/>
                  </a:lnTo>
                  <a:lnTo>
                    <a:pt x="5765" y="1689"/>
                  </a:lnTo>
                  <a:lnTo>
                    <a:pt x="5766" y="1685"/>
                  </a:lnTo>
                  <a:lnTo>
                    <a:pt x="5767" y="1680"/>
                  </a:lnTo>
                  <a:lnTo>
                    <a:pt x="5768" y="1676"/>
                  </a:lnTo>
                  <a:lnTo>
                    <a:pt x="5768" y="1672"/>
                  </a:lnTo>
                  <a:lnTo>
                    <a:pt x="5769" y="1668"/>
                  </a:lnTo>
                  <a:lnTo>
                    <a:pt x="5770" y="1664"/>
                  </a:lnTo>
                  <a:lnTo>
                    <a:pt x="5771" y="1659"/>
                  </a:lnTo>
                  <a:lnTo>
                    <a:pt x="5772" y="1655"/>
                  </a:lnTo>
                  <a:lnTo>
                    <a:pt x="5773" y="1651"/>
                  </a:lnTo>
                  <a:lnTo>
                    <a:pt x="5774" y="1647"/>
                  </a:lnTo>
                  <a:lnTo>
                    <a:pt x="5774" y="1642"/>
                  </a:lnTo>
                  <a:lnTo>
                    <a:pt x="5775" y="1638"/>
                  </a:lnTo>
                  <a:lnTo>
                    <a:pt x="5776" y="1634"/>
                  </a:lnTo>
                  <a:lnTo>
                    <a:pt x="5777" y="1630"/>
                  </a:lnTo>
                  <a:lnTo>
                    <a:pt x="5778" y="1625"/>
                  </a:lnTo>
                  <a:lnTo>
                    <a:pt x="5779" y="1621"/>
                  </a:lnTo>
                  <a:lnTo>
                    <a:pt x="5780" y="1617"/>
                  </a:lnTo>
                  <a:lnTo>
                    <a:pt x="5780" y="1612"/>
                  </a:lnTo>
                  <a:lnTo>
                    <a:pt x="5781" y="1608"/>
                  </a:lnTo>
                  <a:lnTo>
                    <a:pt x="5781" y="1608"/>
                  </a:lnTo>
                  <a:lnTo>
                    <a:pt x="5782" y="1604"/>
                  </a:lnTo>
                  <a:lnTo>
                    <a:pt x="5783" y="1599"/>
                  </a:lnTo>
                  <a:lnTo>
                    <a:pt x="5784" y="1595"/>
                  </a:lnTo>
                  <a:lnTo>
                    <a:pt x="5785" y="1590"/>
                  </a:lnTo>
                  <a:lnTo>
                    <a:pt x="5786" y="1586"/>
                  </a:lnTo>
                  <a:lnTo>
                    <a:pt x="5786" y="1581"/>
                  </a:lnTo>
                  <a:lnTo>
                    <a:pt x="5787" y="1577"/>
                  </a:lnTo>
                  <a:lnTo>
                    <a:pt x="5788" y="1572"/>
                  </a:lnTo>
                  <a:lnTo>
                    <a:pt x="5789" y="1568"/>
                  </a:lnTo>
                  <a:lnTo>
                    <a:pt x="5790" y="1563"/>
                  </a:lnTo>
                  <a:lnTo>
                    <a:pt x="5791" y="1559"/>
                  </a:lnTo>
                  <a:lnTo>
                    <a:pt x="5792" y="1554"/>
                  </a:lnTo>
                  <a:lnTo>
                    <a:pt x="5793" y="1549"/>
                  </a:lnTo>
                  <a:lnTo>
                    <a:pt x="5794" y="1545"/>
                  </a:lnTo>
                  <a:lnTo>
                    <a:pt x="5794" y="1540"/>
                  </a:lnTo>
                  <a:lnTo>
                    <a:pt x="5795" y="1536"/>
                  </a:lnTo>
                  <a:lnTo>
                    <a:pt x="5796" y="1531"/>
                  </a:lnTo>
                  <a:lnTo>
                    <a:pt x="5797" y="1527"/>
                  </a:lnTo>
                  <a:lnTo>
                    <a:pt x="5798" y="1522"/>
                  </a:lnTo>
                  <a:lnTo>
                    <a:pt x="5799" y="1517"/>
                  </a:lnTo>
                  <a:lnTo>
                    <a:pt x="5800" y="1513"/>
                  </a:lnTo>
                  <a:lnTo>
                    <a:pt x="5801" y="1508"/>
                  </a:lnTo>
                  <a:lnTo>
                    <a:pt x="5801" y="1503"/>
                  </a:lnTo>
                  <a:lnTo>
                    <a:pt x="5802" y="1499"/>
                  </a:lnTo>
                  <a:lnTo>
                    <a:pt x="5803" y="1494"/>
                  </a:lnTo>
                  <a:lnTo>
                    <a:pt x="5804" y="1489"/>
                  </a:lnTo>
                  <a:lnTo>
                    <a:pt x="5805" y="1485"/>
                  </a:lnTo>
                  <a:lnTo>
                    <a:pt x="5806" y="1480"/>
                  </a:lnTo>
                  <a:lnTo>
                    <a:pt x="5807" y="1475"/>
                  </a:lnTo>
                  <a:lnTo>
                    <a:pt x="5808" y="1471"/>
                  </a:lnTo>
                  <a:lnTo>
                    <a:pt x="5808" y="1466"/>
                  </a:lnTo>
                  <a:lnTo>
                    <a:pt x="5809" y="1461"/>
                  </a:lnTo>
                  <a:lnTo>
                    <a:pt x="5810" y="1457"/>
                  </a:lnTo>
                  <a:lnTo>
                    <a:pt x="5811" y="1452"/>
                  </a:lnTo>
                  <a:lnTo>
                    <a:pt x="5812" y="1447"/>
                  </a:lnTo>
                  <a:lnTo>
                    <a:pt x="5813" y="1442"/>
                  </a:lnTo>
                  <a:lnTo>
                    <a:pt x="5814" y="1438"/>
                  </a:lnTo>
                  <a:lnTo>
                    <a:pt x="5815" y="1433"/>
                  </a:lnTo>
                  <a:lnTo>
                    <a:pt x="5816" y="1428"/>
                  </a:lnTo>
                  <a:lnTo>
                    <a:pt x="5816" y="1423"/>
                  </a:lnTo>
                  <a:lnTo>
                    <a:pt x="5817" y="1418"/>
                  </a:lnTo>
                  <a:lnTo>
                    <a:pt x="5818" y="1414"/>
                  </a:lnTo>
                  <a:lnTo>
                    <a:pt x="5819" y="1409"/>
                  </a:lnTo>
                  <a:lnTo>
                    <a:pt x="5820" y="1404"/>
                  </a:lnTo>
                  <a:lnTo>
                    <a:pt x="5821" y="1399"/>
                  </a:lnTo>
                  <a:lnTo>
                    <a:pt x="5822" y="1394"/>
                  </a:lnTo>
                  <a:lnTo>
                    <a:pt x="5823" y="1390"/>
                  </a:lnTo>
                  <a:lnTo>
                    <a:pt x="5823" y="1385"/>
                  </a:lnTo>
                  <a:lnTo>
                    <a:pt x="5824" y="1380"/>
                  </a:lnTo>
                  <a:lnTo>
                    <a:pt x="5825" y="1375"/>
                  </a:lnTo>
                  <a:lnTo>
                    <a:pt x="5826" y="1370"/>
                  </a:lnTo>
                  <a:lnTo>
                    <a:pt x="5827" y="1365"/>
                  </a:lnTo>
                  <a:lnTo>
                    <a:pt x="5828" y="1360"/>
                  </a:lnTo>
                  <a:lnTo>
                    <a:pt x="5829" y="1355"/>
                  </a:lnTo>
                  <a:lnTo>
                    <a:pt x="5830" y="1350"/>
                  </a:lnTo>
                  <a:lnTo>
                    <a:pt x="5830" y="1346"/>
                  </a:lnTo>
                  <a:lnTo>
                    <a:pt x="5831" y="1341"/>
                  </a:lnTo>
                  <a:lnTo>
                    <a:pt x="5832" y="1336"/>
                  </a:lnTo>
                  <a:lnTo>
                    <a:pt x="5833" y="1331"/>
                  </a:lnTo>
                  <a:lnTo>
                    <a:pt x="5834" y="1326"/>
                  </a:lnTo>
                  <a:lnTo>
                    <a:pt x="5835" y="1321"/>
                  </a:lnTo>
                  <a:lnTo>
                    <a:pt x="5836" y="1316"/>
                  </a:lnTo>
                  <a:lnTo>
                    <a:pt x="5837" y="1311"/>
                  </a:lnTo>
                  <a:lnTo>
                    <a:pt x="5838" y="1306"/>
                  </a:lnTo>
                  <a:lnTo>
                    <a:pt x="5838" y="1301"/>
                  </a:lnTo>
                  <a:lnTo>
                    <a:pt x="5839" y="1296"/>
                  </a:lnTo>
                  <a:lnTo>
                    <a:pt x="5840" y="1291"/>
                  </a:lnTo>
                  <a:lnTo>
                    <a:pt x="5841" y="1286"/>
                  </a:lnTo>
                  <a:lnTo>
                    <a:pt x="5842" y="1281"/>
                  </a:lnTo>
                  <a:lnTo>
                    <a:pt x="5843" y="1276"/>
                  </a:lnTo>
                  <a:lnTo>
                    <a:pt x="5844" y="1271"/>
                  </a:lnTo>
                  <a:lnTo>
                    <a:pt x="5845" y="1266"/>
                  </a:lnTo>
                  <a:lnTo>
                    <a:pt x="5845" y="1261"/>
                  </a:lnTo>
                  <a:lnTo>
                    <a:pt x="5846" y="1256"/>
                  </a:lnTo>
                  <a:lnTo>
                    <a:pt x="5847" y="1251"/>
                  </a:lnTo>
                  <a:lnTo>
                    <a:pt x="5848" y="1245"/>
                  </a:lnTo>
                  <a:lnTo>
                    <a:pt x="5849" y="1240"/>
                  </a:lnTo>
                  <a:lnTo>
                    <a:pt x="5850" y="1235"/>
                  </a:lnTo>
                  <a:lnTo>
                    <a:pt x="5851" y="1230"/>
                  </a:lnTo>
                  <a:lnTo>
                    <a:pt x="5852" y="1225"/>
                  </a:lnTo>
                  <a:lnTo>
                    <a:pt x="5852" y="1220"/>
                  </a:lnTo>
                  <a:lnTo>
                    <a:pt x="5853" y="1215"/>
                  </a:lnTo>
                  <a:lnTo>
                    <a:pt x="5854" y="1210"/>
                  </a:lnTo>
                  <a:lnTo>
                    <a:pt x="5855" y="1204"/>
                  </a:lnTo>
                  <a:lnTo>
                    <a:pt x="5856" y="1199"/>
                  </a:lnTo>
                  <a:lnTo>
                    <a:pt x="5857" y="1194"/>
                  </a:lnTo>
                  <a:lnTo>
                    <a:pt x="5858" y="1189"/>
                  </a:lnTo>
                  <a:lnTo>
                    <a:pt x="5859" y="1184"/>
                  </a:lnTo>
                  <a:lnTo>
                    <a:pt x="5860" y="1179"/>
                  </a:lnTo>
                  <a:lnTo>
                    <a:pt x="5860" y="1173"/>
                  </a:lnTo>
                  <a:lnTo>
                    <a:pt x="5861" y="1168"/>
                  </a:lnTo>
                  <a:lnTo>
                    <a:pt x="5862" y="1163"/>
                  </a:lnTo>
                  <a:lnTo>
                    <a:pt x="5863" y="1158"/>
                  </a:lnTo>
                  <a:lnTo>
                    <a:pt x="5864" y="1152"/>
                  </a:lnTo>
                  <a:lnTo>
                    <a:pt x="5865" y="1147"/>
                  </a:lnTo>
                  <a:lnTo>
                    <a:pt x="5866" y="1142"/>
                  </a:lnTo>
                  <a:lnTo>
                    <a:pt x="5867" y="1137"/>
                  </a:lnTo>
                  <a:lnTo>
                    <a:pt x="5867" y="1131"/>
                  </a:lnTo>
                  <a:lnTo>
                    <a:pt x="5868" y="1126"/>
                  </a:lnTo>
                  <a:lnTo>
                    <a:pt x="5869" y="1121"/>
                  </a:lnTo>
                  <a:lnTo>
                    <a:pt x="5870" y="1116"/>
                  </a:lnTo>
                  <a:lnTo>
                    <a:pt x="5871" y="1110"/>
                  </a:lnTo>
                  <a:lnTo>
                    <a:pt x="5872" y="1105"/>
                  </a:lnTo>
                  <a:lnTo>
                    <a:pt x="5873" y="1100"/>
                  </a:lnTo>
                  <a:lnTo>
                    <a:pt x="5874" y="1094"/>
                  </a:lnTo>
                  <a:lnTo>
                    <a:pt x="5874" y="1089"/>
                  </a:lnTo>
                  <a:lnTo>
                    <a:pt x="5875" y="1084"/>
                  </a:lnTo>
                  <a:lnTo>
                    <a:pt x="5876" y="1078"/>
                  </a:lnTo>
                  <a:lnTo>
                    <a:pt x="5877" y="1073"/>
                  </a:lnTo>
                  <a:lnTo>
                    <a:pt x="5878" y="1068"/>
                  </a:lnTo>
                  <a:lnTo>
                    <a:pt x="5879" y="1062"/>
                  </a:lnTo>
                  <a:lnTo>
                    <a:pt x="5880" y="1057"/>
                  </a:lnTo>
                  <a:lnTo>
                    <a:pt x="5881" y="1051"/>
                  </a:lnTo>
                  <a:lnTo>
                    <a:pt x="5881" y="1046"/>
                  </a:lnTo>
                  <a:lnTo>
                    <a:pt x="5882" y="1041"/>
                  </a:lnTo>
                  <a:lnTo>
                    <a:pt x="5883" y="1035"/>
                  </a:lnTo>
                  <a:lnTo>
                    <a:pt x="5884" y="1030"/>
                  </a:lnTo>
                  <a:lnTo>
                    <a:pt x="5885" y="1024"/>
                  </a:lnTo>
                  <a:lnTo>
                    <a:pt x="5886" y="1019"/>
                  </a:lnTo>
                  <a:lnTo>
                    <a:pt x="5887" y="1013"/>
                  </a:lnTo>
                  <a:lnTo>
                    <a:pt x="5888" y="1008"/>
                  </a:lnTo>
                  <a:lnTo>
                    <a:pt x="5889" y="1002"/>
                  </a:lnTo>
                  <a:lnTo>
                    <a:pt x="5889" y="997"/>
                  </a:lnTo>
                  <a:lnTo>
                    <a:pt x="5890" y="992"/>
                  </a:lnTo>
                  <a:lnTo>
                    <a:pt x="5891" y="986"/>
                  </a:lnTo>
                  <a:lnTo>
                    <a:pt x="5892" y="980"/>
                  </a:lnTo>
                  <a:lnTo>
                    <a:pt x="5893" y="975"/>
                  </a:lnTo>
                  <a:lnTo>
                    <a:pt x="5894" y="969"/>
                  </a:lnTo>
                  <a:lnTo>
                    <a:pt x="5895" y="964"/>
                  </a:lnTo>
                  <a:lnTo>
                    <a:pt x="5896" y="958"/>
                  </a:lnTo>
                  <a:lnTo>
                    <a:pt x="5896" y="953"/>
                  </a:lnTo>
                  <a:lnTo>
                    <a:pt x="5897" y="947"/>
                  </a:lnTo>
                  <a:lnTo>
                    <a:pt x="5898" y="942"/>
                  </a:lnTo>
                  <a:lnTo>
                    <a:pt x="5899" y="936"/>
                  </a:lnTo>
                  <a:lnTo>
                    <a:pt x="5900" y="931"/>
                  </a:lnTo>
                  <a:lnTo>
                    <a:pt x="5901" y="925"/>
                  </a:lnTo>
                  <a:lnTo>
                    <a:pt x="5902" y="919"/>
                  </a:lnTo>
                  <a:lnTo>
                    <a:pt x="5903" y="914"/>
                  </a:lnTo>
                  <a:lnTo>
                    <a:pt x="5903" y="908"/>
                  </a:lnTo>
                  <a:lnTo>
                    <a:pt x="5904" y="903"/>
                  </a:lnTo>
                  <a:lnTo>
                    <a:pt x="5905" y="897"/>
                  </a:lnTo>
                  <a:lnTo>
                    <a:pt x="5906" y="891"/>
                  </a:lnTo>
                  <a:lnTo>
                    <a:pt x="5907" y="886"/>
                  </a:lnTo>
                  <a:lnTo>
                    <a:pt x="5908" y="880"/>
                  </a:lnTo>
                  <a:lnTo>
                    <a:pt x="5909" y="874"/>
                  </a:lnTo>
                  <a:lnTo>
                    <a:pt x="5910" y="869"/>
                  </a:lnTo>
                  <a:lnTo>
                    <a:pt x="5911" y="863"/>
                  </a:lnTo>
                  <a:lnTo>
                    <a:pt x="5911" y="857"/>
                  </a:lnTo>
                  <a:lnTo>
                    <a:pt x="5912" y="852"/>
                  </a:lnTo>
                  <a:lnTo>
                    <a:pt x="5913" y="846"/>
                  </a:lnTo>
                  <a:lnTo>
                    <a:pt x="5914" y="840"/>
                  </a:lnTo>
                  <a:lnTo>
                    <a:pt x="5915" y="834"/>
                  </a:lnTo>
                  <a:lnTo>
                    <a:pt x="5916" y="829"/>
                  </a:lnTo>
                  <a:lnTo>
                    <a:pt x="5917" y="823"/>
                  </a:lnTo>
                  <a:lnTo>
                    <a:pt x="5918" y="817"/>
                  </a:lnTo>
                  <a:lnTo>
                    <a:pt x="5918" y="811"/>
                  </a:lnTo>
                  <a:lnTo>
                    <a:pt x="5919" y="806"/>
                  </a:lnTo>
                  <a:lnTo>
                    <a:pt x="5920" y="800"/>
                  </a:lnTo>
                  <a:lnTo>
                    <a:pt x="5921" y="794"/>
                  </a:lnTo>
                  <a:lnTo>
                    <a:pt x="5922" y="788"/>
                  </a:lnTo>
                  <a:lnTo>
                    <a:pt x="5923" y="783"/>
                  </a:lnTo>
                  <a:lnTo>
                    <a:pt x="5924" y="777"/>
                  </a:lnTo>
                  <a:lnTo>
                    <a:pt x="5925" y="771"/>
                  </a:lnTo>
                  <a:lnTo>
                    <a:pt x="5925" y="765"/>
                  </a:lnTo>
                  <a:lnTo>
                    <a:pt x="5926" y="759"/>
                  </a:lnTo>
                  <a:lnTo>
                    <a:pt x="5927" y="753"/>
                  </a:lnTo>
                  <a:lnTo>
                    <a:pt x="5928" y="748"/>
                  </a:lnTo>
                  <a:lnTo>
                    <a:pt x="5929" y="742"/>
                  </a:lnTo>
                  <a:lnTo>
                    <a:pt x="5930" y="736"/>
                  </a:lnTo>
                  <a:lnTo>
                    <a:pt x="5931" y="730"/>
                  </a:lnTo>
                  <a:lnTo>
                    <a:pt x="5932" y="724"/>
                  </a:lnTo>
                  <a:lnTo>
                    <a:pt x="5933" y="718"/>
                  </a:lnTo>
                  <a:lnTo>
                    <a:pt x="5933" y="712"/>
                  </a:lnTo>
                  <a:lnTo>
                    <a:pt x="5934" y="706"/>
                  </a:lnTo>
                  <a:lnTo>
                    <a:pt x="5935" y="700"/>
                  </a:lnTo>
                  <a:lnTo>
                    <a:pt x="5936" y="695"/>
                  </a:lnTo>
                  <a:lnTo>
                    <a:pt x="5937" y="689"/>
                  </a:lnTo>
                  <a:lnTo>
                    <a:pt x="5938" y="683"/>
                  </a:lnTo>
                  <a:lnTo>
                    <a:pt x="5939" y="677"/>
                  </a:lnTo>
                  <a:lnTo>
                    <a:pt x="5940" y="671"/>
                  </a:lnTo>
                  <a:lnTo>
                    <a:pt x="5940" y="671"/>
                  </a:lnTo>
                  <a:lnTo>
                    <a:pt x="5940" y="665"/>
                  </a:lnTo>
                  <a:lnTo>
                    <a:pt x="5941" y="659"/>
                  </a:lnTo>
                  <a:lnTo>
                    <a:pt x="5942" y="653"/>
                  </a:lnTo>
                  <a:lnTo>
                    <a:pt x="5943" y="647"/>
                  </a:lnTo>
                  <a:lnTo>
                    <a:pt x="5944" y="641"/>
                  </a:lnTo>
                  <a:lnTo>
                    <a:pt x="5945" y="636"/>
                  </a:lnTo>
                  <a:lnTo>
                    <a:pt x="5946" y="630"/>
                  </a:lnTo>
                  <a:lnTo>
                    <a:pt x="5946" y="630"/>
                  </a:lnTo>
                  <a:lnTo>
                    <a:pt x="5946" y="624"/>
                  </a:lnTo>
                  <a:lnTo>
                    <a:pt x="5947" y="618"/>
                  </a:lnTo>
                  <a:lnTo>
                    <a:pt x="5948" y="612"/>
                  </a:lnTo>
                  <a:lnTo>
                    <a:pt x="5949" y="606"/>
                  </a:lnTo>
                  <a:lnTo>
                    <a:pt x="5950" y="600"/>
                  </a:lnTo>
                  <a:lnTo>
                    <a:pt x="5951" y="594"/>
                  </a:lnTo>
                  <a:lnTo>
                    <a:pt x="5952" y="588"/>
                  </a:lnTo>
                  <a:lnTo>
                    <a:pt x="5952" y="582"/>
                  </a:lnTo>
                  <a:lnTo>
                    <a:pt x="5953" y="576"/>
                  </a:lnTo>
                  <a:lnTo>
                    <a:pt x="5954" y="570"/>
                  </a:lnTo>
                  <a:lnTo>
                    <a:pt x="5955" y="564"/>
                  </a:lnTo>
                  <a:lnTo>
                    <a:pt x="5956" y="558"/>
                  </a:lnTo>
                  <a:lnTo>
                    <a:pt x="5957" y="552"/>
                  </a:lnTo>
                  <a:lnTo>
                    <a:pt x="5958" y="546"/>
                  </a:lnTo>
                  <a:lnTo>
                    <a:pt x="5958" y="546"/>
                  </a:lnTo>
                  <a:lnTo>
                    <a:pt x="5958" y="540"/>
                  </a:lnTo>
                  <a:lnTo>
                    <a:pt x="5959" y="534"/>
                  </a:lnTo>
                  <a:lnTo>
                    <a:pt x="5960" y="528"/>
                  </a:lnTo>
                  <a:lnTo>
                    <a:pt x="5961" y="522"/>
                  </a:lnTo>
                  <a:lnTo>
                    <a:pt x="5962" y="516"/>
                  </a:lnTo>
                  <a:lnTo>
                    <a:pt x="5963" y="510"/>
                  </a:lnTo>
                  <a:lnTo>
                    <a:pt x="5964" y="504"/>
                  </a:lnTo>
                  <a:lnTo>
                    <a:pt x="5965" y="498"/>
                  </a:lnTo>
                  <a:lnTo>
                    <a:pt x="5965" y="492"/>
                  </a:lnTo>
                  <a:lnTo>
                    <a:pt x="5966" y="486"/>
                  </a:lnTo>
                  <a:lnTo>
                    <a:pt x="5967" y="480"/>
                  </a:lnTo>
                  <a:lnTo>
                    <a:pt x="5968" y="474"/>
                  </a:lnTo>
                  <a:lnTo>
                    <a:pt x="5969" y="468"/>
                  </a:lnTo>
                  <a:lnTo>
                    <a:pt x="5970" y="461"/>
                  </a:lnTo>
                  <a:lnTo>
                    <a:pt x="5970" y="461"/>
                  </a:lnTo>
                  <a:lnTo>
                    <a:pt x="5971" y="455"/>
                  </a:lnTo>
                  <a:lnTo>
                    <a:pt x="5971" y="449"/>
                  </a:lnTo>
                  <a:lnTo>
                    <a:pt x="5972" y="443"/>
                  </a:lnTo>
                  <a:lnTo>
                    <a:pt x="5973" y="437"/>
                  </a:lnTo>
                  <a:lnTo>
                    <a:pt x="5974" y="431"/>
                  </a:lnTo>
                  <a:lnTo>
                    <a:pt x="5975" y="425"/>
                  </a:lnTo>
                  <a:lnTo>
                    <a:pt x="5976" y="418"/>
                  </a:lnTo>
                  <a:lnTo>
                    <a:pt x="5977" y="412"/>
                  </a:lnTo>
                  <a:lnTo>
                    <a:pt x="5977" y="406"/>
                  </a:lnTo>
                  <a:lnTo>
                    <a:pt x="5978" y="400"/>
                  </a:lnTo>
                  <a:lnTo>
                    <a:pt x="5979" y="394"/>
                  </a:lnTo>
                  <a:lnTo>
                    <a:pt x="5980" y="387"/>
                  </a:lnTo>
                  <a:lnTo>
                    <a:pt x="5981" y="381"/>
                  </a:lnTo>
                  <a:lnTo>
                    <a:pt x="5982" y="375"/>
                  </a:lnTo>
                  <a:lnTo>
                    <a:pt x="5982" y="375"/>
                  </a:lnTo>
                  <a:lnTo>
                    <a:pt x="5983" y="369"/>
                  </a:lnTo>
                  <a:lnTo>
                    <a:pt x="5983" y="362"/>
                  </a:lnTo>
                  <a:lnTo>
                    <a:pt x="5984" y="356"/>
                  </a:lnTo>
                  <a:lnTo>
                    <a:pt x="5985" y="350"/>
                  </a:lnTo>
                  <a:lnTo>
                    <a:pt x="5986" y="344"/>
                  </a:lnTo>
                  <a:lnTo>
                    <a:pt x="5987" y="337"/>
                  </a:lnTo>
                  <a:lnTo>
                    <a:pt x="5988" y="331"/>
                  </a:lnTo>
                  <a:lnTo>
                    <a:pt x="5988" y="331"/>
                  </a:lnTo>
                  <a:lnTo>
                    <a:pt x="5989" y="325"/>
                  </a:lnTo>
                  <a:lnTo>
                    <a:pt x="5990" y="318"/>
                  </a:lnTo>
                  <a:lnTo>
                    <a:pt x="5990" y="312"/>
                  </a:lnTo>
                  <a:lnTo>
                    <a:pt x="5991" y="306"/>
                  </a:lnTo>
                  <a:lnTo>
                    <a:pt x="5992" y="299"/>
                  </a:lnTo>
                  <a:lnTo>
                    <a:pt x="5993" y="293"/>
                  </a:lnTo>
                  <a:lnTo>
                    <a:pt x="5994" y="286"/>
                  </a:lnTo>
                  <a:lnTo>
                    <a:pt x="5995" y="280"/>
                  </a:lnTo>
                  <a:lnTo>
                    <a:pt x="5996" y="273"/>
                  </a:lnTo>
                  <a:lnTo>
                    <a:pt x="5997" y="267"/>
                  </a:lnTo>
                  <a:lnTo>
                    <a:pt x="5997" y="261"/>
                  </a:lnTo>
                  <a:lnTo>
                    <a:pt x="5998" y="254"/>
                  </a:lnTo>
                  <a:lnTo>
                    <a:pt x="5999" y="248"/>
                  </a:lnTo>
                  <a:lnTo>
                    <a:pt x="6000" y="241"/>
                  </a:lnTo>
                  <a:lnTo>
                    <a:pt x="6001" y="235"/>
                  </a:lnTo>
                  <a:lnTo>
                    <a:pt x="6002" y="228"/>
                  </a:lnTo>
                  <a:lnTo>
                    <a:pt x="6003" y="222"/>
                  </a:lnTo>
                  <a:lnTo>
                    <a:pt x="6003" y="215"/>
                  </a:lnTo>
                  <a:lnTo>
                    <a:pt x="6004" y="209"/>
                  </a:lnTo>
                  <a:lnTo>
                    <a:pt x="6005" y="202"/>
                  </a:lnTo>
                  <a:lnTo>
                    <a:pt x="6006" y="196"/>
                  </a:lnTo>
                  <a:lnTo>
                    <a:pt x="6007" y="189"/>
                  </a:lnTo>
                  <a:lnTo>
                    <a:pt x="6008" y="182"/>
                  </a:lnTo>
                  <a:lnTo>
                    <a:pt x="6009" y="176"/>
                  </a:lnTo>
                  <a:lnTo>
                    <a:pt x="6010" y="169"/>
                  </a:lnTo>
                  <a:lnTo>
                    <a:pt x="6010" y="169"/>
                  </a:lnTo>
                  <a:lnTo>
                    <a:pt x="6010" y="163"/>
                  </a:lnTo>
                  <a:lnTo>
                    <a:pt x="6011" y="156"/>
                  </a:lnTo>
                  <a:lnTo>
                    <a:pt x="6012" y="150"/>
                  </a:lnTo>
                  <a:lnTo>
                    <a:pt x="6013" y="144"/>
                  </a:lnTo>
                  <a:lnTo>
                    <a:pt x="6014" y="138"/>
                  </a:lnTo>
                  <a:lnTo>
                    <a:pt x="6015" y="132"/>
                  </a:lnTo>
                  <a:lnTo>
                    <a:pt x="6016" y="126"/>
                  </a:lnTo>
                  <a:lnTo>
                    <a:pt x="6017" y="121"/>
                  </a:lnTo>
                  <a:lnTo>
                    <a:pt x="6017" y="115"/>
                  </a:lnTo>
                  <a:lnTo>
                    <a:pt x="6018" y="110"/>
                  </a:lnTo>
                  <a:lnTo>
                    <a:pt x="6019" y="104"/>
                  </a:lnTo>
                  <a:lnTo>
                    <a:pt x="6020" y="99"/>
                  </a:lnTo>
                  <a:lnTo>
                    <a:pt x="6021" y="94"/>
                  </a:lnTo>
                  <a:lnTo>
                    <a:pt x="6022" y="89"/>
                  </a:lnTo>
                  <a:lnTo>
                    <a:pt x="6023" y="85"/>
                  </a:lnTo>
                  <a:lnTo>
                    <a:pt x="6024" y="80"/>
                  </a:lnTo>
                  <a:lnTo>
                    <a:pt x="6024" y="75"/>
                  </a:lnTo>
                  <a:lnTo>
                    <a:pt x="6025" y="71"/>
                  </a:lnTo>
                  <a:lnTo>
                    <a:pt x="6026" y="67"/>
                  </a:lnTo>
                  <a:lnTo>
                    <a:pt x="6027" y="63"/>
                  </a:lnTo>
                  <a:lnTo>
                    <a:pt x="6028" y="59"/>
                  </a:lnTo>
                  <a:lnTo>
                    <a:pt x="6029" y="55"/>
                  </a:lnTo>
                  <a:lnTo>
                    <a:pt x="6030" y="51"/>
                  </a:lnTo>
                  <a:lnTo>
                    <a:pt x="6030" y="47"/>
                  </a:lnTo>
                  <a:lnTo>
                    <a:pt x="6031" y="44"/>
                  </a:lnTo>
                  <a:lnTo>
                    <a:pt x="6032" y="40"/>
                  </a:lnTo>
                  <a:lnTo>
                    <a:pt x="6033" y="37"/>
                  </a:lnTo>
                  <a:lnTo>
                    <a:pt x="6034" y="34"/>
                  </a:lnTo>
                  <a:lnTo>
                    <a:pt x="6035" y="31"/>
                  </a:lnTo>
                  <a:lnTo>
                    <a:pt x="6036" y="28"/>
                  </a:lnTo>
                  <a:lnTo>
                    <a:pt x="6037" y="26"/>
                  </a:lnTo>
                  <a:lnTo>
                    <a:pt x="6037" y="23"/>
                  </a:lnTo>
                  <a:lnTo>
                    <a:pt x="6038" y="21"/>
                  </a:lnTo>
                  <a:lnTo>
                    <a:pt x="6039" y="18"/>
                  </a:lnTo>
                  <a:lnTo>
                    <a:pt x="6040" y="16"/>
                  </a:lnTo>
                  <a:lnTo>
                    <a:pt x="6041" y="14"/>
                  </a:lnTo>
                  <a:lnTo>
                    <a:pt x="6042" y="12"/>
                  </a:lnTo>
                  <a:lnTo>
                    <a:pt x="6043" y="10"/>
                  </a:lnTo>
                  <a:lnTo>
                    <a:pt x="6044" y="9"/>
                  </a:lnTo>
                  <a:lnTo>
                    <a:pt x="6044" y="7"/>
                  </a:lnTo>
                  <a:lnTo>
                    <a:pt x="6045" y="6"/>
                  </a:lnTo>
                  <a:lnTo>
                    <a:pt x="6046" y="5"/>
                  </a:lnTo>
                  <a:lnTo>
                    <a:pt x="6047" y="4"/>
                  </a:lnTo>
                  <a:lnTo>
                    <a:pt x="6048" y="3"/>
                  </a:lnTo>
                  <a:lnTo>
                    <a:pt x="6049" y="2"/>
                  </a:lnTo>
                  <a:lnTo>
                    <a:pt x="6050" y="1"/>
                  </a:lnTo>
                  <a:lnTo>
                    <a:pt x="6051" y="1"/>
                  </a:lnTo>
                  <a:lnTo>
                    <a:pt x="6051" y="0"/>
                  </a:lnTo>
                  <a:lnTo>
                    <a:pt x="6052" y="0"/>
                  </a:lnTo>
                  <a:lnTo>
                    <a:pt x="6053" y="0"/>
                  </a:lnTo>
                  <a:lnTo>
                    <a:pt x="6054" y="0"/>
                  </a:lnTo>
                  <a:lnTo>
                    <a:pt x="6055" y="0"/>
                  </a:lnTo>
                  <a:lnTo>
                    <a:pt x="6056" y="0"/>
                  </a:lnTo>
                  <a:lnTo>
                    <a:pt x="6057" y="1"/>
                  </a:lnTo>
                  <a:lnTo>
                    <a:pt x="6057" y="1"/>
                  </a:lnTo>
                  <a:lnTo>
                    <a:pt x="6058" y="1"/>
                  </a:lnTo>
                  <a:lnTo>
                    <a:pt x="6058" y="2"/>
                  </a:lnTo>
                  <a:lnTo>
                    <a:pt x="6059" y="2"/>
                  </a:lnTo>
                  <a:lnTo>
                    <a:pt x="6060" y="3"/>
                  </a:lnTo>
                  <a:lnTo>
                    <a:pt x="6061" y="3"/>
                  </a:lnTo>
                  <a:lnTo>
                    <a:pt x="6062" y="3"/>
                  </a:lnTo>
                  <a:lnTo>
                    <a:pt x="6063" y="4"/>
                  </a:lnTo>
                  <a:lnTo>
                    <a:pt x="6063" y="4"/>
                  </a:lnTo>
                  <a:lnTo>
                    <a:pt x="6064" y="5"/>
                  </a:lnTo>
                  <a:lnTo>
                    <a:pt x="6065" y="5"/>
                  </a:lnTo>
                  <a:lnTo>
                    <a:pt x="6066" y="6"/>
                  </a:lnTo>
                  <a:lnTo>
                    <a:pt x="6067" y="6"/>
                  </a:lnTo>
                  <a:lnTo>
                    <a:pt x="6068" y="7"/>
                  </a:lnTo>
                  <a:lnTo>
                    <a:pt x="6069" y="7"/>
                  </a:lnTo>
                  <a:lnTo>
                    <a:pt x="6069" y="8"/>
                  </a:lnTo>
                  <a:lnTo>
                    <a:pt x="6070" y="8"/>
                  </a:lnTo>
                  <a:lnTo>
                    <a:pt x="6070" y="8"/>
                  </a:lnTo>
                  <a:lnTo>
                    <a:pt x="6071" y="9"/>
                  </a:lnTo>
                  <a:lnTo>
                    <a:pt x="6072" y="9"/>
                  </a:lnTo>
                  <a:lnTo>
                    <a:pt x="6073" y="9"/>
                  </a:lnTo>
                  <a:lnTo>
                    <a:pt x="6074" y="10"/>
                  </a:lnTo>
                  <a:lnTo>
                    <a:pt x="6075" y="10"/>
                  </a:lnTo>
                  <a:lnTo>
                    <a:pt x="6076" y="11"/>
                  </a:lnTo>
                  <a:lnTo>
                    <a:pt x="6076" y="11"/>
                  </a:lnTo>
                  <a:lnTo>
                    <a:pt x="6077" y="12"/>
                  </a:lnTo>
                  <a:lnTo>
                    <a:pt x="6078" y="12"/>
                  </a:lnTo>
                  <a:lnTo>
                    <a:pt x="6079" y="13"/>
                  </a:lnTo>
                  <a:lnTo>
                    <a:pt x="6080" y="13"/>
                  </a:lnTo>
                  <a:lnTo>
                    <a:pt x="6081" y="14"/>
                  </a:lnTo>
                  <a:lnTo>
                    <a:pt x="6082" y="14"/>
                  </a:lnTo>
                  <a:lnTo>
                    <a:pt x="6083" y="15"/>
                  </a:lnTo>
                  <a:lnTo>
                    <a:pt x="6083" y="15"/>
                  </a:lnTo>
                  <a:lnTo>
                    <a:pt x="6084" y="16"/>
                  </a:lnTo>
                  <a:lnTo>
                    <a:pt x="6085" y="16"/>
                  </a:lnTo>
                  <a:lnTo>
                    <a:pt x="6086" y="17"/>
                  </a:lnTo>
                  <a:lnTo>
                    <a:pt x="6087" y="17"/>
                  </a:lnTo>
                  <a:lnTo>
                    <a:pt x="6088" y="17"/>
                  </a:lnTo>
                  <a:lnTo>
                    <a:pt x="6089" y="18"/>
                  </a:lnTo>
                  <a:lnTo>
                    <a:pt x="6090" y="18"/>
                  </a:lnTo>
                  <a:lnTo>
                    <a:pt x="6090" y="19"/>
                  </a:lnTo>
                  <a:lnTo>
                    <a:pt x="6091" y="19"/>
                  </a:lnTo>
                  <a:lnTo>
                    <a:pt x="6092" y="20"/>
                  </a:lnTo>
                  <a:lnTo>
                    <a:pt x="6093" y="20"/>
                  </a:lnTo>
                  <a:lnTo>
                    <a:pt x="6094" y="21"/>
                  </a:lnTo>
                  <a:lnTo>
                    <a:pt x="6095" y="21"/>
                  </a:lnTo>
                  <a:lnTo>
                    <a:pt x="6096" y="22"/>
                  </a:lnTo>
                  <a:lnTo>
                    <a:pt x="6097" y="22"/>
                  </a:lnTo>
                  <a:lnTo>
                    <a:pt x="6097" y="23"/>
                  </a:lnTo>
                  <a:lnTo>
                    <a:pt x="6098" y="23"/>
                  </a:lnTo>
                  <a:lnTo>
                    <a:pt x="6099" y="24"/>
                  </a:lnTo>
                  <a:lnTo>
                    <a:pt x="6100" y="24"/>
                  </a:lnTo>
                  <a:lnTo>
                    <a:pt x="6101" y="24"/>
                  </a:lnTo>
                  <a:lnTo>
                    <a:pt x="6102" y="25"/>
                  </a:lnTo>
                  <a:lnTo>
                    <a:pt x="6103" y="25"/>
                  </a:lnTo>
                  <a:lnTo>
                    <a:pt x="6103" y="26"/>
                  </a:lnTo>
                  <a:lnTo>
                    <a:pt x="6104" y="26"/>
                  </a:lnTo>
                  <a:lnTo>
                    <a:pt x="6105" y="27"/>
                  </a:lnTo>
                  <a:lnTo>
                    <a:pt x="6106" y="27"/>
                  </a:lnTo>
                  <a:lnTo>
                    <a:pt x="6107" y="28"/>
                  </a:lnTo>
                  <a:lnTo>
                    <a:pt x="6108" y="28"/>
                  </a:lnTo>
                  <a:lnTo>
                    <a:pt x="6109" y="29"/>
                  </a:lnTo>
                  <a:lnTo>
                    <a:pt x="6110" y="29"/>
                  </a:lnTo>
                  <a:lnTo>
                    <a:pt x="6110" y="30"/>
                  </a:lnTo>
                  <a:lnTo>
                    <a:pt x="6111" y="30"/>
                  </a:lnTo>
                  <a:lnTo>
                    <a:pt x="6112" y="30"/>
                  </a:lnTo>
                  <a:lnTo>
                    <a:pt x="6113" y="31"/>
                  </a:lnTo>
                  <a:lnTo>
                    <a:pt x="6114" y="31"/>
                  </a:lnTo>
                  <a:lnTo>
                    <a:pt x="6115" y="32"/>
                  </a:lnTo>
                  <a:lnTo>
                    <a:pt x="6116" y="32"/>
                  </a:lnTo>
                  <a:lnTo>
                    <a:pt x="6117" y="33"/>
                  </a:lnTo>
                  <a:lnTo>
                    <a:pt x="6117" y="33"/>
                  </a:lnTo>
                  <a:lnTo>
                    <a:pt x="6118" y="34"/>
                  </a:lnTo>
                  <a:lnTo>
                    <a:pt x="6119" y="34"/>
                  </a:lnTo>
                  <a:lnTo>
                    <a:pt x="6120" y="35"/>
                  </a:lnTo>
                  <a:lnTo>
                    <a:pt x="6121" y="35"/>
                  </a:lnTo>
                  <a:lnTo>
                    <a:pt x="6122" y="36"/>
                  </a:lnTo>
                  <a:lnTo>
                    <a:pt x="6123" y="36"/>
                  </a:lnTo>
                  <a:lnTo>
                    <a:pt x="6124" y="36"/>
                  </a:lnTo>
                  <a:lnTo>
                    <a:pt x="6124" y="37"/>
                  </a:lnTo>
                  <a:lnTo>
                    <a:pt x="6125" y="37"/>
                  </a:lnTo>
                  <a:lnTo>
                    <a:pt x="6126" y="38"/>
                  </a:lnTo>
                  <a:lnTo>
                    <a:pt x="6127" y="38"/>
                  </a:lnTo>
                  <a:lnTo>
                    <a:pt x="6128" y="39"/>
                  </a:lnTo>
                  <a:lnTo>
                    <a:pt x="6129" y="39"/>
                  </a:lnTo>
                  <a:lnTo>
                    <a:pt x="6130" y="40"/>
                  </a:lnTo>
                  <a:lnTo>
                    <a:pt x="6131" y="40"/>
                  </a:lnTo>
                  <a:lnTo>
                    <a:pt x="6131" y="41"/>
                  </a:lnTo>
                  <a:lnTo>
                    <a:pt x="6132" y="41"/>
                  </a:lnTo>
                  <a:lnTo>
                    <a:pt x="6133" y="41"/>
                  </a:lnTo>
                  <a:lnTo>
                    <a:pt x="6134" y="42"/>
                  </a:lnTo>
                  <a:lnTo>
                    <a:pt x="6135" y="42"/>
                  </a:lnTo>
                  <a:lnTo>
                    <a:pt x="6136" y="43"/>
                  </a:lnTo>
                  <a:lnTo>
                    <a:pt x="6137" y="43"/>
                  </a:lnTo>
                  <a:lnTo>
                    <a:pt x="6138" y="44"/>
                  </a:lnTo>
                  <a:lnTo>
                    <a:pt x="6138" y="44"/>
                  </a:lnTo>
                  <a:lnTo>
                    <a:pt x="6139" y="45"/>
                  </a:lnTo>
                  <a:lnTo>
                    <a:pt x="6140" y="45"/>
                  </a:lnTo>
                  <a:lnTo>
                    <a:pt x="6141" y="46"/>
                  </a:lnTo>
                  <a:lnTo>
                    <a:pt x="6142" y="46"/>
                  </a:lnTo>
                  <a:lnTo>
                    <a:pt x="6143" y="46"/>
                  </a:lnTo>
                  <a:lnTo>
                    <a:pt x="6144" y="47"/>
                  </a:lnTo>
                  <a:lnTo>
                    <a:pt x="6145" y="47"/>
                  </a:lnTo>
                  <a:lnTo>
                    <a:pt x="6145" y="48"/>
                  </a:lnTo>
                  <a:lnTo>
                    <a:pt x="6146" y="48"/>
                  </a:lnTo>
                  <a:lnTo>
                    <a:pt x="6147" y="49"/>
                  </a:lnTo>
                  <a:lnTo>
                    <a:pt x="6148" y="49"/>
                  </a:lnTo>
                  <a:lnTo>
                    <a:pt x="6149" y="50"/>
                  </a:lnTo>
                  <a:lnTo>
                    <a:pt x="6150" y="50"/>
                  </a:lnTo>
                  <a:lnTo>
                    <a:pt x="6151" y="51"/>
                  </a:lnTo>
                  <a:lnTo>
                    <a:pt x="6152" y="51"/>
                  </a:lnTo>
                  <a:lnTo>
                    <a:pt x="6152" y="51"/>
                  </a:lnTo>
                  <a:lnTo>
                    <a:pt x="6153" y="52"/>
                  </a:lnTo>
                  <a:lnTo>
                    <a:pt x="6154" y="52"/>
                  </a:lnTo>
                  <a:lnTo>
                    <a:pt x="6155" y="53"/>
                  </a:lnTo>
                  <a:lnTo>
                    <a:pt x="6156" y="53"/>
                  </a:lnTo>
                  <a:lnTo>
                    <a:pt x="6157" y="54"/>
                  </a:lnTo>
                  <a:lnTo>
                    <a:pt x="6158" y="54"/>
                  </a:lnTo>
                  <a:lnTo>
                    <a:pt x="6159" y="55"/>
                  </a:lnTo>
                  <a:lnTo>
                    <a:pt x="6159" y="55"/>
                  </a:lnTo>
                  <a:lnTo>
                    <a:pt x="6160" y="56"/>
                  </a:lnTo>
                  <a:lnTo>
                    <a:pt x="6161" y="56"/>
                  </a:lnTo>
                  <a:lnTo>
                    <a:pt x="6162" y="56"/>
                  </a:lnTo>
                  <a:lnTo>
                    <a:pt x="6163" y="57"/>
                  </a:lnTo>
                  <a:lnTo>
                    <a:pt x="6164" y="57"/>
                  </a:lnTo>
                  <a:lnTo>
                    <a:pt x="6165" y="58"/>
                  </a:lnTo>
                  <a:lnTo>
                    <a:pt x="6165" y="58"/>
                  </a:lnTo>
                  <a:lnTo>
                    <a:pt x="6166" y="59"/>
                  </a:lnTo>
                  <a:lnTo>
                    <a:pt x="6167" y="59"/>
                  </a:lnTo>
                  <a:lnTo>
                    <a:pt x="6168" y="60"/>
                  </a:lnTo>
                  <a:lnTo>
                    <a:pt x="6169" y="60"/>
                  </a:lnTo>
                  <a:lnTo>
                    <a:pt x="6170" y="61"/>
                  </a:lnTo>
                  <a:lnTo>
                    <a:pt x="6171" y="61"/>
                  </a:lnTo>
                  <a:lnTo>
                    <a:pt x="6172" y="61"/>
                  </a:lnTo>
                  <a:lnTo>
                    <a:pt x="6172" y="62"/>
                  </a:lnTo>
                  <a:lnTo>
                    <a:pt x="6173" y="62"/>
                  </a:lnTo>
                  <a:lnTo>
                    <a:pt x="6174" y="63"/>
                  </a:lnTo>
                  <a:lnTo>
                    <a:pt x="6174" y="63"/>
                  </a:lnTo>
                  <a:lnTo>
                    <a:pt x="6175" y="63"/>
                  </a:lnTo>
                  <a:lnTo>
                    <a:pt x="6176" y="64"/>
                  </a:lnTo>
                  <a:lnTo>
                    <a:pt x="6177" y="64"/>
                  </a:lnTo>
                  <a:lnTo>
                    <a:pt x="6178" y="65"/>
                  </a:lnTo>
                  <a:lnTo>
                    <a:pt x="6179" y="65"/>
                  </a:lnTo>
                  <a:lnTo>
                    <a:pt x="6179" y="65"/>
                  </a:lnTo>
                  <a:lnTo>
                    <a:pt x="6180" y="66"/>
                  </a:lnTo>
                  <a:lnTo>
                    <a:pt x="6181" y="66"/>
                  </a:lnTo>
                  <a:lnTo>
                    <a:pt x="6182" y="67"/>
                  </a:lnTo>
                  <a:lnTo>
                    <a:pt x="6183" y="67"/>
                  </a:lnTo>
                  <a:lnTo>
                    <a:pt x="6184" y="68"/>
                  </a:lnTo>
                  <a:lnTo>
                    <a:pt x="6185" y="68"/>
                  </a:lnTo>
                  <a:lnTo>
                    <a:pt x="6186" y="69"/>
                  </a:lnTo>
                  <a:lnTo>
                    <a:pt x="6186" y="69"/>
                  </a:lnTo>
                  <a:lnTo>
                    <a:pt x="6187" y="69"/>
                  </a:lnTo>
                  <a:lnTo>
                    <a:pt x="6188" y="70"/>
                  </a:lnTo>
                  <a:lnTo>
                    <a:pt x="6189" y="70"/>
                  </a:lnTo>
                  <a:lnTo>
                    <a:pt x="6190" y="71"/>
                  </a:lnTo>
                  <a:lnTo>
                    <a:pt x="6191" y="71"/>
                  </a:lnTo>
                  <a:lnTo>
                    <a:pt x="6192" y="72"/>
                  </a:lnTo>
                  <a:lnTo>
                    <a:pt x="6193" y="72"/>
                  </a:lnTo>
                  <a:lnTo>
                    <a:pt x="6193" y="73"/>
                  </a:lnTo>
                  <a:lnTo>
                    <a:pt x="6194" y="73"/>
                  </a:lnTo>
                  <a:lnTo>
                    <a:pt x="6195" y="73"/>
                  </a:lnTo>
                  <a:lnTo>
                    <a:pt x="6196" y="74"/>
                  </a:lnTo>
                  <a:lnTo>
                    <a:pt x="6197" y="74"/>
                  </a:lnTo>
                  <a:lnTo>
                    <a:pt x="6198" y="75"/>
                  </a:lnTo>
                  <a:lnTo>
                    <a:pt x="6199" y="75"/>
                  </a:lnTo>
                  <a:lnTo>
                    <a:pt x="6200" y="76"/>
                  </a:lnTo>
                  <a:lnTo>
                    <a:pt x="6200" y="76"/>
                  </a:lnTo>
                  <a:lnTo>
                    <a:pt x="6201" y="77"/>
                  </a:lnTo>
                  <a:lnTo>
                    <a:pt x="6202" y="77"/>
                  </a:lnTo>
                  <a:lnTo>
                    <a:pt x="6203" y="77"/>
                  </a:lnTo>
                  <a:lnTo>
                    <a:pt x="6204" y="78"/>
                  </a:lnTo>
                  <a:lnTo>
                    <a:pt x="6205" y="78"/>
                  </a:lnTo>
                  <a:lnTo>
                    <a:pt x="6206" y="79"/>
                  </a:lnTo>
                  <a:lnTo>
                    <a:pt x="6207" y="79"/>
                  </a:lnTo>
                  <a:lnTo>
                    <a:pt x="6207" y="80"/>
                  </a:lnTo>
                  <a:lnTo>
                    <a:pt x="6208" y="80"/>
                  </a:lnTo>
                  <a:lnTo>
                    <a:pt x="6209" y="81"/>
                  </a:lnTo>
                  <a:lnTo>
                    <a:pt x="6210" y="81"/>
                  </a:lnTo>
                  <a:lnTo>
                    <a:pt x="6211" y="81"/>
                  </a:lnTo>
                  <a:lnTo>
                    <a:pt x="6212" y="82"/>
                  </a:lnTo>
                  <a:lnTo>
                    <a:pt x="6213" y="82"/>
                  </a:lnTo>
                  <a:lnTo>
                    <a:pt x="6214" y="83"/>
                  </a:lnTo>
                  <a:lnTo>
                    <a:pt x="6214" y="83"/>
                  </a:lnTo>
                  <a:lnTo>
                    <a:pt x="6215" y="84"/>
                  </a:lnTo>
                  <a:lnTo>
                    <a:pt x="6216" y="84"/>
                  </a:lnTo>
                  <a:lnTo>
                    <a:pt x="6217" y="85"/>
                  </a:lnTo>
                  <a:lnTo>
                    <a:pt x="6218" y="85"/>
                  </a:lnTo>
                  <a:lnTo>
                    <a:pt x="6219" y="85"/>
                  </a:lnTo>
                  <a:lnTo>
                    <a:pt x="6220" y="86"/>
                  </a:lnTo>
                  <a:lnTo>
                    <a:pt x="6221" y="86"/>
                  </a:lnTo>
                  <a:lnTo>
                    <a:pt x="6221" y="87"/>
                  </a:lnTo>
                  <a:lnTo>
                    <a:pt x="6222" y="87"/>
                  </a:lnTo>
                  <a:lnTo>
                    <a:pt x="6223" y="88"/>
                  </a:lnTo>
                  <a:lnTo>
                    <a:pt x="6224" y="88"/>
                  </a:lnTo>
                  <a:lnTo>
                    <a:pt x="6225" y="88"/>
                  </a:lnTo>
                  <a:lnTo>
                    <a:pt x="6226" y="89"/>
                  </a:lnTo>
                  <a:lnTo>
                    <a:pt x="6227" y="89"/>
                  </a:lnTo>
                  <a:lnTo>
                    <a:pt x="6227" y="90"/>
                  </a:lnTo>
                  <a:lnTo>
                    <a:pt x="6228" y="90"/>
                  </a:lnTo>
                  <a:lnTo>
                    <a:pt x="6229" y="91"/>
                  </a:lnTo>
                  <a:lnTo>
                    <a:pt x="6230" y="91"/>
                  </a:lnTo>
                  <a:lnTo>
                    <a:pt x="6231" y="92"/>
                  </a:lnTo>
                  <a:lnTo>
                    <a:pt x="6232" y="92"/>
                  </a:lnTo>
                  <a:lnTo>
                    <a:pt x="6233" y="92"/>
                  </a:lnTo>
                  <a:lnTo>
                    <a:pt x="6234" y="93"/>
                  </a:lnTo>
                  <a:lnTo>
                    <a:pt x="6234" y="93"/>
                  </a:lnTo>
                  <a:lnTo>
                    <a:pt x="6235" y="94"/>
                  </a:lnTo>
                  <a:lnTo>
                    <a:pt x="6236" y="94"/>
                  </a:lnTo>
                  <a:lnTo>
                    <a:pt x="6237" y="95"/>
                  </a:lnTo>
                  <a:lnTo>
                    <a:pt x="6238" y="95"/>
                  </a:lnTo>
                  <a:lnTo>
                    <a:pt x="6239" y="95"/>
                  </a:lnTo>
                  <a:lnTo>
                    <a:pt x="6240" y="96"/>
                  </a:lnTo>
                  <a:lnTo>
                    <a:pt x="6241" y="96"/>
                  </a:lnTo>
                  <a:lnTo>
                    <a:pt x="6241" y="97"/>
                  </a:lnTo>
                  <a:lnTo>
                    <a:pt x="6242" y="97"/>
                  </a:lnTo>
                  <a:lnTo>
                    <a:pt x="6243" y="98"/>
                  </a:lnTo>
                  <a:lnTo>
                    <a:pt x="6244" y="98"/>
                  </a:lnTo>
                  <a:lnTo>
                    <a:pt x="6245" y="99"/>
                  </a:lnTo>
                  <a:lnTo>
                    <a:pt x="6246" y="99"/>
                  </a:lnTo>
                  <a:lnTo>
                    <a:pt x="6247" y="99"/>
                  </a:lnTo>
                  <a:lnTo>
                    <a:pt x="6248" y="100"/>
                  </a:lnTo>
                  <a:lnTo>
                    <a:pt x="6248" y="100"/>
                  </a:lnTo>
                  <a:lnTo>
                    <a:pt x="6249" y="101"/>
                  </a:lnTo>
                  <a:lnTo>
                    <a:pt x="6250" y="101"/>
                  </a:lnTo>
                  <a:lnTo>
                    <a:pt x="6251" y="102"/>
                  </a:lnTo>
                  <a:lnTo>
                    <a:pt x="6252" y="102"/>
                  </a:lnTo>
                  <a:lnTo>
                    <a:pt x="6253" y="102"/>
                  </a:lnTo>
                  <a:lnTo>
                    <a:pt x="6254" y="103"/>
                  </a:lnTo>
                  <a:lnTo>
                    <a:pt x="6255" y="103"/>
                  </a:lnTo>
                  <a:lnTo>
                    <a:pt x="6255" y="104"/>
                  </a:lnTo>
                  <a:lnTo>
                    <a:pt x="6256" y="104"/>
                  </a:lnTo>
                  <a:lnTo>
                    <a:pt x="6257" y="105"/>
                  </a:lnTo>
                  <a:lnTo>
                    <a:pt x="6258" y="105"/>
                  </a:lnTo>
                  <a:lnTo>
                    <a:pt x="6259" y="105"/>
                  </a:lnTo>
                  <a:lnTo>
                    <a:pt x="6260" y="106"/>
                  </a:lnTo>
                  <a:lnTo>
                    <a:pt x="6261" y="106"/>
                  </a:lnTo>
                  <a:lnTo>
                    <a:pt x="6262" y="107"/>
                  </a:lnTo>
                  <a:lnTo>
                    <a:pt x="6262" y="107"/>
                  </a:lnTo>
                  <a:lnTo>
                    <a:pt x="6263" y="108"/>
                  </a:lnTo>
                  <a:lnTo>
                    <a:pt x="6264" y="108"/>
                  </a:lnTo>
                  <a:lnTo>
                    <a:pt x="6265" y="108"/>
                  </a:lnTo>
                  <a:lnTo>
                    <a:pt x="6266" y="109"/>
                  </a:lnTo>
                  <a:lnTo>
                    <a:pt x="6267" y="109"/>
                  </a:lnTo>
                  <a:lnTo>
                    <a:pt x="6268" y="110"/>
                  </a:lnTo>
                  <a:lnTo>
                    <a:pt x="6269" y="110"/>
                  </a:lnTo>
                  <a:lnTo>
                    <a:pt x="6269" y="111"/>
                  </a:lnTo>
                  <a:lnTo>
                    <a:pt x="6270" y="111"/>
                  </a:lnTo>
                  <a:lnTo>
                    <a:pt x="6271" y="111"/>
                  </a:lnTo>
                  <a:lnTo>
                    <a:pt x="6272" y="112"/>
                  </a:lnTo>
                  <a:lnTo>
                    <a:pt x="6273" y="112"/>
                  </a:lnTo>
                  <a:lnTo>
                    <a:pt x="6274" y="113"/>
                  </a:lnTo>
                  <a:lnTo>
                    <a:pt x="6275" y="113"/>
                  </a:lnTo>
                  <a:lnTo>
                    <a:pt x="6276" y="114"/>
                  </a:lnTo>
                  <a:lnTo>
                    <a:pt x="6276" y="114"/>
                  </a:lnTo>
                  <a:lnTo>
                    <a:pt x="6277" y="114"/>
                  </a:lnTo>
                  <a:lnTo>
                    <a:pt x="6278" y="115"/>
                  </a:lnTo>
                  <a:lnTo>
                    <a:pt x="6278" y="115"/>
                  </a:lnTo>
                  <a:lnTo>
                    <a:pt x="6279" y="115"/>
                  </a:lnTo>
                  <a:lnTo>
                    <a:pt x="6280" y="116"/>
                  </a:lnTo>
                  <a:lnTo>
                    <a:pt x="6281" y="116"/>
                  </a:lnTo>
                  <a:lnTo>
                    <a:pt x="6282" y="117"/>
                  </a:lnTo>
                  <a:lnTo>
                    <a:pt x="6283" y="117"/>
                  </a:lnTo>
                  <a:lnTo>
                    <a:pt x="6283" y="117"/>
                  </a:lnTo>
                  <a:lnTo>
                    <a:pt x="6284" y="118"/>
                  </a:lnTo>
                  <a:lnTo>
                    <a:pt x="6285" y="118"/>
                  </a:lnTo>
                  <a:lnTo>
                    <a:pt x="6286" y="119"/>
                  </a:lnTo>
                  <a:lnTo>
                    <a:pt x="6287" y="119"/>
                  </a:lnTo>
                  <a:lnTo>
                    <a:pt x="6288" y="120"/>
                  </a:lnTo>
                  <a:lnTo>
                    <a:pt x="6289" y="120"/>
                  </a:lnTo>
                  <a:lnTo>
                    <a:pt x="6289" y="120"/>
                  </a:lnTo>
                  <a:lnTo>
                    <a:pt x="6290" y="121"/>
                  </a:lnTo>
                  <a:lnTo>
                    <a:pt x="6291" y="121"/>
                  </a:lnTo>
                  <a:lnTo>
                    <a:pt x="6292" y="122"/>
                  </a:lnTo>
                  <a:lnTo>
                    <a:pt x="6293" y="122"/>
                  </a:lnTo>
                  <a:lnTo>
                    <a:pt x="6294" y="123"/>
                  </a:lnTo>
                  <a:lnTo>
                    <a:pt x="6295" y="123"/>
                  </a:lnTo>
                  <a:lnTo>
                    <a:pt x="6296" y="123"/>
                  </a:lnTo>
                  <a:lnTo>
                    <a:pt x="6296" y="124"/>
                  </a:lnTo>
                  <a:lnTo>
                    <a:pt x="6297" y="124"/>
                  </a:lnTo>
                  <a:lnTo>
                    <a:pt x="6298" y="125"/>
                  </a:lnTo>
                  <a:lnTo>
                    <a:pt x="6299" y="125"/>
                  </a:lnTo>
                  <a:lnTo>
                    <a:pt x="6300" y="126"/>
                  </a:lnTo>
                  <a:lnTo>
                    <a:pt x="6301" y="126"/>
                  </a:lnTo>
                  <a:lnTo>
                    <a:pt x="6302" y="126"/>
                  </a:lnTo>
                  <a:lnTo>
                    <a:pt x="6303" y="127"/>
                  </a:lnTo>
                  <a:lnTo>
                    <a:pt x="6303" y="127"/>
                  </a:lnTo>
                  <a:lnTo>
                    <a:pt x="6304" y="128"/>
                  </a:lnTo>
                  <a:lnTo>
                    <a:pt x="6305" y="128"/>
                  </a:lnTo>
                  <a:lnTo>
                    <a:pt x="6306" y="128"/>
                  </a:lnTo>
                  <a:lnTo>
                    <a:pt x="6307" y="129"/>
                  </a:lnTo>
                  <a:lnTo>
                    <a:pt x="6308" y="129"/>
                  </a:lnTo>
                  <a:lnTo>
                    <a:pt x="6309" y="130"/>
                  </a:lnTo>
                  <a:lnTo>
                    <a:pt x="6310" y="130"/>
                  </a:lnTo>
                  <a:lnTo>
                    <a:pt x="6310" y="131"/>
                  </a:lnTo>
                  <a:lnTo>
                    <a:pt x="6311" y="131"/>
                  </a:lnTo>
                  <a:lnTo>
                    <a:pt x="6312" y="131"/>
                  </a:lnTo>
                  <a:lnTo>
                    <a:pt x="6313" y="132"/>
                  </a:lnTo>
                  <a:lnTo>
                    <a:pt x="6314" y="132"/>
                  </a:lnTo>
                  <a:lnTo>
                    <a:pt x="6315" y="133"/>
                  </a:lnTo>
                  <a:lnTo>
                    <a:pt x="6316" y="133"/>
                  </a:lnTo>
                  <a:lnTo>
                    <a:pt x="6317" y="134"/>
                  </a:lnTo>
                  <a:lnTo>
                    <a:pt x="6317" y="134"/>
                  </a:lnTo>
                  <a:lnTo>
                    <a:pt x="6318" y="134"/>
                  </a:lnTo>
                  <a:lnTo>
                    <a:pt x="6319" y="135"/>
                  </a:lnTo>
                  <a:lnTo>
                    <a:pt x="6320" y="135"/>
                  </a:lnTo>
                  <a:lnTo>
                    <a:pt x="6321" y="136"/>
                  </a:lnTo>
                  <a:lnTo>
                    <a:pt x="6322" y="136"/>
                  </a:lnTo>
                  <a:lnTo>
                    <a:pt x="6323" y="136"/>
                  </a:lnTo>
                  <a:lnTo>
                    <a:pt x="6324" y="137"/>
                  </a:lnTo>
                  <a:lnTo>
                    <a:pt x="6324" y="137"/>
                  </a:lnTo>
                  <a:lnTo>
                    <a:pt x="6325" y="138"/>
                  </a:lnTo>
                  <a:lnTo>
                    <a:pt x="6326" y="138"/>
                  </a:lnTo>
                  <a:lnTo>
                    <a:pt x="6327" y="139"/>
                  </a:lnTo>
                  <a:lnTo>
                    <a:pt x="6328" y="139"/>
                  </a:lnTo>
                  <a:lnTo>
                    <a:pt x="6329" y="139"/>
                  </a:lnTo>
                  <a:lnTo>
                    <a:pt x="6330" y="140"/>
                  </a:lnTo>
                  <a:lnTo>
                    <a:pt x="6331" y="140"/>
                  </a:lnTo>
                  <a:lnTo>
                    <a:pt x="6331" y="141"/>
                  </a:lnTo>
                  <a:lnTo>
                    <a:pt x="6332" y="141"/>
                  </a:lnTo>
                  <a:lnTo>
                    <a:pt x="6333" y="141"/>
                  </a:lnTo>
                  <a:lnTo>
                    <a:pt x="6334" y="142"/>
                  </a:lnTo>
                  <a:lnTo>
                    <a:pt x="6335" y="142"/>
                  </a:lnTo>
                  <a:lnTo>
                    <a:pt x="6336" y="143"/>
                  </a:lnTo>
                  <a:lnTo>
                    <a:pt x="6337" y="143"/>
                  </a:lnTo>
                  <a:lnTo>
                    <a:pt x="6338" y="144"/>
                  </a:lnTo>
                  <a:lnTo>
                    <a:pt x="6338" y="144"/>
                  </a:lnTo>
                  <a:lnTo>
                    <a:pt x="6339" y="144"/>
                  </a:lnTo>
                  <a:lnTo>
                    <a:pt x="6340" y="145"/>
                  </a:lnTo>
                  <a:lnTo>
                    <a:pt x="6341" y="145"/>
                  </a:lnTo>
                  <a:lnTo>
                    <a:pt x="6342" y="146"/>
                  </a:lnTo>
                  <a:lnTo>
                    <a:pt x="6343" y="146"/>
                  </a:lnTo>
                  <a:lnTo>
                    <a:pt x="6344" y="146"/>
                  </a:lnTo>
                  <a:lnTo>
                    <a:pt x="6345" y="147"/>
                  </a:lnTo>
                  <a:lnTo>
                    <a:pt x="6345" y="147"/>
                  </a:lnTo>
                  <a:lnTo>
                    <a:pt x="6346" y="148"/>
                  </a:lnTo>
                  <a:lnTo>
                    <a:pt x="6347" y="148"/>
                  </a:lnTo>
                  <a:lnTo>
                    <a:pt x="6348" y="148"/>
                  </a:lnTo>
                  <a:lnTo>
                    <a:pt x="6349" y="149"/>
                  </a:lnTo>
                  <a:lnTo>
                    <a:pt x="6350" y="149"/>
                  </a:lnTo>
                  <a:lnTo>
                    <a:pt x="6351" y="150"/>
                  </a:lnTo>
                  <a:lnTo>
                    <a:pt x="6351" y="150"/>
                  </a:lnTo>
                  <a:lnTo>
                    <a:pt x="6352" y="151"/>
                  </a:lnTo>
                  <a:lnTo>
                    <a:pt x="6353" y="151"/>
                  </a:lnTo>
                  <a:lnTo>
                    <a:pt x="6354" y="151"/>
                  </a:lnTo>
                  <a:lnTo>
                    <a:pt x="6355" y="152"/>
                  </a:lnTo>
                  <a:lnTo>
                    <a:pt x="6356" y="152"/>
                  </a:lnTo>
                  <a:lnTo>
                    <a:pt x="6357" y="153"/>
                  </a:lnTo>
                  <a:lnTo>
                    <a:pt x="6358" y="153"/>
                  </a:lnTo>
                  <a:lnTo>
                    <a:pt x="6358" y="153"/>
                  </a:lnTo>
                  <a:lnTo>
                    <a:pt x="6359" y="154"/>
                  </a:lnTo>
                  <a:lnTo>
                    <a:pt x="6360" y="154"/>
                  </a:lnTo>
                  <a:lnTo>
                    <a:pt x="6361" y="155"/>
                  </a:lnTo>
                  <a:lnTo>
                    <a:pt x="6362" y="155"/>
                  </a:lnTo>
                  <a:lnTo>
                    <a:pt x="6363" y="155"/>
                  </a:lnTo>
                  <a:lnTo>
                    <a:pt x="6364" y="156"/>
                  </a:lnTo>
                  <a:lnTo>
                    <a:pt x="6365" y="156"/>
                  </a:lnTo>
                  <a:lnTo>
                    <a:pt x="6365" y="157"/>
                  </a:lnTo>
                  <a:lnTo>
                    <a:pt x="6366" y="157"/>
                  </a:lnTo>
                  <a:lnTo>
                    <a:pt x="6367" y="157"/>
                  </a:lnTo>
                  <a:lnTo>
                    <a:pt x="6368" y="158"/>
                  </a:lnTo>
                  <a:lnTo>
                    <a:pt x="6369" y="158"/>
                  </a:lnTo>
                  <a:lnTo>
                    <a:pt x="6370" y="159"/>
                  </a:lnTo>
                  <a:lnTo>
                    <a:pt x="6371" y="159"/>
                  </a:lnTo>
                  <a:lnTo>
                    <a:pt x="6372" y="160"/>
                  </a:lnTo>
                  <a:lnTo>
                    <a:pt x="6372" y="160"/>
                  </a:lnTo>
                  <a:lnTo>
                    <a:pt x="6373" y="160"/>
                  </a:lnTo>
                  <a:lnTo>
                    <a:pt x="6374" y="161"/>
                  </a:lnTo>
                  <a:lnTo>
                    <a:pt x="6375" y="161"/>
                  </a:lnTo>
                  <a:lnTo>
                    <a:pt x="6376" y="162"/>
                  </a:lnTo>
                  <a:lnTo>
                    <a:pt x="6377" y="162"/>
                  </a:lnTo>
                  <a:lnTo>
                    <a:pt x="6378" y="162"/>
                  </a:lnTo>
                  <a:lnTo>
                    <a:pt x="6379" y="163"/>
                  </a:lnTo>
                  <a:lnTo>
                    <a:pt x="6379" y="163"/>
                  </a:lnTo>
                  <a:lnTo>
                    <a:pt x="6380" y="164"/>
                  </a:lnTo>
                  <a:lnTo>
                    <a:pt x="6381" y="164"/>
                  </a:lnTo>
                  <a:lnTo>
                    <a:pt x="6382" y="164"/>
                  </a:lnTo>
                  <a:lnTo>
                    <a:pt x="6382" y="164"/>
                  </a:lnTo>
                  <a:lnTo>
                    <a:pt x="6383" y="165"/>
                  </a:lnTo>
                  <a:lnTo>
                    <a:pt x="6384" y="165"/>
                  </a:lnTo>
                  <a:lnTo>
                    <a:pt x="6385" y="166"/>
                  </a:lnTo>
                  <a:lnTo>
                    <a:pt x="6386" y="166"/>
                  </a:lnTo>
                  <a:lnTo>
                    <a:pt x="6386" y="166"/>
                  </a:lnTo>
                  <a:lnTo>
                    <a:pt x="6387" y="167"/>
                  </a:lnTo>
                  <a:lnTo>
                    <a:pt x="6388" y="167"/>
                  </a:lnTo>
                  <a:lnTo>
                    <a:pt x="6389" y="168"/>
                  </a:lnTo>
                  <a:lnTo>
                    <a:pt x="6390" y="168"/>
                  </a:lnTo>
                  <a:lnTo>
                    <a:pt x="6391" y="168"/>
                  </a:lnTo>
                  <a:lnTo>
                    <a:pt x="6392" y="169"/>
                  </a:lnTo>
                  <a:lnTo>
                    <a:pt x="6393" y="169"/>
                  </a:lnTo>
                  <a:lnTo>
                    <a:pt x="6393" y="170"/>
                  </a:lnTo>
                  <a:lnTo>
                    <a:pt x="6394" y="170"/>
                  </a:lnTo>
                  <a:lnTo>
                    <a:pt x="6395" y="170"/>
                  </a:lnTo>
                  <a:lnTo>
                    <a:pt x="6396" y="171"/>
                  </a:lnTo>
                  <a:lnTo>
                    <a:pt x="6397" y="171"/>
                  </a:lnTo>
                  <a:lnTo>
                    <a:pt x="6398" y="172"/>
                  </a:lnTo>
                  <a:lnTo>
                    <a:pt x="6399" y="172"/>
                  </a:lnTo>
                  <a:lnTo>
                    <a:pt x="6400" y="172"/>
                  </a:lnTo>
                  <a:lnTo>
                    <a:pt x="6400" y="173"/>
                  </a:lnTo>
                  <a:lnTo>
                    <a:pt x="6401" y="173"/>
                  </a:lnTo>
                  <a:lnTo>
                    <a:pt x="6402" y="174"/>
                  </a:lnTo>
                  <a:lnTo>
                    <a:pt x="6403" y="174"/>
                  </a:lnTo>
                  <a:lnTo>
                    <a:pt x="6404" y="174"/>
                  </a:lnTo>
                  <a:lnTo>
                    <a:pt x="6405" y="175"/>
                  </a:lnTo>
                  <a:lnTo>
                    <a:pt x="6406" y="175"/>
                  </a:lnTo>
                  <a:lnTo>
                    <a:pt x="6407" y="176"/>
                  </a:lnTo>
                  <a:lnTo>
                    <a:pt x="6407" y="176"/>
                  </a:lnTo>
                  <a:lnTo>
                    <a:pt x="6408" y="176"/>
                  </a:lnTo>
                  <a:lnTo>
                    <a:pt x="6409" y="177"/>
                  </a:lnTo>
                  <a:lnTo>
                    <a:pt x="6410" y="177"/>
                  </a:lnTo>
                  <a:lnTo>
                    <a:pt x="6411" y="178"/>
                  </a:lnTo>
                  <a:lnTo>
                    <a:pt x="6412" y="178"/>
                  </a:lnTo>
                  <a:lnTo>
                    <a:pt x="6413" y="178"/>
                  </a:lnTo>
                  <a:lnTo>
                    <a:pt x="6413" y="179"/>
                  </a:lnTo>
                  <a:lnTo>
                    <a:pt x="6414" y="179"/>
                  </a:lnTo>
                  <a:lnTo>
                    <a:pt x="6415" y="180"/>
                  </a:lnTo>
                  <a:lnTo>
                    <a:pt x="6416" y="180"/>
                  </a:lnTo>
                  <a:lnTo>
                    <a:pt x="6417" y="180"/>
                  </a:lnTo>
                  <a:lnTo>
                    <a:pt x="6418" y="181"/>
                  </a:lnTo>
                  <a:lnTo>
                    <a:pt x="6419" y="181"/>
                  </a:lnTo>
                  <a:lnTo>
                    <a:pt x="6420" y="182"/>
                  </a:lnTo>
                  <a:lnTo>
                    <a:pt x="6420" y="182"/>
                  </a:lnTo>
                  <a:lnTo>
                    <a:pt x="6421" y="182"/>
                  </a:lnTo>
                  <a:lnTo>
                    <a:pt x="6422" y="183"/>
                  </a:lnTo>
                  <a:lnTo>
                    <a:pt x="6423" y="183"/>
                  </a:lnTo>
                  <a:lnTo>
                    <a:pt x="6424" y="184"/>
                  </a:lnTo>
                  <a:lnTo>
                    <a:pt x="6425" y="184"/>
                  </a:lnTo>
                  <a:lnTo>
                    <a:pt x="6426" y="184"/>
                  </a:lnTo>
                  <a:lnTo>
                    <a:pt x="6427" y="185"/>
                  </a:lnTo>
                  <a:lnTo>
                    <a:pt x="6427" y="185"/>
                  </a:lnTo>
                  <a:lnTo>
                    <a:pt x="6428" y="186"/>
                  </a:lnTo>
                  <a:lnTo>
                    <a:pt x="6429" y="186"/>
                  </a:lnTo>
                  <a:lnTo>
                    <a:pt x="6430" y="186"/>
                  </a:lnTo>
                  <a:lnTo>
                    <a:pt x="6431" y="187"/>
                  </a:lnTo>
                  <a:lnTo>
                    <a:pt x="6432" y="187"/>
                  </a:lnTo>
                  <a:lnTo>
                    <a:pt x="6433" y="188"/>
                  </a:lnTo>
                  <a:lnTo>
                    <a:pt x="6434" y="188"/>
                  </a:lnTo>
                  <a:lnTo>
                    <a:pt x="6434" y="188"/>
                  </a:lnTo>
                  <a:lnTo>
                    <a:pt x="6435" y="189"/>
                  </a:lnTo>
                  <a:lnTo>
                    <a:pt x="6436" y="189"/>
                  </a:lnTo>
                  <a:lnTo>
                    <a:pt x="6437" y="190"/>
                  </a:lnTo>
                  <a:lnTo>
                    <a:pt x="6438" y="190"/>
                  </a:lnTo>
                  <a:lnTo>
                    <a:pt x="6439" y="190"/>
                  </a:lnTo>
                  <a:lnTo>
                    <a:pt x="6440" y="191"/>
                  </a:lnTo>
                  <a:lnTo>
                    <a:pt x="6441" y="191"/>
                  </a:lnTo>
                  <a:lnTo>
                    <a:pt x="6441" y="192"/>
                  </a:lnTo>
                  <a:lnTo>
                    <a:pt x="6442" y="192"/>
                  </a:lnTo>
                  <a:lnTo>
                    <a:pt x="6443" y="192"/>
                  </a:lnTo>
                  <a:lnTo>
                    <a:pt x="6444" y="193"/>
                  </a:lnTo>
                  <a:lnTo>
                    <a:pt x="6445" y="193"/>
                  </a:lnTo>
                  <a:lnTo>
                    <a:pt x="6446" y="194"/>
                  </a:lnTo>
                  <a:lnTo>
                    <a:pt x="6447" y="194"/>
                  </a:lnTo>
                  <a:lnTo>
                    <a:pt x="6448" y="194"/>
                  </a:lnTo>
                  <a:lnTo>
                    <a:pt x="6448" y="195"/>
                  </a:lnTo>
                  <a:lnTo>
                    <a:pt x="6449" y="195"/>
                  </a:lnTo>
                  <a:lnTo>
                    <a:pt x="6450" y="195"/>
                  </a:lnTo>
                  <a:lnTo>
                    <a:pt x="6451" y="196"/>
                  </a:lnTo>
                  <a:lnTo>
                    <a:pt x="6452" y="196"/>
                  </a:lnTo>
                  <a:lnTo>
                    <a:pt x="6453" y="197"/>
                  </a:lnTo>
                  <a:lnTo>
                    <a:pt x="6454" y="197"/>
                  </a:lnTo>
                  <a:lnTo>
                    <a:pt x="6455" y="197"/>
                  </a:lnTo>
                  <a:lnTo>
                    <a:pt x="6455" y="198"/>
                  </a:lnTo>
                  <a:lnTo>
                    <a:pt x="6456" y="198"/>
                  </a:lnTo>
                  <a:lnTo>
                    <a:pt x="6457" y="199"/>
                  </a:lnTo>
                  <a:lnTo>
                    <a:pt x="6458" y="199"/>
                  </a:lnTo>
                  <a:lnTo>
                    <a:pt x="6459" y="199"/>
                  </a:lnTo>
                  <a:lnTo>
                    <a:pt x="6460" y="200"/>
                  </a:lnTo>
                  <a:lnTo>
                    <a:pt x="6461" y="200"/>
                  </a:lnTo>
                  <a:lnTo>
                    <a:pt x="6462" y="201"/>
                  </a:lnTo>
                  <a:lnTo>
                    <a:pt x="6462" y="201"/>
                  </a:lnTo>
                  <a:lnTo>
                    <a:pt x="6463" y="201"/>
                  </a:lnTo>
                  <a:lnTo>
                    <a:pt x="6464" y="202"/>
                  </a:lnTo>
                  <a:lnTo>
                    <a:pt x="6465" y="202"/>
                  </a:lnTo>
                  <a:lnTo>
                    <a:pt x="6466" y="202"/>
                  </a:lnTo>
                  <a:lnTo>
                    <a:pt x="6467" y="203"/>
                  </a:lnTo>
                  <a:lnTo>
                    <a:pt x="6468" y="203"/>
                  </a:lnTo>
                  <a:lnTo>
                    <a:pt x="6468" y="204"/>
                  </a:lnTo>
                  <a:lnTo>
                    <a:pt x="6469" y="204"/>
                  </a:lnTo>
                  <a:lnTo>
                    <a:pt x="6470" y="204"/>
                  </a:lnTo>
                  <a:lnTo>
                    <a:pt x="6471" y="205"/>
                  </a:lnTo>
                  <a:lnTo>
                    <a:pt x="6472" y="205"/>
                  </a:lnTo>
                  <a:lnTo>
                    <a:pt x="6473" y="206"/>
                  </a:lnTo>
                  <a:lnTo>
                    <a:pt x="6474" y="206"/>
                  </a:lnTo>
                  <a:lnTo>
                    <a:pt x="6475" y="206"/>
                  </a:lnTo>
                  <a:lnTo>
                    <a:pt x="6475" y="207"/>
                  </a:lnTo>
                  <a:lnTo>
                    <a:pt x="6476" y="207"/>
                  </a:lnTo>
                  <a:lnTo>
                    <a:pt x="6477" y="208"/>
                  </a:lnTo>
                  <a:lnTo>
                    <a:pt x="6478" y="208"/>
                  </a:lnTo>
                  <a:lnTo>
                    <a:pt x="6479" y="208"/>
                  </a:lnTo>
                  <a:lnTo>
                    <a:pt x="6480" y="209"/>
                  </a:lnTo>
                  <a:lnTo>
                    <a:pt x="6481" y="209"/>
                  </a:lnTo>
                  <a:lnTo>
                    <a:pt x="6482" y="209"/>
                  </a:lnTo>
                  <a:lnTo>
                    <a:pt x="6482" y="210"/>
                  </a:lnTo>
                  <a:lnTo>
                    <a:pt x="6483" y="210"/>
                  </a:lnTo>
                  <a:lnTo>
                    <a:pt x="6484" y="211"/>
                  </a:lnTo>
                  <a:lnTo>
                    <a:pt x="6485" y="211"/>
                  </a:lnTo>
                  <a:lnTo>
                    <a:pt x="6486" y="211"/>
                  </a:lnTo>
                  <a:lnTo>
                    <a:pt x="6486" y="211"/>
                  </a:lnTo>
                  <a:lnTo>
                    <a:pt x="6487" y="212"/>
                  </a:lnTo>
                  <a:lnTo>
                    <a:pt x="6488" y="212"/>
                  </a:lnTo>
                  <a:lnTo>
                    <a:pt x="6489" y="213"/>
                  </a:lnTo>
                  <a:lnTo>
                    <a:pt x="6489" y="213"/>
                  </a:lnTo>
                  <a:lnTo>
                    <a:pt x="6490" y="213"/>
                  </a:lnTo>
                  <a:lnTo>
                    <a:pt x="6491" y="214"/>
                  </a:lnTo>
                  <a:lnTo>
                    <a:pt x="6492" y="214"/>
                  </a:lnTo>
                  <a:lnTo>
                    <a:pt x="6493" y="214"/>
                  </a:lnTo>
                  <a:lnTo>
                    <a:pt x="6494" y="215"/>
                  </a:lnTo>
                  <a:lnTo>
                    <a:pt x="6495" y="215"/>
                  </a:lnTo>
                  <a:lnTo>
                    <a:pt x="6496" y="216"/>
                  </a:lnTo>
                  <a:lnTo>
                    <a:pt x="6496" y="216"/>
                  </a:lnTo>
                  <a:lnTo>
                    <a:pt x="6497" y="216"/>
                  </a:lnTo>
                  <a:lnTo>
                    <a:pt x="6498" y="217"/>
                  </a:lnTo>
                  <a:lnTo>
                    <a:pt x="6499" y="217"/>
                  </a:lnTo>
                  <a:lnTo>
                    <a:pt x="6500" y="217"/>
                  </a:lnTo>
                  <a:lnTo>
                    <a:pt x="6501" y="218"/>
                  </a:lnTo>
                  <a:lnTo>
                    <a:pt x="6502" y="218"/>
                  </a:lnTo>
                  <a:lnTo>
                    <a:pt x="6503" y="219"/>
                  </a:lnTo>
                  <a:lnTo>
                    <a:pt x="6503" y="219"/>
                  </a:lnTo>
                  <a:lnTo>
                    <a:pt x="6504" y="219"/>
                  </a:lnTo>
                  <a:lnTo>
                    <a:pt x="6505" y="220"/>
                  </a:lnTo>
                  <a:lnTo>
                    <a:pt x="6506" y="220"/>
                  </a:lnTo>
                  <a:lnTo>
                    <a:pt x="6507" y="221"/>
                  </a:lnTo>
                  <a:lnTo>
                    <a:pt x="6508" y="221"/>
                  </a:lnTo>
                  <a:lnTo>
                    <a:pt x="6509" y="221"/>
                  </a:lnTo>
                  <a:lnTo>
                    <a:pt x="6510" y="222"/>
                  </a:lnTo>
                  <a:lnTo>
                    <a:pt x="6510" y="222"/>
                  </a:lnTo>
                  <a:lnTo>
                    <a:pt x="6511" y="222"/>
                  </a:lnTo>
                  <a:lnTo>
                    <a:pt x="6512" y="223"/>
                  </a:lnTo>
                  <a:lnTo>
                    <a:pt x="6513" y="223"/>
                  </a:lnTo>
                  <a:lnTo>
                    <a:pt x="6514" y="224"/>
                  </a:lnTo>
                  <a:lnTo>
                    <a:pt x="6515" y="224"/>
                  </a:lnTo>
                  <a:lnTo>
                    <a:pt x="6516" y="224"/>
                  </a:lnTo>
                  <a:lnTo>
                    <a:pt x="6517" y="225"/>
                  </a:lnTo>
                  <a:lnTo>
                    <a:pt x="6517" y="225"/>
                  </a:lnTo>
                  <a:lnTo>
                    <a:pt x="6518" y="225"/>
                  </a:lnTo>
                  <a:lnTo>
                    <a:pt x="6519" y="226"/>
                  </a:lnTo>
                  <a:lnTo>
                    <a:pt x="6520" y="226"/>
                  </a:lnTo>
                  <a:lnTo>
                    <a:pt x="6521" y="227"/>
                  </a:lnTo>
                  <a:lnTo>
                    <a:pt x="6522" y="227"/>
                  </a:lnTo>
                  <a:lnTo>
                    <a:pt x="6523" y="227"/>
                  </a:lnTo>
                  <a:lnTo>
                    <a:pt x="6524" y="228"/>
                  </a:lnTo>
                  <a:lnTo>
                    <a:pt x="6524" y="228"/>
                  </a:lnTo>
                  <a:lnTo>
                    <a:pt x="6525" y="228"/>
                  </a:lnTo>
                  <a:lnTo>
                    <a:pt x="6526" y="229"/>
                  </a:lnTo>
                  <a:lnTo>
                    <a:pt x="6527" y="229"/>
                  </a:lnTo>
                  <a:lnTo>
                    <a:pt x="6528" y="230"/>
                  </a:lnTo>
                  <a:lnTo>
                    <a:pt x="6529" y="230"/>
                  </a:lnTo>
                  <a:lnTo>
                    <a:pt x="6530" y="230"/>
                  </a:lnTo>
                  <a:lnTo>
                    <a:pt x="6530" y="231"/>
                  </a:lnTo>
                  <a:lnTo>
                    <a:pt x="6531" y="231"/>
                  </a:lnTo>
                  <a:lnTo>
                    <a:pt x="6532" y="231"/>
                  </a:lnTo>
                  <a:lnTo>
                    <a:pt x="6533" y="232"/>
                  </a:lnTo>
                  <a:lnTo>
                    <a:pt x="6534" y="232"/>
                  </a:lnTo>
                  <a:lnTo>
                    <a:pt x="6535" y="233"/>
                  </a:lnTo>
                  <a:lnTo>
                    <a:pt x="6536" y="233"/>
                  </a:lnTo>
                  <a:lnTo>
                    <a:pt x="6537" y="233"/>
                  </a:lnTo>
                  <a:lnTo>
                    <a:pt x="6537" y="234"/>
                  </a:lnTo>
                  <a:lnTo>
                    <a:pt x="6538" y="234"/>
                  </a:lnTo>
                  <a:lnTo>
                    <a:pt x="6539" y="234"/>
                  </a:lnTo>
                  <a:lnTo>
                    <a:pt x="6540" y="235"/>
                  </a:lnTo>
                  <a:lnTo>
                    <a:pt x="6541" y="235"/>
                  </a:lnTo>
                  <a:lnTo>
                    <a:pt x="6542" y="236"/>
                  </a:lnTo>
                  <a:lnTo>
                    <a:pt x="6543" y="236"/>
                  </a:lnTo>
                  <a:lnTo>
                    <a:pt x="6544" y="236"/>
                  </a:lnTo>
                  <a:lnTo>
                    <a:pt x="6544" y="237"/>
                  </a:lnTo>
                  <a:lnTo>
                    <a:pt x="6545" y="237"/>
                  </a:lnTo>
                  <a:lnTo>
                    <a:pt x="6546" y="237"/>
                  </a:lnTo>
                  <a:lnTo>
                    <a:pt x="6547" y="238"/>
                  </a:lnTo>
                  <a:lnTo>
                    <a:pt x="6548" y="238"/>
                  </a:lnTo>
                  <a:lnTo>
                    <a:pt x="6549" y="238"/>
                  </a:lnTo>
                  <a:lnTo>
                    <a:pt x="6550" y="239"/>
                  </a:lnTo>
                  <a:lnTo>
                    <a:pt x="6551" y="239"/>
                  </a:lnTo>
                  <a:lnTo>
                    <a:pt x="6551" y="240"/>
                  </a:lnTo>
                  <a:lnTo>
                    <a:pt x="6552" y="240"/>
                  </a:lnTo>
                  <a:lnTo>
                    <a:pt x="6553" y="240"/>
                  </a:lnTo>
                  <a:lnTo>
                    <a:pt x="6554" y="241"/>
                  </a:lnTo>
                  <a:lnTo>
                    <a:pt x="6555" y="241"/>
                  </a:lnTo>
                  <a:lnTo>
                    <a:pt x="6556" y="241"/>
                  </a:lnTo>
                  <a:lnTo>
                    <a:pt x="6557" y="242"/>
                  </a:lnTo>
                  <a:lnTo>
                    <a:pt x="6558" y="242"/>
                  </a:lnTo>
                  <a:lnTo>
                    <a:pt x="6558" y="243"/>
                  </a:lnTo>
                  <a:lnTo>
                    <a:pt x="6559" y="243"/>
                  </a:lnTo>
                  <a:lnTo>
                    <a:pt x="6560" y="243"/>
                  </a:lnTo>
                  <a:lnTo>
                    <a:pt x="6561" y="244"/>
                  </a:lnTo>
                  <a:lnTo>
                    <a:pt x="6562" y="244"/>
                  </a:lnTo>
                  <a:lnTo>
                    <a:pt x="6563" y="244"/>
                  </a:lnTo>
                  <a:lnTo>
                    <a:pt x="6564" y="245"/>
                  </a:lnTo>
                  <a:lnTo>
                    <a:pt x="6565" y="245"/>
                  </a:lnTo>
                  <a:lnTo>
                    <a:pt x="6565" y="245"/>
                  </a:lnTo>
                  <a:lnTo>
                    <a:pt x="6566" y="246"/>
                  </a:lnTo>
                  <a:lnTo>
                    <a:pt x="6567" y="246"/>
                  </a:lnTo>
                  <a:lnTo>
                    <a:pt x="6568" y="247"/>
                  </a:lnTo>
                  <a:lnTo>
                    <a:pt x="6569" y="247"/>
                  </a:lnTo>
                  <a:lnTo>
                    <a:pt x="6570" y="247"/>
                  </a:lnTo>
                  <a:lnTo>
                    <a:pt x="6571" y="248"/>
                  </a:lnTo>
                  <a:lnTo>
                    <a:pt x="6572" y="248"/>
                  </a:lnTo>
                  <a:lnTo>
                    <a:pt x="6572" y="248"/>
                  </a:lnTo>
                  <a:lnTo>
                    <a:pt x="6573" y="249"/>
                  </a:lnTo>
                  <a:lnTo>
                    <a:pt x="6574" y="249"/>
                  </a:lnTo>
                  <a:lnTo>
                    <a:pt x="6575" y="250"/>
                  </a:lnTo>
                  <a:lnTo>
                    <a:pt x="6576" y="250"/>
                  </a:lnTo>
                  <a:lnTo>
                    <a:pt x="6577" y="250"/>
                  </a:lnTo>
                  <a:lnTo>
                    <a:pt x="6578" y="251"/>
                  </a:lnTo>
                  <a:lnTo>
                    <a:pt x="6579" y="251"/>
                  </a:lnTo>
                  <a:lnTo>
                    <a:pt x="6579" y="251"/>
                  </a:lnTo>
                  <a:lnTo>
                    <a:pt x="6580" y="252"/>
                  </a:lnTo>
                  <a:lnTo>
                    <a:pt x="6581" y="252"/>
                  </a:lnTo>
                  <a:lnTo>
                    <a:pt x="6582" y="252"/>
                  </a:lnTo>
                  <a:lnTo>
                    <a:pt x="6583" y="253"/>
                  </a:lnTo>
                  <a:lnTo>
                    <a:pt x="6584" y="253"/>
                  </a:lnTo>
                  <a:lnTo>
                    <a:pt x="6585" y="254"/>
                  </a:lnTo>
                  <a:lnTo>
                    <a:pt x="6586" y="254"/>
                  </a:lnTo>
                  <a:lnTo>
                    <a:pt x="6586" y="254"/>
                  </a:lnTo>
                  <a:lnTo>
                    <a:pt x="6587" y="255"/>
                  </a:lnTo>
                  <a:lnTo>
                    <a:pt x="6588" y="255"/>
                  </a:lnTo>
                  <a:lnTo>
                    <a:pt x="6589" y="255"/>
                  </a:lnTo>
                  <a:lnTo>
                    <a:pt x="6590" y="256"/>
                  </a:lnTo>
                  <a:lnTo>
                    <a:pt x="6590" y="256"/>
                  </a:lnTo>
                  <a:lnTo>
                    <a:pt x="6591" y="256"/>
                  </a:lnTo>
                  <a:lnTo>
                    <a:pt x="6592" y="256"/>
                  </a:lnTo>
                  <a:lnTo>
                    <a:pt x="6592" y="257"/>
                  </a:lnTo>
                  <a:lnTo>
                    <a:pt x="6593" y="257"/>
                  </a:lnTo>
                  <a:lnTo>
                    <a:pt x="6594" y="257"/>
                  </a:lnTo>
                  <a:lnTo>
                    <a:pt x="6595" y="258"/>
                  </a:lnTo>
                  <a:lnTo>
                    <a:pt x="6596" y="258"/>
                  </a:lnTo>
                  <a:lnTo>
                    <a:pt x="6597" y="259"/>
                  </a:lnTo>
                  <a:lnTo>
                    <a:pt x="6598" y="259"/>
                  </a:lnTo>
                  <a:lnTo>
                    <a:pt x="6598" y="259"/>
                  </a:lnTo>
                  <a:lnTo>
                    <a:pt x="6599" y="260"/>
                  </a:lnTo>
                  <a:lnTo>
                    <a:pt x="6600" y="260"/>
                  </a:lnTo>
                  <a:lnTo>
                    <a:pt x="6601" y="260"/>
                  </a:lnTo>
                  <a:lnTo>
                    <a:pt x="6602" y="261"/>
                  </a:lnTo>
                  <a:lnTo>
                    <a:pt x="6603" y="261"/>
                  </a:lnTo>
                  <a:lnTo>
                    <a:pt x="6604" y="261"/>
                  </a:lnTo>
                  <a:lnTo>
                    <a:pt x="6604" y="261"/>
                  </a:lnTo>
                  <a:lnTo>
                    <a:pt x="6604" y="262"/>
                  </a:lnTo>
                  <a:lnTo>
                    <a:pt x="6605" y="262"/>
                  </a:lnTo>
                  <a:lnTo>
                    <a:pt x="6606" y="263"/>
                  </a:lnTo>
                  <a:lnTo>
                    <a:pt x="6607" y="264"/>
                  </a:lnTo>
                  <a:lnTo>
                    <a:pt x="6608" y="265"/>
                  </a:lnTo>
                  <a:lnTo>
                    <a:pt x="6609" y="266"/>
                  </a:lnTo>
                  <a:lnTo>
                    <a:pt x="6610" y="267"/>
                  </a:lnTo>
                  <a:lnTo>
                    <a:pt x="6611" y="269"/>
                  </a:lnTo>
                  <a:lnTo>
                    <a:pt x="6611" y="270"/>
                  </a:lnTo>
                  <a:lnTo>
                    <a:pt x="6612" y="272"/>
                  </a:lnTo>
                  <a:lnTo>
                    <a:pt x="6613" y="273"/>
                  </a:lnTo>
                  <a:lnTo>
                    <a:pt x="6614" y="275"/>
                  </a:lnTo>
                  <a:lnTo>
                    <a:pt x="6615" y="277"/>
                  </a:lnTo>
                  <a:lnTo>
                    <a:pt x="6616" y="279"/>
                  </a:lnTo>
                  <a:lnTo>
                    <a:pt x="6617" y="282"/>
                  </a:lnTo>
                  <a:lnTo>
                    <a:pt x="6618" y="284"/>
                  </a:lnTo>
                  <a:lnTo>
                    <a:pt x="6618" y="287"/>
                  </a:lnTo>
                  <a:lnTo>
                    <a:pt x="6619" y="289"/>
                  </a:lnTo>
                  <a:lnTo>
                    <a:pt x="6620" y="292"/>
                  </a:lnTo>
                  <a:lnTo>
                    <a:pt x="6621" y="295"/>
                  </a:lnTo>
                  <a:lnTo>
                    <a:pt x="6622" y="298"/>
                  </a:lnTo>
                  <a:lnTo>
                    <a:pt x="6623" y="301"/>
                  </a:lnTo>
                  <a:lnTo>
                    <a:pt x="6624" y="305"/>
                  </a:lnTo>
                  <a:lnTo>
                    <a:pt x="6625" y="308"/>
                  </a:lnTo>
                  <a:lnTo>
                    <a:pt x="6626" y="312"/>
                  </a:lnTo>
                  <a:lnTo>
                    <a:pt x="6626" y="316"/>
                  </a:lnTo>
                  <a:lnTo>
                    <a:pt x="6627" y="319"/>
                  </a:lnTo>
                  <a:lnTo>
                    <a:pt x="6628" y="323"/>
                  </a:lnTo>
                  <a:lnTo>
                    <a:pt x="6629" y="327"/>
                  </a:lnTo>
                  <a:lnTo>
                    <a:pt x="6630" y="332"/>
                  </a:lnTo>
                  <a:lnTo>
                    <a:pt x="6631" y="336"/>
                  </a:lnTo>
                  <a:lnTo>
                    <a:pt x="6632" y="341"/>
                  </a:lnTo>
                  <a:lnTo>
                    <a:pt x="6633" y="345"/>
                  </a:lnTo>
                  <a:lnTo>
                    <a:pt x="6633" y="350"/>
                  </a:lnTo>
                  <a:lnTo>
                    <a:pt x="6634" y="355"/>
                  </a:lnTo>
                  <a:lnTo>
                    <a:pt x="6635" y="360"/>
                  </a:lnTo>
                  <a:lnTo>
                    <a:pt x="6636" y="365"/>
                  </a:lnTo>
                  <a:lnTo>
                    <a:pt x="6637" y="370"/>
                  </a:lnTo>
                  <a:lnTo>
                    <a:pt x="6638" y="375"/>
                  </a:lnTo>
                  <a:lnTo>
                    <a:pt x="6639" y="381"/>
                  </a:lnTo>
                  <a:lnTo>
                    <a:pt x="6640" y="386"/>
                  </a:lnTo>
                  <a:lnTo>
                    <a:pt x="6640" y="392"/>
                  </a:lnTo>
                  <a:lnTo>
                    <a:pt x="6641" y="398"/>
                  </a:lnTo>
                  <a:lnTo>
                    <a:pt x="6642" y="404"/>
                  </a:lnTo>
                  <a:lnTo>
                    <a:pt x="6643" y="410"/>
                  </a:lnTo>
                  <a:lnTo>
                    <a:pt x="6644" y="416"/>
                  </a:lnTo>
                  <a:lnTo>
                    <a:pt x="6645" y="422"/>
                  </a:lnTo>
                  <a:lnTo>
                    <a:pt x="6646" y="429"/>
                  </a:lnTo>
                  <a:lnTo>
                    <a:pt x="6647" y="435"/>
                  </a:lnTo>
                  <a:lnTo>
                    <a:pt x="6648" y="442"/>
                  </a:lnTo>
                  <a:lnTo>
                    <a:pt x="6648" y="449"/>
                  </a:lnTo>
                  <a:lnTo>
                    <a:pt x="6649" y="456"/>
                  </a:lnTo>
                  <a:lnTo>
                    <a:pt x="6650" y="463"/>
                  </a:lnTo>
                  <a:lnTo>
                    <a:pt x="6651" y="470"/>
                  </a:lnTo>
                  <a:lnTo>
                    <a:pt x="6652" y="477"/>
                  </a:lnTo>
                  <a:lnTo>
                    <a:pt x="6653" y="484"/>
                  </a:lnTo>
                  <a:lnTo>
                    <a:pt x="6654" y="492"/>
                  </a:lnTo>
                  <a:lnTo>
                    <a:pt x="6655" y="499"/>
                  </a:lnTo>
                  <a:lnTo>
                    <a:pt x="6655" y="507"/>
                  </a:lnTo>
                  <a:lnTo>
                    <a:pt x="6656" y="515"/>
                  </a:lnTo>
                  <a:lnTo>
                    <a:pt x="6657" y="523"/>
                  </a:lnTo>
                  <a:lnTo>
                    <a:pt x="6658" y="531"/>
                  </a:lnTo>
                  <a:lnTo>
                    <a:pt x="6659" y="539"/>
                  </a:lnTo>
                  <a:lnTo>
                    <a:pt x="6660" y="547"/>
                  </a:lnTo>
                  <a:lnTo>
                    <a:pt x="6661" y="555"/>
                  </a:lnTo>
                  <a:lnTo>
                    <a:pt x="6662" y="564"/>
                  </a:lnTo>
                  <a:lnTo>
                    <a:pt x="6662" y="572"/>
                  </a:lnTo>
                  <a:lnTo>
                    <a:pt x="6663" y="581"/>
                  </a:lnTo>
                  <a:lnTo>
                    <a:pt x="6664" y="589"/>
                  </a:lnTo>
                  <a:lnTo>
                    <a:pt x="6665" y="598"/>
                  </a:lnTo>
                  <a:lnTo>
                    <a:pt x="6665" y="598"/>
                  </a:lnTo>
                  <a:lnTo>
                    <a:pt x="6666" y="607"/>
                  </a:lnTo>
                  <a:lnTo>
                    <a:pt x="6667" y="616"/>
                  </a:lnTo>
                  <a:lnTo>
                    <a:pt x="6668" y="625"/>
                  </a:lnTo>
                  <a:lnTo>
                    <a:pt x="6669" y="633"/>
                  </a:lnTo>
                  <a:lnTo>
                    <a:pt x="6670" y="642"/>
                  </a:lnTo>
                  <a:lnTo>
                    <a:pt x="6670" y="651"/>
                  </a:lnTo>
                  <a:lnTo>
                    <a:pt x="6671" y="660"/>
                  </a:lnTo>
                  <a:lnTo>
                    <a:pt x="6672" y="668"/>
                  </a:lnTo>
                  <a:lnTo>
                    <a:pt x="6673" y="677"/>
                  </a:lnTo>
                  <a:lnTo>
                    <a:pt x="6674" y="686"/>
                  </a:lnTo>
                  <a:lnTo>
                    <a:pt x="6675" y="694"/>
                  </a:lnTo>
                  <a:lnTo>
                    <a:pt x="6676" y="703"/>
                  </a:lnTo>
                  <a:lnTo>
                    <a:pt x="6677" y="712"/>
                  </a:lnTo>
                  <a:lnTo>
                    <a:pt x="6677" y="720"/>
                  </a:lnTo>
                  <a:lnTo>
                    <a:pt x="6678" y="729"/>
                  </a:lnTo>
                  <a:lnTo>
                    <a:pt x="6679" y="737"/>
                  </a:lnTo>
                  <a:lnTo>
                    <a:pt x="6680" y="746"/>
                  </a:lnTo>
                  <a:lnTo>
                    <a:pt x="6681" y="754"/>
                  </a:lnTo>
                  <a:lnTo>
                    <a:pt x="6682" y="763"/>
                  </a:lnTo>
                  <a:lnTo>
                    <a:pt x="6683" y="771"/>
                  </a:lnTo>
                  <a:lnTo>
                    <a:pt x="6684" y="780"/>
                  </a:lnTo>
                  <a:lnTo>
                    <a:pt x="6684" y="788"/>
                  </a:lnTo>
                  <a:lnTo>
                    <a:pt x="6685" y="797"/>
                  </a:lnTo>
                  <a:lnTo>
                    <a:pt x="6686" y="805"/>
                  </a:lnTo>
                  <a:lnTo>
                    <a:pt x="6687" y="814"/>
                  </a:lnTo>
                  <a:lnTo>
                    <a:pt x="6688" y="822"/>
                  </a:lnTo>
                  <a:lnTo>
                    <a:pt x="6689" y="830"/>
                  </a:lnTo>
                  <a:lnTo>
                    <a:pt x="6690" y="839"/>
                  </a:lnTo>
                  <a:lnTo>
                    <a:pt x="6691" y="847"/>
                  </a:lnTo>
                  <a:lnTo>
                    <a:pt x="6692" y="856"/>
                  </a:lnTo>
                  <a:lnTo>
                    <a:pt x="6692" y="864"/>
                  </a:lnTo>
                  <a:lnTo>
                    <a:pt x="6693" y="872"/>
                  </a:lnTo>
                  <a:lnTo>
                    <a:pt x="6694" y="880"/>
                  </a:lnTo>
                  <a:lnTo>
                    <a:pt x="6695" y="889"/>
                  </a:lnTo>
                  <a:lnTo>
                    <a:pt x="6696" y="897"/>
                  </a:lnTo>
                  <a:lnTo>
                    <a:pt x="6697" y="905"/>
                  </a:lnTo>
                  <a:lnTo>
                    <a:pt x="6698" y="913"/>
                  </a:lnTo>
                  <a:lnTo>
                    <a:pt x="6699" y="921"/>
                  </a:lnTo>
                  <a:lnTo>
                    <a:pt x="6699" y="930"/>
                  </a:lnTo>
                  <a:lnTo>
                    <a:pt x="6700" y="938"/>
                  </a:lnTo>
                  <a:lnTo>
                    <a:pt x="6701" y="946"/>
                  </a:lnTo>
                  <a:lnTo>
                    <a:pt x="6702" y="954"/>
                  </a:lnTo>
                  <a:lnTo>
                    <a:pt x="6703" y="962"/>
                  </a:lnTo>
                  <a:lnTo>
                    <a:pt x="6704" y="970"/>
                  </a:lnTo>
                  <a:lnTo>
                    <a:pt x="6705" y="978"/>
                  </a:lnTo>
                  <a:lnTo>
                    <a:pt x="6706" y="986"/>
                  </a:lnTo>
                  <a:lnTo>
                    <a:pt x="6706" y="994"/>
                  </a:lnTo>
                  <a:lnTo>
                    <a:pt x="6707" y="1002"/>
                  </a:lnTo>
                  <a:lnTo>
                    <a:pt x="6708" y="1010"/>
                  </a:lnTo>
                  <a:lnTo>
                    <a:pt x="6709" y="1018"/>
                  </a:lnTo>
                  <a:lnTo>
                    <a:pt x="6710" y="1026"/>
                  </a:lnTo>
                  <a:lnTo>
                    <a:pt x="6711" y="1034"/>
                  </a:lnTo>
                  <a:lnTo>
                    <a:pt x="6712" y="1042"/>
                  </a:lnTo>
                  <a:lnTo>
                    <a:pt x="6713" y="1050"/>
                  </a:lnTo>
                  <a:lnTo>
                    <a:pt x="6714" y="1058"/>
                  </a:lnTo>
                  <a:lnTo>
                    <a:pt x="6714" y="1066"/>
                  </a:lnTo>
                  <a:lnTo>
                    <a:pt x="6715" y="1074"/>
                  </a:lnTo>
                  <a:lnTo>
                    <a:pt x="6716" y="1081"/>
                  </a:lnTo>
                  <a:lnTo>
                    <a:pt x="6717" y="1089"/>
                  </a:lnTo>
                  <a:lnTo>
                    <a:pt x="6718" y="1097"/>
                  </a:lnTo>
                  <a:lnTo>
                    <a:pt x="6719" y="1105"/>
                  </a:lnTo>
                  <a:lnTo>
                    <a:pt x="6720" y="1112"/>
                  </a:lnTo>
                  <a:lnTo>
                    <a:pt x="6721" y="1120"/>
                  </a:lnTo>
                  <a:lnTo>
                    <a:pt x="6721" y="1128"/>
                  </a:lnTo>
                  <a:lnTo>
                    <a:pt x="6722" y="1136"/>
                  </a:lnTo>
                  <a:lnTo>
                    <a:pt x="6723" y="1143"/>
                  </a:lnTo>
                  <a:lnTo>
                    <a:pt x="6724" y="1151"/>
                  </a:lnTo>
                  <a:lnTo>
                    <a:pt x="6725" y="1159"/>
                  </a:lnTo>
                  <a:lnTo>
                    <a:pt x="6726" y="1166"/>
                  </a:lnTo>
                  <a:lnTo>
                    <a:pt x="6727" y="1174"/>
                  </a:lnTo>
                  <a:lnTo>
                    <a:pt x="6728" y="1181"/>
                  </a:lnTo>
                  <a:lnTo>
                    <a:pt x="6728" y="1189"/>
                  </a:lnTo>
                  <a:lnTo>
                    <a:pt x="6729" y="1197"/>
                  </a:lnTo>
                  <a:lnTo>
                    <a:pt x="6730" y="1204"/>
                  </a:lnTo>
                  <a:lnTo>
                    <a:pt x="6731" y="1212"/>
                  </a:lnTo>
                  <a:lnTo>
                    <a:pt x="6732" y="1219"/>
                  </a:lnTo>
                  <a:lnTo>
                    <a:pt x="6732" y="1219"/>
                  </a:lnTo>
                  <a:lnTo>
                    <a:pt x="6733" y="1225"/>
                  </a:lnTo>
                  <a:lnTo>
                    <a:pt x="6733" y="1232"/>
                  </a:lnTo>
                  <a:lnTo>
                    <a:pt x="6734" y="1238"/>
                  </a:lnTo>
                  <a:lnTo>
                    <a:pt x="6735" y="1244"/>
                  </a:lnTo>
                  <a:lnTo>
                    <a:pt x="6736" y="1250"/>
                  </a:lnTo>
                  <a:lnTo>
                    <a:pt x="6736" y="1250"/>
                  </a:lnTo>
                  <a:lnTo>
                    <a:pt x="6736" y="1257"/>
                  </a:lnTo>
                  <a:lnTo>
                    <a:pt x="6737" y="1264"/>
                  </a:lnTo>
                  <a:lnTo>
                    <a:pt x="6738" y="1270"/>
                  </a:lnTo>
                  <a:lnTo>
                    <a:pt x="6739" y="1277"/>
                  </a:lnTo>
                  <a:lnTo>
                    <a:pt x="6740" y="1284"/>
                  </a:lnTo>
                  <a:lnTo>
                    <a:pt x="6740" y="1291"/>
                  </a:lnTo>
                  <a:lnTo>
                    <a:pt x="6741" y="1297"/>
                  </a:lnTo>
                  <a:lnTo>
                    <a:pt x="6742" y="1304"/>
                  </a:lnTo>
                  <a:lnTo>
                    <a:pt x="6743" y="1311"/>
                  </a:lnTo>
                  <a:lnTo>
                    <a:pt x="6743" y="1311"/>
                  </a:lnTo>
                  <a:lnTo>
                    <a:pt x="6744" y="1317"/>
                  </a:lnTo>
                  <a:lnTo>
                    <a:pt x="6744" y="1324"/>
                  </a:lnTo>
                  <a:lnTo>
                    <a:pt x="6745" y="1331"/>
                  </a:lnTo>
                  <a:lnTo>
                    <a:pt x="6746" y="1337"/>
                  </a:lnTo>
                  <a:lnTo>
                    <a:pt x="6747" y="1344"/>
                  </a:lnTo>
                  <a:lnTo>
                    <a:pt x="6748" y="1351"/>
                  </a:lnTo>
                  <a:lnTo>
                    <a:pt x="6749" y="1357"/>
                  </a:lnTo>
                  <a:lnTo>
                    <a:pt x="6749" y="1364"/>
                  </a:lnTo>
                  <a:lnTo>
                    <a:pt x="6750" y="1370"/>
                  </a:lnTo>
                  <a:lnTo>
                    <a:pt x="6750" y="1370"/>
                  </a:lnTo>
                  <a:lnTo>
                    <a:pt x="6751" y="1377"/>
                  </a:lnTo>
                  <a:lnTo>
                    <a:pt x="6752" y="1383"/>
                  </a:lnTo>
                  <a:lnTo>
                    <a:pt x="6753" y="1390"/>
                  </a:lnTo>
                  <a:lnTo>
                    <a:pt x="6753" y="1396"/>
                  </a:lnTo>
                  <a:lnTo>
                    <a:pt x="6754" y="1403"/>
                  </a:lnTo>
                  <a:lnTo>
                    <a:pt x="6755" y="1409"/>
                  </a:lnTo>
                  <a:lnTo>
                    <a:pt x="6756" y="1416"/>
                  </a:lnTo>
                  <a:lnTo>
                    <a:pt x="6757" y="1422"/>
                  </a:lnTo>
                  <a:lnTo>
                    <a:pt x="6757" y="1429"/>
                  </a:lnTo>
                  <a:lnTo>
                    <a:pt x="6757" y="1429"/>
                  </a:lnTo>
                  <a:lnTo>
                    <a:pt x="6758" y="1434"/>
                  </a:lnTo>
                  <a:lnTo>
                    <a:pt x="6759" y="1440"/>
                  </a:lnTo>
                  <a:lnTo>
                    <a:pt x="6760" y="1446"/>
                  </a:lnTo>
                  <a:lnTo>
                    <a:pt x="6760" y="1452"/>
                  </a:lnTo>
                  <a:lnTo>
                    <a:pt x="6761" y="1457"/>
                  </a:lnTo>
                  <a:lnTo>
                    <a:pt x="6761" y="1457"/>
                  </a:lnTo>
                  <a:lnTo>
                    <a:pt x="6762" y="1464"/>
                  </a:lnTo>
                  <a:lnTo>
                    <a:pt x="6763" y="1471"/>
                  </a:lnTo>
                  <a:lnTo>
                    <a:pt x="6764" y="1478"/>
                  </a:lnTo>
                  <a:lnTo>
                    <a:pt x="6764" y="1484"/>
                  </a:lnTo>
                  <a:lnTo>
                    <a:pt x="6765" y="1491"/>
                  </a:lnTo>
                  <a:lnTo>
                    <a:pt x="6766" y="1498"/>
                  </a:lnTo>
                  <a:lnTo>
                    <a:pt x="6767" y="1505"/>
                  </a:lnTo>
                  <a:lnTo>
                    <a:pt x="6768" y="1511"/>
                  </a:lnTo>
                  <a:lnTo>
                    <a:pt x="6769" y="1518"/>
                  </a:lnTo>
                  <a:lnTo>
                    <a:pt x="6770" y="1525"/>
                  </a:lnTo>
                  <a:lnTo>
                    <a:pt x="6771" y="1531"/>
                  </a:lnTo>
                  <a:lnTo>
                    <a:pt x="6771" y="1538"/>
                  </a:lnTo>
                  <a:lnTo>
                    <a:pt x="6772" y="1544"/>
                  </a:lnTo>
                  <a:lnTo>
                    <a:pt x="6773" y="1551"/>
                  </a:lnTo>
                  <a:lnTo>
                    <a:pt x="6774" y="1557"/>
                  </a:lnTo>
                  <a:lnTo>
                    <a:pt x="6775" y="1564"/>
                  </a:lnTo>
                  <a:lnTo>
                    <a:pt x="6776" y="1570"/>
                  </a:lnTo>
                  <a:lnTo>
                    <a:pt x="6777" y="1577"/>
                  </a:lnTo>
                  <a:lnTo>
                    <a:pt x="6777" y="1583"/>
                  </a:lnTo>
                  <a:lnTo>
                    <a:pt x="6778" y="1590"/>
                  </a:lnTo>
                  <a:lnTo>
                    <a:pt x="6779" y="1596"/>
                  </a:lnTo>
                  <a:lnTo>
                    <a:pt x="6780" y="1603"/>
                  </a:lnTo>
                  <a:lnTo>
                    <a:pt x="6781" y="1609"/>
                  </a:lnTo>
                  <a:lnTo>
                    <a:pt x="6782" y="1616"/>
                  </a:lnTo>
                  <a:lnTo>
                    <a:pt x="6783" y="1622"/>
                  </a:lnTo>
                  <a:lnTo>
                    <a:pt x="6783" y="1628"/>
                  </a:lnTo>
                  <a:lnTo>
                    <a:pt x="6784" y="1635"/>
                  </a:lnTo>
                  <a:lnTo>
                    <a:pt x="6785" y="1641"/>
                  </a:lnTo>
                  <a:lnTo>
                    <a:pt x="6786" y="1647"/>
                  </a:lnTo>
                  <a:lnTo>
                    <a:pt x="6787" y="1654"/>
                  </a:lnTo>
                  <a:lnTo>
                    <a:pt x="6788" y="1660"/>
                  </a:lnTo>
                  <a:lnTo>
                    <a:pt x="6789" y="1666"/>
                  </a:lnTo>
                  <a:lnTo>
                    <a:pt x="6790" y="1672"/>
                  </a:lnTo>
                  <a:lnTo>
                    <a:pt x="6790" y="1679"/>
                  </a:lnTo>
                  <a:lnTo>
                    <a:pt x="6791" y="1685"/>
                  </a:lnTo>
                  <a:lnTo>
                    <a:pt x="6792" y="1691"/>
                  </a:lnTo>
                  <a:lnTo>
                    <a:pt x="6793" y="1697"/>
                  </a:lnTo>
                  <a:lnTo>
                    <a:pt x="6793" y="1697"/>
                  </a:lnTo>
                  <a:lnTo>
                    <a:pt x="6794" y="1703"/>
                  </a:lnTo>
                  <a:lnTo>
                    <a:pt x="6795" y="1710"/>
                  </a:lnTo>
                  <a:lnTo>
                    <a:pt x="6796" y="1716"/>
                  </a:lnTo>
                  <a:lnTo>
                    <a:pt x="6796" y="1722"/>
                  </a:lnTo>
                  <a:lnTo>
                    <a:pt x="6797" y="1727"/>
                  </a:lnTo>
                  <a:lnTo>
                    <a:pt x="6798" y="1733"/>
                  </a:lnTo>
                  <a:lnTo>
                    <a:pt x="6799" y="1739"/>
                  </a:lnTo>
                  <a:lnTo>
                    <a:pt x="6800" y="1745"/>
                  </a:lnTo>
                  <a:lnTo>
                    <a:pt x="6801" y="1750"/>
                  </a:lnTo>
                  <a:lnTo>
                    <a:pt x="6802" y="1756"/>
                  </a:lnTo>
                  <a:lnTo>
                    <a:pt x="6803" y="1761"/>
                  </a:lnTo>
                  <a:lnTo>
                    <a:pt x="6803" y="1767"/>
                  </a:lnTo>
                  <a:lnTo>
                    <a:pt x="6804" y="1772"/>
                  </a:lnTo>
                  <a:lnTo>
                    <a:pt x="6805" y="1778"/>
                  </a:lnTo>
                  <a:lnTo>
                    <a:pt x="6806" y="1783"/>
                  </a:lnTo>
                  <a:lnTo>
                    <a:pt x="6807" y="1788"/>
                  </a:lnTo>
                  <a:lnTo>
                    <a:pt x="6808" y="1793"/>
                  </a:lnTo>
                  <a:lnTo>
                    <a:pt x="6809" y="1798"/>
                  </a:lnTo>
                  <a:lnTo>
                    <a:pt x="6810" y="1803"/>
                  </a:lnTo>
                  <a:lnTo>
                    <a:pt x="6810" y="1808"/>
                  </a:lnTo>
                  <a:lnTo>
                    <a:pt x="6811" y="1813"/>
                  </a:lnTo>
                  <a:lnTo>
                    <a:pt x="6812" y="1817"/>
                  </a:lnTo>
                  <a:lnTo>
                    <a:pt x="6813" y="1822"/>
                  </a:lnTo>
                  <a:lnTo>
                    <a:pt x="6814" y="1827"/>
                  </a:lnTo>
                  <a:lnTo>
                    <a:pt x="6815" y="1831"/>
                  </a:lnTo>
                  <a:lnTo>
                    <a:pt x="6816" y="1836"/>
                  </a:lnTo>
                  <a:lnTo>
                    <a:pt x="6817" y="1840"/>
                  </a:lnTo>
                  <a:lnTo>
                    <a:pt x="6817" y="1845"/>
                  </a:lnTo>
                  <a:lnTo>
                    <a:pt x="6818" y="1849"/>
                  </a:lnTo>
                  <a:lnTo>
                    <a:pt x="6819" y="1853"/>
                  </a:lnTo>
                  <a:lnTo>
                    <a:pt x="6820" y="1858"/>
                  </a:lnTo>
                  <a:lnTo>
                    <a:pt x="6821" y="1862"/>
                  </a:lnTo>
                  <a:lnTo>
                    <a:pt x="6822" y="1866"/>
                  </a:lnTo>
                  <a:lnTo>
                    <a:pt x="6823" y="1870"/>
                  </a:lnTo>
                  <a:lnTo>
                    <a:pt x="6824" y="1874"/>
                  </a:lnTo>
                  <a:lnTo>
                    <a:pt x="6824" y="1878"/>
                  </a:lnTo>
                  <a:lnTo>
                    <a:pt x="6825" y="1882"/>
                  </a:lnTo>
                  <a:lnTo>
                    <a:pt x="6826" y="1886"/>
                  </a:lnTo>
                  <a:lnTo>
                    <a:pt x="6827" y="1889"/>
                  </a:lnTo>
                  <a:lnTo>
                    <a:pt x="6828" y="1893"/>
                  </a:lnTo>
                  <a:lnTo>
                    <a:pt x="6829" y="1897"/>
                  </a:lnTo>
                  <a:lnTo>
                    <a:pt x="6830" y="1900"/>
                  </a:lnTo>
                  <a:lnTo>
                    <a:pt x="6831" y="1904"/>
                  </a:lnTo>
                  <a:lnTo>
                    <a:pt x="6831" y="1907"/>
                  </a:lnTo>
                  <a:lnTo>
                    <a:pt x="6832" y="1911"/>
                  </a:lnTo>
                  <a:lnTo>
                    <a:pt x="6833" y="1914"/>
                  </a:lnTo>
                  <a:lnTo>
                    <a:pt x="6834" y="1917"/>
                  </a:lnTo>
                  <a:lnTo>
                    <a:pt x="6835" y="1921"/>
                  </a:lnTo>
                  <a:lnTo>
                    <a:pt x="6836" y="1924"/>
                  </a:lnTo>
                  <a:lnTo>
                    <a:pt x="6837" y="1927"/>
                  </a:lnTo>
                  <a:lnTo>
                    <a:pt x="6838" y="1930"/>
                  </a:lnTo>
                  <a:lnTo>
                    <a:pt x="6838" y="1933"/>
                  </a:lnTo>
                  <a:lnTo>
                    <a:pt x="6839" y="1936"/>
                  </a:lnTo>
                  <a:lnTo>
                    <a:pt x="6840" y="1939"/>
                  </a:lnTo>
                  <a:lnTo>
                    <a:pt x="6841" y="1942"/>
                  </a:lnTo>
                  <a:lnTo>
                    <a:pt x="6842" y="1945"/>
                  </a:lnTo>
                  <a:lnTo>
                    <a:pt x="6843" y="1948"/>
                  </a:lnTo>
                  <a:lnTo>
                    <a:pt x="6844" y="1951"/>
                  </a:lnTo>
                  <a:lnTo>
                    <a:pt x="6845" y="1953"/>
                  </a:lnTo>
                  <a:lnTo>
                    <a:pt x="6845" y="1956"/>
                  </a:lnTo>
                  <a:lnTo>
                    <a:pt x="6846" y="1959"/>
                  </a:lnTo>
                  <a:lnTo>
                    <a:pt x="6847" y="1961"/>
                  </a:lnTo>
                  <a:lnTo>
                    <a:pt x="6848" y="1964"/>
                  </a:lnTo>
                  <a:lnTo>
                    <a:pt x="6849" y="1966"/>
                  </a:lnTo>
                  <a:lnTo>
                    <a:pt x="6850" y="1969"/>
                  </a:lnTo>
                  <a:lnTo>
                    <a:pt x="6851" y="1971"/>
                  </a:lnTo>
                  <a:lnTo>
                    <a:pt x="6852" y="1973"/>
                  </a:lnTo>
                  <a:lnTo>
                    <a:pt x="6852" y="1976"/>
                  </a:lnTo>
                  <a:lnTo>
                    <a:pt x="6853" y="1978"/>
                  </a:lnTo>
                  <a:lnTo>
                    <a:pt x="6854" y="1980"/>
                  </a:lnTo>
                  <a:lnTo>
                    <a:pt x="6855" y="1982"/>
                  </a:lnTo>
                  <a:lnTo>
                    <a:pt x="6856" y="1984"/>
                  </a:lnTo>
                  <a:lnTo>
                    <a:pt x="6857" y="1987"/>
                  </a:lnTo>
                  <a:lnTo>
                    <a:pt x="6858" y="1989"/>
                  </a:lnTo>
                  <a:lnTo>
                    <a:pt x="6859" y="1990"/>
                  </a:lnTo>
                  <a:lnTo>
                    <a:pt x="6859" y="1992"/>
                  </a:lnTo>
                  <a:lnTo>
                    <a:pt x="6860" y="1994"/>
                  </a:lnTo>
                  <a:lnTo>
                    <a:pt x="6861" y="1996"/>
                  </a:lnTo>
                  <a:lnTo>
                    <a:pt x="6862" y="1998"/>
                  </a:lnTo>
                  <a:lnTo>
                    <a:pt x="6863" y="2000"/>
                  </a:lnTo>
                  <a:lnTo>
                    <a:pt x="6864" y="2001"/>
                  </a:lnTo>
                  <a:lnTo>
                    <a:pt x="6865" y="2003"/>
                  </a:lnTo>
                  <a:lnTo>
                    <a:pt x="6866" y="2005"/>
                  </a:lnTo>
                  <a:lnTo>
                    <a:pt x="6866" y="2006"/>
                  </a:lnTo>
                  <a:lnTo>
                    <a:pt x="6867" y="2008"/>
                  </a:lnTo>
                  <a:lnTo>
                    <a:pt x="6868" y="2009"/>
                  </a:lnTo>
                  <a:lnTo>
                    <a:pt x="6869" y="2011"/>
                  </a:lnTo>
                  <a:lnTo>
                    <a:pt x="6870" y="2012"/>
                  </a:lnTo>
                  <a:lnTo>
                    <a:pt x="6871" y="2013"/>
                  </a:lnTo>
                  <a:lnTo>
                    <a:pt x="6872" y="2015"/>
                  </a:lnTo>
                  <a:lnTo>
                    <a:pt x="6873" y="2016"/>
                  </a:lnTo>
                  <a:lnTo>
                    <a:pt x="6873" y="2017"/>
                  </a:lnTo>
                  <a:lnTo>
                    <a:pt x="6874" y="2018"/>
                  </a:lnTo>
                  <a:lnTo>
                    <a:pt x="6875" y="2019"/>
                  </a:lnTo>
                  <a:lnTo>
                    <a:pt x="6876" y="2021"/>
                  </a:lnTo>
                  <a:lnTo>
                    <a:pt x="6877" y="2022"/>
                  </a:lnTo>
                  <a:lnTo>
                    <a:pt x="6878" y="2023"/>
                  </a:lnTo>
                  <a:lnTo>
                    <a:pt x="6879" y="2024"/>
                  </a:lnTo>
                  <a:lnTo>
                    <a:pt x="6879" y="2024"/>
                  </a:lnTo>
                  <a:lnTo>
                    <a:pt x="6880" y="2025"/>
                  </a:lnTo>
                  <a:lnTo>
                    <a:pt x="6880" y="2025"/>
                  </a:lnTo>
                  <a:lnTo>
                    <a:pt x="6881" y="2026"/>
                  </a:lnTo>
                  <a:lnTo>
                    <a:pt x="6882" y="2027"/>
                  </a:lnTo>
                  <a:lnTo>
                    <a:pt x="6883" y="2028"/>
                  </a:lnTo>
                  <a:lnTo>
                    <a:pt x="6884" y="2029"/>
                  </a:lnTo>
                  <a:lnTo>
                    <a:pt x="6885" y="2030"/>
                  </a:lnTo>
                  <a:lnTo>
                    <a:pt x="6886" y="2031"/>
                  </a:lnTo>
                  <a:lnTo>
                    <a:pt x="6887" y="2032"/>
                  </a:lnTo>
                  <a:lnTo>
                    <a:pt x="6887" y="2033"/>
                  </a:lnTo>
                  <a:lnTo>
                    <a:pt x="6888" y="2034"/>
                  </a:lnTo>
                  <a:lnTo>
                    <a:pt x="6889" y="2035"/>
                  </a:lnTo>
                  <a:lnTo>
                    <a:pt x="6890" y="2036"/>
                  </a:lnTo>
                  <a:lnTo>
                    <a:pt x="6891" y="2037"/>
                  </a:lnTo>
                  <a:lnTo>
                    <a:pt x="6892" y="2038"/>
                  </a:lnTo>
                  <a:lnTo>
                    <a:pt x="6893" y="2039"/>
                  </a:lnTo>
                  <a:lnTo>
                    <a:pt x="6894" y="2040"/>
                  </a:lnTo>
                  <a:lnTo>
                    <a:pt x="6894" y="2040"/>
                  </a:lnTo>
                  <a:lnTo>
                    <a:pt x="6894" y="2040"/>
                  </a:lnTo>
                  <a:lnTo>
                    <a:pt x="6895" y="2041"/>
                  </a:lnTo>
                  <a:lnTo>
                    <a:pt x="6896" y="2042"/>
                  </a:lnTo>
                  <a:lnTo>
                    <a:pt x="6897" y="2043"/>
                  </a:lnTo>
                  <a:lnTo>
                    <a:pt x="6898" y="2044"/>
                  </a:lnTo>
                  <a:lnTo>
                    <a:pt x="6899" y="2045"/>
                  </a:lnTo>
                  <a:lnTo>
                    <a:pt x="6900" y="2046"/>
                  </a:lnTo>
                  <a:lnTo>
                    <a:pt x="6901" y="2047"/>
                  </a:lnTo>
                  <a:lnTo>
                    <a:pt x="6901" y="2048"/>
                  </a:lnTo>
                  <a:lnTo>
                    <a:pt x="6902" y="2049"/>
                  </a:lnTo>
                  <a:lnTo>
                    <a:pt x="6903" y="2050"/>
                  </a:lnTo>
                  <a:lnTo>
                    <a:pt x="6904" y="2051"/>
                  </a:lnTo>
                  <a:lnTo>
                    <a:pt x="6905" y="2052"/>
                  </a:lnTo>
                  <a:lnTo>
                    <a:pt x="6906" y="2052"/>
                  </a:lnTo>
                  <a:lnTo>
                    <a:pt x="6907" y="2053"/>
                  </a:lnTo>
                  <a:lnTo>
                    <a:pt x="6908" y="2054"/>
                  </a:lnTo>
                  <a:lnTo>
                    <a:pt x="6908" y="2055"/>
                  </a:lnTo>
                  <a:lnTo>
                    <a:pt x="6909" y="2056"/>
                  </a:lnTo>
                  <a:lnTo>
                    <a:pt x="6910" y="2057"/>
                  </a:lnTo>
                  <a:lnTo>
                    <a:pt x="6911" y="2058"/>
                  </a:lnTo>
                  <a:lnTo>
                    <a:pt x="6912" y="2059"/>
                  </a:lnTo>
                  <a:lnTo>
                    <a:pt x="6913" y="2060"/>
                  </a:lnTo>
                  <a:lnTo>
                    <a:pt x="6914" y="2061"/>
                  </a:lnTo>
                  <a:lnTo>
                    <a:pt x="6915" y="2062"/>
                  </a:lnTo>
                  <a:lnTo>
                    <a:pt x="6916" y="2063"/>
                  </a:lnTo>
                  <a:lnTo>
                    <a:pt x="6916" y="2063"/>
                  </a:lnTo>
                  <a:lnTo>
                    <a:pt x="6917" y="2064"/>
                  </a:lnTo>
                  <a:lnTo>
                    <a:pt x="6918" y="2065"/>
                  </a:lnTo>
                  <a:lnTo>
                    <a:pt x="6919" y="2066"/>
                  </a:lnTo>
                  <a:lnTo>
                    <a:pt x="6920" y="2067"/>
                  </a:lnTo>
                  <a:lnTo>
                    <a:pt x="6921" y="2068"/>
                  </a:lnTo>
                  <a:lnTo>
                    <a:pt x="6922" y="2069"/>
                  </a:lnTo>
                  <a:lnTo>
                    <a:pt x="6923" y="2070"/>
                  </a:lnTo>
                  <a:lnTo>
                    <a:pt x="6923" y="2071"/>
                  </a:lnTo>
                  <a:lnTo>
                    <a:pt x="6924" y="2072"/>
                  </a:lnTo>
                  <a:lnTo>
                    <a:pt x="6925" y="2072"/>
                  </a:lnTo>
                  <a:lnTo>
                    <a:pt x="6926" y="2073"/>
                  </a:lnTo>
                  <a:lnTo>
                    <a:pt x="6927" y="2074"/>
                  </a:lnTo>
                  <a:lnTo>
                    <a:pt x="6928" y="2075"/>
                  </a:lnTo>
                  <a:lnTo>
                    <a:pt x="6929" y="2076"/>
                  </a:lnTo>
                  <a:lnTo>
                    <a:pt x="6930" y="2077"/>
                  </a:lnTo>
                  <a:lnTo>
                    <a:pt x="6930" y="2078"/>
                  </a:lnTo>
                  <a:lnTo>
                    <a:pt x="6931" y="2079"/>
                  </a:lnTo>
                  <a:lnTo>
                    <a:pt x="6932" y="2080"/>
                  </a:lnTo>
                  <a:lnTo>
                    <a:pt x="6933" y="2080"/>
                  </a:lnTo>
                  <a:lnTo>
                    <a:pt x="6934" y="2081"/>
                  </a:lnTo>
                  <a:lnTo>
                    <a:pt x="6935" y="2082"/>
                  </a:lnTo>
                  <a:lnTo>
                    <a:pt x="6936" y="2083"/>
                  </a:lnTo>
                  <a:lnTo>
                    <a:pt x="6937" y="2084"/>
                  </a:lnTo>
                  <a:lnTo>
                    <a:pt x="6938" y="2085"/>
                  </a:lnTo>
                  <a:lnTo>
                    <a:pt x="6938" y="2086"/>
                  </a:lnTo>
                  <a:lnTo>
                    <a:pt x="6939" y="2087"/>
                  </a:lnTo>
                  <a:lnTo>
                    <a:pt x="6940" y="2088"/>
                  </a:lnTo>
                  <a:lnTo>
                    <a:pt x="6941" y="2088"/>
                  </a:lnTo>
                  <a:lnTo>
                    <a:pt x="6942" y="2089"/>
                  </a:lnTo>
                  <a:lnTo>
                    <a:pt x="6943" y="2090"/>
                  </a:lnTo>
                  <a:lnTo>
                    <a:pt x="6944" y="2091"/>
                  </a:lnTo>
                  <a:lnTo>
                    <a:pt x="6945" y="2092"/>
                  </a:lnTo>
                  <a:lnTo>
                    <a:pt x="6945" y="2093"/>
                  </a:lnTo>
                  <a:lnTo>
                    <a:pt x="6946" y="2094"/>
                  </a:lnTo>
                  <a:lnTo>
                    <a:pt x="6947" y="2095"/>
                  </a:lnTo>
                  <a:lnTo>
                    <a:pt x="6948" y="2095"/>
                  </a:lnTo>
                  <a:lnTo>
                    <a:pt x="6949" y="2096"/>
                  </a:lnTo>
                  <a:lnTo>
                    <a:pt x="6950" y="2097"/>
                  </a:lnTo>
                  <a:lnTo>
                    <a:pt x="6951" y="2098"/>
                  </a:lnTo>
                  <a:lnTo>
                    <a:pt x="6952" y="2099"/>
                  </a:lnTo>
                  <a:lnTo>
                    <a:pt x="6952" y="2100"/>
                  </a:lnTo>
                  <a:lnTo>
                    <a:pt x="6953" y="2101"/>
                  </a:lnTo>
                  <a:lnTo>
                    <a:pt x="6954" y="2101"/>
                  </a:lnTo>
                  <a:lnTo>
                    <a:pt x="6955" y="2102"/>
                  </a:lnTo>
                  <a:lnTo>
                    <a:pt x="6956" y="2103"/>
                  </a:lnTo>
                  <a:lnTo>
                    <a:pt x="6957" y="2104"/>
                  </a:lnTo>
                  <a:lnTo>
                    <a:pt x="6958" y="2105"/>
                  </a:lnTo>
                  <a:lnTo>
                    <a:pt x="6959" y="2106"/>
                  </a:lnTo>
                  <a:lnTo>
                    <a:pt x="6960" y="2107"/>
                  </a:lnTo>
                  <a:lnTo>
                    <a:pt x="6960" y="2107"/>
                  </a:lnTo>
                  <a:lnTo>
                    <a:pt x="6961" y="2108"/>
                  </a:lnTo>
                  <a:lnTo>
                    <a:pt x="6962" y="2109"/>
                  </a:lnTo>
                  <a:lnTo>
                    <a:pt x="6963" y="2110"/>
                  </a:lnTo>
                  <a:lnTo>
                    <a:pt x="6964" y="2111"/>
                  </a:lnTo>
                  <a:lnTo>
                    <a:pt x="6965" y="2112"/>
                  </a:lnTo>
                  <a:lnTo>
                    <a:pt x="6966" y="2113"/>
                  </a:lnTo>
                  <a:lnTo>
                    <a:pt x="6967" y="2113"/>
                  </a:lnTo>
                  <a:lnTo>
                    <a:pt x="6967" y="2114"/>
                  </a:lnTo>
                  <a:lnTo>
                    <a:pt x="6968" y="2115"/>
                  </a:lnTo>
                  <a:lnTo>
                    <a:pt x="6969" y="2116"/>
                  </a:lnTo>
                  <a:lnTo>
                    <a:pt x="6970" y="2117"/>
                  </a:lnTo>
                  <a:lnTo>
                    <a:pt x="6971" y="2118"/>
                  </a:lnTo>
                  <a:lnTo>
                    <a:pt x="6972" y="2118"/>
                  </a:lnTo>
                  <a:lnTo>
                    <a:pt x="6973" y="2119"/>
                  </a:lnTo>
                  <a:lnTo>
                    <a:pt x="6974" y="2120"/>
                  </a:lnTo>
                  <a:lnTo>
                    <a:pt x="6974" y="2121"/>
                  </a:lnTo>
                  <a:lnTo>
                    <a:pt x="6975" y="2122"/>
                  </a:lnTo>
                  <a:lnTo>
                    <a:pt x="6976" y="2123"/>
                  </a:lnTo>
                  <a:lnTo>
                    <a:pt x="6977" y="2123"/>
                  </a:lnTo>
                  <a:lnTo>
                    <a:pt x="6978" y="2124"/>
                  </a:lnTo>
                  <a:lnTo>
                    <a:pt x="6979" y="2125"/>
                  </a:lnTo>
                  <a:lnTo>
                    <a:pt x="6980" y="2126"/>
                  </a:lnTo>
                  <a:lnTo>
                    <a:pt x="6981" y="2127"/>
                  </a:lnTo>
                  <a:lnTo>
                    <a:pt x="6981" y="2128"/>
                  </a:lnTo>
                  <a:lnTo>
                    <a:pt x="6982" y="2128"/>
                  </a:lnTo>
                  <a:lnTo>
                    <a:pt x="6983" y="2129"/>
                  </a:lnTo>
                  <a:lnTo>
                    <a:pt x="6984" y="2130"/>
                  </a:lnTo>
                  <a:lnTo>
                    <a:pt x="6985" y="2131"/>
                  </a:lnTo>
                  <a:lnTo>
                    <a:pt x="6986" y="2132"/>
                  </a:lnTo>
                  <a:lnTo>
                    <a:pt x="6987" y="2133"/>
                  </a:lnTo>
                  <a:lnTo>
                    <a:pt x="6988" y="2133"/>
                  </a:lnTo>
                  <a:lnTo>
                    <a:pt x="6989" y="2134"/>
                  </a:lnTo>
                  <a:lnTo>
                    <a:pt x="6989" y="2135"/>
                  </a:lnTo>
                  <a:lnTo>
                    <a:pt x="6990" y="2136"/>
                  </a:lnTo>
                  <a:lnTo>
                    <a:pt x="6991" y="2137"/>
                  </a:lnTo>
                  <a:lnTo>
                    <a:pt x="6992" y="2137"/>
                  </a:lnTo>
                  <a:lnTo>
                    <a:pt x="6993" y="2138"/>
                  </a:lnTo>
                  <a:lnTo>
                    <a:pt x="6994" y="2139"/>
                  </a:lnTo>
                  <a:lnTo>
                    <a:pt x="6995" y="2140"/>
                  </a:lnTo>
                  <a:lnTo>
                    <a:pt x="6996" y="2141"/>
                  </a:lnTo>
                  <a:lnTo>
                    <a:pt x="6996" y="2142"/>
                  </a:lnTo>
                  <a:lnTo>
                    <a:pt x="6997" y="2142"/>
                  </a:lnTo>
                  <a:lnTo>
                    <a:pt x="6998" y="2143"/>
                  </a:lnTo>
                  <a:lnTo>
                    <a:pt x="6999" y="2144"/>
                  </a:lnTo>
                  <a:lnTo>
                    <a:pt x="7000" y="2145"/>
                  </a:lnTo>
                  <a:lnTo>
                    <a:pt x="7001" y="2146"/>
                  </a:lnTo>
                  <a:lnTo>
                    <a:pt x="7002" y="2146"/>
                  </a:lnTo>
                  <a:lnTo>
                    <a:pt x="7003" y="2147"/>
                  </a:lnTo>
                  <a:lnTo>
                    <a:pt x="7003" y="2148"/>
                  </a:lnTo>
                  <a:lnTo>
                    <a:pt x="7004" y="2149"/>
                  </a:lnTo>
                  <a:lnTo>
                    <a:pt x="7005" y="2150"/>
                  </a:lnTo>
                  <a:lnTo>
                    <a:pt x="7006" y="2150"/>
                  </a:lnTo>
                  <a:lnTo>
                    <a:pt x="7007" y="2151"/>
                  </a:lnTo>
                  <a:lnTo>
                    <a:pt x="7008" y="2152"/>
                  </a:lnTo>
                  <a:lnTo>
                    <a:pt x="7009" y="2153"/>
                  </a:lnTo>
                  <a:lnTo>
                    <a:pt x="7010" y="2154"/>
                  </a:lnTo>
                  <a:lnTo>
                    <a:pt x="7011" y="2154"/>
                  </a:lnTo>
                  <a:lnTo>
                    <a:pt x="7011" y="2155"/>
                  </a:lnTo>
                  <a:lnTo>
                    <a:pt x="7012" y="2156"/>
                  </a:lnTo>
                  <a:lnTo>
                    <a:pt x="7013" y="2157"/>
                  </a:lnTo>
                  <a:lnTo>
                    <a:pt x="7014" y="2158"/>
                  </a:lnTo>
                  <a:lnTo>
                    <a:pt x="7015" y="2158"/>
                  </a:lnTo>
                  <a:lnTo>
                    <a:pt x="7016" y="2159"/>
                  </a:lnTo>
                  <a:lnTo>
                    <a:pt x="7017" y="2160"/>
                  </a:lnTo>
                  <a:lnTo>
                    <a:pt x="7018" y="2161"/>
                  </a:lnTo>
                  <a:lnTo>
                    <a:pt x="7018" y="2161"/>
                  </a:lnTo>
                  <a:lnTo>
                    <a:pt x="7019" y="2162"/>
                  </a:lnTo>
                  <a:lnTo>
                    <a:pt x="7020" y="2163"/>
                  </a:lnTo>
                  <a:lnTo>
                    <a:pt x="7021" y="2164"/>
                  </a:lnTo>
                  <a:lnTo>
                    <a:pt x="7022" y="2165"/>
                  </a:lnTo>
                  <a:lnTo>
                    <a:pt x="7023" y="2165"/>
                  </a:lnTo>
                  <a:lnTo>
                    <a:pt x="7024" y="2166"/>
                  </a:lnTo>
                  <a:lnTo>
                    <a:pt x="7025" y="2167"/>
                  </a:lnTo>
                  <a:lnTo>
                    <a:pt x="7025" y="2168"/>
                  </a:lnTo>
                  <a:lnTo>
                    <a:pt x="7026" y="2168"/>
                  </a:lnTo>
                  <a:lnTo>
                    <a:pt x="7027" y="2169"/>
                  </a:lnTo>
                  <a:lnTo>
                    <a:pt x="7028" y="2170"/>
                  </a:lnTo>
                  <a:lnTo>
                    <a:pt x="7029" y="2171"/>
                  </a:lnTo>
                  <a:lnTo>
                    <a:pt x="7030" y="2172"/>
                  </a:lnTo>
                  <a:lnTo>
                    <a:pt x="7031" y="2172"/>
                  </a:lnTo>
                  <a:lnTo>
                    <a:pt x="7032" y="2173"/>
                  </a:lnTo>
                  <a:lnTo>
                    <a:pt x="7033" y="2174"/>
                  </a:lnTo>
                  <a:lnTo>
                    <a:pt x="7033" y="2175"/>
                  </a:lnTo>
                  <a:lnTo>
                    <a:pt x="7034" y="2175"/>
                  </a:lnTo>
                  <a:lnTo>
                    <a:pt x="7035" y="2176"/>
                  </a:lnTo>
                  <a:lnTo>
                    <a:pt x="7036" y="2177"/>
                  </a:lnTo>
                  <a:lnTo>
                    <a:pt x="7037" y="2178"/>
                  </a:lnTo>
                  <a:lnTo>
                    <a:pt x="7038" y="2178"/>
                  </a:lnTo>
                  <a:lnTo>
                    <a:pt x="7039" y="2179"/>
                  </a:lnTo>
                  <a:lnTo>
                    <a:pt x="7040" y="2180"/>
                  </a:lnTo>
                  <a:lnTo>
                    <a:pt x="7040" y="2181"/>
                  </a:lnTo>
                  <a:lnTo>
                    <a:pt x="7041" y="2181"/>
                  </a:lnTo>
                  <a:lnTo>
                    <a:pt x="7042" y="2182"/>
                  </a:lnTo>
                  <a:lnTo>
                    <a:pt x="7043" y="2183"/>
                  </a:lnTo>
                  <a:lnTo>
                    <a:pt x="7044" y="2184"/>
                  </a:lnTo>
                  <a:lnTo>
                    <a:pt x="7045" y="2184"/>
                  </a:lnTo>
                  <a:lnTo>
                    <a:pt x="7046" y="2185"/>
                  </a:lnTo>
                  <a:lnTo>
                    <a:pt x="7047" y="2186"/>
                  </a:lnTo>
                  <a:lnTo>
                    <a:pt x="7047" y="2187"/>
                  </a:lnTo>
                  <a:lnTo>
                    <a:pt x="7048" y="2187"/>
                  </a:lnTo>
                  <a:lnTo>
                    <a:pt x="7049" y="2188"/>
                  </a:lnTo>
                  <a:lnTo>
                    <a:pt x="7050" y="2189"/>
                  </a:lnTo>
                  <a:lnTo>
                    <a:pt x="7051" y="2190"/>
                  </a:lnTo>
                  <a:lnTo>
                    <a:pt x="7052" y="2190"/>
                  </a:lnTo>
                  <a:lnTo>
                    <a:pt x="7053" y="2191"/>
                  </a:lnTo>
                  <a:lnTo>
                    <a:pt x="7054" y="2192"/>
                  </a:lnTo>
                  <a:lnTo>
                    <a:pt x="7054" y="2193"/>
                  </a:lnTo>
                  <a:lnTo>
                    <a:pt x="7055" y="2193"/>
                  </a:lnTo>
                  <a:lnTo>
                    <a:pt x="7056" y="2194"/>
                  </a:lnTo>
                  <a:lnTo>
                    <a:pt x="7057" y="2195"/>
                  </a:lnTo>
                  <a:lnTo>
                    <a:pt x="7058" y="2196"/>
                  </a:lnTo>
                  <a:lnTo>
                    <a:pt x="7059" y="2196"/>
                  </a:lnTo>
                  <a:lnTo>
                    <a:pt x="7060" y="2197"/>
                  </a:lnTo>
                  <a:lnTo>
                    <a:pt x="7061" y="2198"/>
                  </a:lnTo>
                  <a:lnTo>
                    <a:pt x="7062" y="2199"/>
                  </a:lnTo>
                  <a:lnTo>
                    <a:pt x="7062" y="2199"/>
                  </a:lnTo>
                  <a:lnTo>
                    <a:pt x="7063" y="2200"/>
                  </a:lnTo>
                  <a:lnTo>
                    <a:pt x="7064" y="2201"/>
                  </a:lnTo>
                  <a:lnTo>
                    <a:pt x="7065" y="2201"/>
                  </a:lnTo>
                  <a:lnTo>
                    <a:pt x="7066" y="2202"/>
                  </a:lnTo>
                  <a:lnTo>
                    <a:pt x="7067" y="2203"/>
                  </a:lnTo>
                  <a:lnTo>
                    <a:pt x="7068" y="2204"/>
                  </a:lnTo>
                  <a:lnTo>
                    <a:pt x="7069" y="2204"/>
                  </a:lnTo>
                  <a:lnTo>
                    <a:pt x="7069" y="2205"/>
                  </a:lnTo>
                  <a:lnTo>
                    <a:pt x="7070" y="2206"/>
                  </a:lnTo>
                  <a:lnTo>
                    <a:pt x="7071" y="2207"/>
                  </a:lnTo>
                  <a:lnTo>
                    <a:pt x="7072" y="2207"/>
                  </a:lnTo>
                  <a:lnTo>
                    <a:pt x="7073" y="2208"/>
                  </a:lnTo>
                  <a:lnTo>
                    <a:pt x="7074" y="2209"/>
                  </a:lnTo>
                  <a:lnTo>
                    <a:pt x="7075" y="2209"/>
                  </a:lnTo>
                  <a:lnTo>
                    <a:pt x="7076" y="2210"/>
                  </a:lnTo>
                  <a:lnTo>
                    <a:pt x="7076" y="2211"/>
                  </a:lnTo>
                  <a:lnTo>
                    <a:pt x="7077" y="2212"/>
                  </a:lnTo>
                  <a:lnTo>
                    <a:pt x="7078" y="2212"/>
                  </a:lnTo>
                  <a:lnTo>
                    <a:pt x="7079" y="2213"/>
                  </a:lnTo>
                  <a:lnTo>
                    <a:pt x="7080" y="2214"/>
                  </a:lnTo>
                  <a:lnTo>
                    <a:pt x="7081" y="2214"/>
                  </a:lnTo>
                  <a:lnTo>
                    <a:pt x="7082" y="2215"/>
                  </a:lnTo>
                  <a:lnTo>
                    <a:pt x="7083" y="2216"/>
                  </a:lnTo>
                  <a:lnTo>
                    <a:pt x="7084" y="2216"/>
                  </a:lnTo>
                  <a:lnTo>
                    <a:pt x="7084" y="2217"/>
                  </a:lnTo>
                  <a:lnTo>
                    <a:pt x="7085" y="2218"/>
                  </a:lnTo>
                  <a:lnTo>
                    <a:pt x="7086" y="2219"/>
                  </a:lnTo>
                  <a:lnTo>
                    <a:pt x="7087" y="2219"/>
                  </a:lnTo>
                  <a:lnTo>
                    <a:pt x="7088" y="2220"/>
                  </a:lnTo>
                  <a:lnTo>
                    <a:pt x="7089" y="2221"/>
                  </a:lnTo>
                  <a:lnTo>
                    <a:pt x="7090" y="2221"/>
                  </a:lnTo>
                  <a:lnTo>
                    <a:pt x="7091" y="2222"/>
                  </a:lnTo>
                  <a:lnTo>
                    <a:pt x="7091" y="2223"/>
                  </a:lnTo>
                  <a:lnTo>
                    <a:pt x="7092" y="2223"/>
                  </a:lnTo>
                  <a:lnTo>
                    <a:pt x="7093" y="2224"/>
                  </a:lnTo>
                  <a:lnTo>
                    <a:pt x="7094" y="2225"/>
                  </a:lnTo>
                  <a:lnTo>
                    <a:pt x="7095" y="2226"/>
                  </a:lnTo>
                  <a:lnTo>
                    <a:pt x="7096" y="2226"/>
                  </a:lnTo>
                  <a:lnTo>
                    <a:pt x="7097" y="2227"/>
                  </a:lnTo>
                  <a:lnTo>
                    <a:pt x="7098" y="2228"/>
                  </a:lnTo>
                  <a:lnTo>
                    <a:pt x="7098" y="2228"/>
                  </a:lnTo>
                  <a:lnTo>
                    <a:pt x="7099" y="2229"/>
                  </a:lnTo>
                  <a:lnTo>
                    <a:pt x="7100" y="2230"/>
                  </a:lnTo>
                  <a:lnTo>
                    <a:pt x="7101" y="2230"/>
                  </a:lnTo>
                  <a:lnTo>
                    <a:pt x="7102" y="2231"/>
                  </a:lnTo>
                  <a:lnTo>
                    <a:pt x="7103" y="2232"/>
                  </a:lnTo>
                  <a:lnTo>
                    <a:pt x="7104" y="2232"/>
                  </a:lnTo>
                  <a:lnTo>
                    <a:pt x="7105" y="2233"/>
                  </a:lnTo>
                  <a:lnTo>
                    <a:pt x="7106" y="2234"/>
                  </a:lnTo>
                  <a:lnTo>
                    <a:pt x="7106" y="2234"/>
                  </a:lnTo>
                  <a:lnTo>
                    <a:pt x="7107" y="2235"/>
                  </a:lnTo>
                  <a:lnTo>
                    <a:pt x="7108" y="2236"/>
                  </a:lnTo>
                  <a:lnTo>
                    <a:pt x="7109" y="2236"/>
                  </a:lnTo>
                  <a:lnTo>
                    <a:pt x="7110" y="2237"/>
                  </a:lnTo>
                  <a:lnTo>
                    <a:pt x="7111" y="2238"/>
                  </a:lnTo>
                  <a:lnTo>
                    <a:pt x="7112" y="2238"/>
                  </a:lnTo>
                  <a:lnTo>
                    <a:pt x="7113" y="2239"/>
                  </a:lnTo>
                  <a:lnTo>
                    <a:pt x="7113" y="2240"/>
                  </a:lnTo>
                  <a:lnTo>
                    <a:pt x="7114" y="2240"/>
                  </a:lnTo>
                  <a:lnTo>
                    <a:pt x="7115" y="2241"/>
                  </a:lnTo>
                  <a:lnTo>
                    <a:pt x="7116" y="2242"/>
                  </a:lnTo>
                  <a:lnTo>
                    <a:pt x="7117" y="2242"/>
                  </a:lnTo>
                  <a:lnTo>
                    <a:pt x="7118" y="2243"/>
                  </a:lnTo>
                  <a:lnTo>
                    <a:pt x="7119" y="2244"/>
                  </a:lnTo>
                  <a:lnTo>
                    <a:pt x="7120" y="2244"/>
                  </a:lnTo>
                  <a:lnTo>
                    <a:pt x="7120" y="2245"/>
                  </a:lnTo>
                  <a:lnTo>
                    <a:pt x="7121" y="2246"/>
                  </a:lnTo>
                  <a:lnTo>
                    <a:pt x="7122" y="2246"/>
                  </a:lnTo>
                  <a:lnTo>
                    <a:pt x="7123" y="2247"/>
                  </a:lnTo>
                  <a:lnTo>
                    <a:pt x="7124" y="2248"/>
                  </a:lnTo>
                  <a:lnTo>
                    <a:pt x="7125" y="2248"/>
                  </a:lnTo>
                  <a:lnTo>
                    <a:pt x="7126" y="2249"/>
                  </a:lnTo>
                  <a:lnTo>
                    <a:pt x="7127" y="2250"/>
                  </a:lnTo>
                  <a:lnTo>
                    <a:pt x="7127" y="2250"/>
                  </a:lnTo>
                  <a:lnTo>
                    <a:pt x="7128" y="2251"/>
                  </a:lnTo>
                  <a:lnTo>
                    <a:pt x="7129" y="2252"/>
                  </a:lnTo>
                  <a:lnTo>
                    <a:pt x="7130" y="2252"/>
                  </a:lnTo>
                  <a:lnTo>
                    <a:pt x="7131" y="2253"/>
                  </a:lnTo>
                  <a:lnTo>
                    <a:pt x="7132" y="2254"/>
                  </a:lnTo>
                  <a:lnTo>
                    <a:pt x="7133" y="2254"/>
                  </a:lnTo>
                  <a:lnTo>
                    <a:pt x="7134" y="2255"/>
                  </a:lnTo>
                  <a:lnTo>
                    <a:pt x="7135" y="2256"/>
                  </a:lnTo>
                  <a:lnTo>
                    <a:pt x="7135" y="2256"/>
                  </a:lnTo>
                  <a:lnTo>
                    <a:pt x="7136" y="2257"/>
                  </a:lnTo>
                  <a:lnTo>
                    <a:pt x="7137" y="2257"/>
                  </a:lnTo>
                  <a:lnTo>
                    <a:pt x="7138" y="2258"/>
                  </a:lnTo>
                  <a:lnTo>
                    <a:pt x="7139" y="2259"/>
                  </a:lnTo>
                  <a:lnTo>
                    <a:pt x="7140" y="2259"/>
                  </a:lnTo>
                  <a:lnTo>
                    <a:pt x="7141" y="2260"/>
                  </a:lnTo>
                  <a:lnTo>
                    <a:pt x="7142" y="2261"/>
                  </a:lnTo>
                  <a:lnTo>
                    <a:pt x="7142" y="2261"/>
                  </a:lnTo>
                  <a:lnTo>
                    <a:pt x="7143" y="2262"/>
                  </a:lnTo>
                  <a:lnTo>
                    <a:pt x="7144" y="2263"/>
                  </a:lnTo>
                  <a:lnTo>
                    <a:pt x="7145" y="2263"/>
                  </a:lnTo>
                  <a:lnTo>
                    <a:pt x="7146" y="2264"/>
                  </a:lnTo>
                  <a:lnTo>
                    <a:pt x="7147" y="2264"/>
                  </a:lnTo>
                  <a:lnTo>
                    <a:pt x="7148" y="2265"/>
                  </a:lnTo>
                  <a:lnTo>
                    <a:pt x="7149" y="2266"/>
                  </a:lnTo>
                  <a:lnTo>
                    <a:pt x="7149" y="2266"/>
                  </a:lnTo>
                  <a:lnTo>
                    <a:pt x="7150" y="2267"/>
                  </a:lnTo>
                  <a:lnTo>
                    <a:pt x="7151" y="2268"/>
                  </a:lnTo>
                  <a:lnTo>
                    <a:pt x="7152" y="2268"/>
                  </a:lnTo>
                  <a:lnTo>
                    <a:pt x="7153" y="2269"/>
                  </a:lnTo>
                  <a:lnTo>
                    <a:pt x="7154" y="2269"/>
                  </a:lnTo>
                  <a:lnTo>
                    <a:pt x="7155" y="2270"/>
                  </a:lnTo>
                  <a:lnTo>
                    <a:pt x="7156" y="2271"/>
                  </a:lnTo>
                  <a:lnTo>
                    <a:pt x="7157" y="2271"/>
                  </a:lnTo>
                  <a:lnTo>
                    <a:pt x="7157" y="2272"/>
                  </a:lnTo>
                  <a:lnTo>
                    <a:pt x="7158" y="2272"/>
                  </a:lnTo>
                  <a:lnTo>
                    <a:pt x="7159" y="2273"/>
                  </a:lnTo>
                  <a:lnTo>
                    <a:pt x="7160" y="2274"/>
                  </a:lnTo>
                  <a:lnTo>
                    <a:pt x="7161" y="2274"/>
                  </a:lnTo>
                  <a:lnTo>
                    <a:pt x="7162" y="2275"/>
                  </a:lnTo>
                  <a:lnTo>
                    <a:pt x="7163" y="2276"/>
                  </a:lnTo>
                  <a:lnTo>
                    <a:pt x="7164" y="2276"/>
                  </a:lnTo>
                  <a:lnTo>
                    <a:pt x="7164" y="2277"/>
                  </a:lnTo>
                  <a:lnTo>
                    <a:pt x="7165" y="2277"/>
                  </a:lnTo>
                  <a:lnTo>
                    <a:pt x="7166" y="2278"/>
                  </a:lnTo>
                  <a:lnTo>
                    <a:pt x="7167" y="2279"/>
                  </a:lnTo>
                  <a:lnTo>
                    <a:pt x="7168" y="2279"/>
                  </a:lnTo>
                  <a:lnTo>
                    <a:pt x="7169" y="2280"/>
                  </a:lnTo>
                  <a:lnTo>
                    <a:pt x="7170" y="2280"/>
                  </a:lnTo>
                  <a:lnTo>
                    <a:pt x="7171" y="2281"/>
                  </a:lnTo>
                  <a:lnTo>
                    <a:pt x="7171" y="2282"/>
                  </a:lnTo>
                  <a:lnTo>
                    <a:pt x="7172" y="2282"/>
                  </a:lnTo>
                  <a:lnTo>
                    <a:pt x="7173" y="2283"/>
                  </a:lnTo>
                  <a:lnTo>
                    <a:pt x="7174" y="2283"/>
                  </a:lnTo>
                  <a:lnTo>
                    <a:pt x="7175" y="2284"/>
                  </a:lnTo>
                  <a:lnTo>
                    <a:pt x="7176" y="2285"/>
                  </a:lnTo>
                  <a:lnTo>
                    <a:pt x="7177" y="2285"/>
                  </a:lnTo>
                  <a:lnTo>
                    <a:pt x="7178" y="2286"/>
                  </a:lnTo>
                  <a:lnTo>
                    <a:pt x="7179" y="2286"/>
                  </a:lnTo>
                  <a:lnTo>
                    <a:pt x="7179" y="2287"/>
                  </a:lnTo>
                  <a:lnTo>
                    <a:pt x="7180" y="2287"/>
                  </a:lnTo>
                  <a:lnTo>
                    <a:pt x="7181" y="2288"/>
                  </a:lnTo>
                  <a:lnTo>
                    <a:pt x="7182" y="2289"/>
                  </a:lnTo>
                  <a:lnTo>
                    <a:pt x="7183" y="2289"/>
                  </a:lnTo>
                  <a:lnTo>
                    <a:pt x="7184" y="2290"/>
                  </a:lnTo>
                  <a:lnTo>
                    <a:pt x="7185" y="2290"/>
                  </a:lnTo>
                  <a:lnTo>
                    <a:pt x="7186" y="2291"/>
                  </a:lnTo>
                  <a:lnTo>
                    <a:pt x="7186" y="2292"/>
                  </a:lnTo>
                  <a:lnTo>
                    <a:pt x="7187" y="2292"/>
                  </a:lnTo>
                  <a:lnTo>
                    <a:pt x="7188" y="2293"/>
                  </a:lnTo>
                  <a:lnTo>
                    <a:pt x="7189" y="2293"/>
                  </a:lnTo>
                  <a:lnTo>
                    <a:pt x="7190" y="2294"/>
                  </a:lnTo>
                  <a:lnTo>
                    <a:pt x="7191" y="2294"/>
                  </a:lnTo>
                  <a:lnTo>
                    <a:pt x="7192" y="2295"/>
                  </a:lnTo>
                  <a:lnTo>
                    <a:pt x="7193" y="2296"/>
                  </a:lnTo>
                  <a:lnTo>
                    <a:pt x="7193" y="2296"/>
                  </a:lnTo>
                  <a:lnTo>
                    <a:pt x="7194" y="2297"/>
                  </a:lnTo>
                  <a:lnTo>
                    <a:pt x="7195" y="2297"/>
                  </a:lnTo>
                  <a:lnTo>
                    <a:pt x="7196" y="2298"/>
                  </a:lnTo>
                  <a:lnTo>
                    <a:pt x="7197" y="2298"/>
                  </a:lnTo>
                  <a:lnTo>
                    <a:pt x="7198" y="2299"/>
                  </a:lnTo>
                  <a:lnTo>
                    <a:pt x="7199" y="2300"/>
                  </a:lnTo>
                  <a:lnTo>
                    <a:pt x="7200" y="2300"/>
                  </a:lnTo>
                  <a:lnTo>
                    <a:pt x="7200" y="2301"/>
                  </a:lnTo>
                  <a:lnTo>
                    <a:pt x="7201" y="2301"/>
                  </a:lnTo>
                  <a:lnTo>
                    <a:pt x="7202" y="2302"/>
                  </a:lnTo>
                  <a:lnTo>
                    <a:pt x="7203" y="2302"/>
                  </a:lnTo>
                  <a:lnTo>
                    <a:pt x="7204" y="2303"/>
                  </a:lnTo>
                  <a:lnTo>
                    <a:pt x="7205" y="2303"/>
                  </a:lnTo>
                  <a:lnTo>
                    <a:pt x="7206" y="2304"/>
                  </a:lnTo>
                  <a:lnTo>
                    <a:pt x="7207" y="2305"/>
                  </a:lnTo>
                  <a:lnTo>
                    <a:pt x="7208" y="2305"/>
                  </a:lnTo>
                  <a:lnTo>
                    <a:pt x="7208" y="2306"/>
                  </a:lnTo>
                  <a:lnTo>
                    <a:pt x="7209" y="2306"/>
                  </a:lnTo>
                  <a:lnTo>
                    <a:pt x="7210" y="2307"/>
                  </a:lnTo>
                  <a:lnTo>
                    <a:pt x="7211" y="2307"/>
                  </a:lnTo>
                  <a:lnTo>
                    <a:pt x="7212" y="2308"/>
                  </a:lnTo>
                  <a:lnTo>
                    <a:pt x="7213" y="2308"/>
                  </a:lnTo>
                  <a:lnTo>
                    <a:pt x="7214" y="2309"/>
                  </a:lnTo>
                  <a:lnTo>
                    <a:pt x="7215" y="2310"/>
                  </a:lnTo>
                  <a:lnTo>
                    <a:pt x="7215" y="2310"/>
                  </a:lnTo>
                  <a:lnTo>
                    <a:pt x="7216" y="2311"/>
                  </a:lnTo>
                  <a:lnTo>
                    <a:pt x="7217" y="2311"/>
                  </a:lnTo>
                  <a:lnTo>
                    <a:pt x="7218" y="2312"/>
                  </a:lnTo>
                  <a:lnTo>
                    <a:pt x="7219" y="2312"/>
                  </a:lnTo>
                  <a:lnTo>
                    <a:pt x="7220" y="2313"/>
                  </a:lnTo>
                  <a:lnTo>
                    <a:pt x="7221" y="2313"/>
                  </a:lnTo>
                  <a:lnTo>
                    <a:pt x="7222" y="2314"/>
                  </a:lnTo>
                  <a:lnTo>
                    <a:pt x="7222" y="2314"/>
                  </a:lnTo>
                  <a:lnTo>
                    <a:pt x="7223" y="2315"/>
                  </a:lnTo>
                  <a:lnTo>
                    <a:pt x="7224" y="2315"/>
                  </a:lnTo>
                  <a:lnTo>
                    <a:pt x="7225" y="2316"/>
                  </a:lnTo>
                  <a:lnTo>
                    <a:pt x="7226" y="2317"/>
                  </a:lnTo>
                  <a:lnTo>
                    <a:pt x="7227" y="2317"/>
                  </a:lnTo>
                  <a:lnTo>
                    <a:pt x="7228" y="2318"/>
                  </a:lnTo>
                  <a:lnTo>
                    <a:pt x="7229" y="2318"/>
                  </a:lnTo>
                  <a:lnTo>
                    <a:pt x="7230" y="2319"/>
                  </a:lnTo>
                  <a:lnTo>
                    <a:pt x="7230" y="2319"/>
                  </a:lnTo>
                  <a:lnTo>
                    <a:pt x="7231" y="2320"/>
                  </a:lnTo>
                  <a:lnTo>
                    <a:pt x="7232" y="2320"/>
                  </a:lnTo>
                  <a:lnTo>
                    <a:pt x="7233" y="2321"/>
                  </a:lnTo>
                  <a:lnTo>
                    <a:pt x="7234" y="2321"/>
                  </a:lnTo>
                  <a:lnTo>
                    <a:pt x="7235" y="2322"/>
                  </a:lnTo>
                  <a:lnTo>
                    <a:pt x="7236" y="2322"/>
                  </a:lnTo>
                  <a:lnTo>
                    <a:pt x="7237" y="2323"/>
                  </a:lnTo>
                  <a:lnTo>
                    <a:pt x="7237" y="2323"/>
                  </a:lnTo>
                  <a:lnTo>
                    <a:pt x="7238" y="2324"/>
                  </a:lnTo>
                  <a:lnTo>
                    <a:pt x="7239" y="2324"/>
                  </a:lnTo>
                  <a:lnTo>
                    <a:pt x="7240" y="2325"/>
                  </a:lnTo>
                  <a:lnTo>
                    <a:pt x="7241" y="2325"/>
                  </a:lnTo>
                  <a:lnTo>
                    <a:pt x="7242" y="2326"/>
                  </a:lnTo>
                  <a:lnTo>
                    <a:pt x="7243" y="2326"/>
                  </a:lnTo>
                  <a:lnTo>
                    <a:pt x="7244" y="2327"/>
                  </a:lnTo>
                  <a:lnTo>
                    <a:pt x="7244" y="2327"/>
                  </a:lnTo>
                  <a:lnTo>
                    <a:pt x="7245" y="2328"/>
                  </a:lnTo>
                  <a:lnTo>
                    <a:pt x="7246" y="2328"/>
                  </a:lnTo>
                  <a:lnTo>
                    <a:pt x="7247" y="2329"/>
                  </a:lnTo>
                  <a:lnTo>
                    <a:pt x="7248" y="2329"/>
                  </a:lnTo>
                  <a:lnTo>
                    <a:pt x="7249" y="2330"/>
                  </a:lnTo>
                  <a:lnTo>
                    <a:pt x="7250" y="2330"/>
                  </a:lnTo>
                  <a:lnTo>
                    <a:pt x="7251" y="2331"/>
                  </a:lnTo>
                  <a:lnTo>
                    <a:pt x="7252" y="2331"/>
                  </a:lnTo>
                  <a:lnTo>
                    <a:pt x="7252" y="2332"/>
                  </a:lnTo>
                  <a:lnTo>
                    <a:pt x="7253" y="2332"/>
                  </a:lnTo>
                  <a:lnTo>
                    <a:pt x="7254" y="2333"/>
                  </a:lnTo>
                  <a:lnTo>
                    <a:pt x="7255" y="2333"/>
                  </a:lnTo>
                  <a:lnTo>
                    <a:pt x="7256" y="2334"/>
                  </a:lnTo>
                  <a:lnTo>
                    <a:pt x="7257" y="2334"/>
                  </a:lnTo>
                  <a:lnTo>
                    <a:pt x="7258" y="2335"/>
                  </a:lnTo>
                  <a:lnTo>
                    <a:pt x="7259" y="2335"/>
                  </a:lnTo>
                  <a:lnTo>
                    <a:pt x="7259" y="2336"/>
                  </a:lnTo>
                  <a:lnTo>
                    <a:pt x="7260" y="2336"/>
                  </a:lnTo>
                  <a:lnTo>
                    <a:pt x="7261" y="2337"/>
                  </a:lnTo>
                  <a:lnTo>
                    <a:pt x="7262" y="2337"/>
                  </a:lnTo>
                  <a:lnTo>
                    <a:pt x="7263" y="2338"/>
                  </a:lnTo>
                  <a:lnTo>
                    <a:pt x="7264" y="2338"/>
                  </a:lnTo>
                  <a:lnTo>
                    <a:pt x="7265" y="2339"/>
                  </a:lnTo>
                  <a:lnTo>
                    <a:pt x="7266" y="2339"/>
                  </a:lnTo>
                  <a:lnTo>
                    <a:pt x="7266" y="2340"/>
                  </a:lnTo>
                  <a:lnTo>
                    <a:pt x="7267" y="2340"/>
                  </a:lnTo>
                  <a:lnTo>
                    <a:pt x="7268" y="2341"/>
                  </a:lnTo>
                  <a:lnTo>
                    <a:pt x="7269" y="2341"/>
                  </a:lnTo>
                  <a:lnTo>
                    <a:pt x="7270" y="2342"/>
                  </a:lnTo>
                  <a:lnTo>
                    <a:pt x="7271" y="2342"/>
                  </a:lnTo>
                  <a:lnTo>
                    <a:pt x="7272" y="2343"/>
                  </a:lnTo>
                  <a:lnTo>
                    <a:pt x="7273" y="2343"/>
                  </a:lnTo>
                  <a:lnTo>
                    <a:pt x="7273" y="2344"/>
                  </a:lnTo>
                  <a:lnTo>
                    <a:pt x="7274" y="2344"/>
                  </a:lnTo>
                  <a:lnTo>
                    <a:pt x="7275" y="2345"/>
                  </a:lnTo>
                  <a:lnTo>
                    <a:pt x="7276" y="2345"/>
                  </a:lnTo>
                  <a:lnTo>
                    <a:pt x="7277" y="2346"/>
                  </a:lnTo>
                  <a:lnTo>
                    <a:pt x="7278" y="2346"/>
                  </a:lnTo>
                  <a:lnTo>
                    <a:pt x="7279" y="2346"/>
                  </a:lnTo>
                  <a:lnTo>
                    <a:pt x="7280" y="2347"/>
                  </a:lnTo>
                  <a:lnTo>
                    <a:pt x="7281" y="2347"/>
                  </a:lnTo>
                  <a:lnTo>
                    <a:pt x="7281" y="2348"/>
                  </a:lnTo>
                  <a:lnTo>
                    <a:pt x="7282" y="2348"/>
                  </a:lnTo>
                  <a:lnTo>
                    <a:pt x="7283" y="2349"/>
                  </a:lnTo>
                  <a:lnTo>
                    <a:pt x="7284" y="2349"/>
                  </a:lnTo>
                  <a:lnTo>
                    <a:pt x="7285" y="2350"/>
                  </a:lnTo>
                  <a:lnTo>
                    <a:pt x="7286" y="2350"/>
                  </a:lnTo>
                  <a:lnTo>
                    <a:pt x="7287" y="2351"/>
                  </a:lnTo>
                  <a:lnTo>
                    <a:pt x="7288" y="2351"/>
                  </a:lnTo>
                  <a:lnTo>
                    <a:pt x="7288" y="2352"/>
                  </a:lnTo>
                  <a:lnTo>
                    <a:pt x="7289" y="2352"/>
                  </a:lnTo>
                  <a:lnTo>
                    <a:pt x="7290" y="2352"/>
                  </a:lnTo>
                  <a:lnTo>
                    <a:pt x="7291" y="2353"/>
                  </a:lnTo>
                  <a:lnTo>
                    <a:pt x="7292" y="2353"/>
                  </a:lnTo>
                  <a:lnTo>
                    <a:pt x="7293" y="2354"/>
                  </a:lnTo>
                  <a:lnTo>
                    <a:pt x="7294" y="2354"/>
                  </a:lnTo>
                  <a:lnTo>
                    <a:pt x="7295" y="2355"/>
                  </a:lnTo>
                  <a:lnTo>
                    <a:pt x="7295" y="2355"/>
                  </a:lnTo>
                  <a:lnTo>
                    <a:pt x="7296" y="2356"/>
                  </a:lnTo>
                  <a:lnTo>
                    <a:pt x="7297" y="2356"/>
                  </a:lnTo>
                  <a:lnTo>
                    <a:pt x="7298" y="2357"/>
                  </a:lnTo>
                  <a:lnTo>
                    <a:pt x="7299" y="2357"/>
                  </a:lnTo>
                  <a:lnTo>
                    <a:pt x="7300" y="2357"/>
                  </a:lnTo>
                  <a:lnTo>
                    <a:pt x="7301" y="2358"/>
                  </a:lnTo>
                  <a:lnTo>
                    <a:pt x="7302" y="2358"/>
                  </a:lnTo>
                  <a:lnTo>
                    <a:pt x="7303" y="2359"/>
                  </a:lnTo>
                  <a:lnTo>
                    <a:pt x="7303" y="2359"/>
                  </a:lnTo>
                  <a:lnTo>
                    <a:pt x="7304" y="2360"/>
                  </a:lnTo>
                  <a:lnTo>
                    <a:pt x="7305" y="2360"/>
                  </a:lnTo>
                  <a:lnTo>
                    <a:pt x="7306" y="2360"/>
                  </a:lnTo>
                  <a:lnTo>
                    <a:pt x="7307" y="2361"/>
                  </a:lnTo>
                  <a:lnTo>
                    <a:pt x="7308" y="2361"/>
                  </a:lnTo>
                  <a:lnTo>
                    <a:pt x="7309" y="2362"/>
                  </a:lnTo>
                  <a:lnTo>
                    <a:pt x="7310" y="2362"/>
                  </a:lnTo>
                  <a:lnTo>
                    <a:pt x="7310" y="2363"/>
                  </a:lnTo>
                  <a:lnTo>
                    <a:pt x="7311" y="2363"/>
                  </a:lnTo>
                  <a:lnTo>
                    <a:pt x="7312" y="2363"/>
                  </a:lnTo>
                  <a:lnTo>
                    <a:pt x="7313" y="2364"/>
                  </a:lnTo>
                  <a:lnTo>
                    <a:pt x="7314" y="2364"/>
                  </a:lnTo>
                  <a:lnTo>
                    <a:pt x="7315" y="2365"/>
                  </a:lnTo>
                  <a:lnTo>
                    <a:pt x="7316" y="2365"/>
                  </a:lnTo>
                  <a:lnTo>
                    <a:pt x="7317" y="2366"/>
                  </a:lnTo>
                  <a:lnTo>
                    <a:pt x="7317" y="2366"/>
                  </a:lnTo>
                  <a:lnTo>
                    <a:pt x="7318" y="2366"/>
                  </a:lnTo>
                  <a:lnTo>
                    <a:pt x="7319" y="2367"/>
                  </a:lnTo>
                  <a:lnTo>
                    <a:pt x="7320" y="2367"/>
                  </a:lnTo>
                  <a:lnTo>
                    <a:pt x="7321" y="2368"/>
                  </a:lnTo>
                  <a:lnTo>
                    <a:pt x="7322" y="2368"/>
                  </a:lnTo>
                  <a:lnTo>
                    <a:pt x="7323" y="2369"/>
                  </a:lnTo>
                  <a:lnTo>
                    <a:pt x="7324" y="2369"/>
                  </a:lnTo>
                  <a:lnTo>
                    <a:pt x="7325" y="2369"/>
                  </a:lnTo>
                  <a:lnTo>
                    <a:pt x="7325" y="2370"/>
                  </a:lnTo>
                  <a:lnTo>
                    <a:pt x="7326" y="2370"/>
                  </a:lnTo>
                  <a:lnTo>
                    <a:pt x="7327" y="2371"/>
                  </a:lnTo>
                  <a:lnTo>
                    <a:pt x="7328" y="2371"/>
                  </a:lnTo>
                  <a:lnTo>
                    <a:pt x="7329" y="2371"/>
                  </a:lnTo>
                  <a:lnTo>
                    <a:pt x="7330" y="2372"/>
                  </a:lnTo>
                  <a:lnTo>
                    <a:pt x="7331" y="2372"/>
                  </a:lnTo>
                  <a:lnTo>
                    <a:pt x="7332" y="2373"/>
                  </a:lnTo>
                  <a:lnTo>
                    <a:pt x="7332" y="2373"/>
                  </a:lnTo>
                  <a:lnTo>
                    <a:pt x="7333" y="2373"/>
                  </a:lnTo>
                  <a:lnTo>
                    <a:pt x="7334" y="2374"/>
                  </a:lnTo>
                  <a:lnTo>
                    <a:pt x="7335" y="2374"/>
                  </a:lnTo>
                  <a:lnTo>
                    <a:pt x="7336" y="2375"/>
                  </a:lnTo>
                  <a:lnTo>
                    <a:pt x="7337" y="2375"/>
                  </a:lnTo>
                  <a:lnTo>
                    <a:pt x="7338" y="2375"/>
                  </a:lnTo>
                  <a:lnTo>
                    <a:pt x="7339" y="2376"/>
                  </a:lnTo>
                  <a:lnTo>
                    <a:pt x="7339" y="2376"/>
                  </a:lnTo>
                  <a:lnTo>
                    <a:pt x="7340" y="2377"/>
                  </a:lnTo>
                  <a:lnTo>
                    <a:pt x="7341" y="2377"/>
                  </a:lnTo>
                  <a:lnTo>
                    <a:pt x="7342" y="2377"/>
                  </a:lnTo>
                  <a:lnTo>
                    <a:pt x="7343" y="2378"/>
                  </a:lnTo>
                  <a:lnTo>
                    <a:pt x="7344" y="2378"/>
                  </a:lnTo>
                  <a:lnTo>
                    <a:pt x="7345" y="2379"/>
                  </a:lnTo>
                  <a:lnTo>
                    <a:pt x="7346" y="2379"/>
                  </a:lnTo>
                  <a:lnTo>
                    <a:pt x="7346" y="2379"/>
                  </a:lnTo>
                  <a:lnTo>
                    <a:pt x="7347" y="2380"/>
                  </a:lnTo>
                  <a:lnTo>
                    <a:pt x="7348" y="2380"/>
                  </a:lnTo>
                  <a:lnTo>
                    <a:pt x="7349" y="2380"/>
                  </a:lnTo>
                  <a:lnTo>
                    <a:pt x="7350" y="2381"/>
                  </a:lnTo>
                  <a:lnTo>
                    <a:pt x="7351" y="2381"/>
                  </a:lnTo>
                  <a:lnTo>
                    <a:pt x="7352" y="2382"/>
                  </a:lnTo>
                  <a:lnTo>
                    <a:pt x="7353" y="2382"/>
                  </a:lnTo>
                  <a:lnTo>
                    <a:pt x="7354" y="2382"/>
                  </a:lnTo>
                  <a:lnTo>
                    <a:pt x="7354" y="2383"/>
                  </a:lnTo>
                  <a:lnTo>
                    <a:pt x="7355" y="2383"/>
                  </a:lnTo>
                  <a:lnTo>
                    <a:pt x="7356" y="2383"/>
                  </a:lnTo>
                  <a:lnTo>
                    <a:pt x="7357" y="2384"/>
                  </a:lnTo>
                  <a:lnTo>
                    <a:pt x="7358" y="2384"/>
                  </a:lnTo>
                  <a:lnTo>
                    <a:pt x="7359" y="2385"/>
                  </a:lnTo>
                  <a:lnTo>
                    <a:pt x="7360" y="2385"/>
                  </a:lnTo>
                  <a:lnTo>
                    <a:pt x="7361" y="2385"/>
                  </a:lnTo>
                  <a:lnTo>
                    <a:pt x="7361" y="2386"/>
                  </a:lnTo>
                  <a:lnTo>
                    <a:pt x="7362" y="2386"/>
                  </a:lnTo>
                  <a:lnTo>
                    <a:pt x="7363" y="2386"/>
                  </a:lnTo>
                  <a:lnTo>
                    <a:pt x="7364" y="2387"/>
                  </a:lnTo>
                  <a:lnTo>
                    <a:pt x="7365" y="2387"/>
                  </a:lnTo>
                  <a:lnTo>
                    <a:pt x="7366" y="2388"/>
                  </a:lnTo>
                  <a:lnTo>
                    <a:pt x="7367" y="2388"/>
                  </a:lnTo>
                  <a:lnTo>
                    <a:pt x="7368" y="2388"/>
                  </a:lnTo>
                  <a:lnTo>
                    <a:pt x="7368" y="2389"/>
                  </a:lnTo>
                  <a:lnTo>
                    <a:pt x="7369" y="2389"/>
                  </a:lnTo>
                  <a:lnTo>
                    <a:pt x="7370" y="2389"/>
                  </a:lnTo>
                  <a:lnTo>
                    <a:pt x="7371" y="2390"/>
                  </a:lnTo>
                  <a:lnTo>
                    <a:pt x="7372" y="2390"/>
                  </a:lnTo>
                  <a:lnTo>
                    <a:pt x="7373" y="2390"/>
                  </a:lnTo>
                  <a:lnTo>
                    <a:pt x="7374" y="2391"/>
                  </a:lnTo>
                  <a:lnTo>
                    <a:pt x="7375" y="2391"/>
                  </a:lnTo>
                  <a:lnTo>
                    <a:pt x="7376" y="2391"/>
                  </a:lnTo>
                  <a:lnTo>
                    <a:pt x="7376" y="2392"/>
                  </a:lnTo>
                  <a:lnTo>
                    <a:pt x="7377" y="2392"/>
                  </a:lnTo>
                  <a:lnTo>
                    <a:pt x="7378" y="2392"/>
                  </a:lnTo>
                  <a:lnTo>
                    <a:pt x="7379" y="2393"/>
                  </a:lnTo>
                  <a:lnTo>
                    <a:pt x="7380" y="2393"/>
                  </a:lnTo>
                  <a:lnTo>
                    <a:pt x="7381" y="2394"/>
                  </a:lnTo>
                  <a:lnTo>
                    <a:pt x="7382" y="2394"/>
                  </a:lnTo>
                  <a:lnTo>
                    <a:pt x="7383" y="2394"/>
                  </a:lnTo>
                  <a:lnTo>
                    <a:pt x="7383" y="2395"/>
                  </a:lnTo>
                  <a:lnTo>
                    <a:pt x="7384" y="2395"/>
                  </a:lnTo>
                  <a:lnTo>
                    <a:pt x="7385" y="2395"/>
                  </a:lnTo>
                  <a:lnTo>
                    <a:pt x="7386" y="2396"/>
                  </a:lnTo>
                  <a:lnTo>
                    <a:pt x="7387" y="2396"/>
                  </a:lnTo>
                  <a:lnTo>
                    <a:pt x="7388" y="2396"/>
                  </a:lnTo>
                  <a:lnTo>
                    <a:pt x="7389" y="2397"/>
                  </a:lnTo>
                  <a:lnTo>
                    <a:pt x="7390" y="2397"/>
                  </a:lnTo>
                  <a:lnTo>
                    <a:pt x="7390" y="2397"/>
                  </a:lnTo>
                  <a:lnTo>
                    <a:pt x="7391" y="2398"/>
                  </a:lnTo>
                  <a:lnTo>
                    <a:pt x="7392" y="2398"/>
                  </a:lnTo>
                  <a:lnTo>
                    <a:pt x="7393" y="2398"/>
                  </a:lnTo>
                  <a:lnTo>
                    <a:pt x="7394" y="2399"/>
                  </a:lnTo>
                  <a:lnTo>
                    <a:pt x="7395" y="2399"/>
                  </a:lnTo>
                  <a:lnTo>
                    <a:pt x="7396" y="2399"/>
                  </a:lnTo>
                  <a:lnTo>
                    <a:pt x="7397" y="2400"/>
                  </a:lnTo>
                  <a:lnTo>
                    <a:pt x="7398" y="2400"/>
                  </a:lnTo>
                  <a:lnTo>
                    <a:pt x="7398" y="2400"/>
                  </a:lnTo>
                  <a:lnTo>
                    <a:pt x="7399" y="2400"/>
                  </a:lnTo>
                  <a:lnTo>
                    <a:pt x="7400" y="2401"/>
                  </a:lnTo>
                  <a:lnTo>
                    <a:pt x="7401" y="2401"/>
                  </a:lnTo>
                  <a:lnTo>
                    <a:pt x="7402" y="2401"/>
                  </a:lnTo>
                  <a:lnTo>
                    <a:pt x="7403" y="2402"/>
                  </a:lnTo>
                  <a:lnTo>
                    <a:pt x="7404" y="2402"/>
                  </a:lnTo>
                  <a:lnTo>
                    <a:pt x="7405" y="2402"/>
                  </a:lnTo>
                  <a:lnTo>
                    <a:pt x="7405" y="2403"/>
                  </a:lnTo>
                  <a:lnTo>
                    <a:pt x="7406" y="2403"/>
                  </a:lnTo>
                  <a:lnTo>
                    <a:pt x="7407" y="2403"/>
                  </a:lnTo>
                  <a:lnTo>
                    <a:pt x="7408" y="2404"/>
                  </a:lnTo>
                  <a:lnTo>
                    <a:pt x="7409" y="2404"/>
                  </a:lnTo>
                  <a:lnTo>
                    <a:pt x="7410" y="2404"/>
                  </a:lnTo>
                  <a:lnTo>
                    <a:pt x="7411" y="2405"/>
                  </a:lnTo>
                  <a:lnTo>
                    <a:pt x="7412" y="2405"/>
                  </a:lnTo>
                  <a:lnTo>
                    <a:pt x="7412" y="2405"/>
                  </a:lnTo>
                  <a:lnTo>
                    <a:pt x="7413" y="2405"/>
                  </a:lnTo>
                  <a:lnTo>
                    <a:pt x="7414" y="2406"/>
                  </a:lnTo>
                  <a:lnTo>
                    <a:pt x="7415" y="2406"/>
                  </a:lnTo>
                  <a:lnTo>
                    <a:pt x="7416" y="2406"/>
                  </a:lnTo>
                  <a:lnTo>
                    <a:pt x="7417" y="2407"/>
                  </a:lnTo>
                  <a:lnTo>
                    <a:pt x="7418" y="2407"/>
                  </a:lnTo>
                  <a:lnTo>
                    <a:pt x="7419" y="2407"/>
                  </a:lnTo>
                  <a:lnTo>
                    <a:pt x="7419" y="2408"/>
                  </a:lnTo>
                  <a:lnTo>
                    <a:pt x="7420" y="2408"/>
                  </a:lnTo>
                  <a:lnTo>
                    <a:pt x="7421" y="2408"/>
                  </a:lnTo>
                  <a:lnTo>
                    <a:pt x="7422" y="2408"/>
                  </a:lnTo>
                  <a:lnTo>
                    <a:pt x="7423" y="2409"/>
                  </a:lnTo>
                  <a:lnTo>
                    <a:pt x="7424" y="2409"/>
                  </a:lnTo>
                  <a:lnTo>
                    <a:pt x="7425" y="2409"/>
                  </a:lnTo>
                  <a:lnTo>
                    <a:pt x="7426" y="2410"/>
                  </a:lnTo>
                  <a:lnTo>
                    <a:pt x="7427" y="2410"/>
                  </a:lnTo>
                  <a:lnTo>
                    <a:pt x="7427" y="2410"/>
                  </a:lnTo>
                  <a:lnTo>
                    <a:pt x="7428" y="2411"/>
                  </a:lnTo>
                  <a:lnTo>
                    <a:pt x="7429" y="2411"/>
                  </a:lnTo>
                  <a:lnTo>
                    <a:pt x="7430" y="2411"/>
                  </a:lnTo>
                  <a:lnTo>
                    <a:pt x="7431" y="2411"/>
                  </a:lnTo>
                  <a:lnTo>
                    <a:pt x="7432" y="2412"/>
                  </a:lnTo>
                  <a:lnTo>
                    <a:pt x="7433" y="2412"/>
                  </a:lnTo>
                  <a:lnTo>
                    <a:pt x="7434" y="2412"/>
                  </a:lnTo>
                  <a:lnTo>
                    <a:pt x="7434" y="2412"/>
                  </a:lnTo>
                  <a:lnTo>
                    <a:pt x="7435" y="2413"/>
                  </a:lnTo>
                  <a:lnTo>
                    <a:pt x="7436" y="2413"/>
                  </a:lnTo>
                  <a:lnTo>
                    <a:pt x="7437" y="2413"/>
                  </a:lnTo>
                  <a:lnTo>
                    <a:pt x="7438" y="2414"/>
                  </a:lnTo>
                  <a:lnTo>
                    <a:pt x="7439" y="2414"/>
                  </a:lnTo>
                  <a:lnTo>
                    <a:pt x="7440" y="2414"/>
                  </a:lnTo>
                  <a:lnTo>
                    <a:pt x="7441" y="2414"/>
                  </a:lnTo>
                  <a:lnTo>
                    <a:pt x="7441" y="2415"/>
                  </a:lnTo>
                  <a:lnTo>
                    <a:pt x="7442" y="2415"/>
                  </a:lnTo>
                  <a:lnTo>
                    <a:pt x="7443" y="2415"/>
                  </a:lnTo>
                  <a:lnTo>
                    <a:pt x="7444" y="2415"/>
                  </a:lnTo>
                  <a:lnTo>
                    <a:pt x="7445" y="2416"/>
                  </a:lnTo>
                  <a:lnTo>
                    <a:pt x="7446" y="2416"/>
                  </a:lnTo>
                  <a:lnTo>
                    <a:pt x="7447" y="2416"/>
                  </a:lnTo>
                  <a:lnTo>
                    <a:pt x="7448" y="2417"/>
                  </a:lnTo>
                  <a:lnTo>
                    <a:pt x="7449" y="2417"/>
                  </a:lnTo>
                  <a:lnTo>
                    <a:pt x="7449" y="2417"/>
                  </a:lnTo>
                  <a:lnTo>
                    <a:pt x="7450" y="2417"/>
                  </a:lnTo>
                  <a:lnTo>
                    <a:pt x="7451" y="2418"/>
                  </a:lnTo>
                  <a:lnTo>
                    <a:pt x="7452" y="2418"/>
                  </a:lnTo>
                  <a:lnTo>
                    <a:pt x="7453" y="2418"/>
                  </a:lnTo>
                  <a:lnTo>
                    <a:pt x="7454" y="2418"/>
                  </a:lnTo>
                  <a:lnTo>
                    <a:pt x="7455" y="2419"/>
                  </a:lnTo>
                  <a:lnTo>
                    <a:pt x="7456" y="2419"/>
                  </a:lnTo>
                  <a:lnTo>
                    <a:pt x="7456" y="2419"/>
                  </a:lnTo>
                  <a:lnTo>
                    <a:pt x="7457" y="2419"/>
                  </a:lnTo>
                  <a:lnTo>
                    <a:pt x="7458" y="2420"/>
                  </a:lnTo>
                  <a:lnTo>
                    <a:pt x="7459" y="2420"/>
                  </a:lnTo>
                  <a:lnTo>
                    <a:pt x="7460" y="2420"/>
                  </a:lnTo>
                  <a:lnTo>
                    <a:pt x="7461" y="2420"/>
                  </a:lnTo>
                  <a:lnTo>
                    <a:pt x="7462" y="2421"/>
                  </a:lnTo>
                  <a:lnTo>
                    <a:pt x="7463" y="2421"/>
                  </a:lnTo>
                  <a:lnTo>
                    <a:pt x="7463" y="2421"/>
                  </a:lnTo>
                  <a:lnTo>
                    <a:pt x="7464" y="2421"/>
                  </a:lnTo>
                  <a:lnTo>
                    <a:pt x="7465" y="2422"/>
                  </a:lnTo>
                  <a:lnTo>
                    <a:pt x="7466" y="2422"/>
                  </a:lnTo>
                  <a:lnTo>
                    <a:pt x="7467" y="2422"/>
                  </a:lnTo>
                  <a:lnTo>
                    <a:pt x="7468" y="2422"/>
                  </a:lnTo>
                  <a:lnTo>
                    <a:pt x="7469" y="2423"/>
                  </a:lnTo>
                  <a:lnTo>
                    <a:pt x="7470" y="2423"/>
                  </a:lnTo>
                  <a:lnTo>
                    <a:pt x="7471" y="2423"/>
                  </a:lnTo>
                  <a:lnTo>
                    <a:pt x="7471" y="2423"/>
                  </a:lnTo>
                  <a:lnTo>
                    <a:pt x="7472" y="2423"/>
                  </a:lnTo>
                  <a:lnTo>
                    <a:pt x="7473" y="2424"/>
                  </a:lnTo>
                  <a:lnTo>
                    <a:pt x="7474" y="2424"/>
                  </a:lnTo>
                  <a:lnTo>
                    <a:pt x="7475" y="2424"/>
                  </a:lnTo>
                  <a:lnTo>
                    <a:pt x="7476" y="2424"/>
                  </a:lnTo>
                  <a:lnTo>
                    <a:pt x="7477" y="2425"/>
                  </a:lnTo>
                  <a:lnTo>
                    <a:pt x="7478" y="2425"/>
                  </a:lnTo>
                  <a:lnTo>
                    <a:pt x="7478" y="2425"/>
                  </a:lnTo>
                  <a:lnTo>
                    <a:pt x="7479" y="2425"/>
                  </a:lnTo>
                  <a:lnTo>
                    <a:pt x="7480" y="2426"/>
                  </a:lnTo>
                  <a:lnTo>
                    <a:pt x="7481" y="2426"/>
                  </a:lnTo>
                  <a:lnTo>
                    <a:pt x="7482" y="2426"/>
                  </a:lnTo>
                  <a:lnTo>
                    <a:pt x="7483" y="2426"/>
                  </a:lnTo>
                  <a:lnTo>
                    <a:pt x="7484" y="2426"/>
                  </a:lnTo>
                  <a:lnTo>
                    <a:pt x="7485" y="2427"/>
                  </a:lnTo>
                  <a:lnTo>
                    <a:pt x="7485" y="2427"/>
                  </a:lnTo>
                  <a:lnTo>
                    <a:pt x="7486" y="2427"/>
                  </a:lnTo>
                  <a:lnTo>
                    <a:pt x="7487" y="2427"/>
                  </a:lnTo>
                  <a:lnTo>
                    <a:pt x="7488" y="2427"/>
                  </a:lnTo>
                  <a:lnTo>
                    <a:pt x="7489" y="2428"/>
                  </a:lnTo>
                  <a:lnTo>
                    <a:pt x="7490" y="2428"/>
                  </a:lnTo>
                  <a:lnTo>
                    <a:pt x="7491" y="2428"/>
                  </a:lnTo>
                  <a:lnTo>
                    <a:pt x="7492" y="2428"/>
                  </a:lnTo>
                  <a:lnTo>
                    <a:pt x="7492" y="2429"/>
                  </a:lnTo>
                  <a:lnTo>
                    <a:pt x="7493" y="2429"/>
                  </a:lnTo>
                  <a:lnTo>
                    <a:pt x="7494" y="2429"/>
                  </a:lnTo>
                  <a:lnTo>
                    <a:pt x="7495" y="2429"/>
                  </a:lnTo>
                  <a:lnTo>
                    <a:pt x="7496" y="2429"/>
                  </a:lnTo>
                  <a:lnTo>
                    <a:pt x="7497" y="2430"/>
                  </a:lnTo>
                  <a:lnTo>
                    <a:pt x="7498" y="2430"/>
                  </a:lnTo>
                  <a:lnTo>
                    <a:pt x="7499" y="2430"/>
                  </a:lnTo>
                  <a:lnTo>
                    <a:pt x="7500" y="2430"/>
                  </a:lnTo>
                  <a:lnTo>
                    <a:pt x="7500" y="2430"/>
                  </a:lnTo>
                  <a:lnTo>
                    <a:pt x="7501" y="2431"/>
                  </a:lnTo>
                  <a:lnTo>
                    <a:pt x="7502" y="2431"/>
                  </a:lnTo>
                  <a:lnTo>
                    <a:pt x="7503" y="2431"/>
                  </a:lnTo>
                  <a:lnTo>
                    <a:pt x="7504" y="2431"/>
                  </a:lnTo>
                  <a:lnTo>
                    <a:pt x="7505" y="2431"/>
                  </a:lnTo>
                  <a:lnTo>
                    <a:pt x="7506" y="2432"/>
                  </a:lnTo>
                  <a:lnTo>
                    <a:pt x="7507" y="2432"/>
                  </a:lnTo>
                  <a:lnTo>
                    <a:pt x="7507" y="2432"/>
                  </a:lnTo>
                  <a:lnTo>
                    <a:pt x="7508" y="2432"/>
                  </a:lnTo>
                  <a:lnTo>
                    <a:pt x="7509" y="2432"/>
                  </a:lnTo>
                  <a:lnTo>
                    <a:pt x="7510" y="2432"/>
                  </a:lnTo>
                  <a:lnTo>
                    <a:pt x="7511" y="2433"/>
                  </a:lnTo>
                  <a:lnTo>
                    <a:pt x="7512" y="2433"/>
                  </a:lnTo>
                  <a:lnTo>
                    <a:pt x="7513" y="2433"/>
                  </a:lnTo>
                  <a:lnTo>
                    <a:pt x="7514" y="2433"/>
                  </a:lnTo>
                  <a:lnTo>
                    <a:pt x="7514" y="2433"/>
                  </a:lnTo>
                  <a:lnTo>
                    <a:pt x="7515" y="2434"/>
                  </a:lnTo>
                  <a:lnTo>
                    <a:pt x="7516" y="2434"/>
                  </a:lnTo>
                  <a:lnTo>
                    <a:pt x="7517" y="2434"/>
                  </a:lnTo>
                  <a:lnTo>
                    <a:pt x="7518" y="2434"/>
                  </a:lnTo>
                  <a:lnTo>
                    <a:pt x="7519" y="2434"/>
                  </a:lnTo>
                  <a:lnTo>
                    <a:pt x="7520" y="2434"/>
                  </a:lnTo>
                  <a:lnTo>
                    <a:pt x="7521" y="2435"/>
                  </a:lnTo>
                  <a:lnTo>
                    <a:pt x="7522" y="2435"/>
                  </a:lnTo>
                  <a:lnTo>
                    <a:pt x="7522" y="2435"/>
                  </a:lnTo>
                  <a:lnTo>
                    <a:pt x="7523" y="2435"/>
                  </a:lnTo>
                  <a:lnTo>
                    <a:pt x="7524" y="2435"/>
                  </a:lnTo>
                  <a:lnTo>
                    <a:pt x="7525" y="2436"/>
                  </a:lnTo>
                  <a:lnTo>
                    <a:pt x="7526" y="2436"/>
                  </a:lnTo>
                  <a:lnTo>
                    <a:pt x="7527" y="2436"/>
                  </a:lnTo>
                  <a:lnTo>
                    <a:pt x="7528" y="2436"/>
                  </a:lnTo>
                  <a:lnTo>
                    <a:pt x="7529" y="2436"/>
                  </a:lnTo>
                  <a:lnTo>
                    <a:pt x="7529" y="2436"/>
                  </a:lnTo>
                  <a:lnTo>
                    <a:pt x="7530" y="2436"/>
                  </a:lnTo>
                  <a:lnTo>
                    <a:pt x="7531" y="2437"/>
                  </a:lnTo>
                  <a:lnTo>
                    <a:pt x="7532" y="2437"/>
                  </a:lnTo>
                  <a:lnTo>
                    <a:pt x="7533" y="2437"/>
                  </a:lnTo>
                  <a:lnTo>
                    <a:pt x="7534" y="2437"/>
                  </a:lnTo>
                  <a:lnTo>
                    <a:pt x="7535" y="2437"/>
                  </a:lnTo>
                  <a:lnTo>
                    <a:pt x="7536" y="2437"/>
                  </a:lnTo>
                  <a:lnTo>
                    <a:pt x="7536" y="2438"/>
                  </a:lnTo>
                  <a:lnTo>
                    <a:pt x="7537" y="2438"/>
                  </a:lnTo>
                  <a:lnTo>
                    <a:pt x="7538" y="2438"/>
                  </a:lnTo>
                  <a:lnTo>
                    <a:pt x="7539" y="2438"/>
                  </a:lnTo>
                  <a:lnTo>
                    <a:pt x="7540" y="2438"/>
                  </a:lnTo>
                  <a:lnTo>
                    <a:pt x="7541" y="2438"/>
                  </a:lnTo>
                  <a:lnTo>
                    <a:pt x="7542" y="2439"/>
                  </a:lnTo>
                  <a:lnTo>
                    <a:pt x="7543" y="2439"/>
                  </a:lnTo>
                  <a:lnTo>
                    <a:pt x="7544" y="2439"/>
                  </a:lnTo>
                  <a:lnTo>
                    <a:pt x="7544" y="2439"/>
                  </a:lnTo>
                  <a:lnTo>
                    <a:pt x="7545" y="2439"/>
                  </a:lnTo>
                  <a:lnTo>
                    <a:pt x="7546" y="2439"/>
                  </a:lnTo>
                  <a:lnTo>
                    <a:pt x="7547" y="2439"/>
                  </a:lnTo>
                  <a:lnTo>
                    <a:pt x="7548" y="2440"/>
                  </a:lnTo>
                  <a:lnTo>
                    <a:pt x="7549" y="2440"/>
                  </a:lnTo>
                  <a:lnTo>
                    <a:pt x="7550" y="2440"/>
                  </a:lnTo>
                  <a:lnTo>
                    <a:pt x="7551" y="2440"/>
                  </a:lnTo>
                  <a:lnTo>
                    <a:pt x="7551" y="2440"/>
                  </a:lnTo>
                  <a:lnTo>
                    <a:pt x="7552" y="2440"/>
                  </a:lnTo>
                  <a:lnTo>
                    <a:pt x="7553" y="2440"/>
                  </a:lnTo>
                  <a:lnTo>
                    <a:pt x="7554" y="2440"/>
                  </a:lnTo>
                  <a:lnTo>
                    <a:pt x="7555" y="2441"/>
                  </a:lnTo>
                  <a:lnTo>
                    <a:pt x="7556" y="2441"/>
                  </a:lnTo>
                  <a:lnTo>
                    <a:pt x="7557" y="2441"/>
                  </a:lnTo>
                  <a:lnTo>
                    <a:pt x="7558" y="2441"/>
                  </a:lnTo>
                  <a:lnTo>
                    <a:pt x="7558" y="2441"/>
                  </a:lnTo>
                  <a:lnTo>
                    <a:pt x="7559" y="2441"/>
                  </a:lnTo>
                  <a:lnTo>
                    <a:pt x="7560" y="2441"/>
                  </a:lnTo>
                  <a:lnTo>
                    <a:pt x="7561" y="2442"/>
                  </a:lnTo>
                  <a:lnTo>
                    <a:pt x="7562" y="2442"/>
                  </a:lnTo>
                  <a:lnTo>
                    <a:pt x="7563" y="2442"/>
                  </a:lnTo>
                  <a:lnTo>
                    <a:pt x="7564" y="2442"/>
                  </a:lnTo>
                  <a:lnTo>
                    <a:pt x="7565" y="2442"/>
                  </a:lnTo>
                  <a:lnTo>
                    <a:pt x="7565" y="2442"/>
                  </a:lnTo>
                  <a:lnTo>
                    <a:pt x="7566" y="2442"/>
                  </a:lnTo>
                  <a:lnTo>
                    <a:pt x="7567" y="2442"/>
                  </a:lnTo>
                  <a:lnTo>
                    <a:pt x="7568" y="2442"/>
                  </a:lnTo>
                  <a:lnTo>
                    <a:pt x="7569" y="2443"/>
                  </a:lnTo>
                  <a:lnTo>
                    <a:pt x="7570" y="2443"/>
                  </a:lnTo>
                  <a:lnTo>
                    <a:pt x="7571" y="2443"/>
                  </a:lnTo>
                  <a:lnTo>
                    <a:pt x="7572" y="2443"/>
                  </a:lnTo>
                  <a:lnTo>
                    <a:pt x="7573" y="2443"/>
                  </a:lnTo>
                  <a:lnTo>
                    <a:pt x="7573" y="2443"/>
                  </a:lnTo>
                  <a:lnTo>
                    <a:pt x="7574" y="2443"/>
                  </a:lnTo>
                  <a:lnTo>
                    <a:pt x="7575" y="2443"/>
                  </a:lnTo>
                  <a:lnTo>
                    <a:pt x="7576" y="2443"/>
                  </a:lnTo>
                  <a:lnTo>
                    <a:pt x="7577" y="2444"/>
                  </a:lnTo>
                  <a:lnTo>
                    <a:pt x="7578" y="2444"/>
                  </a:lnTo>
                  <a:lnTo>
                    <a:pt x="7579" y="2444"/>
                  </a:lnTo>
                  <a:lnTo>
                    <a:pt x="7580" y="2444"/>
                  </a:lnTo>
                  <a:lnTo>
                    <a:pt x="7580" y="2444"/>
                  </a:lnTo>
                  <a:lnTo>
                    <a:pt x="7581" y="2444"/>
                  </a:lnTo>
                  <a:lnTo>
                    <a:pt x="7582" y="2444"/>
                  </a:lnTo>
                  <a:lnTo>
                    <a:pt x="7583" y="2444"/>
                  </a:lnTo>
                  <a:lnTo>
                    <a:pt x="7584" y="2444"/>
                  </a:lnTo>
                  <a:lnTo>
                    <a:pt x="7585" y="2444"/>
                  </a:lnTo>
                  <a:lnTo>
                    <a:pt x="7586" y="2445"/>
                  </a:lnTo>
                  <a:lnTo>
                    <a:pt x="7587" y="2445"/>
                  </a:lnTo>
                  <a:lnTo>
                    <a:pt x="7587" y="2445"/>
                  </a:lnTo>
                  <a:lnTo>
                    <a:pt x="7588" y="2445"/>
                  </a:lnTo>
                  <a:lnTo>
                    <a:pt x="7589" y="2445"/>
                  </a:lnTo>
                  <a:lnTo>
                    <a:pt x="7590" y="2445"/>
                  </a:lnTo>
                  <a:lnTo>
                    <a:pt x="7591" y="2445"/>
                  </a:lnTo>
                  <a:lnTo>
                    <a:pt x="7592" y="2445"/>
                  </a:lnTo>
                  <a:lnTo>
                    <a:pt x="7593" y="2445"/>
                  </a:lnTo>
                  <a:lnTo>
                    <a:pt x="7594" y="2445"/>
                  </a:lnTo>
                  <a:lnTo>
                    <a:pt x="7595" y="2445"/>
                  </a:lnTo>
                  <a:lnTo>
                    <a:pt x="7595" y="2446"/>
                  </a:lnTo>
                  <a:lnTo>
                    <a:pt x="7596" y="2446"/>
                  </a:lnTo>
                  <a:lnTo>
                    <a:pt x="7597" y="2446"/>
                  </a:lnTo>
                  <a:lnTo>
                    <a:pt x="7598" y="2446"/>
                  </a:lnTo>
                  <a:lnTo>
                    <a:pt x="7599" y="2446"/>
                  </a:lnTo>
                  <a:lnTo>
                    <a:pt x="7600" y="2446"/>
                  </a:lnTo>
                  <a:lnTo>
                    <a:pt x="7601" y="2446"/>
                  </a:lnTo>
                  <a:lnTo>
                    <a:pt x="7602" y="2446"/>
                  </a:lnTo>
                  <a:lnTo>
                    <a:pt x="7602" y="2446"/>
                  </a:lnTo>
                  <a:lnTo>
                    <a:pt x="7603" y="2446"/>
                  </a:lnTo>
                  <a:lnTo>
                    <a:pt x="7604" y="2446"/>
                  </a:lnTo>
                  <a:lnTo>
                    <a:pt x="7605" y="2446"/>
                  </a:lnTo>
                  <a:lnTo>
                    <a:pt x="7606" y="2446"/>
                  </a:lnTo>
                  <a:lnTo>
                    <a:pt x="7607" y="2447"/>
                  </a:lnTo>
                  <a:lnTo>
                    <a:pt x="7608" y="2447"/>
                  </a:lnTo>
                  <a:lnTo>
                    <a:pt x="7609" y="2447"/>
                  </a:lnTo>
                  <a:lnTo>
                    <a:pt x="7609" y="2447"/>
                  </a:lnTo>
                  <a:lnTo>
                    <a:pt x="7610" y="2447"/>
                  </a:lnTo>
                  <a:lnTo>
                    <a:pt x="7611" y="2447"/>
                  </a:lnTo>
                  <a:lnTo>
                    <a:pt x="7612" y="2447"/>
                  </a:lnTo>
                  <a:lnTo>
                    <a:pt x="7613" y="2447"/>
                  </a:lnTo>
                  <a:lnTo>
                    <a:pt x="7614" y="2447"/>
                  </a:lnTo>
                  <a:lnTo>
                    <a:pt x="7615" y="2447"/>
                  </a:lnTo>
                  <a:lnTo>
                    <a:pt x="7616" y="2447"/>
                  </a:lnTo>
                  <a:lnTo>
                    <a:pt x="7617" y="2447"/>
                  </a:lnTo>
                  <a:lnTo>
                    <a:pt x="7617" y="2447"/>
                  </a:lnTo>
                  <a:lnTo>
                    <a:pt x="7618" y="2447"/>
                  </a:lnTo>
                  <a:lnTo>
                    <a:pt x="7619" y="2447"/>
                  </a:lnTo>
                  <a:lnTo>
                    <a:pt x="7620" y="2447"/>
                  </a:lnTo>
                  <a:lnTo>
                    <a:pt x="7621" y="2448"/>
                  </a:lnTo>
                  <a:lnTo>
                    <a:pt x="7622" y="2448"/>
                  </a:lnTo>
                  <a:lnTo>
                    <a:pt x="7623" y="2448"/>
                  </a:lnTo>
                  <a:lnTo>
                    <a:pt x="7624" y="2448"/>
                  </a:lnTo>
                  <a:lnTo>
                    <a:pt x="7624" y="2448"/>
                  </a:lnTo>
                  <a:lnTo>
                    <a:pt x="7625" y="2448"/>
                  </a:lnTo>
                  <a:lnTo>
                    <a:pt x="7626" y="2448"/>
                  </a:lnTo>
                  <a:lnTo>
                    <a:pt x="7627" y="2448"/>
                  </a:lnTo>
                  <a:lnTo>
                    <a:pt x="7628" y="2448"/>
                  </a:lnTo>
                  <a:lnTo>
                    <a:pt x="7629" y="2448"/>
                  </a:lnTo>
                  <a:lnTo>
                    <a:pt x="7630" y="2448"/>
                  </a:lnTo>
                  <a:lnTo>
                    <a:pt x="7631" y="2448"/>
                  </a:lnTo>
                  <a:lnTo>
                    <a:pt x="7631" y="2448"/>
                  </a:lnTo>
                  <a:lnTo>
                    <a:pt x="7632" y="2448"/>
                  </a:lnTo>
                  <a:lnTo>
                    <a:pt x="7633" y="2448"/>
                  </a:lnTo>
                  <a:lnTo>
                    <a:pt x="7634" y="2448"/>
                  </a:lnTo>
                  <a:lnTo>
                    <a:pt x="7635" y="2448"/>
                  </a:lnTo>
                  <a:lnTo>
                    <a:pt x="7636" y="2448"/>
                  </a:lnTo>
                  <a:lnTo>
                    <a:pt x="7637" y="2448"/>
                  </a:lnTo>
                  <a:lnTo>
                    <a:pt x="7638" y="2448"/>
                  </a:lnTo>
                  <a:lnTo>
                    <a:pt x="7638" y="2448"/>
                  </a:lnTo>
                  <a:lnTo>
                    <a:pt x="7639" y="2448"/>
                  </a:lnTo>
                  <a:lnTo>
                    <a:pt x="7640" y="2448"/>
                  </a:lnTo>
                  <a:lnTo>
                    <a:pt x="7641" y="2448"/>
                  </a:lnTo>
                  <a:lnTo>
                    <a:pt x="7642" y="2448"/>
                  </a:lnTo>
                  <a:lnTo>
                    <a:pt x="7643" y="2449"/>
                  </a:lnTo>
                  <a:lnTo>
                    <a:pt x="7644" y="2449"/>
                  </a:lnTo>
                  <a:lnTo>
                    <a:pt x="7645" y="2449"/>
                  </a:lnTo>
                  <a:lnTo>
                    <a:pt x="7646" y="2449"/>
                  </a:lnTo>
                  <a:lnTo>
                    <a:pt x="7646" y="2449"/>
                  </a:lnTo>
                  <a:lnTo>
                    <a:pt x="7647" y="2449"/>
                  </a:lnTo>
                  <a:lnTo>
                    <a:pt x="7648" y="2449"/>
                  </a:lnTo>
                  <a:lnTo>
                    <a:pt x="7649" y="2449"/>
                  </a:lnTo>
                  <a:lnTo>
                    <a:pt x="7650" y="2449"/>
                  </a:lnTo>
                  <a:lnTo>
                    <a:pt x="7651" y="2449"/>
                  </a:lnTo>
                  <a:lnTo>
                    <a:pt x="7652" y="2449"/>
                  </a:lnTo>
                  <a:lnTo>
                    <a:pt x="7653" y="2449"/>
                  </a:lnTo>
                  <a:lnTo>
                    <a:pt x="7653" y="2449"/>
                  </a:lnTo>
                  <a:lnTo>
                    <a:pt x="7654" y="2449"/>
                  </a:lnTo>
                  <a:lnTo>
                    <a:pt x="7655" y="2449"/>
                  </a:lnTo>
                  <a:lnTo>
                    <a:pt x="7656" y="2449"/>
                  </a:lnTo>
                  <a:lnTo>
                    <a:pt x="7657" y="2449"/>
                  </a:lnTo>
                  <a:lnTo>
                    <a:pt x="7658" y="2449"/>
                  </a:lnTo>
                  <a:lnTo>
                    <a:pt x="7659" y="2449"/>
                  </a:lnTo>
                  <a:lnTo>
                    <a:pt x="7660" y="2449"/>
                  </a:lnTo>
                  <a:lnTo>
                    <a:pt x="7660" y="2449"/>
                  </a:lnTo>
                  <a:lnTo>
                    <a:pt x="7661" y="2449"/>
                  </a:lnTo>
                  <a:lnTo>
                    <a:pt x="7662" y="2449"/>
                  </a:lnTo>
                  <a:lnTo>
                    <a:pt x="7663" y="2449"/>
                  </a:lnTo>
                  <a:lnTo>
                    <a:pt x="7664" y="2449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Line 290"/>
            <p:cNvSpPr>
              <a:spLocks noChangeShapeType="1"/>
            </p:cNvSpPr>
            <p:nvPr/>
          </p:nvSpPr>
          <p:spPr bwMode="auto">
            <a:xfrm flipV="1">
              <a:off x="8593138" y="1071563"/>
              <a:ext cx="0" cy="22780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442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HMBA Lattice : Arcs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3327985" y="4862735"/>
            <a:ext cx="2463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9 H7BA cells, 207 m, 45°</a:t>
            </a:r>
            <a:endParaRPr lang="de-DE" sz="1200" dirty="0"/>
          </a:p>
        </p:txBody>
      </p:sp>
      <p:sp>
        <p:nvSpPr>
          <p:cNvPr id="6" name="Right Brace 5"/>
          <p:cNvSpPr/>
          <p:nvPr/>
        </p:nvSpPr>
        <p:spPr bwMode="auto">
          <a:xfrm rot="5400000">
            <a:off x="4490407" y="2738870"/>
            <a:ext cx="122016" cy="401151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60213" y="726062"/>
            <a:ext cx="922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~3.5 cm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6472922" y="920111"/>
            <a:ext cx="337582" cy="1445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7191063" y="2026973"/>
            <a:ext cx="337582" cy="1445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7492070" y="1804244"/>
            <a:ext cx="958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~25 m</a:t>
            </a:r>
            <a:endParaRPr lang="en-US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291358" y="5267176"/>
            <a:ext cx="8520113" cy="77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 smtClean="0"/>
              <a:t>All 8 arcs have equal optics and phase advance → 72 HMBA cells</a:t>
            </a:r>
          </a:p>
          <a:p>
            <a:r>
              <a:rPr lang="en-US" sz="1800" kern="0" dirty="0" smtClean="0"/>
              <a:t>Two octants are mirror symmetric; super periodicity of lattice is 4</a:t>
            </a:r>
          </a:p>
        </p:txBody>
      </p:sp>
      <p:grpSp>
        <p:nvGrpSpPr>
          <p:cNvPr id="762" name="Group 761"/>
          <p:cNvGrpSpPr/>
          <p:nvPr/>
        </p:nvGrpSpPr>
        <p:grpSpPr>
          <a:xfrm>
            <a:off x="1622830" y="1035050"/>
            <a:ext cx="5989638" cy="3562351"/>
            <a:chOff x="1571625" y="1035050"/>
            <a:chExt cx="5989638" cy="3562351"/>
          </a:xfrm>
        </p:grpSpPr>
        <p:grpSp>
          <p:nvGrpSpPr>
            <p:cNvPr id="763" name="Group 206"/>
            <p:cNvGrpSpPr>
              <a:grpSpLocks/>
            </p:cNvGrpSpPr>
            <p:nvPr/>
          </p:nvGrpSpPr>
          <p:grpSpPr bwMode="auto">
            <a:xfrm>
              <a:off x="1787525" y="4343401"/>
              <a:ext cx="5400675" cy="254000"/>
              <a:chOff x="1126" y="2736"/>
              <a:chExt cx="3402" cy="160"/>
            </a:xfrm>
          </p:grpSpPr>
          <p:sp>
            <p:nvSpPr>
              <p:cNvPr id="1309" name="Line 7"/>
              <p:cNvSpPr>
                <a:spLocks noChangeShapeType="1"/>
              </p:cNvSpPr>
              <p:nvPr/>
            </p:nvSpPr>
            <p:spPr bwMode="auto">
              <a:xfrm>
                <a:off x="1126" y="2736"/>
                <a:ext cx="340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" name="Rectangle 8"/>
              <p:cNvSpPr>
                <a:spLocks noChangeArrowheads="1"/>
              </p:cNvSpPr>
              <p:nvPr/>
            </p:nvSpPr>
            <p:spPr bwMode="auto">
              <a:xfrm>
                <a:off x="1692" y="2765"/>
                <a:ext cx="115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950</a:t>
                </a:r>
                <a:endParaRPr kumimoji="0" lang="de-DE" alt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1" name="Line 9"/>
              <p:cNvSpPr>
                <a:spLocks noChangeShapeType="1"/>
              </p:cNvSpPr>
              <p:nvPr/>
            </p:nvSpPr>
            <p:spPr bwMode="auto">
              <a:xfrm>
                <a:off x="1734" y="2736"/>
                <a:ext cx="0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" name="Rectangle 10"/>
              <p:cNvSpPr>
                <a:spLocks noChangeArrowheads="1"/>
              </p:cNvSpPr>
              <p:nvPr/>
            </p:nvSpPr>
            <p:spPr bwMode="auto">
              <a:xfrm>
                <a:off x="2293" y="2765"/>
                <a:ext cx="144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1000</a:t>
                </a:r>
                <a:endParaRPr kumimoji="0" lang="de-DE" alt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3" name="Line 11"/>
              <p:cNvSpPr>
                <a:spLocks noChangeShapeType="1"/>
              </p:cNvSpPr>
              <p:nvPr/>
            </p:nvSpPr>
            <p:spPr bwMode="auto">
              <a:xfrm>
                <a:off x="2350" y="2736"/>
                <a:ext cx="0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" name="Rectangle 12"/>
              <p:cNvSpPr>
                <a:spLocks noChangeArrowheads="1"/>
              </p:cNvSpPr>
              <p:nvPr/>
            </p:nvSpPr>
            <p:spPr bwMode="auto">
              <a:xfrm>
                <a:off x="2909" y="2765"/>
                <a:ext cx="144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1050</a:t>
                </a:r>
                <a:endParaRPr kumimoji="0" lang="de-DE" alt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5" name="Line 13"/>
              <p:cNvSpPr>
                <a:spLocks noChangeShapeType="1"/>
              </p:cNvSpPr>
              <p:nvPr/>
            </p:nvSpPr>
            <p:spPr bwMode="auto">
              <a:xfrm>
                <a:off x="2966" y="2736"/>
                <a:ext cx="0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" name="Rectangle 14"/>
              <p:cNvSpPr>
                <a:spLocks noChangeArrowheads="1"/>
              </p:cNvSpPr>
              <p:nvPr/>
            </p:nvSpPr>
            <p:spPr bwMode="auto">
              <a:xfrm>
                <a:off x="3525" y="2765"/>
                <a:ext cx="144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1100</a:t>
                </a:r>
                <a:endParaRPr kumimoji="0" lang="de-DE" alt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7" name="Line 15"/>
              <p:cNvSpPr>
                <a:spLocks noChangeShapeType="1"/>
              </p:cNvSpPr>
              <p:nvPr/>
            </p:nvSpPr>
            <p:spPr bwMode="auto">
              <a:xfrm>
                <a:off x="3581" y="2736"/>
                <a:ext cx="0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" name="Rectangle 16"/>
              <p:cNvSpPr>
                <a:spLocks noChangeArrowheads="1"/>
              </p:cNvSpPr>
              <p:nvPr/>
            </p:nvSpPr>
            <p:spPr bwMode="auto">
              <a:xfrm>
                <a:off x="4141" y="2765"/>
                <a:ext cx="144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1150</a:t>
                </a:r>
                <a:endParaRPr kumimoji="0" lang="de-DE" alt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9" name="Line 17"/>
              <p:cNvSpPr>
                <a:spLocks noChangeShapeType="1"/>
              </p:cNvSpPr>
              <p:nvPr/>
            </p:nvSpPr>
            <p:spPr bwMode="auto">
              <a:xfrm>
                <a:off x="4198" y="2736"/>
                <a:ext cx="0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" name="Rectangle 18"/>
              <p:cNvSpPr>
                <a:spLocks noChangeArrowheads="1"/>
              </p:cNvSpPr>
              <p:nvPr/>
            </p:nvSpPr>
            <p:spPr bwMode="auto">
              <a:xfrm>
                <a:off x="1142" y="2825"/>
                <a:ext cx="3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" name="Rectangle 19"/>
              <p:cNvSpPr>
                <a:spLocks noChangeArrowheads="1"/>
              </p:cNvSpPr>
              <p:nvPr/>
            </p:nvSpPr>
            <p:spPr bwMode="auto">
              <a:xfrm>
                <a:off x="1145" y="2825"/>
                <a:ext cx="3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" name="Rectangle 20"/>
              <p:cNvSpPr>
                <a:spLocks noChangeArrowheads="1"/>
              </p:cNvSpPr>
              <p:nvPr/>
            </p:nvSpPr>
            <p:spPr bwMode="auto">
              <a:xfrm>
                <a:off x="1231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" name="Rectangle 21"/>
              <p:cNvSpPr>
                <a:spLocks noChangeArrowheads="1"/>
              </p:cNvSpPr>
              <p:nvPr/>
            </p:nvSpPr>
            <p:spPr bwMode="auto">
              <a:xfrm>
                <a:off x="1233" y="2825"/>
                <a:ext cx="4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" name="Rectangle 22"/>
              <p:cNvSpPr>
                <a:spLocks noChangeArrowheads="1"/>
              </p:cNvSpPr>
              <p:nvPr/>
            </p:nvSpPr>
            <p:spPr bwMode="auto">
              <a:xfrm>
                <a:off x="1319" y="2825"/>
                <a:ext cx="3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" name="Rectangle 23"/>
              <p:cNvSpPr>
                <a:spLocks noChangeArrowheads="1"/>
              </p:cNvSpPr>
              <p:nvPr/>
            </p:nvSpPr>
            <p:spPr bwMode="auto">
              <a:xfrm>
                <a:off x="1322" y="2825"/>
                <a:ext cx="3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" name="Rectangle 24"/>
              <p:cNvSpPr>
                <a:spLocks noChangeArrowheads="1"/>
              </p:cNvSpPr>
              <p:nvPr/>
            </p:nvSpPr>
            <p:spPr bwMode="auto">
              <a:xfrm>
                <a:off x="1412" y="2825"/>
                <a:ext cx="6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" name="Rectangle 25"/>
              <p:cNvSpPr>
                <a:spLocks noChangeArrowheads="1"/>
              </p:cNvSpPr>
              <p:nvPr/>
            </p:nvSpPr>
            <p:spPr bwMode="auto">
              <a:xfrm>
                <a:off x="1482" y="2825"/>
                <a:ext cx="6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" name="Rectangle 26"/>
              <p:cNvSpPr>
                <a:spLocks noChangeArrowheads="1"/>
              </p:cNvSpPr>
              <p:nvPr/>
            </p:nvSpPr>
            <p:spPr bwMode="auto">
              <a:xfrm>
                <a:off x="1518" y="2825"/>
                <a:ext cx="7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" name="Line 27"/>
              <p:cNvSpPr>
                <a:spLocks noChangeShapeType="1"/>
              </p:cNvSpPr>
              <p:nvPr/>
            </p:nvSpPr>
            <p:spPr bwMode="auto">
              <a:xfrm>
                <a:off x="1573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" name="Rectangle 28"/>
              <p:cNvSpPr>
                <a:spLocks noChangeArrowheads="1"/>
              </p:cNvSpPr>
              <p:nvPr/>
            </p:nvSpPr>
            <p:spPr bwMode="auto">
              <a:xfrm>
                <a:off x="1573" y="2825"/>
                <a:ext cx="3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" name="Rectangle 29"/>
              <p:cNvSpPr>
                <a:spLocks noChangeArrowheads="1"/>
              </p:cNvSpPr>
              <p:nvPr/>
            </p:nvSpPr>
            <p:spPr bwMode="auto">
              <a:xfrm>
                <a:off x="1577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" name="Rectangle 30"/>
              <p:cNvSpPr>
                <a:spLocks noChangeArrowheads="1"/>
              </p:cNvSpPr>
              <p:nvPr/>
            </p:nvSpPr>
            <p:spPr bwMode="auto">
              <a:xfrm>
                <a:off x="1581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" name="Rectangle 31"/>
              <p:cNvSpPr>
                <a:spLocks noChangeArrowheads="1"/>
              </p:cNvSpPr>
              <p:nvPr/>
            </p:nvSpPr>
            <p:spPr bwMode="auto">
              <a:xfrm>
                <a:off x="1584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" name="Rectangle 32"/>
              <p:cNvSpPr>
                <a:spLocks noChangeArrowheads="1"/>
              </p:cNvSpPr>
              <p:nvPr/>
            </p:nvSpPr>
            <p:spPr bwMode="auto">
              <a:xfrm>
                <a:off x="1588" y="2825"/>
                <a:ext cx="3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" name="Rectangle 33"/>
              <p:cNvSpPr>
                <a:spLocks noChangeArrowheads="1"/>
              </p:cNvSpPr>
              <p:nvPr/>
            </p:nvSpPr>
            <p:spPr bwMode="auto">
              <a:xfrm>
                <a:off x="1591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" name="Rectangle 34"/>
              <p:cNvSpPr>
                <a:spLocks noChangeArrowheads="1"/>
              </p:cNvSpPr>
              <p:nvPr/>
            </p:nvSpPr>
            <p:spPr bwMode="auto">
              <a:xfrm>
                <a:off x="1595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" name="Rectangle 35"/>
              <p:cNvSpPr>
                <a:spLocks noChangeArrowheads="1"/>
              </p:cNvSpPr>
              <p:nvPr/>
            </p:nvSpPr>
            <p:spPr bwMode="auto">
              <a:xfrm>
                <a:off x="1599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8" name="Rectangle 36"/>
              <p:cNvSpPr>
                <a:spLocks noChangeArrowheads="1"/>
              </p:cNvSpPr>
              <p:nvPr/>
            </p:nvSpPr>
            <p:spPr bwMode="auto">
              <a:xfrm>
                <a:off x="1603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9" name="Rectangle 37"/>
              <p:cNvSpPr>
                <a:spLocks noChangeArrowheads="1"/>
              </p:cNvSpPr>
              <p:nvPr/>
            </p:nvSpPr>
            <p:spPr bwMode="auto">
              <a:xfrm>
                <a:off x="1606" y="2825"/>
                <a:ext cx="2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" name="Line 38"/>
              <p:cNvSpPr>
                <a:spLocks noChangeShapeType="1"/>
              </p:cNvSpPr>
              <p:nvPr/>
            </p:nvSpPr>
            <p:spPr bwMode="auto">
              <a:xfrm>
                <a:off x="1613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" name="Rectangle 39"/>
              <p:cNvSpPr>
                <a:spLocks noChangeArrowheads="1"/>
              </p:cNvSpPr>
              <p:nvPr/>
            </p:nvSpPr>
            <p:spPr bwMode="auto">
              <a:xfrm>
                <a:off x="1614" y="2825"/>
                <a:ext cx="3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" name="Line 40"/>
              <p:cNvSpPr>
                <a:spLocks noChangeShapeType="1"/>
              </p:cNvSpPr>
              <p:nvPr/>
            </p:nvSpPr>
            <p:spPr bwMode="auto">
              <a:xfrm>
                <a:off x="1617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" name="Rectangle 41"/>
              <p:cNvSpPr>
                <a:spLocks noChangeArrowheads="1"/>
              </p:cNvSpPr>
              <p:nvPr/>
            </p:nvSpPr>
            <p:spPr bwMode="auto">
              <a:xfrm>
                <a:off x="1617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" name="Line 42"/>
              <p:cNvSpPr>
                <a:spLocks noChangeShapeType="1"/>
              </p:cNvSpPr>
              <p:nvPr/>
            </p:nvSpPr>
            <p:spPr bwMode="auto">
              <a:xfrm>
                <a:off x="1618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" name="Rectangle 43"/>
              <p:cNvSpPr>
                <a:spLocks noChangeArrowheads="1"/>
              </p:cNvSpPr>
              <p:nvPr/>
            </p:nvSpPr>
            <p:spPr bwMode="auto">
              <a:xfrm>
                <a:off x="1618" y="2825"/>
                <a:ext cx="2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" name="Rectangle 44"/>
              <p:cNvSpPr>
                <a:spLocks noChangeArrowheads="1"/>
              </p:cNvSpPr>
              <p:nvPr/>
            </p:nvSpPr>
            <p:spPr bwMode="auto">
              <a:xfrm>
                <a:off x="1620" y="2825"/>
                <a:ext cx="3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" name="Line 45"/>
              <p:cNvSpPr>
                <a:spLocks noChangeShapeType="1"/>
              </p:cNvSpPr>
              <p:nvPr/>
            </p:nvSpPr>
            <p:spPr bwMode="auto">
              <a:xfrm>
                <a:off x="1624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885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" name="Line 46"/>
              <p:cNvSpPr>
                <a:spLocks noChangeShapeType="1"/>
              </p:cNvSpPr>
              <p:nvPr/>
            </p:nvSpPr>
            <p:spPr bwMode="auto">
              <a:xfrm>
                <a:off x="1624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885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" name="Line 47"/>
              <p:cNvSpPr>
                <a:spLocks noChangeShapeType="1"/>
              </p:cNvSpPr>
              <p:nvPr/>
            </p:nvSpPr>
            <p:spPr bwMode="auto">
              <a:xfrm>
                <a:off x="1624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" name="Line 48"/>
              <p:cNvSpPr>
                <a:spLocks noChangeShapeType="1"/>
              </p:cNvSpPr>
              <p:nvPr/>
            </p:nvSpPr>
            <p:spPr bwMode="auto">
              <a:xfrm>
                <a:off x="1625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" name="Rectangle 49"/>
              <p:cNvSpPr>
                <a:spLocks noChangeArrowheads="1"/>
              </p:cNvSpPr>
              <p:nvPr/>
            </p:nvSpPr>
            <p:spPr bwMode="auto">
              <a:xfrm>
                <a:off x="1629" y="2825"/>
                <a:ext cx="2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" name="Rectangle 50"/>
              <p:cNvSpPr>
                <a:spLocks noChangeArrowheads="1"/>
              </p:cNvSpPr>
              <p:nvPr/>
            </p:nvSpPr>
            <p:spPr bwMode="auto">
              <a:xfrm>
                <a:off x="1632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" name="Rectangle 51"/>
              <p:cNvSpPr>
                <a:spLocks noChangeArrowheads="1"/>
              </p:cNvSpPr>
              <p:nvPr/>
            </p:nvSpPr>
            <p:spPr bwMode="auto">
              <a:xfrm>
                <a:off x="1634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" name="Rectangle 52"/>
              <p:cNvSpPr>
                <a:spLocks noChangeArrowheads="1"/>
              </p:cNvSpPr>
              <p:nvPr/>
            </p:nvSpPr>
            <p:spPr bwMode="auto">
              <a:xfrm>
                <a:off x="1638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" name="Rectangle 53"/>
              <p:cNvSpPr>
                <a:spLocks noChangeArrowheads="1"/>
              </p:cNvSpPr>
              <p:nvPr/>
            </p:nvSpPr>
            <p:spPr bwMode="auto">
              <a:xfrm>
                <a:off x="1642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" name="Rectangle 54"/>
              <p:cNvSpPr>
                <a:spLocks noChangeArrowheads="1"/>
              </p:cNvSpPr>
              <p:nvPr/>
            </p:nvSpPr>
            <p:spPr bwMode="auto">
              <a:xfrm>
                <a:off x="1646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" name="Rectangle 55"/>
              <p:cNvSpPr>
                <a:spLocks noChangeArrowheads="1"/>
              </p:cNvSpPr>
              <p:nvPr/>
            </p:nvSpPr>
            <p:spPr bwMode="auto">
              <a:xfrm>
                <a:off x="1650" y="2825"/>
                <a:ext cx="3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" name="Line 56"/>
              <p:cNvSpPr>
                <a:spLocks noChangeShapeType="1"/>
              </p:cNvSpPr>
              <p:nvPr/>
            </p:nvSpPr>
            <p:spPr bwMode="auto">
              <a:xfrm>
                <a:off x="1655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" name="Rectangle 57"/>
              <p:cNvSpPr>
                <a:spLocks noChangeArrowheads="1"/>
              </p:cNvSpPr>
              <p:nvPr/>
            </p:nvSpPr>
            <p:spPr bwMode="auto">
              <a:xfrm>
                <a:off x="1655" y="2825"/>
                <a:ext cx="4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" name="Rectangle 58"/>
              <p:cNvSpPr>
                <a:spLocks noChangeArrowheads="1"/>
              </p:cNvSpPr>
              <p:nvPr/>
            </p:nvSpPr>
            <p:spPr bwMode="auto">
              <a:xfrm>
                <a:off x="1661" y="2825"/>
                <a:ext cx="11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" name="Rectangle 59"/>
              <p:cNvSpPr>
                <a:spLocks noChangeArrowheads="1"/>
              </p:cNvSpPr>
              <p:nvPr/>
            </p:nvSpPr>
            <p:spPr bwMode="auto">
              <a:xfrm>
                <a:off x="1673" y="2825"/>
                <a:ext cx="4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" name="Rectangle 60"/>
              <p:cNvSpPr>
                <a:spLocks noChangeArrowheads="1"/>
              </p:cNvSpPr>
              <p:nvPr/>
            </p:nvSpPr>
            <p:spPr bwMode="auto">
              <a:xfrm>
                <a:off x="1679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" name="Line 61"/>
              <p:cNvSpPr>
                <a:spLocks noChangeShapeType="1"/>
              </p:cNvSpPr>
              <p:nvPr/>
            </p:nvSpPr>
            <p:spPr bwMode="auto">
              <a:xfrm>
                <a:off x="1681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" name="Rectangle 62"/>
              <p:cNvSpPr>
                <a:spLocks noChangeArrowheads="1"/>
              </p:cNvSpPr>
              <p:nvPr/>
            </p:nvSpPr>
            <p:spPr bwMode="auto">
              <a:xfrm>
                <a:off x="1681" y="2825"/>
                <a:ext cx="5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" name="Line 63"/>
              <p:cNvSpPr>
                <a:spLocks noChangeShapeType="1"/>
              </p:cNvSpPr>
              <p:nvPr/>
            </p:nvSpPr>
            <p:spPr bwMode="auto">
              <a:xfrm>
                <a:off x="1686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" name="Rectangle 64"/>
              <p:cNvSpPr>
                <a:spLocks noChangeArrowheads="1"/>
              </p:cNvSpPr>
              <p:nvPr/>
            </p:nvSpPr>
            <p:spPr bwMode="auto">
              <a:xfrm>
                <a:off x="1686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" name="Line 65"/>
              <p:cNvSpPr>
                <a:spLocks noChangeShapeType="1"/>
              </p:cNvSpPr>
              <p:nvPr/>
            </p:nvSpPr>
            <p:spPr bwMode="auto">
              <a:xfrm>
                <a:off x="1691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" name="Rectangle 66"/>
              <p:cNvSpPr>
                <a:spLocks noChangeArrowheads="1"/>
              </p:cNvSpPr>
              <p:nvPr/>
            </p:nvSpPr>
            <p:spPr bwMode="auto">
              <a:xfrm>
                <a:off x="1694" y="2825"/>
                <a:ext cx="5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" name="Rectangle 67"/>
              <p:cNvSpPr>
                <a:spLocks noChangeArrowheads="1"/>
              </p:cNvSpPr>
              <p:nvPr/>
            </p:nvSpPr>
            <p:spPr bwMode="auto">
              <a:xfrm>
                <a:off x="1700" y="2825"/>
                <a:ext cx="11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" name="Rectangle 68"/>
              <p:cNvSpPr>
                <a:spLocks noChangeArrowheads="1"/>
              </p:cNvSpPr>
              <p:nvPr/>
            </p:nvSpPr>
            <p:spPr bwMode="auto">
              <a:xfrm>
                <a:off x="1712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" name="Line 69"/>
              <p:cNvSpPr>
                <a:spLocks noChangeShapeType="1"/>
              </p:cNvSpPr>
              <p:nvPr/>
            </p:nvSpPr>
            <p:spPr bwMode="auto">
              <a:xfrm>
                <a:off x="1714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" name="Rectangle 70"/>
              <p:cNvSpPr>
                <a:spLocks noChangeArrowheads="1"/>
              </p:cNvSpPr>
              <p:nvPr/>
            </p:nvSpPr>
            <p:spPr bwMode="auto">
              <a:xfrm>
                <a:off x="1714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" name="Line 71"/>
              <p:cNvSpPr>
                <a:spLocks noChangeShapeType="1"/>
              </p:cNvSpPr>
              <p:nvPr/>
            </p:nvSpPr>
            <p:spPr bwMode="auto">
              <a:xfrm>
                <a:off x="1717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" name="Rectangle 72"/>
              <p:cNvSpPr>
                <a:spLocks noChangeArrowheads="1"/>
              </p:cNvSpPr>
              <p:nvPr/>
            </p:nvSpPr>
            <p:spPr bwMode="auto">
              <a:xfrm>
                <a:off x="1718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" name="Rectangle 73"/>
              <p:cNvSpPr>
                <a:spLocks noChangeArrowheads="1"/>
              </p:cNvSpPr>
              <p:nvPr/>
            </p:nvSpPr>
            <p:spPr bwMode="auto">
              <a:xfrm>
                <a:off x="1722" y="2825"/>
                <a:ext cx="3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" name="Rectangle 74"/>
              <p:cNvSpPr>
                <a:spLocks noChangeArrowheads="1"/>
              </p:cNvSpPr>
              <p:nvPr/>
            </p:nvSpPr>
            <p:spPr bwMode="auto">
              <a:xfrm>
                <a:off x="1725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" name="Rectangle 75"/>
              <p:cNvSpPr>
                <a:spLocks noChangeArrowheads="1"/>
              </p:cNvSpPr>
              <p:nvPr/>
            </p:nvSpPr>
            <p:spPr bwMode="auto">
              <a:xfrm>
                <a:off x="1729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" name="Rectangle 76"/>
              <p:cNvSpPr>
                <a:spLocks noChangeArrowheads="1"/>
              </p:cNvSpPr>
              <p:nvPr/>
            </p:nvSpPr>
            <p:spPr bwMode="auto">
              <a:xfrm>
                <a:off x="1733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" name="Rectangle 77"/>
              <p:cNvSpPr>
                <a:spLocks noChangeArrowheads="1"/>
              </p:cNvSpPr>
              <p:nvPr/>
            </p:nvSpPr>
            <p:spPr bwMode="auto">
              <a:xfrm>
                <a:off x="1738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" name="Rectangle 78"/>
              <p:cNvSpPr>
                <a:spLocks noChangeArrowheads="1"/>
              </p:cNvSpPr>
              <p:nvPr/>
            </p:nvSpPr>
            <p:spPr bwMode="auto">
              <a:xfrm>
                <a:off x="1741" y="2825"/>
                <a:ext cx="2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" name="Line 79"/>
              <p:cNvSpPr>
                <a:spLocks noChangeShapeType="1"/>
              </p:cNvSpPr>
              <p:nvPr/>
            </p:nvSpPr>
            <p:spPr bwMode="auto">
              <a:xfrm>
                <a:off x="1747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" name="Line 80"/>
              <p:cNvSpPr>
                <a:spLocks noChangeShapeType="1"/>
              </p:cNvSpPr>
              <p:nvPr/>
            </p:nvSpPr>
            <p:spPr bwMode="auto">
              <a:xfrm>
                <a:off x="1748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885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" name="Line 81"/>
              <p:cNvSpPr>
                <a:spLocks noChangeShapeType="1"/>
              </p:cNvSpPr>
              <p:nvPr/>
            </p:nvSpPr>
            <p:spPr bwMode="auto">
              <a:xfrm>
                <a:off x="1748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885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" name="Rectangle 82"/>
              <p:cNvSpPr>
                <a:spLocks noChangeArrowheads="1"/>
              </p:cNvSpPr>
              <p:nvPr/>
            </p:nvSpPr>
            <p:spPr bwMode="auto">
              <a:xfrm>
                <a:off x="1749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" name="Line 83"/>
              <p:cNvSpPr>
                <a:spLocks noChangeShapeType="1"/>
              </p:cNvSpPr>
              <p:nvPr/>
            </p:nvSpPr>
            <p:spPr bwMode="auto">
              <a:xfrm>
                <a:off x="1752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" name="Rectangle 84"/>
              <p:cNvSpPr>
                <a:spLocks noChangeArrowheads="1"/>
              </p:cNvSpPr>
              <p:nvPr/>
            </p:nvSpPr>
            <p:spPr bwMode="auto">
              <a:xfrm>
                <a:off x="1752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" name="Line 85"/>
              <p:cNvSpPr>
                <a:spLocks noChangeShapeType="1"/>
              </p:cNvSpPr>
              <p:nvPr/>
            </p:nvSpPr>
            <p:spPr bwMode="auto">
              <a:xfrm>
                <a:off x="1753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" name="Rectangle 86"/>
              <p:cNvSpPr>
                <a:spLocks noChangeArrowheads="1"/>
              </p:cNvSpPr>
              <p:nvPr/>
            </p:nvSpPr>
            <p:spPr bwMode="auto">
              <a:xfrm>
                <a:off x="1753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" name="Rectangle 87"/>
              <p:cNvSpPr>
                <a:spLocks noChangeArrowheads="1"/>
              </p:cNvSpPr>
              <p:nvPr/>
            </p:nvSpPr>
            <p:spPr bwMode="auto">
              <a:xfrm>
                <a:off x="1755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" name="Line 88"/>
              <p:cNvSpPr>
                <a:spLocks noChangeShapeType="1"/>
              </p:cNvSpPr>
              <p:nvPr/>
            </p:nvSpPr>
            <p:spPr bwMode="auto">
              <a:xfrm>
                <a:off x="1758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" name="Rectangle 89"/>
              <p:cNvSpPr>
                <a:spLocks noChangeArrowheads="1"/>
              </p:cNvSpPr>
              <p:nvPr/>
            </p:nvSpPr>
            <p:spPr bwMode="auto">
              <a:xfrm>
                <a:off x="1764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" name="Rectangle 90"/>
              <p:cNvSpPr>
                <a:spLocks noChangeArrowheads="1"/>
              </p:cNvSpPr>
              <p:nvPr/>
            </p:nvSpPr>
            <p:spPr bwMode="auto">
              <a:xfrm>
                <a:off x="1766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" name="Rectangle 91"/>
              <p:cNvSpPr>
                <a:spLocks noChangeArrowheads="1"/>
              </p:cNvSpPr>
              <p:nvPr/>
            </p:nvSpPr>
            <p:spPr bwMode="auto">
              <a:xfrm>
                <a:off x="1768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" name="Rectangle 92"/>
              <p:cNvSpPr>
                <a:spLocks noChangeArrowheads="1"/>
              </p:cNvSpPr>
              <p:nvPr/>
            </p:nvSpPr>
            <p:spPr bwMode="auto">
              <a:xfrm>
                <a:off x="1772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" name="Rectangle 93"/>
              <p:cNvSpPr>
                <a:spLocks noChangeArrowheads="1"/>
              </p:cNvSpPr>
              <p:nvPr/>
            </p:nvSpPr>
            <p:spPr bwMode="auto">
              <a:xfrm>
                <a:off x="1776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" name="Rectangle 94"/>
              <p:cNvSpPr>
                <a:spLocks noChangeArrowheads="1"/>
              </p:cNvSpPr>
              <p:nvPr/>
            </p:nvSpPr>
            <p:spPr bwMode="auto">
              <a:xfrm>
                <a:off x="1780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" name="Rectangle 95"/>
              <p:cNvSpPr>
                <a:spLocks noChangeArrowheads="1"/>
              </p:cNvSpPr>
              <p:nvPr/>
            </p:nvSpPr>
            <p:spPr bwMode="auto">
              <a:xfrm>
                <a:off x="1784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" name="Rectangle 96"/>
              <p:cNvSpPr>
                <a:spLocks noChangeArrowheads="1"/>
              </p:cNvSpPr>
              <p:nvPr/>
            </p:nvSpPr>
            <p:spPr bwMode="auto">
              <a:xfrm>
                <a:off x="1788" y="2825"/>
                <a:ext cx="3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" name="Rectangle 97"/>
              <p:cNvSpPr>
                <a:spLocks noChangeArrowheads="1"/>
              </p:cNvSpPr>
              <p:nvPr/>
            </p:nvSpPr>
            <p:spPr bwMode="auto">
              <a:xfrm>
                <a:off x="1793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" name="Rectangle 98"/>
              <p:cNvSpPr>
                <a:spLocks noChangeArrowheads="1"/>
              </p:cNvSpPr>
              <p:nvPr/>
            </p:nvSpPr>
            <p:spPr bwMode="auto">
              <a:xfrm>
                <a:off x="1795" y="2825"/>
                <a:ext cx="4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" name="Line 99"/>
              <p:cNvSpPr>
                <a:spLocks noChangeShapeType="1"/>
              </p:cNvSpPr>
              <p:nvPr/>
            </p:nvSpPr>
            <p:spPr bwMode="auto">
              <a:xfrm>
                <a:off x="1799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" name="Line 100"/>
              <p:cNvSpPr>
                <a:spLocks noChangeShapeType="1"/>
              </p:cNvSpPr>
              <p:nvPr/>
            </p:nvSpPr>
            <p:spPr bwMode="auto">
              <a:xfrm>
                <a:off x="1827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" name="Line 101"/>
              <p:cNvSpPr>
                <a:spLocks noChangeShapeType="1"/>
              </p:cNvSpPr>
              <p:nvPr/>
            </p:nvSpPr>
            <p:spPr bwMode="auto">
              <a:xfrm>
                <a:off x="1856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" name="Rectangle 102"/>
              <p:cNvSpPr>
                <a:spLocks noChangeArrowheads="1"/>
              </p:cNvSpPr>
              <p:nvPr/>
            </p:nvSpPr>
            <p:spPr bwMode="auto">
              <a:xfrm>
                <a:off x="1856" y="2825"/>
                <a:ext cx="4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" name="Rectangle 103"/>
              <p:cNvSpPr>
                <a:spLocks noChangeArrowheads="1"/>
              </p:cNvSpPr>
              <p:nvPr/>
            </p:nvSpPr>
            <p:spPr bwMode="auto">
              <a:xfrm>
                <a:off x="1861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6" name="Rectangle 104"/>
              <p:cNvSpPr>
                <a:spLocks noChangeArrowheads="1"/>
              </p:cNvSpPr>
              <p:nvPr/>
            </p:nvSpPr>
            <p:spPr bwMode="auto">
              <a:xfrm>
                <a:off x="1864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" name="Rectangle 105"/>
              <p:cNvSpPr>
                <a:spLocks noChangeArrowheads="1"/>
              </p:cNvSpPr>
              <p:nvPr/>
            </p:nvSpPr>
            <p:spPr bwMode="auto">
              <a:xfrm>
                <a:off x="1867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" name="Rectangle 106"/>
              <p:cNvSpPr>
                <a:spLocks noChangeArrowheads="1"/>
              </p:cNvSpPr>
              <p:nvPr/>
            </p:nvSpPr>
            <p:spPr bwMode="auto">
              <a:xfrm>
                <a:off x="1871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" name="Rectangle 107"/>
              <p:cNvSpPr>
                <a:spLocks noChangeArrowheads="1"/>
              </p:cNvSpPr>
              <p:nvPr/>
            </p:nvSpPr>
            <p:spPr bwMode="auto">
              <a:xfrm>
                <a:off x="1875" y="2825"/>
                <a:ext cx="3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" name="Rectangle 108"/>
              <p:cNvSpPr>
                <a:spLocks noChangeArrowheads="1"/>
              </p:cNvSpPr>
              <p:nvPr/>
            </p:nvSpPr>
            <p:spPr bwMode="auto">
              <a:xfrm>
                <a:off x="1878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" name="Rectangle 109"/>
              <p:cNvSpPr>
                <a:spLocks noChangeArrowheads="1"/>
              </p:cNvSpPr>
              <p:nvPr/>
            </p:nvSpPr>
            <p:spPr bwMode="auto">
              <a:xfrm>
                <a:off x="1882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" name="Rectangle 110"/>
              <p:cNvSpPr>
                <a:spLocks noChangeArrowheads="1"/>
              </p:cNvSpPr>
              <p:nvPr/>
            </p:nvSpPr>
            <p:spPr bwMode="auto">
              <a:xfrm>
                <a:off x="1887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" name="Rectangle 111"/>
              <p:cNvSpPr>
                <a:spLocks noChangeArrowheads="1"/>
              </p:cNvSpPr>
              <p:nvPr/>
            </p:nvSpPr>
            <p:spPr bwMode="auto">
              <a:xfrm>
                <a:off x="1890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" name="Line 112"/>
              <p:cNvSpPr>
                <a:spLocks noChangeShapeType="1"/>
              </p:cNvSpPr>
              <p:nvPr/>
            </p:nvSpPr>
            <p:spPr bwMode="auto">
              <a:xfrm>
                <a:off x="1897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" name="Rectangle 113"/>
              <p:cNvSpPr>
                <a:spLocks noChangeArrowheads="1"/>
              </p:cNvSpPr>
              <p:nvPr/>
            </p:nvSpPr>
            <p:spPr bwMode="auto">
              <a:xfrm>
                <a:off x="1898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" name="Line 114"/>
              <p:cNvSpPr>
                <a:spLocks noChangeShapeType="1"/>
              </p:cNvSpPr>
              <p:nvPr/>
            </p:nvSpPr>
            <p:spPr bwMode="auto">
              <a:xfrm>
                <a:off x="1901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" name="Rectangle 115"/>
              <p:cNvSpPr>
                <a:spLocks noChangeArrowheads="1"/>
              </p:cNvSpPr>
              <p:nvPr/>
            </p:nvSpPr>
            <p:spPr bwMode="auto">
              <a:xfrm>
                <a:off x="1901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" name="Line 116"/>
              <p:cNvSpPr>
                <a:spLocks noChangeShapeType="1"/>
              </p:cNvSpPr>
              <p:nvPr/>
            </p:nvSpPr>
            <p:spPr bwMode="auto">
              <a:xfrm>
                <a:off x="1902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" name="Rectangle 117"/>
              <p:cNvSpPr>
                <a:spLocks noChangeArrowheads="1"/>
              </p:cNvSpPr>
              <p:nvPr/>
            </p:nvSpPr>
            <p:spPr bwMode="auto">
              <a:xfrm>
                <a:off x="1902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" name="Rectangle 118"/>
              <p:cNvSpPr>
                <a:spLocks noChangeArrowheads="1"/>
              </p:cNvSpPr>
              <p:nvPr/>
            </p:nvSpPr>
            <p:spPr bwMode="auto">
              <a:xfrm>
                <a:off x="1904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" name="Line 119"/>
              <p:cNvSpPr>
                <a:spLocks noChangeShapeType="1"/>
              </p:cNvSpPr>
              <p:nvPr/>
            </p:nvSpPr>
            <p:spPr bwMode="auto">
              <a:xfrm>
                <a:off x="1907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885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" name="Line 120"/>
              <p:cNvSpPr>
                <a:spLocks noChangeShapeType="1"/>
              </p:cNvSpPr>
              <p:nvPr/>
            </p:nvSpPr>
            <p:spPr bwMode="auto">
              <a:xfrm>
                <a:off x="1907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885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" name="Line 121"/>
              <p:cNvSpPr>
                <a:spLocks noChangeShapeType="1"/>
              </p:cNvSpPr>
              <p:nvPr/>
            </p:nvSpPr>
            <p:spPr bwMode="auto">
              <a:xfrm>
                <a:off x="1908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" name="Line 122"/>
              <p:cNvSpPr>
                <a:spLocks noChangeShapeType="1"/>
              </p:cNvSpPr>
              <p:nvPr/>
            </p:nvSpPr>
            <p:spPr bwMode="auto">
              <a:xfrm>
                <a:off x="1908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" name="Rectangle 123"/>
              <p:cNvSpPr>
                <a:spLocks noChangeArrowheads="1"/>
              </p:cNvSpPr>
              <p:nvPr/>
            </p:nvSpPr>
            <p:spPr bwMode="auto">
              <a:xfrm>
                <a:off x="1912" y="2825"/>
                <a:ext cx="2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" name="Rectangle 124"/>
              <p:cNvSpPr>
                <a:spLocks noChangeArrowheads="1"/>
              </p:cNvSpPr>
              <p:nvPr/>
            </p:nvSpPr>
            <p:spPr bwMode="auto">
              <a:xfrm>
                <a:off x="1915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" name="Rectangle 125"/>
              <p:cNvSpPr>
                <a:spLocks noChangeArrowheads="1"/>
              </p:cNvSpPr>
              <p:nvPr/>
            </p:nvSpPr>
            <p:spPr bwMode="auto">
              <a:xfrm>
                <a:off x="1918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" name="Rectangle 126"/>
              <p:cNvSpPr>
                <a:spLocks noChangeArrowheads="1"/>
              </p:cNvSpPr>
              <p:nvPr/>
            </p:nvSpPr>
            <p:spPr bwMode="auto">
              <a:xfrm>
                <a:off x="1922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" name="Rectangle 127"/>
              <p:cNvSpPr>
                <a:spLocks noChangeArrowheads="1"/>
              </p:cNvSpPr>
              <p:nvPr/>
            </p:nvSpPr>
            <p:spPr bwMode="auto">
              <a:xfrm>
                <a:off x="1926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" name="Rectangle 128"/>
              <p:cNvSpPr>
                <a:spLocks noChangeArrowheads="1"/>
              </p:cNvSpPr>
              <p:nvPr/>
            </p:nvSpPr>
            <p:spPr bwMode="auto">
              <a:xfrm>
                <a:off x="1930" y="2825"/>
                <a:ext cx="3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" name="Rectangle 129"/>
              <p:cNvSpPr>
                <a:spLocks noChangeArrowheads="1"/>
              </p:cNvSpPr>
              <p:nvPr/>
            </p:nvSpPr>
            <p:spPr bwMode="auto">
              <a:xfrm>
                <a:off x="1933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" name="Line 130"/>
              <p:cNvSpPr>
                <a:spLocks noChangeShapeType="1"/>
              </p:cNvSpPr>
              <p:nvPr/>
            </p:nvSpPr>
            <p:spPr bwMode="auto">
              <a:xfrm>
                <a:off x="1938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" name="Rectangle 131"/>
              <p:cNvSpPr>
                <a:spLocks noChangeArrowheads="1"/>
              </p:cNvSpPr>
              <p:nvPr/>
            </p:nvSpPr>
            <p:spPr bwMode="auto">
              <a:xfrm>
                <a:off x="1939" y="2825"/>
                <a:ext cx="4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" name="Rectangle 132"/>
              <p:cNvSpPr>
                <a:spLocks noChangeArrowheads="1"/>
              </p:cNvSpPr>
              <p:nvPr/>
            </p:nvSpPr>
            <p:spPr bwMode="auto">
              <a:xfrm>
                <a:off x="1944" y="2825"/>
                <a:ext cx="11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" name="Rectangle 133"/>
              <p:cNvSpPr>
                <a:spLocks noChangeArrowheads="1"/>
              </p:cNvSpPr>
              <p:nvPr/>
            </p:nvSpPr>
            <p:spPr bwMode="auto">
              <a:xfrm>
                <a:off x="1956" y="2825"/>
                <a:ext cx="5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" name="Rectangle 134"/>
              <p:cNvSpPr>
                <a:spLocks noChangeArrowheads="1"/>
              </p:cNvSpPr>
              <p:nvPr/>
            </p:nvSpPr>
            <p:spPr bwMode="auto">
              <a:xfrm>
                <a:off x="1963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" name="Line 135"/>
              <p:cNvSpPr>
                <a:spLocks noChangeShapeType="1"/>
              </p:cNvSpPr>
              <p:nvPr/>
            </p:nvSpPr>
            <p:spPr bwMode="auto">
              <a:xfrm>
                <a:off x="1964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" name="Rectangle 136"/>
              <p:cNvSpPr>
                <a:spLocks noChangeArrowheads="1"/>
              </p:cNvSpPr>
              <p:nvPr/>
            </p:nvSpPr>
            <p:spPr bwMode="auto">
              <a:xfrm>
                <a:off x="1965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" name="Line 137"/>
              <p:cNvSpPr>
                <a:spLocks noChangeShapeType="1"/>
              </p:cNvSpPr>
              <p:nvPr/>
            </p:nvSpPr>
            <p:spPr bwMode="auto">
              <a:xfrm>
                <a:off x="1969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" name="Rectangle 138"/>
              <p:cNvSpPr>
                <a:spLocks noChangeArrowheads="1"/>
              </p:cNvSpPr>
              <p:nvPr/>
            </p:nvSpPr>
            <p:spPr bwMode="auto">
              <a:xfrm>
                <a:off x="1969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" name="Line 139"/>
              <p:cNvSpPr>
                <a:spLocks noChangeShapeType="1"/>
              </p:cNvSpPr>
              <p:nvPr/>
            </p:nvSpPr>
            <p:spPr bwMode="auto">
              <a:xfrm>
                <a:off x="1974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" name="Rectangle 140"/>
              <p:cNvSpPr>
                <a:spLocks noChangeArrowheads="1"/>
              </p:cNvSpPr>
              <p:nvPr/>
            </p:nvSpPr>
            <p:spPr bwMode="auto">
              <a:xfrm>
                <a:off x="1977" y="2825"/>
                <a:ext cx="5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" name="Rectangle 141"/>
              <p:cNvSpPr>
                <a:spLocks noChangeArrowheads="1"/>
              </p:cNvSpPr>
              <p:nvPr/>
            </p:nvSpPr>
            <p:spPr bwMode="auto">
              <a:xfrm>
                <a:off x="1984" y="2825"/>
                <a:ext cx="10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" name="Rectangle 142"/>
              <p:cNvSpPr>
                <a:spLocks noChangeArrowheads="1"/>
              </p:cNvSpPr>
              <p:nvPr/>
            </p:nvSpPr>
            <p:spPr bwMode="auto">
              <a:xfrm>
                <a:off x="1996" y="2825"/>
                <a:ext cx="1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" name="Line 143"/>
              <p:cNvSpPr>
                <a:spLocks noChangeShapeType="1"/>
              </p:cNvSpPr>
              <p:nvPr/>
            </p:nvSpPr>
            <p:spPr bwMode="auto">
              <a:xfrm>
                <a:off x="1997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" name="Rectangle 144"/>
              <p:cNvSpPr>
                <a:spLocks noChangeArrowheads="1"/>
              </p:cNvSpPr>
              <p:nvPr/>
            </p:nvSpPr>
            <p:spPr bwMode="auto">
              <a:xfrm>
                <a:off x="1997" y="2825"/>
                <a:ext cx="3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" name="Line 145"/>
              <p:cNvSpPr>
                <a:spLocks noChangeShapeType="1"/>
              </p:cNvSpPr>
              <p:nvPr/>
            </p:nvSpPr>
            <p:spPr bwMode="auto">
              <a:xfrm>
                <a:off x="2000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" name="Rectangle 146"/>
              <p:cNvSpPr>
                <a:spLocks noChangeArrowheads="1"/>
              </p:cNvSpPr>
              <p:nvPr/>
            </p:nvSpPr>
            <p:spPr bwMode="auto">
              <a:xfrm>
                <a:off x="2001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" name="Rectangle 147"/>
              <p:cNvSpPr>
                <a:spLocks noChangeArrowheads="1"/>
              </p:cNvSpPr>
              <p:nvPr/>
            </p:nvSpPr>
            <p:spPr bwMode="auto">
              <a:xfrm>
                <a:off x="2005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" name="Rectangle 148"/>
              <p:cNvSpPr>
                <a:spLocks noChangeArrowheads="1"/>
              </p:cNvSpPr>
              <p:nvPr/>
            </p:nvSpPr>
            <p:spPr bwMode="auto">
              <a:xfrm>
                <a:off x="2009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" name="Rectangle 149"/>
              <p:cNvSpPr>
                <a:spLocks noChangeArrowheads="1"/>
              </p:cNvSpPr>
              <p:nvPr/>
            </p:nvSpPr>
            <p:spPr bwMode="auto">
              <a:xfrm>
                <a:off x="2013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" name="Rectangle 150"/>
              <p:cNvSpPr>
                <a:spLocks noChangeArrowheads="1"/>
              </p:cNvSpPr>
              <p:nvPr/>
            </p:nvSpPr>
            <p:spPr bwMode="auto">
              <a:xfrm>
                <a:off x="2017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" name="Rectangle 151"/>
              <p:cNvSpPr>
                <a:spLocks noChangeArrowheads="1"/>
              </p:cNvSpPr>
              <p:nvPr/>
            </p:nvSpPr>
            <p:spPr bwMode="auto">
              <a:xfrm>
                <a:off x="2021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" name="Rectangle 152"/>
              <p:cNvSpPr>
                <a:spLocks noChangeArrowheads="1"/>
              </p:cNvSpPr>
              <p:nvPr/>
            </p:nvSpPr>
            <p:spPr bwMode="auto">
              <a:xfrm>
                <a:off x="2024" y="2825"/>
                <a:ext cx="2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" name="Line 153"/>
              <p:cNvSpPr>
                <a:spLocks noChangeShapeType="1"/>
              </p:cNvSpPr>
              <p:nvPr/>
            </p:nvSpPr>
            <p:spPr bwMode="auto">
              <a:xfrm>
                <a:off x="2030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" name="Line 154"/>
              <p:cNvSpPr>
                <a:spLocks noChangeShapeType="1"/>
              </p:cNvSpPr>
              <p:nvPr/>
            </p:nvSpPr>
            <p:spPr bwMode="auto">
              <a:xfrm>
                <a:off x="2031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885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" name="Line 155"/>
              <p:cNvSpPr>
                <a:spLocks noChangeShapeType="1"/>
              </p:cNvSpPr>
              <p:nvPr/>
            </p:nvSpPr>
            <p:spPr bwMode="auto">
              <a:xfrm>
                <a:off x="2032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885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" name="Rectangle 156"/>
              <p:cNvSpPr>
                <a:spLocks noChangeArrowheads="1"/>
              </p:cNvSpPr>
              <p:nvPr/>
            </p:nvSpPr>
            <p:spPr bwMode="auto">
              <a:xfrm>
                <a:off x="2033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" name="Line 157"/>
              <p:cNvSpPr>
                <a:spLocks noChangeShapeType="1"/>
              </p:cNvSpPr>
              <p:nvPr/>
            </p:nvSpPr>
            <p:spPr bwMode="auto">
              <a:xfrm>
                <a:off x="2035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" name="Rectangle 158"/>
              <p:cNvSpPr>
                <a:spLocks noChangeArrowheads="1"/>
              </p:cNvSpPr>
              <p:nvPr/>
            </p:nvSpPr>
            <p:spPr bwMode="auto">
              <a:xfrm>
                <a:off x="2035" y="2825"/>
                <a:ext cx="2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" name="Line 159"/>
              <p:cNvSpPr>
                <a:spLocks noChangeShapeType="1"/>
              </p:cNvSpPr>
              <p:nvPr/>
            </p:nvSpPr>
            <p:spPr bwMode="auto">
              <a:xfrm>
                <a:off x="2037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" name="Rectangle 160"/>
              <p:cNvSpPr>
                <a:spLocks noChangeArrowheads="1"/>
              </p:cNvSpPr>
              <p:nvPr/>
            </p:nvSpPr>
            <p:spPr bwMode="auto">
              <a:xfrm>
                <a:off x="2037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" name="Rectangle 161"/>
              <p:cNvSpPr>
                <a:spLocks noChangeArrowheads="1"/>
              </p:cNvSpPr>
              <p:nvPr/>
            </p:nvSpPr>
            <p:spPr bwMode="auto">
              <a:xfrm>
                <a:off x="2038" y="2825"/>
                <a:ext cx="3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" name="Line 162"/>
              <p:cNvSpPr>
                <a:spLocks noChangeShapeType="1"/>
              </p:cNvSpPr>
              <p:nvPr/>
            </p:nvSpPr>
            <p:spPr bwMode="auto">
              <a:xfrm>
                <a:off x="2041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" name="Rectangle 163"/>
              <p:cNvSpPr>
                <a:spLocks noChangeArrowheads="1"/>
              </p:cNvSpPr>
              <p:nvPr/>
            </p:nvSpPr>
            <p:spPr bwMode="auto">
              <a:xfrm>
                <a:off x="2047" y="2825"/>
                <a:ext cx="2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" name="Rectangle 164"/>
              <p:cNvSpPr>
                <a:spLocks noChangeArrowheads="1"/>
              </p:cNvSpPr>
              <p:nvPr/>
            </p:nvSpPr>
            <p:spPr bwMode="auto">
              <a:xfrm>
                <a:off x="2050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" name="Rectangle 165"/>
              <p:cNvSpPr>
                <a:spLocks noChangeArrowheads="1"/>
              </p:cNvSpPr>
              <p:nvPr/>
            </p:nvSpPr>
            <p:spPr bwMode="auto">
              <a:xfrm>
                <a:off x="2052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" name="Rectangle 166"/>
              <p:cNvSpPr>
                <a:spLocks noChangeArrowheads="1"/>
              </p:cNvSpPr>
              <p:nvPr/>
            </p:nvSpPr>
            <p:spPr bwMode="auto">
              <a:xfrm>
                <a:off x="2056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" name="Rectangle 167"/>
              <p:cNvSpPr>
                <a:spLocks noChangeArrowheads="1"/>
              </p:cNvSpPr>
              <p:nvPr/>
            </p:nvSpPr>
            <p:spPr bwMode="auto">
              <a:xfrm>
                <a:off x="2060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" name="Rectangle 168"/>
              <p:cNvSpPr>
                <a:spLocks noChangeArrowheads="1"/>
              </p:cNvSpPr>
              <p:nvPr/>
            </p:nvSpPr>
            <p:spPr bwMode="auto">
              <a:xfrm>
                <a:off x="2064" y="2825"/>
                <a:ext cx="3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" name="Rectangle 169"/>
              <p:cNvSpPr>
                <a:spLocks noChangeArrowheads="1"/>
              </p:cNvSpPr>
              <p:nvPr/>
            </p:nvSpPr>
            <p:spPr bwMode="auto">
              <a:xfrm>
                <a:off x="2067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" name="Rectangle 170"/>
              <p:cNvSpPr>
                <a:spLocks noChangeArrowheads="1"/>
              </p:cNvSpPr>
              <p:nvPr/>
            </p:nvSpPr>
            <p:spPr bwMode="auto">
              <a:xfrm>
                <a:off x="2072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" name="Rectangle 171"/>
              <p:cNvSpPr>
                <a:spLocks noChangeArrowheads="1"/>
              </p:cNvSpPr>
              <p:nvPr/>
            </p:nvSpPr>
            <p:spPr bwMode="auto">
              <a:xfrm>
                <a:off x="2076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" name="Rectangle 172"/>
              <p:cNvSpPr>
                <a:spLocks noChangeArrowheads="1"/>
              </p:cNvSpPr>
              <p:nvPr/>
            </p:nvSpPr>
            <p:spPr bwMode="auto">
              <a:xfrm>
                <a:off x="2079" y="2825"/>
                <a:ext cx="3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" name="Line 173"/>
              <p:cNvSpPr>
                <a:spLocks noChangeShapeType="1"/>
              </p:cNvSpPr>
              <p:nvPr/>
            </p:nvSpPr>
            <p:spPr bwMode="auto">
              <a:xfrm>
                <a:off x="2082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" name="Line 174"/>
              <p:cNvSpPr>
                <a:spLocks noChangeShapeType="1"/>
              </p:cNvSpPr>
              <p:nvPr/>
            </p:nvSpPr>
            <p:spPr bwMode="auto">
              <a:xfrm>
                <a:off x="2111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" name="Line 175"/>
              <p:cNvSpPr>
                <a:spLocks noChangeShapeType="1"/>
              </p:cNvSpPr>
              <p:nvPr/>
            </p:nvSpPr>
            <p:spPr bwMode="auto">
              <a:xfrm>
                <a:off x="2140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" name="Rectangle 176"/>
              <p:cNvSpPr>
                <a:spLocks noChangeArrowheads="1"/>
              </p:cNvSpPr>
              <p:nvPr/>
            </p:nvSpPr>
            <p:spPr bwMode="auto">
              <a:xfrm>
                <a:off x="2140" y="2825"/>
                <a:ext cx="3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" name="Rectangle 177"/>
              <p:cNvSpPr>
                <a:spLocks noChangeArrowheads="1"/>
              </p:cNvSpPr>
              <p:nvPr/>
            </p:nvSpPr>
            <p:spPr bwMode="auto">
              <a:xfrm>
                <a:off x="2144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0" name="Rectangle 178"/>
              <p:cNvSpPr>
                <a:spLocks noChangeArrowheads="1"/>
              </p:cNvSpPr>
              <p:nvPr/>
            </p:nvSpPr>
            <p:spPr bwMode="auto">
              <a:xfrm>
                <a:off x="2148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1" name="Rectangle 179"/>
              <p:cNvSpPr>
                <a:spLocks noChangeArrowheads="1"/>
              </p:cNvSpPr>
              <p:nvPr/>
            </p:nvSpPr>
            <p:spPr bwMode="auto">
              <a:xfrm>
                <a:off x="2151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2" name="Rectangle 180"/>
              <p:cNvSpPr>
                <a:spLocks noChangeArrowheads="1"/>
              </p:cNvSpPr>
              <p:nvPr/>
            </p:nvSpPr>
            <p:spPr bwMode="auto">
              <a:xfrm>
                <a:off x="2155" y="2825"/>
                <a:ext cx="3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3" name="Rectangle 181"/>
              <p:cNvSpPr>
                <a:spLocks noChangeArrowheads="1"/>
              </p:cNvSpPr>
              <p:nvPr/>
            </p:nvSpPr>
            <p:spPr bwMode="auto">
              <a:xfrm>
                <a:off x="2158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" name="Rectangle 182"/>
              <p:cNvSpPr>
                <a:spLocks noChangeArrowheads="1"/>
              </p:cNvSpPr>
              <p:nvPr/>
            </p:nvSpPr>
            <p:spPr bwMode="auto">
              <a:xfrm>
                <a:off x="2162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" name="Rectangle 183"/>
              <p:cNvSpPr>
                <a:spLocks noChangeArrowheads="1"/>
              </p:cNvSpPr>
              <p:nvPr/>
            </p:nvSpPr>
            <p:spPr bwMode="auto">
              <a:xfrm>
                <a:off x="2166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" name="Rectangle 184"/>
              <p:cNvSpPr>
                <a:spLocks noChangeArrowheads="1"/>
              </p:cNvSpPr>
              <p:nvPr/>
            </p:nvSpPr>
            <p:spPr bwMode="auto">
              <a:xfrm>
                <a:off x="2170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7" name="Rectangle 185"/>
              <p:cNvSpPr>
                <a:spLocks noChangeArrowheads="1"/>
              </p:cNvSpPr>
              <p:nvPr/>
            </p:nvSpPr>
            <p:spPr bwMode="auto">
              <a:xfrm>
                <a:off x="2173" y="2825"/>
                <a:ext cx="2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" name="Line 186"/>
              <p:cNvSpPr>
                <a:spLocks noChangeShapeType="1"/>
              </p:cNvSpPr>
              <p:nvPr/>
            </p:nvSpPr>
            <p:spPr bwMode="auto">
              <a:xfrm>
                <a:off x="2180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" name="Rectangle 187"/>
              <p:cNvSpPr>
                <a:spLocks noChangeArrowheads="1"/>
              </p:cNvSpPr>
              <p:nvPr/>
            </p:nvSpPr>
            <p:spPr bwMode="auto">
              <a:xfrm>
                <a:off x="2181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" name="Line 188"/>
              <p:cNvSpPr>
                <a:spLocks noChangeShapeType="1"/>
              </p:cNvSpPr>
              <p:nvPr/>
            </p:nvSpPr>
            <p:spPr bwMode="auto">
              <a:xfrm>
                <a:off x="2184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" name="Rectangle 189"/>
              <p:cNvSpPr>
                <a:spLocks noChangeArrowheads="1"/>
              </p:cNvSpPr>
              <p:nvPr/>
            </p:nvSpPr>
            <p:spPr bwMode="auto">
              <a:xfrm>
                <a:off x="2184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2" name="Line 190"/>
              <p:cNvSpPr>
                <a:spLocks noChangeShapeType="1"/>
              </p:cNvSpPr>
              <p:nvPr/>
            </p:nvSpPr>
            <p:spPr bwMode="auto">
              <a:xfrm>
                <a:off x="2185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" name="Rectangle 191"/>
              <p:cNvSpPr>
                <a:spLocks noChangeArrowheads="1"/>
              </p:cNvSpPr>
              <p:nvPr/>
            </p:nvSpPr>
            <p:spPr bwMode="auto">
              <a:xfrm>
                <a:off x="2185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" name="Rectangle 192"/>
              <p:cNvSpPr>
                <a:spLocks noChangeArrowheads="1"/>
              </p:cNvSpPr>
              <p:nvPr/>
            </p:nvSpPr>
            <p:spPr bwMode="auto">
              <a:xfrm>
                <a:off x="2187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" name="Line 193"/>
              <p:cNvSpPr>
                <a:spLocks noChangeShapeType="1"/>
              </p:cNvSpPr>
              <p:nvPr/>
            </p:nvSpPr>
            <p:spPr bwMode="auto">
              <a:xfrm>
                <a:off x="2190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885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" name="Line 194"/>
              <p:cNvSpPr>
                <a:spLocks noChangeShapeType="1"/>
              </p:cNvSpPr>
              <p:nvPr/>
            </p:nvSpPr>
            <p:spPr bwMode="auto">
              <a:xfrm>
                <a:off x="2191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885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" name="Line 195"/>
              <p:cNvSpPr>
                <a:spLocks noChangeShapeType="1"/>
              </p:cNvSpPr>
              <p:nvPr/>
            </p:nvSpPr>
            <p:spPr bwMode="auto">
              <a:xfrm>
                <a:off x="2191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" name="Line 196"/>
              <p:cNvSpPr>
                <a:spLocks noChangeShapeType="1"/>
              </p:cNvSpPr>
              <p:nvPr/>
            </p:nvSpPr>
            <p:spPr bwMode="auto">
              <a:xfrm>
                <a:off x="2191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" name="Rectangle 197"/>
              <p:cNvSpPr>
                <a:spLocks noChangeArrowheads="1"/>
              </p:cNvSpPr>
              <p:nvPr/>
            </p:nvSpPr>
            <p:spPr bwMode="auto">
              <a:xfrm>
                <a:off x="2196" y="2825"/>
                <a:ext cx="2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" name="Rectangle 198"/>
              <p:cNvSpPr>
                <a:spLocks noChangeArrowheads="1"/>
              </p:cNvSpPr>
              <p:nvPr/>
            </p:nvSpPr>
            <p:spPr bwMode="auto">
              <a:xfrm>
                <a:off x="2199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" name="Rectangle 199"/>
              <p:cNvSpPr>
                <a:spLocks noChangeArrowheads="1"/>
              </p:cNvSpPr>
              <p:nvPr/>
            </p:nvSpPr>
            <p:spPr bwMode="auto">
              <a:xfrm>
                <a:off x="2201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" name="Rectangle 200"/>
              <p:cNvSpPr>
                <a:spLocks noChangeArrowheads="1"/>
              </p:cNvSpPr>
              <p:nvPr/>
            </p:nvSpPr>
            <p:spPr bwMode="auto">
              <a:xfrm>
                <a:off x="2205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" name="Rectangle 201"/>
              <p:cNvSpPr>
                <a:spLocks noChangeArrowheads="1"/>
              </p:cNvSpPr>
              <p:nvPr/>
            </p:nvSpPr>
            <p:spPr bwMode="auto">
              <a:xfrm>
                <a:off x="2209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4" name="Rectangle 202"/>
              <p:cNvSpPr>
                <a:spLocks noChangeArrowheads="1"/>
              </p:cNvSpPr>
              <p:nvPr/>
            </p:nvSpPr>
            <p:spPr bwMode="auto">
              <a:xfrm>
                <a:off x="2213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" name="Rectangle 203"/>
              <p:cNvSpPr>
                <a:spLocks noChangeArrowheads="1"/>
              </p:cNvSpPr>
              <p:nvPr/>
            </p:nvSpPr>
            <p:spPr bwMode="auto">
              <a:xfrm>
                <a:off x="2217" y="2825"/>
                <a:ext cx="3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" name="Line 204"/>
              <p:cNvSpPr>
                <a:spLocks noChangeShapeType="1"/>
              </p:cNvSpPr>
              <p:nvPr/>
            </p:nvSpPr>
            <p:spPr bwMode="auto">
              <a:xfrm>
                <a:off x="2222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" name="Rectangle 205"/>
              <p:cNvSpPr>
                <a:spLocks noChangeArrowheads="1"/>
              </p:cNvSpPr>
              <p:nvPr/>
            </p:nvSpPr>
            <p:spPr bwMode="auto">
              <a:xfrm>
                <a:off x="2222" y="2825"/>
                <a:ext cx="4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64" name="Group 407"/>
            <p:cNvGrpSpPr>
              <a:grpSpLocks/>
            </p:cNvGrpSpPr>
            <p:nvPr/>
          </p:nvGrpSpPr>
          <p:grpSpPr bwMode="auto">
            <a:xfrm>
              <a:off x="3535363" y="4484688"/>
              <a:ext cx="1258888" cy="112712"/>
              <a:chOff x="2227" y="2825"/>
              <a:chExt cx="793" cy="71"/>
            </a:xfrm>
          </p:grpSpPr>
          <p:sp>
            <p:nvSpPr>
              <p:cNvPr id="1109" name="Rectangle 207"/>
              <p:cNvSpPr>
                <a:spLocks noChangeArrowheads="1"/>
              </p:cNvSpPr>
              <p:nvPr/>
            </p:nvSpPr>
            <p:spPr bwMode="auto">
              <a:xfrm>
                <a:off x="2227" y="2825"/>
                <a:ext cx="11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Rectangle 208"/>
              <p:cNvSpPr>
                <a:spLocks noChangeArrowheads="1"/>
              </p:cNvSpPr>
              <p:nvPr/>
            </p:nvSpPr>
            <p:spPr bwMode="auto">
              <a:xfrm>
                <a:off x="2239" y="2825"/>
                <a:ext cx="5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Rectangle 209"/>
              <p:cNvSpPr>
                <a:spLocks noChangeArrowheads="1"/>
              </p:cNvSpPr>
              <p:nvPr/>
            </p:nvSpPr>
            <p:spPr bwMode="auto">
              <a:xfrm>
                <a:off x="2246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Line 210"/>
              <p:cNvSpPr>
                <a:spLocks noChangeShapeType="1"/>
              </p:cNvSpPr>
              <p:nvPr/>
            </p:nvSpPr>
            <p:spPr bwMode="auto">
              <a:xfrm>
                <a:off x="2248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Rectangle 211"/>
              <p:cNvSpPr>
                <a:spLocks noChangeArrowheads="1"/>
              </p:cNvSpPr>
              <p:nvPr/>
            </p:nvSpPr>
            <p:spPr bwMode="auto">
              <a:xfrm>
                <a:off x="2248" y="2825"/>
                <a:ext cx="5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Line 212"/>
              <p:cNvSpPr>
                <a:spLocks noChangeShapeType="1"/>
              </p:cNvSpPr>
              <p:nvPr/>
            </p:nvSpPr>
            <p:spPr bwMode="auto">
              <a:xfrm>
                <a:off x="2253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Rectangle 213"/>
              <p:cNvSpPr>
                <a:spLocks noChangeArrowheads="1"/>
              </p:cNvSpPr>
              <p:nvPr/>
            </p:nvSpPr>
            <p:spPr bwMode="auto">
              <a:xfrm>
                <a:off x="2253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Line 214"/>
              <p:cNvSpPr>
                <a:spLocks noChangeShapeType="1"/>
              </p:cNvSpPr>
              <p:nvPr/>
            </p:nvSpPr>
            <p:spPr bwMode="auto">
              <a:xfrm>
                <a:off x="2258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Rectangle 215"/>
              <p:cNvSpPr>
                <a:spLocks noChangeArrowheads="1"/>
              </p:cNvSpPr>
              <p:nvPr/>
            </p:nvSpPr>
            <p:spPr bwMode="auto">
              <a:xfrm>
                <a:off x="2261" y="2825"/>
                <a:ext cx="5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Rectangle 216"/>
              <p:cNvSpPr>
                <a:spLocks noChangeArrowheads="1"/>
              </p:cNvSpPr>
              <p:nvPr/>
            </p:nvSpPr>
            <p:spPr bwMode="auto">
              <a:xfrm>
                <a:off x="2267" y="2825"/>
                <a:ext cx="11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Rectangle 217"/>
              <p:cNvSpPr>
                <a:spLocks noChangeArrowheads="1"/>
              </p:cNvSpPr>
              <p:nvPr/>
            </p:nvSpPr>
            <p:spPr bwMode="auto">
              <a:xfrm>
                <a:off x="2279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Line 218"/>
              <p:cNvSpPr>
                <a:spLocks noChangeShapeType="1"/>
              </p:cNvSpPr>
              <p:nvPr/>
            </p:nvSpPr>
            <p:spPr bwMode="auto">
              <a:xfrm>
                <a:off x="2281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Rectangle 219"/>
              <p:cNvSpPr>
                <a:spLocks noChangeArrowheads="1"/>
              </p:cNvSpPr>
              <p:nvPr/>
            </p:nvSpPr>
            <p:spPr bwMode="auto">
              <a:xfrm>
                <a:off x="2281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Line 220"/>
              <p:cNvSpPr>
                <a:spLocks noChangeShapeType="1"/>
              </p:cNvSpPr>
              <p:nvPr/>
            </p:nvSpPr>
            <p:spPr bwMode="auto">
              <a:xfrm>
                <a:off x="2284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Rectangle 221"/>
              <p:cNvSpPr>
                <a:spLocks noChangeArrowheads="1"/>
              </p:cNvSpPr>
              <p:nvPr/>
            </p:nvSpPr>
            <p:spPr bwMode="auto">
              <a:xfrm>
                <a:off x="2285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Rectangle 222"/>
              <p:cNvSpPr>
                <a:spLocks noChangeArrowheads="1"/>
              </p:cNvSpPr>
              <p:nvPr/>
            </p:nvSpPr>
            <p:spPr bwMode="auto">
              <a:xfrm>
                <a:off x="2289" y="2825"/>
                <a:ext cx="3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Rectangle 223"/>
              <p:cNvSpPr>
                <a:spLocks noChangeArrowheads="1"/>
              </p:cNvSpPr>
              <p:nvPr/>
            </p:nvSpPr>
            <p:spPr bwMode="auto">
              <a:xfrm>
                <a:off x="2292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Rectangle 224"/>
              <p:cNvSpPr>
                <a:spLocks noChangeArrowheads="1"/>
              </p:cNvSpPr>
              <p:nvPr/>
            </p:nvSpPr>
            <p:spPr bwMode="auto">
              <a:xfrm>
                <a:off x="2296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Rectangle 225"/>
              <p:cNvSpPr>
                <a:spLocks noChangeArrowheads="1"/>
              </p:cNvSpPr>
              <p:nvPr/>
            </p:nvSpPr>
            <p:spPr bwMode="auto">
              <a:xfrm>
                <a:off x="2300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Rectangle 226"/>
              <p:cNvSpPr>
                <a:spLocks noChangeArrowheads="1"/>
              </p:cNvSpPr>
              <p:nvPr/>
            </p:nvSpPr>
            <p:spPr bwMode="auto">
              <a:xfrm>
                <a:off x="2304" y="2825"/>
                <a:ext cx="3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Rectangle 227"/>
              <p:cNvSpPr>
                <a:spLocks noChangeArrowheads="1"/>
              </p:cNvSpPr>
              <p:nvPr/>
            </p:nvSpPr>
            <p:spPr bwMode="auto">
              <a:xfrm>
                <a:off x="2307" y="2825"/>
                <a:ext cx="2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Line 228"/>
              <p:cNvSpPr>
                <a:spLocks noChangeShapeType="1"/>
              </p:cNvSpPr>
              <p:nvPr/>
            </p:nvSpPr>
            <p:spPr bwMode="auto">
              <a:xfrm>
                <a:off x="2314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Line 229"/>
              <p:cNvSpPr>
                <a:spLocks noChangeShapeType="1"/>
              </p:cNvSpPr>
              <p:nvPr/>
            </p:nvSpPr>
            <p:spPr bwMode="auto">
              <a:xfrm>
                <a:off x="2314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885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Line 230"/>
              <p:cNvSpPr>
                <a:spLocks noChangeShapeType="1"/>
              </p:cNvSpPr>
              <p:nvPr/>
            </p:nvSpPr>
            <p:spPr bwMode="auto">
              <a:xfrm>
                <a:off x="2315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885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Rectangle 231"/>
              <p:cNvSpPr>
                <a:spLocks noChangeArrowheads="1"/>
              </p:cNvSpPr>
              <p:nvPr/>
            </p:nvSpPr>
            <p:spPr bwMode="auto">
              <a:xfrm>
                <a:off x="2316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Line 232"/>
              <p:cNvSpPr>
                <a:spLocks noChangeShapeType="1"/>
              </p:cNvSpPr>
              <p:nvPr/>
            </p:nvSpPr>
            <p:spPr bwMode="auto">
              <a:xfrm>
                <a:off x="2319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" name="Rectangle 233"/>
              <p:cNvSpPr>
                <a:spLocks noChangeArrowheads="1"/>
              </p:cNvSpPr>
              <p:nvPr/>
            </p:nvSpPr>
            <p:spPr bwMode="auto">
              <a:xfrm>
                <a:off x="2319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" name="Line 234"/>
              <p:cNvSpPr>
                <a:spLocks noChangeShapeType="1"/>
              </p:cNvSpPr>
              <p:nvPr/>
            </p:nvSpPr>
            <p:spPr bwMode="auto">
              <a:xfrm>
                <a:off x="2320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Rectangle 235"/>
              <p:cNvSpPr>
                <a:spLocks noChangeArrowheads="1"/>
              </p:cNvSpPr>
              <p:nvPr/>
            </p:nvSpPr>
            <p:spPr bwMode="auto">
              <a:xfrm>
                <a:off x="2320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8" name="Rectangle 236"/>
              <p:cNvSpPr>
                <a:spLocks noChangeArrowheads="1"/>
              </p:cNvSpPr>
              <p:nvPr/>
            </p:nvSpPr>
            <p:spPr bwMode="auto">
              <a:xfrm>
                <a:off x="2322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" name="Line 237"/>
              <p:cNvSpPr>
                <a:spLocks noChangeShapeType="1"/>
              </p:cNvSpPr>
              <p:nvPr/>
            </p:nvSpPr>
            <p:spPr bwMode="auto">
              <a:xfrm>
                <a:off x="2325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Rectangle 238"/>
              <p:cNvSpPr>
                <a:spLocks noChangeArrowheads="1"/>
              </p:cNvSpPr>
              <p:nvPr/>
            </p:nvSpPr>
            <p:spPr bwMode="auto">
              <a:xfrm>
                <a:off x="2330" y="2825"/>
                <a:ext cx="2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Rectangle 239"/>
              <p:cNvSpPr>
                <a:spLocks noChangeArrowheads="1"/>
              </p:cNvSpPr>
              <p:nvPr/>
            </p:nvSpPr>
            <p:spPr bwMode="auto">
              <a:xfrm>
                <a:off x="2333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Rectangle 240"/>
              <p:cNvSpPr>
                <a:spLocks noChangeArrowheads="1"/>
              </p:cNvSpPr>
              <p:nvPr/>
            </p:nvSpPr>
            <p:spPr bwMode="auto">
              <a:xfrm>
                <a:off x="2335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Rectangle 241"/>
              <p:cNvSpPr>
                <a:spLocks noChangeArrowheads="1"/>
              </p:cNvSpPr>
              <p:nvPr/>
            </p:nvSpPr>
            <p:spPr bwMode="auto">
              <a:xfrm>
                <a:off x="2339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Rectangle 242"/>
              <p:cNvSpPr>
                <a:spLocks noChangeArrowheads="1"/>
              </p:cNvSpPr>
              <p:nvPr/>
            </p:nvSpPr>
            <p:spPr bwMode="auto">
              <a:xfrm>
                <a:off x="2343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Rectangle 243"/>
              <p:cNvSpPr>
                <a:spLocks noChangeArrowheads="1"/>
              </p:cNvSpPr>
              <p:nvPr/>
            </p:nvSpPr>
            <p:spPr bwMode="auto">
              <a:xfrm>
                <a:off x="2347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Rectangle 244"/>
              <p:cNvSpPr>
                <a:spLocks noChangeArrowheads="1"/>
              </p:cNvSpPr>
              <p:nvPr/>
            </p:nvSpPr>
            <p:spPr bwMode="auto">
              <a:xfrm>
                <a:off x="2351" y="2825"/>
                <a:ext cx="3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Rectangle 245"/>
              <p:cNvSpPr>
                <a:spLocks noChangeArrowheads="1"/>
              </p:cNvSpPr>
              <p:nvPr/>
            </p:nvSpPr>
            <p:spPr bwMode="auto">
              <a:xfrm>
                <a:off x="2355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Rectangle 246"/>
              <p:cNvSpPr>
                <a:spLocks noChangeArrowheads="1"/>
              </p:cNvSpPr>
              <p:nvPr/>
            </p:nvSpPr>
            <p:spPr bwMode="auto">
              <a:xfrm>
                <a:off x="2360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Rectangle 247"/>
              <p:cNvSpPr>
                <a:spLocks noChangeArrowheads="1"/>
              </p:cNvSpPr>
              <p:nvPr/>
            </p:nvSpPr>
            <p:spPr bwMode="auto">
              <a:xfrm>
                <a:off x="2362" y="2825"/>
                <a:ext cx="3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Line 248"/>
              <p:cNvSpPr>
                <a:spLocks noChangeShapeType="1"/>
              </p:cNvSpPr>
              <p:nvPr/>
            </p:nvSpPr>
            <p:spPr bwMode="auto">
              <a:xfrm>
                <a:off x="2366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Line 249"/>
              <p:cNvSpPr>
                <a:spLocks noChangeShapeType="1"/>
              </p:cNvSpPr>
              <p:nvPr/>
            </p:nvSpPr>
            <p:spPr bwMode="auto">
              <a:xfrm>
                <a:off x="2394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" name="Line 250"/>
              <p:cNvSpPr>
                <a:spLocks noChangeShapeType="1"/>
              </p:cNvSpPr>
              <p:nvPr/>
            </p:nvSpPr>
            <p:spPr bwMode="auto">
              <a:xfrm>
                <a:off x="2423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Rectangle 251"/>
              <p:cNvSpPr>
                <a:spLocks noChangeArrowheads="1"/>
              </p:cNvSpPr>
              <p:nvPr/>
            </p:nvSpPr>
            <p:spPr bwMode="auto">
              <a:xfrm>
                <a:off x="2423" y="2825"/>
                <a:ext cx="3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Rectangle 252"/>
              <p:cNvSpPr>
                <a:spLocks noChangeArrowheads="1"/>
              </p:cNvSpPr>
              <p:nvPr/>
            </p:nvSpPr>
            <p:spPr bwMode="auto">
              <a:xfrm>
                <a:off x="2428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" name="Rectangle 253"/>
              <p:cNvSpPr>
                <a:spLocks noChangeArrowheads="1"/>
              </p:cNvSpPr>
              <p:nvPr/>
            </p:nvSpPr>
            <p:spPr bwMode="auto">
              <a:xfrm>
                <a:off x="2431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" name="Rectangle 254"/>
              <p:cNvSpPr>
                <a:spLocks noChangeArrowheads="1"/>
              </p:cNvSpPr>
              <p:nvPr/>
            </p:nvSpPr>
            <p:spPr bwMode="auto">
              <a:xfrm>
                <a:off x="2434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" name="Rectangle 255"/>
              <p:cNvSpPr>
                <a:spLocks noChangeArrowheads="1"/>
              </p:cNvSpPr>
              <p:nvPr/>
            </p:nvSpPr>
            <p:spPr bwMode="auto">
              <a:xfrm>
                <a:off x="2438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Rectangle 256"/>
              <p:cNvSpPr>
                <a:spLocks noChangeArrowheads="1"/>
              </p:cNvSpPr>
              <p:nvPr/>
            </p:nvSpPr>
            <p:spPr bwMode="auto">
              <a:xfrm>
                <a:off x="2442" y="2825"/>
                <a:ext cx="3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" name="Rectangle 257"/>
              <p:cNvSpPr>
                <a:spLocks noChangeArrowheads="1"/>
              </p:cNvSpPr>
              <p:nvPr/>
            </p:nvSpPr>
            <p:spPr bwMode="auto">
              <a:xfrm>
                <a:off x="2445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" name="Rectangle 258"/>
              <p:cNvSpPr>
                <a:spLocks noChangeArrowheads="1"/>
              </p:cNvSpPr>
              <p:nvPr/>
            </p:nvSpPr>
            <p:spPr bwMode="auto">
              <a:xfrm>
                <a:off x="2449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Rectangle 259"/>
              <p:cNvSpPr>
                <a:spLocks noChangeArrowheads="1"/>
              </p:cNvSpPr>
              <p:nvPr/>
            </p:nvSpPr>
            <p:spPr bwMode="auto">
              <a:xfrm>
                <a:off x="2454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" name="Rectangle 260"/>
              <p:cNvSpPr>
                <a:spLocks noChangeArrowheads="1"/>
              </p:cNvSpPr>
              <p:nvPr/>
            </p:nvSpPr>
            <p:spPr bwMode="auto">
              <a:xfrm>
                <a:off x="2456" y="2825"/>
                <a:ext cx="2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" name="Line 261"/>
              <p:cNvSpPr>
                <a:spLocks noChangeShapeType="1"/>
              </p:cNvSpPr>
              <p:nvPr/>
            </p:nvSpPr>
            <p:spPr bwMode="auto">
              <a:xfrm>
                <a:off x="2464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" name="Rectangle 262"/>
              <p:cNvSpPr>
                <a:spLocks noChangeArrowheads="1"/>
              </p:cNvSpPr>
              <p:nvPr/>
            </p:nvSpPr>
            <p:spPr bwMode="auto">
              <a:xfrm>
                <a:off x="2464" y="2825"/>
                <a:ext cx="3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Line 263"/>
              <p:cNvSpPr>
                <a:spLocks noChangeShapeType="1"/>
              </p:cNvSpPr>
              <p:nvPr/>
            </p:nvSpPr>
            <p:spPr bwMode="auto">
              <a:xfrm>
                <a:off x="2468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Rectangle 264"/>
              <p:cNvSpPr>
                <a:spLocks noChangeArrowheads="1"/>
              </p:cNvSpPr>
              <p:nvPr/>
            </p:nvSpPr>
            <p:spPr bwMode="auto">
              <a:xfrm>
                <a:off x="2468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" name="Line 265"/>
              <p:cNvSpPr>
                <a:spLocks noChangeShapeType="1"/>
              </p:cNvSpPr>
              <p:nvPr/>
            </p:nvSpPr>
            <p:spPr bwMode="auto">
              <a:xfrm>
                <a:off x="2468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" name="Rectangle 266"/>
              <p:cNvSpPr>
                <a:spLocks noChangeArrowheads="1"/>
              </p:cNvSpPr>
              <p:nvPr/>
            </p:nvSpPr>
            <p:spPr bwMode="auto">
              <a:xfrm>
                <a:off x="2468" y="2825"/>
                <a:ext cx="2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Rectangle 267"/>
              <p:cNvSpPr>
                <a:spLocks noChangeArrowheads="1"/>
              </p:cNvSpPr>
              <p:nvPr/>
            </p:nvSpPr>
            <p:spPr bwMode="auto">
              <a:xfrm>
                <a:off x="2471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Line 268"/>
              <p:cNvSpPr>
                <a:spLocks noChangeShapeType="1"/>
              </p:cNvSpPr>
              <p:nvPr/>
            </p:nvSpPr>
            <p:spPr bwMode="auto">
              <a:xfrm>
                <a:off x="2474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885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Line 269"/>
              <p:cNvSpPr>
                <a:spLocks noChangeShapeType="1"/>
              </p:cNvSpPr>
              <p:nvPr/>
            </p:nvSpPr>
            <p:spPr bwMode="auto">
              <a:xfrm>
                <a:off x="2474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885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Line 270"/>
              <p:cNvSpPr>
                <a:spLocks noChangeShapeType="1"/>
              </p:cNvSpPr>
              <p:nvPr/>
            </p:nvSpPr>
            <p:spPr bwMode="auto">
              <a:xfrm>
                <a:off x="2474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Line 271"/>
              <p:cNvSpPr>
                <a:spLocks noChangeShapeType="1"/>
              </p:cNvSpPr>
              <p:nvPr/>
            </p:nvSpPr>
            <p:spPr bwMode="auto">
              <a:xfrm>
                <a:off x="2475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Rectangle 272"/>
              <p:cNvSpPr>
                <a:spLocks noChangeArrowheads="1"/>
              </p:cNvSpPr>
              <p:nvPr/>
            </p:nvSpPr>
            <p:spPr bwMode="auto">
              <a:xfrm>
                <a:off x="2479" y="2825"/>
                <a:ext cx="2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Rectangle 273"/>
              <p:cNvSpPr>
                <a:spLocks noChangeArrowheads="1"/>
              </p:cNvSpPr>
              <p:nvPr/>
            </p:nvSpPr>
            <p:spPr bwMode="auto">
              <a:xfrm>
                <a:off x="2482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Rectangle 274"/>
              <p:cNvSpPr>
                <a:spLocks noChangeArrowheads="1"/>
              </p:cNvSpPr>
              <p:nvPr/>
            </p:nvSpPr>
            <p:spPr bwMode="auto">
              <a:xfrm>
                <a:off x="2484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Rectangle 275"/>
              <p:cNvSpPr>
                <a:spLocks noChangeArrowheads="1"/>
              </p:cNvSpPr>
              <p:nvPr/>
            </p:nvSpPr>
            <p:spPr bwMode="auto">
              <a:xfrm>
                <a:off x="2488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Rectangle 276"/>
              <p:cNvSpPr>
                <a:spLocks noChangeArrowheads="1"/>
              </p:cNvSpPr>
              <p:nvPr/>
            </p:nvSpPr>
            <p:spPr bwMode="auto">
              <a:xfrm>
                <a:off x="2492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Rectangle 277"/>
              <p:cNvSpPr>
                <a:spLocks noChangeArrowheads="1"/>
              </p:cNvSpPr>
              <p:nvPr/>
            </p:nvSpPr>
            <p:spPr bwMode="auto">
              <a:xfrm>
                <a:off x="2496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Rectangle 278"/>
              <p:cNvSpPr>
                <a:spLocks noChangeArrowheads="1"/>
              </p:cNvSpPr>
              <p:nvPr/>
            </p:nvSpPr>
            <p:spPr bwMode="auto">
              <a:xfrm>
                <a:off x="2500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Line 279"/>
              <p:cNvSpPr>
                <a:spLocks noChangeShapeType="1"/>
              </p:cNvSpPr>
              <p:nvPr/>
            </p:nvSpPr>
            <p:spPr bwMode="auto">
              <a:xfrm>
                <a:off x="2505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Rectangle 280"/>
              <p:cNvSpPr>
                <a:spLocks noChangeArrowheads="1"/>
              </p:cNvSpPr>
              <p:nvPr/>
            </p:nvSpPr>
            <p:spPr bwMode="auto">
              <a:xfrm>
                <a:off x="2505" y="2825"/>
                <a:ext cx="5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" name="Rectangle 281"/>
              <p:cNvSpPr>
                <a:spLocks noChangeArrowheads="1"/>
              </p:cNvSpPr>
              <p:nvPr/>
            </p:nvSpPr>
            <p:spPr bwMode="auto">
              <a:xfrm>
                <a:off x="2511" y="2825"/>
                <a:ext cx="11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" name="Rectangle 282"/>
              <p:cNvSpPr>
                <a:spLocks noChangeArrowheads="1"/>
              </p:cNvSpPr>
              <p:nvPr/>
            </p:nvSpPr>
            <p:spPr bwMode="auto">
              <a:xfrm>
                <a:off x="2523" y="2825"/>
                <a:ext cx="5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Rectangle 283"/>
              <p:cNvSpPr>
                <a:spLocks noChangeArrowheads="1"/>
              </p:cNvSpPr>
              <p:nvPr/>
            </p:nvSpPr>
            <p:spPr bwMode="auto">
              <a:xfrm>
                <a:off x="2530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" name="Line 284"/>
              <p:cNvSpPr>
                <a:spLocks noChangeShapeType="1"/>
              </p:cNvSpPr>
              <p:nvPr/>
            </p:nvSpPr>
            <p:spPr bwMode="auto">
              <a:xfrm>
                <a:off x="2531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Rectangle 285"/>
              <p:cNvSpPr>
                <a:spLocks noChangeArrowheads="1"/>
              </p:cNvSpPr>
              <p:nvPr/>
            </p:nvSpPr>
            <p:spPr bwMode="auto">
              <a:xfrm>
                <a:off x="2532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" name="Line 286"/>
              <p:cNvSpPr>
                <a:spLocks noChangeShapeType="1"/>
              </p:cNvSpPr>
              <p:nvPr/>
            </p:nvSpPr>
            <p:spPr bwMode="auto">
              <a:xfrm>
                <a:off x="2536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" name="Rectangle 287"/>
              <p:cNvSpPr>
                <a:spLocks noChangeArrowheads="1"/>
              </p:cNvSpPr>
              <p:nvPr/>
            </p:nvSpPr>
            <p:spPr bwMode="auto">
              <a:xfrm>
                <a:off x="2536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" name="Line 288"/>
              <p:cNvSpPr>
                <a:spLocks noChangeShapeType="1"/>
              </p:cNvSpPr>
              <p:nvPr/>
            </p:nvSpPr>
            <p:spPr bwMode="auto">
              <a:xfrm>
                <a:off x="2541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Rectangle 289"/>
              <p:cNvSpPr>
                <a:spLocks noChangeArrowheads="1"/>
              </p:cNvSpPr>
              <p:nvPr/>
            </p:nvSpPr>
            <p:spPr bwMode="auto">
              <a:xfrm>
                <a:off x="2544" y="2825"/>
                <a:ext cx="5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Rectangle 290"/>
              <p:cNvSpPr>
                <a:spLocks noChangeArrowheads="1"/>
              </p:cNvSpPr>
              <p:nvPr/>
            </p:nvSpPr>
            <p:spPr bwMode="auto">
              <a:xfrm>
                <a:off x="2550" y="2825"/>
                <a:ext cx="11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" name="Rectangle 291"/>
              <p:cNvSpPr>
                <a:spLocks noChangeArrowheads="1"/>
              </p:cNvSpPr>
              <p:nvPr/>
            </p:nvSpPr>
            <p:spPr bwMode="auto">
              <a:xfrm>
                <a:off x="2562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Line 292"/>
              <p:cNvSpPr>
                <a:spLocks noChangeShapeType="1"/>
              </p:cNvSpPr>
              <p:nvPr/>
            </p:nvSpPr>
            <p:spPr bwMode="auto">
              <a:xfrm>
                <a:off x="2564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Rectangle 293"/>
              <p:cNvSpPr>
                <a:spLocks noChangeArrowheads="1"/>
              </p:cNvSpPr>
              <p:nvPr/>
            </p:nvSpPr>
            <p:spPr bwMode="auto">
              <a:xfrm>
                <a:off x="2564" y="2825"/>
                <a:ext cx="3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Line 294"/>
              <p:cNvSpPr>
                <a:spLocks noChangeShapeType="1"/>
              </p:cNvSpPr>
              <p:nvPr/>
            </p:nvSpPr>
            <p:spPr bwMode="auto">
              <a:xfrm>
                <a:off x="2567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" name="Rectangle 295"/>
              <p:cNvSpPr>
                <a:spLocks noChangeArrowheads="1"/>
              </p:cNvSpPr>
              <p:nvPr/>
            </p:nvSpPr>
            <p:spPr bwMode="auto">
              <a:xfrm>
                <a:off x="2568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" name="Rectangle 296"/>
              <p:cNvSpPr>
                <a:spLocks noChangeArrowheads="1"/>
              </p:cNvSpPr>
              <p:nvPr/>
            </p:nvSpPr>
            <p:spPr bwMode="auto">
              <a:xfrm>
                <a:off x="2572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" name="Rectangle 297"/>
              <p:cNvSpPr>
                <a:spLocks noChangeArrowheads="1"/>
              </p:cNvSpPr>
              <p:nvPr/>
            </p:nvSpPr>
            <p:spPr bwMode="auto">
              <a:xfrm>
                <a:off x="2576" y="2825"/>
                <a:ext cx="3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" name="Rectangle 298"/>
              <p:cNvSpPr>
                <a:spLocks noChangeArrowheads="1"/>
              </p:cNvSpPr>
              <p:nvPr/>
            </p:nvSpPr>
            <p:spPr bwMode="auto">
              <a:xfrm>
                <a:off x="2579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" name="Rectangle 299"/>
              <p:cNvSpPr>
                <a:spLocks noChangeArrowheads="1"/>
              </p:cNvSpPr>
              <p:nvPr/>
            </p:nvSpPr>
            <p:spPr bwMode="auto">
              <a:xfrm>
                <a:off x="2583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" name="Rectangle 300"/>
              <p:cNvSpPr>
                <a:spLocks noChangeArrowheads="1"/>
              </p:cNvSpPr>
              <p:nvPr/>
            </p:nvSpPr>
            <p:spPr bwMode="auto">
              <a:xfrm>
                <a:off x="2588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" name="Rectangle 301"/>
              <p:cNvSpPr>
                <a:spLocks noChangeArrowheads="1"/>
              </p:cNvSpPr>
              <p:nvPr/>
            </p:nvSpPr>
            <p:spPr bwMode="auto">
              <a:xfrm>
                <a:off x="2591" y="2825"/>
                <a:ext cx="2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" name="Line 302"/>
              <p:cNvSpPr>
                <a:spLocks noChangeShapeType="1"/>
              </p:cNvSpPr>
              <p:nvPr/>
            </p:nvSpPr>
            <p:spPr bwMode="auto">
              <a:xfrm>
                <a:off x="2597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" name="Line 303"/>
              <p:cNvSpPr>
                <a:spLocks noChangeShapeType="1"/>
              </p:cNvSpPr>
              <p:nvPr/>
            </p:nvSpPr>
            <p:spPr bwMode="auto">
              <a:xfrm>
                <a:off x="2598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885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" name="Line 304"/>
              <p:cNvSpPr>
                <a:spLocks noChangeShapeType="1"/>
              </p:cNvSpPr>
              <p:nvPr/>
            </p:nvSpPr>
            <p:spPr bwMode="auto">
              <a:xfrm>
                <a:off x="2598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885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" name="Rectangle 305"/>
              <p:cNvSpPr>
                <a:spLocks noChangeArrowheads="1"/>
              </p:cNvSpPr>
              <p:nvPr/>
            </p:nvSpPr>
            <p:spPr bwMode="auto">
              <a:xfrm>
                <a:off x="2599" y="2825"/>
                <a:ext cx="3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" name="Line 306"/>
              <p:cNvSpPr>
                <a:spLocks noChangeShapeType="1"/>
              </p:cNvSpPr>
              <p:nvPr/>
            </p:nvSpPr>
            <p:spPr bwMode="auto">
              <a:xfrm>
                <a:off x="2602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" name="Rectangle 307"/>
              <p:cNvSpPr>
                <a:spLocks noChangeArrowheads="1"/>
              </p:cNvSpPr>
              <p:nvPr/>
            </p:nvSpPr>
            <p:spPr bwMode="auto">
              <a:xfrm>
                <a:off x="2602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" name="Line 308"/>
              <p:cNvSpPr>
                <a:spLocks noChangeShapeType="1"/>
              </p:cNvSpPr>
              <p:nvPr/>
            </p:nvSpPr>
            <p:spPr bwMode="auto">
              <a:xfrm>
                <a:off x="2603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" name="Rectangle 309"/>
              <p:cNvSpPr>
                <a:spLocks noChangeArrowheads="1"/>
              </p:cNvSpPr>
              <p:nvPr/>
            </p:nvSpPr>
            <p:spPr bwMode="auto">
              <a:xfrm>
                <a:off x="2603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" name="Rectangle 310"/>
              <p:cNvSpPr>
                <a:spLocks noChangeArrowheads="1"/>
              </p:cNvSpPr>
              <p:nvPr/>
            </p:nvSpPr>
            <p:spPr bwMode="auto">
              <a:xfrm>
                <a:off x="2605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" name="Line 311"/>
              <p:cNvSpPr>
                <a:spLocks noChangeShapeType="1"/>
              </p:cNvSpPr>
              <p:nvPr/>
            </p:nvSpPr>
            <p:spPr bwMode="auto">
              <a:xfrm>
                <a:off x="2608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" name="Rectangle 312"/>
              <p:cNvSpPr>
                <a:spLocks noChangeArrowheads="1"/>
              </p:cNvSpPr>
              <p:nvPr/>
            </p:nvSpPr>
            <p:spPr bwMode="auto">
              <a:xfrm>
                <a:off x="2614" y="2825"/>
                <a:ext cx="2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" name="Rectangle 313"/>
              <p:cNvSpPr>
                <a:spLocks noChangeArrowheads="1"/>
              </p:cNvSpPr>
              <p:nvPr/>
            </p:nvSpPr>
            <p:spPr bwMode="auto">
              <a:xfrm>
                <a:off x="2617" y="2825"/>
                <a:ext cx="1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" name="Rectangle 314"/>
              <p:cNvSpPr>
                <a:spLocks noChangeArrowheads="1"/>
              </p:cNvSpPr>
              <p:nvPr/>
            </p:nvSpPr>
            <p:spPr bwMode="auto">
              <a:xfrm>
                <a:off x="2619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" name="Rectangle 315"/>
              <p:cNvSpPr>
                <a:spLocks noChangeArrowheads="1"/>
              </p:cNvSpPr>
              <p:nvPr/>
            </p:nvSpPr>
            <p:spPr bwMode="auto">
              <a:xfrm>
                <a:off x="2623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" name="Rectangle 316"/>
              <p:cNvSpPr>
                <a:spLocks noChangeArrowheads="1"/>
              </p:cNvSpPr>
              <p:nvPr/>
            </p:nvSpPr>
            <p:spPr bwMode="auto">
              <a:xfrm>
                <a:off x="2627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" name="Rectangle 317"/>
              <p:cNvSpPr>
                <a:spLocks noChangeArrowheads="1"/>
              </p:cNvSpPr>
              <p:nvPr/>
            </p:nvSpPr>
            <p:spPr bwMode="auto">
              <a:xfrm>
                <a:off x="2631" y="2825"/>
                <a:ext cx="3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" name="Rectangle 318"/>
              <p:cNvSpPr>
                <a:spLocks noChangeArrowheads="1"/>
              </p:cNvSpPr>
              <p:nvPr/>
            </p:nvSpPr>
            <p:spPr bwMode="auto">
              <a:xfrm>
                <a:off x="2634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" name="Rectangle 319"/>
              <p:cNvSpPr>
                <a:spLocks noChangeArrowheads="1"/>
              </p:cNvSpPr>
              <p:nvPr/>
            </p:nvSpPr>
            <p:spPr bwMode="auto">
              <a:xfrm>
                <a:off x="2639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" name="Rectangle 320"/>
              <p:cNvSpPr>
                <a:spLocks noChangeArrowheads="1"/>
              </p:cNvSpPr>
              <p:nvPr/>
            </p:nvSpPr>
            <p:spPr bwMode="auto">
              <a:xfrm>
                <a:off x="2643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" name="Rectangle 321"/>
              <p:cNvSpPr>
                <a:spLocks noChangeArrowheads="1"/>
              </p:cNvSpPr>
              <p:nvPr/>
            </p:nvSpPr>
            <p:spPr bwMode="auto">
              <a:xfrm>
                <a:off x="2646" y="2825"/>
                <a:ext cx="3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" name="Line 322"/>
              <p:cNvSpPr>
                <a:spLocks noChangeShapeType="1"/>
              </p:cNvSpPr>
              <p:nvPr/>
            </p:nvSpPr>
            <p:spPr bwMode="auto">
              <a:xfrm>
                <a:off x="2649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" name="Line 323"/>
              <p:cNvSpPr>
                <a:spLocks noChangeShapeType="1"/>
              </p:cNvSpPr>
              <p:nvPr/>
            </p:nvSpPr>
            <p:spPr bwMode="auto">
              <a:xfrm>
                <a:off x="2678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" name="Line 324"/>
              <p:cNvSpPr>
                <a:spLocks noChangeShapeType="1"/>
              </p:cNvSpPr>
              <p:nvPr/>
            </p:nvSpPr>
            <p:spPr bwMode="auto">
              <a:xfrm>
                <a:off x="2706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" name="Rectangle 325"/>
              <p:cNvSpPr>
                <a:spLocks noChangeArrowheads="1"/>
              </p:cNvSpPr>
              <p:nvPr/>
            </p:nvSpPr>
            <p:spPr bwMode="auto">
              <a:xfrm>
                <a:off x="2707" y="2825"/>
                <a:ext cx="3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" name="Rectangle 326"/>
              <p:cNvSpPr>
                <a:spLocks noChangeArrowheads="1"/>
              </p:cNvSpPr>
              <p:nvPr/>
            </p:nvSpPr>
            <p:spPr bwMode="auto">
              <a:xfrm>
                <a:off x="2711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" name="Rectangle 327"/>
              <p:cNvSpPr>
                <a:spLocks noChangeArrowheads="1"/>
              </p:cNvSpPr>
              <p:nvPr/>
            </p:nvSpPr>
            <p:spPr bwMode="auto">
              <a:xfrm>
                <a:off x="2715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" name="Rectangle 328"/>
              <p:cNvSpPr>
                <a:spLocks noChangeArrowheads="1"/>
              </p:cNvSpPr>
              <p:nvPr/>
            </p:nvSpPr>
            <p:spPr bwMode="auto">
              <a:xfrm>
                <a:off x="2718" y="2825"/>
                <a:ext cx="3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" name="Rectangle 329"/>
              <p:cNvSpPr>
                <a:spLocks noChangeArrowheads="1"/>
              </p:cNvSpPr>
              <p:nvPr/>
            </p:nvSpPr>
            <p:spPr bwMode="auto">
              <a:xfrm>
                <a:off x="2721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" name="Rectangle 330"/>
              <p:cNvSpPr>
                <a:spLocks noChangeArrowheads="1"/>
              </p:cNvSpPr>
              <p:nvPr/>
            </p:nvSpPr>
            <p:spPr bwMode="auto">
              <a:xfrm>
                <a:off x="2725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Rectangle 331"/>
              <p:cNvSpPr>
                <a:spLocks noChangeArrowheads="1"/>
              </p:cNvSpPr>
              <p:nvPr/>
            </p:nvSpPr>
            <p:spPr bwMode="auto">
              <a:xfrm>
                <a:off x="2729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Rectangle 332"/>
              <p:cNvSpPr>
                <a:spLocks noChangeArrowheads="1"/>
              </p:cNvSpPr>
              <p:nvPr/>
            </p:nvSpPr>
            <p:spPr bwMode="auto">
              <a:xfrm>
                <a:off x="2733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Rectangle 333"/>
              <p:cNvSpPr>
                <a:spLocks noChangeArrowheads="1"/>
              </p:cNvSpPr>
              <p:nvPr/>
            </p:nvSpPr>
            <p:spPr bwMode="auto">
              <a:xfrm>
                <a:off x="2737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Rectangle 334"/>
              <p:cNvSpPr>
                <a:spLocks noChangeArrowheads="1"/>
              </p:cNvSpPr>
              <p:nvPr/>
            </p:nvSpPr>
            <p:spPr bwMode="auto">
              <a:xfrm>
                <a:off x="2740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Line 335"/>
              <p:cNvSpPr>
                <a:spLocks noChangeShapeType="1"/>
              </p:cNvSpPr>
              <p:nvPr/>
            </p:nvSpPr>
            <p:spPr bwMode="auto">
              <a:xfrm>
                <a:off x="2747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Rectangle 336"/>
              <p:cNvSpPr>
                <a:spLocks noChangeArrowheads="1"/>
              </p:cNvSpPr>
              <p:nvPr/>
            </p:nvSpPr>
            <p:spPr bwMode="auto">
              <a:xfrm>
                <a:off x="2748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Line 337"/>
              <p:cNvSpPr>
                <a:spLocks noChangeShapeType="1"/>
              </p:cNvSpPr>
              <p:nvPr/>
            </p:nvSpPr>
            <p:spPr bwMode="auto">
              <a:xfrm>
                <a:off x="2751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" name="Rectangle 338"/>
              <p:cNvSpPr>
                <a:spLocks noChangeArrowheads="1"/>
              </p:cNvSpPr>
              <p:nvPr/>
            </p:nvSpPr>
            <p:spPr bwMode="auto">
              <a:xfrm>
                <a:off x="2751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Line 339"/>
              <p:cNvSpPr>
                <a:spLocks noChangeShapeType="1"/>
              </p:cNvSpPr>
              <p:nvPr/>
            </p:nvSpPr>
            <p:spPr bwMode="auto">
              <a:xfrm>
                <a:off x="2752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" name="Rectangle 340"/>
              <p:cNvSpPr>
                <a:spLocks noChangeArrowheads="1"/>
              </p:cNvSpPr>
              <p:nvPr/>
            </p:nvSpPr>
            <p:spPr bwMode="auto">
              <a:xfrm>
                <a:off x="2752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" name="Rectangle 341"/>
              <p:cNvSpPr>
                <a:spLocks noChangeArrowheads="1"/>
              </p:cNvSpPr>
              <p:nvPr/>
            </p:nvSpPr>
            <p:spPr bwMode="auto">
              <a:xfrm>
                <a:off x="2754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Line 342"/>
              <p:cNvSpPr>
                <a:spLocks noChangeShapeType="1"/>
              </p:cNvSpPr>
              <p:nvPr/>
            </p:nvSpPr>
            <p:spPr bwMode="auto">
              <a:xfrm>
                <a:off x="2757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885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" name="Line 343"/>
              <p:cNvSpPr>
                <a:spLocks noChangeShapeType="1"/>
              </p:cNvSpPr>
              <p:nvPr/>
            </p:nvSpPr>
            <p:spPr bwMode="auto">
              <a:xfrm>
                <a:off x="2757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885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Line 344"/>
              <p:cNvSpPr>
                <a:spLocks noChangeShapeType="1"/>
              </p:cNvSpPr>
              <p:nvPr/>
            </p:nvSpPr>
            <p:spPr bwMode="auto">
              <a:xfrm>
                <a:off x="2758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Line 345"/>
              <p:cNvSpPr>
                <a:spLocks noChangeShapeType="1"/>
              </p:cNvSpPr>
              <p:nvPr/>
            </p:nvSpPr>
            <p:spPr bwMode="auto">
              <a:xfrm>
                <a:off x="2758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Rectangle 346"/>
              <p:cNvSpPr>
                <a:spLocks noChangeArrowheads="1"/>
              </p:cNvSpPr>
              <p:nvPr/>
            </p:nvSpPr>
            <p:spPr bwMode="auto">
              <a:xfrm>
                <a:off x="2763" y="2825"/>
                <a:ext cx="2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" name="Rectangle 347"/>
              <p:cNvSpPr>
                <a:spLocks noChangeArrowheads="1"/>
              </p:cNvSpPr>
              <p:nvPr/>
            </p:nvSpPr>
            <p:spPr bwMode="auto">
              <a:xfrm>
                <a:off x="2765" y="2825"/>
                <a:ext cx="3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" name="Rectangle 348"/>
              <p:cNvSpPr>
                <a:spLocks noChangeArrowheads="1"/>
              </p:cNvSpPr>
              <p:nvPr/>
            </p:nvSpPr>
            <p:spPr bwMode="auto">
              <a:xfrm>
                <a:off x="2768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" name="Rectangle 349"/>
              <p:cNvSpPr>
                <a:spLocks noChangeArrowheads="1"/>
              </p:cNvSpPr>
              <p:nvPr/>
            </p:nvSpPr>
            <p:spPr bwMode="auto">
              <a:xfrm>
                <a:off x="2772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" name="Rectangle 350"/>
              <p:cNvSpPr>
                <a:spLocks noChangeArrowheads="1"/>
              </p:cNvSpPr>
              <p:nvPr/>
            </p:nvSpPr>
            <p:spPr bwMode="auto">
              <a:xfrm>
                <a:off x="2776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" name="Rectangle 351"/>
              <p:cNvSpPr>
                <a:spLocks noChangeArrowheads="1"/>
              </p:cNvSpPr>
              <p:nvPr/>
            </p:nvSpPr>
            <p:spPr bwMode="auto">
              <a:xfrm>
                <a:off x="2780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" name="Rectangle 352"/>
              <p:cNvSpPr>
                <a:spLocks noChangeArrowheads="1"/>
              </p:cNvSpPr>
              <p:nvPr/>
            </p:nvSpPr>
            <p:spPr bwMode="auto">
              <a:xfrm>
                <a:off x="2784" y="2825"/>
                <a:ext cx="3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" name="Line 353"/>
              <p:cNvSpPr>
                <a:spLocks noChangeShapeType="1"/>
              </p:cNvSpPr>
              <p:nvPr/>
            </p:nvSpPr>
            <p:spPr bwMode="auto">
              <a:xfrm>
                <a:off x="2788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" name="Rectangle 354"/>
              <p:cNvSpPr>
                <a:spLocks noChangeArrowheads="1"/>
              </p:cNvSpPr>
              <p:nvPr/>
            </p:nvSpPr>
            <p:spPr bwMode="auto">
              <a:xfrm>
                <a:off x="2789" y="2825"/>
                <a:ext cx="4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" name="Rectangle 355"/>
              <p:cNvSpPr>
                <a:spLocks noChangeArrowheads="1"/>
              </p:cNvSpPr>
              <p:nvPr/>
            </p:nvSpPr>
            <p:spPr bwMode="auto">
              <a:xfrm>
                <a:off x="2794" y="2825"/>
                <a:ext cx="11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" name="Rectangle 356"/>
              <p:cNvSpPr>
                <a:spLocks noChangeArrowheads="1"/>
              </p:cNvSpPr>
              <p:nvPr/>
            </p:nvSpPr>
            <p:spPr bwMode="auto">
              <a:xfrm>
                <a:off x="2806" y="2825"/>
                <a:ext cx="5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" name="Rectangle 357"/>
              <p:cNvSpPr>
                <a:spLocks noChangeArrowheads="1"/>
              </p:cNvSpPr>
              <p:nvPr/>
            </p:nvSpPr>
            <p:spPr bwMode="auto">
              <a:xfrm>
                <a:off x="2813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" name="Line 358"/>
              <p:cNvSpPr>
                <a:spLocks noChangeShapeType="1"/>
              </p:cNvSpPr>
              <p:nvPr/>
            </p:nvSpPr>
            <p:spPr bwMode="auto">
              <a:xfrm>
                <a:off x="2815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" name="Rectangle 359"/>
              <p:cNvSpPr>
                <a:spLocks noChangeArrowheads="1"/>
              </p:cNvSpPr>
              <p:nvPr/>
            </p:nvSpPr>
            <p:spPr bwMode="auto">
              <a:xfrm>
                <a:off x="2815" y="2825"/>
                <a:ext cx="5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" name="Line 360"/>
              <p:cNvSpPr>
                <a:spLocks noChangeShapeType="1"/>
              </p:cNvSpPr>
              <p:nvPr/>
            </p:nvSpPr>
            <p:spPr bwMode="auto">
              <a:xfrm>
                <a:off x="2820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" name="Rectangle 361"/>
              <p:cNvSpPr>
                <a:spLocks noChangeArrowheads="1"/>
              </p:cNvSpPr>
              <p:nvPr/>
            </p:nvSpPr>
            <p:spPr bwMode="auto">
              <a:xfrm>
                <a:off x="2820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" name="Line 362"/>
              <p:cNvSpPr>
                <a:spLocks noChangeShapeType="1"/>
              </p:cNvSpPr>
              <p:nvPr/>
            </p:nvSpPr>
            <p:spPr bwMode="auto">
              <a:xfrm>
                <a:off x="2825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" name="Rectangle 363"/>
              <p:cNvSpPr>
                <a:spLocks noChangeArrowheads="1"/>
              </p:cNvSpPr>
              <p:nvPr/>
            </p:nvSpPr>
            <p:spPr bwMode="auto">
              <a:xfrm>
                <a:off x="2828" y="2825"/>
                <a:ext cx="5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" name="Rectangle 364"/>
              <p:cNvSpPr>
                <a:spLocks noChangeArrowheads="1"/>
              </p:cNvSpPr>
              <p:nvPr/>
            </p:nvSpPr>
            <p:spPr bwMode="auto">
              <a:xfrm>
                <a:off x="2834" y="2825"/>
                <a:ext cx="11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" name="Rectangle 365"/>
              <p:cNvSpPr>
                <a:spLocks noChangeArrowheads="1"/>
              </p:cNvSpPr>
              <p:nvPr/>
            </p:nvSpPr>
            <p:spPr bwMode="auto">
              <a:xfrm>
                <a:off x="2846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" name="Line 366"/>
              <p:cNvSpPr>
                <a:spLocks noChangeShapeType="1"/>
              </p:cNvSpPr>
              <p:nvPr/>
            </p:nvSpPr>
            <p:spPr bwMode="auto">
              <a:xfrm>
                <a:off x="2848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" name="Rectangle 367"/>
              <p:cNvSpPr>
                <a:spLocks noChangeArrowheads="1"/>
              </p:cNvSpPr>
              <p:nvPr/>
            </p:nvSpPr>
            <p:spPr bwMode="auto">
              <a:xfrm>
                <a:off x="2848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" name="Line 368"/>
              <p:cNvSpPr>
                <a:spLocks noChangeShapeType="1"/>
              </p:cNvSpPr>
              <p:nvPr/>
            </p:nvSpPr>
            <p:spPr bwMode="auto">
              <a:xfrm>
                <a:off x="2851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" name="Rectangle 369"/>
              <p:cNvSpPr>
                <a:spLocks noChangeArrowheads="1"/>
              </p:cNvSpPr>
              <p:nvPr/>
            </p:nvSpPr>
            <p:spPr bwMode="auto">
              <a:xfrm>
                <a:off x="2852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" name="Rectangle 370"/>
              <p:cNvSpPr>
                <a:spLocks noChangeArrowheads="1"/>
              </p:cNvSpPr>
              <p:nvPr/>
            </p:nvSpPr>
            <p:spPr bwMode="auto">
              <a:xfrm>
                <a:off x="2856" y="2825"/>
                <a:ext cx="3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" name="Rectangle 371"/>
              <p:cNvSpPr>
                <a:spLocks noChangeArrowheads="1"/>
              </p:cNvSpPr>
              <p:nvPr/>
            </p:nvSpPr>
            <p:spPr bwMode="auto">
              <a:xfrm>
                <a:off x="2859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" name="Rectangle 372"/>
              <p:cNvSpPr>
                <a:spLocks noChangeArrowheads="1"/>
              </p:cNvSpPr>
              <p:nvPr/>
            </p:nvSpPr>
            <p:spPr bwMode="auto">
              <a:xfrm>
                <a:off x="2863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" name="Rectangle 373"/>
              <p:cNvSpPr>
                <a:spLocks noChangeArrowheads="1"/>
              </p:cNvSpPr>
              <p:nvPr/>
            </p:nvSpPr>
            <p:spPr bwMode="auto">
              <a:xfrm>
                <a:off x="2867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" name="Rectangle 374"/>
              <p:cNvSpPr>
                <a:spLocks noChangeArrowheads="1"/>
              </p:cNvSpPr>
              <p:nvPr/>
            </p:nvSpPr>
            <p:spPr bwMode="auto">
              <a:xfrm>
                <a:off x="2871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" name="Rectangle 375"/>
              <p:cNvSpPr>
                <a:spLocks noChangeArrowheads="1"/>
              </p:cNvSpPr>
              <p:nvPr/>
            </p:nvSpPr>
            <p:spPr bwMode="auto">
              <a:xfrm>
                <a:off x="2874" y="2825"/>
                <a:ext cx="2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" name="Line 376"/>
              <p:cNvSpPr>
                <a:spLocks noChangeShapeType="1"/>
              </p:cNvSpPr>
              <p:nvPr/>
            </p:nvSpPr>
            <p:spPr bwMode="auto">
              <a:xfrm>
                <a:off x="2880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" name="Line 377"/>
              <p:cNvSpPr>
                <a:spLocks noChangeShapeType="1"/>
              </p:cNvSpPr>
              <p:nvPr/>
            </p:nvSpPr>
            <p:spPr bwMode="auto">
              <a:xfrm>
                <a:off x="2881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885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" name="Line 378"/>
              <p:cNvSpPr>
                <a:spLocks noChangeShapeType="1"/>
              </p:cNvSpPr>
              <p:nvPr/>
            </p:nvSpPr>
            <p:spPr bwMode="auto">
              <a:xfrm>
                <a:off x="2882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885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" name="Rectangle 379"/>
              <p:cNvSpPr>
                <a:spLocks noChangeArrowheads="1"/>
              </p:cNvSpPr>
              <p:nvPr/>
            </p:nvSpPr>
            <p:spPr bwMode="auto">
              <a:xfrm>
                <a:off x="2883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" name="Line 380"/>
              <p:cNvSpPr>
                <a:spLocks noChangeShapeType="1"/>
              </p:cNvSpPr>
              <p:nvPr/>
            </p:nvSpPr>
            <p:spPr bwMode="auto">
              <a:xfrm>
                <a:off x="2886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" name="Rectangle 381"/>
              <p:cNvSpPr>
                <a:spLocks noChangeArrowheads="1"/>
              </p:cNvSpPr>
              <p:nvPr/>
            </p:nvSpPr>
            <p:spPr bwMode="auto">
              <a:xfrm>
                <a:off x="2886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" name="Line 382"/>
              <p:cNvSpPr>
                <a:spLocks noChangeShapeType="1"/>
              </p:cNvSpPr>
              <p:nvPr/>
            </p:nvSpPr>
            <p:spPr bwMode="auto">
              <a:xfrm>
                <a:off x="2887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" name="Rectangle 383"/>
              <p:cNvSpPr>
                <a:spLocks noChangeArrowheads="1"/>
              </p:cNvSpPr>
              <p:nvPr/>
            </p:nvSpPr>
            <p:spPr bwMode="auto">
              <a:xfrm>
                <a:off x="2887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" name="Rectangle 384"/>
              <p:cNvSpPr>
                <a:spLocks noChangeArrowheads="1"/>
              </p:cNvSpPr>
              <p:nvPr/>
            </p:nvSpPr>
            <p:spPr bwMode="auto">
              <a:xfrm>
                <a:off x="2888" y="2825"/>
                <a:ext cx="3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" name="Line 385"/>
              <p:cNvSpPr>
                <a:spLocks noChangeShapeType="1"/>
              </p:cNvSpPr>
              <p:nvPr/>
            </p:nvSpPr>
            <p:spPr bwMode="auto">
              <a:xfrm>
                <a:off x="2892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" name="Rectangle 386"/>
              <p:cNvSpPr>
                <a:spLocks noChangeArrowheads="1"/>
              </p:cNvSpPr>
              <p:nvPr/>
            </p:nvSpPr>
            <p:spPr bwMode="auto">
              <a:xfrm>
                <a:off x="2897" y="2825"/>
                <a:ext cx="2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" name="Rectangle 387"/>
              <p:cNvSpPr>
                <a:spLocks noChangeArrowheads="1"/>
              </p:cNvSpPr>
              <p:nvPr/>
            </p:nvSpPr>
            <p:spPr bwMode="auto">
              <a:xfrm>
                <a:off x="2900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" name="Rectangle 388"/>
              <p:cNvSpPr>
                <a:spLocks noChangeArrowheads="1"/>
              </p:cNvSpPr>
              <p:nvPr/>
            </p:nvSpPr>
            <p:spPr bwMode="auto">
              <a:xfrm>
                <a:off x="2902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" name="Rectangle 389"/>
              <p:cNvSpPr>
                <a:spLocks noChangeArrowheads="1"/>
              </p:cNvSpPr>
              <p:nvPr/>
            </p:nvSpPr>
            <p:spPr bwMode="auto">
              <a:xfrm>
                <a:off x="2906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" name="Rectangle 390"/>
              <p:cNvSpPr>
                <a:spLocks noChangeArrowheads="1"/>
              </p:cNvSpPr>
              <p:nvPr/>
            </p:nvSpPr>
            <p:spPr bwMode="auto">
              <a:xfrm>
                <a:off x="2910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" name="Rectangle 391"/>
              <p:cNvSpPr>
                <a:spLocks noChangeArrowheads="1"/>
              </p:cNvSpPr>
              <p:nvPr/>
            </p:nvSpPr>
            <p:spPr bwMode="auto">
              <a:xfrm>
                <a:off x="2914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" name="Rectangle 392"/>
              <p:cNvSpPr>
                <a:spLocks noChangeArrowheads="1"/>
              </p:cNvSpPr>
              <p:nvPr/>
            </p:nvSpPr>
            <p:spPr bwMode="auto">
              <a:xfrm>
                <a:off x="2918" y="2825"/>
                <a:ext cx="3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" name="Rectangle 393"/>
              <p:cNvSpPr>
                <a:spLocks noChangeArrowheads="1"/>
              </p:cNvSpPr>
              <p:nvPr/>
            </p:nvSpPr>
            <p:spPr bwMode="auto">
              <a:xfrm>
                <a:off x="2922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" name="Rectangle 394"/>
              <p:cNvSpPr>
                <a:spLocks noChangeArrowheads="1"/>
              </p:cNvSpPr>
              <p:nvPr/>
            </p:nvSpPr>
            <p:spPr bwMode="auto">
              <a:xfrm>
                <a:off x="2927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" name="Rectangle 395"/>
              <p:cNvSpPr>
                <a:spLocks noChangeArrowheads="1"/>
              </p:cNvSpPr>
              <p:nvPr/>
            </p:nvSpPr>
            <p:spPr bwMode="auto">
              <a:xfrm>
                <a:off x="2929" y="2825"/>
                <a:ext cx="3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" name="Line 396"/>
              <p:cNvSpPr>
                <a:spLocks noChangeShapeType="1"/>
              </p:cNvSpPr>
              <p:nvPr/>
            </p:nvSpPr>
            <p:spPr bwMode="auto">
              <a:xfrm>
                <a:off x="2933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" name="Line 397"/>
              <p:cNvSpPr>
                <a:spLocks noChangeShapeType="1"/>
              </p:cNvSpPr>
              <p:nvPr/>
            </p:nvSpPr>
            <p:spPr bwMode="auto">
              <a:xfrm>
                <a:off x="2961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" name="Line 398"/>
              <p:cNvSpPr>
                <a:spLocks noChangeShapeType="1"/>
              </p:cNvSpPr>
              <p:nvPr/>
            </p:nvSpPr>
            <p:spPr bwMode="auto">
              <a:xfrm>
                <a:off x="2990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" name="Rectangle 399"/>
              <p:cNvSpPr>
                <a:spLocks noChangeArrowheads="1"/>
              </p:cNvSpPr>
              <p:nvPr/>
            </p:nvSpPr>
            <p:spPr bwMode="auto">
              <a:xfrm>
                <a:off x="2990" y="2825"/>
                <a:ext cx="3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" name="Rectangle 400"/>
              <p:cNvSpPr>
                <a:spLocks noChangeArrowheads="1"/>
              </p:cNvSpPr>
              <p:nvPr/>
            </p:nvSpPr>
            <p:spPr bwMode="auto">
              <a:xfrm>
                <a:off x="2995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" name="Rectangle 401"/>
              <p:cNvSpPr>
                <a:spLocks noChangeArrowheads="1"/>
              </p:cNvSpPr>
              <p:nvPr/>
            </p:nvSpPr>
            <p:spPr bwMode="auto">
              <a:xfrm>
                <a:off x="2998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" name="Rectangle 402"/>
              <p:cNvSpPr>
                <a:spLocks noChangeArrowheads="1"/>
              </p:cNvSpPr>
              <p:nvPr/>
            </p:nvSpPr>
            <p:spPr bwMode="auto">
              <a:xfrm>
                <a:off x="3001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" name="Rectangle 403"/>
              <p:cNvSpPr>
                <a:spLocks noChangeArrowheads="1"/>
              </p:cNvSpPr>
              <p:nvPr/>
            </p:nvSpPr>
            <p:spPr bwMode="auto">
              <a:xfrm>
                <a:off x="3005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" name="Rectangle 404"/>
              <p:cNvSpPr>
                <a:spLocks noChangeArrowheads="1"/>
              </p:cNvSpPr>
              <p:nvPr/>
            </p:nvSpPr>
            <p:spPr bwMode="auto">
              <a:xfrm>
                <a:off x="3009" y="2825"/>
                <a:ext cx="3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" name="Rectangle 405"/>
              <p:cNvSpPr>
                <a:spLocks noChangeArrowheads="1"/>
              </p:cNvSpPr>
              <p:nvPr/>
            </p:nvSpPr>
            <p:spPr bwMode="auto">
              <a:xfrm>
                <a:off x="3012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" name="Rectangle 406"/>
              <p:cNvSpPr>
                <a:spLocks noChangeArrowheads="1"/>
              </p:cNvSpPr>
              <p:nvPr/>
            </p:nvSpPr>
            <p:spPr bwMode="auto">
              <a:xfrm>
                <a:off x="3016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65" name="Group 608"/>
            <p:cNvGrpSpPr>
              <a:grpSpLocks/>
            </p:cNvGrpSpPr>
            <p:nvPr/>
          </p:nvGrpSpPr>
          <p:grpSpPr bwMode="auto">
            <a:xfrm>
              <a:off x="4795838" y="4484688"/>
              <a:ext cx="1143000" cy="112712"/>
              <a:chOff x="3021" y="2825"/>
              <a:chExt cx="720" cy="71"/>
            </a:xfrm>
          </p:grpSpPr>
          <p:sp>
            <p:nvSpPr>
              <p:cNvPr id="909" name="Rectangle 408"/>
              <p:cNvSpPr>
                <a:spLocks noChangeArrowheads="1"/>
              </p:cNvSpPr>
              <p:nvPr/>
            </p:nvSpPr>
            <p:spPr bwMode="auto">
              <a:xfrm>
                <a:off x="3021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" name="Rectangle 409"/>
              <p:cNvSpPr>
                <a:spLocks noChangeArrowheads="1"/>
              </p:cNvSpPr>
              <p:nvPr/>
            </p:nvSpPr>
            <p:spPr bwMode="auto">
              <a:xfrm>
                <a:off x="3023" y="2825"/>
                <a:ext cx="2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" name="Line 410"/>
              <p:cNvSpPr>
                <a:spLocks noChangeShapeType="1"/>
              </p:cNvSpPr>
              <p:nvPr/>
            </p:nvSpPr>
            <p:spPr bwMode="auto">
              <a:xfrm>
                <a:off x="3031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" name="Rectangle 411"/>
              <p:cNvSpPr>
                <a:spLocks noChangeArrowheads="1"/>
              </p:cNvSpPr>
              <p:nvPr/>
            </p:nvSpPr>
            <p:spPr bwMode="auto">
              <a:xfrm>
                <a:off x="3031" y="2825"/>
                <a:ext cx="3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" name="Line 412"/>
              <p:cNvSpPr>
                <a:spLocks noChangeShapeType="1"/>
              </p:cNvSpPr>
              <p:nvPr/>
            </p:nvSpPr>
            <p:spPr bwMode="auto">
              <a:xfrm>
                <a:off x="3034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" name="Rectangle 413"/>
              <p:cNvSpPr>
                <a:spLocks noChangeArrowheads="1"/>
              </p:cNvSpPr>
              <p:nvPr/>
            </p:nvSpPr>
            <p:spPr bwMode="auto">
              <a:xfrm>
                <a:off x="3034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" name="Line 414"/>
              <p:cNvSpPr>
                <a:spLocks noChangeShapeType="1"/>
              </p:cNvSpPr>
              <p:nvPr/>
            </p:nvSpPr>
            <p:spPr bwMode="auto">
              <a:xfrm>
                <a:off x="3035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" name="Rectangle 415"/>
              <p:cNvSpPr>
                <a:spLocks noChangeArrowheads="1"/>
              </p:cNvSpPr>
              <p:nvPr/>
            </p:nvSpPr>
            <p:spPr bwMode="auto">
              <a:xfrm>
                <a:off x="3035" y="2825"/>
                <a:ext cx="2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" name="Rectangle 416"/>
              <p:cNvSpPr>
                <a:spLocks noChangeArrowheads="1"/>
              </p:cNvSpPr>
              <p:nvPr/>
            </p:nvSpPr>
            <p:spPr bwMode="auto">
              <a:xfrm>
                <a:off x="3038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" name="Line 417"/>
              <p:cNvSpPr>
                <a:spLocks noChangeShapeType="1"/>
              </p:cNvSpPr>
              <p:nvPr/>
            </p:nvSpPr>
            <p:spPr bwMode="auto">
              <a:xfrm>
                <a:off x="3041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885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" name="Line 418"/>
              <p:cNvSpPr>
                <a:spLocks noChangeShapeType="1"/>
              </p:cNvSpPr>
              <p:nvPr/>
            </p:nvSpPr>
            <p:spPr bwMode="auto">
              <a:xfrm>
                <a:off x="3041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885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0" name="Line 419"/>
              <p:cNvSpPr>
                <a:spLocks noChangeShapeType="1"/>
              </p:cNvSpPr>
              <p:nvPr/>
            </p:nvSpPr>
            <p:spPr bwMode="auto">
              <a:xfrm>
                <a:off x="3041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" name="Line 420"/>
              <p:cNvSpPr>
                <a:spLocks noChangeShapeType="1"/>
              </p:cNvSpPr>
              <p:nvPr/>
            </p:nvSpPr>
            <p:spPr bwMode="auto">
              <a:xfrm>
                <a:off x="3042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" name="Rectangle 421"/>
              <p:cNvSpPr>
                <a:spLocks noChangeArrowheads="1"/>
              </p:cNvSpPr>
              <p:nvPr/>
            </p:nvSpPr>
            <p:spPr bwMode="auto">
              <a:xfrm>
                <a:off x="3046" y="2825"/>
                <a:ext cx="2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" name="Rectangle 422"/>
              <p:cNvSpPr>
                <a:spLocks noChangeArrowheads="1"/>
              </p:cNvSpPr>
              <p:nvPr/>
            </p:nvSpPr>
            <p:spPr bwMode="auto">
              <a:xfrm>
                <a:off x="3049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" name="Rectangle 423"/>
              <p:cNvSpPr>
                <a:spLocks noChangeArrowheads="1"/>
              </p:cNvSpPr>
              <p:nvPr/>
            </p:nvSpPr>
            <p:spPr bwMode="auto">
              <a:xfrm>
                <a:off x="3051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5" name="Rectangle 424"/>
              <p:cNvSpPr>
                <a:spLocks noChangeArrowheads="1"/>
              </p:cNvSpPr>
              <p:nvPr/>
            </p:nvSpPr>
            <p:spPr bwMode="auto">
              <a:xfrm>
                <a:off x="3055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6" name="Rectangle 425"/>
              <p:cNvSpPr>
                <a:spLocks noChangeArrowheads="1"/>
              </p:cNvSpPr>
              <p:nvPr/>
            </p:nvSpPr>
            <p:spPr bwMode="auto">
              <a:xfrm>
                <a:off x="3059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7" name="Rectangle 426"/>
              <p:cNvSpPr>
                <a:spLocks noChangeArrowheads="1"/>
              </p:cNvSpPr>
              <p:nvPr/>
            </p:nvSpPr>
            <p:spPr bwMode="auto">
              <a:xfrm>
                <a:off x="3063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" name="Rectangle 427"/>
              <p:cNvSpPr>
                <a:spLocks noChangeArrowheads="1"/>
              </p:cNvSpPr>
              <p:nvPr/>
            </p:nvSpPr>
            <p:spPr bwMode="auto">
              <a:xfrm>
                <a:off x="3067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9" name="Line 428"/>
              <p:cNvSpPr>
                <a:spLocks noChangeShapeType="1"/>
              </p:cNvSpPr>
              <p:nvPr/>
            </p:nvSpPr>
            <p:spPr bwMode="auto">
              <a:xfrm>
                <a:off x="3072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0" name="Rectangle 429"/>
              <p:cNvSpPr>
                <a:spLocks noChangeArrowheads="1"/>
              </p:cNvSpPr>
              <p:nvPr/>
            </p:nvSpPr>
            <p:spPr bwMode="auto">
              <a:xfrm>
                <a:off x="3072" y="2825"/>
                <a:ext cx="5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1" name="Rectangle 430"/>
              <p:cNvSpPr>
                <a:spLocks noChangeArrowheads="1"/>
              </p:cNvSpPr>
              <p:nvPr/>
            </p:nvSpPr>
            <p:spPr bwMode="auto">
              <a:xfrm>
                <a:off x="3078" y="2825"/>
                <a:ext cx="11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" name="Rectangle 431"/>
              <p:cNvSpPr>
                <a:spLocks noChangeArrowheads="1"/>
              </p:cNvSpPr>
              <p:nvPr/>
            </p:nvSpPr>
            <p:spPr bwMode="auto">
              <a:xfrm>
                <a:off x="3090" y="2825"/>
                <a:ext cx="5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3" name="Rectangle 432"/>
              <p:cNvSpPr>
                <a:spLocks noChangeArrowheads="1"/>
              </p:cNvSpPr>
              <p:nvPr/>
            </p:nvSpPr>
            <p:spPr bwMode="auto">
              <a:xfrm>
                <a:off x="3097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4" name="Line 433"/>
              <p:cNvSpPr>
                <a:spLocks noChangeShapeType="1"/>
              </p:cNvSpPr>
              <p:nvPr/>
            </p:nvSpPr>
            <p:spPr bwMode="auto">
              <a:xfrm>
                <a:off x="3098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5" name="Rectangle 434"/>
              <p:cNvSpPr>
                <a:spLocks noChangeArrowheads="1"/>
              </p:cNvSpPr>
              <p:nvPr/>
            </p:nvSpPr>
            <p:spPr bwMode="auto">
              <a:xfrm>
                <a:off x="3098" y="2825"/>
                <a:ext cx="5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6" name="Line 435"/>
              <p:cNvSpPr>
                <a:spLocks noChangeShapeType="1"/>
              </p:cNvSpPr>
              <p:nvPr/>
            </p:nvSpPr>
            <p:spPr bwMode="auto">
              <a:xfrm>
                <a:off x="3103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7" name="Rectangle 436"/>
              <p:cNvSpPr>
                <a:spLocks noChangeArrowheads="1"/>
              </p:cNvSpPr>
              <p:nvPr/>
            </p:nvSpPr>
            <p:spPr bwMode="auto">
              <a:xfrm>
                <a:off x="3103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8" name="Line 437"/>
              <p:cNvSpPr>
                <a:spLocks noChangeShapeType="1"/>
              </p:cNvSpPr>
              <p:nvPr/>
            </p:nvSpPr>
            <p:spPr bwMode="auto">
              <a:xfrm>
                <a:off x="3108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9" name="Rectangle 438"/>
              <p:cNvSpPr>
                <a:spLocks noChangeArrowheads="1"/>
              </p:cNvSpPr>
              <p:nvPr/>
            </p:nvSpPr>
            <p:spPr bwMode="auto">
              <a:xfrm>
                <a:off x="3111" y="2825"/>
                <a:ext cx="5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0" name="Rectangle 439"/>
              <p:cNvSpPr>
                <a:spLocks noChangeArrowheads="1"/>
              </p:cNvSpPr>
              <p:nvPr/>
            </p:nvSpPr>
            <p:spPr bwMode="auto">
              <a:xfrm>
                <a:off x="3117" y="2825"/>
                <a:ext cx="11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1" name="Rectangle 440"/>
              <p:cNvSpPr>
                <a:spLocks noChangeArrowheads="1"/>
              </p:cNvSpPr>
              <p:nvPr/>
            </p:nvSpPr>
            <p:spPr bwMode="auto">
              <a:xfrm>
                <a:off x="3129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" name="Line 441"/>
              <p:cNvSpPr>
                <a:spLocks noChangeShapeType="1"/>
              </p:cNvSpPr>
              <p:nvPr/>
            </p:nvSpPr>
            <p:spPr bwMode="auto">
              <a:xfrm>
                <a:off x="3131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3" name="Rectangle 442"/>
              <p:cNvSpPr>
                <a:spLocks noChangeArrowheads="1"/>
              </p:cNvSpPr>
              <p:nvPr/>
            </p:nvSpPr>
            <p:spPr bwMode="auto">
              <a:xfrm>
                <a:off x="3131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4" name="Line 443"/>
              <p:cNvSpPr>
                <a:spLocks noChangeShapeType="1"/>
              </p:cNvSpPr>
              <p:nvPr/>
            </p:nvSpPr>
            <p:spPr bwMode="auto">
              <a:xfrm>
                <a:off x="3134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5" name="Rectangle 444"/>
              <p:cNvSpPr>
                <a:spLocks noChangeArrowheads="1"/>
              </p:cNvSpPr>
              <p:nvPr/>
            </p:nvSpPr>
            <p:spPr bwMode="auto">
              <a:xfrm>
                <a:off x="3135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6" name="Rectangle 445"/>
              <p:cNvSpPr>
                <a:spLocks noChangeArrowheads="1"/>
              </p:cNvSpPr>
              <p:nvPr/>
            </p:nvSpPr>
            <p:spPr bwMode="auto">
              <a:xfrm>
                <a:off x="3139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7" name="Rectangle 446"/>
              <p:cNvSpPr>
                <a:spLocks noChangeArrowheads="1"/>
              </p:cNvSpPr>
              <p:nvPr/>
            </p:nvSpPr>
            <p:spPr bwMode="auto">
              <a:xfrm>
                <a:off x="3143" y="2825"/>
                <a:ext cx="3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8" name="Rectangle 447"/>
              <p:cNvSpPr>
                <a:spLocks noChangeArrowheads="1"/>
              </p:cNvSpPr>
              <p:nvPr/>
            </p:nvSpPr>
            <p:spPr bwMode="auto">
              <a:xfrm>
                <a:off x="3146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9" name="Rectangle 448"/>
              <p:cNvSpPr>
                <a:spLocks noChangeArrowheads="1"/>
              </p:cNvSpPr>
              <p:nvPr/>
            </p:nvSpPr>
            <p:spPr bwMode="auto">
              <a:xfrm>
                <a:off x="3150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0" name="Rectangle 449"/>
              <p:cNvSpPr>
                <a:spLocks noChangeArrowheads="1"/>
              </p:cNvSpPr>
              <p:nvPr/>
            </p:nvSpPr>
            <p:spPr bwMode="auto">
              <a:xfrm>
                <a:off x="3155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1" name="Rectangle 450"/>
              <p:cNvSpPr>
                <a:spLocks noChangeArrowheads="1"/>
              </p:cNvSpPr>
              <p:nvPr/>
            </p:nvSpPr>
            <p:spPr bwMode="auto">
              <a:xfrm>
                <a:off x="3158" y="2825"/>
                <a:ext cx="2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" name="Line 451"/>
              <p:cNvSpPr>
                <a:spLocks noChangeShapeType="1"/>
              </p:cNvSpPr>
              <p:nvPr/>
            </p:nvSpPr>
            <p:spPr bwMode="auto">
              <a:xfrm>
                <a:off x="3164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" name="Line 452"/>
              <p:cNvSpPr>
                <a:spLocks noChangeShapeType="1"/>
              </p:cNvSpPr>
              <p:nvPr/>
            </p:nvSpPr>
            <p:spPr bwMode="auto">
              <a:xfrm>
                <a:off x="3165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885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4" name="Line 453"/>
              <p:cNvSpPr>
                <a:spLocks noChangeShapeType="1"/>
              </p:cNvSpPr>
              <p:nvPr/>
            </p:nvSpPr>
            <p:spPr bwMode="auto">
              <a:xfrm>
                <a:off x="3165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885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5" name="Rectangle 454"/>
              <p:cNvSpPr>
                <a:spLocks noChangeArrowheads="1"/>
              </p:cNvSpPr>
              <p:nvPr/>
            </p:nvSpPr>
            <p:spPr bwMode="auto">
              <a:xfrm>
                <a:off x="3166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6" name="Line 455"/>
              <p:cNvSpPr>
                <a:spLocks noChangeShapeType="1"/>
              </p:cNvSpPr>
              <p:nvPr/>
            </p:nvSpPr>
            <p:spPr bwMode="auto">
              <a:xfrm>
                <a:off x="3169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" name="Rectangle 456"/>
              <p:cNvSpPr>
                <a:spLocks noChangeArrowheads="1"/>
              </p:cNvSpPr>
              <p:nvPr/>
            </p:nvSpPr>
            <p:spPr bwMode="auto">
              <a:xfrm>
                <a:off x="3169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8" name="Line 457"/>
              <p:cNvSpPr>
                <a:spLocks noChangeShapeType="1"/>
              </p:cNvSpPr>
              <p:nvPr/>
            </p:nvSpPr>
            <p:spPr bwMode="auto">
              <a:xfrm>
                <a:off x="3170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" name="Rectangle 458"/>
              <p:cNvSpPr>
                <a:spLocks noChangeArrowheads="1"/>
              </p:cNvSpPr>
              <p:nvPr/>
            </p:nvSpPr>
            <p:spPr bwMode="auto">
              <a:xfrm>
                <a:off x="3170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" name="Rectangle 459"/>
              <p:cNvSpPr>
                <a:spLocks noChangeArrowheads="1"/>
              </p:cNvSpPr>
              <p:nvPr/>
            </p:nvSpPr>
            <p:spPr bwMode="auto">
              <a:xfrm>
                <a:off x="3172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" name="Line 460"/>
              <p:cNvSpPr>
                <a:spLocks noChangeShapeType="1"/>
              </p:cNvSpPr>
              <p:nvPr/>
            </p:nvSpPr>
            <p:spPr bwMode="auto">
              <a:xfrm>
                <a:off x="3175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" name="Rectangle 461"/>
              <p:cNvSpPr>
                <a:spLocks noChangeArrowheads="1"/>
              </p:cNvSpPr>
              <p:nvPr/>
            </p:nvSpPr>
            <p:spPr bwMode="auto">
              <a:xfrm>
                <a:off x="3181" y="2825"/>
                <a:ext cx="2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" name="Rectangle 462"/>
              <p:cNvSpPr>
                <a:spLocks noChangeArrowheads="1"/>
              </p:cNvSpPr>
              <p:nvPr/>
            </p:nvSpPr>
            <p:spPr bwMode="auto">
              <a:xfrm>
                <a:off x="3183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" name="Rectangle 463"/>
              <p:cNvSpPr>
                <a:spLocks noChangeArrowheads="1"/>
              </p:cNvSpPr>
              <p:nvPr/>
            </p:nvSpPr>
            <p:spPr bwMode="auto">
              <a:xfrm>
                <a:off x="3185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" name="Rectangle 464"/>
              <p:cNvSpPr>
                <a:spLocks noChangeArrowheads="1"/>
              </p:cNvSpPr>
              <p:nvPr/>
            </p:nvSpPr>
            <p:spPr bwMode="auto">
              <a:xfrm>
                <a:off x="3189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6" name="Rectangle 465"/>
              <p:cNvSpPr>
                <a:spLocks noChangeArrowheads="1"/>
              </p:cNvSpPr>
              <p:nvPr/>
            </p:nvSpPr>
            <p:spPr bwMode="auto">
              <a:xfrm>
                <a:off x="3193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7" name="Rectangle 466"/>
              <p:cNvSpPr>
                <a:spLocks noChangeArrowheads="1"/>
              </p:cNvSpPr>
              <p:nvPr/>
            </p:nvSpPr>
            <p:spPr bwMode="auto">
              <a:xfrm>
                <a:off x="3197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" name="Rectangle 467"/>
              <p:cNvSpPr>
                <a:spLocks noChangeArrowheads="1"/>
              </p:cNvSpPr>
              <p:nvPr/>
            </p:nvSpPr>
            <p:spPr bwMode="auto">
              <a:xfrm>
                <a:off x="3201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9" name="Rectangle 468"/>
              <p:cNvSpPr>
                <a:spLocks noChangeArrowheads="1"/>
              </p:cNvSpPr>
              <p:nvPr/>
            </p:nvSpPr>
            <p:spPr bwMode="auto">
              <a:xfrm>
                <a:off x="3205" y="2825"/>
                <a:ext cx="3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0" name="Rectangle 469"/>
              <p:cNvSpPr>
                <a:spLocks noChangeArrowheads="1"/>
              </p:cNvSpPr>
              <p:nvPr/>
            </p:nvSpPr>
            <p:spPr bwMode="auto">
              <a:xfrm>
                <a:off x="3210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1" name="Rectangle 470"/>
              <p:cNvSpPr>
                <a:spLocks noChangeArrowheads="1"/>
              </p:cNvSpPr>
              <p:nvPr/>
            </p:nvSpPr>
            <p:spPr bwMode="auto">
              <a:xfrm>
                <a:off x="3213" y="2825"/>
                <a:ext cx="3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2" name="Line 471"/>
              <p:cNvSpPr>
                <a:spLocks noChangeShapeType="1"/>
              </p:cNvSpPr>
              <p:nvPr/>
            </p:nvSpPr>
            <p:spPr bwMode="auto">
              <a:xfrm>
                <a:off x="3216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" name="Line 472"/>
              <p:cNvSpPr>
                <a:spLocks noChangeShapeType="1"/>
              </p:cNvSpPr>
              <p:nvPr/>
            </p:nvSpPr>
            <p:spPr bwMode="auto">
              <a:xfrm>
                <a:off x="3244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4" name="Line 473"/>
              <p:cNvSpPr>
                <a:spLocks noChangeShapeType="1"/>
              </p:cNvSpPr>
              <p:nvPr/>
            </p:nvSpPr>
            <p:spPr bwMode="auto">
              <a:xfrm>
                <a:off x="3273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5" name="Rectangle 474"/>
              <p:cNvSpPr>
                <a:spLocks noChangeArrowheads="1"/>
              </p:cNvSpPr>
              <p:nvPr/>
            </p:nvSpPr>
            <p:spPr bwMode="auto">
              <a:xfrm>
                <a:off x="3274" y="2825"/>
                <a:ext cx="3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6" name="Rectangle 475"/>
              <p:cNvSpPr>
                <a:spLocks noChangeArrowheads="1"/>
              </p:cNvSpPr>
              <p:nvPr/>
            </p:nvSpPr>
            <p:spPr bwMode="auto">
              <a:xfrm>
                <a:off x="3278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7" name="Rectangle 476"/>
              <p:cNvSpPr>
                <a:spLocks noChangeArrowheads="1"/>
              </p:cNvSpPr>
              <p:nvPr/>
            </p:nvSpPr>
            <p:spPr bwMode="auto">
              <a:xfrm>
                <a:off x="3281" y="2825"/>
                <a:ext cx="3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8" name="Rectangle 477"/>
              <p:cNvSpPr>
                <a:spLocks noChangeArrowheads="1"/>
              </p:cNvSpPr>
              <p:nvPr/>
            </p:nvSpPr>
            <p:spPr bwMode="auto">
              <a:xfrm>
                <a:off x="3284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9" name="Rectangle 478"/>
              <p:cNvSpPr>
                <a:spLocks noChangeArrowheads="1"/>
              </p:cNvSpPr>
              <p:nvPr/>
            </p:nvSpPr>
            <p:spPr bwMode="auto">
              <a:xfrm>
                <a:off x="3288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" name="Rectangle 479"/>
              <p:cNvSpPr>
                <a:spLocks noChangeArrowheads="1"/>
              </p:cNvSpPr>
              <p:nvPr/>
            </p:nvSpPr>
            <p:spPr bwMode="auto">
              <a:xfrm>
                <a:off x="3292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" name="Rectangle 480"/>
              <p:cNvSpPr>
                <a:spLocks noChangeArrowheads="1"/>
              </p:cNvSpPr>
              <p:nvPr/>
            </p:nvSpPr>
            <p:spPr bwMode="auto">
              <a:xfrm>
                <a:off x="3296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" name="Rectangle 481"/>
              <p:cNvSpPr>
                <a:spLocks noChangeArrowheads="1"/>
              </p:cNvSpPr>
              <p:nvPr/>
            </p:nvSpPr>
            <p:spPr bwMode="auto">
              <a:xfrm>
                <a:off x="3300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" name="Rectangle 482"/>
              <p:cNvSpPr>
                <a:spLocks noChangeArrowheads="1"/>
              </p:cNvSpPr>
              <p:nvPr/>
            </p:nvSpPr>
            <p:spPr bwMode="auto">
              <a:xfrm>
                <a:off x="3304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4" name="Rectangle 483"/>
              <p:cNvSpPr>
                <a:spLocks noChangeArrowheads="1"/>
              </p:cNvSpPr>
              <p:nvPr/>
            </p:nvSpPr>
            <p:spPr bwMode="auto">
              <a:xfrm>
                <a:off x="3307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5" name="Line 484"/>
              <p:cNvSpPr>
                <a:spLocks noChangeShapeType="1"/>
              </p:cNvSpPr>
              <p:nvPr/>
            </p:nvSpPr>
            <p:spPr bwMode="auto">
              <a:xfrm>
                <a:off x="3314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6" name="Rectangle 485"/>
              <p:cNvSpPr>
                <a:spLocks noChangeArrowheads="1"/>
              </p:cNvSpPr>
              <p:nvPr/>
            </p:nvSpPr>
            <p:spPr bwMode="auto">
              <a:xfrm>
                <a:off x="3315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7" name="Line 486"/>
              <p:cNvSpPr>
                <a:spLocks noChangeShapeType="1"/>
              </p:cNvSpPr>
              <p:nvPr/>
            </p:nvSpPr>
            <p:spPr bwMode="auto">
              <a:xfrm>
                <a:off x="3318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8" name="Rectangle 487"/>
              <p:cNvSpPr>
                <a:spLocks noChangeArrowheads="1"/>
              </p:cNvSpPr>
              <p:nvPr/>
            </p:nvSpPr>
            <p:spPr bwMode="auto">
              <a:xfrm>
                <a:off x="3318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9" name="Line 488"/>
              <p:cNvSpPr>
                <a:spLocks noChangeShapeType="1"/>
              </p:cNvSpPr>
              <p:nvPr/>
            </p:nvSpPr>
            <p:spPr bwMode="auto">
              <a:xfrm>
                <a:off x="3319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0" name="Rectangle 489"/>
              <p:cNvSpPr>
                <a:spLocks noChangeArrowheads="1"/>
              </p:cNvSpPr>
              <p:nvPr/>
            </p:nvSpPr>
            <p:spPr bwMode="auto">
              <a:xfrm>
                <a:off x="3319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1" name="Rectangle 490"/>
              <p:cNvSpPr>
                <a:spLocks noChangeArrowheads="1"/>
              </p:cNvSpPr>
              <p:nvPr/>
            </p:nvSpPr>
            <p:spPr bwMode="auto">
              <a:xfrm>
                <a:off x="3321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2" name="Line 491"/>
              <p:cNvSpPr>
                <a:spLocks noChangeShapeType="1"/>
              </p:cNvSpPr>
              <p:nvPr/>
            </p:nvSpPr>
            <p:spPr bwMode="auto">
              <a:xfrm>
                <a:off x="3324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885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3" name="Line 492"/>
              <p:cNvSpPr>
                <a:spLocks noChangeShapeType="1"/>
              </p:cNvSpPr>
              <p:nvPr/>
            </p:nvSpPr>
            <p:spPr bwMode="auto">
              <a:xfrm>
                <a:off x="3324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885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" name="Line 493"/>
              <p:cNvSpPr>
                <a:spLocks noChangeShapeType="1"/>
              </p:cNvSpPr>
              <p:nvPr/>
            </p:nvSpPr>
            <p:spPr bwMode="auto">
              <a:xfrm>
                <a:off x="3325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5" name="Line 494"/>
              <p:cNvSpPr>
                <a:spLocks noChangeShapeType="1"/>
              </p:cNvSpPr>
              <p:nvPr/>
            </p:nvSpPr>
            <p:spPr bwMode="auto">
              <a:xfrm>
                <a:off x="3325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6" name="Rectangle 495"/>
              <p:cNvSpPr>
                <a:spLocks noChangeArrowheads="1"/>
              </p:cNvSpPr>
              <p:nvPr/>
            </p:nvSpPr>
            <p:spPr bwMode="auto">
              <a:xfrm>
                <a:off x="3330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7" name="Rectangle 496"/>
              <p:cNvSpPr>
                <a:spLocks noChangeArrowheads="1"/>
              </p:cNvSpPr>
              <p:nvPr/>
            </p:nvSpPr>
            <p:spPr bwMode="auto">
              <a:xfrm>
                <a:off x="3332" y="2825"/>
                <a:ext cx="3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8" name="Rectangle 497"/>
              <p:cNvSpPr>
                <a:spLocks noChangeArrowheads="1"/>
              </p:cNvSpPr>
              <p:nvPr/>
            </p:nvSpPr>
            <p:spPr bwMode="auto">
              <a:xfrm>
                <a:off x="3335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9" name="Rectangle 498"/>
              <p:cNvSpPr>
                <a:spLocks noChangeArrowheads="1"/>
              </p:cNvSpPr>
              <p:nvPr/>
            </p:nvSpPr>
            <p:spPr bwMode="auto">
              <a:xfrm>
                <a:off x="3339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0" name="Rectangle 499"/>
              <p:cNvSpPr>
                <a:spLocks noChangeArrowheads="1"/>
              </p:cNvSpPr>
              <p:nvPr/>
            </p:nvSpPr>
            <p:spPr bwMode="auto">
              <a:xfrm>
                <a:off x="3343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1" name="Rectangle 500"/>
              <p:cNvSpPr>
                <a:spLocks noChangeArrowheads="1"/>
              </p:cNvSpPr>
              <p:nvPr/>
            </p:nvSpPr>
            <p:spPr bwMode="auto">
              <a:xfrm>
                <a:off x="3347" y="2825"/>
                <a:ext cx="3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2" name="Rectangle 501"/>
              <p:cNvSpPr>
                <a:spLocks noChangeArrowheads="1"/>
              </p:cNvSpPr>
              <p:nvPr/>
            </p:nvSpPr>
            <p:spPr bwMode="auto">
              <a:xfrm>
                <a:off x="3350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" name="Line 502"/>
              <p:cNvSpPr>
                <a:spLocks noChangeShapeType="1"/>
              </p:cNvSpPr>
              <p:nvPr/>
            </p:nvSpPr>
            <p:spPr bwMode="auto">
              <a:xfrm>
                <a:off x="3355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4" name="Rectangle 503"/>
              <p:cNvSpPr>
                <a:spLocks noChangeArrowheads="1"/>
              </p:cNvSpPr>
              <p:nvPr/>
            </p:nvSpPr>
            <p:spPr bwMode="auto">
              <a:xfrm>
                <a:off x="3356" y="2825"/>
                <a:ext cx="4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5" name="Rectangle 504"/>
              <p:cNvSpPr>
                <a:spLocks noChangeArrowheads="1"/>
              </p:cNvSpPr>
              <p:nvPr/>
            </p:nvSpPr>
            <p:spPr bwMode="auto">
              <a:xfrm>
                <a:off x="3361" y="2825"/>
                <a:ext cx="11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6" name="Rectangle 505"/>
              <p:cNvSpPr>
                <a:spLocks noChangeArrowheads="1"/>
              </p:cNvSpPr>
              <p:nvPr/>
            </p:nvSpPr>
            <p:spPr bwMode="auto">
              <a:xfrm>
                <a:off x="3373" y="2825"/>
                <a:ext cx="5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7" name="Rectangle 506"/>
              <p:cNvSpPr>
                <a:spLocks noChangeArrowheads="1"/>
              </p:cNvSpPr>
              <p:nvPr/>
            </p:nvSpPr>
            <p:spPr bwMode="auto">
              <a:xfrm>
                <a:off x="3380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8" name="Line 507"/>
              <p:cNvSpPr>
                <a:spLocks noChangeShapeType="1"/>
              </p:cNvSpPr>
              <p:nvPr/>
            </p:nvSpPr>
            <p:spPr bwMode="auto">
              <a:xfrm>
                <a:off x="3381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9" name="Rectangle 508"/>
              <p:cNvSpPr>
                <a:spLocks noChangeArrowheads="1"/>
              </p:cNvSpPr>
              <p:nvPr/>
            </p:nvSpPr>
            <p:spPr bwMode="auto">
              <a:xfrm>
                <a:off x="3382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0" name="Line 509"/>
              <p:cNvSpPr>
                <a:spLocks noChangeShapeType="1"/>
              </p:cNvSpPr>
              <p:nvPr/>
            </p:nvSpPr>
            <p:spPr bwMode="auto">
              <a:xfrm>
                <a:off x="3386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1" name="Rectangle 510"/>
              <p:cNvSpPr>
                <a:spLocks noChangeArrowheads="1"/>
              </p:cNvSpPr>
              <p:nvPr/>
            </p:nvSpPr>
            <p:spPr bwMode="auto">
              <a:xfrm>
                <a:off x="3386" y="2825"/>
                <a:ext cx="5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2" name="Line 511"/>
              <p:cNvSpPr>
                <a:spLocks noChangeShapeType="1"/>
              </p:cNvSpPr>
              <p:nvPr/>
            </p:nvSpPr>
            <p:spPr bwMode="auto">
              <a:xfrm>
                <a:off x="3391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" name="Rectangle 512"/>
              <p:cNvSpPr>
                <a:spLocks noChangeArrowheads="1"/>
              </p:cNvSpPr>
              <p:nvPr/>
            </p:nvSpPr>
            <p:spPr bwMode="auto">
              <a:xfrm>
                <a:off x="3395" y="2825"/>
                <a:ext cx="5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" name="Rectangle 513"/>
              <p:cNvSpPr>
                <a:spLocks noChangeArrowheads="1"/>
              </p:cNvSpPr>
              <p:nvPr/>
            </p:nvSpPr>
            <p:spPr bwMode="auto">
              <a:xfrm>
                <a:off x="3401" y="2825"/>
                <a:ext cx="11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5" name="Rectangle 514"/>
              <p:cNvSpPr>
                <a:spLocks noChangeArrowheads="1"/>
              </p:cNvSpPr>
              <p:nvPr/>
            </p:nvSpPr>
            <p:spPr bwMode="auto">
              <a:xfrm>
                <a:off x="3413" y="2825"/>
                <a:ext cx="1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6" name="Line 515"/>
              <p:cNvSpPr>
                <a:spLocks noChangeShapeType="1"/>
              </p:cNvSpPr>
              <p:nvPr/>
            </p:nvSpPr>
            <p:spPr bwMode="auto">
              <a:xfrm>
                <a:off x="3414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7" name="Rectangle 516"/>
              <p:cNvSpPr>
                <a:spLocks noChangeArrowheads="1"/>
              </p:cNvSpPr>
              <p:nvPr/>
            </p:nvSpPr>
            <p:spPr bwMode="auto">
              <a:xfrm>
                <a:off x="3414" y="2825"/>
                <a:ext cx="3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8" name="Line 517"/>
              <p:cNvSpPr>
                <a:spLocks noChangeShapeType="1"/>
              </p:cNvSpPr>
              <p:nvPr/>
            </p:nvSpPr>
            <p:spPr bwMode="auto">
              <a:xfrm>
                <a:off x="3417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9" name="Rectangle 518"/>
              <p:cNvSpPr>
                <a:spLocks noChangeArrowheads="1"/>
              </p:cNvSpPr>
              <p:nvPr/>
            </p:nvSpPr>
            <p:spPr bwMode="auto">
              <a:xfrm>
                <a:off x="3418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0" name="Rectangle 519"/>
              <p:cNvSpPr>
                <a:spLocks noChangeArrowheads="1"/>
              </p:cNvSpPr>
              <p:nvPr/>
            </p:nvSpPr>
            <p:spPr bwMode="auto">
              <a:xfrm>
                <a:off x="3422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" name="Rectangle 520"/>
              <p:cNvSpPr>
                <a:spLocks noChangeArrowheads="1"/>
              </p:cNvSpPr>
              <p:nvPr/>
            </p:nvSpPr>
            <p:spPr bwMode="auto">
              <a:xfrm>
                <a:off x="3426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" name="Rectangle 521"/>
              <p:cNvSpPr>
                <a:spLocks noChangeArrowheads="1"/>
              </p:cNvSpPr>
              <p:nvPr/>
            </p:nvSpPr>
            <p:spPr bwMode="auto">
              <a:xfrm>
                <a:off x="3430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3" name="Rectangle 522"/>
              <p:cNvSpPr>
                <a:spLocks noChangeArrowheads="1"/>
              </p:cNvSpPr>
              <p:nvPr/>
            </p:nvSpPr>
            <p:spPr bwMode="auto">
              <a:xfrm>
                <a:off x="3434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Rectangle 523"/>
              <p:cNvSpPr>
                <a:spLocks noChangeArrowheads="1"/>
              </p:cNvSpPr>
              <p:nvPr/>
            </p:nvSpPr>
            <p:spPr bwMode="auto">
              <a:xfrm>
                <a:off x="3438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Rectangle 524"/>
              <p:cNvSpPr>
                <a:spLocks noChangeArrowheads="1"/>
              </p:cNvSpPr>
              <p:nvPr/>
            </p:nvSpPr>
            <p:spPr bwMode="auto">
              <a:xfrm>
                <a:off x="3441" y="2825"/>
                <a:ext cx="2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6" name="Line 525"/>
              <p:cNvSpPr>
                <a:spLocks noChangeShapeType="1"/>
              </p:cNvSpPr>
              <p:nvPr/>
            </p:nvSpPr>
            <p:spPr bwMode="auto">
              <a:xfrm>
                <a:off x="3447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Line 526"/>
              <p:cNvSpPr>
                <a:spLocks noChangeShapeType="1"/>
              </p:cNvSpPr>
              <p:nvPr/>
            </p:nvSpPr>
            <p:spPr bwMode="auto">
              <a:xfrm>
                <a:off x="3448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885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Line 527"/>
              <p:cNvSpPr>
                <a:spLocks noChangeShapeType="1"/>
              </p:cNvSpPr>
              <p:nvPr/>
            </p:nvSpPr>
            <p:spPr bwMode="auto">
              <a:xfrm>
                <a:off x="3449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885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Rectangle 528"/>
              <p:cNvSpPr>
                <a:spLocks noChangeArrowheads="1"/>
              </p:cNvSpPr>
              <p:nvPr/>
            </p:nvSpPr>
            <p:spPr bwMode="auto">
              <a:xfrm>
                <a:off x="3450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Line 529"/>
              <p:cNvSpPr>
                <a:spLocks noChangeShapeType="1"/>
              </p:cNvSpPr>
              <p:nvPr/>
            </p:nvSpPr>
            <p:spPr bwMode="auto">
              <a:xfrm>
                <a:off x="3453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Rectangle 530"/>
              <p:cNvSpPr>
                <a:spLocks noChangeArrowheads="1"/>
              </p:cNvSpPr>
              <p:nvPr/>
            </p:nvSpPr>
            <p:spPr bwMode="auto">
              <a:xfrm>
                <a:off x="3453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Line 531"/>
              <p:cNvSpPr>
                <a:spLocks noChangeShapeType="1"/>
              </p:cNvSpPr>
              <p:nvPr/>
            </p:nvSpPr>
            <p:spPr bwMode="auto">
              <a:xfrm>
                <a:off x="3454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Rectangle 532"/>
              <p:cNvSpPr>
                <a:spLocks noChangeArrowheads="1"/>
              </p:cNvSpPr>
              <p:nvPr/>
            </p:nvSpPr>
            <p:spPr bwMode="auto">
              <a:xfrm>
                <a:off x="3454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Rectangle 533"/>
              <p:cNvSpPr>
                <a:spLocks noChangeArrowheads="1"/>
              </p:cNvSpPr>
              <p:nvPr/>
            </p:nvSpPr>
            <p:spPr bwMode="auto">
              <a:xfrm>
                <a:off x="3455" y="2825"/>
                <a:ext cx="3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Line 534"/>
              <p:cNvSpPr>
                <a:spLocks noChangeShapeType="1"/>
              </p:cNvSpPr>
              <p:nvPr/>
            </p:nvSpPr>
            <p:spPr bwMode="auto">
              <a:xfrm>
                <a:off x="3458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Rectangle 535"/>
              <p:cNvSpPr>
                <a:spLocks noChangeArrowheads="1"/>
              </p:cNvSpPr>
              <p:nvPr/>
            </p:nvSpPr>
            <p:spPr bwMode="auto">
              <a:xfrm>
                <a:off x="3464" y="2825"/>
                <a:ext cx="2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Rectangle 536"/>
              <p:cNvSpPr>
                <a:spLocks noChangeArrowheads="1"/>
              </p:cNvSpPr>
              <p:nvPr/>
            </p:nvSpPr>
            <p:spPr bwMode="auto">
              <a:xfrm>
                <a:off x="3467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Rectangle 537"/>
              <p:cNvSpPr>
                <a:spLocks noChangeArrowheads="1"/>
              </p:cNvSpPr>
              <p:nvPr/>
            </p:nvSpPr>
            <p:spPr bwMode="auto">
              <a:xfrm>
                <a:off x="3469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Rectangle 538"/>
              <p:cNvSpPr>
                <a:spLocks noChangeArrowheads="1"/>
              </p:cNvSpPr>
              <p:nvPr/>
            </p:nvSpPr>
            <p:spPr bwMode="auto">
              <a:xfrm>
                <a:off x="3473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39"/>
              <p:cNvSpPr>
                <a:spLocks noChangeArrowheads="1"/>
              </p:cNvSpPr>
              <p:nvPr/>
            </p:nvSpPr>
            <p:spPr bwMode="auto">
              <a:xfrm>
                <a:off x="3477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Rectangle 540"/>
              <p:cNvSpPr>
                <a:spLocks noChangeArrowheads="1"/>
              </p:cNvSpPr>
              <p:nvPr/>
            </p:nvSpPr>
            <p:spPr bwMode="auto">
              <a:xfrm>
                <a:off x="3481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Rectangle 541"/>
              <p:cNvSpPr>
                <a:spLocks noChangeArrowheads="1"/>
              </p:cNvSpPr>
              <p:nvPr/>
            </p:nvSpPr>
            <p:spPr bwMode="auto">
              <a:xfrm>
                <a:off x="3485" y="2825"/>
                <a:ext cx="3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542"/>
              <p:cNvSpPr>
                <a:spLocks noChangeArrowheads="1"/>
              </p:cNvSpPr>
              <p:nvPr/>
            </p:nvSpPr>
            <p:spPr bwMode="auto">
              <a:xfrm>
                <a:off x="3489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Rectangle 543"/>
              <p:cNvSpPr>
                <a:spLocks noChangeArrowheads="1"/>
              </p:cNvSpPr>
              <p:nvPr/>
            </p:nvSpPr>
            <p:spPr bwMode="auto">
              <a:xfrm>
                <a:off x="3494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Rectangle 544"/>
              <p:cNvSpPr>
                <a:spLocks noChangeArrowheads="1"/>
              </p:cNvSpPr>
              <p:nvPr/>
            </p:nvSpPr>
            <p:spPr bwMode="auto">
              <a:xfrm>
                <a:off x="3496" y="2825"/>
                <a:ext cx="3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Line 545"/>
              <p:cNvSpPr>
                <a:spLocks noChangeShapeType="1"/>
              </p:cNvSpPr>
              <p:nvPr/>
            </p:nvSpPr>
            <p:spPr bwMode="auto">
              <a:xfrm>
                <a:off x="3499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Line 546"/>
              <p:cNvSpPr>
                <a:spLocks noChangeShapeType="1"/>
              </p:cNvSpPr>
              <p:nvPr/>
            </p:nvSpPr>
            <p:spPr bwMode="auto">
              <a:xfrm>
                <a:off x="3528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Line 547"/>
              <p:cNvSpPr>
                <a:spLocks noChangeShapeType="1"/>
              </p:cNvSpPr>
              <p:nvPr/>
            </p:nvSpPr>
            <p:spPr bwMode="auto">
              <a:xfrm>
                <a:off x="3557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Rectangle 548"/>
              <p:cNvSpPr>
                <a:spLocks noChangeArrowheads="1"/>
              </p:cNvSpPr>
              <p:nvPr/>
            </p:nvSpPr>
            <p:spPr bwMode="auto">
              <a:xfrm>
                <a:off x="3557" y="2825"/>
                <a:ext cx="3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Rectangle 549"/>
              <p:cNvSpPr>
                <a:spLocks noChangeArrowheads="1"/>
              </p:cNvSpPr>
              <p:nvPr/>
            </p:nvSpPr>
            <p:spPr bwMode="auto">
              <a:xfrm>
                <a:off x="3561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Rectangle 550"/>
              <p:cNvSpPr>
                <a:spLocks noChangeArrowheads="1"/>
              </p:cNvSpPr>
              <p:nvPr/>
            </p:nvSpPr>
            <p:spPr bwMode="auto">
              <a:xfrm>
                <a:off x="3565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Rectangle 551"/>
              <p:cNvSpPr>
                <a:spLocks noChangeArrowheads="1"/>
              </p:cNvSpPr>
              <p:nvPr/>
            </p:nvSpPr>
            <p:spPr bwMode="auto">
              <a:xfrm>
                <a:off x="3568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552"/>
              <p:cNvSpPr>
                <a:spLocks noChangeArrowheads="1"/>
              </p:cNvSpPr>
              <p:nvPr/>
            </p:nvSpPr>
            <p:spPr bwMode="auto">
              <a:xfrm>
                <a:off x="3572" y="2825"/>
                <a:ext cx="3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Rectangle 553"/>
              <p:cNvSpPr>
                <a:spLocks noChangeArrowheads="1"/>
              </p:cNvSpPr>
              <p:nvPr/>
            </p:nvSpPr>
            <p:spPr bwMode="auto">
              <a:xfrm>
                <a:off x="3575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Rectangle 554"/>
              <p:cNvSpPr>
                <a:spLocks noChangeArrowheads="1"/>
              </p:cNvSpPr>
              <p:nvPr/>
            </p:nvSpPr>
            <p:spPr bwMode="auto">
              <a:xfrm>
                <a:off x="3579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Rectangle 555"/>
              <p:cNvSpPr>
                <a:spLocks noChangeArrowheads="1"/>
              </p:cNvSpPr>
              <p:nvPr/>
            </p:nvSpPr>
            <p:spPr bwMode="auto">
              <a:xfrm>
                <a:off x="3583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Rectangle 556"/>
              <p:cNvSpPr>
                <a:spLocks noChangeArrowheads="1"/>
              </p:cNvSpPr>
              <p:nvPr/>
            </p:nvSpPr>
            <p:spPr bwMode="auto">
              <a:xfrm>
                <a:off x="3588" y="2825"/>
                <a:ext cx="1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557"/>
              <p:cNvSpPr>
                <a:spLocks noChangeArrowheads="1"/>
              </p:cNvSpPr>
              <p:nvPr/>
            </p:nvSpPr>
            <p:spPr bwMode="auto">
              <a:xfrm>
                <a:off x="3590" y="2825"/>
                <a:ext cx="2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Line 558"/>
              <p:cNvSpPr>
                <a:spLocks noChangeShapeType="1"/>
              </p:cNvSpPr>
              <p:nvPr/>
            </p:nvSpPr>
            <p:spPr bwMode="auto">
              <a:xfrm>
                <a:off x="3597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Rectangle 559"/>
              <p:cNvSpPr>
                <a:spLocks noChangeArrowheads="1"/>
              </p:cNvSpPr>
              <p:nvPr/>
            </p:nvSpPr>
            <p:spPr bwMode="auto">
              <a:xfrm>
                <a:off x="3598" y="2825"/>
                <a:ext cx="3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Line 560"/>
              <p:cNvSpPr>
                <a:spLocks noChangeShapeType="1"/>
              </p:cNvSpPr>
              <p:nvPr/>
            </p:nvSpPr>
            <p:spPr bwMode="auto">
              <a:xfrm>
                <a:off x="3601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Rectangle 561"/>
              <p:cNvSpPr>
                <a:spLocks noChangeArrowheads="1"/>
              </p:cNvSpPr>
              <p:nvPr/>
            </p:nvSpPr>
            <p:spPr bwMode="auto">
              <a:xfrm>
                <a:off x="3601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Line 562"/>
              <p:cNvSpPr>
                <a:spLocks noChangeShapeType="1"/>
              </p:cNvSpPr>
              <p:nvPr/>
            </p:nvSpPr>
            <p:spPr bwMode="auto">
              <a:xfrm>
                <a:off x="3602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Rectangle 563"/>
              <p:cNvSpPr>
                <a:spLocks noChangeArrowheads="1"/>
              </p:cNvSpPr>
              <p:nvPr/>
            </p:nvSpPr>
            <p:spPr bwMode="auto">
              <a:xfrm>
                <a:off x="3602" y="2825"/>
                <a:ext cx="2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Rectangle 564"/>
              <p:cNvSpPr>
                <a:spLocks noChangeArrowheads="1"/>
              </p:cNvSpPr>
              <p:nvPr/>
            </p:nvSpPr>
            <p:spPr bwMode="auto">
              <a:xfrm>
                <a:off x="3604" y="2825"/>
                <a:ext cx="3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Line 565"/>
              <p:cNvSpPr>
                <a:spLocks noChangeShapeType="1"/>
              </p:cNvSpPr>
              <p:nvPr/>
            </p:nvSpPr>
            <p:spPr bwMode="auto">
              <a:xfrm>
                <a:off x="3608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885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Line 566"/>
              <p:cNvSpPr>
                <a:spLocks noChangeShapeType="1"/>
              </p:cNvSpPr>
              <p:nvPr/>
            </p:nvSpPr>
            <p:spPr bwMode="auto">
              <a:xfrm>
                <a:off x="3608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885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Line 567"/>
              <p:cNvSpPr>
                <a:spLocks noChangeShapeType="1"/>
              </p:cNvSpPr>
              <p:nvPr/>
            </p:nvSpPr>
            <p:spPr bwMode="auto">
              <a:xfrm>
                <a:off x="3608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Line 568"/>
              <p:cNvSpPr>
                <a:spLocks noChangeShapeType="1"/>
              </p:cNvSpPr>
              <p:nvPr/>
            </p:nvSpPr>
            <p:spPr bwMode="auto">
              <a:xfrm>
                <a:off x="3609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Rectangle 569"/>
              <p:cNvSpPr>
                <a:spLocks noChangeArrowheads="1"/>
              </p:cNvSpPr>
              <p:nvPr/>
            </p:nvSpPr>
            <p:spPr bwMode="auto">
              <a:xfrm>
                <a:off x="3613" y="2825"/>
                <a:ext cx="2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Rectangle 570"/>
              <p:cNvSpPr>
                <a:spLocks noChangeArrowheads="1"/>
              </p:cNvSpPr>
              <p:nvPr/>
            </p:nvSpPr>
            <p:spPr bwMode="auto">
              <a:xfrm>
                <a:off x="3616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Rectangle 571"/>
              <p:cNvSpPr>
                <a:spLocks noChangeArrowheads="1"/>
              </p:cNvSpPr>
              <p:nvPr/>
            </p:nvSpPr>
            <p:spPr bwMode="auto">
              <a:xfrm>
                <a:off x="3618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572"/>
              <p:cNvSpPr>
                <a:spLocks noChangeArrowheads="1"/>
              </p:cNvSpPr>
              <p:nvPr/>
            </p:nvSpPr>
            <p:spPr bwMode="auto">
              <a:xfrm>
                <a:off x="3622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Rectangle 573"/>
              <p:cNvSpPr>
                <a:spLocks noChangeArrowheads="1"/>
              </p:cNvSpPr>
              <p:nvPr/>
            </p:nvSpPr>
            <p:spPr bwMode="auto">
              <a:xfrm>
                <a:off x="3626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Rectangle 574"/>
              <p:cNvSpPr>
                <a:spLocks noChangeArrowheads="1"/>
              </p:cNvSpPr>
              <p:nvPr/>
            </p:nvSpPr>
            <p:spPr bwMode="auto">
              <a:xfrm>
                <a:off x="3630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Rectangle 575"/>
              <p:cNvSpPr>
                <a:spLocks noChangeArrowheads="1"/>
              </p:cNvSpPr>
              <p:nvPr/>
            </p:nvSpPr>
            <p:spPr bwMode="auto">
              <a:xfrm>
                <a:off x="3634" y="2825"/>
                <a:ext cx="3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Line 576"/>
              <p:cNvSpPr>
                <a:spLocks noChangeShapeType="1"/>
              </p:cNvSpPr>
              <p:nvPr/>
            </p:nvSpPr>
            <p:spPr bwMode="auto">
              <a:xfrm>
                <a:off x="3639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Rectangle 577"/>
              <p:cNvSpPr>
                <a:spLocks noChangeArrowheads="1"/>
              </p:cNvSpPr>
              <p:nvPr/>
            </p:nvSpPr>
            <p:spPr bwMode="auto">
              <a:xfrm>
                <a:off x="3639" y="2825"/>
                <a:ext cx="5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Rectangle 578"/>
              <p:cNvSpPr>
                <a:spLocks noChangeArrowheads="1"/>
              </p:cNvSpPr>
              <p:nvPr/>
            </p:nvSpPr>
            <p:spPr bwMode="auto">
              <a:xfrm>
                <a:off x="3644" y="2825"/>
                <a:ext cx="12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Rectangle 579"/>
              <p:cNvSpPr>
                <a:spLocks noChangeArrowheads="1"/>
              </p:cNvSpPr>
              <p:nvPr/>
            </p:nvSpPr>
            <p:spPr bwMode="auto">
              <a:xfrm>
                <a:off x="3656" y="2825"/>
                <a:ext cx="5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Rectangle 580"/>
              <p:cNvSpPr>
                <a:spLocks noChangeArrowheads="1"/>
              </p:cNvSpPr>
              <p:nvPr/>
            </p:nvSpPr>
            <p:spPr bwMode="auto">
              <a:xfrm>
                <a:off x="3663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Line 581"/>
              <p:cNvSpPr>
                <a:spLocks noChangeShapeType="1"/>
              </p:cNvSpPr>
              <p:nvPr/>
            </p:nvSpPr>
            <p:spPr bwMode="auto">
              <a:xfrm>
                <a:off x="3665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Rectangle 582"/>
              <p:cNvSpPr>
                <a:spLocks noChangeArrowheads="1"/>
              </p:cNvSpPr>
              <p:nvPr/>
            </p:nvSpPr>
            <p:spPr bwMode="auto">
              <a:xfrm>
                <a:off x="3665" y="2825"/>
                <a:ext cx="5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Line 583"/>
              <p:cNvSpPr>
                <a:spLocks noChangeShapeType="1"/>
              </p:cNvSpPr>
              <p:nvPr/>
            </p:nvSpPr>
            <p:spPr bwMode="auto">
              <a:xfrm>
                <a:off x="3670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Rectangle 584"/>
              <p:cNvSpPr>
                <a:spLocks noChangeArrowheads="1"/>
              </p:cNvSpPr>
              <p:nvPr/>
            </p:nvSpPr>
            <p:spPr bwMode="auto">
              <a:xfrm>
                <a:off x="3670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Line 585"/>
              <p:cNvSpPr>
                <a:spLocks noChangeShapeType="1"/>
              </p:cNvSpPr>
              <p:nvPr/>
            </p:nvSpPr>
            <p:spPr bwMode="auto">
              <a:xfrm>
                <a:off x="3675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Rectangle 586"/>
              <p:cNvSpPr>
                <a:spLocks noChangeArrowheads="1"/>
              </p:cNvSpPr>
              <p:nvPr/>
            </p:nvSpPr>
            <p:spPr bwMode="auto">
              <a:xfrm>
                <a:off x="3678" y="2825"/>
                <a:ext cx="5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Rectangle 587"/>
              <p:cNvSpPr>
                <a:spLocks noChangeArrowheads="1"/>
              </p:cNvSpPr>
              <p:nvPr/>
            </p:nvSpPr>
            <p:spPr bwMode="auto">
              <a:xfrm>
                <a:off x="3684" y="2825"/>
                <a:ext cx="11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Rectangle 588"/>
              <p:cNvSpPr>
                <a:spLocks noChangeArrowheads="1"/>
              </p:cNvSpPr>
              <p:nvPr/>
            </p:nvSpPr>
            <p:spPr bwMode="auto">
              <a:xfrm>
                <a:off x="3696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Line 589"/>
              <p:cNvSpPr>
                <a:spLocks noChangeShapeType="1"/>
              </p:cNvSpPr>
              <p:nvPr/>
            </p:nvSpPr>
            <p:spPr bwMode="auto">
              <a:xfrm>
                <a:off x="3698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Rectangle 590"/>
              <p:cNvSpPr>
                <a:spLocks noChangeArrowheads="1"/>
              </p:cNvSpPr>
              <p:nvPr/>
            </p:nvSpPr>
            <p:spPr bwMode="auto">
              <a:xfrm>
                <a:off x="3698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Line 591"/>
              <p:cNvSpPr>
                <a:spLocks noChangeShapeType="1"/>
              </p:cNvSpPr>
              <p:nvPr/>
            </p:nvSpPr>
            <p:spPr bwMode="auto">
              <a:xfrm>
                <a:off x="3701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Rectangle 592"/>
              <p:cNvSpPr>
                <a:spLocks noChangeArrowheads="1"/>
              </p:cNvSpPr>
              <p:nvPr/>
            </p:nvSpPr>
            <p:spPr bwMode="auto">
              <a:xfrm>
                <a:off x="3702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Rectangle 593"/>
              <p:cNvSpPr>
                <a:spLocks noChangeArrowheads="1"/>
              </p:cNvSpPr>
              <p:nvPr/>
            </p:nvSpPr>
            <p:spPr bwMode="auto">
              <a:xfrm>
                <a:off x="3706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Rectangle 594"/>
              <p:cNvSpPr>
                <a:spLocks noChangeArrowheads="1"/>
              </p:cNvSpPr>
              <p:nvPr/>
            </p:nvSpPr>
            <p:spPr bwMode="auto">
              <a:xfrm>
                <a:off x="3710" y="2825"/>
                <a:ext cx="3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Rectangle 595"/>
              <p:cNvSpPr>
                <a:spLocks noChangeArrowheads="1"/>
              </p:cNvSpPr>
              <p:nvPr/>
            </p:nvSpPr>
            <p:spPr bwMode="auto">
              <a:xfrm>
                <a:off x="3713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Rectangle 596"/>
              <p:cNvSpPr>
                <a:spLocks noChangeArrowheads="1"/>
              </p:cNvSpPr>
              <p:nvPr/>
            </p:nvSpPr>
            <p:spPr bwMode="auto">
              <a:xfrm>
                <a:off x="3717" y="2825"/>
                <a:ext cx="4" cy="3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Rectangle 597"/>
              <p:cNvSpPr>
                <a:spLocks noChangeArrowheads="1"/>
              </p:cNvSpPr>
              <p:nvPr/>
            </p:nvSpPr>
            <p:spPr bwMode="auto">
              <a:xfrm>
                <a:off x="3722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Rectangle 598"/>
              <p:cNvSpPr>
                <a:spLocks noChangeArrowheads="1"/>
              </p:cNvSpPr>
              <p:nvPr/>
            </p:nvSpPr>
            <p:spPr bwMode="auto">
              <a:xfrm>
                <a:off x="3725" y="2825"/>
                <a:ext cx="2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Line 599"/>
              <p:cNvSpPr>
                <a:spLocks noChangeShapeType="1"/>
              </p:cNvSpPr>
              <p:nvPr/>
            </p:nvSpPr>
            <p:spPr bwMode="auto">
              <a:xfrm>
                <a:off x="3731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Line 600"/>
              <p:cNvSpPr>
                <a:spLocks noChangeShapeType="1"/>
              </p:cNvSpPr>
              <p:nvPr/>
            </p:nvSpPr>
            <p:spPr bwMode="auto">
              <a:xfrm>
                <a:off x="3731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885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Line 601"/>
              <p:cNvSpPr>
                <a:spLocks noChangeShapeType="1"/>
              </p:cNvSpPr>
              <p:nvPr/>
            </p:nvSpPr>
            <p:spPr bwMode="auto">
              <a:xfrm>
                <a:off x="3732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885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Rectangle 602"/>
              <p:cNvSpPr>
                <a:spLocks noChangeArrowheads="1"/>
              </p:cNvSpPr>
              <p:nvPr/>
            </p:nvSpPr>
            <p:spPr bwMode="auto">
              <a:xfrm>
                <a:off x="3733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Line 603"/>
              <p:cNvSpPr>
                <a:spLocks noChangeShapeType="1"/>
              </p:cNvSpPr>
              <p:nvPr/>
            </p:nvSpPr>
            <p:spPr bwMode="auto">
              <a:xfrm>
                <a:off x="3736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Rectangle 604"/>
              <p:cNvSpPr>
                <a:spLocks noChangeArrowheads="1"/>
              </p:cNvSpPr>
              <p:nvPr/>
            </p:nvSpPr>
            <p:spPr bwMode="auto">
              <a:xfrm>
                <a:off x="3736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Line 605"/>
              <p:cNvSpPr>
                <a:spLocks noChangeShapeType="1"/>
              </p:cNvSpPr>
              <p:nvPr/>
            </p:nvSpPr>
            <p:spPr bwMode="auto">
              <a:xfrm>
                <a:off x="3737" y="2825"/>
                <a:ext cx="0" cy="71"/>
              </a:xfrm>
              <a:prstGeom prst="line">
                <a:avLst/>
              </a:prstGeom>
              <a:noFill/>
              <a:ln w="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Rectangle 606"/>
              <p:cNvSpPr>
                <a:spLocks noChangeArrowheads="1"/>
              </p:cNvSpPr>
              <p:nvPr/>
            </p:nvSpPr>
            <p:spPr bwMode="auto">
              <a:xfrm>
                <a:off x="3737" y="2825"/>
                <a:ext cx="1" cy="3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Rectangle 607"/>
              <p:cNvSpPr>
                <a:spLocks noChangeArrowheads="1"/>
              </p:cNvSpPr>
              <p:nvPr/>
            </p:nvSpPr>
            <p:spPr bwMode="auto">
              <a:xfrm>
                <a:off x="3739" y="2825"/>
                <a:ext cx="2" cy="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66" name="Line 609"/>
            <p:cNvSpPr>
              <a:spLocks noChangeShapeType="1"/>
            </p:cNvSpPr>
            <p:nvPr/>
          </p:nvSpPr>
          <p:spPr bwMode="auto">
            <a:xfrm>
              <a:off x="5940425" y="4484688"/>
              <a:ext cx="0" cy="112712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7" name="Rectangle 610"/>
            <p:cNvSpPr>
              <a:spLocks noChangeArrowheads="1"/>
            </p:cNvSpPr>
            <p:nvPr/>
          </p:nvSpPr>
          <p:spPr bwMode="auto">
            <a:xfrm>
              <a:off x="5948363" y="4484688"/>
              <a:ext cx="3175" cy="5715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" name="Rectangle 611"/>
            <p:cNvSpPr>
              <a:spLocks noChangeArrowheads="1"/>
            </p:cNvSpPr>
            <p:nvPr/>
          </p:nvSpPr>
          <p:spPr bwMode="auto">
            <a:xfrm>
              <a:off x="5953125" y="4484688"/>
              <a:ext cx="3175" cy="571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" name="Rectangle 612"/>
            <p:cNvSpPr>
              <a:spLocks noChangeArrowheads="1"/>
            </p:cNvSpPr>
            <p:nvPr/>
          </p:nvSpPr>
          <p:spPr bwMode="auto">
            <a:xfrm>
              <a:off x="5956300" y="4484688"/>
              <a:ext cx="6350" cy="5715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0" name="Rectangle 613"/>
            <p:cNvSpPr>
              <a:spLocks noChangeArrowheads="1"/>
            </p:cNvSpPr>
            <p:nvPr/>
          </p:nvSpPr>
          <p:spPr bwMode="auto">
            <a:xfrm>
              <a:off x="5962650" y="4484688"/>
              <a:ext cx="6350" cy="5715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1" name="Rectangle 614"/>
            <p:cNvSpPr>
              <a:spLocks noChangeArrowheads="1"/>
            </p:cNvSpPr>
            <p:nvPr/>
          </p:nvSpPr>
          <p:spPr bwMode="auto">
            <a:xfrm>
              <a:off x="5969000" y="4484688"/>
              <a:ext cx="6350" cy="5715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2" name="Rectangle 615"/>
            <p:cNvSpPr>
              <a:spLocks noChangeArrowheads="1"/>
            </p:cNvSpPr>
            <p:nvPr/>
          </p:nvSpPr>
          <p:spPr bwMode="auto">
            <a:xfrm>
              <a:off x="5975350" y="4484688"/>
              <a:ext cx="6350" cy="5715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3" name="Rectangle 616"/>
            <p:cNvSpPr>
              <a:spLocks noChangeArrowheads="1"/>
            </p:cNvSpPr>
            <p:nvPr/>
          </p:nvSpPr>
          <p:spPr bwMode="auto">
            <a:xfrm>
              <a:off x="5981700" y="4484688"/>
              <a:ext cx="6350" cy="5715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4" name="Rectangle 617"/>
            <p:cNvSpPr>
              <a:spLocks noChangeArrowheads="1"/>
            </p:cNvSpPr>
            <p:nvPr/>
          </p:nvSpPr>
          <p:spPr bwMode="auto">
            <a:xfrm>
              <a:off x="5988050" y="4484688"/>
              <a:ext cx="4763" cy="571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5" name="Rectangle 618"/>
            <p:cNvSpPr>
              <a:spLocks noChangeArrowheads="1"/>
            </p:cNvSpPr>
            <p:nvPr/>
          </p:nvSpPr>
          <p:spPr bwMode="auto">
            <a:xfrm>
              <a:off x="5995988" y="4484688"/>
              <a:ext cx="1588" cy="5715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6" name="Rectangle 619"/>
            <p:cNvSpPr>
              <a:spLocks noChangeArrowheads="1"/>
            </p:cNvSpPr>
            <p:nvPr/>
          </p:nvSpPr>
          <p:spPr bwMode="auto">
            <a:xfrm>
              <a:off x="5999163" y="4484688"/>
              <a:ext cx="6350" cy="571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7" name="Line 620"/>
            <p:cNvSpPr>
              <a:spLocks noChangeShapeType="1"/>
            </p:cNvSpPr>
            <p:nvPr/>
          </p:nvSpPr>
          <p:spPr bwMode="auto">
            <a:xfrm>
              <a:off x="6005513" y="4484688"/>
              <a:ext cx="0" cy="112712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" name="Line 621"/>
            <p:cNvSpPr>
              <a:spLocks noChangeShapeType="1"/>
            </p:cNvSpPr>
            <p:nvPr/>
          </p:nvSpPr>
          <p:spPr bwMode="auto">
            <a:xfrm>
              <a:off x="6049963" y="4484688"/>
              <a:ext cx="0" cy="112712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" name="Line 622"/>
            <p:cNvSpPr>
              <a:spLocks noChangeShapeType="1"/>
            </p:cNvSpPr>
            <p:nvPr/>
          </p:nvSpPr>
          <p:spPr bwMode="auto">
            <a:xfrm>
              <a:off x="6096000" y="4484688"/>
              <a:ext cx="0" cy="112712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0" name="Rectangle 623"/>
            <p:cNvSpPr>
              <a:spLocks noChangeArrowheads="1"/>
            </p:cNvSpPr>
            <p:nvPr/>
          </p:nvSpPr>
          <p:spPr bwMode="auto">
            <a:xfrm>
              <a:off x="6096000" y="4484688"/>
              <a:ext cx="6350" cy="571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1" name="Rectangle 624"/>
            <p:cNvSpPr>
              <a:spLocks noChangeArrowheads="1"/>
            </p:cNvSpPr>
            <p:nvPr/>
          </p:nvSpPr>
          <p:spPr bwMode="auto">
            <a:xfrm>
              <a:off x="6103938" y="4484688"/>
              <a:ext cx="1588" cy="5715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" name="Rectangle 625"/>
            <p:cNvSpPr>
              <a:spLocks noChangeArrowheads="1"/>
            </p:cNvSpPr>
            <p:nvPr/>
          </p:nvSpPr>
          <p:spPr bwMode="auto">
            <a:xfrm>
              <a:off x="6108700" y="4484688"/>
              <a:ext cx="3175" cy="571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3" name="Rectangle 626"/>
            <p:cNvSpPr>
              <a:spLocks noChangeArrowheads="1"/>
            </p:cNvSpPr>
            <p:nvPr/>
          </p:nvSpPr>
          <p:spPr bwMode="auto">
            <a:xfrm>
              <a:off x="6113463" y="4484688"/>
              <a:ext cx="6350" cy="5715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4" name="Rectangle 627"/>
            <p:cNvSpPr>
              <a:spLocks noChangeArrowheads="1"/>
            </p:cNvSpPr>
            <p:nvPr/>
          </p:nvSpPr>
          <p:spPr bwMode="auto">
            <a:xfrm>
              <a:off x="6119813" y="4484688"/>
              <a:ext cx="6350" cy="5715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5" name="Rectangle 628"/>
            <p:cNvSpPr>
              <a:spLocks noChangeArrowheads="1"/>
            </p:cNvSpPr>
            <p:nvPr/>
          </p:nvSpPr>
          <p:spPr bwMode="auto">
            <a:xfrm>
              <a:off x="6126163" y="4484688"/>
              <a:ext cx="6350" cy="5715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6" name="Rectangle 629"/>
            <p:cNvSpPr>
              <a:spLocks noChangeArrowheads="1"/>
            </p:cNvSpPr>
            <p:nvPr/>
          </p:nvSpPr>
          <p:spPr bwMode="auto">
            <a:xfrm>
              <a:off x="6132513" y="4484688"/>
              <a:ext cx="4763" cy="5715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7" name="Rectangle 630"/>
            <p:cNvSpPr>
              <a:spLocks noChangeArrowheads="1"/>
            </p:cNvSpPr>
            <p:nvPr/>
          </p:nvSpPr>
          <p:spPr bwMode="auto">
            <a:xfrm>
              <a:off x="6137275" y="4484688"/>
              <a:ext cx="6350" cy="5715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" name="Rectangle 631"/>
            <p:cNvSpPr>
              <a:spLocks noChangeArrowheads="1"/>
            </p:cNvSpPr>
            <p:nvPr/>
          </p:nvSpPr>
          <p:spPr bwMode="auto">
            <a:xfrm>
              <a:off x="6145213" y="4484688"/>
              <a:ext cx="3175" cy="571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" name="Rectangle 632"/>
            <p:cNvSpPr>
              <a:spLocks noChangeArrowheads="1"/>
            </p:cNvSpPr>
            <p:nvPr/>
          </p:nvSpPr>
          <p:spPr bwMode="auto">
            <a:xfrm>
              <a:off x="6149975" y="4484688"/>
              <a:ext cx="1588" cy="5715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" name="Line 633"/>
            <p:cNvSpPr>
              <a:spLocks noChangeShapeType="1"/>
            </p:cNvSpPr>
            <p:nvPr/>
          </p:nvSpPr>
          <p:spPr bwMode="auto">
            <a:xfrm>
              <a:off x="6161088" y="4484688"/>
              <a:ext cx="0" cy="112712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1" name="Rectangle 634"/>
            <p:cNvSpPr>
              <a:spLocks noChangeArrowheads="1"/>
            </p:cNvSpPr>
            <p:nvPr/>
          </p:nvSpPr>
          <p:spPr bwMode="auto">
            <a:xfrm>
              <a:off x="6162675" y="4484688"/>
              <a:ext cx="3175" cy="571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2" name="Line 635"/>
            <p:cNvSpPr>
              <a:spLocks noChangeShapeType="1"/>
            </p:cNvSpPr>
            <p:nvPr/>
          </p:nvSpPr>
          <p:spPr bwMode="auto">
            <a:xfrm>
              <a:off x="6167438" y="4484688"/>
              <a:ext cx="0" cy="112712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3" name="Rectangle 636"/>
            <p:cNvSpPr>
              <a:spLocks noChangeArrowheads="1"/>
            </p:cNvSpPr>
            <p:nvPr/>
          </p:nvSpPr>
          <p:spPr bwMode="auto">
            <a:xfrm>
              <a:off x="6167438" y="4484688"/>
              <a:ext cx="1588" cy="5715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4" name="Line 637"/>
            <p:cNvSpPr>
              <a:spLocks noChangeShapeType="1"/>
            </p:cNvSpPr>
            <p:nvPr/>
          </p:nvSpPr>
          <p:spPr bwMode="auto">
            <a:xfrm>
              <a:off x="6169025" y="4484688"/>
              <a:ext cx="0" cy="112712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5" name="Rectangle 638"/>
            <p:cNvSpPr>
              <a:spLocks noChangeArrowheads="1"/>
            </p:cNvSpPr>
            <p:nvPr/>
          </p:nvSpPr>
          <p:spPr bwMode="auto">
            <a:xfrm>
              <a:off x="6169025" y="4484688"/>
              <a:ext cx="1588" cy="5715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6" name="Rectangle 639"/>
            <p:cNvSpPr>
              <a:spLocks noChangeArrowheads="1"/>
            </p:cNvSpPr>
            <p:nvPr/>
          </p:nvSpPr>
          <p:spPr bwMode="auto">
            <a:xfrm>
              <a:off x="6172200" y="4484688"/>
              <a:ext cx="3175" cy="571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7" name="Line 640"/>
            <p:cNvSpPr>
              <a:spLocks noChangeShapeType="1"/>
            </p:cNvSpPr>
            <p:nvPr/>
          </p:nvSpPr>
          <p:spPr bwMode="auto">
            <a:xfrm>
              <a:off x="6176963" y="4484688"/>
              <a:ext cx="0" cy="112712"/>
            </a:xfrm>
            <a:prstGeom prst="line">
              <a:avLst/>
            </a:prstGeom>
            <a:noFill/>
            <a:ln w="0">
              <a:solidFill>
                <a:srgbClr val="8855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" name="Line 641"/>
            <p:cNvSpPr>
              <a:spLocks noChangeShapeType="1"/>
            </p:cNvSpPr>
            <p:nvPr/>
          </p:nvSpPr>
          <p:spPr bwMode="auto">
            <a:xfrm>
              <a:off x="6176963" y="4484688"/>
              <a:ext cx="0" cy="112712"/>
            </a:xfrm>
            <a:prstGeom prst="line">
              <a:avLst/>
            </a:prstGeom>
            <a:noFill/>
            <a:ln w="0">
              <a:solidFill>
                <a:srgbClr val="8855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" name="Line 642"/>
            <p:cNvSpPr>
              <a:spLocks noChangeShapeType="1"/>
            </p:cNvSpPr>
            <p:nvPr/>
          </p:nvSpPr>
          <p:spPr bwMode="auto">
            <a:xfrm>
              <a:off x="6178550" y="4484688"/>
              <a:ext cx="0" cy="112712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" name="Line 643"/>
            <p:cNvSpPr>
              <a:spLocks noChangeShapeType="1"/>
            </p:cNvSpPr>
            <p:nvPr/>
          </p:nvSpPr>
          <p:spPr bwMode="auto">
            <a:xfrm>
              <a:off x="6178550" y="4484688"/>
              <a:ext cx="0" cy="112712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1" name="Rectangle 644"/>
            <p:cNvSpPr>
              <a:spLocks noChangeArrowheads="1"/>
            </p:cNvSpPr>
            <p:nvPr/>
          </p:nvSpPr>
          <p:spPr bwMode="auto">
            <a:xfrm>
              <a:off x="6186488" y="4484688"/>
              <a:ext cx="1588" cy="5715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2" name="Rectangle 645"/>
            <p:cNvSpPr>
              <a:spLocks noChangeArrowheads="1"/>
            </p:cNvSpPr>
            <p:nvPr/>
          </p:nvSpPr>
          <p:spPr bwMode="auto">
            <a:xfrm>
              <a:off x="6189663" y="4484688"/>
              <a:ext cx="3175" cy="571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3" name="Rectangle 646"/>
            <p:cNvSpPr>
              <a:spLocks noChangeArrowheads="1"/>
            </p:cNvSpPr>
            <p:nvPr/>
          </p:nvSpPr>
          <p:spPr bwMode="auto">
            <a:xfrm>
              <a:off x="6194425" y="4484688"/>
              <a:ext cx="4763" cy="5715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4" name="Rectangle 647"/>
            <p:cNvSpPr>
              <a:spLocks noChangeArrowheads="1"/>
            </p:cNvSpPr>
            <p:nvPr/>
          </p:nvSpPr>
          <p:spPr bwMode="auto">
            <a:xfrm>
              <a:off x="6199188" y="4484688"/>
              <a:ext cx="6350" cy="5715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5" name="Rectangle 648"/>
            <p:cNvSpPr>
              <a:spLocks noChangeArrowheads="1"/>
            </p:cNvSpPr>
            <p:nvPr/>
          </p:nvSpPr>
          <p:spPr bwMode="auto">
            <a:xfrm>
              <a:off x="6205538" y="4484688"/>
              <a:ext cx="6350" cy="5715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6" name="Rectangle 649"/>
            <p:cNvSpPr>
              <a:spLocks noChangeArrowheads="1"/>
            </p:cNvSpPr>
            <p:nvPr/>
          </p:nvSpPr>
          <p:spPr bwMode="auto">
            <a:xfrm>
              <a:off x="6211888" y="4484688"/>
              <a:ext cx="6350" cy="5715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7" name="Rectangle 650"/>
            <p:cNvSpPr>
              <a:spLocks noChangeArrowheads="1"/>
            </p:cNvSpPr>
            <p:nvPr/>
          </p:nvSpPr>
          <p:spPr bwMode="auto">
            <a:xfrm>
              <a:off x="6218238" y="4484688"/>
              <a:ext cx="6350" cy="5715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8" name="Line 651"/>
            <p:cNvSpPr>
              <a:spLocks noChangeShapeType="1"/>
            </p:cNvSpPr>
            <p:nvPr/>
          </p:nvSpPr>
          <p:spPr bwMode="auto">
            <a:xfrm>
              <a:off x="6226175" y="4484688"/>
              <a:ext cx="0" cy="112712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" name="Rectangle 652"/>
            <p:cNvSpPr>
              <a:spLocks noChangeArrowheads="1"/>
            </p:cNvSpPr>
            <p:nvPr/>
          </p:nvSpPr>
          <p:spPr bwMode="auto">
            <a:xfrm>
              <a:off x="6227763" y="4484688"/>
              <a:ext cx="6350" cy="571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" name="Rectangle 653"/>
            <p:cNvSpPr>
              <a:spLocks noChangeArrowheads="1"/>
            </p:cNvSpPr>
            <p:nvPr/>
          </p:nvSpPr>
          <p:spPr bwMode="auto">
            <a:xfrm>
              <a:off x="6235700" y="4484688"/>
              <a:ext cx="17463" cy="5715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1" name="Rectangle 654"/>
            <p:cNvSpPr>
              <a:spLocks noChangeArrowheads="1"/>
            </p:cNvSpPr>
            <p:nvPr/>
          </p:nvSpPr>
          <p:spPr bwMode="auto">
            <a:xfrm>
              <a:off x="6254750" y="4484688"/>
              <a:ext cx="7938" cy="571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2" name="Rectangle 655"/>
            <p:cNvSpPr>
              <a:spLocks noChangeArrowheads="1"/>
            </p:cNvSpPr>
            <p:nvPr/>
          </p:nvSpPr>
          <p:spPr bwMode="auto">
            <a:xfrm>
              <a:off x="6265863" y="4484688"/>
              <a:ext cx="1588" cy="5715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3" name="Line 656"/>
            <p:cNvSpPr>
              <a:spLocks noChangeShapeType="1"/>
            </p:cNvSpPr>
            <p:nvPr/>
          </p:nvSpPr>
          <p:spPr bwMode="auto">
            <a:xfrm>
              <a:off x="6267450" y="4484688"/>
              <a:ext cx="0" cy="112712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4" name="Rectangle 657"/>
            <p:cNvSpPr>
              <a:spLocks noChangeArrowheads="1"/>
            </p:cNvSpPr>
            <p:nvPr/>
          </p:nvSpPr>
          <p:spPr bwMode="auto">
            <a:xfrm>
              <a:off x="6269038" y="4484688"/>
              <a:ext cx="6350" cy="5715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5" name="Line 658"/>
            <p:cNvSpPr>
              <a:spLocks noChangeShapeType="1"/>
            </p:cNvSpPr>
            <p:nvPr/>
          </p:nvSpPr>
          <p:spPr bwMode="auto">
            <a:xfrm>
              <a:off x="6275388" y="4484688"/>
              <a:ext cx="0" cy="112712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6" name="Rectangle 659"/>
            <p:cNvSpPr>
              <a:spLocks noChangeArrowheads="1"/>
            </p:cNvSpPr>
            <p:nvPr/>
          </p:nvSpPr>
          <p:spPr bwMode="auto">
            <a:xfrm>
              <a:off x="6275388" y="4484688"/>
              <a:ext cx="6350" cy="5715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7" name="Line 660"/>
            <p:cNvSpPr>
              <a:spLocks noChangeShapeType="1"/>
            </p:cNvSpPr>
            <p:nvPr/>
          </p:nvSpPr>
          <p:spPr bwMode="auto">
            <a:xfrm>
              <a:off x="6283325" y="4484688"/>
              <a:ext cx="0" cy="112712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8" name="Rectangle 661"/>
            <p:cNvSpPr>
              <a:spLocks noChangeArrowheads="1"/>
            </p:cNvSpPr>
            <p:nvPr/>
          </p:nvSpPr>
          <p:spPr bwMode="auto">
            <a:xfrm>
              <a:off x="6288088" y="4484688"/>
              <a:ext cx="7938" cy="571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" name="Rectangle 662"/>
            <p:cNvSpPr>
              <a:spLocks noChangeArrowheads="1"/>
            </p:cNvSpPr>
            <p:nvPr/>
          </p:nvSpPr>
          <p:spPr bwMode="auto">
            <a:xfrm>
              <a:off x="6299200" y="4484688"/>
              <a:ext cx="15875" cy="5715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" name="Rectangle 663"/>
            <p:cNvSpPr>
              <a:spLocks noChangeArrowheads="1"/>
            </p:cNvSpPr>
            <p:nvPr/>
          </p:nvSpPr>
          <p:spPr bwMode="auto">
            <a:xfrm>
              <a:off x="6318250" y="4484688"/>
              <a:ext cx="1588" cy="571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" name="Line 664"/>
            <p:cNvSpPr>
              <a:spLocks noChangeShapeType="1"/>
            </p:cNvSpPr>
            <p:nvPr/>
          </p:nvSpPr>
          <p:spPr bwMode="auto">
            <a:xfrm>
              <a:off x="6319838" y="4484688"/>
              <a:ext cx="0" cy="112712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2" name="Rectangle 665"/>
            <p:cNvSpPr>
              <a:spLocks noChangeArrowheads="1"/>
            </p:cNvSpPr>
            <p:nvPr/>
          </p:nvSpPr>
          <p:spPr bwMode="auto">
            <a:xfrm>
              <a:off x="6319838" y="4484688"/>
              <a:ext cx="4763" cy="571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" name="Line 666"/>
            <p:cNvSpPr>
              <a:spLocks noChangeShapeType="1"/>
            </p:cNvSpPr>
            <p:nvPr/>
          </p:nvSpPr>
          <p:spPr bwMode="auto">
            <a:xfrm>
              <a:off x="6324600" y="4484688"/>
              <a:ext cx="0" cy="112712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" name="Rectangle 667"/>
            <p:cNvSpPr>
              <a:spLocks noChangeArrowheads="1"/>
            </p:cNvSpPr>
            <p:nvPr/>
          </p:nvSpPr>
          <p:spPr bwMode="auto">
            <a:xfrm>
              <a:off x="6326188" y="4484688"/>
              <a:ext cx="6350" cy="5715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" name="Rectangle 668"/>
            <p:cNvSpPr>
              <a:spLocks noChangeArrowheads="1"/>
            </p:cNvSpPr>
            <p:nvPr/>
          </p:nvSpPr>
          <p:spPr bwMode="auto">
            <a:xfrm>
              <a:off x="6332538" y="4484688"/>
              <a:ext cx="6350" cy="5715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6" name="Rectangle 669"/>
            <p:cNvSpPr>
              <a:spLocks noChangeArrowheads="1"/>
            </p:cNvSpPr>
            <p:nvPr/>
          </p:nvSpPr>
          <p:spPr bwMode="auto">
            <a:xfrm>
              <a:off x="6338888" y="4484688"/>
              <a:ext cx="6350" cy="5715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7" name="Rectangle 670"/>
            <p:cNvSpPr>
              <a:spLocks noChangeArrowheads="1"/>
            </p:cNvSpPr>
            <p:nvPr/>
          </p:nvSpPr>
          <p:spPr bwMode="auto">
            <a:xfrm>
              <a:off x="6345238" y="4484688"/>
              <a:ext cx="4763" cy="5715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" name="Rectangle 671"/>
            <p:cNvSpPr>
              <a:spLocks noChangeArrowheads="1"/>
            </p:cNvSpPr>
            <p:nvPr/>
          </p:nvSpPr>
          <p:spPr bwMode="auto">
            <a:xfrm>
              <a:off x="6350000" y="4484688"/>
              <a:ext cx="6350" cy="5715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" name="Rectangle 672"/>
            <p:cNvSpPr>
              <a:spLocks noChangeArrowheads="1"/>
            </p:cNvSpPr>
            <p:nvPr/>
          </p:nvSpPr>
          <p:spPr bwMode="auto">
            <a:xfrm>
              <a:off x="6357938" y="4484688"/>
              <a:ext cx="3175" cy="571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" name="Rectangle 673"/>
            <p:cNvSpPr>
              <a:spLocks noChangeArrowheads="1"/>
            </p:cNvSpPr>
            <p:nvPr/>
          </p:nvSpPr>
          <p:spPr bwMode="auto">
            <a:xfrm>
              <a:off x="6362700" y="4484688"/>
              <a:ext cx="3175" cy="5715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" name="Line 674"/>
            <p:cNvSpPr>
              <a:spLocks noChangeShapeType="1"/>
            </p:cNvSpPr>
            <p:nvPr/>
          </p:nvSpPr>
          <p:spPr bwMode="auto">
            <a:xfrm>
              <a:off x="6372225" y="4484688"/>
              <a:ext cx="0" cy="112712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" name="Line 675"/>
            <p:cNvSpPr>
              <a:spLocks noChangeShapeType="1"/>
            </p:cNvSpPr>
            <p:nvPr/>
          </p:nvSpPr>
          <p:spPr bwMode="auto">
            <a:xfrm>
              <a:off x="6373813" y="4484688"/>
              <a:ext cx="0" cy="112712"/>
            </a:xfrm>
            <a:prstGeom prst="line">
              <a:avLst/>
            </a:prstGeom>
            <a:noFill/>
            <a:ln w="0">
              <a:solidFill>
                <a:srgbClr val="8855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" name="Line 676"/>
            <p:cNvSpPr>
              <a:spLocks noChangeShapeType="1"/>
            </p:cNvSpPr>
            <p:nvPr/>
          </p:nvSpPr>
          <p:spPr bwMode="auto">
            <a:xfrm>
              <a:off x="6375400" y="4484688"/>
              <a:ext cx="0" cy="112712"/>
            </a:xfrm>
            <a:prstGeom prst="line">
              <a:avLst/>
            </a:prstGeom>
            <a:noFill/>
            <a:ln w="0">
              <a:solidFill>
                <a:srgbClr val="8855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" name="Rectangle 677"/>
            <p:cNvSpPr>
              <a:spLocks noChangeArrowheads="1"/>
            </p:cNvSpPr>
            <p:nvPr/>
          </p:nvSpPr>
          <p:spPr bwMode="auto">
            <a:xfrm>
              <a:off x="6375400" y="4484688"/>
              <a:ext cx="4763" cy="571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5" name="Line 678"/>
            <p:cNvSpPr>
              <a:spLocks noChangeShapeType="1"/>
            </p:cNvSpPr>
            <p:nvPr/>
          </p:nvSpPr>
          <p:spPr bwMode="auto">
            <a:xfrm>
              <a:off x="6381750" y="4484688"/>
              <a:ext cx="0" cy="112712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" name="Rectangle 679"/>
            <p:cNvSpPr>
              <a:spLocks noChangeArrowheads="1"/>
            </p:cNvSpPr>
            <p:nvPr/>
          </p:nvSpPr>
          <p:spPr bwMode="auto">
            <a:xfrm>
              <a:off x="6381750" y="4484688"/>
              <a:ext cx="1588" cy="5715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7" name="Line 680"/>
            <p:cNvSpPr>
              <a:spLocks noChangeShapeType="1"/>
            </p:cNvSpPr>
            <p:nvPr/>
          </p:nvSpPr>
          <p:spPr bwMode="auto">
            <a:xfrm>
              <a:off x="6381750" y="4484688"/>
              <a:ext cx="0" cy="112712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8" name="Rectangle 681"/>
            <p:cNvSpPr>
              <a:spLocks noChangeArrowheads="1"/>
            </p:cNvSpPr>
            <p:nvPr/>
          </p:nvSpPr>
          <p:spPr bwMode="auto">
            <a:xfrm>
              <a:off x="6381750" y="4484688"/>
              <a:ext cx="1588" cy="5715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" name="Rectangle 682"/>
            <p:cNvSpPr>
              <a:spLocks noChangeArrowheads="1"/>
            </p:cNvSpPr>
            <p:nvPr/>
          </p:nvSpPr>
          <p:spPr bwMode="auto">
            <a:xfrm>
              <a:off x="6384925" y="4484688"/>
              <a:ext cx="3175" cy="571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" name="Line 683"/>
            <p:cNvSpPr>
              <a:spLocks noChangeShapeType="1"/>
            </p:cNvSpPr>
            <p:nvPr/>
          </p:nvSpPr>
          <p:spPr bwMode="auto">
            <a:xfrm>
              <a:off x="6389688" y="4484688"/>
              <a:ext cx="0" cy="112712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" name="Rectangle 684"/>
            <p:cNvSpPr>
              <a:spLocks noChangeArrowheads="1"/>
            </p:cNvSpPr>
            <p:nvPr/>
          </p:nvSpPr>
          <p:spPr bwMode="auto">
            <a:xfrm>
              <a:off x="6399213" y="4484688"/>
              <a:ext cx="3175" cy="5715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" name="Rectangle 685"/>
            <p:cNvSpPr>
              <a:spLocks noChangeArrowheads="1"/>
            </p:cNvSpPr>
            <p:nvPr/>
          </p:nvSpPr>
          <p:spPr bwMode="auto">
            <a:xfrm>
              <a:off x="6403975" y="4484688"/>
              <a:ext cx="3175" cy="571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" name="Rectangle 686"/>
            <p:cNvSpPr>
              <a:spLocks noChangeArrowheads="1"/>
            </p:cNvSpPr>
            <p:nvPr/>
          </p:nvSpPr>
          <p:spPr bwMode="auto">
            <a:xfrm>
              <a:off x="6407150" y="4484688"/>
              <a:ext cx="6350" cy="5715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4" name="Rectangle 687"/>
            <p:cNvSpPr>
              <a:spLocks noChangeArrowheads="1"/>
            </p:cNvSpPr>
            <p:nvPr/>
          </p:nvSpPr>
          <p:spPr bwMode="auto">
            <a:xfrm>
              <a:off x="6413500" y="4484688"/>
              <a:ext cx="6350" cy="5715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" name="Rectangle 688"/>
            <p:cNvSpPr>
              <a:spLocks noChangeArrowheads="1"/>
            </p:cNvSpPr>
            <p:nvPr/>
          </p:nvSpPr>
          <p:spPr bwMode="auto">
            <a:xfrm>
              <a:off x="6419850" y="4484688"/>
              <a:ext cx="6350" cy="5715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6" name="Rectangle 689"/>
            <p:cNvSpPr>
              <a:spLocks noChangeArrowheads="1"/>
            </p:cNvSpPr>
            <p:nvPr/>
          </p:nvSpPr>
          <p:spPr bwMode="auto">
            <a:xfrm>
              <a:off x="6426200" y="4484688"/>
              <a:ext cx="4763" cy="5715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7" name="Rectangle 690"/>
            <p:cNvSpPr>
              <a:spLocks noChangeArrowheads="1"/>
            </p:cNvSpPr>
            <p:nvPr/>
          </p:nvSpPr>
          <p:spPr bwMode="auto">
            <a:xfrm>
              <a:off x="6430963" y="4484688"/>
              <a:ext cx="6350" cy="5715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8" name="Rectangle 691"/>
            <p:cNvSpPr>
              <a:spLocks noChangeArrowheads="1"/>
            </p:cNvSpPr>
            <p:nvPr/>
          </p:nvSpPr>
          <p:spPr bwMode="auto">
            <a:xfrm>
              <a:off x="6438900" y="4484688"/>
              <a:ext cx="3175" cy="571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" name="Rectangle 692"/>
            <p:cNvSpPr>
              <a:spLocks noChangeArrowheads="1"/>
            </p:cNvSpPr>
            <p:nvPr/>
          </p:nvSpPr>
          <p:spPr bwMode="auto">
            <a:xfrm>
              <a:off x="6445250" y="4484688"/>
              <a:ext cx="1588" cy="5715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" name="Rectangle 693"/>
            <p:cNvSpPr>
              <a:spLocks noChangeArrowheads="1"/>
            </p:cNvSpPr>
            <p:nvPr/>
          </p:nvSpPr>
          <p:spPr bwMode="auto">
            <a:xfrm>
              <a:off x="6450013" y="4484688"/>
              <a:ext cx="4763" cy="571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1" name="Line 694"/>
            <p:cNvSpPr>
              <a:spLocks noChangeShapeType="1"/>
            </p:cNvSpPr>
            <p:nvPr/>
          </p:nvSpPr>
          <p:spPr bwMode="auto">
            <a:xfrm>
              <a:off x="6454775" y="4484688"/>
              <a:ext cx="0" cy="112712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2" name="Line 695"/>
            <p:cNvSpPr>
              <a:spLocks noChangeShapeType="1"/>
            </p:cNvSpPr>
            <p:nvPr/>
          </p:nvSpPr>
          <p:spPr bwMode="auto">
            <a:xfrm>
              <a:off x="6500813" y="4484688"/>
              <a:ext cx="0" cy="112712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3" name="Rectangle 696"/>
            <p:cNvSpPr>
              <a:spLocks noChangeArrowheads="1"/>
            </p:cNvSpPr>
            <p:nvPr/>
          </p:nvSpPr>
          <p:spPr bwMode="auto">
            <a:xfrm>
              <a:off x="6530975" y="4484688"/>
              <a:ext cx="9525" cy="571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4" name="Rectangle 697"/>
            <p:cNvSpPr>
              <a:spLocks noChangeArrowheads="1"/>
            </p:cNvSpPr>
            <p:nvPr/>
          </p:nvSpPr>
          <p:spPr bwMode="auto">
            <a:xfrm>
              <a:off x="6602413" y="4484688"/>
              <a:ext cx="9525" cy="571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5" name="Rectangle 698"/>
            <p:cNvSpPr>
              <a:spLocks noChangeArrowheads="1"/>
            </p:cNvSpPr>
            <p:nvPr/>
          </p:nvSpPr>
          <p:spPr bwMode="auto">
            <a:xfrm>
              <a:off x="6700838" y="4484688"/>
              <a:ext cx="9525" cy="571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6" name="Rectangle 699"/>
            <p:cNvSpPr>
              <a:spLocks noChangeArrowheads="1"/>
            </p:cNvSpPr>
            <p:nvPr/>
          </p:nvSpPr>
          <p:spPr bwMode="auto">
            <a:xfrm>
              <a:off x="6846888" y="4484688"/>
              <a:ext cx="6350" cy="571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7" name="Rectangle 700"/>
            <p:cNvSpPr>
              <a:spLocks noChangeArrowheads="1"/>
            </p:cNvSpPr>
            <p:nvPr/>
          </p:nvSpPr>
          <p:spPr bwMode="auto">
            <a:xfrm>
              <a:off x="6853238" y="4484688"/>
              <a:ext cx="4763" cy="571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8" name="Rectangle 701"/>
            <p:cNvSpPr>
              <a:spLocks noChangeArrowheads="1"/>
            </p:cNvSpPr>
            <p:nvPr/>
          </p:nvSpPr>
          <p:spPr bwMode="auto">
            <a:xfrm>
              <a:off x="6988175" y="4484688"/>
              <a:ext cx="4763" cy="571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9" name="Rectangle 702"/>
            <p:cNvSpPr>
              <a:spLocks noChangeArrowheads="1"/>
            </p:cNvSpPr>
            <p:nvPr/>
          </p:nvSpPr>
          <p:spPr bwMode="auto">
            <a:xfrm>
              <a:off x="6992938" y="4484688"/>
              <a:ext cx="4763" cy="571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" name="Rectangle 703"/>
            <p:cNvSpPr>
              <a:spLocks noChangeArrowheads="1"/>
            </p:cNvSpPr>
            <p:nvPr/>
          </p:nvSpPr>
          <p:spPr bwMode="auto">
            <a:xfrm>
              <a:off x="7129463" y="4484688"/>
              <a:ext cx="4763" cy="571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" name="Rectangle 704"/>
            <p:cNvSpPr>
              <a:spLocks noChangeArrowheads="1"/>
            </p:cNvSpPr>
            <p:nvPr/>
          </p:nvSpPr>
          <p:spPr bwMode="auto">
            <a:xfrm>
              <a:off x="7134225" y="4484688"/>
              <a:ext cx="4763" cy="5715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2" name="Line 706"/>
            <p:cNvSpPr>
              <a:spLocks noChangeShapeType="1"/>
            </p:cNvSpPr>
            <p:nvPr/>
          </p:nvSpPr>
          <p:spPr bwMode="auto">
            <a:xfrm>
              <a:off x="1787525" y="2138363"/>
              <a:ext cx="5400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3" name="Line 707"/>
            <p:cNvSpPr>
              <a:spLocks noChangeShapeType="1"/>
            </p:cNvSpPr>
            <p:nvPr/>
          </p:nvSpPr>
          <p:spPr bwMode="auto">
            <a:xfrm flipV="1">
              <a:off x="1787525" y="1035050"/>
              <a:ext cx="0" cy="33083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4" name="Line 708"/>
            <p:cNvSpPr>
              <a:spLocks noChangeShapeType="1"/>
            </p:cNvSpPr>
            <p:nvPr/>
          </p:nvSpPr>
          <p:spPr bwMode="auto">
            <a:xfrm flipH="1">
              <a:off x="1763713" y="4343400"/>
              <a:ext cx="238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5" name="Rectangle 709"/>
            <p:cNvSpPr>
              <a:spLocks noChangeArrowheads="1"/>
            </p:cNvSpPr>
            <p:nvPr/>
          </p:nvSpPr>
          <p:spPr bwMode="auto">
            <a:xfrm>
              <a:off x="1697038" y="4303713"/>
              <a:ext cx="92075" cy="1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6" name="Line 710"/>
            <p:cNvSpPr>
              <a:spLocks noChangeShapeType="1"/>
            </p:cNvSpPr>
            <p:nvPr/>
          </p:nvSpPr>
          <p:spPr bwMode="auto">
            <a:xfrm flipH="1">
              <a:off x="1763713" y="3924300"/>
              <a:ext cx="238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7" name="Rectangle 711"/>
            <p:cNvSpPr>
              <a:spLocks noChangeArrowheads="1"/>
            </p:cNvSpPr>
            <p:nvPr/>
          </p:nvSpPr>
          <p:spPr bwMode="auto">
            <a:xfrm>
              <a:off x="1697038" y="3883025"/>
              <a:ext cx="92075" cy="1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5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8" name="Line 712"/>
            <p:cNvSpPr>
              <a:spLocks noChangeShapeType="1"/>
            </p:cNvSpPr>
            <p:nvPr/>
          </p:nvSpPr>
          <p:spPr bwMode="auto">
            <a:xfrm flipH="1">
              <a:off x="1763713" y="3503613"/>
              <a:ext cx="238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9" name="Rectangle 713"/>
            <p:cNvSpPr>
              <a:spLocks noChangeArrowheads="1"/>
            </p:cNvSpPr>
            <p:nvPr/>
          </p:nvSpPr>
          <p:spPr bwMode="auto">
            <a:xfrm>
              <a:off x="1651000" y="3463925"/>
              <a:ext cx="138113" cy="1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10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0" name="Line 714"/>
            <p:cNvSpPr>
              <a:spLocks noChangeShapeType="1"/>
            </p:cNvSpPr>
            <p:nvPr/>
          </p:nvSpPr>
          <p:spPr bwMode="auto">
            <a:xfrm flipH="1">
              <a:off x="1763713" y="3084513"/>
              <a:ext cx="238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1" name="Rectangle 715"/>
            <p:cNvSpPr>
              <a:spLocks noChangeArrowheads="1"/>
            </p:cNvSpPr>
            <p:nvPr/>
          </p:nvSpPr>
          <p:spPr bwMode="auto">
            <a:xfrm>
              <a:off x="1651000" y="3044825"/>
              <a:ext cx="138113" cy="1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15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2" name="Line 716"/>
            <p:cNvSpPr>
              <a:spLocks noChangeShapeType="1"/>
            </p:cNvSpPr>
            <p:nvPr/>
          </p:nvSpPr>
          <p:spPr bwMode="auto">
            <a:xfrm flipH="1">
              <a:off x="1763713" y="2665413"/>
              <a:ext cx="238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3" name="Rectangle 717"/>
            <p:cNvSpPr>
              <a:spLocks noChangeArrowheads="1"/>
            </p:cNvSpPr>
            <p:nvPr/>
          </p:nvSpPr>
          <p:spPr bwMode="auto">
            <a:xfrm>
              <a:off x="1651000" y="2624138"/>
              <a:ext cx="138113" cy="1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20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4" name="Line 718"/>
            <p:cNvSpPr>
              <a:spLocks noChangeShapeType="1"/>
            </p:cNvSpPr>
            <p:nvPr/>
          </p:nvSpPr>
          <p:spPr bwMode="auto">
            <a:xfrm flipH="1">
              <a:off x="1763713" y="2244725"/>
              <a:ext cx="238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5" name="Rectangle 719"/>
            <p:cNvSpPr>
              <a:spLocks noChangeArrowheads="1"/>
            </p:cNvSpPr>
            <p:nvPr/>
          </p:nvSpPr>
          <p:spPr bwMode="auto">
            <a:xfrm>
              <a:off x="1651000" y="2205038"/>
              <a:ext cx="138113" cy="1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25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6" name="Line 720"/>
            <p:cNvSpPr>
              <a:spLocks noChangeShapeType="1"/>
            </p:cNvSpPr>
            <p:nvPr/>
          </p:nvSpPr>
          <p:spPr bwMode="auto">
            <a:xfrm flipH="1">
              <a:off x="1763713" y="1825625"/>
              <a:ext cx="238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7" name="Rectangle 721"/>
            <p:cNvSpPr>
              <a:spLocks noChangeArrowheads="1"/>
            </p:cNvSpPr>
            <p:nvPr/>
          </p:nvSpPr>
          <p:spPr bwMode="auto">
            <a:xfrm>
              <a:off x="1651000" y="1784350"/>
              <a:ext cx="138113" cy="1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30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8" name="Line 722"/>
            <p:cNvSpPr>
              <a:spLocks noChangeShapeType="1"/>
            </p:cNvSpPr>
            <p:nvPr/>
          </p:nvSpPr>
          <p:spPr bwMode="auto">
            <a:xfrm flipH="1">
              <a:off x="1763713" y="1406525"/>
              <a:ext cx="238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9" name="Rectangle 723"/>
            <p:cNvSpPr>
              <a:spLocks noChangeArrowheads="1"/>
            </p:cNvSpPr>
            <p:nvPr/>
          </p:nvSpPr>
          <p:spPr bwMode="auto">
            <a:xfrm>
              <a:off x="1651000" y="1365250"/>
              <a:ext cx="138113" cy="1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35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0" name="Rectangle 724"/>
            <p:cNvSpPr>
              <a:spLocks noChangeArrowheads="1"/>
            </p:cNvSpPr>
            <p:nvPr/>
          </p:nvSpPr>
          <p:spPr bwMode="auto">
            <a:xfrm rot="16200000">
              <a:off x="1211263" y="2608263"/>
              <a:ext cx="823912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Betafunctions [m]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1" name="Line 725"/>
            <p:cNvSpPr>
              <a:spLocks noChangeShapeType="1"/>
            </p:cNvSpPr>
            <p:nvPr/>
          </p:nvSpPr>
          <p:spPr bwMode="auto">
            <a:xfrm flipV="1">
              <a:off x="7188200" y="1035050"/>
              <a:ext cx="0" cy="33083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2" name="Line 726"/>
            <p:cNvSpPr>
              <a:spLocks noChangeShapeType="1"/>
            </p:cNvSpPr>
            <p:nvPr/>
          </p:nvSpPr>
          <p:spPr bwMode="auto">
            <a:xfrm>
              <a:off x="7188200" y="4343400"/>
              <a:ext cx="222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3" name="Rectangle 727"/>
            <p:cNvSpPr>
              <a:spLocks noChangeArrowheads="1"/>
            </p:cNvSpPr>
            <p:nvPr/>
          </p:nvSpPr>
          <p:spPr bwMode="auto">
            <a:xfrm>
              <a:off x="7232650" y="4302125"/>
              <a:ext cx="274638" cy="1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-0.07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4" name="Line 728"/>
            <p:cNvSpPr>
              <a:spLocks noChangeShapeType="1"/>
            </p:cNvSpPr>
            <p:nvPr/>
          </p:nvSpPr>
          <p:spPr bwMode="auto">
            <a:xfrm>
              <a:off x="7188200" y="4027488"/>
              <a:ext cx="222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5" name="Rectangle 729"/>
            <p:cNvSpPr>
              <a:spLocks noChangeArrowheads="1"/>
            </p:cNvSpPr>
            <p:nvPr/>
          </p:nvSpPr>
          <p:spPr bwMode="auto">
            <a:xfrm>
              <a:off x="7232650" y="3987800"/>
              <a:ext cx="274638" cy="1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-0.06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6" name="Line 730"/>
            <p:cNvSpPr>
              <a:spLocks noChangeShapeType="1"/>
            </p:cNvSpPr>
            <p:nvPr/>
          </p:nvSpPr>
          <p:spPr bwMode="auto">
            <a:xfrm>
              <a:off x="7188200" y="3713163"/>
              <a:ext cx="222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7" name="Rectangle 731"/>
            <p:cNvSpPr>
              <a:spLocks noChangeArrowheads="1"/>
            </p:cNvSpPr>
            <p:nvPr/>
          </p:nvSpPr>
          <p:spPr bwMode="auto">
            <a:xfrm>
              <a:off x="7232650" y="3671888"/>
              <a:ext cx="274638" cy="1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-0.05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8" name="Line 732"/>
            <p:cNvSpPr>
              <a:spLocks noChangeShapeType="1"/>
            </p:cNvSpPr>
            <p:nvPr/>
          </p:nvSpPr>
          <p:spPr bwMode="auto">
            <a:xfrm>
              <a:off x="7188200" y="3397250"/>
              <a:ext cx="222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9" name="Rectangle 733"/>
            <p:cNvSpPr>
              <a:spLocks noChangeArrowheads="1"/>
            </p:cNvSpPr>
            <p:nvPr/>
          </p:nvSpPr>
          <p:spPr bwMode="auto">
            <a:xfrm>
              <a:off x="7232650" y="3357563"/>
              <a:ext cx="274638" cy="1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-0.04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0" name="Line 734"/>
            <p:cNvSpPr>
              <a:spLocks noChangeShapeType="1"/>
            </p:cNvSpPr>
            <p:nvPr/>
          </p:nvSpPr>
          <p:spPr bwMode="auto">
            <a:xfrm>
              <a:off x="7188200" y="3082925"/>
              <a:ext cx="222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" name="Rectangle 735"/>
            <p:cNvSpPr>
              <a:spLocks noChangeArrowheads="1"/>
            </p:cNvSpPr>
            <p:nvPr/>
          </p:nvSpPr>
          <p:spPr bwMode="auto">
            <a:xfrm>
              <a:off x="7232650" y="3043238"/>
              <a:ext cx="274638" cy="1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-0.03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2" name="Line 736"/>
            <p:cNvSpPr>
              <a:spLocks noChangeShapeType="1"/>
            </p:cNvSpPr>
            <p:nvPr/>
          </p:nvSpPr>
          <p:spPr bwMode="auto">
            <a:xfrm>
              <a:off x="7188200" y="2767013"/>
              <a:ext cx="222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3" name="Rectangle 737"/>
            <p:cNvSpPr>
              <a:spLocks noChangeArrowheads="1"/>
            </p:cNvSpPr>
            <p:nvPr/>
          </p:nvSpPr>
          <p:spPr bwMode="auto">
            <a:xfrm>
              <a:off x="7232650" y="2727325"/>
              <a:ext cx="274638" cy="1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-0.02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4" name="Line 738"/>
            <p:cNvSpPr>
              <a:spLocks noChangeShapeType="1"/>
            </p:cNvSpPr>
            <p:nvPr/>
          </p:nvSpPr>
          <p:spPr bwMode="auto">
            <a:xfrm>
              <a:off x="7188200" y="2452688"/>
              <a:ext cx="222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5" name="Rectangle 739"/>
            <p:cNvSpPr>
              <a:spLocks noChangeArrowheads="1"/>
            </p:cNvSpPr>
            <p:nvPr/>
          </p:nvSpPr>
          <p:spPr bwMode="auto">
            <a:xfrm>
              <a:off x="7232650" y="2413000"/>
              <a:ext cx="274638" cy="1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-0.01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6" name="Line 740"/>
            <p:cNvSpPr>
              <a:spLocks noChangeShapeType="1"/>
            </p:cNvSpPr>
            <p:nvPr/>
          </p:nvSpPr>
          <p:spPr bwMode="auto">
            <a:xfrm>
              <a:off x="7188200" y="2138363"/>
              <a:ext cx="222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7" name="Rectangle 741"/>
            <p:cNvSpPr>
              <a:spLocks noChangeArrowheads="1"/>
            </p:cNvSpPr>
            <p:nvPr/>
          </p:nvSpPr>
          <p:spPr bwMode="auto">
            <a:xfrm>
              <a:off x="7232650" y="2098675"/>
              <a:ext cx="228600" cy="1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0.00</a:t>
              </a: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8" name="Line 742"/>
            <p:cNvSpPr>
              <a:spLocks noChangeShapeType="1"/>
            </p:cNvSpPr>
            <p:nvPr/>
          </p:nvSpPr>
          <p:spPr bwMode="auto">
            <a:xfrm>
              <a:off x="7188200" y="1822450"/>
              <a:ext cx="222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9" name="Rectangle 743"/>
            <p:cNvSpPr>
              <a:spLocks noChangeArrowheads="1"/>
            </p:cNvSpPr>
            <p:nvPr/>
          </p:nvSpPr>
          <p:spPr bwMode="auto">
            <a:xfrm>
              <a:off x="7232650" y="1782763"/>
              <a:ext cx="228600" cy="1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0.01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0" name="Line 744"/>
            <p:cNvSpPr>
              <a:spLocks noChangeShapeType="1"/>
            </p:cNvSpPr>
            <p:nvPr/>
          </p:nvSpPr>
          <p:spPr bwMode="auto">
            <a:xfrm>
              <a:off x="7188200" y="1508125"/>
              <a:ext cx="222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" name="Rectangle 745"/>
            <p:cNvSpPr>
              <a:spLocks noChangeArrowheads="1"/>
            </p:cNvSpPr>
            <p:nvPr/>
          </p:nvSpPr>
          <p:spPr bwMode="auto">
            <a:xfrm>
              <a:off x="7232650" y="1468438"/>
              <a:ext cx="228600" cy="1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0.02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2" name="Line 746"/>
            <p:cNvSpPr>
              <a:spLocks noChangeShapeType="1"/>
            </p:cNvSpPr>
            <p:nvPr/>
          </p:nvSpPr>
          <p:spPr bwMode="auto">
            <a:xfrm>
              <a:off x="7188200" y="1193800"/>
              <a:ext cx="222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" name="Rectangle 747"/>
            <p:cNvSpPr>
              <a:spLocks noChangeArrowheads="1"/>
            </p:cNvSpPr>
            <p:nvPr/>
          </p:nvSpPr>
          <p:spPr bwMode="auto">
            <a:xfrm>
              <a:off x="7232650" y="1152525"/>
              <a:ext cx="228600" cy="1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0.03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4" name="Rectangle 748"/>
            <p:cNvSpPr>
              <a:spLocks noChangeArrowheads="1"/>
            </p:cNvSpPr>
            <p:nvPr/>
          </p:nvSpPr>
          <p:spPr bwMode="auto">
            <a:xfrm rot="16200000">
              <a:off x="7165975" y="2606675"/>
              <a:ext cx="687387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Dispersion [m]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5" name="Freeform 749"/>
            <p:cNvSpPr>
              <a:spLocks/>
            </p:cNvSpPr>
            <p:nvPr/>
          </p:nvSpPr>
          <p:spPr bwMode="auto">
            <a:xfrm>
              <a:off x="1787525" y="1035050"/>
              <a:ext cx="5400675" cy="1103312"/>
            </a:xfrm>
            <a:custGeom>
              <a:avLst/>
              <a:gdLst>
                <a:gd name="T0" fmla="*/ 144 w 7664"/>
                <a:gd name="T1" fmla="*/ 1563 h 1563"/>
                <a:gd name="T2" fmla="*/ 288 w 7664"/>
                <a:gd name="T3" fmla="*/ 1563 h 1563"/>
                <a:gd name="T4" fmla="*/ 435 w 7664"/>
                <a:gd name="T5" fmla="*/ 1563 h 1563"/>
                <a:gd name="T6" fmla="*/ 580 w 7664"/>
                <a:gd name="T7" fmla="*/ 1563 h 1563"/>
                <a:gd name="T8" fmla="*/ 725 w 7664"/>
                <a:gd name="T9" fmla="*/ 1563 h 1563"/>
                <a:gd name="T10" fmla="*/ 871 w 7664"/>
                <a:gd name="T11" fmla="*/ 1563 h 1563"/>
                <a:gd name="T12" fmla="*/ 1013 w 7664"/>
                <a:gd name="T13" fmla="*/ 1563 h 1563"/>
                <a:gd name="T14" fmla="*/ 1113 w 7664"/>
                <a:gd name="T15" fmla="*/ 0 h 1563"/>
                <a:gd name="T16" fmla="*/ 1227 w 7664"/>
                <a:gd name="T17" fmla="*/ 1375 h 1563"/>
                <a:gd name="T18" fmla="*/ 1344 w 7664"/>
                <a:gd name="T19" fmla="*/ 1341 h 1563"/>
                <a:gd name="T20" fmla="*/ 1441 w 7664"/>
                <a:gd name="T21" fmla="*/ 724 h 1563"/>
                <a:gd name="T22" fmla="*/ 1563 w 7664"/>
                <a:gd name="T23" fmla="*/ 1563 h 1563"/>
                <a:gd name="T24" fmla="*/ 1691 w 7664"/>
                <a:gd name="T25" fmla="*/ 1379 h 1563"/>
                <a:gd name="T26" fmla="*/ 1785 w 7664"/>
                <a:gd name="T27" fmla="*/ 958 h 1563"/>
                <a:gd name="T28" fmla="*/ 1906 w 7664"/>
                <a:gd name="T29" fmla="*/ 1376 h 1563"/>
                <a:gd name="T30" fmla="*/ 2026 w 7664"/>
                <a:gd name="T31" fmla="*/ 672 h 1563"/>
                <a:gd name="T32" fmla="*/ 2125 w 7664"/>
                <a:gd name="T33" fmla="*/ 1549 h 1563"/>
                <a:gd name="T34" fmla="*/ 2256 w 7664"/>
                <a:gd name="T35" fmla="*/ 1563 h 1563"/>
                <a:gd name="T36" fmla="*/ 2370 w 7664"/>
                <a:gd name="T37" fmla="*/ 354 h 1563"/>
                <a:gd name="T38" fmla="*/ 2470 w 7664"/>
                <a:gd name="T39" fmla="*/ 1324 h 1563"/>
                <a:gd name="T40" fmla="*/ 2592 w 7664"/>
                <a:gd name="T41" fmla="*/ 1431 h 1563"/>
                <a:gd name="T42" fmla="*/ 2693 w 7664"/>
                <a:gd name="T43" fmla="*/ 0 h 1563"/>
                <a:gd name="T44" fmla="*/ 2802 w 7664"/>
                <a:gd name="T45" fmla="*/ 1563 h 1563"/>
                <a:gd name="T46" fmla="*/ 2937 w 7664"/>
                <a:gd name="T47" fmla="*/ 1563 h 1563"/>
                <a:gd name="T48" fmla="*/ 3038 w 7664"/>
                <a:gd name="T49" fmla="*/ 219 h 1563"/>
                <a:gd name="T50" fmla="*/ 3158 w 7664"/>
                <a:gd name="T51" fmla="*/ 1236 h 1563"/>
                <a:gd name="T52" fmla="*/ 3275 w 7664"/>
                <a:gd name="T53" fmla="*/ 1211 h 1563"/>
                <a:gd name="T54" fmla="*/ 3369 w 7664"/>
                <a:gd name="T55" fmla="*/ 1058 h 1563"/>
                <a:gd name="T56" fmla="*/ 3496 w 7664"/>
                <a:gd name="T57" fmla="*/ 1563 h 1563"/>
                <a:gd name="T58" fmla="*/ 3623 w 7664"/>
                <a:gd name="T59" fmla="*/ 1077 h 1563"/>
                <a:gd name="T60" fmla="*/ 3716 w 7664"/>
                <a:gd name="T61" fmla="*/ 1200 h 1563"/>
                <a:gd name="T62" fmla="*/ 3836 w 7664"/>
                <a:gd name="T63" fmla="*/ 1230 h 1563"/>
                <a:gd name="T64" fmla="*/ 3954 w 7664"/>
                <a:gd name="T65" fmla="*/ 219 h 1563"/>
                <a:gd name="T66" fmla="*/ 4055 w 7664"/>
                <a:gd name="T67" fmla="*/ 1563 h 1563"/>
                <a:gd name="T68" fmla="*/ 4189 w 7664"/>
                <a:gd name="T69" fmla="*/ 1563 h 1563"/>
                <a:gd name="T70" fmla="*/ 4300 w 7664"/>
                <a:gd name="T71" fmla="*/ 0 h 1563"/>
                <a:gd name="T72" fmla="*/ 4401 w 7664"/>
                <a:gd name="T73" fmla="*/ 1437 h 1563"/>
                <a:gd name="T74" fmla="*/ 4522 w 7664"/>
                <a:gd name="T75" fmla="*/ 1322 h 1563"/>
                <a:gd name="T76" fmla="*/ 4622 w 7664"/>
                <a:gd name="T77" fmla="*/ 323 h 1563"/>
                <a:gd name="T78" fmla="*/ 4736 w 7664"/>
                <a:gd name="T79" fmla="*/ 1563 h 1563"/>
                <a:gd name="T80" fmla="*/ 4867 w 7664"/>
                <a:gd name="T81" fmla="*/ 1553 h 1563"/>
                <a:gd name="T82" fmla="*/ 4966 w 7664"/>
                <a:gd name="T83" fmla="*/ 655 h 1563"/>
                <a:gd name="T84" fmla="*/ 5081 w 7664"/>
                <a:gd name="T85" fmla="*/ 1324 h 1563"/>
                <a:gd name="T86" fmla="*/ 5208 w 7664"/>
                <a:gd name="T87" fmla="*/ 958 h 1563"/>
                <a:gd name="T88" fmla="*/ 5301 w 7664"/>
                <a:gd name="T89" fmla="*/ 1366 h 1563"/>
                <a:gd name="T90" fmla="*/ 5429 w 7664"/>
                <a:gd name="T91" fmla="*/ 1563 h 1563"/>
                <a:gd name="T92" fmla="*/ 5551 w 7664"/>
                <a:gd name="T93" fmla="*/ 742 h 1563"/>
                <a:gd name="T94" fmla="*/ 5648 w 7664"/>
                <a:gd name="T95" fmla="*/ 1338 h 1563"/>
                <a:gd name="T96" fmla="*/ 5767 w 7664"/>
                <a:gd name="T97" fmla="*/ 1387 h 1563"/>
                <a:gd name="T98" fmla="*/ 5879 w 7664"/>
                <a:gd name="T99" fmla="*/ 0 h 1563"/>
                <a:gd name="T100" fmla="*/ 5979 w 7664"/>
                <a:gd name="T101" fmla="*/ 1563 h 1563"/>
                <a:gd name="T102" fmla="*/ 6120 w 7664"/>
                <a:gd name="T103" fmla="*/ 1563 h 1563"/>
                <a:gd name="T104" fmla="*/ 6220 w 7664"/>
                <a:gd name="T105" fmla="*/ 0 h 1563"/>
                <a:gd name="T106" fmla="*/ 6334 w 7664"/>
                <a:gd name="T107" fmla="*/ 1375 h 1563"/>
                <a:gd name="T108" fmla="*/ 6451 w 7664"/>
                <a:gd name="T109" fmla="*/ 1341 h 1563"/>
                <a:gd name="T110" fmla="*/ 6548 w 7664"/>
                <a:gd name="T111" fmla="*/ 724 h 1563"/>
                <a:gd name="T112" fmla="*/ 6670 w 7664"/>
                <a:gd name="T113" fmla="*/ 1563 h 1563"/>
                <a:gd name="T114" fmla="*/ 6814 w 7664"/>
                <a:gd name="T115" fmla="*/ 1563 h 1563"/>
                <a:gd name="T116" fmla="*/ 6960 w 7664"/>
                <a:gd name="T117" fmla="*/ 1563 h 1563"/>
                <a:gd name="T118" fmla="*/ 7106 w 7664"/>
                <a:gd name="T119" fmla="*/ 1563 h 1563"/>
                <a:gd name="T120" fmla="*/ 7250 w 7664"/>
                <a:gd name="T121" fmla="*/ 1563 h 1563"/>
                <a:gd name="T122" fmla="*/ 7395 w 7664"/>
                <a:gd name="T123" fmla="*/ 1563 h 1563"/>
                <a:gd name="T124" fmla="*/ 7542 w 7664"/>
                <a:gd name="T125" fmla="*/ 1563 h 1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664" h="1563">
                  <a:moveTo>
                    <a:pt x="0" y="1563"/>
                  </a:moveTo>
                  <a:lnTo>
                    <a:pt x="1" y="1563"/>
                  </a:lnTo>
                  <a:lnTo>
                    <a:pt x="2" y="1563"/>
                  </a:lnTo>
                  <a:lnTo>
                    <a:pt x="3" y="1563"/>
                  </a:lnTo>
                  <a:lnTo>
                    <a:pt x="4" y="1563"/>
                  </a:lnTo>
                  <a:lnTo>
                    <a:pt x="4" y="1563"/>
                  </a:lnTo>
                  <a:lnTo>
                    <a:pt x="5" y="1563"/>
                  </a:lnTo>
                  <a:lnTo>
                    <a:pt x="6" y="1563"/>
                  </a:lnTo>
                  <a:lnTo>
                    <a:pt x="7" y="1563"/>
                  </a:lnTo>
                  <a:lnTo>
                    <a:pt x="8" y="1563"/>
                  </a:lnTo>
                  <a:lnTo>
                    <a:pt x="9" y="1563"/>
                  </a:lnTo>
                  <a:lnTo>
                    <a:pt x="10" y="1563"/>
                  </a:lnTo>
                  <a:lnTo>
                    <a:pt x="11" y="1563"/>
                  </a:lnTo>
                  <a:lnTo>
                    <a:pt x="11" y="1563"/>
                  </a:lnTo>
                  <a:lnTo>
                    <a:pt x="12" y="1563"/>
                  </a:lnTo>
                  <a:lnTo>
                    <a:pt x="13" y="1563"/>
                  </a:lnTo>
                  <a:lnTo>
                    <a:pt x="14" y="1563"/>
                  </a:lnTo>
                  <a:lnTo>
                    <a:pt x="15" y="1563"/>
                  </a:lnTo>
                  <a:lnTo>
                    <a:pt x="16" y="1563"/>
                  </a:lnTo>
                  <a:lnTo>
                    <a:pt x="17" y="1563"/>
                  </a:lnTo>
                  <a:lnTo>
                    <a:pt x="18" y="1563"/>
                  </a:lnTo>
                  <a:lnTo>
                    <a:pt x="18" y="1563"/>
                  </a:lnTo>
                  <a:lnTo>
                    <a:pt x="19" y="1563"/>
                  </a:lnTo>
                  <a:lnTo>
                    <a:pt x="20" y="1563"/>
                  </a:lnTo>
                  <a:lnTo>
                    <a:pt x="21" y="1563"/>
                  </a:lnTo>
                  <a:lnTo>
                    <a:pt x="22" y="1563"/>
                  </a:lnTo>
                  <a:lnTo>
                    <a:pt x="23" y="1563"/>
                  </a:lnTo>
                  <a:lnTo>
                    <a:pt x="24" y="1563"/>
                  </a:lnTo>
                  <a:lnTo>
                    <a:pt x="25" y="1563"/>
                  </a:lnTo>
                  <a:lnTo>
                    <a:pt x="25" y="1563"/>
                  </a:lnTo>
                  <a:lnTo>
                    <a:pt x="26" y="1563"/>
                  </a:lnTo>
                  <a:lnTo>
                    <a:pt x="27" y="1563"/>
                  </a:lnTo>
                  <a:lnTo>
                    <a:pt x="28" y="1563"/>
                  </a:lnTo>
                  <a:lnTo>
                    <a:pt x="29" y="1563"/>
                  </a:lnTo>
                  <a:lnTo>
                    <a:pt x="30" y="1563"/>
                  </a:lnTo>
                  <a:lnTo>
                    <a:pt x="31" y="1563"/>
                  </a:lnTo>
                  <a:lnTo>
                    <a:pt x="32" y="1563"/>
                  </a:lnTo>
                  <a:lnTo>
                    <a:pt x="32" y="1563"/>
                  </a:lnTo>
                  <a:lnTo>
                    <a:pt x="33" y="1563"/>
                  </a:lnTo>
                  <a:lnTo>
                    <a:pt x="34" y="1563"/>
                  </a:lnTo>
                  <a:lnTo>
                    <a:pt x="35" y="1563"/>
                  </a:lnTo>
                  <a:lnTo>
                    <a:pt x="36" y="1563"/>
                  </a:lnTo>
                  <a:lnTo>
                    <a:pt x="37" y="1563"/>
                  </a:lnTo>
                  <a:lnTo>
                    <a:pt x="37" y="1563"/>
                  </a:lnTo>
                  <a:lnTo>
                    <a:pt x="38" y="1563"/>
                  </a:lnTo>
                  <a:lnTo>
                    <a:pt x="39" y="1563"/>
                  </a:lnTo>
                  <a:lnTo>
                    <a:pt x="39" y="1563"/>
                  </a:lnTo>
                  <a:lnTo>
                    <a:pt x="40" y="1563"/>
                  </a:lnTo>
                  <a:lnTo>
                    <a:pt x="41" y="1563"/>
                  </a:lnTo>
                  <a:lnTo>
                    <a:pt x="42" y="1563"/>
                  </a:lnTo>
                  <a:lnTo>
                    <a:pt x="43" y="1563"/>
                  </a:lnTo>
                  <a:lnTo>
                    <a:pt x="44" y="1563"/>
                  </a:lnTo>
                  <a:lnTo>
                    <a:pt x="44" y="1563"/>
                  </a:lnTo>
                  <a:lnTo>
                    <a:pt x="45" y="1563"/>
                  </a:lnTo>
                  <a:lnTo>
                    <a:pt x="45" y="1563"/>
                  </a:lnTo>
                  <a:lnTo>
                    <a:pt x="46" y="1563"/>
                  </a:lnTo>
                  <a:lnTo>
                    <a:pt x="47" y="1563"/>
                  </a:lnTo>
                  <a:lnTo>
                    <a:pt x="48" y="1563"/>
                  </a:lnTo>
                  <a:lnTo>
                    <a:pt x="49" y="1563"/>
                  </a:lnTo>
                  <a:lnTo>
                    <a:pt x="50" y="1563"/>
                  </a:lnTo>
                  <a:lnTo>
                    <a:pt x="51" y="1563"/>
                  </a:lnTo>
                  <a:lnTo>
                    <a:pt x="51" y="1563"/>
                  </a:lnTo>
                  <a:lnTo>
                    <a:pt x="52" y="1563"/>
                  </a:lnTo>
                  <a:lnTo>
                    <a:pt x="52" y="1563"/>
                  </a:lnTo>
                  <a:lnTo>
                    <a:pt x="53" y="1563"/>
                  </a:lnTo>
                  <a:lnTo>
                    <a:pt x="54" y="1563"/>
                  </a:lnTo>
                  <a:lnTo>
                    <a:pt x="55" y="1563"/>
                  </a:lnTo>
                  <a:lnTo>
                    <a:pt x="56" y="1563"/>
                  </a:lnTo>
                  <a:lnTo>
                    <a:pt x="57" y="1563"/>
                  </a:lnTo>
                  <a:lnTo>
                    <a:pt x="58" y="1563"/>
                  </a:lnTo>
                  <a:lnTo>
                    <a:pt x="59" y="1563"/>
                  </a:lnTo>
                  <a:lnTo>
                    <a:pt x="59" y="1563"/>
                  </a:lnTo>
                  <a:lnTo>
                    <a:pt x="60" y="1563"/>
                  </a:lnTo>
                  <a:lnTo>
                    <a:pt x="61" y="1563"/>
                  </a:lnTo>
                  <a:lnTo>
                    <a:pt x="62" y="1563"/>
                  </a:lnTo>
                  <a:lnTo>
                    <a:pt x="63" y="1563"/>
                  </a:lnTo>
                  <a:lnTo>
                    <a:pt x="64" y="1563"/>
                  </a:lnTo>
                  <a:lnTo>
                    <a:pt x="65" y="1563"/>
                  </a:lnTo>
                  <a:lnTo>
                    <a:pt x="66" y="1563"/>
                  </a:lnTo>
                  <a:lnTo>
                    <a:pt x="66" y="1563"/>
                  </a:lnTo>
                  <a:lnTo>
                    <a:pt x="67" y="1563"/>
                  </a:lnTo>
                  <a:lnTo>
                    <a:pt x="68" y="1563"/>
                  </a:lnTo>
                  <a:lnTo>
                    <a:pt x="69" y="1563"/>
                  </a:lnTo>
                  <a:lnTo>
                    <a:pt x="70" y="1563"/>
                  </a:lnTo>
                  <a:lnTo>
                    <a:pt x="71" y="1563"/>
                  </a:lnTo>
                  <a:lnTo>
                    <a:pt x="72" y="1563"/>
                  </a:lnTo>
                  <a:lnTo>
                    <a:pt x="73" y="1563"/>
                  </a:lnTo>
                  <a:lnTo>
                    <a:pt x="73" y="1563"/>
                  </a:lnTo>
                  <a:lnTo>
                    <a:pt x="74" y="1563"/>
                  </a:lnTo>
                  <a:lnTo>
                    <a:pt x="75" y="1563"/>
                  </a:lnTo>
                  <a:lnTo>
                    <a:pt x="76" y="1563"/>
                  </a:lnTo>
                  <a:lnTo>
                    <a:pt x="77" y="1563"/>
                  </a:lnTo>
                  <a:lnTo>
                    <a:pt x="78" y="1563"/>
                  </a:lnTo>
                  <a:lnTo>
                    <a:pt x="79" y="1563"/>
                  </a:lnTo>
                  <a:lnTo>
                    <a:pt x="80" y="1563"/>
                  </a:lnTo>
                  <a:lnTo>
                    <a:pt x="80" y="1563"/>
                  </a:lnTo>
                  <a:lnTo>
                    <a:pt x="81" y="1563"/>
                  </a:lnTo>
                  <a:lnTo>
                    <a:pt x="82" y="1563"/>
                  </a:lnTo>
                  <a:lnTo>
                    <a:pt x="83" y="1563"/>
                  </a:lnTo>
                  <a:lnTo>
                    <a:pt x="84" y="1563"/>
                  </a:lnTo>
                  <a:lnTo>
                    <a:pt x="85" y="1563"/>
                  </a:lnTo>
                  <a:lnTo>
                    <a:pt x="86" y="1563"/>
                  </a:lnTo>
                  <a:lnTo>
                    <a:pt x="87" y="1563"/>
                  </a:lnTo>
                  <a:lnTo>
                    <a:pt x="87" y="1563"/>
                  </a:lnTo>
                  <a:lnTo>
                    <a:pt x="88" y="1563"/>
                  </a:lnTo>
                  <a:lnTo>
                    <a:pt x="89" y="1563"/>
                  </a:lnTo>
                  <a:lnTo>
                    <a:pt x="90" y="1563"/>
                  </a:lnTo>
                  <a:lnTo>
                    <a:pt x="91" y="1563"/>
                  </a:lnTo>
                  <a:lnTo>
                    <a:pt x="92" y="1563"/>
                  </a:lnTo>
                  <a:lnTo>
                    <a:pt x="93" y="1563"/>
                  </a:lnTo>
                  <a:lnTo>
                    <a:pt x="94" y="1563"/>
                  </a:lnTo>
                  <a:lnTo>
                    <a:pt x="95" y="1563"/>
                  </a:lnTo>
                  <a:lnTo>
                    <a:pt x="95" y="1563"/>
                  </a:lnTo>
                  <a:lnTo>
                    <a:pt x="96" y="1563"/>
                  </a:lnTo>
                  <a:lnTo>
                    <a:pt x="97" y="1563"/>
                  </a:lnTo>
                  <a:lnTo>
                    <a:pt x="98" y="1563"/>
                  </a:lnTo>
                  <a:lnTo>
                    <a:pt x="99" y="1563"/>
                  </a:lnTo>
                  <a:lnTo>
                    <a:pt x="100" y="1563"/>
                  </a:lnTo>
                  <a:lnTo>
                    <a:pt x="101" y="1563"/>
                  </a:lnTo>
                  <a:lnTo>
                    <a:pt x="102" y="1563"/>
                  </a:lnTo>
                  <a:lnTo>
                    <a:pt x="102" y="1563"/>
                  </a:lnTo>
                  <a:lnTo>
                    <a:pt x="103" y="1563"/>
                  </a:lnTo>
                  <a:lnTo>
                    <a:pt x="104" y="1563"/>
                  </a:lnTo>
                  <a:lnTo>
                    <a:pt x="105" y="1563"/>
                  </a:lnTo>
                  <a:lnTo>
                    <a:pt x="106" y="1563"/>
                  </a:lnTo>
                  <a:lnTo>
                    <a:pt x="107" y="1563"/>
                  </a:lnTo>
                  <a:lnTo>
                    <a:pt x="108" y="1563"/>
                  </a:lnTo>
                  <a:lnTo>
                    <a:pt x="109" y="1563"/>
                  </a:lnTo>
                  <a:lnTo>
                    <a:pt x="109" y="1563"/>
                  </a:lnTo>
                  <a:lnTo>
                    <a:pt x="110" y="1563"/>
                  </a:lnTo>
                  <a:lnTo>
                    <a:pt x="111" y="1563"/>
                  </a:lnTo>
                  <a:lnTo>
                    <a:pt x="112" y="1563"/>
                  </a:lnTo>
                  <a:lnTo>
                    <a:pt x="113" y="1563"/>
                  </a:lnTo>
                  <a:lnTo>
                    <a:pt x="114" y="1563"/>
                  </a:lnTo>
                  <a:lnTo>
                    <a:pt x="115" y="1563"/>
                  </a:lnTo>
                  <a:lnTo>
                    <a:pt x="116" y="1563"/>
                  </a:lnTo>
                  <a:lnTo>
                    <a:pt x="116" y="1563"/>
                  </a:lnTo>
                  <a:lnTo>
                    <a:pt x="117" y="1563"/>
                  </a:lnTo>
                  <a:lnTo>
                    <a:pt x="118" y="1563"/>
                  </a:lnTo>
                  <a:lnTo>
                    <a:pt x="119" y="1563"/>
                  </a:lnTo>
                  <a:lnTo>
                    <a:pt x="120" y="1563"/>
                  </a:lnTo>
                  <a:lnTo>
                    <a:pt x="121" y="1563"/>
                  </a:lnTo>
                  <a:lnTo>
                    <a:pt x="122" y="1563"/>
                  </a:lnTo>
                  <a:lnTo>
                    <a:pt x="123" y="1563"/>
                  </a:lnTo>
                  <a:lnTo>
                    <a:pt x="123" y="1563"/>
                  </a:lnTo>
                  <a:lnTo>
                    <a:pt x="124" y="1563"/>
                  </a:lnTo>
                  <a:lnTo>
                    <a:pt x="125" y="1563"/>
                  </a:lnTo>
                  <a:lnTo>
                    <a:pt x="126" y="1563"/>
                  </a:lnTo>
                  <a:lnTo>
                    <a:pt x="127" y="1563"/>
                  </a:lnTo>
                  <a:lnTo>
                    <a:pt x="128" y="1563"/>
                  </a:lnTo>
                  <a:lnTo>
                    <a:pt x="129" y="1563"/>
                  </a:lnTo>
                  <a:lnTo>
                    <a:pt x="130" y="1563"/>
                  </a:lnTo>
                  <a:lnTo>
                    <a:pt x="130" y="1563"/>
                  </a:lnTo>
                  <a:lnTo>
                    <a:pt x="131" y="1563"/>
                  </a:lnTo>
                  <a:lnTo>
                    <a:pt x="132" y="1563"/>
                  </a:lnTo>
                  <a:lnTo>
                    <a:pt x="133" y="1563"/>
                  </a:lnTo>
                  <a:lnTo>
                    <a:pt x="134" y="1563"/>
                  </a:lnTo>
                  <a:lnTo>
                    <a:pt x="135" y="1563"/>
                  </a:lnTo>
                  <a:lnTo>
                    <a:pt x="136" y="1563"/>
                  </a:lnTo>
                  <a:lnTo>
                    <a:pt x="137" y="1563"/>
                  </a:lnTo>
                  <a:lnTo>
                    <a:pt x="137" y="1563"/>
                  </a:lnTo>
                  <a:lnTo>
                    <a:pt x="138" y="1563"/>
                  </a:lnTo>
                  <a:lnTo>
                    <a:pt x="139" y="1563"/>
                  </a:lnTo>
                  <a:lnTo>
                    <a:pt x="140" y="1563"/>
                  </a:lnTo>
                  <a:lnTo>
                    <a:pt x="141" y="1563"/>
                  </a:lnTo>
                  <a:lnTo>
                    <a:pt x="142" y="1563"/>
                  </a:lnTo>
                  <a:lnTo>
                    <a:pt x="143" y="1563"/>
                  </a:lnTo>
                  <a:lnTo>
                    <a:pt x="144" y="1563"/>
                  </a:lnTo>
                  <a:lnTo>
                    <a:pt x="144" y="1563"/>
                  </a:lnTo>
                  <a:lnTo>
                    <a:pt x="145" y="1563"/>
                  </a:lnTo>
                  <a:lnTo>
                    <a:pt x="146" y="1563"/>
                  </a:lnTo>
                  <a:lnTo>
                    <a:pt x="147" y="1563"/>
                  </a:lnTo>
                  <a:lnTo>
                    <a:pt x="148" y="1563"/>
                  </a:lnTo>
                  <a:lnTo>
                    <a:pt x="149" y="1563"/>
                  </a:lnTo>
                  <a:lnTo>
                    <a:pt x="150" y="1563"/>
                  </a:lnTo>
                  <a:lnTo>
                    <a:pt x="151" y="1563"/>
                  </a:lnTo>
                  <a:lnTo>
                    <a:pt x="151" y="1563"/>
                  </a:lnTo>
                  <a:lnTo>
                    <a:pt x="152" y="1563"/>
                  </a:lnTo>
                  <a:lnTo>
                    <a:pt x="153" y="1563"/>
                  </a:lnTo>
                  <a:lnTo>
                    <a:pt x="154" y="1563"/>
                  </a:lnTo>
                  <a:lnTo>
                    <a:pt x="155" y="1563"/>
                  </a:lnTo>
                  <a:lnTo>
                    <a:pt x="156" y="1563"/>
                  </a:lnTo>
                  <a:lnTo>
                    <a:pt x="157" y="1563"/>
                  </a:lnTo>
                  <a:lnTo>
                    <a:pt x="158" y="1563"/>
                  </a:lnTo>
                  <a:lnTo>
                    <a:pt x="159" y="1563"/>
                  </a:lnTo>
                  <a:lnTo>
                    <a:pt x="159" y="1563"/>
                  </a:lnTo>
                  <a:lnTo>
                    <a:pt x="160" y="1563"/>
                  </a:lnTo>
                  <a:lnTo>
                    <a:pt x="161" y="1563"/>
                  </a:lnTo>
                  <a:lnTo>
                    <a:pt x="162" y="1563"/>
                  </a:lnTo>
                  <a:lnTo>
                    <a:pt x="163" y="1563"/>
                  </a:lnTo>
                  <a:lnTo>
                    <a:pt x="164" y="1563"/>
                  </a:lnTo>
                  <a:lnTo>
                    <a:pt x="165" y="1563"/>
                  </a:lnTo>
                  <a:lnTo>
                    <a:pt x="166" y="1563"/>
                  </a:lnTo>
                  <a:lnTo>
                    <a:pt x="166" y="1563"/>
                  </a:lnTo>
                  <a:lnTo>
                    <a:pt x="167" y="1563"/>
                  </a:lnTo>
                  <a:lnTo>
                    <a:pt x="168" y="1563"/>
                  </a:lnTo>
                  <a:lnTo>
                    <a:pt x="169" y="1563"/>
                  </a:lnTo>
                  <a:lnTo>
                    <a:pt x="170" y="1563"/>
                  </a:lnTo>
                  <a:lnTo>
                    <a:pt x="171" y="1563"/>
                  </a:lnTo>
                  <a:lnTo>
                    <a:pt x="172" y="1563"/>
                  </a:lnTo>
                  <a:lnTo>
                    <a:pt x="173" y="1563"/>
                  </a:lnTo>
                  <a:lnTo>
                    <a:pt x="173" y="1563"/>
                  </a:lnTo>
                  <a:lnTo>
                    <a:pt x="174" y="1563"/>
                  </a:lnTo>
                  <a:lnTo>
                    <a:pt x="175" y="1563"/>
                  </a:lnTo>
                  <a:lnTo>
                    <a:pt x="176" y="1563"/>
                  </a:lnTo>
                  <a:lnTo>
                    <a:pt x="177" y="1563"/>
                  </a:lnTo>
                  <a:lnTo>
                    <a:pt x="178" y="1563"/>
                  </a:lnTo>
                  <a:lnTo>
                    <a:pt x="179" y="1563"/>
                  </a:lnTo>
                  <a:lnTo>
                    <a:pt x="180" y="1563"/>
                  </a:lnTo>
                  <a:lnTo>
                    <a:pt x="180" y="1563"/>
                  </a:lnTo>
                  <a:lnTo>
                    <a:pt x="181" y="1563"/>
                  </a:lnTo>
                  <a:lnTo>
                    <a:pt x="182" y="1563"/>
                  </a:lnTo>
                  <a:lnTo>
                    <a:pt x="183" y="1563"/>
                  </a:lnTo>
                  <a:lnTo>
                    <a:pt x="184" y="1563"/>
                  </a:lnTo>
                  <a:lnTo>
                    <a:pt x="185" y="1563"/>
                  </a:lnTo>
                  <a:lnTo>
                    <a:pt x="186" y="1563"/>
                  </a:lnTo>
                  <a:lnTo>
                    <a:pt x="187" y="1563"/>
                  </a:lnTo>
                  <a:lnTo>
                    <a:pt x="187" y="1563"/>
                  </a:lnTo>
                  <a:lnTo>
                    <a:pt x="188" y="1563"/>
                  </a:lnTo>
                  <a:lnTo>
                    <a:pt x="189" y="1563"/>
                  </a:lnTo>
                  <a:lnTo>
                    <a:pt x="190" y="1563"/>
                  </a:lnTo>
                  <a:lnTo>
                    <a:pt x="191" y="1563"/>
                  </a:lnTo>
                  <a:lnTo>
                    <a:pt x="192" y="1563"/>
                  </a:lnTo>
                  <a:lnTo>
                    <a:pt x="193" y="1563"/>
                  </a:lnTo>
                  <a:lnTo>
                    <a:pt x="194" y="1563"/>
                  </a:lnTo>
                  <a:lnTo>
                    <a:pt x="194" y="1563"/>
                  </a:lnTo>
                  <a:lnTo>
                    <a:pt x="195" y="1563"/>
                  </a:lnTo>
                  <a:lnTo>
                    <a:pt x="196" y="1563"/>
                  </a:lnTo>
                  <a:lnTo>
                    <a:pt x="197" y="1563"/>
                  </a:lnTo>
                  <a:lnTo>
                    <a:pt x="198" y="1563"/>
                  </a:lnTo>
                  <a:lnTo>
                    <a:pt x="199" y="1563"/>
                  </a:lnTo>
                  <a:lnTo>
                    <a:pt x="200" y="1563"/>
                  </a:lnTo>
                  <a:lnTo>
                    <a:pt x="201" y="1563"/>
                  </a:lnTo>
                  <a:lnTo>
                    <a:pt x="201" y="1563"/>
                  </a:lnTo>
                  <a:lnTo>
                    <a:pt x="202" y="1563"/>
                  </a:lnTo>
                  <a:lnTo>
                    <a:pt x="203" y="1563"/>
                  </a:lnTo>
                  <a:lnTo>
                    <a:pt x="204" y="1563"/>
                  </a:lnTo>
                  <a:lnTo>
                    <a:pt x="205" y="1563"/>
                  </a:lnTo>
                  <a:lnTo>
                    <a:pt x="206" y="1563"/>
                  </a:lnTo>
                  <a:lnTo>
                    <a:pt x="207" y="1563"/>
                  </a:lnTo>
                  <a:lnTo>
                    <a:pt x="208" y="1563"/>
                  </a:lnTo>
                  <a:lnTo>
                    <a:pt x="208" y="1563"/>
                  </a:lnTo>
                  <a:lnTo>
                    <a:pt x="209" y="1563"/>
                  </a:lnTo>
                  <a:lnTo>
                    <a:pt x="210" y="1563"/>
                  </a:lnTo>
                  <a:lnTo>
                    <a:pt x="211" y="1563"/>
                  </a:lnTo>
                  <a:lnTo>
                    <a:pt x="212" y="1563"/>
                  </a:lnTo>
                  <a:lnTo>
                    <a:pt x="213" y="1563"/>
                  </a:lnTo>
                  <a:lnTo>
                    <a:pt x="214" y="1563"/>
                  </a:lnTo>
                  <a:lnTo>
                    <a:pt x="215" y="1563"/>
                  </a:lnTo>
                  <a:lnTo>
                    <a:pt x="215" y="1563"/>
                  </a:lnTo>
                  <a:lnTo>
                    <a:pt x="216" y="1563"/>
                  </a:lnTo>
                  <a:lnTo>
                    <a:pt x="217" y="1563"/>
                  </a:lnTo>
                  <a:lnTo>
                    <a:pt x="218" y="1563"/>
                  </a:lnTo>
                  <a:lnTo>
                    <a:pt x="219" y="1563"/>
                  </a:lnTo>
                  <a:lnTo>
                    <a:pt x="220" y="1563"/>
                  </a:lnTo>
                  <a:lnTo>
                    <a:pt x="221" y="1563"/>
                  </a:lnTo>
                  <a:lnTo>
                    <a:pt x="222" y="1563"/>
                  </a:lnTo>
                  <a:lnTo>
                    <a:pt x="223" y="1563"/>
                  </a:lnTo>
                  <a:lnTo>
                    <a:pt x="223" y="1563"/>
                  </a:lnTo>
                  <a:lnTo>
                    <a:pt x="224" y="1563"/>
                  </a:lnTo>
                  <a:lnTo>
                    <a:pt x="225" y="1563"/>
                  </a:lnTo>
                  <a:lnTo>
                    <a:pt x="226" y="1563"/>
                  </a:lnTo>
                  <a:lnTo>
                    <a:pt x="227" y="1563"/>
                  </a:lnTo>
                  <a:lnTo>
                    <a:pt x="228" y="1563"/>
                  </a:lnTo>
                  <a:lnTo>
                    <a:pt x="229" y="1563"/>
                  </a:lnTo>
                  <a:lnTo>
                    <a:pt x="230" y="1563"/>
                  </a:lnTo>
                  <a:lnTo>
                    <a:pt x="230" y="1563"/>
                  </a:lnTo>
                  <a:lnTo>
                    <a:pt x="231" y="1563"/>
                  </a:lnTo>
                  <a:lnTo>
                    <a:pt x="232" y="1563"/>
                  </a:lnTo>
                  <a:lnTo>
                    <a:pt x="233" y="1563"/>
                  </a:lnTo>
                  <a:lnTo>
                    <a:pt x="234" y="1563"/>
                  </a:lnTo>
                  <a:lnTo>
                    <a:pt x="235" y="1563"/>
                  </a:lnTo>
                  <a:lnTo>
                    <a:pt x="236" y="1563"/>
                  </a:lnTo>
                  <a:lnTo>
                    <a:pt x="237" y="1563"/>
                  </a:lnTo>
                  <a:lnTo>
                    <a:pt x="237" y="1563"/>
                  </a:lnTo>
                  <a:lnTo>
                    <a:pt x="237" y="1563"/>
                  </a:lnTo>
                  <a:lnTo>
                    <a:pt x="238" y="1563"/>
                  </a:lnTo>
                  <a:lnTo>
                    <a:pt x="239" y="1563"/>
                  </a:lnTo>
                  <a:lnTo>
                    <a:pt x="240" y="1563"/>
                  </a:lnTo>
                  <a:lnTo>
                    <a:pt x="241" y="1563"/>
                  </a:lnTo>
                  <a:lnTo>
                    <a:pt x="242" y="1563"/>
                  </a:lnTo>
                  <a:lnTo>
                    <a:pt x="243" y="1563"/>
                  </a:lnTo>
                  <a:lnTo>
                    <a:pt x="243" y="1563"/>
                  </a:lnTo>
                  <a:lnTo>
                    <a:pt x="243" y="1563"/>
                  </a:lnTo>
                  <a:lnTo>
                    <a:pt x="244" y="1563"/>
                  </a:lnTo>
                  <a:lnTo>
                    <a:pt x="245" y="1563"/>
                  </a:lnTo>
                  <a:lnTo>
                    <a:pt x="246" y="1563"/>
                  </a:lnTo>
                  <a:lnTo>
                    <a:pt x="247" y="1563"/>
                  </a:lnTo>
                  <a:lnTo>
                    <a:pt x="248" y="1563"/>
                  </a:lnTo>
                  <a:lnTo>
                    <a:pt x="249" y="1563"/>
                  </a:lnTo>
                  <a:lnTo>
                    <a:pt x="250" y="1563"/>
                  </a:lnTo>
                  <a:lnTo>
                    <a:pt x="250" y="1563"/>
                  </a:lnTo>
                  <a:lnTo>
                    <a:pt x="250" y="1563"/>
                  </a:lnTo>
                  <a:lnTo>
                    <a:pt x="251" y="1563"/>
                  </a:lnTo>
                  <a:lnTo>
                    <a:pt x="252" y="1563"/>
                  </a:lnTo>
                  <a:lnTo>
                    <a:pt x="253" y="1563"/>
                  </a:lnTo>
                  <a:lnTo>
                    <a:pt x="254" y="1563"/>
                  </a:lnTo>
                  <a:lnTo>
                    <a:pt x="255" y="1563"/>
                  </a:lnTo>
                  <a:lnTo>
                    <a:pt x="256" y="1563"/>
                  </a:lnTo>
                  <a:lnTo>
                    <a:pt x="257" y="1563"/>
                  </a:lnTo>
                  <a:lnTo>
                    <a:pt x="257" y="1563"/>
                  </a:lnTo>
                  <a:lnTo>
                    <a:pt x="258" y="1563"/>
                  </a:lnTo>
                  <a:lnTo>
                    <a:pt x="259" y="1563"/>
                  </a:lnTo>
                  <a:lnTo>
                    <a:pt x="260" y="1563"/>
                  </a:lnTo>
                  <a:lnTo>
                    <a:pt x="261" y="1563"/>
                  </a:lnTo>
                  <a:lnTo>
                    <a:pt x="262" y="1563"/>
                  </a:lnTo>
                  <a:lnTo>
                    <a:pt x="263" y="1563"/>
                  </a:lnTo>
                  <a:lnTo>
                    <a:pt x="264" y="1563"/>
                  </a:lnTo>
                  <a:lnTo>
                    <a:pt x="264" y="1563"/>
                  </a:lnTo>
                  <a:lnTo>
                    <a:pt x="265" y="1563"/>
                  </a:lnTo>
                  <a:lnTo>
                    <a:pt x="266" y="1563"/>
                  </a:lnTo>
                  <a:lnTo>
                    <a:pt x="267" y="1563"/>
                  </a:lnTo>
                  <a:lnTo>
                    <a:pt x="268" y="1563"/>
                  </a:lnTo>
                  <a:lnTo>
                    <a:pt x="269" y="1563"/>
                  </a:lnTo>
                  <a:lnTo>
                    <a:pt x="270" y="1563"/>
                  </a:lnTo>
                  <a:lnTo>
                    <a:pt x="271" y="1563"/>
                  </a:lnTo>
                  <a:lnTo>
                    <a:pt x="271" y="1563"/>
                  </a:lnTo>
                  <a:lnTo>
                    <a:pt x="272" y="1563"/>
                  </a:lnTo>
                  <a:lnTo>
                    <a:pt x="273" y="1563"/>
                  </a:lnTo>
                  <a:lnTo>
                    <a:pt x="274" y="1563"/>
                  </a:lnTo>
                  <a:lnTo>
                    <a:pt x="275" y="1563"/>
                  </a:lnTo>
                  <a:lnTo>
                    <a:pt x="276" y="1563"/>
                  </a:lnTo>
                  <a:lnTo>
                    <a:pt x="277" y="1563"/>
                  </a:lnTo>
                  <a:lnTo>
                    <a:pt x="278" y="1563"/>
                  </a:lnTo>
                  <a:lnTo>
                    <a:pt x="278" y="1563"/>
                  </a:lnTo>
                  <a:lnTo>
                    <a:pt x="279" y="1563"/>
                  </a:lnTo>
                  <a:lnTo>
                    <a:pt x="280" y="1563"/>
                  </a:lnTo>
                  <a:lnTo>
                    <a:pt x="281" y="1563"/>
                  </a:lnTo>
                  <a:lnTo>
                    <a:pt x="282" y="1563"/>
                  </a:lnTo>
                  <a:lnTo>
                    <a:pt x="283" y="1563"/>
                  </a:lnTo>
                  <a:lnTo>
                    <a:pt x="284" y="1563"/>
                  </a:lnTo>
                  <a:lnTo>
                    <a:pt x="285" y="1563"/>
                  </a:lnTo>
                  <a:lnTo>
                    <a:pt x="285" y="1563"/>
                  </a:lnTo>
                  <a:lnTo>
                    <a:pt x="286" y="1563"/>
                  </a:lnTo>
                  <a:lnTo>
                    <a:pt x="287" y="1563"/>
                  </a:lnTo>
                  <a:lnTo>
                    <a:pt x="288" y="1563"/>
                  </a:lnTo>
                  <a:lnTo>
                    <a:pt x="289" y="1563"/>
                  </a:lnTo>
                  <a:lnTo>
                    <a:pt x="290" y="1563"/>
                  </a:lnTo>
                  <a:lnTo>
                    <a:pt x="291" y="1563"/>
                  </a:lnTo>
                  <a:lnTo>
                    <a:pt x="292" y="1563"/>
                  </a:lnTo>
                  <a:lnTo>
                    <a:pt x="292" y="1563"/>
                  </a:lnTo>
                  <a:lnTo>
                    <a:pt x="293" y="1563"/>
                  </a:lnTo>
                  <a:lnTo>
                    <a:pt x="294" y="1563"/>
                  </a:lnTo>
                  <a:lnTo>
                    <a:pt x="295" y="1563"/>
                  </a:lnTo>
                  <a:lnTo>
                    <a:pt x="296" y="1563"/>
                  </a:lnTo>
                  <a:lnTo>
                    <a:pt x="297" y="1563"/>
                  </a:lnTo>
                  <a:lnTo>
                    <a:pt x="298" y="1563"/>
                  </a:lnTo>
                  <a:lnTo>
                    <a:pt x="299" y="1563"/>
                  </a:lnTo>
                  <a:lnTo>
                    <a:pt x="300" y="1563"/>
                  </a:lnTo>
                  <a:lnTo>
                    <a:pt x="300" y="1563"/>
                  </a:lnTo>
                  <a:lnTo>
                    <a:pt x="301" y="1563"/>
                  </a:lnTo>
                  <a:lnTo>
                    <a:pt x="302" y="1563"/>
                  </a:lnTo>
                  <a:lnTo>
                    <a:pt x="303" y="1563"/>
                  </a:lnTo>
                  <a:lnTo>
                    <a:pt x="304" y="1563"/>
                  </a:lnTo>
                  <a:lnTo>
                    <a:pt x="305" y="1563"/>
                  </a:lnTo>
                  <a:lnTo>
                    <a:pt x="306" y="1563"/>
                  </a:lnTo>
                  <a:lnTo>
                    <a:pt x="307" y="1563"/>
                  </a:lnTo>
                  <a:lnTo>
                    <a:pt x="307" y="1563"/>
                  </a:lnTo>
                  <a:lnTo>
                    <a:pt x="308" y="1563"/>
                  </a:lnTo>
                  <a:lnTo>
                    <a:pt x="309" y="1563"/>
                  </a:lnTo>
                  <a:lnTo>
                    <a:pt x="310" y="1563"/>
                  </a:lnTo>
                  <a:lnTo>
                    <a:pt x="311" y="1563"/>
                  </a:lnTo>
                  <a:lnTo>
                    <a:pt x="312" y="1563"/>
                  </a:lnTo>
                  <a:lnTo>
                    <a:pt x="313" y="1563"/>
                  </a:lnTo>
                  <a:lnTo>
                    <a:pt x="314" y="1563"/>
                  </a:lnTo>
                  <a:lnTo>
                    <a:pt x="314" y="1563"/>
                  </a:lnTo>
                  <a:lnTo>
                    <a:pt x="315" y="1563"/>
                  </a:lnTo>
                  <a:lnTo>
                    <a:pt x="316" y="1563"/>
                  </a:lnTo>
                  <a:lnTo>
                    <a:pt x="317" y="1563"/>
                  </a:lnTo>
                  <a:lnTo>
                    <a:pt x="318" y="1563"/>
                  </a:lnTo>
                  <a:lnTo>
                    <a:pt x="319" y="1563"/>
                  </a:lnTo>
                  <a:lnTo>
                    <a:pt x="320" y="1563"/>
                  </a:lnTo>
                  <a:lnTo>
                    <a:pt x="321" y="1563"/>
                  </a:lnTo>
                  <a:lnTo>
                    <a:pt x="321" y="1563"/>
                  </a:lnTo>
                  <a:lnTo>
                    <a:pt x="322" y="1563"/>
                  </a:lnTo>
                  <a:lnTo>
                    <a:pt x="323" y="1563"/>
                  </a:lnTo>
                  <a:lnTo>
                    <a:pt x="324" y="1563"/>
                  </a:lnTo>
                  <a:lnTo>
                    <a:pt x="325" y="1563"/>
                  </a:lnTo>
                  <a:lnTo>
                    <a:pt x="326" y="1563"/>
                  </a:lnTo>
                  <a:lnTo>
                    <a:pt x="327" y="1563"/>
                  </a:lnTo>
                  <a:lnTo>
                    <a:pt x="328" y="1563"/>
                  </a:lnTo>
                  <a:lnTo>
                    <a:pt x="328" y="1563"/>
                  </a:lnTo>
                  <a:lnTo>
                    <a:pt x="329" y="1563"/>
                  </a:lnTo>
                  <a:lnTo>
                    <a:pt x="330" y="1563"/>
                  </a:lnTo>
                  <a:lnTo>
                    <a:pt x="331" y="1563"/>
                  </a:lnTo>
                  <a:lnTo>
                    <a:pt x="332" y="1563"/>
                  </a:lnTo>
                  <a:lnTo>
                    <a:pt x="333" y="1563"/>
                  </a:lnTo>
                  <a:lnTo>
                    <a:pt x="334" y="1563"/>
                  </a:lnTo>
                  <a:lnTo>
                    <a:pt x="335" y="1563"/>
                  </a:lnTo>
                  <a:lnTo>
                    <a:pt x="335" y="1563"/>
                  </a:lnTo>
                  <a:lnTo>
                    <a:pt x="336" y="1563"/>
                  </a:lnTo>
                  <a:lnTo>
                    <a:pt x="337" y="1563"/>
                  </a:lnTo>
                  <a:lnTo>
                    <a:pt x="338" y="1563"/>
                  </a:lnTo>
                  <a:lnTo>
                    <a:pt x="339" y="1563"/>
                  </a:lnTo>
                  <a:lnTo>
                    <a:pt x="340" y="1563"/>
                  </a:lnTo>
                  <a:lnTo>
                    <a:pt x="341" y="1563"/>
                  </a:lnTo>
                  <a:lnTo>
                    <a:pt x="342" y="1563"/>
                  </a:lnTo>
                  <a:lnTo>
                    <a:pt x="342" y="1563"/>
                  </a:lnTo>
                  <a:lnTo>
                    <a:pt x="343" y="1563"/>
                  </a:lnTo>
                  <a:lnTo>
                    <a:pt x="344" y="1563"/>
                  </a:lnTo>
                  <a:lnTo>
                    <a:pt x="345" y="1563"/>
                  </a:lnTo>
                  <a:lnTo>
                    <a:pt x="346" y="1563"/>
                  </a:lnTo>
                  <a:lnTo>
                    <a:pt x="347" y="1563"/>
                  </a:lnTo>
                  <a:lnTo>
                    <a:pt x="348" y="1563"/>
                  </a:lnTo>
                  <a:lnTo>
                    <a:pt x="349" y="1563"/>
                  </a:lnTo>
                  <a:lnTo>
                    <a:pt x="349" y="1563"/>
                  </a:lnTo>
                  <a:lnTo>
                    <a:pt x="350" y="1563"/>
                  </a:lnTo>
                  <a:lnTo>
                    <a:pt x="351" y="1563"/>
                  </a:lnTo>
                  <a:lnTo>
                    <a:pt x="352" y="1563"/>
                  </a:lnTo>
                  <a:lnTo>
                    <a:pt x="353" y="1563"/>
                  </a:lnTo>
                  <a:lnTo>
                    <a:pt x="354" y="1563"/>
                  </a:lnTo>
                  <a:lnTo>
                    <a:pt x="355" y="1563"/>
                  </a:lnTo>
                  <a:lnTo>
                    <a:pt x="356" y="1563"/>
                  </a:lnTo>
                  <a:lnTo>
                    <a:pt x="356" y="1563"/>
                  </a:lnTo>
                  <a:lnTo>
                    <a:pt x="357" y="1563"/>
                  </a:lnTo>
                  <a:lnTo>
                    <a:pt x="358" y="1563"/>
                  </a:lnTo>
                  <a:lnTo>
                    <a:pt x="359" y="1563"/>
                  </a:lnTo>
                  <a:lnTo>
                    <a:pt x="360" y="1563"/>
                  </a:lnTo>
                  <a:lnTo>
                    <a:pt x="361" y="1563"/>
                  </a:lnTo>
                  <a:lnTo>
                    <a:pt x="362" y="1563"/>
                  </a:lnTo>
                  <a:lnTo>
                    <a:pt x="363" y="1563"/>
                  </a:lnTo>
                  <a:lnTo>
                    <a:pt x="364" y="1563"/>
                  </a:lnTo>
                  <a:lnTo>
                    <a:pt x="364" y="1563"/>
                  </a:lnTo>
                  <a:lnTo>
                    <a:pt x="365" y="1563"/>
                  </a:lnTo>
                  <a:lnTo>
                    <a:pt x="366" y="1563"/>
                  </a:lnTo>
                  <a:lnTo>
                    <a:pt x="367" y="1563"/>
                  </a:lnTo>
                  <a:lnTo>
                    <a:pt x="368" y="1563"/>
                  </a:lnTo>
                  <a:lnTo>
                    <a:pt x="369" y="1563"/>
                  </a:lnTo>
                  <a:lnTo>
                    <a:pt x="370" y="1563"/>
                  </a:lnTo>
                  <a:lnTo>
                    <a:pt x="371" y="1563"/>
                  </a:lnTo>
                  <a:lnTo>
                    <a:pt x="371" y="1563"/>
                  </a:lnTo>
                  <a:lnTo>
                    <a:pt x="372" y="1563"/>
                  </a:lnTo>
                  <a:lnTo>
                    <a:pt x="373" y="1563"/>
                  </a:lnTo>
                  <a:lnTo>
                    <a:pt x="374" y="1563"/>
                  </a:lnTo>
                  <a:lnTo>
                    <a:pt x="375" y="1563"/>
                  </a:lnTo>
                  <a:lnTo>
                    <a:pt x="376" y="1563"/>
                  </a:lnTo>
                  <a:lnTo>
                    <a:pt x="377" y="1563"/>
                  </a:lnTo>
                  <a:lnTo>
                    <a:pt x="378" y="1563"/>
                  </a:lnTo>
                  <a:lnTo>
                    <a:pt x="378" y="1563"/>
                  </a:lnTo>
                  <a:lnTo>
                    <a:pt x="379" y="1563"/>
                  </a:lnTo>
                  <a:lnTo>
                    <a:pt x="380" y="1563"/>
                  </a:lnTo>
                  <a:lnTo>
                    <a:pt x="381" y="1563"/>
                  </a:lnTo>
                  <a:lnTo>
                    <a:pt x="382" y="1563"/>
                  </a:lnTo>
                  <a:lnTo>
                    <a:pt x="383" y="1563"/>
                  </a:lnTo>
                  <a:lnTo>
                    <a:pt x="384" y="1563"/>
                  </a:lnTo>
                  <a:lnTo>
                    <a:pt x="385" y="1563"/>
                  </a:lnTo>
                  <a:lnTo>
                    <a:pt x="385" y="1563"/>
                  </a:lnTo>
                  <a:lnTo>
                    <a:pt x="386" y="1563"/>
                  </a:lnTo>
                  <a:lnTo>
                    <a:pt x="387" y="1563"/>
                  </a:lnTo>
                  <a:lnTo>
                    <a:pt x="388" y="1563"/>
                  </a:lnTo>
                  <a:lnTo>
                    <a:pt x="389" y="1563"/>
                  </a:lnTo>
                  <a:lnTo>
                    <a:pt x="390" y="1563"/>
                  </a:lnTo>
                  <a:lnTo>
                    <a:pt x="391" y="1563"/>
                  </a:lnTo>
                  <a:lnTo>
                    <a:pt x="392" y="1563"/>
                  </a:lnTo>
                  <a:lnTo>
                    <a:pt x="392" y="1563"/>
                  </a:lnTo>
                  <a:lnTo>
                    <a:pt x="393" y="1563"/>
                  </a:lnTo>
                  <a:lnTo>
                    <a:pt x="394" y="1563"/>
                  </a:lnTo>
                  <a:lnTo>
                    <a:pt x="395" y="1563"/>
                  </a:lnTo>
                  <a:lnTo>
                    <a:pt x="396" y="1563"/>
                  </a:lnTo>
                  <a:lnTo>
                    <a:pt x="397" y="1563"/>
                  </a:lnTo>
                  <a:lnTo>
                    <a:pt x="398" y="1563"/>
                  </a:lnTo>
                  <a:lnTo>
                    <a:pt x="399" y="1563"/>
                  </a:lnTo>
                  <a:lnTo>
                    <a:pt x="399" y="1563"/>
                  </a:lnTo>
                  <a:lnTo>
                    <a:pt x="400" y="1563"/>
                  </a:lnTo>
                  <a:lnTo>
                    <a:pt x="401" y="1563"/>
                  </a:lnTo>
                  <a:lnTo>
                    <a:pt x="402" y="1563"/>
                  </a:lnTo>
                  <a:lnTo>
                    <a:pt x="403" y="1563"/>
                  </a:lnTo>
                  <a:lnTo>
                    <a:pt x="404" y="1563"/>
                  </a:lnTo>
                  <a:lnTo>
                    <a:pt x="405" y="1563"/>
                  </a:lnTo>
                  <a:lnTo>
                    <a:pt x="406" y="1563"/>
                  </a:lnTo>
                  <a:lnTo>
                    <a:pt x="406" y="1563"/>
                  </a:lnTo>
                  <a:lnTo>
                    <a:pt x="407" y="1563"/>
                  </a:lnTo>
                  <a:lnTo>
                    <a:pt x="408" y="1563"/>
                  </a:lnTo>
                  <a:lnTo>
                    <a:pt x="409" y="1563"/>
                  </a:lnTo>
                  <a:lnTo>
                    <a:pt x="410" y="1563"/>
                  </a:lnTo>
                  <a:lnTo>
                    <a:pt x="411" y="1563"/>
                  </a:lnTo>
                  <a:lnTo>
                    <a:pt x="412" y="1563"/>
                  </a:lnTo>
                  <a:lnTo>
                    <a:pt x="413" y="1563"/>
                  </a:lnTo>
                  <a:lnTo>
                    <a:pt x="413" y="1563"/>
                  </a:lnTo>
                  <a:lnTo>
                    <a:pt x="414" y="1563"/>
                  </a:lnTo>
                  <a:lnTo>
                    <a:pt x="415" y="1563"/>
                  </a:lnTo>
                  <a:lnTo>
                    <a:pt x="416" y="1563"/>
                  </a:lnTo>
                  <a:lnTo>
                    <a:pt x="417" y="1563"/>
                  </a:lnTo>
                  <a:lnTo>
                    <a:pt x="418" y="1563"/>
                  </a:lnTo>
                  <a:lnTo>
                    <a:pt x="419" y="1563"/>
                  </a:lnTo>
                  <a:lnTo>
                    <a:pt x="420" y="1563"/>
                  </a:lnTo>
                  <a:lnTo>
                    <a:pt x="421" y="1563"/>
                  </a:lnTo>
                  <a:lnTo>
                    <a:pt x="421" y="1563"/>
                  </a:lnTo>
                  <a:lnTo>
                    <a:pt x="422" y="1563"/>
                  </a:lnTo>
                  <a:lnTo>
                    <a:pt x="423" y="1563"/>
                  </a:lnTo>
                  <a:lnTo>
                    <a:pt x="424" y="1563"/>
                  </a:lnTo>
                  <a:lnTo>
                    <a:pt x="425" y="1563"/>
                  </a:lnTo>
                  <a:lnTo>
                    <a:pt x="426" y="1563"/>
                  </a:lnTo>
                  <a:lnTo>
                    <a:pt x="427" y="1563"/>
                  </a:lnTo>
                  <a:lnTo>
                    <a:pt x="428" y="1563"/>
                  </a:lnTo>
                  <a:lnTo>
                    <a:pt x="428" y="1563"/>
                  </a:lnTo>
                  <a:lnTo>
                    <a:pt x="429" y="1563"/>
                  </a:lnTo>
                  <a:lnTo>
                    <a:pt x="430" y="1563"/>
                  </a:lnTo>
                  <a:lnTo>
                    <a:pt x="431" y="1563"/>
                  </a:lnTo>
                  <a:lnTo>
                    <a:pt x="432" y="1563"/>
                  </a:lnTo>
                  <a:lnTo>
                    <a:pt x="433" y="1563"/>
                  </a:lnTo>
                  <a:lnTo>
                    <a:pt x="434" y="1563"/>
                  </a:lnTo>
                  <a:lnTo>
                    <a:pt x="435" y="1563"/>
                  </a:lnTo>
                  <a:lnTo>
                    <a:pt x="435" y="1563"/>
                  </a:lnTo>
                  <a:lnTo>
                    <a:pt x="436" y="1563"/>
                  </a:lnTo>
                  <a:lnTo>
                    <a:pt x="436" y="1563"/>
                  </a:lnTo>
                  <a:lnTo>
                    <a:pt x="437" y="1563"/>
                  </a:lnTo>
                  <a:lnTo>
                    <a:pt x="438" y="1563"/>
                  </a:lnTo>
                  <a:lnTo>
                    <a:pt x="439" y="1563"/>
                  </a:lnTo>
                  <a:lnTo>
                    <a:pt x="440" y="1563"/>
                  </a:lnTo>
                  <a:lnTo>
                    <a:pt x="441" y="1563"/>
                  </a:lnTo>
                  <a:lnTo>
                    <a:pt x="441" y="1563"/>
                  </a:lnTo>
                  <a:lnTo>
                    <a:pt x="442" y="1563"/>
                  </a:lnTo>
                  <a:lnTo>
                    <a:pt x="443" y="1563"/>
                  </a:lnTo>
                  <a:lnTo>
                    <a:pt x="443" y="1563"/>
                  </a:lnTo>
                  <a:lnTo>
                    <a:pt x="444" y="1563"/>
                  </a:lnTo>
                  <a:lnTo>
                    <a:pt x="445" y="1563"/>
                  </a:lnTo>
                  <a:lnTo>
                    <a:pt x="446" y="1563"/>
                  </a:lnTo>
                  <a:lnTo>
                    <a:pt x="447" y="1563"/>
                  </a:lnTo>
                  <a:lnTo>
                    <a:pt x="448" y="1563"/>
                  </a:lnTo>
                  <a:lnTo>
                    <a:pt x="448" y="1563"/>
                  </a:lnTo>
                  <a:lnTo>
                    <a:pt x="449" y="1563"/>
                  </a:lnTo>
                  <a:lnTo>
                    <a:pt x="450" y="1563"/>
                  </a:lnTo>
                  <a:lnTo>
                    <a:pt x="450" y="1563"/>
                  </a:lnTo>
                  <a:lnTo>
                    <a:pt x="451" y="1563"/>
                  </a:lnTo>
                  <a:lnTo>
                    <a:pt x="452" y="1563"/>
                  </a:lnTo>
                  <a:lnTo>
                    <a:pt x="453" y="1563"/>
                  </a:lnTo>
                  <a:lnTo>
                    <a:pt x="454" y="1563"/>
                  </a:lnTo>
                  <a:lnTo>
                    <a:pt x="455" y="1563"/>
                  </a:lnTo>
                  <a:lnTo>
                    <a:pt x="455" y="1563"/>
                  </a:lnTo>
                  <a:lnTo>
                    <a:pt x="456" y="1563"/>
                  </a:lnTo>
                  <a:lnTo>
                    <a:pt x="457" y="1563"/>
                  </a:lnTo>
                  <a:lnTo>
                    <a:pt x="458" y="1563"/>
                  </a:lnTo>
                  <a:lnTo>
                    <a:pt x="459" y="1563"/>
                  </a:lnTo>
                  <a:lnTo>
                    <a:pt x="460" y="1563"/>
                  </a:lnTo>
                  <a:lnTo>
                    <a:pt x="461" y="1563"/>
                  </a:lnTo>
                  <a:lnTo>
                    <a:pt x="462" y="1563"/>
                  </a:lnTo>
                  <a:lnTo>
                    <a:pt x="462" y="1563"/>
                  </a:lnTo>
                  <a:lnTo>
                    <a:pt x="463" y="1563"/>
                  </a:lnTo>
                  <a:lnTo>
                    <a:pt x="464" y="1563"/>
                  </a:lnTo>
                  <a:lnTo>
                    <a:pt x="465" y="1563"/>
                  </a:lnTo>
                  <a:lnTo>
                    <a:pt x="466" y="1563"/>
                  </a:lnTo>
                  <a:lnTo>
                    <a:pt x="467" y="1563"/>
                  </a:lnTo>
                  <a:lnTo>
                    <a:pt x="468" y="1563"/>
                  </a:lnTo>
                  <a:lnTo>
                    <a:pt x="469" y="1563"/>
                  </a:lnTo>
                  <a:lnTo>
                    <a:pt x="469" y="1563"/>
                  </a:lnTo>
                  <a:lnTo>
                    <a:pt x="470" y="1563"/>
                  </a:lnTo>
                  <a:lnTo>
                    <a:pt x="471" y="1563"/>
                  </a:lnTo>
                  <a:lnTo>
                    <a:pt x="472" y="1563"/>
                  </a:lnTo>
                  <a:lnTo>
                    <a:pt x="473" y="1563"/>
                  </a:lnTo>
                  <a:lnTo>
                    <a:pt x="474" y="1563"/>
                  </a:lnTo>
                  <a:lnTo>
                    <a:pt x="475" y="1563"/>
                  </a:lnTo>
                  <a:lnTo>
                    <a:pt x="476" y="1563"/>
                  </a:lnTo>
                  <a:lnTo>
                    <a:pt x="476" y="1563"/>
                  </a:lnTo>
                  <a:lnTo>
                    <a:pt x="477" y="1563"/>
                  </a:lnTo>
                  <a:lnTo>
                    <a:pt x="478" y="1563"/>
                  </a:lnTo>
                  <a:lnTo>
                    <a:pt x="479" y="1563"/>
                  </a:lnTo>
                  <a:lnTo>
                    <a:pt x="480" y="1563"/>
                  </a:lnTo>
                  <a:lnTo>
                    <a:pt x="481" y="1563"/>
                  </a:lnTo>
                  <a:lnTo>
                    <a:pt x="482" y="1563"/>
                  </a:lnTo>
                  <a:lnTo>
                    <a:pt x="483" y="1563"/>
                  </a:lnTo>
                  <a:lnTo>
                    <a:pt x="483" y="1563"/>
                  </a:lnTo>
                  <a:lnTo>
                    <a:pt x="484" y="1563"/>
                  </a:lnTo>
                  <a:lnTo>
                    <a:pt x="485" y="1563"/>
                  </a:lnTo>
                  <a:lnTo>
                    <a:pt x="486" y="1563"/>
                  </a:lnTo>
                  <a:lnTo>
                    <a:pt x="487" y="1563"/>
                  </a:lnTo>
                  <a:lnTo>
                    <a:pt x="488" y="1563"/>
                  </a:lnTo>
                  <a:lnTo>
                    <a:pt x="489" y="1563"/>
                  </a:lnTo>
                  <a:lnTo>
                    <a:pt x="490" y="1563"/>
                  </a:lnTo>
                  <a:lnTo>
                    <a:pt x="490" y="1563"/>
                  </a:lnTo>
                  <a:lnTo>
                    <a:pt x="491" y="1563"/>
                  </a:lnTo>
                  <a:lnTo>
                    <a:pt x="492" y="1563"/>
                  </a:lnTo>
                  <a:lnTo>
                    <a:pt x="493" y="1563"/>
                  </a:lnTo>
                  <a:lnTo>
                    <a:pt x="494" y="1563"/>
                  </a:lnTo>
                  <a:lnTo>
                    <a:pt x="495" y="1563"/>
                  </a:lnTo>
                  <a:lnTo>
                    <a:pt x="496" y="1563"/>
                  </a:lnTo>
                  <a:lnTo>
                    <a:pt x="497" y="1563"/>
                  </a:lnTo>
                  <a:lnTo>
                    <a:pt x="498" y="1563"/>
                  </a:lnTo>
                  <a:lnTo>
                    <a:pt x="498" y="1563"/>
                  </a:lnTo>
                  <a:lnTo>
                    <a:pt x="499" y="1563"/>
                  </a:lnTo>
                  <a:lnTo>
                    <a:pt x="500" y="1563"/>
                  </a:lnTo>
                  <a:lnTo>
                    <a:pt x="501" y="1563"/>
                  </a:lnTo>
                  <a:lnTo>
                    <a:pt x="502" y="1563"/>
                  </a:lnTo>
                  <a:lnTo>
                    <a:pt x="503" y="1563"/>
                  </a:lnTo>
                  <a:lnTo>
                    <a:pt x="504" y="1563"/>
                  </a:lnTo>
                  <a:lnTo>
                    <a:pt x="505" y="1563"/>
                  </a:lnTo>
                  <a:lnTo>
                    <a:pt x="505" y="1563"/>
                  </a:lnTo>
                  <a:lnTo>
                    <a:pt x="506" y="1563"/>
                  </a:lnTo>
                  <a:lnTo>
                    <a:pt x="507" y="1563"/>
                  </a:lnTo>
                  <a:lnTo>
                    <a:pt x="508" y="1563"/>
                  </a:lnTo>
                  <a:lnTo>
                    <a:pt x="509" y="1563"/>
                  </a:lnTo>
                  <a:lnTo>
                    <a:pt x="510" y="1563"/>
                  </a:lnTo>
                  <a:lnTo>
                    <a:pt x="511" y="1563"/>
                  </a:lnTo>
                  <a:lnTo>
                    <a:pt x="512" y="1563"/>
                  </a:lnTo>
                  <a:lnTo>
                    <a:pt x="512" y="1563"/>
                  </a:lnTo>
                  <a:lnTo>
                    <a:pt x="513" y="1563"/>
                  </a:lnTo>
                  <a:lnTo>
                    <a:pt x="514" y="1563"/>
                  </a:lnTo>
                  <a:lnTo>
                    <a:pt x="515" y="1563"/>
                  </a:lnTo>
                  <a:lnTo>
                    <a:pt x="516" y="1563"/>
                  </a:lnTo>
                  <a:lnTo>
                    <a:pt x="517" y="1563"/>
                  </a:lnTo>
                  <a:lnTo>
                    <a:pt x="518" y="1563"/>
                  </a:lnTo>
                  <a:lnTo>
                    <a:pt x="519" y="1563"/>
                  </a:lnTo>
                  <a:lnTo>
                    <a:pt x="519" y="1563"/>
                  </a:lnTo>
                  <a:lnTo>
                    <a:pt x="520" y="1563"/>
                  </a:lnTo>
                  <a:lnTo>
                    <a:pt x="521" y="1563"/>
                  </a:lnTo>
                  <a:lnTo>
                    <a:pt x="522" y="1563"/>
                  </a:lnTo>
                  <a:lnTo>
                    <a:pt x="523" y="1563"/>
                  </a:lnTo>
                  <a:lnTo>
                    <a:pt x="524" y="1563"/>
                  </a:lnTo>
                  <a:lnTo>
                    <a:pt x="525" y="1563"/>
                  </a:lnTo>
                  <a:lnTo>
                    <a:pt x="526" y="1563"/>
                  </a:lnTo>
                  <a:lnTo>
                    <a:pt x="526" y="1563"/>
                  </a:lnTo>
                  <a:lnTo>
                    <a:pt x="527" y="1563"/>
                  </a:lnTo>
                  <a:lnTo>
                    <a:pt x="528" y="1563"/>
                  </a:lnTo>
                  <a:lnTo>
                    <a:pt x="529" y="1563"/>
                  </a:lnTo>
                  <a:lnTo>
                    <a:pt x="530" y="1563"/>
                  </a:lnTo>
                  <a:lnTo>
                    <a:pt x="531" y="1563"/>
                  </a:lnTo>
                  <a:lnTo>
                    <a:pt x="532" y="1563"/>
                  </a:lnTo>
                  <a:lnTo>
                    <a:pt x="533" y="1563"/>
                  </a:lnTo>
                  <a:lnTo>
                    <a:pt x="533" y="1563"/>
                  </a:lnTo>
                  <a:lnTo>
                    <a:pt x="534" y="1563"/>
                  </a:lnTo>
                  <a:lnTo>
                    <a:pt x="535" y="1563"/>
                  </a:lnTo>
                  <a:lnTo>
                    <a:pt x="536" y="1563"/>
                  </a:lnTo>
                  <a:lnTo>
                    <a:pt x="537" y="1563"/>
                  </a:lnTo>
                  <a:lnTo>
                    <a:pt x="538" y="1563"/>
                  </a:lnTo>
                  <a:lnTo>
                    <a:pt x="539" y="1563"/>
                  </a:lnTo>
                  <a:lnTo>
                    <a:pt x="540" y="1563"/>
                  </a:lnTo>
                  <a:lnTo>
                    <a:pt x="540" y="1563"/>
                  </a:lnTo>
                  <a:lnTo>
                    <a:pt x="541" y="1563"/>
                  </a:lnTo>
                  <a:lnTo>
                    <a:pt x="542" y="1563"/>
                  </a:lnTo>
                  <a:lnTo>
                    <a:pt x="543" y="1563"/>
                  </a:lnTo>
                  <a:lnTo>
                    <a:pt x="544" y="1563"/>
                  </a:lnTo>
                  <a:lnTo>
                    <a:pt x="545" y="1563"/>
                  </a:lnTo>
                  <a:lnTo>
                    <a:pt x="546" y="1563"/>
                  </a:lnTo>
                  <a:lnTo>
                    <a:pt x="547" y="1563"/>
                  </a:lnTo>
                  <a:lnTo>
                    <a:pt x="547" y="1563"/>
                  </a:lnTo>
                  <a:lnTo>
                    <a:pt x="548" y="1563"/>
                  </a:lnTo>
                  <a:lnTo>
                    <a:pt x="549" y="1563"/>
                  </a:lnTo>
                  <a:lnTo>
                    <a:pt x="550" y="1563"/>
                  </a:lnTo>
                  <a:lnTo>
                    <a:pt x="551" y="1563"/>
                  </a:lnTo>
                  <a:lnTo>
                    <a:pt x="552" y="1563"/>
                  </a:lnTo>
                  <a:lnTo>
                    <a:pt x="553" y="1563"/>
                  </a:lnTo>
                  <a:lnTo>
                    <a:pt x="554" y="1563"/>
                  </a:lnTo>
                  <a:lnTo>
                    <a:pt x="554" y="1563"/>
                  </a:lnTo>
                  <a:lnTo>
                    <a:pt x="555" y="1563"/>
                  </a:lnTo>
                  <a:lnTo>
                    <a:pt x="556" y="1563"/>
                  </a:lnTo>
                  <a:lnTo>
                    <a:pt x="557" y="1563"/>
                  </a:lnTo>
                  <a:lnTo>
                    <a:pt x="558" y="1563"/>
                  </a:lnTo>
                  <a:lnTo>
                    <a:pt x="559" y="1563"/>
                  </a:lnTo>
                  <a:lnTo>
                    <a:pt x="560" y="1563"/>
                  </a:lnTo>
                  <a:lnTo>
                    <a:pt x="561" y="1563"/>
                  </a:lnTo>
                  <a:lnTo>
                    <a:pt x="562" y="1563"/>
                  </a:lnTo>
                  <a:lnTo>
                    <a:pt x="562" y="1563"/>
                  </a:lnTo>
                  <a:lnTo>
                    <a:pt x="563" y="1563"/>
                  </a:lnTo>
                  <a:lnTo>
                    <a:pt x="564" y="1563"/>
                  </a:lnTo>
                  <a:lnTo>
                    <a:pt x="565" y="1563"/>
                  </a:lnTo>
                  <a:lnTo>
                    <a:pt x="566" y="1563"/>
                  </a:lnTo>
                  <a:lnTo>
                    <a:pt x="567" y="1563"/>
                  </a:lnTo>
                  <a:lnTo>
                    <a:pt x="568" y="1563"/>
                  </a:lnTo>
                  <a:lnTo>
                    <a:pt x="569" y="1563"/>
                  </a:lnTo>
                  <a:lnTo>
                    <a:pt x="569" y="1563"/>
                  </a:lnTo>
                  <a:lnTo>
                    <a:pt x="570" y="1563"/>
                  </a:lnTo>
                  <a:lnTo>
                    <a:pt x="571" y="1563"/>
                  </a:lnTo>
                  <a:lnTo>
                    <a:pt x="572" y="1563"/>
                  </a:lnTo>
                  <a:lnTo>
                    <a:pt x="573" y="1563"/>
                  </a:lnTo>
                  <a:lnTo>
                    <a:pt x="574" y="1563"/>
                  </a:lnTo>
                  <a:lnTo>
                    <a:pt x="575" y="1563"/>
                  </a:lnTo>
                  <a:lnTo>
                    <a:pt x="576" y="1563"/>
                  </a:lnTo>
                  <a:lnTo>
                    <a:pt x="576" y="1563"/>
                  </a:lnTo>
                  <a:lnTo>
                    <a:pt x="577" y="1563"/>
                  </a:lnTo>
                  <a:lnTo>
                    <a:pt x="578" y="1563"/>
                  </a:lnTo>
                  <a:lnTo>
                    <a:pt x="579" y="1563"/>
                  </a:lnTo>
                  <a:lnTo>
                    <a:pt x="580" y="1563"/>
                  </a:lnTo>
                  <a:lnTo>
                    <a:pt x="581" y="1563"/>
                  </a:lnTo>
                  <a:lnTo>
                    <a:pt x="582" y="1563"/>
                  </a:lnTo>
                  <a:lnTo>
                    <a:pt x="583" y="1563"/>
                  </a:lnTo>
                  <a:lnTo>
                    <a:pt x="583" y="1563"/>
                  </a:lnTo>
                  <a:lnTo>
                    <a:pt x="584" y="1563"/>
                  </a:lnTo>
                  <a:lnTo>
                    <a:pt x="585" y="1563"/>
                  </a:lnTo>
                  <a:lnTo>
                    <a:pt x="586" y="1563"/>
                  </a:lnTo>
                  <a:lnTo>
                    <a:pt x="587" y="1563"/>
                  </a:lnTo>
                  <a:lnTo>
                    <a:pt x="588" y="1563"/>
                  </a:lnTo>
                  <a:lnTo>
                    <a:pt x="589" y="1563"/>
                  </a:lnTo>
                  <a:lnTo>
                    <a:pt x="590" y="1563"/>
                  </a:lnTo>
                  <a:lnTo>
                    <a:pt x="590" y="1563"/>
                  </a:lnTo>
                  <a:lnTo>
                    <a:pt x="591" y="1563"/>
                  </a:lnTo>
                  <a:lnTo>
                    <a:pt x="592" y="1563"/>
                  </a:lnTo>
                  <a:lnTo>
                    <a:pt x="593" y="1563"/>
                  </a:lnTo>
                  <a:lnTo>
                    <a:pt x="594" y="1563"/>
                  </a:lnTo>
                  <a:lnTo>
                    <a:pt x="595" y="1563"/>
                  </a:lnTo>
                  <a:lnTo>
                    <a:pt x="596" y="1563"/>
                  </a:lnTo>
                  <a:lnTo>
                    <a:pt x="597" y="1563"/>
                  </a:lnTo>
                  <a:lnTo>
                    <a:pt x="597" y="1563"/>
                  </a:lnTo>
                  <a:lnTo>
                    <a:pt x="598" y="1563"/>
                  </a:lnTo>
                  <a:lnTo>
                    <a:pt x="599" y="1563"/>
                  </a:lnTo>
                  <a:lnTo>
                    <a:pt x="600" y="1563"/>
                  </a:lnTo>
                  <a:lnTo>
                    <a:pt x="601" y="1563"/>
                  </a:lnTo>
                  <a:lnTo>
                    <a:pt x="602" y="1563"/>
                  </a:lnTo>
                  <a:lnTo>
                    <a:pt x="603" y="1563"/>
                  </a:lnTo>
                  <a:lnTo>
                    <a:pt x="604" y="1563"/>
                  </a:lnTo>
                  <a:lnTo>
                    <a:pt x="604" y="1563"/>
                  </a:lnTo>
                  <a:lnTo>
                    <a:pt x="605" y="1563"/>
                  </a:lnTo>
                  <a:lnTo>
                    <a:pt x="606" y="1563"/>
                  </a:lnTo>
                  <a:lnTo>
                    <a:pt x="607" y="1563"/>
                  </a:lnTo>
                  <a:lnTo>
                    <a:pt x="608" y="1563"/>
                  </a:lnTo>
                  <a:lnTo>
                    <a:pt x="609" y="1563"/>
                  </a:lnTo>
                  <a:lnTo>
                    <a:pt x="610" y="1563"/>
                  </a:lnTo>
                  <a:lnTo>
                    <a:pt x="611" y="1563"/>
                  </a:lnTo>
                  <a:lnTo>
                    <a:pt x="611" y="1563"/>
                  </a:lnTo>
                  <a:lnTo>
                    <a:pt x="612" y="1563"/>
                  </a:lnTo>
                  <a:lnTo>
                    <a:pt x="613" y="1563"/>
                  </a:lnTo>
                  <a:lnTo>
                    <a:pt x="614" y="1563"/>
                  </a:lnTo>
                  <a:lnTo>
                    <a:pt x="615" y="1563"/>
                  </a:lnTo>
                  <a:lnTo>
                    <a:pt x="616" y="1563"/>
                  </a:lnTo>
                  <a:lnTo>
                    <a:pt x="617" y="1563"/>
                  </a:lnTo>
                  <a:lnTo>
                    <a:pt x="618" y="1563"/>
                  </a:lnTo>
                  <a:lnTo>
                    <a:pt x="618" y="1563"/>
                  </a:lnTo>
                  <a:lnTo>
                    <a:pt x="619" y="1563"/>
                  </a:lnTo>
                  <a:lnTo>
                    <a:pt x="620" y="1563"/>
                  </a:lnTo>
                  <a:lnTo>
                    <a:pt x="621" y="1563"/>
                  </a:lnTo>
                  <a:lnTo>
                    <a:pt x="622" y="1563"/>
                  </a:lnTo>
                  <a:lnTo>
                    <a:pt x="623" y="1563"/>
                  </a:lnTo>
                  <a:lnTo>
                    <a:pt x="624" y="1563"/>
                  </a:lnTo>
                  <a:lnTo>
                    <a:pt x="625" y="1563"/>
                  </a:lnTo>
                  <a:lnTo>
                    <a:pt x="626" y="1563"/>
                  </a:lnTo>
                  <a:lnTo>
                    <a:pt x="626" y="1563"/>
                  </a:lnTo>
                  <a:lnTo>
                    <a:pt x="627" y="1563"/>
                  </a:lnTo>
                  <a:lnTo>
                    <a:pt x="628" y="1563"/>
                  </a:lnTo>
                  <a:lnTo>
                    <a:pt x="629" y="1563"/>
                  </a:lnTo>
                  <a:lnTo>
                    <a:pt x="630" y="1563"/>
                  </a:lnTo>
                  <a:lnTo>
                    <a:pt x="631" y="1563"/>
                  </a:lnTo>
                  <a:lnTo>
                    <a:pt x="632" y="1563"/>
                  </a:lnTo>
                  <a:lnTo>
                    <a:pt x="633" y="1563"/>
                  </a:lnTo>
                  <a:lnTo>
                    <a:pt x="633" y="1563"/>
                  </a:lnTo>
                  <a:lnTo>
                    <a:pt x="634" y="1563"/>
                  </a:lnTo>
                  <a:lnTo>
                    <a:pt x="635" y="1563"/>
                  </a:lnTo>
                  <a:lnTo>
                    <a:pt x="636" y="1563"/>
                  </a:lnTo>
                  <a:lnTo>
                    <a:pt x="637" y="1563"/>
                  </a:lnTo>
                  <a:lnTo>
                    <a:pt x="638" y="1563"/>
                  </a:lnTo>
                  <a:lnTo>
                    <a:pt x="639" y="1563"/>
                  </a:lnTo>
                  <a:lnTo>
                    <a:pt x="640" y="1563"/>
                  </a:lnTo>
                  <a:lnTo>
                    <a:pt x="640" y="1563"/>
                  </a:lnTo>
                  <a:lnTo>
                    <a:pt x="641" y="1563"/>
                  </a:lnTo>
                  <a:lnTo>
                    <a:pt x="642" y="1563"/>
                  </a:lnTo>
                  <a:lnTo>
                    <a:pt x="643" y="1563"/>
                  </a:lnTo>
                  <a:lnTo>
                    <a:pt x="644" y="1563"/>
                  </a:lnTo>
                  <a:lnTo>
                    <a:pt x="645" y="1563"/>
                  </a:lnTo>
                  <a:lnTo>
                    <a:pt x="645" y="1563"/>
                  </a:lnTo>
                  <a:lnTo>
                    <a:pt x="646" y="1563"/>
                  </a:lnTo>
                  <a:lnTo>
                    <a:pt x="647" y="1563"/>
                  </a:lnTo>
                  <a:lnTo>
                    <a:pt x="647" y="1563"/>
                  </a:lnTo>
                  <a:lnTo>
                    <a:pt x="648" y="1563"/>
                  </a:lnTo>
                  <a:lnTo>
                    <a:pt x="649" y="1563"/>
                  </a:lnTo>
                  <a:lnTo>
                    <a:pt x="650" y="1563"/>
                  </a:lnTo>
                  <a:lnTo>
                    <a:pt x="651" y="1563"/>
                  </a:lnTo>
                  <a:lnTo>
                    <a:pt x="652" y="1563"/>
                  </a:lnTo>
                  <a:lnTo>
                    <a:pt x="653" y="1563"/>
                  </a:lnTo>
                  <a:lnTo>
                    <a:pt x="653" y="1563"/>
                  </a:lnTo>
                  <a:lnTo>
                    <a:pt x="654" y="1563"/>
                  </a:lnTo>
                  <a:lnTo>
                    <a:pt x="655" y="1563"/>
                  </a:lnTo>
                  <a:lnTo>
                    <a:pt x="656" y="1563"/>
                  </a:lnTo>
                  <a:lnTo>
                    <a:pt x="657" y="1563"/>
                  </a:lnTo>
                  <a:lnTo>
                    <a:pt x="658" y="1563"/>
                  </a:lnTo>
                  <a:lnTo>
                    <a:pt x="659" y="1563"/>
                  </a:lnTo>
                  <a:lnTo>
                    <a:pt x="659" y="1563"/>
                  </a:lnTo>
                  <a:lnTo>
                    <a:pt x="660" y="1563"/>
                  </a:lnTo>
                  <a:lnTo>
                    <a:pt x="660" y="1563"/>
                  </a:lnTo>
                  <a:lnTo>
                    <a:pt x="661" y="1563"/>
                  </a:lnTo>
                  <a:lnTo>
                    <a:pt x="662" y="1563"/>
                  </a:lnTo>
                  <a:lnTo>
                    <a:pt x="663" y="1563"/>
                  </a:lnTo>
                  <a:lnTo>
                    <a:pt x="664" y="1563"/>
                  </a:lnTo>
                  <a:lnTo>
                    <a:pt x="665" y="1563"/>
                  </a:lnTo>
                  <a:lnTo>
                    <a:pt x="666" y="1563"/>
                  </a:lnTo>
                  <a:lnTo>
                    <a:pt x="667" y="1563"/>
                  </a:lnTo>
                  <a:lnTo>
                    <a:pt x="667" y="1563"/>
                  </a:lnTo>
                  <a:lnTo>
                    <a:pt x="668" y="1563"/>
                  </a:lnTo>
                  <a:lnTo>
                    <a:pt x="669" y="1563"/>
                  </a:lnTo>
                  <a:lnTo>
                    <a:pt x="670" y="1563"/>
                  </a:lnTo>
                  <a:lnTo>
                    <a:pt x="671" y="1563"/>
                  </a:lnTo>
                  <a:lnTo>
                    <a:pt x="672" y="1563"/>
                  </a:lnTo>
                  <a:lnTo>
                    <a:pt x="673" y="1563"/>
                  </a:lnTo>
                  <a:lnTo>
                    <a:pt x="674" y="1563"/>
                  </a:lnTo>
                  <a:lnTo>
                    <a:pt x="674" y="1563"/>
                  </a:lnTo>
                  <a:lnTo>
                    <a:pt x="675" y="1563"/>
                  </a:lnTo>
                  <a:lnTo>
                    <a:pt x="676" y="1563"/>
                  </a:lnTo>
                  <a:lnTo>
                    <a:pt x="677" y="1563"/>
                  </a:lnTo>
                  <a:lnTo>
                    <a:pt x="678" y="1563"/>
                  </a:lnTo>
                  <a:lnTo>
                    <a:pt x="679" y="1563"/>
                  </a:lnTo>
                  <a:lnTo>
                    <a:pt x="680" y="1563"/>
                  </a:lnTo>
                  <a:lnTo>
                    <a:pt x="681" y="1563"/>
                  </a:lnTo>
                  <a:lnTo>
                    <a:pt x="681" y="1563"/>
                  </a:lnTo>
                  <a:lnTo>
                    <a:pt x="682" y="1563"/>
                  </a:lnTo>
                  <a:lnTo>
                    <a:pt x="683" y="1563"/>
                  </a:lnTo>
                  <a:lnTo>
                    <a:pt x="684" y="1563"/>
                  </a:lnTo>
                  <a:lnTo>
                    <a:pt x="685" y="1563"/>
                  </a:lnTo>
                  <a:lnTo>
                    <a:pt x="686" y="1563"/>
                  </a:lnTo>
                  <a:lnTo>
                    <a:pt x="687" y="1563"/>
                  </a:lnTo>
                  <a:lnTo>
                    <a:pt x="688" y="1563"/>
                  </a:lnTo>
                  <a:lnTo>
                    <a:pt x="689" y="1563"/>
                  </a:lnTo>
                  <a:lnTo>
                    <a:pt x="689" y="1563"/>
                  </a:lnTo>
                  <a:lnTo>
                    <a:pt x="690" y="1563"/>
                  </a:lnTo>
                  <a:lnTo>
                    <a:pt x="691" y="1563"/>
                  </a:lnTo>
                  <a:lnTo>
                    <a:pt x="692" y="1563"/>
                  </a:lnTo>
                  <a:lnTo>
                    <a:pt x="693" y="1563"/>
                  </a:lnTo>
                  <a:lnTo>
                    <a:pt x="694" y="1563"/>
                  </a:lnTo>
                  <a:lnTo>
                    <a:pt x="695" y="1563"/>
                  </a:lnTo>
                  <a:lnTo>
                    <a:pt x="696" y="1563"/>
                  </a:lnTo>
                  <a:lnTo>
                    <a:pt x="696" y="1563"/>
                  </a:lnTo>
                  <a:lnTo>
                    <a:pt x="697" y="1563"/>
                  </a:lnTo>
                  <a:lnTo>
                    <a:pt x="698" y="1563"/>
                  </a:lnTo>
                  <a:lnTo>
                    <a:pt x="699" y="1563"/>
                  </a:lnTo>
                  <a:lnTo>
                    <a:pt x="700" y="1563"/>
                  </a:lnTo>
                  <a:lnTo>
                    <a:pt x="701" y="1563"/>
                  </a:lnTo>
                  <a:lnTo>
                    <a:pt x="702" y="1563"/>
                  </a:lnTo>
                  <a:lnTo>
                    <a:pt x="703" y="1563"/>
                  </a:lnTo>
                  <a:lnTo>
                    <a:pt x="703" y="1563"/>
                  </a:lnTo>
                  <a:lnTo>
                    <a:pt x="704" y="1563"/>
                  </a:lnTo>
                  <a:lnTo>
                    <a:pt x="705" y="1563"/>
                  </a:lnTo>
                  <a:lnTo>
                    <a:pt x="706" y="1563"/>
                  </a:lnTo>
                  <a:lnTo>
                    <a:pt x="707" y="1563"/>
                  </a:lnTo>
                  <a:lnTo>
                    <a:pt x="708" y="1563"/>
                  </a:lnTo>
                  <a:lnTo>
                    <a:pt x="709" y="1563"/>
                  </a:lnTo>
                  <a:lnTo>
                    <a:pt x="710" y="1563"/>
                  </a:lnTo>
                  <a:lnTo>
                    <a:pt x="710" y="1563"/>
                  </a:lnTo>
                  <a:lnTo>
                    <a:pt x="711" y="1563"/>
                  </a:lnTo>
                  <a:lnTo>
                    <a:pt x="712" y="1563"/>
                  </a:lnTo>
                  <a:lnTo>
                    <a:pt x="713" y="1563"/>
                  </a:lnTo>
                  <a:lnTo>
                    <a:pt x="714" y="1563"/>
                  </a:lnTo>
                  <a:lnTo>
                    <a:pt x="715" y="1563"/>
                  </a:lnTo>
                  <a:lnTo>
                    <a:pt x="716" y="1563"/>
                  </a:lnTo>
                  <a:lnTo>
                    <a:pt x="717" y="1563"/>
                  </a:lnTo>
                  <a:lnTo>
                    <a:pt x="717" y="1563"/>
                  </a:lnTo>
                  <a:lnTo>
                    <a:pt x="718" y="1563"/>
                  </a:lnTo>
                  <a:lnTo>
                    <a:pt x="719" y="1563"/>
                  </a:lnTo>
                  <a:lnTo>
                    <a:pt x="720" y="1563"/>
                  </a:lnTo>
                  <a:lnTo>
                    <a:pt x="721" y="1563"/>
                  </a:lnTo>
                  <a:lnTo>
                    <a:pt x="722" y="1563"/>
                  </a:lnTo>
                  <a:lnTo>
                    <a:pt x="723" y="1563"/>
                  </a:lnTo>
                  <a:lnTo>
                    <a:pt x="724" y="1563"/>
                  </a:lnTo>
                  <a:lnTo>
                    <a:pt x="725" y="1563"/>
                  </a:lnTo>
                  <a:lnTo>
                    <a:pt x="725" y="1563"/>
                  </a:lnTo>
                  <a:lnTo>
                    <a:pt x="726" y="1563"/>
                  </a:lnTo>
                  <a:lnTo>
                    <a:pt x="727" y="1563"/>
                  </a:lnTo>
                  <a:lnTo>
                    <a:pt x="728" y="1563"/>
                  </a:lnTo>
                  <a:lnTo>
                    <a:pt x="729" y="1563"/>
                  </a:lnTo>
                  <a:lnTo>
                    <a:pt x="730" y="1563"/>
                  </a:lnTo>
                  <a:lnTo>
                    <a:pt x="731" y="1563"/>
                  </a:lnTo>
                  <a:lnTo>
                    <a:pt x="732" y="1563"/>
                  </a:lnTo>
                  <a:lnTo>
                    <a:pt x="732" y="1563"/>
                  </a:lnTo>
                  <a:lnTo>
                    <a:pt x="733" y="1563"/>
                  </a:lnTo>
                  <a:lnTo>
                    <a:pt x="734" y="1563"/>
                  </a:lnTo>
                  <a:lnTo>
                    <a:pt x="735" y="1563"/>
                  </a:lnTo>
                  <a:lnTo>
                    <a:pt x="736" y="1563"/>
                  </a:lnTo>
                  <a:lnTo>
                    <a:pt x="737" y="1563"/>
                  </a:lnTo>
                  <a:lnTo>
                    <a:pt x="738" y="1563"/>
                  </a:lnTo>
                  <a:lnTo>
                    <a:pt x="739" y="1563"/>
                  </a:lnTo>
                  <a:lnTo>
                    <a:pt x="739" y="1563"/>
                  </a:lnTo>
                  <a:lnTo>
                    <a:pt x="740" y="1563"/>
                  </a:lnTo>
                  <a:lnTo>
                    <a:pt x="741" y="1563"/>
                  </a:lnTo>
                  <a:lnTo>
                    <a:pt x="742" y="1563"/>
                  </a:lnTo>
                  <a:lnTo>
                    <a:pt x="743" y="1563"/>
                  </a:lnTo>
                  <a:lnTo>
                    <a:pt x="744" y="1563"/>
                  </a:lnTo>
                  <a:lnTo>
                    <a:pt x="745" y="1563"/>
                  </a:lnTo>
                  <a:lnTo>
                    <a:pt x="746" y="1563"/>
                  </a:lnTo>
                  <a:lnTo>
                    <a:pt x="746" y="1563"/>
                  </a:lnTo>
                  <a:lnTo>
                    <a:pt x="747" y="1563"/>
                  </a:lnTo>
                  <a:lnTo>
                    <a:pt x="748" y="1563"/>
                  </a:lnTo>
                  <a:lnTo>
                    <a:pt x="749" y="1563"/>
                  </a:lnTo>
                  <a:lnTo>
                    <a:pt x="750" y="1563"/>
                  </a:lnTo>
                  <a:lnTo>
                    <a:pt x="751" y="1563"/>
                  </a:lnTo>
                  <a:lnTo>
                    <a:pt x="752" y="1563"/>
                  </a:lnTo>
                  <a:lnTo>
                    <a:pt x="753" y="1563"/>
                  </a:lnTo>
                  <a:lnTo>
                    <a:pt x="753" y="1563"/>
                  </a:lnTo>
                  <a:lnTo>
                    <a:pt x="754" y="1563"/>
                  </a:lnTo>
                  <a:lnTo>
                    <a:pt x="755" y="1563"/>
                  </a:lnTo>
                  <a:lnTo>
                    <a:pt x="756" y="1563"/>
                  </a:lnTo>
                  <a:lnTo>
                    <a:pt x="757" y="1563"/>
                  </a:lnTo>
                  <a:lnTo>
                    <a:pt x="758" y="1563"/>
                  </a:lnTo>
                  <a:lnTo>
                    <a:pt x="759" y="1563"/>
                  </a:lnTo>
                  <a:lnTo>
                    <a:pt x="760" y="1563"/>
                  </a:lnTo>
                  <a:lnTo>
                    <a:pt x="760" y="1563"/>
                  </a:lnTo>
                  <a:lnTo>
                    <a:pt x="761" y="1563"/>
                  </a:lnTo>
                  <a:lnTo>
                    <a:pt x="762" y="1563"/>
                  </a:lnTo>
                  <a:lnTo>
                    <a:pt x="763" y="1563"/>
                  </a:lnTo>
                  <a:lnTo>
                    <a:pt x="764" y="1563"/>
                  </a:lnTo>
                  <a:lnTo>
                    <a:pt x="765" y="1563"/>
                  </a:lnTo>
                  <a:lnTo>
                    <a:pt x="766" y="1563"/>
                  </a:lnTo>
                  <a:lnTo>
                    <a:pt x="767" y="1563"/>
                  </a:lnTo>
                  <a:lnTo>
                    <a:pt x="768" y="1563"/>
                  </a:lnTo>
                  <a:lnTo>
                    <a:pt x="768" y="1563"/>
                  </a:lnTo>
                  <a:lnTo>
                    <a:pt x="769" y="1563"/>
                  </a:lnTo>
                  <a:lnTo>
                    <a:pt x="770" y="1563"/>
                  </a:lnTo>
                  <a:lnTo>
                    <a:pt x="771" y="1563"/>
                  </a:lnTo>
                  <a:lnTo>
                    <a:pt x="772" y="1563"/>
                  </a:lnTo>
                  <a:lnTo>
                    <a:pt x="773" y="1563"/>
                  </a:lnTo>
                  <a:lnTo>
                    <a:pt x="774" y="1563"/>
                  </a:lnTo>
                  <a:lnTo>
                    <a:pt x="775" y="1563"/>
                  </a:lnTo>
                  <a:lnTo>
                    <a:pt x="775" y="1563"/>
                  </a:lnTo>
                  <a:lnTo>
                    <a:pt x="776" y="1563"/>
                  </a:lnTo>
                  <a:lnTo>
                    <a:pt x="777" y="1563"/>
                  </a:lnTo>
                  <a:lnTo>
                    <a:pt x="778" y="1563"/>
                  </a:lnTo>
                  <a:lnTo>
                    <a:pt x="779" y="1563"/>
                  </a:lnTo>
                  <a:lnTo>
                    <a:pt x="780" y="1563"/>
                  </a:lnTo>
                  <a:lnTo>
                    <a:pt x="781" y="1563"/>
                  </a:lnTo>
                  <a:lnTo>
                    <a:pt x="782" y="1563"/>
                  </a:lnTo>
                  <a:lnTo>
                    <a:pt x="782" y="1563"/>
                  </a:lnTo>
                  <a:lnTo>
                    <a:pt x="783" y="1563"/>
                  </a:lnTo>
                  <a:lnTo>
                    <a:pt x="784" y="1563"/>
                  </a:lnTo>
                  <a:lnTo>
                    <a:pt x="785" y="1563"/>
                  </a:lnTo>
                  <a:lnTo>
                    <a:pt x="786" y="1563"/>
                  </a:lnTo>
                  <a:lnTo>
                    <a:pt x="787" y="1563"/>
                  </a:lnTo>
                  <a:lnTo>
                    <a:pt x="788" y="1563"/>
                  </a:lnTo>
                  <a:lnTo>
                    <a:pt x="789" y="1563"/>
                  </a:lnTo>
                  <a:lnTo>
                    <a:pt x="789" y="1563"/>
                  </a:lnTo>
                  <a:lnTo>
                    <a:pt x="790" y="1563"/>
                  </a:lnTo>
                  <a:lnTo>
                    <a:pt x="791" y="1563"/>
                  </a:lnTo>
                  <a:lnTo>
                    <a:pt x="792" y="1563"/>
                  </a:lnTo>
                  <a:lnTo>
                    <a:pt x="793" y="1563"/>
                  </a:lnTo>
                  <a:lnTo>
                    <a:pt x="794" y="1563"/>
                  </a:lnTo>
                  <a:lnTo>
                    <a:pt x="795" y="1563"/>
                  </a:lnTo>
                  <a:lnTo>
                    <a:pt x="796" y="1563"/>
                  </a:lnTo>
                  <a:lnTo>
                    <a:pt x="796" y="1563"/>
                  </a:lnTo>
                  <a:lnTo>
                    <a:pt x="797" y="1563"/>
                  </a:lnTo>
                  <a:lnTo>
                    <a:pt x="798" y="1563"/>
                  </a:lnTo>
                  <a:lnTo>
                    <a:pt x="799" y="1563"/>
                  </a:lnTo>
                  <a:lnTo>
                    <a:pt x="800" y="1563"/>
                  </a:lnTo>
                  <a:lnTo>
                    <a:pt x="801" y="1563"/>
                  </a:lnTo>
                  <a:lnTo>
                    <a:pt x="802" y="1563"/>
                  </a:lnTo>
                  <a:lnTo>
                    <a:pt x="803" y="1563"/>
                  </a:lnTo>
                  <a:lnTo>
                    <a:pt x="803" y="1563"/>
                  </a:lnTo>
                  <a:lnTo>
                    <a:pt x="803" y="1563"/>
                  </a:lnTo>
                  <a:lnTo>
                    <a:pt x="804" y="1563"/>
                  </a:lnTo>
                  <a:lnTo>
                    <a:pt x="805" y="1563"/>
                  </a:lnTo>
                  <a:lnTo>
                    <a:pt x="806" y="1563"/>
                  </a:lnTo>
                  <a:lnTo>
                    <a:pt x="807" y="1563"/>
                  </a:lnTo>
                  <a:lnTo>
                    <a:pt x="808" y="1563"/>
                  </a:lnTo>
                  <a:lnTo>
                    <a:pt x="809" y="1563"/>
                  </a:lnTo>
                  <a:lnTo>
                    <a:pt x="810" y="1563"/>
                  </a:lnTo>
                  <a:lnTo>
                    <a:pt x="810" y="1563"/>
                  </a:lnTo>
                  <a:lnTo>
                    <a:pt x="811" y="1563"/>
                  </a:lnTo>
                  <a:lnTo>
                    <a:pt x="812" y="1563"/>
                  </a:lnTo>
                  <a:lnTo>
                    <a:pt x="813" y="1563"/>
                  </a:lnTo>
                  <a:lnTo>
                    <a:pt x="814" y="1563"/>
                  </a:lnTo>
                  <a:lnTo>
                    <a:pt x="815" y="1563"/>
                  </a:lnTo>
                  <a:lnTo>
                    <a:pt x="816" y="1563"/>
                  </a:lnTo>
                  <a:lnTo>
                    <a:pt x="816" y="1563"/>
                  </a:lnTo>
                  <a:lnTo>
                    <a:pt x="816" y="1563"/>
                  </a:lnTo>
                  <a:lnTo>
                    <a:pt x="817" y="1563"/>
                  </a:lnTo>
                  <a:lnTo>
                    <a:pt x="818" y="1563"/>
                  </a:lnTo>
                  <a:lnTo>
                    <a:pt x="819" y="1563"/>
                  </a:lnTo>
                  <a:lnTo>
                    <a:pt x="820" y="1563"/>
                  </a:lnTo>
                  <a:lnTo>
                    <a:pt x="821" y="1563"/>
                  </a:lnTo>
                  <a:lnTo>
                    <a:pt x="822" y="1563"/>
                  </a:lnTo>
                  <a:lnTo>
                    <a:pt x="823" y="1563"/>
                  </a:lnTo>
                  <a:lnTo>
                    <a:pt x="824" y="1563"/>
                  </a:lnTo>
                  <a:lnTo>
                    <a:pt x="824" y="1563"/>
                  </a:lnTo>
                  <a:lnTo>
                    <a:pt x="825" y="1563"/>
                  </a:lnTo>
                  <a:lnTo>
                    <a:pt x="826" y="1563"/>
                  </a:lnTo>
                  <a:lnTo>
                    <a:pt x="827" y="1563"/>
                  </a:lnTo>
                  <a:lnTo>
                    <a:pt x="828" y="1563"/>
                  </a:lnTo>
                  <a:lnTo>
                    <a:pt x="829" y="1563"/>
                  </a:lnTo>
                  <a:lnTo>
                    <a:pt x="830" y="1563"/>
                  </a:lnTo>
                  <a:lnTo>
                    <a:pt x="831" y="1563"/>
                  </a:lnTo>
                  <a:lnTo>
                    <a:pt x="831" y="1563"/>
                  </a:lnTo>
                  <a:lnTo>
                    <a:pt x="832" y="1563"/>
                  </a:lnTo>
                  <a:lnTo>
                    <a:pt x="833" y="1563"/>
                  </a:lnTo>
                  <a:lnTo>
                    <a:pt x="834" y="1563"/>
                  </a:lnTo>
                  <a:lnTo>
                    <a:pt x="835" y="1563"/>
                  </a:lnTo>
                  <a:lnTo>
                    <a:pt x="836" y="1563"/>
                  </a:lnTo>
                  <a:lnTo>
                    <a:pt x="837" y="1563"/>
                  </a:lnTo>
                  <a:lnTo>
                    <a:pt x="838" y="1563"/>
                  </a:lnTo>
                  <a:lnTo>
                    <a:pt x="838" y="1563"/>
                  </a:lnTo>
                  <a:lnTo>
                    <a:pt x="839" y="1563"/>
                  </a:lnTo>
                  <a:lnTo>
                    <a:pt x="840" y="1563"/>
                  </a:lnTo>
                  <a:lnTo>
                    <a:pt x="841" y="1563"/>
                  </a:lnTo>
                  <a:lnTo>
                    <a:pt x="842" y="1563"/>
                  </a:lnTo>
                  <a:lnTo>
                    <a:pt x="843" y="1563"/>
                  </a:lnTo>
                  <a:lnTo>
                    <a:pt x="844" y="1563"/>
                  </a:lnTo>
                  <a:lnTo>
                    <a:pt x="845" y="1563"/>
                  </a:lnTo>
                  <a:lnTo>
                    <a:pt x="845" y="1563"/>
                  </a:lnTo>
                  <a:lnTo>
                    <a:pt x="846" y="1563"/>
                  </a:lnTo>
                  <a:lnTo>
                    <a:pt x="847" y="1563"/>
                  </a:lnTo>
                  <a:lnTo>
                    <a:pt x="848" y="1563"/>
                  </a:lnTo>
                  <a:lnTo>
                    <a:pt x="849" y="1563"/>
                  </a:lnTo>
                  <a:lnTo>
                    <a:pt x="850" y="1563"/>
                  </a:lnTo>
                  <a:lnTo>
                    <a:pt x="851" y="1563"/>
                  </a:lnTo>
                  <a:lnTo>
                    <a:pt x="852" y="1563"/>
                  </a:lnTo>
                  <a:lnTo>
                    <a:pt x="852" y="1563"/>
                  </a:lnTo>
                  <a:lnTo>
                    <a:pt x="853" y="1563"/>
                  </a:lnTo>
                  <a:lnTo>
                    <a:pt x="854" y="1563"/>
                  </a:lnTo>
                  <a:lnTo>
                    <a:pt x="855" y="1563"/>
                  </a:lnTo>
                  <a:lnTo>
                    <a:pt x="856" y="1563"/>
                  </a:lnTo>
                  <a:lnTo>
                    <a:pt x="857" y="1563"/>
                  </a:lnTo>
                  <a:lnTo>
                    <a:pt x="858" y="1563"/>
                  </a:lnTo>
                  <a:lnTo>
                    <a:pt x="859" y="1563"/>
                  </a:lnTo>
                  <a:lnTo>
                    <a:pt x="859" y="1563"/>
                  </a:lnTo>
                  <a:lnTo>
                    <a:pt x="860" y="1563"/>
                  </a:lnTo>
                  <a:lnTo>
                    <a:pt x="861" y="1563"/>
                  </a:lnTo>
                  <a:lnTo>
                    <a:pt x="862" y="1563"/>
                  </a:lnTo>
                  <a:lnTo>
                    <a:pt x="863" y="1563"/>
                  </a:lnTo>
                  <a:lnTo>
                    <a:pt x="864" y="1563"/>
                  </a:lnTo>
                  <a:lnTo>
                    <a:pt x="865" y="1563"/>
                  </a:lnTo>
                  <a:lnTo>
                    <a:pt x="866" y="1563"/>
                  </a:lnTo>
                  <a:lnTo>
                    <a:pt x="866" y="1563"/>
                  </a:lnTo>
                  <a:lnTo>
                    <a:pt x="867" y="1563"/>
                  </a:lnTo>
                  <a:lnTo>
                    <a:pt x="868" y="1563"/>
                  </a:lnTo>
                  <a:lnTo>
                    <a:pt x="869" y="1563"/>
                  </a:lnTo>
                  <a:lnTo>
                    <a:pt x="870" y="1563"/>
                  </a:lnTo>
                  <a:lnTo>
                    <a:pt x="871" y="1563"/>
                  </a:lnTo>
                  <a:lnTo>
                    <a:pt x="872" y="1563"/>
                  </a:lnTo>
                  <a:lnTo>
                    <a:pt x="873" y="1563"/>
                  </a:lnTo>
                  <a:lnTo>
                    <a:pt x="873" y="1563"/>
                  </a:lnTo>
                  <a:lnTo>
                    <a:pt x="874" y="1563"/>
                  </a:lnTo>
                  <a:lnTo>
                    <a:pt x="875" y="1563"/>
                  </a:lnTo>
                  <a:lnTo>
                    <a:pt x="876" y="1563"/>
                  </a:lnTo>
                  <a:lnTo>
                    <a:pt x="877" y="1563"/>
                  </a:lnTo>
                  <a:lnTo>
                    <a:pt x="878" y="1563"/>
                  </a:lnTo>
                  <a:lnTo>
                    <a:pt x="879" y="1563"/>
                  </a:lnTo>
                  <a:lnTo>
                    <a:pt x="880" y="1563"/>
                  </a:lnTo>
                  <a:lnTo>
                    <a:pt x="880" y="1563"/>
                  </a:lnTo>
                  <a:lnTo>
                    <a:pt x="881" y="1563"/>
                  </a:lnTo>
                  <a:lnTo>
                    <a:pt x="882" y="1563"/>
                  </a:lnTo>
                  <a:lnTo>
                    <a:pt x="883" y="1563"/>
                  </a:lnTo>
                  <a:lnTo>
                    <a:pt x="884" y="1563"/>
                  </a:lnTo>
                  <a:lnTo>
                    <a:pt x="885" y="1563"/>
                  </a:lnTo>
                  <a:lnTo>
                    <a:pt x="885" y="1563"/>
                  </a:lnTo>
                  <a:lnTo>
                    <a:pt x="886" y="1563"/>
                  </a:lnTo>
                  <a:lnTo>
                    <a:pt x="887" y="1563"/>
                  </a:lnTo>
                  <a:lnTo>
                    <a:pt x="887" y="1563"/>
                  </a:lnTo>
                  <a:lnTo>
                    <a:pt x="888" y="1563"/>
                  </a:lnTo>
                  <a:lnTo>
                    <a:pt x="889" y="1563"/>
                  </a:lnTo>
                  <a:lnTo>
                    <a:pt x="890" y="1563"/>
                  </a:lnTo>
                  <a:lnTo>
                    <a:pt x="891" y="1563"/>
                  </a:lnTo>
                  <a:lnTo>
                    <a:pt x="892" y="1563"/>
                  </a:lnTo>
                  <a:lnTo>
                    <a:pt x="893" y="1563"/>
                  </a:lnTo>
                  <a:lnTo>
                    <a:pt x="893" y="1563"/>
                  </a:lnTo>
                  <a:lnTo>
                    <a:pt x="894" y="1563"/>
                  </a:lnTo>
                  <a:lnTo>
                    <a:pt x="895" y="1563"/>
                  </a:lnTo>
                  <a:lnTo>
                    <a:pt x="896" y="1563"/>
                  </a:lnTo>
                  <a:lnTo>
                    <a:pt x="897" y="1563"/>
                  </a:lnTo>
                  <a:lnTo>
                    <a:pt x="898" y="1563"/>
                  </a:lnTo>
                  <a:lnTo>
                    <a:pt x="899" y="1563"/>
                  </a:lnTo>
                  <a:lnTo>
                    <a:pt x="899" y="1563"/>
                  </a:lnTo>
                  <a:lnTo>
                    <a:pt x="900" y="1563"/>
                  </a:lnTo>
                  <a:lnTo>
                    <a:pt x="900" y="1563"/>
                  </a:lnTo>
                  <a:lnTo>
                    <a:pt x="901" y="1563"/>
                  </a:lnTo>
                  <a:lnTo>
                    <a:pt x="902" y="1563"/>
                  </a:lnTo>
                  <a:lnTo>
                    <a:pt x="903" y="1563"/>
                  </a:lnTo>
                  <a:lnTo>
                    <a:pt x="904" y="1563"/>
                  </a:lnTo>
                  <a:lnTo>
                    <a:pt x="905" y="1563"/>
                  </a:lnTo>
                  <a:lnTo>
                    <a:pt x="906" y="1563"/>
                  </a:lnTo>
                  <a:lnTo>
                    <a:pt x="907" y="1563"/>
                  </a:lnTo>
                  <a:lnTo>
                    <a:pt x="907" y="1563"/>
                  </a:lnTo>
                  <a:lnTo>
                    <a:pt x="908" y="1563"/>
                  </a:lnTo>
                  <a:lnTo>
                    <a:pt x="909" y="1563"/>
                  </a:lnTo>
                  <a:lnTo>
                    <a:pt x="910" y="1563"/>
                  </a:lnTo>
                  <a:lnTo>
                    <a:pt x="911" y="1563"/>
                  </a:lnTo>
                  <a:lnTo>
                    <a:pt x="912" y="1563"/>
                  </a:lnTo>
                  <a:lnTo>
                    <a:pt x="913" y="1563"/>
                  </a:lnTo>
                  <a:lnTo>
                    <a:pt x="914" y="1563"/>
                  </a:lnTo>
                  <a:lnTo>
                    <a:pt x="914" y="1563"/>
                  </a:lnTo>
                  <a:lnTo>
                    <a:pt x="915" y="1563"/>
                  </a:lnTo>
                  <a:lnTo>
                    <a:pt x="916" y="1563"/>
                  </a:lnTo>
                  <a:lnTo>
                    <a:pt x="917" y="1563"/>
                  </a:lnTo>
                  <a:lnTo>
                    <a:pt x="918" y="1563"/>
                  </a:lnTo>
                  <a:lnTo>
                    <a:pt x="919" y="1563"/>
                  </a:lnTo>
                  <a:lnTo>
                    <a:pt x="920" y="1563"/>
                  </a:lnTo>
                  <a:lnTo>
                    <a:pt x="921" y="1563"/>
                  </a:lnTo>
                  <a:lnTo>
                    <a:pt x="922" y="1563"/>
                  </a:lnTo>
                  <a:lnTo>
                    <a:pt x="922" y="1563"/>
                  </a:lnTo>
                  <a:lnTo>
                    <a:pt x="923" y="1563"/>
                  </a:lnTo>
                  <a:lnTo>
                    <a:pt x="924" y="1563"/>
                  </a:lnTo>
                  <a:lnTo>
                    <a:pt x="925" y="1563"/>
                  </a:lnTo>
                  <a:lnTo>
                    <a:pt x="926" y="1563"/>
                  </a:lnTo>
                  <a:lnTo>
                    <a:pt x="927" y="1563"/>
                  </a:lnTo>
                  <a:lnTo>
                    <a:pt x="928" y="1563"/>
                  </a:lnTo>
                  <a:lnTo>
                    <a:pt x="929" y="1563"/>
                  </a:lnTo>
                  <a:lnTo>
                    <a:pt x="929" y="1563"/>
                  </a:lnTo>
                  <a:lnTo>
                    <a:pt x="930" y="1563"/>
                  </a:lnTo>
                  <a:lnTo>
                    <a:pt x="931" y="1563"/>
                  </a:lnTo>
                  <a:lnTo>
                    <a:pt x="932" y="1563"/>
                  </a:lnTo>
                  <a:lnTo>
                    <a:pt x="933" y="1563"/>
                  </a:lnTo>
                  <a:lnTo>
                    <a:pt x="934" y="1563"/>
                  </a:lnTo>
                  <a:lnTo>
                    <a:pt x="935" y="1563"/>
                  </a:lnTo>
                  <a:lnTo>
                    <a:pt x="936" y="1563"/>
                  </a:lnTo>
                  <a:lnTo>
                    <a:pt x="936" y="1563"/>
                  </a:lnTo>
                  <a:lnTo>
                    <a:pt x="937" y="1563"/>
                  </a:lnTo>
                  <a:lnTo>
                    <a:pt x="938" y="1563"/>
                  </a:lnTo>
                  <a:lnTo>
                    <a:pt x="939" y="1563"/>
                  </a:lnTo>
                  <a:lnTo>
                    <a:pt x="940" y="1563"/>
                  </a:lnTo>
                  <a:lnTo>
                    <a:pt x="941" y="1563"/>
                  </a:lnTo>
                  <a:lnTo>
                    <a:pt x="942" y="1563"/>
                  </a:lnTo>
                  <a:lnTo>
                    <a:pt x="943" y="1563"/>
                  </a:lnTo>
                  <a:lnTo>
                    <a:pt x="943" y="1563"/>
                  </a:lnTo>
                  <a:lnTo>
                    <a:pt x="943" y="1563"/>
                  </a:lnTo>
                  <a:lnTo>
                    <a:pt x="944" y="1563"/>
                  </a:lnTo>
                  <a:lnTo>
                    <a:pt x="945" y="1563"/>
                  </a:lnTo>
                  <a:lnTo>
                    <a:pt x="946" y="1563"/>
                  </a:lnTo>
                  <a:lnTo>
                    <a:pt x="947" y="1563"/>
                  </a:lnTo>
                  <a:lnTo>
                    <a:pt x="948" y="1563"/>
                  </a:lnTo>
                  <a:lnTo>
                    <a:pt x="949" y="1563"/>
                  </a:lnTo>
                  <a:lnTo>
                    <a:pt x="950" y="1563"/>
                  </a:lnTo>
                  <a:lnTo>
                    <a:pt x="950" y="1563"/>
                  </a:lnTo>
                  <a:lnTo>
                    <a:pt x="951" y="1563"/>
                  </a:lnTo>
                  <a:lnTo>
                    <a:pt x="952" y="1563"/>
                  </a:lnTo>
                  <a:lnTo>
                    <a:pt x="953" y="1563"/>
                  </a:lnTo>
                  <a:lnTo>
                    <a:pt x="954" y="1563"/>
                  </a:lnTo>
                  <a:lnTo>
                    <a:pt x="955" y="1563"/>
                  </a:lnTo>
                  <a:lnTo>
                    <a:pt x="956" y="1563"/>
                  </a:lnTo>
                  <a:lnTo>
                    <a:pt x="957" y="1563"/>
                  </a:lnTo>
                  <a:lnTo>
                    <a:pt x="958" y="1563"/>
                  </a:lnTo>
                  <a:lnTo>
                    <a:pt x="958" y="1563"/>
                  </a:lnTo>
                  <a:lnTo>
                    <a:pt x="959" y="1563"/>
                  </a:lnTo>
                  <a:lnTo>
                    <a:pt x="960" y="1563"/>
                  </a:lnTo>
                  <a:lnTo>
                    <a:pt x="961" y="1563"/>
                  </a:lnTo>
                  <a:lnTo>
                    <a:pt x="962" y="1563"/>
                  </a:lnTo>
                  <a:lnTo>
                    <a:pt x="963" y="1563"/>
                  </a:lnTo>
                  <a:lnTo>
                    <a:pt x="964" y="1563"/>
                  </a:lnTo>
                  <a:lnTo>
                    <a:pt x="965" y="1563"/>
                  </a:lnTo>
                  <a:lnTo>
                    <a:pt x="965" y="1563"/>
                  </a:lnTo>
                  <a:lnTo>
                    <a:pt x="966" y="1563"/>
                  </a:lnTo>
                  <a:lnTo>
                    <a:pt x="967" y="1563"/>
                  </a:lnTo>
                  <a:lnTo>
                    <a:pt x="968" y="1563"/>
                  </a:lnTo>
                  <a:lnTo>
                    <a:pt x="969" y="1563"/>
                  </a:lnTo>
                  <a:lnTo>
                    <a:pt x="970" y="1563"/>
                  </a:lnTo>
                  <a:lnTo>
                    <a:pt x="971" y="1563"/>
                  </a:lnTo>
                  <a:lnTo>
                    <a:pt x="972" y="1563"/>
                  </a:lnTo>
                  <a:lnTo>
                    <a:pt x="972" y="1563"/>
                  </a:lnTo>
                  <a:lnTo>
                    <a:pt x="973" y="1563"/>
                  </a:lnTo>
                  <a:lnTo>
                    <a:pt x="974" y="1563"/>
                  </a:lnTo>
                  <a:lnTo>
                    <a:pt x="975" y="1563"/>
                  </a:lnTo>
                  <a:lnTo>
                    <a:pt x="976" y="1563"/>
                  </a:lnTo>
                  <a:lnTo>
                    <a:pt x="977" y="1563"/>
                  </a:lnTo>
                  <a:lnTo>
                    <a:pt x="978" y="1563"/>
                  </a:lnTo>
                  <a:lnTo>
                    <a:pt x="979" y="1563"/>
                  </a:lnTo>
                  <a:lnTo>
                    <a:pt x="980" y="1563"/>
                  </a:lnTo>
                  <a:lnTo>
                    <a:pt x="980" y="1563"/>
                  </a:lnTo>
                  <a:lnTo>
                    <a:pt x="981" y="1563"/>
                  </a:lnTo>
                  <a:lnTo>
                    <a:pt x="982" y="1563"/>
                  </a:lnTo>
                  <a:lnTo>
                    <a:pt x="983" y="1563"/>
                  </a:lnTo>
                  <a:lnTo>
                    <a:pt x="984" y="1563"/>
                  </a:lnTo>
                  <a:lnTo>
                    <a:pt x="985" y="1563"/>
                  </a:lnTo>
                  <a:lnTo>
                    <a:pt x="986" y="1563"/>
                  </a:lnTo>
                  <a:lnTo>
                    <a:pt x="987" y="1563"/>
                  </a:lnTo>
                  <a:lnTo>
                    <a:pt x="987" y="1563"/>
                  </a:lnTo>
                  <a:lnTo>
                    <a:pt x="988" y="1563"/>
                  </a:lnTo>
                  <a:lnTo>
                    <a:pt x="989" y="1563"/>
                  </a:lnTo>
                  <a:lnTo>
                    <a:pt x="990" y="1563"/>
                  </a:lnTo>
                  <a:lnTo>
                    <a:pt x="991" y="1563"/>
                  </a:lnTo>
                  <a:lnTo>
                    <a:pt x="992" y="1563"/>
                  </a:lnTo>
                  <a:lnTo>
                    <a:pt x="993" y="1563"/>
                  </a:lnTo>
                  <a:lnTo>
                    <a:pt x="994" y="1563"/>
                  </a:lnTo>
                  <a:lnTo>
                    <a:pt x="994" y="1563"/>
                  </a:lnTo>
                  <a:lnTo>
                    <a:pt x="995" y="1563"/>
                  </a:lnTo>
                  <a:lnTo>
                    <a:pt x="996" y="1563"/>
                  </a:lnTo>
                  <a:lnTo>
                    <a:pt x="997" y="1563"/>
                  </a:lnTo>
                  <a:lnTo>
                    <a:pt x="998" y="1563"/>
                  </a:lnTo>
                  <a:lnTo>
                    <a:pt x="999" y="1563"/>
                  </a:lnTo>
                  <a:lnTo>
                    <a:pt x="1000" y="1563"/>
                  </a:lnTo>
                  <a:lnTo>
                    <a:pt x="1001" y="1563"/>
                  </a:lnTo>
                  <a:lnTo>
                    <a:pt x="1001" y="1563"/>
                  </a:lnTo>
                  <a:lnTo>
                    <a:pt x="1002" y="1563"/>
                  </a:lnTo>
                  <a:lnTo>
                    <a:pt x="1003" y="1563"/>
                  </a:lnTo>
                  <a:lnTo>
                    <a:pt x="1004" y="1563"/>
                  </a:lnTo>
                  <a:lnTo>
                    <a:pt x="1005" y="1563"/>
                  </a:lnTo>
                  <a:lnTo>
                    <a:pt x="1006" y="1563"/>
                  </a:lnTo>
                  <a:lnTo>
                    <a:pt x="1007" y="1563"/>
                  </a:lnTo>
                  <a:lnTo>
                    <a:pt x="1007" y="1563"/>
                  </a:lnTo>
                  <a:lnTo>
                    <a:pt x="1007" y="1563"/>
                  </a:lnTo>
                  <a:lnTo>
                    <a:pt x="1008" y="1563"/>
                  </a:lnTo>
                  <a:lnTo>
                    <a:pt x="1008" y="1563"/>
                  </a:lnTo>
                  <a:lnTo>
                    <a:pt x="1009" y="1563"/>
                  </a:lnTo>
                  <a:lnTo>
                    <a:pt x="1010" y="1563"/>
                  </a:lnTo>
                  <a:lnTo>
                    <a:pt x="1010" y="1563"/>
                  </a:lnTo>
                  <a:lnTo>
                    <a:pt x="1011" y="1563"/>
                  </a:lnTo>
                  <a:lnTo>
                    <a:pt x="1012" y="1563"/>
                  </a:lnTo>
                  <a:lnTo>
                    <a:pt x="1013" y="1563"/>
                  </a:lnTo>
                  <a:lnTo>
                    <a:pt x="1014" y="1563"/>
                  </a:lnTo>
                  <a:lnTo>
                    <a:pt x="1014" y="1563"/>
                  </a:lnTo>
                  <a:lnTo>
                    <a:pt x="1015" y="1563"/>
                  </a:lnTo>
                  <a:lnTo>
                    <a:pt x="1015" y="1563"/>
                  </a:lnTo>
                  <a:lnTo>
                    <a:pt x="1016" y="1563"/>
                  </a:lnTo>
                  <a:lnTo>
                    <a:pt x="1016" y="1563"/>
                  </a:lnTo>
                  <a:lnTo>
                    <a:pt x="1017" y="1563"/>
                  </a:lnTo>
                  <a:lnTo>
                    <a:pt x="1018" y="1563"/>
                  </a:lnTo>
                  <a:lnTo>
                    <a:pt x="1018" y="1563"/>
                  </a:lnTo>
                  <a:lnTo>
                    <a:pt x="1018" y="1563"/>
                  </a:lnTo>
                  <a:lnTo>
                    <a:pt x="1018" y="1563"/>
                  </a:lnTo>
                  <a:lnTo>
                    <a:pt x="1019" y="1563"/>
                  </a:lnTo>
                  <a:lnTo>
                    <a:pt x="1019" y="1563"/>
                  </a:lnTo>
                  <a:lnTo>
                    <a:pt x="1019" y="1563"/>
                  </a:lnTo>
                  <a:lnTo>
                    <a:pt x="1019" y="1563"/>
                  </a:lnTo>
                  <a:lnTo>
                    <a:pt x="1020" y="1563"/>
                  </a:lnTo>
                  <a:lnTo>
                    <a:pt x="1020" y="1563"/>
                  </a:lnTo>
                  <a:lnTo>
                    <a:pt x="1020" y="1563"/>
                  </a:lnTo>
                  <a:lnTo>
                    <a:pt x="1020" y="1563"/>
                  </a:lnTo>
                  <a:lnTo>
                    <a:pt x="1021" y="1563"/>
                  </a:lnTo>
                  <a:lnTo>
                    <a:pt x="1022" y="1563"/>
                  </a:lnTo>
                  <a:lnTo>
                    <a:pt x="1023" y="1563"/>
                  </a:lnTo>
                  <a:lnTo>
                    <a:pt x="1023" y="1563"/>
                  </a:lnTo>
                  <a:lnTo>
                    <a:pt x="1024" y="1563"/>
                  </a:lnTo>
                  <a:lnTo>
                    <a:pt x="1025" y="1563"/>
                  </a:lnTo>
                  <a:lnTo>
                    <a:pt x="1026" y="1563"/>
                  </a:lnTo>
                  <a:lnTo>
                    <a:pt x="1026" y="1563"/>
                  </a:lnTo>
                  <a:lnTo>
                    <a:pt x="1027" y="1563"/>
                  </a:lnTo>
                  <a:lnTo>
                    <a:pt x="1027" y="1563"/>
                  </a:lnTo>
                  <a:lnTo>
                    <a:pt x="1028" y="1563"/>
                  </a:lnTo>
                  <a:lnTo>
                    <a:pt x="1029" y="1563"/>
                  </a:lnTo>
                  <a:lnTo>
                    <a:pt x="1030" y="1563"/>
                  </a:lnTo>
                  <a:lnTo>
                    <a:pt x="1031" y="1563"/>
                  </a:lnTo>
                  <a:lnTo>
                    <a:pt x="1031" y="1563"/>
                  </a:lnTo>
                  <a:lnTo>
                    <a:pt x="1031" y="1563"/>
                  </a:lnTo>
                  <a:lnTo>
                    <a:pt x="1032" y="1563"/>
                  </a:lnTo>
                  <a:lnTo>
                    <a:pt x="1032" y="1563"/>
                  </a:lnTo>
                  <a:lnTo>
                    <a:pt x="1033" y="1562"/>
                  </a:lnTo>
                  <a:lnTo>
                    <a:pt x="1034" y="1561"/>
                  </a:lnTo>
                  <a:lnTo>
                    <a:pt x="1035" y="1559"/>
                  </a:lnTo>
                  <a:lnTo>
                    <a:pt x="1036" y="1557"/>
                  </a:lnTo>
                  <a:lnTo>
                    <a:pt x="1036" y="1553"/>
                  </a:lnTo>
                  <a:lnTo>
                    <a:pt x="1037" y="1549"/>
                  </a:lnTo>
                  <a:lnTo>
                    <a:pt x="1038" y="1544"/>
                  </a:lnTo>
                  <a:lnTo>
                    <a:pt x="1039" y="1539"/>
                  </a:lnTo>
                  <a:lnTo>
                    <a:pt x="1040" y="1533"/>
                  </a:lnTo>
                  <a:lnTo>
                    <a:pt x="1041" y="1525"/>
                  </a:lnTo>
                  <a:lnTo>
                    <a:pt x="1041" y="1525"/>
                  </a:lnTo>
                  <a:lnTo>
                    <a:pt x="1042" y="1518"/>
                  </a:lnTo>
                  <a:lnTo>
                    <a:pt x="1042" y="1510"/>
                  </a:lnTo>
                  <a:lnTo>
                    <a:pt x="1043" y="1501"/>
                  </a:lnTo>
                  <a:lnTo>
                    <a:pt x="1044" y="1492"/>
                  </a:lnTo>
                  <a:lnTo>
                    <a:pt x="1045" y="1483"/>
                  </a:lnTo>
                  <a:lnTo>
                    <a:pt x="1046" y="1473"/>
                  </a:lnTo>
                  <a:lnTo>
                    <a:pt x="1047" y="1463"/>
                  </a:lnTo>
                  <a:lnTo>
                    <a:pt x="1048" y="1452"/>
                  </a:lnTo>
                  <a:lnTo>
                    <a:pt x="1049" y="1441"/>
                  </a:lnTo>
                  <a:lnTo>
                    <a:pt x="1049" y="1429"/>
                  </a:lnTo>
                  <a:lnTo>
                    <a:pt x="1049" y="1429"/>
                  </a:lnTo>
                  <a:lnTo>
                    <a:pt x="1050" y="1417"/>
                  </a:lnTo>
                  <a:lnTo>
                    <a:pt x="1051" y="1405"/>
                  </a:lnTo>
                  <a:lnTo>
                    <a:pt x="1052" y="1392"/>
                  </a:lnTo>
                  <a:lnTo>
                    <a:pt x="1053" y="1379"/>
                  </a:lnTo>
                  <a:lnTo>
                    <a:pt x="1054" y="1366"/>
                  </a:lnTo>
                  <a:lnTo>
                    <a:pt x="1055" y="1353"/>
                  </a:lnTo>
                  <a:lnTo>
                    <a:pt x="1055" y="1339"/>
                  </a:lnTo>
                  <a:lnTo>
                    <a:pt x="1056" y="1324"/>
                  </a:lnTo>
                  <a:lnTo>
                    <a:pt x="1057" y="1310"/>
                  </a:lnTo>
                  <a:lnTo>
                    <a:pt x="1058" y="1295"/>
                  </a:lnTo>
                  <a:lnTo>
                    <a:pt x="1058" y="1295"/>
                  </a:lnTo>
                  <a:lnTo>
                    <a:pt x="1059" y="1280"/>
                  </a:lnTo>
                  <a:lnTo>
                    <a:pt x="1060" y="1264"/>
                  </a:lnTo>
                  <a:lnTo>
                    <a:pt x="1061" y="1248"/>
                  </a:lnTo>
                  <a:lnTo>
                    <a:pt x="1061" y="1232"/>
                  </a:lnTo>
                  <a:lnTo>
                    <a:pt x="1062" y="1216"/>
                  </a:lnTo>
                  <a:lnTo>
                    <a:pt x="1063" y="1199"/>
                  </a:lnTo>
                  <a:lnTo>
                    <a:pt x="1064" y="1183"/>
                  </a:lnTo>
                  <a:lnTo>
                    <a:pt x="1065" y="1166"/>
                  </a:lnTo>
                  <a:lnTo>
                    <a:pt x="1066" y="1148"/>
                  </a:lnTo>
                  <a:lnTo>
                    <a:pt x="1067" y="1131"/>
                  </a:lnTo>
                  <a:lnTo>
                    <a:pt x="1067" y="1131"/>
                  </a:lnTo>
                  <a:lnTo>
                    <a:pt x="1068" y="1113"/>
                  </a:lnTo>
                  <a:lnTo>
                    <a:pt x="1068" y="1095"/>
                  </a:lnTo>
                  <a:lnTo>
                    <a:pt x="1069" y="1077"/>
                  </a:lnTo>
                  <a:lnTo>
                    <a:pt x="1070" y="1058"/>
                  </a:lnTo>
                  <a:lnTo>
                    <a:pt x="1071" y="1040"/>
                  </a:lnTo>
                  <a:lnTo>
                    <a:pt x="1072" y="1021"/>
                  </a:lnTo>
                  <a:lnTo>
                    <a:pt x="1073" y="1002"/>
                  </a:lnTo>
                  <a:lnTo>
                    <a:pt x="1074" y="983"/>
                  </a:lnTo>
                  <a:lnTo>
                    <a:pt x="1074" y="963"/>
                  </a:lnTo>
                  <a:lnTo>
                    <a:pt x="1075" y="944"/>
                  </a:lnTo>
                  <a:lnTo>
                    <a:pt x="1075" y="944"/>
                  </a:lnTo>
                  <a:lnTo>
                    <a:pt x="1076" y="931"/>
                  </a:lnTo>
                  <a:lnTo>
                    <a:pt x="1076" y="918"/>
                  </a:lnTo>
                  <a:lnTo>
                    <a:pt x="1076" y="918"/>
                  </a:lnTo>
                  <a:lnTo>
                    <a:pt x="1077" y="899"/>
                  </a:lnTo>
                  <a:lnTo>
                    <a:pt x="1078" y="879"/>
                  </a:lnTo>
                  <a:lnTo>
                    <a:pt x="1079" y="856"/>
                  </a:lnTo>
                  <a:lnTo>
                    <a:pt x="1080" y="832"/>
                  </a:lnTo>
                  <a:lnTo>
                    <a:pt x="1080" y="806"/>
                  </a:lnTo>
                  <a:lnTo>
                    <a:pt x="1080" y="806"/>
                  </a:lnTo>
                  <a:lnTo>
                    <a:pt x="1081" y="784"/>
                  </a:lnTo>
                  <a:lnTo>
                    <a:pt x="1082" y="763"/>
                  </a:lnTo>
                  <a:lnTo>
                    <a:pt x="1082" y="742"/>
                  </a:lnTo>
                  <a:lnTo>
                    <a:pt x="1082" y="742"/>
                  </a:lnTo>
                  <a:lnTo>
                    <a:pt x="1083" y="724"/>
                  </a:lnTo>
                  <a:lnTo>
                    <a:pt x="1083" y="724"/>
                  </a:lnTo>
                  <a:lnTo>
                    <a:pt x="1083" y="707"/>
                  </a:lnTo>
                  <a:lnTo>
                    <a:pt x="1084" y="689"/>
                  </a:lnTo>
                  <a:lnTo>
                    <a:pt x="1084" y="689"/>
                  </a:lnTo>
                  <a:lnTo>
                    <a:pt x="1084" y="671"/>
                  </a:lnTo>
                  <a:lnTo>
                    <a:pt x="1085" y="654"/>
                  </a:lnTo>
                  <a:lnTo>
                    <a:pt x="1085" y="654"/>
                  </a:lnTo>
                  <a:lnTo>
                    <a:pt x="1085" y="636"/>
                  </a:lnTo>
                  <a:lnTo>
                    <a:pt x="1086" y="619"/>
                  </a:lnTo>
                  <a:lnTo>
                    <a:pt x="1086" y="619"/>
                  </a:lnTo>
                  <a:lnTo>
                    <a:pt x="1086" y="601"/>
                  </a:lnTo>
                  <a:lnTo>
                    <a:pt x="1086" y="601"/>
                  </a:lnTo>
                  <a:lnTo>
                    <a:pt x="1087" y="570"/>
                  </a:lnTo>
                  <a:lnTo>
                    <a:pt x="1088" y="539"/>
                  </a:lnTo>
                  <a:lnTo>
                    <a:pt x="1089" y="508"/>
                  </a:lnTo>
                  <a:lnTo>
                    <a:pt x="1090" y="478"/>
                  </a:lnTo>
                  <a:lnTo>
                    <a:pt x="1091" y="447"/>
                  </a:lnTo>
                  <a:lnTo>
                    <a:pt x="1092" y="416"/>
                  </a:lnTo>
                  <a:lnTo>
                    <a:pt x="1092" y="385"/>
                  </a:lnTo>
                  <a:lnTo>
                    <a:pt x="1093" y="354"/>
                  </a:lnTo>
                  <a:lnTo>
                    <a:pt x="1094" y="323"/>
                  </a:lnTo>
                  <a:lnTo>
                    <a:pt x="1095" y="293"/>
                  </a:lnTo>
                  <a:lnTo>
                    <a:pt x="1096" y="262"/>
                  </a:lnTo>
                  <a:lnTo>
                    <a:pt x="1097" y="231"/>
                  </a:lnTo>
                  <a:lnTo>
                    <a:pt x="1098" y="200"/>
                  </a:lnTo>
                  <a:lnTo>
                    <a:pt x="1099" y="169"/>
                  </a:lnTo>
                  <a:lnTo>
                    <a:pt x="1099" y="138"/>
                  </a:lnTo>
                  <a:lnTo>
                    <a:pt x="1099" y="138"/>
                  </a:lnTo>
                  <a:lnTo>
                    <a:pt x="1100" y="115"/>
                  </a:lnTo>
                  <a:lnTo>
                    <a:pt x="1101" y="91"/>
                  </a:lnTo>
                  <a:lnTo>
                    <a:pt x="1101" y="91"/>
                  </a:lnTo>
                  <a:lnTo>
                    <a:pt x="1102" y="63"/>
                  </a:lnTo>
                  <a:lnTo>
                    <a:pt x="1102" y="41"/>
                  </a:lnTo>
                  <a:lnTo>
                    <a:pt x="1103" y="23"/>
                  </a:lnTo>
                  <a:lnTo>
                    <a:pt x="1104" y="10"/>
                  </a:lnTo>
                  <a:lnTo>
                    <a:pt x="1105" y="3"/>
                  </a:lnTo>
                  <a:lnTo>
                    <a:pt x="1106" y="0"/>
                  </a:lnTo>
                  <a:lnTo>
                    <a:pt x="1106" y="0"/>
                  </a:lnTo>
                  <a:lnTo>
                    <a:pt x="1107" y="0"/>
                  </a:lnTo>
                  <a:lnTo>
                    <a:pt x="1107" y="0"/>
                  </a:lnTo>
                  <a:lnTo>
                    <a:pt x="1108" y="0"/>
                  </a:lnTo>
                  <a:lnTo>
                    <a:pt x="1108" y="0"/>
                  </a:lnTo>
                  <a:lnTo>
                    <a:pt x="1108" y="0"/>
                  </a:lnTo>
                  <a:lnTo>
                    <a:pt x="1108" y="0"/>
                  </a:lnTo>
                  <a:lnTo>
                    <a:pt x="1109" y="0"/>
                  </a:lnTo>
                  <a:lnTo>
                    <a:pt x="1109" y="0"/>
                  </a:lnTo>
                  <a:lnTo>
                    <a:pt x="1109" y="0"/>
                  </a:lnTo>
                  <a:lnTo>
                    <a:pt x="1109" y="0"/>
                  </a:lnTo>
                  <a:lnTo>
                    <a:pt x="1110" y="0"/>
                  </a:lnTo>
                  <a:lnTo>
                    <a:pt x="1110" y="0"/>
                  </a:lnTo>
                  <a:lnTo>
                    <a:pt x="1110" y="0"/>
                  </a:lnTo>
                  <a:lnTo>
                    <a:pt x="1110" y="0"/>
                  </a:lnTo>
                  <a:lnTo>
                    <a:pt x="1110" y="0"/>
                  </a:lnTo>
                  <a:lnTo>
                    <a:pt x="1110" y="0"/>
                  </a:lnTo>
                  <a:lnTo>
                    <a:pt x="1111" y="0"/>
                  </a:lnTo>
                  <a:lnTo>
                    <a:pt x="1111" y="0"/>
                  </a:lnTo>
                  <a:lnTo>
                    <a:pt x="1112" y="0"/>
                  </a:lnTo>
                  <a:lnTo>
                    <a:pt x="1112" y="0"/>
                  </a:lnTo>
                  <a:lnTo>
                    <a:pt x="1112" y="0"/>
                  </a:lnTo>
                  <a:lnTo>
                    <a:pt x="1112" y="0"/>
                  </a:lnTo>
                  <a:lnTo>
                    <a:pt x="1113" y="0"/>
                  </a:lnTo>
                  <a:lnTo>
                    <a:pt x="1113" y="0"/>
                  </a:lnTo>
                  <a:lnTo>
                    <a:pt x="1113" y="0"/>
                  </a:lnTo>
                  <a:lnTo>
                    <a:pt x="1114" y="0"/>
                  </a:lnTo>
                  <a:lnTo>
                    <a:pt x="1114" y="0"/>
                  </a:lnTo>
                  <a:lnTo>
                    <a:pt x="1114" y="0"/>
                  </a:lnTo>
                  <a:lnTo>
                    <a:pt x="1115" y="3"/>
                  </a:lnTo>
                  <a:lnTo>
                    <a:pt x="1116" y="10"/>
                  </a:lnTo>
                  <a:lnTo>
                    <a:pt x="1117" y="23"/>
                  </a:lnTo>
                  <a:lnTo>
                    <a:pt x="1118" y="41"/>
                  </a:lnTo>
                  <a:lnTo>
                    <a:pt x="1119" y="64"/>
                  </a:lnTo>
                  <a:lnTo>
                    <a:pt x="1120" y="91"/>
                  </a:lnTo>
                  <a:lnTo>
                    <a:pt x="1120" y="91"/>
                  </a:lnTo>
                  <a:lnTo>
                    <a:pt x="1120" y="117"/>
                  </a:lnTo>
                  <a:lnTo>
                    <a:pt x="1121" y="142"/>
                  </a:lnTo>
                  <a:lnTo>
                    <a:pt x="1121" y="142"/>
                  </a:lnTo>
                  <a:lnTo>
                    <a:pt x="1122" y="161"/>
                  </a:lnTo>
                  <a:lnTo>
                    <a:pt x="1122" y="161"/>
                  </a:lnTo>
                  <a:lnTo>
                    <a:pt x="1122" y="180"/>
                  </a:lnTo>
                  <a:lnTo>
                    <a:pt x="1122" y="180"/>
                  </a:lnTo>
                  <a:lnTo>
                    <a:pt x="1123" y="199"/>
                  </a:lnTo>
                  <a:lnTo>
                    <a:pt x="1123" y="199"/>
                  </a:lnTo>
                  <a:lnTo>
                    <a:pt x="1123" y="219"/>
                  </a:lnTo>
                  <a:lnTo>
                    <a:pt x="1123" y="219"/>
                  </a:lnTo>
                  <a:lnTo>
                    <a:pt x="1124" y="242"/>
                  </a:lnTo>
                  <a:lnTo>
                    <a:pt x="1125" y="266"/>
                  </a:lnTo>
                  <a:lnTo>
                    <a:pt x="1125" y="266"/>
                  </a:lnTo>
                  <a:lnTo>
                    <a:pt x="1125" y="297"/>
                  </a:lnTo>
                  <a:lnTo>
                    <a:pt x="1126" y="327"/>
                  </a:lnTo>
                  <a:lnTo>
                    <a:pt x="1127" y="358"/>
                  </a:lnTo>
                  <a:lnTo>
                    <a:pt x="1128" y="388"/>
                  </a:lnTo>
                  <a:lnTo>
                    <a:pt x="1129" y="419"/>
                  </a:lnTo>
                  <a:lnTo>
                    <a:pt x="1130" y="449"/>
                  </a:lnTo>
                  <a:lnTo>
                    <a:pt x="1131" y="480"/>
                  </a:lnTo>
                  <a:lnTo>
                    <a:pt x="1131" y="510"/>
                  </a:lnTo>
                  <a:lnTo>
                    <a:pt x="1132" y="541"/>
                  </a:lnTo>
                  <a:lnTo>
                    <a:pt x="1133" y="571"/>
                  </a:lnTo>
                  <a:lnTo>
                    <a:pt x="1134" y="602"/>
                  </a:lnTo>
                  <a:lnTo>
                    <a:pt x="1134" y="602"/>
                  </a:lnTo>
                  <a:lnTo>
                    <a:pt x="1135" y="619"/>
                  </a:lnTo>
                  <a:lnTo>
                    <a:pt x="1135" y="619"/>
                  </a:lnTo>
                  <a:lnTo>
                    <a:pt x="1135" y="637"/>
                  </a:lnTo>
                  <a:lnTo>
                    <a:pt x="1136" y="655"/>
                  </a:lnTo>
                  <a:lnTo>
                    <a:pt x="1136" y="655"/>
                  </a:lnTo>
                  <a:lnTo>
                    <a:pt x="1136" y="672"/>
                  </a:lnTo>
                  <a:lnTo>
                    <a:pt x="1137" y="690"/>
                  </a:lnTo>
                  <a:lnTo>
                    <a:pt x="1137" y="690"/>
                  </a:lnTo>
                  <a:lnTo>
                    <a:pt x="1137" y="707"/>
                  </a:lnTo>
                  <a:lnTo>
                    <a:pt x="1138" y="725"/>
                  </a:lnTo>
                  <a:lnTo>
                    <a:pt x="1138" y="725"/>
                  </a:lnTo>
                  <a:lnTo>
                    <a:pt x="1138" y="743"/>
                  </a:lnTo>
                  <a:lnTo>
                    <a:pt x="1138" y="743"/>
                  </a:lnTo>
                  <a:lnTo>
                    <a:pt x="1139" y="764"/>
                  </a:lnTo>
                  <a:lnTo>
                    <a:pt x="1139" y="785"/>
                  </a:lnTo>
                  <a:lnTo>
                    <a:pt x="1140" y="806"/>
                  </a:lnTo>
                  <a:lnTo>
                    <a:pt x="1140" y="806"/>
                  </a:lnTo>
                  <a:lnTo>
                    <a:pt x="1141" y="835"/>
                  </a:lnTo>
                  <a:lnTo>
                    <a:pt x="1142" y="861"/>
                  </a:lnTo>
                  <a:lnTo>
                    <a:pt x="1142" y="884"/>
                  </a:lnTo>
                  <a:lnTo>
                    <a:pt x="1143" y="905"/>
                  </a:lnTo>
                  <a:lnTo>
                    <a:pt x="1144" y="923"/>
                  </a:lnTo>
                  <a:lnTo>
                    <a:pt x="1145" y="939"/>
                  </a:lnTo>
                  <a:lnTo>
                    <a:pt x="1145" y="939"/>
                  </a:lnTo>
                  <a:lnTo>
                    <a:pt x="1146" y="948"/>
                  </a:lnTo>
                  <a:lnTo>
                    <a:pt x="1146" y="958"/>
                  </a:lnTo>
                  <a:lnTo>
                    <a:pt x="1146" y="958"/>
                  </a:lnTo>
                  <a:lnTo>
                    <a:pt x="1147" y="973"/>
                  </a:lnTo>
                  <a:lnTo>
                    <a:pt x="1148" y="987"/>
                  </a:lnTo>
                  <a:lnTo>
                    <a:pt x="1149" y="1001"/>
                  </a:lnTo>
                  <a:lnTo>
                    <a:pt x="1150" y="1015"/>
                  </a:lnTo>
                  <a:lnTo>
                    <a:pt x="1150" y="1029"/>
                  </a:lnTo>
                  <a:lnTo>
                    <a:pt x="1151" y="1043"/>
                  </a:lnTo>
                  <a:lnTo>
                    <a:pt x="1152" y="1056"/>
                  </a:lnTo>
                  <a:lnTo>
                    <a:pt x="1153" y="1070"/>
                  </a:lnTo>
                  <a:lnTo>
                    <a:pt x="1154" y="1083"/>
                  </a:lnTo>
                  <a:lnTo>
                    <a:pt x="1155" y="1096"/>
                  </a:lnTo>
                  <a:lnTo>
                    <a:pt x="1155" y="1096"/>
                  </a:lnTo>
                  <a:lnTo>
                    <a:pt x="1156" y="1108"/>
                  </a:lnTo>
                  <a:lnTo>
                    <a:pt x="1157" y="1121"/>
                  </a:lnTo>
                  <a:lnTo>
                    <a:pt x="1157" y="1133"/>
                  </a:lnTo>
                  <a:lnTo>
                    <a:pt x="1158" y="1145"/>
                  </a:lnTo>
                  <a:lnTo>
                    <a:pt x="1159" y="1156"/>
                  </a:lnTo>
                  <a:lnTo>
                    <a:pt x="1160" y="1168"/>
                  </a:lnTo>
                  <a:lnTo>
                    <a:pt x="1161" y="1179"/>
                  </a:lnTo>
                  <a:lnTo>
                    <a:pt x="1162" y="1190"/>
                  </a:lnTo>
                  <a:lnTo>
                    <a:pt x="1163" y="1200"/>
                  </a:lnTo>
                  <a:lnTo>
                    <a:pt x="1163" y="1211"/>
                  </a:lnTo>
                  <a:lnTo>
                    <a:pt x="1163" y="1211"/>
                  </a:lnTo>
                  <a:lnTo>
                    <a:pt x="1164" y="1221"/>
                  </a:lnTo>
                  <a:lnTo>
                    <a:pt x="1165" y="1231"/>
                  </a:lnTo>
                  <a:lnTo>
                    <a:pt x="1166" y="1240"/>
                  </a:lnTo>
                  <a:lnTo>
                    <a:pt x="1167" y="1249"/>
                  </a:lnTo>
                  <a:lnTo>
                    <a:pt x="1168" y="1258"/>
                  </a:lnTo>
                  <a:lnTo>
                    <a:pt x="1169" y="1266"/>
                  </a:lnTo>
                  <a:lnTo>
                    <a:pt x="1170" y="1274"/>
                  </a:lnTo>
                  <a:lnTo>
                    <a:pt x="1170" y="1282"/>
                  </a:lnTo>
                  <a:lnTo>
                    <a:pt x="1171" y="1289"/>
                  </a:lnTo>
                  <a:lnTo>
                    <a:pt x="1172" y="1296"/>
                  </a:lnTo>
                  <a:lnTo>
                    <a:pt x="1172" y="1296"/>
                  </a:lnTo>
                  <a:lnTo>
                    <a:pt x="1173" y="1303"/>
                  </a:lnTo>
                  <a:lnTo>
                    <a:pt x="1174" y="1309"/>
                  </a:lnTo>
                  <a:lnTo>
                    <a:pt x="1175" y="1315"/>
                  </a:lnTo>
                  <a:lnTo>
                    <a:pt x="1176" y="1320"/>
                  </a:lnTo>
                  <a:lnTo>
                    <a:pt x="1176" y="1325"/>
                  </a:lnTo>
                  <a:lnTo>
                    <a:pt x="1177" y="1330"/>
                  </a:lnTo>
                  <a:lnTo>
                    <a:pt x="1178" y="1334"/>
                  </a:lnTo>
                  <a:lnTo>
                    <a:pt x="1179" y="1338"/>
                  </a:lnTo>
                  <a:lnTo>
                    <a:pt x="1180" y="1341"/>
                  </a:lnTo>
                  <a:lnTo>
                    <a:pt x="1181" y="1344"/>
                  </a:lnTo>
                  <a:lnTo>
                    <a:pt x="1181" y="1344"/>
                  </a:lnTo>
                  <a:lnTo>
                    <a:pt x="1182" y="1346"/>
                  </a:lnTo>
                  <a:lnTo>
                    <a:pt x="1183" y="1347"/>
                  </a:lnTo>
                  <a:lnTo>
                    <a:pt x="1183" y="1348"/>
                  </a:lnTo>
                  <a:lnTo>
                    <a:pt x="1184" y="1349"/>
                  </a:lnTo>
                  <a:lnTo>
                    <a:pt x="1185" y="1349"/>
                  </a:lnTo>
                  <a:lnTo>
                    <a:pt x="1186" y="1348"/>
                  </a:lnTo>
                  <a:lnTo>
                    <a:pt x="1187" y="1347"/>
                  </a:lnTo>
                  <a:lnTo>
                    <a:pt x="1188" y="1345"/>
                  </a:lnTo>
                  <a:lnTo>
                    <a:pt x="1189" y="1342"/>
                  </a:lnTo>
                  <a:lnTo>
                    <a:pt x="1189" y="1339"/>
                  </a:lnTo>
                  <a:lnTo>
                    <a:pt x="1189" y="1339"/>
                  </a:lnTo>
                  <a:lnTo>
                    <a:pt x="1190" y="1336"/>
                  </a:lnTo>
                  <a:lnTo>
                    <a:pt x="1191" y="1333"/>
                  </a:lnTo>
                  <a:lnTo>
                    <a:pt x="1192" y="1330"/>
                  </a:lnTo>
                  <a:lnTo>
                    <a:pt x="1192" y="1330"/>
                  </a:lnTo>
                  <a:lnTo>
                    <a:pt x="1192" y="1327"/>
                  </a:lnTo>
                  <a:lnTo>
                    <a:pt x="1193" y="1324"/>
                  </a:lnTo>
                  <a:lnTo>
                    <a:pt x="1193" y="1324"/>
                  </a:lnTo>
                  <a:lnTo>
                    <a:pt x="1194" y="1321"/>
                  </a:lnTo>
                  <a:lnTo>
                    <a:pt x="1195" y="1320"/>
                  </a:lnTo>
                  <a:lnTo>
                    <a:pt x="1196" y="1320"/>
                  </a:lnTo>
                  <a:lnTo>
                    <a:pt x="1196" y="1321"/>
                  </a:lnTo>
                  <a:lnTo>
                    <a:pt x="1197" y="1324"/>
                  </a:lnTo>
                  <a:lnTo>
                    <a:pt x="1198" y="1328"/>
                  </a:lnTo>
                  <a:lnTo>
                    <a:pt x="1199" y="1333"/>
                  </a:lnTo>
                  <a:lnTo>
                    <a:pt x="1200" y="1340"/>
                  </a:lnTo>
                  <a:lnTo>
                    <a:pt x="1201" y="1348"/>
                  </a:lnTo>
                  <a:lnTo>
                    <a:pt x="1202" y="1357"/>
                  </a:lnTo>
                  <a:lnTo>
                    <a:pt x="1202" y="1367"/>
                  </a:lnTo>
                  <a:lnTo>
                    <a:pt x="1202" y="1367"/>
                  </a:lnTo>
                  <a:lnTo>
                    <a:pt x="1203" y="1377"/>
                  </a:lnTo>
                  <a:lnTo>
                    <a:pt x="1204" y="1386"/>
                  </a:lnTo>
                  <a:lnTo>
                    <a:pt x="1205" y="1395"/>
                  </a:lnTo>
                  <a:lnTo>
                    <a:pt x="1205" y="1395"/>
                  </a:lnTo>
                  <a:lnTo>
                    <a:pt x="1206" y="1405"/>
                  </a:lnTo>
                  <a:lnTo>
                    <a:pt x="1206" y="1415"/>
                  </a:lnTo>
                  <a:lnTo>
                    <a:pt x="1207" y="1423"/>
                  </a:lnTo>
                  <a:lnTo>
                    <a:pt x="1208" y="1431"/>
                  </a:lnTo>
                  <a:lnTo>
                    <a:pt x="1209" y="1437"/>
                  </a:lnTo>
                  <a:lnTo>
                    <a:pt x="1210" y="1443"/>
                  </a:lnTo>
                  <a:lnTo>
                    <a:pt x="1211" y="1448"/>
                  </a:lnTo>
                  <a:lnTo>
                    <a:pt x="1212" y="1452"/>
                  </a:lnTo>
                  <a:lnTo>
                    <a:pt x="1212" y="1455"/>
                  </a:lnTo>
                  <a:lnTo>
                    <a:pt x="1213" y="1457"/>
                  </a:lnTo>
                  <a:lnTo>
                    <a:pt x="1214" y="1459"/>
                  </a:lnTo>
                  <a:lnTo>
                    <a:pt x="1215" y="1459"/>
                  </a:lnTo>
                  <a:lnTo>
                    <a:pt x="1216" y="1459"/>
                  </a:lnTo>
                  <a:lnTo>
                    <a:pt x="1217" y="1458"/>
                  </a:lnTo>
                  <a:lnTo>
                    <a:pt x="1218" y="1456"/>
                  </a:lnTo>
                  <a:lnTo>
                    <a:pt x="1218" y="1453"/>
                  </a:lnTo>
                  <a:lnTo>
                    <a:pt x="1219" y="1449"/>
                  </a:lnTo>
                  <a:lnTo>
                    <a:pt x="1220" y="1445"/>
                  </a:lnTo>
                  <a:lnTo>
                    <a:pt x="1221" y="1439"/>
                  </a:lnTo>
                  <a:lnTo>
                    <a:pt x="1222" y="1433"/>
                  </a:lnTo>
                  <a:lnTo>
                    <a:pt x="1223" y="1426"/>
                  </a:lnTo>
                  <a:lnTo>
                    <a:pt x="1224" y="1418"/>
                  </a:lnTo>
                  <a:lnTo>
                    <a:pt x="1224" y="1408"/>
                  </a:lnTo>
                  <a:lnTo>
                    <a:pt x="1225" y="1398"/>
                  </a:lnTo>
                  <a:lnTo>
                    <a:pt x="1226" y="1387"/>
                  </a:lnTo>
                  <a:lnTo>
                    <a:pt x="1227" y="1375"/>
                  </a:lnTo>
                  <a:lnTo>
                    <a:pt x="1228" y="1362"/>
                  </a:lnTo>
                  <a:lnTo>
                    <a:pt x="1229" y="1348"/>
                  </a:lnTo>
                  <a:lnTo>
                    <a:pt x="1230" y="1333"/>
                  </a:lnTo>
                  <a:lnTo>
                    <a:pt x="1230" y="1333"/>
                  </a:lnTo>
                  <a:lnTo>
                    <a:pt x="1230" y="1319"/>
                  </a:lnTo>
                  <a:lnTo>
                    <a:pt x="1231" y="1306"/>
                  </a:lnTo>
                  <a:lnTo>
                    <a:pt x="1232" y="1293"/>
                  </a:lnTo>
                  <a:lnTo>
                    <a:pt x="1232" y="1293"/>
                  </a:lnTo>
                  <a:lnTo>
                    <a:pt x="1233" y="1278"/>
                  </a:lnTo>
                  <a:lnTo>
                    <a:pt x="1233" y="1265"/>
                  </a:lnTo>
                  <a:lnTo>
                    <a:pt x="1234" y="1253"/>
                  </a:lnTo>
                  <a:lnTo>
                    <a:pt x="1235" y="1244"/>
                  </a:lnTo>
                  <a:lnTo>
                    <a:pt x="1236" y="1235"/>
                  </a:lnTo>
                  <a:lnTo>
                    <a:pt x="1237" y="1229"/>
                  </a:lnTo>
                  <a:lnTo>
                    <a:pt x="1238" y="1225"/>
                  </a:lnTo>
                  <a:lnTo>
                    <a:pt x="1238" y="1222"/>
                  </a:lnTo>
                  <a:lnTo>
                    <a:pt x="1239" y="1221"/>
                  </a:lnTo>
                  <a:lnTo>
                    <a:pt x="1240" y="1222"/>
                  </a:lnTo>
                  <a:lnTo>
                    <a:pt x="1241" y="1225"/>
                  </a:lnTo>
                  <a:lnTo>
                    <a:pt x="1242" y="1230"/>
                  </a:lnTo>
                  <a:lnTo>
                    <a:pt x="1243" y="1236"/>
                  </a:lnTo>
                  <a:lnTo>
                    <a:pt x="1243" y="1244"/>
                  </a:lnTo>
                  <a:lnTo>
                    <a:pt x="1243" y="1244"/>
                  </a:lnTo>
                  <a:lnTo>
                    <a:pt x="1244" y="1253"/>
                  </a:lnTo>
                  <a:lnTo>
                    <a:pt x="1245" y="1262"/>
                  </a:lnTo>
                  <a:lnTo>
                    <a:pt x="1246" y="1271"/>
                  </a:lnTo>
                  <a:lnTo>
                    <a:pt x="1247" y="1279"/>
                  </a:lnTo>
                  <a:lnTo>
                    <a:pt x="1247" y="1288"/>
                  </a:lnTo>
                  <a:lnTo>
                    <a:pt x="1247" y="1288"/>
                  </a:lnTo>
                  <a:lnTo>
                    <a:pt x="1248" y="1291"/>
                  </a:lnTo>
                  <a:lnTo>
                    <a:pt x="1248" y="1291"/>
                  </a:lnTo>
                  <a:lnTo>
                    <a:pt x="1248" y="1298"/>
                  </a:lnTo>
                  <a:lnTo>
                    <a:pt x="1248" y="1298"/>
                  </a:lnTo>
                  <a:lnTo>
                    <a:pt x="1249" y="1305"/>
                  </a:lnTo>
                  <a:lnTo>
                    <a:pt x="1249" y="1305"/>
                  </a:lnTo>
                  <a:lnTo>
                    <a:pt x="1250" y="1311"/>
                  </a:lnTo>
                  <a:lnTo>
                    <a:pt x="1250" y="1311"/>
                  </a:lnTo>
                  <a:lnTo>
                    <a:pt x="1250" y="1315"/>
                  </a:lnTo>
                  <a:lnTo>
                    <a:pt x="1250" y="1315"/>
                  </a:lnTo>
                  <a:lnTo>
                    <a:pt x="1250" y="1319"/>
                  </a:lnTo>
                  <a:lnTo>
                    <a:pt x="1251" y="1324"/>
                  </a:lnTo>
                  <a:lnTo>
                    <a:pt x="1251" y="1324"/>
                  </a:lnTo>
                  <a:lnTo>
                    <a:pt x="1251" y="1332"/>
                  </a:lnTo>
                  <a:lnTo>
                    <a:pt x="1252" y="1339"/>
                  </a:lnTo>
                  <a:lnTo>
                    <a:pt x="1252" y="1339"/>
                  </a:lnTo>
                  <a:lnTo>
                    <a:pt x="1253" y="1348"/>
                  </a:lnTo>
                  <a:lnTo>
                    <a:pt x="1254" y="1356"/>
                  </a:lnTo>
                  <a:lnTo>
                    <a:pt x="1255" y="1364"/>
                  </a:lnTo>
                  <a:lnTo>
                    <a:pt x="1256" y="1370"/>
                  </a:lnTo>
                  <a:lnTo>
                    <a:pt x="1257" y="1376"/>
                  </a:lnTo>
                  <a:lnTo>
                    <a:pt x="1257" y="1380"/>
                  </a:lnTo>
                  <a:lnTo>
                    <a:pt x="1258" y="1384"/>
                  </a:lnTo>
                  <a:lnTo>
                    <a:pt x="1259" y="1387"/>
                  </a:lnTo>
                  <a:lnTo>
                    <a:pt x="1260" y="1389"/>
                  </a:lnTo>
                  <a:lnTo>
                    <a:pt x="1261" y="1390"/>
                  </a:lnTo>
                  <a:lnTo>
                    <a:pt x="1262" y="1391"/>
                  </a:lnTo>
                  <a:lnTo>
                    <a:pt x="1262" y="1391"/>
                  </a:lnTo>
                  <a:lnTo>
                    <a:pt x="1263" y="1390"/>
                  </a:lnTo>
                  <a:lnTo>
                    <a:pt x="1264" y="1389"/>
                  </a:lnTo>
                  <a:lnTo>
                    <a:pt x="1264" y="1387"/>
                  </a:lnTo>
                  <a:lnTo>
                    <a:pt x="1265" y="1384"/>
                  </a:lnTo>
                  <a:lnTo>
                    <a:pt x="1266" y="1380"/>
                  </a:lnTo>
                  <a:lnTo>
                    <a:pt x="1267" y="1376"/>
                  </a:lnTo>
                  <a:lnTo>
                    <a:pt x="1268" y="1370"/>
                  </a:lnTo>
                  <a:lnTo>
                    <a:pt x="1269" y="1364"/>
                  </a:lnTo>
                  <a:lnTo>
                    <a:pt x="1270" y="1356"/>
                  </a:lnTo>
                  <a:lnTo>
                    <a:pt x="1271" y="1348"/>
                  </a:lnTo>
                  <a:lnTo>
                    <a:pt x="1271" y="1339"/>
                  </a:lnTo>
                  <a:lnTo>
                    <a:pt x="1271" y="1339"/>
                  </a:lnTo>
                  <a:lnTo>
                    <a:pt x="1272" y="1332"/>
                  </a:lnTo>
                  <a:lnTo>
                    <a:pt x="1273" y="1324"/>
                  </a:lnTo>
                  <a:lnTo>
                    <a:pt x="1273" y="1324"/>
                  </a:lnTo>
                  <a:lnTo>
                    <a:pt x="1274" y="1315"/>
                  </a:lnTo>
                  <a:lnTo>
                    <a:pt x="1274" y="1307"/>
                  </a:lnTo>
                  <a:lnTo>
                    <a:pt x="1275" y="1298"/>
                  </a:lnTo>
                  <a:lnTo>
                    <a:pt x="1276" y="1289"/>
                  </a:lnTo>
                  <a:lnTo>
                    <a:pt x="1277" y="1280"/>
                  </a:lnTo>
                  <a:lnTo>
                    <a:pt x="1278" y="1271"/>
                  </a:lnTo>
                  <a:lnTo>
                    <a:pt x="1279" y="1262"/>
                  </a:lnTo>
                  <a:lnTo>
                    <a:pt x="1279" y="1253"/>
                  </a:lnTo>
                  <a:lnTo>
                    <a:pt x="1280" y="1244"/>
                  </a:lnTo>
                  <a:lnTo>
                    <a:pt x="1280" y="1244"/>
                  </a:lnTo>
                  <a:lnTo>
                    <a:pt x="1281" y="1236"/>
                  </a:lnTo>
                  <a:lnTo>
                    <a:pt x="1282" y="1230"/>
                  </a:lnTo>
                  <a:lnTo>
                    <a:pt x="1283" y="1225"/>
                  </a:lnTo>
                  <a:lnTo>
                    <a:pt x="1284" y="1222"/>
                  </a:lnTo>
                  <a:lnTo>
                    <a:pt x="1284" y="1221"/>
                  </a:lnTo>
                  <a:lnTo>
                    <a:pt x="1285" y="1222"/>
                  </a:lnTo>
                  <a:lnTo>
                    <a:pt x="1286" y="1225"/>
                  </a:lnTo>
                  <a:lnTo>
                    <a:pt x="1287" y="1229"/>
                  </a:lnTo>
                  <a:lnTo>
                    <a:pt x="1288" y="1235"/>
                  </a:lnTo>
                  <a:lnTo>
                    <a:pt x="1289" y="1244"/>
                  </a:lnTo>
                  <a:lnTo>
                    <a:pt x="1289" y="1253"/>
                  </a:lnTo>
                  <a:lnTo>
                    <a:pt x="1290" y="1265"/>
                  </a:lnTo>
                  <a:lnTo>
                    <a:pt x="1291" y="1278"/>
                  </a:lnTo>
                  <a:lnTo>
                    <a:pt x="1292" y="1293"/>
                  </a:lnTo>
                  <a:lnTo>
                    <a:pt x="1292" y="1293"/>
                  </a:lnTo>
                  <a:lnTo>
                    <a:pt x="1293" y="1306"/>
                  </a:lnTo>
                  <a:lnTo>
                    <a:pt x="1293" y="1319"/>
                  </a:lnTo>
                  <a:lnTo>
                    <a:pt x="1294" y="1333"/>
                  </a:lnTo>
                  <a:lnTo>
                    <a:pt x="1294" y="1333"/>
                  </a:lnTo>
                  <a:lnTo>
                    <a:pt x="1295" y="1348"/>
                  </a:lnTo>
                  <a:lnTo>
                    <a:pt x="1296" y="1362"/>
                  </a:lnTo>
                  <a:lnTo>
                    <a:pt x="1297" y="1375"/>
                  </a:lnTo>
                  <a:lnTo>
                    <a:pt x="1297" y="1387"/>
                  </a:lnTo>
                  <a:lnTo>
                    <a:pt x="1298" y="1398"/>
                  </a:lnTo>
                  <a:lnTo>
                    <a:pt x="1299" y="1408"/>
                  </a:lnTo>
                  <a:lnTo>
                    <a:pt x="1300" y="1418"/>
                  </a:lnTo>
                  <a:lnTo>
                    <a:pt x="1301" y="1426"/>
                  </a:lnTo>
                  <a:lnTo>
                    <a:pt x="1302" y="1433"/>
                  </a:lnTo>
                  <a:lnTo>
                    <a:pt x="1303" y="1439"/>
                  </a:lnTo>
                  <a:lnTo>
                    <a:pt x="1304" y="1445"/>
                  </a:lnTo>
                  <a:lnTo>
                    <a:pt x="1304" y="1449"/>
                  </a:lnTo>
                  <a:lnTo>
                    <a:pt x="1305" y="1453"/>
                  </a:lnTo>
                  <a:lnTo>
                    <a:pt x="1306" y="1456"/>
                  </a:lnTo>
                  <a:lnTo>
                    <a:pt x="1307" y="1458"/>
                  </a:lnTo>
                  <a:lnTo>
                    <a:pt x="1308" y="1459"/>
                  </a:lnTo>
                  <a:lnTo>
                    <a:pt x="1309" y="1459"/>
                  </a:lnTo>
                  <a:lnTo>
                    <a:pt x="1310" y="1459"/>
                  </a:lnTo>
                  <a:lnTo>
                    <a:pt x="1310" y="1457"/>
                  </a:lnTo>
                  <a:lnTo>
                    <a:pt x="1311" y="1455"/>
                  </a:lnTo>
                  <a:lnTo>
                    <a:pt x="1312" y="1452"/>
                  </a:lnTo>
                  <a:lnTo>
                    <a:pt x="1313" y="1448"/>
                  </a:lnTo>
                  <a:lnTo>
                    <a:pt x="1314" y="1443"/>
                  </a:lnTo>
                  <a:lnTo>
                    <a:pt x="1315" y="1437"/>
                  </a:lnTo>
                  <a:lnTo>
                    <a:pt x="1316" y="1431"/>
                  </a:lnTo>
                  <a:lnTo>
                    <a:pt x="1316" y="1423"/>
                  </a:lnTo>
                  <a:lnTo>
                    <a:pt x="1317" y="1415"/>
                  </a:lnTo>
                  <a:lnTo>
                    <a:pt x="1318" y="1405"/>
                  </a:lnTo>
                  <a:lnTo>
                    <a:pt x="1319" y="1395"/>
                  </a:lnTo>
                  <a:lnTo>
                    <a:pt x="1319" y="1395"/>
                  </a:lnTo>
                  <a:lnTo>
                    <a:pt x="1320" y="1386"/>
                  </a:lnTo>
                  <a:lnTo>
                    <a:pt x="1320" y="1377"/>
                  </a:lnTo>
                  <a:lnTo>
                    <a:pt x="1321" y="1367"/>
                  </a:lnTo>
                  <a:lnTo>
                    <a:pt x="1321" y="1367"/>
                  </a:lnTo>
                  <a:lnTo>
                    <a:pt x="1322" y="1358"/>
                  </a:lnTo>
                  <a:lnTo>
                    <a:pt x="1323" y="1349"/>
                  </a:lnTo>
                  <a:lnTo>
                    <a:pt x="1323" y="1342"/>
                  </a:lnTo>
                  <a:lnTo>
                    <a:pt x="1324" y="1336"/>
                  </a:lnTo>
                  <a:lnTo>
                    <a:pt x="1325" y="1330"/>
                  </a:lnTo>
                  <a:lnTo>
                    <a:pt x="1326" y="1326"/>
                  </a:lnTo>
                  <a:lnTo>
                    <a:pt x="1326" y="1326"/>
                  </a:lnTo>
                  <a:lnTo>
                    <a:pt x="1327" y="1323"/>
                  </a:lnTo>
                  <a:lnTo>
                    <a:pt x="1327" y="1321"/>
                  </a:lnTo>
                  <a:lnTo>
                    <a:pt x="1328" y="1320"/>
                  </a:lnTo>
                  <a:lnTo>
                    <a:pt x="1329" y="1320"/>
                  </a:lnTo>
                  <a:lnTo>
                    <a:pt x="1330" y="1322"/>
                  </a:lnTo>
                  <a:lnTo>
                    <a:pt x="1331" y="1324"/>
                  </a:lnTo>
                  <a:lnTo>
                    <a:pt x="1331" y="1324"/>
                  </a:lnTo>
                  <a:lnTo>
                    <a:pt x="1331" y="1327"/>
                  </a:lnTo>
                  <a:lnTo>
                    <a:pt x="1332" y="1330"/>
                  </a:lnTo>
                  <a:lnTo>
                    <a:pt x="1332" y="1330"/>
                  </a:lnTo>
                  <a:lnTo>
                    <a:pt x="1333" y="1333"/>
                  </a:lnTo>
                  <a:lnTo>
                    <a:pt x="1333" y="1336"/>
                  </a:lnTo>
                  <a:lnTo>
                    <a:pt x="1334" y="1339"/>
                  </a:lnTo>
                  <a:lnTo>
                    <a:pt x="1334" y="1339"/>
                  </a:lnTo>
                  <a:lnTo>
                    <a:pt x="1335" y="1342"/>
                  </a:lnTo>
                  <a:lnTo>
                    <a:pt x="1336" y="1345"/>
                  </a:lnTo>
                  <a:lnTo>
                    <a:pt x="1337" y="1347"/>
                  </a:lnTo>
                  <a:lnTo>
                    <a:pt x="1338" y="1348"/>
                  </a:lnTo>
                  <a:lnTo>
                    <a:pt x="1338" y="1349"/>
                  </a:lnTo>
                  <a:lnTo>
                    <a:pt x="1339" y="1349"/>
                  </a:lnTo>
                  <a:lnTo>
                    <a:pt x="1340" y="1348"/>
                  </a:lnTo>
                  <a:lnTo>
                    <a:pt x="1341" y="1347"/>
                  </a:lnTo>
                  <a:lnTo>
                    <a:pt x="1342" y="1346"/>
                  </a:lnTo>
                  <a:lnTo>
                    <a:pt x="1343" y="1344"/>
                  </a:lnTo>
                  <a:lnTo>
                    <a:pt x="1343" y="1344"/>
                  </a:lnTo>
                  <a:lnTo>
                    <a:pt x="1344" y="1341"/>
                  </a:lnTo>
                  <a:lnTo>
                    <a:pt x="1345" y="1338"/>
                  </a:lnTo>
                  <a:lnTo>
                    <a:pt x="1345" y="1334"/>
                  </a:lnTo>
                  <a:lnTo>
                    <a:pt x="1346" y="1330"/>
                  </a:lnTo>
                  <a:lnTo>
                    <a:pt x="1347" y="1325"/>
                  </a:lnTo>
                  <a:lnTo>
                    <a:pt x="1348" y="1320"/>
                  </a:lnTo>
                  <a:lnTo>
                    <a:pt x="1349" y="1315"/>
                  </a:lnTo>
                  <a:lnTo>
                    <a:pt x="1350" y="1309"/>
                  </a:lnTo>
                  <a:lnTo>
                    <a:pt x="1351" y="1303"/>
                  </a:lnTo>
                  <a:lnTo>
                    <a:pt x="1351" y="1296"/>
                  </a:lnTo>
                  <a:lnTo>
                    <a:pt x="1351" y="1296"/>
                  </a:lnTo>
                  <a:lnTo>
                    <a:pt x="1352" y="1289"/>
                  </a:lnTo>
                  <a:lnTo>
                    <a:pt x="1353" y="1282"/>
                  </a:lnTo>
                  <a:lnTo>
                    <a:pt x="1354" y="1274"/>
                  </a:lnTo>
                  <a:lnTo>
                    <a:pt x="1355" y="1266"/>
                  </a:lnTo>
                  <a:lnTo>
                    <a:pt x="1356" y="1258"/>
                  </a:lnTo>
                  <a:lnTo>
                    <a:pt x="1357" y="1249"/>
                  </a:lnTo>
                  <a:lnTo>
                    <a:pt x="1358" y="1240"/>
                  </a:lnTo>
                  <a:lnTo>
                    <a:pt x="1358" y="1231"/>
                  </a:lnTo>
                  <a:lnTo>
                    <a:pt x="1359" y="1221"/>
                  </a:lnTo>
                  <a:lnTo>
                    <a:pt x="1360" y="1211"/>
                  </a:lnTo>
                  <a:lnTo>
                    <a:pt x="1360" y="1211"/>
                  </a:lnTo>
                  <a:lnTo>
                    <a:pt x="1361" y="1200"/>
                  </a:lnTo>
                  <a:lnTo>
                    <a:pt x="1362" y="1190"/>
                  </a:lnTo>
                  <a:lnTo>
                    <a:pt x="1363" y="1179"/>
                  </a:lnTo>
                  <a:lnTo>
                    <a:pt x="1364" y="1168"/>
                  </a:lnTo>
                  <a:lnTo>
                    <a:pt x="1364" y="1156"/>
                  </a:lnTo>
                  <a:lnTo>
                    <a:pt x="1365" y="1145"/>
                  </a:lnTo>
                  <a:lnTo>
                    <a:pt x="1366" y="1133"/>
                  </a:lnTo>
                  <a:lnTo>
                    <a:pt x="1367" y="1121"/>
                  </a:lnTo>
                  <a:lnTo>
                    <a:pt x="1368" y="1108"/>
                  </a:lnTo>
                  <a:lnTo>
                    <a:pt x="1369" y="1096"/>
                  </a:lnTo>
                  <a:lnTo>
                    <a:pt x="1369" y="1096"/>
                  </a:lnTo>
                  <a:lnTo>
                    <a:pt x="1370" y="1083"/>
                  </a:lnTo>
                  <a:lnTo>
                    <a:pt x="1371" y="1070"/>
                  </a:lnTo>
                  <a:lnTo>
                    <a:pt x="1371" y="1056"/>
                  </a:lnTo>
                  <a:lnTo>
                    <a:pt x="1372" y="1043"/>
                  </a:lnTo>
                  <a:lnTo>
                    <a:pt x="1373" y="1029"/>
                  </a:lnTo>
                  <a:lnTo>
                    <a:pt x="1374" y="1015"/>
                  </a:lnTo>
                  <a:lnTo>
                    <a:pt x="1375" y="1001"/>
                  </a:lnTo>
                  <a:lnTo>
                    <a:pt x="1376" y="987"/>
                  </a:lnTo>
                  <a:lnTo>
                    <a:pt x="1377" y="973"/>
                  </a:lnTo>
                  <a:lnTo>
                    <a:pt x="1377" y="958"/>
                  </a:lnTo>
                  <a:lnTo>
                    <a:pt x="1377" y="958"/>
                  </a:lnTo>
                  <a:lnTo>
                    <a:pt x="1378" y="948"/>
                  </a:lnTo>
                  <a:lnTo>
                    <a:pt x="1379" y="939"/>
                  </a:lnTo>
                  <a:lnTo>
                    <a:pt x="1379" y="939"/>
                  </a:lnTo>
                  <a:lnTo>
                    <a:pt x="1379" y="923"/>
                  </a:lnTo>
                  <a:lnTo>
                    <a:pt x="1380" y="905"/>
                  </a:lnTo>
                  <a:lnTo>
                    <a:pt x="1381" y="884"/>
                  </a:lnTo>
                  <a:lnTo>
                    <a:pt x="1382" y="861"/>
                  </a:lnTo>
                  <a:lnTo>
                    <a:pt x="1383" y="835"/>
                  </a:lnTo>
                  <a:lnTo>
                    <a:pt x="1384" y="806"/>
                  </a:lnTo>
                  <a:lnTo>
                    <a:pt x="1384" y="806"/>
                  </a:lnTo>
                  <a:lnTo>
                    <a:pt x="1384" y="785"/>
                  </a:lnTo>
                  <a:lnTo>
                    <a:pt x="1385" y="764"/>
                  </a:lnTo>
                  <a:lnTo>
                    <a:pt x="1386" y="743"/>
                  </a:lnTo>
                  <a:lnTo>
                    <a:pt x="1386" y="743"/>
                  </a:lnTo>
                  <a:lnTo>
                    <a:pt x="1386" y="725"/>
                  </a:lnTo>
                  <a:lnTo>
                    <a:pt x="1386" y="725"/>
                  </a:lnTo>
                  <a:lnTo>
                    <a:pt x="1387" y="707"/>
                  </a:lnTo>
                  <a:lnTo>
                    <a:pt x="1387" y="690"/>
                  </a:lnTo>
                  <a:lnTo>
                    <a:pt x="1387" y="690"/>
                  </a:lnTo>
                  <a:lnTo>
                    <a:pt x="1388" y="672"/>
                  </a:lnTo>
                  <a:lnTo>
                    <a:pt x="1388" y="655"/>
                  </a:lnTo>
                  <a:lnTo>
                    <a:pt x="1388" y="655"/>
                  </a:lnTo>
                  <a:lnTo>
                    <a:pt x="1389" y="637"/>
                  </a:lnTo>
                  <a:lnTo>
                    <a:pt x="1389" y="619"/>
                  </a:lnTo>
                  <a:lnTo>
                    <a:pt x="1389" y="619"/>
                  </a:lnTo>
                  <a:lnTo>
                    <a:pt x="1390" y="602"/>
                  </a:lnTo>
                  <a:lnTo>
                    <a:pt x="1390" y="602"/>
                  </a:lnTo>
                  <a:lnTo>
                    <a:pt x="1390" y="571"/>
                  </a:lnTo>
                  <a:lnTo>
                    <a:pt x="1391" y="541"/>
                  </a:lnTo>
                  <a:lnTo>
                    <a:pt x="1392" y="510"/>
                  </a:lnTo>
                  <a:lnTo>
                    <a:pt x="1393" y="480"/>
                  </a:lnTo>
                  <a:lnTo>
                    <a:pt x="1394" y="449"/>
                  </a:lnTo>
                  <a:lnTo>
                    <a:pt x="1395" y="419"/>
                  </a:lnTo>
                  <a:lnTo>
                    <a:pt x="1396" y="388"/>
                  </a:lnTo>
                  <a:lnTo>
                    <a:pt x="1396" y="358"/>
                  </a:lnTo>
                  <a:lnTo>
                    <a:pt x="1397" y="327"/>
                  </a:lnTo>
                  <a:lnTo>
                    <a:pt x="1398" y="297"/>
                  </a:lnTo>
                  <a:lnTo>
                    <a:pt x="1399" y="266"/>
                  </a:lnTo>
                  <a:lnTo>
                    <a:pt x="1399" y="266"/>
                  </a:lnTo>
                  <a:lnTo>
                    <a:pt x="1400" y="242"/>
                  </a:lnTo>
                  <a:lnTo>
                    <a:pt x="1400" y="219"/>
                  </a:lnTo>
                  <a:lnTo>
                    <a:pt x="1400" y="219"/>
                  </a:lnTo>
                  <a:lnTo>
                    <a:pt x="1401" y="199"/>
                  </a:lnTo>
                  <a:lnTo>
                    <a:pt x="1401" y="199"/>
                  </a:lnTo>
                  <a:lnTo>
                    <a:pt x="1402" y="180"/>
                  </a:lnTo>
                  <a:lnTo>
                    <a:pt x="1402" y="180"/>
                  </a:lnTo>
                  <a:lnTo>
                    <a:pt x="1402" y="161"/>
                  </a:lnTo>
                  <a:lnTo>
                    <a:pt x="1402" y="161"/>
                  </a:lnTo>
                  <a:lnTo>
                    <a:pt x="1403" y="142"/>
                  </a:lnTo>
                  <a:lnTo>
                    <a:pt x="1403" y="142"/>
                  </a:lnTo>
                  <a:lnTo>
                    <a:pt x="1403" y="117"/>
                  </a:lnTo>
                  <a:lnTo>
                    <a:pt x="1404" y="91"/>
                  </a:lnTo>
                  <a:lnTo>
                    <a:pt x="1404" y="91"/>
                  </a:lnTo>
                  <a:lnTo>
                    <a:pt x="1405" y="64"/>
                  </a:lnTo>
                  <a:lnTo>
                    <a:pt x="1406" y="41"/>
                  </a:lnTo>
                  <a:lnTo>
                    <a:pt x="1407" y="23"/>
                  </a:lnTo>
                  <a:lnTo>
                    <a:pt x="1408" y="10"/>
                  </a:lnTo>
                  <a:lnTo>
                    <a:pt x="1408" y="3"/>
                  </a:lnTo>
                  <a:lnTo>
                    <a:pt x="1409" y="0"/>
                  </a:lnTo>
                  <a:lnTo>
                    <a:pt x="1409" y="0"/>
                  </a:lnTo>
                  <a:lnTo>
                    <a:pt x="1410" y="0"/>
                  </a:lnTo>
                  <a:lnTo>
                    <a:pt x="1410" y="0"/>
                  </a:lnTo>
                  <a:lnTo>
                    <a:pt x="1411" y="0"/>
                  </a:lnTo>
                  <a:lnTo>
                    <a:pt x="1411" y="0"/>
                  </a:lnTo>
                  <a:lnTo>
                    <a:pt x="1411" y="0"/>
                  </a:lnTo>
                  <a:lnTo>
                    <a:pt x="1411" y="0"/>
                  </a:lnTo>
                  <a:lnTo>
                    <a:pt x="1412" y="0"/>
                  </a:lnTo>
                  <a:lnTo>
                    <a:pt x="1412" y="0"/>
                  </a:lnTo>
                  <a:lnTo>
                    <a:pt x="1413" y="0"/>
                  </a:lnTo>
                  <a:lnTo>
                    <a:pt x="1413" y="0"/>
                  </a:lnTo>
                  <a:lnTo>
                    <a:pt x="1413" y="0"/>
                  </a:lnTo>
                  <a:lnTo>
                    <a:pt x="1413" y="0"/>
                  </a:lnTo>
                  <a:lnTo>
                    <a:pt x="1413" y="0"/>
                  </a:lnTo>
                  <a:lnTo>
                    <a:pt x="1413" y="0"/>
                  </a:lnTo>
                  <a:lnTo>
                    <a:pt x="1414" y="0"/>
                  </a:lnTo>
                  <a:lnTo>
                    <a:pt x="1414" y="0"/>
                  </a:lnTo>
                  <a:lnTo>
                    <a:pt x="1414" y="0"/>
                  </a:lnTo>
                  <a:lnTo>
                    <a:pt x="1414" y="0"/>
                  </a:lnTo>
                  <a:lnTo>
                    <a:pt x="1415" y="0"/>
                  </a:lnTo>
                  <a:lnTo>
                    <a:pt x="1415" y="0"/>
                  </a:lnTo>
                  <a:lnTo>
                    <a:pt x="1416" y="0"/>
                  </a:lnTo>
                  <a:lnTo>
                    <a:pt x="1416" y="0"/>
                  </a:lnTo>
                  <a:lnTo>
                    <a:pt x="1416" y="0"/>
                  </a:lnTo>
                  <a:lnTo>
                    <a:pt x="1416" y="0"/>
                  </a:lnTo>
                  <a:lnTo>
                    <a:pt x="1416" y="0"/>
                  </a:lnTo>
                  <a:lnTo>
                    <a:pt x="1417" y="0"/>
                  </a:lnTo>
                  <a:lnTo>
                    <a:pt x="1418" y="0"/>
                  </a:lnTo>
                  <a:lnTo>
                    <a:pt x="1418" y="0"/>
                  </a:lnTo>
                  <a:lnTo>
                    <a:pt x="1419" y="3"/>
                  </a:lnTo>
                  <a:lnTo>
                    <a:pt x="1419" y="10"/>
                  </a:lnTo>
                  <a:lnTo>
                    <a:pt x="1420" y="23"/>
                  </a:lnTo>
                  <a:lnTo>
                    <a:pt x="1421" y="41"/>
                  </a:lnTo>
                  <a:lnTo>
                    <a:pt x="1422" y="63"/>
                  </a:lnTo>
                  <a:lnTo>
                    <a:pt x="1423" y="91"/>
                  </a:lnTo>
                  <a:lnTo>
                    <a:pt x="1423" y="91"/>
                  </a:lnTo>
                  <a:lnTo>
                    <a:pt x="1423" y="115"/>
                  </a:lnTo>
                  <a:lnTo>
                    <a:pt x="1424" y="138"/>
                  </a:lnTo>
                  <a:lnTo>
                    <a:pt x="1424" y="138"/>
                  </a:lnTo>
                  <a:lnTo>
                    <a:pt x="1425" y="169"/>
                  </a:lnTo>
                  <a:lnTo>
                    <a:pt x="1426" y="200"/>
                  </a:lnTo>
                  <a:lnTo>
                    <a:pt x="1427" y="231"/>
                  </a:lnTo>
                  <a:lnTo>
                    <a:pt x="1428" y="262"/>
                  </a:lnTo>
                  <a:lnTo>
                    <a:pt x="1429" y="293"/>
                  </a:lnTo>
                  <a:lnTo>
                    <a:pt x="1429" y="323"/>
                  </a:lnTo>
                  <a:lnTo>
                    <a:pt x="1430" y="354"/>
                  </a:lnTo>
                  <a:lnTo>
                    <a:pt x="1431" y="385"/>
                  </a:lnTo>
                  <a:lnTo>
                    <a:pt x="1432" y="416"/>
                  </a:lnTo>
                  <a:lnTo>
                    <a:pt x="1433" y="447"/>
                  </a:lnTo>
                  <a:lnTo>
                    <a:pt x="1434" y="478"/>
                  </a:lnTo>
                  <a:lnTo>
                    <a:pt x="1435" y="508"/>
                  </a:lnTo>
                  <a:lnTo>
                    <a:pt x="1436" y="539"/>
                  </a:lnTo>
                  <a:lnTo>
                    <a:pt x="1436" y="570"/>
                  </a:lnTo>
                  <a:lnTo>
                    <a:pt x="1437" y="601"/>
                  </a:lnTo>
                  <a:lnTo>
                    <a:pt x="1437" y="601"/>
                  </a:lnTo>
                  <a:lnTo>
                    <a:pt x="1438" y="619"/>
                  </a:lnTo>
                  <a:lnTo>
                    <a:pt x="1438" y="619"/>
                  </a:lnTo>
                  <a:lnTo>
                    <a:pt x="1438" y="636"/>
                  </a:lnTo>
                  <a:lnTo>
                    <a:pt x="1439" y="654"/>
                  </a:lnTo>
                  <a:lnTo>
                    <a:pt x="1439" y="654"/>
                  </a:lnTo>
                  <a:lnTo>
                    <a:pt x="1439" y="671"/>
                  </a:lnTo>
                  <a:lnTo>
                    <a:pt x="1440" y="689"/>
                  </a:lnTo>
                  <a:lnTo>
                    <a:pt x="1440" y="689"/>
                  </a:lnTo>
                  <a:lnTo>
                    <a:pt x="1440" y="707"/>
                  </a:lnTo>
                  <a:lnTo>
                    <a:pt x="1441" y="724"/>
                  </a:lnTo>
                  <a:lnTo>
                    <a:pt x="1441" y="724"/>
                  </a:lnTo>
                  <a:lnTo>
                    <a:pt x="1441" y="742"/>
                  </a:lnTo>
                  <a:lnTo>
                    <a:pt x="1441" y="742"/>
                  </a:lnTo>
                  <a:lnTo>
                    <a:pt x="1442" y="763"/>
                  </a:lnTo>
                  <a:lnTo>
                    <a:pt x="1443" y="784"/>
                  </a:lnTo>
                  <a:lnTo>
                    <a:pt x="1443" y="806"/>
                  </a:lnTo>
                  <a:lnTo>
                    <a:pt x="1443" y="806"/>
                  </a:lnTo>
                  <a:lnTo>
                    <a:pt x="1444" y="832"/>
                  </a:lnTo>
                  <a:lnTo>
                    <a:pt x="1445" y="856"/>
                  </a:lnTo>
                  <a:lnTo>
                    <a:pt x="1446" y="879"/>
                  </a:lnTo>
                  <a:lnTo>
                    <a:pt x="1446" y="899"/>
                  </a:lnTo>
                  <a:lnTo>
                    <a:pt x="1447" y="918"/>
                  </a:lnTo>
                  <a:lnTo>
                    <a:pt x="1447" y="918"/>
                  </a:lnTo>
                  <a:lnTo>
                    <a:pt x="1448" y="931"/>
                  </a:lnTo>
                  <a:lnTo>
                    <a:pt x="1448" y="944"/>
                  </a:lnTo>
                  <a:lnTo>
                    <a:pt x="1448" y="944"/>
                  </a:lnTo>
                  <a:lnTo>
                    <a:pt x="1449" y="963"/>
                  </a:lnTo>
                  <a:lnTo>
                    <a:pt x="1450" y="983"/>
                  </a:lnTo>
                  <a:lnTo>
                    <a:pt x="1451" y="1002"/>
                  </a:lnTo>
                  <a:lnTo>
                    <a:pt x="1452" y="1021"/>
                  </a:lnTo>
                  <a:lnTo>
                    <a:pt x="1453" y="1040"/>
                  </a:lnTo>
                  <a:lnTo>
                    <a:pt x="1453" y="1058"/>
                  </a:lnTo>
                  <a:lnTo>
                    <a:pt x="1454" y="1077"/>
                  </a:lnTo>
                  <a:lnTo>
                    <a:pt x="1455" y="1095"/>
                  </a:lnTo>
                  <a:lnTo>
                    <a:pt x="1456" y="1113"/>
                  </a:lnTo>
                  <a:lnTo>
                    <a:pt x="1457" y="1131"/>
                  </a:lnTo>
                  <a:lnTo>
                    <a:pt x="1457" y="1131"/>
                  </a:lnTo>
                  <a:lnTo>
                    <a:pt x="1458" y="1148"/>
                  </a:lnTo>
                  <a:lnTo>
                    <a:pt x="1459" y="1166"/>
                  </a:lnTo>
                  <a:lnTo>
                    <a:pt x="1460" y="1183"/>
                  </a:lnTo>
                  <a:lnTo>
                    <a:pt x="1460" y="1199"/>
                  </a:lnTo>
                  <a:lnTo>
                    <a:pt x="1461" y="1216"/>
                  </a:lnTo>
                  <a:lnTo>
                    <a:pt x="1462" y="1232"/>
                  </a:lnTo>
                  <a:lnTo>
                    <a:pt x="1463" y="1248"/>
                  </a:lnTo>
                  <a:lnTo>
                    <a:pt x="1464" y="1264"/>
                  </a:lnTo>
                  <a:lnTo>
                    <a:pt x="1465" y="1280"/>
                  </a:lnTo>
                  <a:lnTo>
                    <a:pt x="1466" y="1295"/>
                  </a:lnTo>
                  <a:lnTo>
                    <a:pt x="1466" y="1295"/>
                  </a:lnTo>
                  <a:lnTo>
                    <a:pt x="1466" y="1310"/>
                  </a:lnTo>
                  <a:lnTo>
                    <a:pt x="1467" y="1324"/>
                  </a:lnTo>
                  <a:lnTo>
                    <a:pt x="1468" y="1339"/>
                  </a:lnTo>
                  <a:lnTo>
                    <a:pt x="1469" y="1353"/>
                  </a:lnTo>
                  <a:lnTo>
                    <a:pt x="1470" y="1366"/>
                  </a:lnTo>
                  <a:lnTo>
                    <a:pt x="1471" y="1379"/>
                  </a:lnTo>
                  <a:lnTo>
                    <a:pt x="1472" y="1392"/>
                  </a:lnTo>
                  <a:lnTo>
                    <a:pt x="1472" y="1405"/>
                  </a:lnTo>
                  <a:lnTo>
                    <a:pt x="1473" y="1417"/>
                  </a:lnTo>
                  <a:lnTo>
                    <a:pt x="1474" y="1429"/>
                  </a:lnTo>
                  <a:lnTo>
                    <a:pt x="1474" y="1429"/>
                  </a:lnTo>
                  <a:lnTo>
                    <a:pt x="1475" y="1441"/>
                  </a:lnTo>
                  <a:lnTo>
                    <a:pt x="1476" y="1452"/>
                  </a:lnTo>
                  <a:lnTo>
                    <a:pt x="1477" y="1463"/>
                  </a:lnTo>
                  <a:lnTo>
                    <a:pt x="1478" y="1473"/>
                  </a:lnTo>
                  <a:lnTo>
                    <a:pt x="1479" y="1483"/>
                  </a:lnTo>
                  <a:lnTo>
                    <a:pt x="1479" y="1492"/>
                  </a:lnTo>
                  <a:lnTo>
                    <a:pt x="1480" y="1501"/>
                  </a:lnTo>
                  <a:lnTo>
                    <a:pt x="1481" y="1510"/>
                  </a:lnTo>
                  <a:lnTo>
                    <a:pt x="1482" y="1518"/>
                  </a:lnTo>
                  <a:lnTo>
                    <a:pt x="1483" y="1525"/>
                  </a:lnTo>
                  <a:lnTo>
                    <a:pt x="1483" y="1525"/>
                  </a:lnTo>
                  <a:lnTo>
                    <a:pt x="1484" y="1533"/>
                  </a:lnTo>
                  <a:lnTo>
                    <a:pt x="1485" y="1539"/>
                  </a:lnTo>
                  <a:lnTo>
                    <a:pt x="1485" y="1544"/>
                  </a:lnTo>
                  <a:lnTo>
                    <a:pt x="1486" y="1549"/>
                  </a:lnTo>
                  <a:lnTo>
                    <a:pt x="1487" y="1553"/>
                  </a:lnTo>
                  <a:lnTo>
                    <a:pt x="1488" y="1557"/>
                  </a:lnTo>
                  <a:lnTo>
                    <a:pt x="1489" y="1559"/>
                  </a:lnTo>
                  <a:lnTo>
                    <a:pt x="1490" y="1561"/>
                  </a:lnTo>
                  <a:lnTo>
                    <a:pt x="1491" y="1562"/>
                  </a:lnTo>
                  <a:lnTo>
                    <a:pt x="1492" y="1563"/>
                  </a:lnTo>
                  <a:lnTo>
                    <a:pt x="1492" y="1563"/>
                  </a:lnTo>
                  <a:lnTo>
                    <a:pt x="1492" y="1563"/>
                  </a:lnTo>
                  <a:lnTo>
                    <a:pt x="1493" y="1563"/>
                  </a:lnTo>
                  <a:lnTo>
                    <a:pt x="1493" y="1563"/>
                  </a:lnTo>
                  <a:lnTo>
                    <a:pt x="1494" y="1563"/>
                  </a:lnTo>
                  <a:lnTo>
                    <a:pt x="1494" y="1563"/>
                  </a:lnTo>
                  <a:lnTo>
                    <a:pt x="1495" y="1563"/>
                  </a:lnTo>
                  <a:lnTo>
                    <a:pt x="1496" y="1563"/>
                  </a:lnTo>
                  <a:lnTo>
                    <a:pt x="1497" y="1563"/>
                  </a:lnTo>
                  <a:lnTo>
                    <a:pt x="1498" y="1563"/>
                  </a:lnTo>
                  <a:lnTo>
                    <a:pt x="1498" y="1563"/>
                  </a:lnTo>
                  <a:lnTo>
                    <a:pt x="1499" y="1563"/>
                  </a:lnTo>
                  <a:lnTo>
                    <a:pt x="1499" y="1563"/>
                  </a:lnTo>
                  <a:lnTo>
                    <a:pt x="1500" y="1563"/>
                  </a:lnTo>
                  <a:lnTo>
                    <a:pt x="1501" y="1563"/>
                  </a:lnTo>
                  <a:lnTo>
                    <a:pt x="1502" y="1563"/>
                  </a:lnTo>
                  <a:lnTo>
                    <a:pt x="1503" y="1563"/>
                  </a:lnTo>
                  <a:lnTo>
                    <a:pt x="1503" y="1563"/>
                  </a:lnTo>
                  <a:lnTo>
                    <a:pt x="1503" y="1563"/>
                  </a:lnTo>
                  <a:lnTo>
                    <a:pt x="1504" y="1563"/>
                  </a:lnTo>
                  <a:lnTo>
                    <a:pt x="1504" y="1563"/>
                  </a:lnTo>
                  <a:lnTo>
                    <a:pt x="1504" y="1563"/>
                  </a:lnTo>
                  <a:lnTo>
                    <a:pt x="1504" y="1563"/>
                  </a:lnTo>
                  <a:lnTo>
                    <a:pt x="1505" y="1563"/>
                  </a:lnTo>
                  <a:lnTo>
                    <a:pt x="1505" y="1563"/>
                  </a:lnTo>
                  <a:lnTo>
                    <a:pt x="1505" y="1563"/>
                  </a:lnTo>
                  <a:lnTo>
                    <a:pt x="1505" y="1563"/>
                  </a:lnTo>
                  <a:lnTo>
                    <a:pt x="1506" y="1563"/>
                  </a:lnTo>
                  <a:lnTo>
                    <a:pt x="1506" y="1563"/>
                  </a:lnTo>
                  <a:lnTo>
                    <a:pt x="1506" y="1563"/>
                  </a:lnTo>
                  <a:lnTo>
                    <a:pt x="1507" y="1563"/>
                  </a:lnTo>
                  <a:lnTo>
                    <a:pt x="1508" y="1563"/>
                  </a:lnTo>
                  <a:lnTo>
                    <a:pt x="1508" y="1563"/>
                  </a:lnTo>
                  <a:lnTo>
                    <a:pt x="1508" y="1563"/>
                  </a:lnTo>
                  <a:lnTo>
                    <a:pt x="1509" y="1563"/>
                  </a:lnTo>
                  <a:lnTo>
                    <a:pt x="1510" y="1563"/>
                  </a:lnTo>
                  <a:lnTo>
                    <a:pt x="1511" y="1563"/>
                  </a:lnTo>
                  <a:lnTo>
                    <a:pt x="1512" y="1563"/>
                  </a:lnTo>
                  <a:lnTo>
                    <a:pt x="1512" y="1563"/>
                  </a:lnTo>
                  <a:lnTo>
                    <a:pt x="1513" y="1563"/>
                  </a:lnTo>
                  <a:lnTo>
                    <a:pt x="1514" y="1563"/>
                  </a:lnTo>
                  <a:lnTo>
                    <a:pt x="1515" y="1563"/>
                  </a:lnTo>
                  <a:lnTo>
                    <a:pt x="1516" y="1563"/>
                  </a:lnTo>
                  <a:lnTo>
                    <a:pt x="1516" y="1563"/>
                  </a:lnTo>
                  <a:lnTo>
                    <a:pt x="1516" y="1563"/>
                  </a:lnTo>
                  <a:lnTo>
                    <a:pt x="1517" y="1563"/>
                  </a:lnTo>
                  <a:lnTo>
                    <a:pt x="1517" y="1563"/>
                  </a:lnTo>
                  <a:lnTo>
                    <a:pt x="1518" y="1563"/>
                  </a:lnTo>
                  <a:lnTo>
                    <a:pt x="1519" y="1563"/>
                  </a:lnTo>
                  <a:lnTo>
                    <a:pt x="1519" y="1563"/>
                  </a:lnTo>
                  <a:lnTo>
                    <a:pt x="1520" y="1563"/>
                  </a:lnTo>
                  <a:lnTo>
                    <a:pt x="1521" y="1563"/>
                  </a:lnTo>
                  <a:lnTo>
                    <a:pt x="1522" y="1563"/>
                  </a:lnTo>
                  <a:lnTo>
                    <a:pt x="1523" y="1563"/>
                  </a:lnTo>
                  <a:lnTo>
                    <a:pt x="1524" y="1563"/>
                  </a:lnTo>
                  <a:lnTo>
                    <a:pt x="1525" y="1563"/>
                  </a:lnTo>
                  <a:lnTo>
                    <a:pt x="1526" y="1563"/>
                  </a:lnTo>
                  <a:lnTo>
                    <a:pt x="1527" y="1563"/>
                  </a:lnTo>
                  <a:lnTo>
                    <a:pt x="1527" y="1563"/>
                  </a:lnTo>
                  <a:lnTo>
                    <a:pt x="1528" y="1563"/>
                  </a:lnTo>
                  <a:lnTo>
                    <a:pt x="1529" y="1563"/>
                  </a:lnTo>
                  <a:lnTo>
                    <a:pt x="1530" y="1563"/>
                  </a:lnTo>
                  <a:lnTo>
                    <a:pt x="1531" y="1563"/>
                  </a:lnTo>
                  <a:lnTo>
                    <a:pt x="1532" y="1563"/>
                  </a:lnTo>
                  <a:lnTo>
                    <a:pt x="1533" y="1563"/>
                  </a:lnTo>
                  <a:lnTo>
                    <a:pt x="1534" y="1563"/>
                  </a:lnTo>
                  <a:lnTo>
                    <a:pt x="1534" y="1563"/>
                  </a:lnTo>
                  <a:lnTo>
                    <a:pt x="1535" y="1563"/>
                  </a:lnTo>
                  <a:lnTo>
                    <a:pt x="1536" y="1563"/>
                  </a:lnTo>
                  <a:lnTo>
                    <a:pt x="1537" y="1563"/>
                  </a:lnTo>
                  <a:lnTo>
                    <a:pt x="1538" y="1563"/>
                  </a:lnTo>
                  <a:lnTo>
                    <a:pt x="1539" y="1563"/>
                  </a:lnTo>
                  <a:lnTo>
                    <a:pt x="1540" y="1563"/>
                  </a:lnTo>
                  <a:lnTo>
                    <a:pt x="1541" y="1563"/>
                  </a:lnTo>
                  <a:lnTo>
                    <a:pt x="1541" y="1563"/>
                  </a:lnTo>
                  <a:lnTo>
                    <a:pt x="1542" y="1563"/>
                  </a:lnTo>
                  <a:lnTo>
                    <a:pt x="1543" y="1563"/>
                  </a:lnTo>
                  <a:lnTo>
                    <a:pt x="1544" y="1563"/>
                  </a:lnTo>
                  <a:lnTo>
                    <a:pt x="1545" y="1563"/>
                  </a:lnTo>
                  <a:lnTo>
                    <a:pt x="1546" y="1563"/>
                  </a:lnTo>
                  <a:lnTo>
                    <a:pt x="1547" y="1563"/>
                  </a:lnTo>
                  <a:lnTo>
                    <a:pt x="1548" y="1563"/>
                  </a:lnTo>
                  <a:lnTo>
                    <a:pt x="1548" y="1563"/>
                  </a:lnTo>
                  <a:lnTo>
                    <a:pt x="1549" y="1563"/>
                  </a:lnTo>
                  <a:lnTo>
                    <a:pt x="1550" y="1563"/>
                  </a:lnTo>
                  <a:lnTo>
                    <a:pt x="1551" y="1563"/>
                  </a:lnTo>
                  <a:lnTo>
                    <a:pt x="1552" y="1563"/>
                  </a:lnTo>
                  <a:lnTo>
                    <a:pt x="1553" y="1563"/>
                  </a:lnTo>
                  <a:lnTo>
                    <a:pt x="1554" y="1563"/>
                  </a:lnTo>
                  <a:lnTo>
                    <a:pt x="1555" y="1563"/>
                  </a:lnTo>
                  <a:lnTo>
                    <a:pt x="1556" y="1563"/>
                  </a:lnTo>
                  <a:lnTo>
                    <a:pt x="1556" y="1563"/>
                  </a:lnTo>
                  <a:lnTo>
                    <a:pt x="1557" y="1563"/>
                  </a:lnTo>
                  <a:lnTo>
                    <a:pt x="1558" y="1563"/>
                  </a:lnTo>
                  <a:lnTo>
                    <a:pt x="1559" y="1563"/>
                  </a:lnTo>
                  <a:lnTo>
                    <a:pt x="1560" y="1563"/>
                  </a:lnTo>
                  <a:lnTo>
                    <a:pt x="1561" y="1563"/>
                  </a:lnTo>
                  <a:lnTo>
                    <a:pt x="1562" y="1563"/>
                  </a:lnTo>
                  <a:lnTo>
                    <a:pt x="1563" y="1563"/>
                  </a:lnTo>
                  <a:lnTo>
                    <a:pt x="1563" y="1563"/>
                  </a:lnTo>
                  <a:lnTo>
                    <a:pt x="1564" y="1563"/>
                  </a:lnTo>
                  <a:lnTo>
                    <a:pt x="1565" y="1563"/>
                  </a:lnTo>
                  <a:lnTo>
                    <a:pt x="1566" y="1563"/>
                  </a:lnTo>
                  <a:lnTo>
                    <a:pt x="1567" y="1563"/>
                  </a:lnTo>
                  <a:lnTo>
                    <a:pt x="1568" y="1563"/>
                  </a:lnTo>
                  <a:lnTo>
                    <a:pt x="1569" y="1563"/>
                  </a:lnTo>
                  <a:lnTo>
                    <a:pt x="1570" y="1563"/>
                  </a:lnTo>
                  <a:lnTo>
                    <a:pt x="1570" y="1563"/>
                  </a:lnTo>
                  <a:lnTo>
                    <a:pt x="1571" y="1563"/>
                  </a:lnTo>
                  <a:lnTo>
                    <a:pt x="1572" y="1563"/>
                  </a:lnTo>
                  <a:lnTo>
                    <a:pt x="1573" y="1563"/>
                  </a:lnTo>
                  <a:lnTo>
                    <a:pt x="1574" y="1563"/>
                  </a:lnTo>
                  <a:lnTo>
                    <a:pt x="1575" y="1563"/>
                  </a:lnTo>
                  <a:lnTo>
                    <a:pt x="1576" y="1563"/>
                  </a:lnTo>
                  <a:lnTo>
                    <a:pt x="1577" y="1563"/>
                  </a:lnTo>
                  <a:lnTo>
                    <a:pt x="1577" y="1563"/>
                  </a:lnTo>
                  <a:lnTo>
                    <a:pt x="1578" y="1563"/>
                  </a:lnTo>
                  <a:lnTo>
                    <a:pt x="1579" y="1563"/>
                  </a:lnTo>
                  <a:lnTo>
                    <a:pt x="1580" y="1563"/>
                  </a:lnTo>
                  <a:lnTo>
                    <a:pt x="1581" y="1563"/>
                  </a:lnTo>
                  <a:lnTo>
                    <a:pt x="1581" y="1563"/>
                  </a:lnTo>
                  <a:lnTo>
                    <a:pt x="1582" y="1563"/>
                  </a:lnTo>
                  <a:lnTo>
                    <a:pt x="1583" y="1563"/>
                  </a:lnTo>
                  <a:lnTo>
                    <a:pt x="1584" y="1563"/>
                  </a:lnTo>
                  <a:lnTo>
                    <a:pt x="1585" y="1563"/>
                  </a:lnTo>
                  <a:lnTo>
                    <a:pt x="1585" y="1563"/>
                  </a:lnTo>
                  <a:lnTo>
                    <a:pt x="1586" y="1563"/>
                  </a:lnTo>
                  <a:lnTo>
                    <a:pt x="1587" y="1563"/>
                  </a:lnTo>
                  <a:lnTo>
                    <a:pt x="1588" y="1563"/>
                  </a:lnTo>
                  <a:lnTo>
                    <a:pt x="1589" y="1563"/>
                  </a:lnTo>
                  <a:lnTo>
                    <a:pt x="1590" y="1563"/>
                  </a:lnTo>
                  <a:lnTo>
                    <a:pt x="1591" y="1563"/>
                  </a:lnTo>
                  <a:lnTo>
                    <a:pt x="1592" y="1563"/>
                  </a:lnTo>
                  <a:lnTo>
                    <a:pt x="1592" y="1563"/>
                  </a:lnTo>
                  <a:lnTo>
                    <a:pt x="1593" y="1563"/>
                  </a:lnTo>
                  <a:lnTo>
                    <a:pt x="1594" y="1563"/>
                  </a:lnTo>
                  <a:lnTo>
                    <a:pt x="1595" y="1563"/>
                  </a:lnTo>
                  <a:lnTo>
                    <a:pt x="1596" y="1563"/>
                  </a:lnTo>
                  <a:lnTo>
                    <a:pt x="1597" y="1563"/>
                  </a:lnTo>
                  <a:lnTo>
                    <a:pt x="1598" y="1563"/>
                  </a:lnTo>
                  <a:lnTo>
                    <a:pt x="1599" y="1563"/>
                  </a:lnTo>
                  <a:lnTo>
                    <a:pt x="1599" y="1563"/>
                  </a:lnTo>
                  <a:lnTo>
                    <a:pt x="1600" y="1563"/>
                  </a:lnTo>
                  <a:lnTo>
                    <a:pt x="1601" y="1563"/>
                  </a:lnTo>
                  <a:lnTo>
                    <a:pt x="1602" y="1563"/>
                  </a:lnTo>
                  <a:lnTo>
                    <a:pt x="1603" y="1563"/>
                  </a:lnTo>
                  <a:lnTo>
                    <a:pt x="1604" y="1563"/>
                  </a:lnTo>
                  <a:lnTo>
                    <a:pt x="1605" y="1563"/>
                  </a:lnTo>
                  <a:lnTo>
                    <a:pt x="1606" y="1563"/>
                  </a:lnTo>
                  <a:lnTo>
                    <a:pt x="1607" y="1563"/>
                  </a:lnTo>
                  <a:lnTo>
                    <a:pt x="1607" y="1563"/>
                  </a:lnTo>
                  <a:lnTo>
                    <a:pt x="1608" y="1563"/>
                  </a:lnTo>
                  <a:lnTo>
                    <a:pt x="1609" y="1563"/>
                  </a:lnTo>
                  <a:lnTo>
                    <a:pt x="1610" y="1563"/>
                  </a:lnTo>
                  <a:lnTo>
                    <a:pt x="1611" y="1563"/>
                  </a:lnTo>
                  <a:lnTo>
                    <a:pt x="1612" y="1563"/>
                  </a:lnTo>
                  <a:lnTo>
                    <a:pt x="1613" y="1563"/>
                  </a:lnTo>
                  <a:lnTo>
                    <a:pt x="1614" y="1563"/>
                  </a:lnTo>
                  <a:lnTo>
                    <a:pt x="1614" y="1563"/>
                  </a:lnTo>
                  <a:lnTo>
                    <a:pt x="1615" y="1563"/>
                  </a:lnTo>
                  <a:lnTo>
                    <a:pt x="1616" y="1563"/>
                  </a:lnTo>
                  <a:lnTo>
                    <a:pt x="1617" y="1563"/>
                  </a:lnTo>
                  <a:lnTo>
                    <a:pt x="1618" y="1563"/>
                  </a:lnTo>
                  <a:lnTo>
                    <a:pt x="1619" y="1563"/>
                  </a:lnTo>
                  <a:lnTo>
                    <a:pt x="1620" y="1563"/>
                  </a:lnTo>
                  <a:lnTo>
                    <a:pt x="1621" y="1563"/>
                  </a:lnTo>
                  <a:lnTo>
                    <a:pt x="1621" y="1563"/>
                  </a:lnTo>
                  <a:lnTo>
                    <a:pt x="1622" y="1563"/>
                  </a:lnTo>
                  <a:lnTo>
                    <a:pt x="1623" y="1563"/>
                  </a:lnTo>
                  <a:lnTo>
                    <a:pt x="1624" y="1563"/>
                  </a:lnTo>
                  <a:lnTo>
                    <a:pt x="1625" y="1563"/>
                  </a:lnTo>
                  <a:lnTo>
                    <a:pt x="1626" y="1563"/>
                  </a:lnTo>
                  <a:lnTo>
                    <a:pt x="1627" y="1563"/>
                  </a:lnTo>
                  <a:lnTo>
                    <a:pt x="1628" y="1563"/>
                  </a:lnTo>
                  <a:lnTo>
                    <a:pt x="1628" y="1563"/>
                  </a:lnTo>
                  <a:lnTo>
                    <a:pt x="1629" y="1563"/>
                  </a:lnTo>
                  <a:lnTo>
                    <a:pt x="1630" y="1563"/>
                  </a:lnTo>
                  <a:lnTo>
                    <a:pt x="1631" y="1563"/>
                  </a:lnTo>
                  <a:lnTo>
                    <a:pt x="1632" y="1563"/>
                  </a:lnTo>
                  <a:lnTo>
                    <a:pt x="1633" y="1563"/>
                  </a:lnTo>
                  <a:lnTo>
                    <a:pt x="1634" y="1563"/>
                  </a:lnTo>
                  <a:lnTo>
                    <a:pt x="1635" y="1563"/>
                  </a:lnTo>
                  <a:lnTo>
                    <a:pt x="1636" y="1563"/>
                  </a:lnTo>
                  <a:lnTo>
                    <a:pt x="1636" y="1563"/>
                  </a:lnTo>
                  <a:lnTo>
                    <a:pt x="1637" y="1563"/>
                  </a:lnTo>
                  <a:lnTo>
                    <a:pt x="1638" y="1563"/>
                  </a:lnTo>
                  <a:lnTo>
                    <a:pt x="1639" y="1563"/>
                  </a:lnTo>
                  <a:lnTo>
                    <a:pt x="1640" y="1563"/>
                  </a:lnTo>
                  <a:lnTo>
                    <a:pt x="1641" y="1563"/>
                  </a:lnTo>
                  <a:lnTo>
                    <a:pt x="1642" y="1563"/>
                  </a:lnTo>
                  <a:lnTo>
                    <a:pt x="1643" y="1563"/>
                  </a:lnTo>
                  <a:lnTo>
                    <a:pt x="1643" y="1563"/>
                  </a:lnTo>
                  <a:lnTo>
                    <a:pt x="1644" y="1563"/>
                  </a:lnTo>
                  <a:lnTo>
                    <a:pt x="1645" y="1563"/>
                  </a:lnTo>
                  <a:lnTo>
                    <a:pt x="1645" y="1563"/>
                  </a:lnTo>
                  <a:lnTo>
                    <a:pt x="1646" y="1563"/>
                  </a:lnTo>
                  <a:lnTo>
                    <a:pt x="1646" y="1563"/>
                  </a:lnTo>
                  <a:lnTo>
                    <a:pt x="1646" y="1563"/>
                  </a:lnTo>
                  <a:lnTo>
                    <a:pt x="1647" y="1563"/>
                  </a:lnTo>
                  <a:lnTo>
                    <a:pt x="1648" y="1563"/>
                  </a:lnTo>
                  <a:lnTo>
                    <a:pt x="1649" y="1563"/>
                  </a:lnTo>
                  <a:lnTo>
                    <a:pt x="1650" y="1563"/>
                  </a:lnTo>
                  <a:lnTo>
                    <a:pt x="1650" y="1563"/>
                  </a:lnTo>
                  <a:lnTo>
                    <a:pt x="1651" y="1563"/>
                  </a:lnTo>
                  <a:lnTo>
                    <a:pt x="1652" y="1563"/>
                  </a:lnTo>
                  <a:lnTo>
                    <a:pt x="1653" y="1563"/>
                  </a:lnTo>
                  <a:lnTo>
                    <a:pt x="1654" y="1563"/>
                  </a:lnTo>
                  <a:lnTo>
                    <a:pt x="1654" y="1563"/>
                  </a:lnTo>
                  <a:lnTo>
                    <a:pt x="1654" y="1563"/>
                  </a:lnTo>
                  <a:lnTo>
                    <a:pt x="1655" y="1563"/>
                  </a:lnTo>
                  <a:lnTo>
                    <a:pt x="1656" y="1563"/>
                  </a:lnTo>
                  <a:lnTo>
                    <a:pt x="1656" y="1563"/>
                  </a:lnTo>
                  <a:lnTo>
                    <a:pt x="1656" y="1563"/>
                  </a:lnTo>
                  <a:lnTo>
                    <a:pt x="1657" y="1563"/>
                  </a:lnTo>
                  <a:lnTo>
                    <a:pt x="1657" y="1563"/>
                  </a:lnTo>
                  <a:lnTo>
                    <a:pt x="1657" y="1563"/>
                  </a:lnTo>
                  <a:lnTo>
                    <a:pt x="1657" y="1563"/>
                  </a:lnTo>
                  <a:lnTo>
                    <a:pt x="1658" y="1563"/>
                  </a:lnTo>
                  <a:lnTo>
                    <a:pt x="1658" y="1563"/>
                  </a:lnTo>
                  <a:lnTo>
                    <a:pt x="1658" y="1563"/>
                  </a:lnTo>
                  <a:lnTo>
                    <a:pt x="1658" y="1563"/>
                  </a:lnTo>
                  <a:lnTo>
                    <a:pt x="1659" y="1563"/>
                  </a:lnTo>
                  <a:lnTo>
                    <a:pt x="1659" y="1563"/>
                  </a:lnTo>
                  <a:lnTo>
                    <a:pt x="1659" y="1563"/>
                  </a:lnTo>
                  <a:lnTo>
                    <a:pt x="1660" y="1563"/>
                  </a:lnTo>
                  <a:lnTo>
                    <a:pt x="1661" y="1563"/>
                  </a:lnTo>
                  <a:lnTo>
                    <a:pt x="1662" y="1563"/>
                  </a:lnTo>
                  <a:lnTo>
                    <a:pt x="1663" y="1563"/>
                  </a:lnTo>
                  <a:lnTo>
                    <a:pt x="1663" y="1563"/>
                  </a:lnTo>
                  <a:lnTo>
                    <a:pt x="1664" y="1563"/>
                  </a:lnTo>
                  <a:lnTo>
                    <a:pt x="1664" y="1563"/>
                  </a:lnTo>
                  <a:lnTo>
                    <a:pt x="1665" y="1563"/>
                  </a:lnTo>
                  <a:lnTo>
                    <a:pt x="1666" y="1563"/>
                  </a:lnTo>
                  <a:lnTo>
                    <a:pt x="1667" y="1563"/>
                  </a:lnTo>
                  <a:lnTo>
                    <a:pt x="1668" y="1563"/>
                  </a:lnTo>
                  <a:lnTo>
                    <a:pt x="1669" y="1563"/>
                  </a:lnTo>
                  <a:lnTo>
                    <a:pt x="1669" y="1563"/>
                  </a:lnTo>
                  <a:lnTo>
                    <a:pt x="1669" y="1563"/>
                  </a:lnTo>
                  <a:lnTo>
                    <a:pt x="1670" y="1563"/>
                  </a:lnTo>
                  <a:lnTo>
                    <a:pt x="1670" y="1563"/>
                  </a:lnTo>
                  <a:lnTo>
                    <a:pt x="1670" y="1563"/>
                  </a:lnTo>
                  <a:lnTo>
                    <a:pt x="1671" y="1562"/>
                  </a:lnTo>
                  <a:lnTo>
                    <a:pt x="1672" y="1561"/>
                  </a:lnTo>
                  <a:lnTo>
                    <a:pt x="1673" y="1559"/>
                  </a:lnTo>
                  <a:lnTo>
                    <a:pt x="1674" y="1557"/>
                  </a:lnTo>
                  <a:lnTo>
                    <a:pt x="1675" y="1553"/>
                  </a:lnTo>
                  <a:lnTo>
                    <a:pt x="1676" y="1549"/>
                  </a:lnTo>
                  <a:lnTo>
                    <a:pt x="1677" y="1544"/>
                  </a:lnTo>
                  <a:lnTo>
                    <a:pt x="1677" y="1539"/>
                  </a:lnTo>
                  <a:lnTo>
                    <a:pt x="1678" y="1533"/>
                  </a:lnTo>
                  <a:lnTo>
                    <a:pt x="1679" y="1525"/>
                  </a:lnTo>
                  <a:lnTo>
                    <a:pt x="1679" y="1525"/>
                  </a:lnTo>
                  <a:lnTo>
                    <a:pt x="1680" y="1518"/>
                  </a:lnTo>
                  <a:lnTo>
                    <a:pt x="1681" y="1510"/>
                  </a:lnTo>
                  <a:lnTo>
                    <a:pt x="1682" y="1501"/>
                  </a:lnTo>
                  <a:lnTo>
                    <a:pt x="1683" y="1492"/>
                  </a:lnTo>
                  <a:lnTo>
                    <a:pt x="1683" y="1483"/>
                  </a:lnTo>
                  <a:lnTo>
                    <a:pt x="1684" y="1473"/>
                  </a:lnTo>
                  <a:lnTo>
                    <a:pt x="1685" y="1463"/>
                  </a:lnTo>
                  <a:lnTo>
                    <a:pt x="1686" y="1452"/>
                  </a:lnTo>
                  <a:lnTo>
                    <a:pt x="1687" y="1441"/>
                  </a:lnTo>
                  <a:lnTo>
                    <a:pt x="1688" y="1429"/>
                  </a:lnTo>
                  <a:lnTo>
                    <a:pt x="1688" y="1429"/>
                  </a:lnTo>
                  <a:lnTo>
                    <a:pt x="1689" y="1417"/>
                  </a:lnTo>
                  <a:lnTo>
                    <a:pt x="1690" y="1405"/>
                  </a:lnTo>
                  <a:lnTo>
                    <a:pt x="1690" y="1392"/>
                  </a:lnTo>
                  <a:lnTo>
                    <a:pt x="1691" y="1379"/>
                  </a:lnTo>
                  <a:lnTo>
                    <a:pt x="1692" y="1366"/>
                  </a:lnTo>
                  <a:lnTo>
                    <a:pt x="1693" y="1353"/>
                  </a:lnTo>
                  <a:lnTo>
                    <a:pt x="1694" y="1339"/>
                  </a:lnTo>
                  <a:lnTo>
                    <a:pt x="1695" y="1324"/>
                  </a:lnTo>
                  <a:lnTo>
                    <a:pt x="1696" y="1310"/>
                  </a:lnTo>
                  <a:lnTo>
                    <a:pt x="1696" y="1295"/>
                  </a:lnTo>
                  <a:lnTo>
                    <a:pt x="1696" y="1295"/>
                  </a:lnTo>
                  <a:lnTo>
                    <a:pt x="1697" y="1280"/>
                  </a:lnTo>
                  <a:lnTo>
                    <a:pt x="1698" y="1264"/>
                  </a:lnTo>
                  <a:lnTo>
                    <a:pt x="1699" y="1248"/>
                  </a:lnTo>
                  <a:lnTo>
                    <a:pt x="1700" y="1232"/>
                  </a:lnTo>
                  <a:lnTo>
                    <a:pt x="1701" y="1216"/>
                  </a:lnTo>
                  <a:lnTo>
                    <a:pt x="1702" y="1199"/>
                  </a:lnTo>
                  <a:lnTo>
                    <a:pt x="1703" y="1183"/>
                  </a:lnTo>
                  <a:lnTo>
                    <a:pt x="1703" y="1166"/>
                  </a:lnTo>
                  <a:lnTo>
                    <a:pt x="1704" y="1148"/>
                  </a:lnTo>
                  <a:lnTo>
                    <a:pt x="1705" y="1131"/>
                  </a:lnTo>
                  <a:lnTo>
                    <a:pt x="1705" y="1131"/>
                  </a:lnTo>
                  <a:lnTo>
                    <a:pt x="1706" y="1113"/>
                  </a:lnTo>
                  <a:lnTo>
                    <a:pt x="1707" y="1095"/>
                  </a:lnTo>
                  <a:lnTo>
                    <a:pt x="1708" y="1077"/>
                  </a:lnTo>
                  <a:lnTo>
                    <a:pt x="1709" y="1058"/>
                  </a:lnTo>
                  <a:lnTo>
                    <a:pt x="1709" y="1040"/>
                  </a:lnTo>
                  <a:lnTo>
                    <a:pt x="1710" y="1021"/>
                  </a:lnTo>
                  <a:lnTo>
                    <a:pt x="1711" y="1002"/>
                  </a:lnTo>
                  <a:lnTo>
                    <a:pt x="1712" y="983"/>
                  </a:lnTo>
                  <a:lnTo>
                    <a:pt x="1713" y="963"/>
                  </a:lnTo>
                  <a:lnTo>
                    <a:pt x="1714" y="944"/>
                  </a:lnTo>
                  <a:lnTo>
                    <a:pt x="1714" y="944"/>
                  </a:lnTo>
                  <a:lnTo>
                    <a:pt x="1714" y="931"/>
                  </a:lnTo>
                  <a:lnTo>
                    <a:pt x="1715" y="918"/>
                  </a:lnTo>
                  <a:lnTo>
                    <a:pt x="1715" y="918"/>
                  </a:lnTo>
                  <a:lnTo>
                    <a:pt x="1716" y="899"/>
                  </a:lnTo>
                  <a:lnTo>
                    <a:pt x="1716" y="879"/>
                  </a:lnTo>
                  <a:lnTo>
                    <a:pt x="1717" y="856"/>
                  </a:lnTo>
                  <a:lnTo>
                    <a:pt x="1718" y="832"/>
                  </a:lnTo>
                  <a:lnTo>
                    <a:pt x="1719" y="806"/>
                  </a:lnTo>
                  <a:lnTo>
                    <a:pt x="1719" y="806"/>
                  </a:lnTo>
                  <a:lnTo>
                    <a:pt x="1719" y="784"/>
                  </a:lnTo>
                  <a:lnTo>
                    <a:pt x="1720" y="763"/>
                  </a:lnTo>
                  <a:lnTo>
                    <a:pt x="1721" y="742"/>
                  </a:lnTo>
                  <a:lnTo>
                    <a:pt x="1721" y="742"/>
                  </a:lnTo>
                  <a:lnTo>
                    <a:pt x="1721" y="724"/>
                  </a:lnTo>
                  <a:lnTo>
                    <a:pt x="1721" y="724"/>
                  </a:lnTo>
                  <a:lnTo>
                    <a:pt x="1722" y="707"/>
                  </a:lnTo>
                  <a:lnTo>
                    <a:pt x="1722" y="689"/>
                  </a:lnTo>
                  <a:lnTo>
                    <a:pt x="1722" y="689"/>
                  </a:lnTo>
                  <a:lnTo>
                    <a:pt x="1723" y="671"/>
                  </a:lnTo>
                  <a:lnTo>
                    <a:pt x="1723" y="654"/>
                  </a:lnTo>
                  <a:lnTo>
                    <a:pt x="1723" y="654"/>
                  </a:lnTo>
                  <a:lnTo>
                    <a:pt x="1724" y="636"/>
                  </a:lnTo>
                  <a:lnTo>
                    <a:pt x="1724" y="619"/>
                  </a:lnTo>
                  <a:lnTo>
                    <a:pt x="1724" y="619"/>
                  </a:lnTo>
                  <a:lnTo>
                    <a:pt x="1725" y="601"/>
                  </a:lnTo>
                  <a:lnTo>
                    <a:pt x="1725" y="601"/>
                  </a:lnTo>
                  <a:lnTo>
                    <a:pt x="1726" y="570"/>
                  </a:lnTo>
                  <a:lnTo>
                    <a:pt x="1726" y="539"/>
                  </a:lnTo>
                  <a:lnTo>
                    <a:pt x="1727" y="508"/>
                  </a:lnTo>
                  <a:lnTo>
                    <a:pt x="1728" y="478"/>
                  </a:lnTo>
                  <a:lnTo>
                    <a:pt x="1729" y="447"/>
                  </a:lnTo>
                  <a:lnTo>
                    <a:pt x="1730" y="416"/>
                  </a:lnTo>
                  <a:lnTo>
                    <a:pt x="1731" y="385"/>
                  </a:lnTo>
                  <a:lnTo>
                    <a:pt x="1732" y="354"/>
                  </a:lnTo>
                  <a:lnTo>
                    <a:pt x="1733" y="323"/>
                  </a:lnTo>
                  <a:lnTo>
                    <a:pt x="1733" y="293"/>
                  </a:lnTo>
                  <a:lnTo>
                    <a:pt x="1734" y="262"/>
                  </a:lnTo>
                  <a:lnTo>
                    <a:pt x="1735" y="231"/>
                  </a:lnTo>
                  <a:lnTo>
                    <a:pt x="1736" y="200"/>
                  </a:lnTo>
                  <a:lnTo>
                    <a:pt x="1737" y="169"/>
                  </a:lnTo>
                  <a:lnTo>
                    <a:pt x="1738" y="138"/>
                  </a:lnTo>
                  <a:lnTo>
                    <a:pt x="1738" y="138"/>
                  </a:lnTo>
                  <a:lnTo>
                    <a:pt x="1739" y="115"/>
                  </a:lnTo>
                  <a:lnTo>
                    <a:pt x="1739" y="91"/>
                  </a:lnTo>
                  <a:lnTo>
                    <a:pt x="1739" y="91"/>
                  </a:lnTo>
                  <a:lnTo>
                    <a:pt x="1740" y="63"/>
                  </a:lnTo>
                  <a:lnTo>
                    <a:pt x="1741" y="41"/>
                  </a:lnTo>
                  <a:lnTo>
                    <a:pt x="1742" y="23"/>
                  </a:lnTo>
                  <a:lnTo>
                    <a:pt x="1743" y="10"/>
                  </a:lnTo>
                  <a:lnTo>
                    <a:pt x="1743" y="3"/>
                  </a:lnTo>
                  <a:lnTo>
                    <a:pt x="1744" y="0"/>
                  </a:lnTo>
                  <a:lnTo>
                    <a:pt x="1744" y="0"/>
                  </a:lnTo>
                  <a:lnTo>
                    <a:pt x="1745" y="0"/>
                  </a:lnTo>
                  <a:lnTo>
                    <a:pt x="1746" y="0"/>
                  </a:lnTo>
                  <a:lnTo>
                    <a:pt x="1746" y="0"/>
                  </a:lnTo>
                  <a:lnTo>
                    <a:pt x="1746" y="0"/>
                  </a:lnTo>
                  <a:lnTo>
                    <a:pt x="1746" y="0"/>
                  </a:lnTo>
                  <a:lnTo>
                    <a:pt x="1746" y="0"/>
                  </a:lnTo>
                  <a:lnTo>
                    <a:pt x="1747" y="0"/>
                  </a:lnTo>
                  <a:lnTo>
                    <a:pt x="1747" y="0"/>
                  </a:lnTo>
                  <a:lnTo>
                    <a:pt x="1748" y="0"/>
                  </a:lnTo>
                  <a:lnTo>
                    <a:pt x="1748" y="0"/>
                  </a:lnTo>
                  <a:lnTo>
                    <a:pt x="1748" y="0"/>
                  </a:lnTo>
                  <a:lnTo>
                    <a:pt x="1748" y="0"/>
                  </a:lnTo>
                  <a:lnTo>
                    <a:pt x="1749" y="0"/>
                  </a:lnTo>
                  <a:lnTo>
                    <a:pt x="1749" y="0"/>
                  </a:lnTo>
                  <a:lnTo>
                    <a:pt x="1749" y="0"/>
                  </a:lnTo>
                  <a:lnTo>
                    <a:pt x="1749" y="0"/>
                  </a:lnTo>
                  <a:lnTo>
                    <a:pt x="1749" y="0"/>
                  </a:lnTo>
                  <a:lnTo>
                    <a:pt x="1749" y="0"/>
                  </a:lnTo>
                  <a:lnTo>
                    <a:pt x="1750" y="0"/>
                  </a:lnTo>
                  <a:lnTo>
                    <a:pt x="1750" y="0"/>
                  </a:lnTo>
                  <a:lnTo>
                    <a:pt x="1751" y="0"/>
                  </a:lnTo>
                  <a:lnTo>
                    <a:pt x="1751" y="0"/>
                  </a:lnTo>
                  <a:lnTo>
                    <a:pt x="1751" y="0"/>
                  </a:lnTo>
                  <a:lnTo>
                    <a:pt x="1751" y="0"/>
                  </a:lnTo>
                  <a:lnTo>
                    <a:pt x="1752" y="0"/>
                  </a:lnTo>
                  <a:lnTo>
                    <a:pt x="1752" y="0"/>
                  </a:lnTo>
                  <a:lnTo>
                    <a:pt x="1753" y="0"/>
                  </a:lnTo>
                  <a:lnTo>
                    <a:pt x="1753" y="0"/>
                  </a:lnTo>
                  <a:lnTo>
                    <a:pt x="1754" y="3"/>
                  </a:lnTo>
                  <a:lnTo>
                    <a:pt x="1755" y="10"/>
                  </a:lnTo>
                  <a:lnTo>
                    <a:pt x="1755" y="23"/>
                  </a:lnTo>
                  <a:lnTo>
                    <a:pt x="1756" y="41"/>
                  </a:lnTo>
                  <a:lnTo>
                    <a:pt x="1757" y="64"/>
                  </a:lnTo>
                  <a:lnTo>
                    <a:pt x="1758" y="91"/>
                  </a:lnTo>
                  <a:lnTo>
                    <a:pt x="1758" y="91"/>
                  </a:lnTo>
                  <a:lnTo>
                    <a:pt x="1759" y="117"/>
                  </a:lnTo>
                  <a:lnTo>
                    <a:pt x="1759" y="142"/>
                  </a:lnTo>
                  <a:lnTo>
                    <a:pt x="1759" y="142"/>
                  </a:lnTo>
                  <a:lnTo>
                    <a:pt x="1760" y="161"/>
                  </a:lnTo>
                  <a:lnTo>
                    <a:pt x="1760" y="161"/>
                  </a:lnTo>
                  <a:lnTo>
                    <a:pt x="1760" y="180"/>
                  </a:lnTo>
                  <a:lnTo>
                    <a:pt x="1760" y="180"/>
                  </a:lnTo>
                  <a:lnTo>
                    <a:pt x="1761" y="199"/>
                  </a:lnTo>
                  <a:lnTo>
                    <a:pt x="1761" y="199"/>
                  </a:lnTo>
                  <a:lnTo>
                    <a:pt x="1762" y="219"/>
                  </a:lnTo>
                  <a:lnTo>
                    <a:pt x="1762" y="219"/>
                  </a:lnTo>
                  <a:lnTo>
                    <a:pt x="1762" y="242"/>
                  </a:lnTo>
                  <a:lnTo>
                    <a:pt x="1763" y="266"/>
                  </a:lnTo>
                  <a:lnTo>
                    <a:pt x="1763" y="266"/>
                  </a:lnTo>
                  <a:lnTo>
                    <a:pt x="1764" y="297"/>
                  </a:lnTo>
                  <a:lnTo>
                    <a:pt x="1765" y="327"/>
                  </a:lnTo>
                  <a:lnTo>
                    <a:pt x="1766" y="358"/>
                  </a:lnTo>
                  <a:lnTo>
                    <a:pt x="1766" y="388"/>
                  </a:lnTo>
                  <a:lnTo>
                    <a:pt x="1767" y="419"/>
                  </a:lnTo>
                  <a:lnTo>
                    <a:pt x="1768" y="449"/>
                  </a:lnTo>
                  <a:lnTo>
                    <a:pt x="1769" y="480"/>
                  </a:lnTo>
                  <a:lnTo>
                    <a:pt x="1770" y="510"/>
                  </a:lnTo>
                  <a:lnTo>
                    <a:pt x="1771" y="541"/>
                  </a:lnTo>
                  <a:lnTo>
                    <a:pt x="1772" y="571"/>
                  </a:lnTo>
                  <a:lnTo>
                    <a:pt x="1772" y="602"/>
                  </a:lnTo>
                  <a:lnTo>
                    <a:pt x="1772" y="602"/>
                  </a:lnTo>
                  <a:lnTo>
                    <a:pt x="1773" y="619"/>
                  </a:lnTo>
                  <a:lnTo>
                    <a:pt x="1773" y="619"/>
                  </a:lnTo>
                  <a:lnTo>
                    <a:pt x="1773" y="637"/>
                  </a:lnTo>
                  <a:lnTo>
                    <a:pt x="1774" y="655"/>
                  </a:lnTo>
                  <a:lnTo>
                    <a:pt x="1774" y="655"/>
                  </a:lnTo>
                  <a:lnTo>
                    <a:pt x="1775" y="672"/>
                  </a:lnTo>
                  <a:lnTo>
                    <a:pt x="1775" y="690"/>
                  </a:lnTo>
                  <a:lnTo>
                    <a:pt x="1775" y="690"/>
                  </a:lnTo>
                  <a:lnTo>
                    <a:pt x="1776" y="707"/>
                  </a:lnTo>
                  <a:lnTo>
                    <a:pt x="1776" y="725"/>
                  </a:lnTo>
                  <a:lnTo>
                    <a:pt x="1776" y="725"/>
                  </a:lnTo>
                  <a:lnTo>
                    <a:pt x="1777" y="743"/>
                  </a:lnTo>
                  <a:lnTo>
                    <a:pt x="1777" y="743"/>
                  </a:lnTo>
                  <a:lnTo>
                    <a:pt x="1777" y="764"/>
                  </a:lnTo>
                  <a:lnTo>
                    <a:pt x="1778" y="785"/>
                  </a:lnTo>
                  <a:lnTo>
                    <a:pt x="1778" y="806"/>
                  </a:lnTo>
                  <a:lnTo>
                    <a:pt x="1778" y="806"/>
                  </a:lnTo>
                  <a:lnTo>
                    <a:pt x="1779" y="835"/>
                  </a:lnTo>
                  <a:lnTo>
                    <a:pt x="1780" y="861"/>
                  </a:lnTo>
                  <a:lnTo>
                    <a:pt x="1781" y="884"/>
                  </a:lnTo>
                  <a:lnTo>
                    <a:pt x="1782" y="905"/>
                  </a:lnTo>
                  <a:lnTo>
                    <a:pt x="1783" y="923"/>
                  </a:lnTo>
                  <a:lnTo>
                    <a:pt x="1783" y="939"/>
                  </a:lnTo>
                  <a:lnTo>
                    <a:pt x="1783" y="939"/>
                  </a:lnTo>
                  <a:lnTo>
                    <a:pt x="1784" y="948"/>
                  </a:lnTo>
                  <a:lnTo>
                    <a:pt x="1785" y="958"/>
                  </a:lnTo>
                  <a:lnTo>
                    <a:pt x="1785" y="958"/>
                  </a:lnTo>
                  <a:lnTo>
                    <a:pt x="1785" y="973"/>
                  </a:lnTo>
                  <a:lnTo>
                    <a:pt x="1786" y="987"/>
                  </a:lnTo>
                  <a:lnTo>
                    <a:pt x="1787" y="1001"/>
                  </a:lnTo>
                  <a:lnTo>
                    <a:pt x="1788" y="1015"/>
                  </a:lnTo>
                  <a:lnTo>
                    <a:pt x="1789" y="1029"/>
                  </a:lnTo>
                  <a:lnTo>
                    <a:pt x="1790" y="1043"/>
                  </a:lnTo>
                  <a:lnTo>
                    <a:pt x="1791" y="1056"/>
                  </a:lnTo>
                  <a:lnTo>
                    <a:pt x="1792" y="1070"/>
                  </a:lnTo>
                  <a:lnTo>
                    <a:pt x="1792" y="1083"/>
                  </a:lnTo>
                  <a:lnTo>
                    <a:pt x="1793" y="1096"/>
                  </a:lnTo>
                  <a:lnTo>
                    <a:pt x="1793" y="1096"/>
                  </a:lnTo>
                  <a:lnTo>
                    <a:pt x="1794" y="1108"/>
                  </a:lnTo>
                  <a:lnTo>
                    <a:pt x="1795" y="1121"/>
                  </a:lnTo>
                  <a:lnTo>
                    <a:pt x="1796" y="1133"/>
                  </a:lnTo>
                  <a:lnTo>
                    <a:pt x="1797" y="1145"/>
                  </a:lnTo>
                  <a:lnTo>
                    <a:pt x="1798" y="1156"/>
                  </a:lnTo>
                  <a:lnTo>
                    <a:pt x="1798" y="1168"/>
                  </a:lnTo>
                  <a:lnTo>
                    <a:pt x="1799" y="1179"/>
                  </a:lnTo>
                  <a:lnTo>
                    <a:pt x="1800" y="1190"/>
                  </a:lnTo>
                  <a:lnTo>
                    <a:pt x="1801" y="1200"/>
                  </a:lnTo>
                  <a:lnTo>
                    <a:pt x="1802" y="1211"/>
                  </a:lnTo>
                  <a:lnTo>
                    <a:pt x="1802" y="1211"/>
                  </a:lnTo>
                  <a:lnTo>
                    <a:pt x="1803" y="1221"/>
                  </a:lnTo>
                  <a:lnTo>
                    <a:pt x="1804" y="1231"/>
                  </a:lnTo>
                  <a:lnTo>
                    <a:pt x="1805" y="1240"/>
                  </a:lnTo>
                  <a:lnTo>
                    <a:pt x="1805" y="1249"/>
                  </a:lnTo>
                  <a:lnTo>
                    <a:pt x="1806" y="1258"/>
                  </a:lnTo>
                  <a:lnTo>
                    <a:pt x="1807" y="1266"/>
                  </a:lnTo>
                  <a:lnTo>
                    <a:pt x="1808" y="1274"/>
                  </a:lnTo>
                  <a:lnTo>
                    <a:pt x="1809" y="1282"/>
                  </a:lnTo>
                  <a:lnTo>
                    <a:pt x="1810" y="1289"/>
                  </a:lnTo>
                  <a:lnTo>
                    <a:pt x="1811" y="1296"/>
                  </a:lnTo>
                  <a:lnTo>
                    <a:pt x="1811" y="1296"/>
                  </a:lnTo>
                  <a:lnTo>
                    <a:pt x="1811" y="1303"/>
                  </a:lnTo>
                  <a:lnTo>
                    <a:pt x="1812" y="1309"/>
                  </a:lnTo>
                  <a:lnTo>
                    <a:pt x="1813" y="1315"/>
                  </a:lnTo>
                  <a:lnTo>
                    <a:pt x="1814" y="1320"/>
                  </a:lnTo>
                  <a:lnTo>
                    <a:pt x="1815" y="1325"/>
                  </a:lnTo>
                  <a:lnTo>
                    <a:pt x="1816" y="1330"/>
                  </a:lnTo>
                  <a:lnTo>
                    <a:pt x="1817" y="1334"/>
                  </a:lnTo>
                  <a:lnTo>
                    <a:pt x="1817" y="1338"/>
                  </a:lnTo>
                  <a:lnTo>
                    <a:pt x="1818" y="1341"/>
                  </a:lnTo>
                  <a:lnTo>
                    <a:pt x="1819" y="1344"/>
                  </a:lnTo>
                  <a:lnTo>
                    <a:pt x="1819" y="1344"/>
                  </a:lnTo>
                  <a:lnTo>
                    <a:pt x="1820" y="1346"/>
                  </a:lnTo>
                  <a:lnTo>
                    <a:pt x="1821" y="1347"/>
                  </a:lnTo>
                  <a:lnTo>
                    <a:pt x="1822" y="1348"/>
                  </a:lnTo>
                  <a:lnTo>
                    <a:pt x="1823" y="1349"/>
                  </a:lnTo>
                  <a:lnTo>
                    <a:pt x="1824" y="1349"/>
                  </a:lnTo>
                  <a:lnTo>
                    <a:pt x="1824" y="1348"/>
                  </a:lnTo>
                  <a:lnTo>
                    <a:pt x="1825" y="1347"/>
                  </a:lnTo>
                  <a:lnTo>
                    <a:pt x="1826" y="1345"/>
                  </a:lnTo>
                  <a:lnTo>
                    <a:pt x="1827" y="1342"/>
                  </a:lnTo>
                  <a:lnTo>
                    <a:pt x="1828" y="1339"/>
                  </a:lnTo>
                  <a:lnTo>
                    <a:pt x="1828" y="1339"/>
                  </a:lnTo>
                  <a:lnTo>
                    <a:pt x="1829" y="1336"/>
                  </a:lnTo>
                  <a:lnTo>
                    <a:pt x="1829" y="1333"/>
                  </a:lnTo>
                  <a:lnTo>
                    <a:pt x="1830" y="1330"/>
                  </a:lnTo>
                  <a:lnTo>
                    <a:pt x="1830" y="1330"/>
                  </a:lnTo>
                  <a:lnTo>
                    <a:pt x="1831" y="1327"/>
                  </a:lnTo>
                  <a:lnTo>
                    <a:pt x="1832" y="1324"/>
                  </a:lnTo>
                  <a:lnTo>
                    <a:pt x="1832" y="1324"/>
                  </a:lnTo>
                  <a:lnTo>
                    <a:pt x="1832" y="1321"/>
                  </a:lnTo>
                  <a:lnTo>
                    <a:pt x="1833" y="1320"/>
                  </a:lnTo>
                  <a:lnTo>
                    <a:pt x="1834" y="1320"/>
                  </a:lnTo>
                  <a:lnTo>
                    <a:pt x="1835" y="1321"/>
                  </a:lnTo>
                  <a:lnTo>
                    <a:pt x="1836" y="1324"/>
                  </a:lnTo>
                  <a:lnTo>
                    <a:pt x="1837" y="1328"/>
                  </a:lnTo>
                  <a:lnTo>
                    <a:pt x="1837" y="1333"/>
                  </a:lnTo>
                  <a:lnTo>
                    <a:pt x="1838" y="1340"/>
                  </a:lnTo>
                  <a:lnTo>
                    <a:pt x="1839" y="1348"/>
                  </a:lnTo>
                  <a:lnTo>
                    <a:pt x="1840" y="1357"/>
                  </a:lnTo>
                  <a:lnTo>
                    <a:pt x="1841" y="1367"/>
                  </a:lnTo>
                  <a:lnTo>
                    <a:pt x="1841" y="1367"/>
                  </a:lnTo>
                  <a:lnTo>
                    <a:pt x="1842" y="1377"/>
                  </a:lnTo>
                  <a:lnTo>
                    <a:pt x="1842" y="1386"/>
                  </a:lnTo>
                  <a:lnTo>
                    <a:pt x="1843" y="1395"/>
                  </a:lnTo>
                  <a:lnTo>
                    <a:pt x="1843" y="1395"/>
                  </a:lnTo>
                  <a:lnTo>
                    <a:pt x="1844" y="1405"/>
                  </a:lnTo>
                  <a:lnTo>
                    <a:pt x="1845" y="1415"/>
                  </a:lnTo>
                  <a:lnTo>
                    <a:pt x="1846" y="1423"/>
                  </a:lnTo>
                  <a:lnTo>
                    <a:pt x="1847" y="1431"/>
                  </a:lnTo>
                  <a:lnTo>
                    <a:pt x="1847" y="1437"/>
                  </a:lnTo>
                  <a:lnTo>
                    <a:pt x="1848" y="1443"/>
                  </a:lnTo>
                  <a:lnTo>
                    <a:pt x="1849" y="1448"/>
                  </a:lnTo>
                  <a:lnTo>
                    <a:pt x="1850" y="1452"/>
                  </a:lnTo>
                  <a:lnTo>
                    <a:pt x="1851" y="1455"/>
                  </a:lnTo>
                  <a:lnTo>
                    <a:pt x="1852" y="1457"/>
                  </a:lnTo>
                  <a:lnTo>
                    <a:pt x="1853" y="1459"/>
                  </a:lnTo>
                  <a:lnTo>
                    <a:pt x="1853" y="1459"/>
                  </a:lnTo>
                  <a:lnTo>
                    <a:pt x="1854" y="1459"/>
                  </a:lnTo>
                  <a:lnTo>
                    <a:pt x="1855" y="1458"/>
                  </a:lnTo>
                  <a:lnTo>
                    <a:pt x="1856" y="1456"/>
                  </a:lnTo>
                  <a:lnTo>
                    <a:pt x="1857" y="1453"/>
                  </a:lnTo>
                  <a:lnTo>
                    <a:pt x="1858" y="1449"/>
                  </a:lnTo>
                  <a:lnTo>
                    <a:pt x="1859" y="1445"/>
                  </a:lnTo>
                  <a:lnTo>
                    <a:pt x="1859" y="1439"/>
                  </a:lnTo>
                  <a:lnTo>
                    <a:pt x="1860" y="1433"/>
                  </a:lnTo>
                  <a:lnTo>
                    <a:pt x="1861" y="1426"/>
                  </a:lnTo>
                  <a:lnTo>
                    <a:pt x="1862" y="1418"/>
                  </a:lnTo>
                  <a:lnTo>
                    <a:pt x="1863" y="1408"/>
                  </a:lnTo>
                  <a:lnTo>
                    <a:pt x="1864" y="1398"/>
                  </a:lnTo>
                  <a:lnTo>
                    <a:pt x="1865" y="1387"/>
                  </a:lnTo>
                  <a:lnTo>
                    <a:pt x="1865" y="1375"/>
                  </a:lnTo>
                  <a:lnTo>
                    <a:pt x="1866" y="1362"/>
                  </a:lnTo>
                  <a:lnTo>
                    <a:pt x="1867" y="1348"/>
                  </a:lnTo>
                  <a:lnTo>
                    <a:pt x="1868" y="1333"/>
                  </a:lnTo>
                  <a:lnTo>
                    <a:pt x="1868" y="1333"/>
                  </a:lnTo>
                  <a:lnTo>
                    <a:pt x="1869" y="1319"/>
                  </a:lnTo>
                  <a:lnTo>
                    <a:pt x="1869" y="1306"/>
                  </a:lnTo>
                  <a:lnTo>
                    <a:pt x="1870" y="1293"/>
                  </a:lnTo>
                  <a:lnTo>
                    <a:pt x="1870" y="1293"/>
                  </a:lnTo>
                  <a:lnTo>
                    <a:pt x="1871" y="1278"/>
                  </a:lnTo>
                  <a:lnTo>
                    <a:pt x="1872" y="1265"/>
                  </a:lnTo>
                  <a:lnTo>
                    <a:pt x="1873" y="1253"/>
                  </a:lnTo>
                  <a:lnTo>
                    <a:pt x="1873" y="1244"/>
                  </a:lnTo>
                  <a:lnTo>
                    <a:pt x="1874" y="1235"/>
                  </a:lnTo>
                  <a:lnTo>
                    <a:pt x="1875" y="1229"/>
                  </a:lnTo>
                  <a:lnTo>
                    <a:pt x="1876" y="1225"/>
                  </a:lnTo>
                  <a:lnTo>
                    <a:pt x="1877" y="1222"/>
                  </a:lnTo>
                  <a:lnTo>
                    <a:pt x="1878" y="1221"/>
                  </a:lnTo>
                  <a:lnTo>
                    <a:pt x="1879" y="1222"/>
                  </a:lnTo>
                  <a:lnTo>
                    <a:pt x="1879" y="1225"/>
                  </a:lnTo>
                  <a:lnTo>
                    <a:pt x="1880" y="1230"/>
                  </a:lnTo>
                  <a:lnTo>
                    <a:pt x="1881" y="1236"/>
                  </a:lnTo>
                  <a:lnTo>
                    <a:pt x="1882" y="1244"/>
                  </a:lnTo>
                  <a:lnTo>
                    <a:pt x="1882" y="1244"/>
                  </a:lnTo>
                  <a:lnTo>
                    <a:pt x="1883" y="1253"/>
                  </a:lnTo>
                  <a:lnTo>
                    <a:pt x="1883" y="1262"/>
                  </a:lnTo>
                  <a:lnTo>
                    <a:pt x="1884" y="1271"/>
                  </a:lnTo>
                  <a:lnTo>
                    <a:pt x="1885" y="1279"/>
                  </a:lnTo>
                  <a:lnTo>
                    <a:pt x="1886" y="1288"/>
                  </a:lnTo>
                  <a:lnTo>
                    <a:pt x="1886" y="1288"/>
                  </a:lnTo>
                  <a:lnTo>
                    <a:pt x="1886" y="1291"/>
                  </a:lnTo>
                  <a:lnTo>
                    <a:pt x="1886" y="1291"/>
                  </a:lnTo>
                  <a:lnTo>
                    <a:pt x="1887" y="1298"/>
                  </a:lnTo>
                  <a:lnTo>
                    <a:pt x="1887" y="1298"/>
                  </a:lnTo>
                  <a:lnTo>
                    <a:pt x="1887" y="1305"/>
                  </a:lnTo>
                  <a:lnTo>
                    <a:pt x="1887" y="1305"/>
                  </a:lnTo>
                  <a:lnTo>
                    <a:pt x="1888" y="1311"/>
                  </a:lnTo>
                  <a:lnTo>
                    <a:pt x="1888" y="1311"/>
                  </a:lnTo>
                  <a:lnTo>
                    <a:pt x="1888" y="1315"/>
                  </a:lnTo>
                  <a:lnTo>
                    <a:pt x="1888" y="1315"/>
                  </a:lnTo>
                  <a:lnTo>
                    <a:pt x="1889" y="1319"/>
                  </a:lnTo>
                  <a:lnTo>
                    <a:pt x="1889" y="1324"/>
                  </a:lnTo>
                  <a:lnTo>
                    <a:pt x="1889" y="1324"/>
                  </a:lnTo>
                  <a:lnTo>
                    <a:pt x="1890" y="1332"/>
                  </a:lnTo>
                  <a:lnTo>
                    <a:pt x="1891" y="1339"/>
                  </a:lnTo>
                  <a:lnTo>
                    <a:pt x="1891" y="1339"/>
                  </a:lnTo>
                  <a:lnTo>
                    <a:pt x="1891" y="1348"/>
                  </a:lnTo>
                  <a:lnTo>
                    <a:pt x="1892" y="1356"/>
                  </a:lnTo>
                  <a:lnTo>
                    <a:pt x="1893" y="1364"/>
                  </a:lnTo>
                  <a:lnTo>
                    <a:pt x="1894" y="1370"/>
                  </a:lnTo>
                  <a:lnTo>
                    <a:pt x="1895" y="1376"/>
                  </a:lnTo>
                  <a:lnTo>
                    <a:pt x="1896" y="1380"/>
                  </a:lnTo>
                  <a:lnTo>
                    <a:pt x="1897" y="1384"/>
                  </a:lnTo>
                  <a:lnTo>
                    <a:pt x="1898" y="1387"/>
                  </a:lnTo>
                  <a:lnTo>
                    <a:pt x="1898" y="1389"/>
                  </a:lnTo>
                  <a:lnTo>
                    <a:pt x="1899" y="1390"/>
                  </a:lnTo>
                  <a:lnTo>
                    <a:pt x="1900" y="1391"/>
                  </a:lnTo>
                  <a:lnTo>
                    <a:pt x="1900" y="1391"/>
                  </a:lnTo>
                  <a:lnTo>
                    <a:pt x="1901" y="1390"/>
                  </a:lnTo>
                  <a:lnTo>
                    <a:pt x="1902" y="1389"/>
                  </a:lnTo>
                  <a:lnTo>
                    <a:pt x="1903" y="1387"/>
                  </a:lnTo>
                  <a:lnTo>
                    <a:pt x="1904" y="1384"/>
                  </a:lnTo>
                  <a:lnTo>
                    <a:pt x="1905" y="1380"/>
                  </a:lnTo>
                  <a:lnTo>
                    <a:pt x="1906" y="1376"/>
                  </a:lnTo>
                  <a:lnTo>
                    <a:pt x="1906" y="1370"/>
                  </a:lnTo>
                  <a:lnTo>
                    <a:pt x="1907" y="1364"/>
                  </a:lnTo>
                  <a:lnTo>
                    <a:pt x="1908" y="1356"/>
                  </a:lnTo>
                  <a:lnTo>
                    <a:pt x="1909" y="1348"/>
                  </a:lnTo>
                  <a:lnTo>
                    <a:pt x="1910" y="1339"/>
                  </a:lnTo>
                  <a:lnTo>
                    <a:pt x="1910" y="1339"/>
                  </a:lnTo>
                  <a:lnTo>
                    <a:pt x="1911" y="1332"/>
                  </a:lnTo>
                  <a:lnTo>
                    <a:pt x="1911" y="1324"/>
                  </a:lnTo>
                  <a:lnTo>
                    <a:pt x="1911" y="1324"/>
                  </a:lnTo>
                  <a:lnTo>
                    <a:pt x="1912" y="1315"/>
                  </a:lnTo>
                  <a:lnTo>
                    <a:pt x="1913" y="1307"/>
                  </a:lnTo>
                  <a:lnTo>
                    <a:pt x="1914" y="1298"/>
                  </a:lnTo>
                  <a:lnTo>
                    <a:pt x="1915" y="1289"/>
                  </a:lnTo>
                  <a:lnTo>
                    <a:pt x="1915" y="1280"/>
                  </a:lnTo>
                  <a:lnTo>
                    <a:pt x="1916" y="1271"/>
                  </a:lnTo>
                  <a:lnTo>
                    <a:pt x="1917" y="1262"/>
                  </a:lnTo>
                  <a:lnTo>
                    <a:pt x="1918" y="1253"/>
                  </a:lnTo>
                  <a:lnTo>
                    <a:pt x="1919" y="1244"/>
                  </a:lnTo>
                  <a:lnTo>
                    <a:pt x="1919" y="1244"/>
                  </a:lnTo>
                  <a:lnTo>
                    <a:pt x="1919" y="1236"/>
                  </a:lnTo>
                  <a:lnTo>
                    <a:pt x="1920" y="1230"/>
                  </a:lnTo>
                  <a:lnTo>
                    <a:pt x="1921" y="1225"/>
                  </a:lnTo>
                  <a:lnTo>
                    <a:pt x="1922" y="1222"/>
                  </a:lnTo>
                  <a:lnTo>
                    <a:pt x="1923" y="1221"/>
                  </a:lnTo>
                  <a:lnTo>
                    <a:pt x="1924" y="1222"/>
                  </a:lnTo>
                  <a:lnTo>
                    <a:pt x="1924" y="1225"/>
                  </a:lnTo>
                  <a:lnTo>
                    <a:pt x="1925" y="1229"/>
                  </a:lnTo>
                  <a:lnTo>
                    <a:pt x="1926" y="1235"/>
                  </a:lnTo>
                  <a:lnTo>
                    <a:pt x="1927" y="1244"/>
                  </a:lnTo>
                  <a:lnTo>
                    <a:pt x="1928" y="1253"/>
                  </a:lnTo>
                  <a:lnTo>
                    <a:pt x="1929" y="1265"/>
                  </a:lnTo>
                  <a:lnTo>
                    <a:pt x="1929" y="1278"/>
                  </a:lnTo>
                  <a:lnTo>
                    <a:pt x="1930" y="1293"/>
                  </a:lnTo>
                  <a:lnTo>
                    <a:pt x="1930" y="1293"/>
                  </a:lnTo>
                  <a:lnTo>
                    <a:pt x="1931" y="1306"/>
                  </a:lnTo>
                  <a:lnTo>
                    <a:pt x="1932" y="1319"/>
                  </a:lnTo>
                  <a:lnTo>
                    <a:pt x="1933" y="1333"/>
                  </a:lnTo>
                  <a:lnTo>
                    <a:pt x="1933" y="1333"/>
                  </a:lnTo>
                  <a:lnTo>
                    <a:pt x="1933" y="1348"/>
                  </a:lnTo>
                  <a:lnTo>
                    <a:pt x="1934" y="1362"/>
                  </a:lnTo>
                  <a:lnTo>
                    <a:pt x="1935" y="1375"/>
                  </a:lnTo>
                  <a:lnTo>
                    <a:pt x="1936" y="1387"/>
                  </a:lnTo>
                  <a:lnTo>
                    <a:pt x="1937" y="1398"/>
                  </a:lnTo>
                  <a:lnTo>
                    <a:pt x="1938" y="1408"/>
                  </a:lnTo>
                  <a:lnTo>
                    <a:pt x="1939" y="1418"/>
                  </a:lnTo>
                  <a:lnTo>
                    <a:pt x="1939" y="1426"/>
                  </a:lnTo>
                  <a:lnTo>
                    <a:pt x="1940" y="1433"/>
                  </a:lnTo>
                  <a:lnTo>
                    <a:pt x="1941" y="1439"/>
                  </a:lnTo>
                  <a:lnTo>
                    <a:pt x="1942" y="1445"/>
                  </a:lnTo>
                  <a:lnTo>
                    <a:pt x="1943" y="1449"/>
                  </a:lnTo>
                  <a:lnTo>
                    <a:pt x="1944" y="1453"/>
                  </a:lnTo>
                  <a:lnTo>
                    <a:pt x="1945" y="1456"/>
                  </a:lnTo>
                  <a:lnTo>
                    <a:pt x="1945" y="1458"/>
                  </a:lnTo>
                  <a:lnTo>
                    <a:pt x="1946" y="1459"/>
                  </a:lnTo>
                  <a:lnTo>
                    <a:pt x="1947" y="1459"/>
                  </a:lnTo>
                  <a:lnTo>
                    <a:pt x="1948" y="1459"/>
                  </a:lnTo>
                  <a:lnTo>
                    <a:pt x="1949" y="1457"/>
                  </a:lnTo>
                  <a:lnTo>
                    <a:pt x="1950" y="1455"/>
                  </a:lnTo>
                  <a:lnTo>
                    <a:pt x="1951" y="1452"/>
                  </a:lnTo>
                  <a:lnTo>
                    <a:pt x="1951" y="1448"/>
                  </a:lnTo>
                  <a:lnTo>
                    <a:pt x="1952" y="1443"/>
                  </a:lnTo>
                  <a:lnTo>
                    <a:pt x="1953" y="1437"/>
                  </a:lnTo>
                  <a:lnTo>
                    <a:pt x="1954" y="1431"/>
                  </a:lnTo>
                  <a:lnTo>
                    <a:pt x="1955" y="1423"/>
                  </a:lnTo>
                  <a:lnTo>
                    <a:pt x="1956" y="1415"/>
                  </a:lnTo>
                  <a:lnTo>
                    <a:pt x="1957" y="1405"/>
                  </a:lnTo>
                  <a:lnTo>
                    <a:pt x="1957" y="1395"/>
                  </a:lnTo>
                  <a:lnTo>
                    <a:pt x="1957" y="1395"/>
                  </a:lnTo>
                  <a:lnTo>
                    <a:pt x="1958" y="1386"/>
                  </a:lnTo>
                  <a:lnTo>
                    <a:pt x="1959" y="1377"/>
                  </a:lnTo>
                  <a:lnTo>
                    <a:pt x="1960" y="1367"/>
                  </a:lnTo>
                  <a:lnTo>
                    <a:pt x="1960" y="1367"/>
                  </a:lnTo>
                  <a:lnTo>
                    <a:pt x="1960" y="1358"/>
                  </a:lnTo>
                  <a:lnTo>
                    <a:pt x="1961" y="1349"/>
                  </a:lnTo>
                  <a:lnTo>
                    <a:pt x="1962" y="1342"/>
                  </a:lnTo>
                  <a:lnTo>
                    <a:pt x="1963" y="1336"/>
                  </a:lnTo>
                  <a:lnTo>
                    <a:pt x="1963" y="1330"/>
                  </a:lnTo>
                  <a:lnTo>
                    <a:pt x="1964" y="1326"/>
                  </a:lnTo>
                  <a:lnTo>
                    <a:pt x="1964" y="1326"/>
                  </a:lnTo>
                  <a:lnTo>
                    <a:pt x="1965" y="1323"/>
                  </a:lnTo>
                  <a:lnTo>
                    <a:pt x="1966" y="1321"/>
                  </a:lnTo>
                  <a:lnTo>
                    <a:pt x="1967" y="1320"/>
                  </a:lnTo>
                  <a:lnTo>
                    <a:pt x="1967" y="1320"/>
                  </a:lnTo>
                  <a:lnTo>
                    <a:pt x="1968" y="1322"/>
                  </a:lnTo>
                  <a:lnTo>
                    <a:pt x="1969" y="1324"/>
                  </a:lnTo>
                  <a:lnTo>
                    <a:pt x="1969" y="1324"/>
                  </a:lnTo>
                  <a:lnTo>
                    <a:pt x="1970" y="1327"/>
                  </a:lnTo>
                  <a:lnTo>
                    <a:pt x="1970" y="1330"/>
                  </a:lnTo>
                  <a:lnTo>
                    <a:pt x="1970" y="1330"/>
                  </a:lnTo>
                  <a:lnTo>
                    <a:pt x="1971" y="1333"/>
                  </a:lnTo>
                  <a:lnTo>
                    <a:pt x="1972" y="1336"/>
                  </a:lnTo>
                  <a:lnTo>
                    <a:pt x="1973" y="1339"/>
                  </a:lnTo>
                  <a:lnTo>
                    <a:pt x="1973" y="1339"/>
                  </a:lnTo>
                  <a:lnTo>
                    <a:pt x="1973" y="1342"/>
                  </a:lnTo>
                  <a:lnTo>
                    <a:pt x="1974" y="1345"/>
                  </a:lnTo>
                  <a:lnTo>
                    <a:pt x="1975" y="1347"/>
                  </a:lnTo>
                  <a:lnTo>
                    <a:pt x="1976" y="1348"/>
                  </a:lnTo>
                  <a:lnTo>
                    <a:pt x="1977" y="1349"/>
                  </a:lnTo>
                  <a:lnTo>
                    <a:pt x="1978" y="1349"/>
                  </a:lnTo>
                  <a:lnTo>
                    <a:pt x="1979" y="1348"/>
                  </a:lnTo>
                  <a:lnTo>
                    <a:pt x="1980" y="1347"/>
                  </a:lnTo>
                  <a:lnTo>
                    <a:pt x="1980" y="1346"/>
                  </a:lnTo>
                  <a:lnTo>
                    <a:pt x="1981" y="1344"/>
                  </a:lnTo>
                  <a:lnTo>
                    <a:pt x="1981" y="1344"/>
                  </a:lnTo>
                  <a:lnTo>
                    <a:pt x="1982" y="1341"/>
                  </a:lnTo>
                  <a:lnTo>
                    <a:pt x="1983" y="1338"/>
                  </a:lnTo>
                  <a:lnTo>
                    <a:pt x="1984" y="1334"/>
                  </a:lnTo>
                  <a:lnTo>
                    <a:pt x="1985" y="1330"/>
                  </a:lnTo>
                  <a:lnTo>
                    <a:pt x="1986" y="1325"/>
                  </a:lnTo>
                  <a:lnTo>
                    <a:pt x="1986" y="1320"/>
                  </a:lnTo>
                  <a:lnTo>
                    <a:pt x="1987" y="1315"/>
                  </a:lnTo>
                  <a:lnTo>
                    <a:pt x="1988" y="1309"/>
                  </a:lnTo>
                  <a:lnTo>
                    <a:pt x="1989" y="1303"/>
                  </a:lnTo>
                  <a:lnTo>
                    <a:pt x="1990" y="1296"/>
                  </a:lnTo>
                  <a:lnTo>
                    <a:pt x="1990" y="1296"/>
                  </a:lnTo>
                  <a:lnTo>
                    <a:pt x="1991" y="1289"/>
                  </a:lnTo>
                  <a:lnTo>
                    <a:pt x="1992" y="1282"/>
                  </a:lnTo>
                  <a:lnTo>
                    <a:pt x="1992" y="1274"/>
                  </a:lnTo>
                  <a:lnTo>
                    <a:pt x="1993" y="1266"/>
                  </a:lnTo>
                  <a:lnTo>
                    <a:pt x="1994" y="1258"/>
                  </a:lnTo>
                  <a:lnTo>
                    <a:pt x="1995" y="1249"/>
                  </a:lnTo>
                  <a:lnTo>
                    <a:pt x="1996" y="1240"/>
                  </a:lnTo>
                  <a:lnTo>
                    <a:pt x="1997" y="1231"/>
                  </a:lnTo>
                  <a:lnTo>
                    <a:pt x="1998" y="1221"/>
                  </a:lnTo>
                  <a:lnTo>
                    <a:pt x="1999" y="1211"/>
                  </a:lnTo>
                  <a:lnTo>
                    <a:pt x="1999" y="1211"/>
                  </a:lnTo>
                  <a:lnTo>
                    <a:pt x="1999" y="1200"/>
                  </a:lnTo>
                  <a:lnTo>
                    <a:pt x="2000" y="1190"/>
                  </a:lnTo>
                  <a:lnTo>
                    <a:pt x="2001" y="1179"/>
                  </a:lnTo>
                  <a:lnTo>
                    <a:pt x="2002" y="1168"/>
                  </a:lnTo>
                  <a:lnTo>
                    <a:pt x="2003" y="1156"/>
                  </a:lnTo>
                  <a:lnTo>
                    <a:pt x="2004" y="1145"/>
                  </a:lnTo>
                  <a:lnTo>
                    <a:pt x="2005" y="1133"/>
                  </a:lnTo>
                  <a:lnTo>
                    <a:pt x="2005" y="1121"/>
                  </a:lnTo>
                  <a:lnTo>
                    <a:pt x="2006" y="1108"/>
                  </a:lnTo>
                  <a:lnTo>
                    <a:pt x="2007" y="1096"/>
                  </a:lnTo>
                  <a:lnTo>
                    <a:pt x="2007" y="1096"/>
                  </a:lnTo>
                  <a:lnTo>
                    <a:pt x="2008" y="1083"/>
                  </a:lnTo>
                  <a:lnTo>
                    <a:pt x="2009" y="1070"/>
                  </a:lnTo>
                  <a:lnTo>
                    <a:pt x="2010" y="1056"/>
                  </a:lnTo>
                  <a:lnTo>
                    <a:pt x="2011" y="1043"/>
                  </a:lnTo>
                  <a:lnTo>
                    <a:pt x="2012" y="1029"/>
                  </a:lnTo>
                  <a:lnTo>
                    <a:pt x="2012" y="1015"/>
                  </a:lnTo>
                  <a:lnTo>
                    <a:pt x="2013" y="1001"/>
                  </a:lnTo>
                  <a:lnTo>
                    <a:pt x="2014" y="987"/>
                  </a:lnTo>
                  <a:lnTo>
                    <a:pt x="2015" y="973"/>
                  </a:lnTo>
                  <a:lnTo>
                    <a:pt x="2016" y="958"/>
                  </a:lnTo>
                  <a:lnTo>
                    <a:pt x="2016" y="958"/>
                  </a:lnTo>
                  <a:lnTo>
                    <a:pt x="2016" y="948"/>
                  </a:lnTo>
                  <a:lnTo>
                    <a:pt x="2017" y="939"/>
                  </a:lnTo>
                  <a:lnTo>
                    <a:pt x="2017" y="939"/>
                  </a:lnTo>
                  <a:lnTo>
                    <a:pt x="2018" y="923"/>
                  </a:lnTo>
                  <a:lnTo>
                    <a:pt x="2019" y="905"/>
                  </a:lnTo>
                  <a:lnTo>
                    <a:pt x="2020" y="884"/>
                  </a:lnTo>
                  <a:lnTo>
                    <a:pt x="2020" y="861"/>
                  </a:lnTo>
                  <a:lnTo>
                    <a:pt x="2021" y="835"/>
                  </a:lnTo>
                  <a:lnTo>
                    <a:pt x="2022" y="806"/>
                  </a:lnTo>
                  <a:lnTo>
                    <a:pt x="2022" y="806"/>
                  </a:lnTo>
                  <a:lnTo>
                    <a:pt x="2023" y="785"/>
                  </a:lnTo>
                  <a:lnTo>
                    <a:pt x="2023" y="764"/>
                  </a:lnTo>
                  <a:lnTo>
                    <a:pt x="2024" y="743"/>
                  </a:lnTo>
                  <a:lnTo>
                    <a:pt x="2024" y="743"/>
                  </a:lnTo>
                  <a:lnTo>
                    <a:pt x="2024" y="725"/>
                  </a:lnTo>
                  <a:lnTo>
                    <a:pt x="2024" y="725"/>
                  </a:lnTo>
                  <a:lnTo>
                    <a:pt x="2025" y="707"/>
                  </a:lnTo>
                  <a:lnTo>
                    <a:pt x="2025" y="690"/>
                  </a:lnTo>
                  <a:lnTo>
                    <a:pt x="2025" y="690"/>
                  </a:lnTo>
                  <a:lnTo>
                    <a:pt x="2026" y="672"/>
                  </a:lnTo>
                  <a:lnTo>
                    <a:pt x="2026" y="655"/>
                  </a:lnTo>
                  <a:lnTo>
                    <a:pt x="2026" y="655"/>
                  </a:lnTo>
                  <a:lnTo>
                    <a:pt x="2027" y="637"/>
                  </a:lnTo>
                  <a:lnTo>
                    <a:pt x="2027" y="619"/>
                  </a:lnTo>
                  <a:lnTo>
                    <a:pt x="2027" y="619"/>
                  </a:lnTo>
                  <a:lnTo>
                    <a:pt x="2028" y="602"/>
                  </a:lnTo>
                  <a:lnTo>
                    <a:pt x="2028" y="602"/>
                  </a:lnTo>
                  <a:lnTo>
                    <a:pt x="2029" y="571"/>
                  </a:lnTo>
                  <a:lnTo>
                    <a:pt x="2030" y="541"/>
                  </a:lnTo>
                  <a:lnTo>
                    <a:pt x="2031" y="510"/>
                  </a:lnTo>
                  <a:lnTo>
                    <a:pt x="2031" y="480"/>
                  </a:lnTo>
                  <a:lnTo>
                    <a:pt x="2032" y="449"/>
                  </a:lnTo>
                  <a:lnTo>
                    <a:pt x="2033" y="419"/>
                  </a:lnTo>
                  <a:lnTo>
                    <a:pt x="2034" y="388"/>
                  </a:lnTo>
                  <a:lnTo>
                    <a:pt x="2035" y="358"/>
                  </a:lnTo>
                  <a:lnTo>
                    <a:pt x="2036" y="327"/>
                  </a:lnTo>
                  <a:lnTo>
                    <a:pt x="2037" y="297"/>
                  </a:lnTo>
                  <a:lnTo>
                    <a:pt x="2038" y="266"/>
                  </a:lnTo>
                  <a:lnTo>
                    <a:pt x="2038" y="266"/>
                  </a:lnTo>
                  <a:lnTo>
                    <a:pt x="2038" y="242"/>
                  </a:lnTo>
                  <a:lnTo>
                    <a:pt x="2039" y="219"/>
                  </a:lnTo>
                  <a:lnTo>
                    <a:pt x="2039" y="219"/>
                  </a:lnTo>
                  <a:lnTo>
                    <a:pt x="2039" y="199"/>
                  </a:lnTo>
                  <a:lnTo>
                    <a:pt x="2039" y="199"/>
                  </a:lnTo>
                  <a:lnTo>
                    <a:pt x="2040" y="180"/>
                  </a:lnTo>
                  <a:lnTo>
                    <a:pt x="2040" y="180"/>
                  </a:lnTo>
                  <a:lnTo>
                    <a:pt x="2041" y="161"/>
                  </a:lnTo>
                  <a:lnTo>
                    <a:pt x="2041" y="161"/>
                  </a:lnTo>
                  <a:lnTo>
                    <a:pt x="2041" y="142"/>
                  </a:lnTo>
                  <a:lnTo>
                    <a:pt x="2041" y="142"/>
                  </a:lnTo>
                  <a:lnTo>
                    <a:pt x="2042" y="117"/>
                  </a:lnTo>
                  <a:lnTo>
                    <a:pt x="2043" y="91"/>
                  </a:lnTo>
                  <a:lnTo>
                    <a:pt x="2043" y="91"/>
                  </a:lnTo>
                  <a:lnTo>
                    <a:pt x="2043" y="64"/>
                  </a:lnTo>
                  <a:lnTo>
                    <a:pt x="2044" y="41"/>
                  </a:lnTo>
                  <a:lnTo>
                    <a:pt x="2045" y="23"/>
                  </a:lnTo>
                  <a:lnTo>
                    <a:pt x="2046" y="10"/>
                  </a:lnTo>
                  <a:lnTo>
                    <a:pt x="2047" y="3"/>
                  </a:lnTo>
                  <a:lnTo>
                    <a:pt x="2048" y="0"/>
                  </a:lnTo>
                  <a:lnTo>
                    <a:pt x="2048" y="0"/>
                  </a:lnTo>
                  <a:lnTo>
                    <a:pt x="2048" y="0"/>
                  </a:lnTo>
                  <a:lnTo>
                    <a:pt x="2049" y="0"/>
                  </a:lnTo>
                  <a:lnTo>
                    <a:pt x="2049" y="0"/>
                  </a:lnTo>
                  <a:lnTo>
                    <a:pt x="2049" y="0"/>
                  </a:lnTo>
                  <a:lnTo>
                    <a:pt x="2050" y="0"/>
                  </a:lnTo>
                  <a:lnTo>
                    <a:pt x="2050" y="0"/>
                  </a:lnTo>
                  <a:lnTo>
                    <a:pt x="2050" y="0"/>
                  </a:lnTo>
                  <a:lnTo>
                    <a:pt x="2050" y="0"/>
                  </a:lnTo>
                  <a:lnTo>
                    <a:pt x="2051" y="0"/>
                  </a:lnTo>
                  <a:lnTo>
                    <a:pt x="2051" y="0"/>
                  </a:lnTo>
                  <a:lnTo>
                    <a:pt x="2052" y="0"/>
                  </a:lnTo>
                  <a:lnTo>
                    <a:pt x="2052" y="0"/>
                  </a:lnTo>
                  <a:lnTo>
                    <a:pt x="2052" y="0"/>
                  </a:lnTo>
                  <a:lnTo>
                    <a:pt x="2052" y="0"/>
                  </a:lnTo>
                  <a:lnTo>
                    <a:pt x="2052" y="0"/>
                  </a:lnTo>
                  <a:lnTo>
                    <a:pt x="2052" y="0"/>
                  </a:lnTo>
                  <a:lnTo>
                    <a:pt x="2053" y="0"/>
                  </a:lnTo>
                  <a:lnTo>
                    <a:pt x="2053" y="0"/>
                  </a:lnTo>
                  <a:lnTo>
                    <a:pt x="2053" y="0"/>
                  </a:lnTo>
                  <a:lnTo>
                    <a:pt x="2053" y="0"/>
                  </a:lnTo>
                  <a:lnTo>
                    <a:pt x="2054" y="0"/>
                  </a:lnTo>
                  <a:lnTo>
                    <a:pt x="2054" y="0"/>
                  </a:lnTo>
                  <a:lnTo>
                    <a:pt x="2054" y="0"/>
                  </a:lnTo>
                  <a:lnTo>
                    <a:pt x="2054" y="0"/>
                  </a:lnTo>
                  <a:lnTo>
                    <a:pt x="2055" y="0"/>
                  </a:lnTo>
                  <a:lnTo>
                    <a:pt x="2056" y="0"/>
                  </a:lnTo>
                  <a:lnTo>
                    <a:pt x="2056" y="0"/>
                  </a:lnTo>
                  <a:lnTo>
                    <a:pt x="2056" y="0"/>
                  </a:lnTo>
                  <a:lnTo>
                    <a:pt x="2057" y="3"/>
                  </a:lnTo>
                  <a:lnTo>
                    <a:pt x="2058" y="10"/>
                  </a:lnTo>
                  <a:lnTo>
                    <a:pt x="2059" y="23"/>
                  </a:lnTo>
                  <a:lnTo>
                    <a:pt x="2060" y="41"/>
                  </a:lnTo>
                  <a:lnTo>
                    <a:pt x="2060" y="63"/>
                  </a:lnTo>
                  <a:lnTo>
                    <a:pt x="2061" y="91"/>
                  </a:lnTo>
                  <a:lnTo>
                    <a:pt x="2061" y="91"/>
                  </a:lnTo>
                  <a:lnTo>
                    <a:pt x="2062" y="115"/>
                  </a:lnTo>
                  <a:lnTo>
                    <a:pt x="2063" y="138"/>
                  </a:lnTo>
                  <a:lnTo>
                    <a:pt x="2063" y="138"/>
                  </a:lnTo>
                  <a:lnTo>
                    <a:pt x="2063" y="169"/>
                  </a:lnTo>
                  <a:lnTo>
                    <a:pt x="2064" y="200"/>
                  </a:lnTo>
                  <a:lnTo>
                    <a:pt x="2065" y="231"/>
                  </a:lnTo>
                  <a:lnTo>
                    <a:pt x="2066" y="262"/>
                  </a:lnTo>
                  <a:lnTo>
                    <a:pt x="2067" y="293"/>
                  </a:lnTo>
                  <a:lnTo>
                    <a:pt x="2068" y="323"/>
                  </a:lnTo>
                  <a:lnTo>
                    <a:pt x="2069" y="354"/>
                  </a:lnTo>
                  <a:lnTo>
                    <a:pt x="2070" y="385"/>
                  </a:lnTo>
                  <a:lnTo>
                    <a:pt x="2071" y="416"/>
                  </a:lnTo>
                  <a:lnTo>
                    <a:pt x="2071" y="447"/>
                  </a:lnTo>
                  <a:lnTo>
                    <a:pt x="2072" y="478"/>
                  </a:lnTo>
                  <a:lnTo>
                    <a:pt x="2073" y="508"/>
                  </a:lnTo>
                  <a:lnTo>
                    <a:pt x="2074" y="539"/>
                  </a:lnTo>
                  <a:lnTo>
                    <a:pt x="2075" y="570"/>
                  </a:lnTo>
                  <a:lnTo>
                    <a:pt x="2076" y="601"/>
                  </a:lnTo>
                  <a:lnTo>
                    <a:pt x="2076" y="601"/>
                  </a:lnTo>
                  <a:lnTo>
                    <a:pt x="2076" y="619"/>
                  </a:lnTo>
                  <a:lnTo>
                    <a:pt x="2076" y="619"/>
                  </a:lnTo>
                  <a:lnTo>
                    <a:pt x="2077" y="636"/>
                  </a:lnTo>
                  <a:lnTo>
                    <a:pt x="2077" y="654"/>
                  </a:lnTo>
                  <a:lnTo>
                    <a:pt x="2077" y="654"/>
                  </a:lnTo>
                  <a:lnTo>
                    <a:pt x="2078" y="671"/>
                  </a:lnTo>
                  <a:lnTo>
                    <a:pt x="2078" y="689"/>
                  </a:lnTo>
                  <a:lnTo>
                    <a:pt x="2078" y="689"/>
                  </a:lnTo>
                  <a:lnTo>
                    <a:pt x="2079" y="707"/>
                  </a:lnTo>
                  <a:lnTo>
                    <a:pt x="2079" y="724"/>
                  </a:lnTo>
                  <a:lnTo>
                    <a:pt x="2079" y="724"/>
                  </a:lnTo>
                  <a:lnTo>
                    <a:pt x="2080" y="742"/>
                  </a:lnTo>
                  <a:lnTo>
                    <a:pt x="2080" y="742"/>
                  </a:lnTo>
                  <a:lnTo>
                    <a:pt x="2080" y="763"/>
                  </a:lnTo>
                  <a:lnTo>
                    <a:pt x="2081" y="784"/>
                  </a:lnTo>
                  <a:lnTo>
                    <a:pt x="2082" y="806"/>
                  </a:lnTo>
                  <a:lnTo>
                    <a:pt x="2082" y="806"/>
                  </a:lnTo>
                  <a:lnTo>
                    <a:pt x="2082" y="832"/>
                  </a:lnTo>
                  <a:lnTo>
                    <a:pt x="2083" y="856"/>
                  </a:lnTo>
                  <a:lnTo>
                    <a:pt x="2084" y="879"/>
                  </a:lnTo>
                  <a:lnTo>
                    <a:pt x="2085" y="899"/>
                  </a:lnTo>
                  <a:lnTo>
                    <a:pt x="2086" y="918"/>
                  </a:lnTo>
                  <a:lnTo>
                    <a:pt x="2086" y="918"/>
                  </a:lnTo>
                  <a:lnTo>
                    <a:pt x="2086" y="931"/>
                  </a:lnTo>
                  <a:lnTo>
                    <a:pt x="2087" y="944"/>
                  </a:lnTo>
                  <a:lnTo>
                    <a:pt x="2087" y="944"/>
                  </a:lnTo>
                  <a:lnTo>
                    <a:pt x="2088" y="963"/>
                  </a:lnTo>
                  <a:lnTo>
                    <a:pt x="2088" y="983"/>
                  </a:lnTo>
                  <a:lnTo>
                    <a:pt x="2089" y="1002"/>
                  </a:lnTo>
                  <a:lnTo>
                    <a:pt x="2090" y="1021"/>
                  </a:lnTo>
                  <a:lnTo>
                    <a:pt x="2091" y="1040"/>
                  </a:lnTo>
                  <a:lnTo>
                    <a:pt x="2092" y="1058"/>
                  </a:lnTo>
                  <a:lnTo>
                    <a:pt x="2093" y="1077"/>
                  </a:lnTo>
                  <a:lnTo>
                    <a:pt x="2094" y="1095"/>
                  </a:lnTo>
                  <a:lnTo>
                    <a:pt x="2094" y="1113"/>
                  </a:lnTo>
                  <a:lnTo>
                    <a:pt x="2095" y="1131"/>
                  </a:lnTo>
                  <a:lnTo>
                    <a:pt x="2095" y="1131"/>
                  </a:lnTo>
                  <a:lnTo>
                    <a:pt x="2096" y="1148"/>
                  </a:lnTo>
                  <a:lnTo>
                    <a:pt x="2097" y="1166"/>
                  </a:lnTo>
                  <a:lnTo>
                    <a:pt x="2098" y="1183"/>
                  </a:lnTo>
                  <a:lnTo>
                    <a:pt x="2099" y="1199"/>
                  </a:lnTo>
                  <a:lnTo>
                    <a:pt x="2100" y="1216"/>
                  </a:lnTo>
                  <a:lnTo>
                    <a:pt x="2101" y="1232"/>
                  </a:lnTo>
                  <a:lnTo>
                    <a:pt x="2101" y="1248"/>
                  </a:lnTo>
                  <a:lnTo>
                    <a:pt x="2102" y="1264"/>
                  </a:lnTo>
                  <a:lnTo>
                    <a:pt x="2103" y="1280"/>
                  </a:lnTo>
                  <a:lnTo>
                    <a:pt x="2104" y="1295"/>
                  </a:lnTo>
                  <a:lnTo>
                    <a:pt x="2104" y="1295"/>
                  </a:lnTo>
                  <a:lnTo>
                    <a:pt x="2105" y="1310"/>
                  </a:lnTo>
                  <a:lnTo>
                    <a:pt x="2106" y="1324"/>
                  </a:lnTo>
                  <a:lnTo>
                    <a:pt x="2107" y="1339"/>
                  </a:lnTo>
                  <a:lnTo>
                    <a:pt x="2107" y="1353"/>
                  </a:lnTo>
                  <a:lnTo>
                    <a:pt x="2108" y="1366"/>
                  </a:lnTo>
                  <a:lnTo>
                    <a:pt x="2109" y="1379"/>
                  </a:lnTo>
                  <a:lnTo>
                    <a:pt x="2110" y="1392"/>
                  </a:lnTo>
                  <a:lnTo>
                    <a:pt x="2111" y="1405"/>
                  </a:lnTo>
                  <a:lnTo>
                    <a:pt x="2112" y="1417"/>
                  </a:lnTo>
                  <a:lnTo>
                    <a:pt x="2113" y="1429"/>
                  </a:lnTo>
                  <a:lnTo>
                    <a:pt x="2113" y="1429"/>
                  </a:lnTo>
                  <a:lnTo>
                    <a:pt x="2114" y="1441"/>
                  </a:lnTo>
                  <a:lnTo>
                    <a:pt x="2114" y="1452"/>
                  </a:lnTo>
                  <a:lnTo>
                    <a:pt x="2115" y="1463"/>
                  </a:lnTo>
                  <a:lnTo>
                    <a:pt x="2116" y="1473"/>
                  </a:lnTo>
                  <a:lnTo>
                    <a:pt x="2117" y="1483"/>
                  </a:lnTo>
                  <a:lnTo>
                    <a:pt x="2118" y="1492"/>
                  </a:lnTo>
                  <a:lnTo>
                    <a:pt x="2119" y="1501"/>
                  </a:lnTo>
                  <a:lnTo>
                    <a:pt x="2120" y="1510"/>
                  </a:lnTo>
                  <a:lnTo>
                    <a:pt x="2120" y="1518"/>
                  </a:lnTo>
                  <a:lnTo>
                    <a:pt x="2121" y="1525"/>
                  </a:lnTo>
                  <a:lnTo>
                    <a:pt x="2121" y="1525"/>
                  </a:lnTo>
                  <a:lnTo>
                    <a:pt x="2122" y="1533"/>
                  </a:lnTo>
                  <a:lnTo>
                    <a:pt x="2123" y="1539"/>
                  </a:lnTo>
                  <a:lnTo>
                    <a:pt x="2124" y="1544"/>
                  </a:lnTo>
                  <a:lnTo>
                    <a:pt x="2125" y="1549"/>
                  </a:lnTo>
                  <a:lnTo>
                    <a:pt x="2126" y="1553"/>
                  </a:lnTo>
                  <a:lnTo>
                    <a:pt x="2127" y="1557"/>
                  </a:lnTo>
                  <a:lnTo>
                    <a:pt x="2127" y="1559"/>
                  </a:lnTo>
                  <a:lnTo>
                    <a:pt x="2128" y="1561"/>
                  </a:lnTo>
                  <a:lnTo>
                    <a:pt x="2129" y="1562"/>
                  </a:lnTo>
                  <a:lnTo>
                    <a:pt x="2130" y="1563"/>
                  </a:lnTo>
                  <a:lnTo>
                    <a:pt x="2130" y="1563"/>
                  </a:lnTo>
                  <a:lnTo>
                    <a:pt x="2131" y="1563"/>
                  </a:lnTo>
                  <a:lnTo>
                    <a:pt x="2131" y="1563"/>
                  </a:lnTo>
                  <a:lnTo>
                    <a:pt x="2131" y="1563"/>
                  </a:lnTo>
                  <a:lnTo>
                    <a:pt x="2132" y="1563"/>
                  </a:lnTo>
                  <a:lnTo>
                    <a:pt x="2133" y="1563"/>
                  </a:lnTo>
                  <a:lnTo>
                    <a:pt x="2134" y="1563"/>
                  </a:lnTo>
                  <a:lnTo>
                    <a:pt x="2135" y="1563"/>
                  </a:lnTo>
                  <a:lnTo>
                    <a:pt x="2135" y="1563"/>
                  </a:lnTo>
                  <a:lnTo>
                    <a:pt x="2136" y="1563"/>
                  </a:lnTo>
                  <a:lnTo>
                    <a:pt x="2136" y="1563"/>
                  </a:lnTo>
                  <a:lnTo>
                    <a:pt x="2137" y="1563"/>
                  </a:lnTo>
                  <a:lnTo>
                    <a:pt x="2138" y="1563"/>
                  </a:lnTo>
                  <a:lnTo>
                    <a:pt x="2139" y="1563"/>
                  </a:lnTo>
                  <a:lnTo>
                    <a:pt x="2139" y="1563"/>
                  </a:lnTo>
                  <a:lnTo>
                    <a:pt x="2140" y="1563"/>
                  </a:lnTo>
                  <a:lnTo>
                    <a:pt x="2141" y="1563"/>
                  </a:lnTo>
                  <a:lnTo>
                    <a:pt x="2142" y="1563"/>
                  </a:lnTo>
                  <a:lnTo>
                    <a:pt x="2142" y="1563"/>
                  </a:lnTo>
                  <a:lnTo>
                    <a:pt x="2142" y="1563"/>
                  </a:lnTo>
                  <a:lnTo>
                    <a:pt x="2142" y="1563"/>
                  </a:lnTo>
                  <a:lnTo>
                    <a:pt x="2143" y="1563"/>
                  </a:lnTo>
                  <a:lnTo>
                    <a:pt x="2143" y="1563"/>
                  </a:lnTo>
                  <a:lnTo>
                    <a:pt x="2143" y="1563"/>
                  </a:lnTo>
                  <a:lnTo>
                    <a:pt x="2143" y="1563"/>
                  </a:lnTo>
                  <a:lnTo>
                    <a:pt x="2144" y="1563"/>
                  </a:lnTo>
                  <a:lnTo>
                    <a:pt x="2144" y="1563"/>
                  </a:lnTo>
                  <a:lnTo>
                    <a:pt x="2144" y="1563"/>
                  </a:lnTo>
                  <a:lnTo>
                    <a:pt x="2144" y="1563"/>
                  </a:lnTo>
                  <a:lnTo>
                    <a:pt x="2145" y="1563"/>
                  </a:lnTo>
                  <a:lnTo>
                    <a:pt x="2146" y="1563"/>
                  </a:lnTo>
                  <a:lnTo>
                    <a:pt x="2146" y="1563"/>
                  </a:lnTo>
                  <a:lnTo>
                    <a:pt x="2147" y="1563"/>
                  </a:lnTo>
                  <a:lnTo>
                    <a:pt x="2147" y="1563"/>
                  </a:lnTo>
                  <a:lnTo>
                    <a:pt x="2148" y="1563"/>
                  </a:lnTo>
                  <a:lnTo>
                    <a:pt x="2148" y="1563"/>
                  </a:lnTo>
                  <a:lnTo>
                    <a:pt x="2149" y="1563"/>
                  </a:lnTo>
                  <a:lnTo>
                    <a:pt x="2150" y="1563"/>
                  </a:lnTo>
                  <a:lnTo>
                    <a:pt x="2151" y="1563"/>
                  </a:lnTo>
                  <a:lnTo>
                    <a:pt x="2152" y="1563"/>
                  </a:lnTo>
                  <a:lnTo>
                    <a:pt x="2152" y="1563"/>
                  </a:lnTo>
                  <a:lnTo>
                    <a:pt x="2153" y="1563"/>
                  </a:lnTo>
                  <a:lnTo>
                    <a:pt x="2154" y="1563"/>
                  </a:lnTo>
                  <a:lnTo>
                    <a:pt x="2154" y="1563"/>
                  </a:lnTo>
                  <a:lnTo>
                    <a:pt x="2155" y="1563"/>
                  </a:lnTo>
                  <a:lnTo>
                    <a:pt x="2155" y="1563"/>
                  </a:lnTo>
                  <a:lnTo>
                    <a:pt x="2155" y="1563"/>
                  </a:lnTo>
                  <a:lnTo>
                    <a:pt x="2156" y="1563"/>
                  </a:lnTo>
                  <a:lnTo>
                    <a:pt x="2157" y="1563"/>
                  </a:lnTo>
                  <a:lnTo>
                    <a:pt x="2158" y="1563"/>
                  </a:lnTo>
                  <a:lnTo>
                    <a:pt x="2159" y="1563"/>
                  </a:lnTo>
                  <a:lnTo>
                    <a:pt x="2160" y="1563"/>
                  </a:lnTo>
                  <a:lnTo>
                    <a:pt x="2161" y="1563"/>
                  </a:lnTo>
                  <a:lnTo>
                    <a:pt x="2161" y="1563"/>
                  </a:lnTo>
                  <a:lnTo>
                    <a:pt x="2162" y="1563"/>
                  </a:lnTo>
                  <a:lnTo>
                    <a:pt x="2163" y="1563"/>
                  </a:lnTo>
                  <a:lnTo>
                    <a:pt x="2164" y="1563"/>
                  </a:lnTo>
                  <a:lnTo>
                    <a:pt x="2165" y="1563"/>
                  </a:lnTo>
                  <a:lnTo>
                    <a:pt x="2166" y="1563"/>
                  </a:lnTo>
                  <a:lnTo>
                    <a:pt x="2167" y="1563"/>
                  </a:lnTo>
                  <a:lnTo>
                    <a:pt x="2168" y="1563"/>
                  </a:lnTo>
                  <a:lnTo>
                    <a:pt x="2168" y="1563"/>
                  </a:lnTo>
                  <a:lnTo>
                    <a:pt x="2169" y="1563"/>
                  </a:lnTo>
                  <a:lnTo>
                    <a:pt x="2170" y="1563"/>
                  </a:lnTo>
                  <a:lnTo>
                    <a:pt x="2171" y="1563"/>
                  </a:lnTo>
                  <a:lnTo>
                    <a:pt x="2172" y="1563"/>
                  </a:lnTo>
                  <a:lnTo>
                    <a:pt x="2173" y="1563"/>
                  </a:lnTo>
                  <a:lnTo>
                    <a:pt x="2174" y="1563"/>
                  </a:lnTo>
                  <a:lnTo>
                    <a:pt x="2175" y="1563"/>
                  </a:lnTo>
                  <a:lnTo>
                    <a:pt x="2175" y="1563"/>
                  </a:lnTo>
                  <a:lnTo>
                    <a:pt x="2176" y="1563"/>
                  </a:lnTo>
                  <a:lnTo>
                    <a:pt x="2177" y="1563"/>
                  </a:lnTo>
                  <a:lnTo>
                    <a:pt x="2178" y="1563"/>
                  </a:lnTo>
                  <a:lnTo>
                    <a:pt x="2179" y="1563"/>
                  </a:lnTo>
                  <a:lnTo>
                    <a:pt x="2180" y="1563"/>
                  </a:lnTo>
                  <a:lnTo>
                    <a:pt x="2181" y="1563"/>
                  </a:lnTo>
                  <a:lnTo>
                    <a:pt x="2182" y="1563"/>
                  </a:lnTo>
                  <a:lnTo>
                    <a:pt x="2183" y="1563"/>
                  </a:lnTo>
                  <a:lnTo>
                    <a:pt x="2183" y="1563"/>
                  </a:lnTo>
                  <a:lnTo>
                    <a:pt x="2184" y="1563"/>
                  </a:lnTo>
                  <a:lnTo>
                    <a:pt x="2185" y="1563"/>
                  </a:lnTo>
                  <a:lnTo>
                    <a:pt x="2186" y="1563"/>
                  </a:lnTo>
                  <a:lnTo>
                    <a:pt x="2187" y="1563"/>
                  </a:lnTo>
                  <a:lnTo>
                    <a:pt x="2188" y="1563"/>
                  </a:lnTo>
                  <a:lnTo>
                    <a:pt x="2189" y="1563"/>
                  </a:lnTo>
                  <a:lnTo>
                    <a:pt x="2190" y="1563"/>
                  </a:lnTo>
                  <a:lnTo>
                    <a:pt x="2190" y="1563"/>
                  </a:lnTo>
                  <a:lnTo>
                    <a:pt x="2191" y="1563"/>
                  </a:lnTo>
                  <a:lnTo>
                    <a:pt x="2192" y="1563"/>
                  </a:lnTo>
                  <a:lnTo>
                    <a:pt x="2193" y="1563"/>
                  </a:lnTo>
                  <a:lnTo>
                    <a:pt x="2194" y="1563"/>
                  </a:lnTo>
                  <a:lnTo>
                    <a:pt x="2195" y="1563"/>
                  </a:lnTo>
                  <a:lnTo>
                    <a:pt x="2196" y="1563"/>
                  </a:lnTo>
                  <a:lnTo>
                    <a:pt x="2197" y="1563"/>
                  </a:lnTo>
                  <a:lnTo>
                    <a:pt x="2197" y="1563"/>
                  </a:lnTo>
                  <a:lnTo>
                    <a:pt x="2198" y="1563"/>
                  </a:lnTo>
                  <a:lnTo>
                    <a:pt x="2199" y="1563"/>
                  </a:lnTo>
                  <a:lnTo>
                    <a:pt x="2200" y="1563"/>
                  </a:lnTo>
                  <a:lnTo>
                    <a:pt x="2201" y="1563"/>
                  </a:lnTo>
                  <a:lnTo>
                    <a:pt x="2202" y="1563"/>
                  </a:lnTo>
                  <a:lnTo>
                    <a:pt x="2203" y="1563"/>
                  </a:lnTo>
                  <a:lnTo>
                    <a:pt x="2204" y="1563"/>
                  </a:lnTo>
                  <a:lnTo>
                    <a:pt x="2205" y="1563"/>
                  </a:lnTo>
                  <a:lnTo>
                    <a:pt x="2205" y="1563"/>
                  </a:lnTo>
                  <a:lnTo>
                    <a:pt x="2206" y="1563"/>
                  </a:lnTo>
                  <a:lnTo>
                    <a:pt x="2207" y="1563"/>
                  </a:lnTo>
                  <a:lnTo>
                    <a:pt x="2208" y="1563"/>
                  </a:lnTo>
                  <a:lnTo>
                    <a:pt x="2209" y="1563"/>
                  </a:lnTo>
                  <a:lnTo>
                    <a:pt x="2210" y="1563"/>
                  </a:lnTo>
                  <a:lnTo>
                    <a:pt x="2211" y="1563"/>
                  </a:lnTo>
                  <a:lnTo>
                    <a:pt x="2212" y="1563"/>
                  </a:lnTo>
                  <a:lnTo>
                    <a:pt x="2212" y="1563"/>
                  </a:lnTo>
                  <a:lnTo>
                    <a:pt x="2213" y="1563"/>
                  </a:lnTo>
                  <a:lnTo>
                    <a:pt x="2214" y="1563"/>
                  </a:lnTo>
                  <a:lnTo>
                    <a:pt x="2215" y="1563"/>
                  </a:lnTo>
                  <a:lnTo>
                    <a:pt x="2216" y="1563"/>
                  </a:lnTo>
                  <a:lnTo>
                    <a:pt x="2217" y="1563"/>
                  </a:lnTo>
                  <a:lnTo>
                    <a:pt x="2218" y="1563"/>
                  </a:lnTo>
                  <a:lnTo>
                    <a:pt x="2219" y="1563"/>
                  </a:lnTo>
                  <a:lnTo>
                    <a:pt x="2219" y="1563"/>
                  </a:lnTo>
                  <a:lnTo>
                    <a:pt x="2219" y="1563"/>
                  </a:lnTo>
                  <a:lnTo>
                    <a:pt x="2220" y="1563"/>
                  </a:lnTo>
                  <a:lnTo>
                    <a:pt x="2221" y="1563"/>
                  </a:lnTo>
                  <a:lnTo>
                    <a:pt x="2222" y="1563"/>
                  </a:lnTo>
                  <a:lnTo>
                    <a:pt x="2223" y="1563"/>
                  </a:lnTo>
                  <a:lnTo>
                    <a:pt x="2224" y="1563"/>
                  </a:lnTo>
                  <a:lnTo>
                    <a:pt x="2225" y="1563"/>
                  </a:lnTo>
                  <a:lnTo>
                    <a:pt x="2226" y="1563"/>
                  </a:lnTo>
                  <a:lnTo>
                    <a:pt x="2226" y="1563"/>
                  </a:lnTo>
                  <a:lnTo>
                    <a:pt x="2227" y="1563"/>
                  </a:lnTo>
                  <a:lnTo>
                    <a:pt x="2228" y="1563"/>
                  </a:lnTo>
                  <a:lnTo>
                    <a:pt x="2229" y="1563"/>
                  </a:lnTo>
                  <a:lnTo>
                    <a:pt x="2230" y="1563"/>
                  </a:lnTo>
                  <a:lnTo>
                    <a:pt x="2231" y="1563"/>
                  </a:lnTo>
                  <a:lnTo>
                    <a:pt x="2232" y="1563"/>
                  </a:lnTo>
                  <a:lnTo>
                    <a:pt x="2233" y="1563"/>
                  </a:lnTo>
                  <a:lnTo>
                    <a:pt x="2234" y="1563"/>
                  </a:lnTo>
                  <a:lnTo>
                    <a:pt x="2234" y="1563"/>
                  </a:lnTo>
                  <a:lnTo>
                    <a:pt x="2235" y="1563"/>
                  </a:lnTo>
                  <a:lnTo>
                    <a:pt x="2236" y="1563"/>
                  </a:lnTo>
                  <a:lnTo>
                    <a:pt x="2237" y="1563"/>
                  </a:lnTo>
                  <a:lnTo>
                    <a:pt x="2238" y="1563"/>
                  </a:lnTo>
                  <a:lnTo>
                    <a:pt x="2239" y="1563"/>
                  </a:lnTo>
                  <a:lnTo>
                    <a:pt x="2240" y="1563"/>
                  </a:lnTo>
                  <a:lnTo>
                    <a:pt x="2241" y="1563"/>
                  </a:lnTo>
                  <a:lnTo>
                    <a:pt x="2241" y="1563"/>
                  </a:lnTo>
                  <a:lnTo>
                    <a:pt x="2242" y="1563"/>
                  </a:lnTo>
                  <a:lnTo>
                    <a:pt x="2243" y="1563"/>
                  </a:lnTo>
                  <a:lnTo>
                    <a:pt x="2244" y="1563"/>
                  </a:lnTo>
                  <a:lnTo>
                    <a:pt x="2245" y="1563"/>
                  </a:lnTo>
                  <a:lnTo>
                    <a:pt x="2246" y="1563"/>
                  </a:lnTo>
                  <a:lnTo>
                    <a:pt x="2247" y="1563"/>
                  </a:lnTo>
                  <a:lnTo>
                    <a:pt x="2248" y="1563"/>
                  </a:lnTo>
                  <a:lnTo>
                    <a:pt x="2248" y="1563"/>
                  </a:lnTo>
                  <a:lnTo>
                    <a:pt x="2249" y="1563"/>
                  </a:lnTo>
                  <a:lnTo>
                    <a:pt x="2250" y="1563"/>
                  </a:lnTo>
                  <a:lnTo>
                    <a:pt x="2251" y="1563"/>
                  </a:lnTo>
                  <a:lnTo>
                    <a:pt x="2252" y="1563"/>
                  </a:lnTo>
                  <a:lnTo>
                    <a:pt x="2253" y="1563"/>
                  </a:lnTo>
                  <a:lnTo>
                    <a:pt x="2254" y="1563"/>
                  </a:lnTo>
                  <a:lnTo>
                    <a:pt x="2255" y="1563"/>
                  </a:lnTo>
                  <a:lnTo>
                    <a:pt x="2256" y="1563"/>
                  </a:lnTo>
                  <a:lnTo>
                    <a:pt x="2256" y="1563"/>
                  </a:lnTo>
                  <a:lnTo>
                    <a:pt x="2257" y="1563"/>
                  </a:lnTo>
                  <a:lnTo>
                    <a:pt x="2258" y="1563"/>
                  </a:lnTo>
                  <a:lnTo>
                    <a:pt x="2259" y="1563"/>
                  </a:lnTo>
                  <a:lnTo>
                    <a:pt x="2260" y="1563"/>
                  </a:lnTo>
                  <a:lnTo>
                    <a:pt x="2261" y="1563"/>
                  </a:lnTo>
                  <a:lnTo>
                    <a:pt x="2262" y="1563"/>
                  </a:lnTo>
                  <a:lnTo>
                    <a:pt x="2263" y="1563"/>
                  </a:lnTo>
                  <a:lnTo>
                    <a:pt x="2263" y="1563"/>
                  </a:lnTo>
                  <a:lnTo>
                    <a:pt x="2264" y="1563"/>
                  </a:lnTo>
                  <a:lnTo>
                    <a:pt x="2265" y="1563"/>
                  </a:lnTo>
                  <a:lnTo>
                    <a:pt x="2266" y="1563"/>
                  </a:lnTo>
                  <a:lnTo>
                    <a:pt x="2267" y="1563"/>
                  </a:lnTo>
                  <a:lnTo>
                    <a:pt x="2268" y="1563"/>
                  </a:lnTo>
                  <a:lnTo>
                    <a:pt x="2269" y="1563"/>
                  </a:lnTo>
                  <a:lnTo>
                    <a:pt x="2270" y="1563"/>
                  </a:lnTo>
                  <a:lnTo>
                    <a:pt x="2270" y="1563"/>
                  </a:lnTo>
                  <a:lnTo>
                    <a:pt x="2271" y="1563"/>
                  </a:lnTo>
                  <a:lnTo>
                    <a:pt x="2272" y="1563"/>
                  </a:lnTo>
                  <a:lnTo>
                    <a:pt x="2273" y="1563"/>
                  </a:lnTo>
                  <a:lnTo>
                    <a:pt x="2274" y="1563"/>
                  </a:lnTo>
                  <a:lnTo>
                    <a:pt x="2275" y="1563"/>
                  </a:lnTo>
                  <a:lnTo>
                    <a:pt x="2276" y="1563"/>
                  </a:lnTo>
                  <a:lnTo>
                    <a:pt x="2277" y="1563"/>
                  </a:lnTo>
                  <a:lnTo>
                    <a:pt x="2277" y="1563"/>
                  </a:lnTo>
                  <a:lnTo>
                    <a:pt x="2278" y="1563"/>
                  </a:lnTo>
                  <a:lnTo>
                    <a:pt x="2279" y="1563"/>
                  </a:lnTo>
                  <a:lnTo>
                    <a:pt x="2280" y="1563"/>
                  </a:lnTo>
                  <a:lnTo>
                    <a:pt x="2281" y="1563"/>
                  </a:lnTo>
                  <a:lnTo>
                    <a:pt x="2282" y="1563"/>
                  </a:lnTo>
                  <a:lnTo>
                    <a:pt x="2283" y="1563"/>
                  </a:lnTo>
                  <a:lnTo>
                    <a:pt x="2284" y="1563"/>
                  </a:lnTo>
                  <a:lnTo>
                    <a:pt x="2284" y="1563"/>
                  </a:lnTo>
                  <a:lnTo>
                    <a:pt x="2284" y="1563"/>
                  </a:lnTo>
                  <a:lnTo>
                    <a:pt x="2285" y="1563"/>
                  </a:lnTo>
                  <a:lnTo>
                    <a:pt x="2285" y="1563"/>
                  </a:lnTo>
                  <a:lnTo>
                    <a:pt x="2286" y="1563"/>
                  </a:lnTo>
                  <a:lnTo>
                    <a:pt x="2286" y="1563"/>
                  </a:lnTo>
                  <a:lnTo>
                    <a:pt x="2287" y="1563"/>
                  </a:lnTo>
                  <a:lnTo>
                    <a:pt x="2288" y="1563"/>
                  </a:lnTo>
                  <a:lnTo>
                    <a:pt x="2289" y="1563"/>
                  </a:lnTo>
                  <a:lnTo>
                    <a:pt x="2290" y="1563"/>
                  </a:lnTo>
                  <a:lnTo>
                    <a:pt x="2290" y="1563"/>
                  </a:lnTo>
                  <a:lnTo>
                    <a:pt x="2291" y="1563"/>
                  </a:lnTo>
                  <a:lnTo>
                    <a:pt x="2292" y="1563"/>
                  </a:lnTo>
                  <a:lnTo>
                    <a:pt x="2292" y="1563"/>
                  </a:lnTo>
                  <a:lnTo>
                    <a:pt x="2293" y="1563"/>
                  </a:lnTo>
                  <a:lnTo>
                    <a:pt x="2293" y="1563"/>
                  </a:lnTo>
                  <a:lnTo>
                    <a:pt x="2294" y="1563"/>
                  </a:lnTo>
                  <a:lnTo>
                    <a:pt x="2295" y="1563"/>
                  </a:lnTo>
                  <a:lnTo>
                    <a:pt x="2295" y="1563"/>
                  </a:lnTo>
                  <a:lnTo>
                    <a:pt x="2295" y="1563"/>
                  </a:lnTo>
                  <a:lnTo>
                    <a:pt x="2295" y="1563"/>
                  </a:lnTo>
                  <a:lnTo>
                    <a:pt x="2296" y="1563"/>
                  </a:lnTo>
                  <a:lnTo>
                    <a:pt x="2296" y="1563"/>
                  </a:lnTo>
                  <a:lnTo>
                    <a:pt x="2296" y="1563"/>
                  </a:lnTo>
                  <a:lnTo>
                    <a:pt x="2296" y="1563"/>
                  </a:lnTo>
                  <a:lnTo>
                    <a:pt x="2297" y="1563"/>
                  </a:lnTo>
                  <a:lnTo>
                    <a:pt x="2297" y="1563"/>
                  </a:lnTo>
                  <a:lnTo>
                    <a:pt x="2297" y="1563"/>
                  </a:lnTo>
                  <a:lnTo>
                    <a:pt x="2297" y="1563"/>
                  </a:lnTo>
                  <a:lnTo>
                    <a:pt x="2298" y="1563"/>
                  </a:lnTo>
                  <a:lnTo>
                    <a:pt x="2299" y="1563"/>
                  </a:lnTo>
                  <a:lnTo>
                    <a:pt x="2299" y="1563"/>
                  </a:lnTo>
                  <a:lnTo>
                    <a:pt x="2300" y="1563"/>
                  </a:lnTo>
                  <a:lnTo>
                    <a:pt x="2301" y="1563"/>
                  </a:lnTo>
                  <a:lnTo>
                    <a:pt x="2302" y="1563"/>
                  </a:lnTo>
                  <a:lnTo>
                    <a:pt x="2303" y="1563"/>
                  </a:lnTo>
                  <a:lnTo>
                    <a:pt x="2303" y="1563"/>
                  </a:lnTo>
                  <a:lnTo>
                    <a:pt x="2304" y="1563"/>
                  </a:lnTo>
                  <a:lnTo>
                    <a:pt x="2304" y="1563"/>
                  </a:lnTo>
                  <a:lnTo>
                    <a:pt x="2305" y="1563"/>
                  </a:lnTo>
                  <a:lnTo>
                    <a:pt x="2306" y="1563"/>
                  </a:lnTo>
                  <a:lnTo>
                    <a:pt x="2307" y="1563"/>
                  </a:lnTo>
                  <a:lnTo>
                    <a:pt x="2308" y="1563"/>
                  </a:lnTo>
                  <a:lnTo>
                    <a:pt x="2308" y="1563"/>
                  </a:lnTo>
                  <a:lnTo>
                    <a:pt x="2308" y="1563"/>
                  </a:lnTo>
                  <a:lnTo>
                    <a:pt x="2309" y="1563"/>
                  </a:lnTo>
                  <a:lnTo>
                    <a:pt x="2309" y="1563"/>
                  </a:lnTo>
                  <a:lnTo>
                    <a:pt x="2310" y="1562"/>
                  </a:lnTo>
                  <a:lnTo>
                    <a:pt x="2311" y="1561"/>
                  </a:lnTo>
                  <a:lnTo>
                    <a:pt x="2312" y="1559"/>
                  </a:lnTo>
                  <a:lnTo>
                    <a:pt x="2312" y="1557"/>
                  </a:lnTo>
                  <a:lnTo>
                    <a:pt x="2313" y="1553"/>
                  </a:lnTo>
                  <a:lnTo>
                    <a:pt x="2314" y="1549"/>
                  </a:lnTo>
                  <a:lnTo>
                    <a:pt x="2315" y="1544"/>
                  </a:lnTo>
                  <a:lnTo>
                    <a:pt x="2316" y="1539"/>
                  </a:lnTo>
                  <a:lnTo>
                    <a:pt x="2317" y="1533"/>
                  </a:lnTo>
                  <a:lnTo>
                    <a:pt x="2318" y="1525"/>
                  </a:lnTo>
                  <a:lnTo>
                    <a:pt x="2318" y="1525"/>
                  </a:lnTo>
                  <a:lnTo>
                    <a:pt x="2318" y="1518"/>
                  </a:lnTo>
                  <a:lnTo>
                    <a:pt x="2319" y="1510"/>
                  </a:lnTo>
                  <a:lnTo>
                    <a:pt x="2320" y="1501"/>
                  </a:lnTo>
                  <a:lnTo>
                    <a:pt x="2321" y="1492"/>
                  </a:lnTo>
                  <a:lnTo>
                    <a:pt x="2322" y="1483"/>
                  </a:lnTo>
                  <a:lnTo>
                    <a:pt x="2323" y="1473"/>
                  </a:lnTo>
                  <a:lnTo>
                    <a:pt x="2324" y="1463"/>
                  </a:lnTo>
                  <a:lnTo>
                    <a:pt x="2325" y="1452"/>
                  </a:lnTo>
                  <a:lnTo>
                    <a:pt x="2325" y="1441"/>
                  </a:lnTo>
                  <a:lnTo>
                    <a:pt x="2326" y="1429"/>
                  </a:lnTo>
                  <a:lnTo>
                    <a:pt x="2326" y="1429"/>
                  </a:lnTo>
                  <a:lnTo>
                    <a:pt x="2327" y="1417"/>
                  </a:lnTo>
                  <a:lnTo>
                    <a:pt x="2328" y="1405"/>
                  </a:lnTo>
                  <a:lnTo>
                    <a:pt x="2329" y="1392"/>
                  </a:lnTo>
                  <a:lnTo>
                    <a:pt x="2330" y="1379"/>
                  </a:lnTo>
                  <a:lnTo>
                    <a:pt x="2331" y="1366"/>
                  </a:lnTo>
                  <a:lnTo>
                    <a:pt x="2331" y="1353"/>
                  </a:lnTo>
                  <a:lnTo>
                    <a:pt x="2332" y="1339"/>
                  </a:lnTo>
                  <a:lnTo>
                    <a:pt x="2333" y="1324"/>
                  </a:lnTo>
                  <a:lnTo>
                    <a:pt x="2334" y="1310"/>
                  </a:lnTo>
                  <a:lnTo>
                    <a:pt x="2335" y="1295"/>
                  </a:lnTo>
                  <a:lnTo>
                    <a:pt x="2335" y="1295"/>
                  </a:lnTo>
                  <a:lnTo>
                    <a:pt x="2336" y="1280"/>
                  </a:lnTo>
                  <a:lnTo>
                    <a:pt x="2337" y="1264"/>
                  </a:lnTo>
                  <a:lnTo>
                    <a:pt x="2337" y="1248"/>
                  </a:lnTo>
                  <a:lnTo>
                    <a:pt x="2338" y="1232"/>
                  </a:lnTo>
                  <a:lnTo>
                    <a:pt x="2339" y="1216"/>
                  </a:lnTo>
                  <a:lnTo>
                    <a:pt x="2340" y="1199"/>
                  </a:lnTo>
                  <a:lnTo>
                    <a:pt x="2341" y="1183"/>
                  </a:lnTo>
                  <a:lnTo>
                    <a:pt x="2342" y="1166"/>
                  </a:lnTo>
                  <a:lnTo>
                    <a:pt x="2343" y="1148"/>
                  </a:lnTo>
                  <a:lnTo>
                    <a:pt x="2344" y="1131"/>
                  </a:lnTo>
                  <a:lnTo>
                    <a:pt x="2344" y="1131"/>
                  </a:lnTo>
                  <a:lnTo>
                    <a:pt x="2344" y="1113"/>
                  </a:lnTo>
                  <a:lnTo>
                    <a:pt x="2345" y="1095"/>
                  </a:lnTo>
                  <a:lnTo>
                    <a:pt x="2346" y="1077"/>
                  </a:lnTo>
                  <a:lnTo>
                    <a:pt x="2347" y="1058"/>
                  </a:lnTo>
                  <a:lnTo>
                    <a:pt x="2348" y="1040"/>
                  </a:lnTo>
                  <a:lnTo>
                    <a:pt x="2349" y="1021"/>
                  </a:lnTo>
                  <a:lnTo>
                    <a:pt x="2350" y="1002"/>
                  </a:lnTo>
                  <a:lnTo>
                    <a:pt x="2350" y="983"/>
                  </a:lnTo>
                  <a:lnTo>
                    <a:pt x="2351" y="963"/>
                  </a:lnTo>
                  <a:lnTo>
                    <a:pt x="2352" y="944"/>
                  </a:lnTo>
                  <a:lnTo>
                    <a:pt x="2352" y="944"/>
                  </a:lnTo>
                  <a:lnTo>
                    <a:pt x="2353" y="931"/>
                  </a:lnTo>
                  <a:lnTo>
                    <a:pt x="2353" y="918"/>
                  </a:lnTo>
                  <a:lnTo>
                    <a:pt x="2353" y="918"/>
                  </a:lnTo>
                  <a:lnTo>
                    <a:pt x="2354" y="899"/>
                  </a:lnTo>
                  <a:lnTo>
                    <a:pt x="2355" y="879"/>
                  </a:lnTo>
                  <a:lnTo>
                    <a:pt x="2356" y="856"/>
                  </a:lnTo>
                  <a:lnTo>
                    <a:pt x="2356" y="832"/>
                  </a:lnTo>
                  <a:lnTo>
                    <a:pt x="2357" y="806"/>
                  </a:lnTo>
                  <a:lnTo>
                    <a:pt x="2357" y="806"/>
                  </a:lnTo>
                  <a:lnTo>
                    <a:pt x="2358" y="784"/>
                  </a:lnTo>
                  <a:lnTo>
                    <a:pt x="2358" y="763"/>
                  </a:lnTo>
                  <a:lnTo>
                    <a:pt x="2359" y="742"/>
                  </a:lnTo>
                  <a:lnTo>
                    <a:pt x="2359" y="742"/>
                  </a:lnTo>
                  <a:lnTo>
                    <a:pt x="2360" y="724"/>
                  </a:lnTo>
                  <a:lnTo>
                    <a:pt x="2360" y="724"/>
                  </a:lnTo>
                  <a:lnTo>
                    <a:pt x="2360" y="707"/>
                  </a:lnTo>
                  <a:lnTo>
                    <a:pt x="2361" y="689"/>
                  </a:lnTo>
                  <a:lnTo>
                    <a:pt x="2361" y="689"/>
                  </a:lnTo>
                  <a:lnTo>
                    <a:pt x="2361" y="671"/>
                  </a:lnTo>
                  <a:lnTo>
                    <a:pt x="2362" y="654"/>
                  </a:lnTo>
                  <a:lnTo>
                    <a:pt x="2362" y="654"/>
                  </a:lnTo>
                  <a:lnTo>
                    <a:pt x="2362" y="636"/>
                  </a:lnTo>
                  <a:lnTo>
                    <a:pt x="2363" y="619"/>
                  </a:lnTo>
                  <a:lnTo>
                    <a:pt x="2363" y="619"/>
                  </a:lnTo>
                  <a:lnTo>
                    <a:pt x="2363" y="601"/>
                  </a:lnTo>
                  <a:lnTo>
                    <a:pt x="2363" y="601"/>
                  </a:lnTo>
                  <a:lnTo>
                    <a:pt x="2364" y="570"/>
                  </a:lnTo>
                  <a:lnTo>
                    <a:pt x="2365" y="539"/>
                  </a:lnTo>
                  <a:lnTo>
                    <a:pt x="2366" y="508"/>
                  </a:lnTo>
                  <a:lnTo>
                    <a:pt x="2367" y="478"/>
                  </a:lnTo>
                  <a:lnTo>
                    <a:pt x="2368" y="447"/>
                  </a:lnTo>
                  <a:lnTo>
                    <a:pt x="2368" y="416"/>
                  </a:lnTo>
                  <a:lnTo>
                    <a:pt x="2369" y="385"/>
                  </a:lnTo>
                  <a:lnTo>
                    <a:pt x="2370" y="354"/>
                  </a:lnTo>
                  <a:lnTo>
                    <a:pt x="2371" y="323"/>
                  </a:lnTo>
                  <a:lnTo>
                    <a:pt x="2372" y="293"/>
                  </a:lnTo>
                  <a:lnTo>
                    <a:pt x="2373" y="262"/>
                  </a:lnTo>
                  <a:lnTo>
                    <a:pt x="2374" y="231"/>
                  </a:lnTo>
                  <a:lnTo>
                    <a:pt x="2375" y="200"/>
                  </a:lnTo>
                  <a:lnTo>
                    <a:pt x="2375" y="169"/>
                  </a:lnTo>
                  <a:lnTo>
                    <a:pt x="2376" y="138"/>
                  </a:lnTo>
                  <a:lnTo>
                    <a:pt x="2376" y="138"/>
                  </a:lnTo>
                  <a:lnTo>
                    <a:pt x="2377" y="115"/>
                  </a:lnTo>
                  <a:lnTo>
                    <a:pt x="2378" y="91"/>
                  </a:lnTo>
                  <a:lnTo>
                    <a:pt x="2378" y="91"/>
                  </a:lnTo>
                  <a:lnTo>
                    <a:pt x="2379" y="63"/>
                  </a:lnTo>
                  <a:lnTo>
                    <a:pt x="2379" y="41"/>
                  </a:lnTo>
                  <a:lnTo>
                    <a:pt x="2380" y="23"/>
                  </a:lnTo>
                  <a:lnTo>
                    <a:pt x="2381" y="10"/>
                  </a:lnTo>
                  <a:lnTo>
                    <a:pt x="2382" y="3"/>
                  </a:lnTo>
                  <a:lnTo>
                    <a:pt x="2383" y="0"/>
                  </a:lnTo>
                  <a:lnTo>
                    <a:pt x="2383" y="0"/>
                  </a:lnTo>
                  <a:lnTo>
                    <a:pt x="2383" y="0"/>
                  </a:lnTo>
                  <a:lnTo>
                    <a:pt x="2384" y="0"/>
                  </a:lnTo>
                  <a:lnTo>
                    <a:pt x="2385" y="0"/>
                  </a:lnTo>
                  <a:lnTo>
                    <a:pt x="2385" y="0"/>
                  </a:lnTo>
                  <a:lnTo>
                    <a:pt x="2385" y="0"/>
                  </a:lnTo>
                  <a:lnTo>
                    <a:pt x="2385" y="0"/>
                  </a:lnTo>
                  <a:lnTo>
                    <a:pt x="2386" y="0"/>
                  </a:lnTo>
                  <a:lnTo>
                    <a:pt x="2386" y="0"/>
                  </a:lnTo>
                  <a:lnTo>
                    <a:pt x="2386" y="0"/>
                  </a:lnTo>
                  <a:lnTo>
                    <a:pt x="2386" y="0"/>
                  </a:lnTo>
                  <a:lnTo>
                    <a:pt x="2387" y="0"/>
                  </a:lnTo>
                  <a:lnTo>
                    <a:pt x="2387" y="0"/>
                  </a:lnTo>
                  <a:lnTo>
                    <a:pt x="2387" y="0"/>
                  </a:lnTo>
                  <a:lnTo>
                    <a:pt x="2387" y="0"/>
                  </a:lnTo>
                  <a:lnTo>
                    <a:pt x="2387" y="0"/>
                  </a:lnTo>
                  <a:lnTo>
                    <a:pt x="2387" y="0"/>
                  </a:lnTo>
                  <a:lnTo>
                    <a:pt x="2388" y="0"/>
                  </a:lnTo>
                  <a:lnTo>
                    <a:pt x="2388" y="0"/>
                  </a:lnTo>
                  <a:lnTo>
                    <a:pt x="2389" y="0"/>
                  </a:lnTo>
                  <a:lnTo>
                    <a:pt x="2389" y="0"/>
                  </a:lnTo>
                  <a:lnTo>
                    <a:pt x="2389" y="0"/>
                  </a:lnTo>
                  <a:lnTo>
                    <a:pt x="2389" y="0"/>
                  </a:lnTo>
                  <a:lnTo>
                    <a:pt x="2389" y="0"/>
                  </a:lnTo>
                  <a:lnTo>
                    <a:pt x="2389" y="0"/>
                  </a:lnTo>
                  <a:lnTo>
                    <a:pt x="2390" y="0"/>
                  </a:lnTo>
                  <a:lnTo>
                    <a:pt x="2391" y="0"/>
                  </a:lnTo>
                  <a:lnTo>
                    <a:pt x="2391" y="0"/>
                  </a:lnTo>
                  <a:lnTo>
                    <a:pt x="2391" y="0"/>
                  </a:lnTo>
                  <a:lnTo>
                    <a:pt x="2392" y="3"/>
                  </a:lnTo>
                  <a:lnTo>
                    <a:pt x="2393" y="10"/>
                  </a:lnTo>
                  <a:lnTo>
                    <a:pt x="2394" y="23"/>
                  </a:lnTo>
                  <a:lnTo>
                    <a:pt x="2395" y="41"/>
                  </a:lnTo>
                  <a:lnTo>
                    <a:pt x="2396" y="64"/>
                  </a:lnTo>
                  <a:lnTo>
                    <a:pt x="2396" y="91"/>
                  </a:lnTo>
                  <a:lnTo>
                    <a:pt x="2396" y="91"/>
                  </a:lnTo>
                  <a:lnTo>
                    <a:pt x="2397" y="117"/>
                  </a:lnTo>
                  <a:lnTo>
                    <a:pt x="2398" y="142"/>
                  </a:lnTo>
                  <a:lnTo>
                    <a:pt x="2398" y="142"/>
                  </a:lnTo>
                  <a:lnTo>
                    <a:pt x="2398" y="161"/>
                  </a:lnTo>
                  <a:lnTo>
                    <a:pt x="2398" y="161"/>
                  </a:lnTo>
                  <a:lnTo>
                    <a:pt x="2399" y="180"/>
                  </a:lnTo>
                  <a:lnTo>
                    <a:pt x="2399" y="180"/>
                  </a:lnTo>
                  <a:lnTo>
                    <a:pt x="2399" y="199"/>
                  </a:lnTo>
                  <a:lnTo>
                    <a:pt x="2399" y="199"/>
                  </a:lnTo>
                  <a:lnTo>
                    <a:pt x="2400" y="219"/>
                  </a:lnTo>
                  <a:lnTo>
                    <a:pt x="2400" y="219"/>
                  </a:lnTo>
                  <a:lnTo>
                    <a:pt x="2401" y="242"/>
                  </a:lnTo>
                  <a:lnTo>
                    <a:pt x="2401" y="266"/>
                  </a:lnTo>
                  <a:lnTo>
                    <a:pt x="2401" y="266"/>
                  </a:lnTo>
                  <a:lnTo>
                    <a:pt x="2402" y="297"/>
                  </a:lnTo>
                  <a:lnTo>
                    <a:pt x="2403" y="327"/>
                  </a:lnTo>
                  <a:lnTo>
                    <a:pt x="2404" y="358"/>
                  </a:lnTo>
                  <a:lnTo>
                    <a:pt x="2405" y="388"/>
                  </a:lnTo>
                  <a:lnTo>
                    <a:pt x="2406" y="419"/>
                  </a:lnTo>
                  <a:lnTo>
                    <a:pt x="2407" y="449"/>
                  </a:lnTo>
                  <a:lnTo>
                    <a:pt x="2407" y="480"/>
                  </a:lnTo>
                  <a:lnTo>
                    <a:pt x="2408" y="510"/>
                  </a:lnTo>
                  <a:lnTo>
                    <a:pt x="2409" y="541"/>
                  </a:lnTo>
                  <a:lnTo>
                    <a:pt x="2410" y="571"/>
                  </a:lnTo>
                  <a:lnTo>
                    <a:pt x="2411" y="602"/>
                  </a:lnTo>
                  <a:lnTo>
                    <a:pt x="2411" y="602"/>
                  </a:lnTo>
                  <a:lnTo>
                    <a:pt x="2411" y="619"/>
                  </a:lnTo>
                  <a:lnTo>
                    <a:pt x="2411" y="619"/>
                  </a:lnTo>
                  <a:lnTo>
                    <a:pt x="2412" y="637"/>
                  </a:lnTo>
                  <a:lnTo>
                    <a:pt x="2412" y="655"/>
                  </a:lnTo>
                  <a:lnTo>
                    <a:pt x="2412" y="655"/>
                  </a:lnTo>
                  <a:lnTo>
                    <a:pt x="2413" y="672"/>
                  </a:lnTo>
                  <a:lnTo>
                    <a:pt x="2413" y="690"/>
                  </a:lnTo>
                  <a:lnTo>
                    <a:pt x="2413" y="690"/>
                  </a:lnTo>
                  <a:lnTo>
                    <a:pt x="2414" y="707"/>
                  </a:lnTo>
                  <a:lnTo>
                    <a:pt x="2414" y="725"/>
                  </a:lnTo>
                  <a:lnTo>
                    <a:pt x="2414" y="725"/>
                  </a:lnTo>
                  <a:lnTo>
                    <a:pt x="2415" y="743"/>
                  </a:lnTo>
                  <a:lnTo>
                    <a:pt x="2415" y="743"/>
                  </a:lnTo>
                  <a:lnTo>
                    <a:pt x="2416" y="764"/>
                  </a:lnTo>
                  <a:lnTo>
                    <a:pt x="2416" y="785"/>
                  </a:lnTo>
                  <a:lnTo>
                    <a:pt x="2417" y="806"/>
                  </a:lnTo>
                  <a:lnTo>
                    <a:pt x="2417" y="806"/>
                  </a:lnTo>
                  <a:lnTo>
                    <a:pt x="2418" y="835"/>
                  </a:lnTo>
                  <a:lnTo>
                    <a:pt x="2418" y="861"/>
                  </a:lnTo>
                  <a:lnTo>
                    <a:pt x="2419" y="884"/>
                  </a:lnTo>
                  <a:lnTo>
                    <a:pt x="2420" y="905"/>
                  </a:lnTo>
                  <a:lnTo>
                    <a:pt x="2421" y="923"/>
                  </a:lnTo>
                  <a:lnTo>
                    <a:pt x="2422" y="939"/>
                  </a:lnTo>
                  <a:lnTo>
                    <a:pt x="2422" y="939"/>
                  </a:lnTo>
                  <a:lnTo>
                    <a:pt x="2422" y="948"/>
                  </a:lnTo>
                  <a:lnTo>
                    <a:pt x="2423" y="958"/>
                  </a:lnTo>
                  <a:lnTo>
                    <a:pt x="2423" y="958"/>
                  </a:lnTo>
                  <a:lnTo>
                    <a:pt x="2424" y="973"/>
                  </a:lnTo>
                  <a:lnTo>
                    <a:pt x="2425" y="987"/>
                  </a:lnTo>
                  <a:lnTo>
                    <a:pt x="2426" y="1001"/>
                  </a:lnTo>
                  <a:lnTo>
                    <a:pt x="2426" y="1015"/>
                  </a:lnTo>
                  <a:lnTo>
                    <a:pt x="2427" y="1029"/>
                  </a:lnTo>
                  <a:lnTo>
                    <a:pt x="2428" y="1043"/>
                  </a:lnTo>
                  <a:lnTo>
                    <a:pt x="2429" y="1056"/>
                  </a:lnTo>
                  <a:lnTo>
                    <a:pt x="2430" y="1070"/>
                  </a:lnTo>
                  <a:lnTo>
                    <a:pt x="2431" y="1083"/>
                  </a:lnTo>
                  <a:lnTo>
                    <a:pt x="2432" y="1096"/>
                  </a:lnTo>
                  <a:lnTo>
                    <a:pt x="2432" y="1096"/>
                  </a:lnTo>
                  <a:lnTo>
                    <a:pt x="2433" y="1108"/>
                  </a:lnTo>
                  <a:lnTo>
                    <a:pt x="2433" y="1121"/>
                  </a:lnTo>
                  <a:lnTo>
                    <a:pt x="2434" y="1133"/>
                  </a:lnTo>
                  <a:lnTo>
                    <a:pt x="2435" y="1145"/>
                  </a:lnTo>
                  <a:lnTo>
                    <a:pt x="2436" y="1156"/>
                  </a:lnTo>
                  <a:lnTo>
                    <a:pt x="2437" y="1168"/>
                  </a:lnTo>
                  <a:lnTo>
                    <a:pt x="2438" y="1179"/>
                  </a:lnTo>
                  <a:lnTo>
                    <a:pt x="2439" y="1190"/>
                  </a:lnTo>
                  <a:lnTo>
                    <a:pt x="2439" y="1200"/>
                  </a:lnTo>
                  <a:lnTo>
                    <a:pt x="2440" y="1211"/>
                  </a:lnTo>
                  <a:lnTo>
                    <a:pt x="2440" y="1211"/>
                  </a:lnTo>
                  <a:lnTo>
                    <a:pt x="2441" y="1221"/>
                  </a:lnTo>
                  <a:lnTo>
                    <a:pt x="2442" y="1231"/>
                  </a:lnTo>
                  <a:lnTo>
                    <a:pt x="2443" y="1240"/>
                  </a:lnTo>
                  <a:lnTo>
                    <a:pt x="2444" y="1249"/>
                  </a:lnTo>
                  <a:lnTo>
                    <a:pt x="2445" y="1258"/>
                  </a:lnTo>
                  <a:lnTo>
                    <a:pt x="2446" y="1266"/>
                  </a:lnTo>
                  <a:lnTo>
                    <a:pt x="2446" y="1274"/>
                  </a:lnTo>
                  <a:lnTo>
                    <a:pt x="2447" y="1282"/>
                  </a:lnTo>
                  <a:lnTo>
                    <a:pt x="2448" y="1289"/>
                  </a:lnTo>
                  <a:lnTo>
                    <a:pt x="2449" y="1296"/>
                  </a:lnTo>
                  <a:lnTo>
                    <a:pt x="2449" y="1296"/>
                  </a:lnTo>
                  <a:lnTo>
                    <a:pt x="2450" y="1303"/>
                  </a:lnTo>
                  <a:lnTo>
                    <a:pt x="2451" y="1309"/>
                  </a:lnTo>
                  <a:lnTo>
                    <a:pt x="2452" y="1315"/>
                  </a:lnTo>
                  <a:lnTo>
                    <a:pt x="2452" y="1320"/>
                  </a:lnTo>
                  <a:lnTo>
                    <a:pt x="2453" y="1325"/>
                  </a:lnTo>
                  <a:lnTo>
                    <a:pt x="2454" y="1330"/>
                  </a:lnTo>
                  <a:lnTo>
                    <a:pt x="2455" y="1334"/>
                  </a:lnTo>
                  <a:lnTo>
                    <a:pt x="2456" y="1338"/>
                  </a:lnTo>
                  <a:lnTo>
                    <a:pt x="2457" y="1341"/>
                  </a:lnTo>
                  <a:lnTo>
                    <a:pt x="2458" y="1344"/>
                  </a:lnTo>
                  <a:lnTo>
                    <a:pt x="2458" y="1344"/>
                  </a:lnTo>
                  <a:lnTo>
                    <a:pt x="2459" y="1346"/>
                  </a:lnTo>
                  <a:lnTo>
                    <a:pt x="2459" y="1347"/>
                  </a:lnTo>
                  <a:lnTo>
                    <a:pt x="2460" y="1348"/>
                  </a:lnTo>
                  <a:lnTo>
                    <a:pt x="2461" y="1349"/>
                  </a:lnTo>
                  <a:lnTo>
                    <a:pt x="2462" y="1349"/>
                  </a:lnTo>
                  <a:lnTo>
                    <a:pt x="2463" y="1348"/>
                  </a:lnTo>
                  <a:lnTo>
                    <a:pt x="2464" y="1347"/>
                  </a:lnTo>
                  <a:lnTo>
                    <a:pt x="2465" y="1345"/>
                  </a:lnTo>
                  <a:lnTo>
                    <a:pt x="2465" y="1342"/>
                  </a:lnTo>
                  <a:lnTo>
                    <a:pt x="2466" y="1339"/>
                  </a:lnTo>
                  <a:lnTo>
                    <a:pt x="2466" y="1339"/>
                  </a:lnTo>
                  <a:lnTo>
                    <a:pt x="2467" y="1336"/>
                  </a:lnTo>
                  <a:lnTo>
                    <a:pt x="2468" y="1333"/>
                  </a:lnTo>
                  <a:lnTo>
                    <a:pt x="2469" y="1330"/>
                  </a:lnTo>
                  <a:lnTo>
                    <a:pt x="2469" y="1330"/>
                  </a:lnTo>
                  <a:lnTo>
                    <a:pt x="2469" y="1327"/>
                  </a:lnTo>
                  <a:lnTo>
                    <a:pt x="2470" y="1324"/>
                  </a:lnTo>
                  <a:lnTo>
                    <a:pt x="2470" y="1324"/>
                  </a:lnTo>
                  <a:lnTo>
                    <a:pt x="2471" y="1321"/>
                  </a:lnTo>
                  <a:lnTo>
                    <a:pt x="2472" y="1320"/>
                  </a:lnTo>
                  <a:lnTo>
                    <a:pt x="2473" y="1320"/>
                  </a:lnTo>
                  <a:lnTo>
                    <a:pt x="2473" y="1321"/>
                  </a:lnTo>
                  <a:lnTo>
                    <a:pt x="2474" y="1324"/>
                  </a:lnTo>
                  <a:lnTo>
                    <a:pt x="2475" y="1328"/>
                  </a:lnTo>
                  <a:lnTo>
                    <a:pt x="2476" y="1333"/>
                  </a:lnTo>
                  <a:lnTo>
                    <a:pt x="2477" y="1340"/>
                  </a:lnTo>
                  <a:lnTo>
                    <a:pt x="2478" y="1348"/>
                  </a:lnTo>
                  <a:lnTo>
                    <a:pt x="2478" y="1357"/>
                  </a:lnTo>
                  <a:lnTo>
                    <a:pt x="2479" y="1367"/>
                  </a:lnTo>
                  <a:lnTo>
                    <a:pt x="2479" y="1367"/>
                  </a:lnTo>
                  <a:lnTo>
                    <a:pt x="2480" y="1377"/>
                  </a:lnTo>
                  <a:lnTo>
                    <a:pt x="2481" y="1386"/>
                  </a:lnTo>
                  <a:lnTo>
                    <a:pt x="2482" y="1395"/>
                  </a:lnTo>
                  <a:lnTo>
                    <a:pt x="2482" y="1395"/>
                  </a:lnTo>
                  <a:lnTo>
                    <a:pt x="2482" y="1405"/>
                  </a:lnTo>
                  <a:lnTo>
                    <a:pt x="2483" y="1415"/>
                  </a:lnTo>
                  <a:lnTo>
                    <a:pt x="2484" y="1423"/>
                  </a:lnTo>
                  <a:lnTo>
                    <a:pt x="2485" y="1431"/>
                  </a:lnTo>
                  <a:lnTo>
                    <a:pt x="2486" y="1437"/>
                  </a:lnTo>
                  <a:lnTo>
                    <a:pt x="2487" y="1443"/>
                  </a:lnTo>
                  <a:lnTo>
                    <a:pt x="2488" y="1448"/>
                  </a:lnTo>
                  <a:lnTo>
                    <a:pt x="2488" y="1452"/>
                  </a:lnTo>
                  <a:lnTo>
                    <a:pt x="2489" y="1455"/>
                  </a:lnTo>
                  <a:lnTo>
                    <a:pt x="2490" y="1457"/>
                  </a:lnTo>
                  <a:lnTo>
                    <a:pt x="2491" y="1459"/>
                  </a:lnTo>
                  <a:lnTo>
                    <a:pt x="2492" y="1459"/>
                  </a:lnTo>
                  <a:lnTo>
                    <a:pt x="2493" y="1459"/>
                  </a:lnTo>
                  <a:lnTo>
                    <a:pt x="2494" y="1458"/>
                  </a:lnTo>
                  <a:lnTo>
                    <a:pt x="2494" y="1456"/>
                  </a:lnTo>
                  <a:lnTo>
                    <a:pt x="2495" y="1453"/>
                  </a:lnTo>
                  <a:lnTo>
                    <a:pt x="2496" y="1449"/>
                  </a:lnTo>
                  <a:lnTo>
                    <a:pt x="2497" y="1445"/>
                  </a:lnTo>
                  <a:lnTo>
                    <a:pt x="2498" y="1439"/>
                  </a:lnTo>
                  <a:lnTo>
                    <a:pt x="2499" y="1433"/>
                  </a:lnTo>
                  <a:lnTo>
                    <a:pt x="2500" y="1426"/>
                  </a:lnTo>
                  <a:lnTo>
                    <a:pt x="2500" y="1418"/>
                  </a:lnTo>
                  <a:lnTo>
                    <a:pt x="2501" y="1408"/>
                  </a:lnTo>
                  <a:lnTo>
                    <a:pt x="2502" y="1398"/>
                  </a:lnTo>
                  <a:lnTo>
                    <a:pt x="2503" y="1387"/>
                  </a:lnTo>
                  <a:lnTo>
                    <a:pt x="2504" y="1375"/>
                  </a:lnTo>
                  <a:lnTo>
                    <a:pt x="2505" y="1362"/>
                  </a:lnTo>
                  <a:lnTo>
                    <a:pt x="2506" y="1348"/>
                  </a:lnTo>
                  <a:lnTo>
                    <a:pt x="2506" y="1333"/>
                  </a:lnTo>
                  <a:lnTo>
                    <a:pt x="2506" y="1333"/>
                  </a:lnTo>
                  <a:lnTo>
                    <a:pt x="2507" y="1319"/>
                  </a:lnTo>
                  <a:lnTo>
                    <a:pt x="2508" y="1306"/>
                  </a:lnTo>
                  <a:lnTo>
                    <a:pt x="2509" y="1293"/>
                  </a:lnTo>
                  <a:lnTo>
                    <a:pt x="2509" y="1293"/>
                  </a:lnTo>
                  <a:lnTo>
                    <a:pt x="2509" y="1278"/>
                  </a:lnTo>
                  <a:lnTo>
                    <a:pt x="2510" y="1265"/>
                  </a:lnTo>
                  <a:lnTo>
                    <a:pt x="2511" y="1253"/>
                  </a:lnTo>
                  <a:lnTo>
                    <a:pt x="2512" y="1244"/>
                  </a:lnTo>
                  <a:lnTo>
                    <a:pt x="2513" y="1235"/>
                  </a:lnTo>
                  <a:lnTo>
                    <a:pt x="2514" y="1229"/>
                  </a:lnTo>
                  <a:lnTo>
                    <a:pt x="2514" y="1225"/>
                  </a:lnTo>
                  <a:lnTo>
                    <a:pt x="2515" y="1222"/>
                  </a:lnTo>
                  <a:lnTo>
                    <a:pt x="2516" y="1221"/>
                  </a:lnTo>
                  <a:lnTo>
                    <a:pt x="2517" y="1222"/>
                  </a:lnTo>
                  <a:lnTo>
                    <a:pt x="2518" y="1225"/>
                  </a:lnTo>
                  <a:lnTo>
                    <a:pt x="2519" y="1230"/>
                  </a:lnTo>
                  <a:lnTo>
                    <a:pt x="2519" y="1236"/>
                  </a:lnTo>
                  <a:lnTo>
                    <a:pt x="2520" y="1244"/>
                  </a:lnTo>
                  <a:lnTo>
                    <a:pt x="2520" y="1244"/>
                  </a:lnTo>
                  <a:lnTo>
                    <a:pt x="2521" y="1253"/>
                  </a:lnTo>
                  <a:lnTo>
                    <a:pt x="2522" y="1262"/>
                  </a:lnTo>
                  <a:lnTo>
                    <a:pt x="2523" y="1271"/>
                  </a:lnTo>
                  <a:lnTo>
                    <a:pt x="2524" y="1279"/>
                  </a:lnTo>
                  <a:lnTo>
                    <a:pt x="2524" y="1288"/>
                  </a:lnTo>
                  <a:lnTo>
                    <a:pt x="2524" y="1288"/>
                  </a:lnTo>
                  <a:lnTo>
                    <a:pt x="2525" y="1291"/>
                  </a:lnTo>
                  <a:lnTo>
                    <a:pt x="2525" y="1291"/>
                  </a:lnTo>
                  <a:lnTo>
                    <a:pt x="2525" y="1298"/>
                  </a:lnTo>
                  <a:lnTo>
                    <a:pt x="2525" y="1298"/>
                  </a:lnTo>
                  <a:lnTo>
                    <a:pt x="2526" y="1305"/>
                  </a:lnTo>
                  <a:lnTo>
                    <a:pt x="2526" y="1305"/>
                  </a:lnTo>
                  <a:lnTo>
                    <a:pt x="2526" y="1311"/>
                  </a:lnTo>
                  <a:lnTo>
                    <a:pt x="2526" y="1311"/>
                  </a:lnTo>
                  <a:lnTo>
                    <a:pt x="2527" y="1315"/>
                  </a:lnTo>
                  <a:lnTo>
                    <a:pt x="2527" y="1315"/>
                  </a:lnTo>
                  <a:lnTo>
                    <a:pt x="2527" y="1319"/>
                  </a:lnTo>
                  <a:lnTo>
                    <a:pt x="2528" y="1324"/>
                  </a:lnTo>
                  <a:lnTo>
                    <a:pt x="2528" y="1324"/>
                  </a:lnTo>
                  <a:lnTo>
                    <a:pt x="2528" y="1332"/>
                  </a:lnTo>
                  <a:lnTo>
                    <a:pt x="2529" y="1339"/>
                  </a:lnTo>
                  <a:lnTo>
                    <a:pt x="2529" y="1339"/>
                  </a:lnTo>
                  <a:lnTo>
                    <a:pt x="2530" y="1348"/>
                  </a:lnTo>
                  <a:lnTo>
                    <a:pt x="2531" y="1356"/>
                  </a:lnTo>
                  <a:lnTo>
                    <a:pt x="2532" y="1364"/>
                  </a:lnTo>
                  <a:lnTo>
                    <a:pt x="2533" y="1370"/>
                  </a:lnTo>
                  <a:lnTo>
                    <a:pt x="2533" y="1376"/>
                  </a:lnTo>
                  <a:lnTo>
                    <a:pt x="2534" y="1380"/>
                  </a:lnTo>
                  <a:lnTo>
                    <a:pt x="2535" y="1384"/>
                  </a:lnTo>
                  <a:lnTo>
                    <a:pt x="2536" y="1387"/>
                  </a:lnTo>
                  <a:lnTo>
                    <a:pt x="2537" y="1389"/>
                  </a:lnTo>
                  <a:lnTo>
                    <a:pt x="2538" y="1390"/>
                  </a:lnTo>
                  <a:lnTo>
                    <a:pt x="2539" y="1391"/>
                  </a:lnTo>
                  <a:lnTo>
                    <a:pt x="2539" y="1391"/>
                  </a:lnTo>
                  <a:lnTo>
                    <a:pt x="2540" y="1390"/>
                  </a:lnTo>
                  <a:lnTo>
                    <a:pt x="2540" y="1389"/>
                  </a:lnTo>
                  <a:lnTo>
                    <a:pt x="2541" y="1387"/>
                  </a:lnTo>
                  <a:lnTo>
                    <a:pt x="2542" y="1384"/>
                  </a:lnTo>
                  <a:lnTo>
                    <a:pt x="2543" y="1380"/>
                  </a:lnTo>
                  <a:lnTo>
                    <a:pt x="2544" y="1376"/>
                  </a:lnTo>
                  <a:lnTo>
                    <a:pt x="2545" y="1370"/>
                  </a:lnTo>
                  <a:lnTo>
                    <a:pt x="2546" y="1364"/>
                  </a:lnTo>
                  <a:lnTo>
                    <a:pt x="2547" y="1356"/>
                  </a:lnTo>
                  <a:lnTo>
                    <a:pt x="2547" y="1348"/>
                  </a:lnTo>
                  <a:lnTo>
                    <a:pt x="2548" y="1339"/>
                  </a:lnTo>
                  <a:lnTo>
                    <a:pt x="2548" y="1339"/>
                  </a:lnTo>
                  <a:lnTo>
                    <a:pt x="2549" y="1332"/>
                  </a:lnTo>
                  <a:lnTo>
                    <a:pt x="2550" y="1324"/>
                  </a:lnTo>
                  <a:lnTo>
                    <a:pt x="2550" y="1324"/>
                  </a:lnTo>
                  <a:lnTo>
                    <a:pt x="2551" y="1315"/>
                  </a:lnTo>
                  <a:lnTo>
                    <a:pt x="2551" y="1307"/>
                  </a:lnTo>
                  <a:lnTo>
                    <a:pt x="2552" y="1298"/>
                  </a:lnTo>
                  <a:lnTo>
                    <a:pt x="2553" y="1289"/>
                  </a:lnTo>
                  <a:lnTo>
                    <a:pt x="2554" y="1280"/>
                  </a:lnTo>
                  <a:lnTo>
                    <a:pt x="2555" y="1271"/>
                  </a:lnTo>
                  <a:lnTo>
                    <a:pt x="2555" y="1262"/>
                  </a:lnTo>
                  <a:lnTo>
                    <a:pt x="2556" y="1253"/>
                  </a:lnTo>
                  <a:lnTo>
                    <a:pt x="2557" y="1244"/>
                  </a:lnTo>
                  <a:lnTo>
                    <a:pt x="2557" y="1244"/>
                  </a:lnTo>
                  <a:lnTo>
                    <a:pt x="2558" y="1236"/>
                  </a:lnTo>
                  <a:lnTo>
                    <a:pt x="2559" y="1230"/>
                  </a:lnTo>
                  <a:lnTo>
                    <a:pt x="2560" y="1225"/>
                  </a:lnTo>
                  <a:lnTo>
                    <a:pt x="2560" y="1222"/>
                  </a:lnTo>
                  <a:lnTo>
                    <a:pt x="2561" y="1221"/>
                  </a:lnTo>
                  <a:lnTo>
                    <a:pt x="2562" y="1222"/>
                  </a:lnTo>
                  <a:lnTo>
                    <a:pt x="2563" y="1225"/>
                  </a:lnTo>
                  <a:lnTo>
                    <a:pt x="2564" y="1229"/>
                  </a:lnTo>
                  <a:lnTo>
                    <a:pt x="2565" y="1235"/>
                  </a:lnTo>
                  <a:lnTo>
                    <a:pt x="2565" y="1244"/>
                  </a:lnTo>
                  <a:lnTo>
                    <a:pt x="2566" y="1253"/>
                  </a:lnTo>
                  <a:lnTo>
                    <a:pt x="2567" y="1265"/>
                  </a:lnTo>
                  <a:lnTo>
                    <a:pt x="2568" y="1278"/>
                  </a:lnTo>
                  <a:lnTo>
                    <a:pt x="2569" y="1293"/>
                  </a:lnTo>
                  <a:lnTo>
                    <a:pt x="2569" y="1293"/>
                  </a:lnTo>
                  <a:lnTo>
                    <a:pt x="2569" y="1306"/>
                  </a:lnTo>
                  <a:lnTo>
                    <a:pt x="2570" y="1319"/>
                  </a:lnTo>
                  <a:lnTo>
                    <a:pt x="2571" y="1333"/>
                  </a:lnTo>
                  <a:lnTo>
                    <a:pt x="2571" y="1333"/>
                  </a:lnTo>
                  <a:lnTo>
                    <a:pt x="2572" y="1348"/>
                  </a:lnTo>
                  <a:lnTo>
                    <a:pt x="2573" y="1362"/>
                  </a:lnTo>
                  <a:lnTo>
                    <a:pt x="2574" y="1375"/>
                  </a:lnTo>
                  <a:lnTo>
                    <a:pt x="2574" y="1387"/>
                  </a:lnTo>
                  <a:lnTo>
                    <a:pt x="2575" y="1398"/>
                  </a:lnTo>
                  <a:lnTo>
                    <a:pt x="2576" y="1408"/>
                  </a:lnTo>
                  <a:lnTo>
                    <a:pt x="2577" y="1418"/>
                  </a:lnTo>
                  <a:lnTo>
                    <a:pt x="2578" y="1426"/>
                  </a:lnTo>
                  <a:lnTo>
                    <a:pt x="2579" y="1433"/>
                  </a:lnTo>
                  <a:lnTo>
                    <a:pt x="2580" y="1439"/>
                  </a:lnTo>
                  <a:lnTo>
                    <a:pt x="2580" y="1445"/>
                  </a:lnTo>
                  <a:lnTo>
                    <a:pt x="2581" y="1449"/>
                  </a:lnTo>
                  <a:lnTo>
                    <a:pt x="2582" y="1453"/>
                  </a:lnTo>
                  <a:lnTo>
                    <a:pt x="2583" y="1456"/>
                  </a:lnTo>
                  <a:lnTo>
                    <a:pt x="2584" y="1458"/>
                  </a:lnTo>
                  <a:lnTo>
                    <a:pt x="2585" y="1459"/>
                  </a:lnTo>
                  <a:lnTo>
                    <a:pt x="2586" y="1459"/>
                  </a:lnTo>
                  <a:lnTo>
                    <a:pt x="2586" y="1459"/>
                  </a:lnTo>
                  <a:lnTo>
                    <a:pt x="2587" y="1457"/>
                  </a:lnTo>
                  <a:lnTo>
                    <a:pt x="2588" y="1455"/>
                  </a:lnTo>
                  <a:lnTo>
                    <a:pt x="2589" y="1452"/>
                  </a:lnTo>
                  <a:lnTo>
                    <a:pt x="2590" y="1448"/>
                  </a:lnTo>
                  <a:lnTo>
                    <a:pt x="2591" y="1443"/>
                  </a:lnTo>
                  <a:lnTo>
                    <a:pt x="2592" y="1437"/>
                  </a:lnTo>
                  <a:lnTo>
                    <a:pt x="2592" y="1431"/>
                  </a:lnTo>
                  <a:lnTo>
                    <a:pt x="2593" y="1423"/>
                  </a:lnTo>
                  <a:lnTo>
                    <a:pt x="2594" y="1415"/>
                  </a:lnTo>
                  <a:lnTo>
                    <a:pt x="2595" y="1405"/>
                  </a:lnTo>
                  <a:lnTo>
                    <a:pt x="2596" y="1395"/>
                  </a:lnTo>
                  <a:lnTo>
                    <a:pt x="2596" y="1395"/>
                  </a:lnTo>
                  <a:lnTo>
                    <a:pt x="2597" y="1386"/>
                  </a:lnTo>
                  <a:lnTo>
                    <a:pt x="2597" y="1377"/>
                  </a:lnTo>
                  <a:lnTo>
                    <a:pt x="2598" y="1367"/>
                  </a:lnTo>
                  <a:lnTo>
                    <a:pt x="2598" y="1367"/>
                  </a:lnTo>
                  <a:lnTo>
                    <a:pt x="2599" y="1358"/>
                  </a:lnTo>
                  <a:lnTo>
                    <a:pt x="2600" y="1349"/>
                  </a:lnTo>
                  <a:lnTo>
                    <a:pt x="2600" y="1342"/>
                  </a:lnTo>
                  <a:lnTo>
                    <a:pt x="2601" y="1336"/>
                  </a:lnTo>
                  <a:lnTo>
                    <a:pt x="2602" y="1330"/>
                  </a:lnTo>
                  <a:lnTo>
                    <a:pt x="2603" y="1326"/>
                  </a:lnTo>
                  <a:lnTo>
                    <a:pt x="2603" y="1326"/>
                  </a:lnTo>
                  <a:lnTo>
                    <a:pt x="2603" y="1323"/>
                  </a:lnTo>
                  <a:lnTo>
                    <a:pt x="2604" y="1321"/>
                  </a:lnTo>
                  <a:lnTo>
                    <a:pt x="2605" y="1320"/>
                  </a:lnTo>
                  <a:lnTo>
                    <a:pt x="2606" y="1320"/>
                  </a:lnTo>
                  <a:lnTo>
                    <a:pt x="2607" y="1322"/>
                  </a:lnTo>
                  <a:lnTo>
                    <a:pt x="2607" y="1324"/>
                  </a:lnTo>
                  <a:lnTo>
                    <a:pt x="2607" y="1324"/>
                  </a:lnTo>
                  <a:lnTo>
                    <a:pt x="2608" y="1327"/>
                  </a:lnTo>
                  <a:lnTo>
                    <a:pt x="2609" y="1330"/>
                  </a:lnTo>
                  <a:lnTo>
                    <a:pt x="2609" y="1330"/>
                  </a:lnTo>
                  <a:lnTo>
                    <a:pt x="2610" y="1333"/>
                  </a:lnTo>
                  <a:lnTo>
                    <a:pt x="2610" y="1336"/>
                  </a:lnTo>
                  <a:lnTo>
                    <a:pt x="2611" y="1339"/>
                  </a:lnTo>
                  <a:lnTo>
                    <a:pt x="2611" y="1339"/>
                  </a:lnTo>
                  <a:lnTo>
                    <a:pt x="2612" y="1342"/>
                  </a:lnTo>
                  <a:lnTo>
                    <a:pt x="2613" y="1345"/>
                  </a:lnTo>
                  <a:lnTo>
                    <a:pt x="2614" y="1347"/>
                  </a:lnTo>
                  <a:lnTo>
                    <a:pt x="2614" y="1348"/>
                  </a:lnTo>
                  <a:lnTo>
                    <a:pt x="2615" y="1349"/>
                  </a:lnTo>
                  <a:lnTo>
                    <a:pt x="2616" y="1349"/>
                  </a:lnTo>
                  <a:lnTo>
                    <a:pt x="2617" y="1348"/>
                  </a:lnTo>
                  <a:lnTo>
                    <a:pt x="2618" y="1347"/>
                  </a:lnTo>
                  <a:lnTo>
                    <a:pt x="2619" y="1346"/>
                  </a:lnTo>
                  <a:lnTo>
                    <a:pt x="2620" y="1344"/>
                  </a:lnTo>
                  <a:lnTo>
                    <a:pt x="2620" y="1344"/>
                  </a:lnTo>
                  <a:lnTo>
                    <a:pt x="2621" y="1341"/>
                  </a:lnTo>
                  <a:lnTo>
                    <a:pt x="2621" y="1338"/>
                  </a:lnTo>
                  <a:lnTo>
                    <a:pt x="2622" y="1334"/>
                  </a:lnTo>
                  <a:lnTo>
                    <a:pt x="2623" y="1330"/>
                  </a:lnTo>
                  <a:lnTo>
                    <a:pt x="2624" y="1325"/>
                  </a:lnTo>
                  <a:lnTo>
                    <a:pt x="2625" y="1320"/>
                  </a:lnTo>
                  <a:lnTo>
                    <a:pt x="2626" y="1315"/>
                  </a:lnTo>
                  <a:lnTo>
                    <a:pt x="2627" y="1309"/>
                  </a:lnTo>
                  <a:lnTo>
                    <a:pt x="2627" y="1303"/>
                  </a:lnTo>
                  <a:lnTo>
                    <a:pt x="2628" y="1296"/>
                  </a:lnTo>
                  <a:lnTo>
                    <a:pt x="2628" y="1296"/>
                  </a:lnTo>
                  <a:lnTo>
                    <a:pt x="2629" y="1289"/>
                  </a:lnTo>
                  <a:lnTo>
                    <a:pt x="2630" y="1282"/>
                  </a:lnTo>
                  <a:lnTo>
                    <a:pt x="2631" y="1274"/>
                  </a:lnTo>
                  <a:lnTo>
                    <a:pt x="2632" y="1266"/>
                  </a:lnTo>
                  <a:lnTo>
                    <a:pt x="2633" y="1258"/>
                  </a:lnTo>
                  <a:lnTo>
                    <a:pt x="2634" y="1249"/>
                  </a:lnTo>
                  <a:lnTo>
                    <a:pt x="2634" y="1240"/>
                  </a:lnTo>
                  <a:lnTo>
                    <a:pt x="2635" y="1231"/>
                  </a:lnTo>
                  <a:lnTo>
                    <a:pt x="2636" y="1221"/>
                  </a:lnTo>
                  <a:lnTo>
                    <a:pt x="2637" y="1211"/>
                  </a:lnTo>
                  <a:lnTo>
                    <a:pt x="2637" y="1211"/>
                  </a:lnTo>
                  <a:lnTo>
                    <a:pt x="2638" y="1200"/>
                  </a:lnTo>
                  <a:lnTo>
                    <a:pt x="2639" y="1190"/>
                  </a:lnTo>
                  <a:lnTo>
                    <a:pt x="2640" y="1179"/>
                  </a:lnTo>
                  <a:lnTo>
                    <a:pt x="2640" y="1168"/>
                  </a:lnTo>
                  <a:lnTo>
                    <a:pt x="2641" y="1156"/>
                  </a:lnTo>
                  <a:lnTo>
                    <a:pt x="2642" y="1145"/>
                  </a:lnTo>
                  <a:lnTo>
                    <a:pt x="2643" y="1133"/>
                  </a:lnTo>
                  <a:lnTo>
                    <a:pt x="2644" y="1121"/>
                  </a:lnTo>
                  <a:lnTo>
                    <a:pt x="2645" y="1108"/>
                  </a:lnTo>
                  <a:lnTo>
                    <a:pt x="2646" y="1096"/>
                  </a:lnTo>
                  <a:lnTo>
                    <a:pt x="2646" y="1096"/>
                  </a:lnTo>
                  <a:lnTo>
                    <a:pt x="2647" y="1083"/>
                  </a:lnTo>
                  <a:lnTo>
                    <a:pt x="2647" y="1070"/>
                  </a:lnTo>
                  <a:lnTo>
                    <a:pt x="2648" y="1056"/>
                  </a:lnTo>
                  <a:lnTo>
                    <a:pt x="2649" y="1043"/>
                  </a:lnTo>
                  <a:lnTo>
                    <a:pt x="2650" y="1029"/>
                  </a:lnTo>
                  <a:lnTo>
                    <a:pt x="2651" y="1015"/>
                  </a:lnTo>
                  <a:lnTo>
                    <a:pt x="2652" y="1001"/>
                  </a:lnTo>
                  <a:lnTo>
                    <a:pt x="2653" y="987"/>
                  </a:lnTo>
                  <a:lnTo>
                    <a:pt x="2653" y="973"/>
                  </a:lnTo>
                  <a:lnTo>
                    <a:pt x="2654" y="958"/>
                  </a:lnTo>
                  <a:lnTo>
                    <a:pt x="2654" y="958"/>
                  </a:lnTo>
                  <a:lnTo>
                    <a:pt x="2655" y="948"/>
                  </a:lnTo>
                  <a:lnTo>
                    <a:pt x="2655" y="939"/>
                  </a:lnTo>
                  <a:lnTo>
                    <a:pt x="2655" y="939"/>
                  </a:lnTo>
                  <a:lnTo>
                    <a:pt x="2656" y="923"/>
                  </a:lnTo>
                  <a:lnTo>
                    <a:pt x="2657" y="905"/>
                  </a:lnTo>
                  <a:lnTo>
                    <a:pt x="2658" y="884"/>
                  </a:lnTo>
                  <a:lnTo>
                    <a:pt x="2659" y="861"/>
                  </a:lnTo>
                  <a:lnTo>
                    <a:pt x="2660" y="835"/>
                  </a:lnTo>
                  <a:lnTo>
                    <a:pt x="2661" y="806"/>
                  </a:lnTo>
                  <a:lnTo>
                    <a:pt x="2661" y="806"/>
                  </a:lnTo>
                  <a:lnTo>
                    <a:pt x="2661" y="785"/>
                  </a:lnTo>
                  <a:lnTo>
                    <a:pt x="2662" y="764"/>
                  </a:lnTo>
                  <a:lnTo>
                    <a:pt x="2662" y="743"/>
                  </a:lnTo>
                  <a:lnTo>
                    <a:pt x="2662" y="743"/>
                  </a:lnTo>
                  <a:lnTo>
                    <a:pt x="2663" y="725"/>
                  </a:lnTo>
                  <a:lnTo>
                    <a:pt x="2663" y="725"/>
                  </a:lnTo>
                  <a:lnTo>
                    <a:pt x="2663" y="707"/>
                  </a:lnTo>
                  <a:lnTo>
                    <a:pt x="2664" y="690"/>
                  </a:lnTo>
                  <a:lnTo>
                    <a:pt x="2664" y="690"/>
                  </a:lnTo>
                  <a:lnTo>
                    <a:pt x="2664" y="672"/>
                  </a:lnTo>
                  <a:lnTo>
                    <a:pt x="2665" y="655"/>
                  </a:lnTo>
                  <a:lnTo>
                    <a:pt x="2665" y="655"/>
                  </a:lnTo>
                  <a:lnTo>
                    <a:pt x="2665" y="637"/>
                  </a:lnTo>
                  <a:lnTo>
                    <a:pt x="2666" y="619"/>
                  </a:lnTo>
                  <a:lnTo>
                    <a:pt x="2666" y="619"/>
                  </a:lnTo>
                  <a:lnTo>
                    <a:pt x="2666" y="602"/>
                  </a:lnTo>
                  <a:lnTo>
                    <a:pt x="2666" y="602"/>
                  </a:lnTo>
                  <a:lnTo>
                    <a:pt x="2667" y="571"/>
                  </a:lnTo>
                  <a:lnTo>
                    <a:pt x="2668" y="541"/>
                  </a:lnTo>
                  <a:lnTo>
                    <a:pt x="2669" y="510"/>
                  </a:lnTo>
                  <a:lnTo>
                    <a:pt x="2670" y="480"/>
                  </a:lnTo>
                  <a:lnTo>
                    <a:pt x="2671" y="449"/>
                  </a:lnTo>
                  <a:lnTo>
                    <a:pt x="2672" y="419"/>
                  </a:lnTo>
                  <a:lnTo>
                    <a:pt x="2672" y="388"/>
                  </a:lnTo>
                  <a:lnTo>
                    <a:pt x="2673" y="358"/>
                  </a:lnTo>
                  <a:lnTo>
                    <a:pt x="2674" y="327"/>
                  </a:lnTo>
                  <a:lnTo>
                    <a:pt x="2675" y="297"/>
                  </a:lnTo>
                  <a:lnTo>
                    <a:pt x="2676" y="266"/>
                  </a:lnTo>
                  <a:lnTo>
                    <a:pt x="2676" y="266"/>
                  </a:lnTo>
                  <a:lnTo>
                    <a:pt x="2677" y="242"/>
                  </a:lnTo>
                  <a:lnTo>
                    <a:pt x="2677" y="219"/>
                  </a:lnTo>
                  <a:lnTo>
                    <a:pt x="2677" y="219"/>
                  </a:lnTo>
                  <a:lnTo>
                    <a:pt x="2678" y="199"/>
                  </a:lnTo>
                  <a:lnTo>
                    <a:pt x="2678" y="199"/>
                  </a:lnTo>
                  <a:lnTo>
                    <a:pt x="2678" y="180"/>
                  </a:lnTo>
                  <a:lnTo>
                    <a:pt x="2678" y="180"/>
                  </a:lnTo>
                  <a:lnTo>
                    <a:pt x="2679" y="161"/>
                  </a:lnTo>
                  <a:lnTo>
                    <a:pt x="2679" y="161"/>
                  </a:lnTo>
                  <a:lnTo>
                    <a:pt x="2680" y="142"/>
                  </a:lnTo>
                  <a:lnTo>
                    <a:pt x="2680" y="142"/>
                  </a:lnTo>
                  <a:lnTo>
                    <a:pt x="2680" y="117"/>
                  </a:lnTo>
                  <a:lnTo>
                    <a:pt x="2681" y="91"/>
                  </a:lnTo>
                  <a:lnTo>
                    <a:pt x="2681" y="91"/>
                  </a:lnTo>
                  <a:lnTo>
                    <a:pt x="2682" y="64"/>
                  </a:lnTo>
                  <a:lnTo>
                    <a:pt x="2683" y="41"/>
                  </a:lnTo>
                  <a:lnTo>
                    <a:pt x="2684" y="23"/>
                  </a:lnTo>
                  <a:lnTo>
                    <a:pt x="2684" y="10"/>
                  </a:lnTo>
                  <a:lnTo>
                    <a:pt x="2685" y="3"/>
                  </a:lnTo>
                  <a:lnTo>
                    <a:pt x="2686" y="0"/>
                  </a:lnTo>
                  <a:lnTo>
                    <a:pt x="2686" y="0"/>
                  </a:lnTo>
                  <a:lnTo>
                    <a:pt x="2687" y="0"/>
                  </a:lnTo>
                  <a:lnTo>
                    <a:pt x="2687" y="0"/>
                  </a:lnTo>
                  <a:lnTo>
                    <a:pt x="2688" y="0"/>
                  </a:lnTo>
                  <a:lnTo>
                    <a:pt x="2688" y="0"/>
                  </a:lnTo>
                  <a:lnTo>
                    <a:pt x="2688" y="0"/>
                  </a:lnTo>
                  <a:lnTo>
                    <a:pt x="2688" y="0"/>
                  </a:lnTo>
                  <a:lnTo>
                    <a:pt x="2689" y="0"/>
                  </a:lnTo>
                  <a:lnTo>
                    <a:pt x="2689" y="0"/>
                  </a:lnTo>
                  <a:lnTo>
                    <a:pt x="2689" y="0"/>
                  </a:lnTo>
                  <a:lnTo>
                    <a:pt x="2689" y="0"/>
                  </a:lnTo>
                  <a:lnTo>
                    <a:pt x="2690" y="0"/>
                  </a:lnTo>
                  <a:lnTo>
                    <a:pt x="2690" y="0"/>
                  </a:lnTo>
                  <a:lnTo>
                    <a:pt x="2690" y="0"/>
                  </a:lnTo>
                  <a:lnTo>
                    <a:pt x="2690" y="0"/>
                  </a:lnTo>
                  <a:lnTo>
                    <a:pt x="2691" y="0"/>
                  </a:lnTo>
                  <a:lnTo>
                    <a:pt x="2691" y="0"/>
                  </a:lnTo>
                  <a:lnTo>
                    <a:pt x="2691" y="0"/>
                  </a:lnTo>
                  <a:lnTo>
                    <a:pt x="2691" y="0"/>
                  </a:lnTo>
                  <a:lnTo>
                    <a:pt x="2692" y="0"/>
                  </a:lnTo>
                  <a:lnTo>
                    <a:pt x="2692" y="0"/>
                  </a:lnTo>
                  <a:lnTo>
                    <a:pt x="2692" y="0"/>
                  </a:lnTo>
                  <a:lnTo>
                    <a:pt x="2692" y="0"/>
                  </a:lnTo>
                  <a:lnTo>
                    <a:pt x="2693" y="0"/>
                  </a:lnTo>
                  <a:lnTo>
                    <a:pt x="2693" y="0"/>
                  </a:lnTo>
                  <a:lnTo>
                    <a:pt x="2693" y="0"/>
                  </a:lnTo>
                  <a:lnTo>
                    <a:pt x="2694" y="0"/>
                  </a:lnTo>
                  <a:lnTo>
                    <a:pt x="2695" y="0"/>
                  </a:lnTo>
                  <a:lnTo>
                    <a:pt x="2695" y="0"/>
                  </a:lnTo>
                  <a:lnTo>
                    <a:pt x="2695" y="3"/>
                  </a:lnTo>
                  <a:lnTo>
                    <a:pt x="2696" y="10"/>
                  </a:lnTo>
                  <a:lnTo>
                    <a:pt x="2697" y="23"/>
                  </a:lnTo>
                  <a:lnTo>
                    <a:pt x="2698" y="41"/>
                  </a:lnTo>
                  <a:lnTo>
                    <a:pt x="2699" y="63"/>
                  </a:lnTo>
                  <a:lnTo>
                    <a:pt x="2700" y="91"/>
                  </a:lnTo>
                  <a:lnTo>
                    <a:pt x="2700" y="91"/>
                  </a:lnTo>
                  <a:lnTo>
                    <a:pt x="2700" y="115"/>
                  </a:lnTo>
                  <a:lnTo>
                    <a:pt x="2701" y="138"/>
                  </a:lnTo>
                  <a:lnTo>
                    <a:pt x="2701" y="138"/>
                  </a:lnTo>
                  <a:lnTo>
                    <a:pt x="2702" y="169"/>
                  </a:lnTo>
                  <a:lnTo>
                    <a:pt x="2703" y="200"/>
                  </a:lnTo>
                  <a:lnTo>
                    <a:pt x="2704" y="231"/>
                  </a:lnTo>
                  <a:lnTo>
                    <a:pt x="2705" y="262"/>
                  </a:lnTo>
                  <a:lnTo>
                    <a:pt x="2705" y="293"/>
                  </a:lnTo>
                  <a:lnTo>
                    <a:pt x="2706" y="323"/>
                  </a:lnTo>
                  <a:lnTo>
                    <a:pt x="2707" y="354"/>
                  </a:lnTo>
                  <a:lnTo>
                    <a:pt x="2708" y="385"/>
                  </a:lnTo>
                  <a:lnTo>
                    <a:pt x="2709" y="416"/>
                  </a:lnTo>
                  <a:lnTo>
                    <a:pt x="2710" y="447"/>
                  </a:lnTo>
                  <a:lnTo>
                    <a:pt x="2711" y="478"/>
                  </a:lnTo>
                  <a:lnTo>
                    <a:pt x="2712" y="508"/>
                  </a:lnTo>
                  <a:lnTo>
                    <a:pt x="2712" y="539"/>
                  </a:lnTo>
                  <a:lnTo>
                    <a:pt x="2713" y="570"/>
                  </a:lnTo>
                  <a:lnTo>
                    <a:pt x="2714" y="601"/>
                  </a:lnTo>
                  <a:lnTo>
                    <a:pt x="2714" y="601"/>
                  </a:lnTo>
                  <a:lnTo>
                    <a:pt x="2715" y="619"/>
                  </a:lnTo>
                  <a:lnTo>
                    <a:pt x="2715" y="619"/>
                  </a:lnTo>
                  <a:lnTo>
                    <a:pt x="2715" y="636"/>
                  </a:lnTo>
                  <a:lnTo>
                    <a:pt x="2716" y="654"/>
                  </a:lnTo>
                  <a:lnTo>
                    <a:pt x="2716" y="654"/>
                  </a:lnTo>
                  <a:lnTo>
                    <a:pt x="2716" y="671"/>
                  </a:lnTo>
                  <a:lnTo>
                    <a:pt x="2717" y="689"/>
                  </a:lnTo>
                  <a:lnTo>
                    <a:pt x="2717" y="689"/>
                  </a:lnTo>
                  <a:lnTo>
                    <a:pt x="2717" y="707"/>
                  </a:lnTo>
                  <a:lnTo>
                    <a:pt x="2718" y="724"/>
                  </a:lnTo>
                  <a:lnTo>
                    <a:pt x="2718" y="724"/>
                  </a:lnTo>
                  <a:lnTo>
                    <a:pt x="2718" y="742"/>
                  </a:lnTo>
                  <a:lnTo>
                    <a:pt x="2718" y="742"/>
                  </a:lnTo>
                  <a:lnTo>
                    <a:pt x="2719" y="763"/>
                  </a:lnTo>
                  <a:lnTo>
                    <a:pt x="2719" y="784"/>
                  </a:lnTo>
                  <a:lnTo>
                    <a:pt x="2720" y="806"/>
                  </a:lnTo>
                  <a:lnTo>
                    <a:pt x="2720" y="806"/>
                  </a:lnTo>
                  <a:lnTo>
                    <a:pt x="2721" y="832"/>
                  </a:lnTo>
                  <a:lnTo>
                    <a:pt x="2722" y="856"/>
                  </a:lnTo>
                  <a:lnTo>
                    <a:pt x="2722" y="879"/>
                  </a:lnTo>
                  <a:lnTo>
                    <a:pt x="2723" y="899"/>
                  </a:lnTo>
                  <a:lnTo>
                    <a:pt x="2724" y="918"/>
                  </a:lnTo>
                  <a:lnTo>
                    <a:pt x="2724" y="918"/>
                  </a:lnTo>
                  <a:lnTo>
                    <a:pt x="2725" y="931"/>
                  </a:lnTo>
                  <a:lnTo>
                    <a:pt x="2725" y="944"/>
                  </a:lnTo>
                  <a:lnTo>
                    <a:pt x="2725" y="944"/>
                  </a:lnTo>
                  <a:lnTo>
                    <a:pt x="2726" y="963"/>
                  </a:lnTo>
                  <a:lnTo>
                    <a:pt x="2727" y="983"/>
                  </a:lnTo>
                  <a:lnTo>
                    <a:pt x="2728" y="1002"/>
                  </a:lnTo>
                  <a:lnTo>
                    <a:pt x="2729" y="1021"/>
                  </a:lnTo>
                  <a:lnTo>
                    <a:pt x="2729" y="1040"/>
                  </a:lnTo>
                  <a:lnTo>
                    <a:pt x="2730" y="1058"/>
                  </a:lnTo>
                  <a:lnTo>
                    <a:pt x="2731" y="1077"/>
                  </a:lnTo>
                  <a:lnTo>
                    <a:pt x="2732" y="1095"/>
                  </a:lnTo>
                  <a:lnTo>
                    <a:pt x="2733" y="1113"/>
                  </a:lnTo>
                  <a:lnTo>
                    <a:pt x="2734" y="1131"/>
                  </a:lnTo>
                  <a:lnTo>
                    <a:pt x="2734" y="1131"/>
                  </a:lnTo>
                  <a:lnTo>
                    <a:pt x="2735" y="1148"/>
                  </a:lnTo>
                  <a:lnTo>
                    <a:pt x="2736" y="1166"/>
                  </a:lnTo>
                  <a:lnTo>
                    <a:pt x="2736" y="1183"/>
                  </a:lnTo>
                  <a:lnTo>
                    <a:pt x="2737" y="1199"/>
                  </a:lnTo>
                  <a:lnTo>
                    <a:pt x="2738" y="1216"/>
                  </a:lnTo>
                  <a:lnTo>
                    <a:pt x="2739" y="1232"/>
                  </a:lnTo>
                  <a:lnTo>
                    <a:pt x="2740" y="1248"/>
                  </a:lnTo>
                  <a:lnTo>
                    <a:pt x="2741" y="1264"/>
                  </a:lnTo>
                  <a:lnTo>
                    <a:pt x="2742" y="1280"/>
                  </a:lnTo>
                  <a:lnTo>
                    <a:pt x="2742" y="1295"/>
                  </a:lnTo>
                  <a:lnTo>
                    <a:pt x="2742" y="1295"/>
                  </a:lnTo>
                  <a:lnTo>
                    <a:pt x="2743" y="1310"/>
                  </a:lnTo>
                  <a:lnTo>
                    <a:pt x="2744" y="1324"/>
                  </a:lnTo>
                  <a:lnTo>
                    <a:pt x="2745" y="1339"/>
                  </a:lnTo>
                  <a:lnTo>
                    <a:pt x="2746" y="1353"/>
                  </a:lnTo>
                  <a:lnTo>
                    <a:pt x="2747" y="1366"/>
                  </a:lnTo>
                  <a:lnTo>
                    <a:pt x="2748" y="1379"/>
                  </a:lnTo>
                  <a:lnTo>
                    <a:pt x="2749" y="1392"/>
                  </a:lnTo>
                  <a:lnTo>
                    <a:pt x="2749" y="1405"/>
                  </a:lnTo>
                  <a:lnTo>
                    <a:pt x="2750" y="1417"/>
                  </a:lnTo>
                  <a:lnTo>
                    <a:pt x="2751" y="1429"/>
                  </a:lnTo>
                  <a:lnTo>
                    <a:pt x="2751" y="1429"/>
                  </a:lnTo>
                  <a:lnTo>
                    <a:pt x="2752" y="1441"/>
                  </a:lnTo>
                  <a:lnTo>
                    <a:pt x="2753" y="1452"/>
                  </a:lnTo>
                  <a:lnTo>
                    <a:pt x="2754" y="1463"/>
                  </a:lnTo>
                  <a:lnTo>
                    <a:pt x="2755" y="1473"/>
                  </a:lnTo>
                  <a:lnTo>
                    <a:pt x="2755" y="1483"/>
                  </a:lnTo>
                  <a:lnTo>
                    <a:pt x="2756" y="1492"/>
                  </a:lnTo>
                  <a:lnTo>
                    <a:pt x="2757" y="1501"/>
                  </a:lnTo>
                  <a:lnTo>
                    <a:pt x="2758" y="1510"/>
                  </a:lnTo>
                  <a:lnTo>
                    <a:pt x="2759" y="1518"/>
                  </a:lnTo>
                  <a:lnTo>
                    <a:pt x="2760" y="1525"/>
                  </a:lnTo>
                  <a:lnTo>
                    <a:pt x="2760" y="1525"/>
                  </a:lnTo>
                  <a:lnTo>
                    <a:pt x="2761" y="1533"/>
                  </a:lnTo>
                  <a:lnTo>
                    <a:pt x="2761" y="1539"/>
                  </a:lnTo>
                  <a:lnTo>
                    <a:pt x="2762" y="1544"/>
                  </a:lnTo>
                  <a:lnTo>
                    <a:pt x="2763" y="1549"/>
                  </a:lnTo>
                  <a:lnTo>
                    <a:pt x="2764" y="1553"/>
                  </a:lnTo>
                  <a:lnTo>
                    <a:pt x="2765" y="1557"/>
                  </a:lnTo>
                  <a:lnTo>
                    <a:pt x="2766" y="1559"/>
                  </a:lnTo>
                  <a:lnTo>
                    <a:pt x="2767" y="1561"/>
                  </a:lnTo>
                  <a:lnTo>
                    <a:pt x="2768" y="1562"/>
                  </a:lnTo>
                  <a:lnTo>
                    <a:pt x="2768" y="1563"/>
                  </a:lnTo>
                  <a:lnTo>
                    <a:pt x="2768" y="1563"/>
                  </a:lnTo>
                  <a:lnTo>
                    <a:pt x="2769" y="1563"/>
                  </a:lnTo>
                  <a:lnTo>
                    <a:pt x="2770" y="1563"/>
                  </a:lnTo>
                  <a:lnTo>
                    <a:pt x="2770" y="1563"/>
                  </a:lnTo>
                  <a:lnTo>
                    <a:pt x="2770" y="1563"/>
                  </a:lnTo>
                  <a:lnTo>
                    <a:pt x="2771" y="1563"/>
                  </a:lnTo>
                  <a:lnTo>
                    <a:pt x="2772" y="1563"/>
                  </a:lnTo>
                  <a:lnTo>
                    <a:pt x="2773" y="1563"/>
                  </a:lnTo>
                  <a:lnTo>
                    <a:pt x="2774" y="1563"/>
                  </a:lnTo>
                  <a:lnTo>
                    <a:pt x="2775" y="1563"/>
                  </a:lnTo>
                  <a:lnTo>
                    <a:pt x="2775" y="1563"/>
                  </a:lnTo>
                  <a:lnTo>
                    <a:pt x="2775" y="1563"/>
                  </a:lnTo>
                  <a:lnTo>
                    <a:pt x="2776" y="1563"/>
                  </a:lnTo>
                  <a:lnTo>
                    <a:pt x="2777" y="1563"/>
                  </a:lnTo>
                  <a:lnTo>
                    <a:pt x="2778" y="1563"/>
                  </a:lnTo>
                  <a:lnTo>
                    <a:pt x="2779" y="1563"/>
                  </a:lnTo>
                  <a:lnTo>
                    <a:pt x="2779" y="1563"/>
                  </a:lnTo>
                  <a:lnTo>
                    <a:pt x="2780" y="1563"/>
                  </a:lnTo>
                  <a:lnTo>
                    <a:pt x="2780" y="1563"/>
                  </a:lnTo>
                  <a:lnTo>
                    <a:pt x="2781" y="1563"/>
                  </a:lnTo>
                  <a:lnTo>
                    <a:pt x="2781" y="1563"/>
                  </a:lnTo>
                  <a:lnTo>
                    <a:pt x="2781" y="1563"/>
                  </a:lnTo>
                  <a:lnTo>
                    <a:pt x="2781" y="1563"/>
                  </a:lnTo>
                  <a:lnTo>
                    <a:pt x="2782" y="1563"/>
                  </a:lnTo>
                  <a:lnTo>
                    <a:pt x="2782" y="1563"/>
                  </a:lnTo>
                  <a:lnTo>
                    <a:pt x="2782" y="1563"/>
                  </a:lnTo>
                  <a:lnTo>
                    <a:pt x="2782" y="1563"/>
                  </a:lnTo>
                  <a:lnTo>
                    <a:pt x="2783" y="1563"/>
                  </a:lnTo>
                  <a:lnTo>
                    <a:pt x="2783" y="1563"/>
                  </a:lnTo>
                  <a:lnTo>
                    <a:pt x="2783" y="1563"/>
                  </a:lnTo>
                  <a:lnTo>
                    <a:pt x="2784" y="1563"/>
                  </a:lnTo>
                  <a:lnTo>
                    <a:pt x="2785" y="1563"/>
                  </a:lnTo>
                  <a:lnTo>
                    <a:pt x="2785" y="1563"/>
                  </a:lnTo>
                  <a:lnTo>
                    <a:pt x="2785" y="1563"/>
                  </a:lnTo>
                  <a:lnTo>
                    <a:pt x="2786" y="1563"/>
                  </a:lnTo>
                  <a:lnTo>
                    <a:pt x="2787" y="1563"/>
                  </a:lnTo>
                  <a:lnTo>
                    <a:pt x="2788" y="1563"/>
                  </a:lnTo>
                  <a:lnTo>
                    <a:pt x="2789" y="1563"/>
                  </a:lnTo>
                  <a:lnTo>
                    <a:pt x="2789" y="1563"/>
                  </a:lnTo>
                  <a:lnTo>
                    <a:pt x="2790" y="1563"/>
                  </a:lnTo>
                  <a:lnTo>
                    <a:pt x="2791" y="1563"/>
                  </a:lnTo>
                  <a:lnTo>
                    <a:pt x="2792" y="1563"/>
                  </a:lnTo>
                  <a:lnTo>
                    <a:pt x="2792" y="1563"/>
                  </a:lnTo>
                  <a:lnTo>
                    <a:pt x="2792" y="1563"/>
                  </a:lnTo>
                  <a:lnTo>
                    <a:pt x="2793" y="1563"/>
                  </a:lnTo>
                  <a:lnTo>
                    <a:pt x="2794" y="1563"/>
                  </a:lnTo>
                  <a:lnTo>
                    <a:pt x="2794" y="1563"/>
                  </a:lnTo>
                  <a:lnTo>
                    <a:pt x="2795" y="1563"/>
                  </a:lnTo>
                  <a:lnTo>
                    <a:pt x="2795" y="1563"/>
                  </a:lnTo>
                  <a:lnTo>
                    <a:pt x="2796" y="1563"/>
                  </a:lnTo>
                  <a:lnTo>
                    <a:pt x="2797" y="1563"/>
                  </a:lnTo>
                  <a:lnTo>
                    <a:pt x="2798" y="1563"/>
                  </a:lnTo>
                  <a:lnTo>
                    <a:pt x="2799" y="1563"/>
                  </a:lnTo>
                  <a:lnTo>
                    <a:pt x="2800" y="1563"/>
                  </a:lnTo>
                  <a:lnTo>
                    <a:pt x="2801" y="1563"/>
                  </a:lnTo>
                  <a:lnTo>
                    <a:pt x="2802" y="1563"/>
                  </a:lnTo>
                  <a:lnTo>
                    <a:pt x="2802" y="1563"/>
                  </a:lnTo>
                  <a:lnTo>
                    <a:pt x="2803" y="1563"/>
                  </a:lnTo>
                  <a:lnTo>
                    <a:pt x="2804" y="1563"/>
                  </a:lnTo>
                  <a:lnTo>
                    <a:pt x="2805" y="1563"/>
                  </a:lnTo>
                  <a:lnTo>
                    <a:pt x="2806" y="1563"/>
                  </a:lnTo>
                  <a:lnTo>
                    <a:pt x="2807" y="1563"/>
                  </a:lnTo>
                  <a:lnTo>
                    <a:pt x="2808" y="1563"/>
                  </a:lnTo>
                  <a:lnTo>
                    <a:pt x="2809" y="1563"/>
                  </a:lnTo>
                  <a:lnTo>
                    <a:pt x="2810" y="1563"/>
                  </a:lnTo>
                  <a:lnTo>
                    <a:pt x="2810" y="1563"/>
                  </a:lnTo>
                  <a:lnTo>
                    <a:pt x="2811" y="1563"/>
                  </a:lnTo>
                  <a:lnTo>
                    <a:pt x="2812" y="1563"/>
                  </a:lnTo>
                  <a:lnTo>
                    <a:pt x="2813" y="1563"/>
                  </a:lnTo>
                  <a:lnTo>
                    <a:pt x="2814" y="1563"/>
                  </a:lnTo>
                  <a:lnTo>
                    <a:pt x="2815" y="1563"/>
                  </a:lnTo>
                  <a:lnTo>
                    <a:pt x="2816" y="1563"/>
                  </a:lnTo>
                  <a:lnTo>
                    <a:pt x="2817" y="1563"/>
                  </a:lnTo>
                  <a:lnTo>
                    <a:pt x="2817" y="1563"/>
                  </a:lnTo>
                  <a:lnTo>
                    <a:pt x="2818" y="1563"/>
                  </a:lnTo>
                  <a:lnTo>
                    <a:pt x="2819" y="1563"/>
                  </a:lnTo>
                  <a:lnTo>
                    <a:pt x="2820" y="1563"/>
                  </a:lnTo>
                  <a:lnTo>
                    <a:pt x="2821" y="1563"/>
                  </a:lnTo>
                  <a:lnTo>
                    <a:pt x="2822" y="1563"/>
                  </a:lnTo>
                  <a:lnTo>
                    <a:pt x="2823" y="1563"/>
                  </a:lnTo>
                  <a:lnTo>
                    <a:pt x="2824" y="1563"/>
                  </a:lnTo>
                  <a:lnTo>
                    <a:pt x="2824" y="1563"/>
                  </a:lnTo>
                  <a:lnTo>
                    <a:pt x="2825" y="1563"/>
                  </a:lnTo>
                  <a:lnTo>
                    <a:pt x="2826" y="1563"/>
                  </a:lnTo>
                  <a:lnTo>
                    <a:pt x="2827" y="1563"/>
                  </a:lnTo>
                  <a:lnTo>
                    <a:pt x="2828" y="1563"/>
                  </a:lnTo>
                  <a:lnTo>
                    <a:pt x="2829" y="1563"/>
                  </a:lnTo>
                  <a:lnTo>
                    <a:pt x="2830" y="1563"/>
                  </a:lnTo>
                  <a:lnTo>
                    <a:pt x="2831" y="1563"/>
                  </a:lnTo>
                  <a:lnTo>
                    <a:pt x="2832" y="1563"/>
                  </a:lnTo>
                  <a:lnTo>
                    <a:pt x="2832" y="1563"/>
                  </a:lnTo>
                  <a:lnTo>
                    <a:pt x="2833" y="1563"/>
                  </a:lnTo>
                  <a:lnTo>
                    <a:pt x="2834" y="1563"/>
                  </a:lnTo>
                  <a:lnTo>
                    <a:pt x="2835" y="1563"/>
                  </a:lnTo>
                  <a:lnTo>
                    <a:pt x="2836" y="1563"/>
                  </a:lnTo>
                  <a:lnTo>
                    <a:pt x="2837" y="1563"/>
                  </a:lnTo>
                  <a:lnTo>
                    <a:pt x="2838" y="1563"/>
                  </a:lnTo>
                  <a:lnTo>
                    <a:pt x="2839" y="1563"/>
                  </a:lnTo>
                  <a:lnTo>
                    <a:pt x="2839" y="1563"/>
                  </a:lnTo>
                  <a:lnTo>
                    <a:pt x="2840" y="1563"/>
                  </a:lnTo>
                  <a:lnTo>
                    <a:pt x="2841" y="1563"/>
                  </a:lnTo>
                  <a:lnTo>
                    <a:pt x="2842" y="1563"/>
                  </a:lnTo>
                  <a:lnTo>
                    <a:pt x="2843" y="1563"/>
                  </a:lnTo>
                  <a:lnTo>
                    <a:pt x="2844" y="1563"/>
                  </a:lnTo>
                  <a:lnTo>
                    <a:pt x="2845" y="1563"/>
                  </a:lnTo>
                  <a:lnTo>
                    <a:pt x="2846" y="1563"/>
                  </a:lnTo>
                  <a:lnTo>
                    <a:pt x="2846" y="1563"/>
                  </a:lnTo>
                  <a:lnTo>
                    <a:pt x="2847" y="1563"/>
                  </a:lnTo>
                  <a:lnTo>
                    <a:pt x="2848" y="1563"/>
                  </a:lnTo>
                  <a:lnTo>
                    <a:pt x="2849" y="1563"/>
                  </a:lnTo>
                  <a:lnTo>
                    <a:pt x="2850" y="1563"/>
                  </a:lnTo>
                  <a:lnTo>
                    <a:pt x="2851" y="1563"/>
                  </a:lnTo>
                  <a:lnTo>
                    <a:pt x="2852" y="1563"/>
                  </a:lnTo>
                  <a:lnTo>
                    <a:pt x="2853" y="1563"/>
                  </a:lnTo>
                  <a:lnTo>
                    <a:pt x="2853" y="1563"/>
                  </a:lnTo>
                  <a:lnTo>
                    <a:pt x="2854" y="1563"/>
                  </a:lnTo>
                  <a:lnTo>
                    <a:pt x="2855" y="1563"/>
                  </a:lnTo>
                  <a:lnTo>
                    <a:pt x="2856" y="1563"/>
                  </a:lnTo>
                  <a:lnTo>
                    <a:pt x="2857" y="1563"/>
                  </a:lnTo>
                  <a:lnTo>
                    <a:pt x="2858" y="1563"/>
                  </a:lnTo>
                  <a:lnTo>
                    <a:pt x="2858" y="1563"/>
                  </a:lnTo>
                  <a:lnTo>
                    <a:pt x="2859" y="1563"/>
                  </a:lnTo>
                  <a:lnTo>
                    <a:pt x="2860" y="1563"/>
                  </a:lnTo>
                  <a:lnTo>
                    <a:pt x="2861" y="1563"/>
                  </a:lnTo>
                  <a:lnTo>
                    <a:pt x="2861" y="1563"/>
                  </a:lnTo>
                  <a:lnTo>
                    <a:pt x="2862" y="1563"/>
                  </a:lnTo>
                  <a:lnTo>
                    <a:pt x="2863" y="1563"/>
                  </a:lnTo>
                  <a:lnTo>
                    <a:pt x="2864" y="1563"/>
                  </a:lnTo>
                  <a:lnTo>
                    <a:pt x="2865" y="1563"/>
                  </a:lnTo>
                  <a:lnTo>
                    <a:pt x="2866" y="1563"/>
                  </a:lnTo>
                  <a:lnTo>
                    <a:pt x="2867" y="1563"/>
                  </a:lnTo>
                  <a:lnTo>
                    <a:pt x="2868" y="1563"/>
                  </a:lnTo>
                  <a:lnTo>
                    <a:pt x="2868" y="1563"/>
                  </a:lnTo>
                  <a:lnTo>
                    <a:pt x="2869" y="1563"/>
                  </a:lnTo>
                  <a:lnTo>
                    <a:pt x="2870" y="1563"/>
                  </a:lnTo>
                  <a:lnTo>
                    <a:pt x="2871" y="1563"/>
                  </a:lnTo>
                  <a:lnTo>
                    <a:pt x="2872" y="1563"/>
                  </a:lnTo>
                  <a:lnTo>
                    <a:pt x="2873" y="1563"/>
                  </a:lnTo>
                  <a:lnTo>
                    <a:pt x="2874" y="1563"/>
                  </a:lnTo>
                  <a:lnTo>
                    <a:pt x="2875" y="1563"/>
                  </a:lnTo>
                  <a:lnTo>
                    <a:pt x="2875" y="1563"/>
                  </a:lnTo>
                  <a:lnTo>
                    <a:pt x="2876" y="1563"/>
                  </a:lnTo>
                  <a:lnTo>
                    <a:pt x="2877" y="1563"/>
                  </a:lnTo>
                  <a:lnTo>
                    <a:pt x="2878" y="1563"/>
                  </a:lnTo>
                  <a:lnTo>
                    <a:pt x="2879" y="1563"/>
                  </a:lnTo>
                  <a:lnTo>
                    <a:pt x="2880" y="1563"/>
                  </a:lnTo>
                  <a:lnTo>
                    <a:pt x="2881" y="1563"/>
                  </a:lnTo>
                  <a:lnTo>
                    <a:pt x="2882" y="1563"/>
                  </a:lnTo>
                  <a:lnTo>
                    <a:pt x="2883" y="1563"/>
                  </a:lnTo>
                  <a:lnTo>
                    <a:pt x="2883" y="1563"/>
                  </a:lnTo>
                  <a:lnTo>
                    <a:pt x="2884" y="1563"/>
                  </a:lnTo>
                  <a:lnTo>
                    <a:pt x="2885" y="1563"/>
                  </a:lnTo>
                  <a:lnTo>
                    <a:pt x="2886" y="1563"/>
                  </a:lnTo>
                  <a:lnTo>
                    <a:pt x="2887" y="1563"/>
                  </a:lnTo>
                  <a:lnTo>
                    <a:pt x="2888" y="1563"/>
                  </a:lnTo>
                  <a:lnTo>
                    <a:pt x="2889" y="1563"/>
                  </a:lnTo>
                  <a:lnTo>
                    <a:pt x="2890" y="1563"/>
                  </a:lnTo>
                  <a:lnTo>
                    <a:pt x="2890" y="1563"/>
                  </a:lnTo>
                  <a:lnTo>
                    <a:pt x="2891" y="1563"/>
                  </a:lnTo>
                  <a:lnTo>
                    <a:pt x="2892" y="1563"/>
                  </a:lnTo>
                  <a:lnTo>
                    <a:pt x="2893" y="1563"/>
                  </a:lnTo>
                  <a:lnTo>
                    <a:pt x="2894" y="1563"/>
                  </a:lnTo>
                  <a:lnTo>
                    <a:pt x="2895" y="1563"/>
                  </a:lnTo>
                  <a:lnTo>
                    <a:pt x="2896" y="1563"/>
                  </a:lnTo>
                  <a:lnTo>
                    <a:pt x="2897" y="1563"/>
                  </a:lnTo>
                  <a:lnTo>
                    <a:pt x="2897" y="1563"/>
                  </a:lnTo>
                  <a:lnTo>
                    <a:pt x="2898" y="1563"/>
                  </a:lnTo>
                  <a:lnTo>
                    <a:pt x="2899" y="1563"/>
                  </a:lnTo>
                  <a:lnTo>
                    <a:pt x="2900" y="1563"/>
                  </a:lnTo>
                  <a:lnTo>
                    <a:pt x="2901" y="1563"/>
                  </a:lnTo>
                  <a:lnTo>
                    <a:pt x="2902" y="1563"/>
                  </a:lnTo>
                  <a:lnTo>
                    <a:pt x="2903" y="1563"/>
                  </a:lnTo>
                  <a:lnTo>
                    <a:pt x="2904" y="1563"/>
                  </a:lnTo>
                  <a:lnTo>
                    <a:pt x="2904" y="1563"/>
                  </a:lnTo>
                  <a:lnTo>
                    <a:pt x="2905" y="1563"/>
                  </a:lnTo>
                  <a:lnTo>
                    <a:pt x="2906" y="1563"/>
                  </a:lnTo>
                  <a:lnTo>
                    <a:pt x="2907" y="1563"/>
                  </a:lnTo>
                  <a:lnTo>
                    <a:pt x="2908" y="1563"/>
                  </a:lnTo>
                  <a:lnTo>
                    <a:pt x="2909" y="1563"/>
                  </a:lnTo>
                  <a:lnTo>
                    <a:pt x="2910" y="1563"/>
                  </a:lnTo>
                  <a:lnTo>
                    <a:pt x="2911" y="1563"/>
                  </a:lnTo>
                  <a:lnTo>
                    <a:pt x="2912" y="1563"/>
                  </a:lnTo>
                  <a:lnTo>
                    <a:pt x="2912" y="1563"/>
                  </a:lnTo>
                  <a:lnTo>
                    <a:pt x="2913" y="1563"/>
                  </a:lnTo>
                  <a:lnTo>
                    <a:pt x="2914" y="1563"/>
                  </a:lnTo>
                  <a:lnTo>
                    <a:pt x="2915" y="1563"/>
                  </a:lnTo>
                  <a:lnTo>
                    <a:pt x="2916" y="1563"/>
                  </a:lnTo>
                  <a:lnTo>
                    <a:pt x="2917" y="1563"/>
                  </a:lnTo>
                  <a:lnTo>
                    <a:pt x="2918" y="1563"/>
                  </a:lnTo>
                  <a:lnTo>
                    <a:pt x="2919" y="1563"/>
                  </a:lnTo>
                  <a:lnTo>
                    <a:pt x="2919" y="1563"/>
                  </a:lnTo>
                  <a:lnTo>
                    <a:pt x="2920" y="1563"/>
                  </a:lnTo>
                  <a:lnTo>
                    <a:pt x="2921" y="1563"/>
                  </a:lnTo>
                  <a:lnTo>
                    <a:pt x="2922" y="1563"/>
                  </a:lnTo>
                  <a:lnTo>
                    <a:pt x="2922" y="1563"/>
                  </a:lnTo>
                  <a:lnTo>
                    <a:pt x="2923" y="1563"/>
                  </a:lnTo>
                  <a:lnTo>
                    <a:pt x="2923" y="1563"/>
                  </a:lnTo>
                  <a:lnTo>
                    <a:pt x="2923" y="1563"/>
                  </a:lnTo>
                  <a:lnTo>
                    <a:pt x="2924" y="1563"/>
                  </a:lnTo>
                  <a:lnTo>
                    <a:pt x="2925" y="1563"/>
                  </a:lnTo>
                  <a:lnTo>
                    <a:pt x="2926" y="1563"/>
                  </a:lnTo>
                  <a:lnTo>
                    <a:pt x="2926" y="1563"/>
                  </a:lnTo>
                  <a:lnTo>
                    <a:pt x="2927" y="1563"/>
                  </a:lnTo>
                  <a:lnTo>
                    <a:pt x="2928" y="1563"/>
                  </a:lnTo>
                  <a:lnTo>
                    <a:pt x="2929" y="1563"/>
                  </a:lnTo>
                  <a:lnTo>
                    <a:pt x="2930" y="1563"/>
                  </a:lnTo>
                  <a:lnTo>
                    <a:pt x="2930" y="1563"/>
                  </a:lnTo>
                  <a:lnTo>
                    <a:pt x="2930" y="1563"/>
                  </a:lnTo>
                  <a:lnTo>
                    <a:pt x="2931" y="1563"/>
                  </a:lnTo>
                  <a:lnTo>
                    <a:pt x="2932" y="1563"/>
                  </a:lnTo>
                  <a:lnTo>
                    <a:pt x="2932" y="1563"/>
                  </a:lnTo>
                  <a:lnTo>
                    <a:pt x="2933" y="1563"/>
                  </a:lnTo>
                  <a:lnTo>
                    <a:pt x="2933" y="1563"/>
                  </a:lnTo>
                  <a:lnTo>
                    <a:pt x="2933" y="1563"/>
                  </a:lnTo>
                  <a:lnTo>
                    <a:pt x="2933" y="1563"/>
                  </a:lnTo>
                  <a:lnTo>
                    <a:pt x="2934" y="1563"/>
                  </a:lnTo>
                  <a:lnTo>
                    <a:pt x="2934" y="1563"/>
                  </a:lnTo>
                  <a:lnTo>
                    <a:pt x="2935" y="1563"/>
                  </a:lnTo>
                  <a:lnTo>
                    <a:pt x="2935" y="1563"/>
                  </a:lnTo>
                  <a:lnTo>
                    <a:pt x="2935" y="1563"/>
                  </a:lnTo>
                  <a:lnTo>
                    <a:pt x="2935" y="1563"/>
                  </a:lnTo>
                  <a:lnTo>
                    <a:pt x="2936" y="1563"/>
                  </a:lnTo>
                  <a:lnTo>
                    <a:pt x="2936" y="1563"/>
                  </a:lnTo>
                  <a:lnTo>
                    <a:pt x="2936" y="1563"/>
                  </a:lnTo>
                  <a:lnTo>
                    <a:pt x="2937" y="1563"/>
                  </a:lnTo>
                  <a:lnTo>
                    <a:pt x="2938" y="1563"/>
                  </a:lnTo>
                  <a:lnTo>
                    <a:pt x="2939" y="1563"/>
                  </a:lnTo>
                  <a:lnTo>
                    <a:pt x="2940" y="1563"/>
                  </a:lnTo>
                  <a:lnTo>
                    <a:pt x="2940" y="1563"/>
                  </a:lnTo>
                  <a:lnTo>
                    <a:pt x="2941" y="1563"/>
                  </a:lnTo>
                  <a:lnTo>
                    <a:pt x="2941" y="1563"/>
                  </a:lnTo>
                  <a:lnTo>
                    <a:pt x="2942" y="1563"/>
                  </a:lnTo>
                  <a:lnTo>
                    <a:pt x="2943" y="1563"/>
                  </a:lnTo>
                  <a:lnTo>
                    <a:pt x="2944" y="1563"/>
                  </a:lnTo>
                  <a:lnTo>
                    <a:pt x="2945" y="1563"/>
                  </a:lnTo>
                  <a:lnTo>
                    <a:pt x="2945" y="1563"/>
                  </a:lnTo>
                  <a:lnTo>
                    <a:pt x="2946" y="1563"/>
                  </a:lnTo>
                  <a:lnTo>
                    <a:pt x="2946" y="1563"/>
                  </a:lnTo>
                  <a:lnTo>
                    <a:pt x="2947" y="1563"/>
                  </a:lnTo>
                  <a:lnTo>
                    <a:pt x="2947" y="1563"/>
                  </a:lnTo>
                  <a:lnTo>
                    <a:pt x="2947" y="1563"/>
                  </a:lnTo>
                  <a:lnTo>
                    <a:pt x="2948" y="1562"/>
                  </a:lnTo>
                  <a:lnTo>
                    <a:pt x="2949" y="1561"/>
                  </a:lnTo>
                  <a:lnTo>
                    <a:pt x="2950" y="1559"/>
                  </a:lnTo>
                  <a:lnTo>
                    <a:pt x="2951" y="1557"/>
                  </a:lnTo>
                  <a:lnTo>
                    <a:pt x="2952" y="1553"/>
                  </a:lnTo>
                  <a:lnTo>
                    <a:pt x="2953" y="1549"/>
                  </a:lnTo>
                  <a:lnTo>
                    <a:pt x="2953" y="1544"/>
                  </a:lnTo>
                  <a:lnTo>
                    <a:pt x="2954" y="1539"/>
                  </a:lnTo>
                  <a:lnTo>
                    <a:pt x="2955" y="1533"/>
                  </a:lnTo>
                  <a:lnTo>
                    <a:pt x="2956" y="1525"/>
                  </a:lnTo>
                  <a:lnTo>
                    <a:pt x="2956" y="1525"/>
                  </a:lnTo>
                  <a:lnTo>
                    <a:pt x="2957" y="1518"/>
                  </a:lnTo>
                  <a:lnTo>
                    <a:pt x="2958" y="1510"/>
                  </a:lnTo>
                  <a:lnTo>
                    <a:pt x="2959" y="1501"/>
                  </a:lnTo>
                  <a:lnTo>
                    <a:pt x="2959" y="1492"/>
                  </a:lnTo>
                  <a:lnTo>
                    <a:pt x="2960" y="1483"/>
                  </a:lnTo>
                  <a:lnTo>
                    <a:pt x="2961" y="1473"/>
                  </a:lnTo>
                  <a:lnTo>
                    <a:pt x="2962" y="1463"/>
                  </a:lnTo>
                  <a:lnTo>
                    <a:pt x="2963" y="1452"/>
                  </a:lnTo>
                  <a:lnTo>
                    <a:pt x="2964" y="1441"/>
                  </a:lnTo>
                  <a:lnTo>
                    <a:pt x="2965" y="1429"/>
                  </a:lnTo>
                  <a:lnTo>
                    <a:pt x="2965" y="1429"/>
                  </a:lnTo>
                  <a:lnTo>
                    <a:pt x="2966" y="1417"/>
                  </a:lnTo>
                  <a:lnTo>
                    <a:pt x="2966" y="1405"/>
                  </a:lnTo>
                  <a:lnTo>
                    <a:pt x="2967" y="1392"/>
                  </a:lnTo>
                  <a:lnTo>
                    <a:pt x="2968" y="1379"/>
                  </a:lnTo>
                  <a:lnTo>
                    <a:pt x="2969" y="1366"/>
                  </a:lnTo>
                  <a:lnTo>
                    <a:pt x="2970" y="1353"/>
                  </a:lnTo>
                  <a:lnTo>
                    <a:pt x="2971" y="1339"/>
                  </a:lnTo>
                  <a:lnTo>
                    <a:pt x="2972" y="1324"/>
                  </a:lnTo>
                  <a:lnTo>
                    <a:pt x="2972" y="1310"/>
                  </a:lnTo>
                  <a:lnTo>
                    <a:pt x="2973" y="1295"/>
                  </a:lnTo>
                  <a:lnTo>
                    <a:pt x="2973" y="1295"/>
                  </a:lnTo>
                  <a:lnTo>
                    <a:pt x="2974" y="1280"/>
                  </a:lnTo>
                  <a:lnTo>
                    <a:pt x="2975" y="1264"/>
                  </a:lnTo>
                  <a:lnTo>
                    <a:pt x="2976" y="1248"/>
                  </a:lnTo>
                  <a:lnTo>
                    <a:pt x="2977" y="1232"/>
                  </a:lnTo>
                  <a:lnTo>
                    <a:pt x="2978" y="1216"/>
                  </a:lnTo>
                  <a:lnTo>
                    <a:pt x="2979" y="1199"/>
                  </a:lnTo>
                  <a:lnTo>
                    <a:pt x="2979" y="1183"/>
                  </a:lnTo>
                  <a:lnTo>
                    <a:pt x="2980" y="1166"/>
                  </a:lnTo>
                  <a:lnTo>
                    <a:pt x="2981" y="1148"/>
                  </a:lnTo>
                  <a:lnTo>
                    <a:pt x="2982" y="1131"/>
                  </a:lnTo>
                  <a:lnTo>
                    <a:pt x="2982" y="1131"/>
                  </a:lnTo>
                  <a:lnTo>
                    <a:pt x="2983" y="1113"/>
                  </a:lnTo>
                  <a:lnTo>
                    <a:pt x="2984" y="1095"/>
                  </a:lnTo>
                  <a:lnTo>
                    <a:pt x="2985" y="1077"/>
                  </a:lnTo>
                  <a:lnTo>
                    <a:pt x="2985" y="1058"/>
                  </a:lnTo>
                  <a:lnTo>
                    <a:pt x="2986" y="1040"/>
                  </a:lnTo>
                  <a:lnTo>
                    <a:pt x="2987" y="1021"/>
                  </a:lnTo>
                  <a:lnTo>
                    <a:pt x="2988" y="1002"/>
                  </a:lnTo>
                  <a:lnTo>
                    <a:pt x="2989" y="983"/>
                  </a:lnTo>
                  <a:lnTo>
                    <a:pt x="2990" y="963"/>
                  </a:lnTo>
                  <a:lnTo>
                    <a:pt x="2991" y="944"/>
                  </a:lnTo>
                  <a:lnTo>
                    <a:pt x="2991" y="944"/>
                  </a:lnTo>
                  <a:lnTo>
                    <a:pt x="2991" y="931"/>
                  </a:lnTo>
                  <a:lnTo>
                    <a:pt x="2992" y="918"/>
                  </a:lnTo>
                  <a:lnTo>
                    <a:pt x="2992" y="918"/>
                  </a:lnTo>
                  <a:lnTo>
                    <a:pt x="2993" y="899"/>
                  </a:lnTo>
                  <a:lnTo>
                    <a:pt x="2993" y="879"/>
                  </a:lnTo>
                  <a:lnTo>
                    <a:pt x="2994" y="856"/>
                  </a:lnTo>
                  <a:lnTo>
                    <a:pt x="2995" y="832"/>
                  </a:lnTo>
                  <a:lnTo>
                    <a:pt x="2996" y="806"/>
                  </a:lnTo>
                  <a:lnTo>
                    <a:pt x="2996" y="806"/>
                  </a:lnTo>
                  <a:lnTo>
                    <a:pt x="2996" y="784"/>
                  </a:lnTo>
                  <a:lnTo>
                    <a:pt x="2997" y="763"/>
                  </a:lnTo>
                  <a:lnTo>
                    <a:pt x="2998" y="742"/>
                  </a:lnTo>
                  <a:lnTo>
                    <a:pt x="2998" y="742"/>
                  </a:lnTo>
                  <a:lnTo>
                    <a:pt x="2998" y="724"/>
                  </a:lnTo>
                  <a:lnTo>
                    <a:pt x="2998" y="724"/>
                  </a:lnTo>
                  <a:lnTo>
                    <a:pt x="2999" y="707"/>
                  </a:lnTo>
                  <a:lnTo>
                    <a:pt x="2999" y="689"/>
                  </a:lnTo>
                  <a:lnTo>
                    <a:pt x="2999" y="689"/>
                  </a:lnTo>
                  <a:lnTo>
                    <a:pt x="3000" y="671"/>
                  </a:lnTo>
                  <a:lnTo>
                    <a:pt x="3000" y="654"/>
                  </a:lnTo>
                  <a:lnTo>
                    <a:pt x="3000" y="654"/>
                  </a:lnTo>
                  <a:lnTo>
                    <a:pt x="3001" y="636"/>
                  </a:lnTo>
                  <a:lnTo>
                    <a:pt x="3001" y="619"/>
                  </a:lnTo>
                  <a:lnTo>
                    <a:pt x="3001" y="619"/>
                  </a:lnTo>
                  <a:lnTo>
                    <a:pt x="3002" y="601"/>
                  </a:lnTo>
                  <a:lnTo>
                    <a:pt x="3002" y="601"/>
                  </a:lnTo>
                  <a:lnTo>
                    <a:pt x="3002" y="570"/>
                  </a:lnTo>
                  <a:lnTo>
                    <a:pt x="3003" y="539"/>
                  </a:lnTo>
                  <a:lnTo>
                    <a:pt x="3004" y="508"/>
                  </a:lnTo>
                  <a:lnTo>
                    <a:pt x="3005" y="478"/>
                  </a:lnTo>
                  <a:lnTo>
                    <a:pt x="3006" y="447"/>
                  </a:lnTo>
                  <a:lnTo>
                    <a:pt x="3007" y="416"/>
                  </a:lnTo>
                  <a:lnTo>
                    <a:pt x="3008" y="385"/>
                  </a:lnTo>
                  <a:lnTo>
                    <a:pt x="3009" y="354"/>
                  </a:lnTo>
                  <a:lnTo>
                    <a:pt x="3009" y="323"/>
                  </a:lnTo>
                  <a:lnTo>
                    <a:pt x="3010" y="293"/>
                  </a:lnTo>
                  <a:lnTo>
                    <a:pt x="3011" y="262"/>
                  </a:lnTo>
                  <a:lnTo>
                    <a:pt x="3012" y="231"/>
                  </a:lnTo>
                  <a:lnTo>
                    <a:pt x="3013" y="200"/>
                  </a:lnTo>
                  <a:lnTo>
                    <a:pt x="3014" y="169"/>
                  </a:lnTo>
                  <a:lnTo>
                    <a:pt x="3015" y="138"/>
                  </a:lnTo>
                  <a:lnTo>
                    <a:pt x="3015" y="138"/>
                  </a:lnTo>
                  <a:lnTo>
                    <a:pt x="3015" y="115"/>
                  </a:lnTo>
                  <a:lnTo>
                    <a:pt x="3016" y="91"/>
                  </a:lnTo>
                  <a:lnTo>
                    <a:pt x="3016" y="91"/>
                  </a:lnTo>
                  <a:lnTo>
                    <a:pt x="3017" y="63"/>
                  </a:lnTo>
                  <a:lnTo>
                    <a:pt x="3018" y="41"/>
                  </a:lnTo>
                  <a:lnTo>
                    <a:pt x="3019" y="23"/>
                  </a:lnTo>
                  <a:lnTo>
                    <a:pt x="3020" y="10"/>
                  </a:lnTo>
                  <a:lnTo>
                    <a:pt x="3020" y="3"/>
                  </a:lnTo>
                  <a:lnTo>
                    <a:pt x="3021" y="0"/>
                  </a:lnTo>
                  <a:lnTo>
                    <a:pt x="3021" y="0"/>
                  </a:lnTo>
                  <a:lnTo>
                    <a:pt x="3022" y="0"/>
                  </a:lnTo>
                  <a:lnTo>
                    <a:pt x="3022" y="0"/>
                  </a:lnTo>
                  <a:lnTo>
                    <a:pt x="3023" y="0"/>
                  </a:lnTo>
                  <a:lnTo>
                    <a:pt x="3023" y="0"/>
                  </a:lnTo>
                  <a:lnTo>
                    <a:pt x="3023" y="0"/>
                  </a:lnTo>
                  <a:lnTo>
                    <a:pt x="3023" y="0"/>
                  </a:lnTo>
                  <a:lnTo>
                    <a:pt x="3024" y="0"/>
                  </a:lnTo>
                  <a:lnTo>
                    <a:pt x="3024" y="0"/>
                  </a:lnTo>
                  <a:lnTo>
                    <a:pt x="3025" y="0"/>
                  </a:lnTo>
                  <a:lnTo>
                    <a:pt x="3025" y="0"/>
                  </a:lnTo>
                  <a:lnTo>
                    <a:pt x="3025" y="0"/>
                  </a:lnTo>
                  <a:lnTo>
                    <a:pt x="3025" y="0"/>
                  </a:lnTo>
                  <a:lnTo>
                    <a:pt x="3025" y="0"/>
                  </a:lnTo>
                  <a:lnTo>
                    <a:pt x="3025" y="0"/>
                  </a:lnTo>
                  <a:lnTo>
                    <a:pt x="3026" y="0"/>
                  </a:lnTo>
                  <a:lnTo>
                    <a:pt x="3026" y="0"/>
                  </a:lnTo>
                  <a:lnTo>
                    <a:pt x="3026" y="0"/>
                  </a:lnTo>
                  <a:lnTo>
                    <a:pt x="3026" y="0"/>
                  </a:lnTo>
                  <a:lnTo>
                    <a:pt x="3027" y="0"/>
                  </a:lnTo>
                  <a:lnTo>
                    <a:pt x="3027" y="0"/>
                  </a:lnTo>
                  <a:lnTo>
                    <a:pt x="3028" y="0"/>
                  </a:lnTo>
                  <a:lnTo>
                    <a:pt x="3028" y="0"/>
                  </a:lnTo>
                  <a:lnTo>
                    <a:pt x="3028" y="0"/>
                  </a:lnTo>
                  <a:lnTo>
                    <a:pt x="3028" y="0"/>
                  </a:lnTo>
                  <a:lnTo>
                    <a:pt x="3028" y="0"/>
                  </a:lnTo>
                  <a:lnTo>
                    <a:pt x="3029" y="0"/>
                  </a:lnTo>
                  <a:lnTo>
                    <a:pt x="3030" y="0"/>
                  </a:lnTo>
                  <a:lnTo>
                    <a:pt x="3030" y="0"/>
                  </a:lnTo>
                  <a:lnTo>
                    <a:pt x="3031" y="3"/>
                  </a:lnTo>
                  <a:lnTo>
                    <a:pt x="3031" y="10"/>
                  </a:lnTo>
                  <a:lnTo>
                    <a:pt x="3032" y="23"/>
                  </a:lnTo>
                  <a:lnTo>
                    <a:pt x="3033" y="41"/>
                  </a:lnTo>
                  <a:lnTo>
                    <a:pt x="3034" y="64"/>
                  </a:lnTo>
                  <a:lnTo>
                    <a:pt x="3035" y="91"/>
                  </a:lnTo>
                  <a:lnTo>
                    <a:pt x="3035" y="91"/>
                  </a:lnTo>
                  <a:lnTo>
                    <a:pt x="3036" y="117"/>
                  </a:lnTo>
                  <a:lnTo>
                    <a:pt x="3036" y="142"/>
                  </a:lnTo>
                  <a:lnTo>
                    <a:pt x="3036" y="142"/>
                  </a:lnTo>
                  <a:lnTo>
                    <a:pt x="3037" y="161"/>
                  </a:lnTo>
                  <a:lnTo>
                    <a:pt x="3037" y="161"/>
                  </a:lnTo>
                  <a:lnTo>
                    <a:pt x="3037" y="180"/>
                  </a:lnTo>
                  <a:lnTo>
                    <a:pt x="3037" y="180"/>
                  </a:lnTo>
                  <a:lnTo>
                    <a:pt x="3038" y="199"/>
                  </a:lnTo>
                  <a:lnTo>
                    <a:pt x="3038" y="199"/>
                  </a:lnTo>
                  <a:lnTo>
                    <a:pt x="3038" y="219"/>
                  </a:lnTo>
                  <a:lnTo>
                    <a:pt x="3038" y="219"/>
                  </a:lnTo>
                  <a:lnTo>
                    <a:pt x="3039" y="242"/>
                  </a:lnTo>
                  <a:lnTo>
                    <a:pt x="3040" y="266"/>
                  </a:lnTo>
                  <a:lnTo>
                    <a:pt x="3040" y="266"/>
                  </a:lnTo>
                  <a:lnTo>
                    <a:pt x="3041" y="297"/>
                  </a:lnTo>
                  <a:lnTo>
                    <a:pt x="3042" y="327"/>
                  </a:lnTo>
                  <a:lnTo>
                    <a:pt x="3042" y="358"/>
                  </a:lnTo>
                  <a:lnTo>
                    <a:pt x="3043" y="388"/>
                  </a:lnTo>
                  <a:lnTo>
                    <a:pt x="3044" y="419"/>
                  </a:lnTo>
                  <a:lnTo>
                    <a:pt x="3045" y="449"/>
                  </a:lnTo>
                  <a:lnTo>
                    <a:pt x="3046" y="480"/>
                  </a:lnTo>
                  <a:lnTo>
                    <a:pt x="3047" y="510"/>
                  </a:lnTo>
                  <a:lnTo>
                    <a:pt x="3048" y="541"/>
                  </a:lnTo>
                  <a:lnTo>
                    <a:pt x="3048" y="571"/>
                  </a:lnTo>
                  <a:lnTo>
                    <a:pt x="3049" y="602"/>
                  </a:lnTo>
                  <a:lnTo>
                    <a:pt x="3049" y="602"/>
                  </a:lnTo>
                  <a:lnTo>
                    <a:pt x="3050" y="619"/>
                  </a:lnTo>
                  <a:lnTo>
                    <a:pt x="3050" y="619"/>
                  </a:lnTo>
                  <a:lnTo>
                    <a:pt x="3050" y="637"/>
                  </a:lnTo>
                  <a:lnTo>
                    <a:pt x="3051" y="655"/>
                  </a:lnTo>
                  <a:lnTo>
                    <a:pt x="3051" y="655"/>
                  </a:lnTo>
                  <a:lnTo>
                    <a:pt x="3051" y="672"/>
                  </a:lnTo>
                  <a:lnTo>
                    <a:pt x="3052" y="690"/>
                  </a:lnTo>
                  <a:lnTo>
                    <a:pt x="3052" y="690"/>
                  </a:lnTo>
                  <a:lnTo>
                    <a:pt x="3052" y="707"/>
                  </a:lnTo>
                  <a:lnTo>
                    <a:pt x="3053" y="725"/>
                  </a:lnTo>
                  <a:lnTo>
                    <a:pt x="3053" y="725"/>
                  </a:lnTo>
                  <a:lnTo>
                    <a:pt x="3053" y="743"/>
                  </a:lnTo>
                  <a:lnTo>
                    <a:pt x="3053" y="743"/>
                  </a:lnTo>
                  <a:lnTo>
                    <a:pt x="3054" y="764"/>
                  </a:lnTo>
                  <a:lnTo>
                    <a:pt x="3055" y="785"/>
                  </a:lnTo>
                  <a:lnTo>
                    <a:pt x="3055" y="806"/>
                  </a:lnTo>
                  <a:lnTo>
                    <a:pt x="3055" y="806"/>
                  </a:lnTo>
                  <a:lnTo>
                    <a:pt x="3056" y="835"/>
                  </a:lnTo>
                  <a:lnTo>
                    <a:pt x="3057" y="861"/>
                  </a:lnTo>
                  <a:lnTo>
                    <a:pt x="3058" y="884"/>
                  </a:lnTo>
                  <a:lnTo>
                    <a:pt x="3059" y="905"/>
                  </a:lnTo>
                  <a:lnTo>
                    <a:pt x="3059" y="923"/>
                  </a:lnTo>
                  <a:lnTo>
                    <a:pt x="3060" y="939"/>
                  </a:lnTo>
                  <a:lnTo>
                    <a:pt x="3060" y="939"/>
                  </a:lnTo>
                  <a:lnTo>
                    <a:pt x="3061" y="948"/>
                  </a:lnTo>
                  <a:lnTo>
                    <a:pt x="3061" y="958"/>
                  </a:lnTo>
                  <a:lnTo>
                    <a:pt x="3061" y="958"/>
                  </a:lnTo>
                  <a:lnTo>
                    <a:pt x="3062" y="973"/>
                  </a:lnTo>
                  <a:lnTo>
                    <a:pt x="3063" y="987"/>
                  </a:lnTo>
                  <a:lnTo>
                    <a:pt x="3064" y="1001"/>
                  </a:lnTo>
                  <a:lnTo>
                    <a:pt x="3065" y="1015"/>
                  </a:lnTo>
                  <a:lnTo>
                    <a:pt x="3066" y="1029"/>
                  </a:lnTo>
                  <a:lnTo>
                    <a:pt x="3067" y="1043"/>
                  </a:lnTo>
                  <a:lnTo>
                    <a:pt x="3068" y="1056"/>
                  </a:lnTo>
                  <a:lnTo>
                    <a:pt x="3068" y="1070"/>
                  </a:lnTo>
                  <a:lnTo>
                    <a:pt x="3069" y="1083"/>
                  </a:lnTo>
                  <a:lnTo>
                    <a:pt x="3070" y="1096"/>
                  </a:lnTo>
                  <a:lnTo>
                    <a:pt x="3070" y="1096"/>
                  </a:lnTo>
                  <a:lnTo>
                    <a:pt x="3071" y="1108"/>
                  </a:lnTo>
                  <a:lnTo>
                    <a:pt x="3072" y="1121"/>
                  </a:lnTo>
                  <a:lnTo>
                    <a:pt x="3073" y="1133"/>
                  </a:lnTo>
                  <a:lnTo>
                    <a:pt x="3074" y="1145"/>
                  </a:lnTo>
                  <a:lnTo>
                    <a:pt x="3074" y="1156"/>
                  </a:lnTo>
                  <a:lnTo>
                    <a:pt x="3075" y="1168"/>
                  </a:lnTo>
                  <a:lnTo>
                    <a:pt x="3076" y="1179"/>
                  </a:lnTo>
                  <a:lnTo>
                    <a:pt x="3077" y="1190"/>
                  </a:lnTo>
                  <a:lnTo>
                    <a:pt x="3078" y="1200"/>
                  </a:lnTo>
                  <a:lnTo>
                    <a:pt x="3079" y="1211"/>
                  </a:lnTo>
                  <a:lnTo>
                    <a:pt x="3079" y="1211"/>
                  </a:lnTo>
                  <a:lnTo>
                    <a:pt x="3080" y="1221"/>
                  </a:lnTo>
                  <a:lnTo>
                    <a:pt x="3081" y="1231"/>
                  </a:lnTo>
                  <a:lnTo>
                    <a:pt x="3081" y="1240"/>
                  </a:lnTo>
                  <a:lnTo>
                    <a:pt x="3082" y="1249"/>
                  </a:lnTo>
                  <a:lnTo>
                    <a:pt x="3083" y="1258"/>
                  </a:lnTo>
                  <a:lnTo>
                    <a:pt x="3084" y="1266"/>
                  </a:lnTo>
                  <a:lnTo>
                    <a:pt x="3085" y="1274"/>
                  </a:lnTo>
                  <a:lnTo>
                    <a:pt x="3086" y="1282"/>
                  </a:lnTo>
                  <a:lnTo>
                    <a:pt x="3087" y="1289"/>
                  </a:lnTo>
                  <a:lnTo>
                    <a:pt x="3087" y="1296"/>
                  </a:lnTo>
                  <a:lnTo>
                    <a:pt x="3087" y="1296"/>
                  </a:lnTo>
                  <a:lnTo>
                    <a:pt x="3088" y="1303"/>
                  </a:lnTo>
                  <a:lnTo>
                    <a:pt x="3089" y="1309"/>
                  </a:lnTo>
                  <a:lnTo>
                    <a:pt x="3090" y="1315"/>
                  </a:lnTo>
                  <a:lnTo>
                    <a:pt x="3091" y="1320"/>
                  </a:lnTo>
                  <a:lnTo>
                    <a:pt x="3092" y="1325"/>
                  </a:lnTo>
                  <a:lnTo>
                    <a:pt x="3093" y="1330"/>
                  </a:lnTo>
                  <a:lnTo>
                    <a:pt x="3093" y="1334"/>
                  </a:lnTo>
                  <a:lnTo>
                    <a:pt x="3094" y="1338"/>
                  </a:lnTo>
                  <a:lnTo>
                    <a:pt x="3095" y="1341"/>
                  </a:lnTo>
                  <a:lnTo>
                    <a:pt x="3096" y="1344"/>
                  </a:lnTo>
                  <a:lnTo>
                    <a:pt x="3096" y="1344"/>
                  </a:lnTo>
                  <a:lnTo>
                    <a:pt x="3097" y="1346"/>
                  </a:lnTo>
                  <a:lnTo>
                    <a:pt x="3098" y="1347"/>
                  </a:lnTo>
                  <a:lnTo>
                    <a:pt x="3099" y="1348"/>
                  </a:lnTo>
                  <a:lnTo>
                    <a:pt x="3100" y="1349"/>
                  </a:lnTo>
                  <a:lnTo>
                    <a:pt x="3100" y="1349"/>
                  </a:lnTo>
                  <a:lnTo>
                    <a:pt x="3101" y="1348"/>
                  </a:lnTo>
                  <a:lnTo>
                    <a:pt x="3102" y="1347"/>
                  </a:lnTo>
                  <a:lnTo>
                    <a:pt x="3103" y="1345"/>
                  </a:lnTo>
                  <a:lnTo>
                    <a:pt x="3104" y="1342"/>
                  </a:lnTo>
                  <a:lnTo>
                    <a:pt x="3105" y="1339"/>
                  </a:lnTo>
                  <a:lnTo>
                    <a:pt x="3105" y="1339"/>
                  </a:lnTo>
                  <a:lnTo>
                    <a:pt x="3106" y="1336"/>
                  </a:lnTo>
                  <a:lnTo>
                    <a:pt x="3106" y="1333"/>
                  </a:lnTo>
                  <a:lnTo>
                    <a:pt x="3107" y="1330"/>
                  </a:lnTo>
                  <a:lnTo>
                    <a:pt x="3107" y="1330"/>
                  </a:lnTo>
                  <a:lnTo>
                    <a:pt x="3108" y="1327"/>
                  </a:lnTo>
                  <a:lnTo>
                    <a:pt x="3108" y="1324"/>
                  </a:lnTo>
                  <a:lnTo>
                    <a:pt x="3108" y="1324"/>
                  </a:lnTo>
                  <a:lnTo>
                    <a:pt x="3109" y="1321"/>
                  </a:lnTo>
                  <a:lnTo>
                    <a:pt x="3110" y="1320"/>
                  </a:lnTo>
                  <a:lnTo>
                    <a:pt x="3111" y="1320"/>
                  </a:lnTo>
                  <a:lnTo>
                    <a:pt x="3112" y="1321"/>
                  </a:lnTo>
                  <a:lnTo>
                    <a:pt x="3113" y="1324"/>
                  </a:lnTo>
                  <a:lnTo>
                    <a:pt x="3114" y="1328"/>
                  </a:lnTo>
                  <a:lnTo>
                    <a:pt x="3114" y="1333"/>
                  </a:lnTo>
                  <a:lnTo>
                    <a:pt x="3115" y="1340"/>
                  </a:lnTo>
                  <a:lnTo>
                    <a:pt x="3116" y="1348"/>
                  </a:lnTo>
                  <a:lnTo>
                    <a:pt x="3117" y="1357"/>
                  </a:lnTo>
                  <a:lnTo>
                    <a:pt x="3118" y="1367"/>
                  </a:lnTo>
                  <a:lnTo>
                    <a:pt x="3118" y="1367"/>
                  </a:lnTo>
                  <a:lnTo>
                    <a:pt x="3119" y="1377"/>
                  </a:lnTo>
                  <a:lnTo>
                    <a:pt x="3119" y="1386"/>
                  </a:lnTo>
                  <a:lnTo>
                    <a:pt x="3120" y="1395"/>
                  </a:lnTo>
                  <a:lnTo>
                    <a:pt x="3120" y="1395"/>
                  </a:lnTo>
                  <a:lnTo>
                    <a:pt x="3121" y="1405"/>
                  </a:lnTo>
                  <a:lnTo>
                    <a:pt x="3122" y="1415"/>
                  </a:lnTo>
                  <a:lnTo>
                    <a:pt x="3123" y="1423"/>
                  </a:lnTo>
                  <a:lnTo>
                    <a:pt x="3123" y="1431"/>
                  </a:lnTo>
                  <a:lnTo>
                    <a:pt x="3124" y="1437"/>
                  </a:lnTo>
                  <a:lnTo>
                    <a:pt x="3125" y="1443"/>
                  </a:lnTo>
                  <a:lnTo>
                    <a:pt x="3126" y="1448"/>
                  </a:lnTo>
                  <a:lnTo>
                    <a:pt x="3127" y="1452"/>
                  </a:lnTo>
                  <a:lnTo>
                    <a:pt x="3128" y="1455"/>
                  </a:lnTo>
                  <a:lnTo>
                    <a:pt x="3129" y="1457"/>
                  </a:lnTo>
                  <a:lnTo>
                    <a:pt x="3129" y="1459"/>
                  </a:lnTo>
                  <a:lnTo>
                    <a:pt x="3130" y="1459"/>
                  </a:lnTo>
                  <a:lnTo>
                    <a:pt x="3131" y="1459"/>
                  </a:lnTo>
                  <a:lnTo>
                    <a:pt x="3132" y="1458"/>
                  </a:lnTo>
                  <a:lnTo>
                    <a:pt x="3133" y="1456"/>
                  </a:lnTo>
                  <a:lnTo>
                    <a:pt x="3134" y="1453"/>
                  </a:lnTo>
                  <a:lnTo>
                    <a:pt x="3135" y="1449"/>
                  </a:lnTo>
                  <a:lnTo>
                    <a:pt x="3135" y="1445"/>
                  </a:lnTo>
                  <a:lnTo>
                    <a:pt x="3136" y="1439"/>
                  </a:lnTo>
                  <a:lnTo>
                    <a:pt x="3137" y="1433"/>
                  </a:lnTo>
                  <a:lnTo>
                    <a:pt x="3138" y="1426"/>
                  </a:lnTo>
                  <a:lnTo>
                    <a:pt x="3139" y="1418"/>
                  </a:lnTo>
                  <a:lnTo>
                    <a:pt x="3140" y="1408"/>
                  </a:lnTo>
                  <a:lnTo>
                    <a:pt x="3141" y="1398"/>
                  </a:lnTo>
                  <a:lnTo>
                    <a:pt x="3141" y="1387"/>
                  </a:lnTo>
                  <a:lnTo>
                    <a:pt x="3142" y="1375"/>
                  </a:lnTo>
                  <a:lnTo>
                    <a:pt x="3143" y="1362"/>
                  </a:lnTo>
                  <a:lnTo>
                    <a:pt x="3144" y="1348"/>
                  </a:lnTo>
                  <a:lnTo>
                    <a:pt x="3145" y="1333"/>
                  </a:lnTo>
                  <a:lnTo>
                    <a:pt x="3145" y="1333"/>
                  </a:lnTo>
                  <a:lnTo>
                    <a:pt x="3146" y="1319"/>
                  </a:lnTo>
                  <a:lnTo>
                    <a:pt x="3146" y="1306"/>
                  </a:lnTo>
                  <a:lnTo>
                    <a:pt x="3147" y="1293"/>
                  </a:lnTo>
                  <a:lnTo>
                    <a:pt x="3147" y="1293"/>
                  </a:lnTo>
                  <a:lnTo>
                    <a:pt x="3148" y="1278"/>
                  </a:lnTo>
                  <a:lnTo>
                    <a:pt x="3149" y="1265"/>
                  </a:lnTo>
                  <a:lnTo>
                    <a:pt x="3150" y="1253"/>
                  </a:lnTo>
                  <a:lnTo>
                    <a:pt x="3150" y="1244"/>
                  </a:lnTo>
                  <a:lnTo>
                    <a:pt x="3151" y="1235"/>
                  </a:lnTo>
                  <a:lnTo>
                    <a:pt x="3152" y="1229"/>
                  </a:lnTo>
                  <a:lnTo>
                    <a:pt x="3153" y="1225"/>
                  </a:lnTo>
                  <a:lnTo>
                    <a:pt x="3154" y="1222"/>
                  </a:lnTo>
                  <a:lnTo>
                    <a:pt x="3155" y="1221"/>
                  </a:lnTo>
                  <a:lnTo>
                    <a:pt x="3155" y="1222"/>
                  </a:lnTo>
                  <a:lnTo>
                    <a:pt x="3156" y="1225"/>
                  </a:lnTo>
                  <a:lnTo>
                    <a:pt x="3157" y="1230"/>
                  </a:lnTo>
                  <a:lnTo>
                    <a:pt x="3158" y="1236"/>
                  </a:lnTo>
                  <a:lnTo>
                    <a:pt x="3159" y="1244"/>
                  </a:lnTo>
                  <a:lnTo>
                    <a:pt x="3159" y="1244"/>
                  </a:lnTo>
                  <a:lnTo>
                    <a:pt x="3160" y="1253"/>
                  </a:lnTo>
                  <a:lnTo>
                    <a:pt x="3160" y="1262"/>
                  </a:lnTo>
                  <a:lnTo>
                    <a:pt x="3161" y="1271"/>
                  </a:lnTo>
                  <a:lnTo>
                    <a:pt x="3162" y="1279"/>
                  </a:lnTo>
                  <a:lnTo>
                    <a:pt x="3163" y="1288"/>
                  </a:lnTo>
                  <a:lnTo>
                    <a:pt x="3163" y="1288"/>
                  </a:lnTo>
                  <a:lnTo>
                    <a:pt x="3163" y="1291"/>
                  </a:lnTo>
                  <a:lnTo>
                    <a:pt x="3163" y="1291"/>
                  </a:lnTo>
                  <a:lnTo>
                    <a:pt x="3164" y="1298"/>
                  </a:lnTo>
                  <a:lnTo>
                    <a:pt x="3164" y="1298"/>
                  </a:lnTo>
                  <a:lnTo>
                    <a:pt x="3164" y="1305"/>
                  </a:lnTo>
                  <a:lnTo>
                    <a:pt x="3164" y="1305"/>
                  </a:lnTo>
                  <a:lnTo>
                    <a:pt x="3165" y="1311"/>
                  </a:lnTo>
                  <a:lnTo>
                    <a:pt x="3165" y="1311"/>
                  </a:lnTo>
                  <a:lnTo>
                    <a:pt x="3165" y="1315"/>
                  </a:lnTo>
                  <a:lnTo>
                    <a:pt x="3165" y="1315"/>
                  </a:lnTo>
                  <a:lnTo>
                    <a:pt x="3166" y="1319"/>
                  </a:lnTo>
                  <a:lnTo>
                    <a:pt x="3166" y="1324"/>
                  </a:lnTo>
                  <a:lnTo>
                    <a:pt x="3166" y="1324"/>
                  </a:lnTo>
                  <a:lnTo>
                    <a:pt x="3167" y="1332"/>
                  </a:lnTo>
                  <a:lnTo>
                    <a:pt x="3167" y="1339"/>
                  </a:lnTo>
                  <a:lnTo>
                    <a:pt x="3167" y="1339"/>
                  </a:lnTo>
                  <a:lnTo>
                    <a:pt x="3168" y="1348"/>
                  </a:lnTo>
                  <a:lnTo>
                    <a:pt x="3169" y="1356"/>
                  </a:lnTo>
                  <a:lnTo>
                    <a:pt x="3170" y="1364"/>
                  </a:lnTo>
                  <a:lnTo>
                    <a:pt x="3171" y="1370"/>
                  </a:lnTo>
                  <a:lnTo>
                    <a:pt x="3172" y="1376"/>
                  </a:lnTo>
                  <a:lnTo>
                    <a:pt x="3173" y="1380"/>
                  </a:lnTo>
                  <a:lnTo>
                    <a:pt x="3174" y="1384"/>
                  </a:lnTo>
                  <a:lnTo>
                    <a:pt x="3174" y="1387"/>
                  </a:lnTo>
                  <a:lnTo>
                    <a:pt x="3175" y="1389"/>
                  </a:lnTo>
                  <a:lnTo>
                    <a:pt x="3176" y="1390"/>
                  </a:lnTo>
                  <a:lnTo>
                    <a:pt x="3177" y="1391"/>
                  </a:lnTo>
                  <a:lnTo>
                    <a:pt x="3177" y="1391"/>
                  </a:lnTo>
                  <a:lnTo>
                    <a:pt x="3178" y="1390"/>
                  </a:lnTo>
                  <a:lnTo>
                    <a:pt x="3179" y="1389"/>
                  </a:lnTo>
                  <a:lnTo>
                    <a:pt x="3180" y="1387"/>
                  </a:lnTo>
                  <a:lnTo>
                    <a:pt x="3181" y="1384"/>
                  </a:lnTo>
                  <a:lnTo>
                    <a:pt x="3182" y="1380"/>
                  </a:lnTo>
                  <a:lnTo>
                    <a:pt x="3182" y="1376"/>
                  </a:lnTo>
                  <a:lnTo>
                    <a:pt x="3183" y="1370"/>
                  </a:lnTo>
                  <a:lnTo>
                    <a:pt x="3184" y="1364"/>
                  </a:lnTo>
                  <a:lnTo>
                    <a:pt x="3185" y="1356"/>
                  </a:lnTo>
                  <a:lnTo>
                    <a:pt x="3186" y="1348"/>
                  </a:lnTo>
                  <a:lnTo>
                    <a:pt x="3187" y="1339"/>
                  </a:lnTo>
                  <a:lnTo>
                    <a:pt x="3187" y="1339"/>
                  </a:lnTo>
                  <a:lnTo>
                    <a:pt x="3187" y="1332"/>
                  </a:lnTo>
                  <a:lnTo>
                    <a:pt x="3188" y="1324"/>
                  </a:lnTo>
                  <a:lnTo>
                    <a:pt x="3188" y="1324"/>
                  </a:lnTo>
                  <a:lnTo>
                    <a:pt x="3189" y="1315"/>
                  </a:lnTo>
                  <a:lnTo>
                    <a:pt x="3190" y="1307"/>
                  </a:lnTo>
                  <a:lnTo>
                    <a:pt x="3191" y="1298"/>
                  </a:lnTo>
                  <a:lnTo>
                    <a:pt x="3191" y="1289"/>
                  </a:lnTo>
                  <a:lnTo>
                    <a:pt x="3192" y="1280"/>
                  </a:lnTo>
                  <a:lnTo>
                    <a:pt x="3193" y="1271"/>
                  </a:lnTo>
                  <a:lnTo>
                    <a:pt x="3194" y="1262"/>
                  </a:lnTo>
                  <a:lnTo>
                    <a:pt x="3195" y="1253"/>
                  </a:lnTo>
                  <a:lnTo>
                    <a:pt x="3195" y="1244"/>
                  </a:lnTo>
                  <a:lnTo>
                    <a:pt x="3195" y="1244"/>
                  </a:lnTo>
                  <a:lnTo>
                    <a:pt x="3196" y="1236"/>
                  </a:lnTo>
                  <a:lnTo>
                    <a:pt x="3197" y="1230"/>
                  </a:lnTo>
                  <a:lnTo>
                    <a:pt x="3198" y="1225"/>
                  </a:lnTo>
                  <a:lnTo>
                    <a:pt x="3199" y="1222"/>
                  </a:lnTo>
                  <a:lnTo>
                    <a:pt x="3200" y="1221"/>
                  </a:lnTo>
                  <a:lnTo>
                    <a:pt x="3201" y="1222"/>
                  </a:lnTo>
                  <a:lnTo>
                    <a:pt x="3201" y="1225"/>
                  </a:lnTo>
                  <a:lnTo>
                    <a:pt x="3202" y="1229"/>
                  </a:lnTo>
                  <a:lnTo>
                    <a:pt x="3203" y="1235"/>
                  </a:lnTo>
                  <a:lnTo>
                    <a:pt x="3204" y="1244"/>
                  </a:lnTo>
                  <a:lnTo>
                    <a:pt x="3205" y="1253"/>
                  </a:lnTo>
                  <a:lnTo>
                    <a:pt x="3206" y="1265"/>
                  </a:lnTo>
                  <a:lnTo>
                    <a:pt x="3206" y="1278"/>
                  </a:lnTo>
                  <a:lnTo>
                    <a:pt x="3207" y="1293"/>
                  </a:lnTo>
                  <a:lnTo>
                    <a:pt x="3207" y="1293"/>
                  </a:lnTo>
                  <a:lnTo>
                    <a:pt x="3208" y="1306"/>
                  </a:lnTo>
                  <a:lnTo>
                    <a:pt x="3209" y="1319"/>
                  </a:lnTo>
                  <a:lnTo>
                    <a:pt x="3209" y="1333"/>
                  </a:lnTo>
                  <a:lnTo>
                    <a:pt x="3209" y="1333"/>
                  </a:lnTo>
                  <a:lnTo>
                    <a:pt x="3210" y="1348"/>
                  </a:lnTo>
                  <a:lnTo>
                    <a:pt x="3211" y="1362"/>
                  </a:lnTo>
                  <a:lnTo>
                    <a:pt x="3212" y="1375"/>
                  </a:lnTo>
                  <a:lnTo>
                    <a:pt x="3213" y="1387"/>
                  </a:lnTo>
                  <a:lnTo>
                    <a:pt x="3214" y="1398"/>
                  </a:lnTo>
                  <a:lnTo>
                    <a:pt x="3215" y="1408"/>
                  </a:lnTo>
                  <a:lnTo>
                    <a:pt x="3215" y="1418"/>
                  </a:lnTo>
                  <a:lnTo>
                    <a:pt x="3216" y="1426"/>
                  </a:lnTo>
                  <a:lnTo>
                    <a:pt x="3217" y="1433"/>
                  </a:lnTo>
                  <a:lnTo>
                    <a:pt x="3218" y="1439"/>
                  </a:lnTo>
                  <a:lnTo>
                    <a:pt x="3219" y="1445"/>
                  </a:lnTo>
                  <a:lnTo>
                    <a:pt x="3220" y="1449"/>
                  </a:lnTo>
                  <a:lnTo>
                    <a:pt x="3221" y="1453"/>
                  </a:lnTo>
                  <a:lnTo>
                    <a:pt x="3221" y="1456"/>
                  </a:lnTo>
                  <a:lnTo>
                    <a:pt x="3222" y="1458"/>
                  </a:lnTo>
                  <a:lnTo>
                    <a:pt x="3223" y="1459"/>
                  </a:lnTo>
                  <a:lnTo>
                    <a:pt x="3224" y="1459"/>
                  </a:lnTo>
                  <a:lnTo>
                    <a:pt x="3225" y="1459"/>
                  </a:lnTo>
                  <a:lnTo>
                    <a:pt x="3226" y="1457"/>
                  </a:lnTo>
                  <a:lnTo>
                    <a:pt x="3227" y="1455"/>
                  </a:lnTo>
                  <a:lnTo>
                    <a:pt x="3227" y="1452"/>
                  </a:lnTo>
                  <a:lnTo>
                    <a:pt x="3228" y="1448"/>
                  </a:lnTo>
                  <a:lnTo>
                    <a:pt x="3229" y="1443"/>
                  </a:lnTo>
                  <a:lnTo>
                    <a:pt x="3230" y="1437"/>
                  </a:lnTo>
                  <a:lnTo>
                    <a:pt x="3231" y="1431"/>
                  </a:lnTo>
                  <a:lnTo>
                    <a:pt x="3232" y="1423"/>
                  </a:lnTo>
                  <a:lnTo>
                    <a:pt x="3233" y="1415"/>
                  </a:lnTo>
                  <a:lnTo>
                    <a:pt x="3233" y="1405"/>
                  </a:lnTo>
                  <a:lnTo>
                    <a:pt x="3234" y="1395"/>
                  </a:lnTo>
                  <a:lnTo>
                    <a:pt x="3234" y="1395"/>
                  </a:lnTo>
                  <a:lnTo>
                    <a:pt x="3235" y="1386"/>
                  </a:lnTo>
                  <a:lnTo>
                    <a:pt x="3236" y="1377"/>
                  </a:lnTo>
                  <a:lnTo>
                    <a:pt x="3236" y="1367"/>
                  </a:lnTo>
                  <a:lnTo>
                    <a:pt x="3236" y="1367"/>
                  </a:lnTo>
                  <a:lnTo>
                    <a:pt x="3237" y="1358"/>
                  </a:lnTo>
                  <a:lnTo>
                    <a:pt x="3238" y="1349"/>
                  </a:lnTo>
                  <a:lnTo>
                    <a:pt x="3239" y="1342"/>
                  </a:lnTo>
                  <a:lnTo>
                    <a:pt x="3240" y="1336"/>
                  </a:lnTo>
                  <a:lnTo>
                    <a:pt x="3240" y="1330"/>
                  </a:lnTo>
                  <a:lnTo>
                    <a:pt x="3241" y="1326"/>
                  </a:lnTo>
                  <a:lnTo>
                    <a:pt x="3241" y="1326"/>
                  </a:lnTo>
                  <a:lnTo>
                    <a:pt x="3242" y="1323"/>
                  </a:lnTo>
                  <a:lnTo>
                    <a:pt x="3243" y="1321"/>
                  </a:lnTo>
                  <a:lnTo>
                    <a:pt x="3243" y="1320"/>
                  </a:lnTo>
                  <a:lnTo>
                    <a:pt x="3244" y="1320"/>
                  </a:lnTo>
                  <a:lnTo>
                    <a:pt x="3245" y="1322"/>
                  </a:lnTo>
                  <a:lnTo>
                    <a:pt x="3246" y="1324"/>
                  </a:lnTo>
                  <a:lnTo>
                    <a:pt x="3246" y="1324"/>
                  </a:lnTo>
                  <a:lnTo>
                    <a:pt x="3247" y="1327"/>
                  </a:lnTo>
                  <a:lnTo>
                    <a:pt x="3247" y="1330"/>
                  </a:lnTo>
                  <a:lnTo>
                    <a:pt x="3247" y="1330"/>
                  </a:lnTo>
                  <a:lnTo>
                    <a:pt x="3248" y="1333"/>
                  </a:lnTo>
                  <a:lnTo>
                    <a:pt x="3249" y="1336"/>
                  </a:lnTo>
                  <a:lnTo>
                    <a:pt x="3249" y="1339"/>
                  </a:lnTo>
                  <a:lnTo>
                    <a:pt x="3249" y="1339"/>
                  </a:lnTo>
                  <a:lnTo>
                    <a:pt x="3250" y="1342"/>
                  </a:lnTo>
                  <a:lnTo>
                    <a:pt x="3251" y="1345"/>
                  </a:lnTo>
                  <a:lnTo>
                    <a:pt x="3252" y="1347"/>
                  </a:lnTo>
                  <a:lnTo>
                    <a:pt x="3253" y="1348"/>
                  </a:lnTo>
                  <a:lnTo>
                    <a:pt x="3254" y="1349"/>
                  </a:lnTo>
                  <a:lnTo>
                    <a:pt x="3255" y="1349"/>
                  </a:lnTo>
                  <a:lnTo>
                    <a:pt x="3256" y="1348"/>
                  </a:lnTo>
                  <a:lnTo>
                    <a:pt x="3256" y="1347"/>
                  </a:lnTo>
                  <a:lnTo>
                    <a:pt x="3257" y="1346"/>
                  </a:lnTo>
                  <a:lnTo>
                    <a:pt x="3258" y="1344"/>
                  </a:lnTo>
                  <a:lnTo>
                    <a:pt x="3258" y="1344"/>
                  </a:lnTo>
                  <a:lnTo>
                    <a:pt x="3259" y="1341"/>
                  </a:lnTo>
                  <a:lnTo>
                    <a:pt x="3260" y="1338"/>
                  </a:lnTo>
                  <a:lnTo>
                    <a:pt x="3261" y="1334"/>
                  </a:lnTo>
                  <a:lnTo>
                    <a:pt x="3262" y="1330"/>
                  </a:lnTo>
                  <a:lnTo>
                    <a:pt x="3262" y="1325"/>
                  </a:lnTo>
                  <a:lnTo>
                    <a:pt x="3263" y="1320"/>
                  </a:lnTo>
                  <a:lnTo>
                    <a:pt x="3264" y="1315"/>
                  </a:lnTo>
                  <a:lnTo>
                    <a:pt x="3265" y="1309"/>
                  </a:lnTo>
                  <a:lnTo>
                    <a:pt x="3266" y="1303"/>
                  </a:lnTo>
                  <a:lnTo>
                    <a:pt x="3267" y="1296"/>
                  </a:lnTo>
                  <a:lnTo>
                    <a:pt x="3267" y="1296"/>
                  </a:lnTo>
                  <a:lnTo>
                    <a:pt x="3268" y="1289"/>
                  </a:lnTo>
                  <a:lnTo>
                    <a:pt x="3269" y="1282"/>
                  </a:lnTo>
                  <a:lnTo>
                    <a:pt x="3269" y="1274"/>
                  </a:lnTo>
                  <a:lnTo>
                    <a:pt x="3270" y="1266"/>
                  </a:lnTo>
                  <a:lnTo>
                    <a:pt x="3271" y="1258"/>
                  </a:lnTo>
                  <a:lnTo>
                    <a:pt x="3272" y="1249"/>
                  </a:lnTo>
                  <a:lnTo>
                    <a:pt x="3273" y="1240"/>
                  </a:lnTo>
                  <a:lnTo>
                    <a:pt x="3274" y="1231"/>
                  </a:lnTo>
                  <a:lnTo>
                    <a:pt x="3275" y="1221"/>
                  </a:lnTo>
                  <a:lnTo>
                    <a:pt x="3275" y="1211"/>
                  </a:lnTo>
                  <a:lnTo>
                    <a:pt x="3275" y="1211"/>
                  </a:lnTo>
                  <a:lnTo>
                    <a:pt x="3276" y="1200"/>
                  </a:lnTo>
                  <a:lnTo>
                    <a:pt x="3277" y="1190"/>
                  </a:lnTo>
                  <a:lnTo>
                    <a:pt x="3278" y="1179"/>
                  </a:lnTo>
                  <a:lnTo>
                    <a:pt x="3279" y="1168"/>
                  </a:lnTo>
                  <a:lnTo>
                    <a:pt x="3280" y="1156"/>
                  </a:lnTo>
                  <a:lnTo>
                    <a:pt x="3281" y="1145"/>
                  </a:lnTo>
                  <a:lnTo>
                    <a:pt x="3281" y="1133"/>
                  </a:lnTo>
                  <a:lnTo>
                    <a:pt x="3282" y="1121"/>
                  </a:lnTo>
                  <a:lnTo>
                    <a:pt x="3283" y="1108"/>
                  </a:lnTo>
                  <a:lnTo>
                    <a:pt x="3284" y="1096"/>
                  </a:lnTo>
                  <a:lnTo>
                    <a:pt x="3284" y="1096"/>
                  </a:lnTo>
                  <a:lnTo>
                    <a:pt x="3285" y="1083"/>
                  </a:lnTo>
                  <a:lnTo>
                    <a:pt x="3286" y="1070"/>
                  </a:lnTo>
                  <a:lnTo>
                    <a:pt x="3287" y="1056"/>
                  </a:lnTo>
                  <a:lnTo>
                    <a:pt x="3288" y="1043"/>
                  </a:lnTo>
                  <a:lnTo>
                    <a:pt x="3288" y="1029"/>
                  </a:lnTo>
                  <a:lnTo>
                    <a:pt x="3289" y="1015"/>
                  </a:lnTo>
                  <a:lnTo>
                    <a:pt x="3290" y="1001"/>
                  </a:lnTo>
                  <a:lnTo>
                    <a:pt x="3291" y="987"/>
                  </a:lnTo>
                  <a:lnTo>
                    <a:pt x="3292" y="973"/>
                  </a:lnTo>
                  <a:lnTo>
                    <a:pt x="3293" y="958"/>
                  </a:lnTo>
                  <a:lnTo>
                    <a:pt x="3293" y="958"/>
                  </a:lnTo>
                  <a:lnTo>
                    <a:pt x="3293" y="948"/>
                  </a:lnTo>
                  <a:lnTo>
                    <a:pt x="3294" y="939"/>
                  </a:lnTo>
                  <a:lnTo>
                    <a:pt x="3294" y="939"/>
                  </a:lnTo>
                  <a:lnTo>
                    <a:pt x="3295" y="923"/>
                  </a:lnTo>
                  <a:lnTo>
                    <a:pt x="3296" y="905"/>
                  </a:lnTo>
                  <a:lnTo>
                    <a:pt x="3296" y="884"/>
                  </a:lnTo>
                  <a:lnTo>
                    <a:pt x="3297" y="861"/>
                  </a:lnTo>
                  <a:lnTo>
                    <a:pt x="3298" y="835"/>
                  </a:lnTo>
                  <a:lnTo>
                    <a:pt x="3299" y="806"/>
                  </a:lnTo>
                  <a:lnTo>
                    <a:pt x="3299" y="806"/>
                  </a:lnTo>
                  <a:lnTo>
                    <a:pt x="3300" y="785"/>
                  </a:lnTo>
                  <a:lnTo>
                    <a:pt x="3300" y="764"/>
                  </a:lnTo>
                  <a:lnTo>
                    <a:pt x="3301" y="743"/>
                  </a:lnTo>
                  <a:lnTo>
                    <a:pt x="3301" y="743"/>
                  </a:lnTo>
                  <a:lnTo>
                    <a:pt x="3301" y="725"/>
                  </a:lnTo>
                  <a:lnTo>
                    <a:pt x="3301" y="725"/>
                  </a:lnTo>
                  <a:lnTo>
                    <a:pt x="3302" y="707"/>
                  </a:lnTo>
                  <a:lnTo>
                    <a:pt x="3302" y="690"/>
                  </a:lnTo>
                  <a:lnTo>
                    <a:pt x="3302" y="690"/>
                  </a:lnTo>
                  <a:lnTo>
                    <a:pt x="3303" y="672"/>
                  </a:lnTo>
                  <a:lnTo>
                    <a:pt x="3303" y="655"/>
                  </a:lnTo>
                  <a:lnTo>
                    <a:pt x="3303" y="655"/>
                  </a:lnTo>
                  <a:lnTo>
                    <a:pt x="3304" y="637"/>
                  </a:lnTo>
                  <a:lnTo>
                    <a:pt x="3304" y="619"/>
                  </a:lnTo>
                  <a:lnTo>
                    <a:pt x="3304" y="619"/>
                  </a:lnTo>
                  <a:lnTo>
                    <a:pt x="3305" y="602"/>
                  </a:lnTo>
                  <a:lnTo>
                    <a:pt x="3305" y="602"/>
                  </a:lnTo>
                  <a:lnTo>
                    <a:pt x="3306" y="571"/>
                  </a:lnTo>
                  <a:lnTo>
                    <a:pt x="3307" y="541"/>
                  </a:lnTo>
                  <a:lnTo>
                    <a:pt x="3307" y="510"/>
                  </a:lnTo>
                  <a:lnTo>
                    <a:pt x="3308" y="480"/>
                  </a:lnTo>
                  <a:lnTo>
                    <a:pt x="3309" y="449"/>
                  </a:lnTo>
                  <a:lnTo>
                    <a:pt x="3310" y="419"/>
                  </a:lnTo>
                  <a:lnTo>
                    <a:pt x="3311" y="388"/>
                  </a:lnTo>
                  <a:lnTo>
                    <a:pt x="3312" y="358"/>
                  </a:lnTo>
                  <a:lnTo>
                    <a:pt x="3313" y="327"/>
                  </a:lnTo>
                  <a:lnTo>
                    <a:pt x="3314" y="297"/>
                  </a:lnTo>
                  <a:lnTo>
                    <a:pt x="3314" y="266"/>
                  </a:lnTo>
                  <a:lnTo>
                    <a:pt x="3314" y="266"/>
                  </a:lnTo>
                  <a:lnTo>
                    <a:pt x="3315" y="242"/>
                  </a:lnTo>
                  <a:lnTo>
                    <a:pt x="3316" y="219"/>
                  </a:lnTo>
                  <a:lnTo>
                    <a:pt x="3316" y="219"/>
                  </a:lnTo>
                  <a:lnTo>
                    <a:pt x="3316" y="199"/>
                  </a:lnTo>
                  <a:lnTo>
                    <a:pt x="3316" y="199"/>
                  </a:lnTo>
                  <a:lnTo>
                    <a:pt x="3317" y="180"/>
                  </a:lnTo>
                  <a:lnTo>
                    <a:pt x="3317" y="180"/>
                  </a:lnTo>
                  <a:lnTo>
                    <a:pt x="3317" y="161"/>
                  </a:lnTo>
                  <a:lnTo>
                    <a:pt x="3317" y="161"/>
                  </a:lnTo>
                  <a:lnTo>
                    <a:pt x="3318" y="142"/>
                  </a:lnTo>
                  <a:lnTo>
                    <a:pt x="3318" y="142"/>
                  </a:lnTo>
                  <a:lnTo>
                    <a:pt x="3319" y="117"/>
                  </a:lnTo>
                  <a:lnTo>
                    <a:pt x="3319" y="91"/>
                  </a:lnTo>
                  <a:lnTo>
                    <a:pt x="3319" y="91"/>
                  </a:lnTo>
                  <a:lnTo>
                    <a:pt x="3320" y="64"/>
                  </a:lnTo>
                  <a:lnTo>
                    <a:pt x="3321" y="41"/>
                  </a:lnTo>
                  <a:lnTo>
                    <a:pt x="3322" y="23"/>
                  </a:lnTo>
                  <a:lnTo>
                    <a:pt x="3323" y="10"/>
                  </a:lnTo>
                  <a:lnTo>
                    <a:pt x="3324" y="3"/>
                  </a:lnTo>
                  <a:lnTo>
                    <a:pt x="3325" y="0"/>
                  </a:lnTo>
                  <a:lnTo>
                    <a:pt x="3325" y="0"/>
                  </a:lnTo>
                  <a:lnTo>
                    <a:pt x="3325" y="0"/>
                  </a:lnTo>
                  <a:lnTo>
                    <a:pt x="3326" y="0"/>
                  </a:lnTo>
                  <a:lnTo>
                    <a:pt x="3326" y="0"/>
                  </a:lnTo>
                  <a:lnTo>
                    <a:pt x="3326" y="0"/>
                  </a:lnTo>
                  <a:lnTo>
                    <a:pt x="3327" y="0"/>
                  </a:lnTo>
                  <a:lnTo>
                    <a:pt x="3327" y="0"/>
                  </a:lnTo>
                  <a:lnTo>
                    <a:pt x="3327" y="0"/>
                  </a:lnTo>
                  <a:lnTo>
                    <a:pt x="3327" y="0"/>
                  </a:lnTo>
                  <a:lnTo>
                    <a:pt x="3328" y="0"/>
                  </a:lnTo>
                  <a:lnTo>
                    <a:pt x="3328" y="0"/>
                  </a:lnTo>
                  <a:lnTo>
                    <a:pt x="3328" y="0"/>
                  </a:lnTo>
                  <a:lnTo>
                    <a:pt x="3328" y="0"/>
                  </a:lnTo>
                  <a:lnTo>
                    <a:pt x="3329" y="0"/>
                  </a:lnTo>
                  <a:lnTo>
                    <a:pt x="3329" y="0"/>
                  </a:lnTo>
                  <a:lnTo>
                    <a:pt x="3329" y="0"/>
                  </a:lnTo>
                  <a:lnTo>
                    <a:pt x="3329" y="0"/>
                  </a:lnTo>
                  <a:lnTo>
                    <a:pt x="3330" y="0"/>
                  </a:lnTo>
                  <a:lnTo>
                    <a:pt x="3330" y="0"/>
                  </a:lnTo>
                  <a:lnTo>
                    <a:pt x="3330" y="0"/>
                  </a:lnTo>
                  <a:lnTo>
                    <a:pt x="3330" y="0"/>
                  </a:lnTo>
                  <a:lnTo>
                    <a:pt x="3331" y="0"/>
                  </a:lnTo>
                  <a:lnTo>
                    <a:pt x="3331" y="0"/>
                  </a:lnTo>
                  <a:lnTo>
                    <a:pt x="3331" y="0"/>
                  </a:lnTo>
                  <a:lnTo>
                    <a:pt x="3331" y="0"/>
                  </a:lnTo>
                  <a:lnTo>
                    <a:pt x="3332" y="0"/>
                  </a:lnTo>
                  <a:lnTo>
                    <a:pt x="3332" y="0"/>
                  </a:lnTo>
                  <a:lnTo>
                    <a:pt x="3333" y="0"/>
                  </a:lnTo>
                  <a:lnTo>
                    <a:pt x="3333" y="0"/>
                  </a:lnTo>
                  <a:lnTo>
                    <a:pt x="3334" y="3"/>
                  </a:lnTo>
                  <a:lnTo>
                    <a:pt x="3335" y="10"/>
                  </a:lnTo>
                  <a:lnTo>
                    <a:pt x="3336" y="23"/>
                  </a:lnTo>
                  <a:lnTo>
                    <a:pt x="3336" y="41"/>
                  </a:lnTo>
                  <a:lnTo>
                    <a:pt x="3337" y="63"/>
                  </a:lnTo>
                  <a:lnTo>
                    <a:pt x="3338" y="91"/>
                  </a:lnTo>
                  <a:lnTo>
                    <a:pt x="3338" y="91"/>
                  </a:lnTo>
                  <a:lnTo>
                    <a:pt x="3339" y="115"/>
                  </a:lnTo>
                  <a:lnTo>
                    <a:pt x="3339" y="138"/>
                  </a:lnTo>
                  <a:lnTo>
                    <a:pt x="3339" y="138"/>
                  </a:lnTo>
                  <a:lnTo>
                    <a:pt x="3340" y="169"/>
                  </a:lnTo>
                  <a:lnTo>
                    <a:pt x="3341" y="200"/>
                  </a:lnTo>
                  <a:lnTo>
                    <a:pt x="3342" y="231"/>
                  </a:lnTo>
                  <a:lnTo>
                    <a:pt x="3343" y="262"/>
                  </a:lnTo>
                  <a:lnTo>
                    <a:pt x="3344" y="293"/>
                  </a:lnTo>
                  <a:lnTo>
                    <a:pt x="3345" y="323"/>
                  </a:lnTo>
                  <a:lnTo>
                    <a:pt x="3346" y="354"/>
                  </a:lnTo>
                  <a:lnTo>
                    <a:pt x="3347" y="385"/>
                  </a:lnTo>
                  <a:lnTo>
                    <a:pt x="3347" y="416"/>
                  </a:lnTo>
                  <a:lnTo>
                    <a:pt x="3348" y="447"/>
                  </a:lnTo>
                  <a:lnTo>
                    <a:pt x="3349" y="478"/>
                  </a:lnTo>
                  <a:lnTo>
                    <a:pt x="3350" y="508"/>
                  </a:lnTo>
                  <a:lnTo>
                    <a:pt x="3351" y="539"/>
                  </a:lnTo>
                  <a:lnTo>
                    <a:pt x="3352" y="570"/>
                  </a:lnTo>
                  <a:lnTo>
                    <a:pt x="3353" y="601"/>
                  </a:lnTo>
                  <a:lnTo>
                    <a:pt x="3353" y="601"/>
                  </a:lnTo>
                  <a:lnTo>
                    <a:pt x="3353" y="619"/>
                  </a:lnTo>
                  <a:lnTo>
                    <a:pt x="3353" y="619"/>
                  </a:lnTo>
                  <a:lnTo>
                    <a:pt x="3354" y="636"/>
                  </a:lnTo>
                  <a:lnTo>
                    <a:pt x="3354" y="654"/>
                  </a:lnTo>
                  <a:lnTo>
                    <a:pt x="3354" y="654"/>
                  </a:lnTo>
                  <a:lnTo>
                    <a:pt x="3355" y="671"/>
                  </a:lnTo>
                  <a:lnTo>
                    <a:pt x="3355" y="689"/>
                  </a:lnTo>
                  <a:lnTo>
                    <a:pt x="3355" y="689"/>
                  </a:lnTo>
                  <a:lnTo>
                    <a:pt x="3356" y="707"/>
                  </a:lnTo>
                  <a:lnTo>
                    <a:pt x="3356" y="724"/>
                  </a:lnTo>
                  <a:lnTo>
                    <a:pt x="3356" y="724"/>
                  </a:lnTo>
                  <a:lnTo>
                    <a:pt x="3357" y="742"/>
                  </a:lnTo>
                  <a:lnTo>
                    <a:pt x="3357" y="742"/>
                  </a:lnTo>
                  <a:lnTo>
                    <a:pt x="3357" y="763"/>
                  </a:lnTo>
                  <a:lnTo>
                    <a:pt x="3358" y="784"/>
                  </a:lnTo>
                  <a:lnTo>
                    <a:pt x="3359" y="806"/>
                  </a:lnTo>
                  <a:lnTo>
                    <a:pt x="3359" y="806"/>
                  </a:lnTo>
                  <a:lnTo>
                    <a:pt x="3359" y="832"/>
                  </a:lnTo>
                  <a:lnTo>
                    <a:pt x="3360" y="856"/>
                  </a:lnTo>
                  <a:lnTo>
                    <a:pt x="3361" y="879"/>
                  </a:lnTo>
                  <a:lnTo>
                    <a:pt x="3362" y="899"/>
                  </a:lnTo>
                  <a:lnTo>
                    <a:pt x="3362" y="918"/>
                  </a:lnTo>
                  <a:lnTo>
                    <a:pt x="3362" y="918"/>
                  </a:lnTo>
                  <a:lnTo>
                    <a:pt x="3363" y="931"/>
                  </a:lnTo>
                  <a:lnTo>
                    <a:pt x="3364" y="944"/>
                  </a:lnTo>
                  <a:lnTo>
                    <a:pt x="3364" y="944"/>
                  </a:lnTo>
                  <a:lnTo>
                    <a:pt x="3364" y="963"/>
                  </a:lnTo>
                  <a:lnTo>
                    <a:pt x="3365" y="983"/>
                  </a:lnTo>
                  <a:lnTo>
                    <a:pt x="3366" y="1002"/>
                  </a:lnTo>
                  <a:lnTo>
                    <a:pt x="3367" y="1021"/>
                  </a:lnTo>
                  <a:lnTo>
                    <a:pt x="3368" y="1040"/>
                  </a:lnTo>
                  <a:lnTo>
                    <a:pt x="3369" y="1058"/>
                  </a:lnTo>
                  <a:lnTo>
                    <a:pt x="3370" y="1077"/>
                  </a:lnTo>
                  <a:lnTo>
                    <a:pt x="3370" y="1095"/>
                  </a:lnTo>
                  <a:lnTo>
                    <a:pt x="3371" y="1113"/>
                  </a:lnTo>
                  <a:lnTo>
                    <a:pt x="3372" y="1131"/>
                  </a:lnTo>
                  <a:lnTo>
                    <a:pt x="3372" y="1131"/>
                  </a:lnTo>
                  <a:lnTo>
                    <a:pt x="3373" y="1148"/>
                  </a:lnTo>
                  <a:lnTo>
                    <a:pt x="3374" y="1166"/>
                  </a:lnTo>
                  <a:lnTo>
                    <a:pt x="3375" y="1183"/>
                  </a:lnTo>
                  <a:lnTo>
                    <a:pt x="3376" y="1199"/>
                  </a:lnTo>
                  <a:lnTo>
                    <a:pt x="3377" y="1216"/>
                  </a:lnTo>
                  <a:lnTo>
                    <a:pt x="3377" y="1232"/>
                  </a:lnTo>
                  <a:lnTo>
                    <a:pt x="3378" y="1248"/>
                  </a:lnTo>
                  <a:lnTo>
                    <a:pt x="3379" y="1264"/>
                  </a:lnTo>
                  <a:lnTo>
                    <a:pt x="3380" y="1280"/>
                  </a:lnTo>
                  <a:lnTo>
                    <a:pt x="3381" y="1295"/>
                  </a:lnTo>
                  <a:lnTo>
                    <a:pt x="3381" y="1295"/>
                  </a:lnTo>
                  <a:lnTo>
                    <a:pt x="3382" y="1310"/>
                  </a:lnTo>
                  <a:lnTo>
                    <a:pt x="3383" y="1324"/>
                  </a:lnTo>
                  <a:lnTo>
                    <a:pt x="3383" y="1339"/>
                  </a:lnTo>
                  <a:lnTo>
                    <a:pt x="3384" y="1353"/>
                  </a:lnTo>
                  <a:lnTo>
                    <a:pt x="3385" y="1366"/>
                  </a:lnTo>
                  <a:lnTo>
                    <a:pt x="3386" y="1379"/>
                  </a:lnTo>
                  <a:lnTo>
                    <a:pt x="3387" y="1392"/>
                  </a:lnTo>
                  <a:lnTo>
                    <a:pt x="3388" y="1405"/>
                  </a:lnTo>
                  <a:lnTo>
                    <a:pt x="3389" y="1417"/>
                  </a:lnTo>
                  <a:lnTo>
                    <a:pt x="3390" y="1429"/>
                  </a:lnTo>
                  <a:lnTo>
                    <a:pt x="3390" y="1429"/>
                  </a:lnTo>
                  <a:lnTo>
                    <a:pt x="3390" y="1441"/>
                  </a:lnTo>
                  <a:lnTo>
                    <a:pt x="3391" y="1452"/>
                  </a:lnTo>
                  <a:lnTo>
                    <a:pt x="3392" y="1463"/>
                  </a:lnTo>
                  <a:lnTo>
                    <a:pt x="3393" y="1473"/>
                  </a:lnTo>
                  <a:lnTo>
                    <a:pt x="3394" y="1483"/>
                  </a:lnTo>
                  <a:lnTo>
                    <a:pt x="3395" y="1492"/>
                  </a:lnTo>
                  <a:lnTo>
                    <a:pt x="3396" y="1501"/>
                  </a:lnTo>
                  <a:lnTo>
                    <a:pt x="3396" y="1510"/>
                  </a:lnTo>
                  <a:lnTo>
                    <a:pt x="3397" y="1518"/>
                  </a:lnTo>
                  <a:lnTo>
                    <a:pt x="3398" y="1525"/>
                  </a:lnTo>
                  <a:lnTo>
                    <a:pt x="3398" y="1525"/>
                  </a:lnTo>
                  <a:lnTo>
                    <a:pt x="3399" y="1533"/>
                  </a:lnTo>
                  <a:lnTo>
                    <a:pt x="3400" y="1539"/>
                  </a:lnTo>
                  <a:lnTo>
                    <a:pt x="3401" y="1544"/>
                  </a:lnTo>
                  <a:lnTo>
                    <a:pt x="3402" y="1549"/>
                  </a:lnTo>
                  <a:lnTo>
                    <a:pt x="3403" y="1553"/>
                  </a:lnTo>
                  <a:lnTo>
                    <a:pt x="3403" y="1557"/>
                  </a:lnTo>
                  <a:lnTo>
                    <a:pt x="3404" y="1559"/>
                  </a:lnTo>
                  <a:lnTo>
                    <a:pt x="3405" y="1561"/>
                  </a:lnTo>
                  <a:lnTo>
                    <a:pt x="3406" y="1562"/>
                  </a:lnTo>
                  <a:lnTo>
                    <a:pt x="3407" y="1563"/>
                  </a:lnTo>
                  <a:lnTo>
                    <a:pt x="3407" y="1563"/>
                  </a:lnTo>
                  <a:lnTo>
                    <a:pt x="3407" y="1563"/>
                  </a:lnTo>
                  <a:lnTo>
                    <a:pt x="3408" y="1563"/>
                  </a:lnTo>
                  <a:lnTo>
                    <a:pt x="3408" y="1563"/>
                  </a:lnTo>
                  <a:lnTo>
                    <a:pt x="3409" y="1563"/>
                  </a:lnTo>
                  <a:lnTo>
                    <a:pt x="3410" y="1563"/>
                  </a:lnTo>
                  <a:lnTo>
                    <a:pt x="3411" y="1563"/>
                  </a:lnTo>
                  <a:lnTo>
                    <a:pt x="3411" y="1563"/>
                  </a:lnTo>
                  <a:lnTo>
                    <a:pt x="3412" y="1563"/>
                  </a:lnTo>
                  <a:lnTo>
                    <a:pt x="3413" y="1563"/>
                  </a:lnTo>
                  <a:lnTo>
                    <a:pt x="3413" y="1563"/>
                  </a:lnTo>
                  <a:lnTo>
                    <a:pt x="3414" y="1563"/>
                  </a:lnTo>
                  <a:lnTo>
                    <a:pt x="3415" y="1563"/>
                  </a:lnTo>
                  <a:lnTo>
                    <a:pt x="3416" y="1563"/>
                  </a:lnTo>
                  <a:lnTo>
                    <a:pt x="3416" y="1563"/>
                  </a:lnTo>
                  <a:lnTo>
                    <a:pt x="3417" y="1563"/>
                  </a:lnTo>
                  <a:lnTo>
                    <a:pt x="3418" y="1563"/>
                  </a:lnTo>
                  <a:lnTo>
                    <a:pt x="3419" y="1563"/>
                  </a:lnTo>
                  <a:lnTo>
                    <a:pt x="3419" y="1563"/>
                  </a:lnTo>
                  <a:lnTo>
                    <a:pt x="3419" y="1563"/>
                  </a:lnTo>
                  <a:lnTo>
                    <a:pt x="3419" y="1563"/>
                  </a:lnTo>
                  <a:lnTo>
                    <a:pt x="3420" y="1563"/>
                  </a:lnTo>
                  <a:lnTo>
                    <a:pt x="3420" y="1563"/>
                  </a:lnTo>
                  <a:lnTo>
                    <a:pt x="3420" y="1563"/>
                  </a:lnTo>
                  <a:lnTo>
                    <a:pt x="3420" y="1563"/>
                  </a:lnTo>
                  <a:lnTo>
                    <a:pt x="3421" y="1563"/>
                  </a:lnTo>
                  <a:lnTo>
                    <a:pt x="3421" y="1563"/>
                  </a:lnTo>
                  <a:lnTo>
                    <a:pt x="3421" y="1563"/>
                  </a:lnTo>
                  <a:lnTo>
                    <a:pt x="3421" y="1563"/>
                  </a:lnTo>
                  <a:lnTo>
                    <a:pt x="3422" y="1563"/>
                  </a:lnTo>
                  <a:lnTo>
                    <a:pt x="3422" y="1563"/>
                  </a:lnTo>
                  <a:lnTo>
                    <a:pt x="3423" y="1563"/>
                  </a:lnTo>
                  <a:lnTo>
                    <a:pt x="3424" y="1563"/>
                  </a:lnTo>
                  <a:lnTo>
                    <a:pt x="3424" y="1563"/>
                  </a:lnTo>
                  <a:lnTo>
                    <a:pt x="3425" y="1563"/>
                  </a:lnTo>
                  <a:lnTo>
                    <a:pt x="3425" y="1563"/>
                  </a:lnTo>
                  <a:lnTo>
                    <a:pt x="3426" y="1563"/>
                  </a:lnTo>
                  <a:lnTo>
                    <a:pt x="3427" y="1563"/>
                  </a:lnTo>
                  <a:lnTo>
                    <a:pt x="3428" y="1563"/>
                  </a:lnTo>
                  <a:lnTo>
                    <a:pt x="3429" y="1563"/>
                  </a:lnTo>
                  <a:lnTo>
                    <a:pt x="3429" y="1563"/>
                  </a:lnTo>
                  <a:lnTo>
                    <a:pt x="3430" y="1563"/>
                  </a:lnTo>
                  <a:lnTo>
                    <a:pt x="3431" y="1563"/>
                  </a:lnTo>
                  <a:lnTo>
                    <a:pt x="3431" y="1563"/>
                  </a:lnTo>
                  <a:lnTo>
                    <a:pt x="3432" y="1563"/>
                  </a:lnTo>
                  <a:lnTo>
                    <a:pt x="3432" y="1563"/>
                  </a:lnTo>
                  <a:lnTo>
                    <a:pt x="3432" y="1563"/>
                  </a:lnTo>
                  <a:lnTo>
                    <a:pt x="3433" y="1563"/>
                  </a:lnTo>
                  <a:lnTo>
                    <a:pt x="3434" y="1563"/>
                  </a:lnTo>
                  <a:lnTo>
                    <a:pt x="3435" y="1563"/>
                  </a:lnTo>
                  <a:lnTo>
                    <a:pt x="3436" y="1563"/>
                  </a:lnTo>
                  <a:lnTo>
                    <a:pt x="3437" y="1563"/>
                  </a:lnTo>
                  <a:lnTo>
                    <a:pt x="3437" y="1563"/>
                  </a:lnTo>
                  <a:lnTo>
                    <a:pt x="3438" y="1563"/>
                  </a:lnTo>
                  <a:lnTo>
                    <a:pt x="3439" y="1563"/>
                  </a:lnTo>
                  <a:lnTo>
                    <a:pt x="3440" y="1563"/>
                  </a:lnTo>
                  <a:lnTo>
                    <a:pt x="3441" y="1563"/>
                  </a:lnTo>
                  <a:lnTo>
                    <a:pt x="3442" y="1563"/>
                  </a:lnTo>
                  <a:lnTo>
                    <a:pt x="3443" y="1563"/>
                  </a:lnTo>
                  <a:lnTo>
                    <a:pt x="3444" y="1563"/>
                  </a:lnTo>
                  <a:lnTo>
                    <a:pt x="3444" y="1563"/>
                  </a:lnTo>
                  <a:lnTo>
                    <a:pt x="3445" y="1563"/>
                  </a:lnTo>
                  <a:lnTo>
                    <a:pt x="3446" y="1563"/>
                  </a:lnTo>
                  <a:lnTo>
                    <a:pt x="3447" y="1563"/>
                  </a:lnTo>
                  <a:lnTo>
                    <a:pt x="3448" y="1563"/>
                  </a:lnTo>
                  <a:lnTo>
                    <a:pt x="3449" y="1563"/>
                  </a:lnTo>
                  <a:lnTo>
                    <a:pt x="3450" y="1563"/>
                  </a:lnTo>
                  <a:lnTo>
                    <a:pt x="3451" y="1563"/>
                  </a:lnTo>
                  <a:lnTo>
                    <a:pt x="3451" y="1563"/>
                  </a:lnTo>
                  <a:lnTo>
                    <a:pt x="3452" y="1563"/>
                  </a:lnTo>
                  <a:lnTo>
                    <a:pt x="3453" y="1563"/>
                  </a:lnTo>
                  <a:lnTo>
                    <a:pt x="3454" y="1563"/>
                  </a:lnTo>
                  <a:lnTo>
                    <a:pt x="3455" y="1563"/>
                  </a:lnTo>
                  <a:lnTo>
                    <a:pt x="3456" y="1563"/>
                  </a:lnTo>
                  <a:lnTo>
                    <a:pt x="3457" y="1563"/>
                  </a:lnTo>
                  <a:lnTo>
                    <a:pt x="3458" y="1563"/>
                  </a:lnTo>
                  <a:lnTo>
                    <a:pt x="3459" y="1563"/>
                  </a:lnTo>
                  <a:lnTo>
                    <a:pt x="3459" y="1563"/>
                  </a:lnTo>
                  <a:lnTo>
                    <a:pt x="3460" y="1563"/>
                  </a:lnTo>
                  <a:lnTo>
                    <a:pt x="3461" y="1563"/>
                  </a:lnTo>
                  <a:lnTo>
                    <a:pt x="3462" y="1563"/>
                  </a:lnTo>
                  <a:lnTo>
                    <a:pt x="3463" y="1563"/>
                  </a:lnTo>
                  <a:lnTo>
                    <a:pt x="3464" y="1563"/>
                  </a:lnTo>
                  <a:lnTo>
                    <a:pt x="3465" y="1563"/>
                  </a:lnTo>
                  <a:lnTo>
                    <a:pt x="3466" y="1563"/>
                  </a:lnTo>
                  <a:lnTo>
                    <a:pt x="3466" y="1563"/>
                  </a:lnTo>
                  <a:lnTo>
                    <a:pt x="3467" y="1563"/>
                  </a:lnTo>
                  <a:lnTo>
                    <a:pt x="3468" y="1563"/>
                  </a:lnTo>
                  <a:lnTo>
                    <a:pt x="3469" y="1563"/>
                  </a:lnTo>
                  <a:lnTo>
                    <a:pt x="3470" y="1563"/>
                  </a:lnTo>
                  <a:lnTo>
                    <a:pt x="3471" y="1563"/>
                  </a:lnTo>
                  <a:lnTo>
                    <a:pt x="3472" y="1563"/>
                  </a:lnTo>
                  <a:lnTo>
                    <a:pt x="3473" y="1563"/>
                  </a:lnTo>
                  <a:lnTo>
                    <a:pt x="3473" y="1563"/>
                  </a:lnTo>
                  <a:lnTo>
                    <a:pt x="3474" y="1563"/>
                  </a:lnTo>
                  <a:lnTo>
                    <a:pt x="3475" y="1563"/>
                  </a:lnTo>
                  <a:lnTo>
                    <a:pt x="3476" y="1563"/>
                  </a:lnTo>
                  <a:lnTo>
                    <a:pt x="3477" y="1563"/>
                  </a:lnTo>
                  <a:lnTo>
                    <a:pt x="3478" y="1563"/>
                  </a:lnTo>
                  <a:lnTo>
                    <a:pt x="3479" y="1563"/>
                  </a:lnTo>
                  <a:lnTo>
                    <a:pt x="3480" y="1563"/>
                  </a:lnTo>
                  <a:lnTo>
                    <a:pt x="3481" y="1563"/>
                  </a:lnTo>
                  <a:lnTo>
                    <a:pt x="3481" y="1563"/>
                  </a:lnTo>
                  <a:lnTo>
                    <a:pt x="3482" y="1563"/>
                  </a:lnTo>
                  <a:lnTo>
                    <a:pt x="3483" y="1563"/>
                  </a:lnTo>
                  <a:lnTo>
                    <a:pt x="3484" y="1563"/>
                  </a:lnTo>
                  <a:lnTo>
                    <a:pt x="3485" y="1563"/>
                  </a:lnTo>
                  <a:lnTo>
                    <a:pt x="3486" y="1563"/>
                  </a:lnTo>
                  <a:lnTo>
                    <a:pt x="3487" y="1563"/>
                  </a:lnTo>
                  <a:lnTo>
                    <a:pt x="3488" y="1563"/>
                  </a:lnTo>
                  <a:lnTo>
                    <a:pt x="3488" y="1563"/>
                  </a:lnTo>
                  <a:lnTo>
                    <a:pt x="3489" y="1563"/>
                  </a:lnTo>
                  <a:lnTo>
                    <a:pt x="3490" y="1563"/>
                  </a:lnTo>
                  <a:lnTo>
                    <a:pt x="3491" y="1563"/>
                  </a:lnTo>
                  <a:lnTo>
                    <a:pt x="3492" y="1563"/>
                  </a:lnTo>
                  <a:lnTo>
                    <a:pt x="3493" y="1563"/>
                  </a:lnTo>
                  <a:lnTo>
                    <a:pt x="3494" y="1563"/>
                  </a:lnTo>
                  <a:lnTo>
                    <a:pt x="3495" y="1563"/>
                  </a:lnTo>
                  <a:lnTo>
                    <a:pt x="3495" y="1563"/>
                  </a:lnTo>
                  <a:lnTo>
                    <a:pt x="3496" y="1563"/>
                  </a:lnTo>
                  <a:lnTo>
                    <a:pt x="3496" y="1563"/>
                  </a:lnTo>
                  <a:lnTo>
                    <a:pt x="3497" y="1563"/>
                  </a:lnTo>
                  <a:lnTo>
                    <a:pt x="3498" y="1563"/>
                  </a:lnTo>
                  <a:lnTo>
                    <a:pt x="3499" y="1563"/>
                  </a:lnTo>
                  <a:lnTo>
                    <a:pt x="3500" y="1563"/>
                  </a:lnTo>
                  <a:lnTo>
                    <a:pt x="3501" y="1563"/>
                  </a:lnTo>
                  <a:lnTo>
                    <a:pt x="3502" y="1563"/>
                  </a:lnTo>
                  <a:lnTo>
                    <a:pt x="3502" y="1563"/>
                  </a:lnTo>
                  <a:lnTo>
                    <a:pt x="3503" y="1563"/>
                  </a:lnTo>
                  <a:lnTo>
                    <a:pt x="3504" y="1563"/>
                  </a:lnTo>
                  <a:lnTo>
                    <a:pt x="3505" y="1563"/>
                  </a:lnTo>
                  <a:lnTo>
                    <a:pt x="3506" y="1563"/>
                  </a:lnTo>
                  <a:lnTo>
                    <a:pt x="3507" y="1563"/>
                  </a:lnTo>
                  <a:lnTo>
                    <a:pt x="3508" y="1563"/>
                  </a:lnTo>
                  <a:lnTo>
                    <a:pt x="3509" y="1563"/>
                  </a:lnTo>
                  <a:lnTo>
                    <a:pt x="3510" y="1563"/>
                  </a:lnTo>
                  <a:lnTo>
                    <a:pt x="3510" y="1563"/>
                  </a:lnTo>
                  <a:lnTo>
                    <a:pt x="3511" y="1563"/>
                  </a:lnTo>
                  <a:lnTo>
                    <a:pt x="3512" y="1563"/>
                  </a:lnTo>
                  <a:lnTo>
                    <a:pt x="3513" y="1563"/>
                  </a:lnTo>
                  <a:lnTo>
                    <a:pt x="3514" y="1563"/>
                  </a:lnTo>
                  <a:lnTo>
                    <a:pt x="3515" y="1563"/>
                  </a:lnTo>
                  <a:lnTo>
                    <a:pt x="3516" y="1563"/>
                  </a:lnTo>
                  <a:lnTo>
                    <a:pt x="3517" y="1563"/>
                  </a:lnTo>
                  <a:lnTo>
                    <a:pt x="3517" y="1563"/>
                  </a:lnTo>
                  <a:lnTo>
                    <a:pt x="3518" y="1563"/>
                  </a:lnTo>
                  <a:lnTo>
                    <a:pt x="3519" y="1563"/>
                  </a:lnTo>
                  <a:lnTo>
                    <a:pt x="3520" y="1563"/>
                  </a:lnTo>
                  <a:lnTo>
                    <a:pt x="3521" y="1563"/>
                  </a:lnTo>
                  <a:lnTo>
                    <a:pt x="3522" y="1563"/>
                  </a:lnTo>
                  <a:lnTo>
                    <a:pt x="3523" y="1563"/>
                  </a:lnTo>
                  <a:lnTo>
                    <a:pt x="3524" y="1563"/>
                  </a:lnTo>
                  <a:lnTo>
                    <a:pt x="3524" y="1563"/>
                  </a:lnTo>
                  <a:lnTo>
                    <a:pt x="3525" y="1563"/>
                  </a:lnTo>
                  <a:lnTo>
                    <a:pt x="3526" y="1563"/>
                  </a:lnTo>
                  <a:lnTo>
                    <a:pt x="3527" y="1563"/>
                  </a:lnTo>
                  <a:lnTo>
                    <a:pt x="3528" y="1563"/>
                  </a:lnTo>
                  <a:lnTo>
                    <a:pt x="3529" y="1563"/>
                  </a:lnTo>
                  <a:lnTo>
                    <a:pt x="3530" y="1563"/>
                  </a:lnTo>
                  <a:lnTo>
                    <a:pt x="3531" y="1563"/>
                  </a:lnTo>
                  <a:lnTo>
                    <a:pt x="3531" y="1563"/>
                  </a:lnTo>
                  <a:lnTo>
                    <a:pt x="3532" y="1563"/>
                  </a:lnTo>
                  <a:lnTo>
                    <a:pt x="3533" y="1563"/>
                  </a:lnTo>
                  <a:lnTo>
                    <a:pt x="3534" y="1563"/>
                  </a:lnTo>
                  <a:lnTo>
                    <a:pt x="3535" y="1563"/>
                  </a:lnTo>
                  <a:lnTo>
                    <a:pt x="3536" y="1563"/>
                  </a:lnTo>
                  <a:lnTo>
                    <a:pt x="3537" y="1563"/>
                  </a:lnTo>
                  <a:lnTo>
                    <a:pt x="3538" y="1563"/>
                  </a:lnTo>
                  <a:lnTo>
                    <a:pt x="3539" y="1563"/>
                  </a:lnTo>
                  <a:lnTo>
                    <a:pt x="3539" y="1563"/>
                  </a:lnTo>
                  <a:lnTo>
                    <a:pt x="3540" y="1563"/>
                  </a:lnTo>
                  <a:lnTo>
                    <a:pt x="3541" y="1563"/>
                  </a:lnTo>
                  <a:lnTo>
                    <a:pt x="3542" y="1563"/>
                  </a:lnTo>
                  <a:lnTo>
                    <a:pt x="3543" y="1563"/>
                  </a:lnTo>
                  <a:lnTo>
                    <a:pt x="3544" y="1563"/>
                  </a:lnTo>
                  <a:lnTo>
                    <a:pt x="3545" y="1563"/>
                  </a:lnTo>
                  <a:lnTo>
                    <a:pt x="3546" y="1563"/>
                  </a:lnTo>
                  <a:lnTo>
                    <a:pt x="3546" y="1563"/>
                  </a:lnTo>
                  <a:lnTo>
                    <a:pt x="3547" y="1563"/>
                  </a:lnTo>
                  <a:lnTo>
                    <a:pt x="3548" y="1563"/>
                  </a:lnTo>
                  <a:lnTo>
                    <a:pt x="3549" y="1563"/>
                  </a:lnTo>
                  <a:lnTo>
                    <a:pt x="3550" y="1563"/>
                  </a:lnTo>
                  <a:lnTo>
                    <a:pt x="3551" y="1563"/>
                  </a:lnTo>
                  <a:lnTo>
                    <a:pt x="3552" y="1563"/>
                  </a:lnTo>
                  <a:lnTo>
                    <a:pt x="3553" y="1563"/>
                  </a:lnTo>
                  <a:lnTo>
                    <a:pt x="3553" y="1563"/>
                  </a:lnTo>
                  <a:lnTo>
                    <a:pt x="3554" y="1563"/>
                  </a:lnTo>
                  <a:lnTo>
                    <a:pt x="3555" y="1563"/>
                  </a:lnTo>
                  <a:lnTo>
                    <a:pt x="3556" y="1563"/>
                  </a:lnTo>
                  <a:lnTo>
                    <a:pt x="3557" y="1563"/>
                  </a:lnTo>
                  <a:lnTo>
                    <a:pt x="3558" y="1563"/>
                  </a:lnTo>
                  <a:lnTo>
                    <a:pt x="3559" y="1563"/>
                  </a:lnTo>
                  <a:lnTo>
                    <a:pt x="3560" y="1563"/>
                  </a:lnTo>
                  <a:lnTo>
                    <a:pt x="3561" y="1563"/>
                  </a:lnTo>
                  <a:lnTo>
                    <a:pt x="3561" y="1563"/>
                  </a:lnTo>
                  <a:lnTo>
                    <a:pt x="3561" y="1563"/>
                  </a:lnTo>
                  <a:lnTo>
                    <a:pt x="3562" y="1563"/>
                  </a:lnTo>
                  <a:lnTo>
                    <a:pt x="3562" y="1563"/>
                  </a:lnTo>
                  <a:lnTo>
                    <a:pt x="3563" y="1563"/>
                  </a:lnTo>
                  <a:lnTo>
                    <a:pt x="3563" y="1563"/>
                  </a:lnTo>
                  <a:lnTo>
                    <a:pt x="3564" y="1563"/>
                  </a:lnTo>
                  <a:lnTo>
                    <a:pt x="3565" y="1563"/>
                  </a:lnTo>
                  <a:lnTo>
                    <a:pt x="3566" y="1563"/>
                  </a:lnTo>
                  <a:lnTo>
                    <a:pt x="3567" y="1563"/>
                  </a:lnTo>
                  <a:lnTo>
                    <a:pt x="3567" y="1563"/>
                  </a:lnTo>
                  <a:lnTo>
                    <a:pt x="3568" y="1563"/>
                  </a:lnTo>
                  <a:lnTo>
                    <a:pt x="3569" y="1563"/>
                  </a:lnTo>
                  <a:lnTo>
                    <a:pt x="3569" y="1563"/>
                  </a:lnTo>
                  <a:lnTo>
                    <a:pt x="3570" y="1563"/>
                  </a:lnTo>
                  <a:lnTo>
                    <a:pt x="3570" y="1563"/>
                  </a:lnTo>
                  <a:lnTo>
                    <a:pt x="3571" y="1563"/>
                  </a:lnTo>
                  <a:lnTo>
                    <a:pt x="3572" y="1563"/>
                  </a:lnTo>
                  <a:lnTo>
                    <a:pt x="3572" y="1563"/>
                  </a:lnTo>
                  <a:lnTo>
                    <a:pt x="3572" y="1563"/>
                  </a:lnTo>
                  <a:lnTo>
                    <a:pt x="3572" y="1563"/>
                  </a:lnTo>
                  <a:lnTo>
                    <a:pt x="3572" y="1563"/>
                  </a:lnTo>
                  <a:lnTo>
                    <a:pt x="3572" y="1563"/>
                  </a:lnTo>
                  <a:lnTo>
                    <a:pt x="3573" y="1563"/>
                  </a:lnTo>
                  <a:lnTo>
                    <a:pt x="3573" y="1563"/>
                  </a:lnTo>
                  <a:lnTo>
                    <a:pt x="3574" y="1563"/>
                  </a:lnTo>
                  <a:lnTo>
                    <a:pt x="3574" y="1563"/>
                  </a:lnTo>
                  <a:lnTo>
                    <a:pt x="3574" y="1563"/>
                  </a:lnTo>
                  <a:lnTo>
                    <a:pt x="3574" y="1563"/>
                  </a:lnTo>
                  <a:lnTo>
                    <a:pt x="3575" y="1563"/>
                  </a:lnTo>
                  <a:lnTo>
                    <a:pt x="3576" y="1563"/>
                  </a:lnTo>
                  <a:lnTo>
                    <a:pt x="3576" y="1563"/>
                  </a:lnTo>
                  <a:lnTo>
                    <a:pt x="3577" y="1563"/>
                  </a:lnTo>
                  <a:lnTo>
                    <a:pt x="3578" y="1563"/>
                  </a:lnTo>
                  <a:lnTo>
                    <a:pt x="3579" y="1563"/>
                  </a:lnTo>
                  <a:lnTo>
                    <a:pt x="3580" y="1563"/>
                  </a:lnTo>
                  <a:lnTo>
                    <a:pt x="3580" y="1563"/>
                  </a:lnTo>
                  <a:lnTo>
                    <a:pt x="3580" y="1563"/>
                  </a:lnTo>
                  <a:lnTo>
                    <a:pt x="3581" y="1563"/>
                  </a:lnTo>
                  <a:lnTo>
                    <a:pt x="3582" y="1563"/>
                  </a:lnTo>
                  <a:lnTo>
                    <a:pt x="3583" y="1563"/>
                  </a:lnTo>
                  <a:lnTo>
                    <a:pt x="3584" y="1563"/>
                  </a:lnTo>
                  <a:lnTo>
                    <a:pt x="3585" y="1563"/>
                  </a:lnTo>
                  <a:lnTo>
                    <a:pt x="3585" y="1563"/>
                  </a:lnTo>
                  <a:lnTo>
                    <a:pt x="3585" y="1563"/>
                  </a:lnTo>
                  <a:lnTo>
                    <a:pt x="3586" y="1563"/>
                  </a:lnTo>
                  <a:lnTo>
                    <a:pt x="3586" y="1563"/>
                  </a:lnTo>
                  <a:lnTo>
                    <a:pt x="3587" y="1562"/>
                  </a:lnTo>
                  <a:lnTo>
                    <a:pt x="3588" y="1561"/>
                  </a:lnTo>
                  <a:lnTo>
                    <a:pt x="3588" y="1559"/>
                  </a:lnTo>
                  <a:lnTo>
                    <a:pt x="3589" y="1557"/>
                  </a:lnTo>
                  <a:lnTo>
                    <a:pt x="3590" y="1553"/>
                  </a:lnTo>
                  <a:lnTo>
                    <a:pt x="3591" y="1549"/>
                  </a:lnTo>
                  <a:lnTo>
                    <a:pt x="3592" y="1544"/>
                  </a:lnTo>
                  <a:lnTo>
                    <a:pt x="3593" y="1539"/>
                  </a:lnTo>
                  <a:lnTo>
                    <a:pt x="3594" y="1533"/>
                  </a:lnTo>
                  <a:lnTo>
                    <a:pt x="3594" y="1525"/>
                  </a:lnTo>
                  <a:lnTo>
                    <a:pt x="3594" y="1525"/>
                  </a:lnTo>
                  <a:lnTo>
                    <a:pt x="3595" y="1518"/>
                  </a:lnTo>
                  <a:lnTo>
                    <a:pt x="3596" y="1510"/>
                  </a:lnTo>
                  <a:lnTo>
                    <a:pt x="3597" y="1501"/>
                  </a:lnTo>
                  <a:lnTo>
                    <a:pt x="3598" y="1492"/>
                  </a:lnTo>
                  <a:lnTo>
                    <a:pt x="3599" y="1483"/>
                  </a:lnTo>
                  <a:lnTo>
                    <a:pt x="3600" y="1473"/>
                  </a:lnTo>
                  <a:lnTo>
                    <a:pt x="3601" y="1463"/>
                  </a:lnTo>
                  <a:lnTo>
                    <a:pt x="3601" y="1452"/>
                  </a:lnTo>
                  <a:lnTo>
                    <a:pt x="3602" y="1441"/>
                  </a:lnTo>
                  <a:lnTo>
                    <a:pt x="3603" y="1429"/>
                  </a:lnTo>
                  <a:lnTo>
                    <a:pt x="3603" y="1429"/>
                  </a:lnTo>
                  <a:lnTo>
                    <a:pt x="3604" y="1417"/>
                  </a:lnTo>
                  <a:lnTo>
                    <a:pt x="3605" y="1405"/>
                  </a:lnTo>
                  <a:lnTo>
                    <a:pt x="3606" y="1392"/>
                  </a:lnTo>
                  <a:lnTo>
                    <a:pt x="3607" y="1379"/>
                  </a:lnTo>
                  <a:lnTo>
                    <a:pt x="3607" y="1366"/>
                  </a:lnTo>
                  <a:lnTo>
                    <a:pt x="3608" y="1353"/>
                  </a:lnTo>
                  <a:lnTo>
                    <a:pt x="3609" y="1339"/>
                  </a:lnTo>
                  <a:lnTo>
                    <a:pt x="3610" y="1324"/>
                  </a:lnTo>
                  <a:lnTo>
                    <a:pt x="3611" y="1310"/>
                  </a:lnTo>
                  <a:lnTo>
                    <a:pt x="3612" y="1295"/>
                  </a:lnTo>
                  <a:lnTo>
                    <a:pt x="3612" y="1295"/>
                  </a:lnTo>
                  <a:lnTo>
                    <a:pt x="3613" y="1280"/>
                  </a:lnTo>
                  <a:lnTo>
                    <a:pt x="3614" y="1264"/>
                  </a:lnTo>
                  <a:lnTo>
                    <a:pt x="3614" y="1248"/>
                  </a:lnTo>
                  <a:lnTo>
                    <a:pt x="3615" y="1232"/>
                  </a:lnTo>
                  <a:lnTo>
                    <a:pt x="3616" y="1216"/>
                  </a:lnTo>
                  <a:lnTo>
                    <a:pt x="3617" y="1199"/>
                  </a:lnTo>
                  <a:lnTo>
                    <a:pt x="3618" y="1183"/>
                  </a:lnTo>
                  <a:lnTo>
                    <a:pt x="3619" y="1166"/>
                  </a:lnTo>
                  <a:lnTo>
                    <a:pt x="3620" y="1148"/>
                  </a:lnTo>
                  <a:lnTo>
                    <a:pt x="3620" y="1131"/>
                  </a:lnTo>
                  <a:lnTo>
                    <a:pt x="3620" y="1131"/>
                  </a:lnTo>
                  <a:lnTo>
                    <a:pt x="3621" y="1113"/>
                  </a:lnTo>
                  <a:lnTo>
                    <a:pt x="3622" y="1095"/>
                  </a:lnTo>
                  <a:lnTo>
                    <a:pt x="3623" y="1077"/>
                  </a:lnTo>
                  <a:lnTo>
                    <a:pt x="3624" y="1058"/>
                  </a:lnTo>
                  <a:lnTo>
                    <a:pt x="3625" y="1040"/>
                  </a:lnTo>
                  <a:lnTo>
                    <a:pt x="3626" y="1021"/>
                  </a:lnTo>
                  <a:lnTo>
                    <a:pt x="3626" y="1002"/>
                  </a:lnTo>
                  <a:lnTo>
                    <a:pt x="3627" y="983"/>
                  </a:lnTo>
                  <a:lnTo>
                    <a:pt x="3628" y="963"/>
                  </a:lnTo>
                  <a:lnTo>
                    <a:pt x="3629" y="944"/>
                  </a:lnTo>
                  <a:lnTo>
                    <a:pt x="3629" y="944"/>
                  </a:lnTo>
                  <a:lnTo>
                    <a:pt x="3630" y="931"/>
                  </a:lnTo>
                  <a:lnTo>
                    <a:pt x="3630" y="918"/>
                  </a:lnTo>
                  <a:lnTo>
                    <a:pt x="3630" y="918"/>
                  </a:lnTo>
                  <a:lnTo>
                    <a:pt x="3631" y="899"/>
                  </a:lnTo>
                  <a:lnTo>
                    <a:pt x="3632" y="879"/>
                  </a:lnTo>
                  <a:lnTo>
                    <a:pt x="3633" y="856"/>
                  </a:lnTo>
                  <a:lnTo>
                    <a:pt x="3633" y="832"/>
                  </a:lnTo>
                  <a:lnTo>
                    <a:pt x="3634" y="806"/>
                  </a:lnTo>
                  <a:lnTo>
                    <a:pt x="3634" y="806"/>
                  </a:lnTo>
                  <a:lnTo>
                    <a:pt x="3635" y="784"/>
                  </a:lnTo>
                  <a:lnTo>
                    <a:pt x="3635" y="763"/>
                  </a:lnTo>
                  <a:lnTo>
                    <a:pt x="3636" y="742"/>
                  </a:lnTo>
                  <a:lnTo>
                    <a:pt x="3636" y="742"/>
                  </a:lnTo>
                  <a:lnTo>
                    <a:pt x="3636" y="724"/>
                  </a:lnTo>
                  <a:lnTo>
                    <a:pt x="3636" y="724"/>
                  </a:lnTo>
                  <a:lnTo>
                    <a:pt x="3637" y="707"/>
                  </a:lnTo>
                  <a:lnTo>
                    <a:pt x="3637" y="689"/>
                  </a:lnTo>
                  <a:lnTo>
                    <a:pt x="3637" y="689"/>
                  </a:lnTo>
                  <a:lnTo>
                    <a:pt x="3638" y="671"/>
                  </a:lnTo>
                  <a:lnTo>
                    <a:pt x="3638" y="654"/>
                  </a:lnTo>
                  <a:lnTo>
                    <a:pt x="3638" y="654"/>
                  </a:lnTo>
                  <a:lnTo>
                    <a:pt x="3639" y="636"/>
                  </a:lnTo>
                  <a:lnTo>
                    <a:pt x="3639" y="619"/>
                  </a:lnTo>
                  <a:lnTo>
                    <a:pt x="3639" y="619"/>
                  </a:lnTo>
                  <a:lnTo>
                    <a:pt x="3640" y="601"/>
                  </a:lnTo>
                  <a:lnTo>
                    <a:pt x="3640" y="601"/>
                  </a:lnTo>
                  <a:lnTo>
                    <a:pt x="3641" y="570"/>
                  </a:lnTo>
                  <a:lnTo>
                    <a:pt x="3642" y="539"/>
                  </a:lnTo>
                  <a:lnTo>
                    <a:pt x="3643" y="508"/>
                  </a:lnTo>
                  <a:lnTo>
                    <a:pt x="3643" y="478"/>
                  </a:lnTo>
                  <a:lnTo>
                    <a:pt x="3644" y="447"/>
                  </a:lnTo>
                  <a:lnTo>
                    <a:pt x="3645" y="416"/>
                  </a:lnTo>
                  <a:lnTo>
                    <a:pt x="3646" y="385"/>
                  </a:lnTo>
                  <a:lnTo>
                    <a:pt x="3647" y="354"/>
                  </a:lnTo>
                  <a:lnTo>
                    <a:pt x="3648" y="323"/>
                  </a:lnTo>
                  <a:lnTo>
                    <a:pt x="3649" y="293"/>
                  </a:lnTo>
                  <a:lnTo>
                    <a:pt x="3650" y="262"/>
                  </a:lnTo>
                  <a:lnTo>
                    <a:pt x="3651" y="231"/>
                  </a:lnTo>
                  <a:lnTo>
                    <a:pt x="3651" y="200"/>
                  </a:lnTo>
                  <a:lnTo>
                    <a:pt x="3652" y="169"/>
                  </a:lnTo>
                  <a:lnTo>
                    <a:pt x="3653" y="138"/>
                  </a:lnTo>
                  <a:lnTo>
                    <a:pt x="3653" y="138"/>
                  </a:lnTo>
                  <a:lnTo>
                    <a:pt x="3654" y="115"/>
                  </a:lnTo>
                  <a:lnTo>
                    <a:pt x="3655" y="91"/>
                  </a:lnTo>
                  <a:lnTo>
                    <a:pt x="3655" y="91"/>
                  </a:lnTo>
                  <a:lnTo>
                    <a:pt x="3655" y="63"/>
                  </a:lnTo>
                  <a:lnTo>
                    <a:pt x="3656" y="41"/>
                  </a:lnTo>
                  <a:lnTo>
                    <a:pt x="3657" y="23"/>
                  </a:lnTo>
                  <a:lnTo>
                    <a:pt x="3658" y="10"/>
                  </a:lnTo>
                  <a:lnTo>
                    <a:pt x="3659" y="3"/>
                  </a:lnTo>
                  <a:lnTo>
                    <a:pt x="3660" y="0"/>
                  </a:lnTo>
                  <a:lnTo>
                    <a:pt x="3660" y="0"/>
                  </a:lnTo>
                  <a:lnTo>
                    <a:pt x="3660" y="0"/>
                  </a:lnTo>
                  <a:lnTo>
                    <a:pt x="3661" y="0"/>
                  </a:lnTo>
                  <a:lnTo>
                    <a:pt x="3661" y="0"/>
                  </a:lnTo>
                  <a:lnTo>
                    <a:pt x="3661" y="0"/>
                  </a:lnTo>
                  <a:lnTo>
                    <a:pt x="3662" y="0"/>
                  </a:lnTo>
                  <a:lnTo>
                    <a:pt x="3662" y="0"/>
                  </a:lnTo>
                  <a:lnTo>
                    <a:pt x="3662" y="0"/>
                  </a:lnTo>
                  <a:lnTo>
                    <a:pt x="3662" y="0"/>
                  </a:lnTo>
                  <a:lnTo>
                    <a:pt x="3663" y="0"/>
                  </a:lnTo>
                  <a:lnTo>
                    <a:pt x="3663" y="0"/>
                  </a:lnTo>
                  <a:lnTo>
                    <a:pt x="3664" y="0"/>
                  </a:lnTo>
                  <a:lnTo>
                    <a:pt x="3664" y="0"/>
                  </a:lnTo>
                  <a:lnTo>
                    <a:pt x="3664" y="0"/>
                  </a:lnTo>
                  <a:lnTo>
                    <a:pt x="3664" y="0"/>
                  </a:lnTo>
                  <a:lnTo>
                    <a:pt x="3664" y="0"/>
                  </a:lnTo>
                  <a:lnTo>
                    <a:pt x="3664" y="0"/>
                  </a:lnTo>
                  <a:lnTo>
                    <a:pt x="3665" y="0"/>
                  </a:lnTo>
                  <a:lnTo>
                    <a:pt x="3665" y="0"/>
                  </a:lnTo>
                  <a:lnTo>
                    <a:pt x="3665" y="0"/>
                  </a:lnTo>
                  <a:lnTo>
                    <a:pt x="3665" y="0"/>
                  </a:lnTo>
                  <a:lnTo>
                    <a:pt x="3666" y="0"/>
                  </a:lnTo>
                  <a:lnTo>
                    <a:pt x="3666" y="0"/>
                  </a:lnTo>
                  <a:lnTo>
                    <a:pt x="3666" y="0"/>
                  </a:lnTo>
                  <a:lnTo>
                    <a:pt x="3666" y="0"/>
                  </a:lnTo>
                  <a:lnTo>
                    <a:pt x="3667" y="0"/>
                  </a:lnTo>
                  <a:lnTo>
                    <a:pt x="3668" y="0"/>
                  </a:lnTo>
                  <a:lnTo>
                    <a:pt x="3668" y="0"/>
                  </a:lnTo>
                  <a:lnTo>
                    <a:pt x="3668" y="0"/>
                  </a:lnTo>
                  <a:lnTo>
                    <a:pt x="3669" y="3"/>
                  </a:lnTo>
                  <a:lnTo>
                    <a:pt x="3670" y="10"/>
                  </a:lnTo>
                  <a:lnTo>
                    <a:pt x="3671" y="23"/>
                  </a:lnTo>
                  <a:lnTo>
                    <a:pt x="3672" y="41"/>
                  </a:lnTo>
                  <a:lnTo>
                    <a:pt x="3672" y="64"/>
                  </a:lnTo>
                  <a:lnTo>
                    <a:pt x="3673" y="91"/>
                  </a:lnTo>
                  <a:lnTo>
                    <a:pt x="3673" y="91"/>
                  </a:lnTo>
                  <a:lnTo>
                    <a:pt x="3674" y="117"/>
                  </a:lnTo>
                  <a:lnTo>
                    <a:pt x="3675" y="142"/>
                  </a:lnTo>
                  <a:lnTo>
                    <a:pt x="3675" y="142"/>
                  </a:lnTo>
                  <a:lnTo>
                    <a:pt x="3675" y="161"/>
                  </a:lnTo>
                  <a:lnTo>
                    <a:pt x="3675" y="161"/>
                  </a:lnTo>
                  <a:lnTo>
                    <a:pt x="3676" y="180"/>
                  </a:lnTo>
                  <a:lnTo>
                    <a:pt x="3676" y="180"/>
                  </a:lnTo>
                  <a:lnTo>
                    <a:pt x="3676" y="199"/>
                  </a:lnTo>
                  <a:lnTo>
                    <a:pt x="3676" y="199"/>
                  </a:lnTo>
                  <a:lnTo>
                    <a:pt x="3677" y="219"/>
                  </a:lnTo>
                  <a:lnTo>
                    <a:pt x="3677" y="219"/>
                  </a:lnTo>
                  <a:lnTo>
                    <a:pt x="3678" y="242"/>
                  </a:lnTo>
                  <a:lnTo>
                    <a:pt x="3678" y="266"/>
                  </a:lnTo>
                  <a:lnTo>
                    <a:pt x="3678" y="266"/>
                  </a:lnTo>
                  <a:lnTo>
                    <a:pt x="3679" y="297"/>
                  </a:lnTo>
                  <a:lnTo>
                    <a:pt x="3680" y="327"/>
                  </a:lnTo>
                  <a:lnTo>
                    <a:pt x="3681" y="358"/>
                  </a:lnTo>
                  <a:lnTo>
                    <a:pt x="3682" y="388"/>
                  </a:lnTo>
                  <a:lnTo>
                    <a:pt x="3683" y="419"/>
                  </a:lnTo>
                  <a:lnTo>
                    <a:pt x="3683" y="449"/>
                  </a:lnTo>
                  <a:lnTo>
                    <a:pt x="3684" y="480"/>
                  </a:lnTo>
                  <a:lnTo>
                    <a:pt x="3685" y="510"/>
                  </a:lnTo>
                  <a:lnTo>
                    <a:pt x="3686" y="541"/>
                  </a:lnTo>
                  <a:lnTo>
                    <a:pt x="3687" y="571"/>
                  </a:lnTo>
                  <a:lnTo>
                    <a:pt x="3688" y="602"/>
                  </a:lnTo>
                  <a:lnTo>
                    <a:pt x="3688" y="602"/>
                  </a:lnTo>
                  <a:lnTo>
                    <a:pt x="3688" y="619"/>
                  </a:lnTo>
                  <a:lnTo>
                    <a:pt x="3688" y="619"/>
                  </a:lnTo>
                  <a:lnTo>
                    <a:pt x="3689" y="637"/>
                  </a:lnTo>
                  <a:lnTo>
                    <a:pt x="3689" y="655"/>
                  </a:lnTo>
                  <a:lnTo>
                    <a:pt x="3689" y="655"/>
                  </a:lnTo>
                  <a:lnTo>
                    <a:pt x="3690" y="672"/>
                  </a:lnTo>
                  <a:lnTo>
                    <a:pt x="3690" y="690"/>
                  </a:lnTo>
                  <a:lnTo>
                    <a:pt x="3690" y="690"/>
                  </a:lnTo>
                  <a:lnTo>
                    <a:pt x="3691" y="707"/>
                  </a:lnTo>
                  <a:lnTo>
                    <a:pt x="3691" y="725"/>
                  </a:lnTo>
                  <a:lnTo>
                    <a:pt x="3691" y="725"/>
                  </a:lnTo>
                  <a:lnTo>
                    <a:pt x="3692" y="743"/>
                  </a:lnTo>
                  <a:lnTo>
                    <a:pt x="3692" y="743"/>
                  </a:lnTo>
                  <a:lnTo>
                    <a:pt x="3692" y="764"/>
                  </a:lnTo>
                  <a:lnTo>
                    <a:pt x="3693" y="785"/>
                  </a:lnTo>
                  <a:lnTo>
                    <a:pt x="3694" y="806"/>
                  </a:lnTo>
                  <a:lnTo>
                    <a:pt x="3694" y="806"/>
                  </a:lnTo>
                  <a:lnTo>
                    <a:pt x="3694" y="835"/>
                  </a:lnTo>
                  <a:lnTo>
                    <a:pt x="3695" y="861"/>
                  </a:lnTo>
                  <a:lnTo>
                    <a:pt x="3696" y="884"/>
                  </a:lnTo>
                  <a:lnTo>
                    <a:pt x="3697" y="905"/>
                  </a:lnTo>
                  <a:lnTo>
                    <a:pt x="3698" y="923"/>
                  </a:lnTo>
                  <a:lnTo>
                    <a:pt x="3699" y="939"/>
                  </a:lnTo>
                  <a:lnTo>
                    <a:pt x="3699" y="939"/>
                  </a:lnTo>
                  <a:lnTo>
                    <a:pt x="3699" y="948"/>
                  </a:lnTo>
                  <a:lnTo>
                    <a:pt x="3700" y="958"/>
                  </a:lnTo>
                  <a:lnTo>
                    <a:pt x="3700" y="958"/>
                  </a:lnTo>
                  <a:lnTo>
                    <a:pt x="3701" y="973"/>
                  </a:lnTo>
                  <a:lnTo>
                    <a:pt x="3702" y="987"/>
                  </a:lnTo>
                  <a:lnTo>
                    <a:pt x="3703" y="1001"/>
                  </a:lnTo>
                  <a:lnTo>
                    <a:pt x="3703" y="1015"/>
                  </a:lnTo>
                  <a:lnTo>
                    <a:pt x="3704" y="1029"/>
                  </a:lnTo>
                  <a:lnTo>
                    <a:pt x="3705" y="1043"/>
                  </a:lnTo>
                  <a:lnTo>
                    <a:pt x="3706" y="1056"/>
                  </a:lnTo>
                  <a:lnTo>
                    <a:pt x="3707" y="1070"/>
                  </a:lnTo>
                  <a:lnTo>
                    <a:pt x="3708" y="1083"/>
                  </a:lnTo>
                  <a:lnTo>
                    <a:pt x="3709" y="1096"/>
                  </a:lnTo>
                  <a:lnTo>
                    <a:pt x="3709" y="1096"/>
                  </a:lnTo>
                  <a:lnTo>
                    <a:pt x="3709" y="1108"/>
                  </a:lnTo>
                  <a:lnTo>
                    <a:pt x="3710" y="1121"/>
                  </a:lnTo>
                  <a:lnTo>
                    <a:pt x="3711" y="1133"/>
                  </a:lnTo>
                  <a:lnTo>
                    <a:pt x="3712" y="1145"/>
                  </a:lnTo>
                  <a:lnTo>
                    <a:pt x="3713" y="1156"/>
                  </a:lnTo>
                  <a:lnTo>
                    <a:pt x="3714" y="1168"/>
                  </a:lnTo>
                  <a:lnTo>
                    <a:pt x="3715" y="1179"/>
                  </a:lnTo>
                  <a:lnTo>
                    <a:pt x="3715" y="1190"/>
                  </a:lnTo>
                  <a:lnTo>
                    <a:pt x="3716" y="1200"/>
                  </a:lnTo>
                  <a:lnTo>
                    <a:pt x="3717" y="1211"/>
                  </a:lnTo>
                  <a:lnTo>
                    <a:pt x="3717" y="1211"/>
                  </a:lnTo>
                  <a:lnTo>
                    <a:pt x="3718" y="1221"/>
                  </a:lnTo>
                  <a:lnTo>
                    <a:pt x="3719" y="1231"/>
                  </a:lnTo>
                  <a:lnTo>
                    <a:pt x="3720" y="1240"/>
                  </a:lnTo>
                  <a:lnTo>
                    <a:pt x="3721" y="1249"/>
                  </a:lnTo>
                  <a:lnTo>
                    <a:pt x="3722" y="1258"/>
                  </a:lnTo>
                  <a:lnTo>
                    <a:pt x="3722" y="1266"/>
                  </a:lnTo>
                  <a:lnTo>
                    <a:pt x="3723" y="1274"/>
                  </a:lnTo>
                  <a:lnTo>
                    <a:pt x="3724" y="1282"/>
                  </a:lnTo>
                  <a:lnTo>
                    <a:pt x="3725" y="1289"/>
                  </a:lnTo>
                  <a:lnTo>
                    <a:pt x="3726" y="1296"/>
                  </a:lnTo>
                  <a:lnTo>
                    <a:pt x="3726" y="1296"/>
                  </a:lnTo>
                  <a:lnTo>
                    <a:pt x="3727" y="1303"/>
                  </a:lnTo>
                  <a:lnTo>
                    <a:pt x="3728" y="1309"/>
                  </a:lnTo>
                  <a:lnTo>
                    <a:pt x="3728" y="1315"/>
                  </a:lnTo>
                  <a:lnTo>
                    <a:pt x="3729" y="1320"/>
                  </a:lnTo>
                  <a:lnTo>
                    <a:pt x="3730" y="1325"/>
                  </a:lnTo>
                  <a:lnTo>
                    <a:pt x="3731" y="1330"/>
                  </a:lnTo>
                  <a:lnTo>
                    <a:pt x="3732" y="1334"/>
                  </a:lnTo>
                  <a:lnTo>
                    <a:pt x="3733" y="1338"/>
                  </a:lnTo>
                  <a:lnTo>
                    <a:pt x="3734" y="1341"/>
                  </a:lnTo>
                  <a:lnTo>
                    <a:pt x="3735" y="1344"/>
                  </a:lnTo>
                  <a:lnTo>
                    <a:pt x="3735" y="1344"/>
                  </a:lnTo>
                  <a:lnTo>
                    <a:pt x="3735" y="1346"/>
                  </a:lnTo>
                  <a:lnTo>
                    <a:pt x="3736" y="1347"/>
                  </a:lnTo>
                  <a:lnTo>
                    <a:pt x="3737" y="1348"/>
                  </a:lnTo>
                  <a:lnTo>
                    <a:pt x="3738" y="1349"/>
                  </a:lnTo>
                  <a:lnTo>
                    <a:pt x="3739" y="1349"/>
                  </a:lnTo>
                  <a:lnTo>
                    <a:pt x="3740" y="1348"/>
                  </a:lnTo>
                  <a:lnTo>
                    <a:pt x="3741" y="1347"/>
                  </a:lnTo>
                  <a:lnTo>
                    <a:pt x="3741" y="1345"/>
                  </a:lnTo>
                  <a:lnTo>
                    <a:pt x="3742" y="1342"/>
                  </a:lnTo>
                  <a:lnTo>
                    <a:pt x="3743" y="1339"/>
                  </a:lnTo>
                  <a:lnTo>
                    <a:pt x="3743" y="1339"/>
                  </a:lnTo>
                  <a:lnTo>
                    <a:pt x="3744" y="1336"/>
                  </a:lnTo>
                  <a:lnTo>
                    <a:pt x="3745" y="1333"/>
                  </a:lnTo>
                  <a:lnTo>
                    <a:pt x="3745" y="1330"/>
                  </a:lnTo>
                  <a:lnTo>
                    <a:pt x="3745" y="1330"/>
                  </a:lnTo>
                  <a:lnTo>
                    <a:pt x="3746" y="1327"/>
                  </a:lnTo>
                  <a:lnTo>
                    <a:pt x="3747" y="1324"/>
                  </a:lnTo>
                  <a:lnTo>
                    <a:pt x="3747" y="1324"/>
                  </a:lnTo>
                  <a:lnTo>
                    <a:pt x="3748" y="1321"/>
                  </a:lnTo>
                  <a:lnTo>
                    <a:pt x="3749" y="1320"/>
                  </a:lnTo>
                  <a:lnTo>
                    <a:pt x="3749" y="1320"/>
                  </a:lnTo>
                  <a:lnTo>
                    <a:pt x="3750" y="1321"/>
                  </a:lnTo>
                  <a:lnTo>
                    <a:pt x="3751" y="1324"/>
                  </a:lnTo>
                  <a:lnTo>
                    <a:pt x="3752" y="1328"/>
                  </a:lnTo>
                  <a:lnTo>
                    <a:pt x="3753" y="1333"/>
                  </a:lnTo>
                  <a:lnTo>
                    <a:pt x="3754" y="1340"/>
                  </a:lnTo>
                  <a:lnTo>
                    <a:pt x="3755" y="1348"/>
                  </a:lnTo>
                  <a:lnTo>
                    <a:pt x="3755" y="1357"/>
                  </a:lnTo>
                  <a:lnTo>
                    <a:pt x="3756" y="1367"/>
                  </a:lnTo>
                  <a:lnTo>
                    <a:pt x="3756" y="1367"/>
                  </a:lnTo>
                  <a:lnTo>
                    <a:pt x="3757" y="1377"/>
                  </a:lnTo>
                  <a:lnTo>
                    <a:pt x="3758" y="1386"/>
                  </a:lnTo>
                  <a:lnTo>
                    <a:pt x="3758" y="1395"/>
                  </a:lnTo>
                  <a:lnTo>
                    <a:pt x="3758" y="1395"/>
                  </a:lnTo>
                  <a:lnTo>
                    <a:pt x="3759" y="1405"/>
                  </a:lnTo>
                  <a:lnTo>
                    <a:pt x="3760" y="1415"/>
                  </a:lnTo>
                  <a:lnTo>
                    <a:pt x="3761" y="1423"/>
                  </a:lnTo>
                  <a:lnTo>
                    <a:pt x="3762" y="1431"/>
                  </a:lnTo>
                  <a:lnTo>
                    <a:pt x="3763" y="1437"/>
                  </a:lnTo>
                  <a:lnTo>
                    <a:pt x="3764" y="1443"/>
                  </a:lnTo>
                  <a:lnTo>
                    <a:pt x="3764" y="1448"/>
                  </a:lnTo>
                  <a:lnTo>
                    <a:pt x="3765" y="1452"/>
                  </a:lnTo>
                  <a:lnTo>
                    <a:pt x="3766" y="1455"/>
                  </a:lnTo>
                  <a:lnTo>
                    <a:pt x="3767" y="1457"/>
                  </a:lnTo>
                  <a:lnTo>
                    <a:pt x="3768" y="1459"/>
                  </a:lnTo>
                  <a:lnTo>
                    <a:pt x="3769" y="1459"/>
                  </a:lnTo>
                  <a:lnTo>
                    <a:pt x="3770" y="1459"/>
                  </a:lnTo>
                  <a:lnTo>
                    <a:pt x="3770" y="1458"/>
                  </a:lnTo>
                  <a:lnTo>
                    <a:pt x="3771" y="1456"/>
                  </a:lnTo>
                  <a:lnTo>
                    <a:pt x="3772" y="1453"/>
                  </a:lnTo>
                  <a:lnTo>
                    <a:pt x="3773" y="1449"/>
                  </a:lnTo>
                  <a:lnTo>
                    <a:pt x="3774" y="1445"/>
                  </a:lnTo>
                  <a:lnTo>
                    <a:pt x="3775" y="1439"/>
                  </a:lnTo>
                  <a:lnTo>
                    <a:pt x="3776" y="1433"/>
                  </a:lnTo>
                  <a:lnTo>
                    <a:pt x="3776" y="1426"/>
                  </a:lnTo>
                  <a:lnTo>
                    <a:pt x="3777" y="1418"/>
                  </a:lnTo>
                  <a:lnTo>
                    <a:pt x="3778" y="1408"/>
                  </a:lnTo>
                  <a:lnTo>
                    <a:pt x="3779" y="1398"/>
                  </a:lnTo>
                  <a:lnTo>
                    <a:pt x="3780" y="1387"/>
                  </a:lnTo>
                  <a:lnTo>
                    <a:pt x="3781" y="1375"/>
                  </a:lnTo>
                  <a:lnTo>
                    <a:pt x="3782" y="1362"/>
                  </a:lnTo>
                  <a:lnTo>
                    <a:pt x="3782" y="1348"/>
                  </a:lnTo>
                  <a:lnTo>
                    <a:pt x="3783" y="1333"/>
                  </a:lnTo>
                  <a:lnTo>
                    <a:pt x="3783" y="1333"/>
                  </a:lnTo>
                  <a:lnTo>
                    <a:pt x="3784" y="1319"/>
                  </a:lnTo>
                  <a:lnTo>
                    <a:pt x="3785" y="1306"/>
                  </a:lnTo>
                  <a:lnTo>
                    <a:pt x="3785" y="1293"/>
                  </a:lnTo>
                  <a:lnTo>
                    <a:pt x="3785" y="1293"/>
                  </a:lnTo>
                  <a:lnTo>
                    <a:pt x="3786" y="1278"/>
                  </a:lnTo>
                  <a:lnTo>
                    <a:pt x="3787" y="1265"/>
                  </a:lnTo>
                  <a:lnTo>
                    <a:pt x="3788" y="1253"/>
                  </a:lnTo>
                  <a:lnTo>
                    <a:pt x="3789" y="1244"/>
                  </a:lnTo>
                  <a:lnTo>
                    <a:pt x="3790" y="1235"/>
                  </a:lnTo>
                  <a:lnTo>
                    <a:pt x="3790" y="1229"/>
                  </a:lnTo>
                  <a:lnTo>
                    <a:pt x="3791" y="1225"/>
                  </a:lnTo>
                  <a:lnTo>
                    <a:pt x="3792" y="1222"/>
                  </a:lnTo>
                  <a:lnTo>
                    <a:pt x="3793" y="1221"/>
                  </a:lnTo>
                  <a:lnTo>
                    <a:pt x="3794" y="1222"/>
                  </a:lnTo>
                  <a:lnTo>
                    <a:pt x="3795" y="1225"/>
                  </a:lnTo>
                  <a:lnTo>
                    <a:pt x="3795" y="1230"/>
                  </a:lnTo>
                  <a:lnTo>
                    <a:pt x="3796" y="1236"/>
                  </a:lnTo>
                  <a:lnTo>
                    <a:pt x="3797" y="1244"/>
                  </a:lnTo>
                  <a:lnTo>
                    <a:pt x="3797" y="1244"/>
                  </a:lnTo>
                  <a:lnTo>
                    <a:pt x="3798" y="1253"/>
                  </a:lnTo>
                  <a:lnTo>
                    <a:pt x="3799" y="1262"/>
                  </a:lnTo>
                  <a:lnTo>
                    <a:pt x="3800" y="1271"/>
                  </a:lnTo>
                  <a:lnTo>
                    <a:pt x="3800" y="1279"/>
                  </a:lnTo>
                  <a:lnTo>
                    <a:pt x="3801" y="1288"/>
                  </a:lnTo>
                  <a:lnTo>
                    <a:pt x="3801" y="1288"/>
                  </a:lnTo>
                  <a:lnTo>
                    <a:pt x="3801" y="1291"/>
                  </a:lnTo>
                  <a:lnTo>
                    <a:pt x="3801" y="1291"/>
                  </a:lnTo>
                  <a:lnTo>
                    <a:pt x="3802" y="1298"/>
                  </a:lnTo>
                  <a:lnTo>
                    <a:pt x="3802" y="1298"/>
                  </a:lnTo>
                  <a:lnTo>
                    <a:pt x="3803" y="1305"/>
                  </a:lnTo>
                  <a:lnTo>
                    <a:pt x="3803" y="1305"/>
                  </a:lnTo>
                  <a:lnTo>
                    <a:pt x="3803" y="1311"/>
                  </a:lnTo>
                  <a:lnTo>
                    <a:pt x="3803" y="1311"/>
                  </a:lnTo>
                  <a:lnTo>
                    <a:pt x="3804" y="1315"/>
                  </a:lnTo>
                  <a:lnTo>
                    <a:pt x="3804" y="1315"/>
                  </a:lnTo>
                  <a:lnTo>
                    <a:pt x="3804" y="1319"/>
                  </a:lnTo>
                  <a:lnTo>
                    <a:pt x="3805" y="1324"/>
                  </a:lnTo>
                  <a:lnTo>
                    <a:pt x="3805" y="1324"/>
                  </a:lnTo>
                  <a:lnTo>
                    <a:pt x="3805" y="1332"/>
                  </a:lnTo>
                  <a:lnTo>
                    <a:pt x="3806" y="1339"/>
                  </a:lnTo>
                  <a:lnTo>
                    <a:pt x="3806" y="1339"/>
                  </a:lnTo>
                  <a:lnTo>
                    <a:pt x="3807" y="1348"/>
                  </a:lnTo>
                  <a:lnTo>
                    <a:pt x="3808" y="1356"/>
                  </a:lnTo>
                  <a:lnTo>
                    <a:pt x="3809" y="1364"/>
                  </a:lnTo>
                  <a:lnTo>
                    <a:pt x="3809" y="1370"/>
                  </a:lnTo>
                  <a:lnTo>
                    <a:pt x="3810" y="1376"/>
                  </a:lnTo>
                  <a:lnTo>
                    <a:pt x="3811" y="1380"/>
                  </a:lnTo>
                  <a:lnTo>
                    <a:pt x="3812" y="1384"/>
                  </a:lnTo>
                  <a:lnTo>
                    <a:pt x="3813" y="1387"/>
                  </a:lnTo>
                  <a:lnTo>
                    <a:pt x="3814" y="1389"/>
                  </a:lnTo>
                  <a:lnTo>
                    <a:pt x="3815" y="1390"/>
                  </a:lnTo>
                  <a:lnTo>
                    <a:pt x="3816" y="1391"/>
                  </a:lnTo>
                  <a:lnTo>
                    <a:pt x="3816" y="1391"/>
                  </a:lnTo>
                  <a:lnTo>
                    <a:pt x="3816" y="1390"/>
                  </a:lnTo>
                  <a:lnTo>
                    <a:pt x="3817" y="1389"/>
                  </a:lnTo>
                  <a:lnTo>
                    <a:pt x="3818" y="1387"/>
                  </a:lnTo>
                  <a:lnTo>
                    <a:pt x="3819" y="1384"/>
                  </a:lnTo>
                  <a:lnTo>
                    <a:pt x="3820" y="1380"/>
                  </a:lnTo>
                  <a:lnTo>
                    <a:pt x="3821" y="1376"/>
                  </a:lnTo>
                  <a:lnTo>
                    <a:pt x="3822" y="1370"/>
                  </a:lnTo>
                  <a:lnTo>
                    <a:pt x="3823" y="1364"/>
                  </a:lnTo>
                  <a:lnTo>
                    <a:pt x="3823" y="1356"/>
                  </a:lnTo>
                  <a:lnTo>
                    <a:pt x="3824" y="1348"/>
                  </a:lnTo>
                  <a:lnTo>
                    <a:pt x="3825" y="1339"/>
                  </a:lnTo>
                  <a:lnTo>
                    <a:pt x="3825" y="1339"/>
                  </a:lnTo>
                  <a:lnTo>
                    <a:pt x="3826" y="1332"/>
                  </a:lnTo>
                  <a:lnTo>
                    <a:pt x="3827" y="1324"/>
                  </a:lnTo>
                  <a:lnTo>
                    <a:pt x="3827" y="1324"/>
                  </a:lnTo>
                  <a:lnTo>
                    <a:pt x="3827" y="1315"/>
                  </a:lnTo>
                  <a:lnTo>
                    <a:pt x="3828" y="1307"/>
                  </a:lnTo>
                  <a:lnTo>
                    <a:pt x="3829" y="1298"/>
                  </a:lnTo>
                  <a:lnTo>
                    <a:pt x="3830" y="1289"/>
                  </a:lnTo>
                  <a:lnTo>
                    <a:pt x="3831" y="1280"/>
                  </a:lnTo>
                  <a:lnTo>
                    <a:pt x="3831" y="1271"/>
                  </a:lnTo>
                  <a:lnTo>
                    <a:pt x="3832" y="1262"/>
                  </a:lnTo>
                  <a:lnTo>
                    <a:pt x="3833" y="1253"/>
                  </a:lnTo>
                  <a:lnTo>
                    <a:pt x="3834" y="1244"/>
                  </a:lnTo>
                  <a:lnTo>
                    <a:pt x="3834" y="1244"/>
                  </a:lnTo>
                  <a:lnTo>
                    <a:pt x="3835" y="1236"/>
                  </a:lnTo>
                  <a:lnTo>
                    <a:pt x="3836" y="1230"/>
                  </a:lnTo>
                  <a:lnTo>
                    <a:pt x="3836" y="1225"/>
                  </a:lnTo>
                  <a:lnTo>
                    <a:pt x="3837" y="1222"/>
                  </a:lnTo>
                  <a:lnTo>
                    <a:pt x="3838" y="1221"/>
                  </a:lnTo>
                  <a:lnTo>
                    <a:pt x="3839" y="1222"/>
                  </a:lnTo>
                  <a:lnTo>
                    <a:pt x="3840" y="1225"/>
                  </a:lnTo>
                  <a:lnTo>
                    <a:pt x="3841" y="1229"/>
                  </a:lnTo>
                  <a:lnTo>
                    <a:pt x="3841" y="1235"/>
                  </a:lnTo>
                  <a:lnTo>
                    <a:pt x="3842" y="1244"/>
                  </a:lnTo>
                  <a:lnTo>
                    <a:pt x="3843" y="1253"/>
                  </a:lnTo>
                  <a:lnTo>
                    <a:pt x="3844" y="1265"/>
                  </a:lnTo>
                  <a:lnTo>
                    <a:pt x="3845" y="1278"/>
                  </a:lnTo>
                  <a:lnTo>
                    <a:pt x="3846" y="1293"/>
                  </a:lnTo>
                  <a:lnTo>
                    <a:pt x="3846" y="1293"/>
                  </a:lnTo>
                  <a:lnTo>
                    <a:pt x="3846" y="1306"/>
                  </a:lnTo>
                  <a:lnTo>
                    <a:pt x="3847" y="1319"/>
                  </a:lnTo>
                  <a:lnTo>
                    <a:pt x="3848" y="1333"/>
                  </a:lnTo>
                  <a:lnTo>
                    <a:pt x="3848" y="1333"/>
                  </a:lnTo>
                  <a:lnTo>
                    <a:pt x="3849" y="1348"/>
                  </a:lnTo>
                  <a:lnTo>
                    <a:pt x="3850" y="1362"/>
                  </a:lnTo>
                  <a:lnTo>
                    <a:pt x="3850" y="1375"/>
                  </a:lnTo>
                  <a:lnTo>
                    <a:pt x="3851" y="1387"/>
                  </a:lnTo>
                  <a:lnTo>
                    <a:pt x="3852" y="1398"/>
                  </a:lnTo>
                  <a:lnTo>
                    <a:pt x="3853" y="1408"/>
                  </a:lnTo>
                  <a:lnTo>
                    <a:pt x="3854" y="1418"/>
                  </a:lnTo>
                  <a:lnTo>
                    <a:pt x="3855" y="1426"/>
                  </a:lnTo>
                  <a:lnTo>
                    <a:pt x="3856" y="1433"/>
                  </a:lnTo>
                  <a:lnTo>
                    <a:pt x="3856" y="1439"/>
                  </a:lnTo>
                  <a:lnTo>
                    <a:pt x="3857" y="1445"/>
                  </a:lnTo>
                  <a:lnTo>
                    <a:pt x="3858" y="1449"/>
                  </a:lnTo>
                  <a:lnTo>
                    <a:pt x="3859" y="1453"/>
                  </a:lnTo>
                  <a:lnTo>
                    <a:pt x="3860" y="1456"/>
                  </a:lnTo>
                  <a:lnTo>
                    <a:pt x="3861" y="1458"/>
                  </a:lnTo>
                  <a:lnTo>
                    <a:pt x="3862" y="1459"/>
                  </a:lnTo>
                  <a:lnTo>
                    <a:pt x="3862" y="1459"/>
                  </a:lnTo>
                  <a:lnTo>
                    <a:pt x="3863" y="1459"/>
                  </a:lnTo>
                  <a:lnTo>
                    <a:pt x="3864" y="1457"/>
                  </a:lnTo>
                  <a:lnTo>
                    <a:pt x="3865" y="1455"/>
                  </a:lnTo>
                  <a:lnTo>
                    <a:pt x="3866" y="1452"/>
                  </a:lnTo>
                  <a:lnTo>
                    <a:pt x="3867" y="1448"/>
                  </a:lnTo>
                  <a:lnTo>
                    <a:pt x="3868" y="1443"/>
                  </a:lnTo>
                  <a:lnTo>
                    <a:pt x="3868" y="1437"/>
                  </a:lnTo>
                  <a:lnTo>
                    <a:pt x="3869" y="1431"/>
                  </a:lnTo>
                  <a:lnTo>
                    <a:pt x="3870" y="1423"/>
                  </a:lnTo>
                  <a:lnTo>
                    <a:pt x="3871" y="1415"/>
                  </a:lnTo>
                  <a:lnTo>
                    <a:pt x="3872" y="1405"/>
                  </a:lnTo>
                  <a:lnTo>
                    <a:pt x="3873" y="1395"/>
                  </a:lnTo>
                  <a:lnTo>
                    <a:pt x="3873" y="1395"/>
                  </a:lnTo>
                  <a:lnTo>
                    <a:pt x="3873" y="1386"/>
                  </a:lnTo>
                  <a:lnTo>
                    <a:pt x="3874" y="1377"/>
                  </a:lnTo>
                  <a:lnTo>
                    <a:pt x="3875" y="1367"/>
                  </a:lnTo>
                  <a:lnTo>
                    <a:pt x="3875" y="1367"/>
                  </a:lnTo>
                  <a:lnTo>
                    <a:pt x="3876" y="1358"/>
                  </a:lnTo>
                  <a:lnTo>
                    <a:pt x="3876" y="1349"/>
                  </a:lnTo>
                  <a:lnTo>
                    <a:pt x="3877" y="1342"/>
                  </a:lnTo>
                  <a:lnTo>
                    <a:pt x="3878" y="1336"/>
                  </a:lnTo>
                  <a:lnTo>
                    <a:pt x="3879" y="1330"/>
                  </a:lnTo>
                  <a:lnTo>
                    <a:pt x="3880" y="1326"/>
                  </a:lnTo>
                  <a:lnTo>
                    <a:pt x="3880" y="1326"/>
                  </a:lnTo>
                  <a:lnTo>
                    <a:pt x="3880" y="1323"/>
                  </a:lnTo>
                  <a:lnTo>
                    <a:pt x="3881" y="1321"/>
                  </a:lnTo>
                  <a:lnTo>
                    <a:pt x="3882" y="1320"/>
                  </a:lnTo>
                  <a:lnTo>
                    <a:pt x="3883" y="1320"/>
                  </a:lnTo>
                  <a:lnTo>
                    <a:pt x="3883" y="1322"/>
                  </a:lnTo>
                  <a:lnTo>
                    <a:pt x="3884" y="1324"/>
                  </a:lnTo>
                  <a:lnTo>
                    <a:pt x="3884" y="1324"/>
                  </a:lnTo>
                  <a:lnTo>
                    <a:pt x="3885" y="1327"/>
                  </a:lnTo>
                  <a:lnTo>
                    <a:pt x="3886" y="1330"/>
                  </a:lnTo>
                  <a:lnTo>
                    <a:pt x="3886" y="1330"/>
                  </a:lnTo>
                  <a:lnTo>
                    <a:pt x="3886" y="1333"/>
                  </a:lnTo>
                  <a:lnTo>
                    <a:pt x="3887" y="1336"/>
                  </a:lnTo>
                  <a:lnTo>
                    <a:pt x="3888" y="1339"/>
                  </a:lnTo>
                  <a:lnTo>
                    <a:pt x="3888" y="1339"/>
                  </a:lnTo>
                  <a:lnTo>
                    <a:pt x="3889" y="1342"/>
                  </a:lnTo>
                  <a:lnTo>
                    <a:pt x="3890" y="1345"/>
                  </a:lnTo>
                  <a:lnTo>
                    <a:pt x="3890" y="1347"/>
                  </a:lnTo>
                  <a:lnTo>
                    <a:pt x="3891" y="1348"/>
                  </a:lnTo>
                  <a:lnTo>
                    <a:pt x="3892" y="1349"/>
                  </a:lnTo>
                  <a:lnTo>
                    <a:pt x="3893" y="1349"/>
                  </a:lnTo>
                  <a:lnTo>
                    <a:pt x="3894" y="1348"/>
                  </a:lnTo>
                  <a:lnTo>
                    <a:pt x="3895" y="1347"/>
                  </a:lnTo>
                  <a:lnTo>
                    <a:pt x="3896" y="1346"/>
                  </a:lnTo>
                  <a:lnTo>
                    <a:pt x="3897" y="1344"/>
                  </a:lnTo>
                  <a:lnTo>
                    <a:pt x="3897" y="1344"/>
                  </a:lnTo>
                  <a:lnTo>
                    <a:pt x="3897" y="1341"/>
                  </a:lnTo>
                  <a:lnTo>
                    <a:pt x="3898" y="1338"/>
                  </a:lnTo>
                  <a:lnTo>
                    <a:pt x="3899" y="1334"/>
                  </a:lnTo>
                  <a:lnTo>
                    <a:pt x="3900" y="1330"/>
                  </a:lnTo>
                  <a:lnTo>
                    <a:pt x="3901" y="1325"/>
                  </a:lnTo>
                  <a:lnTo>
                    <a:pt x="3902" y="1320"/>
                  </a:lnTo>
                  <a:lnTo>
                    <a:pt x="3903" y="1315"/>
                  </a:lnTo>
                  <a:lnTo>
                    <a:pt x="3903" y="1309"/>
                  </a:lnTo>
                  <a:lnTo>
                    <a:pt x="3904" y="1303"/>
                  </a:lnTo>
                  <a:lnTo>
                    <a:pt x="3905" y="1296"/>
                  </a:lnTo>
                  <a:lnTo>
                    <a:pt x="3905" y="1296"/>
                  </a:lnTo>
                  <a:lnTo>
                    <a:pt x="3906" y="1289"/>
                  </a:lnTo>
                  <a:lnTo>
                    <a:pt x="3907" y="1282"/>
                  </a:lnTo>
                  <a:lnTo>
                    <a:pt x="3908" y="1274"/>
                  </a:lnTo>
                  <a:lnTo>
                    <a:pt x="3909" y="1266"/>
                  </a:lnTo>
                  <a:lnTo>
                    <a:pt x="3910" y="1258"/>
                  </a:lnTo>
                  <a:lnTo>
                    <a:pt x="3910" y="1249"/>
                  </a:lnTo>
                  <a:lnTo>
                    <a:pt x="3911" y="1240"/>
                  </a:lnTo>
                  <a:lnTo>
                    <a:pt x="3912" y="1231"/>
                  </a:lnTo>
                  <a:lnTo>
                    <a:pt x="3913" y="1221"/>
                  </a:lnTo>
                  <a:lnTo>
                    <a:pt x="3914" y="1211"/>
                  </a:lnTo>
                  <a:lnTo>
                    <a:pt x="3914" y="1211"/>
                  </a:lnTo>
                  <a:lnTo>
                    <a:pt x="3915" y="1200"/>
                  </a:lnTo>
                  <a:lnTo>
                    <a:pt x="3916" y="1190"/>
                  </a:lnTo>
                  <a:lnTo>
                    <a:pt x="3916" y="1179"/>
                  </a:lnTo>
                  <a:lnTo>
                    <a:pt x="3917" y="1168"/>
                  </a:lnTo>
                  <a:lnTo>
                    <a:pt x="3918" y="1156"/>
                  </a:lnTo>
                  <a:lnTo>
                    <a:pt x="3919" y="1145"/>
                  </a:lnTo>
                  <a:lnTo>
                    <a:pt x="3920" y="1133"/>
                  </a:lnTo>
                  <a:lnTo>
                    <a:pt x="3921" y="1121"/>
                  </a:lnTo>
                  <a:lnTo>
                    <a:pt x="3922" y="1108"/>
                  </a:lnTo>
                  <a:lnTo>
                    <a:pt x="3923" y="1096"/>
                  </a:lnTo>
                  <a:lnTo>
                    <a:pt x="3923" y="1096"/>
                  </a:lnTo>
                  <a:lnTo>
                    <a:pt x="3923" y="1083"/>
                  </a:lnTo>
                  <a:lnTo>
                    <a:pt x="3924" y="1070"/>
                  </a:lnTo>
                  <a:lnTo>
                    <a:pt x="3925" y="1056"/>
                  </a:lnTo>
                  <a:lnTo>
                    <a:pt x="3926" y="1043"/>
                  </a:lnTo>
                  <a:lnTo>
                    <a:pt x="3927" y="1029"/>
                  </a:lnTo>
                  <a:lnTo>
                    <a:pt x="3928" y="1015"/>
                  </a:lnTo>
                  <a:lnTo>
                    <a:pt x="3929" y="1001"/>
                  </a:lnTo>
                  <a:lnTo>
                    <a:pt x="3929" y="987"/>
                  </a:lnTo>
                  <a:lnTo>
                    <a:pt x="3930" y="973"/>
                  </a:lnTo>
                  <a:lnTo>
                    <a:pt x="3931" y="958"/>
                  </a:lnTo>
                  <a:lnTo>
                    <a:pt x="3931" y="958"/>
                  </a:lnTo>
                  <a:lnTo>
                    <a:pt x="3932" y="948"/>
                  </a:lnTo>
                  <a:lnTo>
                    <a:pt x="3932" y="939"/>
                  </a:lnTo>
                  <a:lnTo>
                    <a:pt x="3932" y="939"/>
                  </a:lnTo>
                  <a:lnTo>
                    <a:pt x="3933" y="923"/>
                  </a:lnTo>
                  <a:lnTo>
                    <a:pt x="3934" y="905"/>
                  </a:lnTo>
                  <a:lnTo>
                    <a:pt x="3935" y="884"/>
                  </a:lnTo>
                  <a:lnTo>
                    <a:pt x="3936" y="861"/>
                  </a:lnTo>
                  <a:lnTo>
                    <a:pt x="3937" y="835"/>
                  </a:lnTo>
                  <a:lnTo>
                    <a:pt x="3937" y="806"/>
                  </a:lnTo>
                  <a:lnTo>
                    <a:pt x="3937" y="806"/>
                  </a:lnTo>
                  <a:lnTo>
                    <a:pt x="3938" y="785"/>
                  </a:lnTo>
                  <a:lnTo>
                    <a:pt x="3939" y="764"/>
                  </a:lnTo>
                  <a:lnTo>
                    <a:pt x="3939" y="743"/>
                  </a:lnTo>
                  <a:lnTo>
                    <a:pt x="3939" y="743"/>
                  </a:lnTo>
                  <a:lnTo>
                    <a:pt x="3940" y="725"/>
                  </a:lnTo>
                  <a:lnTo>
                    <a:pt x="3940" y="725"/>
                  </a:lnTo>
                  <a:lnTo>
                    <a:pt x="3940" y="707"/>
                  </a:lnTo>
                  <a:lnTo>
                    <a:pt x="3941" y="690"/>
                  </a:lnTo>
                  <a:lnTo>
                    <a:pt x="3941" y="690"/>
                  </a:lnTo>
                  <a:lnTo>
                    <a:pt x="3941" y="672"/>
                  </a:lnTo>
                  <a:lnTo>
                    <a:pt x="3942" y="655"/>
                  </a:lnTo>
                  <a:lnTo>
                    <a:pt x="3942" y="655"/>
                  </a:lnTo>
                  <a:lnTo>
                    <a:pt x="3942" y="637"/>
                  </a:lnTo>
                  <a:lnTo>
                    <a:pt x="3943" y="619"/>
                  </a:lnTo>
                  <a:lnTo>
                    <a:pt x="3943" y="619"/>
                  </a:lnTo>
                  <a:lnTo>
                    <a:pt x="3943" y="602"/>
                  </a:lnTo>
                  <a:lnTo>
                    <a:pt x="3943" y="602"/>
                  </a:lnTo>
                  <a:lnTo>
                    <a:pt x="3944" y="571"/>
                  </a:lnTo>
                  <a:lnTo>
                    <a:pt x="3945" y="541"/>
                  </a:lnTo>
                  <a:lnTo>
                    <a:pt x="3946" y="510"/>
                  </a:lnTo>
                  <a:lnTo>
                    <a:pt x="3947" y="480"/>
                  </a:lnTo>
                  <a:lnTo>
                    <a:pt x="3948" y="449"/>
                  </a:lnTo>
                  <a:lnTo>
                    <a:pt x="3948" y="419"/>
                  </a:lnTo>
                  <a:lnTo>
                    <a:pt x="3949" y="388"/>
                  </a:lnTo>
                  <a:lnTo>
                    <a:pt x="3950" y="358"/>
                  </a:lnTo>
                  <a:lnTo>
                    <a:pt x="3951" y="327"/>
                  </a:lnTo>
                  <a:lnTo>
                    <a:pt x="3952" y="297"/>
                  </a:lnTo>
                  <a:lnTo>
                    <a:pt x="3953" y="266"/>
                  </a:lnTo>
                  <a:lnTo>
                    <a:pt x="3953" y="266"/>
                  </a:lnTo>
                  <a:lnTo>
                    <a:pt x="3954" y="242"/>
                  </a:lnTo>
                  <a:lnTo>
                    <a:pt x="3954" y="219"/>
                  </a:lnTo>
                  <a:lnTo>
                    <a:pt x="3954" y="219"/>
                  </a:lnTo>
                  <a:lnTo>
                    <a:pt x="3955" y="199"/>
                  </a:lnTo>
                  <a:lnTo>
                    <a:pt x="3955" y="199"/>
                  </a:lnTo>
                  <a:lnTo>
                    <a:pt x="3955" y="180"/>
                  </a:lnTo>
                  <a:lnTo>
                    <a:pt x="3955" y="180"/>
                  </a:lnTo>
                  <a:lnTo>
                    <a:pt x="3956" y="161"/>
                  </a:lnTo>
                  <a:lnTo>
                    <a:pt x="3956" y="161"/>
                  </a:lnTo>
                  <a:lnTo>
                    <a:pt x="3956" y="142"/>
                  </a:lnTo>
                  <a:lnTo>
                    <a:pt x="3956" y="142"/>
                  </a:lnTo>
                  <a:lnTo>
                    <a:pt x="3957" y="117"/>
                  </a:lnTo>
                  <a:lnTo>
                    <a:pt x="3958" y="91"/>
                  </a:lnTo>
                  <a:lnTo>
                    <a:pt x="3958" y="91"/>
                  </a:lnTo>
                  <a:lnTo>
                    <a:pt x="3959" y="64"/>
                  </a:lnTo>
                  <a:lnTo>
                    <a:pt x="3960" y="41"/>
                  </a:lnTo>
                  <a:lnTo>
                    <a:pt x="3960" y="23"/>
                  </a:lnTo>
                  <a:lnTo>
                    <a:pt x="3961" y="10"/>
                  </a:lnTo>
                  <a:lnTo>
                    <a:pt x="3962" y="3"/>
                  </a:lnTo>
                  <a:lnTo>
                    <a:pt x="3963" y="0"/>
                  </a:lnTo>
                  <a:lnTo>
                    <a:pt x="3963" y="0"/>
                  </a:lnTo>
                  <a:lnTo>
                    <a:pt x="3964" y="0"/>
                  </a:lnTo>
                  <a:lnTo>
                    <a:pt x="3964" y="0"/>
                  </a:lnTo>
                  <a:lnTo>
                    <a:pt x="3965" y="0"/>
                  </a:lnTo>
                  <a:lnTo>
                    <a:pt x="3965" y="0"/>
                  </a:lnTo>
                  <a:lnTo>
                    <a:pt x="3965" y="0"/>
                  </a:lnTo>
                  <a:lnTo>
                    <a:pt x="3965" y="0"/>
                  </a:lnTo>
                  <a:lnTo>
                    <a:pt x="3966" y="0"/>
                  </a:lnTo>
                  <a:lnTo>
                    <a:pt x="3966" y="0"/>
                  </a:lnTo>
                  <a:lnTo>
                    <a:pt x="3966" y="0"/>
                  </a:lnTo>
                  <a:lnTo>
                    <a:pt x="3966" y="0"/>
                  </a:lnTo>
                  <a:lnTo>
                    <a:pt x="3967" y="0"/>
                  </a:lnTo>
                  <a:lnTo>
                    <a:pt x="3967" y="0"/>
                  </a:lnTo>
                  <a:lnTo>
                    <a:pt x="3967" y="0"/>
                  </a:lnTo>
                  <a:lnTo>
                    <a:pt x="3967" y="0"/>
                  </a:lnTo>
                  <a:lnTo>
                    <a:pt x="3967" y="0"/>
                  </a:lnTo>
                  <a:lnTo>
                    <a:pt x="3967" y="0"/>
                  </a:lnTo>
                  <a:lnTo>
                    <a:pt x="3968" y="0"/>
                  </a:lnTo>
                  <a:lnTo>
                    <a:pt x="3968" y="0"/>
                  </a:lnTo>
                  <a:lnTo>
                    <a:pt x="3969" y="0"/>
                  </a:lnTo>
                  <a:lnTo>
                    <a:pt x="3969" y="0"/>
                  </a:lnTo>
                  <a:lnTo>
                    <a:pt x="3969" y="0"/>
                  </a:lnTo>
                  <a:lnTo>
                    <a:pt x="3969" y="0"/>
                  </a:lnTo>
                  <a:lnTo>
                    <a:pt x="3970" y="0"/>
                  </a:lnTo>
                  <a:lnTo>
                    <a:pt x="3970" y="0"/>
                  </a:lnTo>
                  <a:lnTo>
                    <a:pt x="3970" y="0"/>
                  </a:lnTo>
                  <a:lnTo>
                    <a:pt x="3971" y="0"/>
                  </a:lnTo>
                  <a:lnTo>
                    <a:pt x="3971" y="0"/>
                  </a:lnTo>
                  <a:lnTo>
                    <a:pt x="3971" y="0"/>
                  </a:lnTo>
                  <a:lnTo>
                    <a:pt x="3972" y="3"/>
                  </a:lnTo>
                  <a:lnTo>
                    <a:pt x="3973" y="10"/>
                  </a:lnTo>
                  <a:lnTo>
                    <a:pt x="3974" y="23"/>
                  </a:lnTo>
                  <a:lnTo>
                    <a:pt x="3975" y="41"/>
                  </a:lnTo>
                  <a:lnTo>
                    <a:pt x="3976" y="63"/>
                  </a:lnTo>
                  <a:lnTo>
                    <a:pt x="3977" y="91"/>
                  </a:lnTo>
                  <a:lnTo>
                    <a:pt x="3977" y="91"/>
                  </a:lnTo>
                  <a:lnTo>
                    <a:pt x="3977" y="115"/>
                  </a:lnTo>
                  <a:lnTo>
                    <a:pt x="3978" y="138"/>
                  </a:lnTo>
                  <a:lnTo>
                    <a:pt x="3978" y="138"/>
                  </a:lnTo>
                  <a:lnTo>
                    <a:pt x="3979" y="169"/>
                  </a:lnTo>
                  <a:lnTo>
                    <a:pt x="3980" y="200"/>
                  </a:lnTo>
                  <a:lnTo>
                    <a:pt x="3981" y="231"/>
                  </a:lnTo>
                  <a:lnTo>
                    <a:pt x="3981" y="262"/>
                  </a:lnTo>
                  <a:lnTo>
                    <a:pt x="3982" y="293"/>
                  </a:lnTo>
                  <a:lnTo>
                    <a:pt x="3983" y="323"/>
                  </a:lnTo>
                  <a:lnTo>
                    <a:pt x="3984" y="354"/>
                  </a:lnTo>
                  <a:lnTo>
                    <a:pt x="3985" y="385"/>
                  </a:lnTo>
                  <a:lnTo>
                    <a:pt x="3986" y="416"/>
                  </a:lnTo>
                  <a:lnTo>
                    <a:pt x="3987" y="447"/>
                  </a:lnTo>
                  <a:lnTo>
                    <a:pt x="3988" y="478"/>
                  </a:lnTo>
                  <a:lnTo>
                    <a:pt x="3988" y="508"/>
                  </a:lnTo>
                  <a:lnTo>
                    <a:pt x="3989" y="539"/>
                  </a:lnTo>
                  <a:lnTo>
                    <a:pt x="3990" y="570"/>
                  </a:lnTo>
                  <a:lnTo>
                    <a:pt x="3991" y="601"/>
                  </a:lnTo>
                  <a:lnTo>
                    <a:pt x="3991" y="601"/>
                  </a:lnTo>
                  <a:lnTo>
                    <a:pt x="3992" y="619"/>
                  </a:lnTo>
                  <a:lnTo>
                    <a:pt x="3992" y="619"/>
                  </a:lnTo>
                  <a:lnTo>
                    <a:pt x="3992" y="636"/>
                  </a:lnTo>
                  <a:lnTo>
                    <a:pt x="3993" y="654"/>
                  </a:lnTo>
                  <a:lnTo>
                    <a:pt x="3993" y="654"/>
                  </a:lnTo>
                  <a:lnTo>
                    <a:pt x="3993" y="671"/>
                  </a:lnTo>
                  <a:lnTo>
                    <a:pt x="3994" y="689"/>
                  </a:lnTo>
                  <a:lnTo>
                    <a:pt x="3994" y="689"/>
                  </a:lnTo>
                  <a:lnTo>
                    <a:pt x="3994" y="707"/>
                  </a:lnTo>
                  <a:lnTo>
                    <a:pt x="3995" y="724"/>
                  </a:lnTo>
                  <a:lnTo>
                    <a:pt x="3995" y="724"/>
                  </a:lnTo>
                  <a:lnTo>
                    <a:pt x="3995" y="742"/>
                  </a:lnTo>
                  <a:lnTo>
                    <a:pt x="3995" y="742"/>
                  </a:lnTo>
                  <a:lnTo>
                    <a:pt x="3996" y="763"/>
                  </a:lnTo>
                  <a:lnTo>
                    <a:pt x="3996" y="784"/>
                  </a:lnTo>
                  <a:lnTo>
                    <a:pt x="3997" y="806"/>
                  </a:lnTo>
                  <a:lnTo>
                    <a:pt x="3997" y="806"/>
                  </a:lnTo>
                  <a:lnTo>
                    <a:pt x="3998" y="832"/>
                  </a:lnTo>
                  <a:lnTo>
                    <a:pt x="3999" y="856"/>
                  </a:lnTo>
                  <a:lnTo>
                    <a:pt x="3999" y="879"/>
                  </a:lnTo>
                  <a:lnTo>
                    <a:pt x="4000" y="899"/>
                  </a:lnTo>
                  <a:lnTo>
                    <a:pt x="4001" y="918"/>
                  </a:lnTo>
                  <a:lnTo>
                    <a:pt x="4001" y="918"/>
                  </a:lnTo>
                  <a:lnTo>
                    <a:pt x="4001" y="931"/>
                  </a:lnTo>
                  <a:lnTo>
                    <a:pt x="4002" y="944"/>
                  </a:lnTo>
                  <a:lnTo>
                    <a:pt x="4002" y="944"/>
                  </a:lnTo>
                  <a:lnTo>
                    <a:pt x="4003" y="963"/>
                  </a:lnTo>
                  <a:lnTo>
                    <a:pt x="4004" y="983"/>
                  </a:lnTo>
                  <a:lnTo>
                    <a:pt x="4005" y="1002"/>
                  </a:lnTo>
                  <a:lnTo>
                    <a:pt x="4005" y="1021"/>
                  </a:lnTo>
                  <a:lnTo>
                    <a:pt x="4006" y="1040"/>
                  </a:lnTo>
                  <a:lnTo>
                    <a:pt x="4007" y="1058"/>
                  </a:lnTo>
                  <a:lnTo>
                    <a:pt x="4008" y="1077"/>
                  </a:lnTo>
                  <a:lnTo>
                    <a:pt x="4009" y="1095"/>
                  </a:lnTo>
                  <a:lnTo>
                    <a:pt x="4010" y="1113"/>
                  </a:lnTo>
                  <a:lnTo>
                    <a:pt x="4011" y="1131"/>
                  </a:lnTo>
                  <a:lnTo>
                    <a:pt x="4011" y="1131"/>
                  </a:lnTo>
                  <a:lnTo>
                    <a:pt x="4012" y="1148"/>
                  </a:lnTo>
                  <a:lnTo>
                    <a:pt x="4012" y="1166"/>
                  </a:lnTo>
                  <a:lnTo>
                    <a:pt x="4013" y="1183"/>
                  </a:lnTo>
                  <a:lnTo>
                    <a:pt x="4014" y="1199"/>
                  </a:lnTo>
                  <a:lnTo>
                    <a:pt x="4015" y="1216"/>
                  </a:lnTo>
                  <a:lnTo>
                    <a:pt x="4016" y="1232"/>
                  </a:lnTo>
                  <a:lnTo>
                    <a:pt x="4017" y="1248"/>
                  </a:lnTo>
                  <a:lnTo>
                    <a:pt x="4018" y="1264"/>
                  </a:lnTo>
                  <a:lnTo>
                    <a:pt x="4018" y="1280"/>
                  </a:lnTo>
                  <a:lnTo>
                    <a:pt x="4019" y="1295"/>
                  </a:lnTo>
                  <a:lnTo>
                    <a:pt x="4019" y="1295"/>
                  </a:lnTo>
                  <a:lnTo>
                    <a:pt x="4020" y="1310"/>
                  </a:lnTo>
                  <a:lnTo>
                    <a:pt x="4021" y="1324"/>
                  </a:lnTo>
                  <a:lnTo>
                    <a:pt x="4022" y="1339"/>
                  </a:lnTo>
                  <a:lnTo>
                    <a:pt x="4023" y="1353"/>
                  </a:lnTo>
                  <a:lnTo>
                    <a:pt x="4024" y="1366"/>
                  </a:lnTo>
                  <a:lnTo>
                    <a:pt x="4025" y="1379"/>
                  </a:lnTo>
                  <a:lnTo>
                    <a:pt x="4025" y="1392"/>
                  </a:lnTo>
                  <a:lnTo>
                    <a:pt x="4026" y="1405"/>
                  </a:lnTo>
                  <a:lnTo>
                    <a:pt x="4027" y="1417"/>
                  </a:lnTo>
                  <a:lnTo>
                    <a:pt x="4028" y="1429"/>
                  </a:lnTo>
                  <a:lnTo>
                    <a:pt x="4028" y="1429"/>
                  </a:lnTo>
                  <a:lnTo>
                    <a:pt x="4029" y="1441"/>
                  </a:lnTo>
                  <a:lnTo>
                    <a:pt x="4030" y="1452"/>
                  </a:lnTo>
                  <a:lnTo>
                    <a:pt x="4031" y="1463"/>
                  </a:lnTo>
                  <a:lnTo>
                    <a:pt x="4031" y="1473"/>
                  </a:lnTo>
                  <a:lnTo>
                    <a:pt x="4032" y="1483"/>
                  </a:lnTo>
                  <a:lnTo>
                    <a:pt x="4033" y="1492"/>
                  </a:lnTo>
                  <a:lnTo>
                    <a:pt x="4034" y="1501"/>
                  </a:lnTo>
                  <a:lnTo>
                    <a:pt x="4035" y="1510"/>
                  </a:lnTo>
                  <a:lnTo>
                    <a:pt x="4036" y="1518"/>
                  </a:lnTo>
                  <a:lnTo>
                    <a:pt x="4037" y="1525"/>
                  </a:lnTo>
                  <a:lnTo>
                    <a:pt x="4037" y="1525"/>
                  </a:lnTo>
                  <a:lnTo>
                    <a:pt x="4037" y="1533"/>
                  </a:lnTo>
                  <a:lnTo>
                    <a:pt x="4038" y="1539"/>
                  </a:lnTo>
                  <a:lnTo>
                    <a:pt x="4039" y="1544"/>
                  </a:lnTo>
                  <a:lnTo>
                    <a:pt x="4040" y="1549"/>
                  </a:lnTo>
                  <a:lnTo>
                    <a:pt x="4041" y="1553"/>
                  </a:lnTo>
                  <a:lnTo>
                    <a:pt x="4042" y="1557"/>
                  </a:lnTo>
                  <a:lnTo>
                    <a:pt x="4043" y="1559"/>
                  </a:lnTo>
                  <a:lnTo>
                    <a:pt x="4044" y="1561"/>
                  </a:lnTo>
                  <a:lnTo>
                    <a:pt x="4044" y="1562"/>
                  </a:lnTo>
                  <a:lnTo>
                    <a:pt x="4045" y="1563"/>
                  </a:lnTo>
                  <a:lnTo>
                    <a:pt x="4045" y="1563"/>
                  </a:lnTo>
                  <a:lnTo>
                    <a:pt x="4046" y="1563"/>
                  </a:lnTo>
                  <a:lnTo>
                    <a:pt x="4046" y="1563"/>
                  </a:lnTo>
                  <a:lnTo>
                    <a:pt x="4046" y="1563"/>
                  </a:lnTo>
                  <a:lnTo>
                    <a:pt x="4047" y="1563"/>
                  </a:lnTo>
                  <a:lnTo>
                    <a:pt x="4048" y="1563"/>
                  </a:lnTo>
                  <a:lnTo>
                    <a:pt x="4049" y="1563"/>
                  </a:lnTo>
                  <a:lnTo>
                    <a:pt x="4050" y="1563"/>
                  </a:lnTo>
                  <a:lnTo>
                    <a:pt x="4051" y="1563"/>
                  </a:lnTo>
                  <a:lnTo>
                    <a:pt x="4052" y="1563"/>
                  </a:lnTo>
                  <a:lnTo>
                    <a:pt x="4052" y="1563"/>
                  </a:lnTo>
                  <a:lnTo>
                    <a:pt x="4052" y="1563"/>
                  </a:lnTo>
                  <a:lnTo>
                    <a:pt x="4053" y="1563"/>
                  </a:lnTo>
                  <a:lnTo>
                    <a:pt x="4054" y="1563"/>
                  </a:lnTo>
                  <a:lnTo>
                    <a:pt x="4055" y="1563"/>
                  </a:lnTo>
                  <a:lnTo>
                    <a:pt x="4056" y="1563"/>
                  </a:lnTo>
                  <a:lnTo>
                    <a:pt x="4056" y="1563"/>
                  </a:lnTo>
                  <a:lnTo>
                    <a:pt x="4057" y="1563"/>
                  </a:lnTo>
                  <a:lnTo>
                    <a:pt x="4057" y="1563"/>
                  </a:lnTo>
                  <a:lnTo>
                    <a:pt x="4057" y="1563"/>
                  </a:lnTo>
                  <a:lnTo>
                    <a:pt x="4057" y="1563"/>
                  </a:lnTo>
                  <a:lnTo>
                    <a:pt x="4058" y="1563"/>
                  </a:lnTo>
                  <a:lnTo>
                    <a:pt x="4058" y="1563"/>
                  </a:lnTo>
                  <a:lnTo>
                    <a:pt x="4059" y="1563"/>
                  </a:lnTo>
                  <a:lnTo>
                    <a:pt x="4059" y="1563"/>
                  </a:lnTo>
                  <a:lnTo>
                    <a:pt x="4059" y="1563"/>
                  </a:lnTo>
                  <a:lnTo>
                    <a:pt x="4059" y="1563"/>
                  </a:lnTo>
                  <a:lnTo>
                    <a:pt x="4060" y="1563"/>
                  </a:lnTo>
                  <a:lnTo>
                    <a:pt x="4060" y="1563"/>
                  </a:lnTo>
                  <a:lnTo>
                    <a:pt x="4060" y="1563"/>
                  </a:lnTo>
                  <a:lnTo>
                    <a:pt x="4061" y="1563"/>
                  </a:lnTo>
                  <a:lnTo>
                    <a:pt x="4062" y="1563"/>
                  </a:lnTo>
                  <a:lnTo>
                    <a:pt x="4062" y="1563"/>
                  </a:lnTo>
                  <a:lnTo>
                    <a:pt x="4062" y="1563"/>
                  </a:lnTo>
                  <a:lnTo>
                    <a:pt x="4063" y="1563"/>
                  </a:lnTo>
                  <a:lnTo>
                    <a:pt x="4064" y="1563"/>
                  </a:lnTo>
                  <a:lnTo>
                    <a:pt x="4065" y="1563"/>
                  </a:lnTo>
                  <a:lnTo>
                    <a:pt x="4065" y="1563"/>
                  </a:lnTo>
                  <a:lnTo>
                    <a:pt x="4066" y="1563"/>
                  </a:lnTo>
                  <a:lnTo>
                    <a:pt x="4067" y="1563"/>
                  </a:lnTo>
                  <a:lnTo>
                    <a:pt x="4068" y="1563"/>
                  </a:lnTo>
                  <a:lnTo>
                    <a:pt x="4069" y="1563"/>
                  </a:lnTo>
                  <a:lnTo>
                    <a:pt x="4069" y="1563"/>
                  </a:lnTo>
                  <a:lnTo>
                    <a:pt x="4069" y="1563"/>
                  </a:lnTo>
                  <a:lnTo>
                    <a:pt x="4070" y="1563"/>
                  </a:lnTo>
                  <a:lnTo>
                    <a:pt x="4071" y="1563"/>
                  </a:lnTo>
                  <a:lnTo>
                    <a:pt x="4071" y="1563"/>
                  </a:lnTo>
                  <a:lnTo>
                    <a:pt x="4071" y="1563"/>
                  </a:lnTo>
                  <a:lnTo>
                    <a:pt x="4072" y="1563"/>
                  </a:lnTo>
                  <a:lnTo>
                    <a:pt x="4073" y="1563"/>
                  </a:lnTo>
                  <a:lnTo>
                    <a:pt x="4074" y="1563"/>
                  </a:lnTo>
                  <a:lnTo>
                    <a:pt x="4075" y="1563"/>
                  </a:lnTo>
                  <a:lnTo>
                    <a:pt x="4076" y="1563"/>
                  </a:lnTo>
                  <a:lnTo>
                    <a:pt x="4077" y="1563"/>
                  </a:lnTo>
                  <a:lnTo>
                    <a:pt x="4078" y="1563"/>
                  </a:lnTo>
                  <a:lnTo>
                    <a:pt x="4078" y="1563"/>
                  </a:lnTo>
                  <a:lnTo>
                    <a:pt x="4079" y="1563"/>
                  </a:lnTo>
                  <a:lnTo>
                    <a:pt x="4080" y="1563"/>
                  </a:lnTo>
                  <a:lnTo>
                    <a:pt x="4081" y="1563"/>
                  </a:lnTo>
                  <a:lnTo>
                    <a:pt x="4082" y="1563"/>
                  </a:lnTo>
                  <a:lnTo>
                    <a:pt x="4083" y="1563"/>
                  </a:lnTo>
                  <a:lnTo>
                    <a:pt x="4084" y="1563"/>
                  </a:lnTo>
                  <a:lnTo>
                    <a:pt x="4085" y="1563"/>
                  </a:lnTo>
                  <a:lnTo>
                    <a:pt x="4086" y="1563"/>
                  </a:lnTo>
                  <a:lnTo>
                    <a:pt x="4086" y="1563"/>
                  </a:lnTo>
                  <a:lnTo>
                    <a:pt x="4087" y="1563"/>
                  </a:lnTo>
                  <a:lnTo>
                    <a:pt x="4088" y="1563"/>
                  </a:lnTo>
                  <a:lnTo>
                    <a:pt x="4089" y="1563"/>
                  </a:lnTo>
                  <a:lnTo>
                    <a:pt x="4090" y="1563"/>
                  </a:lnTo>
                  <a:lnTo>
                    <a:pt x="4091" y="1563"/>
                  </a:lnTo>
                  <a:lnTo>
                    <a:pt x="4092" y="1563"/>
                  </a:lnTo>
                  <a:lnTo>
                    <a:pt x="4093" y="1563"/>
                  </a:lnTo>
                  <a:lnTo>
                    <a:pt x="4093" y="1563"/>
                  </a:lnTo>
                  <a:lnTo>
                    <a:pt x="4094" y="1563"/>
                  </a:lnTo>
                  <a:lnTo>
                    <a:pt x="4095" y="1563"/>
                  </a:lnTo>
                  <a:lnTo>
                    <a:pt x="4096" y="1563"/>
                  </a:lnTo>
                  <a:lnTo>
                    <a:pt x="4097" y="1563"/>
                  </a:lnTo>
                  <a:lnTo>
                    <a:pt x="4098" y="1563"/>
                  </a:lnTo>
                  <a:lnTo>
                    <a:pt x="4099" y="1563"/>
                  </a:lnTo>
                  <a:lnTo>
                    <a:pt x="4100" y="1563"/>
                  </a:lnTo>
                  <a:lnTo>
                    <a:pt x="4100" y="1563"/>
                  </a:lnTo>
                  <a:lnTo>
                    <a:pt x="4101" y="1563"/>
                  </a:lnTo>
                  <a:lnTo>
                    <a:pt x="4102" y="1563"/>
                  </a:lnTo>
                  <a:lnTo>
                    <a:pt x="4103" y="1563"/>
                  </a:lnTo>
                  <a:lnTo>
                    <a:pt x="4104" y="1563"/>
                  </a:lnTo>
                  <a:lnTo>
                    <a:pt x="4105" y="1563"/>
                  </a:lnTo>
                  <a:lnTo>
                    <a:pt x="4106" y="1563"/>
                  </a:lnTo>
                  <a:lnTo>
                    <a:pt x="4107" y="1563"/>
                  </a:lnTo>
                  <a:lnTo>
                    <a:pt x="4108" y="1563"/>
                  </a:lnTo>
                  <a:lnTo>
                    <a:pt x="4108" y="1563"/>
                  </a:lnTo>
                  <a:lnTo>
                    <a:pt x="4109" y="1563"/>
                  </a:lnTo>
                  <a:lnTo>
                    <a:pt x="4110" y="1563"/>
                  </a:lnTo>
                  <a:lnTo>
                    <a:pt x="4111" y="1563"/>
                  </a:lnTo>
                  <a:lnTo>
                    <a:pt x="4112" y="1563"/>
                  </a:lnTo>
                  <a:lnTo>
                    <a:pt x="4113" y="1563"/>
                  </a:lnTo>
                  <a:lnTo>
                    <a:pt x="4114" y="1563"/>
                  </a:lnTo>
                  <a:lnTo>
                    <a:pt x="4115" y="1563"/>
                  </a:lnTo>
                  <a:lnTo>
                    <a:pt x="4115" y="1563"/>
                  </a:lnTo>
                  <a:lnTo>
                    <a:pt x="4116" y="1563"/>
                  </a:lnTo>
                  <a:lnTo>
                    <a:pt x="4117" y="1563"/>
                  </a:lnTo>
                  <a:lnTo>
                    <a:pt x="4118" y="1563"/>
                  </a:lnTo>
                  <a:lnTo>
                    <a:pt x="4119" y="1563"/>
                  </a:lnTo>
                  <a:lnTo>
                    <a:pt x="4120" y="1563"/>
                  </a:lnTo>
                  <a:lnTo>
                    <a:pt x="4121" y="1563"/>
                  </a:lnTo>
                  <a:lnTo>
                    <a:pt x="4122" y="1563"/>
                  </a:lnTo>
                  <a:lnTo>
                    <a:pt x="4122" y="1563"/>
                  </a:lnTo>
                  <a:lnTo>
                    <a:pt x="4123" y="1563"/>
                  </a:lnTo>
                  <a:lnTo>
                    <a:pt x="4124" y="1563"/>
                  </a:lnTo>
                  <a:lnTo>
                    <a:pt x="4125" y="1563"/>
                  </a:lnTo>
                  <a:lnTo>
                    <a:pt x="4126" y="1563"/>
                  </a:lnTo>
                  <a:lnTo>
                    <a:pt x="4127" y="1563"/>
                  </a:lnTo>
                  <a:lnTo>
                    <a:pt x="4128" y="1563"/>
                  </a:lnTo>
                  <a:lnTo>
                    <a:pt x="4129" y="1563"/>
                  </a:lnTo>
                  <a:lnTo>
                    <a:pt x="4129" y="1563"/>
                  </a:lnTo>
                  <a:lnTo>
                    <a:pt x="4130" y="1563"/>
                  </a:lnTo>
                  <a:lnTo>
                    <a:pt x="4131" y="1563"/>
                  </a:lnTo>
                  <a:lnTo>
                    <a:pt x="4132" y="1563"/>
                  </a:lnTo>
                  <a:lnTo>
                    <a:pt x="4133" y="1563"/>
                  </a:lnTo>
                  <a:lnTo>
                    <a:pt x="4134" y="1563"/>
                  </a:lnTo>
                  <a:lnTo>
                    <a:pt x="4135" y="1563"/>
                  </a:lnTo>
                  <a:lnTo>
                    <a:pt x="4135" y="1563"/>
                  </a:lnTo>
                  <a:lnTo>
                    <a:pt x="4136" y="1563"/>
                  </a:lnTo>
                  <a:lnTo>
                    <a:pt x="4137" y="1563"/>
                  </a:lnTo>
                  <a:lnTo>
                    <a:pt x="4137" y="1563"/>
                  </a:lnTo>
                  <a:lnTo>
                    <a:pt x="4138" y="1563"/>
                  </a:lnTo>
                  <a:lnTo>
                    <a:pt x="4139" y="1563"/>
                  </a:lnTo>
                  <a:lnTo>
                    <a:pt x="4140" y="1563"/>
                  </a:lnTo>
                  <a:lnTo>
                    <a:pt x="4141" y="1563"/>
                  </a:lnTo>
                  <a:lnTo>
                    <a:pt x="4142" y="1563"/>
                  </a:lnTo>
                  <a:lnTo>
                    <a:pt x="4143" y="1563"/>
                  </a:lnTo>
                  <a:lnTo>
                    <a:pt x="4144" y="1563"/>
                  </a:lnTo>
                  <a:lnTo>
                    <a:pt x="4144" y="1563"/>
                  </a:lnTo>
                  <a:lnTo>
                    <a:pt x="4145" y="1563"/>
                  </a:lnTo>
                  <a:lnTo>
                    <a:pt x="4146" y="1563"/>
                  </a:lnTo>
                  <a:lnTo>
                    <a:pt x="4147" y="1563"/>
                  </a:lnTo>
                  <a:lnTo>
                    <a:pt x="4148" y="1563"/>
                  </a:lnTo>
                  <a:lnTo>
                    <a:pt x="4149" y="1563"/>
                  </a:lnTo>
                  <a:lnTo>
                    <a:pt x="4150" y="1563"/>
                  </a:lnTo>
                  <a:lnTo>
                    <a:pt x="4151" y="1563"/>
                  </a:lnTo>
                  <a:lnTo>
                    <a:pt x="4151" y="1563"/>
                  </a:lnTo>
                  <a:lnTo>
                    <a:pt x="4152" y="1563"/>
                  </a:lnTo>
                  <a:lnTo>
                    <a:pt x="4153" y="1563"/>
                  </a:lnTo>
                  <a:lnTo>
                    <a:pt x="4154" y="1563"/>
                  </a:lnTo>
                  <a:lnTo>
                    <a:pt x="4155" y="1563"/>
                  </a:lnTo>
                  <a:lnTo>
                    <a:pt x="4156" y="1563"/>
                  </a:lnTo>
                  <a:lnTo>
                    <a:pt x="4157" y="1563"/>
                  </a:lnTo>
                  <a:lnTo>
                    <a:pt x="4158" y="1563"/>
                  </a:lnTo>
                  <a:lnTo>
                    <a:pt x="4159" y="1563"/>
                  </a:lnTo>
                  <a:lnTo>
                    <a:pt x="4159" y="1563"/>
                  </a:lnTo>
                  <a:lnTo>
                    <a:pt x="4160" y="1563"/>
                  </a:lnTo>
                  <a:lnTo>
                    <a:pt x="4161" y="1563"/>
                  </a:lnTo>
                  <a:lnTo>
                    <a:pt x="4162" y="1563"/>
                  </a:lnTo>
                  <a:lnTo>
                    <a:pt x="4163" y="1563"/>
                  </a:lnTo>
                  <a:lnTo>
                    <a:pt x="4164" y="1563"/>
                  </a:lnTo>
                  <a:lnTo>
                    <a:pt x="4165" y="1563"/>
                  </a:lnTo>
                  <a:lnTo>
                    <a:pt x="4166" y="1563"/>
                  </a:lnTo>
                  <a:lnTo>
                    <a:pt x="4166" y="1563"/>
                  </a:lnTo>
                  <a:lnTo>
                    <a:pt x="4167" y="1563"/>
                  </a:lnTo>
                  <a:lnTo>
                    <a:pt x="4168" y="1563"/>
                  </a:lnTo>
                  <a:lnTo>
                    <a:pt x="4169" y="1563"/>
                  </a:lnTo>
                  <a:lnTo>
                    <a:pt x="4170" y="1563"/>
                  </a:lnTo>
                  <a:lnTo>
                    <a:pt x="4171" y="1563"/>
                  </a:lnTo>
                  <a:lnTo>
                    <a:pt x="4172" y="1563"/>
                  </a:lnTo>
                  <a:lnTo>
                    <a:pt x="4173" y="1563"/>
                  </a:lnTo>
                  <a:lnTo>
                    <a:pt x="4173" y="1563"/>
                  </a:lnTo>
                  <a:lnTo>
                    <a:pt x="4174" y="1563"/>
                  </a:lnTo>
                  <a:lnTo>
                    <a:pt x="4175" y="1563"/>
                  </a:lnTo>
                  <a:lnTo>
                    <a:pt x="4176" y="1563"/>
                  </a:lnTo>
                  <a:lnTo>
                    <a:pt x="4177" y="1563"/>
                  </a:lnTo>
                  <a:lnTo>
                    <a:pt x="4178" y="1563"/>
                  </a:lnTo>
                  <a:lnTo>
                    <a:pt x="4179" y="1563"/>
                  </a:lnTo>
                  <a:lnTo>
                    <a:pt x="4180" y="1563"/>
                  </a:lnTo>
                  <a:lnTo>
                    <a:pt x="4180" y="1563"/>
                  </a:lnTo>
                  <a:lnTo>
                    <a:pt x="4181" y="1563"/>
                  </a:lnTo>
                  <a:lnTo>
                    <a:pt x="4182" y="1563"/>
                  </a:lnTo>
                  <a:lnTo>
                    <a:pt x="4183" y="1563"/>
                  </a:lnTo>
                  <a:lnTo>
                    <a:pt x="4184" y="1563"/>
                  </a:lnTo>
                  <a:lnTo>
                    <a:pt x="4185" y="1563"/>
                  </a:lnTo>
                  <a:lnTo>
                    <a:pt x="4186" y="1563"/>
                  </a:lnTo>
                  <a:lnTo>
                    <a:pt x="4187" y="1563"/>
                  </a:lnTo>
                  <a:lnTo>
                    <a:pt x="4188" y="1563"/>
                  </a:lnTo>
                  <a:lnTo>
                    <a:pt x="4188" y="1563"/>
                  </a:lnTo>
                  <a:lnTo>
                    <a:pt x="4189" y="1563"/>
                  </a:lnTo>
                  <a:lnTo>
                    <a:pt x="4190" y="1563"/>
                  </a:lnTo>
                  <a:lnTo>
                    <a:pt x="4191" y="1563"/>
                  </a:lnTo>
                  <a:lnTo>
                    <a:pt x="4192" y="1563"/>
                  </a:lnTo>
                  <a:lnTo>
                    <a:pt x="4193" y="1563"/>
                  </a:lnTo>
                  <a:lnTo>
                    <a:pt x="4194" y="1563"/>
                  </a:lnTo>
                  <a:lnTo>
                    <a:pt x="4195" y="1563"/>
                  </a:lnTo>
                  <a:lnTo>
                    <a:pt x="4195" y="1563"/>
                  </a:lnTo>
                  <a:lnTo>
                    <a:pt x="4196" y="1563"/>
                  </a:lnTo>
                  <a:lnTo>
                    <a:pt x="4197" y="1563"/>
                  </a:lnTo>
                  <a:lnTo>
                    <a:pt x="4198" y="1563"/>
                  </a:lnTo>
                  <a:lnTo>
                    <a:pt x="4199" y="1563"/>
                  </a:lnTo>
                  <a:lnTo>
                    <a:pt x="4199" y="1563"/>
                  </a:lnTo>
                  <a:lnTo>
                    <a:pt x="4200" y="1563"/>
                  </a:lnTo>
                  <a:lnTo>
                    <a:pt x="4200" y="1563"/>
                  </a:lnTo>
                  <a:lnTo>
                    <a:pt x="4200" y="1563"/>
                  </a:lnTo>
                  <a:lnTo>
                    <a:pt x="4201" y="1563"/>
                  </a:lnTo>
                  <a:lnTo>
                    <a:pt x="4202" y="1563"/>
                  </a:lnTo>
                  <a:lnTo>
                    <a:pt x="4203" y="1563"/>
                  </a:lnTo>
                  <a:lnTo>
                    <a:pt x="4203" y="1563"/>
                  </a:lnTo>
                  <a:lnTo>
                    <a:pt x="4204" y="1563"/>
                  </a:lnTo>
                  <a:lnTo>
                    <a:pt x="4205" y="1563"/>
                  </a:lnTo>
                  <a:lnTo>
                    <a:pt x="4206" y="1563"/>
                  </a:lnTo>
                  <a:lnTo>
                    <a:pt x="4207" y="1563"/>
                  </a:lnTo>
                  <a:lnTo>
                    <a:pt x="4207" y="1563"/>
                  </a:lnTo>
                  <a:lnTo>
                    <a:pt x="4207" y="1563"/>
                  </a:lnTo>
                  <a:lnTo>
                    <a:pt x="4208" y="1563"/>
                  </a:lnTo>
                  <a:lnTo>
                    <a:pt x="4209" y="1563"/>
                  </a:lnTo>
                  <a:lnTo>
                    <a:pt x="4209" y="1563"/>
                  </a:lnTo>
                  <a:lnTo>
                    <a:pt x="4210" y="1563"/>
                  </a:lnTo>
                  <a:lnTo>
                    <a:pt x="4210" y="1563"/>
                  </a:lnTo>
                  <a:lnTo>
                    <a:pt x="4210" y="1563"/>
                  </a:lnTo>
                  <a:lnTo>
                    <a:pt x="4210" y="1563"/>
                  </a:lnTo>
                  <a:lnTo>
                    <a:pt x="4211" y="1563"/>
                  </a:lnTo>
                  <a:lnTo>
                    <a:pt x="4211" y="1563"/>
                  </a:lnTo>
                  <a:lnTo>
                    <a:pt x="4211" y="1563"/>
                  </a:lnTo>
                  <a:lnTo>
                    <a:pt x="4211" y="1563"/>
                  </a:lnTo>
                  <a:lnTo>
                    <a:pt x="4212" y="1563"/>
                  </a:lnTo>
                  <a:lnTo>
                    <a:pt x="4212" y="1563"/>
                  </a:lnTo>
                  <a:lnTo>
                    <a:pt x="4212" y="1563"/>
                  </a:lnTo>
                  <a:lnTo>
                    <a:pt x="4212" y="1563"/>
                  </a:lnTo>
                  <a:lnTo>
                    <a:pt x="4213" y="1563"/>
                  </a:lnTo>
                  <a:lnTo>
                    <a:pt x="4214" y="1563"/>
                  </a:lnTo>
                  <a:lnTo>
                    <a:pt x="4215" y="1563"/>
                  </a:lnTo>
                  <a:lnTo>
                    <a:pt x="4216" y="1563"/>
                  </a:lnTo>
                  <a:lnTo>
                    <a:pt x="4216" y="1563"/>
                  </a:lnTo>
                  <a:lnTo>
                    <a:pt x="4217" y="1563"/>
                  </a:lnTo>
                  <a:lnTo>
                    <a:pt x="4218" y="1563"/>
                  </a:lnTo>
                  <a:lnTo>
                    <a:pt x="4218" y="1563"/>
                  </a:lnTo>
                  <a:lnTo>
                    <a:pt x="4219" y="1563"/>
                  </a:lnTo>
                  <a:lnTo>
                    <a:pt x="4220" y="1563"/>
                  </a:lnTo>
                  <a:lnTo>
                    <a:pt x="4221" y="1563"/>
                  </a:lnTo>
                  <a:lnTo>
                    <a:pt x="4221" y="1563"/>
                  </a:lnTo>
                  <a:lnTo>
                    <a:pt x="4222" y="1563"/>
                  </a:lnTo>
                  <a:lnTo>
                    <a:pt x="4223" y="1563"/>
                  </a:lnTo>
                  <a:lnTo>
                    <a:pt x="4223" y="1563"/>
                  </a:lnTo>
                  <a:lnTo>
                    <a:pt x="4224" y="1563"/>
                  </a:lnTo>
                  <a:lnTo>
                    <a:pt x="4224" y="1563"/>
                  </a:lnTo>
                  <a:lnTo>
                    <a:pt x="4224" y="1563"/>
                  </a:lnTo>
                  <a:lnTo>
                    <a:pt x="4225" y="1562"/>
                  </a:lnTo>
                  <a:lnTo>
                    <a:pt x="4226" y="1561"/>
                  </a:lnTo>
                  <a:lnTo>
                    <a:pt x="4227" y="1559"/>
                  </a:lnTo>
                  <a:lnTo>
                    <a:pt x="4228" y="1557"/>
                  </a:lnTo>
                  <a:lnTo>
                    <a:pt x="4229" y="1553"/>
                  </a:lnTo>
                  <a:lnTo>
                    <a:pt x="4229" y="1549"/>
                  </a:lnTo>
                  <a:lnTo>
                    <a:pt x="4230" y="1544"/>
                  </a:lnTo>
                  <a:lnTo>
                    <a:pt x="4231" y="1539"/>
                  </a:lnTo>
                  <a:lnTo>
                    <a:pt x="4232" y="1533"/>
                  </a:lnTo>
                  <a:lnTo>
                    <a:pt x="4233" y="1525"/>
                  </a:lnTo>
                  <a:lnTo>
                    <a:pt x="4233" y="1525"/>
                  </a:lnTo>
                  <a:lnTo>
                    <a:pt x="4234" y="1518"/>
                  </a:lnTo>
                  <a:lnTo>
                    <a:pt x="4235" y="1510"/>
                  </a:lnTo>
                  <a:lnTo>
                    <a:pt x="4235" y="1501"/>
                  </a:lnTo>
                  <a:lnTo>
                    <a:pt x="4236" y="1492"/>
                  </a:lnTo>
                  <a:lnTo>
                    <a:pt x="4237" y="1483"/>
                  </a:lnTo>
                  <a:lnTo>
                    <a:pt x="4238" y="1473"/>
                  </a:lnTo>
                  <a:lnTo>
                    <a:pt x="4239" y="1463"/>
                  </a:lnTo>
                  <a:lnTo>
                    <a:pt x="4240" y="1452"/>
                  </a:lnTo>
                  <a:lnTo>
                    <a:pt x="4241" y="1441"/>
                  </a:lnTo>
                  <a:lnTo>
                    <a:pt x="4242" y="1429"/>
                  </a:lnTo>
                  <a:lnTo>
                    <a:pt x="4242" y="1429"/>
                  </a:lnTo>
                  <a:lnTo>
                    <a:pt x="4242" y="1417"/>
                  </a:lnTo>
                  <a:lnTo>
                    <a:pt x="4243" y="1405"/>
                  </a:lnTo>
                  <a:lnTo>
                    <a:pt x="4244" y="1392"/>
                  </a:lnTo>
                  <a:lnTo>
                    <a:pt x="4245" y="1379"/>
                  </a:lnTo>
                  <a:lnTo>
                    <a:pt x="4246" y="1366"/>
                  </a:lnTo>
                  <a:lnTo>
                    <a:pt x="4247" y="1353"/>
                  </a:lnTo>
                  <a:lnTo>
                    <a:pt x="4248" y="1339"/>
                  </a:lnTo>
                  <a:lnTo>
                    <a:pt x="4248" y="1324"/>
                  </a:lnTo>
                  <a:lnTo>
                    <a:pt x="4249" y="1310"/>
                  </a:lnTo>
                  <a:lnTo>
                    <a:pt x="4250" y="1295"/>
                  </a:lnTo>
                  <a:lnTo>
                    <a:pt x="4250" y="1295"/>
                  </a:lnTo>
                  <a:lnTo>
                    <a:pt x="4251" y="1280"/>
                  </a:lnTo>
                  <a:lnTo>
                    <a:pt x="4252" y="1264"/>
                  </a:lnTo>
                  <a:lnTo>
                    <a:pt x="4253" y="1248"/>
                  </a:lnTo>
                  <a:lnTo>
                    <a:pt x="4254" y="1232"/>
                  </a:lnTo>
                  <a:lnTo>
                    <a:pt x="4255" y="1216"/>
                  </a:lnTo>
                  <a:lnTo>
                    <a:pt x="4255" y="1199"/>
                  </a:lnTo>
                  <a:lnTo>
                    <a:pt x="4256" y="1183"/>
                  </a:lnTo>
                  <a:lnTo>
                    <a:pt x="4257" y="1166"/>
                  </a:lnTo>
                  <a:lnTo>
                    <a:pt x="4258" y="1148"/>
                  </a:lnTo>
                  <a:lnTo>
                    <a:pt x="4259" y="1131"/>
                  </a:lnTo>
                  <a:lnTo>
                    <a:pt x="4259" y="1131"/>
                  </a:lnTo>
                  <a:lnTo>
                    <a:pt x="4260" y="1113"/>
                  </a:lnTo>
                  <a:lnTo>
                    <a:pt x="4261" y="1095"/>
                  </a:lnTo>
                  <a:lnTo>
                    <a:pt x="4261" y="1077"/>
                  </a:lnTo>
                  <a:lnTo>
                    <a:pt x="4262" y="1058"/>
                  </a:lnTo>
                  <a:lnTo>
                    <a:pt x="4263" y="1040"/>
                  </a:lnTo>
                  <a:lnTo>
                    <a:pt x="4264" y="1021"/>
                  </a:lnTo>
                  <a:lnTo>
                    <a:pt x="4265" y="1002"/>
                  </a:lnTo>
                  <a:lnTo>
                    <a:pt x="4266" y="983"/>
                  </a:lnTo>
                  <a:lnTo>
                    <a:pt x="4267" y="963"/>
                  </a:lnTo>
                  <a:lnTo>
                    <a:pt x="4268" y="944"/>
                  </a:lnTo>
                  <a:lnTo>
                    <a:pt x="4268" y="944"/>
                  </a:lnTo>
                  <a:lnTo>
                    <a:pt x="4268" y="931"/>
                  </a:lnTo>
                  <a:lnTo>
                    <a:pt x="4269" y="918"/>
                  </a:lnTo>
                  <a:lnTo>
                    <a:pt x="4269" y="918"/>
                  </a:lnTo>
                  <a:lnTo>
                    <a:pt x="4269" y="899"/>
                  </a:lnTo>
                  <a:lnTo>
                    <a:pt x="4270" y="879"/>
                  </a:lnTo>
                  <a:lnTo>
                    <a:pt x="4271" y="856"/>
                  </a:lnTo>
                  <a:lnTo>
                    <a:pt x="4272" y="832"/>
                  </a:lnTo>
                  <a:lnTo>
                    <a:pt x="4273" y="806"/>
                  </a:lnTo>
                  <a:lnTo>
                    <a:pt x="4273" y="806"/>
                  </a:lnTo>
                  <a:lnTo>
                    <a:pt x="4273" y="784"/>
                  </a:lnTo>
                  <a:lnTo>
                    <a:pt x="4274" y="763"/>
                  </a:lnTo>
                  <a:lnTo>
                    <a:pt x="4274" y="742"/>
                  </a:lnTo>
                  <a:lnTo>
                    <a:pt x="4274" y="742"/>
                  </a:lnTo>
                  <a:lnTo>
                    <a:pt x="4275" y="724"/>
                  </a:lnTo>
                  <a:lnTo>
                    <a:pt x="4275" y="724"/>
                  </a:lnTo>
                  <a:lnTo>
                    <a:pt x="4275" y="707"/>
                  </a:lnTo>
                  <a:lnTo>
                    <a:pt x="4276" y="689"/>
                  </a:lnTo>
                  <a:lnTo>
                    <a:pt x="4276" y="689"/>
                  </a:lnTo>
                  <a:lnTo>
                    <a:pt x="4276" y="671"/>
                  </a:lnTo>
                  <a:lnTo>
                    <a:pt x="4277" y="654"/>
                  </a:lnTo>
                  <a:lnTo>
                    <a:pt x="4277" y="654"/>
                  </a:lnTo>
                  <a:lnTo>
                    <a:pt x="4277" y="636"/>
                  </a:lnTo>
                  <a:lnTo>
                    <a:pt x="4278" y="619"/>
                  </a:lnTo>
                  <a:lnTo>
                    <a:pt x="4278" y="619"/>
                  </a:lnTo>
                  <a:lnTo>
                    <a:pt x="4278" y="601"/>
                  </a:lnTo>
                  <a:lnTo>
                    <a:pt x="4278" y="601"/>
                  </a:lnTo>
                  <a:lnTo>
                    <a:pt x="4279" y="570"/>
                  </a:lnTo>
                  <a:lnTo>
                    <a:pt x="4280" y="539"/>
                  </a:lnTo>
                  <a:lnTo>
                    <a:pt x="4281" y="508"/>
                  </a:lnTo>
                  <a:lnTo>
                    <a:pt x="4282" y="478"/>
                  </a:lnTo>
                  <a:lnTo>
                    <a:pt x="4283" y="447"/>
                  </a:lnTo>
                  <a:lnTo>
                    <a:pt x="4284" y="416"/>
                  </a:lnTo>
                  <a:lnTo>
                    <a:pt x="4285" y="385"/>
                  </a:lnTo>
                  <a:lnTo>
                    <a:pt x="4285" y="354"/>
                  </a:lnTo>
                  <a:lnTo>
                    <a:pt x="4286" y="323"/>
                  </a:lnTo>
                  <a:lnTo>
                    <a:pt x="4287" y="293"/>
                  </a:lnTo>
                  <a:lnTo>
                    <a:pt x="4288" y="262"/>
                  </a:lnTo>
                  <a:lnTo>
                    <a:pt x="4289" y="231"/>
                  </a:lnTo>
                  <a:lnTo>
                    <a:pt x="4290" y="200"/>
                  </a:lnTo>
                  <a:lnTo>
                    <a:pt x="4291" y="169"/>
                  </a:lnTo>
                  <a:lnTo>
                    <a:pt x="4292" y="138"/>
                  </a:lnTo>
                  <a:lnTo>
                    <a:pt x="4292" y="138"/>
                  </a:lnTo>
                  <a:lnTo>
                    <a:pt x="4292" y="115"/>
                  </a:lnTo>
                  <a:lnTo>
                    <a:pt x="4293" y="91"/>
                  </a:lnTo>
                  <a:lnTo>
                    <a:pt x="4293" y="91"/>
                  </a:lnTo>
                  <a:lnTo>
                    <a:pt x="4294" y="63"/>
                  </a:lnTo>
                  <a:lnTo>
                    <a:pt x="4295" y="41"/>
                  </a:lnTo>
                  <a:lnTo>
                    <a:pt x="4296" y="23"/>
                  </a:lnTo>
                  <a:lnTo>
                    <a:pt x="4296" y="10"/>
                  </a:lnTo>
                  <a:lnTo>
                    <a:pt x="4297" y="3"/>
                  </a:lnTo>
                  <a:lnTo>
                    <a:pt x="4298" y="0"/>
                  </a:lnTo>
                  <a:lnTo>
                    <a:pt x="4298" y="0"/>
                  </a:lnTo>
                  <a:lnTo>
                    <a:pt x="4299" y="0"/>
                  </a:lnTo>
                  <a:lnTo>
                    <a:pt x="4299" y="0"/>
                  </a:lnTo>
                  <a:lnTo>
                    <a:pt x="4300" y="0"/>
                  </a:lnTo>
                  <a:lnTo>
                    <a:pt x="4300" y="0"/>
                  </a:lnTo>
                  <a:lnTo>
                    <a:pt x="4300" y="0"/>
                  </a:lnTo>
                  <a:lnTo>
                    <a:pt x="4300" y="0"/>
                  </a:lnTo>
                  <a:lnTo>
                    <a:pt x="4301" y="0"/>
                  </a:lnTo>
                  <a:lnTo>
                    <a:pt x="4301" y="0"/>
                  </a:lnTo>
                  <a:lnTo>
                    <a:pt x="4301" y="0"/>
                  </a:lnTo>
                  <a:lnTo>
                    <a:pt x="4301" y="0"/>
                  </a:lnTo>
                  <a:lnTo>
                    <a:pt x="4302" y="0"/>
                  </a:lnTo>
                  <a:lnTo>
                    <a:pt x="4302" y="0"/>
                  </a:lnTo>
                  <a:lnTo>
                    <a:pt x="4302" y="0"/>
                  </a:lnTo>
                  <a:lnTo>
                    <a:pt x="4302" y="0"/>
                  </a:lnTo>
                  <a:lnTo>
                    <a:pt x="4303" y="0"/>
                  </a:lnTo>
                  <a:lnTo>
                    <a:pt x="4303" y="0"/>
                  </a:lnTo>
                  <a:lnTo>
                    <a:pt x="4303" y="0"/>
                  </a:lnTo>
                  <a:lnTo>
                    <a:pt x="4303" y="0"/>
                  </a:lnTo>
                  <a:lnTo>
                    <a:pt x="4304" y="0"/>
                  </a:lnTo>
                  <a:lnTo>
                    <a:pt x="4304" y="0"/>
                  </a:lnTo>
                  <a:lnTo>
                    <a:pt x="4304" y="0"/>
                  </a:lnTo>
                  <a:lnTo>
                    <a:pt x="4304" y="0"/>
                  </a:lnTo>
                  <a:lnTo>
                    <a:pt x="4305" y="0"/>
                  </a:lnTo>
                  <a:lnTo>
                    <a:pt x="4305" y="0"/>
                  </a:lnTo>
                  <a:lnTo>
                    <a:pt x="4305" y="0"/>
                  </a:lnTo>
                  <a:lnTo>
                    <a:pt x="4306" y="0"/>
                  </a:lnTo>
                  <a:lnTo>
                    <a:pt x="4307" y="0"/>
                  </a:lnTo>
                  <a:lnTo>
                    <a:pt x="4307" y="0"/>
                  </a:lnTo>
                  <a:lnTo>
                    <a:pt x="4307" y="3"/>
                  </a:lnTo>
                  <a:lnTo>
                    <a:pt x="4308" y="10"/>
                  </a:lnTo>
                  <a:lnTo>
                    <a:pt x="4309" y="23"/>
                  </a:lnTo>
                  <a:lnTo>
                    <a:pt x="4310" y="41"/>
                  </a:lnTo>
                  <a:lnTo>
                    <a:pt x="4311" y="64"/>
                  </a:lnTo>
                  <a:lnTo>
                    <a:pt x="4312" y="91"/>
                  </a:lnTo>
                  <a:lnTo>
                    <a:pt x="4312" y="91"/>
                  </a:lnTo>
                  <a:lnTo>
                    <a:pt x="4312" y="117"/>
                  </a:lnTo>
                  <a:lnTo>
                    <a:pt x="4313" y="142"/>
                  </a:lnTo>
                  <a:lnTo>
                    <a:pt x="4313" y="142"/>
                  </a:lnTo>
                  <a:lnTo>
                    <a:pt x="4314" y="161"/>
                  </a:lnTo>
                  <a:lnTo>
                    <a:pt x="4314" y="161"/>
                  </a:lnTo>
                  <a:lnTo>
                    <a:pt x="4314" y="180"/>
                  </a:lnTo>
                  <a:lnTo>
                    <a:pt x="4314" y="180"/>
                  </a:lnTo>
                  <a:lnTo>
                    <a:pt x="4315" y="199"/>
                  </a:lnTo>
                  <a:lnTo>
                    <a:pt x="4315" y="199"/>
                  </a:lnTo>
                  <a:lnTo>
                    <a:pt x="4315" y="219"/>
                  </a:lnTo>
                  <a:lnTo>
                    <a:pt x="4315" y="219"/>
                  </a:lnTo>
                  <a:lnTo>
                    <a:pt x="4316" y="242"/>
                  </a:lnTo>
                  <a:lnTo>
                    <a:pt x="4317" y="266"/>
                  </a:lnTo>
                  <a:lnTo>
                    <a:pt x="4317" y="266"/>
                  </a:lnTo>
                  <a:lnTo>
                    <a:pt x="4318" y="297"/>
                  </a:lnTo>
                  <a:lnTo>
                    <a:pt x="4318" y="327"/>
                  </a:lnTo>
                  <a:lnTo>
                    <a:pt x="4319" y="358"/>
                  </a:lnTo>
                  <a:lnTo>
                    <a:pt x="4320" y="388"/>
                  </a:lnTo>
                  <a:lnTo>
                    <a:pt x="4321" y="419"/>
                  </a:lnTo>
                  <a:lnTo>
                    <a:pt x="4322" y="449"/>
                  </a:lnTo>
                  <a:lnTo>
                    <a:pt x="4323" y="480"/>
                  </a:lnTo>
                  <a:lnTo>
                    <a:pt x="4324" y="510"/>
                  </a:lnTo>
                  <a:lnTo>
                    <a:pt x="4325" y="541"/>
                  </a:lnTo>
                  <a:lnTo>
                    <a:pt x="4325" y="571"/>
                  </a:lnTo>
                  <a:lnTo>
                    <a:pt x="4326" y="602"/>
                  </a:lnTo>
                  <a:lnTo>
                    <a:pt x="4326" y="602"/>
                  </a:lnTo>
                  <a:lnTo>
                    <a:pt x="4327" y="619"/>
                  </a:lnTo>
                  <a:lnTo>
                    <a:pt x="4327" y="619"/>
                  </a:lnTo>
                  <a:lnTo>
                    <a:pt x="4327" y="637"/>
                  </a:lnTo>
                  <a:lnTo>
                    <a:pt x="4328" y="655"/>
                  </a:lnTo>
                  <a:lnTo>
                    <a:pt x="4328" y="655"/>
                  </a:lnTo>
                  <a:lnTo>
                    <a:pt x="4328" y="672"/>
                  </a:lnTo>
                  <a:lnTo>
                    <a:pt x="4329" y="690"/>
                  </a:lnTo>
                  <a:lnTo>
                    <a:pt x="4329" y="690"/>
                  </a:lnTo>
                  <a:lnTo>
                    <a:pt x="4329" y="707"/>
                  </a:lnTo>
                  <a:lnTo>
                    <a:pt x="4330" y="725"/>
                  </a:lnTo>
                  <a:lnTo>
                    <a:pt x="4330" y="725"/>
                  </a:lnTo>
                  <a:lnTo>
                    <a:pt x="4330" y="743"/>
                  </a:lnTo>
                  <a:lnTo>
                    <a:pt x="4330" y="743"/>
                  </a:lnTo>
                  <a:lnTo>
                    <a:pt x="4331" y="764"/>
                  </a:lnTo>
                  <a:lnTo>
                    <a:pt x="4331" y="785"/>
                  </a:lnTo>
                  <a:lnTo>
                    <a:pt x="4332" y="806"/>
                  </a:lnTo>
                  <a:lnTo>
                    <a:pt x="4332" y="806"/>
                  </a:lnTo>
                  <a:lnTo>
                    <a:pt x="4333" y="835"/>
                  </a:lnTo>
                  <a:lnTo>
                    <a:pt x="4334" y="861"/>
                  </a:lnTo>
                  <a:lnTo>
                    <a:pt x="4335" y="884"/>
                  </a:lnTo>
                  <a:lnTo>
                    <a:pt x="4335" y="905"/>
                  </a:lnTo>
                  <a:lnTo>
                    <a:pt x="4336" y="923"/>
                  </a:lnTo>
                  <a:lnTo>
                    <a:pt x="4337" y="939"/>
                  </a:lnTo>
                  <a:lnTo>
                    <a:pt x="4337" y="939"/>
                  </a:lnTo>
                  <a:lnTo>
                    <a:pt x="4338" y="948"/>
                  </a:lnTo>
                  <a:lnTo>
                    <a:pt x="4338" y="958"/>
                  </a:lnTo>
                  <a:lnTo>
                    <a:pt x="4338" y="958"/>
                  </a:lnTo>
                  <a:lnTo>
                    <a:pt x="4339" y="973"/>
                  </a:lnTo>
                  <a:lnTo>
                    <a:pt x="4340" y="987"/>
                  </a:lnTo>
                  <a:lnTo>
                    <a:pt x="4341" y="1001"/>
                  </a:lnTo>
                  <a:lnTo>
                    <a:pt x="4342" y="1015"/>
                  </a:lnTo>
                  <a:lnTo>
                    <a:pt x="4343" y="1029"/>
                  </a:lnTo>
                  <a:lnTo>
                    <a:pt x="4344" y="1043"/>
                  </a:lnTo>
                  <a:lnTo>
                    <a:pt x="4344" y="1056"/>
                  </a:lnTo>
                  <a:lnTo>
                    <a:pt x="4345" y="1070"/>
                  </a:lnTo>
                  <a:lnTo>
                    <a:pt x="4346" y="1083"/>
                  </a:lnTo>
                  <a:lnTo>
                    <a:pt x="4347" y="1096"/>
                  </a:lnTo>
                  <a:lnTo>
                    <a:pt x="4347" y="1096"/>
                  </a:lnTo>
                  <a:lnTo>
                    <a:pt x="4348" y="1108"/>
                  </a:lnTo>
                  <a:lnTo>
                    <a:pt x="4349" y="1121"/>
                  </a:lnTo>
                  <a:lnTo>
                    <a:pt x="4350" y="1133"/>
                  </a:lnTo>
                  <a:lnTo>
                    <a:pt x="4350" y="1145"/>
                  </a:lnTo>
                  <a:lnTo>
                    <a:pt x="4351" y="1156"/>
                  </a:lnTo>
                  <a:lnTo>
                    <a:pt x="4352" y="1168"/>
                  </a:lnTo>
                  <a:lnTo>
                    <a:pt x="4353" y="1179"/>
                  </a:lnTo>
                  <a:lnTo>
                    <a:pt x="4354" y="1190"/>
                  </a:lnTo>
                  <a:lnTo>
                    <a:pt x="4355" y="1200"/>
                  </a:lnTo>
                  <a:lnTo>
                    <a:pt x="4356" y="1211"/>
                  </a:lnTo>
                  <a:lnTo>
                    <a:pt x="4356" y="1211"/>
                  </a:lnTo>
                  <a:lnTo>
                    <a:pt x="4357" y="1221"/>
                  </a:lnTo>
                  <a:lnTo>
                    <a:pt x="4357" y="1231"/>
                  </a:lnTo>
                  <a:lnTo>
                    <a:pt x="4358" y="1240"/>
                  </a:lnTo>
                  <a:lnTo>
                    <a:pt x="4359" y="1249"/>
                  </a:lnTo>
                  <a:lnTo>
                    <a:pt x="4360" y="1258"/>
                  </a:lnTo>
                  <a:lnTo>
                    <a:pt x="4361" y="1266"/>
                  </a:lnTo>
                  <a:lnTo>
                    <a:pt x="4362" y="1274"/>
                  </a:lnTo>
                  <a:lnTo>
                    <a:pt x="4363" y="1282"/>
                  </a:lnTo>
                  <a:lnTo>
                    <a:pt x="4363" y="1289"/>
                  </a:lnTo>
                  <a:lnTo>
                    <a:pt x="4364" y="1296"/>
                  </a:lnTo>
                  <a:lnTo>
                    <a:pt x="4364" y="1296"/>
                  </a:lnTo>
                  <a:lnTo>
                    <a:pt x="4365" y="1303"/>
                  </a:lnTo>
                  <a:lnTo>
                    <a:pt x="4366" y="1309"/>
                  </a:lnTo>
                  <a:lnTo>
                    <a:pt x="4367" y="1315"/>
                  </a:lnTo>
                  <a:lnTo>
                    <a:pt x="4368" y="1320"/>
                  </a:lnTo>
                  <a:lnTo>
                    <a:pt x="4369" y="1325"/>
                  </a:lnTo>
                  <a:lnTo>
                    <a:pt x="4370" y="1330"/>
                  </a:lnTo>
                  <a:lnTo>
                    <a:pt x="4370" y="1334"/>
                  </a:lnTo>
                  <a:lnTo>
                    <a:pt x="4371" y="1338"/>
                  </a:lnTo>
                  <a:lnTo>
                    <a:pt x="4372" y="1341"/>
                  </a:lnTo>
                  <a:lnTo>
                    <a:pt x="4373" y="1344"/>
                  </a:lnTo>
                  <a:lnTo>
                    <a:pt x="4373" y="1344"/>
                  </a:lnTo>
                  <a:lnTo>
                    <a:pt x="4374" y="1346"/>
                  </a:lnTo>
                  <a:lnTo>
                    <a:pt x="4375" y="1347"/>
                  </a:lnTo>
                  <a:lnTo>
                    <a:pt x="4376" y="1348"/>
                  </a:lnTo>
                  <a:lnTo>
                    <a:pt x="4376" y="1349"/>
                  </a:lnTo>
                  <a:lnTo>
                    <a:pt x="4377" y="1349"/>
                  </a:lnTo>
                  <a:lnTo>
                    <a:pt x="4378" y="1348"/>
                  </a:lnTo>
                  <a:lnTo>
                    <a:pt x="4379" y="1347"/>
                  </a:lnTo>
                  <a:lnTo>
                    <a:pt x="4380" y="1345"/>
                  </a:lnTo>
                  <a:lnTo>
                    <a:pt x="4381" y="1342"/>
                  </a:lnTo>
                  <a:lnTo>
                    <a:pt x="4382" y="1339"/>
                  </a:lnTo>
                  <a:lnTo>
                    <a:pt x="4382" y="1339"/>
                  </a:lnTo>
                  <a:lnTo>
                    <a:pt x="4382" y="1336"/>
                  </a:lnTo>
                  <a:lnTo>
                    <a:pt x="4383" y="1333"/>
                  </a:lnTo>
                  <a:lnTo>
                    <a:pt x="4384" y="1330"/>
                  </a:lnTo>
                  <a:lnTo>
                    <a:pt x="4384" y="1330"/>
                  </a:lnTo>
                  <a:lnTo>
                    <a:pt x="4385" y="1327"/>
                  </a:lnTo>
                  <a:lnTo>
                    <a:pt x="4385" y="1324"/>
                  </a:lnTo>
                  <a:lnTo>
                    <a:pt x="4385" y="1324"/>
                  </a:lnTo>
                  <a:lnTo>
                    <a:pt x="4386" y="1321"/>
                  </a:lnTo>
                  <a:lnTo>
                    <a:pt x="4387" y="1320"/>
                  </a:lnTo>
                  <a:lnTo>
                    <a:pt x="4388" y="1320"/>
                  </a:lnTo>
                  <a:lnTo>
                    <a:pt x="4389" y="1321"/>
                  </a:lnTo>
                  <a:lnTo>
                    <a:pt x="4390" y="1324"/>
                  </a:lnTo>
                  <a:lnTo>
                    <a:pt x="4390" y="1328"/>
                  </a:lnTo>
                  <a:lnTo>
                    <a:pt x="4391" y="1333"/>
                  </a:lnTo>
                  <a:lnTo>
                    <a:pt x="4392" y="1340"/>
                  </a:lnTo>
                  <a:lnTo>
                    <a:pt x="4393" y="1348"/>
                  </a:lnTo>
                  <a:lnTo>
                    <a:pt x="4394" y="1357"/>
                  </a:lnTo>
                  <a:lnTo>
                    <a:pt x="4395" y="1367"/>
                  </a:lnTo>
                  <a:lnTo>
                    <a:pt x="4395" y="1367"/>
                  </a:lnTo>
                  <a:lnTo>
                    <a:pt x="4395" y="1377"/>
                  </a:lnTo>
                  <a:lnTo>
                    <a:pt x="4396" y="1386"/>
                  </a:lnTo>
                  <a:lnTo>
                    <a:pt x="4397" y="1395"/>
                  </a:lnTo>
                  <a:lnTo>
                    <a:pt x="4397" y="1395"/>
                  </a:lnTo>
                  <a:lnTo>
                    <a:pt x="4398" y="1405"/>
                  </a:lnTo>
                  <a:lnTo>
                    <a:pt x="4399" y="1415"/>
                  </a:lnTo>
                  <a:lnTo>
                    <a:pt x="4399" y="1423"/>
                  </a:lnTo>
                  <a:lnTo>
                    <a:pt x="4400" y="1431"/>
                  </a:lnTo>
                  <a:lnTo>
                    <a:pt x="4401" y="1437"/>
                  </a:lnTo>
                  <a:lnTo>
                    <a:pt x="4402" y="1443"/>
                  </a:lnTo>
                  <a:lnTo>
                    <a:pt x="4403" y="1448"/>
                  </a:lnTo>
                  <a:lnTo>
                    <a:pt x="4404" y="1452"/>
                  </a:lnTo>
                  <a:lnTo>
                    <a:pt x="4405" y="1455"/>
                  </a:lnTo>
                  <a:lnTo>
                    <a:pt x="4405" y="1457"/>
                  </a:lnTo>
                  <a:lnTo>
                    <a:pt x="4406" y="1459"/>
                  </a:lnTo>
                  <a:lnTo>
                    <a:pt x="4407" y="1459"/>
                  </a:lnTo>
                  <a:lnTo>
                    <a:pt x="4408" y="1459"/>
                  </a:lnTo>
                  <a:lnTo>
                    <a:pt x="4409" y="1458"/>
                  </a:lnTo>
                  <a:lnTo>
                    <a:pt x="4410" y="1456"/>
                  </a:lnTo>
                  <a:lnTo>
                    <a:pt x="4411" y="1453"/>
                  </a:lnTo>
                  <a:lnTo>
                    <a:pt x="4411" y="1449"/>
                  </a:lnTo>
                  <a:lnTo>
                    <a:pt x="4412" y="1445"/>
                  </a:lnTo>
                  <a:lnTo>
                    <a:pt x="4413" y="1439"/>
                  </a:lnTo>
                  <a:lnTo>
                    <a:pt x="4414" y="1433"/>
                  </a:lnTo>
                  <a:lnTo>
                    <a:pt x="4415" y="1426"/>
                  </a:lnTo>
                  <a:lnTo>
                    <a:pt x="4416" y="1418"/>
                  </a:lnTo>
                  <a:lnTo>
                    <a:pt x="4417" y="1408"/>
                  </a:lnTo>
                  <a:lnTo>
                    <a:pt x="4417" y="1398"/>
                  </a:lnTo>
                  <a:lnTo>
                    <a:pt x="4418" y="1387"/>
                  </a:lnTo>
                  <a:lnTo>
                    <a:pt x="4419" y="1375"/>
                  </a:lnTo>
                  <a:lnTo>
                    <a:pt x="4420" y="1362"/>
                  </a:lnTo>
                  <a:lnTo>
                    <a:pt x="4421" y="1348"/>
                  </a:lnTo>
                  <a:lnTo>
                    <a:pt x="4422" y="1333"/>
                  </a:lnTo>
                  <a:lnTo>
                    <a:pt x="4422" y="1333"/>
                  </a:lnTo>
                  <a:lnTo>
                    <a:pt x="4422" y="1319"/>
                  </a:lnTo>
                  <a:lnTo>
                    <a:pt x="4423" y="1306"/>
                  </a:lnTo>
                  <a:lnTo>
                    <a:pt x="4424" y="1293"/>
                  </a:lnTo>
                  <a:lnTo>
                    <a:pt x="4424" y="1293"/>
                  </a:lnTo>
                  <a:lnTo>
                    <a:pt x="4425" y="1278"/>
                  </a:lnTo>
                  <a:lnTo>
                    <a:pt x="4426" y="1265"/>
                  </a:lnTo>
                  <a:lnTo>
                    <a:pt x="4426" y="1253"/>
                  </a:lnTo>
                  <a:lnTo>
                    <a:pt x="4427" y="1244"/>
                  </a:lnTo>
                  <a:lnTo>
                    <a:pt x="4428" y="1235"/>
                  </a:lnTo>
                  <a:lnTo>
                    <a:pt x="4429" y="1229"/>
                  </a:lnTo>
                  <a:lnTo>
                    <a:pt x="4430" y="1225"/>
                  </a:lnTo>
                  <a:lnTo>
                    <a:pt x="4431" y="1222"/>
                  </a:lnTo>
                  <a:lnTo>
                    <a:pt x="4431" y="1221"/>
                  </a:lnTo>
                  <a:lnTo>
                    <a:pt x="4432" y="1222"/>
                  </a:lnTo>
                  <a:lnTo>
                    <a:pt x="4433" y="1225"/>
                  </a:lnTo>
                  <a:lnTo>
                    <a:pt x="4434" y="1230"/>
                  </a:lnTo>
                  <a:lnTo>
                    <a:pt x="4435" y="1236"/>
                  </a:lnTo>
                  <a:lnTo>
                    <a:pt x="4436" y="1244"/>
                  </a:lnTo>
                  <a:lnTo>
                    <a:pt x="4436" y="1244"/>
                  </a:lnTo>
                  <a:lnTo>
                    <a:pt x="4436" y="1253"/>
                  </a:lnTo>
                  <a:lnTo>
                    <a:pt x="4437" y="1262"/>
                  </a:lnTo>
                  <a:lnTo>
                    <a:pt x="4438" y="1271"/>
                  </a:lnTo>
                  <a:lnTo>
                    <a:pt x="4439" y="1279"/>
                  </a:lnTo>
                  <a:lnTo>
                    <a:pt x="4440" y="1288"/>
                  </a:lnTo>
                  <a:lnTo>
                    <a:pt x="4440" y="1288"/>
                  </a:lnTo>
                  <a:lnTo>
                    <a:pt x="4440" y="1291"/>
                  </a:lnTo>
                  <a:lnTo>
                    <a:pt x="4440" y="1291"/>
                  </a:lnTo>
                  <a:lnTo>
                    <a:pt x="4441" y="1298"/>
                  </a:lnTo>
                  <a:lnTo>
                    <a:pt x="4441" y="1298"/>
                  </a:lnTo>
                  <a:lnTo>
                    <a:pt x="4441" y="1305"/>
                  </a:lnTo>
                  <a:lnTo>
                    <a:pt x="4441" y="1305"/>
                  </a:lnTo>
                  <a:lnTo>
                    <a:pt x="4442" y="1311"/>
                  </a:lnTo>
                  <a:lnTo>
                    <a:pt x="4442" y="1311"/>
                  </a:lnTo>
                  <a:lnTo>
                    <a:pt x="4442" y="1315"/>
                  </a:lnTo>
                  <a:lnTo>
                    <a:pt x="4442" y="1315"/>
                  </a:lnTo>
                  <a:lnTo>
                    <a:pt x="4442" y="1319"/>
                  </a:lnTo>
                  <a:lnTo>
                    <a:pt x="4443" y="1324"/>
                  </a:lnTo>
                  <a:lnTo>
                    <a:pt x="4443" y="1324"/>
                  </a:lnTo>
                  <a:lnTo>
                    <a:pt x="4444" y="1332"/>
                  </a:lnTo>
                  <a:lnTo>
                    <a:pt x="4444" y="1339"/>
                  </a:lnTo>
                  <a:lnTo>
                    <a:pt x="4444" y="1339"/>
                  </a:lnTo>
                  <a:lnTo>
                    <a:pt x="4445" y="1348"/>
                  </a:lnTo>
                  <a:lnTo>
                    <a:pt x="4446" y="1356"/>
                  </a:lnTo>
                  <a:lnTo>
                    <a:pt x="4447" y="1364"/>
                  </a:lnTo>
                  <a:lnTo>
                    <a:pt x="4448" y="1370"/>
                  </a:lnTo>
                  <a:lnTo>
                    <a:pt x="4449" y="1376"/>
                  </a:lnTo>
                  <a:lnTo>
                    <a:pt x="4450" y="1380"/>
                  </a:lnTo>
                  <a:lnTo>
                    <a:pt x="4450" y="1384"/>
                  </a:lnTo>
                  <a:lnTo>
                    <a:pt x="4451" y="1387"/>
                  </a:lnTo>
                  <a:lnTo>
                    <a:pt x="4452" y="1389"/>
                  </a:lnTo>
                  <a:lnTo>
                    <a:pt x="4453" y="1390"/>
                  </a:lnTo>
                  <a:lnTo>
                    <a:pt x="4454" y="1391"/>
                  </a:lnTo>
                  <a:lnTo>
                    <a:pt x="4454" y="1391"/>
                  </a:lnTo>
                  <a:lnTo>
                    <a:pt x="4455" y="1390"/>
                  </a:lnTo>
                  <a:lnTo>
                    <a:pt x="4456" y="1389"/>
                  </a:lnTo>
                  <a:lnTo>
                    <a:pt x="4457" y="1387"/>
                  </a:lnTo>
                  <a:lnTo>
                    <a:pt x="4458" y="1384"/>
                  </a:lnTo>
                  <a:lnTo>
                    <a:pt x="4458" y="1380"/>
                  </a:lnTo>
                  <a:lnTo>
                    <a:pt x="4459" y="1376"/>
                  </a:lnTo>
                  <a:lnTo>
                    <a:pt x="4460" y="1370"/>
                  </a:lnTo>
                  <a:lnTo>
                    <a:pt x="4461" y="1364"/>
                  </a:lnTo>
                  <a:lnTo>
                    <a:pt x="4462" y="1356"/>
                  </a:lnTo>
                  <a:lnTo>
                    <a:pt x="4463" y="1348"/>
                  </a:lnTo>
                  <a:lnTo>
                    <a:pt x="4464" y="1339"/>
                  </a:lnTo>
                  <a:lnTo>
                    <a:pt x="4464" y="1339"/>
                  </a:lnTo>
                  <a:lnTo>
                    <a:pt x="4464" y="1332"/>
                  </a:lnTo>
                  <a:lnTo>
                    <a:pt x="4465" y="1324"/>
                  </a:lnTo>
                  <a:lnTo>
                    <a:pt x="4465" y="1324"/>
                  </a:lnTo>
                  <a:lnTo>
                    <a:pt x="4466" y="1315"/>
                  </a:lnTo>
                  <a:lnTo>
                    <a:pt x="4467" y="1307"/>
                  </a:lnTo>
                  <a:lnTo>
                    <a:pt x="4467" y="1298"/>
                  </a:lnTo>
                  <a:lnTo>
                    <a:pt x="4468" y="1289"/>
                  </a:lnTo>
                  <a:lnTo>
                    <a:pt x="4469" y="1280"/>
                  </a:lnTo>
                  <a:lnTo>
                    <a:pt x="4470" y="1271"/>
                  </a:lnTo>
                  <a:lnTo>
                    <a:pt x="4471" y="1262"/>
                  </a:lnTo>
                  <a:lnTo>
                    <a:pt x="4472" y="1253"/>
                  </a:lnTo>
                  <a:lnTo>
                    <a:pt x="4472" y="1244"/>
                  </a:lnTo>
                  <a:lnTo>
                    <a:pt x="4472" y="1244"/>
                  </a:lnTo>
                  <a:lnTo>
                    <a:pt x="4473" y="1236"/>
                  </a:lnTo>
                  <a:lnTo>
                    <a:pt x="4474" y="1230"/>
                  </a:lnTo>
                  <a:lnTo>
                    <a:pt x="4475" y="1225"/>
                  </a:lnTo>
                  <a:lnTo>
                    <a:pt x="4476" y="1222"/>
                  </a:lnTo>
                  <a:lnTo>
                    <a:pt x="4477" y="1221"/>
                  </a:lnTo>
                  <a:lnTo>
                    <a:pt x="4477" y="1222"/>
                  </a:lnTo>
                  <a:lnTo>
                    <a:pt x="4478" y="1225"/>
                  </a:lnTo>
                  <a:lnTo>
                    <a:pt x="4479" y="1229"/>
                  </a:lnTo>
                  <a:lnTo>
                    <a:pt x="4480" y="1235"/>
                  </a:lnTo>
                  <a:lnTo>
                    <a:pt x="4481" y="1244"/>
                  </a:lnTo>
                  <a:lnTo>
                    <a:pt x="4482" y="1253"/>
                  </a:lnTo>
                  <a:lnTo>
                    <a:pt x="4482" y="1265"/>
                  </a:lnTo>
                  <a:lnTo>
                    <a:pt x="4483" y="1278"/>
                  </a:lnTo>
                  <a:lnTo>
                    <a:pt x="4484" y="1293"/>
                  </a:lnTo>
                  <a:lnTo>
                    <a:pt x="4484" y="1293"/>
                  </a:lnTo>
                  <a:lnTo>
                    <a:pt x="4485" y="1306"/>
                  </a:lnTo>
                  <a:lnTo>
                    <a:pt x="4486" y="1319"/>
                  </a:lnTo>
                  <a:lnTo>
                    <a:pt x="4486" y="1333"/>
                  </a:lnTo>
                  <a:lnTo>
                    <a:pt x="4486" y="1333"/>
                  </a:lnTo>
                  <a:lnTo>
                    <a:pt x="4487" y="1348"/>
                  </a:lnTo>
                  <a:lnTo>
                    <a:pt x="4488" y="1362"/>
                  </a:lnTo>
                  <a:lnTo>
                    <a:pt x="4489" y="1375"/>
                  </a:lnTo>
                  <a:lnTo>
                    <a:pt x="4490" y="1387"/>
                  </a:lnTo>
                  <a:lnTo>
                    <a:pt x="4491" y="1398"/>
                  </a:lnTo>
                  <a:lnTo>
                    <a:pt x="4491" y="1408"/>
                  </a:lnTo>
                  <a:lnTo>
                    <a:pt x="4492" y="1418"/>
                  </a:lnTo>
                  <a:lnTo>
                    <a:pt x="4493" y="1426"/>
                  </a:lnTo>
                  <a:lnTo>
                    <a:pt x="4494" y="1433"/>
                  </a:lnTo>
                  <a:lnTo>
                    <a:pt x="4495" y="1439"/>
                  </a:lnTo>
                  <a:lnTo>
                    <a:pt x="4496" y="1445"/>
                  </a:lnTo>
                  <a:lnTo>
                    <a:pt x="4497" y="1449"/>
                  </a:lnTo>
                  <a:lnTo>
                    <a:pt x="4497" y="1453"/>
                  </a:lnTo>
                  <a:lnTo>
                    <a:pt x="4498" y="1456"/>
                  </a:lnTo>
                  <a:lnTo>
                    <a:pt x="4499" y="1458"/>
                  </a:lnTo>
                  <a:lnTo>
                    <a:pt x="4500" y="1459"/>
                  </a:lnTo>
                  <a:lnTo>
                    <a:pt x="4501" y="1459"/>
                  </a:lnTo>
                  <a:lnTo>
                    <a:pt x="4502" y="1459"/>
                  </a:lnTo>
                  <a:lnTo>
                    <a:pt x="4503" y="1457"/>
                  </a:lnTo>
                  <a:lnTo>
                    <a:pt x="4503" y="1455"/>
                  </a:lnTo>
                  <a:lnTo>
                    <a:pt x="4504" y="1452"/>
                  </a:lnTo>
                  <a:lnTo>
                    <a:pt x="4505" y="1448"/>
                  </a:lnTo>
                  <a:lnTo>
                    <a:pt x="4506" y="1443"/>
                  </a:lnTo>
                  <a:lnTo>
                    <a:pt x="4507" y="1437"/>
                  </a:lnTo>
                  <a:lnTo>
                    <a:pt x="4508" y="1431"/>
                  </a:lnTo>
                  <a:lnTo>
                    <a:pt x="4509" y="1423"/>
                  </a:lnTo>
                  <a:lnTo>
                    <a:pt x="4509" y="1415"/>
                  </a:lnTo>
                  <a:lnTo>
                    <a:pt x="4510" y="1405"/>
                  </a:lnTo>
                  <a:lnTo>
                    <a:pt x="4511" y="1395"/>
                  </a:lnTo>
                  <a:lnTo>
                    <a:pt x="4511" y="1395"/>
                  </a:lnTo>
                  <a:lnTo>
                    <a:pt x="4512" y="1386"/>
                  </a:lnTo>
                  <a:lnTo>
                    <a:pt x="4513" y="1377"/>
                  </a:lnTo>
                  <a:lnTo>
                    <a:pt x="4513" y="1367"/>
                  </a:lnTo>
                  <a:lnTo>
                    <a:pt x="4513" y="1367"/>
                  </a:lnTo>
                  <a:lnTo>
                    <a:pt x="4514" y="1358"/>
                  </a:lnTo>
                  <a:lnTo>
                    <a:pt x="4515" y="1349"/>
                  </a:lnTo>
                  <a:lnTo>
                    <a:pt x="4516" y="1342"/>
                  </a:lnTo>
                  <a:lnTo>
                    <a:pt x="4516" y="1336"/>
                  </a:lnTo>
                  <a:lnTo>
                    <a:pt x="4517" y="1330"/>
                  </a:lnTo>
                  <a:lnTo>
                    <a:pt x="4518" y="1326"/>
                  </a:lnTo>
                  <a:lnTo>
                    <a:pt x="4518" y="1326"/>
                  </a:lnTo>
                  <a:lnTo>
                    <a:pt x="4519" y="1323"/>
                  </a:lnTo>
                  <a:lnTo>
                    <a:pt x="4520" y="1321"/>
                  </a:lnTo>
                  <a:lnTo>
                    <a:pt x="4520" y="1320"/>
                  </a:lnTo>
                  <a:lnTo>
                    <a:pt x="4521" y="1320"/>
                  </a:lnTo>
                  <a:lnTo>
                    <a:pt x="4522" y="1322"/>
                  </a:lnTo>
                  <a:lnTo>
                    <a:pt x="4523" y="1324"/>
                  </a:lnTo>
                  <a:lnTo>
                    <a:pt x="4523" y="1324"/>
                  </a:lnTo>
                  <a:lnTo>
                    <a:pt x="4523" y="1327"/>
                  </a:lnTo>
                  <a:lnTo>
                    <a:pt x="4524" y="1330"/>
                  </a:lnTo>
                  <a:lnTo>
                    <a:pt x="4524" y="1330"/>
                  </a:lnTo>
                  <a:lnTo>
                    <a:pt x="4525" y="1333"/>
                  </a:lnTo>
                  <a:lnTo>
                    <a:pt x="4526" y="1336"/>
                  </a:lnTo>
                  <a:lnTo>
                    <a:pt x="4526" y="1339"/>
                  </a:lnTo>
                  <a:lnTo>
                    <a:pt x="4526" y="1339"/>
                  </a:lnTo>
                  <a:lnTo>
                    <a:pt x="4527" y="1342"/>
                  </a:lnTo>
                  <a:lnTo>
                    <a:pt x="4528" y="1345"/>
                  </a:lnTo>
                  <a:lnTo>
                    <a:pt x="4529" y="1347"/>
                  </a:lnTo>
                  <a:lnTo>
                    <a:pt x="4530" y="1348"/>
                  </a:lnTo>
                  <a:lnTo>
                    <a:pt x="4531" y="1349"/>
                  </a:lnTo>
                  <a:lnTo>
                    <a:pt x="4532" y="1349"/>
                  </a:lnTo>
                  <a:lnTo>
                    <a:pt x="4532" y="1348"/>
                  </a:lnTo>
                  <a:lnTo>
                    <a:pt x="4533" y="1347"/>
                  </a:lnTo>
                  <a:lnTo>
                    <a:pt x="4534" y="1346"/>
                  </a:lnTo>
                  <a:lnTo>
                    <a:pt x="4535" y="1344"/>
                  </a:lnTo>
                  <a:lnTo>
                    <a:pt x="4535" y="1344"/>
                  </a:lnTo>
                  <a:lnTo>
                    <a:pt x="4536" y="1341"/>
                  </a:lnTo>
                  <a:lnTo>
                    <a:pt x="4537" y="1338"/>
                  </a:lnTo>
                  <a:lnTo>
                    <a:pt x="4538" y="1334"/>
                  </a:lnTo>
                  <a:lnTo>
                    <a:pt x="4538" y="1330"/>
                  </a:lnTo>
                  <a:lnTo>
                    <a:pt x="4539" y="1325"/>
                  </a:lnTo>
                  <a:lnTo>
                    <a:pt x="4540" y="1320"/>
                  </a:lnTo>
                  <a:lnTo>
                    <a:pt x="4541" y="1315"/>
                  </a:lnTo>
                  <a:lnTo>
                    <a:pt x="4542" y="1309"/>
                  </a:lnTo>
                  <a:lnTo>
                    <a:pt x="4543" y="1303"/>
                  </a:lnTo>
                  <a:lnTo>
                    <a:pt x="4544" y="1296"/>
                  </a:lnTo>
                  <a:lnTo>
                    <a:pt x="4544" y="1296"/>
                  </a:lnTo>
                  <a:lnTo>
                    <a:pt x="4545" y="1289"/>
                  </a:lnTo>
                  <a:lnTo>
                    <a:pt x="4545" y="1282"/>
                  </a:lnTo>
                  <a:lnTo>
                    <a:pt x="4546" y="1274"/>
                  </a:lnTo>
                  <a:lnTo>
                    <a:pt x="4547" y="1266"/>
                  </a:lnTo>
                  <a:lnTo>
                    <a:pt x="4548" y="1258"/>
                  </a:lnTo>
                  <a:lnTo>
                    <a:pt x="4549" y="1249"/>
                  </a:lnTo>
                  <a:lnTo>
                    <a:pt x="4550" y="1240"/>
                  </a:lnTo>
                  <a:lnTo>
                    <a:pt x="4551" y="1231"/>
                  </a:lnTo>
                  <a:lnTo>
                    <a:pt x="4551" y="1221"/>
                  </a:lnTo>
                  <a:lnTo>
                    <a:pt x="4552" y="1211"/>
                  </a:lnTo>
                  <a:lnTo>
                    <a:pt x="4552" y="1211"/>
                  </a:lnTo>
                  <a:lnTo>
                    <a:pt x="4553" y="1200"/>
                  </a:lnTo>
                  <a:lnTo>
                    <a:pt x="4554" y="1190"/>
                  </a:lnTo>
                  <a:lnTo>
                    <a:pt x="4555" y="1179"/>
                  </a:lnTo>
                  <a:lnTo>
                    <a:pt x="4556" y="1168"/>
                  </a:lnTo>
                  <a:lnTo>
                    <a:pt x="4557" y="1156"/>
                  </a:lnTo>
                  <a:lnTo>
                    <a:pt x="4557" y="1145"/>
                  </a:lnTo>
                  <a:lnTo>
                    <a:pt x="4558" y="1133"/>
                  </a:lnTo>
                  <a:lnTo>
                    <a:pt x="4559" y="1121"/>
                  </a:lnTo>
                  <a:lnTo>
                    <a:pt x="4560" y="1108"/>
                  </a:lnTo>
                  <a:lnTo>
                    <a:pt x="4561" y="1096"/>
                  </a:lnTo>
                  <a:lnTo>
                    <a:pt x="4561" y="1096"/>
                  </a:lnTo>
                  <a:lnTo>
                    <a:pt x="4562" y="1083"/>
                  </a:lnTo>
                  <a:lnTo>
                    <a:pt x="4563" y="1070"/>
                  </a:lnTo>
                  <a:lnTo>
                    <a:pt x="4564" y="1056"/>
                  </a:lnTo>
                  <a:lnTo>
                    <a:pt x="4564" y="1043"/>
                  </a:lnTo>
                  <a:lnTo>
                    <a:pt x="4565" y="1029"/>
                  </a:lnTo>
                  <a:lnTo>
                    <a:pt x="4566" y="1015"/>
                  </a:lnTo>
                  <a:lnTo>
                    <a:pt x="4567" y="1001"/>
                  </a:lnTo>
                  <a:lnTo>
                    <a:pt x="4568" y="987"/>
                  </a:lnTo>
                  <a:lnTo>
                    <a:pt x="4569" y="973"/>
                  </a:lnTo>
                  <a:lnTo>
                    <a:pt x="4570" y="958"/>
                  </a:lnTo>
                  <a:lnTo>
                    <a:pt x="4570" y="958"/>
                  </a:lnTo>
                  <a:lnTo>
                    <a:pt x="4570" y="948"/>
                  </a:lnTo>
                  <a:lnTo>
                    <a:pt x="4571" y="939"/>
                  </a:lnTo>
                  <a:lnTo>
                    <a:pt x="4571" y="939"/>
                  </a:lnTo>
                  <a:lnTo>
                    <a:pt x="4572" y="923"/>
                  </a:lnTo>
                  <a:lnTo>
                    <a:pt x="4572" y="905"/>
                  </a:lnTo>
                  <a:lnTo>
                    <a:pt x="4573" y="884"/>
                  </a:lnTo>
                  <a:lnTo>
                    <a:pt x="4574" y="861"/>
                  </a:lnTo>
                  <a:lnTo>
                    <a:pt x="4575" y="835"/>
                  </a:lnTo>
                  <a:lnTo>
                    <a:pt x="4576" y="806"/>
                  </a:lnTo>
                  <a:lnTo>
                    <a:pt x="4576" y="806"/>
                  </a:lnTo>
                  <a:lnTo>
                    <a:pt x="4576" y="785"/>
                  </a:lnTo>
                  <a:lnTo>
                    <a:pt x="4577" y="764"/>
                  </a:lnTo>
                  <a:lnTo>
                    <a:pt x="4578" y="743"/>
                  </a:lnTo>
                  <a:lnTo>
                    <a:pt x="4578" y="743"/>
                  </a:lnTo>
                  <a:lnTo>
                    <a:pt x="4578" y="725"/>
                  </a:lnTo>
                  <a:lnTo>
                    <a:pt x="4578" y="725"/>
                  </a:lnTo>
                  <a:lnTo>
                    <a:pt x="4579" y="707"/>
                  </a:lnTo>
                  <a:lnTo>
                    <a:pt x="4579" y="690"/>
                  </a:lnTo>
                  <a:lnTo>
                    <a:pt x="4579" y="690"/>
                  </a:lnTo>
                  <a:lnTo>
                    <a:pt x="4580" y="672"/>
                  </a:lnTo>
                  <a:lnTo>
                    <a:pt x="4580" y="655"/>
                  </a:lnTo>
                  <a:lnTo>
                    <a:pt x="4580" y="655"/>
                  </a:lnTo>
                  <a:lnTo>
                    <a:pt x="4581" y="637"/>
                  </a:lnTo>
                  <a:lnTo>
                    <a:pt x="4581" y="619"/>
                  </a:lnTo>
                  <a:lnTo>
                    <a:pt x="4581" y="619"/>
                  </a:lnTo>
                  <a:lnTo>
                    <a:pt x="4582" y="602"/>
                  </a:lnTo>
                  <a:lnTo>
                    <a:pt x="4582" y="602"/>
                  </a:lnTo>
                  <a:lnTo>
                    <a:pt x="4583" y="571"/>
                  </a:lnTo>
                  <a:lnTo>
                    <a:pt x="4583" y="541"/>
                  </a:lnTo>
                  <a:lnTo>
                    <a:pt x="4584" y="510"/>
                  </a:lnTo>
                  <a:lnTo>
                    <a:pt x="4585" y="480"/>
                  </a:lnTo>
                  <a:lnTo>
                    <a:pt x="4586" y="449"/>
                  </a:lnTo>
                  <a:lnTo>
                    <a:pt x="4587" y="419"/>
                  </a:lnTo>
                  <a:lnTo>
                    <a:pt x="4588" y="388"/>
                  </a:lnTo>
                  <a:lnTo>
                    <a:pt x="4589" y="358"/>
                  </a:lnTo>
                  <a:lnTo>
                    <a:pt x="4590" y="327"/>
                  </a:lnTo>
                  <a:lnTo>
                    <a:pt x="4590" y="297"/>
                  </a:lnTo>
                  <a:lnTo>
                    <a:pt x="4591" y="266"/>
                  </a:lnTo>
                  <a:lnTo>
                    <a:pt x="4591" y="266"/>
                  </a:lnTo>
                  <a:lnTo>
                    <a:pt x="4592" y="242"/>
                  </a:lnTo>
                  <a:lnTo>
                    <a:pt x="4593" y="219"/>
                  </a:lnTo>
                  <a:lnTo>
                    <a:pt x="4593" y="219"/>
                  </a:lnTo>
                  <a:lnTo>
                    <a:pt x="4593" y="199"/>
                  </a:lnTo>
                  <a:lnTo>
                    <a:pt x="4593" y="199"/>
                  </a:lnTo>
                  <a:lnTo>
                    <a:pt x="4594" y="180"/>
                  </a:lnTo>
                  <a:lnTo>
                    <a:pt x="4594" y="180"/>
                  </a:lnTo>
                  <a:lnTo>
                    <a:pt x="4594" y="161"/>
                  </a:lnTo>
                  <a:lnTo>
                    <a:pt x="4594" y="161"/>
                  </a:lnTo>
                  <a:lnTo>
                    <a:pt x="4595" y="142"/>
                  </a:lnTo>
                  <a:lnTo>
                    <a:pt x="4595" y="142"/>
                  </a:lnTo>
                  <a:lnTo>
                    <a:pt x="4596" y="117"/>
                  </a:lnTo>
                  <a:lnTo>
                    <a:pt x="4596" y="91"/>
                  </a:lnTo>
                  <a:lnTo>
                    <a:pt x="4596" y="91"/>
                  </a:lnTo>
                  <a:lnTo>
                    <a:pt x="4597" y="64"/>
                  </a:lnTo>
                  <a:lnTo>
                    <a:pt x="4598" y="41"/>
                  </a:lnTo>
                  <a:lnTo>
                    <a:pt x="4599" y="23"/>
                  </a:lnTo>
                  <a:lnTo>
                    <a:pt x="4600" y="10"/>
                  </a:lnTo>
                  <a:lnTo>
                    <a:pt x="4601" y="3"/>
                  </a:lnTo>
                  <a:lnTo>
                    <a:pt x="4601" y="0"/>
                  </a:lnTo>
                  <a:lnTo>
                    <a:pt x="4601" y="0"/>
                  </a:lnTo>
                  <a:lnTo>
                    <a:pt x="4602" y="0"/>
                  </a:lnTo>
                  <a:lnTo>
                    <a:pt x="4603" y="0"/>
                  </a:lnTo>
                  <a:lnTo>
                    <a:pt x="4603" y="0"/>
                  </a:lnTo>
                  <a:lnTo>
                    <a:pt x="4603" y="0"/>
                  </a:lnTo>
                  <a:lnTo>
                    <a:pt x="4604" y="0"/>
                  </a:lnTo>
                  <a:lnTo>
                    <a:pt x="4604" y="0"/>
                  </a:lnTo>
                  <a:lnTo>
                    <a:pt x="4604" y="0"/>
                  </a:lnTo>
                  <a:lnTo>
                    <a:pt x="4604" y="0"/>
                  </a:lnTo>
                  <a:lnTo>
                    <a:pt x="4605" y="0"/>
                  </a:lnTo>
                  <a:lnTo>
                    <a:pt x="4605" y="0"/>
                  </a:lnTo>
                  <a:lnTo>
                    <a:pt x="4605" y="0"/>
                  </a:lnTo>
                  <a:lnTo>
                    <a:pt x="4605" y="0"/>
                  </a:lnTo>
                  <a:lnTo>
                    <a:pt x="4606" y="0"/>
                  </a:lnTo>
                  <a:lnTo>
                    <a:pt x="4606" y="0"/>
                  </a:lnTo>
                  <a:lnTo>
                    <a:pt x="4606" y="0"/>
                  </a:lnTo>
                  <a:lnTo>
                    <a:pt x="4606" y="0"/>
                  </a:lnTo>
                  <a:lnTo>
                    <a:pt x="4607" y="0"/>
                  </a:lnTo>
                  <a:lnTo>
                    <a:pt x="4607" y="0"/>
                  </a:lnTo>
                  <a:lnTo>
                    <a:pt x="4607" y="0"/>
                  </a:lnTo>
                  <a:lnTo>
                    <a:pt x="4607" y="0"/>
                  </a:lnTo>
                  <a:lnTo>
                    <a:pt x="4608" y="0"/>
                  </a:lnTo>
                  <a:lnTo>
                    <a:pt x="4608" y="0"/>
                  </a:lnTo>
                  <a:lnTo>
                    <a:pt x="4608" y="0"/>
                  </a:lnTo>
                  <a:lnTo>
                    <a:pt x="4608" y="0"/>
                  </a:lnTo>
                  <a:lnTo>
                    <a:pt x="4609" y="0"/>
                  </a:lnTo>
                  <a:lnTo>
                    <a:pt x="4609" y="0"/>
                  </a:lnTo>
                  <a:lnTo>
                    <a:pt x="4610" y="0"/>
                  </a:lnTo>
                  <a:lnTo>
                    <a:pt x="4610" y="0"/>
                  </a:lnTo>
                  <a:lnTo>
                    <a:pt x="4611" y="3"/>
                  </a:lnTo>
                  <a:lnTo>
                    <a:pt x="4612" y="10"/>
                  </a:lnTo>
                  <a:lnTo>
                    <a:pt x="4612" y="23"/>
                  </a:lnTo>
                  <a:lnTo>
                    <a:pt x="4613" y="41"/>
                  </a:lnTo>
                  <a:lnTo>
                    <a:pt x="4614" y="63"/>
                  </a:lnTo>
                  <a:lnTo>
                    <a:pt x="4615" y="91"/>
                  </a:lnTo>
                  <a:lnTo>
                    <a:pt x="4615" y="91"/>
                  </a:lnTo>
                  <a:lnTo>
                    <a:pt x="4616" y="115"/>
                  </a:lnTo>
                  <a:lnTo>
                    <a:pt x="4616" y="138"/>
                  </a:lnTo>
                  <a:lnTo>
                    <a:pt x="4616" y="138"/>
                  </a:lnTo>
                  <a:lnTo>
                    <a:pt x="4617" y="169"/>
                  </a:lnTo>
                  <a:lnTo>
                    <a:pt x="4618" y="200"/>
                  </a:lnTo>
                  <a:lnTo>
                    <a:pt x="4619" y="231"/>
                  </a:lnTo>
                  <a:lnTo>
                    <a:pt x="4620" y="262"/>
                  </a:lnTo>
                  <a:lnTo>
                    <a:pt x="4621" y="293"/>
                  </a:lnTo>
                  <a:lnTo>
                    <a:pt x="4622" y="323"/>
                  </a:lnTo>
                  <a:lnTo>
                    <a:pt x="4623" y="354"/>
                  </a:lnTo>
                  <a:lnTo>
                    <a:pt x="4623" y="385"/>
                  </a:lnTo>
                  <a:lnTo>
                    <a:pt x="4624" y="416"/>
                  </a:lnTo>
                  <a:lnTo>
                    <a:pt x="4625" y="447"/>
                  </a:lnTo>
                  <a:lnTo>
                    <a:pt x="4626" y="478"/>
                  </a:lnTo>
                  <a:lnTo>
                    <a:pt x="4627" y="508"/>
                  </a:lnTo>
                  <a:lnTo>
                    <a:pt x="4628" y="539"/>
                  </a:lnTo>
                  <a:lnTo>
                    <a:pt x="4629" y="570"/>
                  </a:lnTo>
                  <a:lnTo>
                    <a:pt x="4630" y="601"/>
                  </a:lnTo>
                  <a:lnTo>
                    <a:pt x="4630" y="601"/>
                  </a:lnTo>
                  <a:lnTo>
                    <a:pt x="4630" y="619"/>
                  </a:lnTo>
                  <a:lnTo>
                    <a:pt x="4630" y="619"/>
                  </a:lnTo>
                  <a:lnTo>
                    <a:pt x="4631" y="636"/>
                  </a:lnTo>
                  <a:lnTo>
                    <a:pt x="4631" y="654"/>
                  </a:lnTo>
                  <a:lnTo>
                    <a:pt x="4631" y="654"/>
                  </a:lnTo>
                  <a:lnTo>
                    <a:pt x="4632" y="671"/>
                  </a:lnTo>
                  <a:lnTo>
                    <a:pt x="4632" y="689"/>
                  </a:lnTo>
                  <a:lnTo>
                    <a:pt x="4632" y="689"/>
                  </a:lnTo>
                  <a:lnTo>
                    <a:pt x="4633" y="707"/>
                  </a:lnTo>
                  <a:lnTo>
                    <a:pt x="4633" y="724"/>
                  </a:lnTo>
                  <a:lnTo>
                    <a:pt x="4633" y="724"/>
                  </a:lnTo>
                  <a:lnTo>
                    <a:pt x="4634" y="742"/>
                  </a:lnTo>
                  <a:lnTo>
                    <a:pt x="4634" y="742"/>
                  </a:lnTo>
                  <a:lnTo>
                    <a:pt x="4634" y="763"/>
                  </a:lnTo>
                  <a:lnTo>
                    <a:pt x="4635" y="784"/>
                  </a:lnTo>
                  <a:lnTo>
                    <a:pt x="4635" y="806"/>
                  </a:lnTo>
                  <a:lnTo>
                    <a:pt x="4635" y="806"/>
                  </a:lnTo>
                  <a:lnTo>
                    <a:pt x="4636" y="832"/>
                  </a:lnTo>
                  <a:lnTo>
                    <a:pt x="4637" y="856"/>
                  </a:lnTo>
                  <a:lnTo>
                    <a:pt x="4638" y="879"/>
                  </a:lnTo>
                  <a:lnTo>
                    <a:pt x="4639" y="899"/>
                  </a:lnTo>
                  <a:lnTo>
                    <a:pt x="4639" y="918"/>
                  </a:lnTo>
                  <a:lnTo>
                    <a:pt x="4639" y="918"/>
                  </a:lnTo>
                  <a:lnTo>
                    <a:pt x="4640" y="931"/>
                  </a:lnTo>
                  <a:lnTo>
                    <a:pt x="4640" y="944"/>
                  </a:lnTo>
                  <a:lnTo>
                    <a:pt x="4640" y="944"/>
                  </a:lnTo>
                  <a:lnTo>
                    <a:pt x="4641" y="963"/>
                  </a:lnTo>
                  <a:lnTo>
                    <a:pt x="4642" y="983"/>
                  </a:lnTo>
                  <a:lnTo>
                    <a:pt x="4643" y="1002"/>
                  </a:lnTo>
                  <a:lnTo>
                    <a:pt x="4644" y="1021"/>
                  </a:lnTo>
                  <a:lnTo>
                    <a:pt x="4645" y="1040"/>
                  </a:lnTo>
                  <a:lnTo>
                    <a:pt x="4646" y="1058"/>
                  </a:lnTo>
                  <a:lnTo>
                    <a:pt x="4646" y="1077"/>
                  </a:lnTo>
                  <a:lnTo>
                    <a:pt x="4647" y="1095"/>
                  </a:lnTo>
                  <a:lnTo>
                    <a:pt x="4648" y="1113"/>
                  </a:lnTo>
                  <a:lnTo>
                    <a:pt x="4649" y="1131"/>
                  </a:lnTo>
                  <a:lnTo>
                    <a:pt x="4649" y="1131"/>
                  </a:lnTo>
                  <a:lnTo>
                    <a:pt x="4650" y="1148"/>
                  </a:lnTo>
                  <a:lnTo>
                    <a:pt x="4651" y="1166"/>
                  </a:lnTo>
                  <a:lnTo>
                    <a:pt x="4652" y="1183"/>
                  </a:lnTo>
                  <a:lnTo>
                    <a:pt x="4653" y="1199"/>
                  </a:lnTo>
                  <a:lnTo>
                    <a:pt x="4653" y="1216"/>
                  </a:lnTo>
                  <a:lnTo>
                    <a:pt x="4654" y="1232"/>
                  </a:lnTo>
                  <a:lnTo>
                    <a:pt x="4655" y="1248"/>
                  </a:lnTo>
                  <a:lnTo>
                    <a:pt x="4656" y="1264"/>
                  </a:lnTo>
                  <a:lnTo>
                    <a:pt x="4657" y="1280"/>
                  </a:lnTo>
                  <a:lnTo>
                    <a:pt x="4658" y="1295"/>
                  </a:lnTo>
                  <a:lnTo>
                    <a:pt x="4658" y="1295"/>
                  </a:lnTo>
                  <a:lnTo>
                    <a:pt x="4659" y="1310"/>
                  </a:lnTo>
                  <a:lnTo>
                    <a:pt x="4659" y="1324"/>
                  </a:lnTo>
                  <a:lnTo>
                    <a:pt x="4660" y="1339"/>
                  </a:lnTo>
                  <a:lnTo>
                    <a:pt x="4661" y="1353"/>
                  </a:lnTo>
                  <a:lnTo>
                    <a:pt x="4662" y="1366"/>
                  </a:lnTo>
                  <a:lnTo>
                    <a:pt x="4663" y="1379"/>
                  </a:lnTo>
                  <a:lnTo>
                    <a:pt x="4664" y="1392"/>
                  </a:lnTo>
                  <a:lnTo>
                    <a:pt x="4665" y="1405"/>
                  </a:lnTo>
                  <a:lnTo>
                    <a:pt x="4666" y="1417"/>
                  </a:lnTo>
                  <a:lnTo>
                    <a:pt x="4666" y="1429"/>
                  </a:lnTo>
                  <a:lnTo>
                    <a:pt x="4666" y="1429"/>
                  </a:lnTo>
                  <a:lnTo>
                    <a:pt x="4667" y="1441"/>
                  </a:lnTo>
                  <a:lnTo>
                    <a:pt x="4668" y="1452"/>
                  </a:lnTo>
                  <a:lnTo>
                    <a:pt x="4669" y="1463"/>
                  </a:lnTo>
                  <a:lnTo>
                    <a:pt x="4670" y="1473"/>
                  </a:lnTo>
                  <a:lnTo>
                    <a:pt x="4671" y="1483"/>
                  </a:lnTo>
                  <a:lnTo>
                    <a:pt x="4672" y="1492"/>
                  </a:lnTo>
                  <a:lnTo>
                    <a:pt x="4672" y="1501"/>
                  </a:lnTo>
                  <a:lnTo>
                    <a:pt x="4673" y="1510"/>
                  </a:lnTo>
                  <a:lnTo>
                    <a:pt x="4674" y="1518"/>
                  </a:lnTo>
                  <a:lnTo>
                    <a:pt x="4675" y="1525"/>
                  </a:lnTo>
                  <a:lnTo>
                    <a:pt x="4675" y="1525"/>
                  </a:lnTo>
                  <a:lnTo>
                    <a:pt x="4676" y="1533"/>
                  </a:lnTo>
                  <a:lnTo>
                    <a:pt x="4677" y="1539"/>
                  </a:lnTo>
                  <a:lnTo>
                    <a:pt x="4678" y="1544"/>
                  </a:lnTo>
                  <a:lnTo>
                    <a:pt x="4679" y="1549"/>
                  </a:lnTo>
                  <a:lnTo>
                    <a:pt x="4679" y="1553"/>
                  </a:lnTo>
                  <a:lnTo>
                    <a:pt x="4680" y="1557"/>
                  </a:lnTo>
                  <a:lnTo>
                    <a:pt x="4681" y="1559"/>
                  </a:lnTo>
                  <a:lnTo>
                    <a:pt x="4682" y="1561"/>
                  </a:lnTo>
                  <a:lnTo>
                    <a:pt x="4683" y="1562"/>
                  </a:lnTo>
                  <a:lnTo>
                    <a:pt x="4684" y="1563"/>
                  </a:lnTo>
                  <a:lnTo>
                    <a:pt x="4684" y="1563"/>
                  </a:lnTo>
                  <a:lnTo>
                    <a:pt x="4684" y="1563"/>
                  </a:lnTo>
                  <a:lnTo>
                    <a:pt x="4685" y="1563"/>
                  </a:lnTo>
                  <a:lnTo>
                    <a:pt x="4685" y="1563"/>
                  </a:lnTo>
                  <a:lnTo>
                    <a:pt x="4686" y="1563"/>
                  </a:lnTo>
                  <a:lnTo>
                    <a:pt x="4687" y="1563"/>
                  </a:lnTo>
                  <a:lnTo>
                    <a:pt x="4687" y="1563"/>
                  </a:lnTo>
                  <a:lnTo>
                    <a:pt x="4688" y="1563"/>
                  </a:lnTo>
                  <a:lnTo>
                    <a:pt x="4689" y="1563"/>
                  </a:lnTo>
                  <a:lnTo>
                    <a:pt x="4690" y="1563"/>
                  </a:lnTo>
                  <a:lnTo>
                    <a:pt x="4690" y="1563"/>
                  </a:lnTo>
                  <a:lnTo>
                    <a:pt x="4691" y="1563"/>
                  </a:lnTo>
                  <a:lnTo>
                    <a:pt x="4692" y="1563"/>
                  </a:lnTo>
                  <a:lnTo>
                    <a:pt x="4692" y="1563"/>
                  </a:lnTo>
                  <a:lnTo>
                    <a:pt x="4693" y="1563"/>
                  </a:lnTo>
                  <a:lnTo>
                    <a:pt x="4694" y="1563"/>
                  </a:lnTo>
                  <a:lnTo>
                    <a:pt x="4695" y="1563"/>
                  </a:lnTo>
                  <a:lnTo>
                    <a:pt x="4696" y="1563"/>
                  </a:lnTo>
                  <a:lnTo>
                    <a:pt x="4696" y="1563"/>
                  </a:lnTo>
                  <a:lnTo>
                    <a:pt x="4696" y="1563"/>
                  </a:lnTo>
                  <a:lnTo>
                    <a:pt x="4696" y="1563"/>
                  </a:lnTo>
                  <a:lnTo>
                    <a:pt x="4696" y="1563"/>
                  </a:lnTo>
                  <a:lnTo>
                    <a:pt x="4696" y="1563"/>
                  </a:lnTo>
                  <a:lnTo>
                    <a:pt x="4697" y="1563"/>
                  </a:lnTo>
                  <a:lnTo>
                    <a:pt x="4697" y="1563"/>
                  </a:lnTo>
                  <a:lnTo>
                    <a:pt x="4698" y="1563"/>
                  </a:lnTo>
                  <a:lnTo>
                    <a:pt x="4698" y="1563"/>
                  </a:lnTo>
                  <a:lnTo>
                    <a:pt x="4698" y="1563"/>
                  </a:lnTo>
                  <a:lnTo>
                    <a:pt x="4698" y="1563"/>
                  </a:lnTo>
                  <a:lnTo>
                    <a:pt x="4699" y="1563"/>
                  </a:lnTo>
                  <a:lnTo>
                    <a:pt x="4699" y="1563"/>
                  </a:lnTo>
                  <a:lnTo>
                    <a:pt x="4700" y="1563"/>
                  </a:lnTo>
                  <a:lnTo>
                    <a:pt x="4701" y="1563"/>
                  </a:lnTo>
                  <a:lnTo>
                    <a:pt x="4701" y="1563"/>
                  </a:lnTo>
                  <a:lnTo>
                    <a:pt x="4701" y="1563"/>
                  </a:lnTo>
                  <a:lnTo>
                    <a:pt x="4702" y="1563"/>
                  </a:lnTo>
                  <a:lnTo>
                    <a:pt x="4703" y="1563"/>
                  </a:lnTo>
                  <a:lnTo>
                    <a:pt x="4704" y="1563"/>
                  </a:lnTo>
                  <a:lnTo>
                    <a:pt x="4705" y="1563"/>
                  </a:lnTo>
                  <a:lnTo>
                    <a:pt x="4705" y="1563"/>
                  </a:lnTo>
                  <a:lnTo>
                    <a:pt x="4706" y="1563"/>
                  </a:lnTo>
                  <a:lnTo>
                    <a:pt x="4707" y="1563"/>
                  </a:lnTo>
                  <a:lnTo>
                    <a:pt x="4708" y="1563"/>
                  </a:lnTo>
                  <a:lnTo>
                    <a:pt x="4708" y="1563"/>
                  </a:lnTo>
                  <a:lnTo>
                    <a:pt x="4708" y="1563"/>
                  </a:lnTo>
                  <a:lnTo>
                    <a:pt x="4709" y="1563"/>
                  </a:lnTo>
                  <a:lnTo>
                    <a:pt x="4709" y="1563"/>
                  </a:lnTo>
                  <a:lnTo>
                    <a:pt x="4710" y="1563"/>
                  </a:lnTo>
                  <a:lnTo>
                    <a:pt x="4711" y="1563"/>
                  </a:lnTo>
                  <a:lnTo>
                    <a:pt x="4712" y="1563"/>
                  </a:lnTo>
                  <a:lnTo>
                    <a:pt x="4713" y="1563"/>
                  </a:lnTo>
                  <a:lnTo>
                    <a:pt x="4713" y="1563"/>
                  </a:lnTo>
                  <a:lnTo>
                    <a:pt x="4714" y="1563"/>
                  </a:lnTo>
                  <a:lnTo>
                    <a:pt x="4715" y="1563"/>
                  </a:lnTo>
                  <a:lnTo>
                    <a:pt x="4716" y="1563"/>
                  </a:lnTo>
                  <a:lnTo>
                    <a:pt x="4717" y="1563"/>
                  </a:lnTo>
                  <a:lnTo>
                    <a:pt x="4718" y="1563"/>
                  </a:lnTo>
                  <a:lnTo>
                    <a:pt x="4719" y="1563"/>
                  </a:lnTo>
                  <a:lnTo>
                    <a:pt x="4720" y="1563"/>
                  </a:lnTo>
                  <a:lnTo>
                    <a:pt x="4720" y="1563"/>
                  </a:lnTo>
                  <a:lnTo>
                    <a:pt x="4721" y="1563"/>
                  </a:lnTo>
                  <a:lnTo>
                    <a:pt x="4722" y="1563"/>
                  </a:lnTo>
                  <a:lnTo>
                    <a:pt x="4723" y="1563"/>
                  </a:lnTo>
                  <a:lnTo>
                    <a:pt x="4724" y="1563"/>
                  </a:lnTo>
                  <a:lnTo>
                    <a:pt x="4725" y="1563"/>
                  </a:lnTo>
                  <a:lnTo>
                    <a:pt x="4726" y="1563"/>
                  </a:lnTo>
                  <a:lnTo>
                    <a:pt x="4727" y="1563"/>
                  </a:lnTo>
                  <a:lnTo>
                    <a:pt x="4727" y="1563"/>
                  </a:lnTo>
                  <a:lnTo>
                    <a:pt x="4728" y="1563"/>
                  </a:lnTo>
                  <a:lnTo>
                    <a:pt x="4729" y="1563"/>
                  </a:lnTo>
                  <a:lnTo>
                    <a:pt x="4730" y="1563"/>
                  </a:lnTo>
                  <a:lnTo>
                    <a:pt x="4731" y="1563"/>
                  </a:lnTo>
                  <a:lnTo>
                    <a:pt x="4732" y="1563"/>
                  </a:lnTo>
                  <a:lnTo>
                    <a:pt x="4733" y="1563"/>
                  </a:lnTo>
                  <a:lnTo>
                    <a:pt x="4734" y="1563"/>
                  </a:lnTo>
                  <a:lnTo>
                    <a:pt x="4735" y="1563"/>
                  </a:lnTo>
                  <a:lnTo>
                    <a:pt x="4735" y="1563"/>
                  </a:lnTo>
                  <a:lnTo>
                    <a:pt x="4736" y="1563"/>
                  </a:lnTo>
                  <a:lnTo>
                    <a:pt x="4737" y="1563"/>
                  </a:lnTo>
                  <a:lnTo>
                    <a:pt x="4738" y="1563"/>
                  </a:lnTo>
                  <a:lnTo>
                    <a:pt x="4739" y="1563"/>
                  </a:lnTo>
                  <a:lnTo>
                    <a:pt x="4740" y="1563"/>
                  </a:lnTo>
                  <a:lnTo>
                    <a:pt x="4741" y="1563"/>
                  </a:lnTo>
                  <a:lnTo>
                    <a:pt x="4742" y="1563"/>
                  </a:lnTo>
                  <a:lnTo>
                    <a:pt x="4742" y="1563"/>
                  </a:lnTo>
                  <a:lnTo>
                    <a:pt x="4743" y="1563"/>
                  </a:lnTo>
                  <a:lnTo>
                    <a:pt x="4744" y="1563"/>
                  </a:lnTo>
                  <a:lnTo>
                    <a:pt x="4745" y="1563"/>
                  </a:lnTo>
                  <a:lnTo>
                    <a:pt x="4746" y="1563"/>
                  </a:lnTo>
                  <a:lnTo>
                    <a:pt x="4747" y="1563"/>
                  </a:lnTo>
                  <a:lnTo>
                    <a:pt x="4748" y="1563"/>
                  </a:lnTo>
                  <a:lnTo>
                    <a:pt x="4749" y="1563"/>
                  </a:lnTo>
                  <a:lnTo>
                    <a:pt x="4749" y="1563"/>
                  </a:lnTo>
                  <a:lnTo>
                    <a:pt x="4750" y="1563"/>
                  </a:lnTo>
                  <a:lnTo>
                    <a:pt x="4751" y="1563"/>
                  </a:lnTo>
                  <a:lnTo>
                    <a:pt x="4752" y="1563"/>
                  </a:lnTo>
                  <a:lnTo>
                    <a:pt x="4753" y="1563"/>
                  </a:lnTo>
                  <a:lnTo>
                    <a:pt x="4754" y="1563"/>
                  </a:lnTo>
                  <a:lnTo>
                    <a:pt x="4755" y="1563"/>
                  </a:lnTo>
                  <a:lnTo>
                    <a:pt x="4756" y="1563"/>
                  </a:lnTo>
                  <a:lnTo>
                    <a:pt x="4756" y="1563"/>
                  </a:lnTo>
                  <a:lnTo>
                    <a:pt x="4757" y="1563"/>
                  </a:lnTo>
                  <a:lnTo>
                    <a:pt x="4758" y="1563"/>
                  </a:lnTo>
                  <a:lnTo>
                    <a:pt x="4759" y="1563"/>
                  </a:lnTo>
                  <a:lnTo>
                    <a:pt x="4760" y="1563"/>
                  </a:lnTo>
                  <a:lnTo>
                    <a:pt x="4761" y="1563"/>
                  </a:lnTo>
                  <a:lnTo>
                    <a:pt x="4762" y="1563"/>
                  </a:lnTo>
                  <a:lnTo>
                    <a:pt x="4763" y="1563"/>
                  </a:lnTo>
                  <a:lnTo>
                    <a:pt x="4764" y="1563"/>
                  </a:lnTo>
                  <a:lnTo>
                    <a:pt x="4764" y="1563"/>
                  </a:lnTo>
                  <a:lnTo>
                    <a:pt x="4765" y="1563"/>
                  </a:lnTo>
                  <a:lnTo>
                    <a:pt x="4766" y="1563"/>
                  </a:lnTo>
                  <a:lnTo>
                    <a:pt x="4767" y="1563"/>
                  </a:lnTo>
                  <a:lnTo>
                    <a:pt x="4768" y="1563"/>
                  </a:lnTo>
                  <a:lnTo>
                    <a:pt x="4769" y="1563"/>
                  </a:lnTo>
                  <a:lnTo>
                    <a:pt x="4770" y="1563"/>
                  </a:lnTo>
                  <a:lnTo>
                    <a:pt x="4771" y="1563"/>
                  </a:lnTo>
                  <a:lnTo>
                    <a:pt x="4771" y="1563"/>
                  </a:lnTo>
                  <a:lnTo>
                    <a:pt x="4772" y="1563"/>
                  </a:lnTo>
                  <a:lnTo>
                    <a:pt x="4773" y="1563"/>
                  </a:lnTo>
                  <a:lnTo>
                    <a:pt x="4773" y="1563"/>
                  </a:lnTo>
                  <a:lnTo>
                    <a:pt x="4774" y="1563"/>
                  </a:lnTo>
                  <a:lnTo>
                    <a:pt x="4775" y="1563"/>
                  </a:lnTo>
                  <a:lnTo>
                    <a:pt x="4776" y="1563"/>
                  </a:lnTo>
                  <a:lnTo>
                    <a:pt x="4777" y="1563"/>
                  </a:lnTo>
                  <a:lnTo>
                    <a:pt x="4778" y="1563"/>
                  </a:lnTo>
                  <a:lnTo>
                    <a:pt x="4778" y="1563"/>
                  </a:lnTo>
                  <a:lnTo>
                    <a:pt x="4779" y="1563"/>
                  </a:lnTo>
                  <a:lnTo>
                    <a:pt x="4780" y="1563"/>
                  </a:lnTo>
                  <a:lnTo>
                    <a:pt x="4781" y="1563"/>
                  </a:lnTo>
                  <a:lnTo>
                    <a:pt x="4782" y="1563"/>
                  </a:lnTo>
                  <a:lnTo>
                    <a:pt x="4783" y="1563"/>
                  </a:lnTo>
                  <a:lnTo>
                    <a:pt x="4784" y="1563"/>
                  </a:lnTo>
                  <a:lnTo>
                    <a:pt x="4785" y="1563"/>
                  </a:lnTo>
                  <a:lnTo>
                    <a:pt x="4786" y="1563"/>
                  </a:lnTo>
                  <a:lnTo>
                    <a:pt x="4786" y="1563"/>
                  </a:lnTo>
                  <a:lnTo>
                    <a:pt x="4787" y="1563"/>
                  </a:lnTo>
                  <a:lnTo>
                    <a:pt x="4788" y="1563"/>
                  </a:lnTo>
                  <a:lnTo>
                    <a:pt x="4789" y="1563"/>
                  </a:lnTo>
                  <a:lnTo>
                    <a:pt x="4790" y="1563"/>
                  </a:lnTo>
                  <a:lnTo>
                    <a:pt x="4791" y="1563"/>
                  </a:lnTo>
                  <a:lnTo>
                    <a:pt x="4792" y="1563"/>
                  </a:lnTo>
                  <a:lnTo>
                    <a:pt x="4793" y="1563"/>
                  </a:lnTo>
                  <a:lnTo>
                    <a:pt x="4793" y="1563"/>
                  </a:lnTo>
                  <a:lnTo>
                    <a:pt x="4794" y="1563"/>
                  </a:lnTo>
                  <a:lnTo>
                    <a:pt x="4795" y="1563"/>
                  </a:lnTo>
                  <a:lnTo>
                    <a:pt x="4796" y="1563"/>
                  </a:lnTo>
                  <a:lnTo>
                    <a:pt x="4797" y="1563"/>
                  </a:lnTo>
                  <a:lnTo>
                    <a:pt x="4798" y="1563"/>
                  </a:lnTo>
                  <a:lnTo>
                    <a:pt x="4799" y="1563"/>
                  </a:lnTo>
                  <a:lnTo>
                    <a:pt x="4800" y="1563"/>
                  </a:lnTo>
                  <a:lnTo>
                    <a:pt x="4800" y="1563"/>
                  </a:lnTo>
                  <a:lnTo>
                    <a:pt x="4801" y="1563"/>
                  </a:lnTo>
                  <a:lnTo>
                    <a:pt x="4802" y="1563"/>
                  </a:lnTo>
                  <a:lnTo>
                    <a:pt x="4803" y="1563"/>
                  </a:lnTo>
                  <a:lnTo>
                    <a:pt x="4804" y="1563"/>
                  </a:lnTo>
                  <a:lnTo>
                    <a:pt x="4805" y="1563"/>
                  </a:lnTo>
                  <a:lnTo>
                    <a:pt x="4806" y="1563"/>
                  </a:lnTo>
                  <a:lnTo>
                    <a:pt x="4807" y="1563"/>
                  </a:lnTo>
                  <a:lnTo>
                    <a:pt x="4807" y="1563"/>
                  </a:lnTo>
                  <a:lnTo>
                    <a:pt x="4808" y="1563"/>
                  </a:lnTo>
                  <a:lnTo>
                    <a:pt x="4809" y="1563"/>
                  </a:lnTo>
                  <a:lnTo>
                    <a:pt x="4810" y="1563"/>
                  </a:lnTo>
                  <a:lnTo>
                    <a:pt x="4811" y="1563"/>
                  </a:lnTo>
                  <a:lnTo>
                    <a:pt x="4812" y="1563"/>
                  </a:lnTo>
                  <a:lnTo>
                    <a:pt x="4813" y="1563"/>
                  </a:lnTo>
                  <a:lnTo>
                    <a:pt x="4814" y="1563"/>
                  </a:lnTo>
                  <a:lnTo>
                    <a:pt x="4815" y="1563"/>
                  </a:lnTo>
                  <a:lnTo>
                    <a:pt x="4815" y="1563"/>
                  </a:lnTo>
                  <a:lnTo>
                    <a:pt x="4816" y="1563"/>
                  </a:lnTo>
                  <a:lnTo>
                    <a:pt x="4817" y="1563"/>
                  </a:lnTo>
                  <a:lnTo>
                    <a:pt x="4818" y="1563"/>
                  </a:lnTo>
                  <a:lnTo>
                    <a:pt x="4819" y="1563"/>
                  </a:lnTo>
                  <a:lnTo>
                    <a:pt x="4820" y="1563"/>
                  </a:lnTo>
                  <a:lnTo>
                    <a:pt x="4821" y="1563"/>
                  </a:lnTo>
                  <a:lnTo>
                    <a:pt x="4822" y="1563"/>
                  </a:lnTo>
                  <a:lnTo>
                    <a:pt x="4822" y="1563"/>
                  </a:lnTo>
                  <a:lnTo>
                    <a:pt x="4823" y="1563"/>
                  </a:lnTo>
                  <a:lnTo>
                    <a:pt x="4824" y="1563"/>
                  </a:lnTo>
                  <a:lnTo>
                    <a:pt x="4825" y="1563"/>
                  </a:lnTo>
                  <a:lnTo>
                    <a:pt x="4826" y="1563"/>
                  </a:lnTo>
                  <a:lnTo>
                    <a:pt x="4827" y="1563"/>
                  </a:lnTo>
                  <a:lnTo>
                    <a:pt x="4828" y="1563"/>
                  </a:lnTo>
                  <a:lnTo>
                    <a:pt x="4829" y="1563"/>
                  </a:lnTo>
                  <a:lnTo>
                    <a:pt x="4829" y="1563"/>
                  </a:lnTo>
                  <a:lnTo>
                    <a:pt x="4830" y="1563"/>
                  </a:lnTo>
                  <a:lnTo>
                    <a:pt x="4831" y="1563"/>
                  </a:lnTo>
                  <a:lnTo>
                    <a:pt x="4832" y="1563"/>
                  </a:lnTo>
                  <a:lnTo>
                    <a:pt x="4833" y="1563"/>
                  </a:lnTo>
                  <a:lnTo>
                    <a:pt x="4834" y="1563"/>
                  </a:lnTo>
                  <a:lnTo>
                    <a:pt x="4835" y="1563"/>
                  </a:lnTo>
                  <a:lnTo>
                    <a:pt x="4836" y="1563"/>
                  </a:lnTo>
                  <a:lnTo>
                    <a:pt x="4837" y="1563"/>
                  </a:lnTo>
                  <a:lnTo>
                    <a:pt x="4837" y="1563"/>
                  </a:lnTo>
                  <a:lnTo>
                    <a:pt x="4837" y="1563"/>
                  </a:lnTo>
                  <a:lnTo>
                    <a:pt x="4838" y="1563"/>
                  </a:lnTo>
                  <a:lnTo>
                    <a:pt x="4839" y="1563"/>
                  </a:lnTo>
                  <a:lnTo>
                    <a:pt x="4839" y="1563"/>
                  </a:lnTo>
                  <a:lnTo>
                    <a:pt x="4839" y="1563"/>
                  </a:lnTo>
                  <a:lnTo>
                    <a:pt x="4840" y="1563"/>
                  </a:lnTo>
                  <a:lnTo>
                    <a:pt x="4841" y="1563"/>
                  </a:lnTo>
                  <a:lnTo>
                    <a:pt x="4842" y="1563"/>
                  </a:lnTo>
                  <a:lnTo>
                    <a:pt x="4843" y="1563"/>
                  </a:lnTo>
                  <a:lnTo>
                    <a:pt x="4843" y="1563"/>
                  </a:lnTo>
                  <a:lnTo>
                    <a:pt x="4844" y="1563"/>
                  </a:lnTo>
                  <a:lnTo>
                    <a:pt x="4845" y="1563"/>
                  </a:lnTo>
                  <a:lnTo>
                    <a:pt x="4846" y="1563"/>
                  </a:lnTo>
                  <a:lnTo>
                    <a:pt x="4846" y="1563"/>
                  </a:lnTo>
                  <a:lnTo>
                    <a:pt x="4846" y="1563"/>
                  </a:lnTo>
                  <a:lnTo>
                    <a:pt x="4847" y="1563"/>
                  </a:lnTo>
                  <a:lnTo>
                    <a:pt x="4848" y="1563"/>
                  </a:lnTo>
                  <a:lnTo>
                    <a:pt x="4848" y="1563"/>
                  </a:lnTo>
                  <a:lnTo>
                    <a:pt x="4848" y="1563"/>
                  </a:lnTo>
                  <a:lnTo>
                    <a:pt x="4849" y="1563"/>
                  </a:lnTo>
                  <a:lnTo>
                    <a:pt x="4849" y="1563"/>
                  </a:lnTo>
                  <a:lnTo>
                    <a:pt x="4849" y="1563"/>
                  </a:lnTo>
                  <a:lnTo>
                    <a:pt x="4849" y="1563"/>
                  </a:lnTo>
                  <a:lnTo>
                    <a:pt x="4850" y="1563"/>
                  </a:lnTo>
                  <a:lnTo>
                    <a:pt x="4850" y="1563"/>
                  </a:lnTo>
                  <a:lnTo>
                    <a:pt x="4851" y="1563"/>
                  </a:lnTo>
                  <a:lnTo>
                    <a:pt x="4851" y="1563"/>
                  </a:lnTo>
                  <a:lnTo>
                    <a:pt x="4851" y="1563"/>
                  </a:lnTo>
                  <a:lnTo>
                    <a:pt x="4851" y="1563"/>
                  </a:lnTo>
                  <a:lnTo>
                    <a:pt x="4852" y="1563"/>
                  </a:lnTo>
                  <a:lnTo>
                    <a:pt x="4852" y="1563"/>
                  </a:lnTo>
                  <a:lnTo>
                    <a:pt x="4853" y="1563"/>
                  </a:lnTo>
                  <a:lnTo>
                    <a:pt x="4854" y="1563"/>
                  </a:lnTo>
                  <a:lnTo>
                    <a:pt x="4855" y="1563"/>
                  </a:lnTo>
                  <a:lnTo>
                    <a:pt x="4856" y="1563"/>
                  </a:lnTo>
                  <a:lnTo>
                    <a:pt x="4856" y="1563"/>
                  </a:lnTo>
                  <a:lnTo>
                    <a:pt x="4856" y="1563"/>
                  </a:lnTo>
                  <a:lnTo>
                    <a:pt x="4857" y="1563"/>
                  </a:lnTo>
                  <a:lnTo>
                    <a:pt x="4858" y="1563"/>
                  </a:lnTo>
                  <a:lnTo>
                    <a:pt x="4859" y="1563"/>
                  </a:lnTo>
                  <a:lnTo>
                    <a:pt x="4860" y="1563"/>
                  </a:lnTo>
                  <a:lnTo>
                    <a:pt x="4861" y="1563"/>
                  </a:lnTo>
                  <a:lnTo>
                    <a:pt x="4862" y="1563"/>
                  </a:lnTo>
                  <a:lnTo>
                    <a:pt x="4862" y="1563"/>
                  </a:lnTo>
                  <a:lnTo>
                    <a:pt x="4862" y="1563"/>
                  </a:lnTo>
                  <a:lnTo>
                    <a:pt x="4863" y="1563"/>
                  </a:lnTo>
                  <a:lnTo>
                    <a:pt x="4863" y="1563"/>
                  </a:lnTo>
                  <a:lnTo>
                    <a:pt x="4864" y="1562"/>
                  </a:lnTo>
                  <a:lnTo>
                    <a:pt x="4864" y="1561"/>
                  </a:lnTo>
                  <a:lnTo>
                    <a:pt x="4865" y="1559"/>
                  </a:lnTo>
                  <a:lnTo>
                    <a:pt x="4866" y="1557"/>
                  </a:lnTo>
                  <a:lnTo>
                    <a:pt x="4867" y="1553"/>
                  </a:lnTo>
                  <a:lnTo>
                    <a:pt x="4868" y="1549"/>
                  </a:lnTo>
                  <a:lnTo>
                    <a:pt x="4869" y="1544"/>
                  </a:lnTo>
                  <a:lnTo>
                    <a:pt x="4870" y="1539"/>
                  </a:lnTo>
                  <a:lnTo>
                    <a:pt x="4870" y="1533"/>
                  </a:lnTo>
                  <a:lnTo>
                    <a:pt x="4871" y="1525"/>
                  </a:lnTo>
                  <a:lnTo>
                    <a:pt x="4871" y="1525"/>
                  </a:lnTo>
                  <a:lnTo>
                    <a:pt x="4872" y="1518"/>
                  </a:lnTo>
                  <a:lnTo>
                    <a:pt x="4873" y="1510"/>
                  </a:lnTo>
                  <a:lnTo>
                    <a:pt x="4874" y="1501"/>
                  </a:lnTo>
                  <a:lnTo>
                    <a:pt x="4875" y="1492"/>
                  </a:lnTo>
                  <a:lnTo>
                    <a:pt x="4876" y="1483"/>
                  </a:lnTo>
                  <a:lnTo>
                    <a:pt x="4877" y="1473"/>
                  </a:lnTo>
                  <a:lnTo>
                    <a:pt x="4877" y="1463"/>
                  </a:lnTo>
                  <a:lnTo>
                    <a:pt x="4878" y="1452"/>
                  </a:lnTo>
                  <a:lnTo>
                    <a:pt x="4879" y="1441"/>
                  </a:lnTo>
                  <a:lnTo>
                    <a:pt x="4880" y="1429"/>
                  </a:lnTo>
                  <a:lnTo>
                    <a:pt x="4880" y="1429"/>
                  </a:lnTo>
                  <a:lnTo>
                    <a:pt x="4881" y="1417"/>
                  </a:lnTo>
                  <a:lnTo>
                    <a:pt x="4882" y="1405"/>
                  </a:lnTo>
                  <a:lnTo>
                    <a:pt x="4883" y="1392"/>
                  </a:lnTo>
                  <a:lnTo>
                    <a:pt x="4883" y="1379"/>
                  </a:lnTo>
                  <a:lnTo>
                    <a:pt x="4884" y="1366"/>
                  </a:lnTo>
                  <a:lnTo>
                    <a:pt x="4885" y="1353"/>
                  </a:lnTo>
                  <a:lnTo>
                    <a:pt x="4886" y="1339"/>
                  </a:lnTo>
                  <a:lnTo>
                    <a:pt x="4887" y="1324"/>
                  </a:lnTo>
                  <a:lnTo>
                    <a:pt x="4888" y="1310"/>
                  </a:lnTo>
                  <a:lnTo>
                    <a:pt x="4889" y="1295"/>
                  </a:lnTo>
                  <a:lnTo>
                    <a:pt x="4889" y="1295"/>
                  </a:lnTo>
                  <a:lnTo>
                    <a:pt x="4890" y="1280"/>
                  </a:lnTo>
                  <a:lnTo>
                    <a:pt x="4890" y="1264"/>
                  </a:lnTo>
                  <a:lnTo>
                    <a:pt x="4891" y="1248"/>
                  </a:lnTo>
                  <a:lnTo>
                    <a:pt x="4892" y="1232"/>
                  </a:lnTo>
                  <a:lnTo>
                    <a:pt x="4893" y="1216"/>
                  </a:lnTo>
                  <a:lnTo>
                    <a:pt x="4894" y="1199"/>
                  </a:lnTo>
                  <a:lnTo>
                    <a:pt x="4895" y="1183"/>
                  </a:lnTo>
                  <a:lnTo>
                    <a:pt x="4896" y="1166"/>
                  </a:lnTo>
                  <a:lnTo>
                    <a:pt x="4896" y="1148"/>
                  </a:lnTo>
                  <a:lnTo>
                    <a:pt x="4897" y="1131"/>
                  </a:lnTo>
                  <a:lnTo>
                    <a:pt x="4897" y="1131"/>
                  </a:lnTo>
                  <a:lnTo>
                    <a:pt x="4898" y="1113"/>
                  </a:lnTo>
                  <a:lnTo>
                    <a:pt x="4899" y="1095"/>
                  </a:lnTo>
                  <a:lnTo>
                    <a:pt x="4900" y="1077"/>
                  </a:lnTo>
                  <a:lnTo>
                    <a:pt x="4901" y="1058"/>
                  </a:lnTo>
                  <a:lnTo>
                    <a:pt x="4902" y="1040"/>
                  </a:lnTo>
                  <a:lnTo>
                    <a:pt x="4902" y="1021"/>
                  </a:lnTo>
                  <a:lnTo>
                    <a:pt x="4903" y="1002"/>
                  </a:lnTo>
                  <a:lnTo>
                    <a:pt x="4904" y="983"/>
                  </a:lnTo>
                  <a:lnTo>
                    <a:pt x="4905" y="963"/>
                  </a:lnTo>
                  <a:lnTo>
                    <a:pt x="4906" y="944"/>
                  </a:lnTo>
                  <a:lnTo>
                    <a:pt x="4906" y="944"/>
                  </a:lnTo>
                  <a:lnTo>
                    <a:pt x="4907" y="931"/>
                  </a:lnTo>
                  <a:lnTo>
                    <a:pt x="4907" y="918"/>
                  </a:lnTo>
                  <a:lnTo>
                    <a:pt x="4907" y="918"/>
                  </a:lnTo>
                  <a:lnTo>
                    <a:pt x="4908" y="899"/>
                  </a:lnTo>
                  <a:lnTo>
                    <a:pt x="4909" y="879"/>
                  </a:lnTo>
                  <a:lnTo>
                    <a:pt x="4909" y="856"/>
                  </a:lnTo>
                  <a:lnTo>
                    <a:pt x="4910" y="832"/>
                  </a:lnTo>
                  <a:lnTo>
                    <a:pt x="4911" y="806"/>
                  </a:lnTo>
                  <a:lnTo>
                    <a:pt x="4911" y="806"/>
                  </a:lnTo>
                  <a:lnTo>
                    <a:pt x="4912" y="784"/>
                  </a:lnTo>
                  <a:lnTo>
                    <a:pt x="4912" y="763"/>
                  </a:lnTo>
                  <a:lnTo>
                    <a:pt x="4913" y="742"/>
                  </a:lnTo>
                  <a:lnTo>
                    <a:pt x="4913" y="742"/>
                  </a:lnTo>
                  <a:lnTo>
                    <a:pt x="4913" y="724"/>
                  </a:lnTo>
                  <a:lnTo>
                    <a:pt x="4913" y="724"/>
                  </a:lnTo>
                  <a:lnTo>
                    <a:pt x="4914" y="707"/>
                  </a:lnTo>
                  <a:lnTo>
                    <a:pt x="4914" y="689"/>
                  </a:lnTo>
                  <a:lnTo>
                    <a:pt x="4914" y="689"/>
                  </a:lnTo>
                  <a:lnTo>
                    <a:pt x="4915" y="671"/>
                  </a:lnTo>
                  <a:lnTo>
                    <a:pt x="4915" y="654"/>
                  </a:lnTo>
                  <a:lnTo>
                    <a:pt x="4915" y="654"/>
                  </a:lnTo>
                  <a:lnTo>
                    <a:pt x="4916" y="636"/>
                  </a:lnTo>
                  <a:lnTo>
                    <a:pt x="4916" y="619"/>
                  </a:lnTo>
                  <a:lnTo>
                    <a:pt x="4916" y="619"/>
                  </a:lnTo>
                  <a:lnTo>
                    <a:pt x="4917" y="601"/>
                  </a:lnTo>
                  <a:lnTo>
                    <a:pt x="4917" y="601"/>
                  </a:lnTo>
                  <a:lnTo>
                    <a:pt x="4918" y="570"/>
                  </a:lnTo>
                  <a:lnTo>
                    <a:pt x="4919" y="539"/>
                  </a:lnTo>
                  <a:lnTo>
                    <a:pt x="4919" y="508"/>
                  </a:lnTo>
                  <a:lnTo>
                    <a:pt x="4920" y="478"/>
                  </a:lnTo>
                  <a:lnTo>
                    <a:pt x="4921" y="447"/>
                  </a:lnTo>
                  <a:lnTo>
                    <a:pt x="4922" y="416"/>
                  </a:lnTo>
                  <a:lnTo>
                    <a:pt x="4923" y="385"/>
                  </a:lnTo>
                  <a:lnTo>
                    <a:pt x="4924" y="354"/>
                  </a:lnTo>
                  <a:lnTo>
                    <a:pt x="4925" y="323"/>
                  </a:lnTo>
                  <a:lnTo>
                    <a:pt x="4926" y="293"/>
                  </a:lnTo>
                  <a:lnTo>
                    <a:pt x="4927" y="262"/>
                  </a:lnTo>
                  <a:lnTo>
                    <a:pt x="4927" y="231"/>
                  </a:lnTo>
                  <a:lnTo>
                    <a:pt x="4928" y="200"/>
                  </a:lnTo>
                  <a:lnTo>
                    <a:pt x="4929" y="169"/>
                  </a:lnTo>
                  <a:lnTo>
                    <a:pt x="4930" y="138"/>
                  </a:lnTo>
                  <a:lnTo>
                    <a:pt x="4930" y="138"/>
                  </a:lnTo>
                  <a:lnTo>
                    <a:pt x="4931" y="115"/>
                  </a:lnTo>
                  <a:lnTo>
                    <a:pt x="4931" y="91"/>
                  </a:lnTo>
                  <a:lnTo>
                    <a:pt x="4931" y="91"/>
                  </a:lnTo>
                  <a:lnTo>
                    <a:pt x="4932" y="63"/>
                  </a:lnTo>
                  <a:lnTo>
                    <a:pt x="4933" y="41"/>
                  </a:lnTo>
                  <a:lnTo>
                    <a:pt x="4934" y="23"/>
                  </a:lnTo>
                  <a:lnTo>
                    <a:pt x="4935" y="10"/>
                  </a:lnTo>
                  <a:lnTo>
                    <a:pt x="4936" y="3"/>
                  </a:lnTo>
                  <a:lnTo>
                    <a:pt x="4937" y="0"/>
                  </a:lnTo>
                  <a:lnTo>
                    <a:pt x="4937" y="0"/>
                  </a:lnTo>
                  <a:lnTo>
                    <a:pt x="4937" y="0"/>
                  </a:lnTo>
                  <a:lnTo>
                    <a:pt x="4938" y="0"/>
                  </a:lnTo>
                  <a:lnTo>
                    <a:pt x="4938" y="0"/>
                  </a:lnTo>
                  <a:lnTo>
                    <a:pt x="4938" y="0"/>
                  </a:lnTo>
                  <a:lnTo>
                    <a:pt x="4939" y="0"/>
                  </a:lnTo>
                  <a:lnTo>
                    <a:pt x="4939" y="0"/>
                  </a:lnTo>
                  <a:lnTo>
                    <a:pt x="4939" y="0"/>
                  </a:lnTo>
                  <a:lnTo>
                    <a:pt x="4939" y="0"/>
                  </a:lnTo>
                  <a:lnTo>
                    <a:pt x="4940" y="0"/>
                  </a:lnTo>
                  <a:lnTo>
                    <a:pt x="4940" y="0"/>
                  </a:lnTo>
                  <a:lnTo>
                    <a:pt x="4940" y="0"/>
                  </a:lnTo>
                  <a:lnTo>
                    <a:pt x="4940" y="0"/>
                  </a:lnTo>
                  <a:lnTo>
                    <a:pt x="4941" y="0"/>
                  </a:lnTo>
                  <a:lnTo>
                    <a:pt x="4941" y="0"/>
                  </a:lnTo>
                  <a:lnTo>
                    <a:pt x="4941" y="0"/>
                  </a:lnTo>
                  <a:lnTo>
                    <a:pt x="4941" y="0"/>
                  </a:lnTo>
                  <a:lnTo>
                    <a:pt x="4942" y="0"/>
                  </a:lnTo>
                  <a:lnTo>
                    <a:pt x="4942" y="0"/>
                  </a:lnTo>
                  <a:lnTo>
                    <a:pt x="4942" y="0"/>
                  </a:lnTo>
                  <a:lnTo>
                    <a:pt x="4942" y="0"/>
                  </a:lnTo>
                  <a:lnTo>
                    <a:pt x="4943" y="0"/>
                  </a:lnTo>
                  <a:lnTo>
                    <a:pt x="4943" y="0"/>
                  </a:lnTo>
                  <a:lnTo>
                    <a:pt x="4943" y="0"/>
                  </a:lnTo>
                  <a:lnTo>
                    <a:pt x="4943" y="0"/>
                  </a:lnTo>
                  <a:lnTo>
                    <a:pt x="4944" y="0"/>
                  </a:lnTo>
                  <a:lnTo>
                    <a:pt x="4944" y="0"/>
                  </a:lnTo>
                  <a:lnTo>
                    <a:pt x="4945" y="0"/>
                  </a:lnTo>
                  <a:lnTo>
                    <a:pt x="4945" y="0"/>
                  </a:lnTo>
                  <a:lnTo>
                    <a:pt x="4946" y="3"/>
                  </a:lnTo>
                  <a:lnTo>
                    <a:pt x="4947" y="10"/>
                  </a:lnTo>
                  <a:lnTo>
                    <a:pt x="4948" y="23"/>
                  </a:lnTo>
                  <a:lnTo>
                    <a:pt x="4948" y="41"/>
                  </a:lnTo>
                  <a:lnTo>
                    <a:pt x="4949" y="64"/>
                  </a:lnTo>
                  <a:lnTo>
                    <a:pt x="4950" y="91"/>
                  </a:lnTo>
                  <a:lnTo>
                    <a:pt x="4950" y="91"/>
                  </a:lnTo>
                  <a:lnTo>
                    <a:pt x="4951" y="117"/>
                  </a:lnTo>
                  <a:lnTo>
                    <a:pt x="4952" y="142"/>
                  </a:lnTo>
                  <a:lnTo>
                    <a:pt x="4952" y="142"/>
                  </a:lnTo>
                  <a:lnTo>
                    <a:pt x="4952" y="161"/>
                  </a:lnTo>
                  <a:lnTo>
                    <a:pt x="4952" y="161"/>
                  </a:lnTo>
                  <a:lnTo>
                    <a:pt x="4953" y="180"/>
                  </a:lnTo>
                  <a:lnTo>
                    <a:pt x="4953" y="180"/>
                  </a:lnTo>
                  <a:lnTo>
                    <a:pt x="4953" y="199"/>
                  </a:lnTo>
                  <a:lnTo>
                    <a:pt x="4953" y="199"/>
                  </a:lnTo>
                  <a:lnTo>
                    <a:pt x="4954" y="219"/>
                  </a:lnTo>
                  <a:lnTo>
                    <a:pt x="4954" y="219"/>
                  </a:lnTo>
                  <a:lnTo>
                    <a:pt x="4954" y="242"/>
                  </a:lnTo>
                  <a:lnTo>
                    <a:pt x="4955" y="266"/>
                  </a:lnTo>
                  <a:lnTo>
                    <a:pt x="4955" y="266"/>
                  </a:lnTo>
                  <a:lnTo>
                    <a:pt x="4956" y="297"/>
                  </a:lnTo>
                  <a:lnTo>
                    <a:pt x="4957" y="327"/>
                  </a:lnTo>
                  <a:lnTo>
                    <a:pt x="4958" y="358"/>
                  </a:lnTo>
                  <a:lnTo>
                    <a:pt x="4959" y="388"/>
                  </a:lnTo>
                  <a:lnTo>
                    <a:pt x="4959" y="419"/>
                  </a:lnTo>
                  <a:lnTo>
                    <a:pt x="4960" y="449"/>
                  </a:lnTo>
                  <a:lnTo>
                    <a:pt x="4961" y="480"/>
                  </a:lnTo>
                  <a:lnTo>
                    <a:pt x="4962" y="510"/>
                  </a:lnTo>
                  <a:lnTo>
                    <a:pt x="4963" y="541"/>
                  </a:lnTo>
                  <a:lnTo>
                    <a:pt x="4964" y="571"/>
                  </a:lnTo>
                  <a:lnTo>
                    <a:pt x="4965" y="602"/>
                  </a:lnTo>
                  <a:lnTo>
                    <a:pt x="4965" y="602"/>
                  </a:lnTo>
                  <a:lnTo>
                    <a:pt x="4965" y="619"/>
                  </a:lnTo>
                  <a:lnTo>
                    <a:pt x="4965" y="619"/>
                  </a:lnTo>
                  <a:lnTo>
                    <a:pt x="4966" y="637"/>
                  </a:lnTo>
                  <a:lnTo>
                    <a:pt x="4966" y="655"/>
                  </a:lnTo>
                  <a:lnTo>
                    <a:pt x="4966" y="655"/>
                  </a:lnTo>
                  <a:lnTo>
                    <a:pt x="4967" y="672"/>
                  </a:lnTo>
                  <a:lnTo>
                    <a:pt x="4967" y="690"/>
                  </a:lnTo>
                  <a:lnTo>
                    <a:pt x="4967" y="690"/>
                  </a:lnTo>
                  <a:lnTo>
                    <a:pt x="4968" y="707"/>
                  </a:lnTo>
                  <a:lnTo>
                    <a:pt x="4968" y="725"/>
                  </a:lnTo>
                  <a:lnTo>
                    <a:pt x="4968" y="725"/>
                  </a:lnTo>
                  <a:lnTo>
                    <a:pt x="4969" y="743"/>
                  </a:lnTo>
                  <a:lnTo>
                    <a:pt x="4969" y="743"/>
                  </a:lnTo>
                  <a:lnTo>
                    <a:pt x="4969" y="764"/>
                  </a:lnTo>
                  <a:lnTo>
                    <a:pt x="4970" y="785"/>
                  </a:lnTo>
                  <a:lnTo>
                    <a:pt x="4971" y="806"/>
                  </a:lnTo>
                  <a:lnTo>
                    <a:pt x="4971" y="806"/>
                  </a:lnTo>
                  <a:lnTo>
                    <a:pt x="4971" y="835"/>
                  </a:lnTo>
                  <a:lnTo>
                    <a:pt x="4972" y="861"/>
                  </a:lnTo>
                  <a:lnTo>
                    <a:pt x="4973" y="884"/>
                  </a:lnTo>
                  <a:lnTo>
                    <a:pt x="4974" y="905"/>
                  </a:lnTo>
                  <a:lnTo>
                    <a:pt x="4975" y="923"/>
                  </a:lnTo>
                  <a:lnTo>
                    <a:pt x="4976" y="939"/>
                  </a:lnTo>
                  <a:lnTo>
                    <a:pt x="4976" y="939"/>
                  </a:lnTo>
                  <a:lnTo>
                    <a:pt x="4976" y="948"/>
                  </a:lnTo>
                  <a:lnTo>
                    <a:pt x="4977" y="958"/>
                  </a:lnTo>
                  <a:lnTo>
                    <a:pt x="4977" y="958"/>
                  </a:lnTo>
                  <a:lnTo>
                    <a:pt x="4978" y="973"/>
                  </a:lnTo>
                  <a:lnTo>
                    <a:pt x="4979" y="987"/>
                  </a:lnTo>
                  <a:lnTo>
                    <a:pt x="4979" y="1001"/>
                  </a:lnTo>
                  <a:lnTo>
                    <a:pt x="4980" y="1015"/>
                  </a:lnTo>
                  <a:lnTo>
                    <a:pt x="4981" y="1029"/>
                  </a:lnTo>
                  <a:lnTo>
                    <a:pt x="4982" y="1043"/>
                  </a:lnTo>
                  <a:lnTo>
                    <a:pt x="4983" y="1056"/>
                  </a:lnTo>
                  <a:lnTo>
                    <a:pt x="4984" y="1070"/>
                  </a:lnTo>
                  <a:lnTo>
                    <a:pt x="4985" y="1083"/>
                  </a:lnTo>
                  <a:lnTo>
                    <a:pt x="4985" y="1096"/>
                  </a:lnTo>
                  <a:lnTo>
                    <a:pt x="4985" y="1096"/>
                  </a:lnTo>
                  <a:lnTo>
                    <a:pt x="4986" y="1108"/>
                  </a:lnTo>
                  <a:lnTo>
                    <a:pt x="4987" y="1121"/>
                  </a:lnTo>
                  <a:lnTo>
                    <a:pt x="4988" y="1133"/>
                  </a:lnTo>
                  <a:lnTo>
                    <a:pt x="4989" y="1145"/>
                  </a:lnTo>
                  <a:lnTo>
                    <a:pt x="4990" y="1156"/>
                  </a:lnTo>
                  <a:lnTo>
                    <a:pt x="4991" y="1168"/>
                  </a:lnTo>
                  <a:lnTo>
                    <a:pt x="4991" y="1179"/>
                  </a:lnTo>
                  <a:lnTo>
                    <a:pt x="4992" y="1190"/>
                  </a:lnTo>
                  <a:lnTo>
                    <a:pt x="4993" y="1200"/>
                  </a:lnTo>
                  <a:lnTo>
                    <a:pt x="4994" y="1211"/>
                  </a:lnTo>
                  <a:lnTo>
                    <a:pt x="4994" y="1211"/>
                  </a:lnTo>
                  <a:lnTo>
                    <a:pt x="4995" y="1221"/>
                  </a:lnTo>
                  <a:lnTo>
                    <a:pt x="4996" y="1231"/>
                  </a:lnTo>
                  <a:lnTo>
                    <a:pt x="4997" y="1240"/>
                  </a:lnTo>
                  <a:lnTo>
                    <a:pt x="4998" y="1249"/>
                  </a:lnTo>
                  <a:lnTo>
                    <a:pt x="4998" y="1258"/>
                  </a:lnTo>
                  <a:lnTo>
                    <a:pt x="4999" y="1266"/>
                  </a:lnTo>
                  <a:lnTo>
                    <a:pt x="5000" y="1274"/>
                  </a:lnTo>
                  <a:lnTo>
                    <a:pt x="5001" y="1282"/>
                  </a:lnTo>
                  <a:lnTo>
                    <a:pt x="5002" y="1289"/>
                  </a:lnTo>
                  <a:lnTo>
                    <a:pt x="5003" y="1296"/>
                  </a:lnTo>
                  <a:lnTo>
                    <a:pt x="5003" y="1296"/>
                  </a:lnTo>
                  <a:lnTo>
                    <a:pt x="5004" y="1303"/>
                  </a:lnTo>
                  <a:lnTo>
                    <a:pt x="5004" y="1309"/>
                  </a:lnTo>
                  <a:lnTo>
                    <a:pt x="5005" y="1315"/>
                  </a:lnTo>
                  <a:lnTo>
                    <a:pt x="5006" y="1320"/>
                  </a:lnTo>
                  <a:lnTo>
                    <a:pt x="5007" y="1325"/>
                  </a:lnTo>
                  <a:lnTo>
                    <a:pt x="5008" y="1330"/>
                  </a:lnTo>
                  <a:lnTo>
                    <a:pt x="5009" y="1334"/>
                  </a:lnTo>
                  <a:lnTo>
                    <a:pt x="5010" y="1338"/>
                  </a:lnTo>
                  <a:lnTo>
                    <a:pt x="5011" y="1341"/>
                  </a:lnTo>
                  <a:lnTo>
                    <a:pt x="5011" y="1344"/>
                  </a:lnTo>
                  <a:lnTo>
                    <a:pt x="5011" y="1344"/>
                  </a:lnTo>
                  <a:lnTo>
                    <a:pt x="5012" y="1346"/>
                  </a:lnTo>
                  <a:lnTo>
                    <a:pt x="5013" y="1347"/>
                  </a:lnTo>
                  <a:lnTo>
                    <a:pt x="5014" y="1348"/>
                  </a:lnTo>
                  <a:lnTo>
                    <a:pt x="5015" y="1349"/>
                  </a:lnTo>
                  <a:lnTo>
                    <a:pt x="5016" y="1349"/>
                  </a:lnTo>
                  <a:lnTo>
                    <a:pt x="5017" y="1348"/>
                  </a:lnTo>
                  <a:lnTo>
                    <a:pt x="5017" y="1347"/>
                  </a:lnTo>
                  <a:lnTo>
                    <a:pt x="5018" y="1345"/>
                  </a:lnTo>
                  <a:lnTo>
                    <a:pt x="5019" y="1342"/>
                  </a:lnTo>
                  <a:lnTo>
                    <a:pt x="5020" y="1339"/>
                  </a:lnTo>
                  <a:lnTo>
                    <a:pt x="5020" y="1339"/>
                  </a:lnTo>
                  <a:lnTo>
                    <a:pt x="5021" y="1336"/>
                  </a:lnTo>
                  <a:lnTo>
                    <a:pt x="5022" y="1333"/>
                  </a:lnTo>
                  <a:lnTo>
                    <a:pt x="5022" y="1330"/>
                  </a:lnTo>
                  <a:lnTo>
                    <a:pt x="5022" y="1330"/>
                  </a:lnTo>
                  <a:lnTo>
                    <a:pt x="5023" y="1327"/>
                  </a:lnTo>
                  <a:lnTo>
                    <a:pt x="5024" y="1324"/>
                  </a:lnTo>
                  <a:lnTo>
                    <a:pt x="5024" y="1324"/>
                  </a:lnTo>
                  <a:lnTo>
                    <a:pt x="5025" y="1321"/>
                  </a:lnTo>
                  <a:lnTo>
                    <a:pt x="5025" y="1320"/>
                  </a:lnTo>
                  <a:lnTo>
                    <a:pt x="5026" y="1320"/>
                  </a:lnTo>
                  <a:lnTo>
                    <a:pt x="5027" y="1321"/>
                  </a:lnTo>
                  <a:lnTo>
                    <a:pt x="5028" y="1324"/>
                  </a:lnTo>
                  <a:lnTo>
                    <a:pt x="5029" y="1328"/>
                  </a:lnTo>
                  <a:lnTo>
                    <a:pt x="5030" y="1333"/>
                  </a:lnTo>
                  <a:lnTo>
                    <a:pt x="5031" y="1340"/>
                  </a:lnTo>
                  <a:lnTo>
                    <a:pt x="5031" y="1348"/>
                  </a:lnTo>
                  <a:lnTo>
                    <a:pt x="5032" y="1357"/>
                  </a:lnTo>
                  <a:lnTo>
                    <a:pt x="5033" y="1367"/>
                  </a:lnTo>
                  <a:lnTo>
                    <a:pt x="5033" y="1367"/>
                  </a:lnTo>
                  <a:lnTo>
                    <a:pt x="5034" y="1377"/>
                  </a:lnTo>
                  <a:lnTo>
                    <a:pt x="5035" y="1386"/>
                  </a:lnTo>
                  <a:lnTo>
                    <a:pt x="5035" y="1395"/>
                  </a:lnTo>
                  <a:lnTo>
                    <a:pt x="5035" y="1395"/>
                  </a:lnTo>
                  <a:lnTo>
                    <a:pt x="5036" y="1405"/>
                  </a:lnTo>
                  <a:lnTo>
                    <a:pt x="5037" y="1415"/>
                  </a:lnTo>
                  <a:lnTo>
                    <a:pt x="5038" y="1423"/>
                  </a:lnTo>
                  <a:lnTo>
                    <a:pt x="5039" y="1431"/>
                  </a:lnTo>
                  <a:lnTo>
                    <a:pt x="5040" y="1437"/>
                  </a:lnTo>
                  <a:lnTo>
                    <a:pt x="5040" y="1443"/>
                  </a:lnTo>
                  <a:lnTo>
                    <a:pt x="5041" y="1448"/>
                  </a:lnTo>
                  <a:lnTo>
                    <a:pt x="5042" y="1452"/>
                  </a:lnTo>
                  <a:lnTo>
                    <a:pt x="5043" y="1455"/>
                  </a:lnTo>
                  <a:lnTo>
                    <a:pt x="5044" y="1457"/>
                  </a:lnTo>
                  <a:lnTo>
                    <a:pt x="5045" y="1459"/>
                  </a:lnTo>
                  <a:lnTo>
                    <a:pt x="5046" y="1459"/>
                  </a:lnTo>
                  <a:lnTo>
                    <a:pt x="5046" y="1459"/>
                  </a:lnTo>
                  <a:lnTo>
                    <a:pt x="5047" y="1458"/>
                  </a:lnTo>
                  <a:lnTo>
                    <a:pt x="5048" y="1456"/>
                  </a:lnTo>
                  <a:lnTo>
                    <a:pt x="5049" y="1453"/>
                  </a:lnTo>
                  <a:lnTo>
                    <a:pt x="5050" y="1449"/>
                  </a:lnTo>
                  <a:lnTo>
                    <a:pt x="5051" y="1445"/>
                  </a:lnTo>
                  <a:lnTo>
                    <a:pt x="5052" y="1439"/>
                  </a:lnTo>
                  <a:lnTo>
                    <a:pt x="5052" y="1433"/>
                  </a:lnTo>
                  <a:lnTo>
                    <a:pt x="5053" y="1426"/>
                  </a:lnTo>
                  <a:lnTo>
                    <a:pt x="5054" y="1418"/>
                  </a:lnTo>
                  <a:lnTo>
                    <a:pt x="5055" y="1408"/>
                  </a:lnTo>
                  <a:lnTo>
                    <a:pt x="5056" y="1398"/>
                  </a:lnTo>
                  <a:lnTo>
                    <a:pt x="5057" y="1387"/>
                  </a:lnTo>
                  <a:lnTo>
                    <a:pt x="5058" y="1375"/>
                  </a:lnTo>
                  <a:lnTo>
                    <a:pt x="5058" y="1362"/>
                  </a:lnTo>
                  <a:lnTo>
                    <a:pt x="5059" y="1348"/>
                  </a:lnTo>
                  <a:lnTo>
                    <a:pt x="5060" y="1333"/>
                  </a:lnTo>
                  <a:lnTo>
                    <a:pt x="5060" y="1333"/>
                  </a:lnTo>
                  <a:lnTo>
                    <a:pt x="5061" y="1319"/>
                  </a:lnTo>
                  <a:lnTo>
                    <a:pt x="5062" y="1306"/>
                  </a:lnTo>
                  <a:lnTo>
                    <a:pt x="5062" y="1293"/>
                  </a:lnTo>
                  <a:lnTo>
                    <a:pt x="5062" y="1293"/>
                  </a:lnTo>
                  <a:lnTo>
                    <a:pt x="5063" y="1278"/>
                  </a:lnTo>
                  <a:lnTo>
                    <a:pt x="5064" y="1265"/>
                  </a:lnTo>
                  <a:lnTo>
                    <a:pt x="5065" y="1253"/>
                  </a:lnTo>
                  <a:lnTo>
                    <a:pt x="5066" y="1244"/>
                  </a:lnTo>
                  <a:lnTo>
                    <a:pt x="5067" y="1235"/>
                  </a:lnTo>
                  <a:lnTo>
                    <a:pt x="5067" y="1229"/>
                  </a:lnTo>
                  <a:lnTo>
                    <a:pt x="5068" y="1225"/>
                  </a:lnTo>
                  <a:lnTo>
                    <a:pt x="5069" y="1222"/>
                  </a:lnTo>
                  <a:lnTo>
                    <a:pt x="5070" y="1221"/>
                  </a:lnTo>
                  <a:lnTo>
                    <a:pt x="5071" y="1222"/>
                  </a:lnTo>
                  <a:lnTo>
                    <a:pt x="5072" y="1225"/>
                  </a:lnTo>
                  <a:lnTo>
                    <a:pt x="5072" y="1230"/>
                  </a:lnTo>
                  <a:lnTo>
                    <a:pt x="5073" y="1236"/>
                  </a:lnTo>
                  <a:lnTo>
                    <a:pt x="5074" y="1244"/>
                  </a:lnTo>
                  <a:lnTo>
                    <a:pt x="5074" y="1244"/>
                  </a:lnTo>
                  <a:lnTo>
                    <a:pt x="5075" y="1253"/>
                  </a:lnTo>
                  <a:lnTo>
                    <a:pt x="5076" y="1262"/>
                  </a:lnTo>
                  <a:lnTo>
                    <a:pt x="5076" y="1271"/>
                  </a:lnTo>
                  <a:lnTo>
                    <a:pt x="5077" y="1279"/>
                  </a:lnTo>
                  <a:lnTo>
                    <a:pt x="5078" y="1288"/>
                  </a:lnTo>
                  <a:lnTo>
                    <a:pt x="5078" y="1288"/>
                  </a:lnTo>
                  <a:lnTo>
                    <a:pt x="5078" y="1291"/>
                  </a:lnTo>
                  <a:lnTo>
                    <a:pt x="5078" y="1291"/>
                  </a:lnTo>
                  <a:lnTo>
                    <a:pt x="5079" y="1298"/>
                  </a:lnTo>
                  <a:lnTo>
                    <a:pt x="5079" y="1298"/>
                  </a:lnTo>
                  <a:lnTo>
                    <a:pt x="5080" y="1305"/>
                  </a:lnTo>
                  <a:lnTo>
                    <a:pt x="5080" y="1305"/>
                  </a:lnTo>
                  <a:lnTo>
                    <a:pt x="5080" y="1311"/>
                  </a:lnTo>
                  <a:lnTo>
                    <a:pt x="5080" y="1311"/>
                  </a:lnTo>
                  <a:lnTo>
                    <a:pt x="5080" y="1315"/>
                  </a:lnTo>
                  <a:lnTo>
                    <a:pt x="5080" y="1315"/>
                  </a:lnTo>
                  <a:lnTo>
                    <a:pt x="5081" y="1319"/>
                  </a:lnTo>
                  <a:lnTo>
                    <a:pt x="5081" y="1324"/>
                  </a:lnTo>
                  <a:lnTo>
                    <a:pt x="5081" y="1324"/>
                  </a:lnTo>
                  <a:lnTo>
                    <a:pt x="5082" y="1332"/>
                  </a:lnTo>
                  <a:lnTo>
                    <a:pt x="5083" y="1339"/>
                  </a:lnTo>
                  <a:lnTo>
                    <a:pt x="5083" y="1339"/>
                  </a:lnTo>
                  <a:lnTo>
                    <a:pt x="5084" y="1348"/>
                  </a:lnTo>
                  <a:lnTo>
                    <a:pt x="5084" y="1356"/>
                  </a:lnTo>
                  <a:lnTo>
                    <a:pt x="5085" y="1364"/>
                  </a:lnTo>
                  <a:lnTo>
                    <a:pt x="5086" y="1370"/>
                  </a:lnTo>
                  <a:lnTo>
                    <a:pt x="5087" y="1376"/>
                  </a:lnTo>
                  <a:lnTo>
                    <a:pt x="5088" y="1380"/>
                  </a:lnTo>
                  <a:lnTo>
                    <a:pt x="5089" y="1384"/>
                  </a:lnTo>
                  <a:lnTo>
                    <a:pt x="5090" y="1387"/>
                  </a:lnTo>
                  <a:lnTo>
                    <a:pt x="5091" y="1389"/>
                  </a:lnTo>
                  <a:lnTo>
                    <a:pt x="5092" y="1390"/>
                  </a:lnTo>
                  <a:lnTo>
                    <a:pt x="5092" y="1391"/>
                  </a:lnTo>
                  <a:lnTo>
                    <a:pt x="5092" y="1391"/>
                  </a:lnTo>
                  <a:lnTo>
                    <a:pt x="5093" y="1390"/>
                  </a:lnTo>
                  <a:lnTo>
                    <a:pt x="5094" y="1389"/>
                  </a:lnTo>
                  <a:lnTo>
                    <a:pt x="5095" y="1387"/>
                  </a:lnTo>
                  <a:lnTo>
                    <a:pt x="5096" y="1384"/>
                  </a:lnTo>
                  <a:lnTo>
                    <a:pt x="5097" y="1380"/>
                  </a:lnTo>
                  <a:lnTo>
                    <a:pt x="5098" y="1376"/>
                  </a:lnTo>
                  <a:lnTo>
                    <a:pt x="5099" y="1370"/>
                  </a:lnTo>
                  <a:lnTo>
                    <a:pt x="5099" y="1364"/>
                  </a:lnTo>
                  <a:lnTo>
                    <a:pt x="5100" y="1356"/>
                  </a:lnTo>
                  <a:lnTo>
                    <a:pt x="5101" y="1348"/>
                  </a:lnTo>
                  <a:lnTo>
                    <a:pt x="5102" y="1339"/>
                  </a:lnTo>
                  <a:lnTo>
                    <a:pt x="5102" y="1339"/>
                  </a:lnTo>
                  <a:lnTo>
                    <a:pt x="5103" y="1332"/>
                  </a:lnTo>
                  <a:lnTo>
                    <a:pt x="5103" y="1324"/>
                  </a:lnTo>
                  <a:lnTo>
                    <a:pt x="5103" y="1324"/>
                  </a:lnTo>
                  <a:lnTo>
                    <a:pt x="5104" y="1315"/>
                  </a:lnTo>
                  <a:lnTo>
                    <a:pt x="5105" y="1307"/>
                  </a:lnTo>
                  <a:lnTo>
                    <a:pt x="5106" y="1298"/>
                  </a:lnTo>
                  <a:lnTo>
                    <a:pt x="5107" y="1289"/>
                  </a:lnTo>
                  <a:lnTo>
                    <a:pt x="5108" y="1280"/>
                  </a:lnTo>
                  <a:lnTo>
                    <a:pt x="5108" y="1271"/>
                  </a:lnTo>
                  <a:lnTo>
                    <a:pt x="5109" y="1262"/>
                  </a:lnTo>
                  <a:lnTo>
                    <a:pt x="5110" y="1253"/>
                  </a:lnTo>
                  <a:lnTo>
                    <a:pt x="5111" y="1244"/>
                  </a:lnTo>
                  <a:lnTo>
                    <a:pt x="5111" y="1244"/>
                  </a:lnTo>
                  <a:lnTo>
                    <a:pt x="5112" y="1236"/>
                  </a:lnTo>
                  <a:lnTo>
                    <a:pt x="5112" y="1230"/>
                  </a:lnTo>
                  <a:lnTo>
                    <a:pt x="5113" y="1225"/>
                  </a:lnTo>
                  <a:lnTo>
                    <a:pt x="5114" y="1222"/>
                  </a:lnTo>
                  <a:lnTo>
                    <a:pt x="5115" y="1221"/>
                  </a:lnTo>
                  <a:lnTo>
                    <a:pt x="5116" y="1222"/>
                  </a:lnTo>
                  <a:lnTo>
                    <a:pt x="5117" y="1225"/>
                  </a:lnTo>
                  <a:lnTo>
                    <a:pt x="5117" y="1229"/>
                  </a:lnTo>
                  <a:lnTo>
                    <a:pt x="5118" y="1235"/>
                  </a:lnTo>
                  <a:lnTo>
                    <a:pt x="5119" y="1244"/>
                  </a:lnTo>
                  <a:lnTo>
                    <a:pt x="5120" y="1253"/>
                  </a:lnTo>
                  <a:lnTo>
                    <a:pt x="5121" y="1265"/>
                  </a:lnTo>
                  <a:lnTo>
                    <a:pt x="5122" y="1278"/>
                  </a:lnTo>
                  <a:lnTo>
                    <a:pt x="5123" y="1293"/>
                  </a:lnTo>
                  <a:lnTo>
                    <a:pt x="5123" y="1293"/>
                  </a:lnTo>
                  <a:lnTo>
                    <a:pt x="5123" y="1306"/>
                  </a:lnTo>
                  <a:lnTo>
                    <a:pt x="5124" y="1319"/>
                  </a:lnTo>
                  <a:lnTo>
                    <a:pt x="5125" y="1333"/>
                  </a:lnTo>
                  <a:lnTo>
                    <a:pt x="5125" y="1333"/>
                  </a:lnTo>
                  <a:lnTo>
                    <a:pt x="5126" y="1348"/>
                  </a:lnTo>
                  <a:lnTo>
                    <a:pt x="5126" y="1362"/>
                  </a:lnTo>
                  <a:lnTo>
                    <a:pt x="5127" y="1375"/>
                  </a:lnTo>
                  <a:lnTo>
                    <a:pt x="5128" y="1387"/>
                  </a:lnTo>
                  <a:lnTo>
                    <a:pt x="5129" y="1398"/>
                  </a:lnTo>
                  <a:lnTo>
                    <a:pt x="5130" y="1408"/>
                  </a:lnTo>
                  <a:lnTo>
                    <a:pt x="5131" y="1418"/>
                  </a:lnTo>
                  <a:lnTo>
                    <a:pt x="5132" y="1426"/>
                  </a:lnTo>
                  <a:lnTo>
                    <a:pt x="5132" y="1433"/>
                  </a:lnTo>
                  <a:lnTo>
                    <a:pt x="5133" y="1439"/>
                  </a:lnTo>
                  <a:lnTo>
                    <a:pt x="5134" y="1445"/>
                  </a:lnTo>
                  <a:lnTo>
                    <a:pt x="5135" y="1449"/>
                  </a:lnTo>
                  <a:lnTo>
                    <a:pt x="5136" y="1453"/>
                  </a:lnTo>
                  <a:lnTo>
                    <a:pt x="5137" y="1456"/>
                  </a:lnTo>
                  <a:lnTo>
                    <a:pt x="5138" y="1458"/>
                  </a:lnTo>
                  <a:lnTo>
                    <a:pt x="5138" y="1459"/>
                  </a:lnTo>
                  <a:lnTo>
                    <a:pt x="5139" y="1459"/>
                  </a:lnTo>
                  <a:lnTo>
                    <a:pt x="5140" y="1459"/>
                  </a:lnTo>
                  <a:lnTo>
                    <a:pt x="5141" y="1457"/>
                  </a:lnTo>
                  <a:lnTo>
                    <a:pt x="5142" y="1455"/>
                  </a:lnTo>
                  <a:lnTo>
                    <a:pt x="5143" y="1452"/>
                  </a:lnTo>
                  <a:lnTo>
                    <a:pt x="5144" y="1448"/>
                  </a:lnTo>
                  <a:lnTo>
                    <a:pt x="5144" y="1443"/>
                  </a:lnTo>
                  <a:lnTo>
                    <a:pt x="5145" y="1437"/>
                  </a:lnTo>
                  <a:lnTo>
                    <a:pt x="5146" y="1431"/>
                  </a:lnTo>
                  <a:lnTo>
                    <a:pt x="5147" y="1423"/>
                  </a:lnTo>
                  <a:lnTo>
                    <a:pt x="5148" y="1415"/>
                  </a:lnTo>
                  <a:lnTo>
                    <a:pt x="5149" y="1405"/>
                  </a:lnTo>
                  <a:lnTo>
                    <a:pt x="5150" y="1395"/>
                  </a:lnTo>
                  <a:lnTo>
                    <a:pt x="5150" y="1395"/>
                  </a:lnTo>
                  <a:lnTo>
                    <a:pt x="5150" y="1386"/>
                  </a:lnTo>
                  <a:lnTo>
                    <a:pt x="5151" y="1377"/>
                  </a:lnTo>
                  <a:lnTo>
                    <a:pt x="5152" y="1367"/>
                  </a:lnTo>
                  <a:lnTo>
                    <a:pt x="5152" y="1367"/>
                  </a:lnTo>
                  <a:lnTo>
                    <a:pt x="5153" y="1358"/>
                  </a:lnTo>
                  <a:lnTo>
                    <a:pt x="5153" y="1349"/>
                  </a:lnTo>
                  <a:lnTo>
                    <a:pt x="5154" y="1342"/>
                  </a:lnTo>
                  <a:lnTo>
                    <a:pt x="5155" y="1336"/>
                  </a:lnTo>
                  <a:lnTo>
                    <a:pt x="5156" y="1330"/>
                  </a:lnTo>
                  <a:lnTo>
                    <a:pt x="5156" y="1326"/>
                  </a:lnTo>
                  <a:lnTo>
                    <a:pt x="5156" y="1326"/>
                  </a:lnTo>
                  <a:lnTo>
                    <a:pt x="5157" y="1323"/>
                  </a:lnTo>
                  <a:lnTo>
                    <a:pt x="5158" y="1321"/>
                  </a:lnTo>
                  <a:lnTo>
                    <a:pt x="5159" y="1320"/>
                  </a:lnTo>
                  <a:lnTo>
                    <a:pt x="5160" y="1320"/>
                  </a:lnTo>
                  <a:lnTo>
                    <a:pt x="5160" y="1322"/>
                  </a:lnTo>
                  <a:lnTo>
                    <a:pt x="5161" y="1324"/>
                  </a:lnTo>
                  <a:lnTo>
                    <a:pt x="5161" y="1324"/>
                  </a:lnTo>
                  <a:lnTo>
                    <a:pt x="5162" y="1327"/>
                  </a:lnTo>
                  <a:lnTo>
                    <a:pt x="5162" y="1330"/>
                  </a:lnTo>
                  <a:lnTo>
                    <a:pt x="5162" y="1330"/>
                  </a:lnTo>
                  <a:lnTo>
                    <a:pt x="5163" y="1333"/>
                  </a:lnTo>
                  <a:lnTo>
                    <a:pt x="5164" y="1336"/>
                  </a:lnTo>
                  <a:lnTo>
                    <a:pt x="5165" y="1339"/>
                  </a:lnTo>
                  <a:lnTo>
                    <a:pt x="5165" y="1339"/>
                  </a:lnTo>
                  <a:lnTo>
                    <a:pt x="5166" y="1342"/>
                  </a:lnTo>
                  <a:lnTo>
                    <a:pt x="5167" y="1345"/>
                  </a:lnTo>
                  <a:lnTo>
                    <a:pt x="5167" y="1347"/>
                  </a:lnTo>
                  <a:lnTo>
                    <a:pt x="5168" y="1348"/>
                  </a:lnTo>
                  <a:lnTo>
                    <a:pt x="5169" y="1349"/>
                  </a:lnTo>
                  <a:lnTo>
                    <a:pt x="5170" y="1349"/>
                  </a:lnTo>
                  <a:lnTo>
                    <a:pt x="5171" y="1348"/>
                  </a:lnTo>
                  <a:lnTo>
                    <a:pt x="5172" y="1347"/>
                  </a:lnTo>
                  <a:lnTo>
                    <a:pt x="5173" y="1346"/>
                  </a:lnTo>
                  <a:lnTo>
                    <a:pt x="5173" y="1344"/>
                  </a:lnTo>
                  <a:lnTo>
                    <a:pt x="5173" y="1344"/>
                  </a:lnTo>
                  <a:lnTo>
                    <a:pt x="5174" y="1341"/>
                  </a:lnTo>
                  <a:lnTo>
                    <a:pt x="5175" y="1338"/>
                  </a:lnTo>
                  <a:lnTo>
                    <a:pt x="5176" y="1334"/>
                  </a:lnTo>
                  <a:lnTo>
                    <a:pt x="5177" y="1330"/>
                  </a:lnTo>
                  <a:lnTo>
                    <a:pt x="5178" y="1325"/>
                  </a:lnTo>
                  <a:lnTo>
                    <a:pt x="5179" y="1320"/>
                  </a:lnTo>
                  <a:lnTo>
                    <a:pt x="5179" y="1315"/>
                  </a:lnTo>
                  <a:lnTo>
                    <a:pt x="5180" y="1309"/>
                  </a:lnTo>
                  <a:lnTo>
                    <a:pt x="5181" y="1303"/>
                  </a:lnTo>
                  <a:lnTo>
                    <a:pt x="5182" y="1296"/>
                  </a:lnTo>
                  <a:lnTo>
                    <a:pt x="5182" y="1296"/>
                  </a:lnTo>
                  <a:lnTo>
                    <a:pt x="5183" y="1289"/>
                  </a:lnTo>
                  <a:lnTo>
                    <a:pt x="5184" y="1282"/>
                  </a:lnTo>
                  <a:lnTo>
                    <a:pt x="5185" y="1274"/>
                  </a:lnTo>
                  <a:lnTo>
                    <a:pt x="5186" y="1266"/>
                  </a:lnTo>
                  <a:lnTo>
                    <a:pt x="5186" y="1258"/>
                  </a:lnTo>
                  <a:lnTo>
                    <a:pt x="5187" y="1249"/>
                  </a:lnTo>
                  <a:lnTo>
                    <a:pt x="5188" y="1240"/>
                  </a:lnTo>
                  <a:lnTo>
                    <a:pt x="5189" y="1231"/>
                  </a:lnTo>
                  <a:lnTo>
                    <a:pt x="5190" y="1221"/>
                  </a:lnTo>
                  <a:lnTo>
                    <a:pt x="5191" y="1211"/>
                  </a:lnTo>
                  <a:lnTo>
                    <a:pt x="5191" y="1211"/>
                  </a:lnTo>
                  <a:lnTo>
                    <a:pt x="5192" y="1200"/>
                  </a:lnTo>
                  <a:lnTo>
                    <a:pt x="5192" y="1190"/>
                  </a:lnTo>
                  <a:lnTo>
                    <a:pt x="5193" y="1179"/>
                  </a:lnTo>
                  <a:lnTo>
                    <a:pt x="5194" y="1168"/>
                  </a:lnTo>
                  <a:lnTo>
                    <a:pt x="5195" y="1156"/>
                  </a:lnTo>
                  <a:lnTo>
                    <a:pt x="5196" y="1145"/>
                  </a:lnTo>
                  <a:lnTo>
                    <a:pt x="5197" y="1133"/>
                  </a:lnTo>
                  <a:lnTo>
                    <a:pt x="5198" y="1121"/>
                  </a:lnTo>
                  <a:lnTo>
                    <a:pt x="5199" y="1108"/>
                  </a:lnTo>
                  <a:lnTo>
                    <a:pt x="5199" y="1096"/>
                  </a:lnTo>
                  <a:lnTo>
                    <a:pt x="5199" y="1096"/>
                  </a:lnTo>
                  <a:lnTo>
                    <a:pt x="5200" y="1083"/>
                  </a:lnTo>
                  <a:lnTo>
                    <a:pt x="5201" y="1070"/>
                  </a:lnTo>
                  <a:lnTo>
                    <a:pt x="5202" y="1056"/>
                  </a:lnTo>
                  <a:lnTo>
                    <a:pt x="5203" y="1043"/>
                  </a:lnTo>
                  <a:lnTo>
                    <a:pt x="5204" y="1029"/>
                  </a:lnTo>
                  <a:lnTo>
                    <a:pt x="5205" y="1015"/>
                  </a:lnTo>
                  <a:lnTo>
                    <a:pt x="5205" y="1001"/>
                  </a:lnTo>
                  <a:lnTo>
                    <a:pt x="5206" y="987"/>
                  </a:lnTo>
                  <a:lnTo>
                    <a:pt x="5207" y="973"/>
                  </a:lnTo>
                  <a:lnTo>
                    <a:pt x="5208" y="958"/>
                  </a:lnTo>
                  <a:lnTo>
                    <a:pt x="5208" y="958"/>
                  </a:lnTo>
                  <a:lnTo>
                    <a:pt x="5209" y="948"/>
                  </a:lnTo>
                  <a:lnTo>
                    <a:pt x="5209" y="939"/>
                  </a:lnTo>
                  <a:lnTo>
                    <a:pt x="5209" y="939"/>
                  </a:lnTo>
                  <a:lnTo>
                    <a:pt x="5210" y="923"/>
                  </a:lnTo>
                  <a:lnTo>
                    <a:pt x="5211" y="905"/>
                  </a:lnTo>
                  <a:lnTo>
                    <a:pt x="5212" y="884"/>
                  </a:lnTo>
                  <a:lnTo>
                    <a:pt x="5213" y="861"/>
                  </a:lnTo>
                  <a:lnTo>
                    <a:pt x="5213" y="835"/>
                  </a:lnTo>
                  <a:lnTo>
                    <a:pt x="5214" y="806"/>
                  </a:lnTo>
                  <a:lnTo>
                    <a:pt x="5214" y="806"/>
                  </a:lnTo>
                  <a:lnTo>
                    <a:pt x="5215" y="785"/>
                  </a:lnTo>
                  <a:lnTo>
                    <a:pt x="5216" y="764"/>
                  </a:lnTo>
                  <a:lnTo>
                    <a:pt x="5216" y="743"/>
                  </a:lnTo>
                  <a:lnTo>
                    <a:pt x="5216" y="743"/>
                  </a:lnTo>
                  <a:lnTo>
                    <a:pt x="5217" y="725"/>
                  </a:lnTo>
                  <a:lnTo>
                    <a:pt x="5217" y="725"/>
                  </a:lnTo>
                  <a:lnTo>
                    <a:pt x="5217" y="707"/>
                  </a:lnTo>
                  <a:lnTo>
                    <a:pt x="5218" y="690"/>
                  </a:lnTo>
                  <a:lnTo>
                    <a:pt x="5218" y="690"/>
                  </a:lnTo>
                  <a:lnTo>
                    <a:pt x="5218" y="672"/>
                  </a:lnTo>
                  <a:lnTo>
                    <a:pt x="5219" y="655"/>
                  </a:lnTo>
                  <a:lnTo>
                    <a:pt x="5219" y="655"/>
                  </a:lnTo>
                  <a:lnTo>
                    <a:pt x="5219" y="637"/>
                  </a:lnTo>
                  <a:lnTo>
                    <a:pt x="5220" y="619"/>
                  </a:lnTo>
                  <a:lnTo>
                    <a:pt x="5220" y="619"/>
                  </a:lnTo>
                  <a:lnTo>
                    <a:pt x="5220" y="602"/>
                  </a:lnTo>
                  <a:lnTo>
                    <a:pt x="5220" y="602"/>
                  </a:lnTo>
                  <a:lnTo>
                    <a:pt x="5221" y="571"/>
                  </a:lnTo>
                  <a:lnTo>
                    <a:pt x="5222" y="541"/>
                  </a:lnTo>
                  <a:lnTo>
                    <a:pt x="5223" y="510"/>
                  </a:lnTo>
                  <a:lnTo>
                    <a:pt x="5224" y="480"/>
                  </a:lnTo>
                  <a:lnTo>
                    <a:pt x="5225" y="449"/>
                  </a:lnTo>
                  <a:lnTo>
                    <a:pt x="5225" y="419"/>
                  </a:lnTo>
                  <a:lnTo>
                    <a:pt x="5226" y="388"/>
                  </a:lnTo>
                  <a:lnTo>
                    <a:pt x="5227" y="358"/>
                  </a:lnTo>
                  <a:lnTo>
                    <a:pt x="5228" y="327"/>
                  </a:lnTo>
                  <a:lnTo>
                    <a:pt x="5229" y="297"/>
                  </a:lnTo>
                  <a:lnTo>
                    <a:pt x="5230" y="266"/>
                  </a:lnTo>
                  <a:lnTo>
                    <a:pt x="5230" y="266"/>
                  </a:lnTo>
                  <a:lnTo>
                    <a:pt x="5230" y="242"/>
                  </a:lnTo>
                  <a:lnTo>
                    <a:pt x="5231" y="219"/>
                  </a:lnTo>
                  <a:lnTo>
                    <a:pt x="5231" y="219"/>
                  </a:lnTo>
                  <a:lnTo>
                    <a:pt x="5232" y="199"/>
                  </a:lnTo>
                  <a:lnTo>
                    <a:pt x="5232" y="199"/>
                  </a:lnTo>
                  <a:lnTo>
                    <a:pt x="5232" y="180"/>
                  </a:lnTo>
                  <a:lnTo>
                    <a:pt x="5232" y="180"/>
                  </a:lnTo>
                  <a:lnTo>
                    <a:pt x="5233" y="161"/>
                  </a:lnTo>
                  <a:lnTo>
                    <a:pt x="5233" y="161"/>
                  </a:lnTo>
                  <a:lnTo>
                    <a:pt x="5233" y="142"/>
                  </a:lnTo>
                  <a:lnTo>
                    <a:pt x="5233" y="142"/>
                  </a:lnTo>
                  <a:lnTo>
                    <a:pt x="5234" y="117"/>
                  </a:lnTo>
                  <a:lnTo>
                    <a:pt x="5235" y="91"/>
                  </a:lnTo>
                  <a:lnTo>
                    <a:pt x="5235" y="91"/>
                  </a:lnTo>
                  <a:lnTo>
                    <a:pt x="5236" y="64"/>
                  </a:lnTo>
                  <a:lnTo>
                    <a:pt x="5236" y="41"/>
                  </a:lnTo>
                  <a:lnTo>
                    <a:pt x="5237" y="23"/>
                  </a:lnTo>
                  <a:lnTo>
                    <a:pt x="5238" y="10"/>
                  </a:lnTo>
                  <a:lnTo>
                    <a:pt x="5239" y="3"/>
                  </a:lnTo>
                  <a:lnTo>
                    <a:pt x="5240" y="0"/>
                  </a:lnTo>
                  <a:lnTo>
                    <a:pt x="5240" y="0"/>
                  </a:lnTo>
                  <a:lnTo>
                    <a:pt x="5240" y="0"/>
                  </a:lnTo>
                  <a:lnTo>
                    <a:pt x="5241" y="0"/>
                  </a:lnTo>
                  <a:lnTo>
                    <a:pt x="5242" y="0"/>
                  </a:lnTo>
                  <a:lnTo>
                    <a:pt x="5242" y="0"/>
                  </a:lnTo>
                  <a:lnTo>
                    <a:pt x="5242" y="0"/>
                  </a:lnTo>
                  <a:lnTo>
                    <a:pt x="5242" y="0"/>
                  </a:lnTo>
                  <a:lnTo>
                    <a:pt x="5243" y="0"/>
                  </a:lnTo>
                  <a:lnTo>
                    <a:pt x="5243" y="0"/>
                  </a:lnTo>
                  <a:lnTo>
                    <a:pt x="5243" y="0"/>
                  </a:lnTo>
                  <a:lnTo>
                    <a:pt x="5243" y="0"/>
                  </a:lnTo>
                  <a:lnTo>
                    <a:pt x="5244" y="0"/>
                  </a:lnTo>
                  <a:lnTo>
                    <a:pt x="5244" y="0"/>
                  </a:lnTo>
                  <a:lnTo>
                    <a:pt x="5244" y="0"/>
                  </a:lnTo>
                  <a:lnTo>
                    <a:pt x="5244" y="0"/>
                  </a:lnTo>
                  <a:lnTo>
                    <a:pt x="5244" y="0"/>
                  </a:lnTo>
                  <a:lnTo>
                    <a:pt x="5244" y="0"/>
                  </a:lnTo>
                  <a:lnTo>
                    <a:pt x="5245" y="0"/>
                  </a:lnTo>
                  <a:lnTo>
                    <a:pt x="5245" y="0"/>
                  </a:lnTo>
                  <a:lnTo>
                    <a:pt x="5246" y="0"/>
                  </a:lnTo>
                  <a:lnTo>
                    <a:pt x="5246" y="0"/>
                  </a:lnTo>
                  <a:lnTo>
                    <a:pt x="5246" y="0"/>
                  </a:lnTo>
                  <a:lnTo>
                    <a:pt x="5246" y="0"/>
                  </a:lnTo>
                  <a:lnTo>
                    <a:pt x="5246" y="0"/>
                  </a:lnTo>
                  <a:lnTo>
                    <a:pt x="5246" y="0"/>
                  </a:lnTo>
                  <a:lnTo>
                    <a:pt x="5247" y="0"/>
                  </a:lnTo>
                  <a:lnTo>
                    <a:pt x="5248" y="0"/>
                  </a:lnTo>
                  <a:lnTo>
                    <a:pt x="5248" y="0"/>
                  </a:lnTo>
                  <a:lnTo>
                    <a:pt x="5248" y="0"/>
                  </a:lnTo>
                  <a:lnTo>
                    <a:pt x="5249" y="3"/>
                  </a:lnTo>
                  <a:lnTo>
                    <a:pt x="5250" y="10"/>
                  </a:lnTo>
                  <a:lnTo>
                    <a:pt x="5251" y="23"/>
                  </a:lnTo>
                  <a:lnTo>
                    <a:pt x="5252" y="41"/>
                  </a:lnTo>
                  <a:lnTo>
                    <a:pt x="5253" y="63"/>
                  </a:lnTo>
                  <a:lnTo>
                    <a:pt x="5253" y="91"/>
                  </a:lnTo>
                  <a:lnTo>
                    <a:pt x="5253" y="91"/>
                  </a:lnTo>
                  <a:lnTo>
                    <a:pt x="5254" y="115"/>
                  </a:lnTo>
                  <a:lnTo>
                    <a:pt x="5255" y="138"/>
                  </a:lnTo>
                  <a:lnTo>
                    <a:pt x="5255" y="138"/>
                  </a:lnTo>
                  <a:lnTo>
                    <a:pt x="5256" y="169"/>
                  </a:lnTo>
                  <a:lnTo>
                    <a:pt x="5257" y="200"/>
                  </a:lnTo>
                  <a:lnTo>
                    <a:pt x="5257" y="231"/>
                  </a:lnTo>
                  <a:lnTo>
                    <a:pt x="5258" y="262"/>
                  </a:lnTo>
                  <a:lnTo>
                    <a:pt x="5259" y="293"/>
                  </a:lnTo>
                  <a:lnTo>
                    <a:pt x="5260" y="323"/>
                  </a:lnTo>
                  <a:lnTo>
                    <a:pt x="5261" y="354"/>
                  </a:lnTo>
                  <a:lnTo>
                    <a:pt x="5262" y="385"/>
                  </a:lnTo>
                  <a:lnTo>
                    <a:pt x="5263" y="416"/>
                  </a:lnTo>
                  <a:lnTo>
                    <a:pt x="5264" y="447"/>
                  </a:lnTo>
                  <a:lnTo>
                    <a:pt x="5264" y="478"/>
                  </a:lnTo>
                  <a:lnTo>
                    <a:pt x="5265" y="508"/>
                  </a:lnTo>
                  <a:lnTo>
                    <a:pt x="5266" y="539"/>
                  </a:lnTo>
                  <a:lnTo>
                    <a:pt x="5267" y="570"/>
                  </a:lnTo>
                  <a:lnTo>
                    <a:pt x="5268" y="601"/>
                  </a:lnTo>
                  <a:lnTo>
                    <a:pt x="5268" y="601"/>
                  </a:lnTo>
                  <a:lnTo>
                    <a:pt x="5268" y="619"/>
                  </a:lnTo>
                  <a:lnTo>
                    <a:pt x="5268" y="619"/>
                  </a:lnTo>
                  <a:lnTo>
                    <a:pt x="5269" y="636"/>
                  </a:lnTo>
                  <a:lnTo>
                    <a:pt x="5269" y="654"/>
                  </a:lnTo>
                  <a:lnTo>
                    <a:pt x="5269" y="654"/>
                  </a:lnTo>
                  <a:lnTo>
                    <a:pt x="5270" y="671"/>
                  </a:lnTo>
                  <a:lnTo>
                    <a:pt x="5270" y="689"/>
                  </a:lnTo>
                  <a:lnTo>
                    <a:pt x="5270" y="689"/>
                  </a:lnTo>
                  <a:lnTo>
                    <a:pt x="5271" y="707"/>
                  </a:lnTo>
                  <a:lnTo>
                    <a:pt x="5271" y="724"/>
                  </a:lnTo>
                  <a:lnTo>
                    <a:pt x="5271" y="724"/>
                  </a:lnTo>
                  <a:lnTo>
                    <a:pt x="5272" y="742"/>
                  </a:lnTo>
                  <a:lnTo>
                    <a:pt x="5272" y="742"/>
                  </a:lnTo>
                  <a:lnTo>
                    <a:pt x="5273" y="763"/>
                  </a:lnTo>
                  <a:lnTo>
                    <a:pt x="5273" y="784"/>
                  </a:lnTo>
                  <a:lnTo>
                    <a:pt x="5274" y="806"/>
                  </a:lnTo>
                  <a:lnTo>
                    <a:pt x="5274" y="806"/>
                  </a:lnTo>
                  <a:lnTo>
                    <a:pt x="5275" y="832"/>
                  </a:lnTo>
                  <a:lnTo>
                    <a:pt x="5275" y="856"/>
                  </a:lnTo>
                  <a:lnTo>
                    <a:pt x="5276" y="879"/>
                  </a:lnTo>
                  <a:lnTo>
                    <a:pt x="5277" y="899"/>
                  </a:lnTo>
                  <a:lnTo>
                    <a:pt x="5278" y="918"/>
                  </a:lnTo>
                  <a:lnTo>
                    <a:pt x="5278" y="918"/>
                  </a:lnTo>
                  <a:lnTo>
                    <a:pt x="5278" y="931"/>
                  </a:lnTo>
                  <a:lnTo>
                    <a:pt x="5279" y="944"/>
                  </a:lnTo>
                  <a:lnTo>
                    <a:pt x="5279" y="944"/>
                  </a:lnTo>
                  <a:lnTo>
                    <a:pt x="5280" y="963"/>
                  </a:lnTo>
                  <a:lnTo>
                    <a:pt x="5281" y="983"/>
                  </a:lnTo>
                  <a:lnTo>
                    <a:pt x="5281" y="1002"/>
                  </a:lnTo>
                  <a:lnTo>
                    <a:pt x="5282" y="1021"/>
                  </a:lnTo>
                  <a:lnTo>
                    <a:pt x="5283" y="1040"/>
                  </a:lnTo>
                  <a:lnTo>
                    <a:pt x="5284" y="1058"/>
                  </a:lnTo>
                  <a:lnTo>
                    <a:pt x="5285" y="1077"/>
                  </a:lnTo>
                  <a:lnTo>
                    <a:pt x="5286" y="1095"/>
                  </a:lnTo>
                  <a:lnTo>
                    <a:pt x="5287" y="1113"/>
                  </a:lnTo>
                  <a:lnTo>
                    <a:pt x="5288" y="1131"/>
                  </a:lnTo>
                  <a:lnTo>
                    <a:pt x="5288" y="1131"/>
                  </a:lnTo>
                  <a:lnTo>
                    <a:pt x="5288" y="1148"/>
                  </a:lnTo>
                  <a:lnTo>
                    <a:pt x="5289" y="1166"/>
                  </a:lnTo>
                  <a:lnTo>
                    <a:pt x="5290" y="1183"/>
                  </a:lnTo>
                  <a:lnTo>
                    <a:pt x="5291" y="1199"/>
                  </a:lnTo>
                  <a:lnTo>
                    <a:pt x="5292" y="1216"/>
                  </a:lnTo>
                  <a:lnTo>
                    <a:pt x="5293" y="1232"/>
                  </a:lnTo>
                  <a:lnTo>
                    <a:pt x="5294" y="1248"/>
                  </a:lnTo>
                  <a:lnTo>
                    <a:pt x="5294" y="1264"/>
                  </a:lnTo>
                  <a:lnTo>
                    <a:pt x="5295" y="1280"/>
                  </a:lnTo>
                  <a:lnTo>
                    <a:pt x="5296" y="1295"/>
                  </a:lnTo>
                  <a:lnTo>
                    <a:pt x="5296" y="1295"/>
                  </a:lnTo>
                  <a:lnTo>
                    <a:pt x="5297" y="1310"/>
                  </a:lnTo>
                  <a:lnTo>
                    <a:pt x="5298" y="1324"/>
                  </a:lnTo>
                  <a:lnTo>
                    <a:pt x="5299" y="1339"/>
                  </a:lnTo>
                  <a:lnTo>
                    <a:pt x="5300" y="1353"/>
                  </a:lnTo>
                  <a:lnTo>
                    <a:pt x="5301" y="1366"/>
                  </a:lnTo>
                  <a:lnTo>
                    <a:pt x="5301" y="1379"/>
                  </a:lnTo>
                  <a:lnTo>
                    <a:pt x="5302" y="1392"/>
                  </a:lnTo>
                  <a:lnTo>
                    <a:pt x="5303" y="1405"/>
                  </a:lnTo>
                  <a:lnTo>
                    <a:pt x="5304" y="1417"/>
                  </a:lnTo>
                  <a:lnTo>
                    <a:pt x="5305" y="1429"/>
                  </a:lnTo>
                  <a:lnTo>
                    <a:pt x="5305" y="1429"/>
                  </a:lnTo>
                  <a:lnTo>
                    <a:pt x="5306" y="1441"/>
                  </a:lnTo>
                  <a:lnTo>
                    <a:pt x="5307" y="1452"/>
                  </a:lnTo>
                  <a:lnTo>
                    <a:pt x="5307" y="1463"/>
                  </a:lnTo>
                  <a:lnTo>
                    <a:pt x="5308" y="1473"/>
                  </a:lnTo>
                  <a:lnTo>
                    <a:pt x="5309" y="1483"/>
                  </a:lnTo>
                  <a:lnTo>
                    <a:pt x="5310" y="1492"/>
                  </a:lnTo>
                  <a:lnTo>
                    <a:pt x="5311" y="1501"/>
                  </a:lnTo>
                  <a:lnTo>
                    <a:pt x="5312" y="1510"/>
                  </a:lnTo>
                  <a:lnTo>
                    <a:pt x="5313" y="1518"/>
                  </a:lnTo>
                  <a:lnTo>
                    <a:pt x="5314" y="1525"/>
                  </a:lnTo>
                  <a:lnTo>
                    <a:pt x="5314" y="1525"/>
                  </a:lnTo>
                  <a:lnTo>
                    <a:pt x="5314" y="1533"/>
                  </a:lnTo>
                  <a:lnTo>
                    <a:pt x="5315" y="1539"/>
                  </a:lnTo>
                  <a:lnTo>
                    <a:pt x="5316" y="1544"/>
                  </a:lnTo>
                  <a:lnTo>
                    <a:pt x="5317" y="1549"/>
                  </a:lnTo>
                  <a:lnTo>
                    <a:pt x="5318" y="1553"/>
                  </a:lnTo>
                  <a:lnTo>
                    <a:pt x="5319" y="1557"/>
                  </a:lnTo>
                  <a:lnTo>
                    <a:pt x="5320" y="1559"/>
                  </a:lnTo>
                  <a:lnTo>
                    <a:pt x="5320" y="1561"/>
                  </a:lnTo>
                  <a:lnTo>
                    <a:pt x="5321" y="1562"/>
                  </a:lnTo>
                  <a:lnTo>
                    <a:pt x="5322" y="1563"/>
                  </a:lnTo>
                  <a:lnTo>
                    <a:pt x="5322" y="1563"/>
                  </a:lnTo>
                  <a:lnTo>
                    <a:pt x="5323" y="1563"/>
                  </a:lnTo>
                  <a:lnTo>
                    <a:pt x="5323" y="1563"/>
                  </a:lnTo>
                  <a:lnTo>
                    <a:pt x="5323" y="1563"/>
                  </a:lnTo>
                  <a:lnTo>
                    <a:pt x="5324" y="1563"/>
                  </a:lnTo>
                  <a:lnTo>
                    <a:pt x="5325" y="1563"/>
                  </a:lnTo>
                  <a:lnTo>
                    <a:pt x="5326" y="1563"/>
                  </a:lnTo>
                  <a:lnTo>
                    <a:pt x="5327" y="1563"/>
                  </a:lnTo>
                  <a:lnTo>
                    <a:pt x="5328" y="1563"/>
                  </a:lnTo>
                  <a:lnTo>
                    <a:pt x="5328" y="1563"/>
                  </a:lnTo>
                  <a:lnTo>
                    <a:pt x="5328" y="1563"/>
                  </a:lnTo>
                  <a:lnTo>
                    <a:pt x="5329" y="1563"/>
                  </a:lnTo>
                  <a:lnTo>
                    <a:pt x="5330" y="1563"/>
                  </a:lnTo>
                  <a:lnTo>
                    <a:pt x="5331" y="1563"/>
                  </a:lnTo>
                  <a:lnTo>
                    <a:pt x="5332" y="1563"/>
                  </a:lnTo>
                  <a:lnTo>
                    <a:pt x="5332" y="1563"/>
                  </a:lnTo>
                  <a:lnTo>
                    <a:pt x="5333" y="1563"/>
                  </a:lnTo>
                  <a:lnTo>
                    <a:pt x="5334" y="1563"/>
                  </a:lnTo>
                  <a:lnTo>
                    <a:pt x="5334" y="1563"/>
                  </a:lnTo>
                  <a:lnTo>
                    <a:pt x="5334" y="1563"/>
                  </a:lnTo>
                  <a:lnTo>
                    <a:pt x="5334" y="1563"/>
                  </a:lnTo>
                  <a:lnTo>
                    <a:pt x="5335" y="1563"/>
                  </a:lnTo>
                  <a:lnTo>
                    <a:pt x="5335" y="1563"/>
                  </a:lnTo>
                  <a:lnTo>
                    <a:pt x="5336" y="1563"/>
                  </a:lnTo>
                  <a:lnTo>
                    <a:pt x="5336" y="1563"/>
                  </a:lnTo>
                  <a:lnTo>
                    <a:pt x="5336" y="1563"/>
                  </a:lnTo>
                  <a:lnTo>
                    <a:pt x="5336" y="1563"/>
                  </a:lnTo>
                  <a:lnTo>
                    <a:pt x="5336" y="1563"/>
                  </a:lnTo>
                  <a:lnTo>
                    <a:pt x="5336" y="1563"/>
                  </a:lnTo>
                  <a:lnTo>
                    <a:pt x="5337" y="1563"/>
                  </a:lnTo>
                  <a:lnTo>
                    <a:pt x="5338" y="1563"/>
                  </a:lnTo>
                  <a:lnTo>
                    <a:pt x="5338" y="1563"/>
                  </a:lnTo>
                  <a:lnTo>
                    <a:pt x="5339" y="1563"/>
                  </a:lnTo>
                  <a:lnTo>
                    <a:pt x="5339" y="1563"/>
                  </a:lnTo>
                  <a:lnTo>
                    <a:pt x="5340" y="1563"/>
                  </a:lnTo>
                  <a:lnTo>
                    <a:pt x="5341" y="1563"/>
                  </a:lnTo>
                  <a:lnTo>
                    <a:pt x="5341" y="1563"/>
                  </a:lnTo>
                  <a:lnTo>
                    <a:pt x="5342" y="1563"/>
                  </a:lnTo>
                  <a:lnTo>
                    <a:pt x="5343" y="1563"/>
                  </a:lnTo>
                  <a:lnTo>
                    <a:pt x="5344" y="1563"/>
                  </a:lnTo>
                  <a:lnTo>
                    <a:pt x="5345" y="1563"/>
                  </a:lnTo>
                  <a:lnTo>
                    <a:pt x="5345" y="1563"/>
                  </a:lnTo>
                  <a:lnTo>
                    <a:pt x="5346" y="1563"/>
                  </a:lnTo>
                  <a:lnTo>
                    <a:pt x="5346" y="1563"/>
                  </a:lnTo>
                  <a:lnTo>
                    <a:pt x="5347" y="1563"/>
                  </a:lnTo>
                  <a:lnTo>
                    <a:pt x="5347" y="1563"/>
                  </a:lnTo>
                  <a:lnTo>
                    <a:pt x="5347" y="1563"/>
                  </a:lnTo>
                  <a:lnTo>
                    <a:pt x="5348" y="1563"/>
                  </a:lnTo>
                  <a:lnTo>
                    <a:pt x="5349" y="1563"/>
                  </a:lnTo>
                  <a:lnTo>
                    <a:pt x="5350" y="1563"/>
                  </a:lnTo>
                  <a:lnTo>
                    <a:pt x="5351" y="1563"/>
                  </a:lnTo>
                  <a:lnTo>
                    <a:pt x="5352" y="1563"/>
                  </a:lnTo>
                  <a:lnTo>
                    <a:pt x="5353" y="1563"/>
                  </a:lnTo>
                  <a:lnTo>
                    <a:pt x="5354" y="1563"/>
                  </a:lnTo>
                  <a:lnTo>
                    <a:pt x="5354" y="1563"/>
                  </a:lnTo>
                  <a:lnTo>
                    <a:pt x="5355" y="1563"/>
                  </a:lnTo>
                  <a:lnTo>
                    <a:pt x="5356" y="1563"/>
                  </a:lnTo>
                  <a:lnTo>
                    <a:pt x="5357" y="1563"/>
                  </a:lnTo>
                  <a:lnTo>
                    <a:pt x="5358" y="1563"/>
                  </a:lnTo>
                  <a:lnTo>
                    <a:pt x="5359" y="1563"/>
                  </a:lnTo>
                  <a:lnTo>
                    <a:pt x="5360" y="1563"/>
                  </a:lnTo>
                  <a:lnTo>
                    <a:pt x="5361" y="1563"/>
                  </a:lnTo>
                  <a:lnTo>
                    <a:pt x="5362" y="1563"/>
                  </a:lnTo>
                  <a:lnTo>
                    <a:pt x="5362" y="1563"/>
                  </a:lnTo>
                  <a:lnTo>
                    <a:pt x="5363" y="1563"/>
                  </a:lnTo>
                  <a:lnTo>
                    <a:pt x="5364" y="1563"/>
                  </a:lnTo>
                  <a:lnTo>
                    <a:pt x="5365" y="1563"/>
                  </a:lnTo>
                  <a:lnTo>
                    <a:pt x="5366" y="1563"/>
                  </a:lnTo>
                  <a:lnTo>
                    <a:pt x="5367" y="1563"/>
                  </a:lnTo>
                  <a:lnTo>
                    <a:pt x="5368" y="1563"/>
                  </a:lnTo>
                  <a:lnTo>
                    <a:pt x="5369" y="1563"/>
                  </a:lnTo>
                  <a:lnTo>
                    <a:pt x="5369" y="1563"/>
                  </a:lnTo>
                  <a:lnTo>
                    <a:pt x="5370" y="1563"/>
                  </a:lnTo>
                  <a:lnTo>
                    <a:pt x="5371" y="1563"/>
                  </a:lnTo>
                  <a:lnTo>
                    <a:pt x="5372" y="1563"/>
                  </a:lnTo>
                  <a:lnTo>
                    <a:pt x="5373" y="1563"/>
                  </a:lnTo>
                  <a:lnTo>
                    <a:pt x="5374" y="1563"/>
                  </a:lnTo>
                  <a:lnTo>
                    <a:pt x="5375" y="1563"/>
                  </a:lnTo>
                  <a:lnTo>
                    <a:pt x="5376" y="1563"/>
                  </a:lnTo>
                  <a:lnTo>
                    <a:pt x="5376" y="1563"/>
                  </a:lnTo>
                  <a:lnTo>
                    <a:pt x="5377" y="1563"/>
                  </a:lnTo>
                  <a:lnTo>
                    <a:pt x="5378" y="1563"/>
                  </a:lnTo>
                  <a:lnTo>
                    <a:pt x="5379" y="1563"/>
                  </a:lnTo>
                  <a:lnTo>
                    <a:pt x="5380" y="1563"/>
                  </a:lnTo>
                  <a:lnTo>
                    <a:pt x="5381" y="1563"/>
                  </a:lnTo>
                  <a:lnTo>
                    <a:pt x="5382" y="1563"/>
                  </a:lnTo>
                  <a:lnTo>
                    <a:pt x="5383" y="1563"/>
                  </a:lnTo>
                  <a:lnTo>
                    <a:pt x="5384" y="1563"/>
                  </a:lnTo>
                  <a:lnTo>
                    <a:pt x="5384" y="1563"/>
                  </a:lnTo>
                  <a:lnTo>
                    <a:pt x="5385" y="1563"/>
                  </a:lnTo>
                  <a:lnTo>
                    <a:pt x="5386" y="1563"/>
                  </a:lnTo>
                  <a:lnTo>
                    <a:pt x="5387" y="1563"/>
                  </a:lnTo>
                  <a:lnTo>
                    <a:pt x="5388" y="1563"/>
                  </a:lnTo>
                  <a:lnTo>
                    <a:pt x="5389" y="1563"/>
                  </a:lnTo>
                  <a:lnTo>
                    <a:pt x="5390" y="1563"/>
                  </a:lnTo>
                  <a:lnTo>
                    <a:pt x="5391" y="1563"/>
                  </a:lnTo>
                  <a:lnTo>
                    <a:pt x="5391" y="1563"/>
                  </a:lnTo>
                  <a:lnTo>
                    <a:pt x="5392" y="1563"/>
                  </a:lnTo>
                  <a:lnTo>
                    <a:pt x="5393" y="1563"/>
                  </a:lnTo>
                  <a:lnTo>
                    <a:pt x="5394" y="1563"/>
                  </a:lnTo>
                  <a:lnTo>
                    <a:pt x="5395" y="1563"/>
                  </a:lnTo>
                  <a:lnTo>
                    <a:pt x="5396" y="1563"/>
                  </a:lnTo>
                  <a:lnTo>
                    <a:pt x="5397" y="1563"/>
                  </a:lnTo>
                  <a:lnTo>
                    <a:pt x="5398" y="1563"/>
                  </a:lnTo>
                  <a:lnTo>
                    <a:pt x="5398" y="1563"/>
                  </a:lnTo>
                  <a:lnTo>
                    <a:pt x="5399" y="1563"/>
                  </a:lnTo>
                  <a:lnTo>
                    <a:pt x="5400" y="1563"/>
                  </a:lnTo>
                  <a:lnTo>
                    <a:pt x="5401" y="1563"/>
                  </a:lnTo>
                  <a:lnTo>
                    <a:pt x="5402" y="1563"/>
                  </a:lnTo>
                  <a:lnTo>
                    <a:pt x="5403" y="1563"/>
                  </a:lnTo>
                  <a:lnTo>
                    <a:pt x="5404" y="1563"/>
                  </a:lnTo>
                  <a:lnTo>
                    <a:pt x="5405" y="1563"/>
                  </a:lnTo>
                  <a:lnTo>
                    <a:pt x="5405" y="1563"/>
                  </a:lnTo>
                  <a:lnTo>
                    <a:pt x="5406" y="1563"/>
                  </a:lnTo>
                  <a:lnTo>
                    <a:pt x="5407" y="1563"/>
                  </a:lnTo>
                  <a:lnTo>
                    <a:pt x="5408" y="1563"/>
                  </a:lnTo>
                  <a:lnTo>
                    <a:pt x="5409" y="1563"/>
                  </a:lnTo>
                  <a:lnTo>
                    <a:pt x="5410" y="1563"/>
                  </a:lnTo>
                  <a:lnTo>
                    <a:pt x="5411" y="1563"/>
                  </a:lnTo>
                  <a:lnTo>
                    <a:pt x="5412" y="1563"/>
                  </a:lnTo>
                  <a:lnTo>
                    <a:pt x="5412" y="1563"/>
                  </a:lnTo>
                  <a:lnTo>
                    <a:pt x="5413" y="1563"/>
                  </a:lnTo>
                  <a:lnTo>
                    <a:pt x="5413" y="1563"/>
                  </a:lnTo>
                  <a:lnTo>
                    <a:pt x="5414" y="1563"/>
                  </a:lnTo>
                  <a:lnTo>
                    <a:pt x="5415" y="1563"/>
                  </a:lnTo>
                  <a:lnTo>
                    <a:pt x="5416" y="1563"/>
                  </a:lnTo>
                  <a:lnTo>
                    <a:pt x="5417" y="1563"/>
                  </a:lnTo>
                  <a:lnTo>
                    <a:pt x="5418" y="1563"/>
                  </a:lnTo>
                  <a:lnTo>
                    <a:pt x="5419" y="1563"/>
                  </a:lnTo>
                  <a:lnTo>
                    <a:pt x="5420" y="1563"/>
                  </a:lnTo>
                  <a:lnTo>
                    <a:pt x="5420" y="1563"/>
                  </a:lnTo>
                  <a:lnTo>
                    <a:pt x="5421" y="1563"/>
                  </a:lnTo>
                  <a:lnTo>
                    <a:pt x="5422" y="1563"/>
                  </a:lnTo>
                  <a:lnTo>
                    <a:pt x="5423" y="1563"/>
                  </a:lnTo>
                  <a:lnTo>
                    <a:pt x="5424" y="1563"/>
                  </a:lnTo>
                  <a:lnTo>
                    <a:pt x="5425" y="1563"/>
                  </a:lnTo>
                  <a:lnTo>
                    <a:pt x="5426" y="1563"/>
                  </a:lnTo>
                  <a:lnTo>
                    <a:pt x="5427" y="1563"/>
                  </a:lnTo>
                  <a:lnTo>
                    <a:pt x="5427" y="1563"/>
                  </a:lnTo>
                  <a:lnTo>
                    <a:pt x="5428" y="1563"/>
                  </a:lnTo>
                  <a:lnTo>
                    <a:pt x="5429" y="1563"/>
                  </a:lnTo>
                  <a:lnTo>
                    <a:pt x="5430" y="1563"/>
                  </a:lnTo>
                  <a:lnTo>
                    <a:pt x="5431" y="1563"/>
                  </a:lnTo>
                  <a:lnTo>
                    <a:pt x="5432" y="1563"/>
                  </a:lnTo>
                  <a:lnTo>
                    <a:pt x="5433" y="1563"/>
                  </a:lnTo>
                  <a:lnTo>
                    <a:pt x="5434" y="1563"/>
                  </a:lnTo>
                  <a:lnTo>
                    <a:pt x="5434" y="1563"/>
                  </a:lnTo>
                  <a:lnTo>
                    <a:pt x="5435" y="1563"/>
                  </a:lnTo>
                  <a:lnTo>
                    <a:pt x="5436" y="1563"/>
                  </a:lnTo>
                  <a:lnTo>
                    <a:pt x="5437" y="1563"/>
                  </a:lnTo>
                  <a:lnTo>
                    <a:pt x="5438" y="1563"/>
                  </a:lnTo>
                  <a:lnTo>
                    <a:pt x="5439" y="1563"/>
                  </a:lnTo>
                  <a:lnTo>
                    <a:pt x="5440" y="1563"/>
                  </a:lnTo>
                  <a:lnTo>
                    <a:pt x="5441" y="1563"/>
                  </a:lnTo>
                  <a:lnTo>
                    <a:pt x="5442" y="1563"/>
                  </a:lnTo>
                  <a:lnTo>
                    <a:pt x="5442" y="1563"/>
                  </a:lnTo>
                  <a:lnTo>
                    <a:pt x="5443" y="1563"/>
                  </a:lnTo>
                  <a:lnTo>
                    <a:pt x="5444" y="1563"/>
                  </a:lnTo>
                  <a:lnTo>
                    <a:pt x="5445" y="1563"/>
                  </a:lnTo>
                  <a:lnTo>
                    <a:pt x="5446" y="1563"/>
                  </a:lnTo>
                  <a:lnTo>
                    <a:pt x="5447" y="1563"/>
                  </a:lnTo>
                  <a:lnTo>
                    <a:pt x="5448" y="1563"/>
                  </a:lnTo>
                  <a:lnTo>
                    <a:pt x="5449" y="1563"/>
                  </a:lnTo>
                  <a:lnTo>
                    <a:pt x="5449" y="1563"/>
                  </a:lnTo>
                  <a:lnTo>
                    <a:pt x="5450" y="1563"/>
                  </a:lnTo>
                  <a:lnTo>
                    <a:pt x="5451" y="1563"/>
                  </a:lnTo>
                  <a:lnTo>
                    <a:pt x="5452" y="1563"/>
                  </a:lnTo>
                  <a:lnTo>
                    <a:pt x="5453" y="1563"/>
                  </a:lnTo>
                  <a:lnTo>
                    <a:pt x="5454" y="1563"/>
                  </a:lnTo>
                  <a:lnTo>
                    <a:pt x="5455" y="1563"/>
                  </a:lnTo>
                  <a:lnTo>
                    <a:pt x="5456" y="1563"/>
                  </a:lnTo>
                  <a:lnTo>
                    <a:pt x="5456" y="1563"/>
                  </a:lnTo>
                  <a:lnTo>
                    <a:pt x="5457" y="1563"/>
                  </a:lnTo>
                  <a:lnTo>
                    <a:pt x="5458" y="1563"/>
                  </a:lnTo>
                  <a:lnTo>
                    <a:pt x="5459" y="1563"/>
                  </a:lnTo>
                  <a:lnTo>
                    <a:pt x="5460" y="1563"/>
                  </a:lnTo>
                  <a:lnTo>
                    <a:pt x="5461" y="1563"/>
                  </a:lnTo>
                  <a:lnTo>
                    <a:pt x="5462" y="1563"/>
                  </a:lnTo>
                  <a:lnTo>
                    <a:pt x="5463" y="1563"/>
                  </a:lnTo>
                  <a:lnTo>
                    <a:pt x="5464" y="1563"/>
                  </a:lnTo>
                  <a:lnTo>
                    <a:pt x="5464" y="1563"/>
                  </a:lnTo>
                  <a:lnTo>
                    <a:pt x="5465" y="1563"/>
                  </a:lnTo>
                  <a:lnTo>
                    <a:pt x="5466" y="1563"/>
                  </a:lnTo>
                  <a:lnTo>
                    <a:pt x="5467" y="1563"/>
                  </a:lnTo>
                  <a:lnTo>
                    <a:pt x="5468" y="1563"/>
                  </a:lnTo>
                  <a:lnTo>
                    <a:pt x="5469" y="1563"/>
                  </a:lnTo>
                  <a:lnTo>
                    <a:pt x="5470" y="1563"/>
                  </a:lnTo>
                  <a:lnTo>
                    <a:pt x="5471" y="1563"/>
                  </a:lnTo>
                  <a:lnTo>
                    <a:pt x="5471" y="1563"/>
                  </a:lnTo>
                  <a:lnTo>
                    <a:pt x="5472" y="1563"/>
                  </a:lnTo>
                  <a:lnTo>
                    <a:pt x="5473" y="1563"/>
                  </a:lnTo>
                  <a:lnTo>
                    <a:pt x="5474" y="1563"/>
                  </a:lnTo>
                  <a:lnTo>
                    <a:pt x="5475" y="1563"/>
                  </a:lnTo>
                  <a:lnTo>
                    <a:pt x="5476" y="1563"/>
                  </a:lnTo>
                  <a:lnTo>
                    <a:pt x="5476" y="1563"/>
                  </a:lnTo>
                  <a:lnTo>
                    <a:pt x="5476" y="1563"/>
                  </a:lnTo>
                  <a:lnTo>
                    <a:pt x="5477" y="1563"/>
                  </a:lnTo>
                  <a:lnTo>
                    <a:pt x="5477" y="1563"/>
                  </a:lnTo>
                  <a:lnTo>
                    <a:pt x="5478" y="1563"/>
                  </a:lnTo>
                  <a:lnTo>
                    <a:pt x="5479" y="1563"/>
                  </a:lnTo>
                  <a:lnTo>
                    <a:pt x="5479" y="1563"/>
                  </a:lnTo>
                  <a:lnTo>
                    <a:pt x="5480" y="1563"/>
                  </a:lnTo>
                  <a:lnTo>
                    <a:pt x="5481" y="1563"/>
                  </a:lnTo>
                  <a:lnTo>
                    <a:pt x="5482" y="1563"/>
                  </a:lnTo>
                  <a:lnTo>
                    <a:pt x="5483" y="1563"/>
                  </a:lnTo>
                  <a:lnTo>
                    <a:pt x="5483" y="1563"/>
                  </a:lnTo>
                  <a:lnTo>
                    <a:pt x="5484" y="1563"/>
                  </a:lnTo>
                  <a:lnTo>
                    <a:pt x="5484" y="1563"/>
                  </a:lnTo>
                  <a:lnTo>
                    <a:pt x="5485" y="1563"/>
                  </a:lnTo>
                  <a:lnTo>
                    <a:pt x="5486" y="1563"/>
                  </a:lnTo>
                  <a:lnTo>
                    <a:pt x="5486" y="1563"/>
                  </a:lnTo>
                  <a:lnTo>
                    <a:pt x="5487" y="1563"/>
                  </a:lnTo>
                  <a:lnTo>
                    <a:pt x="5487" y="1563"/>
                  </a:lnTo>
                  <a:lnTo>
                    <a:pt x="5487" y="1563"/>
                  </a:lnTo>
                  <a:lnTo>
                    <a:pt x="5487" y="1563"/>
                  </a:lnTo>
                  <a:lnTo>
                    <a:pt x="5488" y="1563"/>
                  </a:lnTo>
                  <a:lnTo>
                    <a:pt x="5488" y="1563"/>
                  </a:lnTo>
                  <a:lnTo>
                    <a:pt x="5488" y="1563"/>
                  </a:lnTo>
                  <a:lnTo>
                    <a:pt x="5488" y="1563"/>
                  </a:lnTo>
                  <a:lnTo>
                    <a:pt x="5489" y="1563"/>
                  </a:lnTo>
                  <a:lnTo>
                    <a:pt x="5489" y="1563"/>
                  </a:lnTo>
                  <a:lnTo>
                    <a:pt x="5489" y="1563"/>
                  </a:lnTo>
                  <a:lnTo>
                    <a:pt x="5489" y="1563"/>
                  </a:lnTo>
                  <a:lnTo>
                    <a:pt x="5490" y="1563"/>
                  </a:lnTo>
                  <a:lnTo>
                    <a:pt x="5491" y="1563"/>
                  </a:lnTo>
                  <a:lnTo>
                    <a:pt x="5492" y="1563"/>
                  </a:lnTo>
                  <a:lnTo>
                    <a:pt x="5492" y="1563"/>
                  </a:lnTo>
                  <a:lnTo>
                    <a:pt x="5493" y="1563"/>
                  </a:lnTo>
                  <a:lnTo>
                    <a:pt x="5494" y="1563"/>
                  </a:lnTo>
                  <a:lnTo>
                    <a:pt x="5495" y="1563"/>
                  </a:lnTo>
                  <a:lnTo>
                    <a:pt x="5495" y="1563"/>
                  </a:lnTo>
                  <a:lnTo>
                    <a:pt x="5496" y="1563"/>
                  </a:lnTo>
                  <a:lnTo>
                    <a:pt x="5497" y="1563"/>
                  </a:lnTo>
                  <a:lnTo>
                    <a:pt x="5497" y="1563"/>
                  </a:lnTo>
                  <a:lnTo>
                    <a:pt x="5498" y="1563"/>
                  </a:lnTo>
                  <a:lnTo>
                    <a:pt x="5499" y="1563"/>
                  </a:lnTo>
                  <a:lnTo>
                    <a:pt x="5500" y="1563"/>
                  </a:lnTo>
                  <a:lnTo>
                    <a:pt x="5500" y="1563"/>
                  </a:lnTo>
                  <a:lnTo>
                    <a:pt x="5501" y="1563"/>
                  </a:lnTo>
                  <a:lnTo>
                    <a:pt x="5501" y="1563"/>
                  </a:lnTo>
                  <a:lnTo>
                    <a:pt x="5501" y="1563"/>
                  </a:lnTo>
                  <a:lnTo>
                    <a:pt x="5502" y="1562"/>
                  </a:lnTo>
                  <a:lnTo>
                    <a:pt x="5503" y="1561"/>
                  </a:lnTo>
                  <a:lnTo>
                    <a:pt x="5504" y="1559"/>
                  </a:lnTo>
                  <a:lnTo>
                    <a:pt x="5505" y="1557"/>
                  </a:lnTo>
                  <a:lnTo>
                    <a:pt x="5505" y="1553"/>
                  </a:lnTo>
                  <a:lnTo>
                    <a:pt x="5506" y="1549"/>
                  </a:lnTo>
                  <a:lnTo>
                    <a:pt x="5507" y="1544"/>
                  </a:lnTo>
                  <a:lnTo>
                    <a:pt x="5508" y="1539"/>
                  </a:lnTo>
                  <a:lnTo>
                    <a:pt x="5509" y="1533"/>
                  </a:lnTo>
                  <a:lnTo>
                    <a:pt x="5510" y="1525"/>
                  </a:lnTo>
                  <a:lnTo>
                    <a:pt x="5510" y="1525"/>
                  </a:lnTo>
                  <a:lnTo>
                    <a:pt x="5511" y="1518"/>
                  </a:lnTo>
                  <a:lnTo>
                    <a:pt x="5512" y="1510"/>
                  </a:lnTo>
                  <a:lnTo>
                    <a:pt x="5512" y="1501"/>
                  </a:lnTo>
                  <a:lnTo>
                    <a:pt x="5513" y="1492"/>
                  </a:lnTo>
                  <a:lnTo>
                    <a:pt x="5514" y="1483"/>
                  </a:lnTo>
                  <a:lnTo>
                    <a:pt x="5515" y="1473"/>
                  </a:lnTo>
                  <a:lnTo>
                    <a:pt x="5516" y="1463"/>
                  </a:lnTo>
                  <a:lnTo>
                    <a:pt x="5517" y="1452"/>
                  </a:lnTo>
                  <a:lnTo>
                    <a:pt x="5518" y="1441"/>
                  </a:lnTo>
                  <a:lnTo>
                    <a:pt x="5518" y="1429"/>
                  </a:lnTo>
                  <a:lnTo>
                    <a:pt x="5518" y="1429"/>
                  </a:lnTo>
                  <a:lnTo>
                    <a:pt x="5519" y="1417"/>
                  </a:lnTo>
                  <a:lnTo>
                    <a:pt x="5520" y="1405"/>
                  </a:lnTo>
                  <a:lnTo>
                    <a:pt x="5521" y="1392"/>
                  </a:lnTo>
                  <a:lnTo>
                    <a:pt x="5522" y="1379"/>
                  </a:lnTo>
                  <a:lnTo>
                    <a:pt x="5523" y="1366"/>
                  </a:lnTo>
                  <a:lnTo>
                    <a:pt x="5524" y="1353"/>
                  </a:lnTo>
                  <a:lnTo>
                    <a:pt x="5524" y="1339"/>
                  </a:lnTo>
                  <a:lnTo>
                    <a:pt x="5525" y="1324"/>
                  </a:lnTo>
                  <a:lnTo>
                    <a:pt x="5526" y="1310"/>
                  </a:lnTo>
                  <a:lnTo>
                    <a:pt x="5527" y="1295"/>
                  </a:lnTo>
                  <a:lnTo>
                    <a:pt x="5527" y="1295"/>
                  </a:lnTo>
                  <a:lnTo>
                    <a:pt x="5528" y="1280"/>
                  </a:lnTo>
                  <a:lnTo>
                    <a:pt x="5529" y="1264"/>
                  </a:lnTo>
                  <a:lnTo>
                    <a:pt x="5530" y="1248"/>
                  </a:lnTo>
                  <a:lnTo>
                    <a:pt x="5531" y="1232"/>
                  </a:lnTo>
                  <a:lnTo>
                    <a:pt x="5531" y="1216"/>
                  </a:lnTo>
                  <a:lnTo>
                    <a:pt x="5532" y="1199"/>
                  </a:lnTo>
                  <a:lnTo>
                    <a:pt x="5533" y="1183"/>
                  </a:lnTo>
                  <a:lnTo>
                    <a:pt x="5534" y="1166"/>
                  </a:lnTo>
                  <a:lnTo>
                    <a:pt x="5535" y="1148"/>
                  </a:lnTo>
                  <a:lnTo>
                    <a:pt x="5536" y="1131"/>
                  </a:lnTo>
                  <a:lnTo>
                    <a:pt x="5536" y="1131"/>
                  </a:lnTo>
                  <a:lnTo>
                    <a:pt x="5537" y="1113"/>
                  </a:lnTo>
                  <a:lnTo>
                    <a:pt x="5537" y="1095"/>
                  </a:lnTo>
                  <a:lnTo>
                    <a:pt x="5538" y="1077"/>
                  </a:lnTo>
                  <a:lnTo>
                    <a:pt x="5539" y="1058"/>
                  </a:lnTo>
                  <a:lnTo>
                    <a:pt x="5540" y="1040"/>
                  </a:lnTo>
                  <a:lnTo>
                    <a:pt x="5541" y="1021"/>
                  </a:lnTo>
                  <a:lnTo>
                    <a:pt x="5542" y="1002"/>
                  </a:lnTo>
                  <a:lnTo>
                    <a:pt x="5543" y="983"/>
                  </a:lnTo>
                  <a:lnTo>
                    <a:pt x="5544" y="963"/>
                  </a:lnTo>
                  <a:lnTo>
                    <a:pt x="5544" y="944"/>
                  </a:lnTo>
                  <a:lnTo>
                    <a:pt x="5544" y="944"/>
                  </a:lnTo>
                  <a:lnTo>
                    <a:pt x="5545" y="931"/>
                  </a:lnTo>
                  <a:lnTo>
                    <a:pt x="5546" y="918"/>
                  </a:lnTo>
                  <a:lnTo>
                    <a:pt x="5546" y="918"/>
                  </a:lnTo>
                  <a:lnTo>
                    <a:pt x="5546" y="899"/>
                  </a:lnTo>
                  <a:lnTo>
                    <a:pt x="5547" y="879"/>
                  </a:lnTo>
                  <a:lnTo>
                    <a:pt x="5548" y="856"/>
                  </a:lnTo>
                  <a:lnTo>
                    <a:pt x="5549" y="832"/>
                  </a:lnTo>
                  <a:lnTo>
                    <a:pt x="5549" y="806"/>
                  </a:lnTo>
                  <a:lnTo>
                    <a:pt x="5549" y="806"/>
                  </a:lnTo>
                  <a:lnTo>
                    <a:pt x="5550" y="784"/>
                  </a:lnTo>
                  <a:lnTo>
                    <a:pt x="5551" y="763"/>
                  </a:lnTo>
                  <a:lnTo>
                    <a:pt x="5551" y="742"/>
                  </a:lnTo>
                  <a:lnTo>
                    <a:pt x="5551" y="742"/>
                  </a:lnTo>
                  <a:lnTo>
                    <a:pt x="5552" y="724"/>
                  </a:lnTo>
                  <a:lnTo>
                    <a:pt x="5552" y="724"/>
                  </a:lnTo>
                  <a:lnTo>
                    <a:pt x="5552" y="707"/>
                  </a:lnTo>
                  <a:lnTo>
                    <a:pt x="5553" y="689"/>
                  </a:lnTo>
                  <a:lnTo>
                    <a:pt x="5553" y="689"/>
                  </a:lnTo>
                  <a:lnTo>
                    <a:pt x="5553" y="671"/>
                  </a:lnTo>
                  <a:lnTo>
                    <a:pt x="5554" y="654"/>
                  </a:lnTo>
                  <a:lnTo>
                    <a:pt x="5554" y="654"/>
                  </a:lnTo>
                  <a:lnTo>
                    <a:pt x="5554" y="636"/>
                  </a:lnTo>
                  <a:lnTo>
                    <a:pt x="5555" y="619"/>
                  </a:lnTo>
                  <a:lnTo>
                    <a:pt x="5555" y="619"/>
                  </a:lnTo>
                  <a:lnTo>
                    <a:pt x="5555" y="601"/>
                  </a:lnTo>
                  <a:lnTo>
                    <a:pt x="5555" y="601"/>
                  </a:lnTo>
                  <a:lnTo>
                    <a:pt x="5556" y="570"/>
                  </a:lnTo>
                  <a:lnTo>
                    <a:pt x="5557" y="539"/>
                  </a:lnTo>
                  <a:lnTo>
                    <a:pt x="5558" y="508"/>
                  </a:lnTo>
                  <a:lnTo>
                    <a:pt x="5559" y="478"/>
                  </a:lnTo>
                  <a:lnTo>
                    <a:pt x="5560" y="447"/>
                  </a:lnTo>
                  <a:lnTo>
                    <a:pt x="5561" y="416"/>
                  </a:lnTo>
                  <a:lnTo>
                    <a:pt x="5561" y="385"/>
                  </a:lnTo>
                  <a:lnTo>
                    <a:pt x="5562" y="354"/>
                  </a:lnTo>
                  <a:lnTo>
                    <a:pt x="5563" y="323"/>
                  </a:lnTo>
                  <a:lnTo>
                    <a:pt x="5564" y="293"/>
                  </a:lnTo>
                  <a:lnTo>
                    <a:pt x="5565" y="262"/>
                  </a:lnTo>
                  <a:lnTo>
                    <a:pt x="5566" y="231"/>
                  </a:lnTo>
                  <a:lnTo>
                    <a:pt x="5567" y="200"/>
                  </a:lnTo>
                  <a:lnTo>
                    <a:pt x="5568" y="169"/>
                  </a:lnTo>
                  <a:lnTo>
                    <a:pt x="5568" y="138"/>
                  </a:lnTo>
                  <a:lnTo>
                    <a:pt x="5568" y="138"/>
                  </a:lnTo>
                  <a:lnTo>
                    <a:pt x="5569" y="115"/>
                  </a:lnTo>
                  <a:lnTo>
                    <a:pt x="5570" y="91"/>
                  </a:lnTo>
                  <a:lnTo>
                    <a:pt x="5570" y="91"/>
                  </a:lnTo>
                  <a:lnTo>
                    <a:pt x="5571" y="63"/>
                  </a:lnTo>
                  <a:lnTo>
                    <a:pt x="5572" y="41"/>
                  </a:lnTo>
                  <a:lnTo>
                    <a:pt x="5572" y="23"/>
                  </a:lnTo>
                  <a:lnTo>
                    <a:pt x="5573" y="10"/>
                  </a:lnTo>
                  <a:lnTo>
                    <a:pt x="5574" y="3"/>
                  </a:lnTo>
                  <a:lnTo>
                    <a:pt x="5575" y="0"/>
                  </a:lnTo>
                  <a:lnTo>
                    <a:pt x="5575" y="0"/>
                  </a:lnTo>
                  <a:lnTo>
                    <a:pt x="5576" y="0"/>
                  </a:lnTo>
                  <a:lnTo>
                    <a:pt x="5576" y="0"/>
                  </a:lnTo>
                  <a:lnTo>
                    <a:pt x="5577" y="0"/>
                  </a:lnTo>
                  <a:lnTo>
                    <a:pt x="5577" y="0"/>
                  </a:lnTo>
                  <a:lnTo>
                    <a:pt x="5577" y="0"/>
                  </a:lnTo>
                  <a:lnTo>
                    <a:pt x="5577" y="0"/>
                  </a:lnTo>
                  <a:lnTo>
                    <a:pt x="5578" y="0"/>
                  </a:lnTo>
                  <a:lnTo>
                    <a:pt x="5578" y="0"/>
                  </a:lnTo>
                  <a:lnTo>
                    <a:pt x="5578" y="0"/>
                  </a:lnTo>
                  <a:lnTo>
                    <a:pt x="5578" y="0"/>
                  </a:lnTo>
                  <a:lnTo>
                    <a:pt x="5579" y="0"/>
                  </a:lnTo>
                  <a:lnTo>
                    <a:pt x="5579" y="0"/>
                  </a:lnTo>
                  <a:lnTo>
                    <a:pt x="5579" y="0"/>
                  </a:lnTo>
                  <a:lnTo>
                    <a:pt x="5579" y="0"/>
                  </a:lnTo>
                  <a:lnTo>
                    <a:pt x="5580" y="0"/>
                  </a:lnTo>
                  <a:lnTo>
                    <a:pt x="5580" y="0"/>
                  </a:lnTo>
                  <a:lnTo>
                    <a:pt x="5580" y="0"/>
                  </a:lnTo>
                  <a:lnTo>
                    <a:pt x="5580" y="0"/>
                  </a:lnTo>
                  <a:lnTo>
                    <a:pt x="5581" y="0"/>
                  </a:lnTo>
                  <a:lnTo>
                    <a:pt x="5581" y="0"/>
                  </a:lnTo>
                  <a:lnTo>
                    <a:pt x="5581" y="0"/>
                  </a:lnTo>
                  <a:lnTo>
                    <a:pt x="5581" y="0"/>
                  </a:lnTo>
                  <a:lnTo>
                    <a:pt x="5582" y="0"/>
                  </a:lnTo>
                  <a:lnTo>
                    <a:pt x="5582" y="0"/>
                  </a:lnTo>
                  <a:lnTo>
                    <a:pt x="5582" y="0"/>
                  </a:lnTo>
                  <a:lnTo>
                    <a:pt x="5583" y="0"/>
                  </a:lnTo>
                  <a:lnTo>
                    <a:pt x="5583" y="0"/>
                  </a:lnTo>
                  <a:lnTo>
                    <a:pt x="5583" y="0"/>
                  </a:lnTo>
                  <a:lnTo>
                    <a:pt x="5584" y="3"/>
                  </a:lnTo>
                  <a:lnTo>
                    <a:pt x="5585" y="10"/>
                  </a:lnTo>
                  <a:lnTo>
                    <a:pt x="5586" y="23"/>
                  </a:lnTo>
                  <a:lnTo>
                    <a:pt x="5587" y="41"/>
                  </a:lnTo>
                  <a:lnTo>
                    <a:pt x="5588" y="64"/>
                  </a:lnTo>
                  <a:lnTo>
                    <a:pt x="5589" y="91"/>
                  </a:lnTo>
                  <a:lnTo>
                    <a:pt x="5589" y="91"/>
                  </a:lnTo>
                  <a:lnTo>
                    <a:pt x="5589" y="117"/>
                  </a:lnTo>
                  <a:lnTo>
                    <a:pt x="5590" y="142"/>
                  </a:lnTo>
                  <a:lnTo>
                    <a:pt x="5590" y="142"/>
                  </a:lnTo>
                  <a:lnTo>
                    <a:pt x="5591" y="161"/>
                  </a:lnTo>
                  <a:lnTo>
                    <a:pt x="5591" y="161"/>
                  </a:lnTo>
                  <a:lnTo>
                    <a:pt x="5591" y="180"/>
                  </a:lnTo>
                  <a:lnTo>
                    <a:pt x="5591" y="180"/>
                  </a:lnTo>
                  <a:lnTo>
                    <a:pt x="5592" y="199"/>
                  </a:lnTo>
                  <a:lnTo>
                    <a:pt x="5592" y="199"/>
                  </a:lnTo>
                  <a:lnTo>
                    <a:pt x="5592" y="219"/>
                  </a:lnTo>
                  <a:lnTo>
                    <a:pt x="5592" y="219"/>
                  </a:lnTo>
                  <a:lnTo>
                    <a:pt x="5593" y="242"/>
                  </a:lnTo>
                  <a:lnTo>
                    <a:pt x="5594" y="266"/>
                  </a:lnTo>
                  <a:lnTo>
                    <a:pt x="5594" y="266"/>
                  </a:lnTo>
                  <a:lnTo>
                    <a:pt x="5594" y="297"/>
                  </a:lnTo>
                  <a:lnTo>
                    <a:pt x="5595" y="327"/>
                  </a:lnTo>
                  <a:lnTo>
                    <a:pt x="5596" y="358"/>
                  </a:lnTo>
                  <a:lnTo>
                    <a:pt x="5597" y="388"/>
                  </a:lnTo>
                  <a:lnTo>
                    <a:pt x="5598" y="419"/>
                  </a:lnTo>
                  <a:lnTo>
                    <a:pt x="5599" y="449"/>
                  </a:lnTo>
                  <a:lnTo>
                    <a:pt x="5600" y="480"/>
                  </a:lnTo>
                  <a:lnTo>
                    <a:pt x="5601" y="510"/>
                  </a:lnTo>
                  <a:lnTo>
                    <a:pt x="5601" y="541"/>
                  </a:lnTo>
                  <a:lnTo>
                    <a:pt x="5602" y="571"/>
                  </a:lnTo>
                  <a:lnTo>
                    <a:pt x="5603" y="602"/>
                  </a:lnTo>
                  <a:lnTo>
                    <a:pt x="5603" y="602"/>
                  </a:lnTo>
                  <a:lnTo>
                    <a:pt x="5604" y="619"/>
                  </a:lnTo>
                  <a:lnTo>
                    <a:pt x="5604" y="619"/>
                  </a:lnTo>
                  <a:lnTo>
                    <a:pt x="5604" y="637"/>
                  </a:lnTo>
                  <a:lnTo>
                    <a:pt x="5605" y="655"/>
                  </a:lnTo>
                  <a:lnTo>
                    <a:pt x="5605" y="655"/>
                  </a:lnTo>
                  <a:lnTo>
                    <a:pt x="5605" y="672"/>
                  </a:lnTo>
                  <a:lnTo>
                    <a:pt x="5606" y="690"/>
                  </a:lnTo>
                  <a:lnTo>
                    <a:pt x="5606" y="690"/>
                  </a:lnTo>
                  <a:lnTo>
                    <a:pt x="5606" y="707"/>
                  </a:lnTo>
                  <a:lnTo>
                    <a:pt x="5607" y="725"/>
                  </a:lnTo>
                  <a:lnTo>
                    <a:pt x="5607" y="725"/>
                  </a:lnTo>
                  <a:lnTo>
                    <a:pt x="5607" y="743"/>
                  </a:lnTo>
                  <a:lnTo>
                    <a:pt x="5607" y="743"/>
                  </a:lnTo>
                  <a:lnTo>
                    <a:pt x="5608" y="764"/>
                  </a:lnTo>
                  <a:lnTo>
                    <a:pt x="5608" y="785"/>
                  </a:lnTo>
                  <a:lnTo>
                    <a:pt x="5609" y="806"/>
                  </a:lnTo>
                  <a:lnTo>
                    <a:pt x="5609" y="806"/>
                  </a:lnTo>
                  <a:lnTo>
                    <a:pt x="5610" y="835"/>
                  </a:lnTo>
                  <a:lnTo>
                    <a:pt x="5611" y="861"/>
                  </a:lnTo>
                  <a:lnTo>
                    <a:pt x="5612" y="884"/>
                  </a:lnTo>
                  <a:lnTo>
                    <a:pt x="5612" y="905"/>
                  </a:lnTo>
                  <a:lnTo>
                    <a:pt x="5613" y="923"/>
                  </a:lnTo>
                  <a:lnTo>
                    <a:pt x="5614" y="939"/>
                  </a:lnTo>
                  <a:lnTo>
                    <a:pt x="5614" y="939"/>
                  </a:lnTo>
                  <a:lnTo>
                    <a:pt x="5615" y="948"/>
                  </a:lnTo>
                  <a:lnTo>
                    <a:pt x="5615" y="958"/>
                  </a:lnTo>
                  <a:lnTo>
                    <a:pt x="5615" y="958"/>
                  </a:lnTo>
                  <a:lnTo>
                    <a:pt x="5616" y="973"/>
                  </a:lnTo>
                  <a:lnTo>
                    <a:pt x="5617" y="987"/>
                  </a:lnTo>
                  <a:lnTo>
                    <a:pt x="5618" y="1001"/>
                  </a:lnTo>
                  <a:lnTo>
                    <a:pt x="5619" y="1015"/>
                  </a:lnTo>
                  <a:lnTo>
                    <a:pt x="5620" y="1029"/>
                  </a:lnTo>
                  <a:lnTo>
                    <a:pt x="5620" y="1043"/>
                  </a:lnTo>
                  <a:lnTo>
                    <a:pt x="5621" y="1056"/>
                  </a:lnTo>
                  <a:lnTo>
                    <a:pt x="5622" y="1070"/>
                  </a:lnTo>
                  <a:lnTo>
                    <a:pt x="5623" y="1083"/>
                  </a:lnTo>
                  <a:lnTo>
                    <a:pt x="5624" y="1096"/>
                  </a:lnTo>
                  <a:lnTo>
                    <a:pt x="5624" y="1096"/>
                  </a:lnTo>
                  <a:lnTo>
                    <a:pt x="5625" y="1108"/>
                  </a:lnTo>
                  <a:lnTo>
                    <a:pt x="5626" y="1121"/>
                  </a:lnTo>
                  <a:lnTo>
                    <a:pt x="5626" y="1133"/>
                  </a:lnTo>
                  <a:lnTo>
                    <a:pt x="5627" y="1145"/>
                  </a:lnTo>
                  <a:lnTo>
                    <a:pt x="5628" y="1156"/>
                  </a:lnTo>
                  <a:lnTo>
                    <a:pt x="5629" y="1168"/>
                  </a:lnTo>
                  <a:lnTo>
                    <a:pt x="5630" y="1179"/>
                  </a:lnTo>
                  <a:lnTo>
                    <a:pt x="5631" y="1190"/>
                  </a:lnTo>
                  <a:lnTo>
                    <a:pt x="5632" y="1200"/>
                  </a:lnTo>
                  <a:lnTo>
                    <a:pt x="5633" y="1211"/>
                  </a:lnTo>
                  <a:lnTo>
                    <a:pt x="5633" y="1211"/>
                  </a:lnTo>
                  <a:lnTo>
                    <a:pt x="5633" y="1221"/>
                  </a:lnTo>
                  <a:lnTo>
                    <a:pt x="5634" y="1231"/>
                  </a:lnTo>
                  <a:lnTo>
                    <a:pt x="5635" y="1240"/>
                  </a:lnTo>
                  <a:lnTo>
                    <a:pt x="5636" y="1249"/>
                  </a:lnTo>
                  <a:lnTo>
                    <a:pt x="5637" y="1258"/>
                  </a:lnTo>
                  <a:lnTo>
                    <a:pt x="5638" y="1266"/>
                  </a:lnTo>
                  <a:lnTo>
                    <a:pt x="5639" y="1274"/>
                  </a:lnTo>
                  <a:lnTo>
                    <a:pt x="5639" y="1282"/>
                  </a:lnTo>
                  <a:lnTo>
                    <a:pt x="5640" y="1289"/>
                  </a:lnTo>
                  <a:lnTo>
                    <a:pt x="5641" y="1296"/>
                  </a:lnTo>
                  <a:lnTo>
                    <a:pt x="5641" y="1296"/>
                  </a:lnTo>
                  <a:lnTo>
                    <a:pt x="5642" y="1303"/>
                  </a:lnTo>
                  <a:lnTo>
                    <a:pt x="5643" y="1309"/>
                  </a:lnTo>
                  <a:lnTo>
                    <a:pt x="5644" y="1315"/>
                  </a:lnTo>
                  <a:lnTo>
                    <a:pt x="5645" y="1320"/>
                  </a:lnTo>
                  <a:lnTo>
                    <a:pt x="5646" y="1325"/>
                  </a:lnTo>
                  <a:lnTo>
                    <a:pt x="5646" y="1330"/>
                  </a:lnTo>
                  <a:lnTo>
                    <a:pt x="5647" y="1334"/>
                  </a:lnTo>
                  <a:lnTo>
                    <a:pt x="5648" y="1338"/>
                  </a:lnTo>
                  <a:lnTo>
                    <a:pt x="5649" y="1341"/>
                  </a:lnTo>
                  <a:lnTo>
                    <a:pt x="5650" y="1344"/>
                  </a:lnTo>
                  <a:lnTo>
                    <a:pt x="5650" y="1344"/>
                  </a:lnTo>
                  <a:lnTo>
                    <a:pt x="5651" y="1346"/>
                  </a:lnTo>
                  <a:lnTo>
                    <a:pt x="5652" y="1347"/>
                  </a:lnTo>
                  <a:lnTo>
                    <a:pt x="5652" y="1348"/>
                  </a:lnTo>
                  <a:lnTo>
                    <a:pt x="5653" y="1349"/>
                  </a:lnTo>
                  <a:lnTo>
                    <a:pt x="5654" y="1349"/>
                  </a:lnTo>
                  <a:lnTo>
                    <a:pt x="5655" y="1348"/>
                  </a:lnTo>
                  <a:lnTo>
                    <a:pt x="5656" y="1347"/>
                  </a:lnTo>
                  <a:lnTo>
                    <a:pt x="5657" y="1345"/>
                  </a:lnTo>
                  <a:lnTo>
                    <a:pt x="5658" y="1342"/>
                  </a:lnTo>
                  <a:lnTo>
                    <a:pt x="5658" y="1339"/>
                  </a:lnTo>
                  <a:lnTo>
                    <a:pt x="5658" y="1339"/>
                  </a:lnTo>
                  <a:lnTo>
                    <a:pt x="5659" y="1336"/>
                  </a:lnTo>
                  <a:lnTo>
                    <a:pt x="5660" y="1333"/>
                  </a:lnTo>
                  <a:lnTo>
                    <a:pt x="5661" y="1330"/>
                  </a:lnTo>
                  <a:lnTo>
                    <a:pt x="5661" y="1330"/>
                  </a:lnTo>
                  <a:lnTo>
                    <a:pt x="5661" y="1327"/>
                  </a:lnTo>
                  <a:lnTo>
                    <a:pt x="5662" y="1324"/>
                  </a:lnTo>
                  <a:lnTo>
                    <a:pt x="5662" y="1324"/>
                  </a:lnTo>
                  <a:lnTo>
                    <a:pt x="5663" y="1321"/>
                  </a:lnTo>
                  <a:lnTo>
                    <a:pt x="5664" y="1320"/>
                  </a:lnTo>
                  <a:lnTo>
                    <a:pt x="5665" y="1320"/>
                  </a:lnTo>
                  <a:lnTo>
                    <a:pt x="5666" y="1321"/>
                  </a:lnTo>
                  <a:lnTo>
                    <a:pt x="5666" y="1324"/>
                  </a:lnTo>
                  <a:lnTo>
                    <a:pt x="5667" y="1328"/>
                  </a:lnTo>
                  <a:lnTo>
                    <a:pt x="5668" y="1333"/>
                  </a:lnTo>
                  <a:lnTo>
                    <a:pt x="5669" y="1340"/>
                  </a:lnTo>
                  <a:lnTo>
                    <a:pt x="5670" y="1348"/>
                  </a:lnTo>
                  <a:lnTo>
                    <a:pt x="5671" y="1357"/>
                  </a:lnTo>
                  <a:lnTo>
                    <a:pt x="5672" y="1367"/>
                  </a:lnTo>
                  <a:lnTo>
                    <a:pt x="5672" y="1367"/>
                  </a:lnTo>
                  <a:lnTo>
                    <a:pt x="5672" y="1377"/>
                  </a:lnTo>
                  <a:lnTo>
                    <a:pt x="5673" y="1386"/>
                  </a:lnTo>
                  <a:lnTo>
                    <a:pt x="5674" y="1395"/>
                  </a:lnTo>
                  <a:lnTo>
                    <a:pt x="5674" y="1395"/>
                  </a:lnTo>
                  <a:lnTo>
                    <a:pt x="5675" y="1405"/>
                  </a:lnTo>
                  <a:lnTo>
                    <a:pt x="5675" y="1415"/>
                  </a:lnTo>
                  <a:lnTo>
                    <a:pt x="5676" y="1423"/>
                  </a:lnTo>
                  <a:lnTo>
                    <a:pt x="5677" y="1431"/>
                  </a:lnTo>
                  <a:lnTo>
                    <a:pt x="5678" y="1437"/>
                  </a:lnTo>
                  <a:lnTo>
                    <a:pt x="5679" y="1443"/>
                  </a:lnTo>
                  <a:lnTo>
                    <a:pt x="5680" y="1448"/>
                  </a:lnTo>
                  <a:lnTo>
                    <a:pt x="5681" y="1452"/>
                  </a:lnTo>
                  <a:lnTo>
                    <a:pt x="5681" y="1455"/>
                  </a:lnTo>
                  <a:lnTo>
                    <a:pt x="5682" y="1457"/>
                  </a:lnTo>
                  <a:lnTo>
                    <a:pt x="5683" y="1459"/>
                  </a:lnTo>
                  <a:lnTo>
                    <a:pt x="5684" y="1459"/>
                  </a:lnTo>
                  <a:lnTo>
                    <a:pt x="5685" y="1459"/>
                  </a:lnTo>
                  <a:lnTo>
                    <a:pt x="5686" y="1458"/>
                  </a:lnTo>
                  <a:lnTo>
                    <a:pt x="5687" y="1456"/>
                  </a:lnTo>
                  <a:lnTo>
                    <a:pt x="5687" y="1453"/>
                  </a:lnTo>
                  <a:lnTo>
                    <a:pt x="5688" y="1449"/>
                  </a:lnTo>
                  <a:lnTo>
                    <a:pt x="5689" y="1445"/>
                  </a:lnTo>
                  <a:lnTo>
                    <a:pt x="5690" y="1439"/>
                  </a:lnTo>
                  <a:lnTo>
                    <a:pt x="5691" y="1433"/>
                  </a:lnTo>
                  <a:lnTo>
                    <a:pt x="5692" y="1426"/>
                  </a:lnTo>
                  <a:lnTo>
                    <a:pt x="5693" y="1418"/>
                  </a:lnTo>
                  <a:lnTo>
                    <a:pt x="5693" y="1408"/>
                  </a:lnTo>
                  <a:lnTo>
                    <a:pt x="5694" y="1398"/>
                  </a:lnTo>
                  <a:lnTo>
                    <a:pt x="5695" y="1387"/>
                  </a:lnTo>
                  <a:lnTo>
                    <a:pt x="5696" y="1375"/>
                  </a:lnTo>
                  <a:lnTo>
                    <a:pt x="5697" y="1362"/>
                  </a:lnTo>
                  <a:lnTo>
                    <a:pt x="5698" y="1348"/>
                  </a:lnTo>
                  <a:lnTo>
                    <a:pt x="5699" y="1333"/>
                  </a:lnTo>
                  <a:lnTo>
                    <a:pt x="5699" y="1333"/>
                  </a:lnTo>
                  <a:lnTo>
                    <a:pt x="5699" y="1319"/>
                  </a:lnTo>
                  <a:lnTo>
                    <a:pt x="5700" y="1306"/>
                  </a:lnTo>
                  <a:lnTo>
                    <a:pt x="5701" y="1293"/>
                  </a:lnTo>
                  <a:lnTo>
                    <a:pt x="5701" y="1293"/>
                  </a:lnTo>
                  <a:lnTo>
                    <a:pt x="5702" y="1278"/>
                  </a:lnTo>
                  <a:lnTo>
                    <a:pt x="5702" y="1265"/>
                  </a:lnTo>
                  <a:lnTo>
                    <a:pt x="5703" y="1253"/>
                  </a:lnTo>
                  <a:lnTo>
                    <a:pt x="5704" y="1244"/>
                  </a:lnTo>
                  <a:lnTo>
                    <a:pt x="5705" y="1235"/>
                  </a:lnTo>
                  <a:lnTo>
                    <a:pt x="5706" y="1229"/>
                  </a:lnTo>
                  <a:lnTo>
                    <a:pt x="5707" y="1225"/>
                  </a:lnTo>
                  <a:lnTo>
                    <a:pt x="5707" y="1222"/>
                  </a:lnTo>
                  <a:lnTo>
                    <a:pt x="5708" y="1221"/>
                  </a:lnTo>
                  <a:lnTo>
                    <a:pt x="5709" y="1222"/>
                  </a:lnTo>
                  <a:lnTo>
                    <a:pt x="5710" y="1225"/>
                  </a:lnTo>
                  <a:lnTo>
                    <a:pt x="5711" y="1230"/>
                  </a:lnTo>
                  <a:lnTo>
                    <a:pt x="5712" y="1236"/>
                  </a:lnTo>
                  <a:lnTo>
                    <a:pt x="5712" y="1244"/>
                  </a:lnTo>
                  <a:lnTo>
                    <a:pt x="5712" y="1244"/>
                  </a:lnTo>
                  <a:lnTo>
                    <a:pt x="5713" y="1253"/>
                  </a:lnTo>
                  <a:lnTo>
                    <a:pt x="5714" y="1262"/>
                  </a:lnTo>
                  <a:lnTo>
                    <a:pt x="5715" y="1271"/>
                  </a:lnTo>
                  <a:lnTo>
                    <a:pt x="5716" y="1279"/>
                  </a:lnTo>
                  <a:lnTo>
                    <a:pt x="5716" y="1288"/>
                  </a:lnTo>
                  <a:lnTo>
                    <a:pt x="5716" y="1288"/>
                  </a:lnTo>
                  <a:lnTo>
                    <a:pt x="5717" y="1291"/>
                  </a:lnTo>
                  <a:lnTo>
                    <a:pt x="5717" y="1291"/>
                  </a:lnTo>
                  <a:lnTo>
                    <a:pt x="5717" y="1298"/>
                  </a:lnTo>
                  <a:lnTo>
                    <a:pt x="5717" y="1298"/>
                  </a:lnTo>
                  <a:lnTo>
                    <a:pt x="5718" y="1305"/>
                  </a:lnTo>
                  <a:lnTo>
                    <a:pt x="5718" y="1305"/>
                  </a:lnTo>
                  <a:lnTo>
                    <a:pt x="5719" y="1311"/>
                  </a:lnTo>
                  <a:lnTo>
                    <a:pt x="5719" y="1311"/>
                  </a:lnTo>
                  <a:lnTo>
                    <a:pt x="5719" y="1315"/>
                  </a:lnTo>
                  <a:lnTo>
                    <a:pt x="5719" y="1315"/>
                  </a:lnTo>
                  <a:lnTo>
                    <a:pt x="5719" y="1319"/>
                  </a:lnTo>
                  <a:lnTo>
                    <a:pt x="5720" y="1324"/>
                  </a:lnTo>
                  <a:lnTo>
                    <a:pt x="5720" y="1324"/>
                  </a:lnTo>
                  <a:lnTo>
                    <a:pt x="5720" y="1332"/>
                  </a:lnTo>
                  <a:lnTo>
                    <a:pt x="5721" y="1339"/>
                  </a:lnTo>
                  <a:lnTo>
                    <a:pt x="5721" y="1339"/>
                  </a:lnTo>
                  <a:lnTo>
                    <a:pt x="5722" y="1348"/>
                  </a:lnTo>
                  <a:lnTo>
                    <a:pt x="5723" y="1356"/>
                  </a:lnTo>
                  <a:lnTo>
                    <a:pt x="5724" y="1364"/>
                  </a:lnTo>
                  <a:lnTo>
                    <a:pt x="5725" y="1370"/>
                  </a:lnTo>
                  <a:lnTo>
                    <a:pt x="5726" y="1376"/>
                  </a:lnTo>
                  <a:lnTo>
                    <a:pt x="5726" y="1380"/>
                  </a:lnTo>
                  <a:lnTo>
                    <a:pt x="5727" y="1384"/>
                  </a:lnTo>
                  <a:lnTo>
                    <a:pt x="5728" y="1387"/>
                  </a:lnTo>
                  <a:lnTo>
                    <a:pt x="5729" y="1389"/>
                  </a:lnTo>
                  <a:lnTo>
                    <a:pt x="5730" y="1390"/>
                  </a:lnTo>
                  <a:lnTo>
                    <a:pt x="5731" y="1391"/>
                  </a:lnTo>
                  <a:lnTo>
                    <a:pt x="5731" y="1391"/>
                  </a:lnTo>
                  <a:lnTo>
                    <a:pt x="5732" y="1390"/>
                  </a:lnTo>
                  <a:lnTo>
                    <a:pt x="5733" y="1389"/>
                  </a:lnTo>
                  <a:lnTo>
                    <a:pt x="5733" y="1387"/>
                  </a:lnTo>
                  <a:lnTo>
                    <a:pt x="5734" y="1384"/>
                  </a:lnTo>
                  <a:lnTo>
                    <a:pt x="5735" y="1380"/>
                  </a:lnTo>
                  <a:lnTo>
                    <a:pt x="5736" y="1376"/>
                  </a:lnTo>
                  <a:lnTo>
                    <a:pt x="5737" y="1370"/>
                  </a:lnTo>
                  <a:lnTo>
                    <a:pt x="5738" y="1364"/>
                  </a:lnTo>
                  <a:lnTo>
                    <a:pt x="5739" y="1356"/>
                  </a:lnTo>
                  <a:lnTo>
                    <a:pt x="5740" y="1348"/>
                  </a:lnTo>
                  <a:lnTo>
                    <a:pt x="5741" y="1339"/>
                  </a:lnTo>
                  <a:lnTo>
                    <a:pt x="5741" y="1339"/>
                  </a:lnTo>
                  <a:lnTo>
                    <a:pt x="5741" y="1332"/>
                  </a:lnTo>
                  <a:lnTo>
                    <a:pt x="5742" y="1324"/>
                  </a:lnTo>
                  <a:lnTo>
                    <a:pt x="5742" y="1324"/>
                  </a:lnTo>
                  <a:lnTo>
                    <a:pt x="5743" y="1315"/>
                  </a:lnTo>
                  <a:lnTo>
                    <a:pt x="5744" y="1307"/>
                  </a:lnTo>
                  <a:lnTo>
                    <a:pt x="5744" y="1298"/>
                  </a:lnTo>
                  <a:lnTo>
                    <a:pt x="5745" y="1289"/>
                  </a:lnTo>
                  <a:lnTo>
                    <a:pt x="5746" y="1280"/>
                  </a:lnTo>
                  <a:lnTo>
                    <a:pt x="5747" y="1271"/>
                  </a:lnTo>
                  <a:lnTo>
                    <a:pt x="5748" y="1262"/>
                  </a:lnTo>
                  <a:lnTo>
                    <a:pt x="5748" y="1253"/>
                  </a:lnTo>
                  <a:lnTo>
                    <a:pt x="5749" y="1244"/>
                  </a:lnTo>
                  <a:lnTo>
                    <a:pt x="5749" y="1244"/>
                  </a:lnTo>
                  <a:lnTo>
                    <a:pt x="5750" y="1236"/>
                  </a:lnTo>
                  <a:lnTo>
                    <a:pt x="5751" y="1230"/>
                  </a:lnTo>
                  <a:lnTo>
                    <a:pt x="5752" y="1225"/>
                  </a:lnTo>
                  <a:lnTo>
                    <a:pt x="5753" y="1222"/>
                  </a:lnTo>
                  <a:lnTo>
                    <a:pt x="5753" y="1221"/>
                  </a:lnTo>
                  <a:lnTo>
                    <a:pt x="5754" y="1222"/>
                  </a:lnTo>
                  <a:lnTo>
                    <a:pt x="5755" y="1225"/>
                  </a:lnTo>
                  <a:lnTo>
                    <a:pt x="5756" y="1229"/>
                  </a:lnTo>
                  <a:lnTo>
                    <a:pt x="5757" y="1235"/>
                  </a:lnTo>
                  <a:lnTo>
                    <a:pt x="5758" y="1244"/>
                  </a:lnTo>
                  <a:lnTo>
                    <a:pt x="5758" y="1253"/>
                  </a:lnTo>
                  <a:lnTo>
                    <a:pt x="5759" y="1265"/>
                  </a:lnTo>
                  <a:lnTo>
                    <a:pt x="5760" y="1278"/>
                  </a:lnTo>
                  <a:lnTo>
                    <a:pt x="5761" y="1293"/>
                  </a:lnTo>
                  <a:lnTo>
                    <a:pt x="5761" y="1293"/>
                  </a:lnTo>
                  <a:lnTo>
                    <a:pt x="5762" y="1306"/>
                  </a:lnTo>
                  <a:lnTo>
                    <a:pt x="5762" y="1319"/>
                  </a:lnTo>
                  <a:lnTo>
                    <a:pt x="5763" y="1333"/>
                  </a:lnTo>
                  <a:lnTo>
                    <a:pt x="5763" y="1333"/>
                  </a:lnTo>
                  <a:lnTo>
                    <a:pt x="5764" y="1348"/>
                  </a:lnTo>
                  <a:lnTo>
                    <a:pt x="5765" y="1362"/>
                  </a:lnTo>
                  <a:lnTo>
                    <a:pt x="5766" y="1375"/>
                  </a:lnTo>
                  <a:lnTo>
                    <a:pt x="5767" y="1387"/>
                  </a:lnTo>
                  <a:lnTo>
                    <a:pt x="5767" y="1398"/>
                  </a:lnTo>
                  <a:lnTo>
                    <a:pt x="5768" y="1408"/>
                  </a:lnTo>
                  <a:lnTo>
                    <a:pt x="5769" y="1418"/>
                  </a:lnTo>
                  <a:lnTo>
                    <a:pt x="5770" y="1426"/>
                  </a:lnTo>
                  <a:lnTo>
                    <a:pt x="5771" y="1433"/>
                  </a:lnTo>
                  <a:lnTo>
                    <a:pt x="5772" y="1439"/>
                  </a:lnTo>
                  <a:lnTo>
                    <a:pt x="5773" y="1445"/>
                  </a:lnTo>
                  <a:lnTo>
                    <a:pt x="5773" y="1449"/>
                  </a:lnTo>
                  <a:lnTo>
                    <a:pt x="5774" y="1453"/>
                  </a:lnTo>
                  <a:lnTo>
                    <a:pt x="5775" y="1456"/>
                  </a:lnTo>
                  <a:lnTo>
                    <a:pt x="5776" y="1458"/>
                  </a:lnTo>
                  <a:lnTo>
                    <a:pt x="5777" y="1459"/>
                  </a:lnTo>
                  <a:lnTo>
                    <a:pt x="5778" y="1459"/>
                  </a:lnTo>
                  <a:lnTo>
                    <a:pt x="5779" y="1459"/>
                  </a:lnTo>
                  <a:lnTo>
                    <a:pt x="5779" y="1457"/>
                  </a:lnTo>
                  <a:lnTo>
                    <a:pt x="5780" y="1455"/>
                  </a:lnTo>
                  <a:lnTo>
                    <a:pt x="5781" y="1452"/>
                  </a:lnTo>
                  <a:lnTo>
                    <a:pt x="5782" y="1448"/>
                  </a:lnTo>
                  <a:lnTo>
                    <a:pt x="5783" y="1443"/>
                  </a:lnTo>
                  <a:lnTo>
                    <a:pt x="5784" y="1437"/>
                  </a:lnTo>
                  <a:lnTo>
                    <a:pt x="5785" y="1431"/>
                  </a:lnTo>
                  <a:lnTo>
                    <a:pt x="5785" y="1423"/>
                  </a:lnTo>
                  <a:lnTo>
                    <a:pt x="5786" y="1415"/>
                  </a:lnTo>
                  <a:lnTo>
                    <a:pt x="5787" y="1405"/>
                  </a:lnTo>
                  <a:lnTo>
                    <a:pt x="5788" y="1395"/>
                  </a:lnTo>
                  <a:lnTo>
                    <a:pt x="5788" y="1395"/>
                  </a:lnTo>
                  <a:lnTo>
                    <a:pt x="5789" y="1386"/>
                  </a:lnTo>
                  <a:lnTo>
                    <a:pt x="5789" y="1377"/>
                  </a:lnTo>
                  <a:lnTo>
                    <a:pt x="5790" y="1367"/>
                  </a:lnTo>
                  <a:lnTo>
                    <a:pt x="5790" y="1367"/>
                  </a:lnTo>
                  <a:lnTo>
                    <a:pt x="5791" y="1358"/>
                  </a:lnTo>
                  <a:lnTo>
                    <a:pt x="5792" y="1349"/>
                  </a:lnTo>
                  <a:lnTo>
                    <a:pt x="5793" y="1342"/>
                  </a:lnTo>
                  <a:lnTo>
                    <a:pt x="5793" y="1336"/>
                  </a:lnTo>
                  <a:lnTo>
                    <a:pt x="5794" y="1330"/>
                  </a:lnTo>
                  <a:lnTo>
                    <a:pt x="5795" y="1326"/>
                  </a:lnTo>
                  <a:lnTo>
                    <a:pt x="5795" y="1326"/>
                  </a:lnTo>
                  <a:lnTo>
                    <a:pt x="5796" y="1323"/>
                  </a:lnTo>
                  <a:lnTo>
                    <a:pt x="5796" y="1321"/>
                  </a:lnTo>
                  <a:lnTo>
                    <a:pt x="5797" y="1320"/>
                  </a:lnTo>
                  <a:lnTo>
                    <a:pt x="5798" y="1320"/>
                  </a:lnTo>
                  <a:lnTo>
                    <a:pt x="5799" y="1322"/>
                  </a:lnTo>
                  <a:lnTo>
                    <a:pt x="5800" y="1324"/>
                  </a:lnTo>
                  <a:lnTo>
                    <a:pt x="5800" y="1324"/>
                  </a:lnTo>
                  <a:lnTo>
                    <a:pt x="5800" y="1327"/>
                  </a:lnTo>
                  <a:lnTo>
                    <a:pt x="5801" y="1330"/>
                  </a:lnTo>
                  <a:lnTo>
                    <a:pt x="5801" y="1330"/>
                  </a:lnTo>
                  <a:lnTo>
                    <a:pt x="5802" y="1333"/>
                  </a:lnTo>
                  <a:lnTo>
                    <a:pt x="5802" y="1336"/>
                  </a:lnTo>
                  <a:lnTo>
                    <a:pt x="5803" y="1339"/>
                  </a:lnTo>
                  <a:lnTo>
                    <a:pt x="5803" y="1339"/>
                  </a:lnTo>
                  <a:lnTo>
                    <a:pt x="5804" y="1342"/>
                  </a:lnTo>
                  <a:lnTo>
                    <a:pt x="5805" y="1345"/>
                  </a:lnTo>
                  <a:lnTo>
                    <a:pt x="5806" y="1347"/>
                  </a:lnTo>
                  <a:lnTo>
                    <a:pt x="5807" y="1348"/>
                  </a:lnTo>
                  <a:lnTo>
                    <a:pt x="5808" y="1349"/>
                  </a:lnTo>
                  <a:lnTo>
                    <a:pt x="5808" y="1349"/>
                  </a:lnTo>
                  <a:lnTo>
                    <a:pt x="5809" y="1348"/>
                  </a:lnTo>
                  <a:lnTo>
                    <a:pt x="5810" y="1347"/>
                  </a:lnTo>
                  <a:lnTo>
                    <a:pt x="5811" y="1346"/>
                  </a:lnTo>
                  <a:lnTo>
                    <a:pt x="5812" y="1344"/>
                  </a:lnTo>
                  <a:lnTo>
                    <a:pt x="5812" y="1344"/>
                  </a:lnTo>
                  <a:lnTo>
                    <a:pt x="5813" y="1341"/>
                  </a:lnTo>
                  <a:lnTo>
                    <a:pt x="5814" y="1338"/>
                  </a:lnTo>
                  <a:lnTo>
                    <a:pt x="5814" y="1334"/>
                  </a:lnTo>
                  <a:lnTo>
                    <a:pt x="5815" y="1330"/>
                  </a:lnTo>
                  <a:lnTo>
                    <a:pt x="5816" y="1325"/>
                  </a:lnTo>
                  <a:lnTo>
                    <a:pt x="5817" y="1320"/>
                  </a:lnTo>
                  <a:lnTo>
                    <a:pt x="5818" y="1315"/>
                  </a:lnTo>
                  <a:lnTo>
                    <a:pt x="5819" y="1309"/>
                  </a:lnTo>
                  <a:lnTo>
                    <a:pt x="5820" y="1303"/>
                  </a:lnTo>
                  <a:lnTo>
                    <a:pt x="5821" y="1296"/>
                  </a:lnTo>
                  <a:lnTo>
                    <a:pt x="5821" y="1296"/>
                  </a:lnTo>
                  <a:lnTo>
                    <a:pt x="5821" y="1289"/>
                  </a:lnTo>
                  <a:lnTo>
                    <a:pt x="5822" y="1282"/>
                  </a:lnTo>
                  <a:lnTo>
                    <a:pt x="5823" y="1274"/>
                  </a:lnTo>
                  <a:lnTo>
                    <a:pt x="5824" y="1266"/>
                  </a:lnTo>
                  <a:lnTo>
                    <a:pt x="5825" y="1258"/>
                  </a:lnTo>
                  <a:lnTo>
                    <a:pt x="5826" y="1249"/>
                  </a:lnTo>
                  <a:lnTo>
                    <a:pt x="5827" y="1240"/>
                  </a:lnTo>
                  <a:lnTo>
                    <a:pt x="5827" y="1231"/>
                  </a:lnTo>
                  <a:lnTo>
                    <a:pt x="5828" y="1221"/>
                  </a:lnTo>
                  <a:lnTo>
                    <a:pt x="5829" y="1211"/>
                  </a:lnTo>
                  <a:lnTo>
                    <a:pt x="5829" y="1211"/>
                  </a:lnTo>
                  <a:lnTo>
                    <a:pt x="5830" y="1200"/>
                  </a:lnTo>
                  <a:lnTo>
                    <a:pt x="5831" y="1190"/>
                  </a:lnTo>
                  <a:lnTo>
                    <a:pt x="5832" y="1179"/>
                  </a:lnTo>
                  <a:lnTo>
                    <a:pt x="5833" y="1168"/>
                  </a:lnTo>
                  <a:lnTo>
                    <a:pt x="5834" y="1156"/>
                  </a:lnTo>
                  <a:lnTo>
                    <a:pt x="5834" y="1145"/>
                  </a:lnTo>
                  <a:lnTo>
                    <a:pt x="5835" y="1133"/>
                  </a:lnTo>
                  <a:lnTo>
                    <a:pt x="5836" y="1121"/>
                  </a:lnTo>
                  <a:lnTo>
                    <a:pt x="5837" y="1108"/>
                  </a:lnTo>
                  <a:lnTo>
                    <a:pt x="5838" y="1096"/>
                  </a:lnTo>
                  <a:lnTo>
                    <a:pt x="5838" y="1096"/>
                  </a:lnTo>
                  <a:lnTo>
                    <a:pt x="5839" y="1083"/>
                  </a:lnTo>
                  <a:lnTo>
                    <a:pt x="5840" y="1070"/>
                  </a:lnTo>
                  <a:lnTo>
                    <a:pt x="5840" y="1056"/>
                  </a:lnTo>
                  <a:lnTo>
                    <a:pt x="5841" y="1043"/>
                  </a:lnTo>
                  <a:lnTo>
                    <a:pt x="5842" y="1029"/>
                  </a:lnTo>
                  <a:lnTo>
                    <a:pt x="5843" y="1015"/>
                  </a:lnTo>
                  <a:lnTo>
                    <a:pt x="5844" y="1001"/>
                  </a:lnTo>
                  <a:lnTo>
                    <a:pt x="5845" y="987"/>
                  </a:lnTo>
                  <a:lnTo>
                    <a:pt x="5846" y="973"/>
                  </a:lnTo>
                  <a:lnTo>
                    <a:pt x="5846" y="958"/>
                  </a:lnTo>
                  <a:lnTo>
                    <a:pt x="5846" y="958"/>
                  </a:lnTo>
                  <a:lnTo>
                    <a:pt x="5847" y="948"/>
                  </a:lnTo>
                  <a:lnTo>
                    <a:pt x="5848" y="939"/>
                  </a:lnTo>
                  <a:lnTo>
                    <a:pt x="5848" y="939"/>
                  </a:lnTo>
                  <a:lnTo>
                    <a:pt x="5848" y="923"/>
                  </a:lnTo>
                  <a:lnTo>
                    <a:pt x="5849" y="905"/>
                  </a:lnTo>
                  <a:lnTo>
                    <a:pt x="5850" y="884"/>
                  </a:lnTo>
                  <a:lnTo>
                    <a:pt x="5851" y="861"/>
                  </a:lnTo>
                  <a:lnTo>
                    <a:pt x="5852" y="835"/>
                  </a:lnTo>
                  <a:lnTo>
                    <a:pt x="5853" y="806"/>
                  </a:lnTo>
                  <a:lnTo>
                    <a:pt x="5853" y="806"/>
                  </a:lnTo>
                  <a:lnTo>
                    <a:pt x="5853" y="785"/>
                  </a:lnTo>
                  <a:lnTo>
                    <a:pt x="5854" y="764"/>
                  </a:lnTo>
                  <a:lnTo>
                    <a:pt x="5855" y="743"/>
                  </a:lnTo>
                  <a:lnTo>
                    <a:pt x="5855" y="743"/>
                  </a:lnTo>
                  <a:lnTo>
                    <a:pt x="5855" y="725"/>
                  </a:lnTo>
                  <a:lnTo>
                    <a:pt x="5855" y="725"/>
                  </a:lnTo>
                  <a:lnTo>
                    <a:pt x="5856" y="707"/>
                  </a:lnTo>
                  <a:lnTo>
                    <a:pt x="5856" y="690"/>
                  </a:lnTo>
                  <a:lnTo>
                    <a:pt x="5856" y="690"/>
                  </a:lnTo>
                  <a:lnTo>
                    <a:pt x="5857" y="672"/>
                  </a:lnTo>
                  <a:lnTo>
                    <a:pt x="5857" y="655"/>
                  </a:lnTo>
                  <a:lnTo>
                    <a:pt x="5857" y="655"/>
                  </a:lnTo>
                  <a:lnTo>
                    <a:pt x="5858" y="637"/>
                  </a:lnTo>
                  <a:lnTo>
                    <a:pt x="5858" y="619"/>
                  </a:lnTo>
                  <a:lnTo>
                    <a:pt x="5858" y="619"/>
                  </a:lnTo>
                  <a:lnTo>
                    <a:pt x="5859" y="602"/>
                  </a:lnTo>
                  <a:lnTo>
                    <a:pt x="5859" y="602"/>
                  </a:lnTo>
                  <a:lnTo>
                    <a:pt x="5859" y="571"/>
                  </a:lnTo>
                  <a:lnTo>
                    <a:pt x="5860" y="541"/>
                  </a:lnTo>
                  <a:lnTo>
                    <a:pt x="5861" y="510"/>
                  </a:lnTo>
                  <a:lnTo>
                    <a:pt x="5862" y="480"/>
                  </a:lnTo>
                  <a:lnTo>
                    <a:pt x="5863" y="449"/>
                  </a:lnTo>
                  <a:lnTo>
                    <a:pt x="5864" y="419"/>
                  </a:lnTo>
                  <a:lnTo>
                    <a:pt x="5865" y="388"/>
                  </a:lnTo>
                  <a:lnTo>
                    <a:pt x="5866" y="358"/>
                  </a:lnTo>
                  <a:lnTo>
                    <a:pt x="5866" y="327"/>
                  </a:lnTo>
                  <a:lnTo>
                    <a:pt x="5867" y="297"/>
                  </a:lnTo>
                  <a:lnTo>
                    <a:pt x="5868" y="266"/>
                  </a:lnTo>
                  <a:lnTo>
                    <a:pt x="5868" y="266"/>
                  </a:lnTo>
                  <a:lnTo>
                    <a:pt x="5869" y="242"/>
                  </a:lnTo>
                  <a:lnTo>
                    <a:pt x="5870" y="219"/>
                  </a:lnTo>
                  <a:lnTo>
                    <a:pt x="5870" y="219"/>
                  </a:lnTo>
                  <a:lnTo>
                    <a:pt x="5870" y="199"/>
                  </a:lnTo>
                  <a:lnTo>
                    <a:pt x="5870" y="199"/>
                  </a:lnTo>
                  <a:lnTo>
                    <a:pt x="5871" y="180"/>
                  </a:lnTo>
                  <a:lnTo>
                    <a:pt x="5871" y="180"/>
                  </a:lnTo>
                  <a:lnTo>
                    <a:pt x="5871" y="161"/>
                  </a:lnTo>
                  <a:lnTo>
                    <a:pt x="5871" y="161"/>
                  </a:lnTo>
                  <a:lnTo>
                    <a:pt x="5872" y="142"/>
                  </a:lnTo>
                  <a:lnTo>
                    <a:pt x="5872" y="142"/>
                  </a:lnTo>
                  <a:lnTo>
                    <a:pt x="5872" y="117"/>
                  </a:lnTo>
                  <a:lnTo>
                    <a:pt x="5873" y="91"/>
                  </a:lnTo>
                  <a:lnTo>
                    <a:pt x="5873" y="91"/>
                  </a:lnTo>
                  <a:lnTo>
                    <a:pt x="5874" y="64"/>
                  </a:lnTo>
                  <a:lnTo>
                    <a:pt x="5875" y="41"/>
                  </a:lnTo>
                  <a:lnTo>
                    <a:pt x="5876" y="23"/>
                  </a:lnTo>
                  <a:lnTo>
                    <a:pt x="5877" y="10"/>
                  </a:lnTo>
                  <a:lnTo>
                    <a:pt x="5877" y="3"/>
                  </a:lnTo>
                  <a:lnTo>
                    <a:pt x="5878" y="0"/>
                  </a:lnTo>
                  <a:lnTo>
                    <a:pt x="5878" y="0"/>
                  </a:lnTo>
                  <a:lnTo>
                    <a:pt x="5879" y="0"/>
                  </a:lnTo>
                  <a:lnTo>
                    <a:pt x="5879" y="0"/>
                  </a:lnTo>
                  <a:lnTo>
                    <a:pt x="5880" y="0"/>
                  </a:lnTo>
                  <a:lnTo>
                    <a:pt x="5880" y="0"/>
                  </a:lnTo>
                  <a:lnTo>
                    <a:pt x="5880" y="0"/>
                  </a:lnTo>
                  <a:lnTo>
                    <a:pt x="5880" y="0"/>
                  </a:lnTo>
                  <a:lnTo>
                    <a:pt x="5881" y="0"/>
                  </a:lnTo>
                  <a:lnTo>
                    <a:pt x="5881" y="0"/>
                  </a:lnTo>
                  <a:lnTo>
                    <a:pt x="5882" y="0"/>
                  </a:lnTo>
                  <a:lnTo>
                    <a:pt x="5882" y="0"/>
                  </a:lnTo>
                  <a:lnTo>
                    <a:pt x="5882" y="0"/>
                  </a:lnTo>
                  <a:lnTo>
                    <a:pt x="5882" y="0"/>
                  </a:lnTo>
                  <a:lnTo>
                    <a:pt x="5883" y="0"/>
                  </a:lnTo>
                  <a:lnTo>
                    <a:pt x="5883" y="0"/>
                  </a:lnTo>
                  <a:lnTo>
                    <a:pt x="5883" y="0"/>
                  </a:lnTo>
                  <a:lnTo>
                    <a:pt x="5883" y="0"/>
                  </a:lnTo>
                  <a:lnTo>
                    <a:pt x="5883" y="0"/>
                  </a:lnTo>
                  <a:lnTo>
                    <a:pt x="5883" y="0"/>
                  </a:lnTo>
                  <a:lnTo>
                    <a:pt x="5884" y="0"/>
                  </a:lnTo>
                  <a:lnTo>
                    <a:pt x="5884" y="0"/>
                  </a:lnTo>
                  <a:lnTo>
                    <a:pt x="5885" y="0"/>
                  </a:lnTo>
                  <a:lnTo>
                    <a:pt x="5885" y="0"/>
                  </a:lnTo>
                  <a:lnTo>
                    <a:pt x="5885" y="0"/>
                  </a:lnTo>
                  <a:lnTo>
                    <a:pt x="5885" y="0"/>
                  </a:lnTo>
                  <a:lnTo>
                    <a:pt x="5886" y="0"/>
                  </a:lnTo>
                  <a:lnTo>
                    <a:pt x="5886" y="0"/>
                  </a:lnTo>
                  <a:lnTo>
                    <a:pt x="5887" y="0"/>
                  </a:lnTo>
                  <a:lnTo>
                    <a:pt x="5887" y="0"/>
                  </a:lnTo>
                  <a:lnTo>
                    <a:pt x="5888" y="3"/>
                  </a:lnTo>
                  <a:lnTo>
                    <a:pt x="5888" y="10"/>
                  </a:lnTo>
                  <a:lnTo>
                    <a:pt x="5889" y="23"/>
                  </a:lnTo>
                  <a:lnTo>
                    <a:pt x="5890" y="41"/>
                  </a:lnTo>
                  <a:lnTo>
                    <a:pt x="5891" y="63"/>
                  </a:lnTo>
                  <a:lnTo>
                    <a:pt x="5892" y="91"/>
                  </a:lnTo>
                  <a:lnTo>
                    <a:pt x="5892" y="91"/>
                  </a:lnTo>
                  <a:lnTo>
                    <a:pt x="5893" y="115"/>
                  </a:lnTo>
                  <a:lnTo>
                    <a:pt x="5893" y="138"/>
                  </a:lnTo>
                  <a:lnTo>
                    <a:pt x="5893" y="138"/>
                  </a:lnTo>
                  <a:lnTo>
                    <a:pt x="5894" y="169"/>
                  </a:lnTo>
                  <a:lnTo>
                    <a:pt x="5895" y="200"/>
                  </a:lnTo>
                  <a:lnTo>
                    <a:pt x="5896" y="231"/>
                  </a:lnTo>
                  <a:lnTo>
                    <a:pt x="5897" y="262"/>
                  </a:lnTo>
                  <a:lnTo>
                    <a:pt x="5898" y="293"/>
                  </a:lnTo>
                  <a:lnTo>
                    <a:pt x="5899" y="323"/>
                  </a:lnTo>
                  <a:lnTo>
                    <a:pt x="5899" y="354"/>
                  </a:lnTo>
                  <a:lnTo>
                    <a:pt x="5900" y="385"/>
                  </a:lnTo>
                  <a:lnTo>
                    <a:pt x="5901" y="416"/>
                  </a:lnTo>
                  <a:lnTo>
                    <a:pt x="5902" y="447"/>
                  </a:lnTo>
                  <a:lnTo>
                    <a:pt x="5903" y="478"/>
                  </a:lnTo>
                  <a:lnTo>
                    <a:pt x="5904" y="508"/>
                  </a:lnTo>
                  <a:lnTo>
                    <a:pt x="5905" y="539"/>
                  </a:lnTo>
                  <a:lnTo>
                    <a:pt x="5906" y="570"/>
                  </a:lnTo>
                  <a:lnTo>
                    <a:pt x="5906" y="601"/>
                  </a:lnTo>
                  <a:lnTo>
                    <a:pt x="5906" y="601"/>
                  </a:lnTo>
                  <a:lnTo>
                    <a:pt x="5907" y="619"/>
                  </a:lnTo>
                  <a:lnTo>
                    <a:pt x="5907" y="619"/>
                  </a:lnTo>
                  <a:lnTo>
                    <a:pt x="5907" y="636"/>
                  </a:lnTo>
                  <a:lnTo>
                    <a:pt x="5908" y="654"/>
                  </a:lnTo>
                  <a:lnTo>
                    <a:pt x="5908" y="654"/>
                  </a:lnTo>
                  <a:lnTo>
                    <a:pt x="5908" y="671"/>
                  </a:lnTo>
                  <a:lnTo>
                    <a:pt x="5909" y="689"/>
                  </a:lnTo>
                  <a:lnTo>
                    <a:pt x="5909" y="689"/>
                  </a:lnTo>
                  <a:lnTo>
                    <a:pt x="5909" y="707"/>
                  </a:lnTo>
                  <a:lnTo>
                    <a:pt x="5910" y="724"/>
                  </a:lnTo>
                  <a:lnTo>
                    <a:pt x="5910" y="724"/>
                  </a:lnTo>
                  <a:lnTo>
                    <a:pt x="5910" y="742"/>
                  </a:lnTo>
                  <a:lnTo>
                    <a:pt x="5910" y="742"/>
                  </a:lnTo>
                  <a:lnTo>
                    <a:pt x="5911" y="763"/>
                  </a:lnTo>
                  <a:lnTo>
                    <a:pt x="5912" y="784"/>
                  </a:lnTo>
                  <a:lnTo>
                    <a:pt x="5912" y="806"/>
                  </a:lnTo>
                  <a:lnTo>
                    <a:pt x="5912" y="806"/>
                  </a:lnTo>
                  <a:lnTo>
                    <a:pt x="5913" y="832"/>
                  </a:lnTo>
                  <a:lnTo>
                    <a:pt x="5914" y="856"/>
                  </a:lnTo>
                  <a:lnTo>
                    <a:pt x="5915" y="879"/>
                  </a:lnTo>
                  <a:lnTo>
                    <a:pt x="5915" y="899"/>
                  </a:lnTo>
                  <a:lnTo>
                    <a:pt x="5916" y="918"/>
                  </a:lnTo>
                  <a:lnTo>
                    <a:pt x="5916" y="918"/>
                  </a:lnTo>
                  <a:lnTo>
                    <a:pt x="5917" y="931"/>
                  </a:lnTo>
                  <a:lnTo>
                    <a:pt x="5917" y="944"/>
                  </a:lnTo>
                  <a:lnTo>
                    <a:pt x="5917" y="944"/>
                  </a:lnTo>
                  <a:lnTo>
                    <a:pt x="5918" y="963"/>
                  </a:lnTo>
                  <a:lnTo>
                    <a:pt x="5919" y="983"/>
                  </a:lnTo>
                  <a:lnTo>
                    <a:pt x="5920" y="1002"/>
                  </a:lnTo>
                  <a:lnTo>
                    <a:pt x="5921" y="1021"/>
                  </a:lnTo>
                  <a:lnTo>
                    <a:pt x="5922" y="1040"/>
                  </a:lnTo>
                  <a:lnTo>
                    <a:pt x="5923" y="1058"/>
                  </a:lnTo>
                  <a:lnTo>
                    <a:pt x="5923" y="1077"/>
                  </a:lnTo>
                  <a:lnTo>
                    <a:pt x="5924" y="1095"/>
                  </a:lnTo>
                  <a:lnTo>
                    <a:pt x="5925" y="1113"/>
                  </a:lnTo>
                  <a:lnTo>
                    <a:pt x="5926" y="1131"/>
                  </a:lnTo>
                  <a:lnTo>
                    <a:pt x="5926" y="1131"/>
                  </a:lnTo>
                  <a:lnTo>
                    <a:pt x="5927" y="1148"/>
                  </a:lnTo>
                  <a:lnTo>
                    <a:pt x="5928" y="1166"/>
                  </a:lnTo>
                  <a:lnTo>
                    <a:pt x="5929" y="1183"/>
                  </a:lnTo>
                  <a:lnTo>
                    <a:pt x="5929" y="1199"/>
                  </a:lnTo>
                  <a:lnTo>
                    <a:pt x="5930" y="1216"/>
                  </a:lnTo>
                  <a:lnTo>
                    <a:pt x="5931" y="1232"/>
                  </a:lnTo>
                  <a:lnTo>
                    <a:pt x="5932" y="1248"/>
                  </a:lnTo>
                  <a:lnTo>
                    <a:pt x="5933" y="1264"/>
                  </a:lnTo>
                  <a:lnTo>
                    <a:pt x="5934" y="1280"/>
                  </a:lnTo>
                  <a:lnTo>
                    <a:pt x="5935" y="1295"/>
                  </a:lnTo>
                  <a:lnTo>
                    <a:pt x="5935" y="1295"/>
                  </a:lnTo>
                  <a:lnTo>
                    <a:pt x="5935" y="1310"/>
                  </a:lnTo>
                  <a:lnTo>
                    <a:pt x="5936" y="1324"/>
                  </a:lnTo>
                  <a:lnTo>
                    <a:pt x="5937" y="1339"/>
                  </a:lnTo>
                  <a:lnTo>
                    <a:pt x="5938" y="1353"/>
                  </a:lnTo>
                  <a:lnTo>
                    <a:pt x="5939" y="1366"/>
                  </a:lnTo>
                  <a:lnTo>
                    <a:pt x="5940" y="1379"/>
                  </a:lnTo>
                  <a:lnTo>
                    <a:pt x="5941" y="1392"/>
                  </a:lnTo>
                  <a:lnTo>
                    <a:pt x="5942" y="1405"/>
                  </a:lnTo>
                  <a:lnTo>
                    <a:pt x="5942" y="1417"/>
                  </a:lnTo>
                  <a:lnTo>
                    <a:pt x="5943" y="1429"/>
                  </a:lnTo>
                  <a:lnTo>
                    <a:pt x="5943" y="1429"/>
                  </a:lnTo>
                  <a:lnTo>
                    <a:pt x="5944" y="1441"/>
                  </a:lnTo>
                  <a:lnTo>
                    <a:pt x="5945" y="1452"/>
                  </a:lnTo>
                  <a:lnTo>
                    <a:pt x="5946" y="1463"/>
                  </a:lnTo>
                  <a:lnTo>
                    <a:pt x="5947" y="1473"/>
                  </a:lnTo>
                  <a:lnTo>
                    <a:pt x="5948" y="1483"/>
                  </a:lnTo>
                  <a:lnTo>
                    <a:pt x="5948" y="1492"/>
                  </a:lnTo>
                  <a:lnTo>
                    <a:pt x="5949" y="1501"/>
                  </a:lnTo>
                  <a:lnTo>
                    <a:pt x="5950" y="1510"/>
                  </a:lnTo>
                  <a:lnTo>
                    <a:pt x="5951" y="1518"/>
                  </a:lnTo>
                  <a:lnTo>
                    <a:pt x="5952" y="1525"/>
                  </a:lnTo>
                  <a:lnTo>
                    <a:pt x="5952" y="1525"/>
                  </a:lnTo>
                  <a:lnTo>
                    <a:pt x="5953" y="1533"/>
                  </a:lnTo>
                  <a:lnTo>
                    <a:pt x="5954" y="1539"/>
                  </a:lnTo>
                  <a:lnTo>
                    <a:pt x="5955" y="1544"/>
                  </a:lnTo>
                  <a:lnTo>
                    <a:pt x="5955" y="1549"/>
                  </a:lnTo>
                  <a:lnTo>
                    <a:pt x="5956" y="1553"/>
                  </a:lnTo>
                  <a:lnTo>
                    <a:pt x="5957" y="1557"/>
                  </a:lnTo>
                  <a:lnTo>
                    <a:pt x="5958" y="1559"/>
                  </a:lnTo>
                  <a:lnTo>
                    <a:pt x="5959" y="1561"/>
                  </a:lnTo>
                  <a:lnTo>
                    <a:pt x="5960" y="1562"/>
                  </a:lnTo>
                  <a:lnTo>
                    <a:pt x="5961" y="1563"/>
                  </a:lnTo>
                  <a:lnTo>
                    <a:pt x="5961" y="1563"/>
                  </a:lnTo>
                  <a:lnTo>
                    <a:pt x="5961" y="1563"/>
                  </a:lnTo>
                  <a:lnTo>
                    <a:pt x="5962" y="1563"/>
                  </a:lnTo>
                  <a:lnTo>
                    <a:pt x="5962" y="1563"/>
                  </a:lnTo>
                  <a:lnTo>
                    <a:pt x="5963" y="1563"/>
                  </a:lnTo>
                  <a:lnTo>
                    <a:pt x="5963" y="1563"/>
                  </a:lnTo>
                  <a:lnTo>
                    <a:pt x="5964" y="1563"/>
                  </a:lnTo>
                  <a:lnTo>
                    <a:pt x="5965" y="1563"/>
                  </a:lnTo>
                  <a:lnTo>
                    <a:pt x="5966" y="1563"/>
                  </a:lnTo>
                  <a:lnTo>
                    <a:pt x="5967" y="1563"/>
                  </a:lnTo>
                  <a:lnTo>
                    <a:pt x="5967" y="1563"/>
                  </a:lnTo>
                  <a:lnTo>
                    <a:pt x="5968" y="1563"/>
                  </a:lnTo>
                  <a:lnTo>
                    <a:pt x="5968" y="1563"/>
                  </a:lnTo>
                  <a:lnTo>
                    <a:pt x="5969" y="1563"/>
                  </a:lnTo>
                  <a:lnTo>
                    <a:pt x="5970" y="1563"/>
                  </a:lnTo>
                  <a:lnTo>
                    <a:pt x="5971" y="1563"/>
                  </a:lnTo>
                  <a:lnTo>
                    <a:pt x="5972" y="1563"/>
                  </a:lnTo>
                  <a:lnTo>
                    <a:pt x="5972" y="1563"/>
                  </a:lnTo>
                  <a:lnTo>
                    <a:pt x="5972" y="1563"/>
                  </a:lnTo>
                  <a:lnTo>
                    <a:pt x="5973" y="1563"/>
                  </a:lnTo>
                  <a:lnTo>
                    <a:pt x="5973" y="1563"/>
                  </a:lnTo>
                  <a:lnTo>
                    <a:pt x="5973" y="1563"/>
                  </a:lnTo>
                  <a:lnTo>
                    <a:pt x="5973" y="1563"/>
                  </a:lnTo>
                  <a:lnTo>
                    <a:pt x="5974" y="1563"/>
                  </a:lnTo>
                  <a:lnTo>
                    <a:pt x="5974" y="1563"/>
                  </a:lnTo>
                  <a:lnTo>
                    <a:pt x="5975" y="1563"/>
                  </a:lnTo>
                  <a:lnTo>
                    <a:pt x="5975" y="1563"/>
                  </a:lnTo>
                  <a:lnTo>
                    <a:pt x="5975" y="1563"/>
                  </a:lnTo>
                  <a:lnTo>
                    <a:pt x="5975" y="1563"/>
                  </a:lnTo>
                  <a:lnTo>
                    <a:pt x="5976" y="1563"/>
                  </a:lnTo>
                  <a:lnTo>
                    <a:pt x="5976" y="1563"/>
                  </a:lnTo>
                  <a:lnTo>
                    <a:pt x="5977" y="1563"/>
                  </a:lnTo>
                  <a:lnTo>
                    <a:pt x="5978" y="1563"/>
                  </a:lnTo>
                  <a:lnTo>
                    <a:pt x="5978" y="1563"/>
                  </a:lnTo>
                  <a:lnTo>
                    <a:pt x="5978" y="1563"/>
                  </a:lnTo>
                  <a:lnTo>
                    <a:pt x="5979" y="1563"/>
                  </a:lnTo>
                  <a:lnTo>
                    <a:pt x="5980" y="1563"/>
                  </a:lnTo>
                  <a:lnTo>
                    <a:pt x="5981" y="1563"/>
                  </a:lnTo>
                  <a:lnTo>
                    <a:pt x="5981" y="1563"/>
                  </a:lnTo>
                  <a:lnTo>
                    <a:pt x="5982" y="1563"/>
                  </a:lnTo>
                  <a:lnTo>
                    <a:pt x="5983" y="1563"/>
                  </a:lnTo>
                  <a:lnTo>
                    <a:pt x="5984" y="1563"/>
                  </a:lnTo>
                  <a:lnTo>
                    <a:pt x="5985" y="1563"/>
                  </a:lnTo>
                  <a:lnTo>
                    <a:pt x="5985" y="1563"/>
                  </a:lnTo>
                  <a:lnTo>
                    <a:pt x="5985" y="1563"/>
                  </a:lnTo>
                  <a:lnTo>
                    <a:pt x="5986" y="1563"/>
                  </a:lnTo>
                  <a:lnTo>
                    <a:pt x="5986" y="1563"/>
                  </a:lnTo>
                  <a:lnTo>
                    <a:pt x="5987" y="1563"/>
                  </a:lnTo>
                  <a:lnTo>
                    <a:pt x="5988" y="1563"/>
                  </a:lnTo>
                  <a:lnTo>
                    <a:pt x="5989" y="1563"/>
                  </a:lnTo>
                  <a:lnTo>
                    <a:pt x="5989" y="1563"/>
                  </a:lnTo>
                  <a:lnTo>
                    <a:pt x="5990" y="1563"/>
                  </a:lnTo>
                  <a:lnTo>
                    <a:pt x="5991" y="1563"/>
                  </a:lnTo>
                  <a:lnTo>
                    <a:pt x="5992" y="1563"/>
                  </a:lnTo>
                  <a:lnTo>
                    <a:pt x="5993" y="1563"/>
                  </a:lnTo>
                  <a:lnTo>
                    <a:pt x="5994" y="1563"/>
                  </a:lnTo>
                  <a:lnTo>
                    <a:pt x="5995" y="1563"/>
                  </a:lnTo>
                  <a:lnTo>
                    <a:pt x="5996" y="1563"/>
                  </a:lnTo>
                  <a:lnTo>
                    <a:pt x="5996" y="1563"/>
                  </a:lnTo>
                  <a:lnTo>
                    <a:pt x="5997" y="1563"/>
                  </a:lnTo>
                  <a:lnTo>
                    <a:pt x="5998" y="1563"/>
                  </a:lnTo>
                  <a:lnTo>
                    <a:pt x="5999" y="1563"/>
                  </a:lnTo>
                  <a:lnTo>
                    <a:pt x="6000" y="1563"/>
                  </a:lnTo>
                  <a:lnTo>
                    <a:pt x="6001" y="1563"/>
                  </a:lnTo>
                  <a:lnTo>
                    <a:pt x="6002" y="1563"/>
                  </a:lnTo>
                  <a:lnTo>
                    <a:pt x="6003" y="1563"/>
                  </a:lnTo>
                  <a:lnTo>
                    <a:pt x="6003" y="1563"/>
                  </a:lnTo>
                  <a:lnTo>
                    <a:pt x="6004" y="1563"/>
                  </a:lnTo>
                  <a:lnTo>
                    <a:pt x="6005" y="1563"/>
                  </a:lnTo>
                  <a:lnTo>
                    <a:pt x="6006" y="1563"/>
                  </a:lnTo>
                  <a:lnTo>
                    <a:pt x="6007" y="1563"/>
                  </a:lnTo>
                  <a:lnTo>
                    <a:pt x="6008" y="1563"/>
                  </a:lnTo>
                  <a:lnTo>
                    <a:pt x="6009" y="1563"/>
                  </a:lnTo>
                  <a:lnTo>
                    <a:pt x="6010" y="1563"/>
                  </a:lnTo>
                  <a:lnTo>
                    <a:pt x="6011" y="1563"/>
                  </a:lnTo>
                  <a:lnTo>
                    <a:pt x="6011" y="1563"/>
                  </a:lnTo>
                  <a:lnTo>
                    <a:pt x="6012" y="1563"/>
                  </a:lnTo>
                  <a:lnTo>
                    <a:pt x="6013" y="1563"/>
                  </a:lnTo>
                  <a:lnTo>
                    <a:pt x="6014" y="1563"/>
                  </a:lnTo>
                  <a:lnTo>
                    <a:pt x="6015" y="1563"/>
                  </a:lnTo>
                  <a:lnTo>
                    <a:pt x="6016" y="1563"/>
                  </a:lnTo>
                  <a:lnTo>
                    <a:pt x="6017" y="1563"/>
                  </a:lnTo>
                  <a:lnTo>
                    <a:pt x="6018" y="1563"/>
                  </a:lnTo>
                  <a:lnTo>
                    <a:pt x="6018" y="1563"/>
                  </a:lnTo>
                  <a:lnTo>
                    <a:pt x="6019" y="1563"/>
                  </a:lnTo>
                  <a:lnTo>
                    <a:pt x="6020" y="1563"/>
                  </a:lnTo>
                  <a:lnTo>
                    <a:pt x="6021" y="1563"/>
                  </a:lnTo>
                  <a:lnTo>
                    <a:pt x="6022" y="1563"/>
                  </a:lnTo>
                  <a:lnTo>
                    <a:pt x="6023" y="1563"/>
                  </a:lnTo>
                  <a:lnTo>
                    <a:pt x="6024" y="1563"/>
                  </a:lnTo>
                  <a:lnTo>
                    <a:pt x="6025" y="1563"/>
                  </a:lnTo>
                  <a:lnTo>
                    <a:pt x="6025" y="1563"/>
                  </a:lnTo>
                  <a:lnTo>
                    <a:pt x="6026" y="1563"/>
                  </a:lnTo>
                  <a:lnTo>
                    <a:pt x="6027" y="1563"/>
                  </a:lnTo>
                  <a:lnTo>
                    <a:pt x="6028" y="1563"/>
                  </a:lnTo>
                  <a:lnTo>
                    <a:pt x="6029" y="1563"/>
                  </a:lnTo>
                  <a:lnTo>
                    <a:pt x="6030" y="1563"/>
                  </a:lnTo>
                  <a:lnTo>
                    <a:pt x="6031" y="1563"/>
                  </a:lnTo>
                  <a:lnTo>
                    <a:pt x="6032" y="1563"/>
                  </a:lnTo>
                  <a:lnTo>
                    <a:pt x="6032" y="1563"/>
                  </a:lnTo>
                  <a:lnTo>
                    <a:pt x="6033" y="1563"/>
                  </a:lnTo>
                  <a:lnTo>
                    <a:pt x="6034" y="1563"/>
                  </a:lnTo>
                  <a:lnTo>
                    <a:pt x="6035" y="1563"/>
                  </a:lnTo>
                  <a:lnTo>
                    <a:pt x="6036" y="1563"/>
                  </a:lnTo>
                  <a:lnTo>
                    <a:pt x="6037" y="1563"/>
                  </a:lnTo>
                  <a:lnTo>
                    <a:pt x="6038" y="1563"/>
                  </a:lnTo>
                  <a:lnTo>
                    <a:pt x="6039" y="1563"/>
                  </a:lnTo>
                  <a:lnTo>
                    <a:pt x="6040" y="1563"/>
                  </a:lnTo>
                  <a:lnTo>
                    <a:pt x="6040" y="1563"/>
                  </a:lnTo>
                  <a:lnTo>
                    <a:pt x="6041" y="1563"/>
                  </a:lnTo>
                  <a:lnTo>
                    <a:pt x="6042" y="1563"/>
                  </a:lnTo>
                  <a:lnTo>
                    <a:pt x="6043" y="1563"/>
                  </a:lnTo>
                  <a:lnTo>
                    <a:pt x="6044" y="1563"/>
                  </a:lnTo>
                  <a:lnTo>
                    <a:pt x="6045" y="1563"/>
                  </a:lnTo>
                  <a:lnTo>
                    <a:pt x="6046" y="1563"/>
                  </a:lnTo>
                  <a:lnTo>
                    <a:pt x="6047" y="1563"/>
                  </a:lnTo>
                  <a:lnTo>
                    <a:pt x="6047" y="1563"/>
                  </a:lnTo>
                  <a:lnTo>
                    <a:pt x="6048" y="1563"/>
                  </a:lnTo>
                  <a:lnTo>
                    <a:pt x="6049" y="1563"/>
                  </a:lnTo>
                  <a:lnTo>
                    <a:pt x="6050" y="1563"/>
                  </a:lnTo>
                  <a:lnTo>
                    <a:pt x="6050" y="1563"/>
                  </a:lnTo>
                  <a:lnTo>
                    <a:pt x="6051" y="1563"/>
                  </a:lnTo>
                  <a:lnTo>
                    <a:pt x="6052" y="1563"/>
                  </a:lnTo>
                  <a:lnTo>
                    <a:pt x="6053" y="1563"/>
                  </a:lnTo>
                  <a:lnTo>
                    <a:pt x="6054" y="1563"/>
                  </a:lnTo>
                  <a:lnTo>
                    <a:pt x="6054" y="1563"/>
                  </a:lnTo>
                  <a:lnTo>
                    <a:pt x="6055" y="1563"/>
                  </a:lnTo>
                  <a:lnTo>
                    <a:pt x="6056" y="1563"/>
                  </a:lnTo>
                  <a:lnTo>
                    <a:pt x="6057" y="1563"/>
                  </a:lnTo>
                  <a:lnTo>
                    <a:pt x="6058" y="1563"/>
                  </a:lnTo>
                  <a:lnTo>
                    <a:pt x="6059" y="1563"/>
                  </a:lnTo>
                  <a:lnTo>
                    <a:pt x="6060" y="1563"/>
                  </a:lnTo>
                  <a:lnTo>
                    <a:pt x="6061" y="1563"/>
                  </a:lnTo>
                  <a:lnTo>
                    <a:pt x="6062" y="1563"/>
                  </a:lnTo>
                  <a:lnTo>
                    <a:pt x="6062" y="1563"/>
                  </a:lnTo>
                  <a:lnTo>
                    <a:pt x="6063" y="1563"/>
                  </a:lnTo>
                  <a:lnTo>
                    <a:pt x="6064" y="1563"/>
                  </a:lnTo>
                  <a:lnTo>
                    <a:pt x="6065" y="1563"/>
                  </a:lnTo>
                  <a:lnTo>
                    <a:pt x="6066" y="1563"/>
                  </a:lnTo>
                  <a:lnTo>
                    <a:pt x="6067" y="1563"/>
                  </a:lnTo>
                  <a:lnTo>
                    <a:pt x="6068" y="1563"/>
                  </a:lnTo>
                  <a:lnTo>
                    <a:pt x="6069" y="1563"/>
                  </a:lnTo>
                  <a:lnTo>
                    <a:pt x="6069" y="1563"/>
                  </a:lnTo>
                  <a:lnTo>
                    <a:pt x="6070" y="1563"/>
                  </a:lnTo>
                  <a:lnTo>
                    <a:pt x="6071" y="1563"/>
                  </a:lnTo>
                  <a:lnTo>
                    <a:pt x="6072" y="1563"/>
                  </a:lnTo>
                  <a:lnTo>
                    <a:pt x="6073" y="1563"/>
                  </a:lnTo>
                  <a:lnTo>
                    <a:pt x="6074" y="1563"/>
                  </a:lnTo>
                  <a:lnTo>
                    <a:pt x="6075" y="1563"/>
                  </a:lnTo>
                  <a:lnTo>
                    <a:pt x="6076" y="1563"/>
                  </a:lnTo>
                  <a:lnTo>
                    <a:pt x="6076" y="1563"/>
                  </a:lnTo>
                  <a:lnTo>
                    <a:pt x="6077" y="1563"/>
                  </a:lnTo>
                  <a:lnTo>
                    <a:pt x="6078" y="1563"/>
                  </a:lnTo>
                  <a:lnTo>
                    <a:pt x="6079" y="1563"/>
                  </a:lnTo>
                  <a:lnTo>
                    <a:pt x="6080" y="1563"/>
                  </a:lnTo>
                  <a:lnTo>
                    <a:pt x="6081" y="1563"/>
                  </a:lnTo>
                  <a:lnTo>
                    <a:pt x="6082" y="1563"/>
                  </a:lnTo>
                  <a:lnTo>
                    <a:pt x="6083" y="1563"/>
                  </a:lnTo>
                  <a:lnTo>
                    <a:pt x="6083" y="1563"/>
                  </a:lnTo>
                  <a:lnTo>
                    <a:pt x="6084" y="1563"/>
                  </a:lnTo>
                  <a:lnTo>
                    <a:pt x="6085" y="1563"/>
                  </a:lnTo>
                  <a:lnTo>
                    <a:pt x="6086" y="1563"/>
                  </a:lnTo>
                  <a:lnTo>
                    <a:pt x="6087" y="1563"/>
                  </a:lnTo>
                  <a:lnTo>
                    <a:pt x="6088" y="1563"/>
                  </a:lnTo>
                  <a:lnTo>
                    <a:pt x="6089" y="1563"/>
                  </a:lnTo>
                  <a:lnTo>
                    <a:pt x="6090" y="1563"/>
                  </a:lnTo>
                  <a:lnTo>
                    <a:pt x="6091" y="1563"/>
                  </a:lnTo>
                  <a:lnTo>
                    <a:pt x="6091" y="1563"/>
                  </a:lnTo>
                  <a:lnTo>
                    <a:pt x="6092" y="1563"/>
                  </a:lnTo>
                  <a:lnTo>
                    <a:pt x="6093" y="1563"/>
                  </a:lnTo>
                  <a:lnTo>
                    <a:pt x="6094" y="1563"/>
                  </a:lnTo>
                  <a:lnTo>
                    <a:pt x="6095" y="1563"/>
                  </a:lnTo>
                  <a:lnTo>
                    <a:pt x="6096" y="1563"/>
                  </a:lnTo>
                  <a:lnTo>
                    <a:pt x="6097" y="1563"/>
                  </a:lnTo>
                  <a:lnTo>
                    <a:pt x="6098" y="1563"/>
                  </a:lnTo>
                  <a:lnTo>
                    <a:pt x="6098" y="1563"/>
                  </a:lnTo>
                  <a:lnTo>
                    <a:pt x="6099" y="1563"/>
                  </a:lnTo>
                  <a:lnTo>
                    <a:pt x="6100" y="1563"/>
                  </a:lnTo>
                  <a:lnTo>
                    <a:pt x="6101" y="1563"/>
                  </a:lnTo>
                  <a:lnTo>
                    <a:pt x="6102" y="1563"/>
                  </a:lnTo>
                  <a:lnTo>
                    <a:pt x="6103" y="1563"/>
                  </a:lnTo>
                  <a:lnTo>
                    <a:pt x="6104" y="1563"/>
                  </a:lnTo>
                  <a:lnTo>
                    <a:pt x="6105" y="1563"/>
                  </a:lnTo>
                  <a:lnTo>
                    <a:pt x="6105" y="1563"/>
                  </a:lnTo>
                  <a:lnTo>
                    <a:pt x="6106" y="1563"/>
                  </a:lnTo>
                  <a:lnTo>
                    <a:pt x="6107" y="1563"/>
                  </a:lnTo>
                  <a:lnTo>
                    <a:pt x="6108" y="1563"/>
                  </a:lnTo>
                  <a:lnTo>
                    <a:pt x="6109" y="1563"/>
                  </a:lnTo>
                  <a:lnTo>
                    <a:pt x="6110" y="1563"/>
                  </a:lnTo>
                  <a:lnTo>
                    <a:pt x="6111" y="1563"/>
                  </a:lnTo>
                  <a:lnTo>
                    <a:pt x="6112" y="1563"/>
                  </a:lnTo>
                  <a:lnTo>
                    <a:pt x="6112" y="1563"/>
                  </a:lnTo>
                  <a:lnTo>
                    <a:pt x="6113" y="1563"/>
                  </a:lnTo>
                  <a:lnTo>
                    <a:pt x="6114" y="1563"/>
                  </a:lnTo>
                  <a:lnTo>
                    <a:pt x="6114" y="1563"/>
                  </a:lnTo>
                  <a:lnTo>
                    <a:pt x="6115" y="1563"/>
                  </a:lnTo>
                  <a:lnTo>
                    <a:pt x="6115" y="1563"/>
                  </a:lnTo>
                  <a:lnTo>
                    <a:pt x="6115" y="1563"/>
                  </a:lnTo>
                  <a:lnTo>
                    <a:pt x="6116" y="1563"/>
                  </a:lnTo>
                  <a:lnTo>
                    <a:pt x="6117" y="1563"/>
                  </a:lnTo>
                  <a:lnTo>
                    <a:pt x="6118" y="1563"/>
                  </a:lnTo>
                  <a:lnTo>
                    <a:pt x="6119" y="1563"/>
                  </a:lnTo>
                  <a:lnTo>
                    <a:pt x="6119" y="1563"/>
                  </a:lnTo>
                  <a:lnTo>
                    <a:pt x="6120" y="1563"/>
                  </a:lnTo>
                  <a:lnTo>
                    <a:pt x="6121" y="1563"/>
                  </a:lnTo>
                  <a:lnTo>
                    <a:pt x="6122" y="1563"/>
                  </a:lnTo>
                  <a:lnTo>
                    <a:pt x="6123" y="1563"/>
                  </a:lnTo>
                  <a:lnTo>
                    <a:pt x="6123" y="1563"/>
                  </a:lnTo>
                  <a:lnTo>
                    <a:pt x="6123" y="1563"/>
                  </a:lnTo>
                  <a:lnTo>
                    <a:pt x="6124" y="1563"/>
                  </a:lnTo>
                  <a:lnTo>
                    <a:pt x="6125" y="1563"/>
                  </a:lnTo>
                  <a:lnTo>
                    <a:pt x="6125" y="1563"/>
                  </a:lnTo>
                  <a:lnTo>
                    <a:pt x="6125" y="1563"/>
                  </a:lnTo>
                  <a:lnTo>
                    <a:pt x="6126" y="1563"/>
                  </a:lnTo>
                  <a:lnTo>
                    <a:pt x="6126" y="1563"/>
                  </a:lnTo>
                  <a:lnTo>
                    <a:pt x="6126" y="1563"/>
                  </a:lnTo>
                  <a:lnTo>
                    <a:pt x="6126" y="1563"/>
                  </a:lnTo>
                  <a:lnTo>
                    <a:pt x="6127" y="1563"/>
                  </a:lnTo>
                  <a:lnTo>
                    <a:pt x="6127" y="1563"/>
                  </a:lnTo>
                  <a:lnTo>
                    <a:pt x="6127" y="1563"/>
                  </a:lnTo>
                  <a:lnTo>
                    <a:pt x="6127" y="1563"/>
                  </a:lnTo>
                  <a:lnTo>
                    <a:pt x="6128" y="1563"/>
                  </a:lnTo>
                  <a:lnTo>
                    <a:pt x="6128" y="1563"/>
                  </a:lnTo>
                  <a:lnTo>
                    <a:pt x="6129" y="1563"/>
                  </a:lnTo>
                  <a:lnTo>
                    <a:pt x="6129" y="1563"/>
                  </a:lnTo>
                  <a:lnTo>
                    <a:pt x="6130" y="1563"/>
                  </a:lnTo>
                  <a:lnTo>
                    <a:pt x="6131" y="1563"/>
                  </a:lnTo>
                  <a:lnTo>
                    <a:pt x="6132" y="1563"/>
                  </a:lnTo>
                  <a:lnTo>
                    <a:pt x="6132" y="1563"/>
                  </a:lnTo>
                  <a:lnTo>
                    <a:pt x="6133" y="1563"/>
                  </a:lnTo>
                  <a:lnTo>
                    <a:pt x="6133" y="1563"/>
                  </a:lnTo>
                  <a:lnTo>
                    <a:pt x="6134" y="1563"/>
                  </a:lnTo>
                  <a:lnTo>
                    <a:pt x="6135" y="1563"/>
                  </a:lnTo>
                  <a:lnTo>
                    <a:pt x="6136" y="1563"/>
                  </a:lnTo>
                  <a:lnTo>
                    <a:pt x="6137" y="1563"/>
                  </a:lnTo>
                  <a:lnTo>
                    <a:pt x="6138" y="1563"/>
                  </a:lnTo>
                  <a:lnTo>
                    <a:pt x="6138" y="1563"/>
                  </a:lnTo>
                  <a:lnTo>
                    <a:pt x="6138" y="1563"/>
                  </a:lnTo>
                  <a:lnTo>
                    <a:pt x="6139" y="1563"/>
                  </a:lnTo>
                  <a:lnTo>
                    <a:pt x="6140" y="1563"/>
                  </a:lnTo>
                  <a:lnTo>
                    <a:pt x="6140" y="1563"/>
                  </a:lnTo>
                  <a:lnTo>
                    <a:pt x="6140" y="1562"/>
                  </a:lnTo>
                  <a:lnTo>
                    <a:pt x="6141" y="1561"/>
                  </a:lnTo>
                  <a:lnTo>
                    <a:pt x="6142" y="1559"/>
                  </a:lnTo>
                  <a:lnTo>
                    <a:pt x="6143" y="1557"/>
                  </a:lnTo>
                  <a:lnTo>
                    <a:pt x="6144" y="1553"/>
                  </a:lnTo>
                  <a:lnTo>
                    <a:pt x="6145" y="1549"/>
                  </a:lnTo>
                  <a:lnTo>
                    <a:pt x="6146" y="1544"/>
                  </a:lnTo>
                  <a:lnTo>
                    <a:pt x="6146" y="1539"/>
                  </a:lnTo>
                  <a:lnTo>
                    <a:pt x="6147" y="1533"/>
                  </a:lnTo>
                  <a:lnTo>
                    <a:pt x="6148" y="1525"/>
                  </a:lnTo>
                  <a:lnTo>
                    <a:pt x="6148" y="1525"/>
                  </a:lnTo>
                  <a:lnTo>
                    <a:pt x="6149" y="1518"/>
                  </a:lnTo>
                  <a:lnTo>
                    <a:pt x="6150" y="1510"/>
                  </a:lnTo>
                  <a:lnTo>
                    <a:pt x="6151" y="1501"/>
                  </a:lnTo>
                  <a:lnTo>
                    <a:pt x="6152" y="1492"/>
                  </a:lnTo>
                  <a:lnTo>
                    <a:pt x="6153" y="1483"/>
                  </a:lnTo>
                  <a:lnTo>
                    <a:pt x="6153" y="1473"/>
                  </a:lnTo>
                  <a:lnTo>
                    <a:pt x="6154" y="1463"/>
                  </a:lnTo>
                  <a:lnTo>
                    <a:pt x="6155" y="1452"/>
                  </a:lnTo>
                  <a:lnTo>
                    <a:pt x="6156" y="1441"/>
                  </a:lnTo>
                  <a:lnTo>
                    <a:pt x="6157" y="1429"/>
                  </a:lnTo>
                  <a:lnTo>
                    <a:pt x="6157" y="1429"/>
                  </a:lnTo>
                  <a:lnTo>
                    <a:pt x="6158" y="1417"/>
                  </a:lnTo>
                  <a:lnTo>
                    <a:pt x="6159" y="1405"/>
                  </a:lnTo>
                  <a:lnTo>
                    <a:pt x="6159" y="1392"/>
                  </a:lnTo>
                  <a:lnTo>
                    <a:pt x="6160" y="1379"/>
                  </a:lnTo>
                  <a:lnTo>
                    <a:pt x="6161" y="1366"/>
                  </a:lnTo>
                  <a:lnTo>
                    <a:pt x="6162" y="1353"/>
                  </a:lnTo>
                  <a:lnTo>
                    <a:pt x="6163" y="1339"/>
                  </a:lnTo>
                  <a:lnTo>
                    <a:pt x="6164" y="1324"/>
                  </a:lnTo>
                  <a:lnTo>
                    <a:pt x="6165" y="1310"/>
                  </a:lnTo>
                  <a:lnTo>
                    <a:pt x="6166" y="1295"/>
                  </a:lnTo>
                  <a:lnTo>
                    <a:pt x="6166" y="1295"/>
                  </a:lnTo>
                  <a:lnTo>
                    <a:pt x="6166" y="1280"/>
                  </a:lnTo>
                  <a:lnTo>
                    <a:pt x="6167" y="1264"/>
                  </a:lnTo>
                  <a:lnTo>
                    <a:pt x="6168" y="1248"/>
                  </a:lnTo>
                  <a:lnTo>
                    <a:pt x="6169" y="1232"/>
                  </a:lnTo>
                  <a:lnTo>
                    <a:pt x="6170" y="1216"/>
                  </a:lnTo>
                  <a:lnTo>
                    <a:pt x="6171" y="1199"/>
                  </a:lnTo>
                  <a:lnTo>
                    <a:pt x="6172" y="1183"/>
                  </a:lnTo>
                  <a:lnTo>
                    <a:pt x="6172" y="1166"/>
                  </a:lnTo>
                  <a:lnTo>
                    <a:pt x="6173" y="1148"/>
                  </a:lnTo>
                  <a:lnTo>
                    <a:pt x="6174" y="1131"/>
                  </a:lnTo>
                  <a:lnTo>
                    <a:pt x="6174" y="1131"/>
                  </a:lnTo>
                  <a:lnTo>
                    <a:pt x="6175" y="1113"/>
                  </a:lnTo>
                  <a:lnTo>
                    <a:pt x="6176" y="1095"/>
                  </a:lnTo>
                  <a:lnTo>
                    <a:pt x="6177" y="1077"/>
                  </a:lnTo>
                  <a:lnTo>
                    <a:pt x="6178" y="1058"/>
                  </a:lnTo>
                  <a:lnTo>
                    <a:pt x="6179" y="1040"/>
                  </a:lnTo>
                  <a:lnTo>
                    <a:pt x="6179" y="1021"/>
                  </a:lnTo>
                  <a:lnTo>
                    <a:pt x="6180" y="1002"/>
                  </a:lnTo>
                  <a:lnTo>
                    <a:pt x="6181" y="983"/>
                  </a:lnTo>
                  <a:lnTo>
                    <a:pt x="6182" y="963"/>
                  </a:lnTo>
                  <a:lnTo>
                    <a:pt x="6183" y="944"/>
                  </a:lnTo>
                  <a:lnTo>
                    <a:pt x="6183" y="944"/>
                  </a:lnTo>
                  <a:lnTo>
                    <a:pt x="6183" y="931"/>
                  </a:lnTo>
                  <a:lnTo>
                    <a:pt x="6184" y="918"/>
                  </a:lnTo>
                  <a:lnTo>
                    <a:pt x="6184" y="918"/>
                  </a:lnTo>
                  <a:lnTo>
                    <a:pt x="6185" y="899"/>
                  </a:lnTo>
                  <a:lnTo>
                    <a:pt x="6186" y="879"/>
                  </a:lnTo>
                  <a:lnTo>
                    <a:pt x="6186" y="856"/>
                  </a:lnTo>
                  <a:lnTo>
                    <a:pt x="6187" y="832"/>
                  </a:lnTo>
                  <a:lnTo>
                    <a:pt x="6188" y="806"/>
                  </a:lnTo>
                  <a:lnTo>
                    <a:pt x="6188" y="806"/>
                  </a:lnTo>
                  <a:lnTo>
                    <a:pt x="6188" y="784"/>
                  </a:lnTo>
                  <a:lnTo>
                    <a:pt x="6189" y="763"/>
                  </a:lnTo>
                  <a:lnTo>
                    <a:pt x="6190" y="742"/>
                  </a:lnTo>
                  <a:lnTo>
                    <a:pt x="6190" y="742"/>
                  </a:lnTo>
                  <a:lnTo>
                    <a:pt x="6190" y="724"/>
                  </a:lnTo>
                  <a:lnTo>
                    <a:pt x="6190" y="724"/>
                  </a:lnTo>
                  <a:lnTo>
                    <a:pt x="6191" y="707"/>
                  </a:lnTo>
                  <a:lnTo>
                    <a:pt x="6191" y="689"/>
                  </a:lnTo>
                  <a:lnTo>
                    <a:pt x="6191" y="689"/>
                  </a:lnTo>
                  <a:lnTo>
                    <a:pt x="6192" y="671"/>
                  </a:lnTo>
                  <a:lnTo>
                    <a:pt x="6192" y="654"/>
                  </a:lnTo>
                  <a:lnTo>
                    <a:pt x="6192" y="654"/>
                  </a:lnTo>
                  <a:lnTo>
                    <a:pt x="6193" y="636"/>
                  </a:lnTo>
                  <a:lnTo>
                    <a:pt x="6193" y="619"/>
                  </a:lnTo>
                  <a:lnTo>
                    <a:pt x="6193" y="619"/>
                  </a:lnTo>
                  <a:lnTo>
                    <a:pt x="6194" y="601"/>
                  </a:lnTo>
                  <a:lnTo>
                    <a:pt x="6194" y="601"/>
                  </a:lnTo>
                  <a:lnTo>
                    <a:pt x="6195" y="570"/>
                  </a:lnTo>
                  <a:lnTo>
                    <a:pt x="6195" y="539"/>
                  </a:lnTo>
                  <a:lnTo>
                    <a:pt x="6196" y="508"/>
                  </a:lnTo>
                  <a:lnTo>
                    <a:pt x="6197" y="478"/>
                  </a:lnTo>
                  <a:lnTo>
                    <a:pt x="6198" y="447"/>
                  </a:lnTo>
                  <a:lnTo>
                    <a:pt x="6199" y="416"/>
                  </a:lnTo>
                  <a:lnTo>
                    <a:pt x="6200" y="385"/>
                  </a:lnTo>
                  <a:lnTo>
                    <a:pt x="6201" y="354"/>
                  </a:lnTo>
                  <a:lnTo>
                    <a:pt x="6202" y="323"/>
                  </a:lnTo>
                  <a:lnTo>
                    <a:pt x="6203" y="293"/>
                  </a:lnTo>
                  <a:lnTo>
                    <a:pt x="6203" y="262"/>
                  </a:lnTo>
                  <a:lnTo>
                    <a:pt x="6204" y="231"/>
                  </a:lnTo>
                  <a:lnTo>
                    <a:pt x="6205" y="200"/>
                  </a:lnTo>
                  <a:lnTo>
                    <a:pt x="6206" y="169"/>
                  </a:lnTo>
                  <a:lnTo>
                    <a:pt x="6207" y="138"/>
                  </a:lnTo>
                  <a:lnTo>
                    <a:pt x="6207" y="138"/>
                  </a:lnTo>
                  <a:lnTo>
                    <a:pt x="6208" y="115"/>
                  </a:lnTo>
                  <a:lnTo>
                    <a:pt x="6208" y="91"/>
                  </a:lnTo>
                  <a:lnTo>
                    <a:pt x="6208" y="91"/>
                  </a:lnTo>
                  <a:lnTo>
                    <a:pt x="6209" y="63"/>
                  </a:lnTo>
                  <a:lnTo>
                    <a:pt x="6210" y="41"/>
                  </a:lnTo>
                  <a:lnTo>
                    <a:pt x="6211" y="23"/>
                  </a:lnTo>
                  <a:lnTo>
                    <a:pt x="6212" y="10"/>
                  </a:lnTo>
                  <a:lnTo>
                    <a:pt x="6213" y="3"/>
                  </a:lnTo>
                  <a:lnTo>
                    <a:pt x="6213" y="0"/>
                  </a:lnTo>
                  <a:lnTo>
                    <a:pt x="6213" y="0"/>
                  </a:lnTo>
                  <a:lnTo>
                    <a:pt x="6214" y="0"/>
                  </a:lnTo>
                  <a:lnTo>
                    <a:pt x="6215" y="0"/>
                  </a:lnTo>
                  <a:lnTo>
                    <a:pt x="6215" y="0"/>
                  </a:lnTo>
                  <a:lnTo>
                    <a:pt x="6215" y="0"/>
                  </a:lnTo>
                  <a:lnTo>
                    <a:pt x="6216" y="0"/>
                  </a:lnTo>
                  <a:lnTo>
                    <a:pt x="6216" y="0"/>
                  </a:lnTo>
                  <a:lnTo>
                    <a:pt x="6216" y="0"/>
                  </a:lnTo>
                  <a:lnTo>
                    <a:pt x="6216" y="0"/>
                  </a:lnTo>
                  <a:lnTo>
                    <a:pt x="6217" y="0"/>
                  </a:lnTo>
                  <a:lnTo>
                    <a:pt x="6217" y="0"/>
                  </a:lnTo>
                  <a:lnTo>
                    <a:pt x="6217" y="0"/>
                  </a:lnTo>
                  <a:lnTo>
                    <a:pt x="6217" y="0"/>
                  </a:lnTo>
                  <a:lnTo>
                    <a:pt x="6218" y="0"/>
                  </a:lnTo>
                  <a:lnTo>
                    <a:pt x="6218" y="0"/>
                  </a:lnTo>
                  <a:lnTo>
                    <a:pt x="6218" y="0"/>
                  </a:lnTo>
                  <a:lnTo>
                    <a:pt x="6218" y="0"/>
                  </a:lnTo>
                  <a:lnTo>
                    <a:pt x="6219" y="0"/>
                  </a:lnTo>
                  <a:lnTo>
                    <a:pt x="6219" y="0"/>
                  </a:lnTo>
                  <a:lnTo>
                    <a:pt x="6219" y="0"/>
                  </a:lnTo>
                  <a:lnTo>
                    <a:pt x="6219" y="0"/>
                  </a:lnTo>
                  <a:lnTo>
                    <a:pt x="6220" y="0"/>
                  </a:lnTo>
                  <a:lnTo>
                    <a:pt x="6220" y="0"/>
                  </a:lnTo>
                  <a:lnTo>
                    <a:pt x="6220" y="0"/>
                  </a:lnTo>
                  <a:lnTo>
                    <a:pt x="6220" y="0"/>
                  </a:lnTo>
                  <a:lnTo>
                    <a:pt x="6221" y="0"/>
                  </a:lnTo>
                  <a:lnTo>
                    <a:pt x="6221" y="0"/>
                  </a:lnTo>
                  <a:lnTo>
                    <a:pt x="6222" y="0"/>
                  </a:lnTo>
                  <a:lnTo>
                    <a:pt x="6222" y="0"/>
                  </a:lnTo>
                  <a:lnTo>
                    <a:pt x="6223" y="3"/>
                  </a:lnTo>
                  <a:lnTo>
                    <a:pt x="6224" y="10"/>
                  </a:lnTo>
                  <a:lnTo>
                    <a:pt x="6224" y="23"/>
                  </a:lnTo>
                  <a:lnTo>
                    <a:pt x="6225" y="41"/>
                  </a:lnTo>
                  <a:lnTo>
                    <a:pt x="6226" y="64"/>
                  </a:lnTo>
                  <a:lnTo>
                    <a:pt x="6227" y="91"/>
                  </a:lnTo>
                  <a:lnTo>
                    <a:pt x="6227" y="91"/>
                  </a:lnTo>
                  <a:lnTo>
                    <a:pt x="6228" y="117"/>
                  </a:lnTo>
                  <a:lnTo>
                    <a:pt x="6228" y="142"/>
                  </a:lnTo>
                  <a:lnTo>
                    <a:pt x="6228" y="142"/>
                  </a:lnTo>
                  <a:lnTo>
                    <a:pt x="6229" y="161"/>
                  </a:lnTo>
                  <a:lnTo>
                    <a:pt x="6229" y="161"/>
                  </a:lnTo>
                  <a:lnTo>
                    <a:pt x="6230" y="180"/>
                  </a:lnTo>
                  <a:lnTo>
                    <a:pt x="6230" y="180"/>
                  </a:lnTo>
                  <a:lnTo>
                    <a:pt x="6230" y="199"/>
                  </a:lnTo>
                  <a:lnTo>
                    <a:pt x="6230" y="199"/>
                  </a:lnTo>
                  <a:lnTo>
                    <a:pt x="6231" y="219"/>
                  </a:lnTo>
                  <a:lnTo>
                    <a:pt x="6231" y="219"/>
                  </a:lnTo>
                  <a:lnTo>
                    <a:pt x="6231" y="242"/>
                  </a:lnTo>
                  <a:lnTo>
                    <a:pt x="6232" y="266"/>
                  </a:lnTo>
                  <a:lnTo>
                    <a:pt x="6232" y="266"/>
                  </a:lnTo>
                  <a:lnTo>
                    <a:pt x="6233" y="297"/>
                  </a:lnTo>
                  <a:lnTo>
                    <a:pt x="6234" y="327"/>
                  </a:lnTo>
                  <a:lnTo>
                    <a:pt x="6235" y="358"/>
                  </a:lnTo>
                  <a:lnTo>
                    <a:pt x="6235" y="388"/>
                  </a:lnTo>
                  <a:lnTo>
                    <a:pt x="6236" y="419"/>
                  </a:lnTo>
                  <a:lnTo>
                    <a:pt x="6237" y="449"/>
                  </a:lnTo>
                  <a:lnTo>
                    <a:pt x="6238" y="480"/>
                  </a:lnTo>
                  <a:lnTo>
                    <a:pt x="6239" y="510"/>
                  </a:lnTo>
                  <a:lnTo>
                    <a:pt x="6240" y="541"/>
                  </a:lnTo>
                  <a:lnTo>
                    <a:pt x="6241" y="571"/>
                  </a:lnTo>
                  <a:lnTo>
                    <a:pt x="6242" y="602"/>
                  </a:lnTo>
                  <a:lnTo>
                    <a:pt x="6242" y="602"/>
                  </a:lnTo>
                  <a:lnTo>
                    <a:pt x="6242" y="619"/>
                  </a:lnTo>
                  <a:lnTo>
                    <a:pt x="6242" y="619"/>
                  </a:lnTo>
                  <a:lnTo>
                    <a:pt x="6243" y="637"/>
                  </a:lnTo>
                  <a:lnTo>
                    <a:pt x="6243" y="655"/>
                  </a:lnTo>
                  <a:lnTo>
                    <a:pt x="6243" y="655"/>
                  </a:lnTo>
                  <a:lnTo>
                    <a:pt x="6244" y="672"/>
                  </a:lnTo>
                  <a:lnTo>
                    <a:pt x="6244" y="690"/>
                  </a:lnTo>
                  <a:lnTo>
                    <a:pt x="6244" y="690"/>
                  </a:lnTo>
                  <a:lnTo>
                    <a:pt x="6245" y="707"/>
                  </a:lnTo>
                  <a:lnTo>
                    <a:pt x="6245" y="725"/>
                  </a:lnTo>
                  <a:lnTo>
                    <a:pt x="6245" y="725"/>
                  </a:lnTo>
                  <a:lnTo>
                    <a:pt x="6246" y="743"/>
                  </a:lnTo>
                  <a:lnTo>
                    <a:pt x="6246" y="743"/>
                  </a:lnTo>
                  <a:lnTo>
                    <a:pt x="6246" y="764"/>
                  </a:lnTo>
                  <a:lnTo>
                    <a:pt x="6247" y="785"/>
                  </a:lnTo>
                  <a:lnTo>
                    <a:pt x="6247" y="806"/>
                  </a:lnTo>
                  <a:lnTo>
                    <a:pt x="6247" y="806"/>
                  </a:lnTo>
                  <a:lnTo>
                    <a:pt x="6248" y="835"/>
                  </a:lnTo>
                  <a:lnTo>
                    <a:pt x="6249" y="861"/>
                  </a:lnTo>
                  <a:lnTo>
                    <a:pt x="6250" y="884"/>
                  </a:lnTo>
                  <a:lnTo>
                    <a:pt x="6251" y="905"/>
                  </a:lnTo>
                  <a:lnTo>
                    <a:pt x="6252" y="923"/>
                  </a:lnTo>
                  <a:lnTo>
                    <a:pt x="6253" y="939"/>
                  </a:lnTo>
                  <a:lnTo>
                    <a:pt x="6253" y="939"/>
                  </a:lnTo>
                  <a:lnTo>
                    <a:pt x="6253" y="948"/>
                  </a:lnTo>
                  <a:lnTo>
                    <a:pt x="6254" y="958"/>
                  </a:lnTo>
                  <a:lnTo>
                    <a:pt x="6254" y="958"/>
                  </a:lnTo>
                  <a:lnTo>
                    <a:pt x="6255" y="973"/>
                  </a:lnTo>
                  <a:lnTo>
                    <a:pt x="6255" y="987"/>
                  </a:lnTo>
                  <a:lnTo>
                    <a:pt x="6256" y="1001"/>
                  </a:lnTo>
                  <a:lnTo>
                    <a:pt x="6257" y="1015"/>
                  </a:lnTo>
                  <a:lnTo>
                    <a:pt x="6258" y="1029"/>
                  </a:lnTo>
                  <a:lnTo>
                    <a:pt x="6259" y="1043"/>
                  </a:lnTo>
                  <a:lnTo>
                    <a:pt x="6260" y="1056"/>
                  </a:lnTo>
                  <a:lnTo>
                    <a:pt x="6261" y="1070"/>
                  </a:lnTo>
                  <a:lnTo>
                    <a:pt x="6261" y="1083"/>
                  </a:lnTo>
                  <a:lnTo>
                    <a:pt x="6262" y="1096"/>
                  </a:lnTo>
                  <a:lnTo>
                    <a:pt x="6262" y="1096"/>
                  </a:lnTo>
                  <a:lnTo>
                    <a:pt x="6263" y="1108"/>
                  </a:lnTo>
                  <a:lnTo>
                    <a:pt x="6264" y="1121"/>
                  </a:lnTo>
                  <a:lnTo>
                    <a:pt x="6265" y="1133"/>
                  </a:lnTo>
                  <a:lnTo>
                    <a:pt x="6266" y="1145"/>
                  </a:lnTo>
                  <a:lnTo>
                    <a:pt x="6267" y="1156"/>
                  </a:lnTo>
                  <a:lnTo>
                    <a:pt x="6268" y="1168"/>
                  </a:lnTo>
                  <a:lnTo>
                    <a:pt x="6268" y="1179"/>
                  </a:lnTo>
                  <a:lnTo>
                    <a:pt x="6269" y="1190"/>
                  </a:lnTo>
                  <a:lnTo>
                    <a:pt x="6270" y="1200"/>
                  </a:lnTo>
                  <a:lnTo>
                    <a:pt x="6271" y="1211"/>
                  </a:lnTo>
                  <a:lnTo>
                    <a:pt x="6271" y="1211"/>
                  </a:lnTo>
                  <a:lnTo>
                    <a:pt x="6272" y="1221"/>
                  </a:lnTo>
                  <a:lnTo>
                    <a:pt x="6273" y="1231"/>
                  </a:lnTo>
                  <a:lnTo>
                    <a:pt x="6274" y="1240"/>
                  </a:lnTo>
                  <a:lnTo>
                    <a:pt x="6274" y="1249"/>
                  </a:lnTo>
                  <a:lnTo>
                    <a:pt x="6275" y="1258"/>
                  </a:lnTo>
                  <a:lnTo>
                    <a:pt x="6276" y="1266"/>
                  </a:lnTo>
                  <a:lnTo>
                    <a:pt x="6277" y="1274"/>
                  </a:lnTo>
                  <a:lnTo>
                    <a:pt x="6278" y="1282"/>
                  </a:lnTo>
                  <a:lnTo>
                    <a:pt x="6279" y="1289"/>
                  </a:lnTo>
                  <a:lnTo>
                    <a:pt x="6280" y="1296"/>
                  </a:lnTo>
                  <a:lnTo>
                    <a:pt x="6280" y="1296"/>
                  </a:lnTo>
                  <a:lnTo>
                    <a:pt x="6280" y="1303"/>
                  </a:lnTo>
                  <a:lnTo>
                    <a:pt x="6281" y="1309"/>
                  </a:lnTo>
                  <a:lnTo>
                    <a:pt x="6282" y="1315"/>
                  </a:lnTo>
                  <a:lnTo>
                    <a:pt x="6283" y="1320"/>
                  </a:lnTo>
                  <a:lnTo>
                    <a:pt x="6284" y="1325"/>
                  </a:lnTo>
                  <a:lnTo>
                    <a:pt x="6285" y="1330"/>
                  </a:lnTo>
                  <a:lnTo>
                    <a:pt x="6286" y="1334"/>
                  </a:lnTo>
                  <a:lnTo>
                    <a:pt x="6287" y="1338"/>
                  </a:lnTo>
                  <a:lnTo>
                    <a:pt x="6287" y="1341"/>
                  </a:lnTo>
                  <a:lnTo>
                    <a:pt x="6288" y="1344"/>
                  </a:lnTo>
                  <a:lnTo>
                    <a:pt x="6288" y="1344"/>
                  </a:lnTo>
                  <a:lnTo>
                    <a:pt x="6289" y="1346"/>
                  </a:lnTo>
                  <a:lnTo>
                    <a:pt x="6290" y="1347"/>
                  </a:lnTo>
                  <a:lnTo>
                    <a:pt x="6291" y="1348"/>
                  </a:lnTo>
                  <a:lnTo>
                    <a:pt x="6292" y="1349"/>
                  </a:lnTo>
                  <a:lnTo>
                    <a:pt x="6293" y="1349"/>
                  </a:lnTo>
                  <a:lnTo>
                    <a:pt x="6293" y="1348"/>
                  </a:lnTo>
                  <a:lnTo>
                    <a:pt x="6294" y="1347"/>
                  </a:lnTo>
                  <a:lnTo>
                    <a:pt x="6295" y="1345"/>
                  </a:lnTo>
                  <a:lnTo>
                    <a:pt x="6296" y="1342"/>
                  </a:lnTo>
                  <a:lnTo>
                    <a:pt x="6297" y="1339"/>
                  </a:lnTo>
                  <a:lnTo>
                    <a:pt x="6297" y="1339"/>
                  </a:lnTo>
                  <a:lnTo>
                    <a:pt x="6298" y="1336"/>
                  </a:lnTo>
                  <a:lnTo>
                    <a:pt x="6298" y="1333"/>
                  </a:lnTo>
                  <a:lnTo>
                    <a:pt x="6299" y="1330"/>
                  </a:lnTo>
                  <a:lnTo>
                    <a:pt x="6299" y="1330"/>
                  </a:lnTo>
                  <a:lnTo>
                    <a:pt x="6300" y="1327"/>
                  </a:lnTo>
                  <a:lnTo>
                    <a:pt x="6301" y="1324"/>
                  </a:lnTo>
                  <a:lnTo>
                    <a:pt x="6301" y="1324"/>
                  </a:lnTo>
                  <a:lnTo>
                    <a:pt x="6301" y="1321"/>
                  </a:lnTo>
                  <a:lnTo>
                    <a:pt x="6302" y="1320"/>
                  </a:lnTo>
                  <a:lnTo>
                    <a:pt x="6303" y="1320"/>
                  </a:lnTo>
                  <a:lnTo>
                    <a:pt x="6304" y="1321"/>
                  </a:lnTo>
                  <a:lnTo>
                    <a:pt x="6305" y="1324"/>
                  </a:lnTo>
                  <a:lnTo>
                    <a:pt x="6306" y="1328"/>
                  </a:lnTo>
                  <a:lnTo>
                    <a:pt x="6307" y="1333"/>
                  </a:lnTo>
                  <a:lnTo>
                    <a:pt x="6307" y="1340"/>
                  </a:lnTo>
                  <a:lnTo>
                    <a:pt x="6308" y="1348"/>
                  </a:lnTo>
                  <a:lnTo>
                    <a:pt x="6309" y="1357"/>
                  </a:lnTo>
                  <a:lnTo>
                    <a:pt x="6310" y="1367"/>
                  </a:lnTo>
                  <a:lnTo>
                    <a:pt x="6310" y="1367"/>
                  </a:lnTo>
                  <a:lnTo>
                    <a:pt x="6311" y="1377"/>
                  </a:lnTo>
                  <a:lnTo>
                    <a:pt x="6311" y="1386"/>
                  </a:lnTo>
                  <a:lnTo>
                    <a:pt x="6312" y="1395"/>
                  </a:lnTo>
                  <a:lnTo>
                    <a:pt x="6312" y="1395"/>
                  </a:lnTo>
                  <a:lnTo>
                    <a:pt x="6313" y="1405"/>
                  </a:lnTo>
                  <a:lnTo>
                    <a:pt x="6314" y="1415"/>
                  </a:lnTo>
                  <a:lnTo>
                    <a:pt x="6315" y="1423"/>
                  </a:lnTo>
                  <a:lnTo>
                    <a:pt x="6316" y="1431"/>
                  </a:lnTo>
                  <a:lnTo>
                    <a:pt x="6316" y="1437"/>
                  </a:lnTo>
                  <a:lnTo>
                    <a:pt x="6317" y="1443"/>
                  </a:lnTo>
                  <a:lnTo>
                    <a:pt x="6318" y="1448"/>
                  </a:lnTo>
                  <a:lnTo>
                    <a:pt x="6319" y="1452"/>
                  </a:lnTo>
                  <a:lnTo>
                    <a:pt x="6320" y="1455"/>
                  </a:lnTo>
                  <a:lnTo>
                    <a:pt x="6321" y="1457"/>
                  </a:lnTo>
                  <a:lnTo>
                    <a:pt x="6322" y="1459"/>
                  </a:lnTo>
                  <a:lnTo>
                    <a:pt x="6322" y="1459"/>
                  </a:lnTo>
                  <a:lnTo>
                    <a:pt x="6323" y="1459"/>
                  </a:lnTo>
                  <a:lnTo>
                    <a:pt x="6324" y="1458"/>
                  </a:lnTo>
                  <a:lnTo>
                    <a:pt x="6325" y="1456"/>
                  </a:lnTo>
                  <a:lnTo>
                    <a:pt x="6326" y="1453"/>
                  </a:lnTo>
                  <a:lnTo>
                    <a:pt x="6327" y="1449"/>
                  </a:lnTo>
                  <a:lnTo>
                    <a:pt x="6328" y="1445"/>
                  </a:lnTo>
                  <a:lnTo>
                    <a:pt x="6328" y="1439"/>
                  </a:lnTo>
                  <a:lnTo>
                    <a:pt x="6329" y="1433"/>
                  </a:lnTo>
                  <a:lnTo>
                    <a:pt x="6330" y="1426"/>
                  </a:lnTo>
                  <a:lnTo>
                    <a:pt x="6331" y="1418"/>
                  </a:lnTo>
                  <a:lnTo>
                    <a:pt x="6332" y="1408"/>
                  </a:lnTo>
                  <a:lnTo>
                    <a:pt x="6333" y="1398"/>
                  </a:lnTo>
                  <a:lnTo>
                    <a:pt x="6334" y="1387"/>
                  </a:lnTo>
                  <a:lnTo>
                    <a:pt x="6334" y="1375"/>
                  </a:lnTo>
                  <a:lnTo>
                    <a:pt x="6335" y="1362"/>
                  </a:lnTo>
                  <a:lnTo>
                    <a:pt x="6336" y="1348"/>
                  </a:lnTo>
                  <a:lnTo>
                    <a:pt x="6337" y="1333"/>
                  </a:lnTo>
                  <a:lnTo>
                    <a:pt x="6337" y="1333"/>
                  </a:lnTo>
                  <a:lnTo>
                    <a:pt x="6338" y="1319"/>
                  </a:lnTo>
                  <a:lnTo>
                    <a:pt x="6338" y="1306"/>
                  </a:lnTo>
                  <a:lnTo>
                    <a:pt x="6339" y="1293"/>
                  </a:lnTo>
                  <a:lnTo>
                    <a:pt x="6339" y="1293"/>
                  </a:lnTo>
                  <a:lnTo>
                    <a:pt x="6340" y="1278"/>
                  </a:lnTo>
                  <a:lnTo>
                    <a:pt x="6341" y="1265"/>
                  </a:lnTo>
                  <a:lnTo>
                    <a:pt x="6342" y="1253"/>
                  </a:lnTo>
                  <a:lnTo>
                    <a:pt x="6343" y="1244"/>
                  </a:lnTo>
                  <a:lnTo>
                    <a:pt x="6343" y="1235"/>
                  </a:lnTo>
                  <a:lnTo>
                    <a:pt x="6344" y="1229"/>
                  </a:lnTo>
                  <a:lnTo>
                    <a:pt x="6345" y="1225"/>
                  </a:lnTo>
                  <a:lnTo>
                    <a:pt x="6346" y="1222"/>
                  </a:lnTo>
                  <a:lnTo>
                    <a:pt x="6347" y="1221"/>
                  </a:lnTo>
                  <a:lnTo>
                    <a:pt x="6348" y="1222"/>
                  </a:lnTo>
                  <a:lnTo>
                    <a:pt x="6348" y="1225"/>
                  </a:lnTo>
                  <a:lnTo>
                    <a:pt x="6349" y="1230"/>
                  </a:lnTo>
                  <a:lnTo>
                    <a:pt x="6350" y="1236"/>
                  </a:lnTo>
                  <a:lnTo>
                    <a:pt x="6351" y="1244"/>
                  </a:lnTo>
                  <a:lnTo>
                    <a:pt x="6351" y="1244"/>
                  </a:lnTo>
                  <a:lnTo>
                    <a:pt x="6352" y="1253"/>
                  </a:lnTo>
                  <a:lnTo>
                    <a:pt x="6353" y="1262"/>
                  </a:lnTo>
                  <a:lnTo>
                    <a:pt x="6353" y="1271"/>
                  </a:lnTo>
                  <a:lnTo>
                    <a:pt x="6354" y="1279"/>
                  </a:lnTo>
                  <a:lnTo>
                    <a:pt x="6355" y="1288"/>
                  </a:lnTo>
                  <a:lnTo>
                    <a:pt x="6355" y="1288"/>
                  </a:lnTo>
                  <a:lnTo>
                    <a:pt x="6355" y="1291"/>
                  </a:lnTo>
                  <a:lnTo>
                    <a:pt x="6355" y="1291"/>
                  </a:lnTo>
                  <a:lnTo>
                    <a:pt x="6356" y="1298"/>
                  </a:lnTo>
                  <a:lnTo>
                    <a:pt x="6356" y="1298"/>
                  </a:lnTo>
                  <a:lnTo>
                    <a:pt x="6356" y="1305"/>
                  </a:lnTo>
                  <a:lnTo>
                    <a:pt x="6356" y="1305"/>
                  </a:lnTo>
                  <a:lnTo>
                    <a:pt x="6357" y="1311"/>
                  </a:lnTo>
                  <a:lnTo>
                    <a:pt x="6357" y="1311"/>
                  </a:lnTo>
                  <a:lnTo>
                    <a:pt x="6357" y="1315"/>
                  </a:lnTo>
                  <a:lnTo>
                    <a:pt x="6357" y="1315"/>
                  </a:lnTo>
                  <a:lnTo>
                    <a:pt x="6358" y="1319"/>
                  </a:lnTo>
                  <a:lnTo>
                    <a:pt x="6358" y="1324"/>
                  </a:lnTo>
                  <a:lnTo>
                    <a:pt x="6358" y="1324"/>
                  </a:lnTo>
                  <a:lnTo>
                    <a:pt x="6359" y="1332"/>
                  </a:lnTo>
                  <a:lnTo>
                    <a:pt x="6360" y="1339"/>
                  </a:lnTo>
                  <a:lnTo>
                    <a:pt x="6360" y="1339"/>
                  </a:lnTo>
                  <a:lnTo>
                    <a:pt x="6360" y="1348"/>
                  </a:lnTo>
                  <a:lnTo>
                    <a:pt x="6361" y="1356"/>
                  </a:lnTo>
                  <a:lnTo>
                    <a:pt x="6362" y="1364"/>
                  </a:lnTo>
                  <a:lnTo>
                    <a:pt x="6363" y="1370"/>
                  </a:lnTo>
                  <a:lnTo>
                    <a:pt x="6364" y="1376"/>
                  </a:lnTo>
                  <a:lnTo>
                    <a:pt x="6365" y="1380"/>
                  </a:lnTo>
                  <a:lnTo>
                    <a:pt x="6366" y="1384"/>
                  </a:lnTo>
                  <a:lnTo>
                    <a:pt x="6367" y="1387"/>
                  </a:lnTo>
                  <a:lnTo>
                    <a:pt x="6368" y="1389"/>
                  </a:lnTo>
                  <a:lnTo>
                    <a:pt x="6368" y="1390"/>
                  </a:lnTo>
                  <a:lnTo>
                    <a:pt x="6369" y="1391"/>
                  </a:lnTo>
                  <a:lnTo>
                    <a:pt x="6369" y="1391"/>
                  </a:lnTo>
                  <a:lnTo>
                    <a:pt x="6370" y="1390"/>
                  </a:lnTo>
                  <a:lnTo>
                    <a:pt x="6371" y="1389"/>
                  </a:lnTo>
                  <a:lnTo>
                    <a:pt x="6372" y="1387"/>
                  </a:lnTo>
                  <a:lnTo>
                    <a:pt x="6373" y="1384"/>
                  </a:lnTo>
                  <a:lnTo>
                    <a:pt x="6374" y="1380"/>
                  </a:lnTo>
                  <a:lnTo>
                    <a:pt x="6375" y="1376"/>
                  </a:lnTo>
                  <a:lnTo>
                    <a:pt x="6375" y="1370"/>
                  </a:lnTo>
                  <a:lnTo>
                    <a:pt x="6376" y="1364"/>
                  </a:lnTo>
                  <a:lnTo>
                    <a:pt x="6377" y="1356"/>
                  </a:lnTo>
                  <a:lnTo>
                    <a:pt x="6378" y="1348"/>
                  </a:lnTo>
                  <a:lnTo>
                    <a:pt x="6379" y="1339"/>
                  </a:lnTo>
                  <a:lnTo>
                    <a:pt x="6379" y="1339"/>
                  </a:lnTo>
                  <a:lnTo>
                    <a:pt x="6380" y="1332"/>
                  </a:lnTo>
                  <a:lnTo>
                    <a:pt x="6380" y="1324"/>
                  </a:lnTo>
                  <a:lnTo>
                    <a:pt x="6380" y="1324"/>
                  </a:lnTo>
                  <a:lnTo>
                    <a:pt x="6381" y="1315"/>
                  </a:lnTo>
                  <a:lnTo>
                    <a:pt x="6382" y="1307"/>
                  </a:lnTo>
                  <a:lnTo>
                    <a:pt x="6383" y="1298"/>
                  </a:lnTo>
                  <a:lnTo>
                    <a:pt x="6384" y="1289"/>
                  </a:lnTo>
                  <a:lnTo>
                    <a:pt x="6384" y="1280"/>
                  </a:lnTo>
                  <a:lnTo>
                    <a:pt x="6385" y="1271"/>
                  </a:lnTo>
                  <a:lnTo>
                    <a:pt x="6386" y="1262"/>
                  </a:lnTo>
                  <a:lnTo>
                    <a:pt x="6387" y="1253"/>
                  </a:lnTo>
                  <a:lnTo>
                    <a:pt x="6388" y="1244"/>
                  </a:lnTo>
                  <a:lnTo>
                    <a:pt x="6388" y="1244"/>
                  </a:lnTo>
                  <a:lnTo>
                    <a:pt x="6389" y="1236"/>
                  </a:lnTo>
                  <a:lnTo>
                    <a:pt x="6389" y="1230"/>
                  </a:lnTo>
                  <a:lnTo>
                    <a:pt x="6390" y="1225"/>
                  </a:lnTo>
                  <a:lnTo>
                    <a:pt x="6391" y="1222"/>
                  </a:lnTo>
                  <a:lnTo>
                    <a:pt x="6392" y="1221"/>
                  </a:lnTo>
                  <a:lnTo>
                    <a:pt x="6393" y="1222"/>
                  </a:lnTo>
                  <a:lnTo>
                    <a:pt x="6394" y="1225"/>
                  </a:lnTo>
                  <a:lnTo>
                    <a:pt x="6394" y="1229"/>
                  </a:lnTo>
                  <a:lnTo>
                    <a:pt x="6395" y="1235"/>
                  </a:lnTo>
                  <a:lnTo>
                    <a:pt x="6396" y="1244"/>
                  </a:lnTo>
                  <a:lnTo>
                    <a:pt x="6397" y="1253"/>
                  </a:lnTo>
                  <a:lnTo>
                    <a:pt x="6398" y="1265"/>
                  </a:lnTo>
                  <a:lnTo>
                    <a:pt x="6399" y="1278"/>
                  </a:lnTo>
                  <a:lnTo>
                    <a:pt x="6399" y="1293"/>
                  </a:lnTo>
                  <a:lnTo>
                    <a:pt x="6399" y="1293"/>
                  </a:lnTo>
                  <a:lnTo>
                    <a:pt x="6400" y="1306"/>
                  </a:lnTo>
                  <a:lnTo>
                    <a:pt x="6401" y="1319"/>
                  </a:lnTo>
                  <a:lnTo>
                    <a:pt x="6402" y="1333"/>
                  </a:lnTo>
                  <a:lnTo>
                    <a:pt x="6402" y="1333"/>
                  </a:lnTo>
                  <a:lnTo>
                    <a:pt x="6402" y="1348"/>
                  </a:lnTo>
                  <a:lnTo>
                    <a:pt x="6403" y="1362"/>
                  </a:lnTo>
                  <a:lnTo>
                    <a:pt x="6404" y="1375"/>
                  </a:lnTo>
                  <a:lnTo>
                    <a:pt x="6405" y="1387"/>
                  </a:lnTo>
                  <a:lnTo>
                    <a:pt x="6406" y="1398"/>
                  </a:lnTo>
                  <a:lnTo>
                    <a:pt x="6407" y="1408"/>
                  </a:lnTo>
                  <a:lnTo>
                    <a:pt x="6408" y="1418"/>
                  </a:lnTo>
                  <a:lnTo>
                    <a:pt x="6408" y="1426"/>
                  </a:lnTo>
                  <a:lnTo>
                    <a:pt x="6409" y="1433"/>
                  </a:lnTo>
                  <a:lnTo>
                    <a:pt x="6410" y="1439"/>
                  </a:lnTo>
                  <a:lnTo>
                    <a:pt x="6411" y="1445"/>
                  </a:lnTo>
                  <a:lnTo>
                    <a:pt x="6412" y="1449"/>
                  </a:lnTo>
                  <a:lnTo>
                    <a:pt x="6413" y="1453"/>
                  </a:lnTo>
                  <a:lnTo>
                    <a:pt x="6414" y="1456"/>
                  </a:lnTo>
                  <a:lnTo>
                    <a:pt x="6414" y="1458"/>
                  </a:lnTo>
                  <a:lnTo>
                    <a:pt x="6415" y="1459"/>
                  </a:lnTo>
                  <a:lnTo>
                    <a:pt x="6416" y="1459"/>
                  </a:lnTo>
                  <a:lnTo>
                    <a:pt x="6417" y="1459"/>
                  </a:lnTo>
                  <a:lnTo>
                    <a:pt x="6418" y="1457"/>
                  </a:lnTo>
                  <a:lnTo>
                    <a:pt x="6419" y="1455"/>
                  </a:lnTo>
                  <a:lnTo>
                    <a:pt x="6420" y="1452"/>
                  </a:lnTo>
                  <a:lnTo>
                    <a:pt x="6420" y="1448"/>
                  </a:lnTo>
                  <a:lnTo>
                    <a:pt x="6421" y="1443"/>
                  </a:lnTo>
                  <a:lnTo>
                    <a:pt x="6422" y="1437"/>
                  </a:lnTo>
                  <a:lnTo>
                    <a:pt x="6423" y="1431"/>
                  </a:lnTo>
                  <a:lnTo>
                    <a:pt x="6424" y="1423"/>
                  </a:lnTo>
                  <a:lnTo>
                    <a:pt x="6425" y="1415"/>
                  </a:lnTo>
                  <a:lnTo>
                    <a:pt x="6426" y="1405"/>
                  </a:lnTo>
                  <a:lnTo>
                    <a:pt x="6426" y="1395"/>
                  </a:lnTo>
                  <a:lnTo>
                    <a:pt x="6426" y="1395"/>
                  </a:lnTo>
                  <a:lnTo>
                    <a:pt x="6427" y="1386"/>
                  </a:lnTo>
                  <a:lnTo>
                    <a:pt x="6428" y="1377"/>
                  </a:lnTo>
                  <a:lnTo>
                    <a:pt x="6429" y="1367"/>
                  </a:lnTo>
                  <a:lnTo>
                    <a:pt x="6429" y="1367"/>
                  </a:lnTo>
                  <a:lnTo>
                    <a:pt x="6429" y="1358"/>
                  </a:lnTo>
                  <a:lnTo>
                    <a:pt x="6430" y="1349"/>
                  </a:lnTo>
                  <a:lnTo>
                    <a:pt x="6431" y="1342"/>
                  </a:lnTo>
                  <a:lnTo>
                    <a:pt x="6432" y="1336"/>
                  </a:lnTo>
                  <a:lnTo>
                    <a:pt x="6433" y="1330"/>
                  </a:lnTo>
                  <a:lnTo>
                    <a:pt x="6433" y="1326"/>
                  </a:lnTo>
                  <a:lnTo>
                    <a:pt x="6433" y="1326"/>
                  </a:lnTo>
                  <a:lnTo>
                    <a:pt x="6434" y="1323"/>
                  </a:lnTo>
                  <a:lnTo>
                    <a:pt x="6435" y="1321"/>
                  </a:lnTo>
                  <a:lnTo>
                    <a:pt x="6436" y="1320"/>
                  </a:lnTo>
                  <a:lnTo>
                    <a:pt x="6436" y="1320"/>
                  </a:lnTo>
                  <a:lnTo>
                    <a:pt x="6437" y="1322"/>
                  </a:lnTo>
                  <a:lnTo>
                    <a:pt x="6438" y="1324"/>
                  </a:lnTo>
                  <a:lnTo>
                    <a:pt x="6438" y="1324"/>
                  </a:lnTo>
                  <a:lnTo>
                    <a:pt x="6439" y="1327"/>
                  </a:lnTo>
                  <a:lnTo>
                    <a:pt x="6439" y="1330"/>
                  </a:lnTo>
                  <a:lnTo>
                    <a:pt x="6439" y="1330"/>
                  </a:lnTo>
                  <a:lnTo>
                    <a:pt x="6440" y="1333"/>
                  </a:lnTo>
                  <a:lnTo>
                    <a:pt x="6441" y="1336"/>
                  </a:lnTo>
                  <a:lnTo>
                    <a:pt x="6442" y="1339"/>
                  </a:lnTo>
                  <a:lnTo>
                    <a:pt x="6442" y="1339"/>
                  </a:lnTo>
                  <a:lnTo>
                    <a:pt x="6443" y="1342"/>
                  </a:lnTo>
                  <a:lnTo>
                    <a:pt x="6443" y="1345"/>
                  </a:lnTo>
                  <a:lnTo>
                    <a:pt x="6444" y="1347"/>
                  </a:lnTo>
                  <a:lnTo>
                    <a:pt x="6445" y="1348"/>
                  </a:lnTo>
                  <a:lnTo>
                    <a:pt x="6446" y="1349"/>
                  </a:lnTo>
                  <a:lnTo>
                    <a:pt x="6447" y="1349"/>
                  </a:lnTo>
                  <a:lnTo>
                    <a:pt x="6448" y="1348"/>
                  </a:lnTo>
                  <a:lnTo>
                    <a:pt x="6449" y="1347"/>
                  </a:lnTo>
                  <a:lnTo>
                    <a:pt x="6449" y="1346"/>
                  </a:lnTo>
                  <a:lnTo>
                    <a:pt x="6450" y="1344"/>
                  </a:lnTo>
                  <a:lnTo>
                    <a:pt x="6450" y="1344"/>
                  </a:lnTo>
                  <a:lnTo>
                    <a:pt x="6451" y="1341"/>
                  </a:lnTo>
                  <a:lnTo>
                    <a:pt x="6452" y="1338"/>
                  </a:lnTo>
                  <a:lnTo>
                    <a:pt x="6453" y="1334"/>
                  </a:lnTo>
                  <a:lnTo>
                    <a:pt x="6454" y="1330"/>
                  </a:lnTo>
                  <a:lnTo>
                    <a:pt x="6455" y="1325"/>
                  </a:lnTo>
                  <a:lnTo>
                    <a:pt x="6455" y="1320"/>
                  </a:lnTo>
                  <a:lnTo>
                    <a:pt x="6456" y="1315"/>
                  </a:lnTo>
                  <a:lnTo>
                    <a:pt x="6457" y="1309"/>
                  </a:lnTo>
                  <a:lnTo>
                    <a:pt x="6458" y="1303"/>
                  </a:lnTo>
                  <a:lnTo>
                    <a:pt x="6459" y="1296"/>
                  </a:lnTo>
                  <a:lnTo>
                    <a:pt x="6459" y="1296"/>
                  </a:lnTo>
                  <a:lnTo>
                    <a:pt x="6460" y="1289"/>
                  </a:lnTo>
                  <a:lnTo>
                    <a:pt x="6461" y="1282"/>
                  </a:lnTo>
                  <a:lnTo>
                    <a:pt x="6462" y="1274"/>
                  </a:lnTo>
                  <a:lnTo>
                    <a:pt x="6462" y="1266"/>
                  </a:lnTo>
                  <a:lnTo>
                    <a:pt x="6463" y="1258"/>
                  </a:lnTo>
                  <a:lnTo>
                    <a:pt x="6464" y="1249"/>
                  </a:lnTo>
                  <a:lnTo>
                    <a:pt x="6465" y="1240"/>
                  </a:lnTo>
                  <a:lnTo>
                    <a:pt x="6466" y="1231"/>
                  </a:lnTo>
                  <a:lnTo>
                    <a:pt x="6467" y="1221"/>
                  </a:lnTo>
                  <a:lnTo>
                    <a:pt x="6468" y="1211"/>
                  </a:lnTo>
                  <a:lnTo>
                    <a:pt x="6468" y="1211"/>
                  </a:lnTo>
                  <a:lnTo>
                    <a:pt x="6468" y="1200"/>
                  </a:lnTo>
                  <a:lnTo>
                    <a:pt x="6469" y="1190"/>
                  </a:lnTo>
                  <a:lnTo>
                    <a:pt x="6470" y="1179"/>
                  </a:lnTo>
                  <a:lnTo>
                    <a:pt x="6471" y="1168"/>
                  </a:lnTo>
                  <a:lnTo>
                    <a:pt x="6472" y="1156"/>
                  </a:lnTo>
                  <a:lnTo>
                    <a:pt x="6473" y="1145"/>
                  </a:lnTo>
                  <a:lnTo>
                    <a:pt x="6474" y="1133"/>
                  </a:lnTo>
                  <a:lnTo>
                    <a:pt x="6475" y="1121"/>
                  </a:lnTo>
                  <a:lnTo>
                    <a:pt x="6475" y="1108"/>
                  </a:lnTo>
                  <a:lnTo>
                    <a:pt x="6476" y="1096"/>
                  </a:lnTo>
                  <a:lnTo>
                    <a:pt x="6476" y="1096"/>
                  </a:lnTo>
                  <a:lnTo>
                    <a:pt x="6477" y="1083"/>
                  </a:lnTo>
                  <a:lnTo>
                    <a:pt x="6478" y="1070"/>
                  </a:lnTo>
                  <a:lnTo>
                    <a:pt x="6479" y="1056"/>
                  </a:lnTo>
                  <a:lnTo>
                    <a:pt x="6480" y="1043"/>
                  </a:lnTo>
                  <a:lnTo>
                    <a:pt x="6481" y="1029"/>
                  </a:lnTo>
                  <a:lnTo>
                    <a:pt x="6481" y="1015"/>
                  </a:lnTo>
                  <a:lnTo>
                    <a:pt x="6482" y="1001"/>
                  </a:lnTo>
                  <a:lnTo>
                    <a:pt x="6483" y="987"/>
                  </a:lnTo>
                  <a:lnTo>
                    <a:pt x="6484" y="973"/>
                  </a:lnTo>
                  <a:lnTo>
                    <a:pt x="6485" y="958"/>
                  </a:lnTo>
                  <a:lnTo>
                    <a:pt x="6485" y="958"/>
                  </a:lnTo>
                  <a:lnTo>
                    <a:pt x="6485" y="948"/>
                  </a:lnTo>
                  <a:lnTo>
                    <a:pt x="6486" y="939"/>
                  </a:lnTo>
                  <a:lnTo>
                    <a:pt x="6486" y="939"/>
                  </a:lnTo>
                  <a:lnTo>
                    <a:pt x="6487" y="923"/>
                  </a:lnTo>
                  <a:lnTo>
                    <a:pt x="6488" y="905"/>
                  </a:lnTo>
                  <a:lnTo>
                    <a:pt x="6489" y="884"/>
                  </a:lnTo>
                  <a:lnTo>
                    <a:pt x="6489" y="861"/>
                  </a:lnTo>
                  <a:lnTo>
                    <a:pt x="6490" y="835"/>
                  </a:lnTo>
                  <a:lnTo>
                    <a:pt x="6491" y="806"/>
                  </a:lnTo>
                  <a:lnTo>
                    <a:pt x="6491" y="806"/>
                  </a:lnTo>
                  <a:lnTo>
                    <a:pt x="6492" y="785"/>
                  </a:lnTo>
                  <a:lnTo>
                    <a:pt x="6492" y="764"/>
                  </a:lnTo>
                  <a:lnTo>
                    <a:pt x="6493" y="743"/>
                  </a:lnTo>
                  <a:lnTo>
                    <a:pt x="6493" y="743"/>
                  </a:lnTo>
                  <a:lnTo>
                    <a:pt x="6494" y="725"/>
                  </a:lnTo>
                  <a:lnTo>
                    <a:pt x="6494" y="725"/>
                  </a:lnTo>
                  <a:lnTo>
                    <a:pt x="6494" y="707"/>
                  </a:lnTo>
                  <a:lnTo>
                    <a:pt x="6495" y="690"/>
                  </a:lnTo>
                  <a:lnTo>
                    <a:pt x="6495" y="690"/>
                  </a:lnTo>
                  <a:lnTo>
                    <a:pt x="6495" y="672"/>
                  </a:lnTo>
                  <a:lnTo>
                    <a:pt x="6496" y="655"/>
                  </a:lnTo>
                  <a:lnTo>
                    <a:pt x="6496" y="655"/>
                  </a:lnTo>
                  <a:lnTo>
                    <a:pt x="6496" y="637"/>
                  </a:lnTo>
                  <a:lnTo>
                    <a:pt x="6497" y="619"/>
                  </a:lnTo>
                  <a:lnTo>
                    <a:pt x="6497" y="619"/>
                  </a:lnTo>
                  <a:lnTo>
                    <a:pt x="6497" y="602"/>
                  </a:lnTo>
                  <a:lnTo>
                    <a:pt x="6497" y="602"/>
                  </a:lnTo>
                  <a:lnTo>
                    <a:pt x="6498" y="571"/>
                  </a:lnTo>
                  <a:lnTo>
                    <a:pt x="6499" y="541"/>
                  </a:lnTo>
                  <a:lnTo>
                    <a:pt x="6500" y="510"/>
                  </a:lnTo>
                  <a:lnTo>
                    <a:pt x="6501" y="480"/>
                  </a:lnTo>
                  <a:lnTo>
                    <a:pt x="6501" y="449"/>
                  </a:lnTo>
                  <a:lnTo>
                    <a:pt x="6502" y="419"/>
                  </a:lnTo>
                  <a:lnTo>
                    <a:pt x="6503" y="388"/>
                  </a:lnTo>
                  <a:lnTo>
                    <a:pt x="6504" y="358"/>
                  </a:lnTo>
                  <a:lnTo>
                    <a:pt x="6505" y="327"/>
                  </a:lnTo>
                  <a:lnTo>
                    <a:pt x="6506" y="297"/>
                  </a:lnTo>
                  <a:lnTo>
                    <a:pt x="6507" y="266"/>
                  </a:lnTo>
                  <a:lnTo>
                    <a:pt x="6507" y="266"/>
                  </a:lnTo>
                  <a:lnTo>
                    <a:pt x="6507" y="242"/>
                  </a:lnTo>
                  <a:lnTo>
                    <a:pt x="6508" y="219"/>
                  </a:lnTo>
                  <a:lnTo>
                    <a:pt x="6508" y="219"/>
                  </a:lnTo>
                  <a:lnTo>
                    <a:pt x="6508" y="199"/>
                  </a:lnTo>
                  <a:lnTo>
                    <a:pt x="6508" y="199"/>
                  </a:lnTo>
                  <a:lnTo>
                    <a:pt x="6509" y="180"/>
                  </a:lnTo>
                  <a:lnTo>
                    <a:pt x="6509" y="180"/>
                  </a:lnTo>
                  <a:lnTo>
                    <a:pt x="6510" y="161"/>
                  </a:lnTo>
                  <a:lnTo>
                    <a:pt x="6510" y="161"/>
                  </a:lnTo>
                  <a:lnTo>
                    <a:pt x="6510" y="142"/>
                  </a:lnTo>
                  <a:lnTo>
                    <a:pt x="6510" y="142"/>
                  </a:lnTo>
                  <a:lnTo>
                    <a:pt x="6511" y="117"/>
                  </a:lnTo>
                  <a:lnTo>
                    <a:pt x="6512" y="91"/>
                  </a:lnTo>
                  <a:lnTo>
                    <a:pt x="6512" y="91"/>
                  </a:lnTo>
                  <a:lnTo>
                    <a:pt x="6512" y="64"/>
                  </a:lnTo>
                  <a:lnTo>
                    <a:pt x="6513" y="41"/>
                  </a:lnTo>
                  <a:lnTo>
                    <a:pt x="6514" y="23"/>
                  </a:lnTo>
                  <a:lnTo>
                    <a:pt x="6515" y="10"/>
                  </a:lnTo>
                  <a:lnTo>
                    <a:pt x="6516" y="3"/>
                  </a:lnTo>
                  <a:lnTo>
                    <a:pt x="6517" y="0"/>
                  </a:lnTo>
                  <a:lnTo>
                    <a:pt x="6517" y="0"/>
                  </a:lnTo>
                  <a:lnTo>
                    <a:pt x="6517" y="0"/>
                  </a:lnTo>
                  <a:lnTo>
                    <a:pt x="6518" y="0"/>
                  </a:lnTo>
                  <a:lnTo>
                    <a:pt x="6519" y="0"/>
                  </a:lnTo>
                  <a:lnTo>
                    <a:pt x="6519" y="0"/>
                  </a:lnTo>
                  <a:lnTo>
                    <a:pt x="6519" y="0"/>
                  </a:lnTo>
                  <a:lnTo>
                    <a:pt x="6519" y="0"/>
                  </a:lnTo>
                  <a:lnTo>
                    <a:pt x="6519" y="0"/>
                  </a:lnTo>
                  <a:lnTo>
                    <a:pt x="6519" y="0"/>
                  </a:lnTo>
                  <a:lnTo>
                    <a:pt x="6520" y="0"/>
                  </a:lnTo>
                  <a:lnTo>
                    <a:pt x="6520" y="0"/>
                  </a:lnTo>
                  <a:lnTo>
                    <a:pt x="6521" y="0"/>
                  </a:lnTo>
                  <a:lnTo>
                    <a:pt x="6521" y="0"/>
                  </a:lnTo>
                  <a:lnTo>
                    <a:pt x="6521" y="0"/>
                  </a:lnTo>
                  <a:lnTo>
                    <a:pt x="6521" y="0"/>
                  </a:lnTo>
                  <a:lnTo>
                    <a:pt x="6521" y="0"/>
                  </a:lnTo>
                  <a:lnTo>
                    <a:pt x="6521" y="0"/>
                  </a:lnTo>
                  <a:lnTo>
                    <a:pt x="6522" y="0"/>
                  </a:lnTo>
                  <a:lnTo>
                    <a:pt x="6522" y="0"/>
                  </a:lnTo>
                  <a:lnTo>
                    <a:pt x="6522" y="0"/>
                  </a:lnTo>
                  <a:lnTo>
                    <a:pt x="6522" y="0"/>
                  </a:lnTo>
                  <a:lnTo>
                    <a:pt x="6523" y="0"/>
                  </a:lnTo>
                  <a:lnTo>
                    <a:pt x="6523" y="0"/>
                  </a:lnTo>
                  <a:lnTo>
                    <a:pt x="6523" y="0"/>
                  </a:lnTo>
                  <a:lnTo>
                    <a:pt x="6523" y="0"/>
                  </a:lnTo>
                  <a:lnTo>
                    <a:pt x="6524" y="0"/>
                  </a:lnTo>
                  <a:lnTo>
                    <a:pt x="6525" y="0"/>
                  </a:lnTo>
                  <a:lnTo>
                    <a:pt x="6525" y="0"/>
                  </a:lnTo>
                  <a:lnTo>
                    <a:pt x="6525" y="0"/>
                  </a:lnTo>
                  <a:lnTo>
                    <a:pt x="6526" y="3"/>
                  </a:lnTo>
                  <a:lnTo>
                    <a:pt x="6527" y="10"/>
                  </a:lnTo>
                  <a:lnTo>
                    <a:pt x="6528" y="23"/>
                  </a:lnTo>
                  <a:lnTo>
                    <a:pt x="6529" y="41"/>
                  </a:lnTo>
                  <a:lnTo>
                    <a:pt x="6529" y="63"/>
                  </a:lnTo>
                  <a:lnTo>
                    <a:pt x="6530" y="91"/>
                  </a:lnTo>
                  <a:lnTo>
                    <a:pt x="6530" y="91"/>
                  </a:lnTo>
                  <a:lnTo>
                    <a:pt x="6531" y="115"/>
                  </a:lnTo>
                  <a:lnTo>
                    <a:pt x="6532" y="138"/>
                  </a:lnTo>
                  <a:lnTo>
                    <a:pt x="6532" y="138"/>
                  </a:lnTo>
                  <a:lnTo>
                    <a:pt x="6533" y="169"/>
                  </a:lnTo>
                  <a:lnTo>
                    <a:pt x="6533" y="200"/>
                  </a:lnTo>
                  <a:lnTo>
                    <a:pt x="6534" y="231"/>
                  </a:lnTo>
                  <a:lnTo>
                    <a:pt x="6535" y="262"/>
                  </a:lnTo>
                  <a:lnTo>
                    <a:pt x="6536" y="293"/>
                  </a:lnTo>
                  <a:lnTo>
                    <a:pt x="6537" y="323"/>
                  </a:lnTo>
                  <a:lnTo>
                    <a:pt x="6538" y="354"/>
                  </a:lnTo>
                  <a:lnTo>
                    <a:pt x="6539" y="385"/>
                  </a:lnTo>
                  <a:lnTo>
                    <a:pt x="6540" y="416"/>
                  </a:lnTo>
                  <a:lnTo>
                    <a:pt x="6540" y="447"/>
                  </a:lnTo>
                  <a:lnTo>
                    <a:pt x="6541" y="478"/>
                  </a:lnTo>
                  <a:lnTo>
                    <a:pt x="6542" y="508"/>
                  </a:lnTo>
                  <a:lnTo>
                    <a:pt x="6543" y="539"/>
                  </a:lnTo>
                  <a:lnTo>
                    <a:pt x="6544" y="570"/>
                  </a:lnTo>
                  <a:lnTo>
                    <a:pt x="6545" y="601"/>
                  </a:lnTo>
                  <a:lnTo>
                    <a:pt x="6545" y="601"/>
                  </a:lnTo>
                  <a:lnTo>
                    <a:pt x="6545" y="619"/>
                  </a:lnTo>
                  <a:lnTo>
                    <a:pt x="6545" y="619"/>
                  </a:lnTo>
                  <a:lnTo>
                    <a:pt x="6546" y="636"/>
                  </a:lnTo>
                  <a:lnTo>
                    <a:pt x="6546" y="654"/>
                  </a:lnTo>
                  <a:lnTo>
                    <a:pt x="6546" y="654"/>
                  </a:lnTo>
                  <a:lnTo>
                    <a:pt x="6547" y="671"/>
                  </a:lnTo>
                  <a:lnTo>
                    <a:pt x="6547" y="689"/>
                  </a:lnTo>
                  <a:lnTo>
                    <a:pt x="6547" y="689"/>
                  </a:lnTo>
                  <a:lnTo>
                    <a:pt x="6548" y="707"/>
                  </a:lnTo>
                  <a:lnTo>
                    <a:pt x="6548" y="724"/>
                  </a:lnTo>
                  <a:lnTo>
                    <a:pt x="6548" y="724"/>
                  </a:lnTo>
                  <a:lnTo>
                    <a:pt x="6549" y="742"/>
                  </a:lnTo>
                  <a:lnTo>
                    <a:pt x="6549" y="742"/>
                  </a:lnTo>
                  <a:lnTo>
                    <a:pt x="6549" y="763"/>
                  </a:lnTo>
                  <a:lnTo>
                    <a:pt x="6550" y="784"/>
                  </a:lnTo>
                  <a:lnTo>
                    <a:pt x="6551" y="806"/>
                  </a:lnTo>
                  <a:lnTo>
                    <a:pt x="6551" y="806"/>
                  </a:lnTo>
                  <a:lnTo>
                    <a:pt x="6551" y="832"/>
                  </a:lnTo>
                  <a:lnTo>
                    <a:pt x="6552" y="856"/>
                  </a:lnTo>
                  <a:lnTo>
                    <a:pt x="6553" y="879"/>
                  </a:lnTo>
                  <a:lnTo>
                    <a:pt x="6554" y="899"/>
                  </a:lnTo>
                  <a:lnTo>
                    <a:pt x="6555" y="918"/>
                  </a:lnTo>
                  <a:lnTo>
                    <a:pt x="6555" y="918"/>
                  </a:lnTo>
                  <a:lnTo>
                    <a:pt x="6555" y="931"/>
                  </a:lnTo>
                  <a:lnTo>
                    <a:pt x="6556" y="944"/>
                  </a:lnTo>
                  <a:lnTo>
                    <a:pt x="6556" y="944"/>
                  </a:lnTo>
                  <a:lnTo>
                    <a:pt x="6557" y="963"/>
                  </a:lnTo>
                  <a:lnTo>
                    <a:pt x="6557" y="983"/>
                  </a:lnTo>
                  <a:lnTo>
                    <a:pt x="6558" y="1002"/>
                  </a:lnTo>
                  <a:lnTo>
                    <a:pt x="6559" y="1021"/>
                  </a:lnTo>
                  <a:lnTo>
                    <a:pt x="6560" y="1040"/>
                  </a:lnTo>
                  <a:lnTo>
                    <a:pt x="6561" y="1058"/>
                  </a:lnTo>
                  <a:lnTo>
                    <a:pt x="6562" y="1077"/>
                  </a:lnTo>
                  <a:lnTo>
                    <a:pt x="6563" y="1095"/>
                  </a:lnTo>
                  <a:lnTo>
                    <a:pt x="6564" y="1113"/>
                  </a:lnTo>
                  <a:lnTo>
                    <a:pt x="6564" y="1131"/>
                  </a:lnTo>
                  <a:lnTo>
                    <a:pt x="6564" y="1131"/>
                  </a:lnTo>
                  <a:lnTo>
                    <a:pt x="6565" y="1148"/>
                  </a:lnTo>
                  <a:lnTo>
                    <a:pt x="6566" y="1166"/>
                  </a:lnTo>
                  <a:lnTo>
                    <a:pt x="6567" y="1183"/>
                  </a:lnTo>
                  <a:lnTo>
                    <a:pt x="6568" y="1199"/>
                  </a:lnTo>
                  <a:lnTo>
                    <a:pt x="6569" y="1216"/>
                  </a:lnTo>
                  <a:lnTo>
                    <a:pt x="6570" y="1232"/>
                  </a:lnTo>
                  <a:lnTo>
                    <a:pt x="6570" y="1248"/>
                  </a:lnTo>
                  <a:lnTo>
                    <a:pt x="6571" y="1264"/>
                  </a:lnTo>
                  <a:lnTo>
                    <a:pt x="6572" y="1280"/>
                  </a:lnTo>
                  <a:lnTo>
                    <a:pt x="6573" y="1295"/>
                  </a:lnTo>
                  <a:lnTo>
                    <a:pt x="6573" y="1295"/>
                  </a:lnTo>
                  <a:lnTo>
                    <a:pt x="6574" y="1310"/>
                  </a:lnTo>
                  <a:lnTo>
                    <a:pt x="6575" y="1324"/>
                  </a:lnTo>
                  <a:lnTo>
                    <a:pt x="6576" y="1339"/>
                  </a:lnTo>
                  <a:lnTo>
                    <a:pt x="6577" y="1353"/>
                  </a:lnTo>
                  <a:lnTo>
                    <a:pt x="6577" y="1366"/>
                  </a:lnTo>
                  <a:lnTo>
                    <a:pt x="6578" y="1379"/>
                  </a:lnTo>
                  <a:lnTo>
                    <a:pt x="6579" y="1392"/>
                  </a:lnTo>
                  <a:lnTo>
                    <a:pt x="6580" y="1405"/>
                  </a:lnTo>
                  <a:lnTo>
                    <a:pt x="6581" y="1417"/>
                  </a:lnTo>
                  <a:lnTo>
                    <a:pt x="6582" y="1429"/>
                  </a:lnTo>
                  <a:lnTo>
                    <a:pt x="6582" y="1429"/>
                  </a:lnTo>
                  <a:lnTo>
                    <a:pt x="6583" y="1441"/>
                  </a:lnTo>
                  <a:lnTo>
                    <a:pt x="6583" y="1452"/>
                  </a:lnTo>
                  <a:lnTo>
                    <a:pt x="6584" y="1463"/>
                  </a:lnTo>
                  <a:lnTo>
                    <a:pt x="6585" y="1473"/>
                  </a:lnTo>
                  <a:lnTo>
                    <a:pt x="6586" y="1483"/>
                  </a:lnTo>
                  <a:lnTo>
                    <a:pt x="6587" y="1492"/>
                  </a:lnTo>
                  <a:lnTo>
                    <a:pt x="6588" y="1501"/>
                  </a:lnTo>
                  <a:lnTo>
                    <a:pt x="6589" y="1510"/>
                  </a:lnTo>
                  <a:lnTo>
                    <a:pt x="6590" y="1518"/>
                  </a:lnTo>
                  <a:lnTo>
                    <a:pt x="6590" y="1525"/>
                  </a:lnTo>
                  <a:lnTo>
                    <a:pt x="6590" y="1525"/>
                  </a:lnTo>
                  <a:lnTo>
                    <a:pt x="6591" y="1533"/>
                  </a:lnTo>
                  <a:lnTo>
                    <a:pt x="6592" y="1539"/>
                  </a:lnTo>
                  <a:lnTo>
                    <a:pt x="6593" y="1544"/>
                  </a:lnTo>
                  <a:lnTo>
                    <a:pt x="6594" y="1549"/>
                  </a:lnTo>
                  <a:lnTo>
                    <a:pt x="6595" y="1553"/>
                  </a:lnTo>
                  <a:lnTo>
                    <a:pt x="6596" y="1557"/>
                  </a:lnTo>
                  <a:lnTo>
                    <a:pt x="6596" y="1559"/>
                  </a:lnTo>
                  <a:lnTo>
                    <a:pt x="6597" y="1561"/>
                  </a:lnTo>
                  <a:lnTo>
                    <a:pt x="6598" y="1562"/>
                  </a:lnTo>
                  <a:lnTo>
                    <a:pt x="6599" y="1563"/>
                  </a:lnTo>
                  <a:lnTo>
                    <a:pt x="6599" y="1563"/>
                  </a:lnTo>
                  <a:lnTo>
                    <a:pt x="6600" y="1563"/>
                  </a:lnTo>
                  <a:lnTo>
                    <a:pt x="6600" y="1563"/>
                  </a:lnTo>
                  <a:lnTo>
                    <a:pt x="6600" y="1563"/>
                  </a:lnTo>
                  <a:lnTo>
                    <a:pt x="6601" y="1563"/>
                  </a:lnTo>
                  <a:lnTo>
                    <a:pt x="6602" y="1563"/>
                  </a:lnTo>
                  <a:lnTo>
                    <a:pt x="6603" y="1563"/>
                  </a:lnTo>
                  <a:lnTo>
                    <a:pt x="6604" y="1563"/>
                  </a:lnTo>
                  <a:lnTo>
                    <a:pt x="6604" y="1563"/>
                  </a:lnTo>
                  <a:lnTo>
                    <a:pt x="6605" y="1563"/>
                  </a:lnTo>
                  <a:lnTo>
                    <a:pt x="6605" y="1563"/>
                  </a:lnTo>
                  <a:lnTo>
                    <a:pt x="6606" y="1563"/>
                  </a:lnTo>
                  <a:lnTo>
                    <a:pt x="6607" y="1563"/>
                  </a:lnTo>
                  <a:lnTo>
                    <a:pt x="6608" y="1563"/>
                  </a:lnTo>
                  <a:lnTo>
                    <a:pt x="6608" y="1563"/>
                  </a:lnTo>
                  <a:lnTo>
                    <a:pt x="6609" y="1563"/>
                  </a:lnTo>
                  <a:lnTo>
                    <a:pt x="6610" y="1563"/>
                  </a:lnTo>
                  <a:lnTo>
                    <a:pt x="6611" y="1563"/>
                  </a:lnTo>
                  <a:lnTo>
                    <a:pt x="6611" y="1563"/>
                  </a:lnTo>
                  <a:lnTo>
                    <a:pt x="6611" y="1563"/>
                  </a:lnTo>
                  <a:lnTo>
                    <a:pt x="6611" y="1563"/>
                  </a:lnTo>
                  <a:lnTo>
                    <a:pt x="6612" y="1563"/>
                  </a:lnTo>
                  <a:lnTo>
                    <a:pt x="6612" y="1563"/>
                  </a:lnTo>
                  <a:lnTo>
                    <a:pt x="6612" y="1563"/>
                  </a:lnTo>
                  <a:lnTo>
                    <a:pt x="6612" y="1563"/>
                  </a:lnTo>
                  <a:lnTo>
                    <a:pt x="6613" y="1563"/>
                  </a:lnTo>
                  <a:lnTo>
                    <a:pt x="6613" y="1563"/>
                  </a:lnTo>
                  <a:lnTo>
                    <a:pt x="6613" y="1563"/>
                  </a:lnTo>
                  <a:lnTo>
                    <a:pt x="6613" y="1563"/>
                  </a:lnTo>
                  <a:lnTo>
                    <a:pt x="6614" y="1563"/>
                  </a:lnTo>
                  <a:lnTo>
                    <a:pt x="6615" y="1563"/>
                  </a:lnTo>
                  <a:lnTo>
                    <a:pt x="6615" y="1563"/>
                  </a:lnTo>
                  <a:lnTo>
                    <a:pt x="6616" y="1563"/>
                  </a:lnTo>
                  <a:lnTo>
                    <a:pt x="6616" y="1563"/>
                  </a:lnTo>
                  <a:lnTo>
                    <a:pt x="6617" y="1563"/>
                  </a:lnTo>
                  <a:lnTo>
                    <a:pt x="6618" y="1563"/>
                  </a:lnTo>
                  <a:lnTo>
                    <a:pt x="6618" y="1563"/>
                  </a:lnTo>
                  <a:lnTo>
                    <a:pt x="6619" y="1563"/>
                  </a:lnTo>
                  <a:lnTo>
                    <a:pt x="6620" y="1563"/>
                  </a:lnTo>
                  <a:lnTo>
                    <a:pt x="6621" y="1563"/>
                  </a:lnTo>
                  <a:lnTo>
                    <a:pt x="6622" y="1563"/>
                  </a:lnTo>
                  <a:lnTo>
                    <a:pt x="6622" y="1563"/>
                  </a:lnTo>
                  <a:lnTo>
                    <a:pt x="6623" y="1563"/>
                  </a:lnTo>
                  <a:lnTo>
                    <a:pt x="6623" y="1563"/>
                  </a:lnTo>
                  <a:lnTo>
                    <a:pt x="6624" y="1563"/>
                  </a:lnTo>
                  <a:lnTo>
                    <a:pt x="6624" y="1563"/>
                  </a:lnTo>
                  <a:lnTo>
                    <a:pt x="6624" y="1563"/>
                  </a:lnTo>
                  <a:lnTo>
                    <a:pt x="6625" y="1563"/>
                  </a:lnTo>
                  <a:lnTo>
                    <a:pt x="6626" y="1563"/>
                  </a:lnTo>
                  <a:lnTo>
                    <a:pt x="6627" y="1563"/>
                  </a:lnTo>
                  <a:lnTo>
                    <a:pt x="6628" y="1563"/>
                  </a:lnTo>
                  <a:lnTo>
                    <a:pt x="6629" y="1563"/>
                  </a:lnTo>
                  <a:lnTo>
                    <a:pt x="6630" y="1563"/>
                  </a:lnTo>
                  <a:lnTo>
                    <a:pt x="6630" y="1563"/>
                  </a:lnTo>
                  <a:lnTo>
                    <a:pt x="6631" y="1563"/>
                  </a:lnTo>
                  <a:lnTo>
                    <a:pt x="6632" y="1563"/>
                  </a:lnTo>
                  <a:lnTo>
                    <a:pt x="6633" y="1563"/>
                  </a:lnTo>
                  <a:lnTo>
                    <a:pt x="6634" y="1563"/>
                  </a:lnTo>
                  <a:lnTo>
                    <a:pt x="6635" y="1563"/>
                  </a:lnTo>
                  <a:lnTo>
                    <a:pt x="6636" y="1563"/>
                  </a:lnTo>
                  <a:lnTo>
                    <a:pt x="6637" y="1563"/>
                  </a:lnTo>
                  <a:lnTo>
                    <a:pt x="6638" y="1563"/>
                  </a:lnTo>
                  <a:lnTo>
                    <a:pt x="6638" y="1563"/>
                  </a:lnTo>
                  <a:lnTo>
                    <a:pt x="6639" y="1563"/>
                  </a:lnTo>
                  <a:lnTo>
                    <a:pt x="6640" y="1563"/>
                  </a:lnTo>
                  <a:lnTo>
                    <a:pt x="6641" y="1563"/>
                  </a:lnTo>
                  <a:lnTo>
                    <a:pt x="6642" y="1563"/>
                  </a:lnTo>
                  <a:lnTo>
                    <a:pt x="6643" y="1563"/>
                  </a:lnTo>
                  <a:lnTo>
                    <a:pt x="6644" y="1563"/>
                  </a:lnTo>
                  <a:lnTo>
                    <a:pt x="6645" y="1563"/>
                  </a:lnTo>
                  <a:lnTo>
                    <a:pt x="6645" y="1563"/>
                  </a:lnTo>
                  <a:lnTo>
                    <a:pt x="6646" y="1563"/>
                  </a:lnTo>
                  <a:lnTo>
                    <a:pt x="6647" y="1563"/>
                  </a:lnTo>
                  <a:lnTo>
                    <a:pt x="6648" y="1563"/>
                  </a:lnTo>
                  <a:lnTo>
                    <a:pt x="6649" y="1563"/>
                  </a:lnTo>
                  <a:lnTo>
                    <a:pt x="6650" y="1563"/>
                  </a:lnTo>
                  <a:lnTo>
                    <a:pt x="6651" y="1563"/>
                  </a:lnTo>
                  <a:lnTo>
                    <a:pt x="6652" y="1563"/>
                  </a:lnTo>
                  <a:lnTo>
                    <a:pt x="6652" y="1563"/>
                  </a:lnTo>
                  <a:lnTo>
                    <a:pt x="6653" y="1563"/>
                  </a:lnTo>
                  <a:lnTo>
                    <a:pt x="6654" y="1563"/>
                  </a:lnTo>
                  <a:lnTo>
                    <a:pt x="6655" y="1563"/>
                  </a:lnTo>
                  <a:lnTo>
                    <a:pt x="6656" y="1563"/>
                  </a:lnTo>
                  <a:lnTo>
                    <a:pt x="6657" y="1563"/>
                  </a:lnTo>
                  <a:lnTo>
                    <a:pt x="6658" y="1563"/>
                  </a:lnTo>
                  <a:lnTo>
                    <a:pt x="6659" y="1563"/>
                  </a:lnTo>
                  <a:lnTo>
                    <a:pt x="6659" y="1563"/>
                  </a:lnTo>
                  <a:lnTo>
                    <a:pt x="6660" y="1563"/>
                  </a:lnTo>
                  <a:lnTo>
                    <a:pt x="6661" y="1563"/>
                  </a:lnTo>
                  <a:lnTo>
                    <a:pt x="6662" y="1563"/>
                  </a:lnTo>
                  <a:lnTo>
                    <a:pt x="6663" y="1563"/>
                  </a:lnTo>
                  <a:lnTo>
                    <a:pt x="6664" y="1563"/>
                  </a:lnTo>
                  <a:lnTo>
                    <a:pt x="6665" y="1563"/>
                  </a:lnTo>
                  <a:lnTo>
                    <a:pt x="6666" y="1563"/>
                  </a:lnTo>
                  <a:lnTo>
                    <a:pt x="6667" y="1563"/>
                  </a:lnTo>
                  <a:lnTo>
                    <a:pt x="6667" y="1563"/>
                  </a:lnTo>
                  <a:lnTo>
                    <a:pt x="6668" y="1563"/>
                  </a:lnTo>
                  <a:lnTo>
                    <a:pt x="6669" y="1563"/>
                  </a:lnTo>
                  <a:lnTo>
                    <a:pt x="6670" y="1563"/>
                  </a:lnTo>
                  <a:lnTo>
                    <a:pt x="6671" y="1563"/>
                  </a:lnTo>
                  <a:lnTo>
                    <a:pt x="6672" y="1563"/>
                  </a:lnTo>
                  <a:lnTo>
                    <a:pt x="6673" y="1563"/>
                  </a:lnTo>
                  <a:lnTo>
                    <a:pt x="6674" y="1563"/>
                  </a:lnTo>
                  <a:lnTo>
                    <a:pt x="6674" y="1563"/>
                  </a:lnTo>
                  <a:lnTo>
                    <a:pt x="6675" y="1563"/>
                  </a:lnTo>
                  <a:lnTo>
                    <a:pt x="6676" y="1563"/>
                  </a:lnTo>
                  <a:lnTo>
                    <a:pt x="6677" y="1563"/>
                  </a:lnTo>
                  <a:lnTo>
                    <a:pt x="6678" y="1563"/>
                  </a:lnTo>
                  <a:lnTo>
                    <a:pt x="6679" y="1563"/>
                  </a:lnTo>
                  <a:lnTo>
                    <a:pt x="6680" y="1563"/>
                  </a:lnTo>
                  <a:lnTo>
                    <a:pt x="6681" y="1563"/>
                  </a:lnTo>
                  <a:lnTo>
                    <a:pt x="6681" y="1563"/>
                  </a:lnTo>
                  <a:lnTo>
                    <a:pt x="6682" y="1563"/>
                  </a:lnTo>
                  <a:lnTo>
                    <a:pt x="6683" y="1563"/>
                  </a:lnTo>
                  <a:lnTo>
                    <a:pt x="6684" y="1563"/>
                  </a:lnTo>
                  <a:lnTo>
                    <a:pt x="6685" y="1563"/>
                  </a:lnTo>
                  <a:lnTo>
                    <a:pt x="6686" y="1563"/>
                  </a:lnTo>
                  <a:lnTo>
                    <a:pt x="6687" y="1563"/>
                  </a:lnTo>
                  <a:lnTo>
                    <a:pt x="6688" y="1563"/>
                  </a:lnTo>
                  <a:lnTo>
                    <a:pt x="6689" y="1563"/>
                  </a:lnTo>
                  <a:lnTo>
                    <a:pt x="6689" y="1563"/>
                  </a:lnTo>
                  <a:lnTo>
                    <a:pt x="6689" y="1563"/>
                  </a:lnTo>
                  <a:lnTo>
                    <a:pt x="6690" y="1563"/>
                  </a:lnTo>
                  <a:lnTo>
                    <a:pt x="6691" y="1563"/>
                  </a:lnTo>
                  <a:lnTo>
                    <a:pt x="6692" y="1563"/>
                  </a:lnTo>
                  <a:lnTo>
                    <a:pt x="6693" y="1563"/>
                  </a:lnTo>
                  <a:lnTo>
                    <a:pt x="6694" y="1563"/>
                  </a:lnTo>
                  <a:lnTo>
                    <a:pt x="6695" y="1563"/>
                  </a:lnTo>
                  <a:lnTo>
                    <a:pt x="6696" y="1563"/>
                  </a:lnTo>
                  <a:lnTo>
                    <a:pt x="6696" y="1563"/>
                  </a:lnTo>
                  <a:lnTo>
                    <a:pt x="6697" y="1563"/>
                  </a:lnTo>
                  <a:lnTo>
                    <a:pt x="6698" y="1563"/>
                  </a:lnTo>
                  <a:lnTo>
                    <a:pt x="6699" y="1563"/>
                  </a:lnTo>
                  <a:lnTo>
                    <a:pt x="6700" y="1563"/>
                  </a:lnTo>
                  <a:lnTo>
                    <a:pt x="6701" y="1563"/>
                  </a:lnTo>
                  <a:lnTo>
                    <a:pt x="6702" y="1563"/>
                  </a:lnTo>
                  <a:lnTo>
                    <a:pt x="6703" y="1563"/>
                  </a:lnTo>
                  <a:lnTo>
                    <a:pt x="6703" y="1563"/>
                  </a:lnTo>
                  <a:lnTo>
                    <a:pt x="6704" y="1563"/>
                  </a:lnTo>
                  <a:lnTo>
                    <a:pt x="6705" y="1563"/>
                  </a:lnTo>
                  <a:lnTo>
                    <a:pt x="6706" y="1563"/>
                  </a:lnTo>
                  <a:lnTo>
                    <a:pt x="6707" y="1563"/>
                  </a:lnTo>
                  <a:lnTo>
                    <a:pt x="6708" y="1563"/>
                  </a:lnTo>
                  <a:lnTo>
                    <a:pt x="6709" y="1563"/>
                  </a:lnTo>
                  <a:lnTo>
                    <a:pt x="6710" y="1563"/>
                  </a:lnTo>
                  <a:lnTo>
                    <a:pt x="6710" y="1563"/>
                  </a:lnTo>
                  <a:lnTo>
                    <a:pt x="6711" y="1563"/>
                  </a:lnTo>
                  <a:lnTo>
                    <a:pt x="6712" y="1563"/>
                  </a:lnTo>
                  <a:lnTo>
                    <a:pt x="6713" y="1563"/>
                  </a:lnTo>
                  <a:lnTo>
                    <a:pt x="6714" y="1563"/>
                  </a:lnTo>
                  <a:lnTo>
                    <a:pt x="6715" y="1563"/>
                  </a:lnTo>
                  <a:lnTo>
                    <a:pt x="6716" y="1563"/>
                  </a:lnTo>
                  <a:lnTo>
                    <a:pt x="6717" y="1563"/>
                  </a:lnTo>
                  <a:lnTo>
                    <a:pt x="6717" y="1563"/>
                  </a:lnTo>
                  <a:lnTo>
                    <a:pt x="6718" y="1563"/>
                  </a:lnTo>
                  <a:lnTo>
                    <a:pt x="6719" y="1563"/>
                  </a:lnTo>
                  <a:lnTo>
                    <a:pt x="6720" y="1563"/>
                  </a:lnTo>
                  <a:lnTo>
                    <a:pt x="6721" y="1563"/>
                  </a:lnTo>
                  <a:lnTo>
                    <a:pt x="6722" y="1563"/>
                  </a:lnTo>
                  <a:lnTo>
                    <a:pt x="6723" y="1563"/>
                  </a:lnTo>
                  <a:lnTo>
                    <a:pt x="6724" y="1563"/>
                  </a:lnTo>
                  <a:lnTo>
                    <a:pt x="6724" y="1563"/>
                  </a:lnTo>
                  <a:lnTo>
                    <a:pt x="6725" y="1563"/>
                  </a:lnTo>
                  <a:lnTo>
                    <a:pt x="6726" y="1563"/>
                  </a:lnTo>
                  <a:lnTo>
                    <a:pt x="6727" y="1563"/>
                  </a:lnTo>
                  <a:lnTo>
                    <a:pt x="6728" y="1563"/>
                  </a:lnTo>
                  <a:lnTo>
                    <a:pt x="6729" y="1563"/>
                  </a:lnTo>
                  <a:lnTo>
                    <a:pt x="6730" y="1563"/>
                  </a:lnTo>
                  <a:lnTo>
                    <a:pt x="6731" y="1563"/>
                  </a:lnTo>
                  <a:lnTo>
                    <a:pt x="6732" y="1563"/>
                  </a:lnTo>
                  <a:lnTo>
                    <a:pt x="6732" y="1563"/>
                  </a:lnTo>
                  <a:lnTo>
                    <a:pt x="6732" y="1563"/>
                  </a:lnTo>
                  <a:lnTo>
                    <a:pt x="6733" y="1563"/>
                  </a:lnTo>
                  <a:lnTo>
                    <a:pt x="6734" y="1563"/>
                  </a:lnTo>
                  <a:lnTo>
                    <a:pt x="6735" y="1563"/>
                  </a:lnTo>
                  <a:lnTo>
                    <a:pt x="6736" y="1563"/>
                  </a:lnTo>
                  <a:lnTo>
                    <a:pt x="6737" y="1563"/>
                  </a:lnTo>
                  <a:lnTo>
                    <a:pt x="6738" y="1563"/>
                  </a:lnTo>
                  <a:lnTo>
                    <a:pt x="6738" y="1563"/>
                  </a:lnTo>
                  <a:lnTo>
                    <a:pt x="6739" y="1563"/>
                  </a:lnTo>
                  <a:lnTo>
                    <a:pt x="6740" y="1563"/>
                  </a:lnTo>
                  <a:lnTo>
                    <a:pt x="6741" y="1563"/>
                  </a:lnTo>
                  <a:lnTo>
                    <a:pt x="6742" y="1563"/>
                  </a:lnTo>
                  <a:lnTo>
                    <a:pt x="6743" y="1563"/>
                  </a:lnTo>
                  <a:lnTo>
                    <a:pt x="6744" y="1563"/>
                  </a:lnTo>
                  <a:lnTo>
                    <a:pt x="6745" y="1563"/>
                  </a:lnTo>
                  <a:lnTo>
                    <a:pt x="6745" y="1563"/>
                  </a:lnTo>
                  <a:lnTo>
                    <a:pt x="6746" y="1563"/>
                  </a:lnTo>
                  <a:lnTo>
                    <a:pt x="6746" y="1563"/>
                  </a:lnTo>
                  <a:lnTo>
                    <a:pt x="6747" y="1563"/>
                  </a:lnTo>
                  <a:lnTo>
                    <a:pt x="6748" y="1563"/>
                  </a:lnTo>
                  <a:lnTo>
                    <a:pt x="6749" y="1563"/>
                  </a:lnTo>
                  <a:lnTo>
                    <a:pt x="6750" y="1563"/>
                  </a:lnTo>
                  <a:lnTo>
                    <a:pt x="6751" y="1563"/>
                  </a:lnTo>
                  <a:lnTo>
                    <a:pt x="6752" y="1563"/>
                  </a:lnTo>
                  <a:lnTo>
                    <a:pt x="6752" y="1563"/>
                  </a:lnTo>
                  <a:lnTo>
                    <a:pt x="6753" y="1563"/>
                  </a:lnTo>
                  <a:lnTo>
                    <a:pt x="6754" y="1563"/>
                  </a:lnTo>
                  <a:lnTo>
                    <a:pt x="6755" y="1563"/>
                  </a:lnTo>
                  <a:lnTo>
                    <a:pt x="6756" y="1563"/>
                  </a:lnTo>
                  <a:lnTo>
                    <a:pt x="6757" y="1563"/>
                  </a:lnTo>
                  <a:lnTo>
                    <a:pt x="6758" y="1563"/>
                  </a:lnTo>
                  <a:lnTo>
                    <a:pt x="6759" y="1563"/>
                  </a:lnTo>
                  <a:lnTo>
                    <a:pt x="6759" y="1563"/>
                  </a:lnTo>
                  <a:lnTo>
                    <a:pt x="6760" y="1563"/>
                  </a:lnTo>
                  <a:lnTo>
                    <a:pt x="6761" y="1563"/>
                  </a:lnTo>
                  <a:lnTo>
                    <a:pt x="6762" y="1563"/>
                  </a:lnTo>
                  <a:lnTo>
                    <a:pt x="6763" y="1563"/>
                  </a:lnTo>
                  <a:lnTo>
                    <a:pt x="6764" y="1563"/>
                  </a:lnTo>
                  <a:lnTo>
                    <a:pt x="6765" y="1563"/>
                  </a:lnTo>
                  <a:lnTo>
                    <a:pt x="6766" y="1563"/>
                  </a:lnTo>
                  <a:lnTo>
                    <a:pt x="6766" y="1563"/>
                  </a:lnTo>
                  <a:lnTo>
                    <a:pt x="6767" y="1563"/>
                  </a:lnTo>
                  <a:lnTo>
                    <a:pt x="6768" y="1563"/>
                  </a:lnTo>
                  <a:lnTo>
                    <a:pt x="6769" y="1563"/>
                  </a:lnTo>
                  <a:lnTo>
                    <a:pt x="6770" y="1563"/>
                  </a:lnTo>
                  <a:lnTo>
                    <a:pt x="6771" y="1563"/>
                  </a:lnTo>
                  <a:lnTo>
                    <a:pt x="6772" y="1563"/>
                  </a:lnTo>
                  <a:lnTo>
                    <a:pt x="6772" y="1563"/>
                  </a:lnTo>
                  <a:lnTo>
                    <a:pt x="6773" y="1563"/>
                  </a:lnTo>
                  <a:lnTo>
                    <a:pt x="6774" y="1563"/>
                  </a:lnTo>
                  <a:lnTo>
                    <a:pt x="6775" y="1563"/>
                  </a:lnTo>
                  <a:lnTo>
                    <a:pt x="6776" y="1563"/>
                  </a:lnTo>
                  <a:lnTo>
                    <a:pt x="6777" y="1563"/>
                  </a:lnTo>
                  <a:lnTo>
                    <a:pt x="6778" y="1563"/>
                  </a:lnTo>
                  <a:lnTo>
                    <a:pt x="6779" y="1563"/>
                  </a:lnTo>
                  <a:lnTo>
                    <a:pt x="6779" y="1563"/>
                  </a:lnTo>
                  <a:lnTo>
                    <a:pt x="6780" y="1563"/>
                  </a:lnTo>
                  <a:lnTo>
                    <a:pt x="6781" y="1563"/>
                  </a:lnTo>
                  <a:lnTo>
                    <a:pt x="6782" y="1563"/>
                  </a:lnTo>
                  <a:lnTo>
                    <a:pt x="6783" y="1563"/>
                  </a:lnTo>
                  <a:lnTo>
                    <a:pt x="6784" y="1563"/>
                  </a:lnTo>
                  <a:lnTo>
                    <a:pt x="6785" y="1563"/>
                  </a:lnTo>
                  <a:lnTo>
                    <a:pt x="6786" y="1563"/>
                  </a:lnTo>
                  <a:lnTo>
                    <a:pt x="6786" y="1563"/>
                  </a:lnTo>
                  <a:lnTo>
                    <a:pt x="6787" y="1563"/>
                  </a:lnTo>
                  <a:lnTo>
                    <a:pt x="6788" y="1563"/>
                  </a:lnTo>
                  <a:lnTo>
                    <a:pt x="6789" y="1563"/>
                  </a:lnTo>
                  <a:lnTo>
                    <a:pt x="6790" y="1563"/>
                  </a:lnTo>
                  <a:lnTo>
                    <a:pt x="6791" y="1563"/>
                  </a:lnTo>
                  <a:lnTo>
                    <a:pt x="6792" y="1563"/>
                  </a:lnTo>
                  <a:lnTo>
                    <a:pt x="6793" y="1563"/>
                  </a:lnTo>
                  <a:lnTo>
                    <a:pt x="6793" y="1563"/>
                  </a:lnTo>
                  <a:lnTo>
                    <a:pt x="6794" y="1563"/>
                  </a:lnTo>
                  <a:lnTo>
                    <a:pt x="6795" y="1563"/>
                  </a:lnTo>
                  <a:lnTo>
                    <a:pt x="6796" y="1563"/>
                  </a:lnTo>
                  <a:lnTo>
                    <a:pt x="6797" y="1563"/>
                  </a:lnTo>
                  <a:lnTo>
                    <a:pt x="6798" y="1563"/>
                  </a:lnTo>
                  <a:lnTo>
                    <a:pt x="6799" y="1563"/>
                  </a:lnTo>
                  <a:lnTo>
                    <a:pt x="6800" y="1563"/>
                  </a:lnTo>
                  <a:lnTo>
                    <a:pt x="6800" y="1563"/>
                  </a:lnTo>
                  <a:lnTo>
                    <a:pt x="6801" y="1563"/>
                  </a:lnTo>
                  <a:lnTo>
                    <a:pt x="6802" y="1563"/>
                  </a:lnTo>
                  <a:lnTo>
                    <a:pt x="6803" y="1563"/>
                  </a:lnTo>
                  <a:lnTo>
                    <a:pt x="6804" y="1563"/>
                  </a:lnTo>
                  <a:lnTo>
                    <a:pt x="6805" y="1563"/>
                  </a:lnTo>
                  <a:lnTo>
                    <a:pt x="6806" y="1563"/>
                  </a:lnTo>
                  <a:lnTo>
                    <a:pt x="6807" y="1563"/>
                  </a:lnTo>
                  <a:lnTo>
                    <a:pt x="6807" y="1563"/>
                  </a:lnTo>
                  <a:lnTo>
                    <a:pt x="6808" y="1563"/>
                  </a:lnTo>
                  <a:lnTo>
                    <a:pt x="6809" y="1563"/>
                  </a:lnTo>
                  <a:lnTo>
                    <a:pt x="6810" y="1563"/>
                  </a:lnTo>
                  <a:lnTo>
                    <a:pt x="6811" y="1563"/>
                  </a:lnTo>
                  <a:lnTo>
                    <a:pt x="6812" y="1563"/>
                  </a:lnTo>
                  <a:lnTo>
                    <a:pt x="6813" y="1563"/>
                  </a:lnTo>
                  <a:lnTo>
                    <a:pt x="6814" y="1563"/>
                  </a:lnTo>
                  <a:lnTo>
                    <a:pt x="6814" y="1563"/>
                  </a:lnTo>
                  <a:lnTo>
                    <a:pt x="6815" y="1563"/>
                  </a:lnTo>
                  <a:lnTo>
                    <a:pt x="6816" y="1563"/>
                  </a:lnTo>
                  <a:lnTo>
                    <a:pt x="6817" y="1563"/>
                  </a:lnTo>
                  <a:lnTo>
                    <a:pt x="6818" y="1563"/>
                  </a:lnTo>
                  <a:lnTo>
                    <a:pt x="6819" y="1563"/>
                  </a:lnTo>
                  <a:lnTo>
                    <a:pt x="6820" y="1563"/>
                  </a:lnTo>
                  <a:lnTo>
                    <a:pt x="6821" y="1563"/>
                  </a:lnTo>
                  <a:lnTo>
                    <a:pt x="6821" y="1563"/>
                  </a:lnTo>
                  <a:lnTo>
                    <a:pt x="6822" y="1563"/>
                  </a:lnTo>
                  <a:lnTo>
                    <a:pt x="6823" y="1563"/>
                  </a:lnTo>
                  <a:lnTo>
                    <a:pt x="6824" y="1563"/>
                  </a:lnTo>
                  <a:lnTo>
                    <a:pt x="6825" y="1563"/>
                  </a:lnTo>
                  <a:lnTo>
                    <a:pt x="6826" y="1563"/>
                  </a:lnTo>
                  <a:lnTo>
                    <a:pt x="6827" y="1563"/>
                  </a:lnTo>
                  <a:lnTo>
                    <a:pt x="6828" y="1563"/>
                  </a:lnTo>
                  <a:lnTo>
                    <a:pt x="6828" y="1563"/>
                  </a:lnTo>
                  <a:lnTo>
                    <a:pt x="6829" y="1563"/>
                  </a:lnTo>
                  <a:lnTo>
                    <a:pt x="6830" y="1563"/>
                  </a:lnTo>
                  <a:lnTo>
                    <a:pt x="6831" y="1563"/>
                  </a:lnTo>
                  <a:lnTo>
                    <a:pt x="6832" y="1563"/>
                  </a:lnTo>
                  <a:lnTo>
                    <a:pt x="6832" y="1563"/>
                  </a:lnTo>
                  <a:lnTo>
                    <a:pt x="6833" y="1563"/>
                  </a:lnTo>
                  <a:lnTo>
                    <a:pt x="6834" y="1563"/>
                  </a:lnTo>
                  <a:lnTo>
                    <a:pt x="6835" y="1563"/>
                  </a:lnTo>
                  <a:lnTo>
                    <a:pt x="6835" y="1563"/>
                  </a:lnTo>
                  <a:lnTo>
                    <a:pt x="6836" y="1563"/>
                  </a:lnTo>
                  <a:lnTo>
                    <a:pt x="6837" y="1563"/>
                  </a:lnTo>
                  <a:lnTo>
                    <a:pt x="6838" y="1563"/>
                  </a:lnTo>
                  <a:lnTo>
                    <a:pt x="6839" y="1563"/>
                  </a:lnTo>
                  <a:lnTo>
                    <a:pt x="6840" y="1563"/>
                  </a:lnTo>
                  <a:lnTo>
                    <a:pt x="6841" y="1563"/>
                  </a:lnTo>
                  <a:lnTo>
                    <a:pt x="6841" y="1563"/>
                  </a:lnTo>
                  <a:lnTo>
                    <a:pt x="6842" y="1563"/>
                  </a:lnTo>
                  <a:lnTo>
                    <a:pt x="6843" y="1563"/>
                  </a:lnTo>
                  <a:lnTo>
                    <a:pt x="6844" y="1563"/>
                  </a:lnTo>
                  <a:lnTo>
                    <a:pt x="6845" y="1563"/>
                  </a:lnTo>
                  <a:lnTo>
                    <a:pt x="6846" y="1563"/>
                  </a:lnTo>
                  <a:lnTo>
                    <a:pt x="6846" y="1563"/>
                  </a:lnTo>
                  <a:lnTo>
                    <a:pt x="6847" y="1563"/>
                  </a:lnTo>
                  <a:lnTo>
                    <a:pt x="6848" y="1563"/>
                  </a:lnTo>
                  <a:lnTo>
                    <a:pt x="6848" y="1563"/>
                  </a:lnTo>
                  <a:lnTo>
                    <a:pt x="6849" y="1563"/>
                  </a:lnTo>
                  <a:lnTo>
                    <a:pt x="6850" y="1563"/>
                  </a:lnTo>
                  <a:lnTo>
                    <a:pt x="6851" y="1563"/>
                  </a:lnTo>
                  <a:lnTo>
                    <a:pt x="6852" y="1563"/>
                  </a:lnTo>
                  <a:lnTo>
                    <a:pt x="6853" y="1563"/>
                  </a:lnTo>
                  <a:lnTo>
                    <a:pt x="6854" y="1563"/>
                  </a:lnTo>
                  <a:lnTo>
                    <a:pt x="6855" y="1563"/>
                  </a:lnTo>
                  <a:lnTo>
                    <a:pt x="6855" y="1563"/>
                  </a:lnTo>
                  <a:lnTo>
                    <a:pt x="6856" y="1563"/>
                  </a:lnTo>
                  <a:lnTo>
                    <a:pt x="6857" y="1563"/>
                  </a:lnTo>
                  <a:lnTo>
                    <a:pt x="6858" y="1563"/>
                  </a:lnTo>
                  <a:lnTo>
                    <a:pt x="6859" y="1563"/>
                  </a:lnTo>
                  <a:lnTo>
                    <a:pt x="6860" y="1563"/>
                  </a:lnTo>
                  <a:lnTo>
                    <a:pt x="6861" y="1563"/>
                  </a:lnTo>
                  <a:lnTo>
                    <a:pt x="6862" y="1563"/>
                  </a:lnTo>
                  <a:lnTo>
                    <a:pt x="6863" y="1563"/>
                  </a:lnTo>
                  <a:lnTo>
                    <a:pt x="6863" y="1563"/>
                  </a:lnTo>
                  <a:lnTo>
                    <a:pt x="6864" y="1563"/>
                  </a:lnTo>
                  <a:lnTo>
                    <a:pt x="6865" y="1563"/>
                  </a:lnTo>
                  <a:lnTo>
                    <a:pt x="6866" y="1563"/>
                  </a:lnTo>
                  <a:lnTo>
                    <a:pt x="6867" y="1563"/>
                  </a:lnTo>
                  <a:lnTo>
                    <a:pt x="6868" y="1563"/>
                  </a:lnTo>
                  <a:lnTo>
                    <a:pt x="6869" y="1563"/>
                  </a:lnTo>
                  <a:lnTo>
                    <a:pt x="6870" y="1563"/>
                  </a:lnTo>
                  <a:lnTo>
                    <a:pt x="6870" y="1563"/>
                  </a:lnTo>
                  <a:lnTo>
                    <a:pt x="6871" y="1563"/>
                  </a:lnTo>
                  <a:lnTo>
                    <a:pt x="6872" y="1563"/>
                  </a:lnTo>
                  <a:lnTo>
                    <a:pt x="6873" y="1563"/>
                  </a:lnTo>
                  <a:lnTo>
                    <a:pt x="6874" y="1563"/>
                  </a:lnTo>
                  <a:lnTo>
                    <a:pt x="6875" y="1563"/>
                  </a:lnTo>
                  <a:lnTo>
                    <a:pt x="6876" y="1563"/>
                  </a:lnTo>
                  <a:lnTo>
                    <a:pt x="6877" y="1563"/>
                  </a:lnTo>
                  <a:lnTo>
                    <a:pt x="6877" y="1563"/>
                  </a:lnTo>
                  <a:lnTo>
                    <a:pt x="6878" y="1563"/>
                  </a:lnTo>
                  <a:lnTo>
                    <a:pt x="6879" y="1563"/>
                  </a:lnTo>
                  <a:lnTo>
                    <a:pt x="6880" y="1563"/>
                  </a:lnTo>
                  <a:lnTo>
                    <a:pt x="6881" y="1563"/>
                  </a:lnTo>
                  <a:lnTo>
                    <a:pt x="6882" y="1563"/>
                  </a:lnTo>
                  <a:lnTo>
                    <a:pt x="6883" y="1563"/>
                  </a:lnTo>
                  <a:lnTo>
                    <a:pt x="6884" y="1563"/>
                  </a:lnTo>
                  <a:lnTo>
                    <a:pt x="6884" y="1563"/>
                  </a:lnTo>
                  <a:lnTo>
                    <a:pt x="6885" y="1563"/>
                  </a:lnTo>
                  <a:lnTo>
                    <a:pt x="6886" y="1563"/>
                  </a:lnTo>
                  <a:lnTo>
                    <a:pt x="6887" y="1563"/>
                  </a:lnTo>
                  <a:lnTo>
                    <a:pt x="6888" y="1563"/>
                  </a:lnTo>
                  <a:lnTo>
                    <a:pt x="6889" y="1563"/>
                  </a:lnTo>
                  <a:lnTo>
                    <a:pt x="6890" y="1563"/>
                  </a:lnTo>
                  <a:lnTo>
                    <a:pt x="6891" y="1563"/>
                  </a:lnTo>
                  <a:lnTo>
                    <a:pt x="6892" y="1563"/>
                  </a:lnTo>
                  <a:lnTo>
                    <a:pt x="6892" y="1563"/>
                  </a:lnTo>
                  <a:lnTo>
                    <a:pt x="6893" y="1563"/>
                  </a:lnTo>
                  <a:lnTo>
                    <a:pt x="6894" y="1563"/>
                  </a:lnTo>
                  <a:lnTo>
                    <a:pt x="6895" y="1563"/>
                  </a:lnTo>
                  <a:lnTo>
                    <a:pt x="6896" y="1563"/>
                  </a:lnTo>
                  <a:lnTo>
                    <a:pt x="6897" y="1563"/>
                  </a:lnTo>
                  <a:lnTo>
                    <a:pt x="6898" y="1563"/>
                  </a:lnTo>
                  <a:lnTo>
                    <a:pt x="6899" y="1563"/>
                  </a:lnTo>
                  <a:lnTo>
                    <a:pt x="6899" y="1563"/>
                  </a:lnTo>
                  <a:lnTo>
                    <a:pt x="6900" y="1563"/>
                  </a:lnTo>
                  <a:lnTo>
                    <a:pt x="6901" y="1563"/>
                  </a:lnTo>
                  <a:lnTo>
                    <a:pt x="6902" y="1563"/>
                  </a:lnTo>
                  <a:lnTo>
                    <a:pt x="6903" y="1563"/>
                  </a:lnTo>
                  <a:lnTo>
                    <a:pt x="6904" y="1563"/>
                  </a:lnTo>
                  <a:lnTo>
                    <a:pt x="6905" y="1563"/>
                  </a:lnTo>
                  <a:lnTo>
                    <a:pt x="6906" y="1563"/>
                  </a:lnTo>
                  <a:lnTo>
                    <a:pt x="6906" y="1563"/>
                  </a:lnTo>
                  <a:lnTo>
                    <a:pt x="6907" y="1563"/>
                  </a:lnTo>
                  <a:lnTo>
                    <a:pt x="6908" y="1563"/>
                  </a:lnTo>
                  <a:lnTo>
                    <a:pt x="6909" y="1563"/>
                  </a:lnTo>
                  <a:lnTo>
                    <a:pt x="6910" y="1563"/>
                  </a:lnTo>
                  <a:lnTo>
                    <a:pt x="6911" y="1563"/>
                  </a:lnTo>
                  <a:lnTo>
                    <a:pt x="6912" y="1563"/>
                  </a:lnTo>
                  <a:lnTo>
                    <a:pt x="6913" y="1563"/>
                  </a:lnTo>
                  <a:lnTo>
                    <a:pt x="6914" y="1563"/>
                  </a:lnTo>
                  <a:lnTo>
                    <a:pt x="6914" y="1563"/>
                  </a:lnTo>
                  <a:lnTo>
                    <a:pt x="6915" y="1563"/>
                  </a:lnTo>
                  <a:lnTo>
                    <a:pt x="6916" y="1563"/>
                  </a:lnTo>
                  <a:lnTo>
                    <a:pt x="6917" y="1563"/>
                  </a:lnTo>
                  <a:lnTo>
                    <a:pt x="6918" y="1563"/>
                  </a:lnTo>
                  <a:lnTo>
                    <a:pt x="6919" y="1563"/>
                  </a:lnTo>
                  <a:lnTo>
                    <a:pt x="6920" y="1563"/>
                  </a:lnTo>
                  <a:lnTo>
                    <a:pt x="6921" y="1563"/>
                  </a:lnTo>
                  <a:lnTo>
                    <a:pt x="6921" y="1563"/>
                  </a:lnTo>
                  <a:lnTo>
                    <a:pt x="6922" y="1563"/>
                  </a:lnTo>
                  <a:lnTo>
                    <a:pt x="6923" y="1563"/>
                  </a:lnTo>
                  <a:lnTo>
                    <a:pt x="6924" y="1563"/>
                  </a:lnTo>
                  <a:lnTo>
                    <a:pt x="6925" y="1563"/>
                  </a:lnTo>
                  <a:lnTo>
                    <a:pt x="6926" y="1563"/>
                  </a:lnTo>
                  <a:lnTo>
                    <a:pt x="6927" y="1563"/>
                  </a:lnTo>
                  <a:lnTo>
                    <a:pt x="6928" y="1563"/>
                  </a:lnTo>
                  <a:lnTo>
                    <a:pt x="6928" y="1563"/>
                  </a:lnTo>
                  <a:lnTo>
                    <a:pt x="6929" y="1563"/>
                  </a:lnTo>
                  <a:lnTo>
                    <a:pt x="6930" y="1563"/>
                  </a:lnTo>
                  <a:lnTo>
                    <a:pt x="6931" y="1563"/>
                  </a:lnTo>
                  <a:lnTo>
                    <a:pt x="6932" y="1563"/>
                  </a:lnTo>
                  <a:lnTo>
                    <a:pt x="6933" y="1563"/>
                  </a:lnTo>
                  <a:lnTo>
                    <a:pt x="6934" y="1563"/>
                  </a:lnTo>
                  <a:lnTo>
                    <a:pt x="6935" y="1563"/>
                  </a:lnTo>
                  <a:lnTo>
                    <a:pt x="6935" y="1563"/>
                  </a:lnTo>
                  <a:lnTo>
                    <a:pt x="6936" y="1563"/>
                  </a:lnTo>
                  <a:lnTo>
                    <a:pt x="6937" y="1563"/>
                  </a:lnTo>
                  <a:lnTo>
                    <a:pt x="6938" y="1563"/>
                  </a:lnTo>
                  <a:lnTo>
                    <a:pt x="6939" y="1563"/>
                  </a:lnTo>
                  <a:lnTo>
                    <a:pt x="6940" y="1563"/>
                  </a:lnTo>
                  <a:lnTo>
                    <a:pt x="6941" y="1563"/>
                  </a:lnTo>
                  <a:lnTo>
                    <a:pt x="6942" y="1563"/>
                  </a:lnTo>
                  <a:lnTo>
                    <a:pt x="6943" y="1563"/>
                  </a:lnTo>
                  <a:lnTo>
                    <a:pt x="6943" y="1563"/>
                  </a:lnTo>
                  <a:lnTo>
                    <a:pt x="6944" y="1563"/>
                  </a:lnTo>
                  <a:lnTo>
                    <a:pt x="6945" y="1563"/>
                  </a:lnTo>
                  <a:lnTo>
                    <a:pt x="6946" y="1563"/>
                  </a:lnTo>
                  <a:lnTo>
                    <a:pt x="6947" y="1563"/>
                  </a:lnTo>
                  <a:lnTo>
                    <a:pt x="6948" y="1563"/>
                  </a:lnTo>
                  <a:lnTo>
                    <a:pt x="6949" y="1563"/>
                  </a:lnTo>
                  <a:lnTo>
                    <a:pt x="6950" y="1563"/>
                  </a:lnTo>
                  <a:lnTo>
                    <a:pt x="6950" y="1563"/>
                  </a:lnTo>
                  <a:lnTo>
                    <a:pt x="6951" y="1563"/>
                  </a:lnTo>
                  <a:lnTo>
                    <a:pt x="6952" y="1563"/>
                  </a:lnTo>
                  <a:lnTo>
                    <a:pt x="6953" y="1563"/>
                  </a:lnTo>
                  <a:lnTo>
                    <a:pt x="6954" y="1563"/>
                  </a:lnTo>
                  <a:lnTo>
                    <a:pt x="6955" y="1563"/>
                  </a:lnTo>
                  <a:lnTo>
                    <a:pt x="6956" y="1563"/>
                  </a:lnTo>
                  <a:lnTo>
                    <a:pt x="6957" y="1563"/>
                  </a:lnTo>
                  <a:lnTo>
                    <a:pt x="6957" y="1563"/>
                  </a:lnTo>
                  <a:lnTo>
                    <a:pt x="6958" y="1563"/>
                  </a:lnTo>
                  <a:lnTo>
                    <a:pt x="6959" y="1563"/>
                  </a:lnTo>
                  <a:lnTo>
                    <a:pt x="6960" y="1563"/>
                  </a:lnTo>
                  <a:lnTo>
                    <a:pt x="6961" y="1563"/>
                  </a:lnTo>
                  <a:lnTo>
                    <a:pt x="6962" y="1563"/>
                  </a:lnTo>
                  <a:lnTo>
                    <a:pt x="6963" y="1563"/>
                  </a:lnTo>
                  <a:lnTo>
                    <a:pt x="6964" y="1563"/>
                  </a:lnTo>
                  <a:lnTo>
                    <a:pt x="6965" y="1563"/>
                  </a:lnTo>
                  <a:lnTo>
                    <a:pt x="6965" y="1563"/>
                  </a:lnTo>
                  <a:lnTo>
                    <a:pt x="6966" y="1563"/>
                  </a:lnTo>
                  <a:lnTo>
                    <a:pt x="6967" y="1563"/>
                  </a:lnTo>
                  <a:lnTo>
                    <a:pt x="6968" y="1563"/>
                  </a:lnTo>
                  <a:lnTo>
                    <a:pt x="6969" y="1563"/>
                  </a:lnTo>
                  <a:lnTo>
                    <a:pt x="6970" y="1563"/>
                  </a:lnTo>
                  <a:lnTo>
                    <a:pt x="6971" y="1563"/>
                  </a:lnTo>
                  <a:lnTo>
                    <a:pt x="6972" y="1563"/>
                  </a:lnTo>
                  <a:lnTo>
                    <a:pt x="6972" y="1563"/>
                  </a:lnTo>
                  <a:lnTo>
                    <a:pt x="6972" y="1563"/>
                  </a:lnTo>
                  <a:lnTo>
                    <a:pt x="6973" y="1563"/>
                  </a:lnTo>
                  <a:lnTo>
                    <a:pt x="6974" y="1563"/>
                  </a:lnTo>
                  <a:lnTo>
                    <a:pt x="6975" y="1563"/>
                  </a:lnTo>
                  <a:lnTo>
                    <a:pt x="6976" y="1563"/>
                  </a:lnTo>
                  <a:lnTo>
                    <a:pt x="6977" y="1563"/>
                  </a:lnTo>
                  <a:lnTo>
                    <a:pt x="6978" y="1563"/>
                  </a:lnTo>
                  <a:lnTo>
                    <a:pt x="6978" y="1563"/>
                  </a:lnTo>
                  <a:lnTo>
                    <a:pt x="6979" y="1563"/>
                  </a:lnTo>
                  <a:lnTo>
                    <a:pt x="6980" y="1563"/>
                  </a:lnTo>
                  <a:lnTo>
                    <a:pt x="6981" y="1563"/>
                  </a:lnTo>
                  <a:lnTo>
                    <a:pt x="6982" y="1563"/>
                  </a:lnTo>
                  <a:lnTo>
                    <a:pt x="6983" y="1563"/>
                  </a:lnTo>
                  <a:lnTo>
                    <a:pt x="6984" y="1563"/>
                  </a:lnTo>
                  <a:lnTo>
                    <a:pt x="6985" y="1563"/>
                  </a:lnTo>
                  <a:lnTo>
                    <a:pt x="6985" y="1563"/>
                  </a:lnTo>
                  <a:lnTo>
                    <a:pt x="6986" y="1563"/>
                  </a:lnTo>
                  <a:lnTo>
                    <a:pt x="6986" y="1563"/>
                  </a:lnTo>
                  <a:lnTo>
                    <a:pt x="6987" y="1563"/>
                  </a:lnTo>
                  <a:lnTo>
                    <a:pt x="6988" y="1563"/>
                  </a:lnTo>
                  <a:lnTo>
                    <a:pt x="6989" y="1563"/>
                  </a:lnTo>
                  <a:lnTo>
                    <a:pt x="6990" y="1563"/>
                  </a:lnTo>
                  <a:lnTo>
                    <a:pt x="6991" y="1563"/>
                  </a:lnTo>
                  <a:lnTo>
                    <a:pt x="6992" y="1563"/>
                  </a:lnTo>
                  <a:lnTo>
                    <a:pt x="6992" y="1563"/>
                  </a:lnTo>
                  <a:lnTo>
                    <a:pt x="6993" y="1563"/>
                  </a:lnTo>
                  <a:lnTo>
                    <a:pt x="6994" y="1563"/>
                  </a:lnTo>
                  <a:lnTo>
                    <a:pt x="6995" y="1563"/>
                  </a:lnTo>
                  <a:lnTo>
                    <a:pt x="6996" y="1563"/>
                  </a:lnTo>
                  <a:lnTo>
                    <a:pt x="6997" y="1563"/>
                  </a:lnTo>
                  <a:lnTo>
                    <a:pt x="6998" y="1563"/>
                  </a:lnTo>
                  <a:lnTo>
                    <a:pt x="6999" y="1563"/>
                  </a:lnTo>
                  <a:lnTo>
                    <a:pt x="6999" y="1563"/>
                  </a:lnTo>
                  <a:lnTo>
                    <a:pt x="7000" y="1563"/>
                  </a:lnTo>
                  <a:lnTo>
                    <a:pt x="7001" y="1563"/>
                  </a:lnTo>
                  <a:lnTo>
                    <a:pt x="7002" y="1563"/>
                  </a:lnTo>
                  <a:lnTo>
                    <a:pt x="7003" y="1563"/>
                  </a:lnTo>
                  <a:lnTo>
                    <a:pt x="7004" y="1563"/>
                  </a:lnTo>
                  <a:lnTo>
                    <a:pt x="7005" y="1563"/>
                  </a:lnTo>
                  <a:lnTo>
                    <a:pt x="7006" y="1563"/>
                  </a:lnTo>
                  <a:lnTo>
                    <a:pt x="7006" y="1563"/>
                  </a:lnTo>
                  <a:lnTo>
                    <a:pt x="7007" y="1563"/>
                  </a:lnTo>
                  <a:lnTo>
                    <a:pt x="7008" y="1563"/>
                  </a:lnTo>
                  <a:lnTo>
                    <a:pt x="7009" y="1563"/>
                  </a:lnTo>
                  <a:lnTo>
                    <a:pt x="7010" y="1563"/>
                  </a:lnTo>
                  <a:lnTo>
                    <a:pt x="7011" y="1563"/>
                  </a:lnTo>
                  <a:lnTo>
                    <a:pt x="7012" y="1563"/>
                  </a:lnTo>
                  <a:lnTo>
                    <a:pt x="7013" y="1563"/>
                  </a:lnTo>
                  <a:lnTo>
                    <a:pt x="7013" y="1563"/>
                  </a:lnTo>
                  <a:lnTo>
                    <a:pt x="7014" y="1563"/>
                  </a:lnTo>
                  <a:lnTo>
                    <a:pt x="7015" y="1563"/>
                  </a:lnTo>
                  <a:lnTo>
                    <a:pt x="7016" y="1563"/>
                  </a:lnTo>
                  <a:lnTo>
                    <a:pt x="7017" y="1563"/>
                  </a:lnTo>
                  <a:lnTo>
                    <a:pt x="7018" y="1563"/>
                  </a:lnTo>
                  <a:lnTo>
                    <a:pt x="7019" y="1563"/>
                  </a:lnTo>
                  <a:lnTo>
                    <a:pt x="7020" y="1563"/>
                  </a:lnTo>
                  <a:lnTo>
                    <a:pt x="7020" y="1563"/>
                  </a:lnTo>
                  <a:lnTo>
                    <a:pt x="7021" y="1563"/>
                  </a:lnTo>
                  <a:lnTo>
                    <a:pt x="7022" y="1563"/>
                  </a:lnTo>
                  <a:lnTo>
                    <a:pt x="7023" y="1563"/>
                  </a:lnTo>
                  <a:lnTo>
                    <a:pt x="7024" y="1563"/>
                  </a:lnTo>
                  <a:lnTo>
                    <a:pt x="7025" y="1563"/>
                  </a:lnTo>
                  <a:lnTo>
                    <a:pt x="7026" y="1563"/>
                  </a:lnTo>
                  <a:lnTo>
                    <a:pt x="7027" y="1563"/>
                  </a:lnTo>
                  <a:lnTo>
                    <a:pt x="7027" y="1563"/>
                  </a:lnTo>
                  <a:lnTo>
                    <a:pt x="7028" y="1563"/>
                  </a:lnTo>
                  <a:lnTo>
                    <a:pt x="7029" y="1563"/>
                  </a:lnTo>
                  <a:lnTo>
                    <a:pt x="7030" y="1563"/>
                  </a:lnTo>
                  <a:lnTo>
                    <a:pt x="7031" y="1563"/>
                  </a:lnTo>
                  <a:lnTo>
                    <a:pt x="7032" y="1563"/>
                  </a:lnTo>
                  <a:lnTo>
                    <a:pt x="7033" y="1563"/>
                  </a:lnTo>
                  <a:lnTo>
                    <a:pt x="7034" y="1563"/>
                  </a:lnTo>
                  <a:lnTo>
                    <a:pt x="7035" y="1563"/>
                  </a:lnTo>
                  <a:lnTo>
                    <a:pt x="7035" y="1563"/>
                  </a:lnTo>
                  <a:lnTo>
                    <a:pt x="7036" y="1563"/>
                  </a:lnTo>
                  <a:lnTo>
                    <a:pt x="7037" y="1563"/>
                  </a:lnTo>
                  <a:lnTo>
                    <a:pt x="7038" y="1563"/>
                  </a:lnTo>
                  <a:lnTo>
                    <a:pt x="7039" y="1563"/>
                  </a:lnTo>
                  <a:lnTo>
                    <a:pt x="7040" y="1563"/>
                  </a:lnTo>
                  <a:lnTo>
                    <a:pt x="7041" y="1563"/>
                  </a:lnTo>
                  <a:lnTo>
                    <a:pt x="7042" y="1563"/>
                  </a:lnTo>
                  <a:lnTo>
                    <a:pt x="7042" y="1563"/>
                  </a:lnTo>
                  <a:lnTo>
                    <a:pt x="7043" y="1563"/>
                  </a:lnTo>
                  <a:lnTo>
                    <a:pt x="7044" y="1563"/>
                  </a:lnTo>
                  <a:lnTo>
                    <a:pt x="7045" y="1563"/>
                  </a:lnTo>
                  <a:lnTo>
                    <a:pt x="7046" y="1563"/>
                  </a:lnTo>
                  <a:lnTo>
                    <a:pt x="7047" y="1563"/>
                  </a:lnTo>
                  <a:lnTo>
                    <a:pt x="7048" y="1563"/>
                  </a:lnTo>
                  <a:lnTo>
                    <a:pt x="7049" y="1563"/>
                  </a:lnTo>
                  <a:lnTo>
                    <a:pt x="7049" y="1563"/>
                  </a:lnTo>
                  <a:lnTo>
                    <a:pt x="7050" y="1563"/>
                  </a:lnTo>
                  <a:lnTo>
                    <a:pt x="7051" y="1563"/>
                  </a:lnTo>
                  <a:lnTo>
                    <a:pt x="7052" y="1563"/>
                  </a:lnTo>
                  <a:lnTo>
                    <a:pt x="7053" y="1563"/>
                  </a:lnTo>
                  <a:lnTo>
                    <a:pt x="7054" y="1563"/>
                  </a:lnTo>
                  <a:lnTo>
                    <a:pt x="7055" y="1563"/>
                  </a:lnTo>
                  <a:lnTo>
                    <a:pt x="7056" y="1563"/>
                  </a:lnTo>
                  <a:lnTo>
                    <a:pt x="7056" y="1563"/>
                  </a:lnTo>
                  <a:lnTo>
                    <a:pt x="7057" y="1563"/>
                  </a:lnTo>
                  <a:lnTo>
                    <a:pt x="7058" y="1563"/>
                  </a:lnTo>
                  <a:lnTo>
                    <a:pt x="7059" y="1563"/>
                  </a:lnTo>
                  <a:lnTo>
                    <a:pt x="7060" y="1563"/>
                  </a:lnTo>
                  <a:lnTo>
                    <a:pt x="7061" y="1563"/>
                  </a:lnTo>
                  <a:lnTo>
                    <a:pt x="7062" y="1563"/>
                  </a:lnTo>
                  <a:lnTo>
                    <a:pt x="7063" y="1563"/>
                  </a:lnTo>
                  <a:lnTo>
                    <a:pt x="7063" y="1563"/>
                  </a:lnTo>
                  <a:lnTo>
                    <a:pt x="7064" y="1563"/>
                  </a:lnTo>
                  <a:lnTo>
                    <a:pt x="7065" y="1563"/>
                  </a:lnTo>
                  <a:lnTo>
                    <a:pt x="7066" y="1563"/>
                  </a:lnTo>
                  <a:lnTo>
                    <a:pt x="7067" y="1563"/>
                  </a:lnTo>
                  <a:lnTo>
                    <a:pt x="7068" y="1563"/>
                  </a:lnTo>
                  <a:lnTo>
                    <a:pt x="7069" y="1563"/>
                  </a:lnTo>
                  <a:lnTo>
                    <a:pt x="7070" y="1563"/>
                  </a:lnTo>
                  <a:lnTo>
                    <a:pt x="7070" y="1563"/>
                  </a:lnTo>
                  <a:lnTo>
                    <a:pt x="7071" y="1563"/>
                  </a:lnTo>
                  <a:lnTo>
                    <a:pt x="7072" y="1563"/>
                  </a:lnTo>
                  <a:lnTo>
                    <a:pt x="7073" y="1563"/>
                  </a:lnTo>
                  <a:lnTo>
                    <a:pt x="7074" y="1563"/>
                  </a:lnTo>
                  <a:lnTo>
                    <a:pt x="7075" y="1563"/>
                  </a:lnTo>
                  <a:lnTo>
                    <a:pt x="7076" y="1563"/>
                  </a:lnTo>
                  <a:lnTo>
                    <a:pt x="7077" y="1563"/>
                  </a:lnTo>
                  <a:lnTo>
                    <a:pt x="7077" y="1563"/>
                  </a:lnTo>
                  <a:lnTo>
                    <a:pt x="7078" y="1563"/>
                  </a:lnTo>
                  <a:lnTo>
                    <a:pt x="7079" y="1563"/>
                  </a:lnTo>
                  <a:lnTo>
                    <a:pt x="7080" y="1563"/>
                  </a:lnTo>
                  <a:lnTo>
                    <a:pt x="7081" y="1563"/>
                  </a:lnTo>
                  <a:lnTo>
                    <a:pt x="7082" y="1563"/>
                  </a:lnTo>
                  <a:lnTo>
                    <a:pt x="7083" y="1563"/>
                  </a:lnTo>
                  <a:lnTo>
                    <a:pt x="7084" y="1563"/>
                  </a:lnTo>
                  <a:lnTo>
                    <a:pt x="7084" y="1563"/>
                  </a:lnTo>
                  <a:lnTo>
                    <a:pt x="7085" y="1563"/>
                  </a:lnTo>
                  <a:lnTo>
                    <a:pt x="7086" y="1563"/>
                  </a:lnTo>
                  <a:lnTo>
                    <a:pt x="7087" y="1563"/>
                  </a:lnTo>
                  <a:lnTo>
                    <a:pt x="7088" y="1563"/>
                  </a:lnTo>
                  <a:lnTo>
                    <a:pt x="7089" y="1563"/>
                  </a:lnTo>
                  <a:lnTo>
                    <a:pt x="7090" y="1563"/>
                  </a:lnTo>
                  <a:lnTo>
                    <a:pt x="7091" y="1563"/>
                  </a:lnTo>
                  <a:lnTo>
                    <a:pt x="7092" y="1563"/>
                  </a:lnTo>
                  <a:lnTo>
                    <a:pt x="7092" y="1563"/>
                  </a:lnTo>
                  <a:lnTo>
                    <a:pt x="7093" y="1563"/>
                  </a:lnTo>
                  <a:lnTo>
                    <a:pt x="7094" y="1563"/>
                  </a:lnTo>
                  <a:lnTo>
                    <a:pt x="7095" y="1563"/>
                  </a:lnTo>
                  <a:lnTo>
                    <a:pt x="7096" y="1563"/>
                  </a:lnTo>
                  <a:lnTo>
                    <a:pt x="7097" y="1563"/>
                  </a:lnTo>
                  <a:lnTo>
                    <a:pt x="7098" y="1563"/>
                  </a:lnTo>
                  <a:lnTo>
                    <a:pt x="7099" y="1563"/>
                  </a:lnTo>
                  <a:lnTo>
                    <a:pt x="7099" y="1563"/>
                  </a:lnTo>
                  <a:lnTo>
                    <a:pt x="7100" y="1563"/>
                  </a:lnTo>
                  <a:lnTo>
                    <a:pt x="7101" y="1563"/>
                  </a:lnTo>
                  <a:lnTo>
                    <a:pt x="7102" y="1563"/>
                  </a:lnTo>
                  <a:lnTo>
                    <a:pt x="7103" y="1563"/>
                  </a:lnTo>
                  <a:lnTo>
                    <a:pt x="7104" y="1563"/>
                  </a:lnTo>
                  <a:lnTo>
                    <a:pt x="7105" y="1563"/>
                  </a:lnTo>
                  <a:lnTo>
                    <a:pt x="7106" y="1563"/>
                  </a:lnTo>
                  <a:lnTo>
                    <a:pt x="7106" y="1563"/>
                  </a:lnTo>
                  <a:lnTo>
                    <a:pt x="7107" y="1563"/>
                  </a:lnTo>
                  <a:lnTo>
                    <a:pt x="7108" y="1563"/>
                  </a:lnTo>
                  <a:lnTo>
                    <a:pt x="7109" y="1563"/>
                  </a:lnTo>
                  <a:lnTo>
                    <a:pt x="7110" y="1563"/>
                  </a:lnTo>
                  <a:lnTo>
                    <a:pt x="7111" y="1563"/>
                  </a:lnTo>
                  <a:lnTo>
                    <a:pt x="7112" y="1563"/>
                  </a:lnTo>
                  <a:lnTo>
                    <a:pt x="7113" y="1563"/>
                  </a:lnTo>
                  <a:lnTo>
                    <a:pt x="7113" y="1563"/>
                  </a:lnTo>
                  <a:lnTo>
                    <a:pt x="7114" y="1563"/>
                  </a:lnTo>
                  <a:lnTo>
                    <a:pt x="7115" y="1563"/>
                  </a:lnTo>
                  <a:lnTo>
                    <a:pt x="7116" y="1563"/>
                  </a:lnTo>
                  <a:lnTo>
                    <a:pt x="7117" y="1563"/>
                  </a:lnTo>
                  <a:lnTo>
                    <a:pt x="7118" y="1563"/>
                  </a:lnTo>
                  <a:lnTo>
                    <a:pt x="7119" y="1563"/>
                  </a:lnTo>
                  <a:lnTo>
                    <a:pt x="7120" y="1563"/>
                  </a:lnTo>
                  <a:lnTo>
                    <a:pt x="7120" y="1563"/>
                  </a:lnTo>
                  <a:lnTo>
                    <a:pt x="7121" y="1563"/>
                  </a:lnTo>
                  <a:lnTo>
                    <a:pt x="7122" y="1563"/>
                  </a:lnTo>
                  <a:lnTo>
                    <a:pt x="7123" y="1563"/>
                  </a:lnTo>
                  <a:lnTo>
                    <a:pt x="7124" y="1563"/>
                  </a:lnTo>
                  <a:lnTo>
                    <a:pt x="7125" y="1563"/>
                  </a:lnTo>
                  <a:lnTo>
                    <a:pt x="7126" y="1563"/>
                  </a:lnTo>
                  <a:lnTo>
                    <a:pt x="7127" y="1563"/>
                  </a:lnTo>
                  <a:lnTo>
                    <a:pt x="7127" y="1563"/>
                  </a:lnTo>
                  <a:lnTo>
                    <a:pt x="7128" y="1563"/>
                  </a:lnTo>
                  <a:lnTo>
                    <a:pt x="7129" y="1563"/>
                  </a:lnTo>
                  <a:lnTo>
                    <a:pt x="7130" y="1563"/>
                  </a:lnTo>
                  <a:lnTo>
                    <a:pt x="7131" y="1563"/>
                  </a:lnTo>
                  <a:lnTo>
                    <a:pt x="7132" y="1563"/>
                  </a:lnTo>
                  <a:lnTo>
                    <a:pt x="7133" y="1563"/>
                  </a:lnTo>
                  <a:lnTo>
                    <a:pt x="7134" y="1563"/>
                  </a:lnTo>
                  <a:lnTo>
                    <a:pt x="7134" y="1563"/>
                  </a:lnTo>
                  <a:lnTo>
                    <a:pt x="7135" y="1563"/>
                  </a:lnTo>
                  <a:lnTo>
                    <a:pt x="7136" y="1563"/>
                  </a:lnTo>
                  <a:lnTo>
                    <a:pt x="7137" y="1563"/>
                  </a:lnTo>
                  <a:lnTo>
                    <a:pt x="7138" y="1563"/>
                  </a:lnTo>
                  <a:lnTo>
                    <a:pt x="7139" y="1563"/>
                  </a:lnTo>
                  <a:lnTo>
                    <a:pt x="7140" y="1563"/>
                  </a:lnTo>
                  <a:lnTo>
                    <a:pt x="7141" y="1563"/>
                  </a:lnTo>
                  <a:lnTo>
                    <a:pt x="7141" y="1563"/>
                  </a:lnTo>
                  <a:lnTo>
                    <a:pt x="7142" y="1563"/>
                  </a:lnTo>
                  <a:lnTo>
                    <a:pt x="7143" y="1563"/>
                  </a:lnTo>
                  <a:lnTo>
                    <a:pt x="7144" y="1563"/>
                  </a:lnTo>
                  <a:lnTo>
                    <a:pt x="7145" y="1563"/>
                  </a:lnTo>
                  <a:lnTo>
                    <a:pt x="7146" y="1563"/>
                  </a:lnTo>
                  <a:lnTo>
                    <a:pt x="7147" y="1563"/>
                  </a:lnTo>
                  <a:lnTo>
                    <a:pt x="7148" y="1563"/>
                  </a:lnTo>
                  <a:lnTo>
                    <a:pt x="7148" y="1563"/>
                  </a:lnTo>
                  <a:lnTo>
                    <a:pt x="7149" y="1563"/>
                  </a:lnTo>
                  <a:lnTo>
                    <a:pt x="7150" y="1563"/>
                  </a:lnTo>
                  <a:lnTo>
                    <a:pt x="7151" y="1563"/>
                  </a:lnTo>
                  <a:lnTo>
                    <a:pt x="7152" y="1563"/>
                  </a:lnTo>
                  <a:lnTo>
                    <a:pt x="7153" y="1563"/>
                  </a:lnTo>
                  <a:lnTo>
                    <a:pt x="7154" y="1563"/>
                  </a:lnTo>
                  <a:lnTo>
                    <a:pt x="7155" y="1563"/>
                  </a:lnTo>
                  <a:lnTo>
                    <a:pt x="7156" y="1563"/>
                  </a:lnTo>
                  <a:lnTo>
                    <a:pt x="7156" y="1563"/>
                  </a:lnTo>
                  <a:lnTo>
                    <a:pt x="7157" y="1563"/>
                  </a:lnTo>
                  <a:lnTo>
                    <a:pt x="7158" y="1563"/>
                  </a:lnTo>
                  <a:lnTo>
                    <a:pt x="7159" y="1563"/>
                  </a:lnTo>
                  <a:lnTo>
                    <a:pt x="7160" y="1563"/>
                  </a:lnTo>
                  <a:lnTo>
                    <a:pt x="7161" y="1563"/>
                  </a:lnTo>
                  <a:lnTo>
                    <a:pt x="7162" y="1563"/>
                  </a:lnTo>
                  <a:lnTo>
                    <a:pt x="7163" y="1563"/>
                  </a:lnTo>
                  <a:lnTo>
                    <a:pt x="7163" y="1563"/>
                  </a:lnTo>
                  <a:lnTo>
                    <a:pt x="7164" y="1563"/>
                  </a:lnTo>
                  <a:lnTo>
                    <a:pt x="7165" y="1563"/>
                  </a:lnTo>
                  <a:lnTo>
                    <a:pt x="7166" y="1563"/>
                  </a:lnTo>
                  <a:lnTo>
                    <a:pt x="7167" y="1563"/>
                  </a:lnTo>
                  <a:lnTo>
                    <a:pt x="7168" y="1563"/>
                  </a:lnTo>
                  <a:lnTo>
                    <a:pt x="7169" y="1563"/>
                  </a:lnTo>
                  <a:lnTo>
                    <a:pt x="7170" y="1563"/>
                  </a:lnTo>
                  <a:lnTo>
                    <a:pt x="7170" y="1563"/>
                  </a:lnTo>
                  <a:lnTo>
                    <a:pt x="7171" y="1563"/>
                  </a:lnTo>
                  <a:lnTo>
                    <a:pt x="7172" y="1563"/>
                  </a:lnTo>
                  <a:lnTo>
                    <a:pt x="7173" y="1563"/>
                  </a:lnTo>
                  <a:lnTo>
                    <a:pt x="7174" y="1563"/>
                  </a:lnTo>
                  <a:lnTo>
                    <a:pt x="7175" y="1563"/>
                  </a:lnTo>
                  <a:lnTo>
                    <a:pt x="7176" y="1563"/>
                  </a:lnTo>
                  <a:lnTo>
                    <a:pt x="7177" y="1563"/>
                  </a:lnTo>
                  <a:lnTo>
                    <a:pt x="7177" y="1563"/>
                  </a:lnTo>
                  <a:lnTo>
                    <a:pt x="7178" y="1563"/>
                  </a:lnTo>
                  <a:lnTo>
                    <a:pt x="7179" y="1563"/>
                  </a:lnTo>
                  <a:lnTo>
                    <a:pt x="7180" y="1563"/>
                  </a:lnTo>
                  <a:lnTo>
                    <a:pt x="7181" y="1563"/>
                  </a:lnTo>
                  <a:lnTo>
                    <a:pt x="7181" y="1563"/>
                  </a:lnTo>
                  <a:lnTo>
                    <a:pt x="7182" y="1563"/>
                  </a:lnTo>
                  <a:lnTo>
                    <a:pt x="7183" y="1563"/>
                  </a:lnTo>
                  <a:lnTo>
                    <a:pt x="7184" y="1563"/>
                  </a:lnTo>
                  <a:lnTo>
                    <a:pt x="7184" y="1563"/>
                  </a:lnTo>
                  <a:lnTo>
                    <a:pt x="7185" y="1563"/>
                  </a:lnTo>
                  <a:lnTo>
                    <a:pt x="7186" y="1563"/>
                  </a:lnTo>
                  <a:lnTo>
                    <a:pt x="7187" y="1563"/>
                  </a:lnTo>
                  <a:lnTo>
                    <a:pt x="7188" y="1563"/>
                  </a:lnTo>
                  <a:lnTo>
                    <a:pt x="7188" y="1563"/>
                  </a:lnTo>
                  <a:lnTo>
                    <a:pt x="7189" y="1563"/>
                  </a:lnTo>
                  <a:lnTo>
                    <a:pt x="7190" y="1563"/>
                  </a:lnTo>
                  <a:lnTo>
                    <a:pt x="7190" y="1563"/>
                  </a:lnTo>
                  <a:lnTo>
                    <a:pt x="7191" y="1563"/>
                  </a:lnTo>
                  <a:lnTo>
                    <a:pt x="7192" y="1563"/>
                  </a:lnTo>
                  <a:lnTo>
                    <a:pt x="7193" y="1563"/>
                  </a:lnTo>
                  <a:lnTo>
                    <a:pt x="7194" y="1563"/>
                  </a:lnTo>
                  <a:lnTo>
                    <a:pt x="7195" y="1563"/>
                  </a:lnTo>
                  <a:lnTo>
                    <a:pt x="7195" y="1563"/>
                  </a:lnTo>
                  <a:lnTo>
                    <a:pt x="7196" y="1563"/>
                  </a:lnTo>
                  <a:lnTo>
                    <a:pt x="7197" y="1563"/>
                  </a:lnTo>
                  <a:lnTo>
                    <a:pt x="7197" y="1563"/>
                  </a:lnTo>
                  <a:lnTo>
                    <a:pt x="7198" y="1563"/>
                  </a:lnTo>
                  <a:lnTo>
                    <a:pt x="7199" y="1563"/>
                  </a:lnTo>
                  <a:lnTo>
                    <a:pt x="7200" y="1563"/>
                  </a:lnTo>
                  <a:lnTo>
                    <a:pt x="7201" y="1563"/>
                  </a:lnTo>
                  <a:lnTo>
                    <a:pt x="7202" y="1563"/>
                  </a:lnTo>
                  <a:lnTo>
                    <a:pt x="7203" y="1563"/>
                  </a:lnTo>
                  <a:lnTo>
                    <a:pt x="7204" y="1563"/>
                  </a:lnTo>
                  <a:lnTo>
                    <a:pt x="7204" y="1563"/>
                  </a:lnTo>
                  <a:lnTo>
                    <a:pt x="7205" y="1563"/>
                  </a:lnTo>
                  <a:lnTo>
                    <a:pt x="7206" y="1563"/>
                  </a:lnTo>
                  <a:lnTo>
                    <a:pt x="7207" y="1563"/>
                  </a:lnTo>
                  <a:lnTo>
                    <a:pt x="7208" y="1563"/>
                  </a:lnTo>
                  <a:lnTo>
                    <a:pt x="7209" y="1563"/>
                  </a:lnTo>
                  <a:lnTo>
                    <a:pt x="7210" y="1563"/>
                  </a:lnTo>
                  <a:lnTo>
                    <a:pt x="7211" y="1563"/>
                  </a:lnTo>
                  <a:lnTo>
                    <a:pt x="7211" y="1563"/>
                  </a:lnTo>
                  <a:lnTo>
                    <a:pt x="7212" y="1563"/>
                  </a:lnTo>
                  <a:lnTo>
                    <a:pt x="7213" y="1563"/>
                  </a:lnTo>
                  <a:lnTo>
                    <a:pt x="7214" y="1563"/>
                  </a:lnTo>
                  <a:lnTo>
                    <a:pt x="7215" y="1563"/>
                  </a:lnTo>
                  <a:lnTo>
                    <a:pt x="7216" y="1563"/>
                  </a:lnTo>
                  <a:lnTo>
                    <a:pt x="7217" y="1563"/>
                  </a:lnTo>
                  <a:lnTo>
                    <a:pt x="7218" y="1563"/>
                  </a:lnTo>
                  <a:lnTo>
                    <a:pt x="7218" y="1563"/>
                  </a:lnTo>
                  <a:lnTo>
                    <a:pt x="7219" y="1563"/>
                  </a:lnTo>
                  <a:lnTo>
                    <a:pt x="7220" y="1563"/>
                  </a:lnTo>
                  <a:lnTo>
                    <a:pt x="7221" y="1563"/>
                  </a:lnTo>
                  <a:lnTo>
                    <a:pt x="7222" y="1563"/>
                  </a:lnTo>
                  <a:lnTo>
                    <a:pt x="7223" y="1563"/>
                  </a:lnTo>
                  <a:lnTo>
                    <a:pt x="7224" y="1563"/>
                  </a:lnTo>
                  <a:lnTo>
                    <a:pt x="7225" y="1563"/>
                  </a:lnTo>
                  <a:lnTo>
                    <a:pt x="7225" y="1563"/>
                  </a:lnTo>
                  <a:lnTo>
                    <a:pt x="7226" y="1563"/>
                  </a:lnTo>
                  <a:lnTo>
                    <a:pt x="7227" y="1563"/>
                  </a:lnTo>
                  <a:lnTo>
                    <a:pt x="7228" y="1563"/>
                  </a:lnTo>
                  <a:lnTo>
                    <a:pt x="7229" y="1563"/>
                  </a:lnTo>
                  <a:lnTo>
                    <a:pt x="7230" y="1563"/>
                  </a:lnTo>
                  <a:lnTo>
                    <a:pt x="7231" y="1563"/>
                  </a:lnTo>
                  <a:lnTo>
                    <a:pt x="7232" y="1563"/>
                  </a:lnTo>
                  <a:lnTo>
                    <a:pt x="7233" y="1563"/>
                  </a:lnTo>
                  <a:lnTo>
                    <a:pt x="7233" y="1563"/>
                  </a:lnTo>
                  <a:lnTo>
                    <a:pt x="7234" y="1563"/>
                  </a:lnTo>
                  <a:lnTo>
                    <a:pt x="7235" y="1563"/>
                  </a:lnTo>
                  <a:lnTo>
                    <a:pt x="7236" y="1563"/>
                  </a:lnTo>
                  <a:lnTo>
                    <a:pt x="7237" y="1563"/>
                  </a:lnTo>
                  <a:lnTo>
                    <a:pt x="7238" y="1563"/>
                  </a:lnTo>
                  <a:lnTo>
                    <a:pt x="7239" y="1563"/>
                  </a:lnTo>
                  <a:lnTo>
                    <a:pt x="7240" y="1563"/>
                  </a:lnTo>
                  <a:lnTo>
                    <a:pt x="7240" y="1563"/>
                  </a:lnTo>
                  <a:lnTo>
                    <a:pt x="7241" y="1563"/>
                  </a:lnTo>
                  <a:lnTo>
                    <a:pt x="7242" y="1563"/>
                  </a:lnTo>
                  <a:lnTo>
                    <a:pt x="7243" y="1563"/>
                  </a:lnTo>
                  <a:lnTo>
                    <a:pt x="7244" y="1563"/>
                  </a:lnTo>
                  <a:lnTo>
                    <a:pt x="7245" y="1563"/>
                  </a:lnTo>
                  <a:lnTo>
                    <a:pt x="7246" y="1563"/>
                  </a:lnTo>
                  <a:lnTo>
                    <a:pt x="7247" y="1563"/>
                  </a:lnTo>
                  <a:lnTo>
                    <a:pt x="7247" y="1563"/>
                  </a:lnTo>
                  <a:lnTo>
                    <a:pt x="7248" y="1563"/>
                  </a:lnTo>
                  <a:lnTo>
                    <a:pt x="7249" y="1563"/>
                  </a:lnTo>
                  <a:lnTo>
                    <a:pt x="7250" y="1563"/>
                  </a:lnTo>
                  <a:lnTo>
                    <a:pt x="7251" y="1563"/>
                  </a:lnTo>
                  <a:lnTo>
                    <a:pt x="7252" y="1563"/>
                  </a:lnTo>
                  <a:lnTo>
                    <a:pt x="7253" y="1563"/>
                  </a:lnTo>
                  <a:lnTo>
                    <a:pt x="7254" y="1563"/>
                  </a:lnTo>
                  <a:lnTo>
                    <a:pt x="7254" y="1563"/>
                  </a:lnTo>
                  <a:lnTo>
                    <a:pt x="7255" y="1563"/>
                  </a:lnTo>
                  <a:lnTo>
                    <a:pt x="7256" y="1563"/>
                  </a:lnTo>
                  <a:lnTo>
                    <a:pt x="7257" y="1563"/>
                  </a:lnTo>
                  <a:lnTo>
                    <a:pt x="7258" y="1563"/>
                  </a:lnTo>
                  <a:lnTo>
                    <a:pt x="7259" y="1563"/>
                  </a:lnTo>
                  <a:lnTo>
                    <a:pt x="7260" y="1563"/>
                  </a:lnTo>
                  <a:lnTo>
                    <a:pt x="7261" y="1563"/>
                  </a:lnTo>
                  <a:lnTo>
                    <a:pt x="7261" y="1563"/>
                  </a:lnTo>
                  <a:lnTo>
                    <a:pt x="7262" y="1563"/>
                  </a:lnTo>
                  <a:lnTo>
                    <a:pt x="7263" y="1563"/>
                  </a:lnTo>
                  <a:lnTo>
                    <a:pt x="7264" y="1563"/>
                  </a:lnTo>
                  <a:lnTo>
                    <a:pt x="7265" y="1563"/>
                  </a:lnTo>
                  <a:lnTo>
                    <a:pt x="7266" y="1563"/>
                  </a:lnTo>
                  <a:lnTo>
                    <a:pt x="7267" y="1563"/>
                  </a:lnTo>
                  <a:lnTo>
                    <a:pt x="7268" y="1563"/>
                  </a:lnTo>
                  <a:lnTo>
                    <a:pt x="7268" y="1563"/>
                  </a:lnTo>
                  <a:lnTo>
                    <a:pt x="7269" y="1563"/>
                  </a:lnTo>
                  <a:lnTo>
                    <a:pt x="7270" y="1563"/>
                  </a:lnTo>
                  <a:lnTo>
                    <a:pt x="7271" y="1563"/>
                  </a:lnTo>
                  <a:lnTo>
                    <a:pt x="7272" y="1563"/>
                  </a:lnTo>
                  <a:lnTo>
                    <a:pt x="7273" y="1563"/>
                  </a:lnTo>
                  <a:lnTo>
                    <a:pt x="7274" y="1563"/>
                  </a:lnTo>
                  <a:lnTo>
                    <a:pt x="7275" y="1563"/>
                  </a:lnTo>
                  <a:lnTo>
                    <a:pt x="7275" y="1563"/>
                  </a:lnTo>
                  <a:lnTo>
                    <a:pt x="7276" y="1563"/>
                  </a:lnTo>
                  <a:lnTo>
                    <a:pt x="7277" y="1563"/>
                  </a:lnTo>
                  <a:lnTo>
                    <a:pt x="7278" y="1563"/>
                  </a:lnTo>
                  <a:lnTo>
                    <a:pt x="7279" y="1563"/>
                  </a:lnTo>
                  <a:lnTo>
                    <a:pt x="7280" y="1563"/>
                  </a:lnTo>
                  <a:lnTo>
                    <a:pt x="7281" y="1563"/>
                  </a:lnTo>
                  <a:lnTo>
                    <a:pt x="7282" y="1563"/>
                  </a:lnTo>
                  <a:lnTo>
                    <a:pt x="7282" y="1563"/>
                  </a:lnTo>
                  <a:lnTo>
                    <a:pt x="7283" y="1563"/>
                  </a:lnTo>
                  <a:lnTo>
                    <a:pt x="7284" y="1563"/>
                  </a:lnTo>
                  <a:lnTo>
                    <a:pt x="7285" y="1563"/>
                  </a:lnTo>
                  <a:lnTo>
                    <a:pt x="7286" y="1563"/>
                  </a:lnTo>
                  <a:lnTo>
                    <a:pt x="7287" y="1563"/>
                  </a:lnTo>
                  <a:lnTo>
                    <a:pt x="7288" y="1563"/>
                  </a:lnTo>
                  <a:lnTo>
                    <a:pt x="7289" y="1563"/>
                  </a:lnTo>
                  <a:lnTo>
                    <a:pt x="7289" y="1563"/>
                  </a:lnTo>
                  <a:lnTo>
                    <a:pt x="7290" y="1563"/>
                  </a:lnTo>
                  <a:lnTo>
                    <a:pt x="7291" y="1563"/>
                  </a:lnTo>
                  <a:lnTo>
                    <a:pt x="7292" y="1563"/>
                  </a:lnTo>
                  <a:lnTo>
                    <a:pt x="7293" y="1563"/>
                  </a:lnTo>
                  <a:lnTo>
                    <a:pt x="7294" y="1563"/>
                  </a:lnTo>
                  <a:lnTo>
                    <a:pt x="7295" y="1563"/>
                  </a:lnTo>
                  <a:lnTo>
                    <a:pt x="7296" y="1563"/>
                  </a:lnTo>
                  <a:lnTo>
                    <a:pt x="7297" y="1563"/>
                  </a:lnTo>
                  <a:lnTo>
                    <a:pt x="7297" y="1563"/>
                  </a:lnTo>
                  <a:lnTo>
                    <a:pt x="7298" y="1563"/>
                  </a:lnTo>
                  <a:lnTo>
                    <a:pt x="7299" y="1563"/>
                  </a:lnTo>
                  <a:lnTo>
                    <a:pt x="7300" y="1563"/>
                  </a:lnTo>
                  <a:lnTo>
                    <a:pt x="7301" y="1563"/>
                  </a:lnTo>
                  <a:lnTo>
                    <a:pt x="7302" y="1563"/>
                  </a:lnTo>
                  <a:lnTo>
                    <a:pt x="7303" y="1563"/>
                  </a:lnTo>
                  <a:lnTo>
                    <a:pt x="7304" y="1563"/>
                  </a:lnTo>
                  <a:lnTo>
                    <a:pt x="7304" y="1563"/>
                  </a:lnTo>
                  <a:lnTo>
                    <a:pt x="7305" y="1563"/>
                  </a:lnTo>
                  <a:lnTo>
                    <a:pt x="7306" y="1563"/>
                  </a:lnTo>
                  <a:lnTo>
                    <a:pt x="7307" y="1563"/>
                  </a:lnTo>
                  <a:lnTo>
                    <a:pt x="7308" y="1563"/>
                  </a:lnTo>
                  <a:lnTo>
                    <a:pt x="7309" y="1563"/>
                  </a:lnTo>
                  <a:lnTo>
                    <a:pt x="7310" y="1563"/>
                  </a:lnTo>
                  <a:lnTo>
                    <a:pt x="7311" y="1563"/>
                  </a:lnTo>
                  <a:lnTo>
                    <a:pt x="7311" y="1563"/>
                  </a:lnTo>
                  <a:lnTo>
                    <a:pt x="7312" y="1563"/>
                  </a:lnTo>
                  <a:lnTo>
                    <a:pt x="7313" y="1563"/>
                  </a:lnTo>
                  <a:lnTo>
                    <a:pt x="7314" y="1563"/>
                  </a:lnTo>
                  <a:lnTo>
                    <a:pt x="7315" y="1563"/>
                  </a:lnTo>
                  <a:lnTo>
                    <a:pt x="7316" y="1563"/>
                  </a:lnTo>
                  <a:lnTo>
                    <a:pt x="7317" y="1563"/>
                  </a:lnTo>
                  <a:lnTo>
                    <a:pt x="7318" y="1563"/>
                  </a:lnTo>
                  <a:lnTo>
                    <a:pt x="7318" y="1563"/>
                  </a:lnTo>
                  <a:lnTo>
                    <a:pt x="7319" y="1563"/>
                  </a:lnTo>
                  <a:lnTo>
                    <a:pt x="7320" y="1563"/>
                  </a:lnTo>
                  <a:lnTo>
                    <a:pt x="7321" y="1563"/>
                  </a:lnTo>
                  <a:lnTo>
                    <a:pt x="7322" y="1563"/>
                  </a:lnTo>
                  <a:lnTo>
                    <a:pt x="7323" y="1563"/>
                  </a:lnTo>
                  <a:lnTo>
                    <a:pt x="7324" y="1563"/>
                  </a:lnTo>
                  <a:lnTo>
                    <a:pt x="7325" y="1563"/>
                  </a:lnTo>
                  <a:lnTo>
                    <a:pt x="7325" y="1563"/>
                  </a:lnTo>
                  <a:lnTo>
                    <a:pt x="7326" y="1563"/>
                  </a:lnTo>
                  <a:lnTo>
                    <a:pt x="7327" y="1563"/>
                  </a:lnTo>
                  <a:lnTo>
                    <a:pt x="7328" y="1563"/>
                  </a:lnTo>
                  <a:lnTo>
                    <a:pt x="7329" y="1563"/>
                  </a:lnTo>
                  <a:lnTo>
                    <a:pt x="7330" y="1563"/>
                  </a:lnTo>
                  <a:lnTo>
                    <a:pt x="7331" y="1563"/>
                  </a:lnTo>
                  <a:lnTo>
                    <a:pt x="7332" y="1563"/>
                  </a:lnTo>
                  <a:lnTo>
                    <a:pt x="7332" y="1563"/>
                  </a:lnTo>
                  <a:lnTo>
                    <a:pt x="7333" y="1563"/>
                  </a:lnTo>
                  <a:lnTo>
                    <a:pt x="7334" y="1563"/>
                  </a:lnTo>
                  <a:lnTo>
                    <a:pt x="7335" y="1563"/>
                  </a:lnTo>
                  <a:lnTo>
                    <a:pt x="7336" y="1563"/>
                  </a:lnTo>
                  <a:lnTo>
                    <a:pt x="7337" y="1563"/>
                  </a:lnTo>
                  <a:lnTo>
                    <a:pt x="7338" y="1563"/>
                  </a:lnTo>
                  <a:lnTo>
                    <a:pt x="7339" y="1563"/>
                  </a:lnTo>
                  <a:lnTo>
                    <a:pt x="7339" y="1563"/>
                  </a:lnTo>
                  <a:lnTo>
                    <a:pt x="7340" y="1563"/>
                  </a:lnTo>
                  <a:lnTo>
                    <a:pt x="7341" y="1563"/>
                  </a:lnTo>
                  <a:lnTo>
                    <a:pt x="7342" y="1563"/>
                  </a:lnTo>
                  <a:lnTo>
                    <a:pt x="7343" y="1563"/>
                  </a:lnTo>
                  <a:lnTo>
                    <a:pt x="7344" y="1563"/>
                  </a:lnTo>
                  <a:lnTo>
                    <a:pt x="7345" y="1563"/>
                  </a:lnTo>
                  <a:lnTo>
                    <a:pt x="7346" y="1563"/>
                  </a:lnTo>
                  <a:lnTo>
                    <a:pt x="7346" y="1563"/>
                  </a:lnTo>
                  <a:lnTo>
                    <a:pt x="7347" y="1563"/>
                  </a:lnTo>
                  <a:lnTo>
                    <a:pt x="7348" y="1563"/>
                  </a:lnTo>
                  <a:lnTo>
                    <a:pt x="7349" y="1563"/>
                  </a:lnTo>
                  <a:lnTo>
                    <a:pt x="7350" y="1563"/>
                  </a:lnTo>
                  <a:lnTo>
                    <a:pt x="7351" y="1563"/>
                  </a:lnTo>
                  <a:lnTo>
                    <a:pt x="7352" y="1563"/>
                  </a:lnTo>
                  <a:lnTo>
                    <a:pt x="7353" y="1563"/>
                  </a:lnTo>
                  <a:lnTo>
                    <a:pt x="7354" y="1563"/>
                  </a:lnTo>
                  <a:lnTo>
                    <a:pt x="7354" y="1563"/>
                  </a:lnTo>
                  <a:lnTo>
                    <a:pt x="7355" y="1563"/>
                  </a:lnTo>
                  <a:lnTo>
                    <a:pt x="7356" y="1563"/>
                  </a:lnTo>
                  <a:lnTo>
                    <a:pt x="7357" y="1563"/>
                  </a:lnTo>
                  <a:lnTo>
                    <a:pt x="7358" y="1563"/>
                  </a:lnTo>
                  <a:lnTo>
                    <a:pt x="7359" y="1563"/>
                  </a:lnTo>
                  <a:lnTo>
                    <a:pt x="7360" y="1563"/>
                  </a:lnTo>
                  <a:lnTo>
                    <a:pt x="7361" y="1563"/>
                  </a:lnTo>
                  <a:lnTo>
                    <a:pt x="7361" y="1563"/>
                  </a:lnTo>
                  <a:lnTo>
                    <a:pt x="7362" y="1563"/>
                  </a:lnTo>
                  <a:lnTo>
                    <a:pt x="7363" y="1563"/>
                  </a:lnTo>
                  <a:lnTo>
                    <a:pt x="7364" y="1563"/>
                  </a:lnTo>
                  <a:lnTo>
                    <a:pt x="7365" y="1563"/>
                  </a:lnTo>
                  <a:lnTo>
                    <a:pt x="7366" y="1563"/>
                  </a:lnTo>
                  <a:lnTo>
                    <a:pt x="7367" y="1563"/>
                  </a:lnTo>
                  <a:lnTo>
                    <a:pt x="7368" y="1563"/>
                  </a:lnTo>
                  <a:lnTo>
                    <a:pt x="7368" y="1563"/>
                  </a:lnTo>
                  <a:lnTo>
                    <a:pt x="7369" y="1563"/>
                  </a:lnTo>
                  <a:lnTo>
                    <a:pt x="7370" y="1563"/>
                  </a:lnTo>
                  <a:lnTo>
                    <a:pt x="7371" y="1563"/>
                  </a:lnTo>
                  <a:lnTo>
                    <a:pt x="7372" y="1563"/>
                  </a:lnTo>
                  <a:lnTo>
                    <a:pt x="7373" y="1563"/>
                  </a:lnTo>
                  <a:lnTo>
                    <a:pt x="7374" y="1563"/>
                  </a:lnTo>
                  <a:lnTo>
                    <a:pt x="7375" y="1563"/>
                  </a:lnTo>
                  <a:lnTo>
                    <a:pt x="7375" y="1563"/>
                  </a:lnTo>
                  <a:lnTo>
                    <a:pt x="7376" y="1563"/>
                  </a:lnTo>
                  <a:lnTo>
                    <a:pt x="7377" y="1563"/>
                  </a:lnTo>
                  <a:lnTo>
                    <a:pt x="7378" y="1563"/>
                  </a:lnTo>
                  <a:lnTo>
                    <a:pt x="7379" y="1563"/>
                  </a:lnTo>
                  <a:lnTo>
                    <a:pt x="7380" y="1563"/>
                  </a:lnTo>
                  <a:lnTo>
                    <a:pt x="7381" y="1563"/>
                  </a:lnTo>
                  <a:lnTo>
                    <a:pt x="7381" y="1563"/>
                  </a:lnTo>
                  <a:lnTo>
                    <a:pt x="7382" y="1563"/>
                  </a:lnTo>
                  <a:lnTo>
                    <a:pt x="7382" y="1563"/>
                  </a:lnTo>
                  <a:lnTo>
                    <a:pt x="7383" y="1563"/>
                  </a:lnTo>
                  <a:lnTo>
                    <a:pt x="7384" y="1563"/>
                  </a:lnTo>
                  <a:lnTo>
                    <a:pt x="7385" y="1563"/>
                  </a:lnTo>
                  <a:lnTo>
                    <a:pt x="7386" y="1563"/>
                  </a:lnTo>
                  <a:lnTo>
                    <a:pt x="7387" y="1563"/>
                  </a:lnTo>
                  <a:lnTo>
                    <a:pt x="7388" y="1563"/>
                  </a:lnTo>
                  <a:lnTo>
                    <a:pt x="7388" y="1563"/>
                  </a:lnTo>
                  <a:lnTo>
                    <a:pt x="7388" y="1563"/>
                  </a:lnTo>
                  <a:lnTo>
                    <a:pt x="7389" y="1563"/>
                  </a:lnTo>
                  <a:lnTo>
                    <a:pt x="7390" y="1563"/>
                  </a:lnTo>
                  <a:lnTo>
                    <a:pt x="7391" y="1563"/>
                  </a:lnTo>
                  <a:lnTo>
                    <a:pt x="7392" y="1563"/>
                  </a:lnTo>
                  <a:lnTo>
                    <a:pt x="7393" y="1563"/>
                  </a:lnTo>
                  <a:lnTo>
                    <a:pt x="7394" y="1563"/>
                  </a:lnTo>
                  <a:lnTo>
                    <a:pt x="7395" y="1563"/>
                  </a:lnTo>
                  <a:lnTo>
                    <a:pt x="7395" y="1563"/>
                  </a:lnTo>
                  <a:lnTo>
                    <a:pt x="7395" y="1563"/>
                  </a:lnTo>
                  <a:lnTo>
                    <a:pt x="7396" y="1563"/>
                  </a:lnTo>
                  <a:lnTo>
                    <a:pt x="7397" y="1563"/>
                  </a:lnTo>
                  <a:lnTo>
                    <a:pt x="7398" y="1563"/>
                  </a:lnTo>
                  <a:lnTo>
                    <a:pt x="7399" y="1563"/>
                  </a:lnTo>
                  <a:lnTo>
                    <a:pt x="7400" y="1563"/>
                  </a:lnTo>
                  <a:lnTo>
                    <a:pt x="7401" y="1563"/>
                  </a:lnTo>
                  <a:lnTo>
                    <a:pt x="7402" y="1563"/>
                  </a:lnTo>
                  <a:lnTo>
                    <a:pt x="7402" y="1563"/>
                  </a:lnTo>
                  <a:lnTo>
                    <a:pt x="7403" y="1563"/>
                  </a:lnTo>
                  <a:lnTo>
                    <a:pt x="7404" y="1563"/>
                  </a:lnTo>
                  <a:lnTo>
                    <a:pt x="7405" y="1563"/>
                  </a:lnTo>
                  <a:lnTo>
                    <a:pt x="7406" y="1563"/>
                  </a:lnTo>
                  <a:lnTo>
                    <a:pt x="7407" y="1563"/>
                  </a:lnTo>
                  <a:lnTo>
                    <a:pt x="7408" y="1563"/>
                  </a:lnTo>
                  <a:lnTo>
                    <a:pt x="7409" y="1563"/>
                  </a:lnTo>
                  <a:lnTo>
                    <a:pt x="7409" y="1563"/>
                  </a:lnTo>
                  <a:lnTo>
                    <a:pt x="7410" y="1563"/>
                  </a:lnTo>
                  <a:lnTo>
                    <a:pt x="7411" y="1563"/>
                  </a:lnTo>
                  <a:lnTo>
                    <a:pt x="7412" y="1563"/>
                  </a:lnTo>
                  <a:lnTo>
                    <a:pt x="7413" y="1563"/>
                  </a:lnTo>
                  <a:lnTo>
                    <a:pt x="7414" y="1563"/>
                  </a:lnTo>
                  <a:lnTo>
                    <a:pt x="7415" y="1563"/>
                  </a:lnTo>
                  <a:lnTo>
                    <a:pt x="7416" y="1563"/>
                  </a:lnTo>
                  <a:lnTo>
                    <a:pt x="7416" y="1563"/>
                  </a:lnTo>
                  <a:lnTo>
                    <a:pt x="7417" y="1563"/>
                  </a:lnTo>
                  <a:lnTo>
                    <a:pt x="7418" y="1563"/>
                  </a:lnTo>
                  <a:lnTo>
                    <a:pt x="7419" y="1563"/>
                  </a:lnTo>
                  <a:lnTo>
                    <a:pt x="7420" y="1563"/>
                  </a:lnTo>
                  <a:lnTo>
                    <a:pt x="7421" y="1563"/>
                  </a:lnTo>
                  <a:lnTo>
                    <a:pt x="7422" y="1563"/>
                  </a:lnTo>
                  <a:lnTo>
                    <a:pt x="7423" y="1563"/>
                  </a:lnTo>
                  <a:lnTo>
                    <a:pt x="7423" y="1563"/>
                  </a:lnTo>
                  <a:lnTo>
                    <a:pt x="7424" y="1563"/>
                  </a:lnTo>
                  <a:lnTo>
                    <a:pt x="7425" y="1563"/>
                  </a:lnTo>
                  <a:lnTo>
                    <a:pt x="7426" y="1563"/>
                  </a:lnTo>
                  <a:lnTo>
                    <a:pt x="7427" y="1563"/>
                  </a:lnTo>
                  <a:lnTo>
                    <a:pt x="7428" y="1563"/>
                  </a:lnTo>
                  <a:lnTo>
                    <a:pt x="7429" y="1563"/>
                  </a:lnTo>
                  <a:lnTo>
                    <a:pt x="7430" y="1563"/>
                  </a:lnTo>
                  <a:lnTo>
                    <a:pt x="7430" y="1563"/>
                  </a:lnTo>
                  <a:lnTo>
                    <a:pt x="7431" y="1563"/>
                  </a:lnTo>
                  <a:lnTo>
                    <a:pt x="7432" y="1563"/>
                  </a:lnTo>
                  <a:lnTo>
                    <a:pt x="7433" y="1563"/>
                  </a:lnTo>
                  <a:lnTo>
                    <a:pt x="7434" y="1563"/>
                  </a:lnTo>
                  <a:lnTo>
                    <a:pt x="7435" y="1563"/>
                  </a:lnTo>
                  <a:lnTo>
                    <a:pt x="7436" y="1563"/>
                  </a:lnTo>
                  <a:lnTo>
                    <a:pt x="7437" y="1563"/>
                  </a:lnTo>
                  <a:lnTo>
                    <a:pt x="7438" y="1563"/>
                  </a:lnTo>
                  <a:lnTo>
                    <a:pt x="7438" y="1563"/>
                  </a:lnTo>
                  <a:lnTo>
                    <a:pt x="7439" y="1563"/>
                  </a:lnTo>
                  <a:lnTo>
                    <a:pt x="7440" y="1563"/>
                  </a:lnTo>
                  <a:lnTo>
                    <a:pt x="7441" y="1563"/>
                  </a:lnTo>
                  <a:lnTo>
                    <a:pt x="7442" y="1563"/>
                  </a:lnTo>
                  <a:lnTo>
                    <a:pt x="7443" y="1563"/>
                  </a:lnTo>
                  <a:lnTo>
                    <a:pt x="7444" y="1563"/>
                  </a:lnTo>
                  <a:lnTo>
                    <a:pt x="7445" y="1563"/>
                  </a:lnTo>
                  <a:lnTo>
                    <a:pt x="7445" y="1563"/>
                  </a:lnTo>
                  <a:lnTo>
                    <a:pt x="7446" y="1563"/>
                  </a:lnTo>
                  <a:lnTo>
                    <a:pt x="7447" y="1563"/>
                  </a:lnTo>
                  <a:lnTo>
                    <a:pt x="7448" y="1563"/>
                  </a:lnTo>
                  <a:lnTo>
                    <a:pt x="7449" y="1563"/>
                  </a:lnTo>
                  <a:lnTo>
                    <a:pt x="7450" y="1563"/>
                  </a:lnTo>
                  <a:lnTo>
                    <a:pt x="7451" y="1563"/>
                  </a:lnTo>
                  <a:lnTo>
                    <a:pt x="7452" y="1563"/>
                  </a:lnTo>
                  <a:lnTo>
                    <a:pt x="7452" y="1563"/>
                  </a:lnTo>
                  <a:lnTo>
                    <a:pt x="7453" y="1563"/>
                  </a:lnTo>
                  <a:lnTo>
                    <a:pt x="7454" y="1563"/>
                  </a:lnTo>
                  <a:lnTo>
                    <a:pt x="7455" y="1563"/>
                  </a:lnTo>
                  <a:lnTo>
                    <a:pt x="7456" y="1563"/>
                  </a:lnTo>
                  <a:lnTo>
                    <a:pt x="7457" y="1563"/>
                  </a:lnTo>
                  <a:lnTo>
                    <a:pt x="7458" y="1563"/>
                  </a:lnTo>
                  <a:lnTo>
                    <a:pt x="7459" y="1563"/>
                  </a:lnTo>
                  <a:lnTo>
                    <a:pt x="7459" y="1563"/>
                  </a:lnTo>
                  <a:lnTo>
                    <a:pt x="7460" y="1563"/>
                  </a:lnTo>
                  <a:lnTo>
                    <a:pt x="7461" y="1563"/>
                  </a:lnTo>
                  <a:lnTo>
                    <a:pt x="7462" y="1563"/>
                  </a:lnTo>
                  <a:lnTo>
                    <a:pt x="7463" y="1563"/>
                  </a:lnTo>
                  <a:lnTo>
                    <a:pt x="7464" y="1563"/>
                  </a:lnTo>
                  <a:lnTo>
                    <a:pt x="7465" y="1563"/>
                  </a:lnTo>
                  <a:lnTo>
                    <a:pt x="7466" y="1563"/>
                  </a:lnTo>
                  <a:lnTo>
                    <a:pt x="7466" y="1563"/>
                  </a:lnTo>
                  <a:lnTo>
                    <a:pt x="7467" y="1563"/>
                  </a:lnTo>
                  <a:lnTo>
                    <a:pt x="7468" y="1563"/>
                  </a:lnTo>
                  <a:lnTo>
                    <a:pt x="7469" y="1563"/>
                  </a:lnTo>
                  <a:lnTo>
                    <a:pt x="7470" y="1563"/>
                  </a:lnTo>
                  <a:lnTo>
                    <a:pt x="7471" y="1563"/>
                  </a:lnTo>
                  <a:lnTo>
                    <a:pt x="7472" y="1563"/>
                  </a:lnTo>
                  <a:lnTo>
                    <a:pt x="7473" y="1563"/>
                  </a:lnTo>
                  <a:lnTo>
                    <a:pt x="7473" y="1563"/>
                  </a:lnTo>
                  <a:lnTo>
                    <a:pt x="7474" y="1563"/>
                  </a:lnTo>
                  <a:lnTo>
                    <a:pt x="7475" y="1563"/>
                  </a:lnTo>
                  <a:lnTo>
                    <a:pt x="7476" y="1563"/>
                  </a:lnTo>
                  <a:lnTo>
                    <a:pt x="7477" y="1563"/>
                  </a:lnTo>
                  <a:lnTo>
                    <a:pt x="7478" y="1563"/>
                  </a:lnTo>
                  <a:lnTo>
                    <a:pt x="7479" y="1563"/>
                  </a:lnTo>
                  <a:lnTo>
                    <a:pt x="7480" y="1563"/>
                  </a:lnTo>
                  <a:lnTo>
                    <a:pt x="7480" y="1563"/>
                  </a:lnTo>
                  <a:lnTo>
                    <a:pt x="7481" y="1563"/>
                  </a:lnTo>
                  <a:lnTo>
                    <a:pt x="7482" y="1563"/>
                  </a:lnTo>
                  <a:lnTo>
                    <a:pt x="7483" y="1563"/>
                  </a:lnTo>
                  <a:lnTo>
                    <a:pt x="7484" y="1563"/>
                  </a:lnTo>
                  <a:lnTo>
                    <a:pt x="7485" y="1563"/>
                  </a:lnTo>
                  <a:lnTo>
                    <a:pt x="7486" y="1563"/>
                  </a:lnTo>
                  <a:lnTo>
                    <a:pt x="7487" y="1563"/>
                  </a:lnTo>
                  <a:lnTo>
                    <a:pt x="7487" y="1563"/>
                  </a:lnTo>
                  <a:lnTo>
                    <a:pt x="7488" y="1563"/>
                  </a:lnTo>
                  <a:lnTo>
                    <a:pt x="7489" y="1563"/>
                  </a:lnTo>
                  <a:lnTo>
                    <a:pt x="7490" y="1563"/>
                  </a:lnTo>
                  <a:lnTo>
                    <a:pt x="7491" y="1563"/>
                  </a:lnTo>
                  <a:lnTo>
                    <a:pt x="7492" y="1563"/>
                  </a:lnTo>
                  <a:lnTo>
                    <a:pt x="7493" y="1563"/>
                  </a:lnTo>
                  <a:lnTo>
                    <a:pt x="7494" y="1563"/>
                  </a:lnTo>
                  <a:lnTo>
                    <a:pt x="7495" y="1563"/>
                  </a:lnTo>
                  <a:lnTo>
                    <a:pt x="7495" y="1563"/>
                  </a:lnTo>
                  <a:lnTo>
                    <a:pt x="7496" y="1563"/>
                  </a:lnTo>
                  <a:lnTo>
                    <a:pt x="7497" y="1563"/>
                  </a:lnTo>
                  <a:lnTo>
                    <a:pt x="7498" y="1563"/>
                  </a:lnTo>
                  <a:lnTo>
                    <a:pt x="7499" y="1563"/>
                  </a:lnTo>
                  <a:lnTo>
                    <a:pt x="7500" y="1563"/>
                  </a:lnTo>
                  <a:lnTo>
                    <a:pt x="7501" y="1563"/>
                  </a:lnTo>
                  <a:lnTo>
                    <a:pt x="7502" y="1563"/>
                  </a:lnTo>
                  <a:lnTo>
                    <a:pt x="7502" y="1563"/>
                  </a:lnTo>
                  <a:lnTo>
                    <a:pt x="7503" y="1563"/>
                  </a:lnTo>
                  <a:lnTo>
                    <a:pt x="7504" y="1563"/>
                  </a:lnTo>
                  <a:lnTo>
                    <a:pt x="7505" y="1563"/>
                  </a:lnTo>
                  <a:lnTo>
                    <a:pt x="7506" y="1563"/>
                  </a:lnTo>
                  <a:lnTo>
                    <a:pt x="7507" y="1563"/>
                  </a:lnTo>
                  <a:lnTo>
                    <a:pt x="7508" y="1563"/>
                  </a:lnTo>
                  <a:lnTo>
                    <a:pt x="7509" y="1563"/>
                  </a:lnTo>
                  <a:lnTo>
                    <a:pt x="7509" y="1563"/>
                  </a:lnTo>
                  <a:lnTo>
                    <a:pt x="7510" y="1563"/>
                  </a:lnTo>
                  <a:lnTo>
                    <a:pt x="7511" y="1563"/>
                  </a:lnTo>
                  <a:lnTo>
                    <a:pt x="7512" y="1563"/>
                  </a:lnTo>
                  <a:lnTo>
                    <a:pt x="7513" y="1563"/>
                  </a:lnTo>
                  <a:lnTo>
                    <a:pt x="7514" y="1563"/>
                  </a:lnTo>
                  <a:lnTo>
                    <a:pt x="7515" y="1563"/>
                  </a:lnTo>
                  <a:lnTo>
                    <a:pt x="7516" y="1563"/>
                  </a:lnTo>
                  <a:lnTo>
                    <a:pt x="7516" y="1563"/>
                  </a:lnTo>
                  <a:lnTo>
                    <a:pt x="7517" y="1563"/>
                  </a:lnTo>
                  <a:lnTo>
                    <a:pt x="7518" y="1563"/>
                  </a:lnTo>
                  <a:lnTo>
                    <a:pt x="7519" y="1563"/>
                  </a:lnTo>
                  <a:lnTo>
                    <a:pt x="7520" y="1563"/>
                  </a:lnTo>
                  <a:lnTo>
                    <a:pt x="7521" y="1563"/>
                  </a:lnTo>
                  <a:lnTo>
                    <a:pt x="7522" y="1563"/>
                  </a:lnTo>
                  <a:lnTo>
                    <a:pt x="7523" y="1563"/>
                  </a:lnTo>
                  <a:lnTo>
                    <a:pt x="7523" y="1563"/>
                  </a:lnTo>
                  <a:lnTo>
                    <a:pt x="7524" y="1563"/>
                  </a:lnTo>
                  <a:lnTo>
                    <a:pt x="7525" y="1563"/>
                  </a:lnTo>
                  <a:lnTo>
                    <a:pt x="7526" y="1563"/>
                  </a:lnTo>
                  <a:lnTo>
                    <a:pt x="7527" y="1563"/>
                  </a:lnTo>
                  <a:lnTo>
                    <a:pt x="7528" y="1563"/>
                  </a:lnTo>
                  <a:lnTo>
                    <a:pt x="7529" y="1563"/>
                  </a:lnTo>
                  <a:lnTo>
                    <a:pt x="7530" y="1563"/>
                  </a:lnTo>
                  <a:lnTo>
                    <a:pt x="7530" y="1563"/>
                  </a:lnTo>
                  <a:lnTo>
                    <a:pt x="7531" y="1563"/>
                  </a:lnTo>
                  <a:lnTo>
                    <a:pt x="7532" y="1563"/>
                  </a:lnTo>
                  <a:lnTo>
                    <a:pt x="7533" y="1563"/>
                  </a:lnTo>
                  <a:lnTo>
                    <a:pt x="7534" y="1563"/>
                  </a:lnTo>
                  <a:lnTo>
                    <a:pt x="7535" y="1563"/>
                  </a:lnTo>
                  <a:lnTo>
                    <a:pt x="7536" y="1563"/>
                  </a:lnTo>
                  <a:lnTo>
                    <a:pt x="7537" y="1563"/>
                  </a:lnTo>
                  <a:lnTo>
                    <a:pt x="7537" y="1563"/>
                  </a:lnTo>
                  <a:lnTo>
                    <a:pt x="7538" y="1563"/>
                  </a:lnTo>
                  <a:lnTo>
                    <a:pt x="7539" y="1563"/>
                  </a:lnTo>
                  <a:lnTo>
                    <a:pt x="7540" y="1563"/>
                  </a:lnTo>
                  <a:lnTo>
                    <a:pt x="7541" y="1563"/>
                  </a:lnTo>
                  <a:lnTo>
                    <a:pt x="7542" y="1563"/>
                  </a:lnTo>
                  <a:lnTo>
                    <a:pt x="7543" y="1563"/>
                  </a:lnTo>
                  <a:lnTo>
                    <a:pt x="7544" y="1563"/>
                  </a:lnTo>
                  <a:lnTo>
                    <a:pt x="7544" y="1563"/>
                  </a:lnTo>
                  <a:lnTo>
                    <a:pt x="7545" y="1563"/>
                  </a:lnTo>
                  <a:lnTo>
                    <a:pt x="7546" y="1563"/>
                  </a:lnTo>
                  <a:lnTo>
                    <a:pt x="7547" y="1563"/>
                  </a:lnTo>
                  <a:lnTo>
                    <a:pt x="7548" y="1563"/>
                  </a:lnTo>
                  <a:lnTo>
                    <a:pt x="7549" y="1563"/>
                  </a:lnTo>
                  <a:lnTo>
                    <a:pt x="7550" y="1563"/>
                  </a:lnTo>
                  <a:lnTo>
                    <a:pt x="7551" y="1563"/>
                  </a:lnTo>
                  <a:lnTo>
                    <a:pt x="7551" y="1563"/>
                  </a:lnTo>
                  <a:lnTo>
                    <a:pt x="7552" y="1563"/>
                  </a:lnTo>
                  <a:lnTo>
                    <a:pt x="7553" y="1563"/>
                  </a:lnTo>
                  <a:lnTo>
                    <a:pt x="7554" y="1563"/>
                  </a:lnTo>
                  <a:lnTo>
                    <a:pt x="7555" y="1563"/>
                  </a:lnTo>
                  <a:lnTo>
                    <a:pt x="7556" y="1563"/>
                  </a:lnTo>
                  <a:lnTo>
                    <a:pt x="7557" y="1563"/>
                  </a:lnTo>
                  <a:lnTo>
                    <a:pt x="7558" y="1563"/>
                  </a:lnTo>
                  <a:lnTo>
                    <a:pt x="7559" y="1563"/>
                  </a:lnTo>
                  <a:lnTo>
                    <a:pt x="7559" y="1563"/>
                  </a:lnTo>
                  <a:lnTo>
                    <a:pt x="7560" y="1563"/>
                  </a:lnTo>
                  <a:lnTo>
                    <a:pt x="7561" y="1563"/>
                  </a:lnTo>
                  <a:lnTo>
                    <a:pt x="7562" y="1563"/>
                  </a:lnTo>
                  <a:lnTo>
                    <a:pt x="7563" y="1563"/>
                  </a:lnTo>
                  <a:lnTo>
                    <a:pt x="7564" y="1563"/>
                  </a:lnTo>
                  <a:lnTo>
                    <a:pt x="7565" y="1563"/>
                  </a:lnTo>
                  <a:lnTo>
                    <a:pt x="7566" y="1563"/>
                  </a:lnTo>
                  <a:lnTo>
                    <a:pt x="7566" y="1563"/>
                  </a:lnTo>
                  <a:lnTo>
                    <a:pt x="7567" y="1563"/>
                  </a:lnTo>
                  <a:lnTo>
                    <a:pt x="7568" y="1563"/>
                  </a:lnTo>
                  <a:lnTo>
                    <a:pt x="7569" y="1563"/>
                  </a:lnTo>
                  <a:lnTo>
                    <a:pt x="7570" y="1563"/>
                  </a:lnTo>
                  <a:lnTo>
                    <a:pt x="7571" y="1563"/>
                  </a:lnTo>
                  <a:lnTo>
                    <a:pt x="7572" y="1563"/>
                  </a:lnTo>
                  <a:lnTo>
                    <a:pt x="7573" y="1563"/>
                  </a:lnTo>
                  <a:lnTo>
                    <a:pt x="7573" y="1563"/>
                  </a:lnTo>
                  <a:lnTo>
                    <a:pt x="7574" y="1563"/>
                  </a:lnTo>
                  <a:lnTo>
                    <a:pt x="7575" y="1563"/>
                  </a:lnTo>
                  <a:lnTo>
                    <a:pt x="7576" y="1563"/>
                  </a:lnTo>
                  <a:lnTo>
                    <a:pt x="7577" y="1563"/>
                  </a:lnTo>
                  <a:lnTo>
                    <a:pt x="7578" y="1563"/>
                  </a:lnTo>
                  <a:lnTo>
                    <a:pt x="7579" y="1563"/>
                  </a:lnTo>
                  <a:lnTo>
                    <a:pt x="7580" y="1563"/>
                  </a:lnTo>
                  <a:lnTo>
                    <a:pt x="7580" y="1563"/>
                  </a:lnTo>
                  <a:lnTo>
                    <a:pt x="7580" y="1563"/>
                  </a:lnTo>
                  <a:lnTo>
                    <a:pt x="7581" y="1563"/>
                  </a:lnTo>
                  <a:lnTo>
                    <a:pt x="7582" y="1563"/>
                  </a:lnTo>
                  <a:lnTo>
                    <a:pt x="7583" y="1563"/>
                  </a:lnTo>
                  <a:lnTo>
                    <a:pt x="7584" y="1563"/>
                  </a:lnTo>
                  <a:lnTo>
                    <a:pt x="7585" y="1563"/>
                  </a:lnTo>
                  <a:lnTo>
                    <a:pt x="7586" y="1563"/>
                  </a:lnTo>
                  <a:lnTo>
                    <a:pt x="7586" y="1563"/>
                  </a:lnTo>
                  <a:lnTo>
                    <a:pt x="7587" y="1563"/>
                  </a:lnTo>
                  <a:lnTo>
                    <a:pt x="7587" y="1563"/>
                  </a:lnTo>
                  <a:lnTo>
                    <a:pt x="7588" y="1563"/>
                  </a:lnTo>
                  <a:lnTo>
                    <a:pt x="7589" y="1563"/>
                  </a:lnTo>
                  <a:lnTo>
                    <a:pt x="7590" y="1563"/>
                  </a:lnTo>
                  <a:lnTo>
                    <a:pt x="7591" y="1563"/>
                  </a:lnTo>
                  <a:lnTo>
                    <a:pt x="7592" y="1563"/>
                  </a:lnTo>
                  <a:lnTo>
                    <a:pt x="7593" y="1563"/>
                  </a:lnTo>
                  <a:lnTo>
                    <a:pt x="7593" y="1563"/>
                  </a:lnTo>
                  <a:lnTo>
                    <a:pt x="7594" y="1563"/>
                  </a:lnTo>
                  <a:lnTo>
                    <a:pt x="7594" y="1563"/>
                  </a:lnTo>
                  <a:lnTo>
                    <a:pt x="7595" y="1563"/>
                  </a:lnTo>
                  <a:lnTo>
                    <a:pt x="7596" y="1563"/>
                  </a:lnTo>
                  <a:lnTo>
                    <a:pt x="7597" y="1563"/>
                  </a:lnTo>
                  <a:lnTo>
                    <a:pt x="7598" y="1563"/>
                  </a:lnTo>
                  <a:lnTo>
                    <a:pt x="7599" y="1563"/>
                  </a:lnTo>
                  <a:lnTo>
                    <a:pt x="7600" y="1563"/>
                  </a:lnTo>
                  <a:lnTo>
                    <a:pt x="7600" y="1563"/>
                  </a:lnTo>
                  <a:lnTo>
                    <a:pt x="7601" y="1563"/>
                  </a:lnTo>
                  <a:lnTo>
                    <a:pt x="7602" y="1563"/>
                  </a:lnTo>
                  <a:lnTo>
                    <a:pt x="7603" y="1563"/>
                  </a:lnTo>
                  <a:lnTo>
                    <a:pt x="7604" y="1563"/>
                  </a:lnTo>
                  <a:lnTo>
                    <a:pt x="7605" y="1563"/>
                  </a:lnTo>
                  <a:lnTo>
                    <a:pt x="7606" y="1563"/>
                  </a:lnTo>
                  <a:lnTo>
                    <a:pt x="7606" y="1563"/>
                  </a:lnTo>
                  <a:lnTo>
                    <a:pt x="7607" y="1563"/>
                  </a:lnTo>
                  <a:lnTo>
                    <a:pt x="7608" y="1563"/>
                  </a:lnTo>
                  <a:lnTo>
                    <a:pt x="7609" y="1563"/>
                  </a:lnTo>
                  <a:lnTo>
                    <a:pt x="7610" y="1563"/>
                  </a:lnTo>
                  <a:lnTo>
                    <a:pt x="7611" y="1563"/>
                  </a:lnTo>
                  <a:lnTo>
                    <a:pt x="7612" y="1563"/>
                  </a:lnTo>
                  <a:lnTo>
                    <a:pt x="7613" y="1563"/>
                  </a:lnTo>
                  <a:lnTo>
                    <a:pt x="7613" y="1563"/>
                  </a:lnTo>
                  <a:lnTo>
                    <a:pt x="7614" y="1563"/>
                  </a:lnTo>
                  <a:lnTo>
                    <a:pt x="7615" y="1563"/>
                  </a:lnTo>
                  <a:lnTo>
                    <a:pt x="7616" y="1563"/>
                  </a:lnTo>
                  <a:lnTo>
                    <a:pt x="7617" y="1563"/>
                  </a:lnTo>
                  <a:lnTo>
                    <a:pt x="7618" y="1563"/>
                  </a:lnTo>
                  <a:lnTo>
                    <a:pt x="7619" y="1563"/>
                  </a:lnTo>
                  <a:lnTo>
                    <a:pt x="7620" y="1563"/>
                  </a:lnTo>
                  <a:lnTo>
                    <a:pt x="7620" y="1563"/>
                  </a:lnTo>
                  <a:lnTo>
                    <a:pt x="7621" y="1563"/>
                  </a:lnTo>
                  <a:lnTo>
                    <a:pt x="7622" y="1563"/>
                  </a:lnTo>
                  <a:lnTo>
                    <a:pt x="7623" y="1563"/>
                  </a:lnTo>
                  <a:lnTo>
                    <a:pt x="7624" y="1563"/>
                  </a:lnTo>
                  <a:lnTo>
                    <a:pt x="7625" y="1563"/>
                  </a:lnTo>
                  <a:lnTo>
                    <a:pt x="7626" y="1563"/>
                  </a:lnTo>
                  <a:lnTo>
                    <a:pt x="7627" y="1563"/>
                  </a:lnTo>
                  <a:lnTo>
                    <a:pt x="7627" y="1563"/>
                  </a:lnTo>
                  <a:lnTo>
                    <a:pt x="7628" y="1563"/>
                  </a:lnTo>
                  <a:lnTo>
                    <a:pt x="7629" y="1563"/>
                  </a:lnTo>
                  <a:lnTo>
                    <a:pt x="7630" y="1563"/>
                  </a:lnTo>
                  <a:lnTo>
                    <a:pt x="7631" y="1563"/>
                  </a:lnTo>
                  <a:lnTo>
                    <a:pt x="7632" y="1563"/>
                  </a:lnTo>
                  <a:lnTo>
                    <a:pt x="7633" y="1563"/>
                  </a:lnTo>
                  <a:lnTo>
                    <a:pt x="7634" y="1563"/>
                  </a:lnTo>
                  <a:lnTo>
                    <a:pt x="7634" y="1563"/>
                  </a:lnTo>
                  <a:lnTo>
                    <a:pt x="7635" y="1563"/>
                  </a:lnTo>
                  <a:lnTo>
                    <a:pt x="7636" y="1563"/>
                  </a:lnTo>
                  <a:lnTo>
                    <a:pt x="7637" y="1563"/>
                  </a:lnTo>
                  <a:lnTo>
                    <a:pt x="7638" y="1563"/>
                  </a:lnTo>
                  <a:lnTo>
                    <a:pt x="7639" y="1563"/>
                  </a:lnTo>
                  <a:lnTo>
                    <a:pt x="7640" y="1563"/>
                  </a:lnTo>
                  <a:lnTo>
                    <a:pt x="7640" y="1563"/>
                  </a:lnTo>
                  <a:lnTo>
                    <a:pt x="7641" y="1563"/>
                  </a:lnTo>
                  <a:lnTo>
                    <a:pt x="7642" y="1563"/>
                  </a:lnTo>
                  <a:lnTo>
                    <a:pt x="7643" y="1563"/>
                  </a:lnTo>
                  <a:lnTo>
                    <a:pt x="7644" y="1563"/>
                  </a:lnTo>
                  <a:lnTo>
                    <a:pt x="7645" y="1563"/>
                  </a:lnTo>
                  <a:lnTo>
                    <a:pt x="7646" y="1563"/>
                  </a:lnTo>
                  <a:lnTo>
                    <a:pt x="7647" y="1563"/>
                  </a:lnTo>
                  <a:lnTo>
                    <a:pt x="7647" y="1563"/>
                  </a:lnTo>
                  <a:lnTo>
                    <a:pt x="7648" y="1563"/>
                  </a:lnTo>
                  <a:lnTo>
                    <a:pt x="7649" y="1563"/>
                  </a:lnTo>
                  <a:lnTo>
                    <a:pt x="7650" y="1563"/>
                  </a:lnTo>
                  <a:lnTo>
                    <a:pt x="7651" y="1563"/>
                  </a:lnTo>
                  <a:lnTo>
                    <a:pt x="7652" y="1563"/>
                  </a:lnTo>
                  <a:lnTo>
                    <a:pt x="7653" y="1563"/>
                  </a:lnTo>
                  <a:lnTo>
                    <a:pt x="7654" y="1563"/>
                  </a:lnTo>
                  <a:lnTo>
                    <a:pt x="7654" y="1563"/>
                  </a:lnTo>
                  <a:lnTo>
                    <a:pt x="7655" y="1563"/>
                  </a:lnTo>
                  <a:lnTo>
                    <a:pt x="7656" y="1563"/>
                  </a:lnTo>
                  <a:lnTo>
                    <a:pt x="7657" y="1563"/>
                  </a:lnTo>
                  <a:lnTo>
                    <a:pt x="7658" y="1563"/>
                  </a:lnTo>
                  <a:lnTo>
                    <a:pt x="7659" y="1563"/>
                  </a:lnTo>
                  <a:lnTo>
                    <a:pt x="7660" y="1563"/>
                  </a:lnTo>
                  <a:lnTo>
                    <a:pt x="7661" y="1563"/>
                  </a:lnTo>
                  <a:lnTo>
                    <a:pt x="7661" y="1563"/>
                  </a:lnTo>
                  <a:lnTo>
                    <a:pt x="7662" y="1563"/>
                  </a:lnTo>
                  <a:lnTo>
                    <a:pt x="7663" y="1563"/>
                  </a:lnTo>
                  <a:lnTo>
                    <a:pt x="7664" y="1563"/>
                  </a:lnTo>
                </a:path>
              </a:pathLst>
            </a:custGeom>
            <a:noFill/>
            <a:ln w="635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6" name="Freeform 750"/>
            <p:cNvSpPr>
              <a:spLocks/>
            </p:cNvSpPr>
            <p:nvPr/>
          </p:nvSpPr>
          <p:spPr bwMode="auto">
            <a:xfrm>
              <a:off x="1787525" y="2138363"/>
              <a:ext cx="5400675" cy="0"/>
            </a:xfrm>
            <a:custGeom>
              <a:avLst/>
              <a:gdLst>
                <a:gd name="T0" fmla="*/ 144 w 7664"/>
                <a:gd name="T1" fmla="*/ 288 w 7664"/>
                <a:gd name="T2" fmla="*/ 435 w 7664"/>
                <a:gd name="T3" fmla="*/ 580 w 7664"/>
                <a:gd name="T4" fmla="*/ 725 w 7664"/>
                <a:gd name="T5" fmla="*/ 871 w 7664"/>
                <a:gd name="T6" fmla="*/ 1013 w 7664"/>
                <a:gd name="T7" fmla="*/ 1113 w 7664"/>
                <a:gd name="T8" fmla="*/ 1227 w 7664"/>
                <a:gd name="T9" fmla="*/ 1344 w 7664"/>
                <a:gd name="T10" fmla="*/ 1441 w 7664"/>
                <a:gd name="T11" fmla="*/ 1563 w 7664"/>
                <a:gd name="T12" fmla="*/ 1691 w 7664"/>
                <a:gd name="T13" fmla="*/ 1785 w 7664"/>
                <a:gd name="T14" fmla="*/ 1906 w 7664"/>
                <a:gd name="T15" fmla="*/ 2026 w 7664"/>
                <a:gd name="T16" fmla="*/ 2125 w 7664"/>
                <a:gd name="T17" fmla="*/ 2256 w 7664"/>
                <a:gd name="T18" fmla="*/ 2370 w 7664"/>
                <a:gd name="T19" fmla="*/ 2470 w 7664"/>
                <a:gd name="T20" fmla="*/ 2592 w 7664"/>
                <a:gd name="T21" fmla="*/ 2693 w 7664"/>
                <a:gd name="T22" fmla="*/ 2802 w 7664"/>
                <a:gd name="T23" fmla="*/ 2937 w 7664"/>
                <a:gd name="T24" fmla="*/ 3038 w 7664"/>
                <a:gd name="T25" fmla="*/ 3158 w 7664"/>
                <a:gd name="T26" fmla="*/ 3275 w 7664"/>
                <a:gd name="T27" fmla="*/ 3369 w 7664"/>
                <a:gd name="T28" fmla="*/ 3496 w 7664"/>
                <a:gd name="T29" fmla="*/ 3623 w 7664"/>
                <a:gd name="T30" fmla="*/ 3716 w 7664"/>
                <a:gd name="T31" fmla="*/ 3836 w 7664"/>
                <a:gd name="T32" fmla="*/ 3954 w 7664"/>
                <a:gd name="T33" fmla="*/ 4055 w 7664"/>
                <a:gd name="T34" fmla="*/ 4189 w 7664"/>
                <a:gd name="T35" fmla="*/ 4300 w 7664"/>
                <a:gd name="T36" fmla="*/ 4401 w 7664"/>
                <a:gd name="T37" fmla="*/ 4522 w 7664"/>
                <a:gd name="T38" fmla="*/ 4622 w 7664"/>
                <a:gd name="T39" fmla="*/ 4736 w 7664"/>
                <a:gd name="T40" fmla="*/ 4867 w 7664"/>
                <a:gd name="T41" fmla="*/ 4966 w 7664"/>
                <a:gd name="T42" fmla="*/ 5081 w 7664"/>
                <a:gd name="T43" fmla="*/ 5208 w 7664"/>
                <a:gd name="T44" fmla="*/ 5301 w 7664"/>
                <a:gd name="T45" fmla="*/ 5429 w 7664"/>
                <a:gd name="T46" fmla="*/ 5551 w 7664"/>
                <a:gd name="T47" fmla="*/ 5648 w 7664"/>
                <a:gd name="T48" fmla="*/ 5767 w 7664"/>
                <a:gd name="T49" fmla="*/ 5879 w 7664"/>
                <a:gd name="T50" fmla="*/ 5979 w 7664"/>
                <a:gd name="T51" fmla="*/ 6120 w 7664"/>
                <a:gd name="T52" fmla="*/ 6220 w 7664"/>
                <a:gd name="T53" fmla="*/ 6334 w 7664"/>
                <a:gd name="T54" fmla="*/ 6451 w 7664"/>
                <a:gd name="T55" fmla="*/ 6548 w 7664"/>
                <a:gd name="T56" fmla="*/ 6670 w 7664"/>
                <a:gd name="T57" fmla="*/ 6814 w 7664"/>
                <a:gd name="T58" fmla="*/ 6960 w 7664"/>
                <a:gd name="T59" fmla="*/ 7106 w 7664"/>
                <a:gd name="T60" fmla="*/ 7250 w 7664"/>
                <a:gd name="T61" fmla="*/ 7395 w 7664"/>
                <a:gd name="T62" fmla="*/ 7542 w 766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  <a:cxn ang="0">
                  <a:pos x="T58" y="0"/>
                </a:cxn>
                <a:cxn ang="0">
                  <a:pos x="T59" y="0"/>
                </a:cxn>
                <a:cxn ang="0">
                  <a:pos x="T60" y="0"/>
                </a:cxn>
                <a:cxn ang="0">
                  <a:pos x="T61" y="0"/>
                </a:cxn>
                <a:cxn ang="0">
                  <a:pos x="T62" y="0"/>
                </a:cxn>
              </a:cxnLst>
              <a:rect l="0" t="0" r="r" b="b"/>
              <a:pathLst>
                <a:path w="7664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69" y="0"/>
                  </a:lnTo>
                  <a:lnTo>
                    <a:pt x="70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5" y="0"/>
                  </a:lnTo>
                  <a:lnTo>
                    <a:pt x="76" y="0"/>
                  </a:lnTo>
                  <a:lnTo>
                    <a:pt x="77" y="0"/>
                  </a:lnTo>
                  <a:lnTo>
                    <a:pt x="78" y="0"/>
                  </a:lnTo>
                  <a:lnTo>
                    <a:pt x="79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1" y="0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2" y="0"/>
                  </a:lnTo>
                  <a:lnTo>
                    <a:pt x="93" y="0"/>
                  </a:lnTo>
                  <a:lnTo>
                    <a:pt x="94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6" y="0"/>
                  </a:lnTo>
                  <a:lnTo>
                    <a:pt x="97" y="0"/>
                  </a:lnTo>
                  <a:lnTo>
                    <a:pt x="98" y="0"/>
                  </a:lnTo>
                  <a:lnTo>
                    <a:pt x="99" y="0"/>
                  </a:lnTo>
                  <a:lnTo>
                    <a:pt x="100" y="0"/>
                  </a:lnTo>
                  <a:lnTo>
                    <a:pt x="101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3" y="0"/>
                  </a:lnTo>
                  <a:lnTo>
                    <a:pt x="104" y="0"/>
                  </a:lnTo>
                  <a:lnTo>
                    <a:pt x="105" y="0"/>
                  </a:lnTo>
                  <a:lnTo>
                    <a:pt x="106" y="0"/>
                  </a:lnTo>
                  <a:lnTo>
                    <a:pt x="107" y="0"/>
                  </a:lnTo>
                  <a:lnTo>
                    <a:pt x="108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10" y="0"/>
                  </a:lnTo>
                  <a:lnTo>
                    <a:pt x="111" y="0"/>
                  </a:lnTo>
                  <a:lnTo>
                    <a:pt x="112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0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6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1" y="0"/>
                  </a:lnTo>
                  <a:lnTo>
                    <a:pt x="132" y="0"/>
                  </a:lnTo>
                  <a:lnTo>
                    <a:pt x="133" y="0"/>
                  </a:lnTo>
                  <a:lnTo>
                    <a:pt x="13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9" y="0"/>
                  </a:lnTo>
                  <a:lnTo>
                    <a:pt x="140" y="0"/>
                  </a:lnTo>
                  <a:lnTo>
                    <a:pt x="141" y="0"/>
                  </a:lnTo>
                  <a:lnTo>
                    <a:pt x="142" y="0"/>
                  </a:lnTo>
                  <a:lnTo>
                    <a:pt x="143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5" y="0"/>
                  </a:lnTo>
                  <a:lnTo>
                    <a:pt x="146" y="0"/>
                  </a:lnTo>
                  <a:lnTo>
                    <a:pt x="147" y="0"/>
                  </a:lnTo>
                  <a:lnTo>
                    <a:pt x="148" y="0"/>
                  </a:lnTo>
                  <a:lnTo>
                    <a:pt x="149" y="0"/>
                  </a:lnTo>
                  <a:lnTo>
                    <a:pt x="150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52" y="0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5" y="0"/>
                  </a:lnTo>
                  <a:lnTo>
                    <a:pt x="156" y="0"/>
                  </a:lnTo>
                  <a:lnTo>
                    <a:pt x="157" y="0"/>
                  </a:lnTo>
                  <a:lnTo>
                    <a:pt x="158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60" y="0"/>
                  </a:lnTo>
                  <a:lnTo>
                    <a:pt x="161" y="0"/>
                  </a:lnTo>
                  <a:lnTo>
                    <a:pt x="162" y="0"/>
                  </a:lnTo>
                  <a:lnTo>
                    <a:pt x="163" y="0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7" y="0"/>
                  </a:lnTo>
                  <a:lnTo>
                    <a:pt x="168" y="0"/>
                  </a:lnTo>
                  <a:lnTo>
                    <a:pt x="169" y="0"/>
                  </a:lnTo>
                  <a:lnTo>
                    <a:pt x="170" y="0"/>
                  </a:lnTo>
                  <a:lnTo>
                    <a:pt x="171" y="0"/>
                  </a:lnTo>
                  <a:lnTo>
                    <a:pt x="172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4" y="0"/>
                  </a:lnTo>
                  <a:lnTo>
                    <a:pt x="175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8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3" y="0"/>
                  </a:lnTo>
                  <a:lnTo>
                    <a:pt x="184" y="0"/>
                  </a:lnTo>
                  <a:lnTo>
                    <a:pt x="185" y="0"/>
                  </a:lnTo>
                  <a:lnTo>
                    <a:pt x="186" y="0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88" y="0"/>
                  </a:lnTo>
                  <a:lnTo>
                    <a:pt x="189" y="0"/>
                  </a:lnTo>
                  <a:lnTo>
                    <a:pt x="190" y="0"/>
                  </a:lnTo>
                  <a:lnTo>
                    <a:pt x="191" y="0"/>
                  </a:lnTo>
                  <a:lnTo>
                    <a:pt x="192" y="0"/>
                  </a:lnTo>
                  <a:lnTo>
                    <a:pt x="193" y="0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95" y="0"/>
                  </a:lnTo>
                  <a:lnTo>
                    <a:pt x="196" y="0"/>
                  </a:lnTo>
                  <a:lnTo>
                    <a:pt x="197" y="0"/>
                  </a:lnTo>
                  <a:lnTo>
                    <a:pt x="198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2" y="0"/>
                  </a:lnTo>
                  <a:lnTo>
                    <a:pt x="203" y="0"/>
                  </a:lnTo>
                  <a:lnTo>
                    <a:pt x="204" y="0"/>
                  </a:lnTo>
                  <a:lnTo>
                    <a:pt x="205" y="0"/>
                  </a:lnTo>
                  <a:lnTo>
                    <a:pt x="206" y="0"/>
                  </a:lnTo>
                  <a:lnTo>
                    <a:pt x="207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9" y="0"/>
                  </a:lnTo>
                  <a:lnTo>
                    <a:pt x="210" y="0"/>
                  </a:lnTo>
                  <a:lnTo>
                    <a:pt x="211" y="0"/>
                  </a:lnTo>
                  <a:lnTo>
                    <a:pt x="212" y="0"/>
                  </a:lnTo>
                  <a:lnTo>
                    <a:pt x="213" y="0"/>
                  </a:lnTo>
                  <a:lnTo>
                    <a:pt x="214" y="0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16" y="0"/>
                  </a:lnTo>
                  <a:lnTo>
                    <a:pt x="217" y="0"/>
                  </a:lnTo>
                  <a:lnTo>
                    <a:pt x="218" y="0"/>
                  </a:lnTo>
                  <a:lnTo>
                    <a:pt x="219" y="0"/>
                  </a:lnTo>
                  <a:lnTo>
                    <a:pt x="220" y="0"/>
                  </a:lnTo>
                  <a:lnTo>
                    <a:pt x="221" y="0"/>
                  </a:lnTo>
                  <a:lnTo>
                    <a:pt x="222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4" y="0"/>
                  </a:lnTo>
                  <a:lnTo>
                    <a:pt x="225" y="0"/>
                  </a:lnTo>
                  <a:lnTo>
                    <a:pt x="226" y="0"/>
                  </a:lnTo>
                  <a:lnTo>
                    <a:pt x="227" y="0"/>
                  </a:lnTo>
                  <a:lnTo>
                    <a:pt x="228" y="0"/>
                  </a:lnTo>
                  <a:lnTo>
                    <a:pt x="229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1" y="0"/>
                  </a:lnTo>
                  <a:lnTo>
                    <a:pt x="232" y="0"/>
                  </a:lnTo>
                  <a:lnTo>
                    <a:pt x="233" y="0"/>
                  </a:lnTo>
                  <a:lnTo>
                    <a:pt x="234" y="0"/>
                  </a:lnTo>
                  <a:lnTo>
                    <a:pt x="235" y="0"/>
                  </a:lnTo>
                  <a:lnTo>
                    <a:pt x="236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38" y="0"/>
                  </a:lnTo>
                  <a:lnTo>
                    <a:pt x="239" y="0"/>
                  </a:lnTo>
                  <a:lnTo>
                    <a:pt x="240" y="0"/>
                  </a:lnTo>
                  <a:lnTo>
                    <a:pt x="241" y="0"/>
                  </a:lnTo>
                  <a:lnTo>
                    <a:pt x="242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44" y="0"/>
                  </a:lnTo>
                  <a:lnTo>
                    <a:pt x="245" y="0"/>
                  </a:lnTo>
                  <a:lnTo>
                    <a:pt x="246" y="0"/>
                  </a:lnTo>
                  <a:lnTo>
                    <a:pt x="247" y="0"/>
                  </a:lnTo>
                  <a:lnTo>
                    <a:pt x="248" y="0"/>
                  </a:lnTo>
                  <a:lnTo>
                    <a:pt x="249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1" y="0"/>
                  </a:lnTo>
                  <a:lnTo>
                    <a:pt x="252" y="0"/>
                  </a:lnTo>
                  <a:lnTo>
                    <a:pt x="253" y="0"/>
                  </a:lnTo>
                  <a:lnTo>
                    <a:pt x="254" y="0"/>
                  </a:lnTo>
                  <a:lnTo>
                    <a:pt x="255" y="0"/>
                  </a:lnTo>
                  <a:lnTo>
                    <a:pt x="256" y="0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58" y="0"/>
                  </a:lnTo>
                  <a:lnTo>
                    <a:pt x="259" y="0"/>
                  </a:lnTo>
                  <a:lnTo>
                    <a:pt x="260" y="0"/>
                  </a:lnTo>
                  <a:lnTo>
                    <a:pt x="261" y="0"/>
                  </a:lnTo>
                  <a:lnTo>
                    <a:pt x="262" y="0"/>
                  </a:lnTo>
                  <a:lnTo>
                    <a:pt x="263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65" y="0"/>
                  </a:lnTo>
                  <a:lnTo>
                    <a:pt x="266" y="0"/>
                  </a:lnTo>
                  <a:lnTo>
                    <a:pt x="267" y="0"/>
                  </a:lnTo>
                  <a:lnTo>
                    <a:pt x="268" y="0"/>
                  </a:lnTo>
                  <a:lnTo>
                    <a:pt x="269" y="0"/>
                  </a:lnTo>
                  <a:lnTo>
                    <a:pt x="270" y="0"/>
                  </a:lnTo>
                  <a:lnTo>
                    <a:pt x="271" y="0"/>
                  </a:lnTo>
                  <a:lnTo>
                    <a:pt x="271" y="0"/>
                  </a:lnTo>
                  <a:lnTo>
                    <a:pt x="272" y="0"/>
                  </a:lnTo>
                  <a:lnTo>
                    <a:pt x="273" y="0"/>
                  </a:lnTo>
                  <a:lnTo>
                    <a:pt x="274" y="0"/>
                  </a:lnTo>
                  <a:lnTo>
                    <a:pt x="275" y="0"/>
                  </a:lnTo>
                  <a:lnTo>
                    <a:pt x="276" y="0"/>
                  </a:lnTo>
                  <a:lnTo>
                    <a:pt x="277" y="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79" y="0"/>
                  </a:lnTo>
                  <a:lnTo>
                    <a:pt x="280" y="0"/>
                  </a:lnTo>
                  <a:lnTo>
                    <a:pt x="281" y="0"/>
                  </a:lnTo>
                  <a:lnTo>
                    <a:pt x="282" y="0"/>
                  </a:lnTo>
                  <a:lnTo>
                    <a:pt x="283" y="0"/>
                  </a:lnTo>
                  <a:lnTo>
                    <a:pt x="284" y="0"/>
                  </a:lnTo>
                  <a:lnTo>
                    <a:pt x="285" y="0"/>
                  </a:lnTo>
                  <a:lnTo>
                    <a:pt x="285" y="0"/>
                  </a:lnTo>
                  <a:lnTo>
                    <a:pt x="286" y="0"/>
                  </a:lnTo>
                  <a:lnTo>
                    <a:pt x="287" y="0"/>
                  </a:lnTo>
                  <a:lnTo>
                    <a:pt x="288" y="0"/>
                  </a:lnTo>
                  <a:lnTo>
                    <a:pt x="289" y="0"/>
                  </a:lnTo>
                  <a:lnTo>
                    <a:pt x="290" y="0"/>
                  </a:lnTo>
                  <a:lnTo>
                    <a:pt x="291" y="0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93" y="0"/>
                  </a:lnTo>
                  <a:lnTo>
                    <a:pt x="294" y="0"/>
                  </a:lnTo>
                  <a:lnTo>
                    <a:pt x="295" y="0"/>
                  </a:lnTo>
                  <a:lnTo>
                    <a:pt x="296" y="0"/>
                  </a:lnTo>
                  <a:lnTo>
                    <a:pt x="297" y="0"/>
                  </a:lnTo>
                  <a:lnTo>
                    <a:pt x="298" y="0"/>
                  </a:lnTo>
                  <a:lnTo>
                    <a:pt x="299" y="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301" y="0"/>
                  </a:lnTo>
                  <a:lnTo>
                    <a:pt x="302" y="0"/>
                  </a:lnTo>
                  <a:lnTo>
                    <a:pt x="303" y="0"/>
                  </a:lnTo>
                  <a:lnTo>
                    <a:pt x="304" y="0"/>
                  </a:lnTo>
                  <a:lnTo>
                    <a:pt x="305" y="0"/>
                  </a:lnTo>
                  <a:lnTo>
                    <a:pt x="306" y="0"/>
                  </a:lnTo>
                  <a:lnTo>
                    <a:pt x="307" y="0"/>
                  </a:lnTo>
                  <a:lnTo>
                    <a:pt x="307" y="0"/>
                  </a:lnTo>
                  <a:lnTo>
                    <a:pt x="308" y="0"/>
                  </a:lnTo>
                  <a:lnTo>
                    <a:pt x="309" y="0"/>
                  </a:lnTo>
                  <a:lnTo>
                    <a:pt x="310" y="0"/>
                  </a:lnTo>
                  <a:lnTo>
                    <a:pt x="311" y="0"/>
                  </a:lnTo>
                  <a:lnTo>
                    <a:pt x="312" y="0"/>
                  </a:lnTo>
                  <a:lnTo>
                    <a:pt x="313" y="0"/>
                  </a:lnTo>
                  <a:lnTo>
                    <a:pt x="314" y="0"/>
                  </a:lnTo>
                  <a:lnTo>
                    <a:pt x="314" y="0"/>
                  </a:lnTo>
                  <a:lnTo>
                    <a:pt x="315" y="0"/>
                  </a:lnTo>
                  <a:lnTo>
                    <a:pt x="316" y="0"/>
                  </a:lnTo>
                  <a:lnTo>
                    <a:pt x="317" y="0"/>
                  </a:lnTo>
                  <a:lnTo>
                    <a:pt x="318" y="0"/>
                  </a:lnTo>
                  <a:lnTo>
                    <a:pt x="319" y="0"/>
                  </a:lnTo>
                  <a:lnTo>
                    <a:pt x="320" y="0"/>
                  </a:lnTo>
                  <a:lnTo>
                    <a:pt x="321" y="0"/>
                  </a:lnTo>
                  <a:lnTo>
                    <a:pt x="321" y="0"/>
                  </a:lnTo>
                  <a:lnTo>
                    <a:pt x="322" y="0"/>
                  </a:lnTo>
                  <a:lnTo>
                    <a:pt x="323" y="0"/>
                  </a:lnTo>
                  <a:lnTo>
                    <a:pt x="324" y="0"/>
                  </a:lnTo>
                  <a:lnTo>
                    <a:pt x="325" y="0"/>
                  </a:lnTo>
                  <a:lnTo>
                    <a:pt x="326" y="0"/>
                  </a:lnTo>
                  <a:lnTo>
                    <a:pt x="327" y="0"/>
                  </a:lnTo>
                  <a:lnTo>
                    <a:pt x="328" y="0"/>
                  </a:lnTo>
                  <a:lnTo>
                    <a:pt x="328" y="0"/>
                  </a:lnTo>
                  <a:lnTo>
                    <a:pt x="329" y="0"/>
                  </a:lnTo>
                  <a:lnTo>
                    <a:pt x="330" y="0"/>
                  </a:lnTo>
                  <a:lnTo>
                    <a:pt x="331" y="0"/>
                  </a:lnTo>
                  <a:lnTo>
                    <a:pt x="332" y="0"/>
                  </a:lnTo>
                  <a:lnTo>
                    <a:pt x="333" y="0"/>
                  </a:lnTo>
                  <a:lnTo>
                    <a:pt x="334" y="0"/>
                  </a:lnTo>
                  <a:lnTo>
                    <a:pt x="335" y="0"/>
                  </a:lnTo>
                  <a:lnTo>
                    <a:pt x="335" y="0"/>
                  </a:lnTo>
                  <a:lnTo>
                    <a:pt x="336" y="0"/>
                  </a:lnTo>
                  <a:lnTo>
                    <a:pt x="337" y="0"/>
                  </a:lnTo>
                  <a:lnTo>
                    <a:pt x="338" y="0"/>
                  </a:lnTo>
                  <a:lnTo>
                    <a:pt x="339" y="0"/>
                  </a:lnTo>
                  <a:lnTo>
                    <a:pt x="340" y="0"/>
                  </a:lnTo>
                  <a:lnTo>
                    <a:pt x="341" y="0"/>
                  </a:lnTo>
                  <a:lnTo>
                    <a:pt x="342" y="0"/>
                  </a:lnTo>
                  <a:lnTo>
                    <a:pt x="342" y="0"/>
                  </a:lnTo>
                  <a:lnTo>
                    <a:pt x="343" y="0"/>
                  </a:lnTo>
                  <a:lnTo>
                    <a:pt x="344" y="0"/>
                  </a:lnTo>
                  <a:lnTo>
                    <a:pt x="345" y="0"/>
                  </a:lnTo>
                  <a:lnTo>
                    <a:pt x="346" y="0"/>
                  </a:lnTo>
                  <a:lnTo>
                    <a:pt x="347" y="0"/>
                  </a:lnTo>
                  <a:lnTo>
                    <a:pt x="348" y="0"/>
                  </a:lnTo>
                  <a:lnTo>
                    <a:pt x="349" y="0"/>
                  </a:lnTo>
                  <a:lnTo>
                    <a:pt x="349" y="0"/>
                  </a:lnTo>
                  <a:lnTo>
                    <a:pt x="350" y="0"/>
                  </a:lnTo>
                  <a:lnTo>
                    <a:pt x="351" y="0"/>
                  </a:lnTo>
                  <a:lnTo>
                    <a:pt x="352" y="0"/>
                  </a:lnTo>
                  <a:lnTo>
                    <a:pt x="353" y="0"/>
                  </a:lnTo>
                  <a:lnTo>
                    <a:pt x="354" y="0"/>
                  </a:lnTo>
                  <a:lnTo>
                    <a:pt x="355" y="0"/>
                  </a:lnTo>
                  <a:lnTo>
                    <a:pt x="356" y="0"/>
                  </a:lnTo>
                  <a:lnTo>
                    <a:pt x="356" y="0"/>
                  </a:lnTo>
                  <a:lnTo>
                    <a:pt x="357" y="0"/>
                  </a:lnTo>
                  <a:lnTo>
                    <a:pt x="358" y="0"/>
                  </a:lnTo>
                  <a:lnTo>
                    <a:pt x="359" y="0"/>
                  </a:lnTo>
                  <a:lnTo>
                    <a:pt x="360" y="0"/>
                  </a:lnTo>
                  <a:lnTo>
                    <a:pt x="361" y="0"/>
                  </a:lnTo>
                  <a:lnTo>
                    <a:pt x="362" y="0"/>
                  </a:lnTo>
                  <a:lnTo>
                    <a:pt x="363" y="0"/>
                  </a:lnTo>
                  <a:lnTo>
                    <a:pt x="364" y="0"/>
                  </a:lnTo>
                  <a:lnTo>
                    <a:pt x="364" y="0"/>
                  </a:lnTo>
                  <a:lnTo>
                    <a:pt x="365" y="0"/>
                  </a:lnTo>
                  <a:lnTo>
                    <a:pt x="366" y="0"/>
                  </a:lnTo>
                  <a:lnTo>
                    <a:pt x="367" y="0"/>
                  </a:lnTo>
                  <a:lnTo>
                    <a:pt x="368" y="0"/>
                  </a:lnTo>
                  <a:lnTo>
                    <a:pt x="369" y="0"/>
                  </a:lnTo>
                  <a:lnTo>
                    <a:pt x="370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2" y="0"/>
                  </a:lnTo>
                  <a:lnTo>
                    <a:pt x="373" y="0"/>
                  </a:lnTo>
                  <a:lnTo>
                    <a:pt x="374" y="0"/>
                  </a:lnTo>
                  <a:lnTo>
                    <a:pt x="375" y="0"/>
                  </a:lnTo>
                  <a:lnTo>
                    <a:pt x="376" y="0"/>
                  </a:lnTo>
                  <a:lnTo>
                    <a:pt x="377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9" y="0"/>
                  </a:lnTo>
                  <a:lnTo>
                    <a:pt x="380" y="0"/>
                  </a:lnTo>
                  <a:lnTo>
                    <a:pt x="381" y="0"/>
                  </a:lnTo>
                  <a:lnTo>
                    <a:pt x="382" y="0"/>
                  </a:lnTo>
                  <a:lnTo>
                    <a:pt x="383" y="0"/>
                  </a:lnTo>
                  <a:lnTo>
                    <a:pt x="384" y="0"/>
                  </a:lnTo>
                  <a:lnTo>
                    <a:pt x="385" y="0"/>
                  </a:lnTo>
                  <a:lnTo>
                    <a:pt x="385" y="0"/>
                  </a:lnTo>
                  <a:lnTo>
                    <a:pt x="386" y="0"/>
                  </a:lnTo>
                  <a:lnTo>
                    <a:pt x="387" y="0"/>
                  </a:lnTo>
                  <a:lnTo>
                    <a:pt x="388" y="0"/>
                  </a:lnTo>
                  <a:lnTo>
                    <a:pt x="389" y="0"/>
                  </a:lnTo>
                  <a:lnTo>
                    <a:pt x="390" y="0"/>
                  </a:lnTo>
                  <a:lnTo>
                    <a:pt x="391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93" y="0"/>
                  </a:lnTo>
                  <a:lnTo>
                    <a:pt x="394" y="0"/>
                  </a:lnTo>
                  <a:lnTo>
                    <a:pt x="395" y="0"/>
                  </a:lnTo>
                  <a:lnTo>
                    <a:pt x="396" y="0"/>
                  </a:lnTo>
                  <a:lnTo>
                    <a:pt x="397" y="0"/>
                  </a:lnTo>
                  <a:lnTo>
                    <a:pt x="398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400" y="0"/>
                  </a:lnTo>
                  <a:lnTo>
                    <a:pt x="401" y="0"/>
                  </a:lnTo>
                  <a:lnTo>
                    <a:pt x="402" y="0"/>
                  </a:lnTo>
                  <a:lnTo>
                    <a:pt x="403" y="0"/>
                  </a:lnTo>
                  <a:lnTo>
                    <a:pt x="404" y="0"/>
                  </a:lnTo>
                  <a:lnTo>
                    <a:pt x="405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7" y="0"/>
                  </a:lnTo>
                  <a:lnTo>
                    <a:pt x="408" y="0"/>
                  </a:lnTo>
                  <a:lnTo>
                    <a:pt x="409" y="0"/>
                  </a:lnTo>
                  <a:lnTo>
                    <a:pt x="410" y="0"/>
                  </a:lnTo>
                  <a:lnTo>
                    <a:pt x="411" y="0"/>
                  </a:lnTo>
                  <a:lnTo>
                    <a:pt x="412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4" y="0"/>
                  </a:lnTo>
                  <a:lnTo>
                    <a:pt x="415" y="0"/>
                  </a:lnTo>
                  <a:lnTo>
                    <a:pt x="416" y="0"/>
                  </a:lnTo>
                  <a:lnTo>
                    <a:pt x="417" y="0"/>
                  </a:lnTo>
                  <a:lnTo>
                    <a:pt x="418" y="0"/>
                  </a:lnTo>
                  <a:lnTo>
                    <a:pt x="419" y="0"/>
                  </a:lnTo>
                  <a:lnTo>
                    <a:pt x="420" y="0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422" y="0"/>
                  </a:lnTo>
                  <a:lnTo>
                    <a:pt x="423" y="0"/>
                  </a:lnTo>
                  <a:lnTo>
                    <a:pt x="424" y="0"/>
                  </a:lnTo>
                  <a:lnTo>
                    <a:pt x="425" y="0"/>
                  </a:lnTo>
                  <a:lnTo>
                    <a:pt x="426" y="0"/>
                  </a:lnTo>
                  <a:lnTo>
                    <a:pt x="427" y="0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29" y="0"/>
                  </a:lnTo>
                  <a:lnTo>
                    <a:pt x="430" y="0"/>
                  </a:lnTo>
                  <a:lnTo>
                    <a:pt x="431" y="0"/>
                  </a:lnTo>
                  <a:lnTo>
                    <a:pt x="432" y="0"/>
                  </a:lnTo>
                  <a:lnTo>
                    <a:pt x="433" y="0"/>
                  </a:lnTo>
                  <a:lnTo>
                    <a:pt x="434" y="0"/>
                  </a:lnTo>
                  <a:lnTo>
                    <a:pt x="435" y="0"/>
                  </a:lnTo>
                  <a:lnTo>
                    <a:pt x="435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7" y="0"/>
                  </a:lnTo>
                  <a:lnTo>
                    <a:pt x="438" y="0"/>
                  </a:lnTo>
                  <a:lnTo>
                    <a:pt x="439" y="0"/>
                  </a:lnTo>
                  <a:lnTo>
                    <a:pt x="440" y="0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42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4" y="0"/>
                  </a:lnTo>
                  <a:lnTo>
                    <a:pt x="445" y="0"/>
                  </a:lnTo>
                  <a:lnTo>
                    <a:pt x="446" y="0"/>
                  </a:lnTo>
                  <a:lnTo>
                    <a:pt x="447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9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1" y="0"/>
                  </a:lnTo>
                  <a:lnTo>
                    <a:pt x="452" y="0"/>
                  </a:lnTo>
                  <a:lnTo>
                    <a:pt x="453" y="0"/>
                  </a:lnTo>
                  <a:lnTo>
                    <a:pt x="454" y="0"/>
                  </a:lnTo>
                  <a:lnTo>
                    <a:pt x="455" y="0"/>
                  </a:lnTo>
                  <a:lnTo>
                    <a:pt x="455" y="0"/>
                  </a:lnTo>
                  <a:lnTo>
                    <a:pt x="456" y="0"/>
                  </a:lnTo>
                  <a:lnTo>
                    <a:pt x="457" y="0"/>
                  </a:lnTo>
                  <a:lnTo>
                    <a:pt x="458" y="0"/>
                  </a:lnTo>
                  <a:lnTo>
                    <a:pt x="459" y="0"/>
                  </a:lnTo>
                  <a:lnTo>
                    <a:pt x="460" y="0"/>
                  </a:lnTo>
                  <a:lnTo>
                    <a:pt x="461" y="0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63" y="0"/>
                  </a:lnTo>
                  <a:lnTo>
                    <a:pt x="464" y="0"/>
                  </a:lnTo>
                  <a:lnTo>
                    <a:pt x="465" y="0"/>
                  </a:lnTo>
                  <a:lnTo>
                    <a:pt x="466" y="0"/>
                  </a:lnTo>
                  <a:lnTo>
                    <a:pt x="467" y="0"/>
                  </a:lnTo>
                  <a:lnTo>
                    <a:pt x="468" y="0"/>
                  </a:lnTo>
                  <a:lnTo>
                    <a:pt x="469" y="0"/>
                  </a:lnTo>
                  <a:lnTo>
                    <a:pt x="469" y="0"/>
                  </a:lnTo>
                  <a:lnTo>
                    <a:pt x="470" y="0"/>
                  </a:lnTo>
                  <a:lnTo>
                    <a:pt x="471" y="0"/>
                  </a:lnTo>
                  <a:lnTo>
                    <a:pt x="472" y="0"/>
                  </a:lnTo>
                  <a:lnTo>
                    <a:pt x="473" y="0"/>
                  </a:lnTo>
                  <a:lnTo>
                    <a:pt x="474" y="0"/>
                  </a:lnTo>
                  <a:lnTo>
                    <a:pt x="475" y="0"/>
                  </a:lnTo>
                  <a:lnTo>
                    <a:pt x="476" y="0"/>
                  </a:lnTo>
                  <a:lnTo>
                    <a:pt x="476" y="0"/>
                  </a:lnTo>
                  <a:lnTo>
                    <a:pt x="477" y="0"/>
                  </a:lnTo>
                  <a:lnTo>
                    <a:pt x="478" y="0"/>
                  </a:lnTo>
                  <a:lnTo>
                    <a:pt x="479" y="0"/>
                  </a:lnTo>
                  <a:lnTo>
                    <a:pt x="480" y="0"/>
                  </a:lnTo>
                  <a:lnTo>
                    <a:pt x="481" y="0"/>
                  </a:lnTo>
                  <a:lnTo>
                    <a:pt x="482" y="0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84" y="0"/>
                  </a:lnTo>
                  <a:lnTo>
                    <a:pt x="485" y="0"/>
                  </a:lnTo>
                  <a:lnTo>
                    <a:pt x="486" y="0"/>
                  </a:lnTo>
                  <a:lnTo>
                    <a:pt x="487" y="0"/>
                  </a:lnTo>
                  <a:lnTo>
                    <a:pt x="488" y="0"/>
                  </a:lnTo>
                  <a:lnTo>
                    <a:pt x="489" y="0"/>
                  </a:lnTo>
                  <a:lnTo>
                    <a:pt x="490" y="0"/>
                  </a:lnTo>
                  <a:lnTo>
                    <a:pt x="490" y="0"/>
                  </a:lnTo>
                  <a:lnTo>
                    <a:pt x="491" y="0"/>
                  </a:lnTo>
                  <a:lnTo>
                    <a:pt x="492" y="0"/>
                  </a:lnTo>
                  <a:lnTo>
                    <a:pt x="493" y="0"/>
                  </a:lnTo>
                  <a:lnTo>
                    <a:pt x="494" y="0"/>
                  </a:lnTo>
                  <a:lnTo>
                    <a:pt x="495" y="0"/>
                  </a:lnTo>
                  <a:lnTo>
                    <a:pt x="496" y="0"/>
                  </a:lnTo>
                  <a:lnTo>
                    <a:pt x="497" y="0"/>
                  </a:lnTo>
                  <a:lnTo>
                    <a:pt x="498" y="0"/>
                  </a:lnTo>
                  <a:lnTo>
                    <a:pt x="498" y="0"/>
                  </a:lnTo>
                  <a:lnTo>
                    <a:pt x="499" y="0"/>
                  </a:lnTo>
                  <a:lnTo>
                    <a:pt x="500" y="0"/>
                  </a:lnTo>
                  <a:lnTo>
                    <a:pt x="501" y="0"/>
                  </a:lnTo>
                  <a:lnTo>
                    <a:pt x="502" y="0"/>
                  </a:lnTo>
                  <a:lnTo>
                    <a:pt x="503" y="0"/>
                  </a:lnTo>
                  <a:lnTo>
                    <a:pt x="504" y="0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506" y="0"/>
                  </a:lnTo>
                  <a:lnTo>
                    <a:pt x="507" y="0"/>
                  </a:lnTo>
                  <a:lnTo>
                    <a:pt x="508" y="0"/>
                  </a:lnTo>
                  <a:lnTo>
                    <a:pt x="509" y="0"/>
                  </a:lnTo>
                  <a:lnTo>
                    <a:pt x="510" y="0"/>
                  </a:lnTo>
                  <a:lnTo>
                    <a:pt x="511" y="0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513" y="0"/>
                  </a:lnTo>
                  <a:lnTo>
                    <a:pt x="514" y="0"/>
                  </a:lnTo>
                  <a:lnTo>
                    <a:pt x="515" y="0"/>
                  </a:lnTo>
                  <a:lnTo>
                    <a:pt x="516" y="0"/>
                  </a:lnTo>
                  <a:lnTo>
                    <a:pt x="517" y="0"/>
                  </a:lnTo>
                  <a:lnTo>
                    <a:pt x="518" y="0"/>
                  </a:lnTo>
                  <a:lnTo>
                    <a:pt x="519" y="0"/>
                  </a:lnTo>
                  <a:lnTo>
                    <a:pt x="519" y="0"/>
                  </a:lnTo>
                  <a:lnTo>
                    <a:pt x="520" y="0"/>
                  </a:lnTo>
                  <a:lnTo>
                    <a:pt x="521" y="0"/>
                  </a:lnTo>
                  <a:lnTo>
                    <a:pt x="522" y="0"/>
                  </a:lnTo>
                  <a:lnTo>
                    <a:pt x="523" y="0"/>
                  </a:lnTo>
                  <a:lnTo>
                    <a:pt x="524" y="0"/>
                  </a:lnTo>
                  <a:lnTo>
                    <a:pt x="525" y="0"/>
                  </a:lnTo>
                  <a:lnTo>
                    <a:pt x="526" y="0"/>
                  </a:lnTo>
                  <a:lnTo>
                    <a:pt x="526" y="0"/>
                  </a:lnTo>
                  <a:lnTo>
                    <a:pt x="527" y="0"/>
                  </a:lnTo>
                  <a:lnTo>
                    <a:pt x="528" y="0"/>
                  </a:lnTo>
                  <a:lnTo>
                    <a:pt x="529" y="0"/>
                  </a:lnTo>
                  <a:lnTo>
                    <a:pt x="530" y="0"/>
                  </a:lnTo>
                  <a:lnTo>
                    <a:pt x="531" y="0"/>
                  </a:lnTo>
                  <a:lnTo>
                    <a:pt x="532" y="0"/>
                  </a:lnTo>
                  <a:lnTo>
                    <a:pt x="533" y="0"/>
                  </a:lnTo>
                  <a:lnTo>
                    <a:pt x="533" y="0"/>
                  </a:lnTo>
                  <a:lnTo>
                    <a:pt x="534" y="0"/>
                  </a:lnTo>
                  <a:lnTo>
                    <a:pt x="535" y="0"/>
                  </a:lnTo>
                  <a:lnTo>
                    <a:pt x="536" y="0"/>
                  </a:lnTo>
                  <a:lnTo>
                    <a:pt x="537" y="0"/>
                  </a:lnTo>
                  <a:lnTo>
                    <a:pt x="538" y="0"/>
                  </a:lnTo>
                  <a:lnTo>
                    <a:pt x="539" y="0"/>
                  </a:lnTo>
                  <a:lnTo>
                    <a:pt x="540" y="0"/>
                  </a:lnTo>
                  <a:lnTo>
                    <a:pt x="540" y="0"/>
                  </a:lnTo>
                  <a:lnTo>
                    <a:pt x="541" y="0"/>
                  </a:lnTo>
                  <a:lnTo>
                    <a:pt x="542" y="0"/>
                  </a:lnTo>
                  <a:lnTo>
                    <a:pt x="543" y="0"/>
                  </a:lnTo>
                  <a:lnTo>
                    <a:pt x="544" y="0"/>
                  </a:lnTo>
                  <a:lnTo>
                    <a:pt x="545" y="0"/>
                  </a:lnTo>
                  <a:lnTo>
                    <a:pt x="546" y="0"/>
                  </a:lnTo>
                  <a:lnTo>
                    <a:pt x="547" y="0"/>
                  </a:lnTo>
                  <a:lnTo>
                    <a:pt x="547" y="0"/>
                  </a:lnTo>
                  <a:lnTo>
                    <a:pt x="548" y="0"/>
                  </a:lnTo>
                  <a:lnTo>
                    <a:pt x="549" y="0"/>
                  </a:lnTo>
                  <a:lnTo>
                    <a:pt x="550" y="0"/>
                  </a:lnTo>
                  <a:lnTo>
                    <a:pt x="551" y="0"/>
                  </a:lnTo>
                  <a:lnTo>
                    <a:pt x="552" y="0"/>
                  </a:lnTo>
                  <a:lnTo>
                    <a:pt x="553" y="0"/>
                  </a:lnTo>
                  <a:lnTo>
                    <a:pt x="554" y="0"/>
                  </a:lnTo>
                  <a:lnTo>
                    <a:pt x="554" y="0"/>
                  </a:lnTo>
                  <a:lnTo>
                    <a:pt x="555" y="0"/>
                  </a:lnTo>
                  <a:lnTo>
                    <a:pt x="556" y="0"/>
                  </a:lnTo>
                  <a:lnTo>
                    <a:pt x="557" y="0"/>
                  </a:lnTo>
                  <a:lnTo>
                    <a:pt x="558" y="0"/>
                  </a:lnTo>
                  <a:lnTo>
                    <a:pt x="559" y="0"/>
                  </a:lnTo>
                  <a:lnTo>
                    <a:pt x="560" y="0"/>
                  </a:lnTo>
                  <a:lnTo>
                    <a:pt x="561" y="0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63" y="0"/>
                  </a:lnTo>
                  <a:lnTo>
                    <a:pt x="564" y="0"/>
                  </a:lnTo>
                  <a:lnTo>
                    <a:pt x="565" y="0"/>
                  </a:lnTo>
                  <a:lnTo>
                    <a:pt x="566" y="0"/>
                  </a:lnTo>
                  <a:lnTo>
                    <a:pt x="567" y="0"/>
                  </a:lnTo>
                  <a:lnTo>
                    <a:pt x="568" y="0"/>
                  </a:lnTo>
                  <a:lnTo>
                    <a:pt x="569" y="0"/>
                  </a:lnTo>
                  <a:lnTo>
                    <a:pt x="569" y="0"/>
                  </a:lnTo>
                  <a:lnTo>
                    <a:pt x="570" y="0"/>
                  </a:lnTo>
                  <a:lnTo>
                    <a:pt x="571" y="0"/>
                  </a:lnTo>
                  <a:lnTo>
                    <a:pt x="572" y="0"/>
                  </a:lnTo>
                  <a:lnTo>
                    <a:pt x="573" y="0"/>
                  </a:lnTo>
                  <a:lnTo>
                    <a:pt x="574" y="0"/>
                  </a:lnTo>
                  <a:lnTo>
                    <a:pt x="575" y="0"/>
                  </a:lnTo>
                  <a:lnTo>
                    <a:pt x="576" y="0"/>
                  </a:lnTo>
                  <a:lnTo>
                    <a:pt x="576" y="0"/>
                  </a:lnTo>
                  <a:lnTo>
                    <a:pt x="577" y="0"/>
                  </a:lnTo>
                  <a:lnTo>
                    <a:pt x="578" y="0"/>
                  </a:lnTo>
                  <a:lnTo>
                    <a:pt x="579" y="0"/>
                  </a:lnTo>
                  <a:lnTo>
                    <a:pt x="580" y="0"/>
                  </a:lnTo>
                  <a:lnTo>
                    <a:pt x="581" y="0"/>
                  </a:lnTo>
                  <a:lnTo>
                    <a:pt x="582" y="0"/>
                  </a:lnTo>
                  <a:lnTo>
                    <a:pt x="583" y="0"/>
                  </a:lnTo>
                  <a:lnTo>
                    <a:pt x="583" y="0"/>
                  </a:lnTo>
                  <a:lnTo>
                    <a:pt x="584" y="0"/>
                  </a:lnTo>
                  <a:lnTo>
                    <a:pt x="585" y="0"/>
                  </a:lnTo>
                  <a:lnTo>
                    <a:pt x="586" y="0"/>
                  </a:lnTo>
                  <a:lnTo>
                    <a:pt x="587" y="0"/>
                  </a:lnTo>
                  <a:lnTo>
                    <a:pt x="588" y="0"/>
                  </a:lnTo>
                  <a:lnTo>
                    <a:pt x="589" y="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591" y="0"/>
                  </a:lnTo>
                  <a:lnTo>
                    <a:pt x="592" y="0"/>
                  </a:lnTo>
                  <a:lnTo>
                    <a:pt x="593" y="0"/>
                  </a:lnTo>
                  <a:lnTo>
                    <a:pt x="594" y="0"/>
                  </a:lnTo>
                  <a:lnTo>
                    <a:pt x="595" y="0"/>
                  </a:lnTo>
                  <a:lnTo>
                    <a:pt x="596" y="0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598" y="0"/>
                  </a:lnTo>
                  <a:lnTo>
                    <a:pt x="599" y="0"/>
                  </a:lnTo>
                  <a:lnTo>
                    <a:pt x="600" y="0"/>
                  </a:lnTo>
                  <a:lnTo>
                    <a:pt x="601" y="0"/>
                  </a:lnTo>
                  <a:lnTo>
                    <a:pt x="602" y="0"/>
                  </a:lnTo>
                  <a:lnTo>
                    <a:pt x="603" y="0"/>
                  </a:lnTo>
                  <a:lnTo>
                    <a:pt x="604" y="0"/>
                  </a:lnTo>
                  <a:lnTo>
                    <a:pt x="604" y="0"/>
                  </a:lnTo>
                  <a:lnTo>
                    <a:pt x="605" y="0"/>
                  </a:lnTo>
                  <a:lnTo>
                    <a:pt x="606" y="0"/>
                  </a:lnTo>
                  <a:lnTo>
                    <a:pt x="607" y="0"/>
                  </a:lnTo>
                  <a:lnTo>
                    <a:pt x="608" y="0"/>
                  </a:lnTo>
                  <a:lnTo>
                    <a:pt x="609" y="0"/>
                  </a:lnTo>
                  <a:lnTo>
                    <a:pt x="610" y="0"/>
                  </a:lnTo>
                  <a:lnTo>
                    <a:pt x="611" y="0"/>
                  </a:lnTo>
                  <a:lnTo>
                    <a:pt x="611" y="0"/>
                  </a:lnTo>
                  <a:lnTo>
                    <a:pt x="612" y="0"/>
                  </a:lnTo>
                  <a:lnTo>
                    <a:pt x="613" y="0"/>
                  </a:lnTo>
                  <a:lnTo>
                    <a:pt x="614" y="0"/>
                  </a:lnTo>
                  <a:lnTo>
                    <a:pt x="615" y="0"/>
                  </a:lnTo>
                  <a:lnTo>
                    <a:pt x="616" y="0"/>
                  </a:lnTo>
                  <a:lnTo>
                    <a:pt x="617" y="0"/>
                  </a:lnTo>
                  <a:lnTo>
                    <a:pt x="618" y="0"/>
                  </a:lnTo>
                  <a:lnTo>
                    <a:pt x="618" y="0"/>
                  </a:lnTo>
                  <a:lnTo>
                    <a:pt x="619" y="0"/>
                  </a:lnTo>
                  <a:lnTo>
                    <a:pt x="620" y="0"/>
                  </a:lnTo>
                  <a:lnTo>
                    <a:pt x="621" y="0"/>
                  </a:lnTo>
                  <a:lnTo>
                    <a:pt x="622" y="0"/>
                  </a:lnTo>
                  <a:lnTo>
                    <a:pt x="623" y="0"/>
                  </a:lnTo>
                  <a:lnTo>
                    <a:pt x="624" y="0"/>
                  </a:lnTo>
                  <a:lnTo>
                    <a:pt x="625" y="0"/>
                  </a:lnTo>
                  <a:lnTo>
                    <a:pt x="626" y="0"/>
                  </a:lnTo>
                  <a:lnTo>
                    <a:pt x="626" y="0"/>
                  </a:lnTo>
                  <a:lnTo>
                    <a:pt x="627" y="0"/>
                  </a:lnTo>
                  <a:lnTo>
                    <a:pt x="628" y="0"/>
                  </a:lnTo>
                  <a:lnTo>
                    <a:pt x="629" y="0"/>
                  </a:lnTo>
                  <a:lnTo>
                    <a:pt x="630" y="0"/>
                  </a:lnTo>
                  <a:lnTo>
                    <a:pt x="631" y="0"/>
                  </a:lnTo>
                  <a:lnTo>
                    <a:pt x="632" y="0"/>
                  </a:lnTo>
                  <a:lnTo>
                    <a:pt x="633" y="0"/>
                  </a:lnTo>
                  <a:lnTo>
                    <a:pt x="633" y="0"/>
                  </a:lnTo>
                  <a:lnTo>
                    <a:pt x="634" y="0"/>
                  </a:lnTo>
                  <a:lnTo>
                    <a:pt x="635" y="0"/>
                  </a:lnTo>
                  <a:lnTo>
                    <a:pt x="636" y="0"/>
                  </a:lnTo>
                  <a:lnTo>
                    <a:pt x="637" y="0"/>
                  </a:lnTo>
                  <a:lnTo>
                    <a:pt x="638" y="0"/>
                  </a:lnTo>
                  <a:lnTo>
                    <a:pt x="639" y="0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41" y="0"/>
                  </a:lnTo>
                  <a:lnTo>
                    <a:pt x="642" y="0"/>
                  </a:lnTo>
                  <a:lnTo>
                    <a:pt x="643" y="0"/>
                  </a:lnTo>
                  <a:lnTo>
                    <a:pt x="644" y="0"/>
                  </a:lnTo>
                  <a:lnTo>
                    <a:pt x="645" y="0"/>
                  </a:lnTo>
                  <a:lnTo>
                    <a:pt x="645" y="0"/>
                  </a:lnTo>
                  <a:lnTo>
                    <a:pt x="646" y="0"/>
                  </a:lnTo>
                  <a:lnTo>
                    <a:pt x="647" y="0"/>
                  </a:lnTo>
                  <a:lnTo>
                    <a:pt x="647" y="0"/>
                  </a:lnTo>
                  <a:lnTo>
                    <a:pt x="648" y="0"/>
                  </a:lnTo>
                  <a:lnTo>
                    <a:pt x="649" y="0"/>
                  </a:lnTo>
                  <a:lnTo>
                    <a:pt x="650" y="0"/>
                  </a:lnTo>
                  <a:lnTo>
                    <a:pt x="651" y="0"/>
                  </a:lnTo>
                  <a:lnTo>
                    <a:pt x="652" y="0"/>
                  </a:lnTo>
                  <a:lnTo>
                    <a:pt x="653" y="0"/>
                  </a:lnTo>
                  <a:lnTo>
                    <a:pt x="653" y="0"/>
                  </a:lnTo>
                  <a:lnTo>
                    <a:pt x="654" y="0"/>
                  </a:lnTo>
                  <a:lnTo>
                    <a:pt x="655" y="0"/>
                  </a:lnTo>
                  <a:lnTo>
                    <a:pt x="656" y="0"/>
                  </a:lnTo>
                  <a:lnTo>
                    <a:pt x="657" y="0"/>
                  </a:lnTo>
                  <a:lnTo>
                    <a:pt x="658" y="0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60" y="0"/>
                  </a:lnTo>
                  <a:lnTo>
                    <a:pt x="660" y="0"/>
                  </a:lnTo>
                  <a:lnTo>
                    <a:pt x="661" y="0"/>
                  </a:lnTo>
                  <a:lnTo>
                    <a:pt x="662" y="0"/>
                  </a:lnTo>
                  <a:lnTo>
                    <a:pt x="663" y="0"/>
                  </a:lnTo>
                  <a:lnTo>
                    <a:pt x="664" y="0"/>
                  </a:lnTo>
                  <a:lnTo>
                    <a:pt x="665" y="0"/>
                  </a:lnTo>
                  <a:lnTo>
                    <a:pt x="666" y="0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668" y="0"/>
                  </a:lnTo>
                  <a:lnTo>
                    <a:pt x="669" y="0"/>
                  </a:lnTo>
                  <a:lnTo>
                    <a:pt x="670" y="0"/>
                  </a:lnTo>
                  <a:lnTo>
                    <a:pt x="671" y="0"/>
                  </a:lnTo>
                  <a:lnTo>
                    <a:pt x="672" y="0"/>
                  </a:lnTo>
                  <a:lnTo>
                    <a:pt x="673" y="0"/>
                  </a:lnTo>
                  <a:lnTo>
                    <a:pt x="674" y="0"/>
                  </a:lnTo>
                  <a:lnTo>
                    <a:pt x="674" y="0"/>
                  </a:lnTo>
                  <a:lnTo>
                    <a:pt x="675" y="0"/>
                  </a:lnTo>
                  <a:lnTo>
                    <a:pt x="676" y="0"/>
                  </a:lnTo>
                  <a:lnTo>
                    <a:pt x="677" y="0"/>
                  </a:lnTo>
                  <a:lnTo>
                    <a:pt x="678" y="0"/>
                  </a:lnTo>
                  <a:lnTo>
                    <a:pt x="679" y="0"/>
                  </a:lnTo>
                  <a:lnTo>
                    <a:pt x="680" y="0"/>
                  </a:lnTo>
                  <a:lnTo>
                    <a:pt x="681" y="0"/>
                  </a:lnTo>
                  <a:lnTo>
                    <a:pt x="681" y="0"/>
                  </a:lnTo>
                  <a:lnTo>
                    <a:pt x="682" y="0"/>
                  </a:lnTo>
                  <a:lnTo>
                    <a:pt x="683" y="0"/>
                  </a:lnTo>
                  <a:lnTo>
                    <a:pt x="684" y="0"/>
                  </a:lnTo>
                  <a:lnTo>
                    <a:pt x="685" y="0"/>
                  </a:lnTo>
                  <a:lnTo>
                    <a:pt x="686" y="0"/>
                  </a:lnTo>
                  <a:lnTo>
                    <a:pt x="687" y="0"/>
                  </a:lnTo>
                  <a:lnTo>
                    <a:pt x="688" y="0"/>
                  </a:lnTo>
                  <a:lnTo>
                    <a:pt x="689" y="0"/>
                  </a:lnTo>
                  <a:lnTo>
                    <a:pt x="689" y="0"/>
                  </a:lnTo>
                  <a:lnTo>
                    <a:pt x="690" y="0"/>
                  </a:lnTo>
                  <a:lnTo>
                    <a:pt x="691" y="0"/>
                  </a:lnTo>
                  <a:lnTo>
                    <a:pt x="692" y="0"/>
                  </a:lnTo>
                  <a:lnTo>
                    <a:pt x="693" y="0"/>
                  </a:lnTo>
                  <a:lnTo>
                    <a:pt x="694" y="0"/>
                  </a:lnTo>
                  <a:lnTo>
                    <a:pt x="695" y="0"/>
                  </a:lnTo>
                  <a:lnTo>
                    <a:pt x="696" y="0"/>
                  </a:lnTo>
                  <a:lnTo>
                    <a:pt x="696" y="0"/>
                  </a:lnTo>
                  <a:lnTo>
                    <a:pt x="697" y="0"/>
                  </a:lnTo>
                  <a:lnTo>
                    <a:pt x="698" y="0"/>
                  </a:lnTo>
                  <a:lnTo>
                    <a:pt x="699" y="0"/>
                  </a:lnTo>
                  <a:lnTo>
                    <a:pt x="700" y="0"/>
                  </a:lnTo>
                  <a:lnTo>
                    <a:pt x="701" y="0"/>
                  </a:lnTo>
                  <a:lnTo>
                    <a:pt x="702" y="0"/>
                  </a:lnTo>
                  <a:lnTo>
                    <a:pt x="703" y="0"/>
                  </a:lnTo>
                  <a:lnTo>
                    <a:pt x="703" y="0"/>
                  </a:lnTo>
                  <a:lnTo>
                    <a:pt x="704" y="0"/>
                  </a:lnTo>
                  <a:lnTo>
                    <a:pt x="705" y="0"/>
                  </a:lnTo>
                  <a:lnTo>
                    <a:pt x="706" y="0"/>
                  </a:lnTo>
                  <a:lnTo>
                    <a:pt x="707" y="0"/>
                  </a:lnTo>
                  <a:lnTo>
                    <a:pt x="708" y="0"/>
                  </a:lnTo>
                  <a:lnTo>
                    <a:pt x="709" y="0"/>
                  </a:lnTo>
                  <a:lnTo>
                    <a:pt x="710" y="0"/>
                  </a:lnTo>
                  <a:lnTo>
                    <a:pt x="710" y="0"/>
                  </a:lnTo>
                  <a:lnTo>
                    <a:pt x="711" y="0"/>
                  </a:lnTo>
                  <a:lnTo>
                    <a:pt x="712" y="0"/>
                  </a:lnTo>
                  <a:lnTo>
                    <a:pt x="713" y="0"/>
                  </a:lnTo>
                  <a:lnTo>
                    <a:pt x="714" y="0"/>
                  </a:lnTo>
                  <a:lnTo>
                    <a:pt x="715" y="0"/>
                  </a:lnTo>
                  <a:lnTo>
                    <a:pt x="716" y="0"/>
                  </a:lnTo>
                  <a:lnTo>
                    <a:pt x="717" y="0"/>
                  </a:lnTo>
                  <a:lnTo>
                    <a:pt x="717" y="0"/>
                  </a:lnTo>
                  <a:lnTo>
                    <a:pt x="718" y="0"/>
                  </a:lnTo>
                  <a:lnTo>
                    <a:pt x="719" y="0"/>
                  </a:lnTo>
                  <a:lnTo>
                    <a:pt x="720" y="0"/>
                  </a:lnTo>
                  <a:lnTo>
                    <a:pt x="721" y="0"/>
                  </a:lnTo>
                  <a:lnTo>
                    <a:pt x="722" y="0"/>
                  </a:lnTo>
                  <a:lnTo>
                    <a:pt x="723" y="0"/>
                  </a:lnTo>
                  <a:lnTo>
                    <a:pt x="724" y="0"/>
                  </a:lnTo>
                  <a:lnTo>
                    <a:pt x="725" y="0"/>
                  </a:lnTo>
                  <a:lnTo>
                    <a:pt x="725" y="0"/>
                  </a:lnTo>
                  <a:lnTo>
                    <a:pt x="726" y="0"/>
                  </a:lnTo>
                  <a:lnTo>
                    <a:pt x="727" y="0"/>
                  </a:lnTo>
                  <a:lnTo>
                    <a:pt x="728" y="0"/>
                  </a:lnTo>
                  <a:lnTo>
                    <a:pt x="729" y="0"/>
                  </a:lnTo>
                  <a:lnTo>
                    <a:pt x="730" y="0"/>
                  </a:lnTo>
                  <a:lnTo>
                    <a:pt x="731" y="0"/>
                  </a:lnTo>
                  <a:lnTo>
                    <a:pt x="732" y="0"/>
                  </a:lnTo>
                  <a:lnTo>
                    <a:pt x="732" y="0"/>
                  </a:lnTo>
                  <a:lnTo>
                    <a:pt x="733" y="0"/>
                  </a:lnTo>
                  <a:lnTo>
                    <a:pt x="734" y="0"/>
                  </a:lnTo>
                  <a:lnTo>
                    <a:pt x="735" y="0"/>
                  </a:lnTo>
                  <a:lnTo>
                    <a:pt x="736" y="0"/>
                  </a:lnTo>
                  <a:lnTo>
                    <a:pt x="737" y="0"/>
                  </a:lnTo>
                  <a:lnTo>
                    <a:pt x="738" y="0"/>
                  </a:lnTo>
                  <a:lnTo>
                    <a:pt x="739" y="0"/>
                  </a:lnTo>
                  <a:lnTo>
                    <a:pt x="739" y="0"/>
                  </a:lnTo>
                  <a:lnTo>
                    <a:pt x="740" y="0"/>
                  </a:lnTo>
                  <a:lnTo>
                    <a:pt x="741" y="0"/>
                  </a:lnTo>
                  <a:lnTo>
                    <a:pt x="742" y="0"/>
                  </a:lnTo>
                  <a:lnTo>
                    <a:pt x="743" y="0"/>
                  </a:lnTo>
                  <a:lnTo>
                    <a:pt x="744" y="0"/>
                  </a:lnTo>
                  <a:lnTo>
                    <a:pt x="745" y="0"/>
                  </a:lnTo>
                  <a:lnTo>
                    <a:pt x="746" y="0"/>
                  </a:lnTo>
                  <a:lnTo>
                    <a:pt x="746" y="0"/>
                  </a:lnTo>
                  <a:lnTo>
                    <a:pt x="747" y="0"/>
                  </a:lnTo>
                  <a:lnTo>
                    <a:pt x="748" y="0"/>
                  </a:lnTo>
                  <a:lnTo>
                    <a:pt x="749" y="0"/>
                  </a:lnTo>
                  <a:lnTo>
                    <a:pt x="750" y="0"/>
                  </a:lnTo>
                  <a:lnTo>
                    <a:pt x="751" y="0"/>
                  </a:lnTo>
                  <a:lnTo>
                    <a:pt x="752" y="0"/>
                  </a:lnTo>
                  <a:lnTo>
                    <a:pt x="753" y="0"/>
                  </a:lnTo>
                  <a:lnTo>
                    <a:pt x="753" y="0"/>
                  </a:lnTo>
                  <a:lnTo>
                    <a:pt x="754" y="0"/>
                  </a:lnTo>
                  <a:lnTo>
                    <a:pt x="755" y="0"/>
                  </a:lnTo>
                  <a:lnTo>
                    <a:pt x="756" y="0"/>
                  </a:lnTo>
                  <a:lnTo>
                    <a:pt x="757" y="0"/>
                  </a:lnTo>
                  <a:lnTo>
                    <a:pt x="758" y="0"/>
                  </a:lnTo>
                  <a:lnTo>
                    <a:pt x="759" y="0"/>
                  </a:lnTo>
                  <a:lnTo>
                    <a:pt x="760" y="0"/>
                  </a:lnTo>
                  <a:lnTo>
                    <a:pt x="760" y="0"/>
                  </a:lnTo>
                  <a:lnTo>
                    <a:pt x="761" y="0"/>
                  </a:lnTo>
                  <a:lnTo>
                    <a:pt x="762" y="0"/>
                  </a:lnTo>
                  <a:lnTo>
                    <a:pt x="763" y="0"/>
                  </a:lnTo>
                  <a:lnTo>
                    <a:pt x="764" y="0"/>
                  </a:lnTo>
                  <a:lnTo>
                    <a:pt x="765" y="0"/>
                  </a:lnTo>
                  <a:lnTo>
                    <a:pt x="766" y="0"/>
                  </a:lnTo>
                  <a:lnTo>
                    <a:pt x="767" y="0"/>
                  </a:lnTo>
                  <a:lnTo>
                    <a:pt x="768" y="0"/>
                  </a:lnTo>
                  <a:lnTo>
                    <a:pt x="768" y="0"/>
                  </a:lnTo>
                  <a:lnTo>
                    <a:pt x="769" y="0"/>
                  </a:lnTo>
                  <a:lnTo>
                    <a:pt x="770" y="0"/>
                  </a:lnTo>
                  <a:lnTo>
                    <a:pt x="771" y="0"/>
                  </a:lnTo>
                  <a:lnTo>
                    <a:pt x="772" y="0"/>
                  </a:lnTo>
                  <a:lnTo>
                    <a:pt x="773" y="0"/>
                  </a:lnTo>
                  <a:lnTo>
                    <a:pt x="774" y="0"/>
                  </a:lnTo>
                  <a:lnTo>
                    <a:pt x="775" y="0"/>
                  </a:lnTo>
                  <a:lnTo>
                    <a:pt x="775" y="0"/>
                  </a:lnTo>
                  <a:lnTo>
                    <a:pt x="776" y="0"/>
                  </a:lnTo>
                  <a:lnTo>
                    <a:pt x="777" y="0"/>
                  </a:lnTo>
                  <a:lnTo>
                    <a:pt x="778" y="0"/>
                  </a:lnTo>
                  <a:lnTo>
                    <a:pt x="779" y="0"/>
                  </a:lnTo>
                  <a:lnTo>
                    <a:pt x="780" y="0"/>
                  </a:lnTo>
                  <a:lnTo>
                    <a:pt x="781" y="0"/>
                  </a:lnTo>
                  <a:lnTo>
                    <a:pt x="782" y="0"/>
                  </a:lnTo>
                  <a:lnTo>
                    <a:pt x="782" y="0"/>
                  </a:lnTo>
                  <a:lnTo>
                    <a:pt x="783" y="0"/>
                  </a:lnTo>
                  <a:lnTo>
                    <a:pt x="784" y="0"/>
                  </a:lnTo>
                  <a:lnTo>
                    <a:pt x="785" y="0"/>
                  </a:lnTo>
                  <a:lnTo>
                    <a:pt x="786" y="0"/>
                  </a:lnTo>
                  <a:lnTo>
                    <a:pt x="787" y="0"/>
                  </a:lnTo>
                  <a:lnTo>
                    <a:pt x="788" y="0"/>
                  </a:lnTo>
                  <a:lnTo>
                    <a:pt x="789" y="0"/>
                  </a:lnTo>
                  <a:lnTo>
                    <a:pt x="789" y="0"/>
                  </a:lnTo>
                  <a:lnTo>
                    <a:pt x="790" y="0"/>
                  </a:lnTo>
                  <a:lnTo>
                    <a:pt x="791" y="0"/>
                  </a:lnTo>
                  <a:lnTo>
                    <a:pt x="792" y="0"/>
                  </a:lnTo>
                  <a:lnTo>
                    <a:pt x="793" y="0"/>
                  </a:lnTo>
                  <a:lnTo>
                    <a:pt x="794" y="0"/>
                  </a:lnTo>
                  <a:lnTo>
                    <a:pt x="795" y="0"/>
                  </a:lnTo>
                  <a:lnTo>
                    <a:pt x="796" y="0"/>
                  </a:lnTo>
                  <a:lnTo>
                    <a:pt x="796" y="0"/>
                  </a:lnTo>
                  <a:lnTo>
                    <a:pt x="797" y="0"/>
                  </a:lnTo>
                  <a:lnTo>
                    <a:pt x="798" y="0"/>
                  </a:lnTo>
                  <a:lnTo>
                    <a:pt x="799" y="0"/>
                  </a:lnTo>
                  <a:lnTo>
                    <a:pt x="800" y="0"/>
                  </a:lnTo>
                  <a:lnTo>
                    <a:pt x="801" y="0"/>
                  </a:lnTo>
                  <a:lnTo>
                    <a:pt x="802" y="0"/>
                  </a:lnTo>
                  <a:lnTo>
                    <a:pt x="803" y="0"/>
                  </a:lnTo>
                  <a:lnTo>
                    <a:pt x="803" y="0"/>
                  </a:lnTo>
                  <a:lnTo>
                    <a:pt x="803" y="0"/>
                  </a:lnTo>
                  <a:lnTo>
                    <a:pt x="804" y="0"/>
                  </a:lnTo>
                  <a:lnTo>
                    <a:pt x="805" y="0"/>
                  </a:lnTo>
                  <a:lnTo>
                    <a:pt x="806" y="0"/>
                  </a:lnTo>
                  <a:lnTo>
                    <a:pt x="807" y="0"/>
                  </a:lnTo>
                  <a:lnTo>
                    <a:pt x="808" y="0"/>
                  </a:lnTo>
                  <a:lnTo>
                    <a:pt x="809" y="0"/>
                  </a:lnTo>
                  <a:lnTo>
                    <a:pt x="810" y="0"/>
                  </a:lnTo>
                  <a:lnTo>
                    <a:pt x="810" y="0"/>
                  </a:lnTo>
                  <a:lnTo>
                    <a:pt x="811" y="0"/>
                  </a:lnTo>
                  <a:lnTo>
                    <a:pt x="812" y="0"/>
                  </a:lnTo>
                  <a:lnTo>
                    <a:pt x="813" y="0"/>
                  </a:lnTo>
                  <a:lnTo>
                    <a:pt x="814" y="0"/>
                  </a:lnTo>
                  <a:lnTo>
                    <a:pt x="815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817" y="0"/>
                  </a:lnTo>
                  <a:lnTo>
                    <a:pt x="818" y="0"/>
                  </a:lnTo>
                  <a:lnTo>
                    <a:pt x="819" y="0"/>
                  </a:lnTo>
                  <a:lnTo>
                    <a:pt x="820" y="0"/>
                  </a:lnTo>
                  <a:lnTo>
                    <a:pt x="821" y="0"/>
                  </a:lnTo>
                  <a:lnTo>
                    <a:pt x="822" y="0"/>
                  </a:lnTo>
                  <a:lnTo>
                    <a:pt x="823" y="0"/>
                  </a:lnTo>
                  <a:lnTo>
                    <a:pt x="824" y="0"/>
                  </a:lnTo>
                  <a:lnTo>
                    <a:pt x="824" y="0"/>
                  </a:lnTo>
                  <a:lnTo>
                    <a:pt x="825" y="0"/>
                  </a:lnTo>
                  <a:lnTo>
                    <a:pt x="826" y="0"/>
                  </a:lnTo>
                  <a:lnTo>
                    <a:pt x="827" y="0"/>
                  </a:lnTo>
                  <a:lnTo>
                    <a:pt x="828" y="0"/>
                  </a:lnTo>
                  <a:lnTo>
                    <a:pt x="829" y="0"/>
                  </a:lnTo>
                  <a:lnTo>
                    <a:pt x="830" y="0"/>
                  </a:lnTo>
                  <a:lnTo>
                    <a:pt x="831" y="0"/>
                  </a:lnTo>
                  <a:lnTo>
                    <a:pt x="831" y="0"/>
                  </a:lnTo>
                  <a:lnTo>
                    <a:pt x="832" y="0"/>
                  </a:lnTo>
                  <a:lnTo>
                    <a:pt x="833" y="0"/>
                  </a:lnTo>
                  <a:lnTo>
                    <a:pt x="834" y="0"/>
                  </a:lnTo>
                  <a:lnTo>
                    <a:pt x="835" y="0"/>
                  </a:lnTo>
                  <a:lnTo>
                    <a:pt x="836" y="0"/>
                  </a:lnTo>
                  <a:lnTo>
                    <a:pt x="837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39" y="0"/>
                  </a:lnTo>
                  <a:lnTo>
                    <a:pt x="840" y="0"/>
                  </a:lnTo>
                  <a:lnTo>
                    <a:pt x="841" y="0"/>
                  </a:lnTo>
                  <a:lnTo>
                    <a:pt x="842" y="0"/>
                  </a:lnTo>
                  <a:lnTo>
                    <a:pt x="843" y="0"/>
                  </a:lnTo>
                  <a:lnTo>
                    <a:pt x="844" y="0"/>
                  </a:lnTo>
                  <a:lnTo>
                    <a:pt x="845" y="0"/>
                  </a:lnTo>
                  <a:lnTo>
                    <a:pt x="845" y="0"/>
                  </a:lnTo>
                  <a:lnTo>
                    <a:pt x="846" y="0"/>
                  </a:lnTo>
                  <a:lnTo>
                    <a:pt x="847" y="0"/>
                  </a:lnTo>
                  <a:lnTo>
                    <a:pt x="848" y="0"/>
                  </a:lnTo>
                  <a:lnTo>
                    <a:pt x="849" y="0"/>
                  </a:lnTo>
                  <a:lnTo>
                    <a:pt x="850" y="0"/>
                  </a:lnTo>
                  <a:lnTo>
                    <a:pt x="851" y="0"/>
                  </a:lnTo>
                  <a:lnTo>
                    <a:pt x="852" y="0"/>
                  </a:lnTo>
                  <a:lnTo>
                    <a:pt x="852" y="0"/>
                  </a:lnTo>
                  <a:lnTo>
                    <a:pt x="853" y="0"/>
                  </a:lnTo>
                  <a:lnTo>
                    <a:pt x="854" y="0"/>
                  </a:lnTo>
                  <a:lnTo>
                    <a:pt x="855" y="0"/>
                  </a:lnTo>
                  <a:lnTo>
                    <a:pt x="856" y="0"/>
                  </a:lnTo>
                  <a:lnTo>
                    <a:pt x="857" y="0"/>
                  </a:lnTo>
                  <a:lnTo>
                    <a:pt x="858" y="0"/>
                  </a:lnTo>
                  <a:lnTo>
                    <a:pt x="859" y="0"/>
                  </a:lnTo>
                  <a:lnTo>
                    <a:pt x="859" y="0"/>
                  </a:lnTo>
                  <a:lnTo>
                    <a:pt x="860" y="0"/>
                  </a:lnTo>
                  <a:lnTo>
                    <a:pt x="861" y="0"/>
                  </a:lnTo>
                  <a:lnTo>
                    <a:pt x="862" y="0"/>
                  </a:lnTo>
                  <a:lnTo>
                    <a:pt x="863" y="0"/>
                  </a:lnTo>
                  <a:lnTo>
                    <a:pt x="864" y="0"/>
                  </a:lnTo>
                  <a:lnTo>
                    <a:pt x="865" y="0"/>
                  </a:lnTo>
                  <a:lnTo>
                    <a:pt x="866" y="0"/>
                  </a:lnTo>
                  <a:lnTo>
                    <a:pt x="866" y="0"/>
                  </a:lnTo>
                  <a:lnTo>
                    <a:pt x="867" y="0"/>
                  </a:lnTo>
                  <a:lnTo>
                    <a:pt x="868" y="0"/>
                  </a:lnTo>
                  <a:lnTo>
                    <a:pt x="869" y="0"/>
                  </a:lnTo>
                  <a:lnTo>
                    <a:pt x="870" y="0"/>
                  </a:lnTo>
                  <a:lnTo>
                    <a:pt x="871" y="0"/>
                  </a:lnTo>
                  <a:lnTo>
                    <a:pt x="872" y="0"/>
                  </a:lnTo>
                  <a:lnTo>
                    <a:pt x="873" y="0"/>
                  </a:lnTo>
                  <a:lnTo>
                    <a:pt x="873" y="0"/>
                  </a:lnTo>
                  <a:lnTo>
                    <a:pt x="874" y="0"/>
                  </a:lnTo>
                  <a:lnTo>
                    <a:pt x="875" y="0"/>
                  </a:lnTo>
                  <a:lnTo>
                    <a:pt x="876" y="0"/>
                  </a:lnTo>
                  <a:lnTo>
                    <a:pt x="877" y="0"/>
                  </a:lnTo>
                  <a:lnTo>
                    <a:pt x="878" y="0"/>
                  </a:lnTo>
                  <a:lnTo>
                    <a:pt x="879" y="0"/>
                  </a:lnTo>
                  <a:lnTo>
                    <a:pt x="880" y="0"/>
                  </a:lnTo>
                  <a:lnTo>
                    <a:pt x="880" y="0"/>
                  </a:lnTo>
                  <a:lnTo>
                    <a:pt x="881" y="0"/>
                  </a:lnTo>
                  <a:lnTo>
                    <a:pt x="882" y="0"/>
                  </a:lnTo>
                  <a:lnTo>
                    <a:pt x="883" y="0"/>
                  </a:lnTo>
                  <a:lnTo>
                    <a:pt x="884" y="0"/>
                  </a:lnTo>
                  <a:lnTo>
                    <a:pt x="885" y="0"/>
                  </a:lnTo>
                  <a:lnTo>
                    <a:pt x="885" y="0"/>
                  </a:lnTo>
                  <a:lnTo>
                    <a:pt x="886" y="0"/>
                  </a:lnTo>
                  <a:lnTo>
                    <a:pt x="887" y="0"/>
                  </a:lnTo>
                  <a:lnTo>
                    <a:pt x="887" y="0"/>
                  </a:lnTo>
                  <a:lnTo>
                    <a:pt x="888" y="0"/>
                  </a:lnTo>
                  <a:lnTo>
                    <a:pt x="889" y="0"/>
                  </a:lnTo>
                  <a:lnTo>
                    <a:pt x="890" y="0"/>
                  </a:lnTo>
                  <a:lnTo>
                    <a:pt x="891" y="0"/>
                  </a:lnTo>
                  <a:lnTo>
                    <a:pt x="892" y="0"/>
                  </a:lnTo>
                  <a:lnTo>
                    <a:pt x="893" y="0"/>
                  </a:lnTo>
                  <a:lnTo>
                    <a:pt x="893" y="0"/>
                  </a:lnTo>
                  <a:lnTo>
                    <a:pt x="894" y="0"/>
                  </a:lnTo>
                  <a:lnTo>
                    <a:pt x="895" y="0"/>
                  </a:lnTo>
                  <a:lnTo>
                    <a:pt x="896" y="0"/>
                  </a:lnTo>
                  <a:lnTo>
                    <a:pt x="897" y="0"/>
                  </a:lnTo>
                  <a:lnTo>
                    <a:pt x="898" y="0"/>
                  </a:lnTo>
                  <a:lnTo>
                    <a:pt x="899" y="0"/>
                  </a:lnTo>
                  <a:lnTo>
                    <a:pt x="899" y="0"/>
                  </a:lnTo>
                  <a:lnTo>
                    <a:pt x="900" y="0"/>
                  </a:lnTo>
                  <a:lnTo>
                    <a:pt x="900" y="0"/>
                  </a:lnTo>
                  <a:lnTo>
                    <a:pt x="901" y="0"/>
                  </a:lnTo>
                  <a:lnTo>
                    <a:pt x="902" y="0"/>
                  </a:lnTo>
                  <a:lnTo>
                    <a:pt x="903" y="0"/>
                  </a:lnTo>
                  <a:lnTo>
                    <a:pt x="904" y="0"/>
                  </a:lnTo>
                  <a:lnTo>
                    <a:pt x="905" y="0"/>
                  </a:lnTo>
                  <a:lnTo>
                    <a:pt x="906" y="0"/>
                  </a:lnTo>
                  <a:lnTo>
                    <a:pt x="907" y="0"/>
                  </a:lnTo>
                  <a:lnTo>
                    <a:pt x="907" y="0"/>
                  </a:lnTo>
                  <a:lnTo>
                    <a:pt x="908" y="0"/>
                  </a:lnTo>
                  <a:lnTo>
                    <a:pt x="909" y="0"/>
                  </a:lnTo>
                  <a:lnTo>
                    <a:pt x="910" y="0"/>
                  </a:lnTo>
                  <a:lnTo>
                    <a:pt x="911" y="0"/>
                  </a:lnTo>
                  <a:lnTo>
                    <a:pt x="912" y="0"/>
                  </a:lnTo>
                  <a:lnTo>
                    <a:pt x="913" y="0"/>
                  </a:lnTo>
                  <a:lnTo>
                    <a:pt x="914" y="0"/>
                  </a:lnTo>
                  <a:lnTo>
                    <a:pt x="914" y="0"/>
                  </a:lnTo>
                  <a:lnTo>
                    <a:pt x="915" y="0"/>
                  </a:lnTo>
                  <a:lnTo>
                    <a:pt x="916" y="0"/>
                  </a:lnTo>
                  <a:lnTo>
                    <a:pt x="917" y="0"/>
                  </a:lnTo>
                  <a:lnTo>
                    <a:pt x="918" y="0"/>
                  </a:lnTo>
                  <a:lnTo>
                    <a:pt x="919" y="0"/>
                  </a:lnTo>
                  <a:lnTo>
                    <a:pt x="920" y="0"/>
                  </a:lnTo>
                  <a:lnTo>
                    <a:pt x="921" y="0"/>
                  </a:lnTo>
                  <a:lnTo>
                    <a:pt x="922" y="0"/>
                  </a:lnTo>
                  <a:lnTo>
                    <a:pt x="922" y="0"/>
                  </a:lnTo>
                  <a:lnTo>
                    <a:pt x="923" y="0"/>
                  </a:lnTo>
                  <a:lnTo>
                    <a:pt x="924" y="0"/>
                  </a:lnTo>
                  <a:lnTo>
                    <a:pt x="925" y="0"/>
                  </a:lnTo>
                  <a:lnTo>
                    <a:pt x="926" y="0"/>
                  </a:lnTo>
                  <a:lnTo>
                    <a:pt x="927" y="0"/>
                  </a:lnTo>
                  <a:lnTo>
                    <a:pt x="928" y="0"/>
                  </a:lnTo>
                  <a:lnTo>
                    <a:pt x="929" y="0"/>
                  </a:lnTo>
                  <a:lnTo>
                    <a:pt x="929" y="0"/>
                  </a:lnTo>
                  <a:lnTo>
                    <a:pt x="930" y="0"/>
                  </a:lnTo>
                  <a:lnTo>
                    <a:pt x="931" y="0"/>
                  </a:lnTo>
                  <a:lnTo>
                    <a:pt x="932" y="0"/>
                  </a:lnTo>
                  <a:lnTo>
                    <a:pt x="933" y="0"/>
                  </a:lnTo>
                  <a:lnTo>
                    <a:pt x="934" y="0"/>
                  </a:lnTo>
                  <a:lnTo>
                    <a:pt x="935" y="0"/>
                  </a:lnTo>
                  <a:lnTo>
                    <a:pt x="936" y="0"/>
                  </a:lnTo>
                  <a:lnTo>
                    <a:pt x="936" y="0"/>
                  </a:lnTo>
                  <a:lnTo>
                    <a:pt x="937" y="0"/>
                  </a:lnTo>
                  <a:lnTo>
                    <a:pt x="938" y="0"/>
                  </a:lnTo>
                  <a:lnTo>
                    <a:pt x="939" y="0"/>
                  </a:lnTo>
                  <a:lnTo>
                    <a:pt x="940" y="0"/>
                  </a:lnTo>
                  <a:lnTo>
                    <a:pt x="941" y="0"/>
                  </a:lnTo>
                  <a:lnTo>
                    <a:pt x="942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44" y="0"/>
                  </a:lnTo>
                  <a:lnTo>
                    <a:pt x="945" y="0"/>
                  </a:lnTo>
                  <a:lnTo>
                    <a:pt x="946" y="0"/>
                  </a:lnTo>
                  <a:lnTo>
                    <a:pt x="947" y="0"/>
                  </a:lnTo>
                  <a:lnTo>
                    <a:pt x="948" y="0"/>
                  </a:lnTo>
                  <a:lnTo>
                    <a:pt x="949" y="0"/>
                  </a:lnTo>
                  <a:lnTo>
                    <a:pt x="950" y="0"/>
                  </a:lnTo>
                  <a:lnTo>
                    <a:pt x="950" y="0"/>
                  </a:lnTo>
                  <a:lnTo>
                    <a:pt x="951" y="0"/>
                  </a:lnTo>
                  <a:lnTo>
                    <a:pt x="952" y="0"/>
                  </a:lnTo>
                  <a:lnTo>
                    <a:pt x="953" y="0"/>
                  </a:lnTo>
                  <a:lnTo>
                    <a:pt x="954" y="0"/>
                  </a:lnTo>
                  <a:lnTo>
                    <a:pt x="955" y="0"/>
                  </a:lnTo>
                  <a:lnTo>
                    <a:pt x="956" y="0"/>
                  </a:lnTo>
                  <a:lnTo>
                    <a:pt x="957" y="0"/>
                  </a:lnTo>
                  <a:lnTo>
                    <a:pt x="958" y="0"/>
                  </a:lnTo>
                  <a:lnTo>
                    <a:pt x="958" y="0"/>
                  </a:lnTo>
                  <a:lnTo>
                    <a:pt x="959" y="0"/>
                  </a:lnTo>
                  <a:lnTo>
                    <a:pt x="960" y="0"/>
                  </a:lnTo>
                  <a:lnTo>
                    <a:pt x="961" y="0"/>
                  </a:lnTo>
                  <a:lnTo>
                    <a:pt x="962" y="0"/>
                  </a:lnTo>
                  <a:lnTo>
                    <a:pt x="963" y="0"/>
                  </a:lnTo>
                  <a:lnTo>
                    <a:pt x="964" y="0"/>
                  </a:lnTo>
                  <a:lnTo>
                    <a:pt x="965" y="0"/>
                  </a:lnTo>
                  <a:lnTo>
                    <a:pt x="965" y="0"/>
                  </a:lnTo>
                  <a:lnTo>
                    <a:pt x="966" y="0"/>
                  </a:lnTo>
                  <a:lnTo>
                    <a:pt x="967" y="0"/>
                  </a:lnTo>
                  <a:lnTo>
                    <a:pt x="968" y="0"/>
                  </a:lnTo>
                  <a:lnTo>
                    <a:pt x="969" y="0"/>
                  </a:lnTo>
                  <a:lnTo>
                    <a:pt x="970" y="0"/>
                  </a:lnTo>
                  <a:lnTo>
                    <a:pt x="971" y="0"/>
                  </a:lnTo>
                  <a:lnTo>
                    <a:pt x="972" y="0"/>
                  </a:lnTo>
                  <a:lnTo>
                    <a:pt x="972" y="0"/>
                  </a:lnTo>
                  <a:lnTo>
                    <a:pt x="973" y="0"/>
                  </a:lnTo>
                  <a:lnTo>
                    <a:pt x="974" y="0"/>
                  </a:lnTo>
                  <a:lnTo>
                    <a:pt x="975" y="0"/>
                  </a:lnTo>
                  <a:lnTo>
                    <a:pt x="976" y="0"/>
                  </a:lnTo>
                  <a:lnTo>
                    <a:pt x="977" y="0"/>
                  </a:lnTo>
                  <a:lnTo>
                    <a:pt x="978" y="0"/>
                  </a:lnTo>
                  <a:lnTo>
                    <a:pt x="979" y="0"/>
                  </a:lnTo>
                  <a:lnTo>
                    <a:pt x="980" y="0"/>
                  </a:lnTo>
                  <a:lnTo>
                    <a:pt x="980" y="0"/>
                  </a:lnTo>
                  <a:lnTo>
                    <a:pt x="981" y="0"/>
                  </a:lnTo>
                  <a:lnTo>
                    <a:pt x="982" y="0"/>
                  </a:lnTo>
                  <a:lnTo>
                    <a:pt x="983" y="0"/>
                  </a:lnTo>
                  <a:lnTo>
                    <a:pt x="984" y="0"/>
                  </a:lnTo>
                  <a:lnTo>
                    <a:pt x="985" y="0"/>
                  </a:lnTo>
                  <a:lnTo>
                    <a:pt x="986" y="0"/>
                  </a:lnTo>
                  <a:lnTo>
                    <a:pt x="987" y="0"/>
                  </a:lnTo>
                  <a:lnTo>
                    <a:pt x="987" y="0"/>
                  </a:lnTo>
                  <a:lnTo>
                    <a:pt x="988" y="0"/>
                  </a:lnTo>
                  <a:lnTo>
                    <a:pt x="989" y="0"/>
                  </a:lnTo>
                  <a:lnTo>
                    <a:pt x="990" y="0"/>
                  </a:lnTo>
                  <a:lnTo>
                    <a:pt x="991" y="0"/>
                  </a:lnTo>
                  <a:lnTo>
                    <a:pt x="992" y="0"/>
                  </a:lnTo>
                  <a:lnTo>
                    <a:pt x="993" y="0"/>
                  </a:lnTo>
                  <a:lnTo>
                    <a:pt x="994" y="0"/>
                  </a:lnTo>
                  <a:lnTo>
                    <a:pt x="994" y="0"/>
                  </a:lnTo>
                  <a:lnTo>
                    <a:pt x="995" y="0"/>
                  </a:lnTo>
                  <a:lnTo>
                    <a:pt x="996" y="0"/>
                  </a:lnTo>
                  <a:lnTo>
                    <a:pt x="997" y="0"/>
                  </a:lnTo>
                  <a:lnTo>
                    <a:pt x="998" y="0"/>
                  </a:lnTo>
                  <a:lnTo>
                    <a:pt x="999" y="0"/>
                  </a:lnTo>
                  <a:lnTo>
                    <a:pt x="1000" y="0"/>
                  </a:lnTo>
                  <a:lnTo>
                    <a:pt x="1001" y="0"/>
                  </a:lnTo>
                  <a:lnTo>
                    <a:pt x="1001" y="0"/>
                  </a:lnTo>
                  <a:lnTo>
                    <a:pt x="1002" y="0"/>
                  </a:lnTo>
                  <a:lnTo>
                    <a:pt x="1003" y="0"/>
                  </a:lnTo>
                  <a:lnTo>
                    <a:pt x="1004" y="0"/>
                  </a:lnTo>
                  <a:lnTo>
                    <a:pt x="1005" y="0"/>
                  </a:lnTo>
                  <a:lnTo>
                    <a:pt x="1006" y="0"/>
                  </a:lnTo>
                  <a:lnTo>
                    <a:pt x="1007" y="0"/>
                  </a:lnTo>
                  <a:lnTo>
                    <a:pt x="1007" y="0"/>
                  </a:lnTo>
                  <a:lnTo>
                    <a:pt x="1007" y="0"/>
                  </a:lnTo>
                  <a:lnTo>
                    <a:pt x="1008" y="0"/>
                  </a:lnTo>
                  <a:lnTo>
                    <a:pt x="1008" y="0"/>
                  </a:lnTo>
                  <a:lnTo>
                    <a:pt x="1009" y="0"/>
                  </a:lnTo>
                  <a:lnTo>
                    <a:pt x="1010" y="0"/>
                  </a:lnTo>
                  <a:lnTo>
                    <a:pt x="1010" y="0"/>
                  </a:lnTo>
                  <a:lnTo>
                    <a:pt x="1011" y="0"/>
                  </a:lnTo>
                  <a:lnTo>
                    <a:pt x="1012" y="0"/>
                  </a:lnTo>
                  <a:lnTo>
                    <a:pt x="1013" y="0"/>
                  </a:lnTo>
                  <a:lnTo>
                    <a:pt x="1014" y="0"/>
                  </a:lnTo>
                  <a:lnTo>
                    <a:pt x="1014" y="0"/>
                  </a:lnTo>
                  <a:lnTo>
                    <a:pt x="1015" y="0"/>
                  </a:lnTo>
                  <a:lnTo>
                    <a:pt x="1015" y="0"/>
                  </a:lnTo>
                  <a:lnTo>
                    <a:pt x="1016" y="0"/>
                  </a:lnTo>
                  <a:lnTo>
                    <a:pt x="1016" y="0"/>
                  </a:lnTo>
                  <a:lnTo>
                    <a:pt x="1017" y="0"/>
                  </a:lnTo>
                  <a:lnTo>
                    <a:pt x="1018" y="0"/>
                  </a:lnTo>
                  <a:lnTo>
                    <a:pt x="1018" y="0"/>
                  </a:lnTo>
                  <a:lnTo>
                    <a:pt x="1018" y="0"/>
                  </a:lnTo>
                  <a:lnTo>
                    <a:pt x="1018" y="0"/>
                  </a:lnTo>
                  <a:lnTo>
                    <a:pt x="1019" y="0"/>
                  </a:lnTo>
                  <a:lnTo>
                    <a:pt x="1019" y="0"/>
                  </a:lnTo>
                  <a:lnTo>
                    <a:pt x="1019" y="0"/>
                  </a:lnTo>
                  <a:lnTo>
                    <a:pt x="1019" y="0"/>
                  </a:lnTo>
                  <a:lnTo>
                    <a:pt x="1020" y="0"/>
                  </a:lnTo>
                  <a:lnTo>
                    <a:pt x="1020" y="0"/>
                  </a:lnTo>
                  <a:lnTo>
                    <a:pt x="1020" y="0"/>
                  </a:lnTo>
                  <a:lnTo>
                    <a:pt x="1020" y="0"/>
                  </a:lnTo>
                  <a:lnTo>
                    <a:pt x="1021" y="0"/>
                  </a:lnTo>
                  <a:lnTo>
                    <a:pt x="1022" y="0"/>
                  </a:lnTo>
                  <a:lnTo>
                    <a:pt x="1023" y="0"/>
                  </a:lnTo>
                  <a:lnTo>
                    <a:pt x="1023" y="0"/>
                  </a:lnTo>
                  <a:lnTo>
                    <a:pt x="1024" y="0"/>
                  </a:lnTo>
                  <a:lnTo>
                    <a:pt x="1025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7" y="0"/>
                  </a:lnTo>
                  <a:lnTo>
                    <a:pt x="1027" y="0"/>
                  </a:lnTo>
                  <a:lnTo>
                    <a:pt x="1028" y="0"/>
                  </a:lnTo>
                  <a:lnTo>
                    <a:pt x="1029" y="0"/>
                  </a:lnTo>
                  <a:lnTo>
                    <a:pt x="1030" y="0"/>
                  </a:lnTo>
                  <a:lnTo>
                    <a:pt x="1031" y="0"/>
                  </a:lnTo>
                  <a:lnTo>
                    <a:pt x="1031" y="0"/>
                  </a:lnTo>
                  <a:lnTo>
                    <a:pt x="1031" y="0"/>
                  </a:lnTo>
                  <a:lnTo>
                    <a:pt x="1032" y="0"/>
                  </a:lnTo>
                  <a:lnTo>
                    <a:pt x="1032" y="0"/>
                  </a:lnTo>
                  <a:lnTo>
                    <a:pt x="1033" y="0"/>
                  </a:lnTo>
                  <a:lnTo>
                    <a:pt x="1034" y="0"/>
                  </a:lnTo>
                  <a:lnTo>
                    <a:pt x="1035" y="0"/>
                  </a:lnTo>
                  <a:lnTo>
                    <a:pt x="1036" y="0"/>
                  </a:lnTo>
                  <a:lnTo>
                    <a:pt x="1036" y="0"/>
                  </a:lnTo>
                  <a:lnTo>
                    <a:pt x="1037" y="0"/>
                  </a:lnTo>
                  <a:lnTo>
                    <a:pt x="1038" y="0"/>
                  </a:lnTo>
                  <a:lnTo>
                    <a:pt x="1039" y="0"/>
                  </a:lnTo>
                  <a:lnTo>
                    <a:pt x="1040" y="0"/>
                  </a:lnTo>
                  <a:lnTo>
                    <a:pt x="1041" y="0"/>
                  </a:lnTo>
                  <a:lnTo>
                    <a:pt x="1041" y="0"/>
                  </a:lnTo>
                  <a:lnTo>
                    <a:pt x="1042" y="0"/>
                  </a:lnTo>
                  <a:lnTo>
                    <a:pt x="1042" y="0"/>
                  </a:lnTo>
                  <a:lnTo>
                    <a:pt x="1043" y="0"/>
                  </a:lnTo>
                  <a:lnTo>
                    <a:pt x="1044" y="0"/>
                  </a:lnTo>
                  <a:lnTo>
                    <a:pt x="1045" y="0"/>
                  </a:lnTo>
                  <a:lnTo>
                    <a:pt x="1046" y="0"/>
                  </a:lnTo>
                  <a:lnTo>
                    <a:pt x="1047" y="0"/>
                  </a:lnTo>
                  <a:lnTo>
                    <a:pt x="1048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0" y="0"/>
                  </a:lnTo>
                  <a:lnTo>
                    <a:pt x="1051" y="0"/>
                  </a:lnTo>
                  <a:lnTo>
                    <a:pt x="1052" y="0"/>
                  </a:lnTo>
                  <a:lnTo>
                    <a:pt x="1053" y="0"/>
                  </a:lnTo>
                  <a:lnTo>
                    <a:pt x="1054" y="0"/>
                  </a:lnTo>
                  <a:lnTo>
                    <a:pt x="1055" y="0"/>
                  </a:lnTo>
                  <a:lnTo>
                    <a:pt x="1055" y="0"/>
                  </a:lnTo>
                  <a:lnTo>
                    <a:pt x="1056" y="0"/>
                  </a:lnTo>
                  <a:lnTo>
                    <a:pt x="1057" y="0"/>
                  </a:lnTo>
                  <a:lnTo>
                    <a:pt x="1058" y="0"/>
                  </a:lnTo>
                  <a:lnTo>
                    <a:pt x="1058" y="0"/>
                  </a:lnTo>
                  <a:lnTo>
                    <a:pt x="1059" y="0"/>
                  </a:lnTo>
                  <a:lnTo>
                    <a:pt x="1060" y="0"/>
                  </a:lnTo>
                  <a:lnTo>
                    <a:pt x="1061" y="0"/>
                  </a:lnTo>
                  <a:lnTo>
                    <a:pt x="1061" y="0"/>
                  </a:lnTo>
                  <a:lnTo>
                    <a:pt x="1062" y="0"/>
                  </a:lnTo>
                  <a:lnTo>
                    <a:pt x="1063" y="0"/>
                  </a:lnTo>
                  <a:lnTo>
                    <a:pt x="1064" y="0"/>
                  </a:lnTo>
                  <a:lnTo>
                    <a:pt x="1065" y="0"/>
                  </a:lnTo>
                  <a:lnTo>
                    <a:pt x="1066" y="0"/>
                  </a:lnTo>
                  <a:lnTo>
                    <a:pt x="1067" y="0"/>
                  </a:lnTo>
                  <a:lnTo>
                    <a:pt x="1067" y="0"/>
                  </a:lnTo>
                  <a:lnTo>
                    <a:pt x="1068" y="0"/>
                  </a:lnTo>
                  <a:lnTo>
                    <a:pt x="1068" y="0"/>
                  </a:lnTo>
                  <a:lnTo>
                    <a:pt x="1069" y="0"/>
                  </a:lnTo>
                  <a:lnTo>
                    <a:pt x="1070" y="0"/>
                  </a:lnTo>
                  <a:lnTo>
                    <a:pt x="1071" y="0"/>
                  </a:lnTo>
                  <a:lnTo>
                    <a:pt x="1072" y="0"/>
                  </a:lnTo>
                  <a:lnTo>
                    <a:pt x="1073" y="0"/>
                  </a:lnTo>
                  <a:lnTo>
                    <a:pt x="1074" y="0"/>
                  </a:lnTo>
                  <a:lnTo>
                    <a:pt x="1074" y="0"/>
                  </a:lnTo>
                  <a:lnTo>
                    <a:pt x="1075" y="0"/>
                  </a:lnTo>
                  <a:lnTo>
                    <a:pt x="1075" y="0"/>
                  </a:lnTo>
                  <a:lnTo>
                    <a:pt x="1076" y="0"/>
                  </a:lnTo>
                  <a:lnTo>
                    <a:pt x="1076" y="0"/>
                  </a:lnTo>
                  <a:lnTo>
                    <a:pt x="1076" y="0"/>
                  </a:lnTo>
                  <a:lnTo>
                    <a:pt x="1077" y="0"/>
                  </a:lnTo>
                  <a:lnTo>
                    <a:pt x="1078" y="0"/>
                  </a:lnTo>
                  <a:lnTo>
                    <a:pt x="1079" y="0"/>
                  </a:lnTo>
                  <a:lnTo>
                    <a:pt x="1080" y="0"/>
                  </a:lnTo>
                  <a:lnTo>
                    <a:pt x="1080" y="0"/>
                  </a:lnTo>
                  <a:lnTo>
                    <a:pt x="1080" y="0"/>
                  </a:lnTo>
                  <a:lnTo>
                    <a:pt x="1081" y="0"/>
                  </a:lnTo>
                  <a:lnTo>
                    <a:pt x="1082" y="0"/>
                  </a:lnTo>
                  <a:lnTo>
                    <a:pt x="1082" y="0"/>
                  </a:lnTo>
                  <a:lnTo>
                    <a:pt x="1082" y="0"/>
                  </a:lnTo>
                  <a:lnTo>
                    <a:pt x="1083" y="0"/>
                  </a:lnTo>
                  <a:lnTo>
                    <a:pt x="1083" y="0"/>
                  </a:lnTo>
                  <a:lnTo>
                    <a:pt x="1083" y="0"/>
                  </a:lnTo>
                  <a:lnTo>
                    <a:pt x="1084" y="0"/>
                  </a:lnTo>
                  <a:lnTo>
                    <a:pt x="1084" y="0"/>
                  </a:lnTo>
                  <a:lnTo>
                    <a:pt x="1084" y="0"/>
                  </a:lnTo>
                  <a:lnTo>
                    <a:pt x="1085" y="0"/>
                  </a:lnTo>
                  <a:lnTo>
                    <a:pt x="1085" y="0"/>
                  </a:lnTo>
                  <a:lnTo>
                    <a:pt x="1085" y="0"/>
                  </a:lnTo>
                  <a:lnTo>
                    <a:pt x="1086" y="0"/>
                  </a:lnTo>
                  <a:lnTo>
                    <a:pt x="1086" y="0"/>
                  </a:lnTo>
                  <a:lnTo>
                    <a:pt x="1086" y="0"/>
                  </a:lnTo>
                  <a:lnTo>
                    <a:pt x="1086" y="0"/>
                  </a:lnTo>
                  <a:lnTo>
                    <a:pt x="1087" y="0"/>
                  </a:lnTo>
                  <a:lnTo>
                    <a:pt x="1088" y="0"/>
                  </a:lnTo>
                  <a:lnTo>
                    <a:pt x="1089" y="0"/>
                  </a:lnTo>
                  <a:lnTo>
                    <a:pt x="1090" y="0"/>
                  </a:lnTo>
                  <a:lnTo>
                    <a:pt x="1091" y="0"/>
                  </a:lnTo>
                  <a:lnTo>
                    <a:pt x="1092" y="0"/>
                  </a:lnTo>
                  <a:lnTo>
                    <a:pt x="1092" y="0"/>
                  </a:lnTo>
                  <a:lnTo>
                    <a:pt x="1093" y="0"/>
                  </a:lnTo>
                  <a:lnTo>
                    <a:pt x="1094" y="0"/>
                  </a:lnTo>
                  <a:lnTo>
                    <a:pt x="1095" y="0"/>
                  </a:lnTo>
                  <a:lnTo>
                    <a:pt x="1096" y="0"/>
                  </a:lnTo>
                  <a:lnTo>
                    <a:pt x="1097" y="0"/>
                  </a:lnTo>
                  <a:lnTo>
                    <a:pt x="1098" y="0"/>
                  </a:lnTo>
                  <a:lnTo>
                    <a:pt x="1099" y="0"/>
                  </a:lnTo>
                  <a:lnTo>
                    <a:pt x="1099" y="0"/>
                  </a:lnTo>
                  <a:lnTo>
                    <a:pt x="1099" y="0"/>
                  </a:lnTo>
                  <a:lnTo>
                    <a:pt x="1100" y="0"/>
                  </a:lnTo>
                  <a:lnTo>
                    <a:pt x="1101" y="0"/>
                  </a:lnTo>
                  <a:lnTo>
                    <a:pt x="1101" y="0"/>
                  </a:lnTo>
                  <a:lnTo>
                    <a:pt x="1102" y="0"/>
                  </a:lnTo>
                  <a:lnTo>
                    <a:pt x="1102" y="0"/>
                  </a:lnTo>
                  <a:lnTo>
                    <a:pt x="1103" y="0"/>
                  </a:lnTo>
                  <a:lnTo>
                    <a:pt x="1104" y="0"/>
                  </a:lnTo>
                  <a:lnTo>
                    <a:pt x="1105" y="0"/>
                  </a:lnTo>
                  <a:lnTo>
                    <a:pt x="1106" y="0"/>
                  </a:lnTo>
                  <a:lnTo>
                    <a:pt x="1106" y="0"/>
                  </a:lnTo>
                  <a:lnTo>
                    <a:pt x="1107" y="0"/>
                  </a:lnTo>
                  <a:lnTo>
                    <a:pt x="1107" y="0"/>
                  </a:lnTo>
                  <a:lnTo>
                    <a:pt x="1108" y="0"/>
                  </a:lnTo>
                  <a:lnTo>
                    <a:pt x="1108" y="0"/>
                  </a:lnTo>
                  <a:lnTo>
                    <a:pt x="1108" y="0"/>
                  </a:lnTo>
                  <a:lnTo>
                    <a:pt x="1108" y="0"/>
                  </a:lnTo>
                  <a:lnTo>
                    <a:pt x="1109" y="0"/>
                  </a:lnTo>
                  <a:lnTo>
                    <a:pt x="1109" y="0"/>
                  </a:lnTo>
                  <a:lnTo>
                    <a:pt x="1109" y="0"/>
                  </a:lnTo>
                  <a:lnTo>
                    <a:pt x="1109" y="0"/>
                  </a:lnTo>
                  <a:lnTo>
                    <a:pt x="1110" y="0"/>
                  </a:lnTo>
                  <a:lnTo>
                    <a:pt x="1110" y="0"/>
                  </a:lnTo>
                  <a:lnTo>
                    <a:pt x="1110" y="0"/>
                  </a:lnTo>
                  <a:lnTo>
                    <a:pt x="1110" y="0"/>
                  </a:lnTo>
                  <a:lnTo>
                    <a:pt x="1110" y="0"/>
                  </a:lnTo>
                  <a:lnTo>
                    <a:pt x="1110" y="0"/>
                  </a:lnTo>
                  <a:lnTo>
                    <a:pt x="1111" y="0"/>
                  </a:lnTo>
                  <a:lnTo>
                    <a:pt x="1111" y="0"/>
                  </a:lnTo>
                  <a:lnTo>
                    <a:pt x="1112" y="0"/>
                  </a:lnTo>
                  <a:lnTo>
                    <a:pt x="1112" y="0"/>
                  </a:lnTo>
                  <a:lnTo>
                    <a:pt x="1112" y="0"/>
                  </a:lnTo>
                  <a:lnTo>
                    <a:pt x="1112" y="0"/>
                  </a:lnTo>
                  <a:lnTo>
                    <a:pt x="1113" y="0"/>
                  </a:lnTo>
                  <a:lnTo>
                    <a:pt x="1113" y="0"/>
                  </a:lnTo>
                  <a:lnTo>
                    <a:pt x="1113" y="0"/>
                  </a:lnTo>
                  <a:lnTo>
                    <a:pt x="1114" y="0"/>
                  </a:lnTo>
                  <a:lnTo>
                    <a:pt x="1114" y="0"/>
                  </a:lnTo>
                  <a:lnTo>
                    <a:pt x="1114" y="0"/>
                  </a:lnTo>
                  <a:lnTo>
                    <a:pt x="1115" y="0"/>
                  </a:lnTo>
                  <a:lnTo>
                    <a:pt x="1116" y="0"/>
                  </a:lnTo>
                  <a:lnTo>
                    <a:pt x="1117" y="0"/>
                  </a:lnTo>
                  <a:lnTo>
                    <a:pt x="1118" y="0"/>
                  </a:lnTo>
                  <a:lnTo>
                    <a:pt x="1119" y="0"/>
                  </a:lnTo>
                  <a:lnTo>
                    <a:pt x="1120" y="0"/>
                  </a:lnTo>
                  <a:lnTo>
                    <a:pt x="1120" y="0"/>
                  </a:lnTo>
                  <a:lnTo>
                    <a:pt x="1120" y="0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122" y="0"/>
                  </a:lnTo>
                  <a:lnTo>
                    <a:pt x="1122" y="0"/>
                  </a:lnTo>
                  <a:lnTo>
                    <a:pt x="1122" y="0"/>
                  </a:lnTo>
                  <a:lnTo>
                    <a:pt x="1122" y="0"/>
                  </a:lnTo>
                  <a:lnTo>
                    <a:pt x="1123" y="0"/>
                  </a:lnTo>
                  <a:lnTo>
                    <a:pt x="1123" y="0"/>
                  </a:lnTo>
                  <a:lnTo>
                    <a:pt x="1123" y="0"/>
                  </a:lnTo>
                  <a:lnTo>
                    <a:pt x="1123" y="0"/>
                  </a:lnTo>
                  <a:lnTo>
                    <a:pt x="1124" y="0"/>
                  </a:lnTo>
                  <a:lnTo>
                    <a:pt x="1125" y="0"/>
                  </a:lnTo>
                  <a:lnTo>
                    <a:pt x="1125" y="0"/>
                  </a:lnTo>
                  <a:lnTo>
                    <a:pt x="1125" y="0"/>
                  </a:lnTo>
                  <a:lnTo>
                    <a:pt x="1126" y="0"/>
                  </a:lnTo>
                  <a:lnTo>
                    <a:pt x="1127" y="0"/>
                  </a:lnTo>
                  <a:lnTo>
                    <a:pt x="1128" y="0"/>
                  </a:lnTo>
                  <a:lnTo>
                    <a:pt x="1129" y="0"/>
                  </a:lnTo>
                  <a:lnTo>
                    <a:pt x="1130" y="0"/>
                  </a:lnTo>
                  <a:lnTo>
                    <a:pt x="1131" y="0"/>
                  </a:lnTo>
                  <a:lnTo>
                    <a:pt x="1131" y="0"/>
                  </a:lnTo>
                  <a:lnTo>
                    <a:pt x="1132" y="0"/>
                  </a:lnTo>
                  <a:lnTo>
                    <a:pt x="1133" y="0"/>
                  </a:lnTo>
                  <a:lnTo>
                    <a:pt x="1134" y="0"/>
                  </a:lnTo>
                  <a:lnTo>
                    <a:pt x="1134" y="0"/>
                  </a:lnTo>
                  <a:lnTo>
                    <a:pt x="1135" y="0"/>
                  </a:lnTo>
                  <a:lnTo>
                    <a:pt x="1135" y="0"/>
                  </a:lnTo>
                  <a:lnTo>
                    <a:pt x="1135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37" y="0"/>
                  </a:lnTo>
                  <a:lnTo>
                    <a:pt x="1137" y="0"/>
                  </a:lnTo>
                  <a:lnTo>
                    <a:pt x="1137" y="0"/>
                  </a:lnTo>
                  <a:lnTo>
                    <a:pt x="1138" y="0"/>
                  </a:lnTo>
                  <a:lnTo>
                    <a:pt x="1138" y="0"/>
                  </a:lnTo>
                  <a:lnTo>
                    <a:pt x="1138" y="0"/>
                  </a:lnTo>
                  <a:lnTo>
                    <a:pt x="1138" y="0"/>
                  </a:lnTo>
                  <a:lnTo>
                    <a:pt x="1139" y="0"/>
                  </a:lnTo>
                  <a:lnTo>
                    <a:pt x="1139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1" y="0"/>
                  </a:lnTo>
                  <a:lnTo>
                    <a:pt x="1142" y="0"/>
                  </a:lnTo>
                  <a:lnTo>
                    <a:pt x="1142" y="0"/>
                  </a:lnTo>
                  <a:lnTo>
                    <a:pt x="1143" y="0"/>
                  </a:lnTo>
                  <a:lnTo>
                    <a:pt x="1144" y="0"/>
                  </a:lnTo>
                  <a:lnTo>
                    <a:pt x="1145" y="0"/>
                  </a:lnTo>
                  <a:lnTo>
                    <a:pt x="1145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47" y="0"/>
                  </a:lnTo>
                  <a:lnTo>
                    <a:pt x="1148" y="0"/>
                  </a:lnTo>
                  <a:lnTo>
                    <a:pt x="1149" y="0"/>
                  </a:lnTo>
                  <a:lnTo>
                    <a:pt x="1150" y="0"/>
                  </a:lnTo>
                  <a:lnTo>
                    <a:pt x="1150" y="0"/>
                  </a:lnTo>
                  <a:lnTo>
                    <a:pt x="1151" y="0"/>
                  </a:lnTo>
                  <a:lnTo>
                    <a:pt x="1152" y="0"/>
                  </a:lnTo>
                  <a:lnTo>
                    <a:pt x="1153" y="0"/>
                  </a:lnTo>
                  <a:lnTo>
                    <a:pt x="1154" y="0"/>
                  </a:lnTo>
                  <a:lnTo>
                    <a:pt x="1155" y="0"/>
                  </a:lnTo>
                  <a:lnTo>
                    <a:pt x="1155" y="0"/>
                  </a:lnTo>
                  <a:lnTo>
                    <a:pt x="1156" y="0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158" y="0"/>
                  </a:lnTo>
                  <a:lnTo>
                    <a:pt x="1159" y="0"/>
                  </a:lnTo>
                  <a:lnTo>
                    <a:pt x="1160" y="0"/>
                  </a:lnTo>
                  <a:lnTo>
                    <a:pt x="1161" y="0"/>
                  </a:lnTo>
                  <a:lnTo>
                    <a:pt x="1162" y="0"/>
                  </a:lnTo>
                  <a:lnTo>
                    <a:pt x="1163" y="0"/>
                  </a:lnTo>
                  <a:lnTo>
                    <a:pt x="1163" y="0"/>
                  </a:lnTo>
                  <a:lnTo>
                    <a:pt x="1163" y="0"/>
                  </a:lnTo>
                  <a:lnTo>
                    <a:pt x="1164" y="0"/>
                  </a:lnTo>
                  <a:lnTo>
                    <a:pt x="1165" y="0"/>
                  </a:lnTo>
                  <a:lnTo>
                    <a:pt x="1166" y="0"/>
                  </a:lnTo>
                  <a:lnTo>
                    <a:pt x="1167" y="0"/>
                  </a:lnTo>
                  <a:lnTo>
                    <a:pt x="1168" y="0"/>
                  </a:lnTo>
                  <a:lnTo>
                    <a:pt x="1169" y="0"/>
                  </a:lnTo>
                  <a:lnTo>
                    <a:pt x="1170" y="0"/>
                  </a:lnTo>
                  <a:lnTo>
                    <a:pt x="1170" y="0"/>
                  </a:lnTo>
                  <a:lnTo>
                    <a:pt x="1171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3" y="0"/>
                  </a:lnTo>
                  <a:lnTo>
                    <a:pt x="1174" y="0"/>
                  </a:lnTo>
                  <a:lnTo>
                    <a:pt x="1175" y="0"/>
                  </a:lnTo>
                  <a:lnTo>
                    <a:pt x="1176" y="0"/>
                  </a:lnTo>
                  <a:lnTo>
                    <a:pt x="1176" y="0"/>
                  </a:lnTo>
                  <a:lnTo>
                    <a:pt x="1177" y="0"/>
                  </a:lnTo>
                  <a:lnTo>
                    <a:pt x="1178" y="0"/>
                  </a:lnTo>
                  <a:lnTo>
                    <a:pt x="1179" y="0"/>
                  </a:lnTo>
                  <a:lnTo>
                    <a:pt x="1180" y="0"/>
                  </a:lnTo>
                  <a:lnTo>
                    <a:pt x="1181" y="0"/>
                  </a:lnTo>
                  <a:lnTo>
                    <a:pt x="1181" y="0"/>
                  </a:lnTo>
                  <a:lnTo>
                    <a:pt x="1182" y="0"/>
                  </a:lnTo>
                  <a:lnTo>
                    <a:pt x="1183" y="0"/>
                  </a:lnTo>
                  <a:lnTo>
                    <a:pt x="1183" y="0"/>
                  </a:lnTo>
                  <a:lnTo>
                    <a:pt x="1184" y="0"/>
                  </a:lnTo>
                  <a:lnTo>
                    <a:pt x="1185" y="0"/>
                  </a:lnTo>
                  <a:lnTo>
                    <a:pt x="1186" y="0"/>
                  </a:lnTo>
                  <a:lnTo>
                    <a:pt x="1187" y="0"/>
                  </a:lnTo>
                  <a:lnTo>
                    <a:pt x="1188" y="0"/>
                  </a:lnTo>
                  <a:lnTo>
                    <a:pt x="1189" y="0"/>
                  </a:lnTo>
                  <a:lnTo>
                    <a:pt x="1189" y="0"/>
                  </a:lnTo>
                  <a:lnTo>
                    <a:pt x="1189" y="0"/>
                  </a:lnTo>
                  <a:lnTo>
                    <a:pt x="1190" y="0"/>
                  </a:lnTo>
                  <a:lnTo>
                    <a:pt x="1191" y="0"/>
                  </a:lnTo>
                  <a:lnTo>
                    <a:pt x="1192" y="0"/>
                  </a:lnTo>
                  <a:lnTo>
                    <a:pt x="1192" y="0"/>
                  </a:lnTo>
                  <a:lnTo>
                    <a:pt x="1192" y="0"/>
                  </a:lnTo>
                  <a:lnTo>
                    <a:pt x="1193" y="0"/>
                  </a:lnTo>
                  <a:lnTo>
                    <a:pt x="1193" y="0"/>
                  </a:lnTo>
                  <a:lnTo>
                    <a:pt x="1194" y="0"/>
                  </a:lnTo>
                  <a:lnTo>
                    <a:pt x="1195" y="0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197" y="0"/>
                  </a:lnTo>
                  <a:lnTo>
                    <a:pt x="1198" y="0"/>
                  </a:lnTo>
                  <a:lnTo>
                    <a:pt x="1199" y="0"/>
                  </a:lnTo>
                  <a:lnTo>
                    <a:pt x="1200" y="0"/>
                  </a:lnTo>
                  <a:lnTo>
                    <a:pt x="1201" y="0"/>
                  </a:lnTo>
                  <a:lnTo>
                    <a:pt x="1202" y="0"/>
                  </a:lnTo>
                  <a:lnTo>
                    <a:pt x="1202" y="0"/>
                  </a:lnTo>
                  <a:lnTo>
                    <a:pt x="1202" y="0"/>
                  </a:lnTo>
                  <a:lnTo>
                    <a:pt x="1203" y="0"/>
                  </a:lnTo>
                  <a:lnTo>
                    <a:pt x="1204" y="0"/>
                  </a:lnTo>
                  <a:lnTo>
                    <a:pt x="1205" y="0"/>
                  </a:lnTo>
                  <a:lnTo>
                    <a:pt x="1205" y="0"/>
                  </a:lnTo>
                  <a:lnTo>
                    <a:pt x="1206" y="0"/>
                  </a:lnTo>
                  <a:lnTo>
                    <a:pt x="1206" y="0"/>
                  </a:lnTo>
                  <a:lnTo>
                    <a:pt x="1207" y="0"/>
                  </a:lnTo>
                  <a:lnTo>
                    <a:pt x="1208" y="0"/>
                  </a:lnTo>
                  <a:lnTo>
                    <a:pt x="1209" y="0"/>
                  </a:lnTo>
                  <a:lnTo>
                    <a:pt x="1210" y="0"/>
                  </a:lnTo>
                  <a:lnTo>
                    <a:pt x="1211" y="0"/>
                  </a:lnTo>
                  <a:lnTo>
                    <a:pt x="1212" y="0"/>
                  </a:lnTo>
                  <a:lnTo>
                    <a:pt x="1212" y="0"/>
                  </a:lnTo>
                  <a:lnTo>
                    <a:pt x="1213" y="0"/>
                  </a:lnTo>
                  <a:lnTo>
                    <a:pt x="1214" y="0"/>
                  </a:lnTo>
                  <a:lnTo>
                    <a:pt x="1215" y="0"/>
                  </a:lnTo>
                  <a:lnTo>
                    <a:pt x="1216" y="0"/>
                  </a:lnTo>
                  <a:lnTo>
                    <a:pt x="1217" y="0"/>
                  </a:lnTo>
                  <a:lnTo>
                    <a:pt x="1218" y="0"/>
                  </a:lnTo>
                  <a:lnTo>
                    <a:pt x="1218" y="0"/>
                  </a:lnTo>
                  <a:lnTo>
                    <a:pt x="1219" y="0"/>
                  </a:lnTo>
                  <a:lnTo>
                    <a:pt x="1220" y="0"/>
                  </a:lnTo>
                  <a:lnTo>
                    <a:pt x="1221" y="0"/>
                  </a:lnTo>
                  <a:lnTo>
                    <a:pt x="1222" y="0"/>
                  </a:lnTo>
                  <a:lnTo>
                    <a:pt x="1223" y="0"/>
                  </a:lnTo>
                  <a:lnTo>
                    <a:pt x="1224" y="0"/>
                  </a:lnTo>
                  <a:lnTo>
                    <a:pt x="1224" y="0"/>
                  </a:lnTo>
                  <a:lnTo>
                    <a:pt x="1225" y="0"/>
                  </a:lnTo>
                  <a:lnTo>
                    <a:pt x="1226" y="0"/>
                  </a:lnTo>
                  <a:lnTo>
                    <a:pt x="1227" y="0"/>
                  </a:lnTo>
                  <a:lnTo>
                    <a:pt x="1228" y="0"/>
                  </a:lnTo>
                  <a:lnTo>
                    <a:pt x="1229" y="0"/>
                  </a:lnTo>
                  <a:lnTo>
                    <a:pt x="1230" y="0"/>
                  </a:lnTo>
                  <a:lnTo>
                    <a:pt x="1230" y="0"/>
                  </a:lnTo>
                  <a:lnTo>
                    <a:pt x="1230" y="0"/>
                  </a:lnTo>
                  <a:lnTo>
                    <a:pt x="1231" y="0"/>
                  </a:lnTo>
                  <a:lnTo>
                    <a:pt x="1232" y="0"/>
                  </a:lnTo>
                  <a:lnTo>
                    <a:pt x="1232" y="0"/>
                  </a:lnTo>
                  <a:lnTo>
                    <a:pt x="1233" y="0"/>
                  </a:lnTo>
                  <a:lnTo>
                    <a:pt x="1233" y="0"/>
                  </a:lnTo>
                  <a:lnTo>
                    <a:pt x="1234" y="0"/>
                  </a:lnTo>
                  <a:lnTo>
                    <a:pt x="1235" y="0"/>
                  </a:lnTo>
                  <a:lnTo>
                    <a:pt x="1236" y="0"/>
                  </a:lnTo>
                  <a:lnTo>
                    <a:pt x="1237" y="0"/>
                  </a:lnTo>
                  <a:lnTo>
                    <a:pt x="1238" y="0"/>
                  </a:lnTo>
                  <a:lnTo>
                    <a:pt x="1238" y="0"/>
                  </a:lnTo>
                  <a:lnTo>
                    <a:pt x="1239" y="0"/>
                  </a:lnTo>
                  <a:lnTo>
                    <a:pt x="1240" y="0"/>
                  </a:lnTo>
                  <a:lnTo>
                    <a:pt x="1241" y="0"/>
                  </a:lnTo>
                  <a:lnTo>
                    <a:pt x="1242" y="0"/>
                  </a:lnTo>
                  <a:lnTo>
                    <a:pt x="1243" y="0"/>
                  </a:lnTo>
                  <a:lnTo>
                    <a:pt x="1243" y="0"/>
                  </a:lnTo>
                  <a:lnTo>
                    <a:pt x="1243" y="0"/>
                  </a:lnTo>
                  <a:lnTo>
                    <a:pt x="1244" y="0"/>
                  </a:lnTo>
                  <a:lnTo>
                    <a:pt x="1245" y="0"/>
                  </a:lnTo>
                  <a:lnTo>
                    <a:pt x="1246" y="0"/>
                  </a:lnTo>
                  <a:lnTo>
                    <a:pt x="1247" y="0"/>
                  </a:lnTo>
                  <a:lnTo>
                    <a:pt x="1247" y="0"/>
                  </a:lnTo>
                  <a:lnTo>
                    <a:pt x="1247" y="0"/>
                  </a:lnTo>
                  <a:lnTo>
                    <a:pt x="1248" y="0"/>
                  </a:lnTo>
                  <a:lnTo>
                    <a:pt x="1248" y="0"/>
                  </a:lnTo>
                  <a:lnTo>
                    <a:pt x="1248" y="0"/>
                  </a:lnTo>
                  <a:lnTo>
                    <a:pt x="1248" y="0"/>
                  </a:lnTo>
                  <a:lnTo>
                    <a:pt x="1249" y="0"/>
                  </a:lnTo>
                  <a:lnTo>
                    <a:pt x="1249" y="0"/>
                  </a:lnTo>
                  <a:lnTo>
                    <a:pt x="1250" y="0"/>
                  </a:lnTo>
                  <a:lnTo>
                    <a:pt x="1250" y="0"/>
                  </a:lnTo>
                  <a:lnTo>
                    <a:pt x="1250" y="0"/>
                  </a:lnTo>
                  <a:lnTo>
                    <a:pt x="1250" y="0"/>
                  </a:lnTo>
                  <a:lnTo>
                    <a:pt x="1250" y="0"/>
                  </a:lnTo>
                  <a:lnTo>
                    <a:pt x="1251" y="0"/>
                  </a:lnTo>
                  <a:lnTo>
                    <a:pt x="1251" y="0"/>
                  </a:lnTo>
                  <a:lnTo>
                    <a:pt x="1251" y="0"/>
                  </a:lnTo>
                  <a:lnTo>
                    <a:pt x="1252" y="0"/>
                  </a:lnTo>
                  <a:lnTo>
                    <a:pt x="1252" y="0"/>
                  </a:lnTo>
                  <a:lnTo>
                    <a:pt x="1253" y="0"/>
                  </a:lnTo>
                  <a:lnTo>
                    <a:pt x="1254" y="0"/>
                  </a:lnTo>
                  <a:lnTo>
                    <a:pt x="1255" y="0"/>
                  </a:lnTo>
                  <a:lnTo>
                    <a:pt x="1256" y="0"/>
                  </a:lnTo>
                  <a:lnTo>
                    <a:pt x="1257" y="0"/>
                  </a:lnTo>
                  <a:lnTo>
                    <a:pt x="1257" y="0"/>
                  </a:lnTo>
                  <a:lnTo>
                    <a:pt x="1258" y="0"/>
                  </a:lnTo>
                  <a:lnTo>
                    <a:pt x="1259" y="0"/>
                  </a:lnTo>
                  <a:lnTo>
                    <a:pt x="1260" y="0"/>
                  </a:lnTo>
                  <a:lnTo>
                    <a:pt x="1261" y="0"/>
                  </a:lnTo>
                  <a:lnTo>
                    <a:pt x="1262" y="0"/>
                  </a:lnTo>
                  <a:lnTo>
                    <a:pt x="1262" y="0"/>
                  </a:lnTo>
                  <a:lnTo>
                    <a:pt x="1263" y="0"/>
                  </a:lnTo>
                  <a:lnTo>
                    <a:pt x="1264" y="0"/>
                  </a:lnTo>
                  <a:lnTo>
                    <a:pt x="1264" y="0"/>
                  </a:lnTo>
                  <a:lnTo>
                    <a:pt x="1265" y="0"/>
                  </a:lnTo>
                  <a:lnTo>
                    <a:pt x="1266" y="0"/>
                  </a:lnTo>
                  <a:lnTo>
                    <a:pt x="1267" y="0"/>
                  </a:lnTo>
                  <a:lnTo>
                    <a:pt x="1268" y="0"/>
                  </a:lnTo>
                  <a:lnTo>
                    <a:pt x="1269" y="0"/>
                  </a:lnTo>
                  <a:lnTo>
                    <a:pt x="1270" y="0"/>
                  </a:lnTo>
                  <a:lnTo>
                    <a:pt x="1271" y="0"/>
                  </a:lnTo>
                  <a:lnTo>
                    <a:pt x="1271" y="0"/>
                  </a:lnTo>
                  <a:lnTo>
                    <a:pt x="1271" y="0"/>
                  </a:lnTo>
                  <a:lnTo>
                    <a:pt x="1272" y="0"/>
                  </a:lnTo>
                  <a:lnTo>
                    <a:pt x="1273" y="0"/>
                  </a:lnTo>
                  <a:lnTo>
                    <a:pt x="1273" y="0"/>
                  </a:lnTo>
                  <a:lnTo>
                    <a:pt x="1274" y="0"/>
                  </a:lnTo>
                  <a:lnTo>
                    <a:pt x="1274" y="0"/>
                  </a:lnTo>
                  <a:lnTo>
                    <a:pt x="1275" y="0"/>
                  </a:lnTo>
                  <a:lnTo>
                    <a:pt x="1276" y="0"/>
                  </a:lnTo>
                  <a:lnTo>
                    <a:pt x="1277" y="0"/>
                  </a:lnTo>
                  <a:lnTo>
                    <a:pt x="1278" y="0"/>
                  </a:lnTo>
                  <a:lnTo>
                    <a:pt x="1279" y="0"/>
                  </a:lnTo>
                  <a:lnTo>
                    <a:pt x="1279" y="0"/>
                  </a:lnTo>
                  <a:lnTo>
                    <a:pt x="1280" y="0"/>
                  </a:lnTo>
                  <a:lnTo>
                    <a:pt x="1280" y="0"/>
                  </a:lnTo>
                  <a:lnTo>
                    <a:pt x="1281" y="0"/>
                  </a:lnTo>
                  <a:lnTo>
                    <a:pt x="1282" y="0"/>
                  </a:lnTo>
                  <a:lnTo>
                    <a:pt x="1283" y="0"/>
                  </a:lnTo>
                  <a:lnTo>
                    <a:pt x="1284" y="0"/>
                  </a:lnTo>
                  <a:lnTo>
                    <a:pt x="1284" y="0"/>
                  </a:lnTo>
                  <a:lnTo>
                    <a:pt x="1285" y="0"/>
                  </a:lnTo>
                  <a:lnTo>
                    <a:pt x="1286" y="0"/>
                  </a:lnTo>
                  <a:lnTo>
                    <a:pt x="1287" y="0"/>
                  </a:lnTo>
                  <a:lnTo>
                    <a:pt x="1288" y="0"/>
                  </a:lnTo>
                  <a:lnTo>
                    <a:pt x="1289" y="0"/>
                  </a:lnTo>
                  <a:lnTo>
                    <a:pt x="1289" y="0"/>
                  </a:lnTo>
                  <a:lnTo>
                    <a:pt x="1290" y="0"/>
                  </a:lnTo>
                  <a:lnTo>
                    <a:pt x="1291" y="0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1293" y="0"/>
                  </a:lnTo>
                  <a:lnTo>
                    <a:pt x="1293" y="0"/>
                  </a:lnTo>
                  <a:lnTo>
                    <a:pt x="1294" y="0"/>
                  </a:lnTo>
                  <a:lnTo>
                    <a:pt x="1294" y="0"/>
                  </a:lnTo>
                  <a:lnTo>
                    <a:pt x="1295" y="0"/>
                  </a:lnTo>
                  <a:lnTo>
                    <a:pt x="1296" y="0"/>
                  </a:lnTo>
                  <a:lnTo>
                    <a:pt x="1297" y="0"/>
                  </a:lnTo>
                  <a:lnTo>
                    <a:pt x="1297" y="0"/>
                  </a:lnTo>
                  <a:lnTo>
                    <a:pt x="1298" y="0"/>
                  </a:lnTo>
                  <a:lnTo>
                    <a:pt x="1299" y="0"/>
                  </a:lnTo>
                  <a:lnTo>
                    <a:pt x="1300" y="0"/>
                  </a:lnTo>
                  <a:lnTo>
                    <a:pt x="1301" y="0"/>
                  </a:lnTo>
                  <a:lnTo>
                    <a:pt x="1302" y="0"/>
                  </a:lnTo>
                  <a:lnTo>
                    <a:pt x="1303" y="0"/>
                  </a:lnTo>
                  <a:lnTo>
                    <a:pt x="1304" y="0"/>
                  </a:lnTo>
                  <a:lnTo>
                    <a:pt x="1304" y="0"/>
                  </a:lnTo>
                  <a:lnTo>
                    <a:pt x="1305" y="0"/>
                  </a:lnTo>
                  <a:lnTo>
                    <a:pt x="1306" y="0"/>
                  </a:lnTo>
                  <a:lnTo>
                    <a:pt x="1307" y="0"/>
                  </a:lnTo>
                  <a:lnTo>
                    <a:pt x="1308" y="0"/>
                  </a:lnTo>
                  <a:lnTo>
                    <a:pt x="1309" y="0"/>
                  </a:lnTo>
                  <a:lnTo>
                    <a:pt x="1310" y="0"/>
                  </a:lnTo>
                  <a:lnTo>
                    <a:pt x="1310" y="0"/>
                  </a:lnTo>
                  <a:lnTo>
                    <a:pt x="1311" y="0"/>
                  </a:lnTo>
                  <a:lnTo>
                    <a:pt x="1312" y="0"/>
                  </a:lnTo>
                  <a:lnTo>
                    <a:pt x="1313" y="0"/>
                  </a:lnTo>
                  <a:lnTo>
                    <a:pt x="1314" y="0"/>
                  </a:lnTo>
                  <a:lnTo>
                    <a:pt x="1315" y="0"/>
                  </a:lnTo>
                  <a:lnTo>
                    <a:pt x="1316" y="0"/>
                  </a:lnTo>
                  <a:lnTo>
                    <a:pt x="1316" y="0"/>
                  </a:lnTo>
                  <a:lnTo>
                    <a:pt x="1317" y="0"/>
                  </a:lnTo>
                  <a:lnTo>
                    <a:pt x="1318" y="0"/>
                  </a:lnTo>
                  <a:lnTo>
                    <a:pt x="1319" y="0"/>
                  </a:lnTo>
                  <a:lnTo>
                    <a:pt x="1319" y="0"/>
                  </a:lnTo>
                  <a:lnTo>
                    <a:pt x="1320" y="0"/>
                  </a:lnTo>
                  <a:lnTo>
                    <a:pt x="1320" y="0"/>
                  </a:lnTo>
                  <a:lnTo>
                    <a:pt x="1321" y="0"/>
                  </a:lnTo>
                  <a:lnTo>
                    <a:pt x="1321" y="0"/>
                  </a:lnTo>
                  <a:lnTo>
                    <a:pt x="1322" y="0"/>
                  </a:lnTo>
                  <a:lnTo>
                    <a:pt x="1323" y="0"/>
                  </a:lnTo>
                  <a:lnTo>
                    <a:pt x="1323" y="0"/>
                  </a:lnTo>
                  <a:lnTo>
                    <a:pt x="1324" y="0"/>
                  </a:lnTo>
                  <a:lnTo>
                    <a:pt x="1325" y="0"/>
                  </a:lnTo>
                  <a:lnTo>
                    <a:pt x="1326" y="0"/>
                  </a:lnTo>
                  <a:lnTo>
                    <a:pt x="1326" y="0"/>
                  </a:lnTo>
                  <a:lnTo>
                    <a:pt x="1327" y="0"/>
                  </a:lnTo>
                  <a:lnTo>
                    <a:pt x="1327" y="0"/>
                  </a:lnTo>
                  <a:lnTo>
                    <a:pt x="1328" y="0"/>
                  </a:lnTo>
                  <a:lnTo>
                    <a:pt x="1329" y="0"/>
                  </a:lnTo>
                  <a:lnTo>
                    <a:pt x="1330" y="0"/>
                  </a:lnTo>
                  <a:lnTo>
                    <a:pt x="1331" y="0"/>
                  </a:lnTo>
                  <a:lnTo>
                    <a:pt x="1331" y="0"/>
                  </a:lnTo>
                  <a:lnTo>
                    <a:pt x="1331" y="0"/>
                  </a:lnTo>
                  <a:lnTo>
                    <a:pt x="1332" y="0"/>
                  </a:lnTo>
                  <a:lnTo>
                    <a:pt x="1332" y="0"/>
                  </a:lnTo>
                  <a:lnTo>
                    <a:pt x="1333" y="0"/>
                  </a:lnTo>
                  <a:lnTo>
                    <a:pt x="1333" y="0"/>
                  </a:lnTo>
                  <a:lnTo>
                    <a:pt x="1334" y="0"/>
                  </a:lnTo>
                  <a:lnTo>
                    <a:pt x="1334" y="0"/>
                  </a:lnTo>
                  <a:lnTo>
                    <a:pt x="1335" y="0"/>
                  </a:lnTo>
                  <a:lnTo>
                    <a:pt x="1336" y="0"/>
                  </a:lnTo>
                  <a:lnTo>
                    <a:pt x="1337" y="0"/>
                  </a:lnTo>
                  <a:lnTo>
                    <a:pt x="1338" y="0"/>
                  </a:lnTo>
                  <a:lnTo>
                    <a:pt x="1338" y="0"/>
                  </a:lnTo>
                  <a:lnTo>
                    <a:pt x="1339" y="0"/>
                  </a:lnTo>
                  <a:lnTo>
                    <a:pt x="1340" y="0"/>
                  </a:lnTo>
                  <a:lnTo>
                    <a:pt x="1341" y="0"/>
                  </a:lnTo>
                  <a:lnTo>
                    <a:pt x="1342" y="0"/>
                  </a:lnTo>
                  <a:lnTo>
                    <a:pt x="1343" y="0"/>
                  </a:lnTo>
                  <a:lnTo>
                    <a:pt x="1343" y="0"/>
                  </a:lnTo>
                  <a:lnTo>
                    <a:pt x="1344" y="0"/>
                  </a:lnTo>
                  <a:lnTo>
                    <a:pt x="1345" y="0"/>
                  </a:lnTo>
                  <a:lnTo>
                    <a:pt x="1345" y="0"/>
                  </a:lnTo>
                  <a:lnTo>
                    <a:pt x="1346" y="0"/>
                  </a:lnTo>
                  <a:lnTo>
                    <a:pt x="1347" y="0"/>
                  </a:lnTo>
                  <a:lnTo>
                    <a:pt x="1348" y="0"/>
                  </a:lnTo>
                  <a:lnTo>
                    <a:pt x="1349" y="0"/>
                  </a:lnTo>
                  <a:lnTo>
                    <a:pt x="1350" y="0"/>
                  </a:lnTo>
                  <a:lnTo>
                    <a:pt x="1351" y="0"/>
                  </a:lnTo>
                  <a:lnTo>
                    <a:pt x="1351" y="0"/>
                  </a:lnTo>
                  <a:lnTo>
                    <a:pt x="1351" y="0"/>
                  </a:lnTo>
                  <a:lnTo>
                    <a:pt x="1352" y="0"/>
                  </a:lnTo>
                  <a:lnTo>
                    <a:pt x="1353" y="0"/>
                  </a:lnTo>
                  <a:lnTo>
                    <a:pt x="1354" y="0"/>
                  </a:lnTo>
                  <a:lnTo>
                    <a:pt x="1355" y="0"/>
                  </a:lnTo>
                  <a:lnTo>
                    <a:pt x="1356" y="0"/>
                  </a:lnTo>
                  <a:lnTo>
                    <a:pt x="1357" y="0"/>
                  </a:lnTo>
                  <a:lnTo>
                    <a:pt x="1358" y="0"/>
                  </a:lnTo>
                  <a:lnTo>
                    <a:pt x="1358" y="0"/>
                  </a:lnTo>
                  <a:lnTo>
                    <a:pt x="1359" y="0"/>
                  </a:lnTo>
                  <a:lnTo>
                    <a:pt x="1360" y="0"/>
                  </a:lnTo>
                  <a:lnTo>
                    <a:pt x="1360" y="0"/>
                  </a:lnTo>
                  <a:lnTo>
                    <a:pt x="1361" y="0"/>
                  </a:lnTo>
                  <a:lnTo>
                    <a:pt x="1362" y="0"/>
                  </a:lnTo>
                  <a:lnTo>
                    <a:pt x="1363" y="0"/>
                  </a:lnTo>
                  <a:lnTo>
                    <a:pt x="1364" y="0"/>
                  </a:lnTo>
                  <a:lnTo>
                    <a:pt x="1364" y="0"/>
                  </a:lnTo>
                  <a:lnTo>
                    <a:pt x="1365" y="0"/>
                  </a:lnTo>
                  <a:lnTo>
                    <a:pt x="1366" y="0"/>
                  </a:lnTo>
                  <a:lnTo>
                    <a:pt x="1367" y="0"/>
                  </a:lnTo>
                  <a:lnTo>
                    <a:pt x="1368" y="0"/>
                  </a:lnTo>
                  <a:lnTo>
                    <a:pt x="1369" y="0"/>
                  </a:lnTo>
                  <a:lnTo>
                    <a:pt x="1369" y="0"/>
                  </a:lnTo>
                  <a:lnTo>
                    <a:pt x="1370" y="0"/>
                  </a:lnTo>
                  <a:lnTo>
                    <a:pt x="1371" y="0"/>
                  </a:lnTo>
                  <a:lnTo>
                    <a:pt x="1371" y="0"/>
                  </a:lnTo>
                  <a:lnTo>
                    <a:pt x="1372" y="0"/>
                  </a:lnTo>
                  <a:lnTo>
                    <a:pt x="1373" y="0"/>
                  </a:lnTo>
                  <a:lnTo>
                    <a:pt x="1374" y="0"/>
                  </a:lnTo>
                  <a:lnTo>
                    <a:pt x="1375" y="0"/>
                  </a:lnTo>
                  <a:lnTo>
                    <a:pt x="1376" y="0"/>
                  </a:lnTo>
                  <a:lnTo>
                    <a:pt x="1377" y="0"/>
                  </a:lnTo>
                  <a:lnTo>
                    <a:pt x="1377" y="0"/>
                  </a:lnTo>
                  <a:lnTo>
                    <a:pt x="1377" y="0"/>
                  </a:lnTo>
                  <a:lnTo>
                    <a:pt x="1378" y="0"/>
                  </a:lnTo>
                  <a:lnTo>
                    <a:pt x="1379" y="0"/>
                  </a:lnTo>
                  <a:lnTo>
                    <a:pt x="1379" y="0"/>
                  </a:lnTo>
                  <a:lnTo>
                    <a:pt x="1379" y="0"/>
                  </a:lnTo>
                  <a:lnTo>
                    <a:pt x="1380" y="0"/>
                  </a:lnTo>
                  <a:lnTo>
                    <a:pt x="1381" y="0"/>
                  </a:lnTo>
                  <a:lnTo>
                    <a:pt x="1382" y="0"/>
                  </a:lnTo>
                  <a:lnTo>
                    <a:pt x="1383" y="0"/>
                  </a:lnTo>
                  <a:lnTo>
                    <a:pt x="1384" y="0"/>
                  </a:lnTo>
                  <a:lnTo>
                    <a:pt x="1384" y="0"/>
                  </a:lnTo>
                  <a:lnTo>
                    <a:pt x="1384" y="0"/>
                  </a:lnTo>
                  <a:lnTo>
                    <a:pt x="1385" y="0"/>
                  </a:lnTo>
                  <a:lnTo>
                    <a:pt x="1386" y="0"/>
                  </a:lnTo>
                  <a:lnTo>
                    <a:pt x="1386" y="0"/>
                  </a:lnTo>
                  <a:lnTo>
                    <a:pt x="1386" y="0"/>
                  </a:lnTo>
                  <a:lnTo>
                    <a:pt x="1386" y="0"/>
                  </a:lnTo>
                  <a:lnTo>
                    <a:pt x="1387" y="0"/>
                  </a:lnTo>
                  <a:lnTo>
                    <a:pt x="1387" y="0"/>
                  </a:lnTo>
                  <a:lnTo>
                    <a:pt x="1387" y="0"/>
                  </a:lnTo>
                  <a:lnTo>
                    <a:pt x="1388" y="0"/>
                  </a:lnTo>
                  <a:lnTo>
                    <a:pt x="1388" y="0"/>
                  </a:lnTo>
                  <a:lnTo>
                    <a:pt x="1388" y="0"/>
                  </a:lnTo>
                  <a:lnTo>
                    <a:pt x="1389" y="0"/>
                  </a:lnTo>
                  <a:lnTo>
                    <a:pt x="1389" y="0"/>
                  </a:lnTo>
                  <a:lnTo>
                    <a:pt x="1389" y="0"/>
                  </a:lnTo>
                  <a:lnTo>
                    <a:pt x="1390" y="0"/>
                  </a:lnTo>
                  <a:lnTo>
                    <a:pt x="1390" y="0"/>
                  </a:lnTo>
                  <a:lnTo>
                    <a:pt x="1390" y="0"/>
                  </a:lnTo>
                  <a:lnTo>
                    <a:pt x="1391" y="0"/>
                  </a:lnTo>
                  <a:lnTo>
                    <a:pt x="1392" y="0"/>
                  </a:lnTo>
                  <a:lnTo>
                    <a:pt x="1393" y="0"/>
                  </a:lnTo>
                  <a:lnTo>
                    <a:pt x="1394" y="0"/>
                  </a:lnTo>
                  <a:lnTo>
                    <a:pt x="1395" y="0"/>
                  </a:lnTo>
                  <a:lnTo>
                    <a:pt x="1396" y="0"/>
                  </a:lnTo>
                  <a:lnTo>
                    <a:pt x="1396" y="0"/>
                  </a:lnTo>
                  <a:lnTo>
                    <a:pt x="1397" y="0"/>
                  </a:lnTo>
                  <a:lnTo>
                    <a:pt x="1398" y="0"/>
                  </a:lnTo>
                  <a:lnTo>
                    <a:pt x="1399" y="0"/>
                  </a:lnTo>
                  <a:lnTo>
                    <a:pt x="1399" y="0"/>
                  </a:lnTo>
                  <a:lnTo>
                    <a:pt x="1400" y="0"/>
                  </a:lnTo>
                  <a:lnTo>
                    <a:pt x="1400" y="0"/>
                  </a:lnTo>
                  <a:lnTo>
                    <a:pt x="1400" y="0"/>
                  </a:lnTo>
                  <a:lnTo>
                    <a:pt x="1401" y="0"/>
                  </a:lnTo>
                  <a:lnTo>
                    <a:pt x="1401" y="0"/>
                  </a:lnTo>
                  <a:lnTo>
                    <a:pt x="1402" y="0"/>
                  </a:lnTo>
                  <a:lnTo>
                    <a:pt x="1402" y="0"/>
                  </a:lnTo>
                  <a:lnTo>
                    <a:pt x="1402" y="0"/>
                  </a:lnTo>
                  <a:lnTo>
                    <a:pt x="1402" y="0"/>
                  </a:lnTo>
                  <a:lnTo>
                    <a:pt x="1403" y="0"/>
                  </a:lnTo>
                  <a:lnTo>
                    <a:pt x="1403" y="0"/>
                  </a:lnTo>
                  <a:lnTo>
                    <a:pt x="1403" y="0"/>
                  </a:lnTo>
                  <a:lnTo>
                    <a:pt x="1404" y="0"/>
                  </a:lnTo>
                  <a:lnTo>
                    <a:pt x="1404" y="0"/>
                  </a:lnTo>
                  <a:lnTo>
                    <a:pt x="1405" y="0"/>
                  </a:lnTo>
                  <a:lnTo>
                    <a:pt x="1406" y="0"/>
                  </a:lnTo>
                  <a:lnTo>
                    <a:pt x="1407" y="0"/>
                  </a:lnTo>
                  <a:lnTo>
                    <a:pt x="1408" y="0"/>
                  </a:lnTo>
                  <a:lnTo>
                    <a:pt x="1408" y="0"/>
                  </a:lnTo>
                  <a:lnTo>
                    <a:pt x="1409" y="0"/>
                  </a:lnTo>
                  <a:lnTo>
                    <a:pt x="1409" y="0"/>
                  </a:lnTo>
                  <a:lnTo>
                    <a:pt x="1410" y="0"/>
                  </a:lnTo>
                  <a:lnTo>
                    <a:pt x="1410" y="0"/>
                  </a:lnTo>
                  <a:lnTo>
                    <a:pt x="1411" y="0"/>
                  </a:lnTo>
                  <a:lnTo>
                    <a:pt x="1411" y="0"/>
                  </a:lnTo>
                  <a:lnTo>
                    <a:pt x="1411" y="0"/>
                  </a:lnTo>
                  <a:lnTo>
                    <a:pt x="1411" y="0"/>
                  </a:lnTo>
                  <a:lnTo>
                    <a:pt x="1412" y="0"/>
                  </a:lnTo>
                  <a:lnTo>
                    <a:pt x="1412" y="0"/>
                  </a:lnTo>
                  <a:lnTo>
                    <a:pt x="1413" y="0"/>
                  </a:lnTo>
                  <a:lnTo>
                    <a:pt x="1413" y="0"/>
                  </a:lnTo>
                  <a:lnTo>
                    <a:pt x="1413" y="0"/>
                  </a:lnTo>
                  <a:lnTo>
                    <a:pt x="1413" y="0"/>
                  </a:lnTo>
                  <a:lnTo>
                    <a:pt x="1413" y="0"/>
                  </a:lnTo>
                  <a:lnTo>
                    <a:pt x="1413" y="0"/>
                  </a:lnTo>
                  <a:lnTo>
                    <a:pt x="1414" y="0"/>
                  </a:lnTo>
                  <a:lnTo>
                    <a:pt x="1414" y="0"/>
                  </a:lnTo>
                  <a:lnTo>
                    <a:pt x="1414" y="0"/>
                  </a:lnTo>
                  <a:lnTo>
                    <a:pt x="1414" y="0"/>
                  </a:lnTo>
                  <a:lnTo>
                    <a:pt x="1415" y="0"/>
                  </a:lnTo>
                  <a:lnTo>
                    <a:pt x="1415" y="0"/>
                  </a:lnTo>
                  <a:lnTo>
                    <a:pt x="1416" y="0"/>
                  </a:lnTo>
                  <a:lnTo>
                    <a:pt x="1416" y="0"/>
                  </a:lnTo>
                  <a:lnTo>
                    <a:pt x="1416" y="0"/>
                  </a:lnTo>
                  <a:lnTo>
                    <a:pt x="1416" y="0"/>
                  </a:lnTo>
                  <a:lnTo>
                    <a:pt x="1416" y="0"/>
                  </a:lnTo>
                  <a:lnTo>
                    <a:pt x="1417" y="0"/>
                  </a:lnTo>
                  <a:lnTo>
                    <a:pt x="1418" y="0"/>
                  </a:lnTo>
                  <a:lnTo>
                    <a:pt x="1418" y="0"/>
                  </a:lnTo>
                  <a:lnTo>
                    <a:pt x="1419" y="0"/>
                  </a:lnTo>
                  <a:lnTo>
                    <a:pt x="1419" y="0"/>
                  </a:lnTo>
                  <a:lnTo>
                    <a:pt x="1420" y="0"/>
                  </a:lnTo>
                  <a:lnTo>
                    <a:pt x="1421" y="0"/>
                  </a:lnTo>
                  <a:lnTo>
                    <a:pt x="1422" y="0"/>
                  </a:lnTo>
                  <a:lnTo>
                    <a:pt x="1423" y="0"/>
                  </a:lnTo>
                  <a:lnTo>
                    <a:pt x="1423" y="0"/>
                  </a:lnTo>
                  <a:lnTo>
                    <a:pt x="1423" y="0"/>
                  </a:lnTo>
                  <a:lnTo>
                    <a:pt x="1424" y="0"/>
                  </a:lnTo>
                  <a:lnTo>
                    <a:pt x="1424" y="0"/>
                  </a:lnTo>
                  <a:lnTo>
                    <a:pt x="1425" y="0"/>
                  </a:lnTo>
                  <a:lnTo>
                    <a:pt x="1426" y="0"/>
                  </a:lnTo>
                  <a:lnTo>
                    <a:pt x="1427" y="0"/>
                  </a:lnTo>
                  <a:lnTo>
                    <a:pt x="1428" y="0"/>
                  </a:lnTo>
                  <a:lnTo>
                    <a:pt x="1429" y="0"/>
                  </a:lnTo>
                  <a:lnTo>
                    <a:pt x="1429" y="0"/>
                  </a:lnTo>
                  <a:lnTo>
                    <a:pt x="1430" y="0"/>
                  </a:lnTo>
                  <a:lnTo>
                    <a:pt x="1431" y="0"/>
                  </a:lnTo>
                  <a:lnTo>
                    <a:pt x="1432" y="0"/>
                  </a:lnTo>
                  <a:lnTo>
                    <a:pt x="1433" y="0"/>
                  </a:lnTo>
                  <a:lnTo>
                    <a:pt x="1434" y="0"/>
                  </a:lnTo>
                  <a:lnTo>
                    <a:pt x="1435" y="0"/>
                  </a:lnTo>
                  <a:lnTo>
                    <a:pt x="1436" y="0"/>
                  </a:lnTo>
                  <a:lnTo>
                    <a:pt x="1436" y="0"/>
                  </a:lnTo>
                  <a:lnTo>
                    <a:pt x="1437" y="0"/>
                  </a:lnTo>
                  <a:lnTo>
                    <a:pt x="1437" y="0"/>
                  </a:lnTo>
                  <a:lnTo>
                    <a:pt x="1438" y="0"/>
                  </a:lnTo>
                  <a:lnTo>
                    <a:pt x="1438" y="0"/>
                  </a:lnTo>
                  <a:lnTo>
                    <a:pt x="1438" y="0"/>
                  </a:lnTo>
                  <a:lnTo>
                    <a:pt x="1439" y="0"/>
                  </a:lnTo>
                  <a:lnTo>
                    <a:pt x="1439" y="0"/>
                  </a:lnTo>
                  <a:lnTo>
                    <a:pt x="1439" y="0"/>
                  </a:lnTo>
                  <a:lnTo>
                    <a:pt x="1440" y="0"/>
                  </a:lnTo>
                  <a:lnTo>
                    <a:pt x="1440" y="0"/>
                  </a:lnTo>
                  <a:lnTo>
                    <a:pt x="1440" y="0"/>
                  </a:lnTo>
                  <a:lnTo>
                    <a:pt x="1441" y="0"/>
                  </a:lnTo>
                  <a:lnTo>
                    <a:pt x="1441" y="0"/>
                  </a:lnTo>
                  <a:lnTo>
                    <a:pt x="1441" y="0"/>
                  </a:lnTo>
                  <a:lnTo>
                    <a:pt x="1441" y="0"/>
                  </a:lnTo>
                  <a:lnTo>
                    <a:pt x="1442" y="0"/>
                  </a:lnTo>
                  <a:lnTo>
                    <a:pt x="1443" y="0"/>
                  </a:lnTo>
                  <a:lnTo>
                    <a:pt x="1443" y="0"/>
                  </a:lnTo>
                  <a:lnTo>
                    <a:pt x="1443" y="0"/>
                  </a:lnTo>
                  <a:lnTo>
                    <a:pt x="1444" y="0"/>
                  </a:lnTo>
                  <a:lnTo>
                    <a:pt x="1445" y="0"/>
                  </a:lnTo>
                  <a:lnTo>
                    <a:pt x="1446" y="0"/>
                  </a:lnTo>
                  <a:lnTo>
                    <a:pt x="1446" y="0"/>
                  </a:lnTo>
                  <a:lnTo>
                    <a:pt x="1447" y="0"/>
                  </a:lnTo>
                  <a:lnTo>
                    <a:pt x="1447" y="0"/>
                  </a:lnTo>
                  <a:lnTo>
                    <a:pt x="1448" y="0"/>
                  </a:lnTo>
                  <a:lnTo>
                    <a:pt x="1448" y="0"/>
                  </a:lnTo>
                  <a:lnTo>
                    <a:pt x="1448" y="0"/>
                  </a:lnTo>
                  <a:lnTo>
                    <a:pt x="1449" y="0"/>
                  </a:lnTo>
                  <a:lnTo>
                    <a:pt x="1450" y="0"/>
                  </a:lnTo>
                  <a:lnTo>
                    <a:pt x="1451" y="0"/>
                  </a:lnTo>
                  <a:lnTo>
                    <a:pt x="1452" y="0"/>
                  </a:lnTo>
                  <a:lnTo>
                    <a:pt x="1453" y="0"/>
                  </a:lnTo>
                  <a:lnTo>
                    <a:pt x="1453" y="0"/>
                  </a:lnTo>
                  <a:lnTo>
                    <a:pt x="1454" y="0"/>
                  </a:lnTo>
                  <a:lnTo>
                    <a:pt x="1455" y="0"/>
                  </a:lnTo>
                  <a:lnTo>
                    <a:pt x="1456" y="0"/>
                  </a:lnTo>
                  <a:lnTo>
                    <a:pt x="1457" y="0"/>
                  </a:lnTo>
                  <a:lnTo>
                    <a:pt x="1457" y="0"/>
                  </a:lnTo>
                  <a:lnTo>
                    <a:pt x="1458" y="0"/>
                  </a:lnTo>
                  <a:lnTo>
                    <a:pt x="1459" y="0"/>
                  </a:lnTo>
                  <a:lnTo>
                    <a:pt x="1460" y="0"/>
                  </a:lnTo>
                  <a:lnTo>
                    <a:pt x="1460" y="0"/>
                  </a:lnTo>
                  <a:lnTo>
                    <a:pt x="1461" y="0"/>
                  </a:lnTo>
                  <a:lnTo>
                    <a:pt x="1462" y="0"/>
                  </a:lnTo>
                  <a:lnTo>
                    <a:pt x="1463" y="0"/>
                  </a:lnTo>
                  <a:lnTo>
                    <a:pt x="1464" y="0"/>
                  </a:lnTo>
                  <a:lnTo>
                    <a:pt x="1465" y="0"/>
                  </a:lnTo>
                  <a:lnTo>
                    <a:pt x="1466" y="0"/>
                  </a:lnTo>
                  <a:lnTo>
                    <a:pt x="1466" y="0"/>
                  </a:lnTo>
                  <a:lnTo>
                    <a:pt x="1466" y="0"/>
                  </a:lnTo>
                  <a:lnTo>
                    <a:pt x="1467" y="0"/>
                  </a:lnTo>
                  <a:lnTo>
                    <a:pt x="1468" y="0"/>
                  </a:lnTo>
                  <a:lnTo>
                    <a:pt x="1469" y="0"/>
                  </a:lnTo>
                  <a:lnTo>
                    <a:pt x="1470" y="0"/>
                  </a:lnTo>
                  <a:lnTo>
                    <a:pt x="1471" y="0"/>
                  </a:lnTo>
                  <a:lnTo>
                    <a:pt x="1472" y="0"/>
                  </a:lnTo>
                  <a:lnTo>
                    <a:pt x="1472" y="0"/>
                  </a:lnTo>
                  <a:lnTo>
                    <a:pt x="1473" y="0"/>
                  </a:lnTo>
                  <a:lnTo>
                    <a:pt x="1474" y="0"/>
                  </a:lnTo>
                  <a:lnTo>
                    <a:pt x="1474" y="0"/>
                  </a:lnTo>
                  <a:lnTo>
                    <a:pt x="1475" y="0"/>
                  </a:lnTo>
                  <a:lnTo>
                    <a:pt x="1476" y="0"/>
                  </a:lnTo>
                  <a:lnTo>
                    <a:pt x="1477" y="0"/>
                  </a:lnTo>
                  <a:lnTo>
                    <a:pt x="1478" y="0"/>
                  </a:lnTo>
                  <a:lnTo>
                    <a:pt x="1479" y="0"/>
                  </a:lnTo>
                  <a:lnTo>
                    <a:pt x="1479" y="0"/>
                  </a:lnTo>
                  <a:lnTo>
                    <a:pt x="1480" y="0"/>
                  </a:lnTo>
                  <a:lnTo>
                    <a:pt x="1481" y="0"/>
                  </a:lnTo>
                  <a:lnTo>
                    <a:pt x="1482" y="0"/>
                  </a:lnTo>
                  <a:lnTo>
                    <a:pt x="1483" y="0"/>
                  </a:lnTo>
                  <a:lnTo>
                    <a:pt x="1483" y="0"/>
                  </a:lnTo>
                  <a:lnTo>
                    <a:pt x="1484" y="0"/>
                  </a:lnTo>
                  <a:lnTo>
                    <a:pt x="1485" y="0"/>
                  </a:lnTo>
                  <a:lnTo>
                    <a:pt x="1485" y="0"/>
                  </a:lnTo>
                  <a:lnTo>
                    <a:pt x="1486" y="0"/>
                  </a:lnTo>
                  <a:lnTo>
                    <a:pt x="1487" y="0"/>
                  </a:lnTo>
                  <a:lnTo>
                    <a:pt x="1488" y="0"/>
                  </a:lnTo>
                  <a:lnTo>
                    <a:pt x="1489" y="0"/>
                  </a:lnTo>
                  <a:lnTo>
                    <a:pt x="1490" y="0"/>
                  </a:lnTo>
                  <a:lnTo>
                    <a:pt x="1491" y="0"/>
                  </a:lnTo>
                  <a:lnTo>
                    <a:pt x="1492" y="0"/>
                  </a:lnTo>
                  <a:lnTo>
                    <a:pt x="1492" y="0"/>
                  </a:lnTo>
                  <a:lnTo>
                    <a:pt x="1492" y="0"/>
                  </a:lnTo>
                  <a:lnTo>
                    <a:pt x="1493" y="0"/>
                  </a:lnTo>
                  <a:lnTo>
                    <a:pt x="1493" y="0"/>
                  </a:lnTo>
                  <a:lnTo>
                    <a:pt x="1494" y="0"/>
                  </a:lnTo>
                  <a:lnTo>
                    <a:pt x="1494" y="0"/>
                  </a:lnTo>
                  <a:lnTo>
                    <a:pt x="1495" y="0"/>
                  </a:lnTo>
                  <a:lnTo>
                    <a:pt x="1496" y="0"/>
                  </a:lnTo>
                  <a:lnTo>
                    <a:pt x="1497" y="0"/>
                  </a:lnTo>
                  <a:lnTo>
                    <a:pt x="1498" y="0"/>
                  </a:lnTo>
                  <a:lnTo>
                    <a:pt x="1498" y="0"/>
                  </a:lnTo>
                  <a:lnTo>
                    <a:pt x="1499" y="0"/>
                  </a:lnTo>
                  <a:lnTo>
                    <a:pt x="1499" y="0"/>
                  </a:lnTo>
                  <a:lnTo>
                    <a:pt x="1500" y="0"/>
                  </a:lnTo>
                  <a:lnTo>
                    <a:pt x="1501" y="0"/>
                  </a:lnTo>
                  <a:lnTo>
                    <a:pt x="1502" y="0"/>
                  </a:lnTo>
                  <a:lnTo>
                    <a:pt x="1503" y="0"/>
                  </a:lnTo>
                  <a:lnTo>
                    <a:pt x="1503" y="0"/>
                  </a:lnTo>
                  <a:lnTo>
                    <a:pt x="1503" y="0"/>
                  </a:lnTo>
                  <a:lnTo>
                    <a:pt x="1504" y="0"/>
                  </a:lnTo>
                  <a:lnTo>
                    <a:pt x="1504" y="0"/>
                  </a:lnTo>
                  <a:lnTo>
                    <a:pt x="1504" y="0"/>
                  </a:lnTo>
                  <a:lnTo>
                    <a:pt x="1504" y="0"/>
                  </a:lnTo>
                  <a:lnTo>
                    <a:pt x="1505" y="0"/>
                  </a:lnTo>
                  <a:lnTo>
                    <a:pt x="1505" y="0"/>
                  </a:lnTo>
                  <a:lnTo>
                    <a:pt x="1505" y="0"/>
                  </a:lnTo>
                  <a:lnTo>
                    <a:pt x="1505" y="0"/>
                  </a:lnTo>
                  <a:lnTo>
                    <a:pt x="1506" y="0"/>
                  </a:lnTo>
                  <a:lnTo>
                    <a:pt x="1506" y="0"/>
                  </a:lnTo>
                  <a:lnTo>
                    <a:pt x="1506" y="0"/>
                  </a:lnTo>
                  <a:lnTo>
                    <a:pt x="1507" y="0"/>
                  </a:lnTo>
                  <a:lnTo>
                    <a:pt x="1508" y="0"/>
                  </a:lnTo>
                  <a:lnTo>
                    <a:pt x="1508" y="0"/>
                  </a:lnTo>
                  <a:lnTo>
                    <a:pt x="1508" y="0"/>
                  </a:lnTo>
                  <a:lnTo>
                    <a:pt x="1509" y="0"/>
                  </a:lnTo>
                  <a:lnTo>
                    <a:pt x="1510" y="0"/>
                  </a:lnTo>
                  <a:lnTo>
                    <a:pt x="1511" y="0"/>
                  </a:lnTo>
                  <a:lnTo>
                    <a:pt x="1512" y="0"/>
                  </a:lnTo>
                  <a:lnTo>
                    <a:pt x="1512" y="0"/>
                  </a:lnTo>
                  <a:lnTo>
                    <a:pt x="1513" y="0"/>
                  </a:lnTo>
                  <a:lnTo>
                    <a:pt x="1514" y="0"/>
                  </a:lnTo>
                  <a:lnTo>
                    <a:pt x="1515" y="0"/>
                  </a:lnTo>
                  <a:lnTo>
                    <a:pt x="1516" y="0"/>
                  </a:lnTo>
                  <a:lnTo>
                    <a:pt x="1516" y="0"/>
                  </a:lnTo>
                  <a:lnTo>
                    <a:pt x="1516" y="0"/>
                  </a:lnTo>
                  <a:lnTo>
                    <a:pt x="1517" y="0"/>
                  </a:lnTo>
                  <a:lnTo>
                    <a:pt x="1517" y="0"/>
                  </a:lnTo>
                  <a:lnTo>
                    <a:pt x="1518" y="0"/>
                  </a:lnTo>
                  <a:lnTo>
                    <a:pt x="1519" y="0"/>
                  </a:lnTo>
                  <a:lnTo>
                    <a:pt x="1519" y="0"/>
                  </a:lnTo>
                  <a:lnTo>
                    <a:pt x="1520" y="0"/>
                  </a:lnTo>
                  <a:lnTo>
                    <a:pt x="1521" y="0"/>
                  </a:lnTo>
                  <a:lnTo>
                    <a:pt x="1522" y="0"/>
                  </a:lnTo>
                  <a:lnTo>
                    <a:pt x="1523" y="0"/>
                  </a:lnTo>
                  <a:lnTo>
                    <a:pt x="1524" y="0"/>
                  </a:lnTo>
                  <a:lnTo>
                    <a:pt x="1525" y="0"/>
                  </a:lnTo>
                  <a:lnTo>
                    <a:pt x="1526" y="0"/>
                  </a:lnTo>
                  <a:lnTo>
                    <a:pt x="1527" y="0"/>
                  </a:lnTo>
                  <a:lnTo>
                    <a:pt x="1527" y="0"/>
                  </a:lnTo>
                  <a:lnTo>
                    <a:pt x="1528" y="0"/>
                  </a:lnTo>
                  <a:lnTo>
                    <a:pt x="1529" y="0"/>
                  </a:lnTo>
                  <a:lnTo>
                    <a:pt x="1530" y="0"/>
                  </a:lnTo>
                  <a:lnTo>
                    <a:pt x="1531" y="0"/>
                  </a:lnTo>
                  <a:lnTo>
                    <a:pt x="1532" y="0"/>
                  </a:lnTo>
                  <a:lnTo>
                    <a:pt x="1533" y="0"/>
                  </a:lnTo>
                  <a:lnTo>
                    <a:pt x="1534" y="0"/>
                  </a:lnTo>
                  <a:lnTo>
                    <a:pt x="1534" y="0"/>
                  </a:lnTo>
                  <a:lnTo>
                    <a:pt x="1535" y="0"/>
                  </a:lnTo>
                  <a:lnTo>
                    <a:pt x="1536" y="0"/>
                  </a:lnTo>
                  <a:lnTo>
                    <a:pt x="1537" y="0"/>
                  </a:lnTo>
                  <a:lnTo>
                    <a:pt x="1538" y="0"/>
                  </a:lnTo>
                  <a:lnTo>
                    <a:pt x="1539" y="0"/>
                  </a:lnTo>
                  <a:lnTo>
                    <a:pt x="1540" y="0"/>
                  </a:lnTo>
                  <a:lnTo>
                    <a:pt x="1541" y="0"/>
                  </a:lnTo>
                  <a:lnTo>
                    <a:pt x="1541" y="0"/>
                  </a:lnTo>
                  <a:lnTo>
                    <a:pt x="1542" y="0"/>
                  </a:lnTo>
                  <a:lnTo>
                    <a:pt x="1543" y="0"/>
                  </a:lnTo>
                  <a:lnTo>
                    <a:pt x="1544" y="0"/>
                  </a:lnTo>
                  <a:lnTo>
                    <a:pt x="1545" y="0"/>
                  </a:lnTo>
                  <a:lnTo>
                    <a:pt x="1546" y="0"/>
                  </a:lnTo>
                  <a:lnTo>
                    <a:pt x="1547" y="0"/>
                  </a:lnTo>
                  <a:lnTo>
                    <a:pt x="1548" y="0"/>
                  </a:lnTo>
                  <a:lnTo>
                    <a:pt x="1548" y="0"/>
                  </a:lnTo>
                  <a:lnTo>
                    <a:pt x="1549" y="0"/>
                  </a:lnTo>
                  <a:lnTo>
                    <a:pt x="1550" y="0"/>
                  </a:lnTo>
                  <a:lnTo>
                    <a:pt x="1551" y="0"/>
                  </a:lnTo>
                  <a:lnTo>
                    <a:pt x="1552" y="0"/>
                  </a:lnTo>
                  <a:lnTo>
                    <a:pt x="1553" y="0"/>
                  </a:lnTo>
                  <a:lnTo>
                    <a:pt x="1554" y="0"/>
                  </a:lnTo>
                  <a:lnTo>
                    <a:pt x="1555" y="0"/>
                  </a:lnTo>
                  <a:lnTo>
                    <a:pt x="1556" y="0"/>
                  </a:lnTo>
                  <a:lnTo>
                    <a:pt x="1556" y="0"/>
                  </a:lnTo>
                  <a:lnTo>
                    <a:pt x="1557" y="0"/>
                  </a:lnTo>
                  <a:lnTo>
                    <a:pt x="1558" y="0"/>
                  </a:lnTo>
                  <a:lnTo>
                    <a:pt x="1559" y="0"/>
                  </a:lnTo>
                  <a:lnTo>
                    <a:pt x="1560" y="0"/>
                  </a:lnTo>
                  <a:lnTo>
                    <a:pt x="1561" y="0"/>
                  </a:lnTo>
                  <a:lnTo>
                    <a:pt x="1562" y="0"/>
                  </a:lnTo>
                  <a:lnTo>
                    <a:pt x="1563" y="0"/>
                  </a:lnTo>
                  <a:lnTo>
                    <a:pt x="1563" y="0"/>
                  </a:lnTo>
                  <a:lnTo>
                    <a:pt x="1564" y="0"/>
                  </a:lnTo>
                  <a:lnTo>
                    <a:pt x="1565" y="0"/>
                  </a:lnTo>
                  <a:lnTo>
                    <a:pt x="1566" y="0"/>
                  </a:lnTo>
                  <a:lnTo>
                    <a:pt x="1567" y="0"/>
                  </a:lnTo>
                  <a:lnTo>
                    <a:pt x="1568" y="0"/>
                  </a:lnTo>
                  <a:lnTo>
                    <a:pt x="1569" y="0"/>
                  </a:lnTo>
                  <a:lnTo>
                    <a:pt x="1570" y="0"/>
                  </a:lnTo>
                  <a:lnTo>
                    <a:pt x="1570" y="0"/>
                  </a:lnTo>
                  <a:lnTo>
                    <a:pt x="1571" y="0"/>
                  </a:lnTo>
                  <a:lnTo>
                    <a:pt x="1572" y="0"/>
                  </a:lnTo>
                  <a:lnTo>
                    <a:pt x="1573" y="0"/>
                  </a:lnTo>
                  <a:lnTo>
                    <a:pt x="1574" y="0"/>
                  </a:lnTo>
                  <a:lnTo>
                    <a:pt x="1575" y="0"/>
                  </a:lnTo>
                  <a:lnTo>
                    <a:pt x="1576" y="0"/>
                  </a:lnTo>
                  <a:lnTo>
                    <a:pt x="1577" y="0"/>
                  </a:lnTo>
                  <a:lnTo>
                    <a:pt x="1577" y="0"/>
                  </a:lnTo>
                  <a:lnTo>
                    <a:pt x="1578" y="0"/>
                  </a:lnTo>
                  <a:lnTo>
                    <a:pt x="1579" y="0"/>
                  </a:lnTo>
                  <a:lnTo>
                    <a:pt x="1580" y="0"/>
                  </a:lnTo>
                  <a:lnTo>
                    <a:pt x="1581" y="0"/>
                  </a:lnTo>
                  <a:lnTo>
                    <a:pt x="1581" y="0"/>
                  </a:lnTo>
                  <a:lnTo>
                    <a:pt x="1582" y="0"/>
                  </a:lnTo>
                  <a:lnTo>
                    <a:pt x="1583" y="0"/>
                  </a:lnTo>
                  <a:lnTo>
                    <a:pt x="1584" y="0"/>
                  </a:lnTo>
                  <a:lnTo>
                    <a:pt x="1585" y="0"/>
                  </a:lnTo>
                  <a:lnTo>
                    <a:pt x="1585" y="0"/>
                  </a:lnTo>
                  <a:lnTo>
                    <a:pt x="1586" y="0"/>
                  </a:lnTo>
                  <a:lnTo>
                    <a:pt x="1587" y="0"/>
                  </a:lnTo>
                  <a:lnTo>
                    <a:pt x="1588" y="0"/>
                  </a:lnTo>
                  <a:lnTo>
                    <a:pt x="1589" y="0"/>
                  </a:lnTo>
                  <a:lnTo>
                    <a:pt x="1590" y="0"/>
                  </a:lnTo>
                  <a:lnTo>
                    <a:pt x="1591" y="0"/>
                  </a:lnTo>
                  <a:lnTo>
                    <a:pt x="1592" y="0"/>
                  </a:lnTo>
                  <a:lnTo>
                    <a:pt x="1592" y="0"/>
                  </a:lnTo>
                  <a:lnTo>
                    <a:pt x="1593" y="0"/>
                  </a:lnTo>
                  <a:lnTo>
                    <a:pt x="1594" y="0"/>
                  </a:lnTo>
                  <a:lnTo>
                    <a:pt x="1595" y="0"/>
                  </a:lnTo>
                  <a:lnTo>
                    <a:pt x="1596" y="0"/>
                  </a:lnTo>
                  <a:lnTo>
                    <a:pt x="1597" y="0"/>
                  </a:lnTo>
                  <a:lnTo>
                    <a:pt x="1598" y="0"/>
                  </a:lnTo>
                  <a:lnTo>
                    <a:pt x="1599" y="0"/>
                  </a:lnTo>
                  <a:lnTo>
                    <a:pt x="1599" y="0"/>
                  </a:lnTo>
                  <a:lnTo>
                    <a:pt x="1600" y="0"/>
                  </a:lnTo>
                  <a:lnTo>
                    <a:pt x="1601" y="0"/>
                  </a:lnTo>
                  <a:lnTo>
                    <a:pt x="1602" y="0"/>
                  </a:lnTo>
                  <a:lnTo>
                    <a:pt x="1603" y="0"/>
                  </a:lnTo>
                  <a:lnTo>
                    <a:pt x="1604" y="0"/>
                  </a:lnTo>
                  <a:lnTo>
                    <a:pt x="1605" y="0"/>
                  </a:lnTo>
                  <a:lnTo>
                    <a:pt x="1606" y="0"/>
                  </a:lnTo>
                  <a:lnTo>
                    <a:pt x="1607" y="0"/>
                  </a:lnTo>
                  <a:lnTo>
                    <a:pt x="1607" y="0"/>
                  </a:lnTo>
                  <a:lnTo>
                    <a:pt x="1608" y="0"/>
                  </a:lnTo>
                  <a:lnTo>
                    <a:pt x="1609" y="0"/>
                  </a:lnTo>
                  <a:lnTo>
                    <a:pt x="1610" y="0"/>
                  </a:lnTo>
                  <a:lnTo>
                    <a:pt x="1611" y="0"/>
                  </a:lnTo>
                  <a:lnTo>
                    <a:pt x="1612" y="0"/>
                  </a:lnTo>
                  <a:lnTo>
                    <a:pt x="1613" y="0"/>
                  </a:lnTo>
                  <a:lnTo>
                    <a:pt x="1614" y="0"/>
                  </a:lnTo>
                  <a:lnTo>
                    <a:pt x="1614" y="0"/>
                  </a:lnTo>
                  <a:lnTo>
                    <a:pt x="1615" y="0"/>
                  </a:lnTo>
                  <a:lnTo>
                    <a:pt x="1616" y="0"/>
                  </a:lnTo>
                  <a:lnTo>
                    <a:pt x="1617" y="0"/>
                  </a:lnTo>
                  <a:lnTo>
                    <a:pt x="1618" y="0"/>
                  </a:lnTo>
                  <a:lnTo>
                    <a:pt x="1619" y="0"/>
                  </a:lnTo>
                  <a:lnTo>
                    <a:pt x="1620" y="0"/>
                  </a:lnTo>
                  <a:lnTo>
                    <a:pt x="1621" y="0"/>
                  </a:lnTo>
                  <a:lnTo>
                    <a:pt x="1621" y="0"/>
                  </a:lnTo>
                  <a:lnTo>
                    <a:pt x="1622" y="0"/>
                  </a:lnTo>
                  <a:lnTo>
                    <a:pt x="1623" y="0"/>
                  </a:lnTo>
                  <a:lnTo>
                    <a:pt x="1624" y="0"/>
                  </a:lnTo>
                  <a:lnTo>
                    <a:pt x="1625" y="0"/>
                  </a:lnTo>
                  <a:lnTo>
                    <a:pt x="1626" y="0"/>
                  </a:lnTo>
                  <a:lnTo>
                    <a:pt x="1627" y="0"/>
                  </a:lnTo>
                  <a:lnTo>
                    <a:pt x="1628" y="0"/>
                  </a:lnTo>
                  <a:lnTo>
                    <a:pt x="1628" y="0"/>
                  </a:lnTo>
                  <a:lnTo>
                    <a:pt x="1629" y="0"/>
                  </a:lnTo>
                  <a:lnTo>
                    <a:pt x="1630" y="0"/>
                  </a:lnTo>
                  <a:lnTo>
                    <a:pt x="1631" y="0"/>
                  </a:lnTo>
                  <a:lnTo>
                    <a:pt x="1632" y="0"/>
                  </a:lnTo>
                  <a:lnTo>
                    <a:pt x="1633" y="0"/>
                  </a:lnTo>
                  <a:lnTo>
                    <a:pt x="1634" y="0"/>
                  </a:lnTo>
                  <a:lnTo>
                    <a:pt x="1635" y="0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637" y="0"/>
                  </a:lnTo>
                  <a:lnTo>
                    <a:pt x="1638" y="0"/>
                  </a:lnTo>
                  <a:lnTo>
                    <a:pt x="1639" y="0"/>
                  </a:lnTo>
                  <a:lnTo>
                    <a:pt x="1640" y="0"/>
                  </a:lnTo>
                  <a:lnTo>
                    <a:pt x="1641" y="0"/>
                  </a:lnTo>
                  <a:lnTo>
                    <a:pt x="1642" y="0"/>
                  </a:lnTo>
                  <a:lnTo>
                    <a:pt x="1643" y="0"/>
                  </a:lnTo>
                  <a:lnTo>
                    <a:pt x="1643" y="0"/>
                  </a:lnTo>
                  <a:lnTo>
                    <a:pt x="1644" y="0"/>
                  </a:lnTo>
                  <a:lnTo>
                    <a:pt x="1645" y="0"/>
                  </a:lnTo>
                  <a:lnTo>
                    <a:pt x="1645" y="0"/>
                  </a:lnTo>
                  <a:lnTo>
                    <a:pt x="1646" y="0"/>
                  </a:lnTo>
                  <a:lnTo>
                    <a:pt x="1646" y="0"/>
                  </a:lnTo>
                  <a:lnTo>
                    <a:pt x="1646" y="0"/>
                  </a:lnTo>
                  <a:lnTo>
                    <a:pt x="1647" y="0"/>
                  </a:lnTo>
                  <a:lnTo>
                    <a:pt x="1648" y="0"/>
                  </a:lnTo>
                  <a:lnTo>
                    <a:pt x="1649" y="0"/>
                  </a:lnTo>
                  <a:lnTo>
                    <a:pt x="1650" y="0"/>
                  </a:lnTo>
                  <a:lnTo>
                    <a:pt x="1650" y="0"/>
                  </a:lnTo>
                  <a:lnTo>
                    <a:pt x="1651" y="0"/>
                  </a:lnTo>
                  <a:lnTo>
                    <a:pt x="1652" y="0"/>
                  </a:lnTo>
                  <a:lnTo>
                    <a:pt x="1653" y="0"/>
                  </a:lnTo>
                  <a:lnTo>
                    <a:pt x="1654" y="0"/>
                  </a:lnTo>
                  <a:lnTo>
                    <a:pt x="1654" y="0"/>
                  </a:lnTo>
                  <a:lnTo>
                    <a:pt x="1654" y="0"/>
                  </a:lnTo>
                  <a:lnTo>
                    <a:pt x="1655" y="0"/>
                  </a:lnTo>
                  <a:lnTo>
                    <a:pt x="1656" y="0"/>
                  </a:lnTo>
                  <a:lnTo>
                    <a:pt x="1656" y="0"/>
                  </a:lnTo>
                  <a:lnTo>
                    <a:pt x="1656" y="0"/>
                  </a:lnTo>
                  <a:lnTo>
                    <a:pt x="1657" y="0"/>
                  </a:lnTo>
                  <a:lnTo>
                    <a:pt x="1657" y="0"/>
                  </a:lnTo>
                  <a:lnTo>
                    <a:pt x="1657" y="0"/>
                  </a:lnTo>
                  <a:lnTo>
                    <a:pt x="1657" y="0"/>
                  </a:lnTo>
                  <a:lnTo>
                    <a:pt x="1658" y="0"/>
                  </a:lnTo>
                  <a:lnTo>
                    <a:pt x="1658" y="0"/>
                  </a:lnTo>
                  <a:lnTo>
                    <a:pt x="1658" y="0"/>
                  </a:lnTo>
                  <a:lnTo>
                    <a:pt x="1658" y="0"/>
                  </a:lnTo>
                  <a:lnTo>
                    <a:pt x="1659" y="0"/>
                  </a:lnTo>
                  <a:lnTo>
                    <a:pt x="1659" y="0"/>
                  </a:lnTo>
                  <a:lnTo>
                    <a:pt x="1659" y="0"/>
                  </a:lnTo>
                  <a:lnTo>
                    <a:pt x="1660" y="0"/>
                  </a:lnTo>
                  <a:lnTo>
                    <a:pt x="1661" y="0"/>
                  </a:lnTo>
                  <a:lnTo>
                    <a:pt x="1662" y="0"/>
                  </a:lnTo>
                  <a:lnTo>
                    <a:pt x="1663" y="0"/>
                  </a:lnTo>
                  <a:lnTo>
                    <a:pt x="1663" y="0"/>
                  </a:lnTo>
                  <a:lnTo>
                    <a:pt x="1664" y="0"/>
                  </a:lnTo>
                  <a:lnTo>
                    <a:pt x="1664" y="0"/>
                  </a:lnTo>
                  <a:lnTo>
                    <a:pt x="1665" y="0"/>
                  </a:lnTo>
                  <a:lnTo>
                    <a:pt x="1666" y="0"/>
                  </a:lnTo>
                  <a:lnTo>
                    <a:pt x="1667" y="0"/>
                  </a:lnTo>
                  <a:lnTo>
                    <a:pt x="1668" y="0"/>
                  </a:lnTo>
                  <a:lnTo>
                    <a:pt x="1669" y="0"/>
                  </a:lnTo>
                  <a:lnTo>
                    <a:pt x="1669" y="0"/>
                  </a:lnTo>
                  <a:lnTo>
                    <a:pt x="1669" y="0"/>
                  </a:lnTo>
                  <a:lnTo>
                    <a:pt x="1670" y="0"/>
                  </a:lnTo>
                  <a:lnTo>
                    <a:pt x="1670" y="0"/>
                  </a:lnTo>
                  <a:lnTo>
                    <a:pt x="1670" y="0"/>
                  </a:lnTo>
                  <a:lnTo>
                    <a:pt x="1671" y="0"/>
                  </a:lnTo>
                  <a:lnTo>
                    <a:pt x="1672" y="0"/>
                  </a:lnTo>
                  <a:lnTo>
                    <a:pt x="1673" y="0"/>
                  </a:lnTo>
                  <a:lnTo>
                    <a:pt x="1674" y="0"/>
                  </a:lnTo>
                  <a:lnTo>
                    <a:pt x="1675" y="0"/>
                  </a:lnTo>
                  <a:lnTo>
                    <a:pt x="1676" y="0"/>
                  </a:lnTo>
                  <a:lnTo>
                    <a:pt x="1677" y="0"/>
                  </a:lnTo>
                  <a:lnTo>
                    <a:pt x="1677" y="0"/>
                  </a:lnTo>
                  <a:lnTo>
                    <a:pt x="1678" y="0"/>
                  </a:lnTo>
                  <a:lnTo>
                    <a:pt x="1679" y="0"/>
                  </a:lnTo>
                  <a:lnTo>
                    <a:pt x="1679" y="0"/>
                  </a:lnTo>
                  <a:lnTo>
                    <a:pt x="1680" y="0"/>
                  </a:lnTo>
                  <a:lnTo>
                    <a:pt x="1681" y="0"/>
                  </a:lnTo>
                  <a:lnTo>
                    <a:pt x="1682" y="0"/>
                  </a:lnTo>
                  <a:lnTo>
                    <a:pt x="1683" y="0"/>
                  </a:lnTo>
                  <a:lnTo>
                    <a:pt x="1683" y="0"/>
                  </a:lnTo>
                  <a:lnTo>
                    <a:pt x="1684" y="0"/>
                  </a:lnTo>
                  <a:lnTo>
                    <a:pt x="1685" y="0"/>
                  </a:lnTo>
                  <a:lnTo>
                    <a:pt x="1686" y="0"/>
                  </a:lnTo>
                  <a:lnTo>
                    <a:pt x="1687" y="0"/>
                  </a:lnTo>
                  <a:lnTo>
                    <a:pt x="1688" y="0"/>
                  </a:lnTo>
                  <a:lnTo>
                    <a:pt x="1688" y="0"/>
                  </a:lnTo>
                  <a:lnTo>
                    <a:pt x="1689" y="0"/>
                  </a:lnTo>
                  <a:lnTo>
                    <a:pt x="1690" y="0"/>
                  </a:lnTo>
                  <a:lnTo>
                    <a:pt x="1690" y="0"/>
                  </a:lnTo>
                  <a:lnTo>
                    <a:pt x="1691" y="0"/>
                  </a:lnTo>
                  <a:lnTo>
                    <a:pt x="1692" y="0"/>
                  </a:lnTo>
                  <a:lnTo>
                    <a:pt x="1693" y="0"/>
                  </a:lnTo>
                  <a:lnTo>
                    <a:pt x="1694" y="0"/>
                  </a:lnTo>
                  <a:lnTo>
                    <a:pt x="1695" y="0"/>
                  </a:lnTo>
                  <a:lnTo>
                    <a:pt x="1696" y="0"/>
                  </a:lnTo>
                  <a:lnTo>
                    <a:pt x="1696" y="0"/>
                  </a:lnTo>
                  <a:lnTo>
                    <a:pt x="1696" y="0"/>
                  </a:lnTo>
                  <a:lnTo>
                    <a:pt x="1697" y="0"/>
                  </a:lnTo>
                  <a:lnTo>
                    <a:pt x="1698" y="0"/>
                  </a:lnTo>
                  <a:lnTo>
                    <a:pt x="1699" y="0"/>
                  </a:lnTo>
                  <a:lnTo>
                    <a:pt x="1700" y="0"/>
                  </a:lnTo>
                  <a:lnTo>
                    <a:pt x="1701" y="0"/>
                  </a:lnTo>
                  <a:lnTo>
                    <a:pt x="1702" y="0"/>
                  </a:lnTo>
                  <a:lnTo>
                    <a:pt x="1703" y="0"/>
                  </a:lnTo>
                  <a:lnTo>
                    <a:pt x="1703" y="0"/>
                  </a:lnTo>
                  <a:lnTo>
                    <a:pt x="1704" y="0"/>
                  </a:lnTo>
                  <a:lnTo>
                    <a:pt x="1705" y="0"/>
                  </a:lnTo>
                  <a:lnTo>
                    <a:pt x="1705" y="0"/>
                  </a:lnTo>
                  <a:lnTo>
                    <a:pt x="1706" y="0"/>
                  </a:lnTo>
                  <a:lnTo>
                    <a:pt x="1707" y="0"/>
                  </a:lnTo>
                  <a:lnTo>
                    <a:pt x="1708" y="0"/>
                  </a:lnTo>
                  <a:lnTo>
                    <a:pt x="1709" y="0"/>
                  </a:lnTo>
                  <a:lnTo>
                    <a:pt x="1709" y="0"/>
                  </a:lnTo>
                  <a:lnTo>
                    <a:pt x="1710" y="0"/>
                  </a:lnTo>
                  <a:lnTo>
                    <a:pt x="1711" y="0"/>
                  </a:lnTo>
                  <a:lnTo>
                    <a:pt x="1712" y="0"/>
                  </a:lnTo>
                  <a:lnTo>
                    <a:pt x="1713" y="0"/>
                  </a:lnTo>
                  <a:lnTo>
                    <a:pt x="1714" y="0"/>
                  </a:lnTo>
                  <a:lnTo>
                    <a:pt x="1714" y="0"/>
                  </a:lnTo>
                  <a:lnTo>
                    <a:pt x="1714" y="0"/>
                  </a:lnTo>
                  <a:lnTo>
                    <a:pt x="1715" y="0"/>
                  </a:lnTo>
                  <a:lnTo>
                    <a:pt x="1715" y="0"/>
                  </a:lnTo>
                  <a:lnTo>
                    <a:pt x="1716" y="0"/>
                  </a:lnTo>
                  <a:lnTo>
                    <a:pt x="1716" y="0"/>
                  </a:lnTo>
                  <a:lnTo>
                    <a:pt x="1717" y="0"/>
                  </a:lnTo>
                  <a:lnTo>
                    <a:pt x="1718" y="0"/>
                  </a:lnTo>
                  <a:lnTo>
                    <a:pt x="1719" y="0"/>
                  </a:lnTo>
                  <a:lnTo>
                    <a:pt x="1719" y="0"/>
                  </a:lnTo>
                  <a:lnTo>
                    <a:pt x="1719" y="0"/>
                  </a:lnTo>
                  <a:lnTo>
                    <a:pt x="1720" y="0"/>
                  </a:lnTo>
                  <a:lnTo>
                    <a:pt x="1721" y="0"/>
                  </a:lnTo>
                  <a:lnTo>
                    <a:pt x="1721" y="0"/>
                  </a:lnTo>
                  <a:lnTo>
                    <a:pt x="1721" y="0"/>
                  </a:lnTo>
                  <a:lnTo>
                    <a:pt x="1721" y="0"/>
                  </a:lnTo>
                  <a:lnTo>
                    <a:pt x="1722" y="0"/>
                  </a:lnTo>
                  <a:lnTo>
                    <a:pt x="1722" y="0"/>
                  </a:lnTo>
                  <a:lnTo>
                    <a:pt x="1722" y="0"/>
                  </a:lnTo>
                  <a:lnTo>
                    <a:pt x="1723" y="0"/>
                  </a:lnTo>
                  <a:lnTo>
                    <a:pt x="1723" y="0"/>
                  </a:lnTo>
                  <a:lnTo>
                    <a:pt x="1723" y="0"/>
                  </a:lnTo>
                  <a:lnTo>
                    <a:pt x="1724" y="0"/>
                  </a:lnTo>
                  <a:lnTo>
                    <a:pt x="1724" y="0"/>
                  </a:lnTo>
                  <a:lnTo>
                    <a:pt x="1724" y="0"/>
                  </a:lnTo>
                  <a:lnTo>
                    <a:pt x="1725" y="0"/>
                  </a:lnTo>
                  <a:lnTo>
                    <a:pt x="1725" y="0"/>
                  </a:lnTo>
                  <a:lnTo>
                    <a:pt x="1726" y="0"/>
                  </a:lnTo>
                  <a:lnTo>
                    <a:pt x="1726" y="0"/>
                  </a:lnTo>
                  <a:lnTo>
                    <a:pt x="1727" y="0"/>
                  </a:lnTo>
                  <a:lnTo>
                    <a:pt x="1728" y="0"/>
                  </a:lnTo>
                  <a:lnTo>
                    <a:pt x="1729" y="0"/>
                  </a:lnTo>
                  <a:lnTo>
                    <a:pt x="1730" y="0"/>
                  </a:lnTo>
                  <a:lnTo>
                    <a:pt x="1731" y="0"/>
                  </a:lnTo>
                  <a:lnTo>
                    <a:pt x="1732" y="0"/>
                  </a:lnTo>
                  <a:lnTo>
                    <a:pt x="1733" y="0"/>
                  </a:lnTo>
                  <a:lnTo>
                    <a:pt x="1733" y="0"/>
                  </a:lnTo>
                  <a:lnTo>
                    <a:pt x="1734" y="0"/>
                  </a:lnTo>
                  <a:lnTo>
                    <a:pt x="1735" y="0"/>
                  </a:lnTo>
                  <a:lnTo>
                    <a:pt x="1736" y="0"/>
                  </a:lnTo>
                  <a:lnTo>
                    <a:pt x="1737" y="0"/>
                  </a:lnTo>
                  <a:lnTo>
                    <a:pt x="1738" y="0"/>
                  </a:lnTo>
                  <a:lnTo>
                    <a:pt x="1738" y="0"/>
                  </a:lnTo>
                  <a:lnTo>
                    <a:pt x="1739" y="0"/>
                  </a:lnTo>
                  <a:lnTo>
                    <a:pt x="1739" y="0"/>
                  </a:lnTo>
                  <a:lnTo>
                    <a:pt x="1739" y="0"/>
                  </a:lnTo>
                  <a:lnTo>
                    <a:pt x="1740" y="0"/>
                  </a:lnTo>
                  <a:lnTo>
                    <a:pt x="1741" y="0"/>
                  </a:lnTo>
                  <a:lnTo>
                    <a:pt x="1742" y="0"/>
                  </a:lnTo>
                  <a:lnTo>
                    <a:pt x="1743" y="0"/>
                  </a:lnTo>
                  <a:lnTo>
                    <a:pt x="1743" y="0"/>
                  </a:lnTo>
                  <a:lnTo>
                    <a:pt x="1744" y="0"/>
                  </a:lnTo>
                  <a:lnTo>
                    <a:pt x="1744" y="0"/>
                  </a:lnTo>
                  <a:lnTo>
                    <a:pt x="1745" y="0"/>
                  </a:lnTo>
                  <a:lnTo>
                    <a:pt x="1746" y="0"/>
                  </a:lnTo>
                  <a:lnTo>
                    <a:pt x="1746" y="0"/>
                  </a:lnTo>
                  <a:lnTo>
                    <a:pt x="1746" y="0"/>
                  </a:lnTo>
                  <a:lnTo>
                    <a:pt x="1746" y="0"/>
                  </a:lnTo>
                  <a:lnTo>
                    <a:pt x="1746" y="0"/>
                  </a:lnTo>
                  <a:lnTo>
                    <a:pt x="1747" y="0"/>
                  </a:lnTo>
                  <a:lnTo>
                    <a:pt x="1747" y="0"/>
                  </a:lnTo>
                  <a:lnTo>
                    <a:pt x="1748" y="0"/>
                  </a:lnTo>
                  <a:lnTo>
                    <a:pt x="1748" y="0"/>
                  </a:lnTo>
                  <a:lnTo>
                    <a:pt x="1748" y="0"/>
                  </a:lnTo>
                  <a:lnTo>
                    <a:pt x="1748" y="0"/>
                  </a:lnTo>
                  <a:lnTo>
                    <a:pt x="1749" y="0"/>
                  </a:lnTo>
                  <a:lnTo>
                    <a:pt x="1749" y="0"/>
                  </a:lnTo>
                  <a:lnTo>
                    <a:pt x="1749" y="0"/>
                  </a:lnTo>
                  <a:lnTo>
                    <a:pt x="1749" y="0"/>
                  </a:lnTo>
                  <a:lnTo>
                    <a:pt x="1749" y="0"/>
                  </a:lnTo>
                  <a:lnTo>
                    <a:pt x="1749" y="0"/>
                  </a:lnTo>
                  <a:lnTo>
                    <a:pt x="1750" y="0"/>
                  </a:lnTo>
                  <a:lnTo>
                    <a:pt x="1750" y="0"/>
                  </a:lnTo>
                  <a:lnTo>
                    <a:pt x="1751" y="0"/>
                  </a:lnTo>
                  <a:lnTo>
                    <a:pt x="1751" y="0"/>
                  </a:lnTo>
                  <a:lnTo>
                    <a:pt x="1751" y="0"/>
                  </a:lnTo>
                  <a:lnTo>
                    <a:pt x="1751" y="0"/>
                  </a:lnTo>
                  <a:lnTo>
                    <a:pt x="1752" y="0"/>
                  </a:lnTo>
                  <a:lnTo>
                    <a:pt x="1752" y="0"/>
                  </a:lnTo>
                  <a:lnTo>
                    <a:pt x="1753" y="0"/>
                  </a:lnTo>
                  <a:lnTo>
                    <a:pt x="1753" y="0"/>
                  </a:lnTo>
                  <a:lnTo>
                    <a:pt x="1754" y="0"/>
                  </a:lnTo>
                  <a:lnTo>
                    <a:pt x="1755" y="0"/>
                  </a:lnTo>
                  <a:lnTo>
                    <a:pt x="1755" y="0"/>
                  </a:lnTo>
                  <a:lnTo>
                    <a:pt x="1756" y="0"/>
                  </a:lnTo>
                  <a:lnTo>
                    <a:pt x="1757" y="0"/>
                  </a:lnTo>
                  <a:lnTo>
                    <a:pt x="1758" y="0"/>
                  </a:lnTo>
                  <a:lnTo>
                    <a:pt x="1758" y="0"/>
                  </a:lnTo>
                  <a:lnTo>
                    <a:pt x="1759" y="0"/>
                  </a:lnTo>
                  <a:lnTo>
                    <a:pt x="1759" y="0"/>
                  </a:lnTo>
                  <a:lnTo>
                    <a:pt x="1759" y="0"/>
                  </a:lnTo>
                  <a:lnTo>
                    <a:pt x="1760" y="0"/>
                  </a:lnTo>
                  <a:lnTo>
                    <a:pt x="1760" y="0"/>
                  </a:lnTo>
                  <a:lnTo>
                    <a:pt x="1760" y="0"/>
                  </a:lnTo>
                  <a:lnTo>
                    <a:pt x="1760" y="0"/>
                  </a:lnTo>
                  <a:lnTo>
                    <a:pt x="1761" y="0"/>
                  </a:lnTo>
                  <a:lnTo>
                    <a:pt x="1761" y="0"/>
                  </a:lnTo>
                  <a:lnTo>
                    <a:pt x="1762" y="0"/>
                  </a:lnTo>
                  <a:lnTo>
                    <a:pt x="1762" y="0"/>
                  </a:lnTo>
                  <a:lnTo>
                    <a:pt x="1762" y="0"/>
                  </a:lnTo>
                  <a:lnTo>
                    <a:pt x="1763" y="0"/>
                  </a:lnTo>
                  <a:lnTo>
                    <a:pt x="1763" y="0"/>
                  </a:lnTo>
                  <a:lnTo>
                    <a:pt x="1764" y="0"/>
                  </a:lnTo>
                  <a:lnTo>
                    <a:pt x="1765" y="0"/>
                  </a:lnTo>
                  <a:lnTo>
                    <a:pt x="1766" y="0"/>
                  </a:lnTo>
                  <a:lnTo>
                    <a:pt x="1766" y="0"/>
                  </a:lnTo>
                  <a:lnTo>
                    <a:pt x="1767" y="0"/>
                  </a:lnTo>
                  <a:lnTo>
                    <a:pt x="1768" y="0"/>
                  </a:lnTo>
                  <a:lnTo>
                    <a:pt x="1769" y="0"/>
                  </a:lnTo>
                  <a:lnTo>
                    <a:pt x="1770" y="0"/>
                  </a:lnTo>
                  <a:lnTo>
                    <a:pt x="1771" y="0"/>
                  </a:lnTo>
                  <a:lnTo>
                    <a:pt x="1772" y="0"/>
                  </a:lnTo>
                  <a:lnTo>
                    <a:pt x="1772" y="0"/>
                  </a:lnTo>
                  <a:lnTo>
                    <a:pt x="1772" y="0"/>
                  </a:lnTo>
                  <a:lnTo>
                    <a:pt x="1773" y="0"/>
                  </a:lnTo>
                  <a:lnTo>
                    <a:pt x="1773" y="0"/>
                  </a:lnTo>
                  <a:lnTo>
                    <a:pt x="1773" y="0"/>
                  </a:lnTo>
                  <a:lnTo>
                    <a:pt x="1774" y="0"/>
                  </a:lnTo>
                  <a:lnTo>
                    <a:pt x="1774" y="0"/>
                  </a:lnTo>
                  <a:lnTo>
                    <a:pt x="1775" y="0"/>
                  </a:lnTo>
                  <a:lnTo>
                    <a:pt x="1775" y="0"/>
                  </a:lnTo>
                  <a:lnTo>
                    <a:pt x="1775" y="0"/>
                  </a:lnTo>
                  <a:lnTo>
                    <a:pt x="1776" y="0"/>
                  </a:lnTo>
                  <a:lnTo>
                    <a:pt x="1776" y="0"/>
                  </a:lnTo>
                  <a:lnTo>
                    <a:pt x="1776" y="0"/>
                  </a:lnTo>
                  <a:lnTo>
                    <a:pt x="1777" y="0"/>
                  </a:lnTo>
                  <a:lnTo>
                    <a:pt x="1777" y="0"/>
                  </a:lnTo>
                  <a:lnTo>
                    <a:pt x="1777" y="0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779" y="0"/>
                  </a:lnTo>
                  <a:lnTo>
                    <a:pt x="1780" y="0"/>
                  </a:lnTo>
                  <a:lnTo>
                    <a:pt x="1781" y="0"/>
                  </a:lnTo>
                  <a:lnTo>
                    <a:pt x="1782" y="0"/>
                  </a:lnTo>
                  <a:lnTo>
                    <a:pt x="1783" y="0"/>
                  </a:lnTo>
                  <a:lnTo>
                    <a:pt x="1783" y="0"/>
                  </a:lnTo>
                  <a:lnTo>
                    <a:pt x="1783" y="0"/>
                  </a:lnTo>
                  <a:lnTo>
                    <a:pt x="1784" y="0"/>
                  </a:lnTo>
                  <a:lnTo>
                    <a:pt x="1785" y="0"/>
                  </a:lnTo>
                  <a:lnTo>
                    <a:pt x="1785" y="0"/>
                  </a:lnTo>
                  <a:lnTo>
                    <a:pt x="1785" y="0"/>
                  </a:lnTo>
                  <a:lnTo>
                    <a:pt x="1786" y="0"/>
                  </a:lnTo>
                  <a:lnTo>
                    <a:pt x="1787" y="0"/>
                  </a:lnTo>
                  <a:lnTo>
                    <a:pt x="1788" y="0"/>
                  </a:lnTo>
                  <a:lnTo>
                    <a:pt x="1789" y="0"/>
                  </a:lnTo>
                  <a:lnTo>
                    <a:pt x="1790" y="0"/>
                  </a:lnTo>
                  <a:lnTo>
                    <a:pt x="1791" y="0"/>
                  </a:lnTo>
                  <a:lnTo>
                    <a:pt x="1792" y="0"/>
                  </a:lnTo>
                  <a:lnTo>
                    <a:pt x="1792" y="0"/>
                  </a:lnTo>
                  <a:lnTo>
                    <a:pt x="1793" y="0"/>
                  </a:lnTo>
                  <a:lnTo>
                    <a:pt x="1793" y="0"/>
                  </a:lnTo>
                  <a:lnTo>
                    <a:pt x="1794" y="0"/>
                  </a:lnTo>
                  <a:lnTo>
                    <a:pt x="1795" y="0"/>
                  </a:lnTo>
                  <a:lnTo>
                    <a:pt x="1796" y="0"/>
                  </a:lnTo>
                  <a:lnTo>
                    <a:pt x="1797" y="0"/>
                  </a:lnTo>
                  <a:lnTo>
                    <a:pt x="1798" y="0"/>
                  </a:lnTo>
                  <a:lnTo>
                    <a:pt x="1798" y="0"/>
                  </a:lnTo>
                  <a:lnTo>
                    <a:pt x="1799" y="0"/>
                  </a:lnTo>
                  <a:lnTo>
                    <a:pt x="1800" y="0"/>
                  </a:lnTo>
                  <a:lnTo>
                    <a:pt x="1801" y="0"/>
                  </a:lnTo>
                  <a:lnTo>
                    <a:pt x="1802" y="0"/>
                  </a:lnTo>
                  <a:lnTo>
                    <a:pt x="1802" y="0"/>
                  </a:lnTo>
                  <a:lnTo>
                    <a:pt x="1803" y="0"/>
                  </a:lnTo>
                  <a:lnTo>
                    <a:pt x="1804" y="0"/>
                  </a:lnTo>
                  <a:lnTo>
                    <a:pt x="1805" y="0"/>
                  </a:lnTo>
                  <a:lnTo>
                    <a:pt x="1805" y="0"/>
                  </a:lnTo>
                  <a:lnTo>
                    <a:pt x="1806" y="0"/>
                  </a:lnTo>
                  <a:lnTo>
                    <a:pt x="1807" y="0"/>
                  </a:lnTo>
                  <a:lnTo>
                    <a:pt x="1808" y="0"/>
                  </a:lnTo>
                  <a:lnTo>
                    <a:pt x="1809" y="0"/>
                  </a:lnTo>
                  <a:lnTo>
                    <a:pt x="1810" y="0"/>
                  </a:lnTo>
                  <a:lnTo>
                    <a:pt x="1811" y="0"/>
                  </a:lnTo>
                  <a:lnTo>
                    <a:pt x="1811" y="0"/>
                  </a:lnTo>
                  <a:lnTo>
                    <a:pt x="1811" y="0"/>
                  </a:lnTo>
                  <a:lnTo>
                    <a:pt x="1812" y="0"/>
                  </a:lnTo>
                  <a:lnTo>
                    <a:pt x="1813" y="0"/>
                  </a:lnTo>
                  <a:lnTo>
                    <a:pt x="1814" y="0"/>
                  </a:lnTo>
                  <a:lnTo>
                    <a:pt x="1815" y="0"/>
                  </a:lnTo>
                  <a:lnTo>
                    <a:pt x="1816" y="0"/>
                  </a:lnTo>
                  <a:lnTo>
                    <a:pt x="1817" y="0"/>
                  </a:lnTo>
                  <a:lnTo>
                    <a:pt x="1817" y="0"/>
                  </a:lnTo>
                  <a:lnTo>
                    <a:pt x="1818" y="0"/>
                  </a:lnTo>
                  <a:lnTo>
                    <a:pt x="1819" y="0"/>
                  </a:lnTo>
                  <a:lnTo>
                    <a:pt x="1819" y="0"/>
                  </a:lnTo>
                  <a:lnTo>
                    <a:pt x="1820" y="0"/>
                  </a:lnTo>
                  <a:lnTo>
                    <a:pt x="1821" y="0"/>
                  </a:lnTo>
                  <a:lnTo>
                    <a:pt x="1822" y="0"/>
                  </a:lnTo>
                  <a:lnTo>
                    <a:pt x="1823" y="0"/>
                  </a:lnTo>
                  <a:lnTo>
                    <a:pt x="1824" y="0"/>
                  </a:lnTo>
                  <a:lnTo>
                    <a:pt x="1824" y="0"/>
                  </a:lnTo>
                  <a:lnTo>
                    <a:pt x="1825" y="0"/>
                  </a:lnTo>
                  <a:lnTo>
                    <a:pt x="1826" y="0"/>
                  </a:lnTo>
                  <a:lnTo>
                    <a:pt x="1827" y="0"/>
                  </a:lnTo>
                  <a:lnTo>
                    <a:pt x="1828" y="0"/>
                  </a:lnTo>
                  <a:lnTo>
                    <a:pt x="1828" y="0"/>
                  </a:lnTo>
                  <a:lnTo>
                    <a:pt x="1829" y="0"/>
                  </a:lnTo>
                  <a:lnTo>
                    <a:pt x="1829" y="0"/>
                  </a:lnTo>
                  <a:lnTo>
                    <a:pt x="1830" y="0"/>
                  </a:lnTo>
                  <a:lnTo>
                    <a:pt x="1830" y="0"/>
                  </a:lnTo>
                  <a:lnTo>
                    <a:pt x="1831" y="0"/>
                  </a:lnTo>
                  <a:lnTo>
                    <a:pt x="1832" y="0"/>
                  </a:lnTo>
                  <a:lnTo>
                    <a:pt x="1832" y="0"/>
                  </a:lnTo>
                  <a:lnTo>
                    <a:pt x="1832" y="0"/>
                  </a:lnTo>
                  <a:lnTo>
                    <a:pt x="1833" y="0"/>
                  </a:lnTo>
                  <a:lnTo>
                    <a:pt x="1834" y="0"/>
                  </a:lnTo>
                  <a:lnTo>
                    <a:pt x="1835" y="0"/>
                  </a:lnTo>
                  <a:lnTo>
                    <a:pt x="1836" y="0"/>
                  </a:lnTo>
                  <a:lnTo>
                    <a:pt x="1837" y="0"/>
                  </a:lnTo>
                  <a:lnTo>
                    <a:pt x="1837" y="0"/>
                  </a:lnTo>
                  <a:lnTo>
                    <a:pt x="1838" y="0"/>
                  </a:lnTo>
                  <a:lnTo>
                    <a:pt x="1839" y="0"/>
                  </a:lnTo>
                  <a:lnTo>
                    <a:pt x="1840" y="0"/>
                  </a:lnTo>
                  <a:lnTo>
                    <a:pt x="1841" y="0"/>
                  </a:lnTo>
                  <a:lnTo>
                    <a:pt x="1841" y="0"/>
                  </a:lnTo>
                  <a:lnTo>
                    <a:pt x="1842" y="0"/>
                  </a:lnTo>
                  <a:lnTo>
                    <a:pt x="1842" y="0"/>
                  </a:lnTo>
                  <a:lnTo>
                    <a:pt x="1843" y="0"/>
                  </a:lnTo>
                  <a:lnTo>
                    <a:pt x="1843" y="0"/>
                  </a:lnTo>
                  <a:lnTo>
                    <a:pt x="1844" y="0"/>
                  </a:lnTo>
                  <a:lnTo>
                    <a:pt x="1845" y="0"/>
                  </a:lnTo>
                  <a:lnTo>
                    <a:pt x="1846" y="0"/>
                  </a:lnTo>
                  <a:lnTo>
                    <a:pt x="1847" y="0"/>
                  </a:lnTo>
                  <a:lnTo>
                    <a:pt x="1847" y="0"/>
                  </a:lnTo>
                  <a:lnTo>
                    <a:pt x="1848" y="0"/>
                  </a:lnTo>
                  <a:lnTo>
                    <a:pt x="1849" y="0"/>
                  </a:lnTo>
                  <a:lnTo>
                    <a:pt x="1850" y="0"/>
                  </a:lnTo>
                  <a:lnTo>
                    <a:pt x="1851" y="0"/>
                  </a:lnTo>
                  <a:lnTo>
                    <a:pt x="1852" y="0"/>
                  </a:lnTo>
                  <a:lnTo>
                    <a:pt x="1853" y="0"/>
                  </a:lnTo>
                  <a:lnTo>
                    <a:pt x="1853" y="0"/>
                  </a:lnTo>
                  <a:lnTo>
                    <a:pt x="1854" y="0"/>
                  </a:lnTo>
                  <a:lnTo>
                    <a:pt x="1855" y="0"/>
                  </a:lnTo>
                  <a:lnTo>
                    <a:pt x="1856" y="0"/>
                  </a:lnTo>
                  <a:lnTo>
                    <a:pt x="1857" y="0"/>
                  </a:lnTo>
                  <a:lnTo>
                    <a:pt x="1858" y="0"/>
                  </a:lnTo>
                  <a:lnTo>
                    <a:pt x="1859" y="0"/>
                  </a:lnTo>
                  <a:lnTo>
                    <a:pt x="1859" y="0"/>
                  </a:lnTo>
                  <a:lnTo>
                    <a:pt x="1860" y="0"/>
                  </a:lnTo>
                  <a:lnTo>
                    <a:pt x="1861" y="0"/>
                  </a:lnTo>
                  <a:lnTo>
                    <a:pt x="1862" y="0"/>
                  </a:lnTo>
                  <a:lnTo>
                    <a:pt x="1863" y="0"/>
                  </a:lnTo>
                  <a:lnTo>
                    <a:pt x="1864" y="0"/>
                  </a:lnTo>
                  <a:lnTo>
                    <a:pt x="1865" y="0"/>
                  </a:lnTo>
                  <a:lnTo>
                    <a:pt x="1865" y="0"/>
                  </a:lnTo>
                  <a:lnTo>
                    <a:pt x="1866" y="0"/>
                  </a:lnTo>
                  <a:lnTo>
                    <a:pt x="1867" y="0"/>
                  </a:lnTo>
                  <a:lnTo>
                    <a:pt x="1868" y="0"/>
                  </a:lnTo>
                  <a:lnTo>
                    <a:pt x="1868" y="0"/>
                  </a:lnTo>
                  <a:lnTo>
                    <a:pt x="1869" y="0"/>
                  </a:lnTo>
                  <a:lnTo>
                    <a:pt x="1869" y="0"/>
                  </a:lnTo>
                  <a:lnTo>
                    <a:pt x="1870" y="0"/>
                  </a:lnTo>
                  <a:lnTo>
                    <a:pt x="1870" y="0"/>
                  </a:lnTo>
                  <a:lnTo>
                    <a:pt x="1871" y="0"/>
                  </a:lnTo>
                  <a:lnTo>
                    <a:pt x="1872" y="0"/>
                  </a:lnTo>
                  <a:lnTo>
                    <a:pt x="1873" y="0"/>
                  </a:lnTo>
                  <a:lnTo>
                    <a:pt x="1873" y="0"/>
                  </a:lnTo>
                  <a:lnTo>
                    <a:pt x="1874" y="0"/>
                  </a:lnTo>
                  <a:lnTo>
                    <a:pt x="1875" y="0"/>
                  </a:lnTo>
                  <a:lnTo>
                    <a:pt x="1876" y="0"/>
                  </a:lnTo>
                  <a:lnTo>
                    <a:pt x="1877" y="0"/>
                  </a:lnTo>
                  <a:lnTo>
                    <a:pt x="1878" y="0"/>
                  </a:lnTo>
                  <a:lnTo>
                    <a:pt x="1879" y="0"/>
                  </a:lnTo>
                  <a:lnTo>
                    <a:pt x="1879" y="0"/>
                  </a:lnTo>
                  <a:lnTo>
                    <a:pt x="1880" y="0"/>
                  </a:lnTo>
                  <a:lnTo>
                    <a:pt x="1881" y="0"/>
                  </a:lnTo>
                  <a:lnTo>
                    <a:pt x="1882" y="0"/>
                  </a:lnTo>
                  <a:lnTo>
                    <a:pt x="1882" y="0"/>
                  </a:lnTo>
                  <a:lnTo>
                    <a:pt x="1883" y="0"/>
                  </a:lnTo>
                  <a:lnTo>
                    <a:pt x="1883" y="0"/>
                  </a:lnTo>
                  <a:lnTo>
                    <a:pt x="1884" y="0"/>
                  </a:lnTo>
                  <a:lnTo>
                    <a:pt x="1885" y="0"/>
                  </a:lnTo>
                  <a:lnTo>
                    <a:pt x="1886" y="0"/>
                  </a:lnTo>
                  <a:lnTo>
                    <a:pt x="1886" y="0"/>
                  </a:lnTo>
                  <a:lnTo>
                    <a:pt x="1886" y="0"/>
                  </a:lnTo>
                  <a:lnTo>
                    <a:pt x="1886" y="0"/>
                  </a:lnTo>
                  <a:lnTo>
                    <a:pt x="1887" y="0"/>
                  </a:lnTo>
                  <a:lnTo>
                    <a:pt x="1887" y="0"/>
                  </a:lnTo>
                  <a:lnTo>
                    <a:pt x="1887" y="0"/>
                  </a:lnTo>
                  <a:lnTo>
                    <a:pt x="1887" y="0"/>
                  </a:lnTo>
                  <a:lnTo>
                    <a:pt x="1888" y="0"/>
                  </a:lnTo>
                  <a:lnTo>
                    <a:pt x="1888" y="0"/>
                  </a:lnTo>
                  <a:lnTo>
                    <a:pt x="1888" y="0"/>
                  </a:lnTo>
                  <a:lnTo>
                    <a:pt x="1888" y="0"/>
                  </a:lnTo>
                  <a:lnTo>
                    <a:pt x="1889" y="0"/>
                  </a:lnTo>
                  <a:lnTo>
                    <a:pt x="1889" y="0"/>
                  </a:lnTo>
                  <a:lnTo>
                    <a:pt x="1889" y="0"/>
                  </a:lnTo>
                  <a:lnTo>
                    <a:pt x="1890" y="0"/>
                  </a:lnTo>
                  <a:lnTo>
                    <a:pt x="1891" y="0"/>
                  </a:lnTo>
                  <a:lnTo>
                    <a:pt x="1891" y="0"/>
                  </a:lnTo>
                  <a:lnTo>
                    <a:pt x="1891" y="0"/>
                  </a:lnTo>
                  <a:lnTo>
                    <a:pt x="1892" y="0"/>
                  </a:lnTo>
                  <a:lnTo>
                    <a:pt x="1893" y="0"/>
                  </a:lnTo>
                  <a:lnTo>
                    <a:pt x="1894" y="0"/>
                  </a:lnTo>
                  <a:lnTo>
                    <a:pt x="1895" y="0"/>
                  </a:lnTo>
                  <a:lnTo>
                    <a:pt x="1896" y="0"/>
                  </a:lnTo>
                  <a:lnTo>
                    <a:pt x="1897" y="0"/>
                  </a:lnTo>
                  <a:lnTo>
                    <a:pt x="1898" y="0"/>
                  </a:lnTo>
                  <a:lnTo>
                    <a:pt x="1898" y="0"/>
                  </a:lnTo>
                  <a:lnTo>
                    <a:pt x="1899" y="0"/>
                  </a:lnTo>
                  <a:lnTo>
                    <a:pt x="1900" y="0"/>
                  </a:lnTo>
                  <a:lnTo>
                    <a:pt x="1900" y="0"/>
                  </a:lnTo>
                  <a:lnTo>
                    <a:pt x="1901" y="0"/>
                  </a:lnTo>
                  <a:lnTo>
                    <a:pt x="1902" y="0"/>
                  </a:lnTo>
                  <a:lnTo>
                    <a:pt x="1903" y="0"/>
                  </a:lnTo>
                  <a:lnTo>
                    <a:pt x="1904" y="0"/>
                  </a:lnTo>
                  <a:lnTo>
                    <a:pt x="1905" y="0"/>
                  </a:lnTo>
                  <a:lnTo>
                    <a:pt x="1906" y="0"/>
                  </a:lnTo>
                  <a:lnTo>
                    <a:pt x="1906" y="0"/>
                  </a:lnTo>
                  <a:lnTo>
                    <a:pt x="1907" y="0"/>
                  </a:lnTo>
                  <a:lnTo>
                    <a:pt x="1908" y="0"/>
                  </a:lnTo>
                  <a:lnTo>
                    <a:pt x="1909" y="0"/>
                  </a:lnTo>
                  <a:lnTo>
                    <a:pt x="1910" y="0"/>
                  </a:lnTo>
                  <a:lnTo>
                    <a:pt x="1910" y="0"/>
                  </a:lnTo>
                  <a:lnTo>
                    <a:pt x="1911" y="0"/>
                  </a:lnTo>
                  <a:lnTo>
                    <a:pt x="1911" y="0"/>
                  </a:lnTo>
                  <a:lnTo>
                    <a:pt x="1911" y="0"/>
                  </a:lnTo>
                  <a:lnTo>
                    <a:pt x="1912" y="0"/>
                  </a:lnTo>
                  <a:lnTo>
                    <a:pt x="1913" y="0"/>
                  </a:lnTo>
                  <a:lnTo>
                    <a:pt x="1914" y="0"/>
                  </a:lnTo>
                  <a:lnTo>
                    <a:pt x="1915" y="0"/>
                  </a:lnTo>
                  <a:lnTo>
                    <a:pt x="1915" y="0"/>
                  </a:lnTo>
                  <a:lnTo>
                    <a:pt x="1916" y="0"/>
                  </a:lnTo>
                  <a:lnTo>
                    <a:pt x="1917" y="0"/>
                  </a:lnTo>
                  <a:lnTo>
                    <a:pt x="1918" y="0"/>
                  </a:lnTo>
                  <a:lnTo>
                    <a:pt x="1919" y="0"/>
                  </a:lnTo>
                  <a:lnTo>
                    <a:pt x="1919" y="0"/>
                  </a:lnTo>
                  <a:lnTo>
                    <a:pt x="1919" y="0"/>
                  </a:lnTo>
                  <a:lnTo>
                    <a:pt x="1920" y="0"/>
                  </a:lnTo>
                  <a:lnTo>
                    <a:pt x="1921" y="0"/>
                  </a:lnTo>
                  <a:lnTo>
                    <a:pt x="1922" y="0"/>
                  </a:lnTo>
                  <a:lnTo>
                    <a:pt x="1923" y="0"/>
                  </a:lnTo>
                  <a:lnTo>
                    <a:pt x="1924" y="0"/>
                  </a:lnTo>
                  <a:lnTo>
                    <a:pt x="1924" y="0"/>
                  </a:lnTo>
                  <a:lnTo>
                    <a:pt x="1925" y="0"/>
                  </a:lnTo>
                  <a:lnTo>
                    <a:pt x="1926" y="0"/>
                  </a:lnTo>
                  <a:lnTo>
                    <a:pt x="1927" y="0"/>
                  </a:lnTo>
                  <a:lnTo>
                    <a:pt x="1928" y="0"/>
                  </a:lnTo>
                  <a:lnTo>
                    <a:pt x="1929" y="0"/>
                  </a:lnTo>
                  <a:lnTo>
                    <a:pt x="1929" y="0"/>
                  </a:lnTo>
                  <a:lnTo>
                    <a:pt x="1930" y="0"/>
                  </a:lnTo>
                  <a:lnTo>
                    <a:pt x="1930" y="0"/>
                  </a:lnTo>
                  <a:lnTo>
                    <a:pt x="1931" y="0"/>
                  </a:lnTo>
                  <a:lnTo>
                    <a:pt x="1932" y="0"/>
                  </a:lnTo>
                  <a:lnTo>
                    <a:pt x="1933" y="0"/>
                  </a:lnTo>
                  <a:lnTo>
                    <a:pt x="1933" y="0"/>
                  </a:lnTo>
                  <a:lnTo>
                    <a:pt x="1933" y="0"/>
                  </a:lnTo>
                  <a:lnTo>
                    <a:pt x="1934" y="0"/>
                  </a:lnTo>
                  <a:lnTo>
                    <a:pt x="1935" y="0"/>
                  </a:lnTo>
                  <a:lnTo>
                    <a:pt x="1936" y="0"/>
                  </a:lnTo>
                  <a:lnTo>
                    <a:pt x="1937" y="0"/>
                  </a:lnTo>
                  <a:lnTo>
                    <a:pt x="1938" y="0"/>
                  </a:lnTo>
                  <a:lnTo>
                    <a:pt x="1939" y="0"/>
                  </a:lnTo>
                  <a:lnTo>
                    <a:pt x="1939" y="0"/>
                  </a:lnTo>
                  <a:lnTo>
                    <a:pt x="1940" y="0"/>
                  </a:lnTo>
                  <a:lnTo>
                    <a:pt x="1941" y="0"/>
                  </a:lnTo>
                  <a:lnTo>
                    <a:pt x="1942" y="0"/>
                  </a:lnTo>
                  <a:lnTo>
                    <a:pt x="1943" y="0"/>
                  </a:lnTo>
                  <a:lnTo>
                    <a:pt x="1944" y="0"/>
                  </a:lnTo>
                  <a:lnTo>
                    <a:pt x="1945" y="0"/>
                  </a:lnTo>
                  <a:lnTo>
                    <a:pt x="1945" y="0"/>
                  </a:lnTo>
                  <a:lnTo>
                    <a:pt x="1946" y="0"/>
                  </a:lnTo>
                  <a:lnTo>
                    <a:pt x="1947" y="0"/>
                  </a:lnTo>
                  <a:lnTo>
                    <a:pt x="1948" y="0"/>
                  </a:lnTo>
                  <a:lnTo>
                    <a:pt x="1949" y="0"/>
                  </a:lnTo>
                  <a:lnTo>
                    <a:pt x="1950" y="0"/>
                  </a:lnTo>
                  <a:lnTo>
                    <a:pt x="1951" y="0"/>
                  </a:lnTo>
                  <a:lnTo>
                    <a:pt x="1951" y="0"/>
                  </a:lnTo>
                  <a:lnTo>
                    <a:pt x="1952" y="0"/>
                  </a:lnTo>
                  <a:lnTo>
                    <a:pt x="1953" y="0"/>
                  </a:lnTo>
                  <a:lnTo>
                    <a:pt x="1954" y="0"/>
                  </a:lnTo>
                  <a:lnTo>
                    <a:pt x="1955" y="0"/>
                  </a:lnTo>
                  <a:lnTo>
                    <a:pt x="1956" y="0"/>
                  </a:lnTo>
                  <a:lnTo>
                    <a:pt x="1957" y="0"/>
                  </a:lnTo>
                  <a:lnTo>
                    <a:pt x="1957" y="0"/>
                  </a:lnTo>
                  <a:lnTo>
                    <a:pt x="1957" y="0"/>
                  </a:lnTo>
                  <a:lnTo>
                    <a:pt x="1958" y="0"/>
                  </a:lnTo>
                  <a:lnTo>
                    <a:pt x="1959" y="0"/>
                  </a:lnTo>
                  <a:lnTo>
                    <a:pt x="1960" y="0"/>
                  </a:lnTo>
                  <a:lnTo>
                    <a:pt x="1960" y="0"/>
                  </a:lnTo>
                  <a:lnTo>
                    <a:pt x="1960" y="0"/>
                  </a:lnTo>
                  <a:lnTo>
                    <a:pt x="1961" y="0"/>
                  </a:lnTo>
                  <a:lnTo>
                    <a:pt x="1962" y="0"/>
                  </a:lnTo>
                  <a:lnTo>
                    <a:pt x="1963" y="0"/>
                  </a:lnTo>
                  <a:lnTo>
                    <a:pt x="1963" y="0"/>
                  </a:lnTo>
                  <a:lnTo>
                    <a:pt x="1964" y="0"/>
                  </a:lnTo>
                  <a:lnTo>
                    <a:pt x="1964" y="0"/>
                  </a:lnTo>
                  <a:lnTo>
                    <a:pt x="1965" y="0"/>
                  </a:lnTo>
                  <a:lnTo>
                    <a:pt x="1966" y="0"/>
                  </a:lnTo>
                  <a:lnTo>
                    <a:pt x="1967" y="0"/>
                  </a:lnTo>
                  <a:lnTo>
                    <a:pt x="1967" y="0"/>
                  </a:lnTo>
                  <a:lnTo>
                    <a:pt x="1968" y="0"/>
                  </a:lnTo>
                  <a:lnTo>
                    <a:pt x="1969" y="0"/>
                  </a:lnTo>
                  <a:lnTo>
                    <a:pt x="1969" y="0"/>
                  </a:lnTo>
                  <a:lnTo>
                    <a:pt x="1970" y="0"/>
                  </a:lnTo>
                  <a:lnTo>
                    <a:pt x="1970" y="0"/>
                  </a:lnTo>
                  <a:lnTo>
                    <a:pt x="1970" y="0"/>
                  </a:lnTo>
                  <a:lnTo>
                    <a:pt x="1971" y="0"/>
                  </a:lnTo>
                  <a:lnTo>
                    <a:pt x="1972" y="0"/>
                  </a:lnTo>
                  <a:lnTo>
                    <a:pt x="1973" y="0"/>
                  </a:lnTo>
                  <a:lnTo>
                    <a:pt x="1973" y="0"/>
                  </a:lnTo>
                  <a:lnTo>
                    <a:pt x="1973" y="0"/>
                  </a:lnTo>
                  <a:lnTo>
                    <a:pt x="1974" y="0"/>
                  </a:lnTo>
                  <a:lnTo>
                    <a:pt x="1975" y="0"/>
                  </a:lnTo>
                  <a:lnTo>
                    <a:pt x="1976" y="0"/>
                  </a:lnTo>
                  <a:lnTo>
                    <a:pt x="1977" y="0"/>
                  </a:lnTo>
                  <a:lnTo>
                    <a:pt x="1978" y="0"/>
                  </a:lnTo>
                  <a:lnTo>
                    <a:pt x="1979" y="0"/>
                  </a:lnTo>
                  <a:lnTo>
                    <a:pt x="1980" y="0"/>
                  </a:lnTo>
                  <a:lnTo>
                    <a:pt x="1980" y="0"/>
                  </a:lnTo>
                  <a:lnTo>
                    <a:pt x="1981" y="0"/>
                  </a:lnTo>
                  <a:lnTo>
                    <a:pt x="1981" y="0"/>
                  </a:lnTo>
                  <a:lnTo>
                    <a:pt x="1982" y="0"/>
                  </a:lnTo>
                  <a:lnTo>
                    <a:pt x="1983" y="0"/>
                  </a:lnTo>
                  <a:lnTo>
                    <a:pt x="1984" y="0"/>
                  </a:lnTo>
                  <a:lnTo>
                    <a:pt x="1985" y="0"/>
                  </a:lnTo>
                  <a:lnTo>
                    <a:pt x="1986" y="0"/>
                  </a:lnTo>
                  <a:lnTo>
                    <a:pt x="1986" y="0"/>
                  </a:lnTo>
                  <a:lnTo>
                    <a:pt x="1987" y="0"/>
                  </a:lnTo>
                  <a:lnTo>
                    <a:pt x="1988" y="0"/>
                  </a:lnTo>
                  <a:lnTo>
                    <a:pt x="1989" y="0"/>
                  </a:lnTo>
                  <a:lnTo>
                    <a:pt x="1990" y="0"/>
                  </a:lnTo>
                  <a:lnTo>
                    <a:pt x="1990" y="0"/>
                  </a:lnTo>
                  <a:lnTo>
                    <a:pt x="1991" y="0"/>
                  </a:lnTo>
                  <a:lnTo>
                    <a:pt x="1992" y="0"/>
                  </a:lnTo>
                  <a:lnTo>
                    <a:pt x="1992" y="0"/>
                  </a:lnTo>
                  <a:lnTo>
                    <a:pt x="1993" y="0"/>
                  </a:lnTo>
                  <a:lnTo>
                    <a:pt x="1994" y="0"/>
                  </a:lnTo>
                  <a:lnTo>
                    <a:pt x="1995" y="0"/>
                  </a:lnTo>
                  <a:lnTo>
                    <a:pt x="1996" y="0"/>
                  </a:lnTo>
                  <a:lnTo>
                    <a:pt x="1997" y="0"/>
                  </a:lnTo>
                  <a:lnTo>
                    <a:pt x="1998" y="0"/>
                  </a:lnTo>
                  <a:lnTo>
                    <a:pt x="1999" y="0"/>
                  </a:lnTo>
                  <a:lnTo>
                    <a:pt x="1999" y="0"/>
                  </a:lnTo>
                  <a:lnTo>
                    <a:pt x="1999" y="0"/>
                  </a:lnTo>
                  <a:lnTo>
                    <a:pt x="2000" y="0"/>
                  </a:lnTo>
                  <a:lnTo>
                    <a:pt x="2001" y="0"/>
                  </a:lnTo>
                  <a:lnTo>
                    <a:pt x="2002" y="0"/>
                  </a:lnTo>
                  <a:lnTo>
                    <a:pt x="2003" y="0"/>
                  </a:lnTo>
                  <a:lnTo>
                    <a:pt x="2004" y="0"/>
                  </a:lnTo>
                  <a:lnTo>
                    <a:pt x="2005" y="0"/>
                  </a:lnTo>
                  <a:lnTo>
                    <a:pt x="2005" y="0"/>
                  </a:lnTo>
                  <a:lnTo>
                    <a:pt x="2006" y="0"/>
                  </a:lnTo>
                  <a:lnTo>
                    <a:pt x="2007" y="0"/>
                  </a:lnTo>
                  <a:lnTo>
                    <a:pt x="2007" y="0"/>
                  </a:lnTo>
                  <a:lnTo>
                    <a:pt x="2008" y="0"/>
                  </a:lnTo>
                  <a:lnTo>
                    <a:pt x="2009" y="0"/>
                  </a:lnTo>
                  <a:lnTo>
                    <a:pt x="2010" y="0"/>
                  </a:lnTo>
                  <a:lnTo>
                    <a:pt x="2011" y="0"/>
                  </a:lnTo>
                  <a:lnTo>
                    <a:pt x="2012" y="0"/>
                  </a:lnTo>
                  <a:lnTo>
                    <a:pt x="2012" y="0"/>
                  </a:lnTo>
                  <a:lnTo>
                    <a:pt x="2013" y="0"/>
                  </a:lnTo>
                  <a:lnTo>
                    <a:pt x="2014" y="0"/>
                  </a:lnTo>
                  <a:lnTo>
                    <a:pt x="2015" y="0"/>
                  </a:lnTo>
                  <a:lnTo>
                    <a:pt x="2016" y="0"/>
                  </a:lnTo>
                  <a:lnTo>
                    <a:pt x="2016" y="0"/>
                  </a:lnTo>
                  <a:lnTo>
                    <a:pt x="2016" y="0"/>
                  </a:lnTo>
                  <a:lnTo>
                    <a:pt x="2017" y="0"/>
                  </a:lnTo>
                  <a:lnTo>
                    <a:pt x="2017" y="0"/>
                  </a:lnTo>
                  <a:lnTo>
                    <a:pt x="2018" y="0"/>
                  </a:lnTo>
                  <a:lnTo>
                    <a:pt x="2019" y="0"/>
                  </a:lnTo>
                  <a:lnTo>
                    <a:pt x="2020" y="0"/>
                  </a:lnTo>
                  <a:lnTo>
                    <a:pt x="2020" y="0"/>
                  </a:lnTo>
                  <a:lnTo>
                    <a:pt x="2021" y="0"/>
                  </a:lnTo>
                  <a:lnTo>
                    <a:pt x="2022" y="0"/>
                  </a:lnTo>
                  <a:lnTo>
                    <a:pt x="2022" y="0"/>
                  </a:lnTo>
                  <a:lnTo>
                    <a:pt x="2023" y="0"/>
                  </a:lnTo>
                  <a:lnTo>
                    <a:pt x="2023" y="0"/>
                  </a:lnTo>
                  <a:lnTo>
                    <a:pt x="2024" y="0"/>
                  </a:lnTo>
                  <a:lnTo>
                    <a:pt x="2024" y="0"/>
                  </a:lnTo>
                  <a:lnTo>
                    <a:pt x="2024" y="0"/>
                  </a:lnTo>
                  <a:lnTo>
                    <a:pt x="2024" y="0"/>
                  </a:lnTo>
                  <a:lnTo>
                    <a:pt x="2025" y="0"/>
                  </a:lnTo>
                  <a:lnTo>
                    <a:pt x="2025" y="0"/>
                  </a:lnTo>
                  <a:lnTo>
                    <a:pt x="2025" y="0"/>
                  </a:lnTo>
                  <a:lnTo>
                    <a:pt x="2026" y="0"/>
                  </a:lnTo>
                  <a:lnTo>
                    <a:pt x="2026" y="0"/>
                  </a:lnTo>
                  <a:lnTo>
                    <a:pt x="2026" y="0"/>
                  </a:lnTo>
                  <a:lnTo>
                    <a:pt x="2027" y="0"/>
                  </a:lnTo>
                  <a:lnTo>
                    <a:pt x="2027" y="0"/>
                  </a:lnTo>
                  <a:lnTo>
                    <a:pt x="2027" y="0"/>
                  </a:lnTo>
                  <a:lnTo>
                    <a:pt x="2028" y="0"/>
                  </a:lnTo>
                  <a:lnTo>
                    <a:pt x="2028" y="0"/>
                  </a:lnTo>
                  <a:lnTo>
                    <a:pt x="2029" y="0"/>
                  </a:lnTo>
                  <a:lnTo>
                    <a:pt x="2030" y="0"/>
                  </a:lnTo>
                  <a:lnTo>
                    <a:pt x="2031" y="0"/>
                  </a:lnTo>
                  <a:lnTo>
                    <a:pt x="2031" y="0"/>
                  </a:lnTo>
                  <a:lnTo>
                    <a:pt x="2032" y="0"/>
                  </a:lnTo>
                  <a:lnTo>
                    <a:pt x="2033" y="0"/>
                  </a:lnTo>
                  <a:lnTo>
                    <a:pt x="2034" y="0"/>
                  </a:lnTo>
                  <a:lnTo>
                    <a:pt x="2035" y="0"/>
                  </a:lnTo>
                  <a:lnTo>
                    <a:pt x="2036" y="0"/>
                  </a:lnTo>
                  <a:lnTo>
                    <a:pt x="2037" y="0"/>
                  </a:lnTo>
                  <a:lnTo>
                    <a:pt x="2038" y="0"/>
                  </a:lnTo>
                  <a:lnTo>
                    <a:pt x="2038" y="0"/>
                  </a:lnTo>
                  <a:lnTo>
                    <a:pt x="2038" y="0"/>
                  </a:lnTo>
                  <a:lnTo>
                    <a:pt x="2039" y="0"/>
                  </a:lnTo>
                  <a:lnTo>
                    <a:pt x="2039" y="0"/>
                  </a:lnTo>
                  <a:lnTo>
                    <a:pt x="2039" y="0"/>
                  </a:lnTo>
                  <a:lnTo>
                    <a:pt x="2039" y="0"/>
                  </a:lnTo>
                  <a:lnTo>
                    <a:pt x="2040" y="0"/>
                  </a:lnTo>
                  <a:lnTo>
                    <a:pt x="2040" y="0"/>
                  </a:lnTo>
                  <a:lnTo>
                    <a:pt x="2041" y="0"/>
                  </a:lnTo>
                  <a:lnTo>
                    <a:pt x="2041" y="0"/>
                  </a:lnTo>
                  <a:lnTo>
                    <a:pt x="2041" y="0"/>
                  </a:lnTo>
                  <a:lnTo>
                    <a:pt x="2041" y="0"/>
                  </a:lnTo>
                  <a:lnTo>
                    <a:pt x="2042" y="0"/>
                  </a:lnTo>
                  <a:lnTo>
                    <a:pt x="2043" y="0"/>
                  </a:lnTo>
                  <a:lnTo>
                    <a:pt x="2043" y="0"/>
                  </a:lnTo>
                  <a:lnTo>
                    <a:pt x="2043" y="0"/>
                  </a:lnTo>
                  <a:lnTo>
                    <a:pt x="2044" y="0"/>
                  </a:lnTo>
                  <a:lnTo>
                    <a:pt x="2045" y="0"/>
                  </a:lnTo>
                  <a:lnTo>
                    <a:pt x="2046" y="0"/>
                  </a:lnTo>
                  <a:lnTo>
                    <a:pt x="2047" y="0"/>
                  </a:lnTo>
                  <a:lnTo>
                    <a:pt x="2048" y="0"/>
                  </a:lnTo>
                  <a:lnTo>
                    <a:pt x="2048" y="0"/>
                  </a:lnTo>
                  <a:lnTo>
                    <a:pt x="2048" y="0"/>
                  </a:lnTo>
                  <a:lnTo>
                    <a:pt x="2049" y="0"/>
                  </a:lnTo>
                  <a:lnTo>
                    <a:pt x="2049" y="0"/>
                  </a:lnTo>
                  <a:lnTo>
                    <a:pt x="2049" y="0"/>
                  </a:lnTo>
                  <a:lnTo>
                    <a:pt x="2050" y="0"/>
                  </a:lnTo>
                  <a:lnTo>
                    <a:pt x="2050" y="0"/>
                  </a:lnTo>
                  <a:lnTo>
                    <a:pt x="2050" y="0"/>
                  </a:lnTo>
                  <a:lnTo>
                    <a:pt x="2050" y="0"/>
                  </a:lnTo>
                  <a:lnTo>
                    <a:pt x="2051" y="0"/>
                  </a:lnTo>
                  <a:lnTo>
                    <a:pt x="2051" y="0"/>
                  </a:lnTo>
                  <a:lnTo>
                    <a:pt x="2052" y="0"/>
                  </a:lnTo>
                  <a:lnTo>
                    <a:pt x="2052" y="0"/>
                  </a:lnTo>
                  <a:lnTo>
                    <a:pt x="2052" y="0"/>
                  </a:lnTo>
                  <a:lnTo>
                    <a:pt x="2052" y="0"/>
                  </a:lnTo>
                  <a:lnTo>
                    <a:pt x="2052" y="0"/>
                  </a:lnTo>
                  <a:lnTo>
                    <a:pt x="2052" y="0"/>
                  </a:lnTo>
                  <a:lnTo>
                    <a:pt x="2053" y="0"/>
                  </a:lnTo>
                  <a:lnTo>
                    <a:pt x="2053" y="0"/>
                  </a:lnTo>
                  <a:lnTo>
                    <a:pt x="2053" y="0"/>
                  </a:lnTo>
                  <a:lnTo>
                    <a:pt x="2053" y="0"/>
                  </a:lnTo>
                  <a:lnTo>
                    <a:pt x="2054" y="0"/>
                  </a:lnTo>
                  <a:lnTo>
                    <a:pt x="2054" y="0"/>
                  </a:lnTo>
                  <a:lnTo>
                    <a:pt x="2054" y="0"/>
                  </a:lnTo>
                  <a:lnTo>
                    <a:pt x="2054" y="0"/>
                  </a:lnTo>
                  <a:lnTo>
                    <a:pt x="2055" y="0"/>
                  </a:lnTo>
                  <a:lnTo>
                    <a:pt x="2056" y="0"/>
                  </a:lnTo>
                  <a:lnTo>
                    <a:pt x="2056" y="0"/>
                  </a:lnTo>
                  <a:lnTo>
                    <a:pt x="2056" y="0"/>
                  </a:lnTo>
                  <a:lnTo>
                    <a:pt x="2057" y="0"/>
                  </a:lnTo>
                  <a:lnTo>
                    <a:pt x="2058" y="0"/>
                  </a:lnTo>
                  <a:lnTo>
                    <a:pt x="2059" y="0"/>
                  </a:lnTo>
                  <a:lnTo>
                    <a:pt x="2060" y="0"/>
                  </a:lnTo>
                  <a:lnTo>
                    <a:pt x="2060" y="0"/>
                  </a:lnTo>
                  <a:lnTo>
                    <a:pt x="2061" y="0"/>
                  </a:lnTo>
                  <a:lnTo>
                    <a:pt x="2061" y="0"/>
                  </a:lnTo>
                  <a:lnTo>
                    <a:pt x="2062" y="0"/>
                  </a:lnTo>
                  <a:lnTo>
                    <a:pt x="2063" y="0"/>
                  </a:lnTo>
                  <a:lnTo>
                    <a:pt x="2063" y="0"/>
                  </a:lnTo>
                  <a:lnTo>
                    <a:pt x="2063" y="0"/>
                  </a:lnTo>
                  <a:lnTo>
                    <a:pt x="2064" y="0"/>
                  </a:lnTo>
                  <a:lnTo>
                    <a:pt x="2065" y="0"/>
                  </a:lnTo>
                  <a:lnTo>
                    <a:pt x="2066" y="0"/>
                  </a:lnTo>
                  <a:lnTo>
                    <a:pt x="2067" y="0"/>
                  </a:lnTo>
                  <a:lnTo>
                    <a:pt x="2068" y="0"/>
                  </a:lnTo>
                  <a:lnTo>
                    <a:pt x="2069" y="0"/>
                  </a:lnTo>
                  <a:lnTo>
                    <a:pt x="2070" y="0"/>
                  </a:lnTo>
                  <a:lnTo>
                    <a:pt x="2071" y="0"/>
                  </a:lnTo>
                  <a:lnTo>
                    <a:pt x="2071" y="0"/>
                  </a:lnTo>
                  <a:lnTo>
                    <a:pt x="2072" y="0"/>
                  </a:lnTo>
                  <a:lnTo>
                    <a:pt x="2073" y="0"/>
                  </a:lnTo>
                  <a:lnTo>
                    <a:pt x="2074" y="0"/>
                  </a:lnTo>
                  <a:lnTo>
                    <a:pt x="2075" y="0"/>
                  </a:lnTo>
                  <a:lnTo>
                    <a:pt x="2076" y="0"/>
                  </a:lnTo>
                  <a:lnTo>
                    <a:pt x="2076" y="0"/>
                  </a:lnTo>
                  <a:lnTo>
                    <a:pt x="2076" y="0"/>
                  </a:lnTo>
                  <a:lnTo>
                    <a:pt x="2076" y="0"/>
                  </a:lnTo>
                  <a:lnTo>
                    <a:pt x="2077" y="0"/>
                  </a:lnTo>
                  <a:lnTo>
                    <a:pt x="2077" y="0"/>
                  </a:lnTo>
                  <a:lnTo>
                    <a:pt x="2077" y="0"/>
                  </a:lnTo>
                  <a:lnTo>
                    <a:pt x="2078" y="0"/>
                  </a:lnTo>
                  <a:lnTo>
                    <a:pt x="2078" y="0"/>
                  </a:lnTo>
                  <a:lnTo>
                    <a:pt x="2078" y="0"/>
                  </a:lnTo>
                  <a:lnTo>
                    <a:pt x="2079" y="0"/>
                  </a:lnTo>
                  <a:lnTo>
                    <a:pt x="2079" y="0"/>
                  </a:lnTo>
                  <a:lnTo>
                    <a:pt x="2079" y="0"/>
                  </a:lnTo>
                  <a:lnTo>
                    <a:pt x="2080" y="0"/>
                  </a:lnTo>
                  <a:lnTo>
                    <a:pt x="2080" y="0"/>
                  </a:lnTo>
                  <a:lnTo>
                    <a:pt x="2080" y="0"/>
                  </a:lnTo>
                  <a:lnTo>
                    <a:pt x="2081" y="0"/>
                  </a:lnTo>
                  <a:lnTo>
                    <a:pt x="2082" y="0"/>
                  </a:lnTo>
                  <a:lnTo>
                    <a:pt x="2082" y="0"/>
                  </a:lnTo>
                  <a:lnTo>
                    <a:pt x="2082" y="0"/>
                  </a:lnTo>
                  <a:lnTo>
                    <a:pt x="2083" y="0"/>
                  </a:lnTo>
                  <a:lnTo>
                    <a:pt x="2084" y="0"/>
                  </a:lnTo>
                  <a:lnTo>
                    <a:pt x="2085" y="0"/>
                  </a:lnTo>
                  <a:lnTo>
                    <a:pt x="2086" y="0"/>
                  </a:lnTo>
                  <a:lnTo>
                    <a:pt x="2086" y="0"/>
                  </a:lnTo>
                  <a:lnTo>
                    <a:pt x="2086" y="0"/>
                  </a:lnTo>
                  <a:lnTo>
                    <a:pt x="2087" y="0"/>
                  </a:lnTo>
                  <a:lnTo>
                    <a:pt x="2087" y="0"/>
                  </a:lnTo>
                  <a:lnTo>
                    <a:pt x="2088" y="0"/>
                  </a:lnTo>
                  <a:lnTo>
                    <a:pt x="2088" y="0"/>
                  </a:lnTo>
                  <a:lnTo>
                    <a:pt x="2089" y="0"/>
                  </a:lnTo>
                  <a:lnTo>
                    <a:pt x="2090" y="0"/>
                  </a:lnTo>
                  <a:lnTo>
                    <a:pt x="2091" y="0"/>
                  </a:lnTo>
                  <a:lnTo>
                    <a:pt x="2092" y="0"/>
                  </a:lnTo>
                  <a:lnTo>
                    <a:pt x="2093" y="0"/>
                  </a:lnTo>
                  <a:lnTo>
                    <a:pt x="2094" y="0"/>
                  </a:lnTo>
                  <a:lnTo>
                    <a:pt x="2094" y="0"/>
                  </a:lnTo>
                  <a:lnTo>
                    <a:pt x="2095" y="0"/>
                  </a:lnTo>
                  <a:lnTo>
                    <a:pt x="2095" y="0"/>
                  </a:lnTo>
                  <a:lnTo>
                    <a:pt x="2096" y="0"/>
                  </a:lnTo>
                  <a:lnTo>
                    <a:pt x="2097" y="0"/>
                  </a:lnTo>
                  <a:lnTo>
                    <a:pt x="2098" y="0"/>
                  </a:lnTo>
                  <a:lnTo>
                    <a:pt x="2099" y="0"/>
                  </a:lnTo>
                  <a:lnTo>
                    <a:pt x="2100" y="0"/>
                  </a:lnTo>
                  <a:lnTo>
                    <a:pt x="2101" y="0"/>
                  </a:lnTo>
                  <a:lnTo>
                    <a:pt x="2101" y="0"/>
                  </a:lnTo>
                  <a:lnTo>
                    <a:pt x="2102" y="0"/>
                  </a:lnTo>
                  <a:lnTo>
                    <a:pt x="2103" y="0"/>
                  </a:lnTo>
                  <a:lnTo>
                    <a:pt x="2104" y="0"/>
                  </a:lnTo>
                  <a:lnTo>
                    <a:pt x="2104" y="0"/>
                  </a:lnTo>
                  <a:lnTo>
                    <a:pt x="2105" y="0"/>
                  </a:lnTo>
                  <a:lnTo>
                    <a:pt x="2106" y="0"/>
                  </a:lnTo>
                  <a:lnTo>
                    <a:pt x="2107" y="0"/>
                  </a:lnTo>
                  <a:lnTo>
                    <a:pt x="2107" y="0"/>
                  </a:lnTo>
                  <a:lnTo>
                    <a:pt x="2108" y="0"/>
                  </a:lnTo>
                  <a:lnTo>
                    <a:pt x="2109" y="0"/>
                  </a:lnTo>
                  <a:lnTo>
                    <a:pt x="2110" y="0"/>
                  </a:lnTo>
                  <a:lnTo>
                    <a:pt x="2111" y="0"/>
                  </a:lnTo>
                  <a:lnTo>
                    <a:pt x="2112" y="0"/>
                  </a:lnTo>
                  <a:lnTo>
                    <a:pt x="2113" y="0"/>
                  </a:lnTo>
                  <a:lnTo>
                    <a:pt x="2113" y="0"/>
                  </a:lnTo>
                  <a:lnTo>
                    <a:pt x="2114" y="0"/>
                  </a:lnTo>
                  <a:lnTo>
                    <a:pt x="2114" y="0"/>
                  </a:lnTo>
                  <a:lnTo>
                    <a:pt x="2115" y="0"/>
                  </a:lnTo>
                  <a:lnTo>
                    <a:pt x="2116" y="0"/>
                  </a:lnTo>
                  <a:lnTo>
                    <a:pt x="2117" y="0"/>
                  </a:lnTo>
                  <a:lnTo>
                    <a:pt x="2118" y="0"/>
                  </a:lnTo>
                  <a:lnTo>
                    <a:pt x="2119" y="0"/>
                  </a:lnTo>
                  <a:lnTo>
                    <a:pt x="2120" y="0"/>
                  </a:lnTo>
                  <a:lnTo>
                    <a:pt x="2120" y="0"/>
                  </a:lnTo>
                  <a:lnTo>
                    <a:pt x="2121" y="0"/>
                  </a:lnTo>
                  <a:lnTo>
                    <a:pt x="2121" y="0"/>
                  </a:lnTo>
                  <a:lnTo>
                    <a:pt x="2122" y="0"/>
                  </a:lnTo>
                  <a:lnTo>
                    <a:pt x="2123" y="0"/>
                  </a:lnTo>
                  <a:lnTo>
                    <a:pt x="2124" y="0"/>
                  </a:lnTo>
                  <a:lnTo>
                    <a:pt x="2125" y="0"/>
                  </a:lnTo>
                  <a:lnTo>
                    <a:pt x="2126" y="0"/>
                  </a:lnTo>
                  <a:lnTo>
                    <a:pt x="2127" y="0"/>
                  </a:lnTo>
                  <a:lnTo>
                    <a:pt x="2127" y="0"/>
                  </a:lnTo>
                  <a:lnTo>
                    <a:pt x="2128" y="0"/>
                  </a:lnTo>
                  <a:lnTo>
                    <a:pt x="2129" y="0"/>
                  </a:lnTo>
                  <a:lnTo>
                    <a:pt x="2130" y="0"/>
                  </a:lnTo>
                  <a:lnTo>
                    <a:pt x="2130" y="0"/>
                  </a:lnTo>
                  <a:lnTo>
                    <a:pt x="2131" y="0"/>
                  </a:lnTo>
                  <a:lnTo>
                    <a:pt x="2131" y="0"/>
                  </a:lnTo>
                  <a:lnTo>
                    <a:pt x="2131" y="0"/>
                  </a:lnTo>
                  <a:lnTo>
                    <a:pt x="2132" y="0"/>
                  </a:lnTo>
                  <a:lnTo>
                    <a:pt x="2133" y="0"/>
                  </a:lnTo>
                  <a:lnTo>
                    <a:pt x="2134" y="0"/>
                  </a:lnTo>
                  <a:lnTo>
                    <a:pt x="2135" y="0"/>
                  </a:lnTo>
                  <a:lnTo>
                    <a:pt x="2135" y="0"/>
                  </a:lnTo>
                  <a:lnTo>
                    <a:pt x="2136" y="0"/>
                  </a:lnTo>
                  <a:lnTo>
                    <a:pt x="2136" y="0"/>
                  </a:lnTo>
                  <a:lnTo>
                    <a:pt x="2137" y="0"/>
                  </a:lnTo>
                  <a:lnTo>
                    <a:pt x="2138" y="0"/>
                  </a:lnTo>
                  <a:lnTo>
                    <a:pt x="2139" y="0"/>
                  </a:lnTo>
                  <a:lnTo>
                    <a:pt x="2139" y="0"/>
                  </a:lnTo>
                  <a:lnTo>
                    <a:pt x="2140" y="0"/>
                  </a:lnTo>
                  <a:lnTo>
                    <a:pt x="2141" y="0"/>
                  </a:lnTo>
                  <a:lnTo>
                    <a:pt x="2142" y="0"/>
                  </a:lnTo>
                  <a:lnTo>
                    <a:pt x="2142" y="0"/>
                  </a:lnTo>
                  <a:lnTo>
                    <a:pt x="2142" y="0"/>
                  </a:lnTo>
                  <a:lnTo>
                    <a:pt x="2142" y="0"/>
                  </a:lnTo>
                  <a:lnTo>
                    <a:pt x="2143" y="0"/>
                  </a:lnTo>
                  <a:lnTo>
                    <a:pt x="2143" y="0"/>
                  </a:lnTo>
                  <a:lnTo>
                    <a:pt x="2143" y="0"/>
                  </a:lnTo>
                  <a:lnTo>
                    <a:pt x="2143" y="0"/>
                  </a:lnTo>
                  <a:lnTo>
                    <a:pt x="2144" y="0"/>
                  </a:lnTo>
                  <a:lnTo>
                    <a:pt x="2144" y="0"/>
                  </a:lnTo>
                  <a:lnTo>
                    <a:pt x="2144" y="0"/>
                  </a:lnTo>
                  <a:lnTo>
                    <a:pt x="2144" y="0"/>
                  </a:lnTo>
                  <a:lnTo>
                    <a:pt x="2145" y="0"/>
                  </a:lnTo>
                  <a:lnTo>
                    <a:pt x="2146" y="0"/>
                  </a:lnTo>
                  <a:lnTo>
                    <a:pt x="2146" y="0"/>
                  </a:lnTo>
                  <a:lnTo>
                    <a:pt x="2147" y="0"/>
                  </a:lnTo>
                  <a:lnTo>
                    <a:pt x="2147" y="0"/>
                  </a:lnTo>
                  <a:lnTo>
                    <a:pt x="2148" y="0"/>
                  </a:lnTo>
                  <a:lnTo>
                    <a:pt x="2148" y="0"/>
                  </a:lnTo>
                  <a:lnTo>
                    <a:pt x="2149" y="0"/>
                  </a:lnTo>
                  <a:lnTo>
                    <a:pt x="2150" y="0"/>
                  </a:lnTo>
                  <a:lnTo>
                    <a:pt x="2151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53" y="0"/>
                  </a:lnTo>
                  <a:lnTo>
                    <a:pt x="2154" y="0"/>
                  </a:lnTo>
                  <a:lnTo>
                    <a:pt x="2154" y="0"/>
                  </a:lnTo>
                  <a:lnTo>
                    <a:pt x="2155" y="0"/>
                  </a:lnTo>
                  <a:lnTo>
                    <a:pt x="2155" y="0"/>
                  </a:lnTo>
                  <a:lnTo>
                    <a:pt x="2155" y="0"/>
                  </a:lnTo>
                  <a:lnTo>
                    <a:pt x="2156" y="0"/>
                  </a:lnTo>
                  <a:lnTo>
                    <a:pt x="2157" y="0"/>
                  </a:lnTo>
                  <a:lnTo>
                    <a:pt x="2158" y="0"/>
                  </a:lnTo>
                  <a:lnTo>
                    <a:pt x="2159" y="0"/>
                  </a:lnTo>
                  <a:lnTo>
                    <a:pt x="2160" y="0"/>
                  </a:lnTo>
                  <a:lnTo>
                    <a:pt x="2161" y="0"/>
                  </a:lnTo>
                  <a:lnTo>
                    <a:pt x="2161" y="0"/>
                  </a:lnTo>
                  <a:lnTo>
                    <a:pt x="2162" y="0"/>
                  </a:lnTo>
                  <a:lnTo>
                    <a:pt x="2163" y="0"/>
                  </a:lnTo>
                  <a:lnTo>
                    <a:pt x="2164" y="0"/>
                  </a:lnTo>
                  <a:lnTo>
                    <a:pt x="2165" y="0"/>
                  </a:lnTo>
                  <a:lnTo>
                    <a:pt x="2166" y="0"/>
                  </a:lnTo>
                  <a:lnTo>
                    <a:pt x="2167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169" y="0"/>
                  </a:lnTo>
                  <a:lnTo>
                    <a:pt x="2170" y="0"/>
                  </a:lnTo>
                  <a:lnTo>
                    <a:pt x="2171" y="0"/>
                  </a:lnTo>
                  <a:lnTo>
                    <a:pt x="2172" y="0"/>
                  </a:lnTo>
                  <a:lnTo>
                    <a:pt x="2173" y="0"/>
                  </a:lnTo>
                  <a:lnTo>
                    <a:pt x="2174" y="0"/>
                  </a:lnTo>
                  <a:lnTo>
                    <a:pt x="2175" y="0"/>
                  </a:lnTo>
                  <a:lnTo>
                    <a:pt x="2175" y="0"/>
                  </a:lnTo>
                  <a:lnTo>
                    <a:pt x="2176" y="0"/>
                  </a:lnTo>
                  <a:lnTo>
                    <a:pt x="2177" y="0"/>
                  </a:lnTo>
                  <a:lnTo>
                    <a:pt x="2178" y="0"/>
                  </a:lnTo>
                  <a:lnTo>
                    <a:pt x="2179" y="0"/>
                  </a:lnTo>
                  <a:lnTo>
                    <a:pt x="2180" y="0"/>
                  </a:lnTo>
                  <a:lnTo>
                    <a:pt x="2181" y="0"/>
                  </a:lnTo>
                  <a:lnTo>
                    <a:pt x="2182" y="0"/>
                  </a:lnTo>
                  <a:lnTo>
                    <a:pt x="2183" y="0"/>
                  </a:lnTo>
                  <a:lnTo>
                    <a:pt x="2183" y="0"/>
                  </a:lnTo>
                  <a:lnTo>
                    <a:pt x="2184" y="0"/>
                  </a:lnTo>
                  <a:lnTo>
                    <a:pt x="2185" y="0"/>
                  </a:lnTo>
                  <a:lnTo>
                    <a:pt x="2186" y="0"/>
                  </a:lnTo>
                  <a:lnTo>
                    <a:pt x="2187" y="0"/>
                  </a:lnTo>
                  <a:lnTo>
                    <a:pt x="2188" y="0"/>
                  </a:lnTo>
                  <a:lnTo>
                    <a:pt x="2189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2191" y="0"/>
                  </a:lnTo>
                  <a:lnTo>
                    <a:pt x="2192" y="0"/>
                  </a:lnTo>
                  <a:lnTo>
                    <a:pt x="2193" y="0"/>
                  </a:lnTo>
                  <a:lnTo>
                    <a:pt x="2194" y="0"/>
                  </a:lnTo>
                  <a:lnTo>
                    <a:pt x="2195" y="0"/>
                  </a:lnTo>
                  <a:lnTo>
                    <a:pt x="2196" y="0"/>
                  </a:lnTo>
                  <a:lnTo>
                    <a:pt x="2197" y="0"/>
                  </a:lnTo>
                  <a:lnTo>
                    <a:pt x="2197" y="0"/>
                  </a:lnTo>
                  <a:lnTo>
                    <a:pt x="2198" y="0"/>
                  </a:lnTo>
                  <a:lnTo>
                    <a:pt x="2199" y="0"/>
                  </a:lnTo>
                  <a:lnTo>
                    <a:pt x="2200" y="0"/>
                  </a:lnTo>
                  <a:lnTo>
                    <a:pt x="2201" y="0"/>
                  </a:lnTo>
                  <a:lnTo>
                    <a:pt x="2202" y="0"/>
                  </a:lnTo>
                  <a:lnTo>
                    <a:pt x="2203" y="0"/>
                  </a:lnTo>
                  <a:lnTo>
                    <a:pt x="2204" y="0"/>
                  </a:lnTo>
                  <a:lnTo>
                    <a:pt x="2205" y="0"/>
                  </a:lnTo>
                  <a:lnTo>
                    <a:pt x="2205" y="0"/>
                  </a:lnTo>
                  <a:lnTo>
                    <a:pt x="2206" y="0"/>
                  </a:lnTo>
                  <a:lnTo>
                    <a:pt x="2207" y="0"/>
                  </a:lnTo>
                  <a:lnTo>
                    <a:pt x="2208" y="0"/>
                  </a:lnTo>
                  <a:lnTo>
                    <a:pt x="2209" y="0"/>
                  </a:lnTo>
                  <a:lnTo>
                    <a:pt x="2210" y="0"/>
                  </a:lnTo>
                  <a:lnTo>
                    <a:pt x="2211" y="0"/>
                  </a:lnTo>
                  <a:lnTo>
                    <a:pt x="2212" y="0"/>
                  </a:lnTo>
                  <a:lnTo>
                    <a:pt x="2212" y="0"/>
                  </a:lnTo>
                  <a:lnTo>
                    <a:pt x="2213" y="0"/>
                  </a:lnTo>
                  <a:lnTo>
                    <a:pt x="2214" y="0"/>
                  </a:lnTo>
                  <a:lnTo>
                    <a:pt x="2215" y="0"/>
                  </a:lnTo>
                  <a:lnTo>
                    <a:pt x="2216" y="0"/>
                  </a:lnTo>
                  <a:lnTo>
                    <a:pt x="2217" y="0"/>
                  </a:lnTo>
                  <a:lnTo>
                    <a:pt x="2218" y="0"/>
                  </a:lnTo>
                  <a:lnTo>
                    <a:pt x="2219" y="0"/>
                  </a:lnTo>
                  <a:lnTo>
                    <a:pt x="2219" y="0"/>
                  </a:lnTo>
                  <a:lnTo>
                    <a:pt x="2219" y="0"/>
                  </a:lnTo>
                  <a:lnTo>
                    <a:pt x="2220" y="0"/>
                  </a:lnTo>
                  <a:lnTo>
                    <a:pt x="2221" y="0"/>
                  </a:lnTo>
                  <a:lnTo>
                    <a:pt x="2222" y="0"/>
                  </a:lnTo>
                  <a:lnTo>
                    <a:pt x="2223" y="0"/>
                  </a:lnTo>
                  <a:lnTo>
                    <a:pt x="2224" y="0"/>
                  </a:lnTo>
                  <a:lnTo>
                    <a:pt x="2225" y="0"/>
                  </a:lnTo>
                  <a:lnTo>
                    <a:pt x="2226" y="0"/>
                  </a:lnTo>
                  <a:lnTo>
                    <a:pt x="2226" y="0"/>
                  </a:lnTo>
                  <a:lnTo>
                    <a:pt x="2227" y="0"/>
                  </a:lnTo>
                  <a:lnTo>
                    <a:pt x="2228" y="0"/>
                  </a:lnTo>
                  <a:lnTo>
                    <a:pt x="2229" y="0"/>
                  </a:lnTo>
                  <a:lnTo>
                    <a:pt x="2230" y="0"/>
                  </a:lnTo>
                  <a:lnTo>
                    <a:pt x="2231" y="0"/>
                  </a:lnTo>
                  <a:lnTo>
                    <a:pt x="2232" y="0"/>
                  </a:lnTo>
                  <a:lnTo>
                    <a:pt x="2233" y="0"/>
                  </a:lnTo>
                  <a:lnTo>
                    <a:pt x="2234" y="0"/>
                  </a:lnTo>
                  <a:lnTo>
                    <a:pt x="2234" y="0"/>
                  </a:lnTo>
                  <a:lnTo>
                    <a:pt x="2235" y="0"/>
                  </a:lnTo>
                  <a:lnTo>
                    <a:pt x="2236" y="0"/>
                  </a:lnTo>
                  <a:lnTo>
                    <a:pt x="2237" y="0"/>
                  </a:lnTo>
                  <a:lnTo>
                    <a:pt x="2238" y="0"/>
                  </a:lnTo>
                  <a:lnTo>
                    <a:pt x="2239" y="0"/>
                  </a:lnTo>
                  <a:lnTo>
                    <a:pt x="2240" y="0"/>
                  </a:lnTo>
                  <a:lnTo>
                    <a:pt x="2241" y="0"/>
                  </a:lnTo>
                  <a:lnTo>
                    <a:pt x="2241" y="0"/>
                  </a:lnTo>
                  <a:lnTo>
                    <a:pt x="2242" y="0"/>
                  </a:lnTo>
                  <a:lnTo>
                    <a:pt x="2243" y="0"/>
                  </a:lnTo>
                  <a:lnTo>
                    <a:pt x="2244" y="0"/>
                  </a:lnTo>
                  <a:lnTo>
                    <a:pt x="2245" y="0"/>
                  </a:lnTo>
                  <a:lnTo>
                    <a:pt x="2246" y="0"/>
                  </a:lnTo>
                  <a:lnTo>
                    <a:pt x="2247" y="0"/>
                  </a:lnTo>
                  <a:lnTo>
                    <a:pt x="2248" y="0"/>
                  </a:lnTo>
                  <a:lnTo>
                    <a:pt x="2248" y="0"/>
                  </a:lnTo>
                  <a:lnTo>
                    <a:pt x="2249" y="0"/>
                  </a:lnTo>
                  <a:lnTo>
                    <a:pt x="2250" y="0"/>
                  </a:lnTo>
                  <a:lnTo>
                    <a:pt x="2251" y="0"/>
                  </a:lnTo>
                  <a:lnTo>
                    <a:pt x="2252" y="0"/>
                  </a:lnTo>
                  <a:lnTo>
                    <a:pt x="2253" y="0"/>
                  </a:lnTo>
                  <a:lnTo>
                    <a:pt x="2254" y="0"/>
                  </a:lnTo>
                  <a:lnTo>
                    <a:pt x="2255" y="0"/>
                  </a:lnTo>
                  <a:lnTo>
                    <a:pt x="2256" y="0"/>
                  </a:lnTo>
                  <a:lnTo>
                    <a:pt x="2256" y="0"/>
                  </a:lnTo>
                  <a:lnTo>
                    <a:pt x="2257" y="0"/>
                  </a:lnTo>
                  <a:lnTo>
                    <a:pt x="2258" y="0"/>
                  </a:lnTo>
                  <a:lnTo>
                    <a:pt x="2259" y="0"/>
                  </a:lnTo>
                  <a:lnTo>
                    <a:pt x="2260" y="0"/>
                  </a:lnTo>
                  <a:lnTo>
                    <a:pt x="2261" y="0"/>
                  </a:lnTo>
                  <a:lnTo>
                    <a:pt x="2262" y="0"/>
                  </a:lnTo>
                  <a:lnTo>
                    <a:pt x="2263" y="0"/>
                  </a:lnTo>
                  <a:lnTo>
                    <a:pt x="2263" y="0"/>
                  </a:lnTo>
                  <a:lnTo>
                    <a:pt x="2264" y="0"/>
                  </a:lnTo>
                  <a:lnTo>
                    <a:pt x="2265" y="0"/>
                  </a:lnTo>
                  <a:lnTo>
                    <a:pt x="2266" y="0"/>
                  </a:lnTo>
                  <a:lnTo>
                    <a:pt x="2267" y="0"/>
                  </a:lnTo>
                  <a:lnTo>
                    <a:pt x="2268" y="0"/>
                  </a:lnTo>
                  <a:lnTo>
                    <a:pt x="2269" y="0"/>
                  </a:lnTo>
                  <a:lnTo>
                    <a:pt x="2270" y="0"/>
                  </a:lnTo>
                  <a:lnTo>
                    <a:pt x="2270" y="0"/>
                  </a:lnTo>
                  <a:lnTo>
                    <a:pt x="2271" y="0"/>
                  </a:lnTo>
                  <a:lnTo>
                    <a:pt x="2272" y="0"/>
                  </a:lnTo>
                  <a:lnTo>
                    <a:pt x="2273" y="0"/>
                  </a:lnTo>
                  <a:lnTo>
                    <a:pt x="2274" y="0"/>
                  </a:lnTo>
                  <a:lnTo>
                    <a:pt x="2275" y="0"/>
                  </a:lnTo>
                  <a:lnTo>
                    <a:pt x="2276" y="0"/>
                  </a:lnTo>
                  <a:lnTo>
                    <a:pt x="2277" y="0"/>
                  </a:lnTo>
                  <a:lnTo>
                    <a:pt x="2277" y="0"/>
                  </a:lnTo>
                  <a:lnTo>
                    <a:pt x="2278" y="0"/>
                  </a:lnTo>
                  <a:lnTo>
                    <a:pt x="2279" y="0"/>
                  </a:lnTo>
                  <a:lnTo>
                    <a:pt x="2280" y="0"/>
                  </a:lnTo>
                  <a:lnTo>
                    <a:pt x="2281" y="0"/>
                  </a:lnTo>
                  <a:lnTo>
                    <a:pt x="2282" y="0"/>
                  </a:lnTo>
                  <a:lnTo>
                    <a:pt x="2283" y="0"/>
                  </a:lnTo>
                  <a:lnTo>
                    <a:pt x="2284" y="0"/>
                  </a:lnTo>
                  <a:lnTo>
                    <a:pt x="2284" y="0"/>
                  </a:lnTo>
                  <a:lnTo>
                    <a:pt x="2284" y="0"/>
                  </a:lnTo>
                  <a:lnTo>
                    <a:pt x="2285" y="0"/>
                  </a:lnTo>
                  <a:lnTo>
                    <a:pt x="2285" y="0"/>
                  </a:lnTo>
                  <a:lnTo>
                    <a:pt x="2286" y="0"/>
                  </a:lnTo>
                  <a:lnTo>
                    <a:pt x="2286" y="0"/>
                  </a:lnTo>
                  <a:lnTo>
                    <a:pt x="2287" y="0"/>
                  </a:lnTo>
                  <a:lnTo>
                    <a:pt x="2288" y="0"/>
                  </a:lnTo>
                  <a:lnTo>
                    <a:pt x="2289" y="0"/>
                  </a:lnTo>
                  <a:lnTo>
                    <a:pt x="2290" y="0"/>
                  </a:lnTo>
                  <a:lnTo>
                    <a:pt x="2290" y="0"/>
                  </a:lnTo>
                  <a:lnTo>
                    <a:pt x="2291" y="0"/>
                  </a:lnTo>
                  <a:lnTo>
                    <a:pt x="2292" y="0"/>
                  </a:lnTo>
                  <a:lnTo>
                    <a:pt x="2292" y="0"/>
                  </a:lnTo>
                  <a:lnTo>
                    <a:pt x="2293" y="0"/>
                  </a:lnTo>
                  <a:lnTo>
                    <a:pt x="2293" y="0"/>
                  </a:lnTo>
                  <a:lnTo>
                    <a:pt x="2294" y="0"/>
                  </a:lnTo>
                  <a:lnTo>
                    <a:pt x="2295" y="0"/>
                  </a:lnTo>
                  <a:lnTo>
                    <a:pt x="2295" y="0"/>
                  </a:lnTo>
                  <a:lnTo>
                    <a:pt x="2295" y="0"/>
                  </a:lnTo>
                  <a:lnTo>
                    <a:pt x="2295" y="0"/>
                  </a:lnTo>
                  <a:lnTo>
                    <a:pt x="2296" y="0"/>
                  </a:lnTo>
                  <a:lnTo>
                    <a:pt x="2296" y="0"/>
                  </a:lnTo>
                  <a:lnTo>
                    <a:pt x="2296" y="0"/>
                  </a:lnTo>
                  <a:lnTo>
                    <a:pt x="2296" y="0"/>
                  </a:lnTo>
                  <a:lnTo>
                    <a:pt x="2297" y="0"/>
                  </a:lnTo>
                  <a:lnTo>
                    <a:pt x="2297" y="0"/>
                  </a:lnTo>
                  <a:lnTo>
                    <a:pt x="2297" y="0"/>
                  </a:lnTo>
                  <a:lnTo>
                    <a:pt x="2297" y="0"/>
                  </a:lnTo>
                  <a:lnTo>
                    <a:pt x="2298" y="0"/>
                  </a:lnTo>
                  <a:lnTo>
                    <a:pt x="2299" y="0"/>
                  </a:lnTo>
                  <a:lnTo>
                    <a:pt x="2299" y="0"/>
                  </a:lnTo>
                  <a:lnTo>
                    <a:pt x="2300" y="0"/>
                  </a:lnTo>
                  <a:lnTo>
                    <a:pt x="2301" y="0"/>
                  </a:lnTo>
                  <a:lnTo>
                    <a:pt x="2302" y="0"/>
                  </a:lnTo>
                  <a:lnTo>
                    <a:pt x="2303" y="0"/>
                  </a:lnTo>
                  <a:lnTo>
                    <a:pt x="2303" y="0"/>
                  </a:lnTo>
                  <a:lnTo>
                    <a:pt x="2304" y="0"/>
                  </a:lnTo>
                  <a:lnTo>
                    <a:pt x="2304" y="0"/>
                  </a:lnTo>
                  <a:lnTo>
                    <a:pt x="2305" y="0"/>
                  </a:lnTo>
                  <a:lnTo>
                    <a:pt x="2306" y="0"/>
                  </a:lnTo>
                  <a:lnTo>
                    <a:pt x="2307" y="0"/>
                  </a:lnTo>
                  <a:lnTo>
                    <a:pt x="2308" y="0"/>
                  </a:lnTo>
                  <a:lnTo>
                    <a:pt x="2308" y="0"/>
                  </a:lnTo>
                  <a:lnTo>
                    <a:pt x="2308" y="0"/>
                  </a:lnTo>
                  <a:lnTo>
                    <a:pt x="2309" y="0"/>
                  </a:lnTo>
                  <a:lnTo>
                    <a:pt x="2309" y="0"/>
                  </a:lnTo>
                  <a:lnTo>
                    <a:pt x="2310" y="0"/>
                  </a:lnTo>
                  <a:lnTo>
                    <a:pt x="2311" y="0"/>
                  </a:lnTo>
                  <a:lnTo>
                    <a:pt x="2312" y="0"/>
                  </a:lnTo>
                  <a:lnTo>
                    <a:pt x="2312" y="0"/>
                  </a:lnTo>
                  <a:lnTo>
                    <a:pt x="2313" y="0"/>
                  </a:lnTo>
                  <a:lnTo>
                    <a:pt x="2314" y="0"/>
                  </a:lnTo>
                  <a:lnTo>
                    <a:pt x="2315" y="0"/>
                  </a:lnTo>
                  <a:lnTo>
                    <a:pt x="2316" y="0"/>
                  </a:lnTo>
                  <a:lnTo>
                    <a:pt x="2317" y="0"/>
                  </a:lnTo>
                  <a:lnTo>
                    <a:pt x="2318" y="0"/>
                  </a:lnTo>
                  <a:lnTo>
                    <a:pt x="2318" y="0"/>
                  </a:lnTo>
                  <a:lnTo>
                    <a:pt x="2318" y="0"/>
                  </a:lnTo>
                  <a:lnTo>
                    <a:pt x="2319" y="0"/>
                  </a:lnTo>
                  <a:lnTo>
                    <a:pt x="2320" y="0"/>
                  </a:lnTo>
                  <a:lnTo>
                    <a:pt x="2321" y="0"/>
                  </a:lnTo>
                  <a:lnTo>
                    <a:pt x="2322" y="0"/>
                  </a:lnTo>
                  <a:lnTo>
                    <a:pt x="2323" y="0"/>
                  </a:lnTo>
                  <a:lnTo>
                    <a:pt x="2324" y="0"/>
                  </a:lnTo>
                  <a:lnTo>
                    <a:pt x="2325" y="0"/>
                  </a:lnTo>
                  <a:lnTo>
                    <a:pt x="2325" y="0"/>
                  </a:lnTo>
                  <a:lnTo>
                    <a:pt x="2326" y="0"/>
                  </a:lnTo>
                  <a:lnTo>
                    <a:pt x="2326" y="0"/>
                  </a:lnTo>
                  <a:lnTo>
                    <a:pt x="2327" y="0"/>
                  </a:lnTo>
                  <a:lnTo>
                    <a:pt x="2328" y="0"/>
                  </a:lnTo>
                  <a:lnTo>
                    <a:pt x="2329" y="0"/>
                  </a:lnTo>
                  <a:lnTo>
                    <a:pt x="2330" y="0"/>
                  </a:lnTo>
                  <a:lnTo>
                    <a:pt x="2331" y="0"/>
                  </a:lnTo>
                  <a:lnTo>
                    <a:pt x="2331" y="0"/>
                  </a:lnTo>
                  <a:lnTo>
                    <a:pt x="2332" y="0"/>
                  </a:lnTo>
                  <a:lnTo>
                    <a:pt x="2333" y="0"/>
                  </a:lnTo>
                  <a:lnTo>
                    <a:pt x="2334" y="0"/>
                  </a:lnTo>
                  <a:lnTo>
                    <a:pt x="2335" y="0"/>
                  </a:lnTo>
                  <a:lnTo>
                    <a:pt x="2335" y="0"/>
                  </a:lnTo>
                  <a:lnTo>
                    <a:pt x="2336" y="0"/>
                  </a:lnTo>
                  <a:lnTo>
                    <a:pt x="2337" y="0"/>
                  </a:lnTo>
                  <a:lnTo>
                    <a:pt x="2337" y="0"/>
                  </a:lnTo>
                  <a:lnTo>
                    <a:pt x="2338" y="0"/>
                  </a:lnTo>
                  <a:lnTo>
                    <a:pt x="2339" y="0"/>
                  </a:lnTo>
                  <a:lnTo>
                    <a:pt x="2340" y="0"/>
                  </a:lnTo>
                  <a:lnTo>
                    <a:pt x="2341" y="0"/>
                  </a:lnTo>
                  <a:lnTo>
                    <a:pt x="2342" y="0"/>
                  </a:lnTo>
                  <a:lnTo>
                    <a:pt x="2343" y="0"/>
                  </a:lnTo>
                  <a:lnTo>
                    <a:pt x="2344" y="0"/>
                  </a:lnTo>
                  <a:lnTo>
                    <a:pt x="2344" y="0"/>
                  </a:lnTo>
                  <a:lnTo>
                    <a:pt x="2344" y="0"/>
                  </a:lnTo>
                  <a:lnTo>
                    <a:pt x="2345" y="0"/>
                  </a:lnTo>
                  <a:lnTo>
                    <a:pt x="2346" y="0"/>
                  </a:lnTo>
                  <a:lnTo>
                    <a:pt x="2347" y="0"/>
                  </a:lnTo>
                  <a:lnTo>
                    <a:pt x="2348" y="0"/>
                  </a:lnTo>
                  <a:lnTo>
                    <a:pt x="2349" y="0"/>
                  </a:lnTo>
                  <a:lnTo>
                    <a:pt x="2350" y="0"/>
                  </a:lnTo>
                  <a:lnTo>
                    <a:pt x="2350" y="0"/>
                  </a:lnTo>
                  <a:lnTo>
                    <a:pt x="2351" y="0"/>
                  </a:lnTo>
                  <a:lnTo>
                    <a:pt x="2352" y="0"/>
                  </a:lnTo>
                  <a:lnTo>
                    <a:pt x="2352" y="0"/>
                  </a:lnTo>
                  <a:lnTo>
                    <a:pt x="2353" y="0"/>
                  </a:lnTo>
                  <a:lnTo>
                    <a:pt x="2353" y="0"/>
                  </a:lnTo>
                  <a:lnTo>
                    <a:pt x="2353" y="0"/>
                  </a:lnTo>
                  <a:lnTo>
                    <a:pt x="2354" y="0"/>
                  </a:lnTo>
                  <a:lnTo>
                    <a:pt x="2355" y="0"/>
                  </a:lnTo>
                  <a:lnTo>
                    <a:pt x="2356" y="0"/>
                  </a:lnTo>
                  <a:lnTo>
                    <a:pt x="2356" y="0"/>
                  </a:lnTo>
                  <a:lnTo>
                    <a:pt x="2357" y="0"/>
                  </a:lnTo>
                  <a:lnTo>
                    <a:pt x="2357" y="0"/>
                  </a:lnTo>
                  <a:lnTo>
                    <a:pt x="2358" y="0"/>
                  </a:lnTo>
                  <a:lnTo>
                    <a:pt x="2358" y="0"/>
                  </a:lnTo>
                  <a:lnTo>
                    <a:pt x="2359" y="0"/>
                  </a:lnTo>
                  <a:lnTo>
                    <a:pt x="2359" y="0"/>
                  </a:lnTo>
                  <a:lnTo>
                    <a:pt x="2360" y="0"/>
                  </a:lnTo>
                  <a:lnTo>
                    <a:pt x="2360" y="0"/>
                  </a:lnTo>
                  <a:lnTo>
                    <a:pt x="2360" y="0"/>
                  </a:lnTo>
                  <a:lnTo>
                    <a:pt x="2361" y="0"/>
                  </a:lnTo>
                  <a:lnTo>
                    <a:pt x="2361" y="0"/>
                  </a:lnTo>
                  <a:lnTo>
                    <a:pt x="2361" y="0"/>
                  </a:lnTo>
                  <a:lnTo>
                    <a:pt x="2362" y="0"/>
                  </a:lnTo>
                  <a:lnTo>
                    <a:pt x="2362" y="0"/>
                  </a:lnTo>
                  <a:lnTo>
                    <a:pt x="2362" y="0"/>
                  </a:lnTo>
                  <a:lnTo>
                    <a:pt x="2363" y="0"/>
                  </a:lnTo>
                  <a:lnTo>
                    <a:pt x="2363" y="0"/>
                  </a:lnTo>
                  <a:lnTo>
                    <a:pt x="2363" y="0"/>
                  </a:lnTo>
                  <a:lnTo>
                    <a:pt x="2363" y="0"/>
                  </a:lnTo>
                  <a:lnTo>
                    <a:pt x="2364" y="0"/>
                  </a:lnTo>
                  <a:lnTo>
                    <a:pt x="2365" y="0"/>
                  </a:lnTo>
                  <a:lnTo>
                    <a:pt x="2366" y="0"/>
                  </a:lnTo>
                  <a:lnTo>
                    <a:pt x="2367" y="0"/>
                  </a:lnTo>
                  <a:lnTo>
                    <a:pt x="2368" y="0"/>
                  </a:lnTo>
                  <a:lnTo>
                    <a:pt x="2368" y="0"/>
                  </a:lnTo>
                  <a:lnTo>
                    <a:pt x="2369" y="0"/>
                  </a:lnTo>
                  <a:lnTo>
                    <a:pt x="2370" y="0"/>
                  </a:lnTo>
                  <a:lnTo>
                    <a:pt x="2371" y="0"/>
                  </a:lnTo>
                  <a:lnTo>
                    <a:pt x="2372" y="0"/>
                  </a:lnTo>
                  <a:lnTo>
                    <a:pt x="2373" y="0"/>
                  </a:lnTo>
                  <a:lnTo>
                    <a:pt x="2374" y="0"/>
                  </a:lnTo>
                  <a:lnTo>
                    <a:pt x="2375" y="0"/>
                  </a:lnTo>
                  <a:lnTo>
                    <a:pt x="2375" y="0"/>
                  </a:lnTo>
                  <a:lnTo>
                    <a:pt x="2376" y="0"/>
                  </a:lnTo>
                  <a:lnTo>
                    <a:pt x="2376" y="0"/>
                  </a:lnTo>
                  <a:lnTo>
                    <a:pt x="2377" y="0"/>
                  </a:lnTo>
                  <a:lnTo>
                    <a:pt x="2378" y="0"/>
                  </a:lnTo>
                  <a:lnTo>
                    <a:pt x="2378" y="0"/>
                  </a:lnTo>
                  <a:lnTo>
                    <a:pt x="2379" y="0"/>
                  </a:lnTo>
                  <a:lnTo>
                    <a:pt x="2379" y="0"/>
                  </a:lnTo>
                  <a:lnTo>
                    <a:pt x="2380" y="0"/>
                  </a:lnTo>
                  <a:lnTo>
                    <a:pt x="2381" y="0"/>
                  </a:lnTo>
                  <a:lnTo>
                    <a:pt x="2382" y="0"/>
                  </a:lnTo>
                  <a:lnTo>
                    <a:pt x="2383" y="0"/>
                  </a:lnTo>
                  <a:lnTo>
                    <a:pt x="2383" y="0"/>
                  </a:lnTo>
                  <a:lnTo>
                    <a:pt x="2383" y="0"/>
                  </a:lnTo>
                  <a:lnTo>
                    <a:pt x="2384" y="0"/>
                  </a:lnTo>
                  <a:lnTo>
                    <a:pt x="2385" y="0"/>
                  </a:lnTo>
                  <a:lnTo>
                    <a:pt x="2385" y="0"/>
                  </a:lnTo>
                  <a:lnTo>
                    <a:pt x="2385" y="0"/>
                  </a:lnTo>
                  <a:lnTo>
                    <a:pt x="2385" y="0"/>
                  </a:lnTo>
                  <a:lnTo>
                    <a:pt x="2386" y="0"/>
                  </a:lnTo>
                  <a:lnTo>
                    <a:pt x="2386" y="0"/>
                  </a:lnTo>
                  <a:lnTo>
                    <a:pt x="2386" y="0"/>
                  </a:lnTo>
                  <a:lnTo>
                    <a:pt x="2386" y="0"/>
                  </a:lnTo>
                  <a:lnTo>
                    <a:pt x="2387" y="0"/>
                  </a:lnTo>
                  <a:lnTo>
                    <a:pt x="2387" y="0"/>
                  </a:lnTo>
                  <a:lnTo>
                    <a:pt x="2387" y="0"/>
                  </a:lnTo>
                  <a:lnTo>
                    <a:pt x="2387" y="0"/>
                  </a:lnTo>
                  <a:lnTo>
                    <a:pt x="2387" y="0"/>
                  </a:lnTo>
                  <a:lnTo>
                    <a:pt x="2387" y="0"/>
                  </a:lnTo>
                  <a:lnTo>
                    <a:pt x="2388" y="0"/>
                  </a:lnTo>
                  <a:lnTo>
                    <a:pt x="2388" y="0"/>
                  </a:lnTo>
                  <a:lnTo>
                    <a:pt x="2389" y="0"/>
                  </a:lnTo>
                  <a:lnTo>
                    <a:pt x="2389" y="0"/>
                  </a:lnTo>
                  <a:lnTo>
                    <a:pt x="2389" y="0"/>
                  </a:lnTo>
                  <a:lnTo>
                    <a:pt x="2389" y="0"/>
                  </a:lnTo>
                  <a:lnTo>
                    <a:pt x="2389" y="0"/>
                  </a:lnTo>
                  <a:lnTo>
                    <a:pt x="2389" y="0"/>
                  </a:lnTo>
                  <a:lnTo>
                    <a:pt x="2390" y="0"/>
                  </a:lnTo>
                  <a:lnTo>
                    <a:pt x="2391" y="0"/>
                  </a:lnTo>
                  <a:lnTo>
                    <a:pt x="2391" y="0"/>
                  </a:lnTo>
                  <a:lnTo>
                    <a:pt x="2391" y="0"/>
                  </a:lnTo>
                  <a:lnTo>
                    <a:pt x="2392" y="0"/>
                  </a:lnTo>
                  <a:lnTo>
                    <a:pt x="2393" y="0"/>
                  </a:lnTo>
                  <a:lnTo>
                    <a:pt x="2394" y="0"/>
                  </a:lnTo>
                  <a:lnTo>
                    <a:pt x="2395" y="0"/>
                  </a:lnTo>
                  <a:lnTo>
                    <a:pt x="2396" y="0"/>
                  </a:lnTo>
                  <a:lnTo>
                    <a:pt x="2396" y="0"/>
                  </a:lnTo>
                  <a:lnTo>
                    <a:pt x="2396" y="0"/>
                  </a:lnTo>
                  <a:lnTo>
                    <a:pt x="2397" y="0"/>
                  </a:lnTo>
                  <a:lnTo>
                    <a:pt x="2398" y="0"/>
                  </a:lnTo>
                  <a:lnTo>
                    <a:pt x="2398" y="0"/>
                  </a:lnTo>
                  <a:lnTo>
                    <a:pt x="2398" y="0"/>
                  </a:lnTo>
                  <a:lnTo>
                    <a:pt x="2398" y="0"/>
                  </a:lnTo>
                  <a:lnTo>
                    <a:pt x="2399" y="0"/>
                  </a:lnTo>
                  <a:lnTo>
                    <a:pt x="2399" y="0"/>
                  </a:lnTo>
                  <a:lnTo>
                    <a:pt x="2399" y="0"/>
                  </a:lnTo>
                  <a:lnTo>
                    <a:pt x="2399" y="0"/>
                  </a:lnTo>
                  <a:lnTo>
                    <a:pt x="2400" y="0"/>
                  </a:lnTo>
                  <a:lnTo>
                    <a:pt x="2400" y="0"/>
                  </a:lnTo>
                  <a:lnTo>
                    <a:pt x="2401" y="0"/>
                  </a:lnTo>
                  <a:lnTo>
                    <a:pt x="2401" y="0"/>
                  </a:lnTo>
                  <a:lnTo>
                    <a:pt x="2401" y="0"/>
                  </a:lnTo>
                  <a:lnTo>
                    <a:pt x="2402" y="0"/>
                  </a:lnTo>
                  <a:lnTo>
                    <a:pt x="2403" y="0"/>
                  </a:lnTo>
                  <a:lnTo>
                    <a:pt x="2404" y="0"/>
                  </a:lnTo>
                  <a:lnTo>
                    <a:pt x="2405" y="0"/>
                  </a:lnTo>
                  <a:lnTo>
                    <a:pt x="2406" y="0"/>
                  </a:lnTo>
                  <a:lnTo>
                    <a:pt x="2407" y="0"/>
                  </a:lnTo>
                  <a:lnTo>
                    <a:pt x="2407" y="0"/>
                  </a:lnTo>
                  <a:lnTo>
                    <a:pt x="2408" y="0"/>
                  </a:lnTo>
                  <a:lnTo>
                    <a:pt x="2409" y="0"/>
                  </a:lnTo>
                  <a:lnTo>
                    <a:pt x="2410" y="0"/>
                  </a:lnTo>
                  <a:lnTo>
                    <a:pt x="2411" y="0"/>
                  </a:lnTo>
                  <a:lnTo>
                    <a:pt x="2411" y="0"/>
                  </a:lnTo>
                  <a:lnTo>
                    <a:pt x="2411" y="0"/>
                  </a:lnTo>
                  <a:lnTo>
                    <a:pt x="2411" y="0"/>
                  </a:lnTo>
                  <a:lnTo>
                    <a:pt x="2412" y="0"/>
                  </a:lnTo>
                  <a:lnTo>
                    <a:pt x="2412" y="0"/>
                  </a:lnTo>
                  <a:lnTo>
                    <a:pt x="2412" y="0"/>
                  </a:lnTo>
                  <a:lnTo>
                    <a:pt x="2413" y="0"/>
                  </a:lnTo>
                  <a:lnTo>
                    <a:pt x="2413" y="0"/>
                  </a:lnTo>
                  <a:lnTo>
                    <a:pt x="2413" y="0"/>
                  </a:lnTo>
                  <a:lnTo>
                    <a:pt x="2414" y="0"/>
                  </a:lnTo>
                  <a:lnTo>
                    <a:pt x="2414" y="0"/>
                  </a:lnTo>
                  <a:lnTo>
                    <a:pt x="2414" y="0"/>
                  </a:lnTo>
                  <a:lnTo>
                    <a:pt x="2415" y="0"/>
                  </a:lnTo>
                  <a:lnTo>
                    <a:pt x="2415" y="0"/>
                  </a:lnTo>
                  <a:lnTo>
                    <a:pt x="2416" y="0"/>
                  </a:lnTo>
                  <a:lnTo>
                    <a:pt x="2416" y="0"/>
                  </a:lnTo>
                  <a:lnTo>
                    <a:pt x="2417" y="0"/>
                  </a:lnTo>
                  <a:lnTo>
                    <a:pt x="2417" y="0"/>
                  </a:lnTo>
                  <a:lnTo>
                    <a:pt x="2418" y="0"/>
                  </a:lnTo>
                  <a:lnTo>
                    <a:pt x="2418" y="0"/>
                  </a:lnTo>
                  <a:lnTo>
                    <a:pt x="2419" y="0"/>
                  </a:lnTo>
                  <a:lnTo>
                    <a:pt x="2420" y="0"/>
                  </a:lnTo>
                  <a:lnTo>
                    <a:pt x="2421" y="0"/>
                  </a:lnTo>
                  <a:lnTo>
                    <a:pt x="2422" y="0"/>
                  </a:lnTo>
                  <a:lnTo>
                    <a:pt x="2422" y="0"/>
                  </a:lnTo>
                  <a:lnTo>
                    <a:pt x="2422" y="0"/>
                  </a:lnTo>
                  <a:lnTo>
                    <a:pt x="2423" y="0"/>
                  </a:lnTo>
                  <a:lnTo>
                    <a:pt x="2423" y="0"/>
                  </a:lnTo>
                  <a:lnTo>
                    <a:pt x="2424" y="0"/>
                  </a:lnTo>
                  <a:lnTo>
                    <a:pt x="2425" y="0"/>
                  </a:lnTo>
                  <a:lnTo>
                    <a:pt x="2426" y="0"/>
                  </a:lnTo>
                  <a:lnTo>
                    <a:pt x="2426" y="0"/>
                  </a:lnTo>
                  <a:lnTo>
                    <a:pt x="2427" y="0"/>
                  </a:lnTo>
                  <a:lnTo>
                    <a:pt x="2428" y="0"/>
                  </a:lnTo>
                  <a:lnTo>
                    <a:pt x="2429" y="0"/>
                  </a:lnTo>
                  <a:lnTo>
                    <a:pt x="2430" y="0"/>
                  </a:lnTo>
                  <a:lnTo>
                    <a:pt x="2431" y="0"/>
                  </a:lnTo>
                  <a:lnTo>
                    <a:pt x="2432" y="0"/>
                  </a:lnTo>
                  <a:lnTo>
                    <a:pt x="2432" y="0"/>
                  </a:lnTo>
                  <a:lnTo>
                    <a:pt x="2433" y="0"/>
                  </a:lnTo>
                  <a:lnTo>
                    <a:pt x="2433" y="0"/>
                  </a:lnTo>
                  <a:lnTo>
                    <a:pt x="2434" y="0"/>
                  </a:lnTo>
                  <a:lnTo>
                    <a:pt x="2435" y="0"/>
                  </a:lnTo>
                  <a:lnTo>
                    <a:pt x="2436" y="0"/>
                  </a:lnTo>
                  <a:lnTo>
                    <a:pt x="2437" y="0"/>
                  </a:lnTo>
                  <a:lnTo>
                    <a:pt x="2438" y="0"/>
                  </a:lnTo>
                  <a:lnTo>
                    <a:pt x="2439" y="0"/>
                  </a:lnTo>
                  <a:lnTo>
                    <a:pt x="2439" y="0"/>
                  </a:lnTo>
                  <a:lnTo>
                    <a:pt x="2440" y="0"/>
                  </a:lnTo>
                  <a:lnTo>
                    <a:pt x="2440" y="0"/>
                  </a:lnTo>
                  <a:lnTo>
                    <a:pt x="2441" y="0"/>
                  </a:lnTo>
                  <a:lnTo>
                    <a:pt x="2442" y="0"/>
                  </a:lnTo>
                  <a:lnTo>
                    <a:pt x="2443" y="0"/>
                  </a:lnTo>
                  <a:lnTo>
                    <a:pt x="2444" y="0"/>
                  </a:lnTo>
                  <a:lnTo>
                    <a:pt x="2445" y="0"/>
                  </a:lnTo>
                  <a:lnTo>
                    <a:pt x="2446" y="0"/>
                  </a:lnTo>
                  <a:lnTo>
                    <a:pt x="2446" y="0"/>
                  </a:lnTo>
                  <a:lnTo>
                    <a:pt x="2447" y="0"/>
                  </a:lnTo>
                  <a:lnTo>
                    <a:pt x="2448" y="0"/>
                  </a:lnTo>
                  <a:lnTo>
                    <a:pt x="2449" y="0"/>
                  </a:lnTo>
                  <a:lnTo>
                    <a:pt x="2449" y="0"/>
                  </a:lnTo>
                  <a:lnTo>
                    <a:pt x="2450" y="0"/>
                  </a:lnTo>
                  <a:lnTo>
                    <a:pt x="2451" y="0"/>
                  </a:lnTo>
                  <a:lnTo>
                    <a:pt x="2452" y="0"/>
                  </a:lnTo>
                  <a:lnTo>
                    <a:pt x="2452" y="0"/>
                  </a:lnTo>
                  <a:lnTo>
                    <a:pt x="2453" y="0"/>
                  </a:lnTo>
                  <a:lnTo>
                    <a:pt x="2454" y="0"/>
                  </a:lnTo>
                  <a:lnTo>
                    <a:pt x="2455" y="0"/>
                  </a:lnTo>
                  <a:lnTo>
                    <a:pt x="2456" y="0"/>
                  </a:lnTo>
                  <a:lnTo>
                    <a:pt x="2457" y="0"/>
                  </a:lnTo>
                  <a:lnTo>
                    <a:pt x="2458" y="0"/>
                  </a:lnTo>
                  <a:lnTo>
                    <a:pt x="2458" y="0"/>
                  </a:lnTo>
                  <a:lnTo>
                    <a:pt x="2459" y="0"/>
                  </a:lnTo>
                  <a:lnTo>
                    <a:pt x="2459" y="0"/>
                  </a:lnTo>
                  <a:lnTo>
                    <a:pt x="2460" y="0"/>
                  </a:lnTo>
                  <a:lnTo>
                    <a:pt x="2461" y="0"/>
                  </a:lnTo>
                  <a:lnTo>
                    <a:pt x="2462" y="0"/>
                  </a:lnTo>
                  <a:lnTo>
                    <a:pt x="2463" y="0"/>
                  </a:lnTo>
                  <a:lnTo>
                    <a:pt x="2464" y="0"/>
                  </a:lnTo>
                  <a:lnTo>
                    <a:pt x="2465" y="0"/>
                  </a:lnTo>
                  <a:lnTo>
                    <a:pt x="2465" y="0"/>
                  </a:lnTo>
                  <a:lnTo>
                    <a:pt x="2466" y="0"/>
                  </a:lnTo>
                  <a:lnTo>
                    <a:pt x="2466" y="0"/>
                  </a:lnTo>
                  <a:lnTo>
                    <a:pt x="2467" y="0"/>
                  </a:lnTo>
                  <a:lnTo>
                    <a:pt x="2468" y="0"/>
                  </a:lnTo>
                  <a:lnTo>
                    <a:pt x="2469" y="0"/>
                  </a:lnTo>
                  <a:lnTo>
                    <a:pt x="2469" y="0"/>
                  </a:lnTo>
                  <a:lnTo>
                    <a:pt x="2469" y="0"/>
                  </a:lnTo>
                  <a:lnTo>
                    <a:pt x="2470" y="0"/>
                  </a:lnTo>
                  <a:lnTo>
                    <a:pt x="2470" y="0"/>
                  </a:lnTo>
                  <a:lnTo>
                    <a:pt x="2471" y="0"/>
                  </a:lnTo>
                  <a:lnTo>
                    <a:pt x="2472" y="0"/>
                  </a:lnTo>
                  <a:lnTo>
                    <a:pt x="2473" y="0"/>
                  </a:lnTo>
                  <a:lnTo>
                    <a:pt x="2473" y="0"/>
                  </a:lnTo>
                  <a:lnTo>
                    <a:pt x="2474" y="0"/>
                  </a:lnTo>
                  <a:lnTo>
                    <a:pt x="2475" y="0"/>
                  </a:lnTo>
                  <a:lnTo>
                    <a:pt x="2476" y="0"/>
                  </a:lnTo>
                  <a:lnTo>
                    <a:pt x="2477" y="0"/>
                  </a:lnTo>
                  <a:lnTo>
                    <a:pt x="2478" y="0"/>
                  </a:lnTo>
                  <a:lnTo>
                    <a:pt x="2478" y="0"/>
                  </a:lnTo>
                  <a:lnTo>
                    <a:pt x="2479" y="0"/>
                  </a:lnTo>
                  <a:lnTo>
                    <a:pt x="2479" y="0"/>
                  </a:lnTo>
                  <a:lnTo>
                    <a:pt x="2480" y="0"/>
                  </a:lnTo>
                  <a:lnTo>
                    <a:pt x="2481" y="0"/>
                  </a:lnTo>
                  <a:lnTo>
                    <a:pt x="2482" y="0"/>
                  </a:lnTo>
                  <a:lnTo>
                    <a:pt x="2482" y="0"/>
                  </a:lnTo>
                  <a:lnTo>
                    <a:pt x="2482" y="0"/>
                  </a:lnTo>
                  <a:lnTo>
                    <a:pt x="2483" y="0"/>
                  </a:lnTo>
                  <a:lnTo>
                    <a:pt x="2484" y="0"/>
                  </a:lnTo>
                  <a:lnTo>
                    <a:pt x="2485" y="0"/>
                  </a:lnTo>
                  <a:lnTo>
                    <a:pt x="2486" y="0"/>
                  </a:lnTo>
                  <a:lnTo>
                    <a:pt x="2487" y="0"/>
                  </a:lnTo>
                  <a:lnTo>
                    <a:pt x="2488" y="0"/>
                  </a:lnTo>
                  <a:lnTo>
                    <a:pt x="2488" y="0"/>
                  </a:lnTo>
                  <a:lnTo>
                    <a:pt x="2489" y="0"/>
                  </a:lnTo>
                  <a:lnTo>
                    <a:pt x="2490" y="0"/>
                  </a:lnTo>
                  <a:lnTo>
                    <a:pt x="2491" y="0"/>
                  </a:lnTo>
                  <a:lnTo>
                    <a:pt x="2492" y="0"/>
                  </a:lnTo>
                  <a:lnTo>
                    <a:pt x="2493" y="0"/>
                  </a:lnTo>
                  <a:lnTo>
                    <a:pt x="2494" y="0"/>
                  </a:lnTo>
                  <a:lnTo>
                    <a:pt x="2494" y="0"/>
                  </a:lnTo>
                  <a:lnTo>
                    <a:pt x="2495" y="0"/>
                  </a:lnTo>
                  <a:lnTo>
                    <a:pt x="2496" y="0"/>
                  </a:lnTo>
                  <a:lnTo>
                    <a:pt x="2497" y="0"/>
                  </a:lnTo>
                  <a:lnTo>
                    <a:pt x="2498" y="0"/>
                  </a:lnTo>
                  <a:lnTo>
                    <a:pt x="2499" y="0"/>
                  </a:lnTo>
                  <a:lnTo>
                    <a:pt x="2500" y="0"/>
                  </a:lnTo>
                  <a:lnTo>
                    <a:pt x="2500" y="0"/>
                  </a:lnTo>
                  <a:lnTo>
                    <a:pt x="2501" y="0"/>
                  </a:lnTo>
                  <a:lnTo>
                    <a:pt x="2502" y="0"/>
                  </a:lnTo>
                  <a:lnTo>
                    <a:pt x="2503" y="0"/>
                  </a:lnTo>
                  <a:lnTo>
                    <a:pt x="2504" y="0"/>
                  </a:lnTo>
                  <a:lnTo>
                    <a:pt x="2505" y="0"/>
                  </a:lnTo>
                  <a:lnTo>
                    <a:pt x="2506" y="0"/>
                  </a:lnTo>
                  <a:lnTo>
                    <a:pt x="2506" y="0"/>
                  </a:lnTo>
                  <a:lnTo>
                    <a:pt x="2506" y="0"/>
                  </a:lnTo>
                  <a:lnTo>
                    <a:pt x="2507" y="0"/>
                  </a:lnTo>
                  <a:lnTo>
                    <a:pt x="2508" y="0"/>
                  </a:lnTo>
                  <a:lnTo>
                    <a:pt x="2509" y="0"/>
                  </a:lnTo>
                  <a:lnTo>
                    <a:pt x="2509" y="0"/>
                  </a:lnTo>
                  <a:lnTo>
                    <a:pt x="2509" y="0"/>
                  </a:lnTo>
                  <a:lnTo>
                    <a:pt x="2510" y="0"/>
                  </a:lnTo>
                  <a:lnTo>
                    <a:pt x="2511" y="0"/>
                  </a:lnTo>
                  <a:lnTo>
                    <a:pt x="2512" y="0"/>
                  </a:lnTo>
                  <a:lnTo>
                    <a:pt x="2513" y="0"/>
                  </a:lnTo>
                  <a:lnTo>
                    <a:pt x="2514" y="0"/>
                  </a:lnTo>
                  <a:lnTo>
                    <a:pt x="2514" y="0"/>
                  </a:lnTo>
                  <a:lnTo>
                    <a:pt x="2515" y="0"/>
                  </a:lnTo>
                  <a:lnTo>
                    <a:pt x="2516" y="0"/>
                  </a:lnTo>
                  <a:lnTo>
                    <a:pt x="2517" y="0"/>
                  </a:lnTo>
                  <a:lnTo>
                    <a:pt x="2518" y="0"/>
                  </a:lnTo>
                  <a:lnTo>
                    <a:pt x="2519" y="0"/>
                  </a:lnTo>
                  <a:lnTo>
                    <a:pt x="2519" y="0"/>
                  </a:lnTo>
                  <a:lnTo>
                    <a:pt x="2520" y="0"/>
                  </a:lnTo>
                  <a:lnTo>
                    <a:pt x="2520" y="0"/>
                  </a:lnTo>
                  <a:lnTo>
                    <a:pt x="2521" y="0"/>
                  </a:lnTo>
                  <a:lnTo>
                    <a:pt x="2522" y="0"/>
                  </a:lnTo>
                  <a:lnTo>
                    <a:pt x="2523" y="0"/>
                  </a:lnTo>
                  <a:lnTo>
                    <a:pt x="2524" y="0"/>
                  </a:lnTo>
                  <a:lnTo>
                    <a:pt x="2524" y="0"/>
                  </a:lnTo>
                  <a:lnTo>
                    <a:pt x="2524" y="0"/>
                  </a:lnTo>
                  <a:lnTo>
                    <a:pt x="2525" y="0"/>
                  </a:lnTo>
                  <a:lnTo>
                    <a:pt x="2525" y="0"/>
                  </a:lnTo>
                  <a:lnTo>
                    <a:pt x="2525" y="0"/>
                  </a:lnTo>
                  <a:lnTo>
                    <a:pt x="2525" y="0"/>
                  </a:lnTo>
                  <a:lnTo>
                    <a:pt x="2526" y="0"/>
                  </a:lnTo>
                  <a:lnTo>
                    <a:pt x="2526" y="0"/>
                  </a:lnTo>
                  <a:lnTo>
                    <a:pt x="2526" y="0"/>
                  </a:lnTo>
                  <a:lnTo>
                    <a:pt x="2526" y="0"/>
                  </a:lnTo>
                  <a:lnTo>
                    <a:pt x="2527" y="0"/>
                  </a:lnTo>
                  <a:lnTo>
                    <a:pt x="2527" y="0"/>
                  </a:lnTo>
                  <a:lnTo>
                    <a:pt x="2527" y="0"/>
                  </a:lnTo>
                  <a:lnTo>
                    <a:pt x="2528" y="0"/>
                  </a:lnTo>
                  <a:lnTo>
                    <a:pt x="2528" y="0"/>
                  </a:lnTo>
                  <a:lnTo>
                    <a:pt x="2528" y="0"/>
                  </a:lnTo>
                  <a:lnTo>
                    <a:pt x="2529" y="0"/>
                  </a:lnTo>
                  <a:lnTo>
                    <a:pt x="2529" y="0"/>
                  </a:lnTo>
                  <a:lnTo>
                    <a:pt x="2530" y="0"/>
                  </a:lnTo>
                  <a:lnTo>
                    <a:pt x="2531" y="0"/>
                  </a:lnTo>
                  <a:lnTo>
                    <a:pt x="2532" y="0"/>
                  </a:lnTo>
                  <a:lnTo>
                    <a:pt x="2533" y="0"/>
                  </a:lnTo>
                  <a:lnTo>
                    <a:pt x="2533" y="0"/>
                  </a:lnTo>
                  <a:lnTo>
                    <a:pt x="2534" y="0"/>
                  </a:lnTo>
                  <a:lnTo>
                    <a:pt x="2535" y="0"/>
                  </a:lnTo>
                  <a:lnTo>
                    <a:pt x="2536" y="0"/>
                  </a:lnTo>
                  <a:lnTo>
                    <a:pt x="2537" y="0"/>
                  </a:lnTo>
                  <a:lnTo>
                    <a:pt x="2538" y="0"/>
                  </a:lnTo>
                  <a:lnTo>
                    <a:pt x="2539" y="0"/>
                  </a:lnTo>
                  <a:lnTo>
                    <a:pt x="2539" y="0"/>
                  </a:lnTo>
                  <a:lnTo>
                    <a:pt x="2540" y="0"/>
                  </a:lnTo>
                  <a:lnTo>
                    <a:pt x="2540" y="0"/>
                  </a:lnTo>
                  <a:lnTo>
                    <a:pt x="2541" y="0"/>
                  </a:lnTo>
                  <a:lnTo>
                    <a:pt x="2542" y="0"/>
                  </a:lnTo>
                  <a:lnTo>
                    <a:pt x="2543" y="0"/>
                  </a:lnTo>
                  <a:lnTo>
                    <a:pt x="2544" y="0"/>
                  </a:lnTo>
                  <a:lnTo>
                    <a:pt x="2545" y="0"/>
                  </a:lnTo>
                  <a:lnTo>
                    <a:pt x="2546" y="0"/>
                  </a:lnTo>
                  <a:lnTo>
                    <a:pt x="2547" y="0"/>
                  </a:lnTo>
                  <a:lnTo>
                    <a:pt x="2547" y="0"/>
                  </a:lnTo>
                  <a:lnTo>
                    <a:pt x="2548" y="0"/>
                  </a:lnTo>
                  <a:lnTo>
                    <a:pt x="2548" y="0"/>
                  </a:lnTo>
                  <a:lnTo>
                    <a:pt x="2549" y="0"/>
                  </a:lnTo>
                  <a:lnTo>
                    <a:pt x="2550" y="0"/>
                  </a:lnTo>
                  <a:lnTo>
                    <a:pt x="2550" y="0"/>
                  </a:lnTo>
                  <a:lnTo>
                    <a:pt x="2551" y="0"/>
                  </a:lnTo>
                  <a:lnTo>
                    <a:pt x="2551" y="0"/>
                  </a:lnTo>
                  <a:lnTo>
                    <a:pt x="2552" y="0"/>
                  </a:lnTo>
                  <a:lnTo>
                    <a:pt x="2553" y="0"/>
                  </a:lnTo>
                  <a:lnTo>
                    <a:pt x="2554" y="0"/>
                  </a:lnTo>
                  <a:lnTo>
                    <a:pt x="2555" y="0"/>
                  </a:lnTo>
                  <a:lnTo>
                    <a:pt x="2555" y="0"/>
                  </a:lnTo>
                  <a:lnTo>
                    <a:pt x="2556" y="0"/>
                  </a:lnTo>
                  <a:lnTo>
                    <a:pt x="2557" y="0"/>
                  </a:lnTo>
                  <a:lnTo>
                    <a:pt x="2557" y="0"/>
                  </a:lnTo>
                  <a:lnTo>
                    <a:pt x="2558" y="0"/>
                  </a:lnTo>
                  <a:lnTo>
                    <a:pt x="2559" y="0"/>
                  </a:lnTo>
                  <a:lnTo>
                    <a:pt x="2560" y="0"/>
                  </a:lnTo>
                  <a:lnTo>
                    <a:pt x="2560" y="0"/>
                  </a:lnTo>
                  <a:lnTo>
                    <a:pt x="2561" y="0"/>
                  </a:lnTo>
                  <a:lnTo>
                    <a:pt x="2562" y="0"/>
                  </a:lnTo>
                  <a:lnTo>
                    <a:pt x="2563" y="0"/>
                  </a:lnTo>
                  <a:lnTo>
                    <a:pt x="2564" y="0"/>
                  </a:lnTo>
                  <a:lnTo>
                    <a:pt x="2565" y="0"/>
                  </a:lnTo>
                  <a:lnTo>
                    <a:pt x="2565" y="0"/>
                  </a:lnTo>
                  <a:lnTo>
                    <a:pt x="2566" y="0"/>
                  </a:lnTo>
                  <a:lnTo>
                    <a:pt x="2567" y="0"/>
                  </a:lnTo>
                  <a:lnTo>
                    <a:pt x="2568" y="0"/>
                  </a:lnTo>
                  <a:lnTo>
                    <a:pt x="2569" y="0"/>
                  </a:lnTo>
                  <a:lnTo>
                    <a:pt x="2569" y="0"/>
                  </a:lnTo>
                  <a:lnTo>
                    <a:pt x="2569" y="0"/>
                  </a:lnTo>
                  <a:lnTo>
                    <a:pt x="2570" y="0"/>
                  </a:lnTo>
                  <a:lnTo>
                    <a:pt x="2571" y="0"/>
                  </a:lnTo>
                  <a:lnTo>
                    <a:pt x="2571" y="0"/>
                  </a:lnTo>
                  <a:lnTo>
                    <a:pt x="2572" y="0"/>
                  </a:lnTo>
                  <a:lnTo>
                    <a:pt x="2573" y="0"/>
                  </a:lnTo>
                  <a:lnTo>
                    <a:pt x="2574" y="0"/>
                  </a:lnTo>
                  <a:lnTo>
                    <a:pt x="2574" y="0"/>
                  </a:lnTo>
                  <a:lnTo>
                    <a:pt x="2575" y="0"/>
                  </a:lnTo>
                  <a:lnTo>
                    <a:pt x="2576" y="0"/>
                  </a:lnTo>
                  <a:lnTo>
                    <a:pt x="2577" y="0"/>
                  </a:lnTo>
                  <a:lnTo>
                    <a:pt x="2578" y="0"/>
                  </a:lnTo>
                  <a:lnTo>
                    <a:pt x="2579" y="0"/>
                  </a:lnTo>
                  <a:lnTo>
                    <a:pt x="2580" y="0"/>
                  </a:lnTo>
                  <a:lnTo>
                    <a:pt x="2580" y="0"/>
                  </a:lnTo>
                  <a:lnTo>
                    <a:pt x="2581" y="0"/>
                  </a:lnTo>
                  <a:lnTo>
                    <a:pt x="2582" y="0"/>
                  </a:lnTo>
                  <a:lnTo>
                    <a:pt x="2583" y="0"/>
                  </a:lnTo>
                  <a:lnTo>
                    <a:pt x="2584" y="0"/>
                  </a:lnTo>
                  <a:lnTo>
                    <a:pt x="2585" y="0"/>
                  </a:lnTo>
                  <a:lnTo>
                    <a:pt x="2586" y="0"/>
                  </a:lnTo>
                  <a:lnTo>
                    <a:pt x="2586" y="0"/>
                  </a:lnTo>
                  <a:lnTo>
                    <a:pt x="2587" y="0"/>
                  </a:lnTo>
                  <a:lnTo>
                    <a:pt x="2588" y="0"/>
                  </a:lnTo>
                  <a:lnTo>
                    <a:pt x="2589" y="0"/>
                  </a:lnTo>
                  <a:lnTo>
                    <a:pt x="2590" y="0"/>
                  </a:lnTo>
                  <a:lnTo>
                    <a:pt x="2591" y="0"/>
                  </a:lnTo>
                  <a:lnTo>
                    <a:pt x="2592" y="0"/>
                  </a:lnTo>
                  <a:lnTo>
                    <a:pt x="2592" y="0"/>
                  </a:lnTo>
                  <a:lnTo>
                    <a:pt x="2593" y="0"/>
                  </a:lnTo>
                  <a:lnTo>
                    <a:pt x="2594" y="0"/>
                  </a:lnTo>
                  <a:lnTo>
                    <a:pt x="2595" y="0"/>
                  </a:lnTo>
                  <a:lnTo>
                    <a:pt x="2596" y="0"/>
                  </a:lnTo>
                  <a:lnTo>
                    <a:pt x="2596" y="0"/>
                  </a:lnTo>
                  <a:lnTo>
                    <a:pt x="2597" y="0"/>
                  </a:lnTo>
                  <a:lnTo>
                    <a:pt x="2597" y="0"/>
                  </a:lnTo>
                  <a:lnTo>
                    <a:pt x="2598" y="0"/>
                  </a:lnTo>
                  <a:lnTo>
                    <a:pt x="2598" y="0"/>
                  </a:lnTo>
                  <a:lnTo>
                    <a:pt x="2599" y="0"/>
                  </a:lnTo>
                  <a:lnTo>
                    <a:pt x="2600" y="0"/>
                  </a:lnTo>
                  <a:lnTo>
                    <a:pt x="2600" y="0"/>
                  </a:lnTo>
                  <a:lnTo>
                    <a:pt x="2601" y="0"/>
                  </a:lnTo>
                  <a:lnTo>
                    <a:pt x="2602" y="0"/>
                  </a:lnTo>
                  <a:lnTo>
                    <a:pt x="2603" y="0"/>
                  </a:lnTo>
                  <a:lnTo>
                    <a:pt x="2603" y="0"/>
                  </a:lnTo>
                  <a:lnTo>
                    <a:pt x="2603" y="0"/>
                  </a:lnTo>
                  <a:lnTo>
                    <a:pt x="2604" y="0"/>
                  </a:lnTo>
                  <a:lnTo>
                    <a:pt x="2605" y="0"/>
                  </a:lnTo>
                  <a:lnTo>
                    <a:pt x="2606" y="0"/>
                  </a:lnTo>
                  <a:lnTo>
                    <a:pt x="2607" y="0"/>
                  </a:lnTo>
                  <a:lnTo>
                    <a:pt x="2607" y="0"/>
                  </a:lnTo>
                  <a:lnTo>
                    <a:pt x="2607" y="0"/>
                  </a:lnTo>
                  <a:lnTo>
                    <a:pt x="2608" y="0"/>
                  </a:lnTo>
                  <a:lnTo>
                    <a:pt x="2609" y="0"/>
                  </a:lnTo>
                  <a:lnTo>
                    <a:pt x="2609" y="0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611" y="0"/>
                  </a:lnTo>
                  <a:lnTo>
                    <a:pt x="2611" y="0"/>
                  </a:lnTo>
                  <a:lnTo>
                    <a:pt x="2612" y="0"/>
                  </a:lnTo>
                  <a:lnTo>
                    <a:pt x="2613" y="0"/>
                  </a:lnTo>
                  <a:lnTo>
                    <a:pt x="2614" y="0"/>
                  </a:lnTo>
                  <a:lnTo>
                    <a:pt x="2614" y="0"/>
                  </a:lnTo>
                  <a:lnTo>
                    <a:pt x="2615" y="0"/>
                  </a:lnTo>
                  <a:lnTo>
                    <a:pt x="2616" y="0"/>
                  </a:lnTo>
                  <a:lnTo>
                    <a:pt x="2617" y="0"/>
                  </a:lnTo>
                  <a:lnTo>
                    <a:pt x="2618" y="0"/>
                  </a:lnTo>
                  <a:lnTo>
                    <a:pt x="2619" y="0"/>
                  </a:lnTo>
                  <a:lnTo>
                    <a:pt x="2620" y="0"/>
                  </a:lnTo>
                  <a:lnTo>
                    <a:pt x="2620" y="0"/>
                  </a:lnTo>
                  <a:lnTo>
                    <a:pt x="2621" y="0"/>
                  </a:lnTo>
                  <a:lnTo>
                    <a:pt x="2621" y="0"/>
                  </a:lnTo>
                  <a:lnTo>
                    <a:pt x="2622" y="0"/>
                  </a:lnTo>
                  <a:lnTo>
                    <a:pt x="2623" y="0"/>
                  </a:lnTo>
                  <a:lnTo>
                    <a:pt x="2624" y="0"/>
                  </a:lnTo>
                  <a:lnTo>
                    <a:pt x="2625" y="0"/>
                  </a:lnTo>
                  <a:lnTo>
                    <a:pt x="2626" y="0"/>
                  </a:lnTo>
                  <a:lnTo>
                    <a:pt x="2627" y="0"/>
                  </a:lnTo>
                  <a:lnTo>
                    <a:pt x="2627" y="0"/>
                  </a:lnTo>
                  <a:lnTo>
                    <a:pt x="2628" y="0"/>
                  </a:lnTo>
                  <a:lnTo>
                    <a:pt x="2628" y="0"/>
                  </a:lnTo>
                  <a:lnTo>
                    <a:pt x="2629" y="0"/>
                  </a:lnTo>
                  <a:lnTo>
                    <a:pt x="2630" y="0"/>
                  </a:lnTo>
                  <a:lnTo>
                    <a:pt x="2631" y="0"/>
                  </a:lnTo>
                  <a:lnTo>
                    <a:pt x="2632" y="0"/>
                  </a:lnTo>
                  <a:lnTo>
                    <a:pt x="2633" y="0"/>
                  </a:lnTo>
                  <a:lnTo>
                    <a:pt x="2634" y="0"/>
                  </a:lnTo>
                  <a:lnTo>
                    <a:pt x="2634" y="0"/>
                  </a:lnTo>
                  <a:lnTo>
                    <a:pt x="2635" y="0"/>
                  </a:lnTo>
                  <a:lnTo>
                    <a:pt x="2636" y="0"/>
                  </a:lnTo>
                  <a:lnTo>
                    <a:pt x="2637" y="0"/>
                  </a:lnTo>
                  <a:lnTo>
                    <a:pt x="2637" y="0"/>
                  </a:lnTo>
                  <a:lnTo>
                    <a:pt x="2638" y="0"/>
                  </a:lnTo>
                  <a:lnTo>
                    <a:pt x="2639" y="0"/>
                  </a:lnTo>
                  <a:lnTo>
                    <a:pt x="2640" y="0"/>
                  </a:lnTo>
                  <a:lnTo>
                    <a:pt x="2640" y="0"/>
                  </a:lnTo>
                  <a:lnTo>
                    <a:pt x="2641" y="0"/>
                  </a:lnTo>
                  <a:lnTo>
                    <a:pt x="2642" y="0"/>
                  </a:lnTo>
                  <a:lnTo>
                    <a:pt x="2643" y="0"/>
                  </a:lnTo>
                  <a:lnTo>
                    <a:pt x="2644" y="0"/>
                  </a:lnTo>
                  <a:lnTo>
                    <a:pt x="2645" y="0"/>
                  </a:lnTo>
                  <a:lnTo>
                    <a:pt x="2646" y="0"/>
                  </a:lnTo>
                  <a:lnTo>
                    <a:pt x="2646" y="0"/>
                  </a:lnTo>
                  <a:lnTo>
                    <a:pt x="2647" y="0"/>
                  </a:lnTo>
                  <a:lnTo>
                    <a:pt x="2647" y="0"/>
                  </a:lnTo>
                  <a:lnTo>
                    <a:pt x="2648" y="0"/>
                  </a:lnTo>
                  <a:lnTo>
                    <a:pt x="2649" y="0"/>
                  </a:lnTo>
                  <a:lnTo>
                    <a:pt x="2650" y="0"/>
                  </a:lnTo>
                  <a:lnTo>
                    <a:pt x="2651" y="0"/>
                  </a:lnTo>
                  <a:lnTo>
                    <a:pt x="2652" y="0"/>
                  </a:lnTo>
                  <a:lnTo>
                    <a:pt x="2653" y="0"/>
                  </a:lnTo>
                  <a:lnTo>
                    <a:pt x="2653" y="0"/>
                  </a:lnTo>
                  <a:lnTo>
                    <a:pt x="2654" y="0"/>
                  </a:lnTo>
                  <a:lnTo>
                    <a:pt x="2654" y="0"/>
                  </a:lnTo>
                  <a:lnTo>
                    <a:pt x="2655" y="0"/>
                  </a:lnTo>
                  <a:lnTo>
                    <a:pt x="2655" y="0"/>
                  </a:lnTo>
                  <a:lnTo>
                    <a:pt x="2655" y="0"/>
                  </a:lnTo>
                  <a:lnTo>
                    <a:pt x="2656" y="0"/>
                  </a:lnTo>
                  <a:lnTo>
                    <a:pt x="2657" y="0"/>
                  </a:lnTo>
                  <a:lnTo>
                    <a:pt x="2658" y="0"/>
                  </a:lnTo>
                  <a:lnTo>
                    <a:pt x="2659" y="0"/>
                  </a:lnTo>
                  <a:lnTo>
                    <a:pt x="2660" y="0"/>
                  </a:lnTo>
                  <a:lnTo>
                    <a:pt x="2661" y="0"/>
                  </a:lnTo>
                  <a:lnTo>
                    <a:pt x="2661" y="0"/>
                  </a:lnTo>
                  <a:lnTo>
                    <a:pt x="2661" y="0"/>
                  </a:lnTo>
                  <a:lnTo>
                    <a:pt x="2662" y="0"/>
                  </a:lnTo>
                  <a:lnTo>
                    <a:pt x="2662" y="0"/>
                  </a:lnTo>
                  <a:lnTo>
                    <a:pt x="2662" y="0"/>
                  </a:lnTo>
                  <a:lnTo>
                    <a:pt x="2663" y="0"/>
                  </a:lnTo>
                  <a:lnTo>
                    <a:pt x="2663" y="0"/>
                  </a:lnTo>
                  <a:lnTo>
                    <a:pt x="2663" y="0"/>
                  </a:lnTo>
                  <a:lnTo>
                    <a:pt x="2664" y="0"/>
                  </a:lnTo>
                  <a:lnTo>
                    <a:pt x="2664" y="0"/>
                  </a:lnTo>
                  <a:lnTo>
                    <a:pt x="2664" y="0"/>
                  </a:lnTo>
                  <a:lnTo>
                    <a:pt x="2665" y="0"/>
                  </a:lnTo>
                  <a:lnTo>
                    <a:pt x="2665" y="0"/>
                  </a:lnTo>
                  <a:lnTo>
                    <a:pt x="2665" y="0"/>
                  </a:lnTo>
                  <a:lnTo>
                    <a:pt x="2666" y="0"/>
                  </a:lnTo>
                  <a:lnTo>
                    <a:pt x="2666" y="0"/>
                  </a:lnTo>
                  <a:lnTo>
                    <a:pt x="2666" y="0"/>
                  </a:lnTo>
                  <a:lnTo>
                    <a:pt x="2666" y="0"/>
                  </a:lnTo>
                  <a:lnTo>
                    <a:pt x="2667" y="0"/>
                  </a:lnTo>
                  <a:lnTo>
                    <a:pt x="2668" y="0"/>
                  </a:lnTo>
                  <a:lnTo>
                    <a:pt x="2669" y="0"/>
                  </a:lnTo>
                  <a:lnTo>
                    <a:pt x="2670" y="0"/>
                  </a:lnTo>
                  <a:lnTo>
                    <a:pt x="2671" y="0"/>
                  </a:lnTo>
                  <a:lnTo>
                    <a:pt x="2672" y="0"/>
                  </a:lnTo>
                  <a:lnTo>
                    <a:pt x="2672" y="0"/>
                  </a:lnTo>
                  <a:lnTo>
                    <a:pt x="2673" y="0"/>
                  </a:lnTo>
                  <a:lnTo>
                    <a:pt x="2674" y="0"/>
                  </a:lnTo>
                  <a:lnTo>
                    <a:pt x="2675" y="0"/>
                  </a:lnTo>
                  <a:lnTo>
                    <a:pt x="2676" y="0"/>
                  </a:lnTo>
                  <a:lnTo>
                    <a:pt x="2676" y="0"/>
                  </a:lnTo>
                  <a:lnTo>
                    <a:pt x="2677" y="0"/>
                  </a:lnTo>
                  <a:lnTo>
                    <a:pt x="2677" y="0"/>
                  </a:lnTo>
                  <a:lnTo>
                    <a:pt x="2677" y="0"/>
                  </a:lnTo>
                  <a:lnTo>
                    <a:pt x="2678" y="0"/>
                  </a:lnTo>
                  <a:lnTo>
                    <a:pt x="2678" y="0"/>
                  </a:lnTo>
                  <a:lnTo>
                    <a:pt x="2678" y="0"/>
                  </a:lnTo>
                  <a:lnTo>
                    <a:pt x="2678" y="0"/>
                  </a:lnTo>
                  <a:lnTo>
                    <a:pt x="2679" y="0"/>
                  </a:lnTo>
                  <a:lnTo>
                    <a:pt x="2679" y="0"/>
                  </a:lnTo>
                  <a:lnTo>
                    <a:pt x="2680" y="0"/>
                  </a:lnTo>
                  <a:lnTo>
                    <a:pt x="2680" y="0"/>
                  </a:lnTo>
                  <a:lnTo>
                    <a:pt x="2680" y="0"/>
                  </a:lnTo>
                  <a:lnTo>
                    <a:pt x="2681" y="0"/>
                  </a:lnTo>
                  <a:lnTo>
                    <a:pt x="2681" y="0"/>
                  </a:lnTo>
                  <a:lnTo>
                    <a:pt x="2682" y="0"/>
                  </a:lnTo>
                  <a:lnTo>
                    <a:pt x="2683" y="0"/>
                  </a:lnTo>
                  <a:lnTo>
                    <a:pt x="2684" y="0"/>
                  </a:lnTo>
                  <a:lnTo>
                    <a:pt x="2684" y="0"/>
                  </a:lnTo>
                  <a:lnTo>
                    <a:pt x="2685" y="0"/>
                  </a:lnTo>
                  <a:lnTo>
                    <a:pt x="2686" y="0"/>
                  </a:lnTo>
                  <a:lnTo>
                    <a:pt x="2686" y="0"/>
                  </a:lnTo>
                  <a:lnTo>
                    <a:pt x="2687" y="0"/>
                  </a:lnTo>
                  <a:lnTo>
                    <a:pt x="2687" y="0"/>
                  </a:lnTo>
                  <a:lnTo>
                    <a:pt x="2688" y="0"/>
                  </a:lnTo>
                  <a:lnTo>
                    <a:pt x="2688" y="0"/>
                  </a:lnTo>
                  <a:lnTo>
                    <a:pt x="2688" y="0"/>
                  </a:lnTo>
                  <a:lnTo>
                    <a:pt x="2688" y="0"/>
                  </a:lnTo>
                  <a:lnTo>
                    <a:pt x="2689" y="0"/>
                  </a:lnTo>
                  <a:lnTo>
                    <a:pt x="2689" y="0"/>
                  </a:lnTo>
                  <a:lnTo>
                    <a:pt x="2689" y="0"/>
                  </a:lnTo>
                  <a:lnTo>
                    <a:pt x="2689" y="0"/>
                  </a:lnTo>
                  <a:lnTo>
                    <a:pt x="2690" y="0"/>
                  </a:lnTo>
                  <a:lnTo>
                    <a:pt x="2690" y="0"/>
                  </a:lnTo>
                  <a:lnTo>
                    <a:pt x="2690" y="0"/>
                  </a:lnTo>
                  <a:lnTo>
                    <a:pt x="2690" y="0"/>
                  </a:lnTo>
                  <a:lnTo>
                    <a:pt x="2691" y="0"/>
                  </a:lnTo>
                  <a:lnTo>
                    <a:pt x="2691" y="0"/>
                  </a:lnTo>
                  <a:lnTo>
                    <a:pt x="2691" y="0"/>
                  </a:lnTo>
                  <a:lnTo>
                    <a:pt x="2691" y="0"/>
                  </a:lnTo>
                  <a:lnTo>
                    <a:pt x="2692" y="0"/>
                  </a:lnTo>
                  <a:lnTo>
                    <a:pt x="2692" y="0"/>
                  </a:lnTo>
                  <a:lnTo>
                    <a:pt x="2692" y="0"/>
                  </a:lnTo>
                  <a:lnTo>
                    <a:pt x="2692" y="0"/>
                  </a:lnTo>
                  <a:lnTo>
                    <a:pt x="2693" y="0"/>
                  </a:lnTo>
                  <a:lnTo>
                    <a:pt x="2693" y="0"/>
                  </a:lnTo>
                  <a:lnTo>
                    <a:pt x="2693" y="0"/>
                  </a:lnTo>
                  <a:lnTo>
                    <a:pt x="2694" y="0"/>
                  </a:lnTo>
                  <a:lnTo>
                    <a:pt x="2695" y="0"/>
                  </a:lnTo>
                  <a:lnTo>
                    <a:pt x="2695" y="0"/>
                  </a:lnTo>
                  <a:lnTo>
                    <a:pt x="2695" y="0"/>
                  </a:lnTo>
                  <a:lnTo>
                    <a:pt x="2696" y="0"/>
                  </a:lnTo>
                  <a:lnTo>
                    <a:pt x="2697" y="0"/>
                  </a:lnTo>
                  <a:lnTo>
                    <a:pt x="2698" y="0"/>
                  </a:lnTo>
                  <a:lnTo>
                    <a:pt x="2699" y="0"/>
                  </a:lnTo>
                  <a:lnTo>
                    <a:pt x="2700" y="0"/>
                  </a:lnTo>
                  <a:lnTo>
                    <a:pt x="2700" y="0"/>
                  </a:lnTo>
                  <a:lnTo>
                    <a:pt x="2700" y="0"/>
                  </a:lnTo>
                  <a:lnTo>
                    <a:pt x="2701" y="0"/>
                  </a:lnTo>
                  <a:lnTo>
                    <a:pt x="2701" y="0"/>
                  </a:lnTo>
                  <a:lnTo>
                    <a:pt x="2702" y="0"/>
                  </a:lnTo>
                  <a:lnTo>
                    <a:pt x="2703" y="0"/>
                  </a:lnTo>
                  <a:lnTo>
                    <a:pt x="2704" y="0"/>
                  </a:lnTo>
                  <a:lnTo>
                    <a:pt x="2705" y="0"/>
                  </a:lnTo>
                  <a:lnTo>
                    <a:pt x="2705" y="0"/>
                  </a:lnTo>
                  <a:lnTo>
                    <a:pt x="2706" y="0"/>
                  </a:lnTo>
                  <a:lnTo>
                    <a:pt x="2707" y="0"/>
                  </a:lnTo>
                  <a:lnTo>
                    <a:pt x="2708" y="0"/>
                  </a:lnTo>
                  <a:lnTo>
                    <a:pt x="2709" y="0"/>
                  </a:lnTo>
                  <a:lnTo>
                    <a:pt x="2710" y="0"/>
                  </a:lnTo>
                  <a:lnTo>
                    <a:pt x="2711" y="0"/>
                  </a:lnTo>
                  <a:lnTo>
                    <a:pt x="2712" y="0"/>
                  </a:lnTo>
                  <a:lnTo>
                    <a:pt x="2712" y="0"/>
                  </a:lnTo>
                  <a:lnTo>
                    <a:pt x="2713" y="0"/>
                  </a:lnTo>
                  <a:lnTo>
                    <a:pt x="2714" y="0"/>
                  </a:lnTo>
                  <a:lnTo>
                    <a:pt x="2714" y="0"/>
                  </a:lnTo>
                  <a:lnTo>
                    <a:pt x="2715" y="0"/>
                  </a:lnTo>
                  <a:lnTo>
                    <a:pt x="2715" y="0"/>
                  </a:lnTo>
                  <a:lnTo>
                    <a:pt x="2715" y="0"/>
                  </a:lnTo>
                  <a:lnTo>
                    <a:pt x="2716" y="0"/>
                  </a:lnTo>
                  <a:lnTo>
                    <a:pt x="2716" y="0"/>
                  </a:lnTo>
                  <a:lnTo>
                    <a:pt x="2716" y="0"/>
                  </a:lnTo>
                  <a:lnTo>
                    <a:pt x="2717" y="0"/>
                  </a:lnTo>
                  <a:lnTo>
                    <a:pt x="2717" y="0"/>
                  </a:lnTo>
                  <a:lnTo>
                    <a:pt x="2717" y="0"/>
                  </a:lnTo>
                  <a:lnTo>
                    <a:pt x="2718" y="0"/>
                  </a:lnTo>
                  <a:lnTo>
                    <a:pt x="2718" y="0"/>
                  </a:lnTo>
                  <a:lnTo>
                    <a:pt x="2718" y="0"/>
                  </a:lnTo>
                  <a:lnTo>
                    <a:pt x="2718" y="0"/>
                  </a:lnTo>
                  <a:lnTo>
                    <a:pt x="2719" y="0"/>
                  </a:lnTo>
                  <a:lnTo>
                    <a:pt x="2719" y="0"/>
                  </a:lnTo>
                  <a:lnTo>
                    <a:pt x="2720" y="0"/>
                  </a:lnTo>
                  <a:lnTo>
                    <a:pt x="2720" y="0"/>
                  </a:lnTo>
                  <a:lnTo>
                    <a:pt x="2721" y="0"/>
                  </a:lnTo>
                  <a:lnTo>
                    <a:pt x="2722" y="0"/>
                  </a:lnTo>
                  <a:lnTo>
                    <a:pt x="2722" y="0"/>
                  </a:lnTo>
                  <a:lnTo>
                    <a:pt x="2723" y="0"/>
                  </a:lnTo>
                  <a:lnTo>
                    <a:pt x="2724" y="0"/>
                  </a:lnTo>
                  <a:lnTo>
                    <a:pt x="2724" y="0"/>
                  </a:lnTo>
                  <a:lnTo>
                    <a:pt x="2725" y="0"/>
                  </a:lnTo>
                  <a:lnTo>
                    <a:pt x="2725" y="0"/>
                  </a:lnTo>
                  <a:lnTo>
                    <a:pt x="2725" y="0"/>
                  </a:lnTo>
                  <a:lnTo>
                    <a:pt x="2726" y="0"/>
                  </a:lnTo>
                  <a:lnTo>
                    <a:pt x="2727" y="0"/>
                  </a:lnTo>
                  <a:lnTo>
                    <a:pt x="2728" y="0"/>
                  </a:lnTo>
                  <a:lnTo>
                    <a:pt x="2729" y="0"/>
                  </a:lnTo>
                  <a:lnTo>
                    <a:pt x="2729" y="0"/>
                  </a:lnTo>
                  <a:lnTo>
                    <a:pt x="2730" y="0"/>
                  </a:lnTo>
                  <a:lnTo>
                    <a:pt x="2731" y="0"/>
                  </a:lnTo>
                  <a:lnTo>
                    <a:pt x="2732" y="0"/>
                  </a:lnTo>
                  <a:lnTo>
                    <a:pt x="2733" y="0"/>
                  </a:lnTo>
                  <a:lnTo>
                    <a:pt x="2734" y="0"/>
                  </a:lnTo>
                  <a:lnTo>
                    <a:pt x="2734" y="0"/>
                  </a:lnTo>
                  <a:lnTo>
                    <a:pt x="2735" y="0"/>
                  </a:lnTo>
                  <a:lnTo>
                    <a:pt x="2736" y="0"/>
                  </a:lnTo>
                  <a:lnTo>
                    <a:pt x="2736" y="0"/>
                  </a:lnTo>
                  <a:lnTo>
                    <a:pt x="2737" y="0"/>
                  </a:lnTo>
                  <a:lnTo>
                    <a:pt x="2738" y="0"/>
                  </a:lnTo>
                  <a:lnTo>
                    <a:pt x="2739" y="0"/>
                  </a:lnTo>
                  <a:lnTo>
                    <a:pt x="2740" y="0"/>
                  </a:lnTo>
                  <a:lnTo>
                    <a:pt x="2741" y="0"/>
                  </a:lnTo>
                  <a:lnTo>
                    <a:pt x="2742" y="0"/>
                  </a:lnTo>
                  <a:lnTo>
                    <a:pt x="2742" y="0"/>
                  </a:lnTo>
                  <a:lnTo>
                    <a:pt x="2742" y="0"/>
                  </a:lnTo>
                  <a:lnTo>
                    <a:pt x="2743" y="0"/>
                  </a:lnTo>
                  <a:lnTo>
                    <a:pt x="2744" y="0"/>
                  </a:lnTo>
                  <a:lnTo>
                    <a:pt x="2745" y="0"/>
                  </a:lnTo>
                  <a:lnTo>
                    <a:pt x="2746" y="0"/>
                  </a:lnTo>
                  <a:lnTo>
                    <a:pt x="2747" y="0"/>
                  </a:lnTo>
                  <a:lnTo>
                    <a:pt x="2748" y="0"/>
                  </a:lnTo>
                  <a:lnTo>
                    <a:pt x="2749" y="0"/>
                  </a:lnTo>
                  <a:lnTo>
                    <a:pt x="2749" y="0"/>
                  </a:lnTo>
                  <a:lnTo>
                    <a:pt x="2750" y="0"/>
                  </a:lnTo>
                  <a:lnTo>
                    <a:pt x="2751" y="0"/>
                  </a:lnTo>
                  <a:lnTo>
                    <a:pt x="2751" y="0"/>
                  </a:lnTo>
                  <a:lnTo>
                    <a:pt x="2752" y="0"/>
                  </a:lnTo>
                  <a:lnTo>
                    <a:pt x="2753" y="0"/>
                  </a:lnTo>
                  <a:lnTo>
                    <a:pt x="2754" y="0"/>
                  </a:lnTo>
                  <a:lnTo>
                    <a:pt x="2755" y="0"/>
                  </a:lnTo>
                  <a:lnTo>
                    <a:pt x="2755" y="0"/>
                  </a:lnTo>
                  <a:lnTo>
                    <a:pt x="2756" y="0"/>
                  </a:lnTo>
                  <a:lnTo>
                    <a:pt x="2757" y="0"/>
                  </a:lnTo>
                  <a:lnTo>
                    <a:pt x="2758" y="0"/>
                  </a:lnTo>
                  <a:lnTo>
                    <a:pt x="2759" y="0"/>
                  </a:lnTo>
                  <a:lnTo>
                    <a:pt x="2760" y="0"/>
                  </a:lnTo>
                  <a:lnTo>
                    <a:pt x="2760" y="0"/>
                  </a:lnTo>
                  <a:lnTo>
                    <a:pt x="2761" y="0"/>
                  </a:lnTo>
                  <a:lnTo>
                    <a:pt x="2761" y="0"/>
                  </a:lnTo>
                  <a:lnTo>
                    <a:pt x="2762" y="0"/>
                  </a:lnTo>
                  <a:lnTo>
                    <a:pt x="2763" y="0"/>
                  </a:lnTo>
                  <a:lnTo>
                    <a:pt x="2764" y="0"/>
                  </a:lnTo>
                  <a:lnTo>
                    <a:pt x="2765" y="0"/>
                  </a:lnTo>
                  <a:lnTo>
                    <a:pt x="2766" y="0"/>
                  </a:lnTo>
                  <a:lnTo>
                    <a:pt x="2767" y="0"/>
                  </a:lnTo>
                  <a:lnTo>
                    <a:pt x="2768" y="0"/>
                  </a:lnTo>
                  <a:lnTo>
                    <a:pt x="2768" y="0"/>
                  </a:lnTo>
                  <a:lnTo>
                    <a:pt x="2768" y="0"/>
                  </a:lnTo>
                  <a:lnTo>
                    <a:pt x="2769" y="0"/>
                  </a:lnTo>
                  <a:lnTo>
                    <a:pt x="2770" y="0"/>
                  </a:lnTo>
                  <a:lnTo>
                    <a:pt x="2770" y="0"/>
                  </a:lnTo>
                  <a:lnTo>
                    <a:pt x="2770" y="0"/>
                  </a:lnTo>
                  <a:lnTo>
                    <a:pt x="2771" y="0"/>
                  </a:lnTo>
                  <a:lnTo>
                    <a:pt x="2772" y="0"/>
                  </a:lnTo>
                  <a:lnTo>
                    <a:pt x="2773" y="0"/>
                  </a:lnTo>
                  <a:lnTo>
                    <a:pt x="2774" y="0"/>
                  </a:lnTo>
                  <a:lnTo>
                    <a:pt x="2775" y="0"/>
                  </a:lnTo>
                  <a:lnTo>
                    <a:pt x="2775" y="0"/>
                  </a:lnTo>
                  <a:lnTo>
                    <a:pt x="2775" y="0"/>
                  </a:lnTo>
                  <a:lnTo>
                    <a:pt x="2776" y="0"/>
                  </a:lnTo>
                  <a:lnTo>
                    <a:pt x="2777" y="0"/>
                  </a:lnTo>
                  <a:lnTo>
                    <a:pt x="2778" y="0"/>
                  </a:lnTo>
                  <a:lnTo>
                    <a:pt x="2779" y="0"/>
                  </a:lnTo>
                  <a:lnTo>
                    <a:pt x="2779" y="0"/>
                  </a:lnTo>
                  <a:lnTo>
                    <a:pt x="2780" y="0"/>
                  </a:lnTo>
                  <a:lnTo>
                    <a:pt x="2780" y="0"/>
                  </a:lnTo>
                  <a:lnTo>
                    <a:pt x="2781" y="0"/>
                  </a:lnTo>
                  <a:lnTo>
                    <a:pt x="2781" y="0"/>
                  </a:lnTo>
                  <a:lnTo>
                    <a:pt x="2781" y="0"/>
                  </a:lnTo>
                  <a:lnTo>
                    <a:pt x="2781" y="0"/>
                  </a:lnTo>
                  <a:lnTo>
                    <a:pt x="2782" y="0"/>
                  </a:lnTo>
                  <a:lnTo>
                    <a:pt x="2782" y="0"/>
                  </a:lnTo>
                  <a:lnTo>
                    <a:pt x="2782" y="0"/>
                  </a:lnTo>
                  <a:lnTo>
                    <a:pt x="2782" y="0"/>
                  </a:lnTo>
                  <a:lnTo>
                    <a:pt x="2783" y="0"/>
                  </a:lnTo>
                  <a:lnTo>
                    <a:pt x="2783" y="0"/>
                  </a:lnTo>
                  <a:lnTo>
                    <a:pt x="2783" y="0"/>
                  </a:lnTo>
                  <a:lnTo>
                    <a:pt x="2784" y="0"/>
                  </a:lnTo>
                  <a:lnTo>
                    <a:pt x="2785" y="0"/>
                  </a:lnTo>
                  <a:lnTo>
                    <a:pt x="2785" y="0"/>
                  </a:lnTo>
                  <a:lnTo>
                    <a:pt x="2785" y="0"/>
                  </a:lnTo>
                  <a:lnTo>
                    <a:pt x="2786" y="0"/>
                  </a:lnTo>
                  <a:lnTo>
                    <a:pt x="2787" y="0"/>
                  </a:lnTo>
                  <a:lnTo>
                    <a:pt x="2788" y="0"/>
                  </a:lnTo>
                  <a:lnTo>
                    <a:pt x="2789" y="0"/>
                  </a:lnTo>
                  <a:lnTo>
                    <a:pt x="2789" y="0"/>
                  </a:lnTo>
                  <a:lnTo>
                    <a:pt x="2790" y="0"/>
                  </a:lnTo>
                  <a:lnTo>
                    <a:pt x="2791" y="0"/>
                  </a:lnTo>
                  <a:lnTo>
                    <a:pt x="2792" y="0"/>
                  </a:lnTo>
                  <a:lnTo>
                    <a:pt x="2792" y="0"/>
                  </a:lnTo>
                  <a:lnTo>
                    <a:pt x="2792" y="0"/>
                  </a:lnTo>
                  <a:lnTo>
                    <a:pt x="2793" y="0"/>
                  </a:lnTo>
                  <a:lnTo>
                    <a:pt x="2794" y="0"/>
                  </a:lnTo>
                  <a:lnTo>
                    <a:pt x="2794" y="0"/>
                  </a:lnTo>
                  <a:lnTo>
                    <a:pt x="2795" y="0"/>
                  </a:lnTo>
                  <a:lnTo>
                    <a:pt x="2795" y="0"/>
                  </a:lnTo>
                  <a:lnTo>
                    <a:pt x="2796" y="0"/>
                  </a:lnTo>
                  <a:lnTo>
                    <a:pt x="2797" y="0"/>
                  </a:lnTo>
                  <a:lnTo>
                    <a:pt x="2798" y="0"/>
                  </a:lnTo>
                  <a:lnTo>
                    <a:pt x="2799" y="0"/>
                  </a:lnTo>
                  <a:lnTo>
                    <a:pt x="2800" y="0"/>
                  </a:lnTo>
                  <a:lnTo>
                    <a:pt x="2801" y="0"/>
                  </a:lnTo>
                  <a:lnTo>
                    <a:pt x="2802" y="0"/>
                  </a:lnTo>
                  <a:lnTo>
                    <a:pt x="2802" y="0"/>
                  </a:lnTo>
                  <a:lnTo>
                    <a:pt x="2803" y="0"/>
                  </a:lnTo>
                  <a:lnTo>
                    <a:pt x="2804" y="0"/>
                  </a:lnTo>
                  <a:lnTo>
                    <a:pt x="2805" y="0"/>
                  </a:lnTo>
                  <a:lnTo>
                    <a:pt x="2806" y="0"/>
                  </a:lnTo>
                  <a:lnTo>
                    <a:pt x="2807" y="0"/>
                  </a:lnTo>
                  <a:lnTo>
                    <a:pt x="2808" y="0"/>
                  </a:lnTo>
                  <a:lnTo>
                    <a:pt x="2809" y="0"/>
                  </a:lnTo>
                  <a:lnTo>
                    <a:pt x="2810" y="0"/>
                  </a:lnTo>
                  <a:lnTo>
                    <a:pt x="2810" y="0"/>
                  </a:lnTo>
                  <a:lnTo>
                    <a:pt x="2811" y="0"/>
                  </a:lnTo>
                  <a:lnTo>
                    <a:pt x="2812" y="0"/>
                  </a:lnTo>
                  <a:lnTo>
                    <a:pt x="2813" y="0"/>
                  </a:lnTo>
                  <a:lnTo>
                    <a:pt x="2814" y="0"/>
                  </a:lnTo>
                  <a:lnTo>
                    <a:pt x="2815" y="0"/>
                  </a:lnTo>
                  <a:lnTo>
                    <a:pt x="2816" y="0"/>
                  </a:lnTo>
                  <a:lnTo>
                    <a:pt x="2817" y="0"/>
                  </a:lnTo>
                  <a:lnTo>
                    <a:pt x="2817" y="0"/>
                  </a:lnTo>
                  <a:lnTo>
                    <a:pt x="2818" y="0"/>
                  </a:lnTo>
                  <a:lnTo>
                    <a:pt x="2819" y="0"/>
                  </a:lnTo>
                  <a:lnTo>
                    <a:pt x="2820" y="0"/>
                  </a:lnTo>
                  <a:lnTo>
                    <a:pt x="2821" y="0"/>
                  </a:lnTo>
                  <a:lnTo>
                    <a:pt x="2822" y="0"/>
                  </a:lnTo>
                  <a:lnTo>
                    <a:pt x="2823" y="0"/>
                  </a:lnTo>
                  <a:lnTo>
                    <a:pt x="2824" y="0"/>
                  </a:lnTo>
                  <a:lnTo>
                    <a:pt x="2824" y="0"/>
                  </a:lnTo>
                  <a:lnTo>
                    <a:pt x="2825" y="0"/>
                  </a:lnTo>
                  <a:lnTo>
                    <a:pt x="2826" y="0"/>
                  </a:lnTo>
                  <a:lnTo>
                    <a:pt x="2827" y="0"/>
                  </a:lnTo>
                  <a:lnTo>
                    <a:pt x="2828" y="0"/>
                  </a:lnTo>
                  <a:lnTo>
                    <a:pt x="2829" y="0"/>
                  </a:lnTo>
                  <a:lnTo>
                    <a:pt x="2830" y="0"/>
                  </a:lnTo>
                  <a:lnTo>
                    <a:pt x="2831" y="0"/>
                  </a:lnTo>
                  <a:lnTo>
                    <a:pt x="2832" y="0"/>
                  </a:lnTo>
                  <a:lnTo>
                    <a:pt x="2832" y="0"/>
                  </a:lnTo>
                  <a:lnTo>
                    <a:pt x="2833" y="0"/>
                  </a:lnTo>
                  <a:lnTo>
                    <a:pt x="2834" y="0"/>
                  </a:lnTo>
                  <a:lnTo>
                    <a:pt x="2835" y="0"/>
                  </a:lnTo>
                  <a:lnTo>
                    <a:pt x="2836" y="0"/>
                  </a:lnTo>
                  <a:lnTo>
                    <a:pt x="2837" y="0"/>
                  </a:lnTo>
                  <a:lnTo>
                    <a:pt x="2838" y="0"/>
                  </a:lnTo>
                  <a:lnTo>
                    <a:pt x="2839" y="0"/>
                  </a:lnTo>
                  <a:lnTo>
                    <a:pt x="2839" y="0"/>
                  </a:lnTo>
                  <a:lnTo>
                    <a:pt x="2840" y="0"/>
                  </a:lnTo>
                  <a:lnTo>
                    <a:pt x="2841" y="0"/>
                  </a:lnTo>
                  <a:lnTo>
                    <a:pt x="2842" y="0"/>
                  </a:lnTo>
                  <a:lnTo>
                    <a:pt x="2843" y="0"/>
                  </a:lnTo>
                  <a:lnTo>
                    <a:pt x="2844" y="0"/>
                  </a:lnTo>
                  <a:lnTo>
                    <a:pt x="2845" y="0"/>
                  </a:lnTo>
                  <a:lnTo>
                    <a:pt x="2846" y="0"/>
                  </a:lnTo>
                  <a:lnTo>
                    <a:pt x="2846" y="0"/>
                  </a:lnTo>
                  <a:lnTo>
                    <a:pt x="2847" y="0"/>
                  </a:lnTo>
                  <a:lnTo>
                    <a:pt x="2848" y="0"/>
                  </a:lnTo>
                  <a:lnTo>
                    <a:pt x="2849" y="0"/>
                  </a:lnTo>
                  <a:lnTo>
                    <a:pt x="2850" y="0"/>
                  </a:lnTo>
                  <a:lnTo>
                    <a:pt x="2851" y="0"/>
                  </a:lnTo>
                  <a:lnTo>
                    <a:pt x="2852" y="0"/>
                  </a:lnTo>
                  <a:lnTo>
                    <a:pt x="2853" y="0"/>
                  </a:lnTo>
                  <a:lnTo>
                    <a:pt x="2853" y="0"/>
                  </a:lnTo>
                  <a:lnTo>
                    <a:pt x="2854" y="0"/>
                  </a:lnTo>
                  <a:lnTo>
                    <a:pt x="2855" y="0"/>
                  </a:lnTo>
                  <a:lnTo>
                    <a:pt x="2856" y="0"/>
                  </a:lnTo>
                  <a:lnTo>
                    <a:pt x="2857" y="0"/>
                  </a:lnTo>
                  <a:lnTo>
                    <a:pt x="2858" y="0"/>
                  </a:lnTo>
                  <a:lnTo>
                    <a:pt x="2858" y="0"/>
                  </a:lnTo>
                  <a:lnTo>
                    <a:pt x="2859" y="0"/>
                  </a:lnTo>
                  <a:lnTo>
                    <a:pt x="2860" y="0"/>
                  </a:lnTo>
                  <a:lnTo>
                    <a:pt x="2861" y="0"/>
                  </a:lnTo>
                  <a:lnTo>
                    <a:pt x="2861" y="0"/>
                  </a:lnTo>
                  <a:lnTo>
                    <a:pt x="2862" y="0"/>
                  </a:lnTo>
                  <a:lnTo>
                    <a:pt x="2863" y="0"/>
                  </a:lnTo>
                  <a:lnTo>
                    <a:pt x="2864" y="0"/>
                  </a:lnTo>
                  <a:lnTo>
                    <a:pt x="2865" y="0"/>
                  </a:lnTo>
                  <a:lnTo>
                    <a:pt x="2866" y="0"/>
                  </a:lnTo>
                  <a:lnTo>
                    <a:pt x="2867" y="0"/>
                  </a:lnTo>
                  <a:lnTo>
                    <a:pt x="2868" y="0"/>
                  </a:lnTo>
                  <a:lnTo>
                    <a:pt x="2868" y="0"/>
                  </a:lnTo>
                  <a:lnTo>
                    <a:pt x="2869" y="0"/>
                  </a:lnTo>
                  <a:lnTo>
                    <a:pt x="2870" y="0"/>
                  </a:lnTo>
                  <a:lnTo>
                    <a:pt x="2871" y="0"/>
                  </a:lnTo>
                  <a:lnTo>
                    <a:pt x="2872" y="0"/>
                  </a:lnTo>
                  <a:lnTo>
                    <a:pt x="2873" y="0"/>
                  </a:lnTo>
                  <a:lnTo>
                    <a:pt x="2874" y="0"/>
                  </a:lnTo>
                  <a:lnTo>
                    <a:pt x="2875" y="0"/>
                  </a:lnTo>
                  <a:lnTo>
                    <a:pt x="2875" y="0"/>
                  </a:lnTo>
                  <a:lnTo>
                    <a:pt x="2876" y="0"/>
                  </a:lnTo>
                  <a:lnTo>
                    <a:pt x="2877" y="0"/>
                  </a:lnTo>
                  <a:lnTo>
                    <a:pt x="2878" y="0"/>
                  </a:lnTo>
                  <a:lnTo>
                    <a:pt x="2879" y="0"/>
                  </a:lnTo>
                  <a:lnTo>
                    <a:pt x="2880" y="0"/>
                  </a:lnTo>
                  <a:lnTo>
                    <a:pt x="2881" y="0"/>
                  </a:lnTo>
                  <a:lnTo>
                    <a:pt x="2882" y="0"/>
                  </a:lnTo>
                  <a:lnTo>
                    <a:pt x="2883" y="0"/>
                  </a:lnTo>
                  <a:lnTo>
                    <a:pt x="2883" y="0"/>
                  </a:lnTo>
                  <a:lnTo>
                    <a:pt x="2884" y="0"/>
                  </a:lnTo>
                  <a:lnTo>
                    <a:pt x="2885" y="0"/>
                  </a:lnTo>
                  <a:lnTo>
                    <a:pt x="2886" y="0"/>
                  </a:lnTo>
                  <a:lnTo>
                    <a:pt x="2887" y="0"/>
                  </a:lnTo>
                  <a:lnTo>
                    <a:pt x="2888" y="0"/>
                  </a:lnTo>
                  <a:lnTo>
                    <a:pt x="2889" y="0"/>
                  </a:lnTo>
                  <a:lnTo>
                    <a:pt x="2890" y="0"/>
                  </a:lnTo>
                  <a:lnTo>
                    <a:pt x="2890" y="0"/>
                  </a:lnTo>
                  <a:lnTo>
                    <a:pt x="2891" y="0"/>
                  </a:lnTo>
                  <a:lnTo>
                    <a:pt x="2892" y="0"/>
                  </a:lnTo>
                  <a:lnTo>
                    <a:pt x="2893" y="0"/>
                  </a:lnTo>
                  <a:lnTo>
                    <a:pt x="2894" y="0"/>
                  </a:lnTo>
                  <a:lnTo>
                    <a:pt x="2895" y="0"/>
                  </a:lnTo>
                  <a:lnTo>
                    <a:pt x="2896" y="0"/>
                  </a:lnTo>
                  <a:lnTo>
                    <a:pt x="2897" y="0"/>
                  </a:lnTo>
                  <a:lnTo>
                    <a:pt x="2897" y="0"/>
                  </a:lnTo>
                  <a:lnTo>
                    <a:pt x="2898" y="0"/>
                  </a:lnTo>
                  <a:lnTo>
                    <a:pt x="2899" y="0"/>
                  </a:lnTo>
                  <a:lnTo>
                    <a:pt x="2900" y="0"/>
                  </a:lnTo>
                  <a:lnTo>
                    <a:pt x="2901" y="0"/>
                  </a:lnTo>
                  <a:lnTo>
                    <a:pt x="2902" y="0"/>
                  </a:lnTo>
                  <a:lnTo>
                    <a:pt x="2903" y="0"/>
                  </a:lnTo>
                  <a:lnTo>
                    <a:pt x="2904" y="0"/>
                  </a:lnTo>
                  <a:lnTo>
                    <a:pt x="2904" y="0"/>
                  </a:lnTo>
                  <a:lnTo>
                    <a:pt x="2905" y="0"/>
                  </a:lnTo>
                  <a:lnTo>
                    <a:pt x="2906" y="0"/>
                  </a:lnTo>
                  <a:lnTo>
                    <a:pt x="2907" y="0"/>
                  </a:lnTo>
                  <a:lnTo>
                    <a:pt x="2908" y="0"/>
                  </a:lnTo>
                  <a:lnTo>
                    <a:pt x="2909" y="0"/>
                  </a:lnTo>
                  <a:lnTo>
                    <a:pt x="2910" y="0"/>
                  </a:lnTo>
                  <a:lnTo>
                    <a:pt x="2911" y="0"/>
                  </a:lnTo>
                  <a:lnTo>
                    <a:pt x="2912" y="0"/>
                  </a:lnTo>
                  <a:lnTo>
                    <a:pt x="2912" y="0"/>
                  </a:lnTo>
                  <a:lnTo>
                    <a:pt x="2913" y="0"/>
                  </a:lnTo>
                  <a:lnTo>
                    <a:pt x="2914" y="0"/>
                  </a:lnTo>
                  <a:lnTo>
                    <a:pt x="2915" y="0"/>
                  </a:lnTo>
                  <a:lnTo>
                    <a:pt x="2916" y="0"/>
                  </a:lnTo>
                  <a:lnTo>
                    <a:pt x="2917" y="0"/>
                  </a:lnTo>
                  <a:lnTo>
                    <a:pt x="2918" y="0"/>
                  </a:lnTo>
                  <a:lnTo>
                    <a:pt x="2919" y="0"/>
                  </a:lnTo>
                  <a:lnTo>
                    <a:pt x="2919" y="0"/>
                  </a:lnTo>
                  <a:lnTo>
                    <a:pt x="2920" y="0"/>
                  </a:lnTo>
                  <a:lnTo>
                    <a:pt x="2921" y="0"/>
                  </a:lnTo>
                  <a:lnTo>
                    <a:pt x="2922" y="0"/>
                  </a:lnTo>
                  <a:lnTo>
                    <a:pt x="2922" y="0"/>
                  </a:lnTo>
                  <a:lnTo>
                    <a:pt x="2923" y="0"/>
                  </a:lnTo>
                  <a:lnTo>
                    <a:pt x="2923" y="0"/>
                  </a:lnTo>
                  <a:lnTo>
                    <a:pt x="2923" y="0"/>
                  </a:lnTo>
                  <a:lnTo>
                    <a:pt x="2924" y="0"/>
                  </a:lnTo>
                  <a:lnTo>
                    <a:pt x="2925" y="0"/>
                  </a:lnTo>
                  <a:lnTo>
                    <a:pt x="2926" y="0"/>
                  </a:lnTo>
                  <a:lnTo>
                    <a:pt x="2926" y="0"/>
                  </a:lnTo>
                  <a:lnTo>
                    <a:pt x="2927" y="0"/>
                  </a:lnTo>
                  <a:lnTo>
                    <a:pt x="2928" y="0"/>
                  </a:lnTo>
                  <a:lnTo>
                    <a:pt x="2929" y="0"/>
                  </a:lnTo>
                  <a:lnTo>
                    <a:pt x="2930" y="0"/>
                  </a:lnTo>
                  <a:lnTo>
                    <a:pt x="2930" y="0"/>
                  </a:lnTo>
                  <a:lnTo>
                    <a:pt x="2930" y="0"/>
                  </a:lnTo>
                  <a:lnTo>
                    <a:pt x="2931" y="0"/>
                  </a:lnTo>
                  <a:lnTo>
                    <a:pt x="2932" y="0"/>
                  </a:lnTo>
                  <a:lnTo>
                    <a:pt x="2932" y="0"/>
                  </a:lnTo>
                  <a:lnTo>
                    <a:pt x="2933" y="0"/>
                  </a:lnTo>
                  <a:lnTo>
                    <a:pt x="2933" y="0"/>
                  </a:lnTo>
                  <a:lnTo>
                    <a:pt x="2933" y="0"/>
                  </a:lnTo>
                  <a:lnTo>
                    <a:pt x="2933" y="0"/>
                  </a:lnTo>
                  <a:lnTo>
                    <a:pt x="2934" y="0"/>
                  </a:lnTo>
                  <a:lnTo>
                    <a:pt x="2934" y="0"/>
                  </a:lnTo>
                  <a:lnTo>
                    <a:pt x="2935" y="0"/>
                  </a:lnTo>
                  <a:lnTo>
                    <a:pt x="2935" y="0"/>
                  </a:lnTo>
                  <a:lnTo>
                    <a:pt x="2935" y="0"/>
                  </a:lnTo>
                  <a:lnTo>
                    <a:pt x="2935" y="0"/>
                  </a:lnTo>
                  <a:lnTo>
                    <a:pt x="2936" y="0"/>
                  </a:lnTo>
                  <a:lnTo>
                    <a:pt x="2936" y="0"/>
                  </a:lnTo>
                  <a:lnTo>
                    <a:pt x="2936" y="0"/>
                  </a:lnTo>
                  <a:lnTo>
                    <a:pt x="2937" y="0"/>
                  </a:lnTo>
                  <a:lnTo>
                    <a:pt x="2938" y="0"/>
                  </a:lnTo>
                  <a:lnTo>
                    <a:pt x="2939" y="0"/>
                  </a:lnTo>
                  <a:lnTo>
                    <a:pt x="2940" y="0"/>
                  </a:lnTo>
                  <a:lnTo>
                    <a:pt x="2940" y="0"/>
                  </a:lnTo>
                  <a:lnTo>
                    <a:pt x="2941" y="0"/>
                  </a:lnTo>
                  <a:lnTo>
                    <a:pt x="2941" y="0"/>
                  </a:lnTo>
                  <a:lnTo>
                    <a:pt x="2942" y="0"/>
                  </a:lnTo>
                  <a:lnTo>
                    <a:pt x="2943" y="0"/>
                  </a:lnTo>
                  <a:lnTo>
                    <a:pt x="2944" y="0"/>
                  </a:lnTo>
                  <a:lnTo>
                    <a:pt x="2945" y="0"/>
                  </a:lnTo>
                  <a:lnTo>
                    <a:pt x="2945" y="0"/>
                  </a:lnTo>
                  <a:lnTo>
                    <a:pt x="2946" y="0"/>
                  </a:lnTo>
                  <a:lnTo>
                    <a:pt x="2946" y="0"/>
                  </a:lnTo>
                  <a:lnTo>
                    <a:pt x="2947" y="0"/>
                  </a:lnTo>
                  <a:lnTo>
                    <a:pt x="2947" y="0"/>
                  </a:lnTo>
                  <a:lnTo>
                    <a:pt x="2947" y="0"/>
                  </a:lnTo>
                  <a:lnTo>
                    <a:pt x="2948" y="0"/>
                  </a:lnTo>
                  <a:lnTo>
                    <a:pt x="2949" y="0"/>
                  </a:lnTo>
                  <a:lnTo>
                    <a:pt x="2950" y="0"/>
                  </a:lnTo>
                  <a:lnTo>
                    <a:pt x="2951" y="0"/>
                  </a:lnTo>
                  <a:lnTo>
                    <a:pt x="2952" y="0"/>
                  </a:lnTo>
                  <a:lnTo>
                    <a:pt x="2953" y="0"/>
                  </a:lnTo>
                  <a:lnTo>
                    <a:pt x="2953" y="0"/>
                  </a:lnTo>
                  <a:lnTo>
                    <a:pt x="2954" y="0"/>
                  </a:lnTo>
                  <a:lnTo>
                    <a:pt x="2955" y="0"/>
                  </a:lnTo>
                  <a:lnTo>
                    <a:pt x="2956" y="0"/>
                  </a:lnTo>
                  <a:lnTo>
                    <a:pt x="2956" y="0"/>
                  </a:lnTo>
                  <a:lnTo>
                    <a:pt x="2957" y="0"/>
                  </a:lnTo>
                  <a:lnTo>
                    <a:pt x="2958" y="0"/>
                  </a:lnTo>
                  <a:lnTo>
                    <a:pt x="2959" y="0"/>
                  </a:lnTo>
                  <a:lnTo>
                    <a:pt x="2959" y="0"/>
                  </a:lnTo>
                  <a:lnTo>
                    <a:pt x="2960" y="0"/>
                  </a:lnTo>
                  <a:lnTo>
                    <a:pt x="2961" y="0"/>
                  </a:lnTo>
                  <a:lnTo>
                    <a:pt x="2962" y="0"/>
                  </a:lnTo>
                  <a:lnTo>
                    <a:pt x="2963" y="0"/>
                  </a:lnTo>
                  <a:lnTo>
                    <a:pt x="2964" y="0"/>
                  </a:lnTo>
                  <a:lnTo>
                    <a:pt x="2965" y="0"/>
                  </a:lnTo>
                  <a:lnTo>
                    <a:pt x="2965" y="0"/>
                  </a:lnTo>
                  <a:lnTo>
                    <a:pt x="2966" y="0"/>
                  </a:lnTo>
                  <a:lnTo>
                    <a:pt x="2966" y="0"/>
                  </a:lnTo>
                  <a:lnTo>
                    <a:pt x="2967" y="0"/>
                  </a:lnTo>
                  <a:lnTo>
                    <a:pt x="2968" y="0"/>
                  </a:lnTo>
                  <a:lnTo>
                    <a:pt x="2969" y="0"/>
                  </a:lnTo>
                  <a:lnTo>
                    <a:pt x="2970" y="0"/>
                  </a:lnTo>
                  <a:lnTo>
                    <a:pt x="2971" y="0"/>
                  </a:lnTo>
                  <a:lnTo>
                    <a:pt x="2972" y="0"/>
                  </a:lnTo>
                  <a:lnTo>
                    <a:pt x="2972" y="0"/>
                  </a:lnTo>
                  <a:lnTo>
                    <a:pt x="2973" y="0"/>
                  </a:lnTo>
                  <a:lnTo>
                    <a:pt x="2973" y="0"/>
                  </a:lnTo>
                  <a:lnTo>
                    <a:pt x="2974" y="0"/>
                  </a:lnTo>
                  <a:lnTo>
                    <a:pt x="2975" y="0"/>
                  </a:lnTo>
                  <a:lnTo>
                    <a:pt x="2976" y="0"/>
                  </a:lnTo>
                  <a:lnTo>
                    <a:pt x="2977" y="0"/>
                  </a:lnTo>
                  <a:lnTo>
                    <a:pt x="2978" y="0"/>
                  </a:lnTo>
                  <a:lnTo>
                    <a:pt x="2979" y="0"/>
                  </a:lnTo>
                  <a:lnTo>
                    <a:pt x="2979" y="0"/>
                  </a:lnTo>
                  <a:lnTo>
                    <a:pt x="2980" y="0"/>
                  </a:lnTo>
                  <a:lnTo>
                    <a:pt x="2981" y="0"/>
                  </a:lnTo>
                  <a:lnTo>
                    <a:pt x="2982" y="0"/>
                  </a:lnTo>
                  <a:lnTo>
                    <a:pt x="2982" y="0"/>
                  </a:lnTo>
                  <a:lnTo>
                    <a:pt x="2983" y="0"/>
                  </a:lnTo>
                  <a:lnTo>
                    <a:pt x="2984" y="0"/>
                  </a:lnTo>
                  <a:lnTo>
                    <a:pt x="2985" y="0"/>
                  </a:lnTo>
                  <a:lnTo>
                    <a:pt x="2985" y="0"/>
                  </a:lnTo>
                  <a:lnTo>
                    <a:pt x="2986" y="0"/>
                  </a:lnTo>
                  <a:lnTo>
                    <a:pt x="2987" y="0"/>
                  </a:lnTo>
                  <a:lnTo>
                    <a:pt x="2988" y="0"/>
                  </a:lnTo>
                  <a:lnTo>
                    <a:pt x="2989" y="0"/>
                  </a:lnTo>
                  <a:lnTo>
                    <a:pt x="2990" y="0"/>
                  </a:lnTo>
                  <a:lnTo>
                    <a:pt x="2991" y="0"/>
                  </a:lnTo>
                  <a:lnTo>
                    <a:pt x="2991" y="0"/>
                  </a:lnTo>
                  <a:lnTo>
                    <a:pt x="2991" y="0"/>
                  </a:lnTo>
                  <a:lnTo>
                    <a:pt x="2992" y="0"/>
                  </a:lnTo>
                  <a:lnTo>
                    <a:pt x="2992" y="0"/>
                  </a:lnTo>
                  <a:lnTo>
                    <a:pt x="2993" y="0"/>
                  </a:lnTo>
                  <a:lnTo>
                    <a:pt x="2993" y="0"/>
                  </a:lnTo>
                  <a:lnTo>
                    <a:pt x="2994" y="0"/>
                  </a:lnTo>
                  <a:lnTo>
                    <a:pt x="2995" y="0"/>
                  </a:lnTo>
                  <a:lnTo>
                    <a:pt x="2996" y="0"/>
                  </a:lnTo>
                  <a:lnTo>
                    <a:pt x="2996" y="0"/>
                  </a:lnTo>
                  <a:lnTo>
                    <a:pt x="2996" y="0"/>
                  </a:lnTo>
                  <a:lnTo>
                    <a:pt x="2997" y="0"/>
                  </a:lnTo>
                  <a:lnTo>
                    <a:pt x="2998" y="0"/>
                  </a:lnTo>
                  <a:lnTo>
                    <a:pt x="2998" y="0"/>
                  </a:lnTo>
                  <a:lnTo>
                    <a:pt x="2998" y="0"/>
                  </a:lnTo>
                  <a:lnTo>
                    <a:pt x="2998" y="0"/>
                  </a:lnTo>
                  <a:lnTo>
                    <a:pt x="2999" y="0"/>
                  </a:lnTo>
                  <a:lnTo>
                    <a:pt x="2999" y="0"/>
                  </a:lnTo>
                  <a:lnTo>
                    <a:pt x="2999" y="0"/>
                  </a:lnTo>
                  <a:lnTo>
                    <a:pt x="3000" y="0"/>
                  </a:lnTo>
                  <a:lnTo>
                    <a:pt x="3000" y="0"/>
                  </a:lnTo>
                  <a:lnTo>
                    <a:pt x="3000" y="0"/>
                  </a:lnTo>
                  <a:lnTo>
                    <a:pt x="3001" y="0"/>
                  </a:lnTo>
                  <a:lnTo>
                    <a:pt x="3001" y="0"/>
                  </a:lnTo>
                  <a:lnTo>
                    <a:pt x="3001" y="0"/>
                  </a:lnTo>
                  <a:lnTo>
                    <a:pt x="3002" y="0"/>
                  </a:lnTo>
                  <a:lnTo>
                    <a:pt x="3002" y="0"/>
                  </a:lnTo>
                  <a:lnTo>
                    <a:pt x="3002" y="0"/>
                  </a:lnTo>
                  <a:lnTo>
                    <a:pt x="3003" y="0"/>
                  </a:lnTo>
                  <a:lnTo>
                    <a:pt x="3004" y="0"/>
                  </a:lnTo>
                  <a:lnTo>
                    <a:pt x="3005" y="0"/>
                  </a:lnTo>
                  <a:lnTo>
                    <a:pt x="3006" y="0"/>
                  </a:lnTo>
                  <a:lnTo>
                    <a:pt x="3007" y="0"/>
                  </a:lnTo>
                  <a:lnTo>
                    <a:pt x="3008" y="0"/>
                  </a:lnTo>
                  <a:lnTo>
                    <a:pt x="3009" y="0"/>
                  </a:lnTo>
                  <a:lnTo>
                    <a:pt x="3009" y="0"/>
                  </a:lnTo>
                  <a:lnTo>
                    <a:pt x="3010" y="0"/>
                  </a:lnTo>
                  <a:lnTo>
                    <a:pt x="3011" y="0"/>
                  </a:lnTo>
                  <a:lnTo>
                    <a:pt x="3012" y="0"/>
                  </a:lnTo>
                  <a:lnTo>
                    <a:pt x="3013" y="0"/>
                  </a:lnTo>
                  <a:lnTo>
                    <a:pt x="3014" y="0"/>
                  </a:lnTo>
                  <a:lnTo>
                    <a:pt x="3015" y="0"/>
                  </a:lnTo>
                  <a:lnTo>
                    <a:pt x="3015" y="0"/>
                  </a:lnTo>
                  <a:lnTo>
                    <a:pt x="3015" y="0"/>
                  </a:lnTo>
                  <a:lnTo>
                    <a:pt x="3016" y="0"/>
                  </a:lnTo>
                  <a:lnTo>
                    <a:pt x="3016" y="0"/>
                  </a:lnTo>
                  <a:lnTo>
                    <a:pt x="3017" y="0"/>
                  </a:lnTo>
                  <a:lnTo>
                    <a:pt x="3018" y="0"/>
                  </a:lnTo>
                  <a:lnTo>
                    <a:pt x="3019" y="0"/>
                  </a:lnTo>
                  <a:lnTo>
                    <a:pt x="3020" y="0"/>
                  </a:lnTo>
                  <a:lnTo>
                    <a:pt x="3020" y="0"/>
                  </a:lnTo>
                  <a:lnTo>
                    <a:pt x="3021" y="0"/>
                  </a:lnTo>
                  <a:lnTo>
                    <a:pt x="3021" y="0"/>
                  </a:lnTo>
                  <a:lnTo>
                    <a:pt x="3022" y="0"/>
                  </a:lnTo>
                  <a:lnTo>
                    <a:pt x="3022" y="0"/>
                  </a:lnTo>
                  <a:lnTo>
                    <a:pt x="3023" y="0"/>
                  </a:lnTo>
                  <a:lnTo>
                    <a:pt x="3023" y="0"/>
                  </a:lnTo>
                  <a:lnTo>
                    <a:pt x="3023" y="0"/>
                  </a:lnTo>
                  <a:lnTo>
                    <a:pt x="3023" y="0"/>
                  </a:lnTo>
                  <a:lnTo>
                    <a:pt x="3024" y="0"/>
                  </a:lnTo>
                  <a:lnTo>
                    <a:pt x="3024" y="0"/>
                  </a:lnTo>
                  <a:lnTo>
                    <a:pt x="3025" y="0"/>
                  </a:lnTo>
                  <a:lnTo>
                    <a:pt x="3025" y="0"/>
                  </a:lnTo>
                  <a:lnTo>
                    <a:pt x="3025" y="0"/>
                  </a:lnTo>
                  <a:lnTo>
                    <a:pt x="3025" y="0"/>
                  </a:lnTo>
                  <a:lnTo>
                    <a:pt x="3025" y="0"/>
                  </a:lnTo>
                  <a:lnTo>
                    <a:pt x="3025" y="0"/>
                  </a:lnTo>
                  <a:lnTo>
                    <a:pt x="3026" y="0"/>
                  </a:lnTo>
                  <a:lnTo>
                    <a:pt x="3026" y="0"/>
                  </a:lnTo>
                  <a:lnTo>
                    <a:pt x="3026" y="0"/>
                  </a:lnTo>
                  <a:lnTo>
                    <a:pt x="3026" y="0"/>
                  </a:lnTo>
                  <a:lnTo>
                    <a:pt x="3027" y="0"/>
                  </a:lnTo>
                  <a:lnTo>
                    <a:pt x="3027" y="0"/>
                  </a:lnTo>
                  <a:lnTo>
                    <a:pt x="3028" y="0"/>
                  </a:lnTo>
                  <a:lnTo>
                    <a:pt x="3028" y="0"/>
                  </a:lnTo>
                  <a:lnTo>
                    <a:pt x="3028" y="0"/>
                  </a:lnTo>
                  <a:lnTo>
                    <a:pt x="3028" y="0"/>
                  </a:lnTo>
                  <a:lnTo>
                    <a:pt x="3028" y="0"/>
                  </a:lnTo>
                  <a:lnTo>
                    <a:pt x="3029" y="0"/>
                  </a:lnTo>
                  <a:lnTo>
                    <a:pt x="3030" y="0"/>
                  </a:lnTo>
                  <a:lnTo>
                    <a:pt x="3030" y="0"/>
                  </a:lnTo>
                  <a:lnTo>
                    <a:pt x="3031" y="0"/>
                  </a:lnTo>
                  <a:lnTo>
                    <a:pt x="3031" y="0"/>
                  </a:lnTo>
                  <a:lnTo>
                    <a:pt x="3032" y="0"/>
                  </a:lnTo>
                  <a:lnTo>
                    <a:pt x="3033" y="0"/>
                  </a:lnTo>
                  <a:lnTo>
                    <a:pt x="3034" y="0"/>
                  </a:lnTo>
                  <a:lnTo>
                    <a:pt x="3035" y="0"/>
                  </a:lnTo>
                  <a:lnTo>
                    <a:pt x="3035" y="0"/>
                  </a:lnTo>
                  <a:lnTo>
                    <a:pt x="3036" y="0"/>
                  </a:lnTo>
                  <a:lnTo>
                    <a:pt x="3036" y="0"/>
                  </a:lnTo>
                  <a:lnTo>
                    <a:pt x="3036" y="0"/>
                  </a:lnTo>
                  <a:lnTo>
                    <a:pt x="3037" y="0"/>
                  </a:lnTo>
                  <a:lnTo>
                    <a:pt x="3037" y="0"/>
                  </a:lnTo>
                  <a:lnTo>
                    <a:pt x="3037" y="0"/>
                  </a:lnTo>
                  <a:lnTo>
                    <a:pt x="3037" y="0"/>
                  </a:lnTo>
                  <a:lnTo>
                    <a:pt x="3038" y="0"/>
                  </a:lnTo>
                  <a:lnTo>
                    <a:pt x="3038" y="0"/>
                  </a:lnTo>
                  <a:lnTo>
                    <a:pt x="3038" y="0"/>
                  </a:lnTo>
                  <a:lnTo>
                    <a:pt x="3038" y="0"/>
                  </a:lnTo>
                  <a:lnTo>
                    <a:pt x="3039" y="0"/>
                  </a:lnTo>
                  <a:lnTo>
                    <a:pt x="3040" y="0"/>
                  </a:lnTo>
                  <a:lnTo>
                    <a:pt x="3040" y="0"/>
                  </a:lnTo>
                  <a:lnTo>
                    <a:pt x="3041" y="0"/>
                  </a:lnTo>
                  <a:lnTo>
                    <a:pt x="3042" y="0"/>
                  </a:lnTo>
                  <a:lnTo>
                    <a:pt x="3042" y="0"/>
                  </a:lnTo>
                  <a:lnTo>
                    <a:pt x="3043" y="0"/>
                  </a:lnTo>
                  <a:lnTo>
                    <a:pt x="3044" y="0"/>
                  </a:lnTo>
                  <a:lnTo>
                    <a:pt x="3045" y="0"/>
                  </a:lnTo>
                  <a:lnTo>
                    <a:pt x="3046" y="0"/>
                  </a:lnTo>
                  <a:lnTo>
                    <a:pt x="3047" y="0"/>
                  </a:lnTo>
                  <a:lnTo>
                    <a:pt x="3048" y="0"/>
                  </a:lnTo>
                  <a:lnTo>
                    <a:pt x="3048" y="0"/>
                  </a:lnTo>
                  <a:lnTo>
                    <a:pt x="3049" y="0"/>
                  </a:lnTo>
                  <a:lnTo>
                    <a:pt x="3049" y="0"/>
                  </a:lnTo>
                  <a:lnTo>
                    <a:pt x="3050" y="0"/>
                  </a:lnTo>
                  <a:lnTo>
                    <a:pt x="3050" y="0"/>
                  </a:lnTo>
                  <a:lnTo>
                    <a:pt x="3050" y="0"/>
                  </a:lnTo>
                  <a:lnTo>
                    <a:pt x="3051" y="0"/>
                  </a:lnTo>
                  <a:lnTo>
                    <a:pt x="3051" y="0"/>
                  </a:lnTo>
                  <a:lnTo>
                    <a:pt x="3051" y="0"/>
                  </a:lnTo>
                  <a:lnTo>
                    <a:pt x="3052" y="0"/>
                  </a:lnTo>
                  <a:lnTo>
                    <a:pt x="3052" y="0"/>
                  </a:lnTo>
                  <a:lnTo>
                    <a:pt x="3052" y="0"/>
                  </a:lnTo>
                  <a:lnTo>
                    <a:pt x="3053" y="0"/>
                  </a:lnTo>
                  <a:lnTo>
                    <a:pt x="3053" y="0"/>
                  </a:lnTo>
                  <a:lnTo>
                    <a:pt x="3053" y="0"/>
                  </a:lnTo>
                  <a:lnTo>
                    <a:pt x="3053" y="0"/>
                  </a:lnTo>
                  <a:lnTo>
                    <a:pt x="3054" y="0"/>
                  </a:lnTo>
                  <a:lnTo>
                    <a:pt x="3055" y="0"/>
                  </a:lnTo>
                  <a:lnTo>
                    <a:pt x="3055" y="0"/>
                  </a:lnTo>
                  <a:lnTo>
                    <a:pt x="3055" y="0"/>
                  </a:lnTo>
                  <a:lnTo>
                    <a:pt x="3056" y="0"/>
                  </a:lnTo>
                  <a:lnTo>
                    <a:pt x="3057" y="0"/>
                  </a:lnTo>
                  <a:lnTo>
                    <a:pt x="3058" y="0"/>
                  </a:lnTo>
                  <a:lnTo>
                    <a:pt x="3059" y="0"/>
                  </a:lnTo>
                  <a:lnTo>
                    <a:pt x="3059" y="0"/>
                  </a:lnTo>
                  <a:lnTo>
                    <a:pt x="3060" y="0"/>
                  </a:lnTo>
                  <a:lnTo>
                    <a:pt x="3060" y="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3062" y="0"/>
                  </a:lnTo>
                  <a:lnTo>
                    <a:pt x="3063" y="0"/>
                  </a:lnTo>
                  <a:lnTo>
                    <a:pt x="3064" y="0"/>
                  </a:lnTo>
                  <a:lnTo>
                    <a:pt x="3065" y="0"/>
                  </a:lnTo>
                  <a:lnTo>
                    <a:pt x="3066" y="0"/>
                  </a:lnTo>
                  <a:lnTo>
                    <a:pt x="3067" y="0"/>
                  </a:lnTo>
                  <a:lnTo>
                    <a:pt x="3068" y="0"/>
                  </a:lnTo>
                  <a:lnTo>
                    <a:pt x="3068" y="0"/>
                  </a:lnTo>
                  <a:lnTo>
                    <a:pt x="3069" y="0"/>
                  </a:lnTo>
                  <a:lnTo>
                    <a:pt x="3070" y="0"/>
                  </a:lnTo>
                  <a:lnTo>
                    <a:pt x="3070" y="0"/>
                  </a:lnTo>
                  <a:lnTo>
                    <a:pt x="3071" y="0"/>
                  </a:lnTo>
                  <a:lnTo>
                    <a:pt x="3072" y="0"/>
                  </a:lnTo>
                  <a:lnTo>
                    <a:pt x="3073" y="0"/>
                  </a:lnTo>
                  <a:lnTo>
                    <a:pt x="3074" y="0"/>
                  </a:lnTo>
                  <a:lnTo>
                    <a:pt x="3074" y="0"/>
                  </a:lnTo>
                  <a:lnTo>
                    <a:pt x="3075" y="0"/>
                  </a:lnTo>
                  <a:lnTo>
                    <a:pt x="3076" y="0"/>
                  </a:lnTo>
                  <a:lnTo>
                    <a:pt x="3077" y="0"/>
                  </a:lnTo>
                  <a:lnTo>
                    <a:pt x="3078" y="0"/>
                  </a:lnTo>
                  <a:lnTo>
                    <a:pt x="3079" y="0"/>
                  </a:lnTo>
                  <a:lnTo>
                    <a:pt x="3079" y="0"/>
                  </a:lnTo>
                  <a:lnTo>
                    <a:pt x="3080" y="0"/>
                  </a:lnTo>
                  <a:lnTo>
                    <a:pt x="3081" y="0"/>
                  </a:lnTo>
                  <a:lnTo>
                    <a:pt x="3081" y="0"/>
                  </a:lnTo>
                  <a:lnTo>
                    <a:pt x="3082" y="0"/>
                  </a:lnTo>
                  <a:lnTo>
                    <a:pt x="3083" y="0"/>
                  </a:lnTo>
                  <a:lnTo>
                    <a:pt x="3084" y="0"/>
                  </a:lnTo>
                  <a:lnTo>
                    <a:pt x="3085" y="0"/>
                  </a:lnTo>
                  <a:lnTo>
                    <a:pt x="3086" y="0"/>
                  </a:lnTo>
                  <a:lnTo>
                    <a:pt x="3087" y="0"/>
                  </a:lnTo>
                  <a:lnTo>
                    <a:pt x="3087" y="0"/>
                  </a:lnTo>
                  <a:lnTo>
                    <a:pt x="3087" y="0"/>
                  </a:lnTo>
                  <a:lnTo>
                    <a:pt x="3088" y="0"/>
                  </a:lnTo>
                  <a:lnTo>
                    <a:pt x="3089" y="0"/>
                  </a:lnTo>
                  <a:lnTo>
                    <a:pt x="3090" y="0"/>
                  </a:lnTo>
                  <a:lnTo>
                    <a:pt x="3091" y="0"/>
                  </a:lnTo>
                  <a:lnTo>
                    <a:pt x="3092" y="0"/>
                  </a:lnTo>
                  <a:lnTo>
                    <a:pt x="3093" y="0"/>
                  </a:lnTo>
                  <a:lnTo>
                    <a:pt x="3093" y="0"/>
                  </a:lnTo>
                  <a:lnTo>
                    <a:pt x="3094" y="0"/>
                  </a:lnTo>
                  <a:lnTo>
                    <a:pt x="3095" y="0"/>
                  </a:lnTo>
                  <a:lnTo>
                    <a:pt x="3096" y="0"/>
                  </a:lnTo>
                  <a:lnTo>
                    <a:pt x="3096" y="0"/>
                  </a:lnTo>
                  <a:lnTo>
                    <a:pt x="3097" y="0"/>
                  </a:lnTo>
                  <a:lnTo>
                    <a:pt x="3098" y="0"/>
                  </a:lnTo>
                  <a:lnTo>
                    <a:pt x="3099" y="0"/>
                  </a:lnTo>
                  <a:lnTo>
                    <a:pt x="3100" y="0"/>
                  </a:lnTo>
                  <a:lnTo>
                    <a:pt x="3100" y="0"/>
                  </a:lnTo>
                  <a:lnTo>
                    <a:pt x="3101" y="0"/>
                  </a:lnTo>
                  <a:lnTo>
                    <a:pt x="3102" y="0"/>
                  </a:lnTo>
                  <a:lnTo>
                    <a:pt x="3103" y="0"/>
                  </a:lnTo>
                  <a:lnTo>
                    <a:pt x="3104" y="0"/>
                  </a:lnTo>
                  <a:lnTo>
                    <a:pt x="3105" y="0"/>
                  </a:lnTo>
                  <a:lnTo>
                    <a:pt x="3105" y="0"/>
                  </a:lnTo>
                  <a:lnTo>
                    <a:pt x="3106" y="0"/>
                  </a:lnTo>
                  <a:lnTo>
                    <a:pt x="3106" y="0"/>
                  </a:lnTo>
                  <a:lnTo>
                    <a:pt x="3107" y="0"/>
                  </a:lnTo>
                  <a:lnTo>
                    <a:pt x="3107" y="0"/>
                  </a:lnTo>
                  <a:lnTo>
                    <a:pt x="3108" y="0"/>
                  </a:lnTo>
                  <a:lnTo>
                    <a:pt x="3108" y="0"/>
                  </a:lnTo>
                  <a:lnTo>
                    <a:pt x="3108" y="0"/>
                  </a:lnTo>
                  <a:lnTo>
                    <a:pt x="3109" y="0"/>
                  </a:lnTo>
                  <a:lnTo>
                    <a:pt x="3110" y="0"/>
                  </a:lnTo>
                  <a:lnTo>
                    <a:pt x="3111" y="0"/>
                  </a:lnTo>
                  <a:lnTo>
                    <a:pt x="3112" y="0"/>
                  </a:lnTo>
                  <a:lnTo>
                    <a:pt x="3113" y="0"/>
                  </a:lnTo>
                  <a:lnTo>
                    <a:pt x="3114" y="0"/>
                  </a:lnTo>
                  <a:lnTo>
                    <a:pt x="3114" y="0"/>
                  </a:lnTo>
                  <a:lnTo>
                    <a:pt x="3115" y="0"/>
                  </a:lnTo>
                  <a:lnTo>
                    <a:pt x="3116" y="0"/>
                  </a:lnTo>
                  <a:lnTo>
                    <a:pt x="3117" y="0"/>
                  </a:lnTo>
                  <a:lnTo>
                    <a:pt x="3118" y="0"/>
                  </a:lnTo>
                  <a:lnTo>
                    <a:pt x="3118" y="0"/>
                  </a:lnTo>
                  <a:lnTo>
                    <a:pt x="3119" y="0"/>
                  </a:lnTo>
                  <a:lnTo>
                    <a:pt x="3119" y="0"/>
                  </a:lnTo>
                  <a:lnTo>
                    <a:pt x="3120" y="0"/>
                  </a:lnTo>
                  <a:lnTo>
                    <a:pt x="3120" y="0"/>
                  </a:lnTo>
                  <a:lnTo>
                    <a:pt x="3121" y="0"/>
                  </a:lnTo>
                  <a:lnTo>
                    <a:pt x="3122" y="0"/>
                  </a:lnTo>
                  <a:lnTo>
                    <a:pt x="3123" y="0"/>
                  </a:lnTo>
                  <a:lnTo>
                    <a:pt x="3123" y="0"/>
                  </a:lnTo>
                  <a:lnTo>
                    <a:pt x="3124" y="0"/>
                  </a:lnTo>
                  <a:lnTo>
                    <a:pt x="3125" y="0"/>
                  </a:lnTo>
                  <a:lnTo>
                    <a:pt x="3126" y="0"/>
                  </a:lnTo>
                  <a:lnTo>
                    <a:pt x="3127" y="0"/>
                  </a:lnTo>
                  <a:lnTo>
                    <a:pt x="3128" y="0"/>
                  </a:lnTo>
                  <a:lnTo>
                    <a:pt x="3129" y="0"/>
                  </a:lnTo>
                  <a:lnTo>
                    <a:pt x="3129" y="0"/>
                  </a:lnTo>
                  <a:lnTo>
                    <a:pt x="3130" y="0"/>
                  </a:lnTo>
                  <a:lnTo>
                    <a:pt x="3131" y="0"/>
                  </a:lnTo>
                  <a:lnTo>
                    <a:pt x="3132" y="0"/>
                  </a:lnTo>
                  <a:lnTo>
                    <a:pt x="3133" y="0"/>
                  </a:lnTo>
                  <a:lnTo>
                    <a:pt x="3134" y="0"/>
                  </a:lnTo>
                  <a:lnTo>
                    <a:pt x="3135" y="0"/>
                  </a:lnTo>
                  <a:lnTo>
                    <a:pt x="3135" y="0"/>
                  </a:lnTo>
                  <a:lnTo>
                    <a:pt x="3136" y="0"/>
                  </a:lnTo>
                  <a:lnTo>
                    <a:pt x="3137" y="0"/>
                  </a:lnTo>
                  <a:lnTo>
                    <a:pt x="3138" y="0"/>
                  </a:lnTo>
                  <a:lnTo>
                    <a:pt x="3139" y="0"/>
                  </a:lnTo>
                  <a:lnTo>
                    <a:pt x="3140" y="0"/>
                  </a:lnTo>
                  <a:lnTo>
                    <a:pt x="3141" y="0"/>
                  </a:lnTo>
                  <a:lnTo>
                    <a:pt x="3141" y="0"/>
                  </a:lnTo>
                  <a:lnTo>
                    <a:pt x="3142" y="0"/>
                  </a:lnTo>
                  <a:lnTo>
                    <a:pt x="3143" y="0"/>
                  </a:lnTo>
                  <a:lnTo>
                    <a:pt x="3144" y="0"/>
                  </a:lnTo>
                  <a:lnTo>
                    <a:pt x="3145" y="0"/>
                  </a:lnTo>
                  <a:lnTo>
                    <a:pt x="3145" y="0"/>
                  </a:lnTo>
                  <a:lnTo>
                    <a:pt x="3146" y="0"/>
                  </a:lnTo>
                  <a:lnTo>
                    <a:pt x="3146" y="0"/>
                  </a:lnTo>
                  <a:lnTo>
                    <a:pt x="3147" y="0"/>
                  </a:lnTo>
                  <a:lnTo>
                    <a:pt x="3147" y="0"/>
                  </a:lnTo>
                  <a:lnTo>
                    <a:pt x="3148" y="0"/>
                  </a:lnTo>
                  <a:lnTo>
                    <a:pt x="3149" y="0"/>
                  </a:lnTo>
                  <a:lnTo>
                    <a:pt x="3150" y="0"/>
                  </a:lnTo>
                  <a:lnTo>
                    <a:pt x="3150" y="0"/>
                  </a:lnTo>
                  <a:lnTo>
                    <a:pt x="3151" y="0"/>
                  </a:lnTo>
                  <a:lnTo>
                    <a:pt x="3152" y="0"/>
                  </a:lnTo>
                  <a:lnTo>
                    <a:pt x="3153" y="0"/>
                  </a:lnTo>
                  <a:lnTo>
                    <a:pt x="3154" y="0"/>
                  </a:lnTo>
                  <a:lnTo>
                    <a:pt x="3155" y="0"/>
                  </a:lnTo>
                  <a:lnTo>
                    <a:pt x="3155" y="0"/>
                  </a:lnTo>
                  <a:lnTo>
                    <a:pt x="3156" y="0"/>
                  </a:lnTo>
                  <a:lnTo>
                    <a:pt x="3157" y="0"/>
                  </a:lnTo>
                  <a:lnTo>
                    <a:pt x="3158" y="0"/>
                  </a:lnTo>
                  <a:lnTo>
                    <a:pt x="3159" y="0"/>
                  </a:lnTo>
                  <a:lnTo>
                    <a:pt x="3159" y="0"/>
                  </a:lnTo>
                  <a:lnTo>
                    <a:pt x="3160" y="0"/>
                  </a:lnTo>
                  <a:lnTo>
                    <a:pt x="3160" y="0"/>
                  </a:lnTo>
                  <a:lnTo>
                    <a:pt x="3161" y="0"/>
                  </a:lnTo>
                  <a:lnTo>
                    <a:pt x="3162" y="0"/>
                  </a:lnTo>
                  <a:lnTo>
                    <a:pt x="3163" y="0"/>
                  </a:lnTo>
                  <a:lnTo>
                    <a:pt x="3163" y="0"/>
                  </a:lnTo>
                  <a:lnTo>
                    <a:pt x="3163" y="0"/>
                  </a:lnTo>
                  <a:lnTo>
                    <a:pt x="3163" y="0"/>
                  </a:lnTo>
                  <a:lnTo>
                    <a:pt x="3164" y="0"/>
                  </a:lnTo>
                  <a:lnTo>
                    <a:pt x="3164" y="0"/>
                  </a:lnTo>
                  <a:lnTo>
                    <a:pt x="3164" y="0"/>
                  </a:lnTo>
                  <a:lnTo>
                    <a:pt x="3164" y="0"/>
                  </a:lnTo>
                  <a:lnTo>
                    <a:pt x="3165" y="0"/>
                  </a:lnTo>
                  <a:lnTo>
                    <a:pt x="3165" y="0"/>
                  </a:lnTo>
                  <a:lnTo>
                    <a:pt x="3165" y="0"/>
                  </a:lnTo>
                  <a:lnTo>
                    <a:pt x="3165" y="0"/>
                  </a:lnTo>
                  <a:lnTo>
                    <a:pt x="3166" y="0"/>
                  </a:lnTo>
                  <a:lnTo>
                    <a:pt x="3166" y="0"/>
                  </a:lnTo>
                  <a:lnTo>
                    <a:pt x="3166" y="0"/>
                  </a:lnTo>
                  <a:lnTo>
                    <a:pt x="3167" y="0"/>
                  </a:lnTo>
                  <a:lnTo>
                    <a:pt x="3167" y="0"/>
                  </a:lnTo>
                  <a:lnTo>
                    <a:pt x="3167" y="0"/>
                  </a:lnTo>
                  <a:lnTo>
                    <a:pt x="3168" y="0"/>
                  </a:lnTo>
                  <a:lnTo>
                    <a:pt x="3169" y="0"/>
                  </a:lnTo>
                  <a:lnTo>
                    <a:pt x="3170" y="0"/>
                  </a:lnTo>
                  <a:lnTo>
                    <a:pt x="3171" y="0"/>
                  </a:lnTo>
                  <a:lnTo>
                    <a:pt x="3172" y="0"/>
                  </a:lnTo>
                  <a:lnTo>
                    <a:pt x="3173" y="0"/>
                  </a:lnTo>
                  <a:lnTo>
                    <a:pt x="3174" y="0"/>
                  </a:lnTo>
                  <a:lnTo>
                    <a:pt x="3174" y="0"/>
                  </a:lnTo>
                  <a:lnTo>
                    <a:pt x="3175" y="0"/>
                  </a:lnTo>
                  <a:lnTo>
                    <a:pt x="3176" y="0"/>
                  </a:lnTo>
                  <a:lnTo>
                    <a:pt x="3177" y="0"/>
                  </a:lnTo>
                  <a:lnTo>
                    <a:pt x="3177" y="0"/>
                  </a:lnTo>
                  <a:lnTo>
                    <a:pt x="3178" y="0"/>
                  </a:lnTo>
                  <a:lnTo>
                    <a:pt x="3179" y="0"/>
                  </a:lnTo>
                  <a:lnTo>
                    <a:pt x="3180" y="0"/>
                  </a:lnTo>
                  <a:lnTo>
                    <a:pt x="3181" y="0"/>
                  </a:lnTo>
                  <a:lnTo>
                    <a:pt x="3182" y="0"/>
                  </a:lnTo>
                  <a:lnTo>
                    <a:pt x="3182" y="0"/>
                  </a:lnTo>
                  <a:lnTo>
                    <a:pt x="3183" y="0"/>
                  </a:lnTo>
                  <a:lnTo>
                    <a:pt x="3184" y="0"/>
                  </a:lnTo>
                  <a:lnTo>
                    <a:pt x="3185" y="0"/>
                  </a:lnTo>
                  <a:lnTo>
                    <a:pt x="3186" y="0"/>
                  </a:lnTo>
                  <a:lnTo>
                    <a:pt x="3187" y="0"/>
                  </a:lnTo>
                  <a:lnTo>
                    <a:pt x="3187" y="0"/>
                  </a:lnTo>
                  <a:lnTo>
                    <a:pt x="3187" y="0"/>
                  </a:lnTo>
                  <a:lnTo>
                    <a:pt x="3188" y="0"/>
                  </a:lnTo>
                  <a:lnTo>
                    <a:pt x="3188" y="0"/>
                  </a:lnTo>
                  <a:lnTo>
                    <a:pt x="3189" y="0"/>
                  </a:lnTo>
                  <a:lnTo>
                    <a:pt x="3190" y="0"/>
                  </a:lnTo>
                  <a:lnTo>
                    <a:pt x="3191" y="0"/>
                  </a:lnTo>
                  <a:lnTo>
                    <a:pt x="3191" y="0"/>
                  </a:lnTo>
                  <a:lnTo>
                    <a:pt x="3192" y="0"/>
                  </a:lnTo>
                  <a:lnTo>
                    <a:pt x="3193" y="0"/>
                  </a:lnTo>
                  <a:lnTo>
                    <a:pt x="3194" y="0"/>
                  </a:lnTo>
                  <a:lnTo>
                    <a:pt x="3195" y="0"/>
                  </a:lnTo>
                  <a:lnTo>
                    <a:pt x="3195" y="0"/>
                  </a:lnTo>
                  <a:lnTo>
                    <a:pt x="3195" y="0"/>
                  </a:lnTo>
                  <a:lnTo>
                    <a:pt x="3196" y="0"/>
                  </a:lnTo>
                  <a:lnTo>
                    <a:pt x="3197" y="0"/>
                  </a:lnTo>
                  <a:lnTo>
                    <a:pt x="3198" y="0"/>
                  </a:lnTo>
                  <a:lnTo>
                    <a:pt x="3199" y="0"/>
                  </a:lnTo>
                  <a:lnTo>
                    <a:pt x="3200" y="0"/>
                  </a:lnTo>
                  <a:lnTo>
                    <a:pt x="3201" y="0"/>
                  </a:lnTo>
                  <a:lnTo>
                    <a:pt x="3201" y="0"/>
                  </a:lnTo>
                  <a:lnTo>
                    <a:pt x="3202" y="0"/>
                  </a:lnTo>
                  <a:lnTo>
                    <a:pt x="3203" y="0"/>
                  </a:lnTo>
                  <a:lnTo>
                    <a:pt x="3204" y="0"/>
                  </a:lnTo>
                  <a:lnTo>
                    <a:pt x="3205" y="0"/>
                  </a:lnTo>
                  <a:lnTo>
                    <a:pt x="3206" y="0"/>
                  </a:lnTo>
                  <a:lnTo>
                    <a:pt x="3206" y="0"/>
                  </a:lnTo>
                  <a:lnTo>
                    <a:pt x="3207" y="0"/>
                  </a:lnTo>
                  <a:lnTo>
                    <a:pt x="3207" y="0"/>
                  </a:lnTo>
                  <a:lnTo>
                    <a:pt x="3208" y="0"/>
                  </a:lnTo>
                  <a:lnTo>
                    <a:pt x="3209" y="0"/>
                  </a:lnTo>
                  <a:lnTo>
                    <a:pt x="3209" y="0"/>
                  </a:lnTo>
                  <a:lnTo>
                    <a:pt x="3209" y="0"/>
                  </a:lnTo>
                  <a:lnTo>
                    <a:pt x="3210" y="0"/>
                  </a:lnTo>
                  <a:lnTo>
                    <a:pt x="3211" y="0"/>
                  </a:lnTo>
                  <a:lnTo>
                    <a:pt x="3212" y="0"/>
                  </a:lnTo>
                  <a:lnTo>
                    <a:pt x="3213" y="0"/>
                  </a:lnTo>
                  <a:lnTo>
                    <a:pt x="3214" y="0"/>
                  </a:lnTo>
                  <a:lnTo>
                    <a:pt x="3215" y="0"/>
                  </a:lnTo>
                  <a:lnTo>
                    <a:pt x="3215" y="0"/>
                  </a:lnTo>
                  <a:lnTo>
                    <a:pt x="3216" y="0"/>
                  </a:lnTo>
                  <a:lnTo>
                    <a:pt x="3217" y="0"/>
                  </a:lnTo>
                  <a:lnTo>
                    <a:pt x="3218" y="0"/>
                  </a:lnTo>
                  <a:lnTo>
                    <a:pt x="3219" y="0"/>
                  </a:lnTo>
                  <a:lnTo>
                    <a:pt x="3220" y="0"/>
                  </a:lnTo>
                  <a:lnTo>
                    <a:pt x="3221" y="0"/>
                  </a:lnTo>
                  <a:lnTo>
                    <a:pt x="3221" y="0"/>
                  </a:lnTo>
                  <a:lnTo>
                    <a:pt x="3222" y="0"/>
                  </a:lnTo>
                  <a:lnTo>
                    <a:pt x="3223" y="0"/>
                  </a:lnTo>
                  <a:lnTo>
                    <a:pt x="3224" y="0"/>
                  </a:lnTo>
                  <a:lnTo>
                    <a:pt x="3225" y="0"/>
                  </a:lnTo>
                  <a:lnTo>
                    <a:pt x="3226" y="0"/>
                  </a:lnTo>
                  <a:lnTo>
                    <a:pt x="3227" y="0"/>
                  </a:lnTo>
                  <a:lnTo>
                    <a:pt x="3227" y="0"/>
                  </a:lnTo>
                  <a:lnTo>
                    <a:pt x="3228" y="0"/>
                  </a:lnTo>
                  <a:lnTo>
                    <a:pt x="3229" y="0"/>
                  </a:lnTo>
                  <a:lnTo>
                    <a:pt x="3230" y="0"/>
                  </a:lnTo>
                  <a:lnTo>
                    <a:pt x="3231" y="0"/>
                  </a:lnTo>
                  <a:lnTo>
                    <a:pt x="3232" y="0"/>
                  </a:lnTo>
                  <a:lnTo>
                    <a:pt x="3233" y="0"/>
                  </a:lnTo>
                  <a:lnTo>
                    <a:pt x="3233" y="0"/>
                  </a:lnTo>
                  <a:lnTo>
                    <a:pt x="3234" y="0"/>
                  </a:lnTo>
                  <a:lnTo>
                    <a:pt x="3234" y="0"/>
                  </a:lnTo>
                  <a:lnTo>
                    <a:pt x="3235" y="0"/>
                  </a:lnTo>
                  <a:lnTo>
                    <a:pt x="3236" y="0"/>
                  </a:lnTo>
                  <a:lnTo>
                    <a:pt x="3236" y="0"/>
                  </a:lnTo>
                  <a:lnTo>
                    <a:pt x="3236" y="0"/>
                  </a:lnTo>
                  <a:lnTo>
                    <a:pt x="3237" y="0"/>
                  </a:lnTo>
                  <a:lnTo>
                    <a:pt x="3238" y="0"/>
                  </a:lnTo>
                  <a:lnTo>
                    <a:pt x="3239" y="0"/>
                  </a:lnTo>
                  <a:lnTo>
                    <a:pt x="3240" y="0"/>
                  </a:lnTo>
                  <a:lnTo>
                    <a:pt x="3240" y="0"/>
                  </a:lnTo>
                  <a:lnTo>
                    <a:pt x="3241" y="0"/>
                  </a:lnTo>
                  <a:lnTo>
                    <a:pt x="3241" y="0"/>
                  </a:lnTo>
                  <a:lnTo>
                    <a:pt x="3242" y="0"/>
                  </a:lnTo>
                  <a:lnTo>
                    <a:pt x="3243" y="0"/>
                  </a:lnTo>
                  <a:lnTo>
                    <a:pt x="3243" y="0"/>
                  </a:lnTo>
                  <a:lnTo>
                    <a:pt x="3244" y="0"/>
                  </a:lnTo>
                  <a:lnTo>
                    <a:pt x="3245" y="0"/>
                  </a:lnTo>
                  <a:lnTo>
                    <a:pt x="3246" y="0"/>
                  </a:lnTo>
                  <a:lnTo>
                    <a:pt x="3246" y="0"/>
                  </a:lnTo>
                  <a:lnTo>
                    <a:pt x="3247" y="0"/>
                  </a:lnTo>
                  <a:lnTo>
                    <a:pt x="3247" y="0"/>
                  </a:lnTo>
                  <a:lnTo>
                    <a:pt x="3247" y="0"/>
                  </a:lnTo>
                  <a:lnTo>
                    <a:pt x="3248" y="0"/>
                  </a:lnTo>
                  <a:lnTo>
                    <a:pt x="3249" y="0"/>
                  </a:lnTo>
                  <a:lnTo>
                    <a:pt x="3249" y="0"/>
                  </a:lnTo>
                  <a:lnTo>
                    <a:pt x="3249" y="0"/>
                  </a:lnTo>
                  <a:lnTo>
                    <a:pt x="3250" y="0"/>
                  </a:lnTo>
                  <a:lnTo>
                    <a:pt x="3251" y="0"/>
                  </a:lnTo>
                  <a:lnTo>
                    <a:pt x="3252" y="0"/>
                  </a:lnTo>
                  <a:lnTo>
                    <a:pt x="3253" y="0"/>
                  </a:lnTo>
                  <a:lnTo>
                    <a:pt x="3254" y="0"/>
                  </a:lnTo>
                  <a:lnTo>
                    <a:pt x="3255" y="0"/>
                  </a:lnTo>
                  <a:lnTo>
                    <a:pt x="3256" y="0"/>
                  </a:lnTo>
                  <a:lnTo>
                    <a:pt x="3256" y="0"/>
                  </a:lnTo>
                  <a:lnTo>
                    <a:pt x="3257" y="0"/>
                  </a:lnTo>
                  <a:lnTo>
                    <a:pt x="3258" y="0"/>
                  </a:lnTo>
                  <a:lnTo>
                    <a:pt x="3258" y="0"/>
                  </a:lnTo>
                  <a:lnTo>
                    <a:pt x="3259" y="0"/>
                  </a:lnTo>
                  <a:lnTo>
                    <a:pt x="3260" y="0"/>
                  </a:lnTo>
                  <a:lnTo>
                    <a:pt x="3261" y="0"/>
                  </a:lnTo>
                  <a:lnTo>
                    <a:pt x="3262" y="0"/>
                  </a:lnTo>
                  <a:lnTo>
                    <a:pt x="3262" y="0"/>
                  </a:lnTo>
                  <a:lnTo>
                    <a:pt x="3263" y="0"/>
                  </a:lnTo>
                  <a:lnTo>
                    <a:pt x="3264" y="0"/>
                  </a:lnTo>
                  <a:lnTo>
                    <a:pt x="3265" y="0"/>
                  </a:lnTo>
                  <a:lnTo>
                    <a:pt x="3266" y="0"/>
                  </a:lnTo>
                  <a:lnTo>
                    <a:pt x="3267" y="0"/>
                  </a:lnTo>
                  <a:lnTo>
                    <a:pt x="3267" y="0"/>
                  </a:lnTo>
                  <a:lnTo>
                    <a:pt x="3268" y="0"/>
                  </a:lnTo>
                  <a:lnTo>
                    <a:pt x="3269" y="0"/>
                  </a:lnTo>
                  <a:lnTo>
                    <a:pt x="3269" y="0"/>
                  </a:lnTo>
                  <a:lnTo>
                    <a:pt x="3270" y="0"/>
                  </a:lnTo>
                  <a:lnTo>
                    <a:pt x="3271" y="0"/>
                  </a:lnTo>
                  <a:lnTo>
                    <a:pt x="3272" y="0"/>
                  </a:lnTo>
                  <a:lnTo>
                    <a:pt x="3273" y="0"/>
                  </a:lnTo>
                  <a:lnTo>
                    <a:pt x="3274" y="0"/>
                  </a:lnTo>
                  <a:lnTo>
                    <a:pt x="3275" y="0"/>
                  </a:lnTo>
                  <a:lnTo>
                    <a:pt x="3275" y="0"/>
                  </a:lnTo>
                  <a:lnTo>
                    <a:pt x="3275" y="0"/>
                  </a:lnTo>
                  <a:lnTo>
                    <a:pt x="3276" y="0"/>
                  </a:lnTo>
                  <a:lnTo>
                    <a:pt x="3277" y="0"/>
                  </a:lnTo>
                  <a:lnTo>
                    <a:pt x="3278" y="0"/>
                  </a:lnTo>
                  <a:lnTo>
                    <a:pt x="3279" y="0"/>
                  </a:lnTo>
                  <a:lnTo>
                    <a:pt x="3280" y="0"/>
                  </a:lnTo>
                  <a:lnTo>
                    <a:pt x="3281" y="0"/>
                  </a:lnTo>
                  <a:lnTo>
                    <a:pt x="3281" y="0"/>
                  </a:lnTo>
                  <a:lnTo>
                    <a:pt x="3282" y="0"/>
                  </a:lnTo>
                  <a:lnTo>
                    <a:pt x="3283" y="0"/>
                  </a:lnTo>
                  <a:lnTo>
                    <a:pt x="3284" y="0"/>
                  </a:lnTo>
                  <a:lnTo>
                    <a:pt x="3284" y="0"/>
                  </a:lnTo>
                  <a:lnTo>
                    <a:pt x="3285" y="0"/>
                  </a:lnTo>
                  <a:lnTo>
                    <a:pt x="3286" y="0"/>
                  </a:lnTo>
                  <a:lnTo>
                    <a:pt x="3287" y="0"/>
                  </a:lnTo>
                  <a:lnTo>
                    <a:pt x="3288" y="0"/>
                  </a:lnTo>
                  <a:lnTo>
                    <a:pt x="3288" y="0"/>
                  </a:lnTo>
                  <a:lnTo>
                    <a:pt x="3289" y="0"/>
                  </a:lnTo>
                  <a:lnTo>
                    <a:pt x="3290" y="0"/>
                  </a:lnTo>
                  <a:lnTo>
                    <a:pt x="3291" y="0"/>
                  </a:lnTo>
                  <a:lnTo>
                    <a:pt x="3292" y="0"/>
                  </a:lnTo>
                  <a:lnTo>
                    <a:pt x="3293" y="0"/>
                  </a:lnTo>
                  <a:lnTo>
                    <a:pt x="3293" y="0"/>
                  </a:lnTo>
                  <a:lnTo>
                    <a:pt x="3293" y="0"/>
                  </a:lnTo>
                  <a:lnTo>
                    <a:pt x="3294" y="0"/>
                  </a:lnTo>
                  <a:lnTo>
                    <a:pt x="3294" y="0"/>
                  </a:lnTo>
                  <a:lnTo>
                    <a:pt x="3295" y="0"/>
                  </a:lnTo>
                  <a:lnTo>
                    <a:pt x="3296" y="0"/>
                  </a:lnTo>
                  <a:lnTo>
                    <a:pt x="3296" y="0"/>
                  </a:lnTo>
                  <a:lnTo>
                    <a:pt x="3297" y="0"/>
                  </a:lnTo>
                  <a:lnTo>
                    <a:pt x="3298" y="0"/>
                  </a:lnTo>
                  <a:lnTo>
                    <a:pt x="3299" y="0"/>
                  </a:lnTo>
                  <a:lnTo>
                    <a:pt x="3299" y="0"/>
                  </a:lnTo>
                  <a:lnTo>
                    <a:pt x="3300" y="0"/>
                  </a:lnTo>
                  <a:lnTo>
                    <a:pt x="3300" y="0"/>
                  </a:lnTo>
                  <a:lnTo>
                    <a:pt x="3301" y="0"/>
                  </a:lnTo>
                  <a:lnTo>
                    <a:pt x="3301" y="0"/>
                  </a:lnTo>
                  <a:lnTo>
                    <a:pt x="3301" y="0"/>
                  </a:lnTo>
                  <a:lnTo>
                    <a:pt x="3301" y="0"/>
                  </a:lnTo>
                  <a:lnTo>
                    <a:pt x="3302" y="0"/>
                  </a:lnTo>
                  <a:lnTo>
                    <a:pt x="3302" y="0"/>
                  </a:lnTo>
                  <a:lnTo>
                    <a:pt x="3302" y="0"/>
                  </a:lnTo>
                  <a:lnTo>
                    <a:pt x="3303" y="0"/>
                  </a:lnTo>
                  <a:lnTo>
                    <a:pt x="3303" y="0"/>
                  </a:lnTo>
                  <a:lnTo>
                    <a:pt x="3303" y="0"/>
                  </a:lnTo>
                  <a:lnTo>
                    <a:pt x="3304" y="0"/>
                  </a:lnTo>
                  <a:lnTo>
                    <a:pt x="3304" y="0"/>
                  </a:lnTo>
                  <a:lnTo>
                    <a:pt x="3304" y="0"/>
                  </a:lnTo>
                  <a:lnTo>
                    <a:pt x="3305" y="0"/>
                  </a:lnTo>
                  <a:lnTo>
                    <a:pt x="3305" y="0"/>
                  </a:lnTo>
                  <a:lnTo>
                    <a:pt x="3306" y="0"/>
                  </a:lnTo>
                  <a:lnTo>
                    <a:pt x="3307" y="0"/>
                  </a:lnTo>
                  <a:lnTo>
                    <a:pt x="3307" y="0"/>
                  </a:lnTo>
                  <a:lnTo>
                    <a:pt x="3308" y="0"/>
                  </a:lnTo>
                  <a:lnTo>
                    <a:pt x="3309" y="0"/>
                  </a:lnTo>
                  <a:lnTo>
                    <a:pt x="3310" y="0"/>
                  </a:lnTo>
                  <a:lnTo>
                    <a:pt x="3311" y="0"/>
                  </a:lnTo>
                  <a:lnTo>
                    <a:pt x="3312" y="0"/>
                  </a:lnTo>
                  <a:lnTo>
                    <a:pt x="3313" y="0"/>
                  </a:lnTo>
                  <a:lnTo>
                    <a:pt x="3314" y="0"/>
                  </a:lnTo>
                  <a:lnTo>
                    <a:pt x="3314" y="0"/>
                  </a:lnTo>
                  <a:lnTo>
                    <a:pt x="3314" y="0"/>
                  </a:lnTo>
                  <a:lnTo>
                    <a:pt x="3315" y="0"/>
                  </a:lnTo>
                  <a:lnTo>
                    <a:pt x="3316" y="0"/>
                  </a:lnTo>
                  <a:lnTo>
                    <a:pt x="3316" y="0"/>
                  </a:lnTo>
                  <a:lnTo>
                    <a:pt x="3316" y="0"/>
                  </a:lnTo>
                  <a:lnTo>
                    <a:pt x="3316" y="0"/>
                  </a:lnTo>
                  <a:lnTo>
                    <a:pt x="3317" y="0"/>
                  </a:lnTo>
                  <a:lnTo>
                    <a:pt x="3317" y="0"/>
                  </a:lnTo>
                  <a:lnTo>
                    <a:pt x="3317" y="0"/>
                  </a:lnTo>
                  <a:lnTo>
                    <a:pt x="3317" y="0"/>
                  </a:lnTo>
                  <a:lnTo>
                    <a:pt x="3318" y="0"/>
                  </a:lnTo>
                  <a:lnTo>
                    <a:pt x="3318" y="0"/>
                  </a:lnTo>
                  <a:lnTo>
                    <a:pt x="3319" y="0"/>
                  </a:lnTo>
                  <a:lnTo>
                    <a:pt x="3319" y="0"/>
                  </a:lnTo>
                  <a:lnTo>
                    <a:pt x="3319" y="0"/>
                  </a:lnTo>
                  <a:lnTo>
                    <a:pt x="3320" y="0"/>
                  </a:lnTo>
                  <a:lnTo>
                    <a:pt x="3321" y="0"/>
                  </a:lnTo>
                  <a:lnTo>
                    <a:pt x="3322" y="0"/>
                  </a:lnTo>
                  <a:lnTo>
                    <a:pt x="3323" y="0"/>
                  </a:lnTo>
                  <a:lnTo>
                    <a:pt x="3324" y="0"/>
                  </a:lnTo>
                  <a:lnTo>
                    <a:pt x="3325" y="0"/>
                  </a:lnTo>
                  <a:lnTo>
                    <a:pt x="3325" y="0"/>
                  </a:lnTo>
                  <a:lnTo>
                    <a:pt x="3325" y="0"/>
                  </a:lnTo>
                  <a:lnTo>
                    <a:pt x="3326" y="0"/>
                  </a:lnTo>
                  <a:lnTo>
                    <a:pt x="3326" y="0"/>
                  </a:lnTo>
                  <a:lnTo>
                    <a:pt x="3326" y="0"/>
                  </a:lnTo>
                  <a:lnTo>
                    <a:pt x="3327" y="0"/>
                  </a:lnTo>
                  <a:lnTo>
                    <a:pt x="3327" y="0"/>
                  </a:lnTo>
                  <a:lnTo>
                    <a:pt x="3327" y="0"/>
                  </a:lnTo>
                  <a:lnTo>
                    <a:pt x="3327" y="0"/>
                  </a:lnTo>
                  <a:lnTo>
                    <a:pt x="3328" y="0"/>
                  </a:lnTo>
                  <a:lnTo>
                    <a:pt x="3328" y="0"/>
                  </a:lnTo>
                  <a:lnTo>
                    <a:pt x="3328" y="0"/>
                  </a:lnTo>
                  <a:lnTo>
                    <a:pt x="3328" y="0"/>
                  </a:lnTo>
                  <a:lnTo>
                    <a:pt x="3329" y="0"/>
                  </a:lnTo>
                  <a:lnTo>
                    <a:pt x="3329" y="0"/>
                  </a:lnTo>
                  <a:lnTo>
                    <a:pt x="3329" y="0"/>
                  </a:lnTo>
                  <a:lnTo>
                    <a:pt x="3329" y="0"/>
                  </a:lnTo>
                  <a:lnTo>
                    <a:pt x="3330" y="0"/>
                  </a:lnTo>
                  <a:lnTo>
                    <a:pt x="3330" y="0"/>
                  </a:lnTo>
                  <a:lnTo>
                    <a:pt x="3330" y="0"/>
                  </a:lnTo>
                  <a:lnTo>
                    <a:pt x="3330" y="0"/>
                  </a:lnTo>
                  <a:lnTo>
                    <a:pt x="3331" y="0"/>
                  </a:lnTo>
                  <a:lnTo>
                    <a:pt x="3331" y="0"/>
                  </a:lnTo>
                  <a:lnTo>
                    <a:pt x="3331" y="0"/>
                  </a:lnTo>
                  <a:lnTo>
                    <a:pt x="3331" y="0"/>
                  </a:lnTo>
                  <a:lnTo>
                    <a:pt x="3332" y="0"/>
                  </a:lnTo>
                  <a:lnTo>
                    <a:pt x="3332" y="0"/>
                  </a:lnTo>
                  <a:lnTo>
                    <a:pt x="3333" y="0"/>
                  </a:lnTo>
                  <a:lnTo>
                    <a:pt x="3333" y="0"/>
                  </a:lnTo>
                  <a:lnTo>
                    <a:pt x="3334" y="0"/>
                  </a:lnTo>
                  <a:lnTo>
                    <a:pt x="3335" y="0"/>
                  </a:lnTo>
                  <a:lnTo>
                    <a:pt x="3336" y="0"/>
                  </a:lnTo>
                  <a:lnTo>
                    <a:pt x="3336" y="0"/>
                  </a:lnTo>
                  <a:lnTo>
                    <a:pt x="3337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339" y="0"/>
                  </a:lnTo>
                  <a:lnTo>
                    <a:pt x="3339" y="0"/>
                  </a:lnTo>
                  <a:lnTo>
                    <a:pt x="3339" y="0"/>
                  </a:lnTo>
                  <a:lnTo>
                    <a:pt x="3340" y="0"/>
                  </a:lnTo>
                  <a:lnTo>
                    <a:pt x="3341" y="0"/>
                  </a:lnTo>
                  <a:lnTo>
                    <a:pt x="3342" y="0"/>
                  </a:lnTo>
                  <a:lnTo>
                    <a:pt x="3343" y="0"/>
                  </a:lnTo>
                  <a:lnTo>
                    <a:pt x="3344" y="0"/>
                  </a:lnTo>
                  <a:lnTo>
                    <a:pt x="3345" y="0"/>
                  </a:lnTo>
                  <a:lnTo>
                    <a:pt x="3346" y="0"/>
                  </a:lnTo>
                  <a:lnTo>
                    <a:pt x="3347" y="0"/>
                  </a:lnTo>
                  <a:lnTo>
                    <a:pt x="3347" y="0"/>
                  </a:lnTo>
                  <a:lnTo>
                    <a:pt x="3348" y="0"/>
                  </a:lnTo>
                  <a:lnTo>
                    <a:pt x="3349" y="0"/>
                  </a:lnTo>
                  <a:lnTo>
                    <a:pt x="3350" y="0"/>
                  </a:lnTo>
                  <a:lnTo>
                    <a:pt x="3351" y="0"/>
                  </a:lnTo>
                  <a:lnTo>
                    <a:pt x="3352" y="0"/>
                  </a:lnTo>
                  <a:lnTo>
                    <a:pt x="3353" y="0"/>
                  </a:lnTo>
                  <a:lnTo>
                    <a:pt x="3353" y="0"/>
                  </a:lnTo>
                  <a:lnTo>
                    <a:pt x="3353" y="0"/>
                  </a:lnTo>
                  <a:lnTo>
                    <a:pt x="3353" y="0"/>
                  </a:lnTo>
                  <a:lnTo>
                    <a:pt x="3354" y="0"/>
                  </a:lnTo>
                  <a:lnTo>
                    <a:pt x="3354" y="0"/>
                  </a:lnTo>
                  <a:lnTo>
                    <a:pt x="3354" y="0"/>
                  </a:lnTo>
                  <a:lnTo>
                    <a:pt x="3355" y="0"/>
                  </a:lnTo>
                  <a:lnTo>
                    <a:pt x="3355" y="0"/>
                  </a:lnTo>
                  <a:lnTo>
                    <a:pt x="3355" y="0"/>
                  </a:lnTo>
                  <a:lnTo>
                    <a:pt x="3356" y="0"/>
                  </a:lnTo>
                  <a:lnTo>
                    <a:pt x="3356" y="0"/>
                  </a:lnTo>
                  <a:lnTo>
                    <a:pt x="3356" y="0"/>
                  </a:lnTo>
                  <a:lnTo>
                    <a:pt x="3357" y="0"/>
                  </a:lnTo>
                  <a:lnTo>
                    <a:pt x="3357" y="0"/>
                  </a:lnTo>
                  <a:lnTo>
                    <a:pt x="3357" y="0"/>
                  </a:lnTo>
                  <a:lnTo>
                    <a:pt x="3358" y="0"/>
                  </a:lnTo>
                  <a:lnTo>
                    <a:pt x="3359" y="0"/>
                  </a:lnTo>
                  <a:lnTo>
                    <a:pt x="3359" y="0"/>
                  </a:lnTo>
                  <a:lnTo>
                    <a:pt x="3359" y="0"/>
                  </a:lnTo>
                  <a:lnTo>
                    <a:pt x="3360" y="0"/>
                  </a:lnTo>
                  <a:lnTo>
                    <a:pt x="3361" y="0"/>
                  </a:lnTo>
                  <a:lnTo>
                    <a:pt x="3362" y="0"/>
                  </a:lnTo>
                  <a:lnTo>
                    <a:pt x="3362" y="0"/>
                  </a:lnTo>
                  <a:lnTo>
                    <a:pt x="3362" y="0"/>
                  </a:lnTo>
                  <a:lnTo>
                    <a:pt x="3363" y="0"/>
                  </a:lnTo>
                  <a:lnTo>
                    <a:pt x="3364" y="0"/>
                  </a:lnTo>
                  <a:lnTo>
                    <a:pt x="3364" y="0"/>
                  </a:lnTo>
                  <a:lnTo>
                    <a:pt x="3364" y="0"/>
                  </a:lnTo>
                  <a:lnTo>
                    <a:pt x="3365" y="0"/>
                  </a:lnTo>
                  <a:lnTo>
                    <a:pt x="3366" y="0"/>
                  </a:lnTo>
                  <a:lnTo>
                    <a:pt x="3367" y="0"/>
                  </a:lnTo>
                  <a:lnTo>
                    <a:pt x="3368" y="0"/>
                  </a:lnTo>
                  <a:lnTo>
                    <a:pt x="3369" y="0"/>
                  </a:lnTo>
                  <a:lnTo>
                    <a:pt x="3370" y="0"/>
                  </a:lnTo>
                  <a:lnTo>
                    <a:pt x="3370" y="0"/>
                  </a:lnTo>
                  <a:lnTo>
                    <a:pt x="3371" y="0"/>
                  </a:lnTo>
                  <a:lnTo>
                    <a:pt x="3372" y="0"/>
                  </a:lnTo>
                  <a:lnTo>
                    <a:pt x="3372" y="0"/>
                  </a:lnTo>
                  <a:lnTo>
                    <a:pt x="3373" y="0"/>
                  </a:lnTo>
                  <a:lnTo>
                    <a:pt x="3374" y="0"/>
                  </a:lnTo>
                  <a:lnTo>
                    <a:pt x="3375" y="0"/>
                  </a:lnTo>
                  <a:lnTo>
                    <a:pt x="3376" y="0"/>
                  </a:lnTo>
                  <a:lnTo>
                    <a:pt x="3377" y="0"/>
                  </a:lnTo>
                  <a:lnTo>
                    <a:pt x="3377" y="0"/>
                  </a:lnTo>
                  <a:lnTo>
                    <a:pt x="3378" y="0"/>
                  </a:lnTo>
                  <a:lnTo>
                    <a:pt x="3379" y="0"/>
                  </a:lnTo>
                  <a:lnTo>
                    <a:pt x="3380" y="0"/>
                  </a:lnTo>
                  <a:lnTo>
                    <a:pt x="3381" y="0"/>
                  </a:lnTo>
                  <a:lnTo>
                    <a:pt x="3381" y="0"/>
                  </a:lnTo>
                  <a:lnTo>
                    <a:pt x="3382" y="0"/>
                  </a:lnTo>
                  <a:lnTo>
                    <a:pt x="3383" y="0"/>
                  </a:lnTo>
                  <a:lnTo>
                    <a:pt x="3383" y="0"/>
                  </a:lnTo>
                  <a:lnTo>
                    <a:pt x="3384" y="0"/>
                  </a:lnTo>
                  <a:lnTo>
                    <a:pt x="3385" y="0"/>
                  </a:lnTo>
                  <a:lnTo>
                    <a:pt x="3386" y="0"/>
                  </a:lnTo>
                  <a:lnTo>
                    <a:pt x="3387" y="0"/>
                  </a:lnTo>
                  <a:lnTo>
                    <a:pt x="3388" y="0"/>
                  </a:lnTo>
                  <a:lnTo>
                    <a:pt x="3389" y="0"/>
                  </a:lnTo>
                  <a:lnTo>
                    <a:pt x="3390" y="0"/>
                  </a:lnTo>
                  <a:lnTo>
                    <a:pt x="3390" y="0"/>
                  </a:lnTo>
                  <a:lnTo>
                    <a:pt x="3390" y="0"/>
                  </a:lnTo>
                  <a:lnTo>
                    <a:pt x="3391" y="0"/>
                  </a:lnTo>
                  <a:lnTo>
                    <a:pt x="3392" y="0"/>
                  </a:lnTo>
                  <a:lnTo>
                    <a:pt x="3393" y="0"/>
                  </a:lnTo>
                  <a:lnTo>
                    <a:pt x="3394" y="0"/>
                  </a:lnTo>
                  <a:lnTo>
                    <a:pt x="3395" y="0"/>
                  </a:lnTo>
                  <a:lnTo>
                    <a:pt x="3396" y="0"/>
                  </a:lnTo>
                  <a:lnTo>
                    <a:pt x="3396" y="0"/>
                  </a:lnTo>
                  <a:lnTo>
                    <a:pt x="3397" y="0"/>
                  </a:lnTo>
                  <a:lnTo>
                    <a:pt x="3398" y="0"/>
                  </a:lnTo>
                  <a:lnTo>
                    <a:pt x="3398" y="0"/>
                  </a:lnTo>
                  <a:lnTo>
                    <a:pt x="3399" y="0"/>
                  </a:lnTo>
                  <a:lnTo>
                    <a:pt x="3400" y="0"/>
                  </a:lnTo>
                  <a:lnTo>
                    <a:pt x="3401" y="0"/>
                  </a:lnTo>
                  <a:lnTo>
                    <a:pt x="3402" y="0"/>
                  </a:lnTo>
                  <a:lnTo>
                    <a:pt x="3403" y="0"/>
                  </a:lnTo>
                  <a:lnTo>
                    <a:pt x="3403" y="0"/>
                  </a:lnTo>
                  <a:lnTo>
                    <a:pt x="3404" y="0"/>
                  </a:lnTo>
                  <a:lnTo>
                    <a:pt x="3405" y="0"/>
                  </a:lnTo>
                  <a:lnTo>
                    <a:pt x="3406" y="0"/>
                  </a:lnTo>
                  <a:lnTo>
                    <a:pt x="3407" y="0"/>
                  </a:lnTo>
                  <a:lnTo>
                    <a:pt x="3407" y="0"/>
                  </a:lnTo>
                  <a:lnTo>
                    <a:pt x="3407" y="0"/>
                  </a:lnTo>
                  <a:lnTo>
                    <a:pt x="3408" y="0"/>
                  </a:lnTo>
                  <a:lnTo>
                    <a:pt x="3408" y="0"/>
                  </a:lnTo>
                  <a:lnTo>
                    <a:pt x="3409" y="0"/>
                  </a:lnTo>
                  <a:lnTo>
                    <a:pt x="3410" y="0"/>
                  </a:lnTo>
                  <a:lnTo>
                    <a:pt x="3411" y="0"/>
                  </a:lnTo>
                  <a:lnTo>
                    <a:pt x="3411" y="0"/>
                  </a:lnTo>
                  <a:lnTo>
                    <a:pt x="3412" y="0"/>
                  </a:lnTo>
                  <a:lnTo>
                    <a:pt x="3413" y="0"/>
                  </a:lnTo>
                  <a:lnTo>
                    <a:pt x="3413" y="0"/>
                  </a:lnTo>
                  <a:lnTo>
                    <a:pt x="3414" y="0"/>
                  </a:lnTo>
                  <a:lnTo>
                    <a:pt x="3415" y="0"/>
                  </a:lnTo>
                  <a:lnTo>
                    <a:pt x="3416" y="0"/>
                  </a:lnTo>
                  <a:lnTo>
                    <a:pt x="3416" y="0"/>
                  </a:lnTo>
                  <a:lnTo>
                    <a:pt x="3417" y="0"/>
                  </a:lnTo>
                  <a:lnTo>
                    <a:pt x="3418" y="0"/>
                  </a:lnTo>
                  <a:lnTo>
                    <a:pt x="3419" y="0"/>
                  </a:lnTo>
                  <a:lnTo>
                    <a:pt x="3419" y="0"/>
                  </a:lnTo>
                  <a:lnTo>
                    <a:pt x="3419" y="0"/>
                  </a:lnTo>
                  <a:lnTo>
                    <a:pt x="3419" y="0"/>
                  </a:lnTo>
                  <a:lnTo>
                    <a:pt x="3420" y="0"/>
                  </a:lnTo>
                  <a:lnTo>
                    <a:pt x="3420" y="0"/>
                  </a:lnTo>
                  <a:lnTo>
                    <a:pt x="3420" y="0"/>
                  </a:lnTo>
                  <a:lnTo>
                    <a:pt x="3420" y="0"/>
                  </a:lnTo>
                  <a:lnTo>
                    <a:pt x="3421" y="0"/>
                  </a:lnTo>
                  <a:lnTo>
                    <a:pt x="3421" y="0"/>
                  </a:lnTo>
                  <a:lnTo>
                    <a:pt x="3421" y="0"/>
                  </a:lnTo>
                  <a:lnTo>
                    <a:pt x="3421" y="0"/>
                  </a:lnTo>
                  <a:lnTo>
                    <a:pt x="3422" y="0"/>
                  </a:lnTo>
                  <a:lnTo>
                    <a:pt x="3422" y="0"/>
                  </a:lnTo>
                  <a:lnTo>
                    <a:pt x="3423" y="0"/>
                  </a:lnTo>
                  <a:lnTo>
                    <a:pt x="3424" y="0"/>
                  </a:lnTo>
                  <a:lnTo>
                    <a:pt x="3424" y="0"/>
                  </a:lnTo>
                  <a:lnTo>
                    <a:pt x="3425" y="0"/>
                  </a:lnTo>
                  <a:lnTo>
                    <a:pt x="3425" y="0"/>
                  </a:lnTo>
                  <a:lnTo>
                    <a:pt x="3426" y="0"/>
                  </a:lnTo>
                  <a:lnTo>
                    <a:pt x="3427" y="0"/>
                  </a:lnTo>
                  <a:lnTo>
                    <a:pt x="3428" y="0"/>
                  </a:lnTo>
                  <a:lnTo>
                    <a:pt x="3429" y="0"/>
                  </a:lnTo>
                  <a:lnTo>
                    <a:pt x="3429" y="0"/>
                  </a:lnTo>
                  <a:lnTo>
                    <a:pt x="3430" y="0"/>
                  </a:lnTo>
                  <a:lnTo>
                    <a:pt x="3431" y="0"/>
                  </a:lnTo>
                  <a:lnTo>
                    <a:pt x="3431" y="0"/>
                  </a:lnTo>
                  <a:lnTo>
                    <a:pt x="3432" y="0"/>
                  </a:lnTo>
                  <a:lnTo>
                    <a:pt x="3432" y="0"/>
                  </a:lnTo>
                  <a:lnTo>
                    <a:pt x="3432" y="0"/>
                  </a:lnTo>
                  <a:lnTo>
                    <a:pt x="3433" y="0"/>
                  </a:lnTo>
                  <a:lnTo>
                    <a:pt x="3434" y="0"/>
                  </a:lnTo>
                  <a:lnTo>
                    <a:pt x="3435" y="0"/>
                  </a:lnTo>
                  <a:lnTo>
                    <a:pt x="3436" y="0"/>
                  </a:lnTo>
                  <a:lnTo>
                    <a:pt x="3437" y="0"/>
                  </a:lnTo>
                  <a:lnTo>
                    <a:pt x="3437" y="0"/>
                  </a:lnTo>
                  <a:lnTo>
                    <a:pt x="3438" y="0"/>
                  </a:lnTo>
                  <a:lnTo>
                    <a:pt x="3439" y="0"/>
                  </a:lnTo>
                  <a:lnTo>
                    <a:pt x="3440" y="0"/>
                  </a:lnTo>
                  <a:lnTo>
                    <a:pt x="3441" y="0"/>
                  </a:lnTo>
                  <a:lnTo>
                    <a:pt x="3442" y="0"/>
                  </a:lnTo>
                  <a:lnTo>
                    <a:pt x="3443" y="0"/>
                  </a:lnTo>
                  <a:lnTo>
                    <a:pt x="3444" y="0"/>
                  </a:lnTo>
                  <a:lnTo>
                    <a:pt x="3444" y="0"/>
                  </a:lnTo>
                  <a:lnTo>
                    <a:pt x="3445" y="0"/>
                  </a:lnTo>
                  <a:lnTo>
                    <a:pt x="3446" y="0"/>
                  </a:lnTo>
                  <a:lnTo>
                    <a:pt x="3447" y="0"/>
                  </a:lnTo>
                  <a:lnTo>
                    <a:pt x="3448" y="0"/>
                  </a:lnTo>
                  <a:lnTo>
                    <a:pt x="3449" y="0"/>
                  </a:lnTo>
                  <a:lnTo>
                    <a:pt x="3450" y="0"/>
                  </a:lnTo>
                  <a:lnTo>
                    <a:pt x="3451" y="0"/>
                  </a:lnTo>
                  <a:lnTo>
                    <a:pt x="3451" y="0"/>
                  </a:lnTo>
                  <a:lnTo>
                    <a:pt x="3452" y="0"/>
                  </a:lnTo>
                  <a:lnTo>
                    <a:pt x="3453" y="0"/>
                  </a:lnTo>
                  <a:lnTo>
                    <a:pt x="3454" y="0"/>
                  </a:lnTo>
                  <a:lnTo>
                    <a:pt x="3455" y="0"/>
                  </a:lnTo>
                  <a:lnTo>
                    <a:pt x="3456" y="0"/>
                  </a:lnTo>
                  <a:lnTo>
                    <a:pt x="3457" y="0"/>
                  </a:lnTo>
                  <a:lnTo>
                    <a:pt x="3458" y="0"/>
                  </a:lnTo>
                  <a:lnTo>
                    <a:pt x="3459" y="0"/>
                  </a:lnTo>
                  <a:lnTo>
                    <a:pt x="3459" y="0"/>
                  </a:lnTo>
                  <a:lnTo>
                    <a:pt x="3460" y="0"/>
                  </a:lnTo>
                  <a:lnTo>
                    <a:pt x="3461" y="0"/>
                  </a:lnTo>
                  <a:lnTo>
                    <a:pt x="3462" y="0"/>
                  </a:lnTo>
                  <a:lnTo>
                    <a:pt x="3463" y="0"/>
                  </a:lnTo>
                  <a:lnTo>
                    <a:pt x="3464" y="0"/>
                  </a:lnTo>
                  <a:lnTo>
                    <a:pt x="3465" y="0"/>
                  </a:lnTo>
                  <a:lnTo>
                    <a:pt x="3466" y="0"/>
                  </a:lnTo>
                  <a:lnTo>
                    <a:pt x="3466" y="0"/>
                  </a:lnTo>
                  <a:lnTo>
                    <a:pt x="3467" y="0"/>
                  </a:lnTo>
                  <a:lnTo>
                    <a:pt x="3468" y="0"/>
                  </a:lnTo>
                  <a:lnTo>
                    <a:pt x="3469" y="0"/>
                  </a:lnTo>
                  <a:lnTo>
                    <a:pt x="3470" y="0"/>
                  </a:lnTo>
                  <a:lnTo>
                    <a:pt x="3471" y="0"/>
                  </a:lnTo>
                  <a:lnTo>
                    <a:pt x="3472" y="0"/>
                  </a:lnTo>
                  <a:lnTo>
                    <a:pt x="3473" y="0"/>
                  </a:lnTo>
                  <a:lnTo>
                    <a:pt x="3473" y="0"/>
                  </a:lnTo>
                  <a:lnTo>
                    <a:pt x="3474" y="0"/>
                  </a:lnTo>
                  <a:lnTo>
                    <a:pt x="3475" y="0"/>
                  </a:lnTo>
                  <a:lnTo>
                    <a:pt x="3476" y="0"/>
                  </a:lnTo>
                  <a:lnTo>
                    <a:pt x="3477" y="0"/>
                  </a:lnTo>
                  <a:lnTo>
                    <a:pt x="3478" y="0"/>
                  </a:lnTo>
                  <a:lnTo>
                    <a:pt x="3479" y="0"/>
                  </a:lnTo>
                  <a:lnTo>
                    <a:pt x="3480" y="0"/>
                  </a:lnTo>
                  <a:lnTo>
                    <a:pt x="3481" y="0"/>
                  </a:lnTo>
                  <a:lnTo>
                    <a:pt x="3481" y="0"/>
                  </a:lnTo>
                  <a:lnTo>
                    <a:pt x="3482" y="0"/>
                  </a:lnTo>
                  <a:lnTo>
                    <a:pt x="3483" y="0"/>
                  </a:lnTo>
                  <a:lnTo>
                    <a:pt x="3484" y="0"/>
                  </a:lnTo>
                  <a:lnTo>
                    <a:pt x="3485" y="0"/>
                  </a:lnTo>
                  <a:lnTo>
                    <a:pt x="3486" y="0"/>
                  </a:lnTo>
                  <a:lnTo>
                    <a:pt x="3487" y="0"/>
                  </a:lnTo>
                  <a:lnTo>
                    <a:pt x="3488" y="0"/>
                  </a:lnTo>
                  <a:lnTo>
                    <a:pt x="3488" y="0"/>
                  </a:lnTo>
                  <a:lnTo>
                    <a:pt x="3489" y="0"/>
                  </a:lnTo>
                  <a:lnTo>
                    <a:pt x="3490" y="0"/>
                  </a:lnTo>
                  <a:lnTo>
                    <a:pt x="3491" y="0"/>
                  </a:lnTo>
                  <a:lnTo>
                    <a:pt x="3492" y="0"/>
                  </a:lnTo>
                  <a:lnTo>
                    <a:pt x="3493" y="0"/>
                  </a:lnTo>
                  <a:lnTo>
                    <a:pt x="3494" y="0"/>
                  </a:lnTo>
                  <a:lnTo>
                    <a:pt x="3495" y="0"/>
                  </a:lnTo>
                  <a:lnTo>
                    <a:pt x="3495" y="0"/>
                  </a:lnTo>
                  <a:lnTo>
                    <a:pt x="3496" y="0"/>
                  </a:lnTo>
                  <a:lnTo>
                    <a:pt x="3496" y="0"/>
                  </a:lnTo>
                  <a:lnTo>
                    <a:pt x="3497" y="0"/>
                  </a:lnTo>
                  <a:lnTo>
                    <a:pt x="3498" y="0"/>
                  </a:lnTo>
                  <a:lnTo>
                    <a:pt x="3499" y="0"/>
                  </a:lnTo>
                  <a:lnTo>
                    <a:pt x="3500" y="0"/>
                  </a:lnTo>
                  <a:lnTo>
                    <a:pt x="3501" y="0"/>
                  </a:lnTo>
                  <a:lnTo>
                    <a:pt x="3502" y="0"/>
                  </a:lnTo>
                  <a:lnTo>
                    <a:pt x="3502" y="0"/>
                  </a:lnTo>
                  <a:lnTo>
                    <a:pt x="3503" y="0"/>
                  </a:lnTo>
                  <a:lnTo>
                    <a:pt x="3504" y="0"/>
                  </a:lnTo>
                  <a:lnTo>
                    <a:pt x="3505" y="0"/>
                  </a:lnTo>
                  <a:lnTo>
                    <a:pt x="3506" y="0"/>
                  </a:lnTo>
                  <a:lnTo>
                    <a:pt x="3507" y="0"/>
                  </a:lnTo>
                  <a:lnTo>
                    <a:pt x="3508" y="0"/>
                  </a:lnTo>
                  <a:lnTo>
                    <a:pt x="3509" y="0"/>
                  </a:lnTo>
                  <a:lnTo>
                    <a:pt x="3510" y="0"/>
                  </a:lnTo>
                  <a:lnTo>
                    <a:pt x="3510" y="0"/>
                  </a:lnTo>
                  <a:lnTo>
                    <a:pt x="3511" y="0"/>
                  </a:lnTo>
                  <a:lnTo>
                    <a:pt x="3512" y="0"/>
                  </a:lnTo>
                  <a:lnTo>
                    <a:pt x="3513" y="0"/>
                  </a:lnTo>
                  <a:lnTo>
                    <a:pt x="3514" y="0"/>
                  </a:lnTo>
                  <a:lnTo>
                    <a:pt x="3515" y="0"/>
                  </a:lnTo>
                  <a:lnTo>
                    <a:pt x="3516" y="0"/>
                  </a:lnTo>
                  <a:lnTo>
                    <a:pt x="3517" y="0"/>
                  </a:lnTo>
                  <a:lnTo>
                    <a:pt x="3517" y="0"/>
                  </a:lnTo>
                  <a:lnTo>
                    <a:pt x="3518" y="0"/>
                  </a:lnTo>
                  <a:lnTo>
                    <a:pt x="3519" y="0"/>
                  </a:lnTo>
                  <a:lnTo>
                    <a:pt x="3520" y="0"/>
                  </a:lnTo>
                  <a:lnTo>
                    <a:pt x="3521" y="0"/>
                  </a:lnTo>
                  <a:lnTo>
                    <a:pt x="3522" y="0"/>
                  </a:lnTo>
                  <a:lnTo>
                    <a:pt x="3523" y="0"/>
                  </a:lnTo>
                  <a:lnTo>
                    <a:pt x="3524" y="0"/>
                  </a:lnTo>
                  <a:lnTo>
                    <a:pt x="3524" y="0"/>
                  </a:lnTo>
                  <a:lnTo>
                    <a:pt x="3525" y="0"/>
                  </a:lnTo>
                  <a:lnTo>
                    <a:pt x="3526" y="0"/>
                  </a:lnTo>
                  <a:lnTo>
                    <a:pt x="3527" y="0"/>
                  </a:lnTo>
                  <a:lnTo>
                    <a:pt x="3528" y="0"/>
                  </a:lnTo>
                  <a:lnTo>
                    <a:pt x="3529" y="0"/>
                  </a:lnTo>
                  <a:lnTo>
                    <a:pt x="3530" y="0"/>
                  </a:lnTo>
                  <a:lnTo>
                    <a:pt x="3531" y="0"/>
                  </a:lnTo>
                  <a:lnTo>
                    <a:pt x="3531" y="0"/>
                  </a:lnTo>
                  <a:lnTo>
                    <a:pt x="3532" y="0"/>
                  </a:lnTo>
                  <a:lnTo>
                    <a:pt x="3533" y="0"/>
                  </a:lnTo>
                  <a:lnTo>
                    <a:pt x="3534" y="0"/>
                  </a:lnTo>
                  <a:lnTo>
                    <a:pt x="3535" y="0"/>
                  </a:lnTo>
                  <a:lnTo>
                    <a:pt x="3536" y="0"/>
                  </a:lnTo>
                  <a:lnTo>
                    <a:pt x="3537" y="0"/>
                  </a:lnTo>
                  <a:lnTo>
                    <a:pt x="3538" y="0"/>
                  </a:lnTo>
                  <a:lnTo>
                    <a:pt x="3539" y="0"/>
                  </a:lnTo>
                  <a:lnTo>
                    <a:pt x="3539" y="0"/>
                  </a:lnTo>
                  <a:lnTo>
                    <a:pt x="3540" y="0"/>
                  </a:lnTo>
                  <a:lnTo>
                    <a:pt x="3541" y="0"/>
                  </a:lnTo>
                  <a:lnTo>
                    <a:pt x="3542" y="0"/>
                  </a:lnTo>
                  <a:lnTo>
                    <a:pt x="3543" y="0"/>
                  </a:lnTo>
                  <a:lnTo>
                    <a:pt x="3544" y="0"/>
                  </a:lnTo>
                  <a:lnTo>
                    <a:pt x="3545" y="0"/>
                  </a:lnTo>
                  <a:lnTo>
                    <a:pt x="3546" y="0"/>
                  </a:lnTo>
                  <a:lnTo>
                    <a:pt x="3546" y="0"/>
                  </a:lnTo>
                  <a:lnTo>
                    <a:pt x="3547" y="0"/>
                  </a:lnTo>
                  <a:lnTo>
                    <a:pt x="3548" y="0"/>
                  </a:lnTo>
                  <a:lnTo>
                    <a:pt x="3549" y="0"/>
                  </a:lnTo>
                  <a:lnTo>
                    <a:pt x="3550" y="0"/>
                  </a:lnTo>
                  <a:lnTo>
                    <a:pt x="3551" y="0"/>
                  </a:lnTo>
                  <a:lnTo>
                    <a:pt x="3552" y="0"/>
                  </a:lnTo>
                  <a:lnTo>
                    <a:pt x="3553" y="0"/>
                  </a:lnTo>
                  <a:lnTo>
                    <a:pt x="3553" y="0"/>
                  </a:lnTo>
                  <a:lnTo>
                    <a:pt x="3554" y="0"/>
                  </a:lnTo>
                  <a:lnTo>
                    <a:pt x="3555" y="0"/>
                  </a:lnTo>
                  <a:lnTo>
                    <a:pt x="3556" y="0"/>
                  </a:lnTo>
                  <a:lnTo>
                    <a:pt x="3557" y="0"/>
                  </a:lnTo>
                  <a:lnTo>
                    <a:pt x="3558" y="0"/>
                  </a:lnTo>
                  <a:lnTo>
                    <a:pt x="3559" y="0"/>
                  </a:lnTo>
                  <a:lnTo>
                    <a:pt x="3560" y="0"/>
                  </a:lnTo>
                  <a:lnTo>
                    <a:pt x="3561" y="0"/>
                  </a:lnTo>
                  <a:lnTo>
                    <a:pt x="3561" y="0"/>
                  </a:lnTo>
                  <a:lnTo>
                    <a:pt x="3561" y="0"/>
                  </a:lnTo>
                  <a:lnTo>
                    <a:pt x="3562" y="0"/>
                  </a:lnTo>
                  <a:lnTo>
                    <a:pt x="3562" y="0"/>
                  </a:lnTo>
                  <a:lnTo>
                    <a:pt x="3563" y="0"/>
                  </a:lnTo>
                  <a:lnTo>
                    <a:pt x="3563" y="0"/>
                  </a:lnTo>
                  <a:lnTo>
                    <a:pt x="3564" y="0"/>
                  </a:lnTo>
                  <a:lnTo>
                    <a:pt x="3565" y="0"/>
                  </a:lnTo>
                  <a:lnTo>
                    <a:pt x="3566" y="0"/>
                  </a:lnTo>
                  <a:lnTo>
                    <a:pt x="3567" y="0"/>
                  </a:lnTo>
                  <a:lnTo>
                    <a:pt x="3567" y="0"/>
                  </a:lnTo>
                  <a:lnTo>
                    <a:pt x="3568" y="0"/>
                  </a:lnTo>
                  <a:lnTo>
                    <a:pt x="3569" y="0"/>
                  </a:lnTo>
                  <a:lnTo>
                    <a:pt x="3569" y="0"/>
                  </a:lnTo>
                  <a:lnTo>
                    <a:pt x="3570" y="0"/>
                  </a:lnTo>
                  <a:lnTo>
                    <a:pt x="3570" y="0"/>
                  </a:lnTo>
                  <a:lnTo>
                    <a:pt x="3571" y="0"/>
                  </a:lnTo>
                  <a:lnTo>
                    <a:pt x="3572" y="0"/>
                  </a:lnTo>
                  <a:lnTo>
                    <a:pt x="3572" y="0"/>
                  </a:lnTo>
                  <a:lnTo>
                    <a:pt x="3572" y="0"/>
                  </a:lnTo>
                  <a:lnTo>
                    <a:pt x="3572" y="0"/>
                  </a:lnTo>
                  <a:lnTo>
                    <a:pt x="3572" y="0"/>
                  </a:lnTo>
                  <a:lnTo>
                    <a:pt x="3572" y="0"/>
                  </a:lnTo>
                  <a:lnTo>
                    <a:pt x="3573" y="0"/>
                  </a:lnTo>
                  <a:lnTo>
                    <a:pt x="3573" y="0"/>
                  </a:lnTo>
                  <a:lnTo>
                    <a:pt x="3574" y="0"/>
                  </a:lnTo>
                  <a:lnTo>
                    <a:pt x="3574" y="0"/>
                  </a:lnTo>
                  <a:lnTo>
                    <a:pt x="3574" y="0"/>
                  </a:lnTo>
                  <a:lnTo>
                    <a:pt x="3574" y="0"/>
                  </a:lnTo>
                  <a:lnTo>
                    <a:pt x="3575" y="0"/>
                  </a:lnTo>
                  <a:lnTo>
                    <a:pt x="3576" y="0"/>
                  </a:lnTo>
                  <a:lnTo>
                    <a:pt x="3576" y="0"/>
                  </a:lnTo>
                  <a:lnTo>
                    <a:pt x="3577" y="0"/>
                  </a:lnTo>
                  <a:lnTo>
                    <a:pt x="3578" y="0"/>
                  </a:lnTo>
                  <a:lnTo>
                    <a:pt x="3579" y="0"/>
                  </a:lnTo>
                  <a:lnTo>
                    <a:pt x="3580" y="0"/>
                  </a:lnTo>
                  <a:lnTo>
                    <a:pt x="3580" y="0"/>
                  </a:lnTo>
                  <a:lnTo>
                    <a:pt x="3580" y="0"/>
                  </a:lnTo>
                  <a:lnTo>
                    <a:pt x="3581" y="0"/>
                  </a:lnTo>
                  <a:lnTo>
                    <a:pt x="3582" y="0"/>
                  </a:lnTo>
                  <a:lnTo>
                    <a:pt x="3583" y="0"/>
                  </a:lnTo>
                  <a:lnTo>
                    <a:pt x="3584" y="0"/>
                  </a:lnTo>
                  <a:lnTo>
                    <a:pt x="3585" y="0"/>
                  </a:lnTo>
                  <a:lnTo>
                    <a:pt x="3585" y="0"/>
                  </a:lnTo>
                  <a:lnTo>
                    <a:pt x="3585" y="0"/>
                  </a:lnTo>
                  <a:lnTo>
                    <a:pt x="3586" y="0"/>
                  </a:lnTo>
                  <a:lnTo>
                    <a:pt x="3586" y="0"/>
                  </a:lnTo>
                  <a:lnTo>
                    <a:pt x="3587" y="0"/>
                  </a:lnTo>
                  <a:lnTo>
                    <a:pt x="3588" y="0"/>
                  </a:lnTo>
                  <a:lnTo>
                    <a:pt x="3588" y="0"/>
                  </a:lnTo>
                  <a:lnTo>
                    <a:pt x="3589" y="0"/>
                  </a:lnTo>
                  <a:lnTo>
                    <a:pt x="3590" y="0"/>
                  </a:lnTo>
                  <a:lnTo>
                    <a:pt x="3591" y="0"/>
                  </a:lnTo>
                  <a:lnTo>
                    <a:pt x="3592" y="0"/>
                  </a:lnTo>
                  <a:lnTo>
                    <a:pt x="3593" y="0"/>
                  </a:lnTo>
                  <a:lnTo>
                    <a:pt x="3594" y="0"/>
                  </a:lnTo>
                  <a:lnTo>
                    <a:pt x="3594" y="0"/>
                  </a:lnTo>
                  <a:lnTo>
                    <a:pt x="3594" y="0"/>
                  </a:lnTo>
                  <a:lnTo>
                    <a:pt x="3595" y="0"/>
                  </a:lnTo>
                  <a:lnTo>
                    <a:pt x="3596" y="0"/>
                  </a:lnTo>
                  <a:lnTo>
                    <a:pt x="3597" y="0"/>
                  </a:lnTo>
                  <a:lnTo>
                    <a:pt x="3598" y="0"/>
                  </a:lnTo>
                  <a:lnTo>
                    <a:pt x="3599" y="0"/>
                  </a:lnTo>
                  <a:lnTo>
                    <a:pt x="3600" y="0"/>
                  </a:lnTo>
                  <a:lnTo>
                    <a:pt x="3601" y="0"/>
                  </a:lnTo>
                  <a:lnTo>
                    <a:pt x="3601" y="0"/>
                  </a:lnTo>
                  <a:lnTo>
                    <a:pt x="3602" y="0"/>
                  </a:lnTo>
                  <a:lnTo>
                    <a:pt x="3603" y="0"/>
                  </a:lnTo>
                  <a:lnTo>
                    <a:pt x="3603" y="0"/>
                  </a:lnTo>
                  <a:lnTo>
                    <a:pt x="3604" y="0"/>
                  </a:lnTo>
                  <a:lnTo>
                    <a:pt x="3605" y="0"/>
                  </a:lnTo>
                  <a:lnTo>
                    <a:pt x="3606" y="0"/>
                  </a:lnTo>
                  <a:lnTo>
                    <a:pt x="3607" y="0"/>
                  </a:lnTo>
                  <a:lnTo>
                    <a:pt x="3607" y="0"/>
                  </a:lnTo>
                  <a:lnTo>
                    <a:pt x="3608" y="0"/>
                  </a:lnTo>
                  <a:lnTo>
                    <a:pt x="3609" y="0"/>
                  </a:lnTo>
                  <a:lnTo>
                    <a:pt x="3610" y="0"/>
                  </a:lnTo>
                  <a:lnTo>
                    <a:pt x="3611" y="0"/>
                  </a:lnTo>
                  <a:lnTo>
                    <a:pt x="3612" y="0"/>
                  </a:lnTo>
                  <a:lnTo>
                    <a:pt x="3612" y="0"/>
                  </a:lnTo>
                  <a:lnTo>
                    <a:pt x="3613" y="0"/>
                  </a:lnTo>
                  <a:lnTo>
                    <a:pt x="3614" y="0"/>
                  </a:lnTo>
                  <a:lnTo>
                    <a:pt x="3614" y="0"/>
                  </a:lnTo>
                  <a:lnTo>
                    <a:pt x="3615" y="0"/>
                  </a:lnTo>
                  <a:lnTo>
                    <a:pt x="3616" y="0"/>
                  </a:lnTo>
                  <a:lnTo>
                    <a:pt x="3617" y="0"/>
                  </a:lnTo>
                  <a:lnTo>
                    <a:pt x="3618" y="0"/>
                  </a:lnTo>
                  <a:lnTo>
                    <a:pt x="3619" y="0"/>
                  </a:lnTo>
                  <a:lnTo>
                    <a:pt x="3620" y="0"/>
                  </a:lnTo>
                  <a:lnTo>
                    <a:pt x="3620" y="0"/>
                  </a:lnTo>
                  <a:lnTo>
                    <a:pt x="3620" y="0"/>
                  </a:lnTo>
                  <a:lnTo>
                    <a:pt x="3621" y="0"/>
                  </a:lnTo>
                  <a:lnTo>
                    <a:pt x="3622" y="0"/>
                  </a:lnTo>
                  <a:lnTo>
                    <a:pt x="3623" y="0"/>
                  </a:lnTo>
                  <a:lnTo>
                    <a:pt x="3624" y="0"/>
                  </a:lnTo>
                  <a:lnTo>
                    <a:pt x="3625" y="0"/>
                  </a:lnTo>
                  <a:lnTo>
                    <a:pt x="3626" y="0"/>
                  </a:lnTo>
                  <a:lnTo>
                    <a:pt x="3626" y="0"/>
                  </a:lnTo>
                  <a:lnTo>
                    <a:pt x="3627" y="0"/>
                  </a:lnTo>
                  <a:lnTo>
                    <a:pt x="3628" y="0"/>
                  </a:lnTo>
                  <a:lnTo>
                    <a:pt x="3629" y="0"/>
                  </a:lnTo>
                  <a:lnTo>
                    <a:pt x="3629" y="0"/>
                  </a:lnTo>
                  <a:lnTo>
                    <a:pt x="3630" y="0"/>
                  </a:lnTo>
                  <a:lnTo>
                    <a:pt x="3630" y="0"/>
                  </a:lnTo>
                  <a:lnTo>
                    <a:pt x="3630" y="0"/>
                  </a:lnTo>
                  <a:lnTo>
                    <a:pt x="3631" y="0"/>
                  </a:lnTo>
                  <a:lnTo>
                    <a:pt x="3632" y="0"/>
                  </a:lnTo>
                  <a:lnTo>
                    <a:pt x="3633" y="0"/>
                  </a:lnTo>
                  <a:lnTo>
                    <a:pt x="3633" y="0"/>
                  </a:lnTo>
                  <a:lnTo>
                    <a:pt x="3634" y="0"/>
                  </a:lnTo>
                  <a:lnTo>
                    <a:pt x="3634" y="0"/>
                  </a:lnTo>
                  <a:lnTo>
                    <a:pt x="3635" y="0"/>
                  </a:lnTo>
                  <a:lnTo>
                    <a:pt x="3635" y="0"/>
                  </a:lnTo>
                  <a:lnTo>
                    <a:pt x="3636" y="0"/>
                  </a:lnTo>
                  <a:lnTo>
                    <a:pt x="3636" y="0"/>
                  </a:lnTo>
                  <a:lnTo>
                    <a:pt x="3636" y="0"/>
                  </a:lnTo>
                  <a:lnTo>
                    <a:pt x="3636" y="0"/>
                  </a:lnTo>
                  <a:lnTo>
                    <a:pt x="3637" y="0"/>
                  </a:lnTo>
                  <a:lnTo>
                    <a:pt x="3637" y="0"/>
                  </a:lnTo>
                  <a:lnTo>
                    <a:pt x="3637" y="0"/>
                  </a:lnTo>
                  <a:lnTo>
                    <a:pt x="3638" y="0"/>
                  </a:lnTo>
                  <a:lnTo>
                    <a:pt x="3638" y="0"/>
                  </a:lnTo>
                  <a:lnTo>
                    <a:pt x="3638" y="0"/>
                  </a:lnTo>
                  <a:lnTo>
                    <a:pt x="3639" y="0"/>
                  </a:lnTo>
                  <a:lnTo>
                    <a:pt x="3639" y="0"/>
                  </a:lnTo>
                  <a:lnTo>
                    <a:pt x="3639" y="0"/>
                  </a:lnTo>
                  <a:lnTo>
                    <a:pt x="3640" y="0"/>
                  </a:lnTo>
                  <a:lnTo>
                    <a:pt x="3640" y="0"/>
                  </a:lnTo>
                  <a:lnTo>
                    <a:pt x="3641" y="0"/>
                  </a:lnTo>
                  <a:lnTo>
                    <a:pt x="3642" y="0"/>
                  </a:lnTo>
                  <a:lnTo>
                    <a:pt x="3643" y="0"/>
                  </a:lnTo>
                  <a:lnTo>
                    <a:pt x="3643" y="0"/>
                  </a:lnTo>
                  <a:lnTo>
                    <a:pt x="3644" y="0"/>
                  </a:lnTo>
                  <a:lnTo>
                    <a:pt x="3645" y="0"/>
                  </a:lnTo>
                  <a:lnTo>
                    <a:pt x="3646" y="0"/>
                  </a:lnTo>
                  <a:lnTo>
                    <a:pt x="3647" y="0"/>
                  </a:lnTo>
                  <a:lnTo>
                    <a:pt x="3648" y="0"/>
                  </a:lnTo>
                  <a:lnTo>
                    <a:pt x="3649" y="0"/>
                  </a:lnTo>
                  <a:lnTo>
                    <a:pt x="3650" y="0"/>
                  </a:lnTo>
                  <a:lnTo>
                    <a:pt x="3651" y="0"/>
                  </a:lnTo>
                  <a:lnTo>
                    <a:pt x="3651" y="0"/>
                  </a:lnTo>
                  <a:lnTo>
                    <a:pt x="3652" y="0"/>
                  </a:lnTo>
                  <a:lnTo>
                    <a:pt x="3653" y="0"/>
                  </a:lnTo>
                  <a:lnTo>
                    <a:pt x="3653" y="0"/>
                  </a:lnTo>
                  <a:lnTo>
                    <a:pt x="3654" y="0"/>
                  </a:lnTo>
                  <a:lnTo>
                    <a:pt x="3655" y="0"/>
                  </a:lnTo>
                  <a:lnTo>
                    <a:pt x="3655" y="0"/>
                  </a:lnTo>
                  <a:lnTo>
                    <a:pt x="3655" y="0"/>
                  </a:lnTo>
                  <a:lnTo>
                    <a:pt x="3656" y="0"/>
                  </a:lnTo>
                  <a:lnTo>
                    <a:pt x="3657" y="0"/>
                  </a:lnTo>
                  <a:lnTo>
                    <a:pt x="3658" y="0"/>
                  </a:lnTo>
                  <a:lnTo>
                    <a:pt x="3659" y="0"/>
                  </a:lnTo>
                  <a:lnTo>
                    <a:pt x="3660" y="0"/>
                  </a:lnTo>
                  <a:lnTo>
                    <a:pt x="3660" y="0"/>
                  </a:lnTo>
                  <a:lnTo>
                    <a:pt x="3660" y="0"/>
                  </a:lnTo>
                  <a:lnTo>
                    <a:pt x="3661" y="0"/>
                  </a:lnTo>
                  <a:lnTo>
                    <a:pt x="3661" y="0"/>
                  </a:lnTo>
                  <a:lnTo>
                    <a:pt x="3661" y="0"/>
                  </a:lnTo>
                  <a:lnTo>
                    <a:pt x="3662" y="0"/>
                  </a:lnTo>
                  <a:lnTo>
                    <a:pt x="3662" y="0"/>
                  </a:lnTo>
                  <a:lnTo>
                    <a:pt x="3662" y="0"/>
                  </a:lnTo>
                  <a:lnTo>
                    <a:pt x="3662" y="0"/>
                  </a:lnTo>
                  <a:lnTo>
                    <a:pt x="3663" y="0"/>
                  </a:lnTo>
                  <a:lnTo>
                    <a:pt x="3663" y="0"/>
                  </a:lnTo>
                  <a:lnTo>
                    <a:pt x="3664" y="0"/>
                  </a:lnTo>
                  <a:lnTo>
                    <a:pt x="3664" y="0"/>
                  </a:lnTo>
                  <a:lnTo>
                    <a:pt x="3664" y="0"/>
                  </a:lnTo>
                  <a:lnTo>
                    <a:pt x="3664" y="0"/>
                  </a:lnTo>
                  <a:lnTo>
                    <a:pt x="3664" y="0"/>
                  </a:lnTo>
                  <a:lnTo>
                    <a:pt x="3664" y="0"/>
                  </a:lnTo>
                  <a:lnTo>
                    <a:pt x="3665" y="0"/>
                  </a:lnTo>
                  <a:lnTo>
                    <a:pt x="3665" y="0"/>
                  </a:lnTo>
                  <a:lnTo>
                    <a:pt x="3665" y="0"/>
                  </a:lnTo>
                  <a:lnTo>
                    <a:pt x="3665" y="0"/>
                  </a:lnTo>
                  <a:lnTo>
                    <a:pt x="3666" y="0"/>
                  </a:lnTo>
                  <a:lnTo>
                    <a:pt x="3666" y="0"/>
                  </a:lnTo>
                  <a:lnTo>
                    <a:pt x="3666" y="0"/>
                  </a:lnTo>
                  <a:lnTo>
                    <a:pt x="3666" y="0"/>
                  </a:lnTo>
                  <a:lnTo>
                    <a:pt x="3667" y="0"/>
                  </a:lnTo>
                  <a:lnTo>
                    <a:pt x="3668" y="0"/>
                  </a:lnTo>
                  <a:lnTo>
                    <a:pt x="3668" y="0"/>
                  </a:lnTo>
                  <a:lnTo>
                    <a:pt x="3668" y="0"/>
                  </a:lnTo>
                  <a:lnTo>
                    <a:pt x="3669" y="0"/>
                  </a:lnTo>
                  <a:lnTo>
                    <a:pt x="3670" y="0"/>
                  </a:lnTo>
                  <a:lnTo>
                    <a:pt x="3671" y="0"/>
                  </a:lnTo>
                  <a:lnTo>
                    <a:pt x="3672" y="0"/>
                  </a:lnTo>
                  <a:lnTo>
                    <a:pt x="3672" y="0"/>
                  </a:lnTo>
                  <a:lnTo>
                    <a:pt x="3673" y="0"/>
                  </a:lnTo>
                  <a:lnTo>
                    <a:pt x="3673" y="0"/>
                  </a:lnTo>
                  <a:lnTo>
                    <a:pt x="3674" y="0"/>
                  </a:lnTo>
                  <a:lnTo>
                    <a:pt x="3675" y="0"/>
                  </a:lnTo>
                  <a:lnTo>
                    <a:pt x="3675" y="0"/>
                  </a:lnTo>
                  <a:lnTo>
                    <a:pt x="3675" y="0"/>
                  </a:lnTo>
                  <a:lnTo>
                    <a:pt x="3675" y="0"/>
                  </a:lnTo>
                  <a:lnTo>
                    <a:pt x="3676" y="0"/>
                  </a:lnTo>
                  <a:lnTo>
                    <a:pt x="3676" y="0"/>
                  </a:lnTo>
                  <a:lnTo>
                    <a:pt x="3676" y="0"/>
                  </a:lnTo>
                  <a:lnTo>
                    <a:pt x="3676" y="0"/>
                  </a:lnTo>
                  <a:lnTo>
                    <a:pt x="3677" y="0"/>
                  </a:lnTo>
                  <a:lnTo>
                    <a:pt x="3677" y="0"/>
                  </a:lnTo>
                  <a:lnTo>
                    <a:pt x="3678" y="0"/>
                  </a:lnTo>
                  <a:lnTo>
                    <a:pt x="3678" y="0"/>
                  </a:lnTo>
                  <a:lnTo>
                    <a:pt x="3678" y="0"/>
                  </a:lnTo>
                  <a:lnTo>
                    <a:pt x="3679" y="0"/>
                  </a:lnTo>
                  <a:lnTo>
                    <a:pt x="3680" y="0"/>
                  </a:lnTo>
                  <a:lnTo>
                    <a:pt x="3681" y="0"/>
                  </a:lnTo>
                  <a:lnTo>
                    <a:pt x="3682" y="0"/>
                  </a:lnTo>
                  <a:lnTo>
                    <a:pt x="3683" y="0"/>
                  </a:lnTo>
                  <a:lnTo>
                    <a:pt x="3683" y="0"/>
                  </a:lnTo>
                  <a:lnTo>
                    <a:pt x="3684" y="0"/>
                  </a:lnTo>
                  <a:lnTo>
                    <a:pt x="3685" y="0"/>
                  </a:lnTo>
                  <a:lnTo>
                    <a:pt x="3686" y="0"/>
                  </a:lnTo>
                  <a:lnTo>
                    <a:pt x="3687" y="0"/>
                  </a:lnTo>
                  <a:lnTo>
                    <a:pt x="3688" y="0"/>
                  </a:lnTo>
                  <a:lnTo>
                    <a:pt x="3688" y="0"/>
                  </a:lnTo>
                  <a:lnTo>
                    <a:pt x="3688" y="0"/>
                  </a:lnTo>
                  <a:lnTo>
                    <a:pt x="3688" y="0"/>
                  </a:lnTo>
                  <a:lnTo>
                    <a:pt x="3689" y="0"/>
                  </a:lnTo>
                  <a:lnTo>
                    <a:pt x="3689" y="0"/>
                  </a:lnTo>
                  <a:lnTo>
                    <a:pt x="3689" y="0"/>
                  </a:lnTo>
                  <a:lnTo>
                    <a:pt x="3690" y="0"/>
                  </a:lnTo>
                  <a:lnTo>
                    <a:pt x="3690" y="0"/>
                  </a:lnTo>
                  <a:lnTo>
                    <a:pt x="3690" y="0"/>
                  </a:lnTo>
                  <a:lnTo>
                    <a:pt x="3691" y="0"/>
                  </a:lnTo>
                  <a:lnTo>
                    <a:pt x="3691" y="0"/>
                  </a:lnTo>
                  <a:lnTo>
                    <a:pt x="3691" y="0"/>
                  </a:lnTo>
                  <a:lnTo>
                    <a:pt x="3692" y="0"/>
                  </a:lnTo>
                  <a:lnTo>
                    <a:pt x="3692" y="0"/>
                  </a:lnTo>
                  <a:lnTo>
                    <a:pt x="3692" y="0"/>
                  </a:lnTo>
                  <a:lnTo>
                    <a:pt x="3693" y="0"/>
                  </a:lnTo>
                  <a:lnTo>
                    <a:pt x="3694" y="0"/>
                  </a:lnTo>
                  <a:lnTo>
                    <a:pt x="3694" y="0"/>
                  </a:lnTo>
                  <a:lnTo>
                    <a:pt x="3694" y="0"/>
                  </a:lnTo>
                  <a:lnTo>
                    <a:pt x="3695" y="0"/>
                  </a:lnTo>
                  <a:lnTo>
                    <a:pt x="3696" y="0"/>
                  </a:lnTo>
                  <a:lnTo>
                    <a:pt x="3697" y="0"/>
                  </a:lnTo>
                  <a:lnTo>
                    <a:pt x="3698" y="0"/>
                  </a:lnTo>
                  <a:lnTo>
                    <a:pt x="3699" y="0"/>
                  </a:lnTo>
                  <a:lnTo>
                    <a:pt x="3699" y="0"/>
                  </a:lnTo>
                  <a:lnTo>
                    <a:pt x="3699" y="0"/>
                  </a:lnTo>
                  <a:lnTo>
                    <a:pt x="3700" y="0"/>
                  </a:lnTo>
                  <a:lnTo>
                    <a:pt x="3700" y="0"/>
                  </a:lnTo>
                  <a:lnTo>
                    <a:pt x="3701" y="0"/>
                  </a:lnTo>
                  <a:lnTo>
                    <a:pt x="3702" y="0"/>
                  </a:lnTo>
                  <a:lnTo>
                    <a:pt x="3703" y="0"/>
                  </a:lnTo>
                  <a:lnTo>
                    <a:pt x="3703" y="0"/>
                  </a:lnTo>
                  <a:lnTo>
                    <a:pt x="3704" y="0"/>
                  </a:lnTo>
                  <a:lnTo>
                    <a:pt x="3705" y="0"/>
                  </a:lnTo>
                  <a:lnTo>
                    <a:pt x="3706" y="0"/>
                  </a:lnTo>
                  <a:lnTo>
                    <a:pt x="3707" y="0"/>
                  </a:lnTo>
                  <a:lnTo>
                    <a:pt x="3708" y="0"/>
                  </a:lnTo>
                  <a:lnTo>
                    <a:pt x="3709" y="0"/>
                  </a:lnTo>
                  <a:lnTo>
                    <a:pt x="3709" y="0"/>
                  </a:lnTo>
                  <a:lnTo>
                    <a:pt x="3709" y="0"/>
                  </a:lnTo>
                  <a:lnTo>
                    <a:pt x="3710" y="0"/>
                  </a:lnTo>
                  <a:lnTo>
                    <a:pt x="3711" y="0"/>
                  </a:lnTo>
                  <a:lnTo>
                    <a:pt x="3712" y="0"/>
                  </a:lnTo>
                  <a:lnTo>
                    <a:pt x="3713" y="0"/>
                  </a:lnTo>
                  <a:lnTo>
                    <a:pt x="3714" y="0"/>
                  </a:lnTo>
                  <a:lnTo>
                    <a:pt x="3715" y="0"/>
                  </a:lnTo>
                  <a:lnTo>
                    <a:pt x="3715" y="0"/>
                  </a:lnTo>
                  <a:lnTo>
                    <a:pt x="3716" y="0"/>
                  </a:lnTo>
                  <a:lnTo>
                    <a:pt x="3717" y="0"/>
                  </a:lnTo>
                  <a:lnTo>
                    <a:pt x="3717" y="0"/>
                  </a:lnTo>
                  <a:lnTo>
                    <a:pt x="3718" y="0"/>
                  </a:lnTo>
                  <a:lnTo>
                    <a:pt x="3719" y="0"/>
                  </a:lnTo>
                  <a:lnTo>
                    <a:pt x="3720" y="0"/>
                  </a:lnTo>
                  <a:lnTo>
                    <a:pt x="3721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23" y="0"/>
                  </a:lnTo>
                  <a:lnTo>
                    <a:pt x="3724" y="0"/>
                  </a:lnTo>
                  <a:lnTo>
                    <a:pt x="3725" y="0"/>
                  </a:lnTo>
                  <a:lnTo>
                    <a:pt x="3726" y="0"/>
                  </a:lnTo>
                  <a:lnTo>
                    <a:pt x="3726" y="0"/>
                  </a:lnTo>
                  <a:lnTo>
                    <a:pt x="3727" y="0"/>
                  </a:lnTo>
                  <a:lnTo>
                    <a:pt x="3728" y="0"/>
                  </a:lnTo>
                  <a:lnTo>
                    <a:pt x="3728" y="0"/>
                  </a:lnTo>
                  <a:lnTo>
                    <a:pt x="3729" y="0"/>
                  </a:lnTo>
                  <a:lnTo>
                    <a:pt x="3730" y="0"/>
                  </a:lnTo>
                  <a:lnTo>
                    <a:pt x="3731" y="0"/>
                  </a:lnTo>
                  <a:lnTo>
                    <a:pt x="3732" y="0"/>
                  </a:lnTo>
                  <a:lnTo>
                    <a:pt x="3733" y="0"/>
                  </a:lnTo>
                  <a:lnTo>
                    <a:pt x="3734" y="0"/>
                  </a:lnTo>
                  <a:lnTo>
                    <a:pt x="3735" y="0"/>
                  </a:lnTo>
                  <a:lnTo>
                    <a:pt x="3735" y="0"/>
                  </a:lnTo>
                  <a:lnTo>
                    <a:pt x="3735" y="0"/>
                  </a:lnTo>
                  <a:lnTo>
                    <a:pt x="3736" y="0"/>
                  </a:lnTo>
                  <a:lnTo>
                    <a:pt x="3737" y="0"/>
                  </a:lnTo>
                  <a:lnTo>
                    <a:pt x="3738" y="0"/>
                  </a:lnTo>
                  <a:lnTo>
                    <a:pt x="3739" y="0"/>
                  </a:lnTo>
                  <a:lnTo>
                    <a:pt x="3740" y="0"/>
                  </a:lnTo>
                  <a:lnTo>
                    <a:pt x="3741" y="0"/>
                  </a:lnTo>
                  <a:lnTo>
                    <a:pt x="3741" y="0"/>
                  </a:lnTo>
                  <a:lnTo>
                    <a:pt x="3742" y="0"/>
                  </a:lnTo>
                  <a:lnTo>
                    <a:pt x="3743" y="0"/>
                  </a:lnTo>
                  <a:lnTo>
                    <a:pt x="3743" y="0"/>
                  </a:lnTo>
                  <a:lnTo>
                    <a:pt x="3744" y="0"/>
                  </a:lnTo>
                  <a:lnTo>
                    <a:pt x="3745" y="0"/>
                  </a:lnTo>
                  <a:lnTo>
                    <a:pt x="3745" y="0"/>
                  </a:lnTo>
                  <a:lnTo>
                    <a:pt x="3745" y="0"/>
                  </a:lnTo>
                  <a:lnTo>
                    <a:pt x="3746" y="0"/>
                  </a:lnTo>
                  <a:lnTo>
                    <a:pt x="3747" y="0"/>
                  </a:lnTo>
                  <a:lnTo>
                    <a:pt x="3747" y="0"/>
                  </a:lnTo>
                  <a:lnTo>
                    <a:pt x="3748" y="0"/>
                  </a:lnTo>
                  <a:lnTo>
                    <a:pt x="3749" y="0"/>
                  </a:lnTo>
                  <a:lnTo>
                    <a:pt x="3749" y="0"/>
                  </a:lnTo>
                  <a:lnTo>
                    <a:pt x="3750" y="0"/>
                  </a:lnTo>
                  <a:lnTo>
                    <a:pt x="3751" y="0"/>
                  </a:lnTo>
                  <a:lnTo>
                    <a:pt x="3752" y="0"/>
                  </a:lnTo>
                  <a:lnTo>
                    <a:pt x="3753" y="0"/>
                  </a:lnTo>
                  <a:lnTo>
                    <a:pt x="3754" y="0"/>
                  </a:lnTo>
                  <a:lnTo>
                    <a:pt x="3755" y="0"/>
                  </a:lnTo>
                  <a:lnTo>
                    <a:pt x="3755" y="0"/>
                  </a:lnTo>
                  <a:lnTo>
                    <a:pt x="3756" y="0"/>
                  </a:lnTo>
                  <a:lnTo>
                    <a:pt x="3756" y="0"/>
                  </a:lnTo>
                  <a:lnTo>
                    <a:pt x="3757" y="0"/>
                  </a:lnTo>
                  <a:lnTo>
                    <a:pt x="3758" y="0"/>
                  </a:lnTo>
                  <a:lnTo>
                    <a:pt x="3758" y="0"/>
                  </a:lnTo>
                  <a:lnTo>
                    <a:pt x="3758" y="0"/>
                  </a:lnTo>
                  <a:lnTo>
                    <a:pt x="3759" y="0"/>
                  </a:lnTo>
                  <a:lnTo>
                    <a:pt x="3760" y="0"/>
                  </a:lnTo>
                  <a:lnTo>
                    <a:pt x="3761" y="0"/>
                  </a:lnTo>
                  <a:lnTo>
                    <a:pt x="3762" y="0"/>
                  </a:lnTo>
                  <a:lnTo>
                    <a:pt x="3763" y="0"/>
                  </a:lnTo>
                  <a:lnTo>
                    <a:pt x="3764" y="0"/>
                  </a:lnTo>
                  <a:lnTo>
                    <a:pt x="3764" y="0"/>
                  </a:lnTo>
                  <a:lnTo>
                    <a:pt x="3765" y="0"/>
                  </a:lnTo>
                  <a:lnTo>
                    <a:pt x="3766" y="0"/>
                  </a:lnTo>
                  <a:lnTo>
                    <a:pt x="3767" y="0"/>
                  </a:lnTo>
                  <a:lnTo>
                    <a:pt x="3768" y="0"/>
                  </a:lnTo>
                  <a:lnTo>
                    <a:pt x="3769" y="0"/>
                  </a:lnTo>
                  <a:lnTo>
                    <a:pt x="3770" y="0"/>
                  </a:lnTo>
                  <a:lnTo>
                    <a:pt x="3770" y="0"/>
                  </a:lnTo>
                  <a:lnTo>
                    <a:pt x="3771" y="0"/>
                  </a:lnTo>
                  <a:lnTo>
                    <a:pt x="3772" y="0"/>
                  </a:lnTo>
                  <a:lnTo>
                    <a:pt x="3773" y="0"/>
                  </a:lnTo>
                  <a:lnTo>
                    <a:pt x="3774" y="0"/>
                  </a:lnTo>
                  <a:lnTo>
                    <a:pt x="3775" y="0"/>
                  </a:lnTo>
                  <a:lnTo>
                    <a:pt x="3776" y="0"/>
                  </a:lnTo>
                  <a:lnTo>
                    <a:pt x="3776" y="0"/>
                  </a:lnTo>
                  <a:lnTo>
                    <a:pt x="3777" y="0"/>
                  </a:lnTo>
                  <a:lnTo>
                    <a:pt x="3778" y="0"/>
                  </a:lnTo>
                  <a:lnTo>
                    <a:pt x="3779" y="0"/>
                  </a:lnTo>
                  <a:lnTo>
                    <a:pt x="3780" y="0"/>
                  </a:lnTo>
                  <a:lnTo>
                    <a:pt x="3781" y="0"/>
                  </a:lnTo>
                  <a:lnTo>
                    <a:pt x="3782" y="0"/>
                  </a:lnTo>
                  <a:lnTo>
                    <a:pt x="3782" y="0"/>
                  </a:lnTo>
                  <a:lnTo>
                    <a:pt x="3783" y="0"/>
                  </a:lnTo>
                  <a:lnTo>
                    <a:pt x="3783" y="0"/>
                  </a:lnTo>
                  <a:lnTo>
                    <a:pt x="3784" y="0"/>
                  </a:lnTo>
                  <a:lnTo>
                    <a:pt x="3785" y="0"/>
                  </a:lnTo>
                  <a:lnTo>
                    <a:pt x="3785" y="0"/>
                  </a:lnTo>
                  <a:lnTo>
                    <a:pt x="3785" y="0"/>
                  </a:lnTo>
                  <a:lnTo>
                    <a:pt x="3786" y="0"/>
                  </a:lnTo>
                  <a:lnTo>
                    <a:pt x="3787" y="0"/>
                  </a:lnTo>
                  <a:lnTo>
                    <a:pt x="3788" y="0"/>
                  </a:lnTo>
                  <a:lnTo>
                    <a:pt x="3789" y="0"/>
                  </a:lnTo>
                  <a:lnTo>
                    <a:pt x="3790" y="0"/>
                  </a:lnTo>
                  <a:lnTo>
                    <a:pt x="3790" y="0"/>
                  </a:lnTo>
                  <a:lnTo>
                    <a:pt x="3791" y="0"/>
                  </a:lnTo>
                  <a:lnTo>
                    <a:pt x="3792" y="0"/>
                  </a:lnTo>
                  <a:lnTo>
                    <a:pt x="3793" y="0"/>
                  </a:lnTo>
                  <a:lnTo>
                    <a:pt x="3794" y="0"/>
                  </a:lnTo>
                  <a:lnTo>
                    <a:pt x="3795" y="0"/>
                  </a:lnTo>
                  <a:lnTo>
                    <a:pt x="3795" y="0"/>
                  </a:lnTo>
                  <a:lnTo>
                    <a:pt x="3796" y="0"/>
                  </a:lnTo>
                  <a:lnTo>
                    <a:pt x="3797" y="0"/>
                  </a:lnTo>
                  <a:lnTo>
                    <a:pt x="3797" y="0"/>
                  </a:lnTo>
                  <a:lnTo>
                    <a:pt x="3798" y="0"/>
                  </a:lnTo>
                  <a:lnTo>
                    <a:pt x="3799" y="0"/>
                  </a:lnTo>
                  <a:lnTo>
                    <a:pt x="3800" y="0"/>
                  </a:lnTo>
                  <a:lnTo>
                    <a:pt x="3800" y="0"/>
                  </a:lnTo>
                  <a:lnTo>
                    <a:pt x="3801" y="0"/>
                  </a:lnTo>
                  <a:lnTo>
                    <a:pt x="3801" y="0"/>
                  </a:lnTo>
                  <a:lnTo>
                    <a:pt x="3801" y="0"/>
                  </a:lnTo>
                  <a:lnTo>
                    <a:pt x="3801" y="0"/>
                  </a:lnTo>
                  <a:lnTo>
                    <a:pt x="3802" y="0"/>
                  </a:lnTo>
                  <a:lnTo>
                    <a:pt x="3802" y="0"/>
                  </a:lnTo>
                  <a:lnTo>
                    <a:pt x="3803" y="0"/>
                  </a:lnTo>
                  <a:lnTo>
                    <a:pt x="3803" y="0"/>
                  </a:lnTo>
                  <a:lnTo>
                    <a:pt x="3803" y="0"/>
                  </a:lnTo>
                  <a:lnTo>
                    <a:pt x="3803" y="0"/>
                  </a:lnTo>
                  <a:lnTo>
                    <a:pt x="3804" y="0"/>
                  </a:lnTo>
                  <a:lnTo>
                    <a:pt x="3804" y="0"/>
                  </a:lnTo>
                  <a:lnTo>
                    <a:pt x="3804" y="0"/>
                  </a:lnTo>
                  <a:lnTo>
                    <a:pt x="3805" y="0"/>
                  </a:lnTo>
                  <a:lnTo>
                    <a:pt x="3805" y="0"/>
                  </a:lnTo>
                  <a:lnTo>
                    <a:pt x="3805" y="0"/>
                  </a:lnTo>
                  <a:lnTo>
                    <a:pt x="3806" y="0"/>
                  </a:lnTo>
                  <a:lnTo>
                    <a:pt x="3806" y="0"/>
                  </a:lnTo>
                  <a:lnTo>
                    <a:pt x="3807" y="0"/>
                  </a:lnTo>
                  <a:lnTo>
                    <a:pt x="3808" y="0"/>
                  </a:lnTo>
                  <a:lnTo>
                    <a:pt x="3809" y="0"/>
                  </a:lnTo>
                  <a:lnTo>
                    <a:pt x="3809" y="0"/>
                  </a:lnTo>
                  <a:lnTo>
                    <a:pt x="3810" y="0"/>
                  </a:lnTo>
                  <a:lnTo>
                    <a:pt x="3811" y="0"/>
                  </a:lnTo>
                  <a:lnTo>
                    <a:pt x="3812" y="0"/>
                  </a:lnTo>
                  <a:lnTo>
                    <a:pt x="3813" y="0"/>
                  </a:lnTo>
                  <a:lnTo>
                    <a:pt x="3814" y="0"/>
                  </a:lnTo>
                  <a:lnTo>
                    <a:pt x="3815" y="0"/>
                  </a:lnTo>
                  <a:lnTo>
                    <a:pt x="3816" y="0"/>
                  </a:lnTo>
                  <a:lnTo>
                    <a:pt x="3816" y="0"/>
                  </a:lnTo>
                  <a:lnTo>
                    <a:pt x="3816" y="0"/>
                  </a:lnTo>
                  <a:lnTo>
                    <a:pt x="3817" y="0"/>
                  </a:lnTo>
                  <a:lnTo>
                    <a:pt x="3818" y="0"/>
                  </a:lnTo>
                  <a:lnTo>
                    <a:pt x="3819" y="0"/>
                  </a:lnTo>
                  <a:lnTo>
                    <a:pt x="3820" y="0"/>
                  </a:lnTo>
                  <a:lnTo>
                    <a:pt x="3821" y="0"/>
                  </a:lnTo>
                  <a:lnTo>
                    <a:pt x="3822" y="0"/>
                  </a:lnTo>
                  <a:lnTo>
                    <a:pt x="3823" y="0"/>
                  </a:lnTo>
                  <a:lnTo>
                    <a:pt x="3823" y="0"/>
                  </a:lnTo>
                  <a:lnTo>
                    <a:pt x="3824" y="0"/>
                  </a:lnTo>
                  <a:lnTo>
                    <a:pt x="3825" y="0"/>
                  </a:lnTo>
                  <a:lnTo>
                    <a:pt x="3825" y="0"/>
                  </a:lnTo>
                  <a:lnTo>
                    <a:pt x="3826" y="0"/>
                  </a:lnTo>
                  <a:lnTo>
                    <a:pt x="3827" y="0"/>
                  </a:lnTo>
                  <a:lnTo>
                    <a:pt x="3827" y="0"/>
                  </a:lnTo>
                  <a:lnTo>
                    <a:pt x="3827" y="0"/>
                  </a:lnTo>
                  <a:lnTo>
                    <a:pt x="3828" y="0"/>
                  </a:lnTo>
                  <a:lnTo>
                    <a:pt x="3829" y="0"/>
                  </a:lnTo>
                  <a:lnTo>
                    <a:pt x="3830" y="0"/>
                  </a:lnTo>
                  <a:lnTo>
                    <a:pt x="3831" y="0"/>
                  </a:lnTo>
                  <a:lnTo>
                    <a:pt x="3831" y="0"/>
                  </a:lnTo>
                  <a:lnTo>
                    <a:pt x="3832" y="0"/>
                  </a:lnTo>
                  <a:lnTo>
                    <a:pt x="3833" y="0"/>
                  </a:lnTo>
                  <a:lnTo>
                    <a:pt x="3834" y="0"/>
                  </a:lnTo>
                  <a:lnTo>
                    <a:pt x="3834" y="0"/>
                  </a:lnTo>
                  <a:lnTo>
                    <a:pt x="3835" y="0"/>
                  </a:lnTo>
                  <a:lnTo>
                    <a:pt x="3836" y="0"/>
                  </a:lnTo>
                  <a:lnTo>
                    <a:pt x="3836" y="0"/>
                  </a:lnTo>
                  <a:lnTo>
                    <a:pt x="3837" y="0"/>
                  </a:lnTo>
                  <a:lnTo>
                    <a:pt x="3838" y="0"/>
                  </a:lnTo>
                  <a:lnTo>
                    <a:pt x="3839" y="0"/>
                  </a:lnTo>
                  <a:lnTo>
                    <a:pt x="3840" y="0"/>
                  </a:lnTo>
                  <a:lnTo>
                    <a:pt x="3841" y="0"/>
                  </a:lnTo>
                  <a:lnTo>
                    <a:pt x="3841" y="0"/>
                  </a:lnTo>
                  <a:lnTo>
                    <a:pt x="3842" y="0"/>
                  </a:lnTo>
                  <a:lnTo>
                    <a:pt x="3843" y="0"/>
                  </a:lnTo>
                  <a:lnTo>
                    <a:pt x="3844" y="0"/>
                  </a:lnTo>
                  <a:lnTo>
                    <a:pt x="3845" y="0"/>
                  </a:lnTo>
                  <a:lnTo>
                    <a:pt x="3846" y="0"/>
                  </a:lnTo>
                  <a:lnTo>
                    <a:pt x="3846" y="0"/>
                  </a:lnTo>
                  <a:lnTo>
                    <a:pt x="3846" y="0"/>
                  </a:lnTo>
                  <a:lnTo>
                    <a:pt x="3847" y="0"/>
                  </a:lnTo>
                  <a:lnTo>
                    <a:pt x="3848" y="0"/>
                  </a:lnTo>
                  <a:lnTo>
                    <a:pt x="3848" y="0"/>
                  </a:lnTo>
                  <a:lnTo>
                    <a:pt x="3849" y="0"/>
                  </a:lnTo>
                  <a:lnTo>
                    <a:pt x="3850" y="0"/>
                  </a:lnTo>
                  <a:lnTo>
                    <a:pt x="3850" y="0"/>
                  </a:lnTo>
                  <a:lnTo>
                    <a:pt x="3851" y="0"/>
                  </a:lnTo>
                  <a:lnTo>
                    <a:pt x="3852" y="0"/>
                  </a:lnTo>
                  <a:lnTo>
                    <a:pt x="3853" y="0"/>
                  </a:lnTo>
                  <a:lnTo>
                    <a:pt x="3854" y="0"/>
                  </a:lnTo>
                  <a:lnTo>
                    <a:pt x="3855" y="0"/>
                  </a:lnTo>
                  <a:lnTo>
                    <a:pt x="3856" y="0"/>
                  </a:lnTo>
                  <a:lnTo>
                    <a:pt x="3856" y="0"/>
                  </a:lnTo>
                  <a:lnTo>
                    <a:pt x="3857" y="0"/>
                  </a:lnTo>
                  <a:lnTo>
                    <a:pt x="3858" y="0"/>
                  </a:lnTo>
                  <a:lnTo>
                    <a:pt x="3859" y="0"/>
                  </a:lnTo>
                  <a:lnTo>
                    <a:pt x="3860" y="0"/>
                  </a:lnTo>
                  <a:lnTo>
                    <a:pt x="3861" y="0"/>
                  </a:lnTo>
                  <a:lnTo>
                    <a:pt x="3862" y="0"/>
                  </a:lnTo>
                  <a:lnTo>
                    <a:pt x="3862" y="0"/>
                  </a:lnTo>
                  <a:lnTo>
                    <a:pt x="3863" y="0"/>
                  </a:lnTo>
                  <a:lnTo>
                    <a:pt x="3864" y="0"/>
                  </a:lnTo>
                  <a:lnTo>
                    <a:pt x="3865" y="0"/>
                  </a:lnTo>
                  <a:lnTo>
                    <a:pt x="3866" y="0"/>
                  </a:lnTo>
                  <a:lnTo>
                    <a:pt x="3867" y="0"/>
                  </a:lnTo>
                  <a:lnTo>
                    <a:pt x="3868" y="0"/>
                  </a:lnTo>
                  <a:lnTo>
                    <a:pt x="3868" y="0"/>
                  </a:lnTo>
                  <a:lnTo>
                    <a:pt x="3869" y="0"/>
                  </a:lnTo>
                  <a:lnTo>
                    <a:pt x="3870" y="0"/>
                  </a:lnTo>
                  <a:lnTo>
                    <a:pt x="3871" y="0"/>
                  </a:lnTo>
                  <a:lnTo>
                    <a:pt x="3872" y="0"/>
                  </a:lnTo>
                  <a:lnTo>
                    <a:pt x="3873" y="0"/>
                  </a:lnTo>
                  <a:lnTo>
                    <a:pt x="3873" y="0"/>
                  </a:lnTo>
                  <a:lnTo>
                    <a:pt x="3873" y="0"/>
                  </a:lnTo>
                  <a:lnTo>
                    <a:pt x="3874" y="0"/>
                  </a:lnTo>
                  <a:lnTo>
                    <a:pt x="3875" y="0"/>
                  </a:lnTo>
                  <a:lnTo>
                    <a:pt x="3875" y="0"/>
                  </a:lnTo>
                  <a:lnTo>
                    <a:pt x="3876" y="0"/>
                  </a:lnTo>
                  <a:lnTo>
                    <a:pt x="3876" y="0"/>
                  </a:lnTo>
                  <a:lnTo>
                    <a:pt x="3877" y="0"/>
                  </a:lnTo>
                  <a:lnTo>
                    <a:pt x="3878" y="0"/>
                  </a:lnTo>
                  <a:lnTo>
                    <a:pt x="3879" y="0"/>
                  </a:lnTo>
                  <a:lnTo>
                    <a:pt x="3880" y="0"/>
                  </a:lnTo>
                  <a:lnTo>
                    <a:pt x="3880" y="0"/>
                  </a:lnTo>
                  <a:lnTo>
                    <a:pt x="3880" y="0"/>
                  </a:lnTo>
                  <a:lnTo>
                    <a:pt x="3881" y="0"/>
                  </a:lnTo>
                  <a:lnTo>
                    <a:pt x="3882" y="0"/>
                  </a:lnTo>
                  <a:lnTo>
                    <a:pt x="3883" y="0"/>
                  </a:lnTo>
                  <a:lnTo>
                    <a:pt x="3883" y="0"/>
                  </a:lnTo>
                  <a:lnTo>
                    <a:pt x="3884" y="0"/>
                  </a:lnTo>
                  <a:lnTo>
                    <a:pt x="3884" y="0"/>
                  </a:lnTo>
                  <a:lnTo>
                    <a:pt x="3885" y="0"/>
                  </a:lnTo>
                  <a:lnTo>
                    <a:pt x="3886" y="0"/>
                  </a:lnTo>
                  <a:lnTo>
                    <a:pt x="3886" y="0"/>
                  </a:lnTo>
                  <a:lnTo>
                    <a:pt x="3886" y="0"/>
                  </a:lnTo>
                  <a:lnTo>
                    <a:pt x="3887" y="0"/>
                  </a:lnTo>
                  <a:lnTo>
                    <a:pt x="3888" y="0"/>
                  </a:lnTo>
                  <a:lnTo>
                    <a:pt x="3888" y="0"/>
                  </a:lnTo>
                  <a:lnTo>
                    <a:pt x="3889" y="0"/>
                  </a:lnTo>
                  <a:lnTo>
                    <a:pt x="3890" y="0"/>
                  </a:lnTo>
                  <a:lnTo>
                    <a:pt x="3890" y="0"/>
                  </a:lnTo>
                  <a:lnTo>
                    <a:pt x="3891" y="0"/>
                  </a:lnTo>
                  <a:lnTo>
                    <a:pt x="3892" y="0"/>
                  </a:lnTo>
                  <a:lnTo>
                    <a:pt x="3893" y="0"/>
                  </a:lnTo>
                  <a:lnTo>
                    <a:pt x="3894" y="0"/>
                  </a:lnTo>
                  <a:lnTo>
                    <a:pt x="3895" y="0"/>
                  </a:lnTo>
                  <a:lnTo>
                    <a:pt x="3896" y="0"/>
                  </a:lnTo>
                  <a:lnTo>
                    <a:pt x="3897" y="0"/>
                  </a:lnTo>
                  <a:lnTo>
                    <a:pt x="3897" y="0"/>
                  </a:lnTo>
                  <a:lnTo>
                    <a:pt x="3897" y="0"/>
                  </a:lnTo>
                  <a:lnTo>
                    <a:pt x="3898" y="0"/>
                  </a:lnTo>
                  <a:lnTo>
                    <a:pt x="3899" y="0"/>
                  </a:lnTo>
                  <a:lnTo>
                    <a:pt x="3900" y="0"/>
                  </a:lnTo>
                  <a:lnTo>
                    <a:pt x="3901" y="0"/>
                  </a:lnTo>
                  <a:lnTo>
                    <a:pt x="3902" y="0"/>
                  </a:lnTo>
                  <a:lnTo>
                    <a:pt x="3903" y="0"/>
                  </a:lnTo>
                  <a:lnTo>
                    <a:pt x="3903" y="0"/>
                  </a:lnTo>
                  <a:lnTo>
                    <a:pt x="3904" y="0"/>
                  </a:lnTo>
                  <a:lnTo>
                    <a:pt x="3905" y="0"/>
                  </a:lnTo>
                  <a:lnTo>
                    <a:pt x="3905" y="0"/>
                  </a:lnTo>
                  <a:lnTo>
                    <a:pt x="3906" y="0"/>
                  </a:lnTo>
                  <a:lnTo>
                    <a:pt x="3907" y="0"/>
                  </a:lnTo>
                  <a:lnTo>
                    <a:pt x="3908" y="0"/>
                  </a:lnTo>
                  <a:lnTo>
                    <a:pt x="3909" y="0"/>
                  </a:lnTo>
                  <a:lnTo>
                    <a:pt x="3910" y="0"/>
                  </a:lnTo>
                  <a:lnTo>
                    <a:pt x="3910" y="0"/>
                  </a:lnTo>
                  <a:lnTo>
                    <a:pt x="3911" y="0"/>
                  </a:lnTo>
                  <a:lnTo>
                    <a:pt x="3912" y="0"/>
                  </a:lnTo>
                  <a:lnTo>
                    <a:pt x="3913" y="0"/>
                  </a:lnTo>
                  <a:lnTo>
                    <a:pt x="3914" y="0"/>
                  </a:lnTo>
                  <a:lnTo>
                    <a:pt x="3914" y="0"/>
                  </a:lnTo>
                  <a:lnTo>
                    <a:pt x="3915" y="0"/>
                  </a:lnTo>
                  <a:lnTo>
                    <a:pt x="3916" y="0"/>
                  </a:lnTo>
                  <a:lnTo>
                    <a:pt x="3916" y="0"/>
                  </a:lnTo>
                  <a:lnTo>
                    <a:pt x="3917" y="0"/>
                  </a:lnTo>
                  <a:lnTo>
                    <a:pt x="3918" y="0"/>
                  </a:lnTo>
                  <a:lnTo>
                    <a:pt x="3919" y="0"/>
                  </a:lnTo>
                  <a:lnTo>
                    <a:pt x="3920" y="0"/>
                  </a:lnTo>
                  <a:lnTo>
                    <a:pt x="3921" y="0"/>
                  </a:lnTo>
                  <a:lnTo>
                    <a:pt x="3922" y="0"/>
                  </a:lnTo>
                  <a:lnTo>
                    <a:pt x="3923" y="0"/>
                  </a:lnTo>
                  <a:lnTo>
                    <a:pt x="3923" y="0"/>
                  </a:lnTo>
                  <a:lnTo>
                    <a:pt x="3923" y="0"/>
                  </a:lnTo>
                  <a:lnTo>
                    <a:pt x="3924" y="0"/>
                  </a:lnTo>
                  <a:lnTo>
                    <a:pt x="3925" y="0"/>
                  </a:lnTo>
                  <a:lnTo>
                    <a:pt x="3926" y="0"/>
                  </a:lnTo>
                  <a:lnTo>
                    <a:pt x="3927" y="0"/>
                  </a:lnTo>
                  <a:lnTo>
                    <a:pt x="3928" y="0"/>
                  </a:lnTo>
                  <a:lnTo>
                    <a:pt x="3929" y="0"/>
                  </a:lnTo>
                  <a:lnTo>
                    <a:pt x="3929" y="0"/>
                  </a:lnTo>
                  <a:lnTo>
                    <a:pt x="3930" y="0"/>
                  </a:lnTo>
                  <a:lnTo>
                    <a:pt x="3931" y="0"/>
                  </a:lnTo>
                  <a:lnTo>
                    <a:pt x="3931" y="0"/>
                  </a:lnTo>
                  <a:lnTo>
                    <a:pt x="3932" y="0"/>
                  </a:lnTo>
                  <a:lnTo>
                    <a:pt x="3932" y="0"/>
                  </a:lnTo>
                  <a:lnTo>
                    <a:pt x="3932" y="0"/>
                  </a:lnTo>
                  <a:lnTo>
                    <a:pt x="3933" y="0"/>
                  </a:lnTo>
                  <a:lnTo>
                    <a:pt x="3934" y="0"/>
                  </a:lnTo>
                  <a:lnTo>
                    <a:pt x="3935" y="0"/>
                  </a:lnTo>
                  <a:lnTo>
                    <a:pt x="3936" y="0"/>
                  </a:lnTo>
                  <a:lnTo>
                    <a:pt x="3937" y="0"/>
                  </a:lnTo>
                  <a:lnTo>
                    <a:pt x="3937" y="0"/>
                  </a:lnTo>
                  <a:lnTo>
                    <a:pt x="3937" y="0"/>
                  </a:lnTo>
                  <a:lnTo>
                    <a:pt x="3938" y="0"/>
                  </a:lnTo>
                  <a:lnTo>
                    <a:pt x="3939" y="0"/>
                  </a:lnTo>
                  <a:lnTo>
                    <a:pt x="3939" y="0"/>
                  </a:lnTo>
                  <a:lnTo>
                    <a:pt x="3939" y="0"/>
                  </a:lnTo>
                  <a:lnTo>
                    <a:pt x="3940" y="0"/>
                  </a:lnTo>
                  <a:lnTo>
                    <a:pt x="3940" y="0"/>
                  </a:lnTo>
                  <a:lnTo>
                    <a:pt x="3940" y="0"/>
                  </a:lnTo>
                  <a:lnTo>
                    <a:pt x="3941" y="0"/>
                  </a:lnTo>
                  <a:lnTo>
                    <a:pt x="3941" y="0"/>
                  </a:lnTo>
                  <a:lnTo>
                    <a:pt x="3941" y="0"/>
                  </a:lnTo>
                  <a:lnTo>
                    <a:pt x="3942" y="0"/>
                  </a:lnTo>
                  <a:lnTo>
                    <a:pt x="3942" y="0"/>
                  </a:lnTo>
                  <a:lnTo>
                    <a:pt x="3942" y="0"/>
                  </a:lnTo>
                  <a:lnTo>
                    <a:pt x="3943" y="0"/>
                  </a:lnTo>
                  <a:lnTo>
                    <a:pt x="3943" y="0"/>
                  </a:lnTo>
                  <a:lnTo>
                    <a:pt x="3943" y="0"/>
                  </a:lnTo>
                  <a:lnTo>
                    <a:pt x="3943" y="0"/>
                  </a:lnTo>
                  <a:lnTo>
                    <a:pt x="3944" y="0"/>
                  </a:lnTo>
                  <a:lnTo>
                    <a:pt x="3945" y="0"/>
                  </a:lnTo>
                  <a:lnTo>
                    <a:pt x="3946" y="0"/>
                  </a:lnTo>
                  <a:lnTo>
                    <a:pt x="3947" y="0"/>
                  </a:lnTo>
                  <a:lnTo>
                    <a:pt x="3948" y="0"/>
                  </a:lnTo>
                  <a:lnTo>
                    <a:pt x="3948" y="0"/>
                  </a:lnTo>
                  <a:lnTo>
                    <a:pt x="3949" y="0"/>
                  </a:lnTo>
                  <a:lnTo>
                    <a:pt x="3950" y="0"/>
                  </a:lnTo>
                  <a:lnTo>
                    <a:pt x="3951" y="0"/>
                  </a:lnTo>
                  <a:lnTo>
                    <a:pt x="3952" y="0"/>
                  </a:lnTo>
                  <a:lnTo>
                    <a:pt x="3953" y="0"/>
                  </a:lnTo>
                  <a:lnTo>
                    <a:pt x="3953" y="0"/>
                  </a:lnTo>
                  <a:lnTo>
                    <a:pt x="3954" y="0"/>
                  </a:lnTo>
                  <a:lnTo>
                    <a:pt x="3954" y="0"/>
                  </a:lnTo>
                  <a:lnTo>
                    <a:pt x="3954" y="0"/>
                  </a:lnTo>
                  <a:lnTo>
                    <a:pt x="3955" y="0"/>
                  </a:lnTo>
                  <a:lnTo>
                    <a:pt x="3955" y="0"/>
                  </a:lnTo>
                  <a:lnTo>
                    <a:pt x="3955" y="0"/>
                  </a:lnTo>
                  <a:lnTo>
                    <a:pt x="3955" y="0"/>
                  </a:lnTo>
                  <a:lnTo>
                    <a:pt x="3956" y="0"/>
                  </a:lnTo>
                  <a:lnTo>
                    <a:pt x="3956" y="0"/>
                  </a:lnTo>
                  <a:lnTo>
                    <a:pt x="3956" y="0"/>
                  </a:lnTo>
                  <a:lnTo>
                    <a:pt x="3956" y="0"/>
                  </a:lnTo>
                  <a:lnTo>
                    <a:pt x="3957" y="0"/>
                  </a:lnTo>
                  <a:lnTo>
                    <a:pt x="3958" y="0"/>
                  </a:lnTo>
                  <a:lnTo>
                    <a:pt x="3958" y="0"/>
                  </a:lnTo>
                  <a:lnTo>
                    <a:pt x="3959" y="0"/>
                  </a:lnTo>
                  <a:lnTo>
                    <a:pt x="3960" y="0"/>
                  </a:lnTo>
                  <a:lnTo>
                    <a:pt x="3960" y="0"/>
                  </a:lnTo>
                  <a:lnTo>
                    <a:pt x="3961" y="0"/>
                  </a:lnTo>
                  <a:lnTo>
                    <a:pt x="3962" y="0"/>
                  </a:lnTo>
                  <a:lnTo>
                    <a:pt x="3963" y="0"/>
                  </a:lnTo>
                  <a:lnTo>
                    <a:pt x="3963" y="0"/>
                  </a:lnTo>
                  <a:lnTo>
                    <a:pt x="3964" y="0"/>
                  </a:lnTo>
                  <a:lnTo>
                    <a:pt x="3964" y="0"/>
                  </a:lnTo>
                  <a:lnTo>
                    <a:pt x="3965" y="0"/>
                  </a:lnTo>
                  <a:lnTo>
                    <a:pt x="3965" y="0"/>
                  </a:lnTo>
                  <a:lnTo>
                    <a:pt x="3965" y="0"/>
                  </a:lnTo>
                  <a:lnTo>
                    <a:pt x="3965" y="0"/>
                  </a:lnTo>
                  <a:lnTo>
                    <a:pt x="3966" y="0"/>
                  </a:lnTo>
                  <a:lnTo>
                    <a:pt x="3966" y="0"/>
                  </a:lnTo>
                  <a:lnTo>
                    <a:pt x="3966" y="0"/>
                  </a:lnTo>
                  <a:lnTo>
                    <a:pt x="3966" y="0"/>
                  </a:lnTo>
                  <a:lnTo>
                    <a:pt x="3967" y="0"/>
                  </a:lnTo>
                  <a:lnTo>
                    <a:pt x="3967" y="0"/>
                  </a:lnTo>
                  <a:lnTo>
                    <a:pt x="3967" y="0"/>
                  </a:lnTo>
                  <a:lnTo>
                    <a:pt x="3967" y="0"/>
                  </a:lnTo>
                  <a:lnTo>
                    <a:pt x="3967" y="0"/>
                  </a:lnTo>
                  <a:lnTo>
                    <a:pt x="3967" y="0"/>
                  </a:lnTo>
                  <a:lnTo>
                    <a:pt x="3968" y="0"/>
                  </a:lnTo>
                  <a:lnTo>
                    <a:pt x="3968" y="0"/>
                  </a:lnTo>
                  <a:lnTo>
                    <a:pt x="3969" y="0"/>
                  </a:lnTo>
                  <a:lnTo>
                    <a:pt x="3969" y="0"/>
                  </a:lnTo>
                  <a:lnTo>
                    <a:pt x="3969" y="0"/>
                  </a:lnTo>
                  <a:lnTo>
                    <a:pt x="3969" y="0"/>
                  </a:lnTo>
                  <a:lnTo>
                    <a:pt x="3970" y="0"/>
                  </a:lnTo>
                  <a:lnTo>
                    <a:pt x="3970" y="0"/>
                  </a:lnTo>
                  <a:lnTo>
                    <a:pt x="3970" y="0"/>
                  </a:lnTo>
                  <a:lnTo>
                    <a:pt x="3971" y="0"/>
                  </a:lnTo>
                  <a:lnTo>
                    <a:pt x="3971" y="0"/>
                  </a:lnTo>
                  <a:lnTo>
                    <a:pt x="3971" y="0"/>
                  </a:lnTo>
                  <a:lnTo>
                    <a:pt x="3972" y="0"/>
                  </a:lnTo>
                  <a:lnTo>
                    <a:pt x="3973" y="0"/>
                  </a:lnTo>
                  <a:lnTo>
                    <a:pt x="3974" y="0"/>
                  </a:lnTo>
                  <a:lnTo>
                    <a:pt x="3975" y="0"/>
                  </a:lnTo>
                  <a:lnTo>
                    <a:pt x="3976" y="0"/>
                  </a:lnTo>
                  <a:lnTo>
                    <a:pt x="3977" y="0"/>
                  </a:lnTo>
                  <a:lnTo>
                    <a:pt x="3977" y="0"/>
                  </a:lnTo>
                  <a:lnTo>
                    <a:pt x="3977" y="0"/>
                  </a:lnTo>
                  <a:lnTo>
                    <a:pt x="3978" y="0"/>
                  </a:lnTo>
                  <a:lnTo>
                    <a:pt x="3978" y="0"/>
                  </a:lnTo>
                  <a:lnTo>
                    <a:pt x="3979" y="0"/>
                  </a:lnTo>
                  <a:lnTo>
                    <a:pt x="3980" y="0"/>
                  </a:lnTo>
                  <a:lnTo>
                    <a:pt x="3981" y="0"/>
                  </a:lnTo>
                  <a:lnTo>
                    <a:pt x="3981" y="0"/>
                  </a:lnTo>
                  <a:lnTo>
                    <a:pt x="3982" y="0"/>
                  </a:lnTo>
                  <a:lnTo>
                    <a:pt x="3983" y="0"/>
                  </a:lnTo>
                  <a:lnTo>
                    <a:pt x="3984" y="0"/>
                  </a:lnTo>
                  <a:lnTo>
                    <a:pt x="3985" y="0"/>
                  </a:lnTo>
                  <a:lnTo>
                    <a:pt x="3986" y="0"/>
                  </a:lnTo>
                  <a:lnTo>
                    <a:pt x="3987" y="0"/>
                  </a:lnTo>
                  <a:lnTo>
                    <a:pt x="3988" y="0"/>
                  </a:lnTo>
                  <a:lnTo>
                    <a:pt x="3988" y="0"/>
                  </a:lnTo>
                  <a:lnTo>
                    <a:pt x="3989" y="0"/>
                  </a:lnTo>
                  <a:lnTo>
                    <a:pt x="3990" y="0"/>
                  </a:lnTo>
                  <a:lnTo>
                    <a:pt x="3991" y="0"/>
                  </a:lnTo>
                  <a:lnTo>
                    <a:pt x="3991" y="0"/>
                  </a:lnTo>
                  <a:lnTo>
                    <a:pt x="3992" y="0"/>
                  </a:lnTo>
                  <a:lnTo>
                    <a:pt x="3992" y="0"/>
                  </a:lnTo>
                  <a:lnTo>
                    <a:pt x="3992" y="0"/>
                  </a:lnTo>
                  <a:lnTo>
                    <a:pt x="3993" y="0"/>
                  </a:lnTo>
                  <a:lnTo>
                    <a:pt x="3993" y="0"/>
                  </a:lnTo>
                  <a:lnTo>
                    <a:pt x="3993" y="0"/>
                  </a:lnTo>
                  <a:lnTo>
                    <a:pt x="3994" y="0"/>
                  </a:lnTo>
                  <a:lnTo>
                    <a:pt x="3994" y="0"/>
                  </a:lnTo>
                  <a:lnTo>
                    <a:pt x="3994" y="0"/>
                  </a:lnTo>
                  <a:lnTo>
                    <a:pt x="3995" y="0"/>
                  </a:lnTo>
                  <a:lnTo>
                    <a:pt x="3995" y="0"/>
                  </a:lnTo>
                  <a:lnTo>
                    <a:pt x="3995" y="0"/>
                  </a:lnTo>
                  <a:lnTo>
                    <a:pt x="3995" y="0"/>
                  </a:lnTo>
                  <a:lnTo>
                    <a:pt x="3996" y="0"/>
                  </a:lnTo>
                  <a:lnTo>
                    <a:pt x="3996" y="0"/>
                  </a:lnTo>
                  <a:lnTo>
                    <a:pt x="3997" y="0"/>
                  </a:lnTo>
                  <a:lnTo>
                    <a:pt x="3997" y="0"/>
                  </a:lnTo>
                  <a:lnTo>
                    <a:pt x="3998" y="0"/>
                  </a:lnTo>
                  <a:lnTo>
                    <a:pt x="3999" y="0"/>
                  </a:lnTo>
                  <a:lnTo>
                    <a:pt x="3999" y="0"/>
                  </a:lnTo>
                  <a:lnTo>
                    <a:pt x="4000" y="0"/>
                  </a:lnTo>
                  <a:lnTo>
                    <a:pt x="4001" y="0"/>
                  </a:lnTo>
                  <a:lnTo>
                    <a:pt x="4001" y="0"/>
                  </a:lnTo>
                  <a:lnTo>
                    <a:pt x="4001" y="0"/>
                  </a:lnTo>
                  <a:lnTo>
                    <a:pt x="4002" y="0"/>
                  </a:lnTo>
                  <a:lnTo>
                    <a:pt x="4002" y="0"/>
                  </a:lnTo>
                  <a:lnTo>
                    <a:pt x="4003" y="0"/>
                  </a:lnTo>
                  <a:lnTo>
                    <a:pt x="4004" y="0"/>
                  </a:lnTo>
                  <a:lnTo>
                    <a:pt x="4005" y="0"/>
                  </a:lnTo>
                  <a:lnTo>
                    <a:pt x="4005" y="0"/>
                  </a:lnTo>
                  <a:lnTo>
                    <a:pt x="4006" y="0"/>
                  </a:lnTo>
                  <a:lnTo>
                    <a:pt x="4007" y="0"/>
                  </a:lnTo>
                  <a:lnTo>
                    <a:pt x="4008" y="0"/>
                  </a:lnTo>
                  <a:lnTo>
                    <a:pt x="4009" y="0"/>
                  </a:lnTo>
                  <a:lnTo>
                    <a:pt x="4010" y="0"/>
                  </a:lnTo>
                  <a:lnTo>
                    <a:pt x="4011" y="0"/>
                  </a:lnTo>
                  <a:lnTo>
                    <a:pt x="4011" y="0"/>
                  </a:lnTo>
                  <a:lnTo>
                    <a:pt x="4012" y="0"/>
                  </a:lnTo>
                  <a:lnTo>
                    <a:pt x="4012" y="0"/>
                  </a:lnTo>
                  <a:lnTo>
                    <a:pt x="4013" y="0"/>
                  </a:lnTo>
                  <a:lnTo>
                    <a:pt x="4014" y="0"/>
                  </a:lnTo>
                  <a:lnTo>
                    <a:pt x="4015" y="0"/>
                  </a:lnTo>
                  <a:lnTo>
                    <a:pt x="4016" y="0"/>
                  </a:lnTo>
                  <a:lnTo>
                    <a:pt x="4017" y="0"/>
                  </a:lnTo>
                  <a:lnTo>
                    <a:pt x="4018" y="0"/>
                  </a:lnTo>
                  <a:lnTo>
                    <a:pt x="4018" y="0"/>
                  </a:lnTo>
                  <a:lnTo>
                    <a:pt x="4019" y="0"/>
                  </a:lnTo>
                  <a:lnTo>
                    <a:pt x="4019" y="0"/>
                  </a:lnTo>
                  <a:lnTo>
                    <a:pt x="4020" y="0"/>
                  </a:lnTo>
                  <a:lnTo>
                    <a:pt x="4021" y="0"/>
                  </a:lnTo>
                  <a:lnTo>
                    <a:pt x="4022" y="0"/>
                  </a:lnTo>
                  <a:lnTo>
                    <a:pt x="4023" y="0"/>
                  </a:lnTo>
                  <a:lnTo>
                    <a:pt x="4024" y="0"/>
                  </a:lnTo>
                  <a:lnTo>
                    <a:pt x="4025" y="0"/>
                  </a:lnTo>
                  <a:lnTo>
                    <a:pt x="4025" y="0"/>
                  </a:lnTo>
                  <a:lnTo>
                    <a:pt x="4026" y="0"/>
                  </a:lnTo>
                  <a:lnTo>
                    <a:pt x="4027" y="0"/>
                  </a:lnTo>
                  <a:lnTo>
                    <a:pt x="4028" y="0"/>
                  </a:lnTo>
                  <a:lnTo>
                    <a:pt x="4028" y="0"/>
                  </a:lnTo>
                  <a:lnTo>
                    <a:pt x="4029" y="0"/>
                  </a:lnTo>
                  <a:lnTo>
                    <a:pt x="4030" y="0"/>
                  </a:lnTo>
                  <a:lnTo>
                    <a:pt x="4031" y="0"/>
                  </a:lnTo>
                  <a:lnTo>
                    <a:pt x="4031" y="0"/>
                  </a:lnTo>
                  <a:lnTo>
                    <a:pt x="4032" y="0"/>
                  </a:lnTo>
                  <a:lnTo>
                    <a:pt x="4033" y="0"/>
                  </a:lnTo>
                  <a:lnTo>
                    <a:pt x="4034" y="0"/>
                  </a:lnTo>
                  <a:lnTo>
                    <a:pt x="4035" y="0"/>
                  </a:lnTo>
                  <a:lnTo>
                    <a:pt x="4036" y="0"/>
                  </a:lnTo>
                  <a:lnTo>
                    <a:pt x="4037" y="0"/>
                  </a:lnTo>
                  <a:lnTo>
                    <a:pt x="4037" y="0"/>
                  </a:lnTo>
                  <a:lnTo>
                    <a:pt x="4037" y="0"/>
                  </a:lnTo>
                  <a:lnTo>
                    <a:pt x="4038" y="0"/>
                  </a:lnTo>
                  <a:lnTo>
                    <a:pt x="4039" y="0"/>
                  </a:lnTo>
                  <a:lnTo>
                    <a:pt x="4040" y="0"/>
                  </a:lnTo>
                  <a:lnTo>
                    <a:pt x="4041" y="0"/>
                  </a:lnTo>
                  <a:lnTo>
                    <a:pt x="4042" y="0"/>
                  </a:lnTo>
                  <a:lnTo>
                    <a:pt x="4043" y="0"/>
                  </a:lnTo>
                  <a:lnTo>
                    <a:pt x="4044" y="0"/>
                  </a:lnTo>
                  <a:lnTo>
                    <a:pt x="4044" y="0"/>
                  </a:lnTo>
                  <a:lnTo>
                    <a:pt x="4045" y="0"/>
                  </a:lnTo>
                  <a:lnTo>
                    <a:pt x="4045" y="0"/>
                  </a:lnTo>
                  <a:lnTo>
                    <a:pt x="4046" y="0"/>
                  </a:lnTo>
                  <a:lnTo>
                    <a:pt x="4046" y="0"/>
                  </a:lnTo>
                  <a:lnTo>
                    <a:pt x="4046" y="0"/>
                  </a:lnTo>
                  <a:lnTo>
                    <a:pt x="4047" y="0"/>
                  </a:lnTo>
                  <a:lnTo>
                    <a:pt x="4048" y="0"/>
                  </a:lnTo>
                  <a:lnTo>
                    <a:pt x="4049" y="0"/>
                  </a:lnTo>
                  <a:lnTo>
                    <a:pt x="4050" y="0"/>
                  </a:lnTo>
                  <a:lnTo>
                    <a:pt x="4051" y="0"/>
                  </a:lnTo>
                  <a:lnTo>
                    <a:pt x="4052" y="0"/>
                  </a:lnTo>
                  <a:lnTo>
                    <a:pt x="4052" y="0"/>
                  </a:lnTo>
                  <a:lnTo>
                    <a:pt x="4052" y="0"/>
                  </a:lnTo>
                  <a:lnTo>
                    <a:pt x="4053" y="0"/>
                  </a:lnTo>
                  <a:lnTo>
                    <a:pt x="4054" y="0"/>
                  </a:lnTo>
                  <a:lnTo>
                    <a:pt x="4055" y="0"/>
                  </a:lnTo>
                  <a:lnTo>
                    <a:pt x="4056" y="0"/>
                  </a:lnTo>
                  <a:lnTo>
                    <a:pt x="4056" y="0"/>
                  </a:lnTo>
                  <a:lnTo>
                    <a:pt x="4057" y="0"/>
                  </a:lnTo>
                  <a:lnTo>
                    <a:pt x="4057" y="0"/>
                  </a:lnTo>
                  <a:lnTo>
                    <a:pt x="4057" y="0"/>
                  </a:lnTo>
                  <a:lnTo>
                    <a:pt x="4057" y="0"/>
                  </a:lnTo>
                  <a:lnTo>
                    <a:pt x="4058" y="0"/>
                  </a:lnTo>
                  <a:lnTo>
                    <a:pt x="4058" y="0"/>
                  </a:lnTo>
                  <a:lnTo>
                    <a:pt x="4059" y="0"/>
                  </a:lnTo>
                  <a:lnTo>
                    <a:pt x="4059" y="0"/>
                  </a:lnTo>
                  <a:lnTo>
                    <a:pt x="4059" y="0"/>
                  </a:lnTo>
                  <a:lnTo>
                    <a:pt x="4059" y="0"/>
                  </a:lnTo>
                  <a:lnTo>
                    <a:pt x="4060" y="0"/>
                  </a:lnTo>
                  <a:lnTo>
                    <a:pt x="4060" y="0"/>
                  </a:lnTo>
                  <a:lnTo>
                    <a:pt x="4060" y="0"/>
                  </a:lnTo>
                  <a:lnTo>
                    <a:pt x="4061" y="0"/>
                  </a:lnTo>
                  <a:lnTo>
                    <a:pt x="4062" y="0"/>
                  </a:lnTo>
                  <a:lnTo>
                    <a:pt x="4062" y="0"/>
                  </a:lnTo>
                  <a:lnTo>
                    <a:pt x="4062" y="0"/>
                  </a:lnTo>
                  <a:lnTo>
                    <a:pt x="4063" y="0"/>
                  </a:lnTo>
                  <a:lnTo>
                    <a:pt x="4064" y="0"/>
                  </a:lnTo>
                  <a:lnTo>
                    <a:pt x="4065" y="0"/>
                  </a:lnTo>
                  <a:lnTo>
                    <a:pt x="4065" y="0"/>
                  </a:lnTo>
                  <a:lnTo>
                    <a:pt x="4066" y="0"/>
                  </a:lnTo>
                  <a:lnTo>
                    <a:pt x="4067" y="0"/>
                  </a:lnTo>
                  <a:lnTo>
                    <a:pt x="4068" y="0"/>
                  </a:lnTo>
                  <a:lnTo>
                    <a:pt x="4069" y="0"/>
                  </a:lnTo>
                  <a:lnTo>
                    <a:pt x="4069" y="0"/>
                  </a:lnTo>
                  <a:lnTo>
                    <a:pt x="4069" y="0"/>
                  </a:lnTo>
                  <a:lnTo>
                    <a:pt x="4070" y="0"/>
                  </a:lnTo>
                  <a:lnTo>
                    <a:pt x="4071" y="0"/>
                  </a:lnTo>
                  <a:lnTo>
                    <a:pt x="4071" y="0"/>
                  </a:lnTo>
                  <a:lnTo>
                    <a:pt x="4071" y="0"/>
                  </a:lnTo>
                  <a:lnTo>
                    <a:pt x="4072" y="0"/>
                  </a:lnTo>
                  <a:lnTo>
                    <a:pt x="4073" y="0"/>
                  </a:lnTo>
                  <a:lnTo>
                    <a:pt x="4074" y="0"/>
                  </a:lnTo>
                  <a:lnTo>
                    <a:pt x="4075" y="0"/>
                  </a:lnTo>
                  <a:lnTo>
                    <a:pt x="4076" y="0"/>
                  </a:lnTo>
                  <a:lnTo>
                    <a:pt x="4077" y="0"/>
                  </a:lnTo>
                  <a:lnTo>
                    <a:pt x="4078" y="0"/>
                  </a:lnTo>
                  <a:lnTo>
                    <a:pt x="4078" y="0"/>
                  </a:lnTo>
                  <a:lnTo>
                    <a:pt x="4079" y="0"/>
                  </a:lnTo>
                  <a:lnTo>
                    <a:pt x="4080" y="0"/>
                  </a:lnTo>
                  <a:lnTo>
                    <a:pt x="4081" y="0"/>
                  </a:lnTo>
                  <a:lnTo>
                    <a:pt x="4082" y="0"/>
                  </a:lnTo>
                  <a:lnTo>
                    <a:pt x="4083" y="0"/>
                  </a:lnTo>
                  <a:lnTo>
                    <a:pt x="4084" y="0"/>
                  </a:lnTo>
                  <a:lnTo>
                    <a:pt x="4085" y="0"/>
                  </a:lnTo>
                  <a:lnTo>
                    <a:pt x="4086" y="0"/>
                  </a:lnTo>
                  <a:lnTo>
                    <a:pt x="4086" y="0"/>
                  </a:lnTo>
                  <a:lnTo>
                    <a:pt x="4087" y="0"/>
                  </a:lnTo>
                  <a:lnTo>
                    <a:pt x="4088" y="0"/>
                  </a:lnTo>
                  <a:lnTo>
                    <a:pt x="4089" y="0"/>
                  </a:lnTo>
                  <a:lnTo>
                    <a:pt x="4090" y="0"/>
                  </a:lnTo>
                  <a:lnTo>
                    <a:pt x="4091" y="0"/>
                  </a:lnTo>
                  <a:lnTo>
                    <a:pt x="4092" y="0"/>
                  </a:lnTo>
                  <a:lnTo>
                    <a:pt x="4093" y="0"/>
                  </a:lnTo>
                  <a:lnTo>
                    <a:pt x="4093" y="0"/>
                  </a:lnTo>
                  <a:lnTo>
                    <a:pt x="4094" y="0"/>
                  </a:lnTo>
                  <a:lnTo>
                    <a:pt x="4095" y="0"/>
                  </a:lnTo>
                  <a:lnTo>
                    <a:pt x="4096" y="0"/>
                  </a:lnTo>
                  <a:lnTo>
                    <a:pt x="4097" y="0"/>
                  </a:lnTo>
                  <a:lnTo>
                    <a:pt x="4098" y="0"/>
                  </a:lnTo>
                  <a:lnTo>
                    <a:pt x="4099" y="0"/>
                  </a:lnTo>
                  <a:lnTo>
                    <a:pt x="4100" y="0"/>
                  </a:lnTo>
                  <a:lnTo>
                    <a:pt x="4100" y="0"/>
                  </a:lnTo>
                  <a:lnTo>
                    <a:pt x="4101" y="0"/>
                  </a:lnTo>
                  <a:lnTo>
                    <a:pt x="4102" y="0"/>
                  </a:lnTo>
                  <a:lnTo>
                    <a:pt x="4103" y="0"/>
                  </a:lnTo>
                  <a:lnTo>
                    <a:pt x="4104" y="0"/>
                  </a:lnTo>
                  <a:lnTo>
                    <a:pt x="4105" y="0"/>
                  </a:lnTo>
                  <a:lnTo>
                    <a:pt x="4106" y="0"/>
                  </a:lnTo>
                  <a:lnTo>
                    <a:pt x="4107" y="0"/>
                  </a:lnTo>
                  <a:lnTo>
                    <a:pt x="4108" y="0"/>
                  </a:lnTo>
                  <a:lnTo>
                    <a:pt x="4108" y="0"/>
                  </a:lnTo>
                  <a:lnTo>
                    <a:pt x="4109" y="0"/>
                  </a:lnTo>
                  <a:lnTo>
                    <a:pt x="4110" y="0"/>
                  </a:lnTo>
                  <a:lnTo>
                    <a:pt x="4111" y="0"/>
                  </a:lnTo>
                  <a:lnTo>
                    <a:pt x="4112" y="0"/>
                  </a:lnTo>
                  <a:lnTo>
                    <a:pt x="4113" y="0"/>
                  </a:lnTo>
                  <a:lnTo>
                    <a:pt x="4114" y="0"/>
                  </a:lnTo>
                  <a:lnTo>
                    <a:pt x="4115" y="0"/>
                  </a:lnTo>
                  <a:lnTo>
                    <a:pt x="4115" y="0"/>
                  </a:lnTo>
                  <a:lnTo>
                    <a:pt x="4116" y="0"/>
                  </a:lnTo>
                  <a:lnTo>
                    <a:pt x="4117" y="0"/>
                  </a:lnTo>
                  <a:lnTo>
                    <a:pt x="4118" y="0"/>
                  </a:lnTo>
                  <a:lnTo>
                    <a:pt x="4119" y="0"/>
                  </a:lnTo>
                  <a:lnTo>
                    <a:pt x="4120" y="0"/>
                  </a:lnTo>
                  <a:lnTo>
                    <a:pt x="4121" y="0"/>
                  </a:lnTo>
                  <a:lnTo>
                    <a:pt x="4122" y="0"/>
                  </a:lnTo>
                  <a:lnTo>
                    <a:pt x="4122" y="0"/>
                  </a:lnTo>
                  <a:lnTo>
                    <a:pt x="4123" y="0"/>
                  </a:lnTo>
                  <a:lnTo>
                    <a:pt x="4124" y="0"/>
                  </a:lnTo>
                  <a:lnTo>
                    <a:pt x="4125" y="0"/>
                  </a:lnTo>
                  <a:lnTo>
                    <a:pt x="4126" y="0"/>
                  </a:lnTo>
                  <a:lnTo>
                    <a:pt x="4127" y="0"/>
                  </a:lnTo>
                  <a:lnTo>
                    <a:pt x="4128" y="0"/>
                  </a:lnTo>
                  <a:lnTo>
                    <a:pt x="4129" y="0"/>
                  </a:lnTo>
                  <a:lnTo>
                    <a:pt x="4129" y="0"/>
                  </a:lnTo>
                  <a:lnTo>
                    <a:pt x="4130" y="0"/>
                  </a:lnTo>
                  <a:lnTo>
                    <a:pt x="4131" y="0"/>
                  </a:lnTo>
                  <a:lnTo>
                    <a:pt x="4132" y="0"/>
                  </a:lnTo>
                  <a:lnTo>
                    <a:pt x="4133" y="0"/>
                  </a:lnTo>
                  <a:lnTo>
                    <a:pt x="4134" y="0"/>
                  </a:lnTo>
                  <a:lnTo>
                    <a:pt x="4135" y="0"/>
                  </a:lnTo>
                  <a:lnTo>
                    <a:pt x="4135" y="0"/>
                  </a:lnTo>
                  <a:lnTo>
                    <a:pt x="4136" y="0"/>
                  </a:lnTo>
                  <a:lnTo>
                    <a:pt x="4137" y="0"/>
                  </a:lnTo>
                  <a:lnTo>
                    <a:pt x="4137" y="0"/>
                  </a:lnTo>
                  <a:lnTo>
                    <a:pt x="4138" y="0"/>
                  </a:lnTo>
                  <a:lnTo>
                    <a:pt x="4139" y="0"/>
                  </a:lnTo>
                  <a:lnTo>
                    <a:pt x="4140" y="0"/>
                  </a:lnTo>
                  <a:lnTo>
                    <a:pt x="4141" y="0"/>
                  </a:lnTo>
                  <a:lnTo>
                    <a:pt x="4142" y="0"/>
                  </a:lnTo>
                  <a:lnTo>
                    <a:pt x="4143" y="0"/>
                  </a:lnTo>
                  <a:lnTo>
                    <a:pt x="4144" y="0"/>
                  </a:lnTo>
                  <a:lnTo>
                    <a:pt x="4144" y="0"/>
                  </a:lnTo>
                  <a:lnTo>
                    <a:pt x="4145" y="0"/>
                  </a:lnTo>
                  <a:lnTo>
                    <a:pt x="4146" y="0"/>
                  </a:lnTo>
                  <a:lnTo>
                    <a:pt x="4147" y="0"/>
                  </a:lnTo>
                  <a:lnTo>
                    <a:pt x="4148" y="0"/>
                  </a:lnTo>
                  <a:lnTo>
                    <a:pt x="4149" y="0"/>
                  </a:lnTo>
                  <a:lnTo>
                    <a:pt x="4150" y="0"/>
                  </a:lnTo>
                  <a:lnTo>
                    <a:pt x="4151" y="0"/>
                  </a:lnTo>
                  <a:lnTo>
                    <a:pt x="4151" y="0"/>
                  </a:lnTo>
                  <a:lnTo>
                    <a:pt x="4152" y="0"/>
                  </a:lnTo>
                  <a:lnTo>
                    <a:pt x="4153" y="0"/>
                  </a:lnTo>
                  <a:lnTo>
                    <a:pt x="4154" y="0"/>
                  </a:lnTo>
                  <a:lnTo>
                    <a:pt x="4155" y="0"/>
                  </a:lnTo>
                  <a:lnTo>
                    <a:pt x="4156" y="0"/>
                  </a:lnTo>
                  <a:lnTo>
                    <a:pt x="4157" y="0"/>
                  </a:lnTo>
                  <a:lnTo>
                    <a:pt x="4158" y="0"/>
                  </a:lnTo>
                  <a:lnTo>
                    <a:pt x="4159" y="0"/>
                  </a:lnTo>
                  <a:lnTo>
                    <a:pt x="4159" y="0"/>
                  </a:lnTo>
                  <a:lnTo>
                    <a:pt x="4160" y="0"/>
                  </a:lnTo>
                  <a:lnTo>
                    <a:pt x="4161" y="0"/>
                  </a:lnTo>
                  <a:lnTo>
                    <a:pt x="4162" y="0"/>
                  </a:lnTo>
                  <a:lnTo>
                    <a:pt x="4163" y="0"/>
                  </a:lnTo>
                  <a:lnTo>
                    <a:pt x="4164" y="0"/>
                  </a:lnTo>
                  <a:lnTo>
                    <a:pt x="4165" y="0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167" y="0"/>
                  </a:lnTo>
                  <a:lnTo>
                    <a:pt x="4168" y="0"/>
                  </a:lnTo>
                  <a:lnTo>
                    <a:pt x="4169" y="0"/>
                  </a:lnTo>
                  <a:lnTo>
                    <a:pt x="4170" y="0"/>
                  </a:lnTo>
                  <a:lnTo>
                    <a:pt x="4171" y="0"/>
                  </a:lnTo>
                  <a:lnTo>
                    <a:pt x="4172" y="0"/>
                  </a:lnTo>
                  <a:lnTo>
                    <a:pt x="4173" y="0"/>
                  </a:lnTo>
                  <a:lnTo>
                    <a:pt x="4173" y="0"/>
                  </a:lnTo>
                  <a:lnTo>
                    <a:pt x="4174" y="0"/>
                  </a:lnTo>
                  <a:lnTo>
                    <a:pt x="4175" y="0"/>
                  </a:lnTo>
                  <a:lnTo>
                    <a:pt x="4176" y="0"/>
                  </a:lnTo>
                  <a:lnTo>
                    <a:pt x="4177" y="0"/>
                  </a:lnTo>
                  <a:lnTo>
                    <a:pt x="4178" y="0"/>
                  </a:lnTo>
                  <a:lnTo>
                    <a:pt x="4179" y="0"/>
                  </a:lnTo>
                  <a:lnTo>
                    <a:pt x="4180" y="0"/>
                  </a:lnTo>
                  <a:lnTo>
                    <a:pt x="4180" y="0"/>
                  </a:lnTo>
                  <a:lnTo>
                    <a:pt x="4181" y="0"/>
                  </a:lnTo>
                  <a:lnTo>
                    <a:pt x="4182" y="0"/>
                  </a:lnTo>
                  <a:lnTo>
                    <a:pt x="4183" y="0"/>
                  </a:lnTo>
                  <a:lnTo>
                    <a:pt x="4184" y="0"/>
                  </a:lnTo>
                  <a:lnTo>
                    <a:pt x="4185" y="0"/>
                  </a:lnTo>
                  <a:lnTo>
                    <a:pt x="4186" y="0"/>
                  </a:lnTo>
                  <a:lnTo>
                    <a:pt x="4187" y="0"/>
                  </a:lnTo>
                  <a:lnTo>
                    <a:pt x="4188" y="0"/>
                  </a:lnTo>
                  <a:lnTo>
                    <a:pt x="4188" y="0"/>
                  </a:lnTo>
                  <a:lnTo>
                    <a:pt x="4189" y="0"/>
                  </a:lnTo>
                  <a:lnTo>
                    <a:pt x="4190" y="0"/>
                  </a:lnTo>
                  <a:lnTo>
                    <a:pt x="4191" y="0"/>
                  </a:lnTo>
                  <a:lnTo>
                    <a:pt x="4192" y="0"/>
                  </a:lnTo>
                  <a:lnTo>
                    <a:pt x="4193" y="0"/>
                  </a:lnTo>
                  <a:lnTo>
                    <a:pt x="4194" y="0"/>
                  </a:lnTo>
                  <a:lnTo>
                    <a:pt x="4195" y="0"/>
                  </a:lnTo>
                  <a:lnTo>
                    <a:pt x="4195" y="0"/>
                  </a:lnTo>
                  <a:lnTo>
                    <a:pt x="4196" y="0"/>
                  </a:lnTo>
                  <a:lnTo>
                    <a:pt x="4197" y="0"/>
                  </a:lnTo>
                  <a:lnTo>
                    <a:pt x="4198" y="0"/>
                  </a:lnTo>
                  <a:lnTo>
                    <a:pt x="4199" y="0"/>
                  </a:lnTo>
                  <a:lnTo>
                    <a:pt x="4199" y="0"/>
                  </a:lnTo>
                  <a:lnTo>
                    <a:pt x="4200" y="0"/>
                  </a:lnTo>
                  <a:lnTo>
                    <a:pt x="4200" y="0"/>
                  </a:lnTo>
                  <a:lnTo>
                    <a:pt x="4200" y="0"/>
                  </a:lnTo>
                  <a:lnTo>
                    <a:pt x="4201" y="0"/>
                  </a:lnTo>
                  <a:lnTo>
                    <a:pt x="4202" y="0"/>
                  </a:lnTo>
                  <a:lnTo>
                    <a:pt x="4203" y="0"/>
                  </a:lnTo>
                  <a:lnTo>
                    <a:pt x="4203" y="0"/>
                  </a:lnTo>
                  <a:lnTo>
                    <a:pt x="4204" y="0"/>
                  </a:lnTo>
                  <a:lnTo>
                    <a:pt x="4205" y="0"/>
                  </a:lnTo>
                  <a:lnTo>
                    <a:pt x="4206" y="0"/>
                  </a:lnTo>
                  <a:lnTo>
                    <a:pt x="4207" y="0"/>
                  </a:lnTo>
                  <a:lnTo>
                    <a:pt x="4207" y="0"/>
                  </a:lnTo>
                  <a:lnTo>
                    <a:pt x="4207" y="0"/>
                  </a:lnTo>
                  <a:lnTo>
                    <a:pt x="4208" y="0"/>
                  </a:lnTo>
                  <a:lnTo>
                    <a:pt x="4209" y="0"/>
                  </a:lnTo>
                  <a:lnTo>
                    <a:pt x="4209" y="0"/>
                  </a:lnTo>
                  <a:lnTo>
                    <a:pt x="4210" y="0"/>
                  </a:lnTo>
                  <a:lnTo>
                    <a:pt x="4210" y="0"/>
                  </a:lnTo>
                  <a:lnTo>
                    <a:pt x="4210" y="0"/>
                  </a:lnTo>
                  <a:lnTo>
                    <a:pt x="4210" y="0"/>
                  </a:lnTo>
                  <a:lnTo>
                    <a:pt x="4211" y="0"/>
                  </a:lnTo>
                  <a:lnTo>
                    <a:pt x="4211" y="0"/>
                  </a:lnTo>
                  <a:lnTo>
                    <a:pt x="4211" y="0"/>
                  </a:lnTo>
                  <a:lnTo>
                    <a:pt x="4211" y="0"/>
                  </a:lnTo>
                  <a:lnTo>
                    <a:pt x="4212" y="0"/>
                  </a:lnTo>
                  <a:lnTo>
                    <a:pt x="4212" y="0"/>
                  </a:lnTo>
                  <a:lnTo>
                    <a:pt x="4212" y="0"/>
                  </a:lnTo>
                  <a:lnTo>
                    <a:pt x="4212" y="0"/>
                  </a:lnTo>
                  <a:lnTo>
                    <a:pt x="4213" y="0"/>
                  </a:lnTo>
                  <a:lnTo>
                    <a:pt x="4214" y="0"/>
                  </a:lnTo>
                  <a:lnTo>
                    <a:pt x="4215" y="0"/>
                  </a:lnTo>
                  <a:lnTo>
                    <a:pt x="4216" y="0"/>
                  </a:lnTo>
                  <a:lnTo>
                    <a:pt x="4216" y="0"/>
                  </a:lnTo>
                  <a:lnTo>
                    <a:pt x="4217" y="0"/>
                  </a:lnTo>
                  <a:lnTo>
                    <a:pt x="4218" y="0"/>
                  </a:lnTo>
                  <a:lnTo>
                    <a:pt x="4218" y="0"/>
                  </a:lnTo>
                  <a:lnTo>
                    <a:pt x="4219" y="0"/>
                  </a:lnTo>
                  <a:lnTo>
                    <a:pt x="4220" y="0"/>
                  </a:lnTo>
                  <a:lnTo>
                    <a:pt x="4221" y="0"/>
                  </a:lnTo>
                  <a:lnTo>
                    <a:pt x="4221" y="0"/>
                  </a:lnTo>
                  <a:lnTo>
                    <a:pt x="4222" y="0"/>
                  </a:lnTo>
                  <a:lnTo>
                    <a:pt x="4223" y="0"/>
                  </a:lnTo>
                  <a:lnTo>
                    <a:pt x="4223" y="0"/>
                  </a:lnTo>
                  <a:lnTo>
                    <a:pt x="4224" y="0"/>
                  </a:lnTo>
                  <a:lnTo>
                    <a:pt x="4224" y="0"/>
                  </a:lnTo>
                  <a:lnTo>
                    <a:pt x="4224" y="0"/>
                  </a:lnTo>
                  <a:lnTo>
                    <a:pt x="4225" y="0"/>
                  </a:lnTo>
                  <a:lnTo>
                    <a:pt x="4226" y="0"/>
                  </a:lnTo>
                  <a:lnTo>
                    <a:pt x="4227" y="0"/>
                  </a:lnTo>
                  <a:lnTo>
                    <a:pt x="4228" y="0"/>
                  </a:lnTo>
                  <a:lnTo>
                    <a:pt x="4229" y="0"/>
                  </a:lnTo>
                  <a:lnTo>
                    <a:pt x="4229" y="0"/>
                  </a:lnTo>
                  <a:lnTo>
                    <a:pt x="4230" y="0"/>
                  </a:lnTo>
                  <a:lnTo>
                    <a:pt x="4231" y="0"/>
                  </a:lnTo>
                  <a:lnTo>
                    <a:pt x="4232" y="0"/>
                  </a:lnTo>
                  <a:lnTo>
                    <a:pt x="4233" y="0"/>
                  </a:lnTo>
                  <a:lnTo>
                    <a:pt x="4233" y="0"/>
                  </a:lnTo>
                  <a:lnTo>
                    <a:pt x="4234" y="0"/>
                  </a:lnTo>
                  <a:lnTo>
                    <a:pt x="4235" y="0"/>
                  </a:lnTo>
                  <a:lnTo>
                    <a:pt x="4235" y="0"/>
                  </a:lnTo>
                  <a:lnTo>
                    <a:pt x="4236" y="0"/>
                  </a:lnTo>
                  <a:lnTo>
                    <a:pt x="4237" y="0"/>
                  </a:lnTo>
                  <a:lnTo>
                    <a:pt x="4238" y="0"/>
                  </a:lnTo>
                  <a:lnTo>
                    <a:pt x="4239" y="0"/>
                  </a:lnTo>
                  <a:lnTo>
                    <a:pt x="4240" y="0"/>
                  </a:lnTo>
                  <a:lnTo>
                    <a:pt x="4241" y="0"/>
                  </a:lnTo>
                  <a:lnTo>
                    <a:pt x="4242" y="0"/>
                  </a:lnTo>
                  <a:lnTo>
                    <a:pt x="4242" y="0"/>
                  </a:lnTo>
                  <a:lnTo>
                    <a:pt x="4242" y="0"/>
                  </a:lnTo>
                  <a:lnTo>
                    <a:pt x="4243" y="0"/>
                  </a:lnTo>
                  <a:lnTo>
                    <a:pt x="4244" y="0"/>
                  </a:lnTo>
                  <a:lnTo>
                    <a:pt x="4245" y="0"/>
                  </a:lnTo>
                  <a:lnTo>
                    <a:pt x="4246" y="0"/>
                  </a:lnTo>
                  <a:lnTo>
                    <a:pt x="4247" y="0"/>
                  </a:lnTo>
                  <a:lnTo>
                    <a:pt x="4248" y="0"/>
                  </a:lnTo>
                  <a:lnTo>
                    <a:pt x="4248" y="0"/>
                  </a:lnTo>
                  <a:lnTo>
                    <a:pt x="4249" y="0"/>
                  </a:lnTo>
                  <a:lnTo>
                    <a:pt x="4250" y="0"/>
                  </a:lnTo>
                  <a:lnTo>
                    <a:pt x="4250" y="0"/>
                  </a:lnTo>
                  <a:lnTo>
                    <a:pt x="4251" y="0"/>
                  </a:lnTo>
                  <a:lnTo>
                    <a:pt x="4252" y="0"/>
                  </a:lnTo>
                  <a:lnTo>
                    <a:pt x="4253" y="0"/>
                  </a:lnTo>
                  <a:lnTo>
                    <a:pt x="4254" y="0"/>
                  </a:lnTo>
                  <a:lnTo>
                    <a:pt x="4255" y="0"/>
                  </a:lnTo>
                  <a:lnTo>
                    <a:pt x="4255" y="0"/>
                  </a:lnTo>
                  <a:lnTo>
                    <a:pt x="4256" y="0"/>
                  </a:lnTo>
                  <a:lnTo>
                    <a:pt x="4257" y="0"/>
                  </a:lnTo>
                  <a:lnTo>
                    <a:pt x="4258" y="0"/>
                  </a:lnTo>
                  <a:lnTo>
                    <a:pt x="4259" y="0"/>
                  </a:lnTo>
                  <a:lnTo>
                    <a:pt x="4259" y="0"/>
                  </a:lnTo>
                  <a:lnTo>
                    <a:pt x="4260" y="0"/>
                  </a:lnTo>
                  <a:lnTo>
                    <a:pt x="4261" y="0"/>
                  </a:lnTo>
                  <a:lnTo>
                    <a:pt x="4261" y="0"/>
                  </a:lnTo>
                  <a:lnTo>
                    <a:pt x="4262" y="0"/>
                  </a:lnTo>
                  <a:lnTo>
                    <a:pt x="4263" y="0"/>
                  </a:lnTo>
                  <a:lnTo>
                    <a:pt x="4264" y="0"/>
                  </a:lnTo>
                  <a:lnTo>
                    <a:pt x="4265" y="0"/>
                  </a:lnTo>
                  <a:lnTo>
                    <a:pt x="4266" y="0"/>
                  </a:lnTo>
                  <a:lnTo>
                    <a:pt x="4267" y="0"/>
                  </a:lnTo>
                  <a:lnTo>
                    <a:pt x="4268" y="0"/>
                  </a:lnTo>
                  <a:lnTo>
                    <a:pt x="4268" y="0"/>
                  </a:lnTo>
                  <a:lnTo>
                    <a:pt x="4268" y="0"/>
                  </a:lnTo>
                  <a:lnTo>
                    <a:pt x="4269" y="0"/>
                  </a:lnTo>
                  <a:lnTo>
                    <a:pt x="4269" y="0"/>
                  </a:lnTo>
                  <a:lnTo>
                    <a:pt x="4269" y="0"/>
                  </a:lnTo>
                  <a:lnTo>
                    <a:pt x="4270" y="0"/>
                  </a:lnTo>
                  <a:lnTo>
                    <a:pt x="4271" y="0"/>
                  </a:lnTo>
                  <a:lnTo>
                    <a:pt x="4272" y="0"/>
                  </a:lnTo>
                  <a:lnTo>
                    <a:pt x="4273" y="0"/>
                  </a:lnTo>
                  <a:lnTo>
                    <a:pt x="4273" y="0"/>
                  </a:lnTo>
                  <a:lnTo>
                    <a:pt x="4273" y="0"/>
                  </a:lnTo>
                  <a:lnTo>
                    <a:pt x="4274" y="0"/>
                  </a:lnTo>
                  <a:lnTo>
                    <a:pt x="4274" y="0"/>
                  </a:lnTo>
                  <a:lnTo>
                    <a:pt x="4274" y="0"/>
                  </a:lnTo>
                  <a:lnTo>
                    <a:pt x="4275" y="0"/>
                  </a:lnTo>
                  <a:lnTo>
                    <a:pt x="4275" y="0"/>
                  </a:lnTo>
                  <a:lnTo>
                    <a:pt x="4275" y="0"/>
                  </a:lnTo>
                  <a:lnTo>
                    <a:pt x="4276" y="0"/>
                  </a:lnTo>
                  <a:lnTo>
                    <a:pt x="4276" y="0"/>
                  </a:lnTo>
                  <a:lnTo>
                    <a:pt x="4276" y="0"/>
                  </a:lnTo>
                  <a:lnTo>
                    <a:pt x="4277" y="0"/>
                  </a:lnTo>
                  <a:lnTo>
                    <a:pt x="4277" y="0"/>
                  </a:lnTo>
                  <a:lnTo>
                    <a:pt x="4277" y="0"/>
                  </a:lnTo>
                  <a:lnTo>
                    <a:pt x="4278" y="0"/>
                  </a:lnTo>
                  <a:lnTo>
                    <a:pt x="4278" y="0"/>
                  </a:lnTo>
                  <a:lnTo>
                    <a:pt x="4278" y="0"/>
                  </a:lnTo>
                  <a:lnTo>
                    <a:pt x="4278" y="0"/>
                  </a:lnTo>
                  <a:lnTo>
                    <a:pt x="4279" y="0"/>
                  </a:lnTo>
                  <a:lnTo>
                    <a:pt x="4280" y="0"/>
                  </a:lnTo>
                  <a:lnTo>
                    <a:pt x="4281" y="0"/>
                  </a:lnTo>
                  <a:lnTo>
                    <a:pt x="4282" y="0"/>
                  </a:lnTo>
                  <a:lnTo>
                    <a:pt x="4283" y="0"/>
                  </a:lnTo>
                  <a:lnTo>
                    <a:pt x="4284" y="0"/>
                  </a:lnTo>
                  <a:lnTo>
                    <a:pt x="4285" y="0"/>
                  </a:lnTo>
                  <a:lnTo>
                    <a:pt x="4285" y="0"/>
                  </a:lnTo>
                  <a:lnTo>
                    <a:pt x="4286" y="0"/>
                  </a:lnTo>
                  <a:lnTo>
                    <a:pt x="4287" y="0"/>
                  </a:lnTo>
                  <a:lnTo>
                    <a:pt x="4288" y="0"/>
                  </a:lnTo>
                  <a:lnTo>
                    <a:pt x="4289" y="0"/>
                  </a:lnTo>
                  <a:lnTo>
                    <a:pt x="4290" y="0"/>
                  </a:lnTo>
                  <a:lnTo>
                    <a:pt x="4291" y="0"/>
                  </a:lnTo>
                  <a:lnTo>
                    <a:pt x="4292" y="0"/>
                  </a:lnTo>
                  <a:lnTo>
                    <a:pt x="4292" y="0"/>
                  </a:lnTo>
                  <a:lnTo>
                    <a:pt x="4292" y="0"/>
                  </a:lnTo>
                  <a:lnTo>
                    <a:pt x="4293" y="0"/>
                  </a:lnTo>
                  <a:lnTo>
                    <a:pt x="4293" y="0"/>
                  </a:lnTo>
                  <a:lnTo>
                    <a:pt x="4294" y="0"/>
                  </a:lnTo>
                  <a:lnTo>
                    <a:pt x="4295" y="0"/>
                  </a:lnTo>
                  <a:lnTo>
                    <a:pt x="4296" y="0"/>
                  </a:lnTo>
                  <a:lnTo>
                    <a:pt x="4296" y="0"/>
                  </a:lnTo>
                  <a:lnTo>
                    <a:pt x="4297" y="0"/>
                  </a:lnTo>
                  <a:lnTo>
                    <a:pt x="4298" y="0"/>
                  </a:lnTo>
                  <a:lnTo>
                    <a:pt x="4298" y="0"/>
                  </a:lnTo>
                  <a:lnTo>
                    <a:pt x="4299" y="0"/>
                  </a:lnTo>
                  <a:lnTo>
                    <a:pt x="4299" y="0"/>
                  </a:lnTo>
                  <a:lnTo>
                    <a:pt x="4300" y="0"/>
                  </a:lnTo>
                  <a:lnTo>
                    <a:pt x="4300" y="0"/>
                  </a:lnTo>
                  <a:lnTo>
                    <a:pt x="4300" y="0"/>
                  </a:lnTo>
                  <a:lnTo>
                    <a:pt x="4300" y="0"/>
                  </a:lnTo>
                  <a:lnTo>
                    <a:pt x="4301" y="0"/>
                  </a:lnTo>
                  <a:lnTo>
                    <a:pt x="4301" y="0"/>
                  </a:lnTo>
                  <a:lnTo>
                    <a:pt x="4301" y="0"/>
                  </a:lnTo>
                  <a:lnTo>
                    <a:pt x="4301" y="0"/>
                  </a:lnTo>
                  <a:lnTo>
                    <a:pt x="4302" y="0"/>
                  </a:lnTo>
                  <a:lnTo>
                    <a:pt x="4302" y="0"/>
                  </a:lnTo>
                  <a:lnTo>
                    <a:pt x="4302" y="0"/>
                  </a:lnTo>
                  <a:lnTo>
                    <a:pt x="4302" y="0"/>
                  </a:lnTo>
                  <a:lnTo>
                    <a:pt x="4303" y="0"/>
                  </a:lnTo>
                  <a:lnTo>
                    <a:pt x="4303" y="0"/>
                  </a:lnTo>
                  <a:lnTo>
                    <a:pt x="4303" y="0"/>
                  </a:lnTo>
                  <a:lnTo>
                    <a:pt x="4303" y="0"/>
                  </a:lnTo>
                  <a:lnTo>
                    <a:pt x="4304" y="0"/>
                  </a:lnTo>
                  <a:lnTo>
                    <a:pt x="4304" y="0"/>
                  </a:lnTo>
                  <a:lnTo>
                    <a:pt x="4304" y="0"/>
                  </a:lnTo>
                  <a:lnTo>
                    <a:pt x="4304" y="0"/>
                  </a:lnTo>
                  <a:lnTo>
                    <a:pt x="4305" y="0"/>
                  </a:lnTo>
                  <a:lnTo>
                    <a:pt x="4305" y="0"/>
                  </a:lnTo>
                  <a:lnTo>
                    <a:pt x="4305" y="0"/>
                  </a:lnTo>
                  <a:lnTo>
                    <a:pt x="4306" y="0"/>
                  </a:lnTo>
                  <a:lnTo>
                    <a:pt x="4307" y="0"/>
                  </a:lnTo>
                  <a:lnTo>
                    <a:pt x="4307" y="0"/>
                  </a:lnTo>
                  <a:lnTo>
                    <a:pt x="4307" y="0"/>
                  </a:lnTo>
                  <a:lnTo>
                    <a:pt x="4308" y="0"/>
                  </a:lnTo>
                  <a:lnTo>
                    <a:pt x="4309" y="0"/>
                  </a:lnTo>
                  <a:lnTo>
                    <a:pt x="4310" y="0"/>
                  </a:lnTo>
                  <a:lnTo>
                    <a:pt x="4311" y="0"/>
                  </a:lnTo>
                  <a:lnTo>
                    <a:pt x="4312" y="0"/>
                  </a:lnTo>
                  <a:lnTo>
                    <a:pt x="4312" y="0"/>
                  </a:lnTo>
                  <a:lnTo>
                    <a:pt x="4312" y="0"/>
                  </a:lnTo>
                  <a:lnTo>
                    <a:pt x="4313" y="0"/>
                  </a:lnTo>
                  <a:lnTo>
                    <a:pt x="4313" y="0"/>
                  </a:lnTo>
                  <a:lnTo>
                    <a:pt x="4314" y="0"/>
                  </a:lnTo>
                  <a:lnTo>
                    <a:pt x="4314" y="0"/>
                  </a:lnTo>
                  <a:lnTo>
                    <a:pt x="4314" y="0"/>
                  </a:lnTo>
                  <a:lnTo>
                    <a:pt x="4314" y="0"/>
                  </a:lnTo>
                  <a:lnTo>
                    <a:pt x="4315" y="0"/>
                  </a:lnTo>
                  <a:lnTo>
                    <a:pt x="4315" y="0"/>
                  </a:lnTo>
                  <a:lnTo>
                    <a:pt x="4315" y="0"/>
                  </a:lnTo>
                  <a:lnTo>
                    <a:pt x="4315" y="0"/>
                  </a:lnTo>
                  <a:lnTo>
                    <a:pt x="4316" y="0"/>
                  </a:lnTo>
                  <a:lnTo>
                    <a:pt x="4317" y="0"/>
                  </a:lnTo>
                  <a:lnTo>
                    <a:pt x="4317" y="0"/>
                  </a:lnTo>
                  <a:lnTo>
                    <a:pt x="4318" y="0"/>
                  </a:lnTo>
                  <a:lnTo>
                    <a:pt x="4318" y="0"/>
                  </a:lnTo>
                  <a:lnTo>
                    <a:pt x="4319" y="0"/>
                  </a:lnTo>
                  <a:lnTo>
                    <a:pt x="4320" y="0"/>
                  </a:lnTo>
                  <a:lnTo>
                    <a:pt x="4321" y="0"/>
                  </a:lnTo>
                  <a:lnTo>
                    <a:pt x="4322" y="0"/>
                  </a:lnTo>
                  <a:lnTo>
                    <a:pt x="4323" y="0"/>
                  </a:lnTo>
                  <a:lnTo>
                    <a:pt x="4324" y="0"/>
                  </a:lnTo>
                  <a:lnTo>
                    <a:pt x="4325" y="0"/>
                  </a:lnTo>
                  <a:lnTo>
                    <a:pt x="4325" y="0"/>
                  </a:lnTo>
                  <a:lnTo>
                    <a:pt x="4326" y="0"/>
                  </a:lnTo>
                  <a:lnTo>
                    <a:pt x="4326" y="0"/>
                  </a:lnTo>
                  <a:lnTo>
                    <a:pt x="4327" y="0"/>
                  </a:lnTo>
                  <a:lnTo>
                    <a:pt x="4327" y="0"/>
                  </a:lnTo>
                  <a:lnTo>
                    <a:pt x="4327" y="0"/>
                  </a:lnTo>
                  <a:lnTo>
                    <a:pt x="4328" y="0"/>
                  </a:lnTo>
                  <a:lnTo>
                    <a:pt x="4328" y="0"/>
                  </a:lnTo>
                  <a:lnTo>
                    <a:pt x="4328" y="0"/>
                  </a:lnTo>
                  <a:lnTo>
                    <a:pt x="4329" y="0"/>
                  </a:lnTo>
                  <a:lnTo>
                    <a:pt x="4329" y="0"/>
                  </a:lnTo>
                  <a:lnTo>
                    <a:pt x="4329" y="0"/>
                  </a:lnTo>
                  <a:lnTo>
                    <a:pt x="4330" y="0"/>
                  </a:lnTo>
                  <a:lnTo>
                    <a:pt x="4330" y="0"/>
                  </a:lnTo>
                  <a:lnTo>
                    <a:pt x="4330" y="0"/>
                  </a:lnTo>
                  <a:lnTo>
                    <a:pt x="4330" y="0"/>
                  </a:lnTo>
                  <a:lnTo>
                    <a:pt x="4331" y="0"/>
                  </a:lnTo>
                  <a:lnTo>
                    <a:pt x="4331" y="0"/>
                  </a:lnTo>
                  <a:lnTo>
                    <a:pt x="4332" y="0"/>
                  </a:lnTo>
                  <a:lnTo>
                    <a:pt x="4332" y="0"/>
                  </a:lnTo>
                  <a:lnTo>
                    <a:pt x="4333" y="0"/>
                  </a:lnTo>
                  <a:lnTo>
                    <a:pt x="4334" y="0"/>
                  </a:lnTo>
                  <a:lnTo>
                    <a:pt x="4335" y="0"/>
                  </a:lnTo>
                  <a:lnTo>
                    <a:pt x="4335" y="0"/>
                  </a:lnTo>
                  <a:lnTo>
                    <a:pt x="4336" y="0"/>
                  </a:lnTo>
                  <a:lnTo>
                    <a:pt x="4337" y="0"/>
                  </a:lnTo>
                  <a:lnTo>
                    <a:pt x="4337" y="0"/>
                  </a:lnTo>
                  <a:lnTo>
                    <a:pt x="4338" y="0"/>
                  </a:lnTo>
                  <a:lnTo>
                    <a:pt x="4338" y="0"/>
                  </a:lnTo>
                  <a:lnTo>
                    <a:pt x="4338" y="0"/>
                  </a:lnTo>
                  <a:lnTo>
                    <a:pt x="4339" y="0"/>
                  </a:lnTo>
                  <a:lnTo>
                    <a:pt x="4340" y="0"/>
                  </a:lnTo>
                  <a:lnTo>
                    <a:pt x="4341" y="0"/>
                  </a:lnTo>
                  <a:lnTo>
                    <a:pt x="4342" y="0"/>
                  </a:lnTo>
                  <a:lnTo>
                    <a:pt x="4343" y="0"/>
                  </a:lnTo>
                  <a:lnTo>
                    <a:pt x="4344" y="0"/>
                  </a:lnTo>
                  <a:lnTo>
                    <a:pt x="4344" y="0"/>
                  </a:lnTo>
                  <a:lnTo>
                    <a:pt x="4345" y="0"/>
                  </a:lnTo>
                  <a:lnTo>
                    <a:pt x="4346" y="0"/>
                  </a:lnTo>
                  <a:lnTo>
                    <a:pt x="4347" y="0"/>
                  </a:lnTo>
                  <a:lnTo>
                    <a:pt x="4347" y="0"/>
                  </a:lnTo>
                  <a:lnTo>
                    <a:pt x="4348" y="0"/>
                  </a:lnTo>
                  <a:lnTo>
                    <a:pt x="4349" y="0"/>
                  </a:lnTo>
                  <a:lnTo>
                    <a:pt x="4350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2" y="0"/>
                  </a:lnTo>
                  <a:lnTo>
                    <a:pt x="4353" y="0"/>
                  </a:lnTo>
                  <a:lnTo>
                    <a:pt x="4354" y="0"/>
                  </a:lnTo>
                  <a:lnTo>
                    <a:pt x="4355" y="0"/>
                  </a:lnTo>
                  <a:lnTo>
                    <a:pt x="4356" y="0"/>
                  </a:lnTo>
                  <a:lnTo>
                    <a:pt x="4356" y="0"/>
                  </a:lnTo>
                  <a:lnTo>
                    <a:pt x="4357" y="0"/>
                  </a:lnTo>
                  <a:lnTo>
                    <a:pt x="4357" y="0"/>
                  </a:lnTo>
                  <a:lnTo>
                    <a:pt x="4358" y="0"/>
                  </a:lnTo>
                  <a:lnTo>
                    <a:pt x="4359" y="0"/>
                  </a:lnTo>
                  <a:lnTo>
                    <a:pt x="4360" y="0"/>
                  </a:lnTo>
                  <a:lnTo>
                    <a:pt x="4361" y="0"/>
                  </a:lnTo>
                  <a:lnTo>
                    <a:pt x="4362" y="0"/>
                  </a:lnTo>
                  <a:lnTo>
                    <a:pt x="4363" y="0"/>
                  </a:lnTo>
                  <a:lnTo>
                    <a:pt x="4363" y="0"/>
                  </a:lnTo>
                  <a:lnTo>
                    <a:pt x="4364" y="0"/>
                  </a:lnTo>
                  <a:lnTo>
                    <a:pt x="4364" y="0"/>
                  </a:lnTo>
                  <a:lnTo>
                    <a:pt x="4365" y="0"/>
                  </a:lnTo>
                  <a:lnTo>
                    <a:pt x="4366" y="0"/>
                  </a:lnTo>
                  <a:lnTo>
                    <a:pt x="4367" y="0"/>
                  </a:lnTo>
                  <a:lnTo>
                    <a:pt x="4368" y="0"/>
                  </a:lnTo>
                  <a:lnTo>
                    <a:pt x="4369" y="0"/>
                  </a:lnTo>
                  <a:lnTo>
                    <a:pt x="4370" y="0"/>
                  </a:lnTo>
                  <a:lnTo>
                    <a:pt x="4370" y="0"/>
                  </a:lnTo>
                  <a:lnTo>
                    <a:pt x="4371" y="0"/>
                  </a:lnTo>
                  <a:lnTo>
                    <a:pt x="4372" y="0"/>
                  </a:lnTo>
                  <a:lnTo>
                    <a:pt x="4373" y="0"/>
                  </a:lnTo>
                  <a:lnTo>
                    <a:pt x="4373" y="0"/>
                  </a:lnTo>
                  <a:lnTo>
                    <a:pt x="4374" y="0"/>
                  </a:lnTo>
                  <a:lnTo>
                    <a:pt x="4375" y="0"/>
                  </a:lnTo>
                  <a:lnTo>
                    <a:pt x="4376" y="0"/>
                  </a:lnTo>
                  <a:lnTo>
                    <a:pt x="4376" y="0"/>
                  </a:lnTo>
                  <a:lnTo>
                    <a:pt x="4377" y="0"/>
                  </a:lnTo>
                  <a:lnTo>
                    <a:pt x="4378" y="0"/>
                  </a:lnTo>
                  <a:lnTo>
                    <a:pt x="4379" y="0"/>
                  </a:lnTo>
                  <a:lnTo>
                    <a:pt x="4380" y="0"/>
                  </a:lnTo>
                  <a:lnTo>
                    <a:pt x="4381" y="0"/>
                  </a:lnTo>
                  <a:lnTo>
                    <a:pt x="4382" y="0"/>
                  </a:lnTo>
                  <a:lnTo>
                    <a:pt x="4382" y="0"/>
                  </a:lnTo>
                  <a:lnTo>
                    <a:pt x="4382" y="0"/>
                  </a:lnTo>
                  <a:lnTo>
                    <a:pt x="4383" y="0"/>
                  </a:lnTo>
                  <a:lnTo>
                    <a:pt x="4384" y="0"/>
                  </a:lnTo>
                  <a:lnTo>
                    <a:pt x="4384" y="0"/>
                  </a:lnTo>
                  <a:lnTo>
                    <a:pt x="4385" y="0"/>
                  </a:lnTo>
                  <a:lnTo>
                    <a:pt x="4385" y="0"/>
                  </a:lnTo>
                  <a:lnTo>
                    <a:pt x="4385" y="0"/>
                  </a:lnTo>
                  <a:lnTo>
                    <a:pt x="4386" y="0"/>
                  </a:lnTo>
                  <a:lnTo>
                    <a:pt x="4387" y="0"/>
                  </a:lnTo>
                  <a:lnTo>
                    <a:pt x="4388" y="0"/>
                  </a:lnTo>
                  <a:lnTo>
                    <a:pt x="4389" y="0"/>
                  </a:lnTo>
                  <a:lnTo>
                    <a:pt x="4390" y="0"/>
                  </a:lnTo>
                  <a:lnTo>
                    <a:pt x="4390" y="0"/>
                  </a:lnTo>
                  <a:lnTo>
                    <a:pt x="4391" y="0"/>
                  </a:lnTo>
                  <a:lnTo>
                    <a:pt x="4392" y="0"/>
                  </a:lnTo>
                  <a:lnTo>
                    <a:pt x="4393" y="0"/>
                  </a:lnTo>
                  <a:lnTo>
                    <a:pt x="4394" y="0"/>
                  </a:lnTo>
                  <a:lnTo>
                    <a:pt x="4395" y="0"/>
                  </a:lnTo>
                  <a:lnTo>
                    <a:pt x="4395" y="0"/>
                  </a:lnTo>
                  <a:lnTo>
                    <a:pt x="4395" y="0"/>
                  </a:lnTo>
                  <a:lnTo>
                    <a:pt x="4396" y="0"/>
                  </a:lnTo>
                  <a:lnTo>
                    <a:pt x="4397" y="0"/>
                  </a:lnTo>
                  <a:lnTo>
                    <a:pt x="4397" y="0"/>
                  </a:lnTo>
                  <a:lnTo>
                    <a:pt x="4398" y="0"/>
                  </a:lnTo>
                  <a:lnTo>
                    <a:pt x="4399" y="0"/>
                  </a:lnTo>
                  <a:lnTo>
                    <a:pt x="4399" y="0"/>
                  </a:lnTo>
                  <a:lnTo>
                    <a:pt x="4400" y="0"/>
                  </a:lnTo>
                  <a:lnTo>
                    <a:pt x="4401" y="0"/>
                  </a:lnTo>
                  <a:lnTo>
                    <a:pt x="4402" y="0"/>
                  </a:lnTo>
                  <a:lnTo>
                    <a:pt x="4403" y="0"/>
                  </a:lnTo>
                  <a:lnTo>
                    <a:pt x="4404" y="0"/>
                  </a:lnTo>
                  <a:lnTo>
                    <a:pt x="4405" y="0"/>
                  </a:lnTo>
                  <a:lnTo>
                    <a:pt x="4405" y="0"/>
                  </a:lnTo>
                  <a:lnTo>
                    <a:pt x="4406" y="0"/>
                  </a:lnTo>
                  <a:lnTo>
                    <a:pt x="4407" y="0"/>
                  </a:lnTo>
                  <a:lnTo>
                    <a:pt x="4408" y="0"/>
                  </a:lnTo>
                  <a:lnTo>
                    <a:pt x="4409" y="0"/>
                  </a:lnTo>
                  <a:lnTo>
                    <a:pt x="4410" y="0"/>
                  </a:lnTo>
                  <a:lnTo>
                    <a:pt x="4411" y="0"/>
                  </a:lnTo>
                  <a:lnTo>
                    <a:pt x="4411" y="0"/>
                  </a:lnTo>
                  <a:lnTo>
                    <a:pt x="4412" y="0"/>
                  </a:lnTo>
                  <a:lnTo>
                    <a:pt x="4413" y="0"/>
                  </a:lnTo>
                  <a:lnTo>
                    <a:pt x="4414" y="0"/>
                  </a:lnTo>
                  <a:lnTo>
                    <a:pt x="4415" y="0"/>
                  </a:lnTo>
                  <a:lnTo>
                    <a:pt x="4416" y="0"/>
                  </a:lnTo>
                  <a:lnTo>
                    <a:pt x="4417" y="0"/>
                  </a:lnTo>
                  <a:lnTo>
                    <a:pt x="4417" y="0"/>
                  </a:lnTo>
                  <a:lnTo>
                    <a:pt x="4418" y="0"/>
                  </a:lnTo>
                  <a:lnTo>
                    <a:pt x="4419" y="0"/>
                  </a:lnTo>
                  <a:lnTo>
                    <a:pt x="4420" y="0"/>
                  </a:lnTo>
                  <a:lnTo>
                    <a:pt x="4421" y="0"/>
                  </a:lnTo>
                  <a:lnTo>
                    <a:pt x="4422" y="0"/>
                  </a:lnTo>
                  <a:lnTo>
                    <a:pt x="4422" y="0"/>
                  </a:lnTo>
                  <a:lnTo>
                    <a:pt x="4422" y="0"/>
                  </a:lnTo>
                  <a:lnTo>
                    <a:pt x="4423" y="0"/>
                  </a:lnTo>
                  <a:lnTo>
                    <a:pt x="4424" y="0"/>
                  </a:lnTo>
                  <a:lnTo>
                    <a:pt x="4424" y="0"/>
                  </a:lnTo>
                  <a:lnTo>
                    <a:pt x="4425" y="0"/>
                  </a:lnTo>
                  <a:lnTo>
                    <a:pt x="4426" y="0"/>
                  </a:lnTo>
                  <a:lnTo>
                    <a:pt x="4426" y="0"/>
                  </a:lnTo>
                  <a:lnTo>
                    <a:pt x="4427" y="0"/>
                  </a:lnTo>
                  <a:lnTo>
                    <a:pt x="4428" y="0"/>
                  </a:lnTo>
                  <a:lnTo>
                    <a:pt x="4429" y="0"/>
                  </a:lnTo>
                  <a:lnTo>
                    <a:pt x="4430" y="0"/>
                  </a:lnTo>
                  <a:lnTo>
                    <a:pt x="4431" y="0"/>
                  </a:lnTo>
                  <a:lnTo>
                    <a:pt x="4431" y="0"/>
                  </a:lnTo>
                  <a:lnTo>
                    <a:pt x="4432" y="0"/>
                  </a:lnTo>
                  <a:lnTo>
                    <a:pt x="4433" y="0"/>
                  </a:lnTo>
                  <a:lnTo>
                    <a:pt x="4434" y="0"/>
                  </a:lnTo>
                  <a:lnTo>
                    <a:pt x="4435" y="0"/>
                  </a:lnTo>
                  <a:lnTo>
                    <a:pt x="4436" y="0"/>
                  </a:lnTo>
                  <a:lnTo>
                    <a:pt x="4436" y="0"/>
                  </a:lnTo>
                  <a:lnTo>
                    <a:pt x="4436" y="0"/>
                  </a:lnTo>
                  <a:lnTo>
                    <a:pt x="4437" y="0"/>
                  </a:lnTo>
                  <a:lnTo>
                    <a:pt x="4438" y="0"/>
                  </a:lnTo>
                  <a:lnTo>
                    <a:pt x="4439" y="0"/>
                  </a:lnTo>
                  <a:lnTo>
                    <a:pt x="4440" y="0"/>
                  </a:lnTo>
                  <a:lnTo>
                    <a:pt x="4440" y="0"/>
                  </a:lnTo>
                  <a:lnTo>
                    <a:pt x="4440" y="0"/>
                  </a:lnTo>
                  <a:lnTo>
                    <a:pt x="4440" y="0"/>
                  </a:lnTo>
                  <a:lnTo>
                    <a:pt x="4441" y="0"/>
                  </a:lnTo>
                  <a:lnTo>
                    <a:pt x="4441" y="0"/>
                  </a:lnTo>
                  <a:lnTo>
                    <a:pt x="4441" y="0"/>
                  </a:lnTo>
                  <a:lnTo>
                    <a:pt x="4441" y="0"/>
                  </a:lnTo>
                  <a:lnTo>
                    <a:pt x="4442" y="0"/>
                  </a:lnTo>
                  <a:lnTo>
                    <a:pt x="4442" y="0"/>
                  </a:lnTo>
                  <a:lnTo>
                    <a:pt x="4442" y="0"/>
                  </a:lnTo>
                  <a:lnTo>
                    <a:pt x="4442" y="0"/>
                  </a:lnTo>
                  <a:lnTo>
                    <a:pt x="4442" y="0"/>
                  </a:lnTo>
                  <a:lnTo>
                    <a:pt x="4443" y="0"/>
                  </a:lnTo>
                  <a:lnTo>
                    <a:pt x="4443" y="0"/>
                  </a:lnTo>
                  <a:lnTo>
                    <a:pt x="4444" y="0"/>
                  </a:lnTo>
                  <a:lnTo>
                    <a:pt x="4444" y="0"/>
                  </a:lnTo>
                  <a:lnTo>
                    <a:pt x="4444" y="0"/>
                  </a:lnTo>
                  <a:lnTo>
                    <a:pt x="4445" y="0"/>
                  </a:lnTo>
                  <a:lnTo>
                    <a:pt x="4446" y="0"/>
                  </a:lnTo>
                  <a:lnTo>
                    <a:pt x="4447" y="0"/>
                  </a:lnTo>
                  <a:lnTo>
                    <a:pt x="4448" y="0"/>
                  </a:lnTo>
                  <a:lnTo>
                    <a:pt x="4449" y="0"/>
                  </a:lnTo>
                  <a:lnTo>
                    <a:pt x="4450" y="0"/>
                  </a:lnTo>
                  <a:lnTo>
                    <a:pt x="4450" y="0"/>
                  </a:lnTo>
                  <a:lnTo>
                    <a:pt x="4451" y="0"/>
                  </a:lnTo>
                  <a:lnTo>
                    <a:pt x="4452" y="0"/>
                  </a:lnTo>
                  <a:lnTo>
                    <a:pt x="4453" y="0"/>
                  </a:lnTo>
                  <a:lnTo>
                    <a:pt x="4454" y="0"/>
                  </a:lnTo>
                  <a:lnTo>
                    <a:pt x="4454" y="0"/>
                  </a:lnTo>
                  <a:lnTo>
                    <a:pt x="4455" y="0"/>
                  </a:lnTo>
                  <a:lnTo>
                    <a:pt x="4456" y="0"/>
                  </a:lnTo>
                  <a:lnTo>
                    <a:pt x="4457" y="0"/>
                  </a:lnTo>
                  <a:lnTo>
                    <a:pt x="4458" y="0"/>
                  </a:lnTo>
                  <a:lnTo>
                    <a:pt x="4458" y="0"/>
                  </a:lnTo>
                  <a:lnTo>
                    <a:pt x="4459" y="0"/>
                  </a:lnTo>
                  <a:lnTo>
                    <a:pt x="4460" y="0"/>
                  </a:lnTo>
                  <a:lnTo>
                    <a:pt x="4461" y="0"/>
                  </a:lnTo>
                  <a:lnTo>
                    <a:pt x="4462" y="0"/>
                  </a:lnTo>
                  <a:lnTo>
                    <a:pt x="4463" y="0"/>
                  </a:lnTo>
                  <a:lnTo>
                    <a:pt x="4464" y="0"/>
                  </a:lnTo>
                  <a:lnTo>
                    <a:pt x="4464" y="0"/>
                  </a:lnTo>
                  <a:lnTo>
                    <a:pt x="4464" y="0"/>
                  </a:lnTo>
                  <a:lnTo>
                    <a:pt x="4465" y="0"/>
                  </a:lnTo>
                  <a:lnTo>
                    <a:pt x="4465" y="0"/>
                  </a:lnTo>
                  <a:lnTo>
                    <a:pt x="4466" y="0"/>
                  </a:lnTo>
                  <a:lnTo>
                    <a:pt x="4467" y="0"/>
                  </a:lnTo>
                  <a:lnTo>
                    <a:pt x="4467" y="0"/>
                  </a:lnTo>
                  <a:lnTo>
                    <a:pt x="4468" y="0"/>
                  </a:lnTo>
                  <a:lnTo>
                    <a:pt x="4469" y="0"/>
                  </a:lnTo>
                  <a:lnTo>
                    <a:pt x="4470" y="0"/>
                  </a:lnTo>
                  <a:lnTo>
                    <a:pt x="4471" y="0"/>
                  </a:lnTo>
                  <a:lnTo>
                    <a:pt x="4472" y="0"/>
                  </a:lnTo>
                  <a:lnTo>
                    <a:pt x="4472" y="0"/>
                  </a:lnTo>
                  <a:lnTo>
                    <a:pt x="4472" y="0"/>
                  </a:lnTo>
                  <a:lnTo>
                    <a:pt x="4473" y="0"/>
                  </a:lnTo>
                  <a:lnTo>
                    <a:pt x="4474" y="0"/>
                  </a:lnTo>
                  <a:lnTo>
                    <a:pt x="4475" y="0"/>
                  </a:lnTo>
                  <a:lnTo>
                    <a:pt x="4476" y="0"/>
                  </a:lnTo>
                  <a:lnTo>
                    <a:pt x="4477" y="0"/>
                  </a:lnTo>
                  <a:lnTo>
                    <a:pt x="4477" y="0"/>
                  </a:lnTo>
                  <a:lnTo>
                    <a:pt x="4478" y="0"/>
                  </a:lnTo>
                  <a:lnTo>
                    <a:pt x="4479" y="0"/>
                  </a:lnTo>
                  <a:lnTo>
                    <a:pt x="4480" y="0"/>
                  </a:lnTo>
                  <a:lnTo>
                    <a:pt x="4481" y="0"/>
                  </a:lnTo>
                  <a:lnTo>
                    <a:pt x="4482" y="0"/>
                  </a:lnTo>
                  <a:lnTo>
                    <a:pt x="4482" y="0"/>
                  </a:lnTo>
                  <a:lnTo>
                    <a:pt x="4483" y="0"/>
                  </a:lnTo>
                  <a:lnTo>
                    <a:pt x="4484" y="0"/>
                  </a:lnTo>
                  <a:lnTo>
                    <a:pt x="4484" y="0"/>
                  </a:lnTo>
                  <a:lnTo>
                    <a:pt x="4485" y="0"/>
                  </a:lnTo>
                  <a:lnTo>
                    <a:pt x="4486" y="0"/>
                  </a:lnTo>
                  <a:lnTo>
                    <a:pt x="4486" y="0"/>
                  </a:lnTo>
                  <a:lnTo>
                    <a:pt x="4486" y="0"/>
                  </a:lnTo>
                  <a:lnTo>
                    <a:pt x="4487" y="0"/>
                  </a:lnTo>
                  <a:lnTo>
                    <a:pt x="4488" y="0"/>
                  </a:lnTo>
                  <a:lnTo>
                    <a:pt x="4489" y="0"/>
                  </a:lnTo>
                  <a:lnTo>
                    <a:pt x="4490" y="0"/>
                  </a:lnTo>
                  <a:lnTo>
                    <a:pt x="4491" y="0"/>
                  </a:lnTo>
                  <a:lnTo>
                    <a:pt x="4491" y="0"/>
                  </a:lnTo>
                  <a:lnTo>
                    <a:pt x="4492" y="0"/>
                  </a:lnTo>
                  <a:lnTo>
                    <a:pt x="4493" y="0"/>
                  </a:lnTo>
                  <a:lnTo>
                    <a:pt x="4494" y="0"/>
                  </a:lnTo>
                  <a:lnTo>
                    <a:pt x="4495" y="0"/>
                  </a:lnTo>
                  <a:lnTo>
                    <a:pt x="4496" y="0"/>
                  </a:lnTo>
                  <a:lnTo>
                    <a:pt x="4497" y="0"/>
                  </a:lnTo>
                  <a:lnTo>
                    <a:pt x="4497" y="0"/>
                  </a:lnTo>
                  <a:lnTo>
                    <a:pt x="4498" y="0"/>
                  </a:lnTo>
                  <a:lnTo>
                    <a:pt x="4499" y="0"/>
                  </a:lnTo>
                  <a:lnTo>
                    <a:pt x="4500" y="0"/>
                  </a:lnTo>
                  <a:lnTo>
                    <a:pt x="4501" y="0"/>
                  </a:lnTo>
                  <a:lnTo>
                    <a:pt x="4502" y="0"/>
                  </a:lnTo>
                  <a:lnTo>
                    <a:pt x="4503" y="0"/>
                  </a:lnTo>
                  <a:lnTo>
                    <a:pt x="4503" y="0"/>
                  </a:lnTo>
                  <a:lnTo>
                    <a:pt x="4504" y="0"/>
                  </a:lnTo>
                  <a:lnTo>
                    <a:pt x="4505" y="0"/>
                  </a:lnTo>
                  <a:lnTo>
                    <a:pt x="4506" y="0"/>
                  </a:lnTo>
                  <a:lnTo>
                    <a:pt x="4507" y="0"/>
                  </a:lnTo>
                  <a:lnTo>
                    <a:pt x="4508" y="0"/>
                  </a:lnTo>
                  <a:lnTo>
                    <a:pt x="4509" y="0"/>
                  </a:lnTo>
                  <a:lnTo>
                    <a:pt x="4509" y="0"/>
                  </a:lnTo>
                  <a:lnTo>
                    <a:pt x="4510" y="0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512" y="0"/>
                  </a:lnTo>
                  <a:lnTo>
                    <a:pt x="4513" y="0"/>
                  </a:lnTo>
                  <a:lnTo>
                    <a:pt x="4513" y="0"/>
                  </a:lnTo>
                  <a:lnTo>
                    <a:pt x="4513" y="0"/>
                  </a:lnTo>
                  <a:lnTo>
                    <a:pt x="4514" y="0"/>
                  </a:lnTo>
                  <a:lnTo>
                    <a:pt x="4515" y="0"/>
                  </a:lnTo>
                  <a:lnTo>
                    <a:pt x="4516" y="0"/>
                  </a:lnTo>
                  <a:lnTo>
                    <a:pt x="4516" y="0"/>
                  </a:lnTo>
                  <a:lnTo>
                    <a:pt x="4517" y="0"/>
                  </a:lnTo>
                  <a:lnTo>
                    <a:pt x="4518" y="0"/>
                  </a:lnTo>
                  <a:lnTo>
                    <a:pt x="4518" y="0"/>
                  </a:lnTo>
                  <a:lnTo>
                    <a:pt x="4519" y="0"/>
                  </a:lnTo>
                  <a:lnTo>
                    <a:pt x="4520" y="0"/>
                  </a:lnTo>
                  <a:lnTo>
                    <a:pt x="4520" y="0"/>
                  </a:lnTo>
                  <a:lnTo>
                    <a:pt x="4521" y="0"/>
                  </a:lnTo>
                  <a:lnTo>
                    <a:pt x="4522" y="0"/>
                  </a:lnTo>
                  <a:lnTo>
                    <a:pt x="4523" y="0"/>
                  </a:lnTo>
                  <a:lnTo>
                    <a:pt x="4523" y="0"/>
                  </a:lnTo>
                  <a:lnTo>
                    <a:pt x="4523" y="0"/>
                  </a:lnTo>
                  <a:lnTo>
                    <a:pt x="4524" y="0"/>
                  </a:lnTo>
                  <a:lnTo>
                    <a:pt x="4524" y="0"/>
                  </a:lnTo>
                  <a:lnTo>
                    <a:pt x="4525" y="0"/>
                  </a:lnTo>
                  <a:lnTo>
                    <a:pt x="4526" y="0"/>
                  </a:lnTo>
                  <a:lnTo>
                    <a:pt x="4526" y="0"/>
                  </a:lnTo>
                  <a:lnTo>
                    <a:pt x="4526" y="0"/>
                  </a:lnTo>
                  <a:lnTo>
                    <a:pt x="4527" y="0"/>
                  </a:lnTo>
                  <a:lnTo>
                    <a:pt x="4528" y="0"/>
                  </a:lnTo>
                  <a:lnTo>
                    <a:pt x="4529" y="0"/>
                  </a:lnTo>
                  <a:lnTo>
                    <a:pt x="4530" y="0"/>
                  </a:lnTo>
                  <a:lnTo>
                    <a:pt x="4531" y="0"/>
                  </a:lnTo>
                  <a:lnTo>
                    <a:pt x="4532" y="0"/>
                  </a:lnTo>
                  <a:lnTo>
                    <a:pt x="4532" y="0"/>
                  </a:lnTo>
                  <a:lnTo>
                    <a:pt x="4533" y="0"/>
                  </a:lnTo>
                  <a:lnTo>
                    <a:pt x="4534" y="0"/>
                  </a:lnTo>
                  <a:lnTo>
                    <a:pt x="4535" y="0"/>
                  </a:lnTo>
                  <a:lnTo>
                    <a:pt x="4535" y="0"/>
                  </a:lnTo>
                  <a:lnTo>
                    <a:pt x="4536" y="0"/>
                  </a:lnTo>
                  <a:lnTo>
                    <a:pt x="4537" y="0"/>
                  </a:lnTo>
                  <a:lnTo>
                    <a:pt x="4538" y="0"/>
                  </a:lnTo>
                  <a:lnTo>
                    <a:pt x="4538" y="0"/>
                  </a:lnTo>
                  <a:lnTo>
                    <a:pt x="4539" y="0"/>
                  </a:lnTo>
                  <a:lnTo>
                    <a:pt x="4540" y="0"/>
                  </a:lnTo>
                  <a:lnTo>
                    <a:pt x="4541" y="0"/>
                  </a:lnTo>
                  <a:lnTo>
                    <a:pt x="4542" y="0"/>
                  </a:lnTo>
                  <a:lnTo>
                    <a:pt x="4543" y="0"/>
                  </a:lnTo>
                  <a:lnTo>
                    <a:pt x="4544" y="0"/>
                  </a:lnTo>
                  <a:lnTo>
                    <a:pt x="4544" y="0"/>
                  </a:lnTo>
                  <a:lnTo>
                    <a:pt x="4545" y="0"/>
                  </a:lnTo>
                  <a:lnTo>
                    <a:pt x="4545" y="0"/>
                  </a:lnTo>
                  <a:lnTo>
                    <a:pt x="4546" y="0"/>
                  </a:lnTo>
                  <a:lnTo>
                    <a:pt x="4547" y="0"/>
                  </a:lnTo>
                  <a:lnTo>
                    <a:pt x="4548" y="0"/>
                  </a:lnTo>
                  <a:lnTo>
                    <a:pt x="4549" y="0"/>
                  </a:lnTo>
                  <a:lnTo>
                    <a:pt x="4550" y="0"/>
                  </a:lnTo>
                  <a:lnTo>
                    <a:pt x="4551" y="0"/>
                  </a:lnTo>
                  <a:lnTo>
                    <a:pt x="4551" y="0"/>
                  </a:lnTo>
                  <a:lnTo>
                    <a:pt x="4552" y="0"/>
                  </a:lnTo>
                  <a:lnTo>
                    <a:pt x="4552" y="0"/>
                  </a:lnTo>
                  <a:lnTo>
                    <a:pt x="4553" y="0"/>
                  </a:lnTo>
                  <a:lnTo>
                    <a:pt x="4554" y="0"/>
                  </a:lnTo>
                  <a:lnTo>
                    <a:pt x="4555" y="0"/>
                  </a:lnTo>
                  <a:lnTo>
                    <a:pt x="4556" y="0"/>
                  </a:lnTo>
                  <a:lnTo>
                    <a:pt x="4557" y="0"/>
                  </a:lnTo>
                  <a:lnTo>
                    <a:pt x="4557" y="0"/>
                  </a:lnTo>
                  <a:lnTo>
                    <a:pt x="4558" y="0"/>
                  </a:lnTo>
                  <a:lnTo>
                    <a:pt x="4559" y="0"/>
                  </a:lnTo>
                  <a:lnTo>
                    <a:pt x="4560" y="0"/>
                  </a:lnTo>
                  <a:lnTo>
                    <a:pt x="4561" y="0"/>
                  </a:lnTo>
                  <a:lnTo>
                    <a:pt x="4561" y="0"/>
                  </a:lnTo>
                  <a:lnTo>
                    <a:pt x="4562" y="0"/>
                  </a:lnTo>
                  <a:lnTo>
                    <a:pt x="4563" y="0"/>
                  </a:lnTo>
                  <a:lnTo>
                    <a:pt x="4564" y="0"/>
                  </a:lnTo>
                  <a:lnTo>
                    <a:pt x="4564" y="0"/>
                  </a:lnTo>
                  <a:lnTo>
                    <a:pt x="4565" y="0"/>
                  </a:lnTo>
                  <a:lnTo>
                    <a:pt x="4566" y="0"/>
                  </a:lnTo>
                  <a:lnTo>
                    <a:pt x="4567" y="0"/>
                  </a:lnTo>
                  <a:lnTo>
                    <a:pt x="4568" y="0"/>
                  </a:lnTo>
                  <a:lnTo>
                    <a:pt x="4569" y="0"/>
                  </a:lnTo>
                  <a:lnTo>
                    <a:pt x="4570" y="0"/>
                  </a:lnTo>
                  <a:lnTo>
                    <a:pt x="4570" y="0"/>
                  </a:lnTo>
                  <a:lnTo>
                    <a:pt x="4570" y="0"/>
                  </a:lnTo>
                  <a:lnTo>
                    <a:pt x="4571" y="0"/>
                  </a:lnTo>
                  <a:lnTo>
                    <a:pt x="4571" y="0"/>
                  </a:lnTo>
                  <a:lnTo>
                    <a:pt x="4572" y="0"/>
                  </a:lnTo>
                  <a:lnTo>
                    <a:pt x="4572" y="0"/>
                  </a:lnTo>
                  <a:lnTo>
                    <a:pt x="4573" y="0"/>
                  </a:lnTo>
                  <a:lnTo>
                    <a:pt x="4574" y="0"/>
                  </a:lnTo>
                  <a:lnTo>
                    <a:pt x="4575" y="0"/>
                  </a:lnTo>
                  <a:lnTo>
                    <a:pt x="4576" y="0"/>
                  </a:lnTo>
                  <a:lnTo>
                    <a:pt x="4576" y="0"/>
                  </a:lnTo>
                  <a:lnTo>
                    <a:pt x="4576" y="0"/>
                  </a:lnTo>
                  <a:lnTo>
                    <a:pt x="4577" y="0"/>
                  </a:lnTo>
                  <a:lnTo>
                    <a:pt x="4578" y="0"/>
                  </a:lnTo>
                  <a:lnTo>
                    <a:pt x="4578" y="0"/>
                  </a:lnTo>
                  <a:lnTo>
                    <a:pt x="4578" y="0"/>
                  </a:lnTo>
                  <a:lnTo>
                    <a:pt x="4578" y="0"/>
                  </a:lnTo>
                  <a:lnTo>
                    <a:pt x="4579" y="0"/>
                  </a:lnTo>
                  <a:lnTo>
                    <a:pt x="4579" y="0"/>
                  </a:lnTo>
                  <a:lnTo>
                    <a:pt x="4579" y="0"/>
                  </a:lnTo>
                  <a:lnTo>
                    <a:pt x="4580" y="0"/>
                  </a:lnTo>
                  <a:lnTo>
                    <a:pt x="4580" y="0"/>
                  </a:lnTo>
                  <a:lnTo>
                    <a:pt x="4580" y="0"/>
                  </a:lnTo>
                  <a:lnTo>
                    <a:pt x="4581" y="0"/>
                  </a:lnTo>
                  <a:lnTo>
                    <a:pt x="4581" y="0"/>
                  </a:lnTo>
                  <a:lnTo>
                    <a:pt x="4581" y="0"/>
                  </a:lnTo>
                  <a:lnTo>
                    <a:pt x="4582" y="0"/>
                  </a:lnTo>
                  <a:lnTo>
                    <a:pt x="4582" y="0"/>
                  </a:lnTo>
                  <a:lnTo>
                    <a:pt x="4583" y="0"/>
                  </a:lnTo>
                  <a:lnTo>
                    <a:pt x="4583" y="0"/>
                  </a:lnTo>
                  <a:lnTo>
                    <a:pt x="4584" y="0"/>
                  </a:lnTo>
                  <a:lnTo>
                    <a:pt x="4585" y="0"/>
                  </a:lnTo>
                  <a:lnTo>
                    <a:pt x="4586" y="0"/>
                  </a:lnTo>
                  <a:lnTo>
                    <a:pt x="4587" y="0"/>
                  </a:lnTo>
                  <a:lnTo>
                    <a:pt x="4588" y="0"/>
                  </a:lnTo>
                  <a:lnTo>
                    <a:pt x="4589" y="0"/>
                  </a:lnTo>
                  <a:lnTo>
                    <a:pt x="4590" y="0"/>
                  </a:lnTo>
                  <a:lnTo>
                    <a:pt x="4590" y="0"/>
                  </a:lnTo>
                  <a:lnTo>
                    <a:pt x="4591" y="0"/>
                  </a:lnTo>
                  <a:lnTo>
                    <a:pt x="4591" y="0"/>
                  </a:lnTo>
                  <a:lnTo>
                    <a:pt x="4592" y="0"/>
                  </a:lnTo>
                  <a:lnTo>
                    <a:pt x="4593" y="0"/>
                  </a:lnTo>
                  <a:lnTo>
                    <a:pt x="4593" y="0"/>
                  </a:lnTo>
                  <a:lnTo>
                    <a:pt x="4593" y="0"/>
                  </a:lnTo>
                  <a:lnTo>
                    <a:pt x="4593" y="0"/>
                  </a:lnTo>
                  <a:lnTo>
                    <a:pt x="4594" y="0"/>
                  </a:lnTo>
                  <a:lnTo>
                    <a:pt x="4594" y="0"/>
                  </a:lnTo>
                  <a:lnTo>
                    <a:pt x="4594" y="0"/>
                  </a:lnTo>
                  <a:lnTo>
                    <a:pt x="4594" y="0"/>
                  </a:lnTo>
                  <a:lnTo>
                    <a:pt x="4595" y="0"/>
                  </a:lnTo>
                  <a:lnTo>
                    <a:pt x="4595" y="0"/>
                  </a:lnTo>
                  <a:lnTo>
                    <a:pt x="4596" y="0"/>
                  </a:lnTo>
                  <a:lnTo>
                    <a:pt x="4596" y="0"/>
                  </a:lnTo>
                  <a:lnTo>
                    <a:pt x="4596" y="0"/>
                  </a:lnTo>
                  <a:lnTo>
                    <a:pt x="4597" y="0"/>
                  </a:lnTo>
                  <a:lnTo>
                    <a:pt x="4598" y="0"/>
                  </a:lnTo>
                  <a:lnTo>
                    <a:pt x="4599" y="0"/>
                  </a:lnTo>
                  <a:lnTo>
                    <a:pt x="4600" y="0"/>
                  </a:lnTo>
                  <a:lnTo>
                    <a:pt x="4601" y="0"/>
                  </a:lnTo>
                  <a:lnTo>
                    <a:pt x="4601" y="0"/>
                  </a:lnTo>
                  <a:lnTo>
                    <a:pt x="4601" y="0"/>
                  </a:lnTo>
                  <a:lnTo>
                    <a:pt x="4602" y="0"/>
                  </a:lnTo>
                  <a:lnTo>
                    <a:pt x="4603" y="0"/>
                  </a:lnTo>
                  <a:lnTo>
                    <a:pt x="4603" y="0"/>
                  </a:lnTo>
                  <a:lnTo>
                    <a:pt x="4603" y="0"/>
                  </a:lnTo>
                  <a:lnTo>
                    <a:pt x="4604" y="0"/>
                  </a:lnTo>
                  <a:lnTo>
                    <a:pt x="4604" y="0"/>
                  </a:lnTo>
                  <a:lnTo>
                    <a:pt x="4604" y="0"/>
                  </a:lnTo>
                  <a:lnTo>
                    <a:pt x="4604" y="0"/>
                  </a:lnTo>
                  <a:lnTo>
                    <a:pt x="4605" y="0"/>
                  </a:lnTo>
                  <a:lnTo>
                    <a:pt x="4605" y="0"/>
                  </a:lnTo>
                  <a:lnTo>
                    <a:pt x="4605" y="0"/>
                  </a:lnTo>
                  <a:lnTo>
                    <a:pt x="4605" y="0"/>
                  </a:lnTo>
                  <a:lnTo>
                    <a:pt x="4606" y="0"/>
                  </a:lnTo>
                  <a:lnTo>
                    <a:pt x="4606" y="0"/>
                  </a:lnTo>
                  <a:lnTo>
                    <a:pt x="4606" y="0"/>
                  </a:lnTo>
                  <a:lnTo>
                    <a:pt x="4606" y="0"/>
                  </a:lnTo>
                  <a:lnTo>
                    <a:pt x="4607" y="0"/>
                  </a:lnTo>
                  <a:lnTo>
                    <a:pt x="4607" y="0"/>
                  </a:lnTo>
                  <a:lnTo>
                    <a:pt x="4607" y="0"/>
                  </a:lnTo>
                  <a:lnTo>
                    <a:pt x="4607" y="0"/>
                  </a:lnTo>
                  <a:lnTo>
                    <a:pt x="4608" y="0"/>
                  </a:lnTo>
                  <a:lnTo>
                    <a:pt x="4608" y="0"/>
                  </a:lnTo>
                  <a:lnTo>
                    <a:pt x="4608" y="0"/>
                  </a:lnTo>
                  <a:lnTo>
                    <a:pt x="4608" y="0"/>
                  </a:lnTo>
                  <a:lnTo>
                    <a:pt x="4609" y="0"/>
                  </a:lnTo>
                  <a:lnTo>
                    <a:pt x="4609" y="0"/>
                  </a:lnTo>
                  <a:lnTo>
                    <a:pt x="4610" y="0"/>
                  </a:lnTo>
                  <a:lnTo>
                    <a:pt x="4610" y="0"/>
                  </a:lnTo>
                  <a:lnTo>
                    <a:pt x="4611" y="0"/>
                  </a:lnTo>
                  <a:lnTo>
                    <a:pt x="4612" y="0"/>
                  </a:lnTo>
                  <a:lnTo>
                    <a:pt x="4612" y="0"/>
                  </a:lnTo>
                  <a:lnTo>
                    <a:pt x="4613" y="0"/>
                  </a:lnTo>
                  <a:lnTo>
                    <a:pt x="4614" y="0"/>
                  </a:lnTo>
                  <a:lnTo>
                    <a:pt x="4615" y="0"/>
                  </a:lnTo>
                  <a:lnTo>
                    <a:pt x="4615" y="0"/>
                  </a:lnTo>
                  <a:lnTo>
                    <a:pt x="4616" y="0"/>
                  </a:lnTo>
                  <a:lnTo>
                    <a:pt x="4616" y="0"/>
                  </a:lnTo>
                  <a:lnTo>
                    <a:pt x="4616" y="0"/>
                  </a:lnTo>
                  <a:lnTo>
                    <a:pt x="4617" y="0"/>
                  </a:lnTo>
                  <a:lnTo>
                    <a:pt x="4618" y="0"/>
                  </a:lnTo>
                  <a:lnTo>
                    <a:pt x="4619" y="0"/>
                  </a:lnTo>
                  <a:lnTo>
                    <a:pt x="4620" y="0"/>
                  </a:lnTo>
                  <a:lnTo>
                    <a:pt x="4621" y="0"/>
                  </a:lnTo>
                  <a:lnTo>
                    <a:pt x="4622" y="0"/>
                  </a:lnTo>
                  <a:lnTo>
                    <a:pt x="4623" y="0"/>
                  </a:lnTo>
                  <a:lnTo>
                    <a:pt x="4623" y="0"/>
                  </a:lnTo>
                  <a:lnTo>
                    <a:pt x="4624" y="0"/>
                  </a:lnTo>
                  <a:lnTo>
                    <a:pt x="4625" y="0"/>
                  </a:lnTo>
                  <a:lnTo>
                    <a:pt x="4626" y="0"/>
                  </a:lnTo>
                  <a:lnTo>
                    <a:pt x="4627" y="0"/>
                  </a:lnTo>
                  <a:lnTo>
                    <a:pt x="4628" y="0"/>
                  </a:lnTo>
                  <a:lnTo>
                    <a:pt x="4629" y="0"/>
                  </a:lnTo>
                  <a:lnTo>
                    <a:pt x="4630" y="0"/>
                  </a:lnTo>
                  <a:lnTo>
                    <a:pt x="4630" y="0"/>
                  </a:lnTo>
                  <a:lnTo>
                    <a:pt x="4630" y="0"/>
                  </a:lnTo>
                  <a:lnTo>
                    <a:pt x="4630" y="0"/>
                  </a:lnTo>
                  <a:lnTo>
                    <a:pt x="4631" y="0"/>
                  </a:lnTo>
                  <a:lnTo>
                    <a:pt x="4631" y="0"/>
                  </a:lnTo>
                  <a:lnTo>
                    <a:pt x="4631" y="0"/>
                  </a:lnTo>
                  <a:lnTo>
                    <a:pt x="4632" y="0"/>
                  </a:lnTo>
                  <a:lnTo>
                    <a:pt x="4632" y="0"/>
                  </a:lnTo>
                  <a:lnTo>
                    <a:pt x="4632" y="0"/>
                  </a:lnTo>
                  <a:lnTo>
                    <a:pt x="4633" y="0"/>
                  </a:lnTo>
                  <a:lnTo>
                    <a:pt x="4633" y="0"/>
                  </a:lnTo>
                  <a:lnTo>
                    <a:pt x="4633" y="0"/>
                  </a:lnTo>
                  <a:lnTo>
                    <a:pt x="4634" y="0"/>
                  </a:lnTo>
                  <a:lnTo>
                    <a:pt x="4634" y="0"/>
                  </a:lnTo>
                  <a:lnTo>
                    <a:pt x="4634" y="0"/>
                  </a:lnTo>
                  <a:lnTo>
                    <a:pt x="4635" y="0"/>
                  </a:lnTo>
                  <a:lnTo>
                    <a:pt x="4635" y="0"/>
                  </a:lnTo>
                  <a:lnTo>
                    <a:pt x="4635" y="0"/>
                  </a:lnTo>
                  <a:lnTo>
                    <a:pt x="4636" y="0"/>
                  </a:lnTo>
                  <a:lnTo>
                    <a:pt x="4637" y="0"/>
                  </a:lnTo>
                  <a:lnTo>
                    <a:pt x="4638" y="0"/>
                  </a:lnTo>
                  <a:lnTo>
                    <a:pt x="4639" y="0"/>
                  </a:lnTo>
                  <a:lnTo>
                    <a:pt x="4639" y="0"/>
                  </a:lnTo>
                  <a:lnTo>
                    <a:pt x="4639" y="0"/>
                  </a:lnTo>
                  <a:lnTo>
                    <a:pt x="4640" y="0"/>
                  </a:lnTo>
                  <a:lnTo>
                    <a:pt x="4640" y="0"/>
                  </a:lnTo>
                  <a:lnTo>
                    <a:pt x="4640" y="0"/>
                  </a:lnTo>
                  <a:lnTo>
                    <a:pt x="4641" y="0"/>
                  </a:lnTo>
                  <a:lnTo>
                    <a:pt x="4642" y="0"/>
                  </a:lnTo>
                  <a:lnTo>
                    <a:pt x="4643" y="0"/>
                  </a:lnTo>
                  <a:lnTo>
                    <a:pt x="4644" y="0"/>
                  </a:lnTo>
                  <a:lnTo>
                    <a:pt x="4645" y="0"/>
                  </a:lnTo>
                  <a:lnTo>
                    <a:pt x="4646" y="0"/>
                  </a:lnTo>
                  <a:lnTo>
                    <a:pt x="4646" y="0"/>
                  </a:lnTo>
                  <a:lnTo>
                    <a:pt x="4647" y="0"/>
                  </a:lnTo>
                  <a:lnTo>
                    <a:pt x="4648" y="0"/>
                  </a:lnTo>
                  <a:lnTo>
                    <a:pt x="4649" y="0"/>
                  </a:lnTo>
                  <a:lnTo>
                    <a:pt x="4649" y="0"/>
                  </a:lnTo>
                  <a:lnTo>
                    <a:pt x="4650" y="0"/>
                  </a:lnTo>
                  <a:lnTo>
                    <a:pt x="4651" y="0"/>
                  </a:lnTo>
                  <a:lnTo>
                    <a:pt x="4652" y="0"/>
                  </a:lnTo>
                  <a:lnTo>
                    <a:pt x="4653" y="0"/>
                  </a:lnTo>
                  <a:lnTo>
                    <a:pt x="4653" y="0"/>
                  </a:lnTo>
                  <a:lnTo>
                    <a:pt x="4654" y="0"/>
                  </a:lnTo>
                  <a:lnTo>
                    <a:pt x="4655" y="0"/>
                  </a:lnTo>
                  <a:lnTo>
                    <a:pt x="4656" y="0"/>
                  </a:lnTo>
                  <a:lnTo>
                    <a:pt x="4657" y="0"/>
                  </a:lnTo>
                  <a:lnTo>
                    <a:pt x="4658" y="0"/>
                  </a:lnTo>
                  <a:lnTo>
                    <a:pt x="4658" y="0"/>
                  </a:lnTo>
                  <a:lnTo>
                    <a:pt x="4659" y="0"/>
                  </a:lnTo>
                  <a:lnTo>
                    <a:pt x="4659" y="0"/>
                  </a:lnTo>
                  <a:lnTo>
                    <a:pt x="4660" y="0"/>
                  </a:lnTo>
                  <a:lnTo>
                    <a:pt x="4661" y="0"/>
                  </a:lnTo>
                  <a:lnTo>
                    <a:pt x="4662" y="0"/>
                  </a:lnTo>
                  <a:lnTo>
                    <a:pt x="4663" y="0"/>
                  </a:lnTo>
                  <a:lnTo>
                    <a:pt x="4664" y="0"/>
                  </a:lnTo>
                  <a:lnTo>
                    <a:pt x="4665" y="0"/>
                  </a:lnTo>
                  <a:lnTo>
                    <a:pt x="4666" y="0"/>
                  </a:lnTo>
                  <a:lnTo>
                    <a:pt x="4666" y="0"/>
                  </a:lnTo>
                  <a:lnTo>
                    <a:pt x="4666" y="0"/>
                  </a:lnTo>
                  <a:lnTo>
                    <a:pt x="4667" y="0"/>
                  </a:lnTo>
                  <a:lnTo>
                    <a:pt x="4668" y="0"/>
                  </a:lnTo>
                  <a:lnTo>
                    <a:pt x="4669" y="0"/>
                  </a:lnTo>
                  <a:lnTo>
                    <a:pt x="4670" y="0"/>
                  </a:lnTo>
                  <a:lnTo>
                    <a:pt x="4671" y="0"/>
                  </a:lnTo>
                  <a:lnTo>
                    <a:pt x="4672" y="0"/>
                  </a:lnTo>
                  <a:lnTo>
                    <a:pt x="4672" y="0"/>
                  </a:lnTo>
                  <a:lnTo>
                    <a:pt x="4673" y="0"/>
                  </a:lnTo>
                  <a:lnTo>
                    <a:pt x="4674" y="0"/>
                  </a:lnTo>
                  <a:lnTo>
                    <a:pt x="4675" y="0"/>
                  </a:lnTo>
                  <a:lnTo>
                    <a:pt x="4675" y="0"/>
                  </a:lnTo>
                  <a:lnTo>
                    <a:pt x="4676" y="0"/>
                  </a:lnTo>
                  <a:lnTo>
                    <a:pt x="4677" y="0"/>
                  </a:lnTo>
                  <a:lnTo>
                    <a:pt x="4678" y="0"/>
                  </a:lnTo>
                  <a:lnTo>
                    <a:pt x="4679" y="0"/>
                  </a:lnTo>
                  <a:lnTo>
                    <a:pt x="4679" y="0"/>
                  </a:lnTo>
                  <a:lnTo>
                    <a:pt x="4680" y="0"/>
                  </a:lnTo>
                  <a:lnTo>
                    <a:pt x="4681" y="0"/>
                  </a:lnTo>
                  <a:lnTo>
                    <a:pt x="4682" y="0"/>
                  </a:lnTo>
                  <a:lnTo>
                    <a:pt x="4683" y="0"/>
                  </a:lnTo>
                  <a:lnTo>
                    <a:pt x="4684" y="0"/>
                  </a:lnTo>
                  <a:lnTo>
                    <a:pt x="4684" y="0"/>
                  </a:lnTo>
                  <a:lnTo>
                    <a:pt x="4684" y="0"/>
                  </a:lnTo>
                  <a:lnTo>
                    <a:pt x="4685" y="0"/>
                  </a:lnTo>
                  <a:lnTo>
                    <a:pt x="4685" y="0"/>
                  </a:lnTo>
                  <a:lnTo>
                    <a:pt x="4686" y="0"/>
                  </a:lnTo>
                  <a:lnTo>
                    <a:pt x="4687" y="0"/>
                  </a:lnTo>
                  <a:lnTo>
                    <a:pt x="4687" y="0"/>
                  </a:lnTo>
                  <a:lnTo>
                    <a:pt x="4688" y="0"/>
                  </a:lnTo>
                  <a:lnTo>
                    <a:pt x="4689" y="0"/>
                  </a:lnTo>
                  <a:lnTo>
                    <a:pt x="4690" y="0"/>
                  </a:lnTo>
                  <a:lnTo>
                    <a:pt x="4690" y="0"/>
                  </a:lnTo>
                  <a:lnTo>
                    <a:pt x="4691" y="0"/>
                  </a:lnTo>
                  <a:lnTo>
                    <a:pt x="4692" y="0"/>
                  </a:lnTo>
                  <a:lnTo>
                    <a:pt x="4692" y="0"/>
                  </a:lnTo>
                  <a:lnTo>
                    <a:pt x="4693" y="0"/>
                  </a:lnTo>
                  <a:lnTo>
                    <a:pt x="4694" y="0"/>
                  </a:lnTo>
                  <a:lnTo>
                    <a:pt x="4695" y="0"/>
                  </a:lnTo>
                  <a:lnTo>
                    <a:pt x="4696" y="0"/>
                  </a:lnTo>
                  <a:lnTo>
                    <a:pt x="4696" y="0"/>
                  </a:lnTo>
                  <a:lnTo>
                    <a:pt x="4696" y="0"/>
                  </a:lnTo>
                  <a:lnTo>
                    <a:pt x="4696" y="0"/>
                  </a:lnTo>
                  <a:lnTo>
                    <a:pt x="4696" y="0"/>
                  </a:lnTo>
                  <a:lnTo>
                    <a:pt x="4696" y="0"/>
                  </a:lnTo>
                  <a:lnTo>
                    <a:pt x="4697" y="0"/>
                  </a:lnTo>
                  <a:lnTo>
                    <a:pt x="4697" y="0"/>
                  </a:lnTo>
                  <a:lnTo>
                    <a:pt x="4698" y="0"/>
                  </a:lnTo>
                  <a:lnTo>
                    <a:pt x="4698" y="0"/>
                  </a:lnTo>
                  <a:lnTo>
                    <a:pt x="4698" y="0"/>
                  </a:lnTo>
                  <a:lnTo>
                    <a:pt x="4698" y="0"/>
                  </a:lnTo>
                  <a:lnTo>
                    <a:pt x="4699" y="0"/>
                  </a:lnTo>
                  <a:lnTo>
                    <a:pt x="4699" y="0"/>
                  </a:lnTo>
                  <a:lnTo>
                    <a:pt x="4700" y="0"/>
                  </a:lnTo>
                  <a:lnTo>
                    <a:pt x="4701" y="0"/>
                  </a:lnTo>
                  <a:lnTo>
                    <a:pt x="4701" y="0"/>
                  </a:lnTo>
                  <a:lnTo>
                    <a:pt x="4701" y="0"/>
                  </a:lnTo>
                  <a:lnTo>
                    <a:pt x="4702" y="0"/>
                  </a:lnTo>
                  <a:lnTo>
                    <a:pt x="4703" y="0"/>
                  </a:lnTo>
                  <a:lnTo>
                    <a:pt x="4704" y="0"/>
                  </a:lnTo>
                  <a:lnTo>
                    <a:pt x="4705" y="0"/>
                  </a:lnTo>
                  <a:lnTo>
                    <a:pt x="4705" y="0"/>
                  </a:lnTo>
                  <a:lnTo>
                    <a:pt x="4706" y="0"/>
                  </a:lnTo>
                  <a:lnTo>
                    <a:pt x="4707" y="0"/>
                  </a:lnTo>
                  <a:lnTo>
                    <a:pt x="4708" y="0"/>
                  </a:lnTo>
                  <a:lnTo>
                    <a:pt x="4708" y="0"/>
                  </a:lnTo>
                  <a:lnTo>
                    <a:pt x="4708" y="0"/>
                  </a:lnTo>
                  <a:lnTo>
                    <a:pt x="4709" y="0"/>
                  </a:lnTo>
                  <a:lnTo>
                    <a:pt x="4709" y="0"/>
                  </a:lnTo>
                  <a:lnTo>
                    <a:pt x="4710" y="0"/>
                  </a:lnTo>
                  <a:lnTo>
                    <a:pt x="4711" y="0"/>
                  </a:lnTo>
                  <a:lnTo>
                    <a:pt x="4712" y="0"/>
                  </a:lnTo>
                  <a:lnTo>
                    <a:pt x="4713" y="0"/>
                  </a:lnTo>
                  <a:lnTo>
                    <a:pt x="4713" y="0"/>
                  </a:lnTo>
                  <a:lnTo>
                    <a:pt x="4714" y="0"/>
                  </a:lnTo>
                  <a:lnTo>
                    <a:pt x="4715" y="0"/>
                  </a:lnTo>
                  <a:lnTo>
                    <a:pt x="4716" y="0"/>
                  </a:lnTo>
                  <a:lnTo>
                    <a:pt x="4717" y="0"/>
                  </a:lnTo>
                  <a:lnTo>
                    <a:pt x="4718" y="0"/>
                  </a:lnTo>
                  <a:lnTo>
                    <a:pt x="4719" y="0"/>
                  </a:lnTo>
                  <a:lnTo>
                    <a:pt x="4720" y="0"/>
                  </a:lnTo>
                  <a:lnTo>
                    <a:pt x="4720" y="0"/>
                  </a:lnTo>
                  <a:lnTo>
                    <a:pt x="4721" y="0"/>
                  </a:lnTo>
                  <a:lnTo>
                    <a:pt x="4722" y="0"/>
                  </a:lnTo>
                  <a:lnTo>
                    <a:pt x="4723" y="0"/>
                  </a:lnTo>
                  <a:lnTo>
                    <a:pt x="4724" y="0"/>
                  </a:lnTo>
                  <a:lnTo>
                    <a:pt x="4725" y="0"/>
                  </a:lnTo>
                  <a:lnTo>
                    <a:pt x="4726" y="0"/>
                  </a:lnTo>
                  <a:lnTo>
                    <a:pt x="4727" y="0"/>
                  </a:lnTo>
                  <a:lnTo>
                    <a:pt x="4727" y="0"/>
                  </a:lnTo>
                  <a:lnTo>
                    <a:pt x="4728" y="0"/>
                  </a:lnTo>
                  <a:lnTo>
                    <a:pt x="4729" y="0"/>
                  </a:lnTo>
                  <a:lnTo>
                    <a:pt x="4730" y="0"/>
                  </a:lnTo>
                  <a:lnTo>
                    <a:pt x="4731" y="0"/>
                  </a:lnTo>
                  <a:lnTo>
                    <a:pt x="4732" y="0"/>
                  </a:lnTo>
                  <a:lnTo>
                    <a:pt x="4733" y="0"/>
                  </a:lnTo>
                  <a:lnTo>
                    <a:pt x="4734" y="0"/>
                  </a:lnTo>
                  <a:lnTo>
                    <a:pt x="4735" y="0"/>
                  </a:lnTo>
                  <a:lnTo>
                    <a:pt x="4735" y="0"/>
                  </a:lnTo>
                  <a:lnTo>
                    <a:pt x="4736" y="0"/>
                  </a:lnTo>
                  <a:lnTo>
                    <a:pt x="4737" y="0"/>
                  </a:lnTo>
                  <a:lnTo>
                    <a:pt x="4738" y="0"/>
                  </a:lnTo>
                  <a:lnTo>
                    <a:pt x="4739" y="0"/>
                  </a:lnTo>
                  <a:lnTo>
                    <a:pt x="4740" y="0"/>
                  </a:lnTo>
                  <a:lnTo>
                    <a:pt x="4741" y="0"/>
                  </a:lnTo>
                  <a:lnTo>
                    <a:pt x="4742" y="0"/>
                  </a:lnTo>
                  <a:lnTo>
                    <a:pt x="4742" y="0"/>
                  </a:lnTo>
                  <a:lnTo>
                    <a:pt x="4743" y="0"/>
                  </a:lnTo>
                  <a:lnTo>
                    <a:pt x="4744" y="0"/>
                  </a:lnTo>
                  <a:lnTo>
                    <a:pt x="4745" y="0"/>
                  </a:lnTo>
                  <a:lnTo>
                    <a:pt x="4746" y="0"/>
                  </a:lnTo>
                  <a:lnTo>
                    <a:pt x="4747" y="0"/>
                  </a:lnTo>
                  <a:lnTo>
                    <a:pt x="4748" y="0"/>
                  </a:lnTo>
                  <a:lnTo>
                    <a:pt x="4749" y="0"/>
                  </a:lnTo>
                  <a:lnTo>
                    <a:pt x="4749" y="0"/>
                  </a:lnTo>
                  <a:lnTo>
                    <a:pt x="4750" y="0"/>
                  </a:lnTo>
                  <a:lnTo>
                    <a:pt x="4751" y="0"/>
                  </a:lnTo>
                  <a:lnTo>
                    <a:pt x="4752" y="0"/>
                  </a:lnTo>
                  <a:lnTo>
                    <a:pt x="4753" y="0"/>
                  </a:lnTo>
                  <a:lnTo>
                    <a:pt x="4754" y="0"/>
                  </a:lnTo>
                  <a:lnTo>
                    <a:pt x="4755" y="0"/>
                  </a:lnTo>
                  <a:lnTo>
                    <a:pt x="4756" y="0"/>
                  </a:lnTo>
                  <a:lnTo>
                    <a:pt x="4756" y="0"/>
                  </a:lnTo>
                  <a:lnTo>
                    <a:pt x="4757" y="0"/>
                  </a:lnTo>
                  <a:lnTo>
                    <a:pt x="4758" y="0"/>
                  </a:lnTo>
                  <a:lnTo>
                    <a:pt x="4759" y="0"/>
                  </a:lnTo>
                  <a:lnTo>
                    <a:pt x="4760" y="0"/>
                  </a:lnTo>
                  <a:lnTo>
                    <a:pt x="4761" y="0"/>
                  </a:lnTo>
                  <a:lnTo>
                    <a:pt x="4762" y="0"/>
                  </a:lnTo>
                  <a:lnTo>
                    <a:pt x="4763" y="0"/>
                  </a:lnTo>
                  <a:lnTo>
                    <a:pt x="4764" y="0"/>
                  </a:lnTo>
                  <a:lnTo>
                    <a:pt x="4764" y="0"/>
                  </a:lnTo>
                  <a:lnTo>
                    <a:pt x="4765" y="0"/>
                  </a:lnTo>
                  <a:lnTo>
                    <a:pt x="4766" y="0"/>
                  </a:lnTo>
                  <a:lnTo>
                    <a:pt x="4767" y="0"/>
                  </a:lnTo>
                  <a:lnTo>
                    <a:pt x="4768" y="0"/>
                  </a:lnTo>
                  <a:lnTo>
                    <a:pt x="4769" y="0"/>
                  </a:lnTo>
                  <a:lnTo>
                    <a:pt x="4770" y="0"/>
                  </a:lnTo>
                  <a:lnTo>
                    <a:pt x="4771" y="0"/>
                  </a:lnTo>
                  <a:lnTo>
                    <a:pt x="4771" y="0"/>
                  </a:lnTo>
                  <a:lnTo>
                    <a:pt x="4772" y="0"/>
                  </a:lnTo>
                  <a:lnTo>
                    <a:pt x="4773" y="0"/>
                  </a:lnTo>
                  <a:lnTo>
                    <a:pt x="4773" y="0"/>
                  </a:lnTo>
                  <a:lnTo>
                    <a:pt x="4774" y="0"/>
                  </a:lnTo>
                  <a:lnTo>
                    <a:pt x="4775" y="0"/>
                  </a:lnTo>
                  <a:lnTo>
                    <a:pt x="4776" y="0"/>
                  </a:lnTo>
                  <a:lnTo>
                    <a:pt x="4777" y="0"/>
                  </a:lnTo>
                  <a:lnTo>
                    <a:pt x="4778" y="0"/>
                  </a:lnTo>
                  <a:lnTo>
                    <a:pt x="4778" y="0"/>
                  </a:lnTo>
                  <a:lnTo>
                    <a:pt x="4779" y="0"/>
                  </a:lnTo>
                  <a:lnTo>
                    <a:pt x="4780" y="0"/>
                  </a:lnTo>
                  <a:lnTo>
                    <a:pt x="4781" y="0"/>
                  </a:lnTo>
                  <a:lnTo>
                    <a:pt x="4782" y="0"/>
                  </a:lnTo>
                  <a:lnTo>
                    <a:pt x="4783" y="0"/>
                  </a:lnTo>
                  <a:lnTo>
                    <a:pt x="4784" y="0"/>
                  </a:lnTo>
                  <a:lnTo>
                    <a:pt x="4785" y="0"/>
                  </a:lnTo>
                  <a:lnTo>
                    <a:pt x="4786" y="0"/>
                  </a:lnTo>
                  <a:lnTo>
                    <a:pt x="4786" y="0"/>
                  </a:lnTo>
                  <a:lnTo>
                    <a:pt x="4787" y="0"/>
                  </a:lnTo>
                  <a:lnTo>
                    <a:pt x="4788" y="0"/>
                  </a:lnTo>
                  <a:lnTo>
                    <a:pt x="4789" y="0"/>
                  </a:lnTo>
                  <a:lnTo>
                    <a:pt x="4790" y="0"/>
                  </a:lnTo>
                  <a:lnTo>
                    <a:pt x="4791" y="0"/>
                  </a:lnTo>
                  <a:lnTo>
                    <a:pt x="4792" y="0"/>
                  </a:lnTo>
                  <a:lnTo>
                    <a:pt x="4793" y="0"/>
                  </a:lnTo>
                  <a:lnTo>
                    <a:pt x="4793" y="0"/>
                  </a:lnTo>
                  <a:lnTo>
                    <a:pt x="4794" y="0"/>
                  </a:lnTo>
                  <a:lnTo>
                    <a:pt x="4795" y="0"/>
                  </a:lnTo>
                  <a:lnTo>
                    <a:pt x="4796" y="0"/>
                  </a:lnTo>
                  <a:lnTo>
                    <a:pt x="4797" y="0"/>
                  </a:lnTo>
                  <a:lnTo>
                    <a:pt x="4798" y="0"/>
                  </a:lnTo>
                  <a:lnTo>
                    <a:pt x="4799" y="0"/>
                  </a:lnTo>
                  <a:lnTo>
                    <a:pt x="4800" y="0"/>
                  </a:lnTo>
                  <a:lnTo>
                    <a:pt x="4800" y="0"/>
                  </a:lnTo>
                  <a:lnTo>
                    <a:pt x="4801" y="0"/>
                  </a:lnTo>
                  <a:lnTo>
                    <a:pt x="4802" y="0"/>
                  </a:lnTo>
                  <a:lnTo>
                    <a:pt x="4803" y="0"/>
                  </a:lnTo>
                  <a:lnTo>
                    <a:pt x="4804" y="0"/>
                  </a:lnTo>
                  <a:lnTo>
                    <a:pt x="4805" y="0"/>
                  </a:lnTo>
                  <a:lnTo>
                    <a:pt x="4806" y="0"/>
                  </a:lnTo>
                  <a:lnTo>
                    <a:pt x="4807" y="0"/>
                  </a:lnTo>
                  <a:lnTo>
                    <a:pt x="4807" y="0"/>
                  </a:lnTo>
                  <a:lnTo>
                    <a:pt x="4808" y="0"/>
                  </a:lnTo>
                  <a:lnTo>
                    <a:pt x="4809" y="0"/>
                  </a:lnTo>
                  <a:lnTo>
                    <a:pt x="4810" y="0"/>
                  </a:lnTo>
                  <a:lnTo>
                    <a:pt x="4811" y="0"/>
                  </a:lnTo>
                  <a:lnTo>
                    <a:pt x="4812" y="0"/>
                  </a:lnTo>
                  <a:lnTo>
                    <a:pt x="4813" y="0"/>
                  </a:lnTo>
                  <a:lnTo>
                    <a:pt x="4814" y="0"/>
                  </a:lnTo>
                  <a:lnTo>
                    <a:pt x="4815" y="0"/>
                  </a:lnTo>
                  <a:lnTo>
                    <a:pt x="4815" y="0"/>
                  </a:lnTo>
                  <a:lnTo>
                    <a:pt x="4816" y="0"/>
                  </a:lnTo>
                  <a:lnTo>
                    <a:pt x="4817" y="0"/>
                  </a:lnTo>
                  <a:lnTo>
                    <a:pt x="4818" y="0"/>
                  </a:lnTo>
                  <a:lnTo>
                    <a:pt x="4819" y="0"/>
                  </a:lnTo>
                  <a:lnTo>
                    <a:pt x="4820" y="0"/>
                  </a:lnTo>
                  <a:lnTo>
                    <a:pt x="4821" y="0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823" y="0"/>
                  </a:lnTo>
                  <a:lnTo>
                    <a:pt x="4824" y="0"/>
                  </a:lnTo>
                  <a:lnTo>
                    <a:pt x="4825" y="0"/>
                  </a:lnTo>
                  <a:lnTo>
                    <a:pt x="4826" y="0"/>
                  </a:lnTo>
                  <a:lnTo>
                    <a:pt x="4827" y="0"/>
                  </a:lnTo>
                  <a:lnTo>
                    <a:pt x="4828" y="0"/>
                  </a:lnTo>
                  <a:lnTo>
                    <a:pt x="4829" y="0"/>
                  </a:lnTo>
                  <a:lnTo>
                    <a:pt x="4829" y="0"/>
                  </a:lnTo>
                  <a:lnTo>
                    <a:pt x="4830" y="0"/>
                  </a:lnTo>
                  <a:lnTo>
                    <a:pt x="4831" y="0"/>
                  </a:lnTo>
                  <a:lnTo>
                    <a:pt x="4832" y="0"/>
                  </a:lnTo>
                  <a:lnTo>
                    <a:pt x="4833" y="0"/>
                  </a:lnTo>
                  <a:lnTo>
                    <a:pt x="4834" y="0"/>
                  </a:lnTo>
                  <a:lnTo>
                    <a:pt x="4835" y="0"/>
                  </a:lnTo>
                  <a:lnTo>
                    <a:pt x="4836" y="0"/>
                  </a:lnTo>
                  <a:lnTo>
                    <a:pt x="4837" y="0"/>
                  </a:lnTo>
                  <a:lnTo>
                    <a:pt x="4837" y="0"/>
                  </a:lnTo>
                  <a:lnTo>
                    <a:pt x="4837" y="0"/>
                  </a:lnTo>
                  <a:lnTo>
                    <a:pt x="4838" y="0"/>
                  </a:lnTo>
                  <a:lnTo>
                    <a:pt x="4839" y="0"/>
                  </a:lnTo>
                  <a:lnTo>
                    <a:pt x="4839" y="0"/>
                  </a:lnTo>
                  <a:lnTo>
                    <a:pt x="4839" y="0"/>
                  </a:lnTo>
                  <a:lnTo>
                    <a:pt x="4840" y="0"/>
                  </a:lnTo>
                  <a:lnTo>
                    <a:pt x="4841" y="0"/>
                  </a:lnTo>
                  <a:lnTo>
                    <a:pt x="4842" y="0"/>
                  </a:lnTo>
                  <a:lnTo>
                    <a:pt x="4843" y="0"/>
                  </a:lnTo>
                  <a:lnTo>
                    <a:pt x="4843" y="0"/>
                  </a:lnTo>
                  <a:lnTo>
                    <a:pt x="4844" y="0"/>
                  </a:lnTo>
                  <a:lnTo>
                    <a:pt x="4845" y="0"/>
                  </a:lnTo>
                  <a:lnTo>
                    <a:pt x="4846" y="0"/>
                  </a:lnTo>
                  <a:lnTo>
                    <a:pt x="4846" y="0"/>
                  </a:lnTo>
                  <a:lnTo>
                    <a:pt x="4846" y="0"/>
                  </a:lnTo>
                  <a:lnTo>
                    <a:pt x="4847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849" y="0"/>
                  </a:lnTo>
                  <a:lnTo>
                    <a:pt x="4849" y="0"/>
                  </a:lnTo>
                  <a:lnTo>
                    <a:pt x="4849" y="0"/>
                  </a:lnTo>
                  <a:lnTo>
                    <a:pt x="4849" y="0"/>
                  </a:lnTo>
                  <a:lnTo>
                    <a:pt x="4850" y="0"/>
                  </a:lnTo>
                  <a:lnTo>
                    <a:pt x="4850" y="0"/>
                  </a:lnTo>
                  <a:lnTo>
                    <a:pt x="4851" y="0"/>
                  </a:lnTo>
                  <a:lnTo>
                    <a:pt x="4851" y="0"/>
                  </a:lnTo>
                  <a:lnTo>
                    <a:pt x="4851" y="0"/>
                  </a:lnTo>
                  <a:lnTo>
                    <a:pt x="4851" y="0"/>
                  </a:lnTo>
                  <a:lnTo>
                    <a:pt x="4852" y="0"/>
                  </a:lnTo>
                  <a:lnTo>
                    <a:pt x="4852" y="0"/>
                  </a:lnTo>
                  <a:lnTo>
                    <a:pt x="4853" y="0"/>
                  </a:lnTo>
                  <a:lnTo>
                    <a:pt x="4854" y="0"/>
                  </a:lnTo>
                  <a:lnTo>
                    <a:pt x="4855" y="0"/>
                  </a:lnTo>
                  <a:lnTo>
                    <a:pt x="4856" y="0"/>
                  </a:lnTo>
                  <a:lnTo>
                    <a:pt x="4856" y="0"/>
                  </a:lnTo>
                  <a:lnTo>
                    <a:pt x="4856" y="0"/>
                  </a:lnTo>
                  <a:lnTo>
                    <a:pt x="4857" y="0"/>
                  </a:lnTo>
                  <a:lnTo>
                    <a:pt x="4858" y="0"/>
                  </a:lnTo>
                  <a:lnTo>
                    <a:pt x="4859" y="0"/>
                  </a:lnTo>
                  <a:lnTo>
                    <a:pt x="4860" y="0"/>
                  </a:lnTo>
                  <a:lnTo>
                    <a:pt x="4861" y="0"/>
                  </a:lnTo>
                  <a:lnTo>
                    <a:pt x="4862" y="0"/>
                  </a:lnTo>
                  <a:lnTo>
                    <a:pt x="4862" y="0"/>
                  </a:lnTo>
                  <a:lnTo>
                    <a:pt x="4862" y="0"/>
                  </a:lnTo>
                  <a:lnTo>
                    <a:pt x="4863" y="0"/>
                  </a:lnTo>
                  <a:lnTo>
                    <a:pt x="4863" y="0"/>
                  </a:lnTo>
                  <a:lnTo>
                    <a:pt x="4864" y="0"/>
                  </a:lnTo>
                  <a:lnTo>
                    <a:pt x="4864" y="0"/>
                  </a:lnTo>
                  <a:lnTo>
                    <a:pt x="4865" y="0"/>
                  </a:lnTo>
                  <a:lnTo>
                    <a:pt x="4866" y="0"/>
                  </a:lnTo>
                  <a:lnTo>
                    <a:pt x="4867" y="0"/>
                  </a:lnTo>
                  <a:lnTo>
                    <a:pt x="4868" y="0"/>
                  </a:lnTo>
                  <a:lnTo>
                    <a:pt x="4869" y="0"/>
                  </a:lnTo>
                  <a:lnTo>
                    <a:pt x="4870" y="0"/>
                  </a:lnTo>
                  <a:lnTo>
                    <a:pt x="4870" y="0"/>
                  </a:lnTo>
                  <a:lnTo>
                    <a:pt x="4871" y="0"/>
                  </a:lnTo>
                  <a:lnTo>
                    <a:pt x="4871" y="0"/>
                  </a:lnTo>
                  <a:lnTo>
                    <a:pt x="4872" y="0"/>
                  </a:lnTo>
                  <a:lnTo>
                    <a:pt x="4873" y="0"/>
                  </a:lnTo>
                  <a:lnTo>
                    <a:pt x="4874" y="0"/>
                  </a:lnTo>
                  <a:lnTo>
                    <a:pt x="4875" y="0"/>
                  </a:lnTo>
                  <a:lnTo>
                    <a:pt x="4876" y="0"/>
                  </a:lnTo>
                  <a:lnTo>
                    <a:pt x="4877" y="0"/>
                  </a:lnTo>
                  <a:lnTo>
                    <a:pt x="4877" y="0"/>
                  </a:lnTo>
                  <a:lnTo>
                    <a:pt x="4878" y="0"/>
                  </a:lnTo>
                  <a:lnTo>
                    <a:pt x="4879" y="0"/>
                  </a:lnTo>
                  <a:lnTo>
                    <a:pt x="4880" y="0"/>
                  </a:lnTo>
                  <a:lnTo>
                    <a:pt x="4880" y="0"/>
                  </a:lnTo>
                  <a:lnTo>
                    <a:pt x="4881" y="0"/>
                  </a:lnTo>
                  <a:lnTo>
                    <a:pt x="4882" y="0"/>
                  </a:lnTo>
                  <a:lnTo>
                    <a:pt x="4883" y="0"/>
                  </a:lnTo>
                  <a:lnTo>
                    <a:pt x="4883" y="0"/>
                  </a:lnTo>
                  <a:lnTo>
                    <a:pt x="4884" y="0"/>
                  </a:lnTo>
                  <a:lnTo>
                    <a:pt x="4885" y="0"/>
                  </a:lnTo>
                  <a:lnTo>
                    <a:pt x="4886" y="0"/>
                  </a:lnTo>
                  <a:lnTo>
                    <a:pt x="4887" y="0"/>
                  </a:lnTo>
                  <a:lnTo>
                    <a:pt x="4888" y="0"/>
                  </a:lnTo>
                  <a:lnTo>
                    <a:pt x="4889" y="0"/>
                  </a:lnTo>
                  <a:lnTo>
                    <a:pt x="4889" y="0"/>
                  </a:lnTo>
                  <a:lnTo>
                    <a:pt x="4890" y="0"/>
                  </a:lnTo>
                  <a:lnTo>
                    <a:pt x="4890" y="0"/>
                  </a:lnTo>
                  <a:lnTo>
                    <a:pt x="4891" y="0"/>
                  </a:lnTo>
                  <a:lnTo>
                    <a:pt x="4892" y="0"/>
                  </a:lnTo>
                  <a:lnTo>
                    <a:pt x="4893" y="0"/>
                  </a:lnTo>
                  <a:lnTo>
                    <a:pt x="4894" y="0"/>
                  </a:lnTo>
                  <a:lnTo>
                    <a:pt x="4895" y="0"/>
                  </a:lnTo>
                  <a:lnTo>
                    <a:pt x="4896" y="0"/>
                  </a:lnTo>
                  <a:lnTo>
                    <a:pt x="4896" y="0"/>
                  </a:lnTo>
                  <a:lnTo>
                    <a:pt x="4897" y="0"/>
                  </a:lnTo>
                  <a:lnTo>
                    <a:pt x="4897" y="0"/>
                  </a:lnTo>
                  <a:lnTo>
                    <a:pt x="4898" y="0"/>
                  </a:lnTo>
                  <a:lnTo>
                    <a:pt x="4899" y="0"/>
                  </a:lnTo>
                  <a:lnTo>
                    <a:pt x="4900" y="0"/>
                  </a:lnTo>
                  <a:lnTo>
                    <a:pt x="4901" y="0"/>
                  </a:lnTo>
                  <a:lnTo>
                    <a:pt x="4902" y="0"/>
                  </a:lnTo>
                  <a:lnTo>
                    <a:pt x="4902" y="0"/>
                  </a:lnTo>
                  <a:lnTo>
                    <a:pt x="4903" y="0"/>
                  </a:lnTo>
                  <a:lnTo>
                    <a:pt x="4904" y="0"/>
                  </a:lnTo>
                  <a:lnTo>
                    <a:pt x="4905" y="0"/>
                  </a:lnTo>
                  <a:lnTo>
                    <a:pt x="4906" y="0"/>
                  </a:lnTo>
                  <a:lnTo>
                    <a:pt x="4906" y="0"/>
                  </a:lnTo>
                  <a:lnTo>
                    <a:pt x="4907" y="0"/>
                  </a:lnTo>
                  <a:lnTo>
                    <a:pt x="4907" y="0"/>
                  </a:lnTo>
                  <a:lnTo>
                    <a:pt x="4907" y="0"/>
                  </a:lnTo>
                  <a:lnTo>
                    <a:pt x="4908" y="0"/>
                  </a:lnTo>
                  <a:lnTo>
                    <a:pt x="4909" y="0"/>
                  </a:lnTo>
                  <a:lnTo>
                    <a:pt x="4909" y="0"/>
                  </a:lnTo>
                  <a:lnTo>
                    <a:pt x="4910" y="0"/>
                  </a:lnTo>
                  <a:lnTo>
                    <a:pt x="4911" y="0"/>
                  </a:lnTo>
                  <a:lnTo>
                    <a:pt x="4911" y="0"/>
                  </a:lnTo>
                  <a:lnTo>
                    <a:pt x="4912" y="0"/>
                  </a:lnTo>
                  <a:lnTo>
                    <a:pt x="4912" y="0"/>
                  </a:lnTo>
                  <a:lnTo>
                    <a:pt x="4913" y="0"/>
                  </a:lnTo>
                  <a:lnTo>
                    <a:pt x="4913" y="0"/>
                  </a:lnTo>
                  <a:lnTo>
                    <a:pt x="4913" y="0"/>
                  </a:lnTo>
                  <a:lnTo>
                    <a:pt x="4913" y="0"/>
                  </a:lnTo>
                  <a:lnTo>
                    <a:pt x="4914" y="0"/>
                  </a:lnTo>
                  <a:lnTo>
                    <a:pt x="4914" y="0"/>
                  </a:lnTo>
                  <a:lnTo>
                    <a:pt x="4914" y="0"/>
                  </a:lnTo>
                  <a:lnTo>
                    <a:pt x="4915" y="0"/>
                  </a:lnTo>
                  <a:lnTo>
                    <a:pt x="4915" y="0"/>
                  </a:lnTo>
                  <a:lnTo>
                    <a:pt x="4915" y="0"/>
                  </a:lnTo>
                  <a:lnTo>
                    <a:pt x="4916" y="0"/>
                  </a:lnTo>
                  <a:lnTo>
                    <a:pt x="4916" y="0"/>
                  </a:lnTo>
                  <a:lnTo>
                    <a:pt x="4916" y="0"/>
                  </a:lnTo>
                  <a:lnTo>
                    <a:pt x="4917" y="0"/>
                  </a:lnTo>
                  <a:lnTo>
                    <a:pt x="4917" y="0"/>
                  </a:lnTo>
                  <a:lnTo>
                    <a:pt x="4918" y="0"/>
                  </a:lnTo>
                  <a:lnTo>
                    <a:pt x="4919" y="0"/>
                  </a:lnTo>
                  <a:lnTo>
                    <a:pt x="4919" y="0"/>
                  </a:lnTo>
                  <a:lnTo>
                    <a:pt x="4920" y="0"/>
                  </a:lnTo>
                  <a:lnTo>
                    <a:pt x="4921" y="0"/>
                  </a:lnTo>
                  <a:lnTo>
                    <a:pt x="4922" y="0"/>
                  </a:lnTo>
                  <a:lnTo>
                    <a:pt x="4923" y="0"/>
                  </a:lnTo>
                  <a:lnTo>
                    <a:pt x="4924" y="0"/>
                  </a:lnTo>
                  <a:lnTo>
                    <a:pt x="4925" y="0"/>
                  </a:lnTo>
                  <a:lnTo>
                    <a:pt x="4926" y="0"/>
                  </a:lnTo>
                  <a:lnTo>
                    <a:pt x="4927" y="0"/>
                  </a:lnTo>
                  <a:lnTo>
                    <a:pt x="4927" y="0"/>
                  </a:lnTo>
                  <a:lnTo>
                    <a:pt x="4928" y="0"/>
                  </a:lnTo>
                  <a:lnTo>
                    <a:pt x="4929" y="0"/>
                  </a:lnTo>
                  <a:lnTo>
                    <a:pt x="4930" y="0"/>
                  </a:lnTo>
                  <a:lnTo>
                    <a:pt x="4930" y="0"/>
                  </a:lnTo>
                  <a:lnTo>
                    <a:pt x="4931" y="0"/>
                  </a:lnTo>
                  <a:lnTo>
                    <a:pt x="4931" y="0"/>
                  </a:lnTo>
                  <a:lnTo>
                    <a:pt x="4931" y="0"/>
                  </a:lnTo>
                  <a:lnTo>
                    <a:pt x="4932" y="0"/>
                  </a:lnTo>
                  <a:lnTo>
                    <a:pt x="4933" y="0"/>
                  </a:lnTo>
                  <a:lnTo>
                    <a:pt x="4934" y="0"/>
                  </a:lnTo>
                  <a:lnTo>
                    <a:pt x="4935" y="0"/>
                  </a:lnTo>
                  <a:lnTo>
                    <a:pt x="4936" y="0"/>
                  </a:lnTo>
                  <a:lnTo>
                    <a:pt x="4937" y="0"/>
                  </a:lnTo>
                  <a:lnTo>
                    <a:pt x="4937" y="0"/>
                  </a:lnTo>
                  <a:lnTo>
                    <a:pt x="4937" y="0"/>
                  </a:lnTo>
                  <a:lnTo>
                    <a:pt x="4938" y="0"/>
                  </a:lnTo>
                  <a:lnTo>
                    <a:pt x="4938" y="0"/>
                  </a:lnTo>
                  <a:lnTo>
                    <a:pt x="4938" y="0"/>
                  </a:lnTo>
                  <a:lnTo>
                    <a:pt x="4939" y="0"/>
                  </a:lnTo>
                  <a:lnTo>
                    <a:pt x="4939" y="0"/>
                  </a:lnTo>
                  <a:lnTo>
                    <a:pt x="4939" y="0"/>
                  </a:lnTo>
                  <a:lnTo>
                    <a:pt x="4939" y="0"/>
                  </a:lnTo>
                  <a:lnTo>
                    <a:pt x="4940" y="0"/>
                  </a:lnTo>
                  <a:lnTo>
                    <a:pt x="4940" y="0"/>
                  </a:lnTo>
                  <a:lnTo>
                    <a:pt x="4940" y="0"/>
                  </a:lnTo>
                  <a:lnTo>
                    <a:pt x="4940" y="0"/>
                  </a:lnTo>
                  <a:lnTo>
                    <a:pt x="4941" y="0"/>
                  </a:lnTo>
                  <a:lnTo>
                    <a:pt x="4941" y="0"/>
                  </a:lnTo>
                  <a:lnTo>
                    <a:pt x="4941" y="0"/>
                  </a:lnTo>
                  <a:lnTo>
                    <a:pt x="4941" y="0"/>
                  </a:lnTo>
                  <a:lnTo>
                    <a:pt x="4942" y="0"/>
                  </a:lnTo>
                  <a:lnTo>
                    <a:pt x="4942" y="0"/>
                  </a:lnTo>
                  <a:lnTo>
                    <a:pt x="4942" y="0"/>
                  </a:lnTo>
                  <a:lnTo>
                    <a:pt x="4942" y="0"/>
                  </a:lnTo>
                  <a:lnTo>
                    <a:pt x="4943" y="0"/>
                  </a:lnTo>
                  <a:lnTo>
                    <a:pt x="4943" y="0"/>
                  </a:lnTo>
                  <a:lnTo>
                    <a:pt x="4943" y="0"/>
                  </a:lnTo>
                  <a:lnTo>
                    <a:pt x="4943" y="0"/>
                  </a:lnTo>
                  <a:lnTo>
                    <a:pt x="4944" y="0"/>
                  </a:lnTo>
                  <a:lnTo>
                    <a:pt x="4944" y="0"/>
                  </a:lnTo>
                  <a:lnTo>
                    <a:pt x="4945" y="0"/>
                  </a:lnTo>
                  <a:lnTo>
                    <a:pt x="4945" y="0"/>
                  </a:lnTo>
                  <a:lnTo>
                    <a:pt x="4946" y="0"/>
                  </a:lnTo>
                  <a:lnTo>
                    <a:pt x="4947" y="0"/>
                  </a:lnTo>
                  <a:lnTo>
                    <a:pt x="4948" y="0"/>
                  </a:lnTo>
                  <a:lnTo>
                    <a:pt x="4948" y="0"/>
                  </a:lnTo>
                  <a:lnTo>
                    <a:pt x="4949" y="0"/>
                  </a:lnTo>
                  <a:lnTo>
                    <a:pt x="4950" y="0"/>
                  </a:lnTo>
                  <a:lnTo>
                    <a:pt x="4950" y="0"/>
                  </a:lnTo>
                  <a:lnTo>
                    <a:pt x="4951" y="0"/>
                  </a:lnTo>
                  <a:lnTo>
                    <a:pt x="4952" y="0"/>
                  </a:lnTo>
                  <a:lnTo>
                    <a:pt x="4952" y="0"/>
                  </a:lnTo>
                  <a:lnTo>
                    <a:pt x="4952" y="0"/>
                  </a:lnTo>
                  <a:lnTo>
                    <a:pt x="4952" y="0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4954" y="0"/>
                  </a:lnTo>
                  <a:lnTo>
                    <a:pt x="4954" y="0"/>
                  </a:lnTo>
                  <a:lnTo>
                    <a:pt x="4954" y="0"/>
                  </a:lnTo>
                  <a:lnTo>
                    <a:pt x="4955" y="0"/>
                  </a:lnTo>
                  <a:lnTo>
                    <a:pt x="4955" y="0"/>
                  </a:lnTo>
                  <a:lnTo>
                    <a:pt x="4956" y="0"/>
                  </a:lnTo>
                  <a:lnTo>
                    <a:pt x="4957" y="0"/>
                  </a:lnTo>
                  <a:lnTo>
                    <a:pt x="4958" y="0"/>
                  </a:lnTo>
                  <a:lnTo>
                    <a:pt x="4959" y="0"/>
                  </a:lnTo>
                  <a:lnTo>
                    <a:pt x="4959" y="0"/>
                  </a:lnTo>
                  <a:lnTo>
                    <a:pt x="4960" y="0"/>
                  </a:lnTo>
                  <a:lnTo>
                    <a:pt x="4961" y="0"/>
                  </a:lnTo>
                  <a:lnTo>
                    <a:pt x="4962" y="0"/>
                  </a:lnTo>
                  <a:lnTo>
                    <a:pt x="4963" y="0"/>
                  </a:lnTo>
                  <a:lnTo>
                    <a:pt x="4964" y="0"/>
                  </a:lnTo>
                  <a:lnTo>
                    <a:pt x="4965" y="0"/>
                  </a:lnTo>
                  <a:lnTo>
                    <a:pt x="4965" y="0"/>
                  </a:lnTo>
                  <a:lnTo>
                    <a:pt x="4965" y="0"/>
                  </a:lnTo>
                  <a:lnTo>
                    <a:pt x="4965" y="0"/>
                  </a:lnTo>
                  <a:lnTo>
                    <a:pt x="4966" y="0"/>
                  </a:lnTo>
                  <a:lnTo>
                    <a:pt x="4966" y="0"/>
                  </a:lnTo>
                  <a:lnTo>
                    <a:pt x="4966" y="0"/>
                  </a:lnTo>
                  <a:lnTo>
                    <a:pt x="4967" y="0"/>
                  </a:lnTo>
                  <a:lnTo>
                    <a:pt x="4967" y="0"/>
                  </a:lnTo>
                  <a:lnTo>
                    <a:pt x="4967" y="0"/>
                  </a:lnTo>
                  <a:lnTo>
                    <a:pt x="4968" y="0"/>
                  </a:lnTo>
                  <a:lnTo>
                    <a:pt x="4968" y="0"/>
                  </a:lnTo>
                  <a:lnTo>
                    <a:pt x="4968" y="0"/>
                  </a:lnTo>
                  <a:lnTo>
                    <a:pt x="4969" y="0"/>
                  </a:lnTo>
                  <a:lnTo>
                    <a:pt x="4969" y="0"/>
                  </a:lnTo>
                  <a:lnTo>
                    <a:pt x="4969" y="0"/>
                  </a:lnTo>
                  <a:lnTo>
                    <a:pt x="4970" y="0"/>
                  </a:lnTo>
                  <a:lnTo>
                    <a:pt x="4971" y="0"/>
                  </a:lnTo>
                  <a:lnTo>
                    <a:pt x="4971" y="0"/>
                  </a:lnTo>
                  <a:lnTo>
                    <a:pt x="4971" y="0"/>
                  </a:lnTo>
                  <a:lnTo>
                    <a:pt x="4972" y="0"/>
                  </a:lnTo>
                  <a:lnTo>
                    <a:pt x="4973" y="0"/>
                  </a:lnTo>
                  <a:lnTo>
                    <a:pt x="4974" y="0"/>
                  </a:lnTo>
                  <a:lnTo>
                    <a:pt x="4975" y="0"/>
                  </a:lnTo>
                  <a:lnTo>
                    <a:pt x="4976" y="0"/>
                  </a:lnTo>
                  <a:lnTo>
                    <a:pt x="4976" y="0"/>
                  </a:lnTo>
                  <a:lnTo>
                    <a:pt x="4976" y="0"/>
                  </a:lnTo>
                  <a:lnTo>
                    <a:pt x="4977" y="0"/>
                  </a:lnTo>
                  <a:lnTo>
                    <a:pt x="4977" y="0"/>
                  </a:lnTo>
                  <a:lnTo>
                    <a:pt x="4978" y="0"/>
                  </a:lnTo>
                  <a:lnTo>
                    <a:pt x="4979" y="0"/>
                  </a:lnTo>
                  <a:lnTo>
                    <a:pt x="4979" y="0"/>
                  </a:lnTo>
                  <a:lnTo>
                    <a:pt x="4980" y="0"/>
                  </a:lnTo>
                  <a:lnTo>
                    <a:pt x="4981" y="0"/>
                  </a:lnTo>
                  <a:lnTo>
                    <a:pt x="4982" y="0"/>
                  </a:lnTo>
                  <a:lnTo>
                    <a:pt x="4983" y="0"/>
                  </a:lnTo>
                  <a:lnTo>
                    <a:pt x="4984" y="0"/>
                  </a:lnTo>
                  <a:lnTo>
                    <a:pt x="4985" y="0"/>
                  </a:lnTo>
                  <a:lnTo>
                    <a:pt x="4985" y="0"/>
                  </a:lnTo>
                  <a:lnTo>
                    <a:pt x="4985" y="0"/>
                  </a:lnTo>
                  <a:lnTo>
                    <a:pt x="4986" y="0"/>
                  </a:lnTo>
                  <a:lnTo>
                    <a:pt x="4987" y="0"/>
                  </a:lnTo>
                  <a:lnTo>
                    <a:pt x="4988" y="0"/>
                  </a:lnTo>
                  <a:lnTo>
                    <a:pt x="4989" y="0"/>
                  </a:lnTo>
                  <a:lnTo>
                    <a:pt x="4990" y="0"/>
                  </a:lnTo>
                  <a:lnTo>
                    <a:pt x="4991" y="0"/>
                  </a:lnTo>
                  <a:lnTo>
                    <a:pt x="4991" y="0"/>
                  </a:lnTo>
                  <a:lnTo>
                    <a:pt x="4992" y="0"/>
                  </a:lnTo>
                  <a:lnTo>
                    <a:pt x="4993" y="0"/>
                  </a:lnTo>
                  <a:lnTo>
                    <a:pt x="4994" y="0"/>
                  </a:lnTo>
                  <a:lnTo>
                    <a:pt x="4994" y="0"/>
                  </a:lnTo>
                  <a:lnTo>
                    <a:pt x="4995" y="0"/>
                  </a:lnTo>
                  <a:lnTo>
                    <a:pt x="4996" y="0"/>
                  </a:lnTo>
                  <a:lnTo>
                    <a:pt x="4997" y="0"/>
                  </a:lnTo>
                  <a:lnTo>
                    <a:pt x="4998" y="0"/>
                  </a:lnTo>
                  <a:lnTo>
                    <a:pt x="4998" y="0"/>
                  </a:lnTo>
                  <a:lnTo>
                    <a:pt x="4999" y="0"/>
                  </a:lnTo>
                  <a:lnTo>
                    <a:pt x="5000" y="0"/>
                  </a:lnTo>
                  <a:lnTo>
                    <a:pt x="5001" y="0"/>
                  </a:lnTo>
                  <a:lnTo>
                    <a:pt x="5002" y="0"/>
                  </a:lnTo>
                  <a:lnTo>
                    <a:pt x="5003" y="0"/>
                  </a:lnTo>
                  <a:lnTo>
                    <a:pt x="5003" y="0"/>
                  </a:lnTo>
                  <a:lnTo>
                    <a:pt x="5004" y="0"/>
                  </a:lnTo>
                  <a:lnTo>
                    <a:pt x="5004" y="0"/>
                  </a:lnTo>
                  <a:lnTo>
                    <a:pt x="5005" y="0"/>
                  </a:lnTo>
                  <a:lnTo>
                    <a:pt x="5006" y="0"/>
                  </a:lnTo>
                  <a:lnTo>
                    <a:pt x="5007" y="0"/>
                  </a:lnTo>
                  <a:lnTo>
                    <a:pt x="5008" y="0"/>
                  </a:lnTo>
                  <a:lnTo>
                    <a:pt x="5009" y="0"/>
                  </a:lnTo>
                  <a:lnTo>
                    <a:pt x="5010" y="0"/>
                  </a:lnTo>
                  <a:lnTo>
                    <a:pt x="5011" y="0"/>
                  </a:lnTo>
                  <a:lnTo>
                    <a:pt x="5011" y="0"/>
                  </a:lnTo>
                  <a:lnTo>
                    <a:pt x="5011" y="0"/>
                  </a:lnTo>
                  <a:lnTo>
                    <a:pt x="5012" y="0"/>
                  </a:lnTo>
                  <a:lnTo>
                    <a:pt x="5013" y="0"/>
                  </a:lnTo>
                  <a:lnTo>
                    <a:pt x="5014" y="0"/>
                  </a:lnTo>
                  <a:lnTo>
                    <a:pt x="5015" y="0"/>
                  </a:lnTo>
                  <a:lnTo>
                    <a:pt x="5016" y="0"/>
                  </a:lnTo>
                  <a:lnTo>
                    <a:pt x="5017" y="0"/>
                  </a:lnTo>
                  <a:lnTo>
                    <a:pt x="5017" y="0"/>
                  </a:lnTo>
                  <a:lnTo>
                    <a:pt x="5018" y="0"/>
                  </a:lnTo>
                  <a:lnTo>
                    <a:pt x="5019" y="0"/>
                  </a:lnTo>
                  <a:lnTo>
                    <a:pt x="5020" y="0"/>
                  </a:lnTo>
                  <a:lnTo>
                    <a:pt x="5020" y="0"/>
                  </a:lnTo>
                  <a:lnTo>
                    <a:pt x="5021" y="0"/>
                  </a:lnTo>
                  <a:lnTo>
                    <a:pt x="5022" y="0"/>
                  </a:lnTo>
                  <a:lnTo>
                    <a:pt x="5022" y="0"/>
                  </a:lnTo>
                  <a:lnTo>
                    <a:pt x="5022" y="0"/>
                  </a:lnTo>
                  <a:lnTo>
                    <a:pt x="5023" y="0"/>
                  </a:lnTo>
                  <a:lnTo>
                    <a:pt x="5024" y="0"/>
                  </a:lnTo>
                  <a:lnTo>
                    <a:pt x="5024" y="0"/>
                  </a:lnTo>
                  <a:lnTo>
                    <a:pt x="5025" y="0"/>
                  </a:lnTo>
                  <a:lnTo>
                    <a:pt x="5025" y="0"/>
                  </a:lnTo>
                  <a:lnTo>
                    <a:pt x="5026" y="0"/>
                  </a:lnTo>
                  <a:lnTo>
                    <a:pt x="5027" y="0"/>
                  </a:lnTo>
                  <a:lnTo>
                    <a:pt x="5028" y="0"/>
                  </a:lnTo>
                  <a:lnTo>
                    <a:pt x="5029" y="0"/>
                  </a:lnTo>
                  <a:lnTo>
                    <a:pt x="5030" y="0"/>
                  </a:lnTo>
                  <a:lnTo>
                    <a:pt x="5031" y="0"/>
                  </a:lnTo>
                  <a:lnTo>
                    <a:pt x="5031" y="0"/>
                  </a:lnTo>
                  <a:lnTo>
                    <a:pt x="5032" y="0"/>
                  </a:lnTo>
                  <a:lnTo>
                    <a:pt x="5033" y="0"/>
                  </a:lnTo>
                  <a:lnTo>
                    <a:pt x="5033" y="0"/>
                  </a:lnTo>
                  <a:lnTo>
                    <a:pt x="5034" y="0"/>
                  </a:lnTo>
                  <a:lnTo>
                    <a:pt x="5035" y="0"/>
                  </a:lnTo>
                  <a:lnTo>
                    <a:pt x="5035" y="0"/>
                  </a:lnTo>
                  <a:lnTo>
                    <a:pt x="5035" y="0"/>
                  </a:lnTo>
                  <a:lnTo>
                    <a:pt x="5036" y="0"/>
                  </a:lnTo>
                  <a:lnTo>
                    <a:pt x="5037" y="0"/>
                  </a:lnTo>
                  <a:lnTo>
                    <a:pt x="5038" y="0"/>
                  </a:lnTo>
                  <a:lnTo>
                    <a:pt x="5039" y="0"/>
                  </a:lnTo>
                  <a:lnTo>
                    <a:pt x="5040" y="0"/>
                  </a:lnTo>
                  <a:lnTo>
                    <a:pt x="5040" y="0"/>
                  </a:lnTo>
                  <a:lnTo>
                    <a:pt x="5041" y="0"/>
                  </a:lnTo>
                  <a:lnTo>
                    <a:pt x="5042" y="0"/>
                  </a:lnTo>
                  <a:lnTo>
                    <a:pt x="5043" y="0"/>
                  </a:lnTo>
                  <a:lnTo>
                    <a:pt x="5044" y="0"/>
                  </a:lnTo>
                  <a:lnTo>
                    <a:pt x="5045" y="0"/>
                  </a:lnTo>
                  <a:lnTo>
                    <a:pt x="5046" y="0"/>
                  </a:lnTo>
                  <a:lnTo>
                    <a:pt x="5046" y="0"/>
                  </a:lnTo>
                  <a:lnTo>
                    <a:pt x="5047" y="0"/>
                  </a:lnTo>
                  <a:lnTo>
                    <a:pt x="5048" y="0"/>
                  </a:lnTo>
                  <a:lnTo>
                    <a:pt x="5049" y="0"/>
                  </a:lnTo>
                  <a:lnTo>
                    <a:pt x="5050" y="0"/>
                  </a:lnTo>
                  <a:lnTo>
                    <a:pt x="5051" y="0"/>
                  </a:lnTo>
                  <a:lnTo>
                    <a:pt x="5052" y="0"/>
                  </a:lnTo>
                  <a:lnTo>
                    <a:pt x="5052" y="0"/>
                  </a:lnTo>
                  <a:lnTo>
                    <a:pt x="5053" y="0"/>
                  </a:lnTo>
                  <a:lnTo>
                    <a:pt x="5054" y="0"/>
                  </a:lnTo>
                  <a:lnTo>
                    <a:pt x="5055" y="0"/>
                  </a:lnTo>
                  <a:lnTo>
                    <a:pt x="5056" y="0"/>
                  </a:lnTo>
                  <a:lnTo>
                    <a:pt x="5057" y="0"/>
                  </a:lnTo>
                  <a:lnTo>
                    <a:pt x="5058" y="0"/>
                  </a:lnTo>
                  <a:lnTo>
                    <a:pt x="5058" y="0"/>
                  </a:lnTo>
                  <a:lnTo>
                    <a:pt x="5059" y="0"/>
                  </a:lnTo>
                  <a:lnTo>
                    <a:pt x="5060" y="0"/>
                  </a:lnTo>
                  <a:lnTo>
                    <a:pt x="5060" y="0"/>
                  </a:lnTo>
                  <a:lnTo>
                    <a:pt x="5061" y="0"/>
                  </a:lnTo>
                  <a:lnTo>
                    <a:pt x="5062" y="0"/>
                  </a:lnTo>
                  <a:lnTo>
                    <a:pt x="5062" y="0"/>
                  </a:lnTo>
                  <a:lnTo>
                    <a:pt x="5062" y="0"/>
                  </a:lnTo>
                  <a:lnTo>
                    <a:pt x="5063" y="0"/>
                  </a:lnTo>
                  <a:lnTo>
                    <a:pt x="5064" y="0"/>
                  </a:lnTo>
                  <a:lnTo>
                    <a:pt x="5065" y="0"/>
                  </a:lnTo>
                  <a:lnTo>
                    <a:pt x="5066" y="0"/>
                  </a:lnTo>
                  <a:lnTo>
                    <a:pt x="5067" y="0"/>
                  </a:lnTo>
                  <a:lnTo>
                    <a:pt x="5067" y="0"/>
                  </a:lnTo>
                  <a:lnTo>
                    <a:pt x="5068" y="0"/>
                  </a:lnTo>
                  <a:lnTo>
                    <a:pt x="5069" y="0"/>
                  </a:lnTo>
                  <a:lnTo>
                    <a:pt x="5070" y="0"/>
                  </a:lnTo>
                  <a:lnTo>
                    <a:pt x="5071" y="0"/>
                  </a:lnTo>
                  <a:lnTo>
                    <a:pt x="5072" y="0"/>
                  </a:lnTo>
                  <a:lnTo>
                    <a:pt x="5072" y="0"/>
                  </a:lnTo>
                  <a:lnTo>
                    <a:pt x="5073" y="0"/>
                  </a:lnTo>
                  <a:lnTo>
                    <a:pt x="5074" y="0"/>
                  </a:lnTo>
                  <a:lnTo>
                    <a:pt x="5074" y="0"/>
                  </a:lnTo>
                  <a:lnTo>
                    <a:pt x="5075" y="0"/>
                  </a:lnTo>
                  <a:lnTo>
                    <a:pt x="5076" y="0"/>
                  </a:lnTo>
                  <a:lnTo>
                    <a:pt x="5076" y="0"/>
                  </a:lnTo>
                  <a:lnTo>
                    <a:pt x="5077" y="0"/>
                  </a:lnTo>
                  <a:lnTo>
                    <a:pt x="5078" y="0"/>
                  </a:lnTo>
                  <a:lnTo>
                    <a:pt x="5078" y="0"/>
                  </a:lnTo>
                  <a:lnTo>
                    <a:pt x="5078" y="0"/>
                  </a:lnTo>
                  <a:lnTo>
                    <a:pt x="5078" y="0"/>
                  </a:lnTo>
                  <a:lnTo>
                    <a:pt x="5079" y="0"/>
                  </a:lnTo>
                  <a:lnTo>
                    <a:pt x="5079" y="0"/>
                  </a:lnTo>
                  <a:lnTo>
                    <a:pt x="5080" y="0"/>
                  </a:lnTo>
                  <a:lnTo>
                    <a:pt x="5080" y="0"/>
                  </a:lnTo>
                  <a:lnTo>
                    <a:pt x="5080" y="0"/>
                  </a:lnTo>
                  <a:lnTo>
                    <a:pt x="5080" y="0"/>
                  </a:lnTo>
                  <a:lnTo>
                    <a:pt x="5080" y="0"/>
                  </a:lnTo>
                  <a:lnTo>
                    <a:pt x="5080" y="0"/>
                  </a:lnTo>
                  <a:lnTo>
                    <a:pt x="5081" y="0"/>
                  </a:lnTo>
                  <a:lnTo>
                    <a:pt x="5081" y="0"/>
                  </a:lnTo>
                  <a:lnTo>
                    <a:pt x="5081" y="0"/>
                  </a:lnTo>
                  <a:lnTo>
                    <a:pt x="5082" y="0"/>
                  </a:lnTo>
                  <a:lnTo>
                    <a:pt x="5083" y="0"/>
                  </a:lnTo>
                  <a:lnTo>
                    <a:pt x="5083" y="0"/>
                  </a:lnTo>
                  <a:lnTo>
                    <a:pt x="5084" y="0"/>
                  </a:lnTo>
                  <a:lnTo>
                    <a:pt x="5084" y="0"/>
                  </a:lnTo>
                  <a:lnTo>
                    <a:pt x="5085" y="0"/>
                  </a:lnTo>
                  <a:lnTo>
                    <a:pt x="5086" y="0"/>
                  </a:lnTo>
                  <a:lnTo>
                    <a:pt x="5087" y="0"/>
                  </a:lnTo>
                  <a:lnTo>
                    <a:pt x="5088" y="0"/>
                  </a:lnTo>
                  <a:lnTo>
                    <a:pt x="5089" y="0"/>
                  </a:lnTo>
                  <a:lnTo>
                    <a:pt x="5090" y="0"/>
                  </a:lnTo>
                  <a:lnTo>
                    <a:pt x="5091" y="0"/>
                  </a:lnTo>
                  <a:lnTo>
                    <a:pt x="5092" y="0"/>
                  </a:lnTo>
                  <a:lnTo>
                    <a:pt x="5092" y="0"/>
                  </a:lnTo>
                  <a:lnTo>
                    <a:pt x="5092" y="0"/>
                  </a:lnTo>
                  <a:lnTo>
                    <a:pt x="5093" y="0"/>
                  </a:lnTo>
                  <a:lnTo>
                    <a:pt x="5094" y="0"/>
                  </a:lnTo>
                  <a:lnTo>
                    <a:pt x="5095" y="0"/>
                  </a:lnTo>
                  <a:lnTo>
                    <a:pt x="5096" y="0"/>
                  </a:lnTo>
                  <a:lnTo>
                    <a:pt x="5097" y="0"/>
                  </a:lnTo>
                  <a:lnTo>
                    <a:pt x="5098" y="0"/>
                  </a:lnTo>
                  <a:lnTo>
                    <a:pt x="5099" y="0"/>
                  </a:lnTo>
                  <a:lnTo>
                    <a:pt x="5099" y="0"/>
                  </a:lnTo>
                  <a:lnTo>
                    <a:pt x="5100" y="0"/>
                  </a:lnTo>
                  <a:lnTo>
                    <a:pt x="5101" y="0"/>
                  </a:lnTo>
                  <a:lnTo>
                    <a:pt x="5102" y="0"/>
                  </a:lnTo>
                  <a:lnTo>
                    <a:pt x="5102" y="0"/>
                  </a:lnTo>
                  <a:lnTo>
                    <a:pt x="5103" y="0"/>
                  </a:lnTo>
                  <a:lnTo>
                    <a:pt x="5103" y="0"/>
                  </a:lnTo>
                  <a:lnTo>
                    <a:pt x="5103" y="0"/>
                  </a:lnTo>
                  <a:lnTo>
                    <a:pt x="5104" y="0"/>
                  </a:lnTo>
                  <a:lnTo>
                    <a:pt x="5105" y="0"/>
                  </a:lnTo>
                  <a:lnTo>
                    <a:pt x="5106" y="0"/>
                  </a:lnTo>
                  <a:lnTo>
                    <a:pt x="5107" y="0"/>
                  </a:lnTo>
                  <a:lnTo>
                    <a:pt x="5108" y="0"/>
                  </a:lnTo>
                  <a:lnTo>
                    <a:pt x="5108" y="0"/>
                  </a:lnTo>
                  <a:lnTo>
                    <a:pt x="5109" y="0"/>
                  </a:lnTo>
                  <a:lnTo>
                    <a:pt x="5110" y="0"/>
                  </a:lnTo>
                  <a:lnTo>
                    <a:pt x="5111" y="0"/>
                  </a:lnTo>
                  <a:lnTo>
                    <a:pt x="5111" y="0"/>
                  </a:lnTo>
                  <a:lnTo>
                    <a:pt x="5112" y="0"/>
                  </a:lnTo>
                  <a:lnTo>
                    <a:pt x="5112" y="0"/>
                  </a:lnTo>
                  <a:lnTo>
                    <a:pt x="5113" y="0"/>
                  </a:lnTo>
                  <a:lnTo>
                    <a:pt x="5114" y="0"/>
                  </a:lnTo>
                  <a:lnTo>
                    <a:pt x="5115" y="0"/>
                  </a:lnTo>
                  <a:lnTo>
                    <a:pt x="5116" y="0"/>
                  </a:lnTo>
                  <a:lnTo>
                    <a:pt x="5117" y="0"/>
                  </a:lnTo>
                  <a:lnTo>
                    <a:pt x="5117" y="0"/>
                  </a:lnTo>
                  <a:lnTo>
                    <a:pt x="5118" y="0"/>
                  </a:lnTo>
                  <a:lnTo>
                    <a:pt x="5119" y="0"/>
                  </a:lnTo>
                  <a:lnTo>
                    <a:pt x="5120" y="0"/>
                  </a:lnTo>
                  <a:lnTo>
                    <a:pt x="5121" y="0"/>
                  </a:lnTo>
                  <a:lnTo>
                    <a:pt x="5122" y="0"/>
                  </a:lnTo>
                  <a:lnTo>
                    <a:pt x="5123" y="0"/>
                  </a:lnTo>
                  <a:lnTo>
                    <a:pt x="5123" y="0"/>
                  </a:lnTo>
                  <a:lnTo>
                    <a:pt x="5123" y="0"/>
                  </a:lnTo>
                  <a:lnTo>
                    <a:pt x="5124" y="0"/>
                  </a:lnTo>
                  <a:lnTo>
                    <a:pt x="5125" y="0"/>
                  </a:lnTo>
                  <a:lnTo>
                    <a:pt x="5125" y="0"/>
                  </a:lnTo>
                  <a:lnTo>
                    <a:pt x="5126" y="0"/>
                  </a:lnTo>
                  <a:lnTo>
                    <a:pt x="5126" y="0"/>
                  </a:lnTo>
                  <a:lnTo>
                    <a:pt x="5127" y="0"/>
                  </a:lnTo>
                  <a:lnTo>
                    <a:pt x="5128" y="0"/>
                  </a:lnTo>
                  <a:lnTo>
                    <a:pt x="5129" y="0"/>
                  </a:lnTo>
                  <a:lnTo>
                    <a:pt x="5130" y="0"/>
                  </a:lnTo>
                  <a:lnTo>
                    <a:pt x="5131" y="0"/>
                  </a:lnTo>
                  <a:lnTo>
                    <a:pt x="5132" y="0"/>
                  </a:lnTo>
                  <a:lnTo>
                    <a:pt x="5132" y="0"/>
                  </a:lnTo>
                  <a:lnTo>
                    <a:pt x="5133" y="0"/>
                  </a:lnTo>
                  <a:lnTo>
                    <a:pt x="5134" y="0"/>
                  </a:lnTo>
                  <a:lnTo>
                    <a:pt x="5135" y="0"/>
                  </a:lnTo>
                  <a:lnTo>
                    <a:pt x="5136" y="0"/>
                  </a:lnTo>
                  <a:lnTo>
                    <a:pt x="5137" y="0"/>
                  </a:lnTo>
                  <a:lnTo>
                    <a:pt x="5138" y="0"/>
                  </a:lnTo>
                  <a:lnTo>
                    <a:pt x="5138" y="0"/>
                  </a:lnTo>
                  <a:lnTo>
                    <a:pt x="5139" y="0"/>
                  </a:lnTo>
                  <a:lnTo>
                    <a:pt x="5140" y="0"/>
                  </a:lnTo>
                  <a:lnTo>
                    <a:pt x="5141" y="0"/>
                  </a:lnTo>
                  <a:lnTo>
                    <a:pt x="5142" y="0"/>
                  </a:lnTo>
                  <a:lnTo>
                    <a:pt x="5143" y="0"/>
                  </a:lnTo>
                  <a:lnTo>
                    <a:pt x="5144" y="0"/>
                  </a:lnTo>
                  <a:lnTo>
                    <a:pt x="5144" y="0"/>
                  </a:lnTo>
                  <a:lnTo>
                    <a:pt x="5145" y="0"/>
                  </a:lnTo>
                  <a:lnTo>
                    <a:pt x="5146" y="0"/>
                  </a:lnTo>
                  <a:lnTo>
                    <a:pt x="5147" y="0"/>
                  </a:lnTo>
                  <a:lnTo>
                    <a:pt x="5148" y="0"/>
                  </a:lnTo>
                  <a:lnTo>
                    <a:pt x="5149" y="0"/>
                  </a:lnTo>
                  <a:lnTo>
                    <a:pt x="5150" y="0"/>
                  </a:lnTo>
                  <a:lnTo>
                    <a:pt x="5150" y="0"/>
                  </a:lnTo>
                  <a:lnTo>
                    <a:pt x="5150" y="0"/>
                  </a:lnTo>
                  <a:lnTo>
                    <a:pt x="5151" y="0"/>
                  </a:lnTo>
                  <a:lnTo>
                    <a:pt x="5152" y="0"/>
                  </a:lnTo>
                  <a:lnTo>
                    <a:pt x="5152" y="0"/>
                  </a:lnTo>
                  <a:lnTo>
                    <a:pt x="5153" y="0"/>
                  </a:lnTo>
                  <a:lnTo>
                    <a:pt x="5153" y="0"/>
                  </a:lnTo>
                  <a:lnTo>
                    <a:pt x="5154" y="0"/>
                  </a:lnTo>
                  <a:lnTo>
                    <a:pt x="5155" y="0"/>
                  </a:lnTo>
                  <a:lnTo>
                    <a:pt x="5156" y="0"/>
                  </a:lnTo>
                  <a:lnTo>
                    <a:pt x="5156" y="0"/>
                  </a:lnTo>
                  <a:lnTo>
                    <a:pt x="5156" y="0"/>
                  </a:lnTo>
                  <a:lnTo>
                    <a:pt x="5157" y="0"/>
                  </a:lnTo>
                  <a:lnTo>
                    <a:pt x="5158" y="0"/>
                  </a:lnTo>
                  <a:lnTo>
                    <a:pt x="5159" y="0"/>
                  </a:lnTo>
                  <a:lnTo>
                    <a:pt x="5160" y="0"/>
                  </a:lnTo>
                  <a:lnTo>
                    <a:pt x="5160" y="0"/>
                  </a:lnTo>
                  <a:lnTo>
                    <a:pt x="5161" y="0"/>
                  </a:lnTo>
                  <a:lnTo>
                    <a:pt x="5161" y="0"/>
                  </a:lnTo>
                  <a:lnTo>
                    <a:pt x="5162" y="0"/>
                  </a:lnTo>
                  <a:lnTo>
                    <a:pt x="5162" y="0"/>
                  </a:lnTo>
                  <a:lnTo>
                    <a:pt x="5162" y="0"/>
                  </a:lnTo>
                  <a:lnTo>
                    <a:pt x="5163" y="0"/>
                  </a:lnTo>
                  <a:lnTo>
                    <a:pt x="5164" y="0"/>
                  </a:lnTo>
                  <a:lnTo>
                    <a:pt x="5165" y="0"/>
                  </a:lnTo>
                  <a:lnTo>
                    <a:pt x="5165" y="0"/>
                  </a:lnTo>
                  <a:lnTo>
                    <a:pt x="5166" y="0"/>
                  </a:lnTo>
                  <a:lnTo>
                    <a:pt x="5167" y="0"/>
                  </a:lnTo>
                  <a:lnTo>
                    <a:pt x="5167" y="0"/>
                  </a:lnTo>
                  <a:lnTo>
                    <a:pt x="5168" y="0"/>
                  </a:lnTo>
                  <a:lnTo>
                    <a:pt x="5169" y="0"/>
                  </a:lnTo>
                  <a:lnTo>
                    <a:pt x="5170" y="0"/>
                  </a:lnTo>
                  <a:lnTo>
                    <a:pt x="5171" y="0"/>
                  </a:lnTo>
                  <a:lnTo>
                    <a:pt x="5172" y="0"/>
                  </a:lnTo>
                  <a:lnTo>
                    <a:pt x="5173" y="0"/>
                  </a:lnTo>
                  <a:lnTo>
                    <a:pt x="5173" y="0"/>
                  </a:lnTo>
                  <a:lnTo>
                    <a:pt x="5173" y="0"/>
                  </a:lnTo>
                  <a:lnTo>
                    <a:pt x="5174" y="0"/>
                  </a:lnTo>
                  <a:lnTo>
                    <a:pt x="5175" y="0"/>
                  </a:lnTo>
                  <a:lnTo>
                    <a:pt x="5176" y="0"/>
                  </a:lnTo>
                  <a:lnTo>
                    <a:pt x="5177" y="0"/>
                  </a:lnTo>
                  <a:lnTo>
                    <a:pt x="5178" y="0"/>
                  </a:lnTo>
                  <a:lnTo>
                    <a:pt x="5179" y="0"/>
                  </a:lnTo>
                  <a:lnTo>
                    <a:pt x="5179" y="0"/>
                  </a:lnTo>
                  <a:lnTo>
                    <a:pt x="5180" y="0"/>
                  </a:lnTo>
                  <a:lnTo>
                    <a:pt x="5181" y="0"/>
                  </a:lnTo>
                  <a:lnTo>
                    <a:pt x="5182" y="0"/>
                  </a:lnTo>
                  <a:lnTo>
                    <a:pt x="5182" y="0"/>
                  </a:lnTo>
                  <a:lnTo>
                    <a:pt x="5183" y="0"/>
                  </a:lnTo>
                  <a:lnTo>
                    <a:pt x="5184" y="0"/>
                  </a:lnTo>
                  <a:lnTo>
                    <a:pt x="5185" y="0"/>
                  </a:lnTo>
                  <a:lnTo>
                    <a:pt x="5186" y="0"/>
                  </a:lnTo>
                  <a:lnTo>
                    <a:pt x="5186" y="0"/>
                  </a:lnTo>
                  <a:lnTo>
                    <a:pt x="5187" y="0"/>
                  </a:lnTo>
                  <a:lnTo>
                    <a:pt x="5188" y="0"/>
                  </a:lnTo>
                  <a:lnTo>
                    <a:pt x="5189" y="0"/>
                  </a:lnTo>
                  <a:lnTo>
                    <a:pt x="5190" y="0"/>
                  </a:lnTo>
                  <a:lnTo>
                    <a:pt x="5191" y="0"/>
                  </a:lnTo>
                  <a:lnTo>
                    <a:pt x="5191" y="0"/>
                  </a:lnTo>
                  <a:lnTo>
                    <a:pt x="5192" y="0"/>
                  </a:lnTo>
                  <a:lnTo>
                    <a:pt x="5192" y="0"/>
                  </a:lnTo>
                  <a:lnTo>
                    <a:pt x="5193" y="0"/>
                  </a:lnTo>
                  <a:lnTo>
                    <a:pt x="5194" y="0"/>
                  </a:lnTo>
                  <a:lnTo>
                    <a:pt x="5195" y="0"/>
                  </a:lnTo>
                  <a:lnTo>
                    <a:pt x="5196" y="0"/>
                  </a:lnTo>
                  <a:lnTo>
                    <a:pt x="5197" y="0"/>
                  </a:lnTo>
                  <a:lnTo>
                    <a:pt x="5198" y="0"/>
                  </a:lnTo>
                  <a:lnTo>
                    <a:pt x="5199" y="0"/>
                  </a:lnTo>
                  <a:lnTo>
                    <a:pt x="5199" y="0"/>
                  </a:lnTo>
                  <a:lnTo>
                    <a:pt x="5199" y="0"/>
                  </a:lnTo>
                  <a:lnTo>
                    <a:pt x="5200" y="0"/>
                  </a:lnTo>
                  <a:lnTo>
                    <a:pt x="5201" y="0"/>
                  </a:lnTo>
                  <a:lnTo>
                    <a:pt x="5202" y="0"/>
                  </a:lnTo>
                  <a:lnTo>
                    <a:pt x="5203" y="0"/>
                  </a:lnTo>
                  <a:lnTo>
                    <a:pt x="5204" y="0"/>
                  </a:lnTo>
                  <a:lnTo>
                    <a:pt x="5205" y="0"/>
                  </a:lnTo>
                  <a:lnTo>
                    <a:pt x="5205" y="0"/>
                  </a:lnTo>
                  <a:lnTo>
                    <a:pt x="5206" y="0"/>
                  </a:lnTo>
                  <a:lnTo>
                    <a:pt x="5207" y="0"/>
                  </a:lnTo>
                  <a:lnTo>
                    <a:pt x="5208" y="0"/>
                  </a:lnTo>
                  <a:lnTo>
                    <a:pt x="5208" y="0"/>
                  </a:lnTo>
                  <a:lnTo>
                    <a:pt x="5209" y="0"/>
                  </a:lnTo>
                  <a:lnTo>
                    <a:pt x="5209" y="0"/>
                  </a:lnTo>
                  <a:lnTo>
                    <a:pt x="5209" y="0"/>
                  </a:lnTo>
                  <a:lnTo>
                    <a:pt x="5210" y="0"/>
                  </a:lnTo>
                  <a:lnTo>
                    <a:pt x="5211" y="0"/>
                  </a:lnTo>
                  <a:lnTo>
                    <a:pt x="5212" y="0"/>
                  </a:lnTo>
                  <a:lnTo>
                    <a:pt x="5213" y="0"/>
                  </a:lnTo>
                  <a:lnTo>
                    <a:pt x="5213" y="0"/>
                  </a:lnTo>
                  <a:lnTo>
                    <a:pt x="5214" y="0"/>
                  </a:lnTo>
                  <a:lnTo>
                    <a:pt x="5214" y="0"/>
                  </a:lnTo>
                  <a:lnTo>
                    <a:pt x="5215" y="0"/>
                  </a:lnTo>
                  <a:lnTo>
                    <a:pt x="5216" y="0"/>
                  </a:lnTo>
                  <a:lnTo>
                    <a:pt x="5216" y="0"/>
                  </a:lnTo>
                  <a:lnTo>
                    <a:pt x="5216" y="0"/>
                  </a:lnTo>
                  <a:lnTo>
                    <a:pt x="5217" y="0"/>
                  </a:lnTo>
                  <a:lnTo>
                    <a:pt x="5217" y="0"/>
                  </a:lnTo>
                  <a:lnTo>
                    <a:pt x="5217" y="0"/>
                  </a:lnTo>
                  <a:lnTo>
                    <a:pt x="5218" y="0"/>
                  </a:lnTo>
                  <a:lnTo>
                    <a:pt x="5218" y="0"/>
                  </a:lnTo>
                  <a:lnTo>
                    <a:pt x="5218" y="0"/>
                  </a:lnTo>
                  <a:lnTo>
                    <a:pt x="5219" y="0"/>
                  </a:lnTo>
                  <a:lnTo>
                    <a:pt x="5219" y="0"/>
                  </a:lnTo>
                  <a:lnTo>
                    <a:pt x="5219" y="0"/>
                  </a:lnTo>
                  <a:lnTo>
                    <a:pt x="5220" y="0"/>
                  </a:lnTo>
                  <a:lnTo>
                    <a:pt x="5220" y="0"/>
                  </a:lnTo>
                  <a:lnTo>
                    <a:pt x="5220" y="0"/>
                  </a:lnTo>
                  <a:lnTo>
                    <a:pt x="5220" y="0"/>
                  </a:lnTo>
                  <a:lnTo>
                    <a:pt x="5221" y="0"/>
                  </a:lnTo>
                  <a:lnTo>
                    <a:pt x="5222" y="0"/>
                  </a:lnTo>
                  <a:lnTo>
                    <a:pt x="5223" y="0"/>
                  </a:lnTo>
                  <a:lnTo>
                    <a:pt x="5224" y="0"/>
                  </a:lnTo>
                  <a:lnTo>
                    <a:pt x="5225" y="0"/>
                  </a:lnTo>
                  <a:lnTo>
                    <a:pt x="5225" y="0"/>
                  </a:lnTo>
                  <a:lnTo>
                    <a:pt x="5226" y="0"/>
                  </a:lnTo>
                  <a:lnTo>
                    <a:pt x="5227" y="0"/>
                  </a:lnTo>
                  <a:lnTo>
                    <a:pt x="5228" y="0"/>
                  </a:lnTo>
                  <a:lnTo>
                    <a:pt x="5229" y="0"/>
                  </a:lnTo>
                  <a:lnTo>
                    <a:pt x="5230" y="0"/>
                  </a:lnTo>
                  <a:lnTo>
                    <a:pt x="5230" y="0"/>
                  </a:lnTo>
                  <a:lnTo>
                    <a:pt x="5230" y="0"/>
                  </a:lnTo>
                  <a:lnTo>
                    <a:pt x="5231" y="0"/>
                  </a:lnTo>
                  <a:lnTo>
                    <a:pt x="5231" y="0"/>
                  </a:lnTo>
                  <a:lnTo>
                    <a:pt x="5232" y="0"/>
                  </a:lnTo>
                  <a:lnTo>
                    <a:pt x="5232" y="0"/>
                  </a:lnTo>
                  <a:lnTo>
                    <a:pt x="5232" y="0"/>
                  </a:lnTo>
                  <a:lnTo>
                    <a:pt x="5232" y="0"/>
                  </a:lnTo>
                  <a:lnTo>
                    <a:pt x="5233" y="0"/>
                  </a:lnTo>
                  <a:lnTo>
                    <a:pt x="5233" y="0"/>
                  </a:lnTo>
                  <a:lnTo>
                    <a:pt x="5233" y="0"/>
                  </a:lnTo>
                  <a:lnTo>
                    <a:pt x="5233" y="0"/>
                  </a:lnTo>
                  <a:lnTo>
                    <a:pt x="5234" y="0"/>
                  </a:lnTo>
                  <a:lnTo>
                    <a:pt x="5235" y="0"/>
                  </a:lnTo>
                  <a:lnTo>
                    <a:pt x="5235" y="0"/>
                  </a:lnTo>
                  <a:lnTo>
                    <a:pt x="5236" y="0"/>
                  </a:lnTo>
                  <a:lnTo>
                    <a:pt x="5236" y="0"/>
                  </a:lnTo>
                  <a:lnTo>
                    <a:pt x="5237" y="0"/>
                  </a:lnTo>
                  <a:lnTo>
                    <a:pt x="5238" y="0"/>
                  </a:lnTo>
                  <a:lnTo>
                    <a:pt x="5239" y="0"/>
                  </a:lnTo>
                  <a:lnTo>
                    <a:pt x="5240" y="0"/>
                  </a:lnTo>
                  <a:lnTo>
                    <a:pt x="5240" y="0"/>
                  </a:lnTo>
                  <a:lnTo>
                    <a:pt x="5240" y="0"/>
                  </a:lnTo>
                  <a:lnTo>
                    <a:pt x="5241" y="0"/>
                  </a:lnTo>
                  <a:lnTo>
                    <a:pt x="5242" y="0"/>
                  </a:lnTo>
                  <a:lnTo>
                    <a:pt x="5242" y="0"/>
                  </a:lnTo>
                  <a:lnTo>
                    <a:pt x="5242" y="0"/>
                  </a:lnTo>
                  <a:lnTo>
                    <a:pt x="5242" y="0"/>
                  </a:lnTo>
                  <a:lnTo>
                    <a:pt x="5243" y="0"/>
                  </a:lnTo>
                  <a:lnTo>
                    <a:pt x="5243" y="0"/>
                  </a:lnTo>
                  <a:lnTo>
                    <a:pt x="5243" y="0"/>
                  </a:lnTo>
                  <a:lnTo>
                    <a:pt x="5243" y="0"/>
                  </a:lnTo>
                  <a:lnTo>
                    <a:pt x="5244" y="0"/>
                  </a:lnTo>
                  <a:lnTo>
                    <a:pt x="5244" y="0"/>
                  </a:lnTo>
                  <a:lnTo>
                    <a:pt x="5244" y="0"/>
                  </a:lnTo>
                  <a:lnTo>
                    <a:pt x="5244" y="0"/>
                  </a:lnTo>
                  <a:lnTo>
                    <a:pt x="5244" y="0"/>
                  </a:lnTo>
                  <a:lnTo>
                    <a:pt x="5244" y="0"/>
                  </a:lnTo>
                  <a:lnTo>
                    <a:pt x="5245" y="0"/>
                  </a:lnTo>
                  <a:lnTo>
                    <a:pt x="5245" y="0"/>
                  </a:lnTo>
                  <a:lnTo>
                    <a:pt x="5246" y="0"/>
                  </a:lnTo>
                  <a:lnTo>
                    <a:pt x="5246" y="0"/>
                  </a:lnTo>
                  <a:lnTo>
                    <a:pt x="5246" y="0"/>
                  </a:lnTo>
                  <a:lnTo>
                    <a:pt x="5246" y="0"/>
                  </a:lnTo>
                  <a:lnTo>
                    <a:pt x="5246" y="0"/>
                  </a:lnTo>
                  <a:lnTo>
                    <a:pt x="5246" y="0"/>
                  </a:lnTo>
                  <a:lnTo>
                    <a:pt x="5247" y="0"/>
                  </a:lnTo>
                  <a:lnTo>
                    <a:pt x="5248" y="0"/>
                  </a:lnTo>
                  <a:lnTo>
                    <a:pt x="5248" y="0"/>
                  </a:lnTo>
                  <a:lnTo>
                    <a:pt x="5248" y="0"/>
                  </a:lnTo>
                  <a:lnTo>
                    <a:pt x="5249" y="0"/>
                  </a:lnTo>
                  <a:lnTo>
                    <a:pt x="5250" y="0"/>
                  </a:lnTo>
                  <a:lnTo>
                    <a:pt x="5251" y="0"/>
                  </a:lnTo>
                  <a:lnTo>
                    <a:pt x="5252" y="0"/>
                  </a:lnTo>
                  <a:lnTo>
                    <a:pt x="5253" y="0"/>
                  </a:lnTo>
                  <a:lnTo>
                    <a:pt x="5253" y="0"/>
                  </a:lnTo>
                  <a:lnTo>
                    <a:pt x="5253" y="0"/>
                  </a:lnTo>
                  <a:lnTo>
                    <a:pt x="5254" y="0"/>
                  </a:lnTo>
                  <a:lnTo>
                    <a:pt x="5255" y="0"/>
                  </a:lnTo>
                  <a:lnTo>
                    <a:pt x="5255" y="0"/>
                  </a:lnTo>
                  <a:lnTo>
                    <a:pt x="5256" y="0"/>
                  </a:lnTo>
                  <a:lnTo>
                    <a:pt x="5257" y="0"/>
                  </a:lnTo>
                  <a:lnTo>
                    <a:pt x="5257" y="0"/>
                  </a:lnTo>
                  <a:lnTo>
                    <a:pt x="5258" y="0"/>
                  </a:lnTo>
                  <a:lnTo>
                    <a:pt x="5259" y="0"/>
                  </a:lnTo>
                  <a:lnTo>
                    <a:pt x="5260" y="0"/>
                  </a:lnTo>
                  <a:lnTo>
                    <a:pt x="5261" y="0"/>
                  </a:lnTo>
                  <a:lnTo>
                    <a:pt x="5262" y="0"/>
                  </a:lnTo>
                  <a:lnTo>
                    <a:pt x="5263" y="0"/>
                  </a:lnTo>
                  <a:lnTo>
                    <a:pt x="5264" y="0"/>
                  </a:lnTo>
                  <a:lnTo>
                    <a:pt x="5264" y="0"/>
                  </a:lnTo>
                  <a:lnTo>
                    <a:pt x="5265" y="0"/>
                  </a:lnTo>
                  <a:lnTo>
                    <a:pt x="5266" y="0"/>
                  </a:lnTo>
                  <a:lnTo>
                    <a:pt x="5267" y="0"/>
                  </a:lnTo>
                  <a:lnTo>
                    <a:pt x="5268" y="0"/>
                  </a:lnTo>
                  <a:lnTo>
                    <a:pt x="5268" y="0"/>
                  </a:lnTo>
                  <a:lnTo>
                    <a:pt x="5268" y="0"/>
                  </a:lnTo>
                  <a:lnTo>
                    <a:pt x="5268" y="0"/>
                  </a:lnTo>
                  <a:lnTo>
                    <a:pt x="5269" y="0"/>
                  </a:lnTo>
                  <a:lnTo>
                    <a:pt x="5269" y="0"/>
                  </a:lnTo>
                  <a:lnTo>
                    <a:pt x="5269" y="0"/>
                  </a:lnTo>
                  <a:lnTo>
                    <a:pt x="5270" y="0"/>
                  </a:lnTo>
                  <a:lnTo>
                    <a:pt x="5270" y="0"/>
                  </a:lnTo>
                  <a:lnTo>
                    <a:pt x="5270" y="0"/>
                  </a:lnTo>
                  <a:lnTo>
                    <a:pt x="5271" y="0"/>
                  </a:lnTo>
                  <a:lnTo>
                    <a:pt x="5271" y="0"/>
                  </a:lnTo>
                  <a:lnTo>
                    <a:pt x="5271" y="0"/>
                  </a:lnTo>
                  <a:lnTo>
                    <a:pt x="5272" y="0"/>
                  </a:lnTo>
                  <a:lnTo>
                    <a:pt x="5272" y="0"/>
                  </a:lnTo>
                  <a:lnTo>
                    <a:pt x="5273" y="0"/>
                  </a:lnTo>
                  <a:lnTo>
                    <a:pt x="5273" y="0"/>
                  </a:lnTo>
                  <a:lnTo>
                    <a:pt x="5274" y="0"/>
                  </a:lnTo>
                  <a:lnTo>
                    <a:pt x="5274" y="0"/>
                  </a:lnTo>
                  <a:lnTo>
                    <a:pt x="5275" y="0"/>
                  </a:lnTo>
                  <a:lnTo>
                    <a:pt x="5275" y="0"/>
                  </a:lnTo>
                  <a:lnTo>
                    <a:pt x="5276" y="0"/>
                  </a:lnTo>
                  <a:lnTo>
                    <a:pt x="5277" y="0"/>
                  </a:lnTo>
                  <a:lnTo>
                    <a:pt x="5278" y="0"/>
                  </a:lnTo>
                  <a:lnTo>
                    <a:pt x="5278" y="0"/>
                  </a:lnTo>
                  <a:lnTo>
                    <a:pt x="5278" y="0"/>
                  </a:lnTo>
                  <a:lnTo>
                    <a:pt x="5279" y="0"/>
                  </a:lnTo>
                  <a:lnTo>
                    <a:pt x="5279" y="0"/>
                  </a:lnTo>
                  <a:lnTo>
                    <a:pt x="5280" y="0"/>
                  </a:lnTo>
                  <a:lnTo>
                    <a:pt x="5281" y="0"/>
                  </a:lnTo>
                  <a:lnTo>
                    <a:pt x="5281" y="0"/>
                  </a:lnTo>
                  <a:lnTo>
                    <a:pt x="5282" y="0"/>
                  </a:lnTo>
                  <a:lnTo>
                    <a:pt x="5283" y="0"/>
                  </a:lnTo>
                  <a:lnTo>
                    <a:pt x="5284" y="0"/>
                  </a:lnTo>
                  <a:lnTo>
                    <a:pt x="5285" y="0"/>
                  </a:lnTo>
                  <a:lnTo>
                    <a:pt x="5286" y="0"/>
                  </a:lnTo>
                  <a:lnTo>
                    <a:pt x="5287" y="0"/>
                  </a:lnTo>
                  <a:lnTo>
                    <a:pt x="5288" y="0"/>
                  </a:lnTo>
                  <a:lnTo>
                    <a:pt x="5288" y="0"/>
                  </a:lnTo>
                  <a:lnTo>
                    <a:pt x="5288" y="0"/>
                  </a:lnTo>
                  <a:lnTo>
                    <a:pt x="5289" y="0"/>
                  </a:lnTo>
                  <a:lnTo>
                    <a:pt x="5290" y="0"/>
                  </a:lnTo>
                  <a:lnTo>
                    <a:pt x="5291" y="0"/>
                  </a:lnTo>
                  <a:lnTo>
                    <a:pt x="5292" y="0"/>
                  </a:lnTo>
                  <a:lnTo>
                    <a:pt x="5293" y="0"/>
                  </a:lnTo>
                  <a:lnTo>
                    <a:pt x="5294" y="0"/>
                  </a:lnTo>
                  <a:lnTo>
                    <a:pt x="5294" y="0"/>
                  </a:lnTo>
                  <a:lnTo>
                    <a:pt x="5295" y="0"/>
                  </a:lnTo>
                  <a:lnTo>
                    <a:pt x="5296" y="0"/>
                  </a:lnTo>
                  <a:lnTo>
                    <a:pt x="5296" y="0"/>
                  </a:lnTo>
                  <a:lnTo>
                    <a:pt x="5297" y="0"/>
                  </a:lnTo>
                  <a:lnTo>
                    <a:pt x="5298" y="0"/>
                  </a:lnTo>
                  <a:lnTo>
                    <a:pt x="5299" y="0"/>
                  </a:lnTo>
                  <a:lnTo>
                    <a:pt x="5300" y="0"/>
                  </a:lnTo>
                  <a:lnTo>
                    <a:pt x="5301" y="0"/>
                  </a:lnTo>
                  <a:lnTo>
                    <a:pt x="5301" y="0"/>
                  </a:lnTo>
                  <a:lnTo>
                    <a:pt x="5302" y="0"/>
                  </a:lnTo>
                  <a:lnTo>
                    <a:pt x="5303" y="0"/>
                  </a:lnTo>
                  <a:lnTo>
                    <a:pt x="5304" y="0"/>
                  </a:lnTo>
                  <a:lnTo>
                    <a:pt x="5305" y="0"/>
                  </a:lnTo>
                  <a:lnTo>
                    <a:pt x="5305" y="0"/>
                  </a:lnTo>
                  <a:lnTo>
                    <a:pt x="5306" y="0"/>
                  </a:lnTo>
                  <a:lnTo>
                    <a:pt x="5307" y="0"/>
                  </a:lnTo>
                  <a:lnTo>
                    <a:pt x="5307" y="0"/>
                  </a:lnTo>
                  <a:lnTo>
                    <a:pt x="5308" y="0"/>
                  </a:lnTo>
                  <a:lnTo>
                    <a:pt x="5309" y="0"/>
                  </a:lnTo>
                  <a:lnTo>
                    <a:pt x="5310" y="0"/>
                  </a:lnTo>
                  <a:lnTo>
                    <a:pt x="5311" y="0"/>
                  </a:lnTo>
                  <a:lnTo>
                    <a:pt x="5312" y="0"/>
                  </a:lnTo>
                  <a:lnTo>
                    <a:pt x="5313" y="0"/>
                  </a:lnTo>
                  <a:lnTo>
                    <a:pt x="5314" y="0"/>
                  </a:lnTo>
                  <a:lnTo>
                    <a:pt x="5314" y="0"/>
                  </a:lnTo>
                  <a:lnTo>
                    <a:pt x="5314" y="0"/>
                  </a:lnTo>
                  <a:lnTo>
                    <a:pt x="5315" y="0"/>
                  </a:lnTo>
                  <a:lnTo>
                    <a:pt x="5316" y="0"/>
                  </a:lnTo>
                  <a:lnTo>
                    <a:pt x="5317" y="0"/>
                  </a:lnTo>
                  <a:lnTo>
                    <a:pt x="5318" y="0"/>
                  </a:lnTo>
                  <a:lnTo>
                    <a:pt x="5319" y="0"/>
                  </a:lnTo>
                  <a:lnTo>
                    <a:pt x="5320" y="0"/>
                  </a:lnTo>
                  <a:lnTo>
                    <a:pt x="5320" y="0"/>
                  </a:lnTo>
                  <a:lnTo>
                    <a:pt x="5321" y="0"/>
                  </a:lnTo>
                  <a:lnTo>
                    <a:pt x="5322" y="0"/>
                  </a:lnTo>
                  <a:lnTo>
                    <a:pt x="5322" y="0"/>
                  </a:lnTo>
                  <a:lnTo>
                    <a:pt x="5323" y="0"/>
                  </a:lnTo>
                  <a:lnTo>
                    <a:pt x="5323" y="0"/>
                  </a:lnTo>
                  <a:lnTo>
                    <a:pt x="5323" y="0"/>
                  </a:lnTo>
                  <a:lnTo>
                    <a:pt x="5324" y="0"/>
                  </a:lnTo>
                  <a:lnTo>
                    <a:pt x="5325" y="0"/>
                  </a:lnTo>
                  <a:lnTo>
                    <a:pt x="5326" y="0"/>
                  </a:lnTo>
                  <a:lnTo>
                    <a:pt x="5327" y="0"/>
                  </a:lnTo>
                  <a:lnTo>
                    <a:pt x="5328" y="0"/>
                  </a:lnTo>
                  <a:lnTo>
                    <a:pt x="5328" y="0"/>
                  </a:lnTo>
                  <a:lnTo>
                    <a:pt x="5328" y="0"/>
                  </a:lnTo>
                  <a:lnTo>
                    <a:pt x="5329" y="0"/>
                  </a:lnTo>
                  <a:lnTo>
                    <a:pt x="5330" y="0"/>
                  </a:lnTo>
                  <a:lnTo>
                    <a:pt x="5331" y="0"/>
                  </a:lnTo>
                  <a:lnTo>
                    <a:pt x="5332" y="0"/>
                  </a:lnTo>
                  <a:lnTo>
                    <a:pt x="5332" y="0"/>
                  </a:lnTo>
                  <a:lnTo>
                    <a:pt x="5333" y="0"/>
                  </a:lnTo>
                  <a:lnTo>
                    <a:pt x="5334" y="0"/>
                  </a:lnTo>
                  <a:lnTo>
                    <a:pt x="5334" y="0"/>
                  </a:lnTo>
                  <a:lnTo>
                    <a:pt x="5334" y="0"/>
                  </a:lnTo>
                  <a:lnTo>
                    <a:pt x="5334" y="0"/>
                  </a:lnTo>
                  <a:lnTo>
                    <a:pt x="5335" y="0"/>
                  </a:lnTo>
                  <a:lnTo>
                    <a:pt x="5335" y="0"/>
                  </a:lnTo>
                  <a:lnTo>
                    <a:pt x="5336" y="0"/>
                  </a:lnTo>
                  <a:lnTo>
                    <a:pt x="5336" y="0"/>
                  </a:lnTo>
                  <a:lnTo>
                    <a:pt x="5336" y="0"/>
                  </a:lnTo>
                  <a:lnTo>
                    <a:pt x="5336" y="0"/>
                  </a:lnTo>
                  <a:lnTo>
                    <a:pt x="5336" y="0"/>
                  </a:lnTo>
                  <a:lnTo>
                    <a:pt x="5336" y="0"/>
                  </a:lnTo>
                  <a:lnTo>
                    <a:pt x="5337" y="0"/>
                  </a:lnTo>
                  <a:lnTo>
                    <a:pt x="5338" y="0"/>
                  </a:lnTo>
                  <a:lnTo>
                    <a:pt x="5338" y="0"/>
                  </a:lnTo>
                  <a:lnTo>
                    <a:pt x="5339" y="0"/>
                  </a:lnTo>
                  <a:lnTo>
                    <a:pt x="5339" y="0"/>
                  </a:lnTo>
                  <a:lnTo>
                    <a:pt x="5340" y="0"/>
                  </a:lnTo>
                  <a:lnTo>
                    <a:pt x="5341" y="0"/>
                  </a:lnTo>
                  <a:lnTo>
                    <a:pt x="5341" y="0"/>
                  </a:lnTo>
                  <a:lnTo>
                    <a:pt x="5342" y="0"/>
                  </a:lnTo>
                  <a:lnTo>
                    <a:pt x="5343" y="0"/>
                  </a:lnTo>
                  <a:lnTo>
                    <a:pt x="5344" y="0"/>
                  </a:lnTo>
                  <a:lnTo>
                    <a:pt x="5345" y="0"/>
                  </a:lnTo>
                  <a:lnTo>
                    <a:pt x="5345" y="0"/>
                  </a:lnTo>
                  <a:lnTo>
                    <a:pt x="5346" y="0"/>
                  </a:lnTo>
                  <a:lnTo>
                    <a:pt x="5346" y="0"/>
                  </a:lnTo>
                  <a:lnTo>
                    <a:pt x="5347" y="0"/>
                  </a:lnTo>
                  <a:lnTo>
                    <a:pt x="5347" y="0"/>
                  </a:lnTo>
                  <a:lnTo>
                    <a:pt x="5347" y="0"/>
                  </a:lnTo>
                  <a:lnTo>
                    <a:pt x="5348" y="0"/>
                  </a:lnTo>
                  <a:lnTo>
                    <a:pt x="5349" y="0"/>
                  </a:lnTo>
                  <a:lnTo>
                    <a:pt x="5350" y="0"/>
                  </a:lnTo>
                  <a:lnTo>
                    <a:pt x="5351" y="0"/>
                  </a:lnTo>
                  <a:lnTo>
                    <a:pt x="5352" y="0"/>
                  </a:lnTo>
                  <a:lnTo>
                    <a:pt x="5353" y="0"/>
                  </a:lnTo>
                  <a:lnTo>
                    <a:pt x="5354" y="0"/>
                  </a:lnTo>
                  <a:lnTo>
                    <a:pt x="5354" y="0"/>
                  </a:lnTo>
                  <a:lnTo>
                    <a:pt x="5355" y="0"/>
                  </a:lnTo>
                  <a:lnTo>
                    <a:pt x="5356" y="0"/>
                  </a:lnTo>
                  <a:lnTo>
                    <a:pt x="5357" y="0"/>
                  </a:lnTo>
                  <a:lnTo>
                    <a:pt x="5358" y="0"/>
                  </a:lnTo>
                  <a:lnTo>
                    <a:pt x="5359" y="0"/>
                  </a:lnTo>
                  <a:lnTo>
                    <a:pt x="5360" y="0"/>
                  </a:lnTo>
                  <a:lnTo>
                    <a:pt x="5361" y="0"/>
                  </a:lnTo>
                  <a:lnTo>
                    <a:pt x="5362" y="0"/>
                  </a:lnTo>
                  <a:lnTo>
                    <a:pt x="5362" y="0"/>
                  </a:lnTo>
                  <a:lnTo>
                    <a:pt x="5363" y="0"/>
                  </a:lnTo>
                  <a:lnTo>
                    <a:pt x="5364" y="0"/>
                  </a:lnTo>
                  <a:lnTo>
                    <a:pt x="5365" y="0"/>
                  </a:lnTo>
                  <a:lnTo>
                    <a:pt x="5366" y="0"/>
                  </a:lnTo>
                  <a:lnTo>
                    <a:pt x="5367" y="0"/>
                  </a:lnTo>
                  <a:lnTo>
                    <a:pt x="5368" y="0"/>
                  </a:lnTo>
                  <a:lnTo>
                    <a:pt x="5369" y="0"/>
                  </a:lnTo>
                  <a:lnTo>
                    <a:pt x="5369" y="0"/>
                  </a:lnTo>
                  <a:lnTo>
                    <a:pt x="5370" y="0"/>
                  </a:lnTo>
                  <a:lnTo>
                    <a:pt x="5371" y="0"/>
                  </a:lnTo>
                  <a:lnTo>
                    <a:pt x="5372" y="0"/>
                  </a:lnTo>
                  <a:lnTo>
                    <a:pt x="5373" y="0"/>
                  </a:lnTo>
                  <a:lnTo>
                    <a:pt x="5374" y="0"/>
                  </a:lnTo>
                  <a:lnTo>
                    <a:pt x="5375" y="0"/>
                  </a:lnTo>
                  <a:lnTo>
                    <a:pt x="5376" y="0"/>
                  </a:lnTo>
                  <a:lnTo>
                    <a:pt x="5376" y="0"/>
                  </a:lnTo>
                  <a:lnTo>
                    <a:pt x="5377" y="0"/>
                  </a:lnTo>
                  <a:lnTo>
                    <a:pt x="5378" y="0"/>
                  </a:lnTo>
                  <a:lnTo>
                    <a:pt x="5379" y="0"/>
                  </a:lnTo>
                  <a:lnTo>
                    <a:pt x="5380" y="0"/>
                  </a:lnTo>
                  <a:lnTo>
                    <a:pt x="5381" y="0"/>
                  </a:lnTo>
                  <a:lnTo>
                    <a:pt x="5382" y="0"/>
                  </a:lnTo>
                  <a:lnTo>
                    <a:pt x="5383" y="0"/>
                  </a:lnTo>
                  <a:lnTo>
                    <a:pt x="5384" y="0"/>
                  </a:lnTo>
                  <a:lnTo>
                    <a:pt x="5384" y="0"/>
                  </a:lnTo>
                  <a:lnTo>
                    <a:pt x="5385" y="0"/>
                  </a:lnTo>
                  <a:lnTo>
                    <a:pt x="5386" y="0"/>
                  </a:lnTo>
                  <a:lnTo>
                    <a:pt x="5387" y="0"/>
                  </a:lnTo>
                  <a:lnTo>
                    <a:pt x="5388" y="0"/>
                  </a:lnTo>
                  <a:lnTo>
                    <a:pt x="5389" y="0"/>
                  </a:lnTo>
                  <a:lnTo>
                    <a:pt x="5390" y="0"/>
                  </a:lnTo>
                  <a:lnTo>
                    <a:pt x="5391" y="0"/>
                  </a:lnTo>
                  <a:lnTo>
                    <a:pt x="5391" y="0"/>
                  </a:lnTo>
                  <a:lnTo>
                    <a:pt x="5392" y="0"/>
                  </a:lnTo>
                  <a:lnTo>
                    <a:pt x="5393" y="0"/>
                  </a:lnTo>
                  <a:lnTo>
                    <a:pt x="5394" y="0"/>
                  </a:lnTo>
                  <a:lnTo>
                    <a:pt x="5395" y="0"/>
                  </a:lnTo>
                  <a:lnTo>
                    <a:pt x="5396" y="0"/>
                  </a:lnTo>
                  <a:lnTo>
                    <a:pt x="5397" y="0"/>
                  </a:lnTo>
                  <a:lnTo>
                    <a:pt x="5398" y="0"/>
                  </a:lnTo>
                  <a:lnTo>
                    <a:pt x="5398" y="0"/>
                  </a:lnTo>
                  <a:lnTo>
                    <a:pt x="5399" y="0"/>
                  </a:lnTo>
                  <a:lnTo>
                    <a:pt x="5400" y="0"/>
                  </a:lnTo>
                  <a:lnTo>
                    <a:pt x="5401" y="0"/>
                  </a:lnTo>
                  <a:lnTo>
                    <a:pt x="5402" y="0"/>
                  </a:lnTo>
                  <a:lnTo>
                    <a:pt x="5403" y="0"/>
                  </a:lnTo>
                  <a:lnTo>
                    <a:pt x="5404" y="0"/>
                  </a:lnTo>
                  <a:lnTo>
                    <a:pt x="5405" y="0"/>
                  </a:lnTo>
                  <a:lnTo>
                    <a:pt x="5405" y="0"/>
                  </a:lnTo>
                  <a:lnTo>
                    <a:pt x="5406" y="0"/>
                  </a:lnTo>
                  <a:lnTo>
                    <a:pt x="5407" y="0"/>
                  </a:lnTo>
                  <a:lnTo>
                    <a:pt x="5408" y="0"/>
                  </a:lnTo>
                  <a:lnTo>
                    <a:pt x="5409" y="0"/>
                  </a:lnTo>
                  <a:lnTo>
                    <a:pt x="5410" y="0"/>
                  </a:lnTo>
                  <a:lnTo>
                    <a:pt x="5411" y="0"/>
                  </a:lnTo>
                  <a:lnTo>
                    <a:pt x="5412" y="0"/>
                  </a:lnTo>
                  <a:lnTo>
                    <a:pt x="5412" y="0"/>
                  </a:lnTo>
                  <a:lnTo>
                    <a:pt x="5413" y="0"/>
                  </a:lnTo>
                  <a:lnTo>
                    <a:pt x="5413" y="0"/>
                  </a:lnTo>
                  <a:lnTo>
                    <a:pt x="5414" y="0"/>
                  </a:lnTo>
                  <a:lnTo>
                    <a:pt x="5415" y="0"/>
                  </a:lnTo>
                  <a:lnTo>
                    <a:pt x="5416" y="0"/>
                  </a:lnTo>
                  <a:lnTo>
                    <a:pt x="5417" y="0"/>
                  </a:lnTo>
                  <a:lnTo>
                    <a:pt x="5418" y="0"/>
                  </a:lnTo>
                  <a:lnTo>
                    <a:pt x="5419" y="0"/>
                  </a:lnTo>
                  <a:lnTo>
                    <a:pt x="5420" y="0"/>
                  </a:lnTo>
                  <a:lnTo>
                    <a:pt x="5420" y="0"/>
                  </a:lnTo>
                  <a:lnTo>
                    <a:pt x="5421" y="0"/>
                  </a:lnTo>
                  <a:lnTo>
                    <a:pt x="5422" y="0"/>
                  </a:lnTo>
                  <a:lnTo>
                    <a:pt x="5423" y="0"/>
                  </a:lnTo>
                  <a:lnTo>
                    <a:pt x="5424" y="0"/>
                  </a:lnTo>
                  <a:lnTo>
                    <a:pt x="5425" y="0"/>
                  </a:lnTo>
                  <a:lnTo>
                    <a:pt x="5426" y="0"/>
                  </a:lnTo>
                  <a:lnTo>
                    <a:pt x="5427" y="0"/>
                  </a:lnTo>
                  <a:lnTo>
                    <a:pt x="5427" y="0"/>
                  </a:lnTo>
                  <a:lnTo>
                    <a:pt x="5428" y="0"/>
                  </a:lnTo>
                  <a:lnTo>
                    <a:pt x="5429" y="0"/>
                  </a:lnTo>
                  <a:lnTo>
                    <a:pt x="5430" y="0"/>
                  </a:lnTo>
                  <a:lnTo>
                    <a:pt x="5431" y="0"/>
                  </a:lnTo>
                  <a:lnTo>
                    <a:pt x="5432" y="0"/>
                  </a:lnTo>
                  <a:lnTo>
                    <a:pt x="5433" y="0"/>
                  </a:lnTo>
                  <a:lnTo>
                    <a:pt x="5434" y="0"/>
                  </a:lnTo>
                  <a:lnTo>
                    <a:pt x="5434" y="0"/>
                  </a:lnTo>
                  <a:lnTo>
                    <a:pt x="5435" y="0"/>
                  </a:lnTo>
                  <a:lnTo>
                    <a:pt x="5436" y="0"/>
                  </a:lnTo>
                  <a:lnTo>
                    <a:pt x="5437" y="0"/>
                  </a:lnTo>
                  <a:lnTo>
                    <a:pt x="5438" y="0"/>
                  </a:lnTo>
                  <a:lnTo>
                    <a:pt x="5439" y="0"/>
                  </a:lnTo>
                  <a:lnTo>
                    <a:pt x="5440" y="0"/>
                  </a:lnTo>
                  <a:lnTo>
                    <a:pt x="5441" y="0"/>
                  </a:lnTo>
                  <a:lnTo>
                    <a:pt x="5442" y="0"/>
                  </a:lnTo>
                  <a:lnTo>
                    <a:pt x="5442" y="0"/>
                  </a:lnTo>
                  <a:lnTo>
                    <a:pt x="5443" y="0"/>
                  </a:lnTo>
                  <a:lnTo>
                    <a:pt x="5444" y="0"/>
                  </a:lnTo>
                  <a:lnTo>
                    <a:pt x="5445" y="0"/>
                  </a:lnTo>
                  <a:lnTo>
                    <a:pt x="5446" y="0"/>
                  </a:lnTo>
                  <a:lnTo>
                    <a:pt x="5447" y="0"/>
                  </a:lnTo>
                  <a:lnTo>
                    <a:pt x="5448" y="0"/>
                  </a:lnTo>
                  <a:lnTo>
                    <a:pt x="5449" y="0"/>
                  </a:lnTo>
                  <a:lnTo>
                    <a:pt x="5449" y="0"/>
                  </a:lnTo>
                  <a:lnTo>
                    <a:pt x="5450" y="0"/>
                  </a:lnTo>
                  <a:lnTo>
                    <a:pt x="5451" y="0"/>
                  </a:lnTo>
                  <a:lnTo>
                    <a:pt x="5452" y="0"/>
                  </a:lnTo>
                  <a:lnTo>
                    <a:pt x="5453" y="0"/>
                  </a:lnTo>
                  <a:lnTo>
                    <a:pt x="5454" y="0"/>
                  </a:lnTo>
                  <a:lnTo>
                    <a:pt x="5455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457" y="0"/>
                  </a:lnTo>
                  <a:lnTo>
                    <a:pt x="5458" y="0"/>
                  </a:lnTo>
                  <a:lnTo>
                    <a:pt x="5459" y="0"/>
                  </a:lnTo>
                  <a:lnTo>
                    <a:pt x="5460" y="0"/>
                  </a:lnTo>
                  <a:lnTo>
                    <a:pt x="5461" y="0"/>
                  </a:lnTo>
                  <a:lnTo>
                    <a:pt x="5462" y="0"/>
                  </a:lnTo>
                  <a:lnTo>
                    <a:pt x="5463" y="0"/>
                  </a:lnTo>
                  <a:lnTo>
                    <a:pt x="5464" y="0"/>
                  </a:lnTo>
                  <a:lnTo>
                    <a:pt x="5464" y="0"/>
                  </a:lnTo>
                  <a:lnTo>
                    <a:pt x="5465" y="0"/>
                  </a:lnTo>
                  <a:lnTo>
                    <a:pt x="5466" y="0"/>
                  </a:lnTo>
                  <a:lnTo>
                    <a:pt x="5467" y="0"/>
                  </a:lnTo>
                  <a:lnTo>
                    <a:pt x="5468" y="0"/>
                  </a:lnTo>
                  <a:lnTo>
                    <a:pt x="5469" y="0"/>
                  </a:lnTo>
                  <a:lnTo>
                    <a:pt x="5470" y="0"/>
                  </a:lnTo>
                  <a:lnTo>
                    <a:pt x="5471" y="0"/>
                  </a:lnTo>
                  <a:lnTo>
                    <a:pt x="5471" y="0"/>
                  </a:lnTo>
                  <a:lnTo>
                    <a:pt x="5472" y="0"/>
                  </a:lnTo>
                  <a:lnTo>
                    <a:pt x="5473" y="0"/>
                  </a:lnTo>
                  <a:lnTo>
                    <a:pt x="5474" y="0"/>
                  </a:lnTo>
                  <a:lnTo>
                    <a:pt x="5475" y="0"/>
                  </a:lnTo>
                  <a:lnTo>
                    <a:pt x="5476" y="0"/>
                  </a:lnTo>
                  <a:lnTo>
                    <a:pt x="5476" y="0"/>
                  </a:lnTo>
                  <a:lnTo>
                    <a:pt x="5476" y="0"/>
                  </a:lnTo>
                  <a:lnTo>
                    <a:pt x="5477" y="0"/>
                  </a:lnTo>
                  <a:lnTo>
                    <a:pt x="5477" y="0"/>
                  </a:lnTo>
                  <a:lnTo>
                    <a:pt x="5478" y="0"/>
                  </a:lnTo>
                  <a:lnTo>
                    <a:pt x="5479" y="0"/>
                  </a:lnTo>
                  <a:lnTo>
                    <a:pt x="5479" y="0"/>
                  </a:lnTo>
                  <a:lnTo>
                    <a:pt x="5480" y="0"/>
                  </a:lnTo>
                  <a:lnTo>
                    <a:pt x="5481" y="0"/>
                  </a:lnTo>
                  <a:lnTo>
                    <a:pt x="5482" y="0"/>
                  </a:lnTo>
                  <a:lnTo>
                    <a:pt x="5483" y="0"/>
                  </a:lnTo>
                  <a:lnTo>
                    <a:pt x="5483" y="0"/>
                  </a:lnTo>
                  <a:lnTo>
                    <a:pt x="5484" y="0"/>
                  </a:lnTo>
                  <a:lnTo>
                    <a:pt x="5484" y="0"/>
                  </a:lnTo>
                  <a:lnTo>
                    <a:pt x="5485" y="0"/>
                  </a:lnTo>
                  <a:lnTo>
                    <a:pt x="5486" y="0"/>
                  </a:lnTo>
                  <a:lnTo>
                    <a:pt x="5486" y="0"/>
                  </a:lnTo>
                  <a:lnTo>
                    <a:pt x="5487" y="0"/>
                  </a:lnTo>
                  <a:lnTo>
                    <a:pt x="5487" y="0"/>
                  </a:lnTo>
                  <a:lnTo>
                    <a:pt x="5487" y="0"/>
                  </a:lnTo>
                  <a:lnTo>
                    <a:pt x="5487" y="0"/>
                  </a:lnTo>
                  <a:lnTo>
                    <a:pt x="5488" y="0"/>
                  </a:lnTo>
                  <a:lnTo>
                    <a:pt x="5488" y="0"/>
                  </a:lnTo>
                  <a:lnTo>
                    <a:pt x="5488" y="0"/>
                  </a:lnTo>
                  <a:lnTo>
                    <a:pt x="5488" y="0"/>
                  </a:lnTo>
                  <a:lnTo>
                    <a:pt x="5489" y="0"/>
                  </a:lnTo>
                  <a:lnTo>
                    <a:pt x="5489" y="0"/>
                  </a:lnTo>
                  <a:lnTo>
                    <a:pt x="5489" y="0"/>
                  </a:lnTo>
                  <a:lnTo>
                    <a:pt x="5489" y="0"/>
                  </a:lnTo>
                  <a:lnTo>
                    <a:pt x="5490" y="0"/>
                  </a:lnTo>
                  <a:lnTo>
                    <a:pt x="5491" y="0"/>
                  </a:lnTo>
                  <a:lnTo>
                    <a:pt x="5492" y="0"/>
                  </a:lnTo>
                  <a:lnTo>
                    <a:pt x="5492" y="0"/>
                  </a:lnTo>
                  <a:lnTo>
                    <a:pt x="5493" y="0"/>
                  </a:lnTo>
                  <a:lnTo>
                    <a:pt x="5494" y="0"/>
                  </a:lnTo>
                  <a:lnTo>
                    <a:pt x="5495" y="0"/>
                  </a:lnTo>
                  <a:lnTo>
                    <a:pt x="5495" y="0"/>
                  </a:lnTo>
                  <a:lnTo>
                    <a:pt x="5496" y="0"/>
                  </a:lnTo>
                  <a:lnTo>
                    <a:pt x="5497" y="0"/>
                  </a:lnTo>
                  <a:lnTo>
                    <a:pt x="5497" y="0"/>
                  </a:lnTo>
                  <a:lnTo>
                    <a:pt x="5498" y="0"/>
                  </a:lnTo>
                  <a:lnTo>
                    <a:pt x="5499" y="0"/>
                  </a:lnTo>
                  <a:lnTo>
                    <a:pt x="5500" y="0"/>
                  </a:lnTo>
                  <a:lnTo>
                    <a:pt x="5500" y="0"/>
                  </a:lnTo>
                  <a:lnTo>
                    <a:pt x="5501" y="0"/>
                  </a:lnTo>
                  <a:lnTo>
                    <a:pt x="5501" y="0"/>
                  </a:lnTo>
                  <a:lnTo>
                    <a:pt x="5501" y="0"/>
                  </a:lnTo>
                  <a:lnTo>
                    <a:pt x="5502" y="0"/>
                  </a:lnTo>
                  <a:lnTo>
                    <a:pt x="5503" y="0"/>
                  </a:lnTo>
                  <a:lnTo>
                    <a:pt x="5504" y="0"/>
                  </a:lnTo>
                  <a:lnTo>
                    <a:pt x="5505" y="0"/>
                  </a:lnTo>
                  <a:lnTo>
                    <a:pt x="5505" y="0"/>
                  </a:lnTo>
                  <a:lnTo>
                    <a:pt x="5506" y="0"/>
                  </a:lnTo>
                  <a:lnTo>
                    <a:pt x="5507" y="0"/>
                  </a:lnTo>
                  <a:lnTo>
                    <a:pt x="5508" y="0"/>
                  </a:lnTo>
                  <a:lnTo>
                    <a:pt x="5509" y="0"/>
                  </a:lnTo>
                  <a:lnTo>
                    <a:pt x="5510" y="0"/>
                  </a:lnTo>
                  <a:lnTo>
                    <a:pt x="5510" y="0"/>
                  </a:lnTo>
                  <a:lnTo>
                    <a:pt x="5511" y="0"/>
                  </a:lnTo>
                  <a:lnTo>
                    <a:pt x="5512" y="0"/>
                  </a:lnTo>
                  <a:lnTo>
                    <a:pt x="5512" y="0"/>
                  </a:lnTo>
                  <a:lnTo>
                    <a:pt x="5513" y="0"/>
                  </a:lnTo>
                  <a:lnTo>
                    <a:pt x="5514" y="0"/>
                  </a:lnTo>
                  <a:lnTo>
                    <a:pt x="5515" y="0"/>
                  </a:lnTo>
                  <a:lnTo>
                    <a:pt x="5516" y="0"/>
                  </a:lnTo>
                  <a:lnTo>
                    <a:pt x="5517" y="0"/>
                  </a:lnTo>
                  <a:lnTo>
                    <a:pt x="5518" y="0"/>
                  </a:lnTo>
                  <a:lnTo>
                    <a:pt x="5518" y="0"/>
                  </a:lnTo>
                  <a:lnTo>
                    <a:pt x="5518" y="0"/>
                  </a:lnTo>
                  <a:lnTo>
                    <a:pt x="5519" y="0"/>
                  </a:lnTo>
                  <a:lnTo>
                    <a:pt x="5520" y="0"/>
                  </a:lnTo>
                  <a:lnTo>
                    <a:pt x="5521" y="0"/>
                  </a:lnTo>
                  <a:lnTo>
                    <a:pt x="5522" y="0"/>
                  </a:lnTo>
                  <a:lnTo>
                    <a:pt x="5523" y="0"/>
                  </a:lnTo>
                  <a:lnTo>
                    <a:pt x="5524" y="0"/>
                  </a:lnTo>
                  <a:lnTo>
                    <a:pt x="5524" y="0"/>
                  </a:lnTo>
                  <a:lnTo>
                    <a:pt x="5525" y="0"/>
                  </a:lnTo>
                  <a:lnTo>
                    <a:pt x="5526" y="0"/>
                  </a:lnTo>
                  <a:lnTo>
                    <a:pt x="5527" y="0"/>
                  </a:lnTo>
                  <a:lnTo>
                    <a:pt x="5527" y="0"/>
                  </a:lnTo>
                  <a:lnTo>
                    <a:pt x="5528" y="0"/>
                  </a:lnTo>
                  <a:lnTo>
                    <a:pt x="5529" y="0"/>
                  </a:lnTo>
                  <a:lnTo>
                    <a:pt x="5530" y="0"/>
                  </a:lnTo>
                  <a:lnTo>
                    <a:pt x="5531" y="0"/>
                  </a:lnTo>
                  <a:lnTo>
                    <a:pt x="5531" y="0"/>
                  </a:lnTo>
                  <a:lnTo>
                    <a:pt x="5532" y="0"/>
                  </a:lnTo>
                  <a:lnTo>
                    <a:pt x="5533" y="0"/>
                  </a:lnTo>
                  <a:lnTo>
                    <a:pt x="5534" y="0"/>
                  </a:lnTo>
                  <a:lnTo>
                    <a:pt x="5535" y="0"/>
                  </a:lnTo>
                  <a:lnTo>
                    <a:pt x="5536" y="0"/>
                  </a:lnTo>
                  <a:lnTo>
                    <a:pt x="5536" y="0"/>
                  </a:lnTo>
                  <a:lnTo>
                    <a:pt x="5537" y="0"/>
                  </a:lnTo>
                  <a:lnTo>
                    <a:pt x="5537" y="0"/>
                  </a:lnTo>
                  <a:lnTo>
                    <a:pt x="5538" y="0"/>
                  </a:lnTo>
                  <a:lnTo>
                    <a:pt x="5539" y="0"/>
                  </a:lnTo>
                  <a:lnTo>
                    <a:pt x="5540" y="0"/>
                  </a:lnTo>
                  <a:lnTo>
                    <a:pt x="5541" y="0"/>
                  </a:lnTo>
                  <a:lnTo>
                    <a:pt x="5542" y="0"/>
                  </a:lnTo>
                  <a:lnTo>
                    <a:pt x="5543" y="0"/>
                  </a:lnTo>
                  <a:lnTo>
                    <a:pt x="5544" y="0"/>
                  </a:lnTo>
                  <a:lnTo>
                    <a:pt x="5544" y="0"/>
                  </a:lnTo>
                  <a:lnTo>
                    <a:pt x="5544" y="0"/>
                  </a:lnTo>
                  <a:lnTo>
                    <a:pt x="5545" y="0"/>
                  </a:lnTo>
                  <a:lnTo>
                    <a:pt x="5546" y="0"/>
                  </a:lnTo>
                  <a:lnTo>
                    <a:pt x="5546" y="0"/>
                  </a:lnTo>
                  <a:lnTo>
                    <a:pt x="5546" y="0"/>
                  </a:lnTo>
                  <a:lnTo>
                    <a:pt x="5547" y="0"/>
                  </a:lnTo>
                  <a:lnTo>
                    <a:pt x="5548" y="0"/>
                  </a:lnTo>
                  <a:lnTo>
                    <a:pt x="5549" y="0"/>
                  </a:lnTo>
                  <a:lnTo>
                    <a:pt x="5549" y="0"/>
                  </a:lnTo>
                  <a:lnTo>
                    <a:pt x="5549" y="0"/>
                  </a:lnTo>
                  <a:lnTo>
                    <a:pt x="5550" y="0"/>
                  </a:lnTo>
                  <a:lnTo>
                    <a:pt x="5551" y="0"/>
                  </a:lnTo>
                  <a:lnTo>
                    <a:pt x="5551" y="0"/>
                  </a:lnTo>
                  <a:lnTo>
                    <a:pt x="5551" y="0"/>
                  </a:lnTo>
                  <a:lnTo>
                    <a:pt x="5552" y="0"/>
                  </a:lnTo>
                  <a:lnTo>
                    <a:pt x="5552" y="0"/>
                  </a:lnTo>
                  <a:lnTo>
                    <a:pt x="5552" y="0"/>
                  </a:lnTo>
                  <a:lnTo>
                    <a:pt x="5553" y="0"/>
                  </a:lnTo>
                  <a:lnTo>
                    <a:pt x="5553" y="0"/>
                  </a:lnTo>
                  <a:lnTo>
                    <a:pt x="5553" y="0"/>
                  </a:lnTo>
                  <a:lnTo>
                    <a:pt x="5554" y="0"/>
                  </a:lnTo>
                  <a:lnTo>
                    <a:pt x="5554" y="0"/>
                  </a:lnTo>
                  <a:lnTo>
                    <a:pt x="5554" y="0"/>
                  </a:lnTo>
                  <a:lnTo>
                    <a:pt x="5555" y="0"/>
                  </a:lnTo>
                  <a:lnTo>
                    <a:pt x="5555" y="0"/>
                  </a:lnTo>
                  <a:lnTo>
                    <a:pt x="5555" y="0"/>
                  </a:lnTo>
                  <a:lnTo>
                    <a:pt x="5555" y="0"/>
                  </a:lnTo>
                  <a:lnTo>
                    <a:pt x="5556" y="0"/>
                  </a:lnTo>
                  <a:lnTo>
                    <a:pt x="5557" y="0"/>
                  </a:lnTo>
                  <a:lnTo>
                    <a:pt x="5558" y="0"/>
                  </a:lnTo>
                  <a:lnTo>
                    <a:pt x="5559" y="0"/>
                  </a:lnTo>
                  <a:lnTo>
                    <a:pt x="5560" y="0"/>
                  </a:lnTo>
                  <a:lnTo>
                    <a:pt x="5561" y="0"/>
                  </a:lnTo>
                  <a:lnTo>
                    <a:pt x="5561" y="0"/>
                  </a:lnTo>
                  <a:lnTo>
                    <a:pt x="5562" y="0"/>
                  </a:lnTo>
                  <a:lnTo>
                    <a:pt x="5563" y="0"/>
                  </a:lnTo>
                  <a:lnTo>
                    <a:pt x="5564" y="0"/>
                  </a:lnTo>
                  <a:lnTo>
                    <a:pt x="5565" y="0"/>
                  </a:lnTo>
                  <a:lnTo>
                    <a:pt x="5566" y="0"/>
                  </a:lnTo>
                  <a:lnTo>
                    <a:pt x="5567" y="0"/>
                  </a:lnTo>
                  <a:lnTo>
                    <a:pt x="5568" y="0"/>
                  </a:lnTo>
                  <a:lnTo>
                    <a:pt x="5568" y="0"/>
                  </a:lnTo>
                  <a:lnTo>
                    <a:pt x="5568" y="0"/>
                  </a:lnTo>
                  <a:lnTo>
                    <a:pt x="5569" y="0"/>
                  </a:lnTo>
                  <a:lnTo>
                    <a:pt x="5570" y="0"/>
                  </a:lnTo>
                  <a:lnTo>
                    <a:pt x="5570" y="0"/>
                  </a:lnTo>
                  <a:lnTo>
                    <a:pt x="5571" y="0"/>
                  </a:lnTo>
                  <a:lnTo>
                    <a:pt x="5572" y="0"/>
                  </a:lnTo>
                  <a:lnTo>
                    <a:pt x="5572" y="0"/>
                  </a:lnTo>
                  <a:lnTo>
                    <a:pt x="5573" y="0"/>
                  </a:lnTo>
                  <a:lnTo>
                    <a:pt x="5574" y="0"/>
                  </a:lnTo>
                  <a:lnTo>
                    <a:pt x="5575" y="0"/>
                  </a:lnTo>
                  <a:lnTo>
                    <a:pt x="5575" y="0"/>
                  </a:lnTo>
                  <a:lnTo>
                    <a:pt x="5576" y="0"/>
                  </a:lnTo>
                  <a:lnTo>
                    <a:pt x="5576" y="0"/>
                  </a:lnTo>
                  <a:lnTo>
                    <a:pt x="5577" y="0"/>
                  </a:lnTo>
                  <a:lnTo>
                    <a:pt x="5577" y="0"/>
                  </a:lnTo>
                  <a:lnTo>
                    <a:pt x="5577" y="0"/>
                  </a:lnTo>
                  <a:lnTo>
                    <a:pt x="5577" y="0"/>
                  </a:lnTo>
                  <a:lnTo>
                    <a:pt x="5578" y="0"/>
                  </a:lnTo>
                  <a:lnTo>
                    <a:pt x="5578" y="0"/>
                  </a:lnTo>
                  <a:lnTo>
                    <a:pt x="5578" y="0"/>
                  </a:lnTo>
                  <a:lnTo>
                    <a:pt x="5578" y="0"/>
                  </a:lnTo>
                  <a:lnTo>
                    <a:pt x="5579" y="0"/>
                  </a:lnTo>
                  <a:lnTo>
                    <a:pt x="5579" y="0"/>
                  </a:lnTo>
                  <a:lnTo>
                    <a:pt x="5579" y="0"/>
                  </a:lnTo>
                  <a:lnTo>
                    <a:pt x="5579" y="0"/>
                  </a:lnTo>
                  <a:lnTo>
                    <a:pt x="5580" y="0"/>
                  </a:lnTo>
                  <a:lnTo>
                    <a:pt x="5580" y="0"/>
                  </a:lnTo>
                  <a:lnTo>
                    <a:pt x="5580" y="0"/>
                  </a:lnTo>
                  <a:lnTo>
                    <a:pt x="5580" y="0"/>
                  </a:lnTo>
                  <a:lnTo>
                    <a:pt x="5581" y="0"/>
                  </a:lnTo>
                  <a:lnTo>
                    <a:pt x="5581" y="0"/>
                  </a:lnTo>
                  <a:lnTo>
                    <a:pt x="5581" y="0"/>
                  </a:lnTo>
                  <a:lnTo>
                    <a:pt x="5581" y="0"/>
                  </a:lnTo>
                  <a:lnTo>
                    <a:pt x="5582" y="0"/>
                  </a:lnTo>
                  <a:lnTo>
                    <a:pt x="5582" y="0"/>
                  </a:lnTo>
                  <a:lnTo>
                    <a:pt x="5582" y="0"/>
                  </a:lnTo>
                  <a:lnTo>
                    <a:pt x="5583" y="0"/>
                  </a:lnTo>
                  <a:lnTo>
                    <a:pt x="5583" y="0"/>
                  </a:lnTo>
                  <a:lnTo>
                    <a:pt x="5583" y="0"/>
                  </a:lnTo>
                  <a:lnTo>
                    <a:pt x="5584" y="0"/>
                  </a:lnTo>
                  <a:lnTo>
                    <a:pt x="5585" y="0"/>
                  </a:lnTo>
                  <a:lnTo>
                    <a:pt x="5586" y="0"/>
                  </a:lnTo>
                  <a:lnTo>
                    <a:pt x="5587" y="0"/>
                  </a:lnTo>
                  <a:lnTo>
                    <a:pt x="5588" y="0"/>
                  </a:lnTo>
                  <a:lnTo>
                    <a:pt x="5589" y="0"/>
                  </a:lnTo>
                  <a:lnTo>
                    <a:pt x="5589" y="0"/>
                  </a:lnTo>
                  <a:lnTo>
                    <a:pt x="5589" y="0"/>
                  </a:lnTo>
                  <a:lnTo>
                    <a:pt x="5590" y="0"/>
                  </a:lnTo>
                  <a:lnTo>
                    <a:pt x="5590" y="0"/>
                  </a:lnTo>
                  <a:lnTo>
                    <a:pt x="5591" y="0"/>
                  </a:lnTo>
                  <a:lnTo>
                    <a:pt x="5591" y="0"/>
                  </a:lnTo>
                  <a:lnTo>
                    <a:pt x="5591" y="0"/>
                  </a:lnTo>
                  <a:lnTo>
                    <a:pt x="5591" y="0"/>
                  </a:lnTo>
                  <a:lnTo>
                    <a:pt x="5592" y="0"/>
                  </a:lnTo>
                  <a:lnTo>
                    <a:pt x="5592" y="0"/>
                  </a:lnTo>
                  <a:lnTo>
                    <a:pt x="5592" y="0"/>
                  </a:lnTo>
                  <a:lnTo>
                    <a:pt x="5592" y="0"/>
                  </a:lnTo>
                  <a:lnTo>
                    <a:pt x="5593" y="0"/>
                  </a:lnTo>
                  <a:lnTo>
                    <a:pt x="5594" y="0"/>
                  </a:lnTo>
                  <a:lnTo>
                    <a:pt x="5594" y="0"/>
                  </a:lnTo>
                  <a:lnTo>
                    <a:pt x="5594" y="0"/>
                  </a:lnTo>
                  <a:lnTo>
                    <a:pt x="5595" y="0"/>
                  </a:lnTo>
                  <a:lnTo>
                    <a:pt x="5596" y="0"/>
                  </a:lnTo>
                  <a:lnTo>
                    <a:pt x="5597" y="0"/>
                  </a:lnTo>
                  <a:lnTo>
                    <a:pt x="5598" y="0"/>
                  </a:lnTo>
                  <a:lnTo>
                    <a:pt x="5599" y="0"/>
                  </a:lnTo>
                  <a:lnTo>
                    <a:pt x="5600" y="0"/>
                  </a:lnTo>
                  <a:lnTo>
                    <a:pt x="5601" y="0"/>
                  </a:lnTo>
                  <a:lnTo>
                    <a:pt x="5601" y="0"/>
                  </a:lnTo>
                  <a:lnTo>
                    <a:pt x="5602" y="0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5604" y="0"/>
                  </a:lnTo>
                  <a:lnTo>
                    <a:pt x="5604" y="0"/>
                  </a:lnTo>
                  <a:lnTo>
                    <a:pt x="5604" y="0"/>
                  </a:lnTo>
                  <a:lnTo>
                    <a:pt x="5605" y="0"/>
                  </a:lnTo>
                  <a:lnTo>
                    <a:pt x="5605" y="0"/>
                  </a:lnTo>
                  <a:lnTo>
                    <a:pt x="5605" y="0"/>
                  </a:lnTo>
                  <a:lnTo>
                    <a:pt x="5606" y="0"/>
                  </a:lnTo>
                  <a:lnTo>
                    <a:pt x="5606" y="0"/>
                  </a:lnTo>
                  <a:lnTo>
                    <a:pt x="5606" y="0"/>
                  </a:lnTo>
                  <a:lnTo>
                    <a:pt x="5607" y="0"/>
                  </a:lnTo>
                  <a:lnTo>
                    <a:pt x="5607" y="0"/>
                  </a:lnTo>
                  <a:lnTo>
                    <a:pt x="5607" y="0"/>
                  </a:lnTo>
                  <a:lnTo>
                    <a:pt x="5607" y="0"/>
                  </a:lnTo>
                  <a:lnTo>
                    <a:pt x="5608" y="0"/>
                  </a:lnTo>
                  <a:lnTo>
                    <a:pt x="5608" y="0"/>
                  </a:lnTo>
                  <a:lnTo>
                    <a:pt x="5609" y="0"/>
                  </a:lnTo>
                  <a:lnTo>
                    <a:pt x="5609" y="0"/>
                  </a:lnTo>
                  <a:lnTo>
                    <a:pt x="5610" y="0"/>
                  </a:lnTo>
                  <a:lnTo>
                    <a:pt x="5611" y="0"/>
                  </a:lnTo>
                  <a:lnTo>
                    <a:pt x="5612" y="0"/>
                  </a:lnTo>
                  <a:lnTo>
                    <a:pt x="5612" y="0"/>
                  </a:lnTo>
                  <a:lnTo>
                    <a:pt x="5613" y="0"/>
                  </a:lnTo>
                  <a:lnTo>
                    <a:pt x="5614" y="0"/>
                  </a:lnTo>
                  <a:lnTo>
                    <a:pt x="5614" y="0"/>
                  </a:lnTo>
                  <a:lnTo>
                    <a:pt x="5615" y="0"/>
                  </a:lnTo>
                  <a:lnTo>
                    <a:pt x="5615" y="0"/>
                  </a:lnTo>
                  <a:lnTo>
                    <a:pt x="5615" y="0"/>
                  </a:lnTo>
                  <a:lnTo>
                    <a:pt x="5616" y="0"/>
                  </a:lnTo>
                  <a:lnTo>
                    <a:pt x="5617" y="0"/>
                  </a:lnTo>
                  <a:lnTo>
                    <a:pt x="5618" y="0"/>
                  </a:lnTo>
                  <a:lnTo>
                    <a:pt x="5619" y="0"/>
                  </a:lnTo>
                  <a:lnTo>
                    <a:pt x="5620" y="0"/>
                  </a:lnTo>
                  <a:lnTo>
                    <a:pt x="5620" y="0"/>
                  </a:lnTo>
                  <a:lnTo>
                    <a:pt x="5621" y="0"/>
                  </a:lnTo>
                  <a:lnTo>
                    <a:pt x="5622" y="0"/>
                  </a:lnTo>
                  <a:lnTo>
                    <a:pt x="5623" y="0"/>
                  </a:lnTo>
                  <a:lnTo>
                    <a:pt x="5624" y="0"/>
                  </a:lnTo>
                  <a:lnTo>
                    <a:pt x="5624" y="0"/>
                  </a:lnTo>
                  <a:lnTo>
                    <a:pt x="5625" y="0"/>
                  </a:lnTo>
                  <a:lnTo>
                    <a:pt x="5626" y="0"/>
                  </a:lnTo>
                  <a:lnTo>
                    <a:pt x="5626" y="0"/>
                  </a:lnTo>
                  <a:lnTo>
                    <a:pt x="5627" y="0"/>
                  </a:lnTo>
                  <a:lnTo>
                    <a:pt x="5628" y="0"/>
                  </a:lnTo>
                  <a:lnTo>
                    <a:pt x="5629" y="0"/>
                  </a:lnTo>
                  <a:lnTo>
                    <a:pt x="5630" y="0"/>
                  </a:lnTo>
                  <a:lnTo>
                    <a:pt x="5631" y="0"/>
                  </a:lnTo>
                  <a:lnTo>
                    <a:pt x="5632" y="0"/>
                  </a:lnTo>
                  <a:lnTo>
                    <a:pt x="5633" y="0"/>
                  </a:lnTo>
                  <a:lnTo>
                    <a:pt x="5633" y="0"/>
                  </a:lnTo>
                  <a:lnTo>
                    <a:pt x="5633" y="0"/>
                  </a:lnTo>
                  <a:lnTo>
                    <a:pt x="5634" y="0"/>
                  </a:lnTo>
                  <a:lnTo>
                    <a:pt x="5635" y="0"/>
                  </a:lnTo>
                  <a:lnTo>
                    <a:pt x="5636" y="0"/>
                  </a:lnTo>
                  <a:lnTo>
                    <a:pt x="5637" y="0"/>
                  </a:lnTo>
                  <a:lnTo>
                    <a:pt x="5638" y="0"/>
                  </a:lnTo>
                  <a:lnTo>
                    <a:pt x="5639" y="0"/>
                  </a:lnTo>
                  <a:lnTo>
                    <a:pt x="5639" y="0"/>
                  </a:lnTo>
                  <a:lnTo>
                    <a:pt x="5640" y="0"/>
                  </a:lnTo>
                  <a:lnTo>
                    <a:pt x="5641" y="0"/>
                  </a:lnTo>
                  <a:lnTo>
                    <a:pt x="5641" y="0"/>
                  </a:lnTo>
                  <a:lnTo>
                    <a:pt x="5642" y="0"/>
                  </a:lnTo>
                  <a:lnTo>
                    <a:pt x="5643" y="0"/>
                  </a:lnTo>
                  <a:lnTo>
                    <a:pt x="5644" y="0"/>
                  </a:lnTo>
                  <a:lnTo>
                    <a:pt x="5645" y="0"/>
                  </a:lnTo>
                  <a:lnTo>
                    <a:pt x="5646" y="0"/>
                  </a:lnTo>
                  <a:lnTo>
                    <a:pt x="5646" y="0"/>
                  </a:lnTo>
                  <a:lnTo>
                    <a:pt x="5647" y="0"/>
                  </a:lnTo>
                  <a:lnTo>
                    <a:pt x="5648" y="0"/>
                  </a:lnTo>
                  <a:lnTo>
                    <a:pt x="5649" y="0"/>
                  </a:lnTo>
                  <a:lnTo>
                    <a:pt x="5650" y="0"/>
                  </a:lnTo>
                  <a:lnTo>
                    <a:pt x="5650" y="0"/>
                  </a:lnTo>
                  <a:lnTo>
                    <a:pt x="5651" y="0"/>
                  </a:lnTo>
                  <a:lnTo>
                    <a:pt x="5652" y="0"/>
                  </a:lnTo>
                  <a:lnTo>
                    <a:pt x="5652" y="0"/>
                  </a:lnTo>
                  <a:lnTo>
                    <a:pt x="5653" y="0"/>
                  </a:lnTo>
                  <a:lnTo>
                    <a:pt x="5654" y="0"/>
                  </a:lnTo>
                  <a:lnTo>
                    <a:pt x="5655" y="0"/>
                  </a:lnTo>
                  <a:lnTo>
                    <a:pt x="5656" y="0"/>
                  </a:lnTo>
                  <a:lnTo>
                    <a:pt x="5657" y="0"/>
                  </a:lnTo>
                  <a:lnTo>
                    <a:pt x="5658" y="0"/>
                  </a:lnTo>
                  <a:lnTo>
                    <a:pt x="5658" y="0"/>
                  </a:lnTo>
                  <a:lnTo>
                    <a:pt x="5658" y="0"/>
                  </a:lnTo>
                  <a:lnTo>
                    <a:pt x="5659" y="0"/>
                  </a:lnTo>
                  <a:lnTo>
                    <a:pt x="5660" y="0"/>
                  </a:lnTo>
                  <a:lnTo>
                    <a:pt x="5661" y="0"/>
                  </a:lnTo>
                  <a:lnTo>
                    <a:pt x="5661" y="0"/>
                  </a:lnTo>
                  <a:lnTo>
                    <a:pt x="5661" y="0"/>
                  </a:lnTo>
                  <a:lnTo>
                    <a:pt x="5662" y="0"/>
                  </a:lnTo>
                  <a:lnTo>
                    <a:pt x="5662" y="0"/>
                  </a:lnTo>
                  <a:lnTo>
                    <a:pt x="5663" y="0"/>
                  </a:lnTo>
                  <a:lnTo>
                    <a:pt x="5664" y="0"/>
                  </a:lnTo>
                  <a:lnTo>
                    <a:pt x="5665" y="0"/>
                  </a:lnTo>
                  <a:lnTo>
                    <a:pt x="5666" y="0"/>
                  </a:lnTo>
                  <a:lnTo>
                    <a:pt x="5666" y="0"/>
                  </a:lnTo>
                  <a:lnTo>
                    <a:pt x="5667" y="0"/>
                  </a:lnTo>
                  <a:lnTo>
                    <a:pt x="5668" y="0"/>
                  </a:lnTo>
                  <a:lnTo>
                    <a:pt x="5669" y="0"/>
                  </a:lnTo>
                  <a:lnTo>
                    <a:pt x="5670" y="0"/>
                  </a:lnTo>
                  <a:lnTo>
                    <a:pt x="5671" y="0"/>
                  </a:lnTo>
                  <a:lnTo>
                    <a:pt x="5672" y="0"/>
                  </a:lnTo>
                  <a:lnTo>
                    <a:pt x="5672" y="0"/>
                  </a:lnTo>
                  <a:lnTo>
                    <a:pt x="5672" y="0"/>
                  </a:lnTo>
                  <a:lnTo>
                    <a:pt x="5673" y="0"/>
                  </a:lnTo>
                  <a:lnTo>
                    <a:pt x="5674" y="0"/>
                  </a:lnTo>
                  <a:lnTo>
                    <a:pt x="5674" y="0"/>
                  </a:lnTo>
                  <a:lnTo>
                    <a:pt x="5675" y="0"/>
                  </a:lnTo>
                  <a:lnTo>
                    <a:pt x="5675" y="0"/>
                  </a:lnTo>
                  <a:lnTo>
                    <a:pt x="5676" y="0"/>
                  </a:lnTo>
                  <a:lnTo>
                    <a:pt x="5677" y="0"/>
                  </a:lnTo>
                  <a:lnTo>
                    <a:pt x="5678" y="0"/>
                  </a:lnTo>
                  <a:lnTo>
                    <a:pt x="5679" y="0"/>
                  </a:lnTo>
                  <a:lnTo>
                    <a:pt x="5680" y="0"/>
                  </a:lnTo>
                  <a:lnTo>
                    <a:pt x="5681" y="0"/>
                  </a:lnTo>
                  <a:lnTo>
                    <a:pt x="5681" y="0"/>
                  </a:lnTo>
                  <a:lnTo>
                    <a:pt x="5682" y="0"/>
                  </a:lnTo>
                  <a:lnTo>
                    <a:pt x="5683" y="0"/>
                  </a:lnTo>
                  <a:lnTo>
                    <a:pt x="5684" y="0"/>
                  </a:lnTo>
                  <a:lnTo>
                    <a:pt x="5685" y="0"/>
                  </a:lnTo>
                  <a:lnTo>
                    <a:pt x="5686" y="0"/>
                  </a:lnTo>
                  <a:lnTo>
                    <a:pt x="5687" y="0"/>
                  </a:lnTo>
                  <a:lnTo>
                    <a:pt x="5687" y="0"/>
                  </a:lnTo>
                  <a:lnTo>
                    <a:pt x="5688" y="0"/>
                  </a:lnTo>
                  <a:lnTo>
                    <a:pt x="5689" y="0"/>
                  </a:lnTo>
                  <a:lnTo>
                    <a:pt x="5690" y="0"/>
                  </a:lnTo>
                  <a:lnTo>
                    <a:pt x="5691" y="0"/>
                  </a:lnTo>
                  <a:lnTo>
                    <a:pt x="5692" y="0"/>
                  </a:lnTo>
                  <a:lnTo>
                    <a:pt x="5693" y="0"/>
                  </a:lnTo>
                  <a:lnTo>
                    <a:pt x="5693" y="0"/>
                  </a:lnTo>
                  <a:lnTo>
                    <a:pt x="5694" y="0"/>
                  </a:lnTo>
                  <a:lnTo>
                    <a:pt x="5695" y="0"/>
                  </a:lnTo>
                  <a:lnTo>
                    <a:pt x="5696" y="0"/>
                  </a:lnTo>
                  <a:lnTo>
                    <a:pt x="5697" y="0"/>
                  </a:lnTo>
                  <a:lnTo>
                    <a:pt x="5698" y="0"/>
                  </a:lnTo>
                  <a:lnTo>
                    <a:pt x="5699" y="0"/>
                  </a:lnTo>
                  <a:lnTo>
                    <a:pt x="5699" y="0"/>
                  </a:lnTo>
                  <a:lnTo>
                    <a:pt x="5699" y="0"/>
                  </a:lnTo>
                  <a:lnTo>
                    <a:pt x="5700" y="0"/>
                  </a:lnTo>
                  <a:lnTo>
                    <a:pt x="5701" y="0"/>
                  </a:lnTo>
                  <a:lnTo>
                    <a:pt x="5701" y="0"/>
                  </a:lnTo>
                  <a:lnTo>
                    <a:pt x="5702" y="0"/>
                  </a:lnTo>
                  <a:lnTo>
                    <a:pt x="5702" y="0"/>
                  </a:lnTo>
                  <a:lnTo>
                    <a:pt x="5703" y="0"/>
                  </a:lnTo>
                  <a:lnTo>
                    <a:pt x="5704" y="0"/>
                  </a:lnTo>
                  <a:lnTo>
                    <a:pt x="5705" y="0"/>
                  </a:lnTo>
                  <a:lnTo>
                    <a:pt x="5706" y="0"/>
                  </a:lnTo>
                  <a:lnTo>
                    <a:pt x="5707" y="0"/>
                  </a:lnTo>
                  <a:lnTo>
                    <a:pt x="5707" y="0"/>
                  </a:lnTo>
                  <a:lnTo>
                    <a:pt x="5708" y="0"/>
                  </a:lnTo>
                  <a:lnTo>
                    <a:pt x="5709" y="0"/>
                  </a:lnTo>
                  <a:lnTo>
                    <a:pt x="5710" y="0"/>
                  </a:lnTo>
                  <a:lnTo>
                    <a:pt x="5711" y="0"/>
                  </a:lnTo>
                  <a:lnTo>
                    <a:pt x="5712" y="0"/>
                  </a:lnTo>
                  <a:lnTo>
                    <a:pt x="5712" y="0"/>
                  </a:lnTo>
                  <a:lnTo>
                    <a:pt x="5712" y="0"/>
                  </a:lnTo>
                  <a:lnTo>
                    <a:pt x="5713" y="0"/>
                  </a:lnTo>
                  <a:lnTo>
                    <a:pt x="5714" y="0"/>
                  </a:lnTo>
                  <a:lnTo>
                    <a:pt x="5715" y="0"/>
                  </a:lnTo>
                  <a:lnTo>
                    <a:pt x="5716" y="0"/>
                  </a:lnTo>
                  <a:lnTo>
                    <a:pt x="5716" y="0"/>
                  </a:lnTo>
                  <a:lnTo>
                    <a:pt x="5716" y="0"/>
                  </a:lnTo>
                  <a:lnTo>
                    <a:pt x="5717" y="0"/>
                  </a:lnTo>
                  <a:lnTo>
                    <a:pt x="5717" y="0"/>
                  </a:lnTo>
                  <a:lnTo>
                    <a:pt x="5717" y="0"/>
                  </a:lnTo>
                  <a:lnTo>
                    <a:pt x="5717" y="0"/>
                  </a:lnTo>
                  <a:lnTo>
                    <a:pt x="5718" y="0"/>
                  </a:lnTo>
                  <a:lnTo>
                    <a:pt x="5718" y="0"/>
                  </a:lnTo>
                  <a:lnTo>
                    <a:pt x="5719" y="0"/>
                  </a:lnTo>
                  <a:lnTo>
                    <a:pt x="5719" y="0"/>
                  </a:lnTo>
                  <a:lnTo>
                    <a:pt x="5719" y="0"/>
                  </a:lnTo>
                  <a:lnTo>
                    <a:pt x="5719" y="0"/>
                  </a:lnTo>
                  <a:lnTo>
                    <a:pt x="5719" y="0"/>
                  </a:lnTo>
                  <a:lnTo>
                    <a:pt x="5720" y="0"/>
                  </a:lnTo>
                  <a:lnTo>
                    <a:pt x="5720" y="0"/>
                  </a:lnTo>
                  <a:lnTo>
                    <a:pt x="5720" y="0"/>
                  </a:lnTo>
                  <a:lnTo>
                    <a:pt x="5721" y="0"/>
                  </a:lnTo>
                  <a:lnTo>
                    <a:pt x="5721" y="0"/>
                  </a:lnTo>
                  <a:lnTo>
                    <a:pt x="5722" y="0"/>
                  </a:lnTo>
                  <a:lnTo>
                    <a:pt x="5723" y="0"/>
                  </a:lnTo>
                  <a:lnTo>
                    <a:pt x="5724" y="0"/>
                  </a:lnTo>
                  <a:lnTo>
                    <a:pt x="5725" y="0"/>
                  </a:lnTo>
                  <a:lnTo>
                    <a:pt x="5726" y="0"/>
                  </a:lnTo>
                  <a:lnTo>
                    <a:pt x="5726" y="0"/>
                  </a:lnTo>
                  <a:lnTo>
                    <a:pt x="5727" y="0"/>
                  </a:lnTo>
                  <a:lnTo>
                    <a:pt x="5728" y="0"/>
                  </a:lnTo>
                  <a:lnTo>
                    <a:pt x="5729" y="0"/>
                  </a:lnTo>
                  <a:lnTo>
                    <a:pt x="5730" y="0"/>
                  </a:lnTo>
                  <a:lnTo>
                    <a:pt x="5731" y="0"/>
                  </a:lnTo>
                  <a:lnTo>
                    <a:pt x="5731" y="0"/>
                  </a:lnTo>
                  <a:lnTo>
                    <a:pt x="5732" y="0"/>
                  </a:lnTo>
                  <a:lnTo>
                    <a:pt x="5733" y="0"/>
                  </a:lnTo>
                  <a:lnTo>
                    <a:pt x="5733" y="0"/>
                  </a:lnTo>
                  <a:lnTo>
                    <a:pt x="5734" y="0"/>
                  </a:lnTo>
                  <a:lnTo>
                    <a:pt x="5735" y="0"/>
                  </a:lnTo>
                  <a:lnTo>
                    <a:pt x="5736" y="0"/>
                  </a:lnTo>
                  <a:lnTo>
                    <a:pt x="5737" y="0"/>
                  </a:lnTo>
                  <a:lnTo>
                    <a:pt x="5738" y="0"/>
                  </a:lnTo>
                  <a:lnTo>
                    <a:pt x="5739" y="0"/>
                  </a:lnTo>
                  <a:lnTo>
                    <a:pt x="5740" y="0"/>
                  </a:lnTo>
                  <a:lnTo>
                    <a:pt x="5741" y="0"/>
                  </a:lnTo>
                  <a:lnTo>
                    <a:pt x="5741" y="0"/>
                  </a:lnTo>
                  <a:lnTo>
                    <a:pt x="5741" y="0"/>
                  </a:lnTo>
                  <a:lnTo>
                    <a:pt x="5742" y="0"/>
                  </a:lnTo>
                  <a:lnTo>
                    <a:pt x="5742" y="0"/>
                  </a:lnTo>
                  <a:lnTo>
                    <a:pt x="5743" y="0"/>
                  </a:lnTo>
                  <a:lnTo>
                    <a:pt x="5744" y="0"/>
                  </a:lnTo>
                  <a:lnTo>
                    <a:pt x="5744" y="0"/>
                  </a:lnTo>
                  <a:lnTo>
                    <a:pt x="5745" y="0"/>
                  </a:lnTo>
                  <a:lnTo>
                    <a:pt x="5746" y="0"/>
                  </a:lnTo>
                  <a:lnTo>
                    <a:pt x="5747" y="0"/>
                  </a:lnTo>
                  <a:lnTo>
                    <a:pt x="5748" y="0"/>
                  </a:lnTo>
                  <a:lnTo>
                    <a:pt x="5748" y="0"/>
                  </a:lnTo>
                  <a:lnTo>
                    <a:pt x="5749" y="0"/>
                  </a:lnTo>
                  <a:lnTo>
                    <a:pt x="5749" y="0"/>
                  </a:lnTo>
                  <a:lnTo>
                    <a:pt x="5750" y="0"/>
                  </a:lnTo>
                  <a:lnTo>
                    <a:pt x="5751" y="0"/>
                  </a:lnTo>
                  <a:lnTo>
                    <a:pt x="5752" y="0"/>
                  </a:lnTo>
                  <a:lnTo>
                    <a:pt x="5753" y="0"/>
                  </a:lnTo>
                  <a:lnTo>
                    <a:pt x="5753" y="0"/>
                  </a:lnTo>
                  <a:lnTo>
                    <a:pt x="5754" y="0"/>
                  </a:lnTo>
                  <a:lnTo>
                    <a:pt x="5755" y="0"/>
                  </a:lnTo>
                  <a:lnTo>
                    <a:pt x="5756" y="0"/>
                  </a:lnTo>
                  <a:lnTo>
                    <a:pt x="5757" y="0"/>
                  </a:lnTo>
                  <a:lnTo>
                    <a:pt x="5758" y="0"/>
                  </a:lnTo>
                  <a:lnTo>
                    <a:pt x="5758" y="0"/>
                  </a:lnTo>
                  <a:lnTo>
                    <a:pt x="5759" y="0"/>
                  </a:lnTo>
                  <a:lnTo>
                    <a:pt x="5760" y="0"/>
                  </a:lnTo>
                  <a:lnTo>
                    <a:pt x="5761" y="0"/>
                  </a:lnTo>
                  <a:lnTo>
                    <a:pt x="5761" y="0"/>
                  </a:lnTo>
                  <a:lnTo>
                    <a:pt x="5762" y="0"/>
                  </a:lnTo>
                  <a:lnTo>
                    <a:pt x="5762" y="0"/>
                  </a:lnTo>
                  <a:lnTo>
                    <a:pt x="5763" y="0"/>
                  </a:lnTo>
                  <a:lnTo>
                    <a:pt x="5763" y="0"/>
                  </a:lnTo>
                  <a:lnTo>
                    <a:pt x="5764" y="0"/>
                  </a:lnTo>
                  <a:lnTo>
                    <a:pt x="5765" y="0"/>
                  </a:lnTo>
                  <a:lnTo>
                    <a:pt x="5766" y="0"/>
                  </a:lnTo>
                  <a:lnTo>
                    <a:pt x="5767" y="0"/>
                  </a:lnTo>
                  <a:lnTo>
                    <a:pt x="5767" y="0"/>
                  </a:lnTo>
                  <a:lnTo>
                    <a:pt x="5768" y="0"/>
                  </a:lnTo>
                  <a:lnTo>
                    <a:pt x="5769" y="0"/>
                  </a:lnTo>
                  <a:lnTo>
                    <a:pt x="5770" y="0"/>
                  </a:lnTo>
                  <a:lnTo>
                    <a:pt x="5771" y="0"/>
                  </a:lnTo>
                  <a:lnTo>
                    <a:pt x="5772" y="0"/>
                  </a:lnTo>
                  <a:lnTo>
                    <a:pt x="5773" y="0"/>
                  </a:lnTo>
                  <a:lnTo>
                    <a:pt x="5773" y="0"/>
                  </a:lnTo>
                  <a:lnTo>
                    <a:pt x="5774" y="0"/>
                  </a:lnTo>
                  <a:lnTo>
                    <a:pt x="5775" y="0"/>
                  </a:lnTo>
                  <a:lnTo>
                    <a:pt x="5776" y="0"/>
                  </a:lnTo>
                  <a:lnTo>
                    <a:pt x="5777" y="0"/>
                  </a:lnTo>
                  <a:lnTo>
                    <a:pt x="5778" y="0"/>
                  </a:lnTo>
                  <a:lnTo>
                    <a:pt x="5779" y="0"/>
                  </a:lnTo>
                  <a:lnTo>
                    <a:pt x="5779" y="0"/>
                  </a:lnTo>
                  <a:lnTo>
                    <a:pt x="5780" y="0"/>
                  </a:lnTo>
                  <a:lnTo>
                    <a:pt x="5781" y="0"/>
                  </a:lnTo>
                  <a:lnTo>
                    <a:pt x="5782" y="0"/>
                  </a:lnTo>
                  <a:lnTo>
                    <a:pt x="5783" y="0"/>
                  </a:lnTo>
                  <a:lnTo>
                    <a:pt x="5784" y="0"/>
                  </a:lnTo>
                  <a:lnTo>
                    <a:pt x="5785" y="0"/>
                  </a:lnTo>
                  <a:lnTo>
                    <a:pt x="5785" y="0"/>
                  </a:lnTo>
                  <a:lnTo>
                    <a:pt x="5786" y="0"/>
                  </a:lnTo>
                  <a:lnTo>
                    <a:pt x="5787" y="0"/>
                  </a:lnTo>
                  <a:lnTo>
                    <a:pt x="5788" y="0"/>
                  </a:lnTo>
                  <a:lnTo>
                    <a:pt x="5788" y="0"/>
                  </a:lnTo>
                  <a:lnTo>
                    <a:pt x="5789" y="0"/>
                  </a:lnTo>
                  <a:lnTo>
                    <a:pt x="5789" y="0"/>
                  </a:lnTo>
                  <a:lnTo>
                    <a:pt x="5790" y="0"/>
                  </a:lnTo>
                  <a:lnTo>
                    <a:pt x="5790" y="0"/>
                  </a:lnTo>
                  <a:lnTo>
                    <a:pt x="5791" y="0"/>
                  </a:lnTo>
                  <a:lnTo>
                    <a:pt x="5792" y="0"/>
                  </a:lnTo>
                  <a:lnTo>
                    <a:pt x="5793" y="0"/>
                  </a:lnTo>
                  <a:lnTo>
                    <a:pt x="5793" y="0"/>
                  </a:lnTo>
                  <a:lnTo>
                    <a:pt x="5794" y="0"/>
                  </a:lnTo>
                  <a:lnTo>
                    <a:pt x="5795" y="0"/>
                  </a:lnTo>
                  <a:lnTo>
                    <a:pt x="5795" y="0"/>
                  </a:lnTo>
                  <a:lnTo>
                    <a:pt x="5796" y="0"/>
                  </a:lnTo>
                  <a:lnTo>
                    <a:pt x="5796" y="0"/>
                  </a:lnTo>
                  <a:lnTo>
                    <a:pt x="5797" y="0"/>
                  </a:lnTo>
                  <a:lnTo>
                    <a:pt x="5798" y="0"/>
                  </a:lnTo>
                  <a:lnTo>
                    <a:pt x="5799" y="0"/>
                  </a:lnTo>
                  <a:lnTo>
                    <a:pt x="5800" y="0"/>
                  </a:lnTo>
                  <a:lnTo>
                    <a:pt x="5800" y="0"/>
                  </a:lnTo>
                  <a:lnTo>
                    <a:pt x="5800" y="0"/>
                  </a:lnTo>
                  <a:lnTo>
                    <a:pt x="5801" y="0"/>
                  </a:lnTo>
                  <a:lnTo>
                    <a:pt x="5801" y="0"/>
                  </a:lnTo>
                  <a:lnTo>
                    <a:pt x="5802" y="0"/>
                  </a:lnTo>
                  <a:lnTo>
                    <a:pt x="5802" y="0"/>
                  </a:lnTo>
                  <a:lnTo>
                    <a:pt x="5803" y="0"/>
                  </a:lnTo>
                  <a:lnTo>
                    <a:pt x="5803" y="0"/>
                  </a:lnTo>
                  <a:lnTo>
                    <a:pt x="5804" y="0"/>
                  </a:lnTo>
                  <a:lnTo>
                    <a:pt x="5805" y="0"/>
                  </a:lnTo>
                  <a:lnTo>
                    <a:pt x="5806" y="0"/>
                  </a:lnTo>
                  <a:lnTo>
                    <a:pt x="5807" y="0"/>
                  </a:lnTo>
                  <a:lnTo>
                    <a:pt x="5808" y="0"/>
                  </a:lnTo>
                  <a:lnTo>
                    <a:pt x="5808" y="0"/>
                  </a:lnTo>
                  <a:lnTo>
                    <a:pt x="5809" y="0"/>
                  </a:lnTo>
                  <a:lnTo>
                    <a:pt x="5810" y="0"/>
                  </a:lnTo>
                  <a:lnTo>
                    <a:pt x="5811" y="0"/>
                  </a:lnTo>
                  <a:lnTo>
                    <a:pt x="5812" y="0"/>
                  </a:lnTo>
                  <a:lnTo>
                    <a:pt x="5812" y="0"/>
                  </a:lnTo>
                  <a:lnTo>
                    <a:pt x="5813" y="0"/>
                  </a:lnTo>
                  <a:lnTo>
                    <a:pt x="5814" y="0"/>
                  </a:lnTo>
                  <a:lnTo>
                    <a:pt x="5814" y="0"/>
                  </a:lnTo>
                  <a:lnTo>
                    <a:pt x="5815" y="0"/>
                  </a:lnTo>
                  <a:lnTo>
                    <a:pt x="5816" y="0"/>
                  </a:lnTo>
                  <a:lnTo>
                    <a:pt x="5817" y="0"/>
                  </a:lnTo>
                  <a:lnTo>
                    <a:pt x="5818" y="0"/>
                  </a:lnTo>
                  <a:lnTo>
                    <a:pt x="5819" y="0"/>
                  </a:lnTo>
                  <a:lnTo>
                    <a:pt x="5820" y="0"/>
                  </a:lnTo>
                  <a:lnTo>
                    <a:pt x="5821" y="0"/>
                  </a:lnTo>
                  <a:lnTo>
                    <a:pt x="5821" y="0"/>
                  </a:lnTo>
                  <a:lnTo>
                    <a:pt x="5821" y="0"/>
                  </a:lnTo>
                  <a:lnTo>
                    <a:pt x="5822" y="0"/>
                  </a:lnTo>
                  <a:lnTo>
                    <a:pt x="5823" y="0"/>
                  </a:lnTo>
                  <a:lnTo>
                    <a:pt x="5824" y="0"/>
                  </a:lnTo>
                  <a:lnTo>
                    <a:pt x="5825" y="0"/>
                  </a:lnTo>
                  <a:lnTo>
                    <a:pt x="5826" y="0"/>
                  </a:lnTo>
                  <a:lnTo>
                    <a:pt x="5827" y="0"/>
                  </a:lnTo>
                  <a:lnTo>
                    <a:pt x="5827" y="0"/>
                  </a:lnTo>
                  <a:lnTo>
                    <a:pt x="5828" y="0"/>
                  </a:lnTo>
                  <a:lnTo>
                    <a:pt x="5829" y="0"/>
                  </a:lnTo>
                  <a:lnTo>
                    <a:pt x="5829" y="0"/>
                  </a:lnTo>
                  <a:lnTo>
                    <a:pt x="5830" y="0"/>
                  </a:lnTo>
                  <a:lnTo>
                    <a:pt x="5831" y="0"/>
                  </a:lnTo>
                  <a:lnTo>
                    <a:pt x="5832" y="0"/>
                  </a:lnTo>
                  <a:lnTo>
                    <a:pt x="5833" y="0"/>
                  </a:lnTo>
                  <a:lnTo>
                    <a:pt x="5834" y="0"/>
                  </a:lnTo>
                  <a:lnTo>
                    <a:pt x="5834" y="0"/>
                  </a:lnTo>
                  <a:lnTo>
                    <a:pt x="5835" y="0"/>
                  </a:lnTo>
                  <a:lnTo>
                    <a:pt x="5836" y="0"/>
                  </a:lnTo>
                  <a:lnTo>
                    <a:pt x="5837" y="0"/>
                  </a:lnTo>
                  <a:lnTo>
                    <a:pt x="5838" y="0"/>
                  </a:lnTo>
                  <a:lnTo>
                    <a:pt x="5838" y="0"/>
                  </a:lnTo>
                  <a:lnTo>
                    <a:pt x="5839" y="0"/>
                  </a:lnTo>
                  <a:lnTo>
                    <a:pt x="5840" y="0"/>
                  </a:lnTo>
                  <a:lnTo>
                    <a:pt x="5840" y="0"/>
                  </a:lnTo>
                  <a:lnTo>
                    <a:pt x="5841" y="0"/>
                  </a:lnTo>
                  <a:lnTo>
                    <a:pt x="5842" y="0"/>
                  </a:lnTo>
                  <a:lnTo>
                    <a:pt x="5843" y="0"/>
                  </a:lnTo>
                  <a:lnTo>
                    <a:pt x="5844" y="0"/>
                  </a:lnTo>
                  <a:lnTo>
                    <a:pt x="5845" y="0"/>
                  </a:lnTo>
                  <a:lnTo>
                    <a:pt x="5846" y="0"/>
                  </a:lnTo>
                  <a:lnTo>
                    <a:pt x="5846" y="0"/>
                  </a:lnTo>
                  <a:lnTo>
                    <a:pt x="5846" y="0"/>
                  </a:lnTo>
                  <a:lnTo>
                    <a:pt x="5847" y="0"/>
                  </a:lnTo>
                  <a:lnTo>
                    <a:pt x="5848" y="0"/>
                  </a:lnTo>
                  <a:lnTo>
                    <a:pt x="5848" y="0"/>
                  </a:lnTo>
                  <a:lnTo>
                    <a:pt x="5848" y="0"/>
                  </a:lnTo>
                  <a:lnTo>
                    <a:pt x="5849" y="0"/>
                  </a:lnTo>
                  <a:lnTo>
                    <a:pt x="5850" y="0"/>
                  </a:lnTo>
                  <a:lnTo>
                    <a:pt x="5851" y="0"/>
                  </a:lnTo>
                  <a:lnTo>
                    <a:pt x="5852" y="0"/>
                  </a:lnTo>
                  <a:lnTo>
                    <a:pt x="5853" y="0"/>
                  </a:lnTo>
                  <a:lnTo>
                    <a:pt x="5853" y="0"/>
                  </a:lnTo>
                  <a:lnTo>
                    <a:pt x="5853" y="0"/>
                  </a:lnTo>
                  <a:lnTo>
                    <a:pt x="5854" y="0"/>
                  </a:lnTo>
                  <a:lnTo>
                    <a:pt x="5855" y="0"/>
                  </a:lnTo>
                  <a:lnTo>
                    <a:pt x="5855" y="0"/>
                  </a:lnTo>
                  <a:lnTo>
                    <a:pt x="5855" y="0"/>
                  </a:lnTo>
                  <a:lnTo>
                    <a:pt x="5855" y="0"/>
                  </a:lnTo>
                  <a:lnTo>
                    <a:pt x="5856" y="0"/>
                  </a:lnTo>
                  <a:lnTo>
                    <a:pt x="5856" y="0"/>
                  </a:lnTo>
                  <a:lnTo>
                    <a:pt x="5856" y="0"/>
                  </a:lnTo>
                  <a:lnTo>
                    <a:pt x="5857" y="0"/>
                  </a:lnTo>
                  <a:lnTo>
                    <a:pt x="5857" y="0"/>
                  </a:lnTo>
                  <a:lnTo>
                    <a:pt x="5857" y="0"/>
                  </a:lnTo>
                  <a:lnTo>
                    <a:pt x="5858" y="0"/>
                  </a:lnTo>
                  <a:lnTo>
                    <a:pt x="5858" y="0"/>
                  </a:lnTo>
                  <a:lnTo>
                    <a:pt x="5858" y="0"/>
                  </a:lnTo>
                  <a:lnTo>
                    <a:pt x="5859" y="0"/>
                  </a:lnTo>
                  <a:lnTo>
                    <a:pt x="5859" y="0"/>
                  </a:lnTo>
                  <a:lnTo>
                    <a:pt x="5859" y="0"/>
                  </a:lnTo>
                  <a:lnTo>
                    <a:pt x="5860" y="0"/>
                  </a:lnTo>
                  <a:lnTo>
                    <a:pt x="5861" y="0"/>
                  </a:lnTo>
                  <a:lnTo>
                    <a:pt x="5862" y="0"/>
                  </a:lnTo>
                  <a:lnTo>
                    <a:pt x="5863" y="0"/>
                  </a:lnTo>
                  <a:lnTo>
                    <a:pt x="5864" y="0"/>
                  </a:lnTo>
                  <a:lnTo>
                    <a:pt x="5865" y="0"/>
                  </a:lnTo>
                  <a:lnTo>
                    <a:pt x="5866" y="0"/>
                  </a:lnTo>
                  <a:lnTo>
                    <a:pt x="5866" y="0"/>
                  </a:lnTo>
                  <a:lnTo>
                    <a:pt x="5867" y="0"/>
                  </a:lnTo>
                  <a:lnTo>
                    <a:pt x="5868" y="0"/>
                  </a:lnTo>
                  <a:lnTo>
                    <a:pt x="5868" y="0"/>
                  </a:lnTo>
                  <a:lnTo>
                    <a:pt x="5869" y="0"/>
                  </a:lnTo>
                  <a:lnTo>
                    <a:pt x="5870" y="0"/>
                  </a:lnTo>
                  <a:lnTo>
                    <a:pt x="5870" y="0"/>
                  </a:lnTo>
                  <a:lnTo>
                    <a:pt x="5870" y="0"/>
                  </a:lnTo>
                  <a:lnTo>
                    <a:pt x="5870" y="0"/>
                  </a:lnTo>
                  <a:lnTo>
                    <a:pt x="5871" y="0"/>
                  </a:lnTo>
                  <a:lnTo>
                    <a:pt x="5871" y="0"/>
                  </a:lnTo>
                  <a:lnTo>
                    <a:pt x="5871" y="0"/>
                  </a:lnTo>
                  <a:lnTo>
                    <a:pt x="5871" y="0"/>
                  </a:lnTo>
                  <a:lnTo>
                    <a:pt x="5872" y="0"/>
                  </a:lnTo>
                  <a:lnTo>
                    <a:pt x="5872" y="0"/>
                  </a:lnTo>
                  <a:lnTo>
                    <a:pt x="5872" y="0"/>
                  </a:lnTo>
                  <a:lnTo>
                    <a:pt x="5873" y="0"/>
                  </a:lnTo>
                  <a:lnTo>
                    <a:pt x="5873" y="0"/>
                  </a:lnTo>
                  <a:lnTo>
                    <a:pt x="5874" y="0"/>
                  </a:lnTo>
                  <a:lnTo>
                    <a:pt x="5875" y="0"/>
                  </a:lnTo>
                  <a:lnTo>
                    <a:pt x="5876" y="0"/>
                  </a:lnTo>
                  <a:lnTo>
                    <a:pt x="5877" y="0"/>
                  </a:lnTo>
                  <a:lnTo>
                    <a:pt x="5877" y="0"/>
                  </a:lnTo>
                  <a:lnTo>
                    <a:pt x="5878" y="0"/>
                  </a:lnTo>
                  <a:lnTo>
                    <a:pt x="5878" y="0"/>
                  </a:lnTo>
                  <a:lnTo>
                    <a:pt x="5879" y="0"/>
                  </a:lnTo>
                  <a:lnTo>
                    <a:pt x="5879" y="0"/>
                  </a:lnTo>
                  <a:lnTo>
                    <a:pt x="5880" y="0"/>
                  </a:lnTo>
                  <a:lnTo>
                    <a:pt x="5880" y="0"/>
                  </a:lnTo>
                  <a:lnTo>
                    <a:pt x="5880" y="0"/>
                  </a:lnTo>
                  <a:lnTo>
                    <a:pt x="5880" y="0"/>
                  </a:lnTo>
                  <a:lnTo>
                    <a:pt x="5881" y="0"/>
                  </a:lnTo>
                  <a:lnTo>
                    <a:pt x="5881" y="0"/>
                  </a:lnTo>
                  <a:lnTo>
                    <a:pt x="5882" y="0"/>
                  </a:lnTo>
                  <a:lnTo>
                    <a:pt x="5882" y="0"/>
                  </a:lnTo>
                  <a:lnTo>
                    <a:pt x="5882" y="0"/>
                  </a:lnTo>
                  <a:lnTo>
                    <a:pt x="5882" y="0"/>
                  </a:lnTo>
                  <a:lnTo>
                    <a:pt x="5883" y="0"/>
                  </a:lnTo>
                  <a:lnTo>
                    <a:pt x="5883" y="0"/>
                  </a:lnTo>
                  <a:lnTo>
                    <a:pt x="5883" y="0"/>
                  </a:lnTo>
                  <a:lnTo>
                    <a:pt x="5883" y="0"/>
                  </a:lnTo>
                  <a:lnTo>
                    <a:pt x="5883" y="0"/>
                  </a:lnTo>
                  <a:lnTo>
                    <a:pt x="5883" y="0"/>
                  </a:lnTo>
                  <a:lnTo>
                    <a:pt x="5884" y="0"/>
                  </a:lnTo>
                  <a:lnTo>
                    <a:pt x="5884" y="0"/>
                  </a:lnTo>
                  <a:lnTo>
                    <a:pt x="5885" y="0"/>
                  </a:lnTo>
                  <a:lnTo>
                    <a:pt x="5885" y="0"/>
                  </a:lnTo>
                  <a:lnTo>
                    <a:pt x="5885" y="0"/>
                  </a:lnTo>
                  <a:lnTo>
                    <a:pt x="5885" y="0"/>
                  </a:lnTo>
                  <a:lnTo>
                    <a:pt x="5886" y="0"/>
                  </a:lnTo>
                  <a:lnTo>
                    <a:pt x="5886" y="0"/>
                  </a:lnTo>
                  <a:lnTo>
                    <a:pt x="5887" y="0"/>
                  </a:lnTo>
                  <a:lnTo>
                    <a:pt x="5887" y="0"/>
                  </a:lnTo>
                  <a:lnTo>
                    <a:pt x="5888" y="0"/>
                  </a:lnTo>
                  <a:lnTo>
                    <a:pt x="5888" y="0"/>
                  </a:lnTo>
                  <a:lnTo>
                    <a:pt x="5889" y="0"/>
                  </a:lnTo>
                  <a:lnTo>
                    <a:pt x="5890" y="0"/>
                  </a:lnTo>
                  <a:lnTo>
                    <a:pt x="5891" y="0"/>
                  </a:lnTo>
                  <a:lnTo>
                    <a:pt x="5892" y="0"/>
                  </a:lnTo>
                  <a:lnTo>
                    <a:pt x="5892" y="0"/>
                  </a:lnTo>
                  <a:lnTo>
                    <a:pt x="5893" y="0"/>
                  </a:lnTo>
                  <a:lnTo>
                    <a:pt x="5893" y="0"/>
                  </a:lnTo>
                  <a:lnTo>
                    <a:pt x="5893" y="0"/>
                  </a:lnTo>
                  <a:lnTo>
                    <a:pt x="5894" y="0"/>
                  </a:lnTo>
                  <a:lnTo>
                    <a:pt x="5895" y="0"/>
                  </a:lnTo>
                  <a:lnTo>
                    <a:pt x="5896" y="0"/>
                  </a:lnTo>
                  <a:lnTo>
                    <a:pt x="5897" y="0"/>
                  </a:lnTo>
                  <a:lnTo>
                    <a:pt x="5898" y="0"/>
                  </a:lnTo>
                  <a:lnTo>
                    <a:pt x="5899" y="0"/>
                  </a:lnTo>
                  <a:lnTo>
                    <a:pt x="5899" y="0"/>
                  </a:lnTo>
                  <a:lnTo>
                    <a:pt x="5900" y="0"/>
                  </a:lnTo>
                  <a:lnTo>
                    <a:pt x="5901" y="0"/>
                  </a:lnTo>
                  <a:lnTo>
                    <a:pt x="5902" y="0"/>
                  </a:lnTo>
                  <a:lnTo>
                    <a:pt x="5903" y="0"/>
                  </a:lnTo>
                  <a:lnTo>
                    <a:pt x="5904" y="0"/>
                  </a:lnTo>
                  <a:lnTo>
                    <a:pt x="5905" y="0"/>
                  </a:lnTo>
                  <a:lnTo>
                    <a:pt x="5906" y="0"/>
                  </a:lnTo>
                  <a:lnTo>
                    <a:pt x="5906" y="0"/>
                  </a:lnTo>
                  <a:lnTo>
                    <a:pt x="5906" y="0"/>
                  </a:lnTo>
                  <a:lnTo>
                    <a:pt x="5907" y="0"/>
                  </a:lnTo>
                  <a:lnTo>
                    <a:pt x="5907" y="0"/>
                  </a:lnTo>
                  <a:lnTo>
                    <a:pt x="5907" y="0"/>
                  </a:lnTo>
                  <a:lnTo>
                    <a:pt x="5908" y="0"/>
                  </a:lnTo>
                  <a:lnTo>
                    <a:pt x="5908" y="0"/>
                  </a:lnTo>
                  <a:lnTo>
                    <a:pt x="5908" y="0"/>
                  </a:lnTo>
                  <a:lnTo>
                    <a:pt x="5909" y="0"/>
                  </a:lnTo>
                  <a:lnTo>
                    <a:pt x="5909" y="0"/>
                  </a:lnTo>
                  <a:lnTo>
                    <a:pt x="5909" y="0"/>
                  </a:lnTo>
                  <a:lnTo>
                    <a:pt x="5910" y="0"/>
                  </a:lnTo>
                  <a:lnTo>
                    <a:pt x="5910" y="0"/>
                  </a:lnTo>
                  <a:lnTo>
                    <a:pt x="5910" y="0"/>
                  </a:lnTo>
                  <a:lnTo>
                    <a:pt x="5910" y="0"/>
                  </a:lnTo>
                  <a:lnTo>
                    <a:pt x="5911" y="0"/>
                  </a:lnTo>
                  <a:lnTo>
                    <a:pt x="5912" y="0"/>
                  </a:lnTo>
                  <a:lnTo>
                    <a:pt x="5912" y="0"/>
                  </a:lnTo>
                  <a:lnTo>
                    <a:pt x="5912" y="0"/>
                  </a:lnTo>
                  <a:lnTo>
                    <a:pt x="5913" y="0"/>
                  </a:lnTo>
                  <a:lnTo>
                    <a:pt x="5914" y="0"/>
                  </a:lnTo>
                  <a:lnTo>
                    <a:pt x="5915" y="0"/>
                  </a:lnTo>
                  <a:lnTo>
                    <a:pt x="5915" y="0"/>
                  </a:lnTo>
                  <a:lnTo>
                    <a:pt x="5916" y="0"/>
                  </a:lnTo>
                  <a:lnTo>
                    <a:pt x="5916" y="0"/>
                  </a:lnTo>
                  <a:lnTo>
                    <a:pt x="5917" y="0"/>
                  </a:lnTo>
                  <a:lnTo>
                    <a:pt x="5917" y="0"/>
                  </a:lnTo>
                  <a:lnTo>
                    <a:pt x="5917" y="0"/>
                  </a:lnTo>
                  <a:lnTo>
                    <a:pt x="5918" y="0"/>
                  </a:lnTo>
                  <a:lnTo>
                    <a:pt x="5919" y="0"/>
                  </a:lnTo>
                  <a:lnTo>
                    <a:pt x="5920" y="0"/>
                  </a:lnTo>
                  <a:lnTo>
                    <a:pt x="5921" y="0"/>
                  </a:lnTo>
                  <a:lnTo>
                    <a:pt x="5922" y="0"/>
                  </a:lnTo>
                  <a:lnTo>
                    <a:pt x="5923" y="0"/>
                  </a:lnTo>
                  <a:lnTo>
                    <a:pt x="5923" y="0"/>
                  </a:lnTo>
                  <a:lnTo>
                    <a:pt x="5924" y="0"/>
                  </a:lnTo>
                  <a:lnTo>
                    <a:pt x="5925" y="0"/>
                  </a:lnTo>
                  <a:lnTo>
                    <a:pt x="5926" y="0"/>
                  </a:lnTo>
                  <a:lnTo>
                    <a:pt x="5926" y="0"/>
                  </a:lnTo>
                  <a:lnTo>
                    <a:pt x="5927" y="0"/>
                  </a:lnTo>
                  <a:lnTo>
                    <a:pt x="5928" y="0"/>
                  </a:lnTo>
                  <a:lnTo>
                    <a:pt x="5929" y="0"/>
                  </a:lnTo>
                  <a:lnTo>
                    <a:pt x="5929" y="0"/>
                  </a:lnTo>
                  <a:lnTo>
                    <a:pt x="5930" y="0"/>
                  </a:lnTo>
                  <a:lnTo>
                    <a:pt x="5931" y="0"/>
                  </a:lnTo>
                  <a:lnTo>
                    <a:pt x="5932" y="0"/>
                  </a:lnTo>
                  <a:lnTo>
                    <a:pt x="5933" y="0"/>
                  </a:lnTo>
                  <a:lnTo>
                    <a:pt x="5934" y="0"/>
                  </a:lnTo>
                  <a:lnTo>
                    <a:pt x="5935" y="0"/>
                  </a:lnTo>
                  <a:lnTo>
                    <a:pt x="5935" y="0"/>
                  </a:lnTo>
                  <a:lnTo>
                    <a:pt x="5935" y="0"/>
                  </a:lnTo>
                  <a:lnTo>
                    <a:pt x="5936" y="0"/>
                  </a:lnTo>
                  <a:lnTo>
                    <a:pt x="5937" y="0"/>
                  </a:lnTo>
                  <a:lnTo>
                    <a:pt x="5938" y="0"/>
                  </a:lnTo>
                  <a:lnTo>
                    <a:pt x="5939" y="0"/>
                  </a:lnTo>
                  <a:lnTo>
                    <a:pt x="5940" y="0"/>
                  </a:lnTo>
                  <a:lnTo>
                    <a:pt x="5941" y="0"/>
                  </a:lnTo>
                  <a:lnTo>
                    <a:pt x="5942" y="0"/>
                  </a:lnTo>
                  <a:lnTo>
                    <a:pt x="5942" y="0"/>
                  </a:lnTo>
                  <a:lnTo>
                    <a:pt x="5943" y="0"/>
                  </a:lnTo>
                  <a:lnTo>
                    <a:pt x="5943" y="0"/>
                  </a:lnTo>
                  <a:lnTo>
                    <a:pt x="5944" y="0"/>
                  </a:lnTo>
                  <a:lnTo>
                    <a:pt x="5945" y="0"/>
                  </a:lnTo>
                  <a:lnTo>
                    <a:pt x="5946" y="0"/>
                  </a:lnTo>
                  <a:lnTo>
                    <a:pt x="5947" y="0"/>
                  </a:lnTo>
                  <a:lnTo>
                    <a:pt x="5948" y="0"/>
                  </a:lnTo>
                  <a:lnTo>
                    <a:pt x="5948" y="0"/>
                  </a:lnTo>
                  <a:lnTo>
                    <a:pt x="5949" y="0"/>
                  </a:lnTo>
                  <a:lnTo>
                    <a:pt x="5950" y="0"/>
                  </a:lnTo>
                  <a:lnTo>
                    <a:pt x="5951" y="0"/>
                  </a:lnTo>
                  <a:lnTo>
                    <a:pt x="5952" y="0"/>
                  </a:lnTo>
                  <a:lnTo>
                    <a:pt x="5952" y="0"/>
                  </a:lnTo>
                  <a:lnTo>
                    <a:pt x="5953" y="0"/>
                  </a:lnTo>
                  <a:lnTo>
                    <a:pt x="5954" y="0"/>
                  </a:lnTo>
                  <a:lnTo>
                    <a:pt x="5955" y="0"/>
                  </a:lnTo>
                  <a:lnTo>
                    <a:pt x="5955" y="0"/>
                  </a:lnTo>
                  <a:lnTo>
                    <a:pt x="5956" y="0"/>
                  </a:lnTo>
                  <a:lnTo>
                    <a:pt x="5957" y="0"/>
                  </a:lnTo>
                  <a:lnTo>
                    <a:pt x="5958" y="0"/>
                  </a:lnTo>
                  <a:lnTo>
                    <a:pt x="5959" y="0"/>
                  </a:lnTo>
                  <a:lnTo>
                    <a:pt x="5960" y="0"/>
                  </a:lnTo>
                  <a:lnTo>
                    <a:pt x="5961" y="0"/>
                  </a:lnTo>
                  <a:lnTo>
                    <a:pt x="5961" y="0"/>
                  </a:lnTo>
                  <a:lnTo>
                    <a:pt x="5961" y="0"/>
                  </a:lnTo>
                  <a:lnTo>
                    <a:pt x="5962" y="0"/>
                  </a:lnTo>
                  <a:lnTo>
                    <a:pt x="5962" y="0"/>
                  </a:lnTo>
                  <a:lnTo>
                    <a:pt x="5963" y="0"/>
                  </a:lnTo>
                  <a:lnTo>
                    <a:pt x="5963" y="0"/>
                  </a:lnTo>
                  <a:lnTo>
                    <a:pt x="5964" y="0"/>
                  </a:lnTo>
                  <a:lnTo>
                    <a:pt x="5965" y="0"/>
                  </a:lnTo>
                  <a:lnTo>
                    <a:pt x="5966" y="0"/>
                  </a:lnTo>
                  <a:lnTo>
                    <a:pt x="5967" y="0"/>
                  </a:lnTo>
                  <a:lnTo>
                    <a:pt x="5967" y="0"/>
                  </a:lnTo>
                  <a:lnTo>
                    <a:pt x="5968" y="0"/>
                  </a:lnTo>
                  <a:lnTo>
                    <a:pt x="5968" y="0"/>
                  </a:lnTo>
                  <a:lnTo>
                    <a:pt x="5969" y="0"/>
                  </a:lnTo>
                  <a:lnTo>
                    <a:pt x="5970" y="0"/>
                  </a:lnTo>
                  <a:lnTo>
                    <a:pt x="5971" y="0"/>
                  </a:lnTo>
                  <a:lnTo>
                    <a:pt x="5972" y="0"/>
                  </a:lnTo>
                  <a:lnTo>
                    <a:pt x="5972" y="0"/>
                  </a:lnTo>
                  <a:lnTo>
                    <a:pt x="5972" y="0"/>
                  </a:lnTo>
                  <a:lnTo>
                    <a:pt x="5973" y="0"/>
                  </a:lnTo>
                  <a:lnTo>
                    <a:pt x="5973" y="0"/>
                  </a:lnTo>
                  <a:lnTo>
                    <a:pt x="5973" y="0"/>
                  </a:lnTo>
                  <a:lnTo>
                    <a:pt x="5973" y="0"/>
                  </a:lnTo>
                  <a:lnTo>
                    <a:pt x="5974" y="0"/>
                  </a:lnTo>
                  <a:lnTo>
                    <a:pt x="5974" y="0"/>
                  </a:lnTo>
                  <a:lnTo>
                    <a:pt x="5975" y="0"/>
                  </a:lnTo>
                  <a:lnTo>
                    <a:pt x="5975" y="0"/>
                  </a:lnTo>
                  <a:lnTo>
                    <a:pt x="5975" y="0"/>
                  </a:lnTo>
                  <a:lnTo>
                    <a:pt x="5975" y="0"/>
                  </a:lnTo>
                  <a:lnTo>
                    <a:pt x="5976" y="0"/>
                  </a:lnTo>
                  <a:lnTo>
                    <a:pt x="5976" y="0"/>
                  </a:lnTo>
                  <a:lnTo>
                    <a:pt x="5977" y="0"/>
                  </a:lnTo>
                  <a:lnTo>
                    <a:pt x="5978" y="0"/>
                  </a:lnTo>
                  <a:lnTo>
                    <a:pt x="5978" y="0"/>
                  </a:lnTo>
                  <a:lnTo>
                    <a:pt x="5978" y="0"/>
                  </a:lnTo>
                  <a:lnTo>
                    <a:pt x="5979" y="0"/>
                  </a:lnTo>
                  <a:lnTo>
                    <a:pt x="5980" y="0"/>
                  </a:lnTo>
                  <a:lnTo>
                    <a:pt x="5981" y="0"/>
                  </a:lnTo>
                  <a:lnTo>
                    <a:pt x="5981" y="0"/>
                  </a:lnTo>
                  <a:lnTo>
                    <a:pt x="5982" y="0"/>
                  </a:lnTo>
                  <a:lnTo>
                    <a:pt x="5983" y="0"/>
                  </a:lnTo>
                  <a:lnTo>
                    <a:pt x="5984" y="0"/>
                  </a:lnTo>
                  <a:lnTo>
                    <a:pt x="5985" y="0"/>
                  </a:lnTo>
                  <a:lnTo>
                    <a:pt x="5985" y="0"/>
                  </a:lnTo>
                  <a:lnTo>
                    <a:pt x="5985" y="0"/>
                  </a:lnTo>
                  <a:lnTo>
                    <a:pt x="5986" y="0"/>
                  </a:lnTo>
                  <a:lnTo>
                    <a:pt x="5986" y="0"/>
                  </a:lnTo>
                  <a:lnTo>
                    <a:pt x="5987" y="0"/>
                  </a:lnTo>
                  <a:lnTo>
                    <a:pt x="5988" y="0"/>
                  </a:lnTo>
                  <a:lnTo>
                    <a:pt x="5989" y="0"/>
                  </a:lnTo>
                  <a:lnTo>
                    <a:pt x="5989" y="0"/>
                  </a:lnTo>
                  <a:lnTo>
                    <a:pt x="5990" y="0"/>
                  </a:lnTo>
                  <a:lnTo>
                    <a:pt x="5991" y="0"/>
                  </a:lnTo>
                  <a:lnTo>
                    <a:pt x="5992" y="0"/>
                  </a:lnTo>
                  <a:lnTo>
                    <a:pt x="5993" y="0"/>
                  </a:lnTo>
                  <a:lnTo>
                    <a:pt x="5994" y="0"/>
                  </a:lnTo>
                  <a:lnTo>
                    <a:pt x="5995" y="0"/>
                  </a:lnTo>
                  <a:lnTo>
                    <a:pt x="5996" y="0"/>
                  </a:lnTo>
                  <a:lnTo>
                    <a:pt x="5996" y="0"/>
                  </a:lnTo>
                  <a:lnTo>
                    <a:pt x="5997" y="0"/>
                  </a:lnTo>
                  <a:lnTo>
                    <a:pt x="5998" y="0"/>
                  </a:lnTo>
                  <a:lnTo>
                    <a:pt x="5999" y="0"/>
                  </a:lnTo>
                  <a:lnTo>
                    <a:pt x="6000" y="0"/>
                  </a:lnTo>
                  <a:lnTo>
                    <a:pt x="6001" y="0"/>
                  </a:lnTo>
                  <a:lnTo>
                    <a:pt x="6002" y="0"/>
                  </a:lnTo>
                  <a:lnTo>
                    <a:pt x="6003" y="0"/>
                  </a:lnTo>
                  <a:lnTo>
                    <a:pt x="6003" y="0"/>
                  </a:lnTo>
                  <a:lnTo>
                    <a:pt x="6004" y="0"/>
                  </a:lnTo>
                  <a:lnTo>
                    <a:pt x="6005" y="0"/>
                  </a:lnTo>
                  <a:lnTo>
                    <a:pt x="6006" y="0"/>
                  </a:lnTo>
                  <a:lnTo>
                    <a:pt x="6007" y="0"/>
                  </a:lnTo>
                  <a:lnTo>
                    <a:pt x="6008" y="0"/>
                  </a:lnTo>
                  <a:lnTo>
                    <a:pt x="6009" y="0"/>
                  </a:lnTo>
                  <a:lnTo>
                    <a:pt x="6010" y="0"/>
                  </a:lnTo>
                  <a:lnTo>
                    <a:pt x="6011" y="0"/>
                  </a:lnTo>
                  <a:lnTo>
                    <a:pt x="6011" y="0"/>
                  </a:lnTo>
                  <a:lnTo>
                    <a:pt x="6012" y="0"/>
                  </a:lnTo>
                  <a:lnTo>
                    <a:pt x="6013" y="0"/>
                  </a:lnTo>
                  <a:lnTo>
                    <a:pt x="6014" y="0"/>
                  </a:lnTo>
                  <a:lnTo>
                    <a:pt x="6015" y="0"/>
                  </a:lnTo>
                  <a:lnTo>
                    <a:pt x="6016" y="0"/>
                  </a:lnTo>
                  <a:lnTo>
                    <a:pt x="6017" y="0"/>
                  </a:lnTo>
                  <a:lnTo>
                    <a:pt x="6018" y="0"/>
                  </a:lnTo>
                  <a:lnTo>
                    <a:pt x="6018" y="0"/>
                  </a:lnTo>
                  <a:lnTo>
                    <a:pt x="6019" y="0"/>
                  </a:lnTo>
                  <a:lnTo>
                    <a:pt x="6020" y="0"/>
                  </a:lnTo>
                  <a:lnTo>
                    <a:pt x="6021" y="0"/>
                  </a:lnTo>
                  <a:lnTo>
                    <a:pt x="6022" y="0"/>
                  </a:lnTo>
                  <a:lnTo>
                    <a:pt x="6023" y="0"/>
                  </a:lnTo>
                  <a:lnTo>
                    <a:pt x="6024" y="0"/>
                  </a:lnTo>
                  <a:lnTo>
                    <a:pt x="6025" y="0"/>
                  </a:lnTo>
                  <a:lnTo>
                    <a:pt x="6025" y="0"/>
                  </a:lnTo>
                  <a:lnTo>
                    <a:pt x="6026" y="0"/>
                  </a:lnTo>
                  <a:lnTo>
                    <a:pt x="6027" y="0"/>
                  </a:lnTo>
                  <a:lnTo>
                    <a:pt x="6028" y="0"/>
                  </a:lnTo>
                  <a:lnTo>
                    <a:pt x="6029" y="0"/>
                  </a:lnTo>
                  <a:lnTo>
                    <a:pt x="6030" y="0"/>
                  </a:lnTo>
                  <a:lnTo>
                    <a:pt x="6031" y="0"/>
                  </a:lnTo>
                  <a:lnTo>
                    <a:pt x="6032" y="0"/>
                  </a:lnTo>
                  <a:lnTo>
                    <a:pt x="6032" y="0"/>
                  </a:lnTo>
                  <a:lnTo>
                    <a:pt x="6033" y="0"/>
                  </a:lnTo>
                  <a:lnTo>
                    <a:pt x="6034" y="0"/>
                  </a:lnTo>
                  <a:lnTo>
                    <a:pt x="6035" y="0"/>
                  </a:lnTo>
                  <a:lnTo>
                    <a:pt x="6036" y="0"/>
                  </a:lnTo>
                  <a:lnTo>
                    <a:pt x="6037" y="0"/>
                  </a:lnTo>
                  <a:lnTo>
                    <a:pt x="6038" y="0"/>
                  </a:lnTo>
                  <a:lnTo>
                    <a:pt x="6039" y="0"/>
                  </a:lnTo>
                  <a:lnTo>
                    <a:pt x="6040" y="0"/>
                  </a:lnTo>
                  <a:lnTo>
                    <a:pt x="6040" y="0"/>
                  </a:lnTo>
                  <a:lnTo>
                    <a:pt x="6041" y="0"/>
                  </a:lnTo>
                  <a:lnTo>
                    <a:pt x="6042" y="0"/>
                  </a:lnTo>
                  <a:lnTo>
                    <a:pt x="6043" y="0"/>
                  </a:lnTo>
                  <a:lnTo>
                    <a:pt x="6044" y="0"/>
                  </a:lnTo>
                  <a:lnTo>
                    <a:pt x="6045" y="0"/>
                  </a:lnTo>
                  <a:lnTo>
                    <a:pt x="6046" y="0"/>
                  </a:lnTo>
                  <a:lnTo>
                    <a:pt x="6047" y="0"/>
                  </a:lnTo>
                  <a:lnTo>
                    <a:pt x="6047" y="0"/>
                  </a:lnTo>
                  <a:lnTo>
                    <a:pt x="6048" y="0"/>
                  </a:lnTo>
                  <a:lnTo>
                    <a:pt x="6049" y="0"/>
                  </a:lnTo>
                  <a:lnTo>
                    <a:pt x="6050" y="0"/>
                  </a:lnTo>
                  <a:lnTo>
                    <a:pt x="6050" y="0"/>
                  </a:lnTo>
                  <a:lnTo>
                    <a:pt x="6051" y="0"/>
                  </a:lnTo>
                  <a:lnTo>
                    <a:pt x="6052" y="0"/>
                  </a:lnTo>
                  <a:lnTo>
                    <a:pt x="6053" y="0"/>
                  </a:lnTo>
                  <a:lnTo>
                    <a:pt x="6054" y="0"/>
                  </a:lnTo>
                  <a:lnTo>
                    <a:pt x="6054" y="0"/>
                  </a:lnTo>
                  <a:lnTo>
                    <a:pt x="6055" y="0"/>
                  </a:lnTo>
                  <a:lnTo>
                    <a:pt x="6056" y="0"/>
                  </a:lnTo>
                  <a:lnTo>
                    <a:pt x="6057" y="0"/>
                  </a:lnTo>
                  <a:lnTo>
                    <a:pt x="6058" y="0"/>
                  </a:lnTo>
                  <a:lnTo>
                    <a:pt x="6059" y="0"/>
                  </a:lnTo>
                  <a:lnTo>
                    <a:pt x="6060" y="0"/>
                  </a:lnTo>
                  <a:lnTo>
                    <a:pt x="6061" y="0"/>
                  </a:lnTo>
                  <a:lnTo>
                    <a:pt x="6062" y="0"/>
                  </a:lnTo>
                  <a:lnTo>
                    <a:pt x="6062" y="0"/>
                  </a:lnTo>
                  <a:lnTo>
                    <a:pt x="6063" y="0"/>
                  </a:lnTo>
                  <a:lnTo>
                    <a:pt x="6064" y="0"/>
                  </a:lnTo>
                  <a:lnTo>
                    <a:pt x="6065" y="0"/>
                  </a:lnTo>
                  <a:lnTo>
                    <a:pt x="6066" y="0"/>
                  </a:lnTo>
                  <a:lnTo>
                    <a:pt x="6067" y="0"/>
                  </a:lnTo>
                  <a:lnTo>
                    <a:pt x="6068" y="0"/>
                  </a:lnTo>
                  <a:lnTo>
                    <a:pt x="6069" y="0"/>
                  </a:lnTo>
                  <a:lnTo>
                    <a:pt x="6069" y="0"/>
                  </a:lnTo>
                  <a:lnTo>
                    <a:pt x="6070" y="0"/>
                  </a:lnTo>
                  <a:lnTo>
                    <a:pt x="6071" y="0"/>
                  </a:lnTo>
                  <a:lnTo>
                    <a:pt x="6072" y="0"/>
                  </a:lnTo>
                  <a:lnTo>
                    <a:pt x="6073" y="0"/>
                  </a:lnTo>
                  <a:lnTo>
                    <a:pt x="6074" y="0"/>
                  </a:lnTo>
                  <a:lnTo>
                    <a:pt x="6075" y="0"/>
                  </a:lnTo>
                  <a:lnTo>
                    <a:pt x="6076" y="0"/>
                  </a:lnTo>
                  <a:lnTo>
                    <a:pt x="6076" y="0"/>
                  </a:lnTo>
                  <a:lnTo>
                    <a:pt x="6077" y="0"/>
                  </a:lnTo>
                  <a:lnTo>
                    <a:pt x="6078" y="0"/>
                  </a:lnTo>
                  <a:lnTo>
                    <a:pt x="6079" y="0"/>
                  </a:lnTo>
                  <a:lnTo>
                    <a:pt x="6080" y="0"/>
                  </a:lnTo>
                  <a:lnTo>
                    <a:pt x="6081" y="0"/>
                  </a:lnTo>
                  <a:lnTo>
                    <a:pt x="6082" y="0"/>
                  </a:lnTo>
                  <a:lnTo>
                    <a:pt x="6083" y="0"/>
                  </a:lnTo>
                  <a:lnTo>
                    <a:pt x="6083" y="0"/>
                  </a:lnTo>
                  <a:lnTo>
                    <a:pt x="6084" y="0"/>
                  </a:lnTo>
                  <a:lnTo>
                    <a:pt x="6085" y="0"/>
                  </a:lnTo>
                  <a:lnTo>
                    <a:pt x="6086" y="0"/>
                  </a:lnTo>
                  <a:lnTo>
                    <a:pt x="6087" y="0"/>
                  </a:lnTo>
                  <a:lnTo>
                    <a:pt x="6088" y="0"/>
                  </a:lnTo>
                  <a:lnTo>
                    <a:pt x="6089" y="0"/>
                  </a:lnTo>
                  <a:lnTo>
                    <a:pt x="6090" y="0"/>
                  </a:lnTo>
                  <a:lnTo>
                    <a:pt x="6091" y="0"/>
                  </a:lnTo>
                  <a:lnTo>
                    <a:pt x="6091" y="0"/>
                  </a:lnTo>
                  <a:lnTo>
                    <a:pt x="6092" y="0"/>
                  </a:lnTo>
                  <a:lnTo>
                    <a:pt x="6093" y="0"/>
                  </a:lnTo>
                  <a:lnTo>
                    <a:pt x="6094" y="0"/>
                  </a:lnTo>
                  <a:lnTo>
                    <a:pt x="6095" y="0"/>
                  </a:lnTo>
                  <a:lnTo>
                    <a:pt x="6096" y="0"/>
                  </a:lnTo>
                  <a:lnTo>
                    <a:pt x="6097" y="0"/>
                  </a:lnTo>
                  <a:lnTo>
                    <a:pt x="6098" y="0"/>
                  </a:lnTo>
                  <a:lnTo>
                    <a:pt x="6098" y="0"/>
                  </a:lnTo>
                  <a:lnTo>
                    <a:pt x="6099" y="0"/>
                  </a:lnTo>
                  <a:lnTo>
                    <a:pt x="6100" y="0"/>
                  </a:lnTo>
                  <a:lnTo>
                    <a:pt x="6101" y="0"/>
                  </a:lnTo>
                  <a:lnTo>
                    <a:pt x="6102" y="0"/>
                  </a:lnTo>
                  <a:lnTo>
                    <a:pt x="6103" y="0"/>
                  </a:lnTo>
                  <a:lnTo>
                    <a:pt x="6104" y="0"/>
                  </a:lnTo>
                  <a:lnTo>
                    <a:pt x="6105" y="0"/>
                  </a:lnTo>
                  <a:lnTo>
                    <a:pt x="6105" y="0"/>
                  </a:lnTo>
                  <a:lnTo>
                    <a:pt x="6106" y="0"/>
                  </a:lnTo>
                  <a:lnTo>
                    <a:pt x="6107" y="0"/>
                  </a:lnTo>
                  <a:lnTo>
                    <a:pt x="6108" y="0"/>
                  </a:lnTo>
                  <a:lnTo>
                    <a:pt x="6109" y="0"/>
                  </a:lnTo>
                  <a:lnTo>
                    <a:pt x="6110" y="0"/>
                  </a:lnTo>
                  <a:lnTo>
                    <a:pt x="6111" y="0"/>
                  </a:lnTo>
                  <a:lnTo>
                    <a:pt x="6112" y="0"/>
                  </a:lnTo>
                  <a:lnTo>
                    <a:pt x="6112" y="0"/>
                  </a:lnTo>
                  <a:lnTo>
                    <a:pt x="6113" y="0"/>
                  </a:lnTo>
                  <a:lnTo>
                    <a:pt x="6114" y="0"/>
                  </a:lnTo>
                  <a:lnTo>
                    <a:pt x="6114" y="0"/>
                  </a:lnTo>
                  <a:lnTo>
                    <a:pt x="6115" y="0"/>
                  </a:lnTo>
                  <a:lnTo>
                    <a:pt x="6115" y="0"/>
                  </a:lnTo>
                  <a:lnTo>
                    <a:pt x="6115" y="0"/>
                  </a:lnTo>
                  <a:lnTo>
                    <a:pt x="6116" y="0"/>
                  </a:lnTo>
                  <a:lnTo>
                    <a:pt x="6117" y="0"/>
                  </a:lnTo>
                  <a:lnTo>
                    <a:pt x="6118" y="0"/>
                  </a:lnTo>
                  <a:lnTo>
                    <a:pt x="6119" y="0"/>
                  </a:lnTo>
                  <a:lnTo>
                    <a:pt x="6119" y="0"/>
                  </a:lnTo>
                  <a:lnTo>
                    <a:pt x="6120" y="0"/>
                  </a:lnTo>
                  <a:lnTo>
                    <a:pt x="6121" y="0"/>
                  </a:lnTo>
                  <a:lnTo>
                    <a:pt x="6122" y="0"/>
                  </a:lnTo>
                  <a:lnTo>
                    <a:pt x="6123" y="0"/>
                  </a:lnTo>
                  <a:lnTo>
                    <a:pt x="6123" y="0"/>
                  </a:lnTo>
                  <a:lnTo>
                    <a:pt x="6123" y="0"/>
                  </a:lnTo>
                  <a:lnTo>
                    <a:pt x="6124" y="0"/>
                  </a:lnTo>
                  <a:lnTo>
                    <a:pt x="6125" y="0"/>
                  </a:lnTo>
                  <a:lnTo>
                    <a:pt x="6125" y="0"/>
                  </a:lnTo>
                  <a:lnTo>
                    <a:pt x="6125" y="0"/>
                  </a:lnTo>
                  <a:lnTo>
                    <a:pt x="6126" y="0"/>
                  </a:lnTo>
                  <a:lnTo>
                    <a:pt x="6126" y="0"/>
                  </a:lnTo>
                  <a:lnTo>
                    <a:pt x="6126" y="0"/>
                  </a:lnTo>
                  <a:lnTo>
                    <a:pt x="6126" y="0"/>
                  </a:lnTo>
                  <a:lnTo>
                    <a:pt x="6127" y="0"/>
                  </a:lnTo>
                  <a:lnTo>
                    <a:pt x="6127" y="0"/>
                  </a:lnTo>
                  <a:lnTo>
                    <a:pt x="6127" y="0"/>
                  </a:lnTo>
                  <a:lnTo>
                    <a:pt x="6127" y="0"/>
                  </a:lnTo>
                  <a:lnTo>
                    <a:pt x="6128" y="0"/>
                  </a:lnTo>
                  <a:lnTo>
                    <a:pt x="6128" y="0"/>
                  </a:lnTo>
                  <a:lnTo>
                    <a:pt x="6129" y="0"/>
                  </a:lnTo>
                  <a:lnTo>
                    <a:pt x="6129" y="0"/>
                  </a:lnTo>
                  <a:lnTo>
                    <a:pt x="6130" y="0"/>
                  </a:lnTo>
                  <a:lnTo>
                    <a:pt x="6131" y="0"/>
                  </a:lnTo>
                  <a:lnTo>
                    <a:pt x="6132" y="0"/>
                  </a:lnTo>
                  <a:lnTo>
                    <a:pt x="6132" y="0"/>
                  </a:lnTo>
                  <a:lnTo>
                    <a:pt x="6133" y="0"/>
                  </a:lnTo>
                  <a:lnTo>
                    <a:pt x="6133" y="0"/>
                  </a:lnTo>
                  <a:lnTo>
                    <a:pt x="6134" y="0"/>
                  </a:lnTo>
                  <a:lnTo>
                    <a:pt x="6135" y="0"/>
                  </a:lnTo>
                  <a:lnTo>
                    <a:pt x="6136" y="0"/>
                  </a:lnTo>
                  <a:lnTo>
                    <a:pt x="6137" y="0"/>
                  </a:lnTo>
                  <a:lnTo>
                    <a:pt x="6138" y="0"/>
                  </a:lnTo>
                  <a:lnTo>
                    <a:pt x="6138" y="0"/>
                  </a:lnTo>
                  <a:lnTo>
                    <a:pt x="6138" y="0"/>
                  </a:lnTo>
                  <a:lnTo>
                    <a:pt x="6139" y="0"/>
                  </a:lnTo>
                  <a:lnTo>
                    <a:pt x="6140" y="0"/>
                  </a:lnTo>
                  <a:lnTo>
                    <a:pt x="6140" y="0"/>
                  </a:lnTo>
                  <a:lnTo>
                    <a:pt x="6140" y="0"/>
                  </a:lnTo>
                  <a:lnTo>
                    <a:pt x="6141" y="0"/>
                  </a:lnTo>
                  <a:lnTo>
                    <a:pt x="6142" y="0"/>
                  </a:lnTo>
                  <a:lnTo>
                    <a:pt x="6143" y="0"/>
                  </a:lnTo>
                  <a:lnTo>
                    <a:pt x="6144" y="0"/>
                  </a:lnTo>
                  <a:lnTo>
                    <a:pt x="6145" y="0"/>
                  </a:lnTo>
                  <a:lnTo>
                    <a:pt x="6146" y="0"/>
                  </a:lnTo>
                  <a:lnTo>
                    <a:pt x="6146" y="0"/>
                  </a:lnTo>
                  <a:lnTo>
                    <a:pt x="6147" y="0"/>
                  </a:lnTo>
                  <a:lnTo>
                    <a:pt x="6148" y="0"/>
                  </a:lnTo>
                  <a:lnTo>
                    <a:pt x="6148" y="0"/>
                  </a:lnTo>
                  <a:lnTo>
                    <a:pt x="6149" y="0"/>
                  </a:lnTo>
                  <a:lnTo>
                    <a:pt x="6150" y="0"/>
                  </a:lnTo>
                  <a:lnTo>
                    <a:pt x="6151" y="0"/>
                  </a:lnTo>
                  <a:lnTo>
                    <a:pt x="6152" y="0"/>
                  </a:lnTo>
                  <a:lnTo>
                    <a:pt x="6153" y="0"/>
                  </a:lnTo>
                  <a:lnTo>
                    <a:pt x="6153" y="0"/>
                  </a:lnTo>
                  <a:lnTo>
                    <a:pt x="6154" y="0"/>
                  </a:lnTo>
                  <a:lnTo>
                    <a:pt x="6155" y="0"/>
                  </a:lnTo>
                  <a:lnTo>
                    <a:pt x="6156" y="0"/>
                  </a:lnTo>
                  <a:lnTo>
                    <a:pt x="6157" y="0"/>
                  </a:lnTo>
                  <a:lnTo>
                    <a:pt x="6157" y="0"/>
                  </a:lnTo>
                  <a:lnTo>
                    <a:pt x="6158" y="0"/>
                  </a:lnTo>
                  <a:lnTo>
                    <a:pt x="6159" y="0"/>
                  </a:lnTo>
                  <a:lnTo>
                    <a:pt x="6159" y="0"/>
                  </a:lnTo>
                  <a:lnTo>
                    <a:pt x="6160" y="0"/>
                  </a:lnTo>
                  <a:lnTo>
                    <a:pt x="6161" y="0"/>
                  </a:lnTo>
                  <a:lnTo>
                    <a:pt x="6162" y="0"/>
                  </a:lnTo>
                  <a:lnTo>
                    <a:pt x="6163" y="0"/>
                  </a:lnTo>
                  <a:lnTo>
                    <a:pt x="6164" y="0"/>
                  </a:lnTo>
                  <a:lnTo>
                    <a:pt x="6165" y="0"/>
                  </a:lnTo>
                  <a:lnTo>
                    <a:pt x="6166" y="0"/>
                  </a:lnTo>
                  <a:lnTo>
                    <a:pt x="6166" y="0"/>
                  </a:lnTo>
                  <a:lnTo>
                    <a:pt x="6166" y="0"/>
                  </a:lnTo>
                  <a:lnTo>
                    <a:pt x="6167" y="0"/>
                  </a:lnTo>
                  <a:lnTo>
                    <a:pt x="6168" y="0"/>
                  </a:lnTo>
                  <a:lnTo>
                    <a:pt x="6169" y="0"/>
                  </a:lnTo>
                  <a:lnTo>
                    <a:pt x="6170" y="0"/>
                  </a:lnTo>
                  <a:lnTo>
                    <a:pt x="6171" y="0"/>
                  </a:lnTo>
                  <a:lnTo>
                    <a:pt x="6172" y="0"/>
                  </a:lnTo>
                  <a:lnTo>
                    <a:pt x="6172" y="0"/>
                  </a:lnTo>
                  <a:lnTo>
                    <a:pt x="6173" y="0"/>
                  </a:lnTo>
                  <a:lnTo>
                    <a:pt x="6174" y="0"/>
                  </a:lnTo>
                  <a:lnTo>
                    <a:pt x="6174" y="0"/>
                  </a:lnTo>
                  <a:lnTo>
                    <a:pt x="6175" y="0"/>
                  </a:lnTo>
                  <a:lnTo>
                    <a:pt x="6176" y="0"/>
                  </a:lnTo>
                  <a:lnTo>
                    <a:pt x="6177" y="0"/>
                  </a:lnTo>
                  <a:lnTo>
                    <a:pt x="6178" y="0"/>
                  </a:lnTo>
                  <a:lnTo>
                    <a:pt x="6179" y="0"/>
                  </a:lnTo>
                  <a:lnTo>
                    <a:pt x="6179" y="0"/>
                  </a:lnTo>
                  <a:lnTo>
                    <a:pt x="6180" y="0"/>
                  </a:lnTo>
                  <a:lnTo>
                    <a:pt x="6181" y="0"/>
                  </a:lnTo>
                  <a:lnTo>
                    <a:pt x="6182" y="0"/>
                  </a:lnTo>
                  <a:lnTo>
                    <a:pt x="6183" y="0"/>
                  </a:lnTo>
                  <a:lnTo>
                    <a:pt x="6183" y="0"/>
                  </a:lnTo>
                  <a:lnTo>
                    <a:pt x="6183" y="0"/>
                  </a:lnTo>
                  <a:lnTo>
                    <a:pt x="6184" y="0"/>
                  </a:lnTo>
                  <a:lnTo>
                    <a:pt x="6184" y="0"/>
                  </a:lnTo>
                  <a:lnTo>
                    <a:pt x="6185" y="0"/>
                  </a:lnTo>
                  <a:lnTo>
                    <a:pt x="6186" y="0"/>
                  </a:lnTo>
                  <a:lnTo>
                    <a:pt x="6186" y="0"/>
                  </a:lnTo>
                  <a:lnTo>
                    <a:pt x="6187" y="0"/>
                  </a:lnTo>
                  <a:lnTo>
                    <a:pt x="6188" y="0"/>
                  </a:lnTo>
                  <a:lnTo>
                    <a:pt x="6188" y="0"/>
                  </a:lnTo>
                  <a:lnTo>
                    <a:pt x="6188" y="0"/>
                  </a:lnTo>
                  <a:lnTo>
                    <a:pt x="6189" y="0"/>
                  </a:lnTo>
                  <a:lnTo>
                    <a:pt x="6190" y="0"/>
                  </a:lnTo>
                  <a:lnTo>
                    <a:pt x="6190" y="0"/>
                  </a:lnTo>
                  <a:lnTo>
                    <a:pt x="6190" y="0"/>
                  </a:lnTo>
                  <a:lnTo>
                    <a:pt x="6190" y="0"/>
                  </a:lnTo>
                  <a:lnTo>
                    <a:pt x="6191" y="0"/>
                  </a:lnTo>
                  <a:lnTo>
                    <a:pt x="6191" y="0"/>
                  </a:lnTo>
                  <a:lnTo>
                    <a:pt x="6191" y="0"/>
                  </a:lnTo>
                  <a:lnTo>
                    <a:pt x="6192" y="0"/>
                  </a:lnTo>
                  <a:lnTo>
                    <a:pt x="6192" y="0"/>
                  </a:lnTo>
                  <a:lnTo>
                    <a:pt x="6192" y="0"/>
                  </a:lnTo>
                  <a:lnTo>
                    <a:pt x="6193" y="0"/>
                  </a:lnTo>
                  <a:lnTo>
                    <a:pt x="6193" y="0"/>
                  </a:lnTo>
                  <a:lnTo>
                    <a:pt x="6193" y="0"/>
                  </a:lnTo>
                  <a:lnTo>
                    <a:pt x="6194" y="0"/>
                  </a:lnTo>
                  <a:lnTo>
                    <a:pt x="6194" y="0"/>
                  </a:lnTo>
                  <a:lnTo>
                    <a:pt x="6195" y="0"/>
                  </a:lnTo>
                  <a:lnTo>
                    <a:pt x="6195" y="0"/>
                  </a:lnTo>
                  <a:lnTo>
                    <a:pt x="6196" y="0"/>
                  </a:lnTo>
                  <a:lnTo>
                    <a:pt x="6197" y="0"/>
                  </a:lnTo>
                  <a:lnTo>
                    <a:pt x="6198" y="0"/>
                  </a:lnTo>
                  <a:lnTo>
                    <a:pt x="6199" y="0"/>
                  </a:lnTo>
                  <a:lnTo>
                    <a:pt x="6200" y="0"/>
                  </a:lnTo>
                  <a:lnTo>
                    <a:pt x="6201" y="0"/>
                  </a:lnTo>
                  <a:lnTo>
                    <a:pt x="6202" y="0"/>
                  </a:lnTo>
                  <a:lnTo>
                    <a:pt x="6203" y="0"/>
                  </a:lnTo>
                  <a:lnTo>
                    <a:pt x="6203" y="0"/>
                  </a:lnTo>
                  <a:lnTo>
                    <a:pt x="6204" y="0"/>
                  </a:lnTo>
                  <a:lnTo>
                    <a:pt x="6205" y="0"/>
                  </a:lnTo>
                  <a:lnTo>
                    <a:pt x="6206" y="0"/>
                  </a:lnTo>
                  <a:lnTo>
                    <a:pt x="6207" y="0"/>
                  </a:lnTo>
                  <a:lnTo>
                    <a:pt x="6207" y="0"/>
                  </a:lnTo>
                  <a:lnTo>
                    <a:pt x="6208" y="0"/>
                  </a:lnTo>
                  <a:lnTo>
                    <a:pt x="6208" y="0"/>
                  </a:lnTo>
                  <a:lnTo>
                    <a:pt x="6208" y="0"/>
                  </a:lnTo>
                  <a:lnTo>
                    <a:pt x="6209" y="0"/>
                  </a:lnTo>
                  <a:lnTo>
                    <a:pt x="6210" y="0"/>
                  </a:lnTo>
                  <a:lnTo>
                    <a:pt x="6211" y="0"/>
                  </a:lnTo>
                  <a:lnTo>
                    <a:pt x="6212" y="0"/>
                  </a:lnTo>
                  <a:lnTo>
                    <a:pt x="6213" y="0"/>
                  </a:lnTo>
                  <a:lnTo>
                    <a:pt x="6213" y="0"/>
                  </a:lnTo>
                  <a:lnTo>
                    <a:pt x="6213" y="0"/>
                  </a:lnTo>
                  <a:lnTo>
                    <a:pt x="6214" y="0"/>
                  </a:lnTo>
                  <a:lnTo>
                    <a:pt x="6215" y="0"/>
                  </a:lnTo>
                  <a:lnTo>
                    <a:pt x="6215" y="0"/>
                  </a:lnTo>
                  <a:lnTo>
                    <a:pt x="6215" y="0"/>
                  </a:lnTo>
                  <a:lnTo>
                    <a:pt x="6216" y="0"/>
                  </a:lnTo>
                  <a:lnTo>
                    <a:pt x="6216" y="0"/>
                  </a:lnTo>
                  <a:lnTo>
                    <a:pt x="6216" y="0"/>
                  </a:lnTo>
                  <a:lnTo>
                    <a:pt x="6216" y="0"/>
                  </a:lnTo>
                  <a:lnTo>
                    <a:pt x="6217" y="0"/>
                  </a:lnTo>
                  <a:lnTo>
                    <a:pt x="6217" y="0"/>
                  </a:lnTo>
                  <a:lnTo>
                    <a:pt x="6217" y="0"/>
                  </a:lnTo>
                  <a:lnTo>
                    <a:pt x="6217" y="0"/>
                  </a:lnTo>
                  <a:lnTo>
                    <a:pt x="6218" y="0"/>
                  </a:lnTo>
                  <a:lnTo>
                    <a:pt x="6218" y="0"/>
                  </a:lnTo>
                  <a:lnTo>
                    <a:pt x="6218" y="0"/>
                  </a:lnTo>
                  <a:lnTo>
                    <a:pt x="6218" y="0"/>
                  </a:lnTo>
                  <a:lnTo>
                    <a:pt x="6219" y="0"/>
                  </a:lnTo>
                  <a:lnTo>
                    <a:pt x="6219" y="0"/>
                  </a:lnTo>
                  <a:lnTo>
                    <a:pt x="6219" y="0"/>
                  </a:lnTo>
                  <a:lnTo>
                    <a:pt x="6219" y="0"/>
                  </a:lnTo>
                  <a:lnTo>
                    <a:pt x="6220" y="0"/>
                  </a:lnTo>
                  <a:lnTo>
                    <a:pt x="6220" y="0"/>
                  </a:lnTo>
                  <a:lnTo>
                    <a:pt x="6220" y="0"/>
                  </a:lnTo>
                  <a:lnTo>
                    <a:pt x="6220" y="0"/>
                  </a:lnTo>
                  <a:lnTo>
                    <a:pt x="6221" y="0"/>
                  </a:lnTo>
                  <a:lnTo>
                    <a:pt x="6221" y="0"/>
                  </a:lnTo>
                  <a:lnTo>
                    <a:pt x="6222" y="0"/>
                  </a:lnTo>
                  <a:lnTo>
                    <a:pt x="6222" y="0"/>
                  </a:lnTo>
                  <a:lnTo>
                    <a:pt x="6223" y="0"/>
                  </a:lnTo>
                  <a:lnTo>
                    <a:pt x="6224" y="0"/>
                  </a:lnTo>
                  <a:lnTo>
                    <a:pt x="6224" y="0"/>
                  </a:lnTo>
                  <a:lnTo>
                    <a:pt x="6225" y="0"/>
                  </a:lnTo>
                  <a:lnTo>
                    <a:pt x="6226" y="0"/>
                  </a:lnTo>
                  <a:lnTo>
                    <a:pt x="6227" y="0"/>
                  </a:lnTo>
                  <a:lnTo>
                    <a:pt x="6227" y="0"/>
                  </a:lnTo>
                  <a:lnTo>
                    <a:pt x="6228" y="0"/>
                  </a:lnTo>
                  <a:lnTo>
                    <a:pt x="6228" y="0"/>
                  </a:lnTo>
                  <a:lnTo>
                    <a:pt x="6228" y="0"/>
                  </a:lnTo>
                  <a:lnTo>
                    <a:pt x="6229" y="0"/>
                  </a:lnTo>
                  <a:lnTo>
                    <a:pt x="6229" y="0"/>
                  </a:lnTo>
                  <a:lnTo>
                    <a:pt x="6230" y="0"/>
                  </a:lnTo>
                  <a:lnTo>
                    <a:pt x="6230" y="0"/>
                  </a:lnTo>
                  <a:lnTo>
                    <a:pt x="6230" y="0"/>
                  </a:lnTo>
                  <a:lnTo>
                    <a:pt x="6230" y="0"/>
                  </a:lnTo>
                  <a:lnTo>
                    <a:pt x="6231" y="0"/>
                  </a:lnTo>
                  <a:lnTo>
                    <a:pt x="6231" y="0"/>
                  </a:lnTo>
                  <a:lnTo>
                    <a:pt x="6231" y="0"/>
                  </a:lnTo>
                  <a:lnTo>
                    <a:pt x="6232" y="0"/>
                  </a:lnTo>
                  <a:lnTo>
                    <a:pt x="6232" y="0"/>
                  </a:lnTo>
                  <a:lnTo>
                    <a:pt x="6233" y="0"/>
                  </a:lnTo>
                  <a:lnTo>
                    <a:pt x="6234" y="0"/>
                  </a:lnTo>
                  <a:lnTo>
                    <a:pt x="6235" y="0"/>
                  </a:lnTo>
                  <a:lnTo>
                    <a:pt x="6235" y="0"/>
                  </a:lnTo>
                  <a:lnTo>
                    <a:pt x="6236" y="0"/>
                  </a:lnTo>
                  <a:lnTo>
                    <a:pt x="6237" y="0"/>
                  </a:lnTo>
                  <a:lnTo>
                    <a:pt x="6238" y="0"/>
                  </a:lnTo>
                  <a:lnTo>
                    <a:pt x="6239" y="0"/>
                  </a:lnTo>
                  <a:lnTo>
                    <a:pt x="6240" y="0"/>
                  </a:lnTo>
                  <a:lnTo>
                    <a:pt x="6241" y="0"/>
                  </a:lnTo>
                  <a:lnTo>
                    <a:pt x="6242" y="0"/>
                  </a:lnTo>
                  <a:lnTo>
                    <a:pt x="6242" y="0"/>
                  </a:lnTo>
                  <a:lnTo>
                    <a:pt x="6242" y="0"/>
                  </a:lnTo>
                  <a:lnTo>
                    <a:pt x="6242" y="0"/>
                  </a:lnTo>
                  <a:lnTo>
                    <a:pt x="6243" y="0"/>
                  </a:lnTo>
                  <a:lnTo>
                    <a:pt x="6243" y="0"/>
                  </a:lnTo>
                  <a:lnTo>
                    <a:pt x="6243" y="0"/>
                  </a:lnTo>
                  <a:lnTo>
                    <a:pt x="6244" y="0"/>
                  </a:lnTo>
                  <a:lnTo>
                    <a:pt x="6244" y="0"/>
                  </a:lnTo>
                  <a:lnTo>
                    <a:pt x="6244" y="0"/>
                  </a:lnTo>
                  <a:lnTo>
                    <a:pt x="6245" y="0"/>
                  </a:lnTo>
                  <a:lnTo>
                    <a:pt x="6245" y="0"/>
                  </a:lnTo>
                  <a:lnTo>
                    <a:pt x="6245" y="0"/>
                  </a:lnTo>
                  <a:lnTo>
                    <a:pt x="6246" y="0"/>
                  </a:lnTo>
                  <a:lnTo>
                    <a:pt x="6246" y="0"/>
                  </a:lnTo>
                  <a:lnTo>
                    <a:pt x="6246" y="0"/>
                  </a:lnTo>
                  <a:lnTo>
                    <a:pt x="6247" y="0"/>
                  </a:lnTo>
                  <a:lnTo>
                    <a:pt x="6247" y="0"/>
                  </a:lnTo>
                  <a:lnTo>
                    <a:pt x="6247" y="0"/>
                  </a:lnTo>
                  <a:lnTo>
                    <a:pt x="6248" y="0"/>
                  </a:lnTo>
                  <a:lnTo>
                    <a:pt x="6249" y="0"/>
                  </a:lnTo>
                  <a:lnTo>
                    <a:pt x="6250" y="0"/>
                  </a:lnTo>
                  <a:lnTo>
                    <a:pt x="6251" y="0"/>
                  </a:lnTo>
                  <a:lnTo>
                    <a:pt x="6252" y="0"/>
                  </a:lnTo>
                  <a:lnTo>
                    <a:pt x="6253" y="0"/>
                  </a:lnTo>
                  <a:lnTo>
                    <a:pt x="6253" y="0"/>
                  </a:lnTo>
                  <a:lnTo>
                    <a:pt x="6253" y="0"/>
                  </a:lnTo>
                  <a:lnTo>
                    <a:pt x="6254" y="0"/>
                  </a:lnTo>
                  <a:lnTo>
                    <a:pt x="6254" y="0"/>
                  </a:lnTo>
                  <a:lnTo>
                    <a:pt x="6255" y="0"/>
                  </a:lnTo>
                  <a:lnTo>
                    <a:pt x="6255" y="0"/>
                  </a:lnTo>
                  <a:lnTo>
                    <a:pt x="6256" y="0"/>
                  </a:lnTo>
                  <a:lnTo>
                    <a:pt x="6257" y="0"/>
                  </a:lnTo>
                  <a:lnTo>
                    <a:pt x="6258" y="0"/>
                  </a:lnTo>
                  <a:lnTo>
                    <a:pt x="6259" y="0"/>
                  </a:lnTo>
                  <a:lnTo>
                    <a:pt x="6260" y="0"/>
                  </a:lnTo>
                  <a:lnTo>
                    <a:pt x="6261" y="0"/>
                  </a:lnTo>
                  <a:lnTo>
                    <a:pt x="6261" y="0"/>
                  </a:lnTo>
                  <a:lnTo>
                    <a:pt x="6262" y="0"/>
                  </a:lnTo>
                  <a:lnTo>
                    <a:pt x="6262" y="0"/>
                  </a:lnTo>
                  <a:lnTo>
                    <a:pt x="6263" y="0"/>
                  </a:lnTo>
                  <a:lnTo>
                    <a:pt x="6264" y="0"/>
                  </a:lnTo>
                  <a:lnTo>
                    <a:pt x="6265" y="0"/>
                  </a:lnTo>
                  <a:lnTo>
                    <a:pt x="6266" y="0"/>
                  </a:lnTo>
                  <a:lnTo>
                    <a:pt x="6267" y="0"/>
                  </a:lnTo>
                  <a:lnTo>
                    <a:pt x="6268" y="0"/>
                  </a:lnTo>
                  <a:lnTo>
                    <a:pt x="6268" y="0"/>
                  </a:lnTo>
                  <a:lnTo>
                    <a:pt x="6269" y="0"/>
                  </a:lnTo>
                  <a:lnTo>
                    <a:pt x="6270" y="0"/>
                  </a:lnTo>
                  <a:lnTo>
                    <a:pt x="6271" y="0"/>
                  </a:lnTo>
                  <a:lnTo>
                    <a:pt x="6271" y="0"/>
                  </a:lnTo>
                  <a:lnTo>
                    <a:pt x="6272" y="0"/>
                  </a:lnTo>
                  <a:lnTo>
                    <a:pt x="6273" y="0"/>
                  </a:lnTo>
                  <a:lnTo>
                    <a:pt x="6274" y="0"/>
                  </a:lnTo>
                  <a:lnTo>
                    <a:pt x="6274" y="0"/>
                  </a:lnTo>
                  <a:lnTo>
                    <a:pt x="6275" y="0"/>
                  </a:lnTo>
                  <a:lnTo>
                    <a:pt x="6276" y="0"/>
                  </a:lnTo>
                  <a:lnTo>
                    <a:pt x="6277" y="0"/>
                  </a:lnTo>
                  <a:lnTo>
                    <a:pt x="6278" y="0"/>
                  </a:lnTo>
                  <a:lnTo>
                    <a:pt x="6279" y="0"/>
                  </a:lnTo>
                  <a:lnTo>
                    <a:pt x="6280" y="0"/>
                  </a:lnTo>
                  <a:lnTo>
                    <a:pt x="6280" y="0"/>
                  </a:lnTo>
                  <a:lnTo>
                    <a:pt x="6280" y="0"/>
                  </a:lnTo>
                  <a:lnTo>
                    <a:pt x="6281" y="0"/>
                  </a:lnTo>
                  <a:lnTo>
                    <a:pt x="6282" y="0"/>
                  </a:lnTo>
                  <a:lnTo>
                    <a:pt x="6283" y="0"/>
                  </a:lnTo>
                  <a:lnTo>
                    <a:pt x="6284" y="0"/>
                  </a:lnTo>
                  <a:lnTo>
                    <a:pt x="6285" y="0"/>
                  </a:lnTo>
                  <a:lnTo>
                    <a:pt x="6286" y="0"/>
                  </a:lnTo>
                  <a:lnTo>
                    <a:pt x="6287" y="0"/>
                  </a:lnTo>
                  <a:lnTo>
                    <a:pt x="6287" y="0"/>
                  </a:lnTo>
                  <a:lnTo>
                    <a:pt x="6288" y="0"/>
                  </a:lnTo>
                  <a:lnTo>
                    <a:pt x="6288" y="0"/>
                  </a:lnTo>
                  <a:lnTo>
                    <a:pt x="6289" y="0"/>
                  </a:lnTo>
                  <a:lnTo>
                    <a:pt x="6290" y="0"/>
                  </a:lnTo>
                  <a:lnTo>
                    <a:pt x="6291" y="0"/>
                  </a:lnTo>
                  <a:lnTo>
                    <a:pt x="6292" y="0"/>
                  </a:lnTo>
                  <a:lnTo>
                    <a:pt x="6293" y="0"/>
                  </a:lnTo>
                  <a:lnTo>
                    <a:pt x="6293" y="0"/>
                  </a:lnTo>
                  <a:lnTo>
                    <a:pt x="6294" y="0"/>
                  </a:lnTo>
                  <a:lnTo>
                    <a:pt x="6295" y="0"/>
                  </a:lnTo>
                  <a:lnTo>
                    <a:pt x="6296" y="0"/>
                  </a:lnTo>
                  <a:lnTo>
                    <a:pt x="6297" y="0"/>
                  </a:lnTo>
                  <a:lnTo>
                    <a:pt x="6297" y="0"/>
                  </a:lnTo>
                  <a:lnTo>
                    <a:pt x="6298" y="0"/>
                  </a:lnTo>
                  <a:lnTo>
                    <a:pt x="6298" y="0"/>
                  </a:lnTo>
                  <a:lnTo>
                    <a:pt x="6299" y="0"/>
                  </a:lnTo>
                  <a:lnTo>
                    <a:pt x="6299" y="0"/>
                  </a:lnTo>
                  <a:lnTo>
                    <a:pt x="6300" y="0"/>
                  </a:lnTo>
                  <a:lnTo>
                    <a:pt x="6301" y="0"/>
                  </a:lnTo>
                  <a:lnTo>
                    <a:pt x="6301" y="0"/>
                  </a:lnTo>
                  <a:lnTo>
                    <a:pt x="6301" y="0"/>
                  </a:lnTo>
                  <a:lnTo>
                    <a:pt x="6302" y="0"/>
                  </a:lnTo>
                  <a:lnTo>
                    <a:pt x="6303" y="0"/>
                  </a:lnTo>
                  <a:lnTo>
                    <a:pt x="6304" y="0"/>
                  </a:lnTo>
                  <a:lnTo>
                    <a:pt x="6305" y="0"/>
                  </a:lnTo>
                  <a:lnTo>
                    <a:pt x="6306" y="0"/>
                  </a:lnTo>
                  <a:lnTo>
                    <a:pt x="6307" y="0"/>
                  </a:lnTo>
                  <a:lnTo>
                    <a:pt x="6307" y="0"/>
                  </a:lnTo>
                  <a:lnTo>
                    <a:pt x="6308" y="0"/>
                  </a:lnTo>
                  <a:lnTo>
                    <a:pt x="6309" y="0"/>
                  </a:lnTo>
                  <a:lnTo>
                    <a:pt x="6310" y="0"/>
                  </a:lnTo>
                  <a:lnTo>
                    <a:pt x="6310" y="0"/>
                  </a:lnTo>
                  <a:lnTo>
                    <a:pt x="6311" y="0"/>
                  </a:lnTo>
                  <a:lnTo>
                    <a:pt x="6311" y="0"/>
                  </a:lnTo>
                  <a:lnTo>
                    <a:pt x="6312" y="0"/>
                  </a:lnTo>
                  <a:lnTo>
                    <a:pt x="6312" y="0"/>
                  </a:lnTo>
                  <a:lnTo>
                    <a:pt x="6313" y="0"/>
                  </a:lnTo>
                  <a:lnTo>
                    <a:pt x="6314" y="0"/>
                  </a:lnTo>
                  <a:lnTo>
                    <a:pt x="6315" y="0"/>
                  </a:lnTo>
                  <a:lnTo>
                    <a:pt x="6316" y="0"/>
                  </a:lnTo>
                  <a:lnTo>
                    <a:pt x="6316" y="0"/>
                  </a:lnTo>
                  <a:lnTo>
                    <a:pt x="6317" y="0"/>
                  </a:lnTo>
                  <a:lnTo>
                    <a:pt x="6318" y="0"/>
                  </a:lnTo>
                  <a:lnTo>
                    <a:pt x="6319" y="0"/>
                  </a:lnTo>
                  <a:lnTo>
                    <a:pt x="6320" y="0"/>
                  </a:lnTo>
                  <a:lnTo>
                    <a:pt x="6321" y="0"/>
                  </a:lnTo>
                  <a:lnTo>
                    <a:pt x="6322" y="0"/>
                  </a:lnTo>
                  <a:lnTo>
                    <a:pt x="6322" y="0"/>
                  </a:lnTo>
                  <a:lnTo>
                    <a:pt x="6323" y="0"/>
                  </a:lnTo>
                  <a:lnTo>
                    <a:pt x="6324" y="0"/>
                  </a:lnTo>
                  <a:lnTo>
                    <a:pt x="6325" y="0"/>
                  </a:lnTo>
                  <a:lnTo>
                    <a:pt x="6326" y="0"/>
                  </a:lnTo>
                  <a:lnTo>
                    <a:pt x="6327" y="0"/>
                  </a:lnTo>
                  <a:lnTo>
                    <a:pt x="6328" y="0"/>
                  </a:lnTo>
                  <a:lnTo>
                    <a:pt x="6328" y="0"/>
                  </a:lnTo>
                  <a:lnTo>
                    <a:pt x="6329" y="0"/>
                  </a:lnTo>
                  <a:lnTo>
                    <a:pt x="6330" y="0"/>
                  </a:lnTo>
                  <a:lnTo>
                    <a:pt x="6331" y="0"/>
                  </a:lnTo>
                  <a:lnTo>
                    <a:pt x="6332" y="0"/>
                  </a:lnTo>
                  <a:lnTo>
                    <a:pt x="6333" y="0"/>
                  </a:lnTo>
                  <a:lnTo>
                    <a:pt x="6334" y="0"/>
                  </a:lnTo>
                  <a:lnTo>
                    <a:pt x="6334" y="0"/>
                  </a:lnTo>
                  <a:lnTo>
                    <a:pt x="6335" y="0"/>
                  </a:lnTo>
                  <a:lnTo>
                    <a:pt x="6336" y="0"/>
                  </a:lnTo>
                  <a:lnTo>
                    <a:pt x="6337" y="0"/>
                  </a:lnTo>
                  <a:lnTo>
                    <a:pt x="6337" y="0"/>
                  </a:lnTo>
                  <a:lnTo>
                    <a:pt x="6338" y="0"/>
                  </a:lnTo>
                  <a:lnTo>
                    <a:pt x="6338" y="0"/>
                  </a:lnTo>
                  <a:lnTo>
                    <a:pt x="6339" y="0"/>
                  </a:lnTo>
                  <a:lnTo>
                    <a:pt x="6339" y="0"/>
                  </a:lnTo>
                  <a:lnTo>
                    <a:pt x="6340" y="0"/>
                  </a:lnTo>
                  <a:lnTo>
                    <a:pt x="6341" y="0"/>
                  </a:lnTo>
                  <a:lnTo>
                    <a:pt x="6342" y="0"/>
                  </a:lnTo>
                  <a:lnTo>
                    <a:pt x="6343" y="0"/>
                  </a:lnTo>
                  <a:lnTo>
                    <a:pt x="6343" y="0"/>
                  </a:lnTo>
                  <a:lnTo>
                    <a:pt x="6344" y="0"/>
                  </a:lnTo>
                  <a:lnTo>
                    <a:pt x="6345" y="0"/>
                  </a:lnTo>
                  <a:lnTo>
                    <a:pt x="6346" y="0"/>
                  </a:lnTo>
                  <a:lnTo>
                    <a:pt x="6347" y="0"/>
                  </a:lnTo>
                  <a:lnTo>
                    <a:pt x="6348" y="0"/>
                  </a:lnTo>
                  <a:lnTo>
                    <a:pt x="6348" y="0"/>
                  </a:lnTo>
                  <a:lnTo>
                    <a:pt x="6349" y="0"/>
                  </a:lnTo>
                  <a:lnTo>
                    <a:pt x="6350" y="0"/>
                  </a:lnTo>
                  <a:lnTo>
                    <a:pt x="6351" y="0"/>
                  </a:lnTo>
                  <a:lnTo>
                    <a:pt x="6351" y="0"/>
                  </a:lnTo>
                  <a:lnTo>
                    <a:pt x="6352" y="0"/>
                  </a:lnTo>
                  <a:lnTo>
                    <a:pt x="6353" y="0"/>
                  </a:lnTo>
                  <a:lnTo>
                    <a:pt x="6353" y="0"/>
                  </a:lnTo>
                  <a:lnTo>
                    <a:pt x="6354" y="0"/>
                  </a:lnTo>
                  <a:lnTo>
                    <a:pt x="6355" y="0"/>
                  </a:lnTo>
                  <a:lnTo>
                    <a:pt x="6355" y="0"/>
                  </a:lnTo>
                  <a:lnTo>
                    <a:pt x="6355" y="0"/>
                  </a:lnTo>
                  <a:lnTo>
                    <a:pt x="6355" y="0"/>
                  </a:lnTo>
                  <a:lnTo>
                    <a:pt x="6356" y="0"/>
                  </a:lnTo>
                  <a:lnTo>
                    <a:pt x="6356" y="0"/>
                  </a:lnTo>
                  <a:lnTo>
                    <a:pt x="6356" y="0"/>
                  </a:lnTo>
                  <a:lnTo>
                    <a:pt x="6356" y="0"/>
                  </a:lnTo>
                  <a:lnTo>
                    <a:pt x="6357" y="0"/>
                  </a:lnTo>
                  <a:lnTo>
                    <a:pt x="6357" y="0"/>
                  </a:lnTo>
                  <a:lnTo>
                    <a:pt x="6357" y="0"/>
                  </a:lnTo>
                  <a:lnTo>
                    <a:pt x="6357" y="0"/>
                  </a:lnTo>
                  <a:lnTo>
                    <a:pt x="6358" y="0"/>
                  </a:lnTo>
                  <a:lnTo>
                    <a:pt x="6358" y="0"/>
                  </a:lnTo>
                  <a:lnTo>
                    <a:pt x="6358" y="0"/>
                  </a:lnTo>
                  <a:lnTo>
                    <a:pt x="6359" y="0"/>
                  </a:lnTo>
                  <a:lnTo>
                    <a:pt x="6360" y="0"/>
                  </a:lnTo>
                  <a:lnTo>
                    <a:pt x="6360" y="0"/>
                  </a:lnTo>
                  <a:lnTo>
                    <a:pt x="6360" y="0"/>
                  </a:lnTo>
                  <a:lnTo>
                    <a:pt x="6361" y="0"/>
                  </a:lnTo>
                  <a:lnTo>
                    <a:pt x="6362" y="0"/>
                  </a:lnTo>
                  <a:lnTo>
                    <a:pt x="6363" y="0"/>
                  </a:lnTo>
                  <a:lnTo>
                    <a:pt x="6364" y="0"/>
                  </a:lnTo>
                  <a:lnTo>
                    <a:pt x="6365" y="0"/>
                  </a:lnTo>
                  <a:lnTo>
                    <a:pt x="6366" y="0"/>
                  </a:lnTo>
                  <a:lnTo>
                    <a:pt x="6367" y="0"/>
                  </a:lnTo>
                  <a:lnTo>
                    <a:pt x="6368" y="0"/>
                  </a:lnTo>
                  <a:lnTo>
                    <a:pt x="6368" y="0"/>
                  </a:lnTo>
                  <a:lnTo>
                    <a:pt x="6369" y="0"/>
                  </a:lnTo>
                  <a:lnTo>
                    <a:pt x="6369" y="0"/>
                  </a:lnTo>
                  <a:lnTo>
                    <a:pt x="6370" y="0"/>
                  </a:lnTo>
                  <a:lnTo>
                    <a:pt x="6371" y="0"/>
                  </a:lnTo>
                  <a:lnTo>
                    <a:pt x="6372" y="0"/>
                  </a:lnTo>
                  <a:lnTo>
                    <a:pt x="6373" y="0"/>
                  </a:lnTo>
                  <a:lnTo>
                    <a:pt x="6374" y="0"/>
                  </a:lnTo>
                  <a:lnTo>
                    <a:pt x="6375" y="0"/>
                  </a:lnTo>
                  <a:lnTo>
                    <a:pt x="6375" y="0"/>
                  </a:lnTo>
                  <a:lnTo>
                    <a:pt x="6376" y="0"/>
                  </a:lnTo>
                  <a:lnTo>
                    <a:pt x="6377" y="0"/>
                  </a:lnTo>
                  <a:lnTo>
                    <a:pt x="6378" y="0"/>
                  </a:lnTo>
                  <a:lnTo>
                    <a:pt x="6379" y="0"/>
                  </a:lnTo>
                  <a:lnTo>
                    <a:pt x="6379" y="0"/>
                  </a:lnTo>
                  <a:lnTo>
                    <a:pt x="6380" y="0"/>
                  </a:lnTo>
                  <a:lnTo>
                    <a:pt x="6380" y="0"/>
                  </a:lnTo>
                  <a:lnTo>
                    <a:pt x="6380" y="0"/>
                  </a:lnTo>
                  <a:lnTo>
                    <a:pt x="6381" y="0"/>
                  </a:lnTo>
                  <a:lnTo>
                    <a:pt x="6382" y="0"/>
                  </a:lnTo>
                  <a:lnTo>
                    <a:pt x="6383" y="0"/>
                  </a:lnTo>
                  <a:lnTo>
                    <a:pt x="6384" y="0"/>
                  </a:lnTo>
                  <a:lnTo>
                    <a:pt x="6384" y="0"/>
                  </a:lnTo>
                  <a:lnTo>
                    <a:pt x="6385" y="0"/>
                  </a:lnTo>
                  <a:lnTo>
                    <a:pt x="6386" y="0"/>
                  </a:lnTo>
                  <a:lnTo>
                    <a:pt x="6387" y="0"/>
                  </a:lnTo>
                  <a:lnTo>
                    <a:pt x="6388" y="0"/>
                  </a:lnTo>
                  <a:lnTo>
                    <a:pt x="6388" y="0"/>
                  </a:lnTo>
                  <a:lnTo>
                    <a:pt x="6389" y="0"/>
                  </a:lnTo>
                  <a:lnTo>
                    <a:pt x="6389" y="0"/>
                  </a:lnTo>
                  <a:lnTo>
                    <a:pt x="6390" y="0"/>
                  </a:lnTo>
                  <a:lnTo>
                    <a:pt x="6391" y="0"/>
                  </a:lnTo>
                  <a:lnTo>
                    <a:pt x="6392" y="0"/>
                  </a:lnTo>
                  <a:lnTo>
                    <a:pt x="6393" y="0"/>
                  </a:lnTo>
                  <a:lnTo>
                    <a:pt x="6394" y="0"/>
                  </a:lnTo>
                  <a:lnTo>
                    <a:pt x="6394" y="0"/>
                  </a:lnTo>
                  <a:lnTo>
                    <a:pt x="6395" y="0"/>
                  </a:lnTo>
                  <a:lnTo>
                    <a:pt x="6396" y="0"/>
                  </a:lnTo>
                  <a:lnTo>
                    <a:pt x="6397" y="0"/>
                  </a:lnTo>
                  <a:lnTo>
                    <a:pt x="6398" y="0"/>
                  </a:lnTo>
                  <a:lnTo>
                    <a:pt x="6399" y="0"/>
                  </a:lnTo>
                  <a:lnTo>
                    <a:pt x="6399" y="0"/>
                  </a:lnTo>
                  <a:lnTo>
                    <a:pt x="6399" y="0"/>
                  </a:lnTo>
                  <a:lnTo>
                    <a:pt x="6400" y="0"/>
                  </a:lnTo>
                  <a:lnTo>
                    <a:pt x="6401" y="0"/>
                  </a:lnTo>
                  <a:lnTo>
                    <a:pt x="6402" y="0"/>
                  </a:lnTo>
                  <a:lnTo>
                    <a:pt x="6402" y="0"/>
                  </a:lnTo>
                  <a:lnTo>
                    <a:pt x="6402" y="0"/>
                  </a:lnTo>
                  <a:lnTo>
                    <a:pt x="6403" y="0"/>
                  </a:lnTo>
                  <a:lnTo>
                    <a:pt x="6404" y="0"/>
                  </a:lnTo>
                  <a:lnTo>
                    <a:pt x="6405" y="0"/>
                  </a:lnTo>
                  <a:lnTo>
                    <a:pt x="6406" y="0"/>
                  </a:lnTo>
                  <a:lnTo>
                    <a:pt x="6407" y="0"/>
                  </a:lnTo>
                  <a:lnTo>
                    <a:pt x="6408" y="0"/>
                  </a:lnTo>
                  <a:lnTo>
                    <a:pt x="6408" y="0"/>
                  </a:lnTo>
                  <a:lnTo>
                    <a:pt x="6409" y="0"/>
                  </a:lnTo>
                  <a:lnTo>
                    <a:pt x="6410" y="0"/>
                  </a:lnTo>
                  <a:lnTo>
                    <a:pt x="6411" y="0"/>
                  </a:lnTo>
                  <a:lnTo>
                    <a:pt x="6412" y="0"/>
                  </a:lnTo>
                  <a:lnTo>
                    <a:pt x="6413" y="0"/>
                  </a:lnTo>
                  <a:lnTo>
                    <a:pt x="6414" y="0"/>
                  </a:lnTo>
                  <a:lnTo>
                    <a:pt x="6414" y="0"/>
                  </a:lnTo>
                  <a:lnTo>
                    <a:pt x="6415" y="0"/>
                  </a:lnTo>
                  <a:lnTo>
                    <a:pt x="6416" y="0"/>
                  </a:lnTo>
                  <a:lnTo>
                    <a:pt x="6417" y="0"/>
                  </a:lnTo>
                  <a:lnTo>
                    <a:pt x="6418" y="0"/>
                  </a:lnTo>
                  <a:lnTo>
                    <a:pt x="6419" y="0"/>
                  </a:lnTo>
                  <a:lnTo>
                    <a:pt x="6420" y="0"/>
                  </a:lnTo>
                  <a:lnTo>
                    <a:pt x="6420" y="0"/>
                  </a:lnTo>
                  <a:lnTo>
                    <a:pt x="6421" y="0"/>
                  </a:lnTo>
                  <a:lnTo>
                    <a:pt x="6422" y="0"/>
                  </a:lnTo>
                  <a:lnTo>
                    <a:pt x="6423" y="0"/>
                  </a:lnTo>
                  <a:lnTo>
                    <a:pt x="6424" y="0"/>
                  </a:lnTo>
                  <a:lnTo>
                    <a:pt x="6425" y="0"/>
                  </a:lnTo>
                  <a:lnTo>
                    <a:pt x="6426" y="0"/>
                  </a:lnTo>
                  <a:lnTo>
                    <a:pt x="6426" y="0"/>
                  </a:lnTo>
                  <a:lnTo>
                    <a:pt x="6426" y="0"/>
                  </a:lnTo>
                  <a:lnTo>
                    <a:pt x="6427" y="0"/>
                  </a:lnTo>
                  <a:lnTo>
                    <a:pt x="6428" y="0"/>
                  </a:lnTo>
                  <a:lnTo>
                    <a:pt x="6429" y="0"/>
                  </a:lnTo>
                  <a:lnTo>
                    <a:pt x="6429" y="0"/>
                  </a:lnTo>
                  <a:lnTo>
                    <a:pt x="6429" y="0"/>
                  </a:lnTo>
                  <a:lnTo>
                    <a:pt x="6430" y="0"/>
                  </a:lnTo>
                  <a:lnTo>
                    <a:pt x="6431" y="0"/>
                  </a:lnTo>
                  <a:lnTo>
                    <a:pt x="6432" y="0"/>
                  </a:lnTo>
                  <a:lnTo>
                    <a:pt x="6433" y="0"/>
                  </a:lnTo>
                  <a:lnTo>
                    <a:pt x="6433" y="0"/>
                  </a:lnTo>
                  <a:lnTo>
                    <a:pt x="6433" y="0"/>
                  </a:lnTo>
                  <a:lnTo>
                    <a:pt x="6434" y="0"/>
                  </a:lnTo>
                  <a:lnTo>
                    <a:pt x="6435" y="0"/>
                  </a:lnTo>
                  <a:lnTo>
                    <a:pt x="6436" y="0"/>
                  </a:lnTo>
                  <a:lnTo>
                    <a:pt x="6436" y="0"/>
                  </a:lnTo>
                  <a:lnTo>
                    <a:pt x="6437" y="0"/>
                  </a:lnTo>
                  <a:lnTo>
                    <a:pt x="6438" y="0"/>
                  </a:lnTo>
                  <a:lnTo>
                    <a:pt x="6438" y="0"/>
                  </a:lnTo>
                  <a:lnTo>
                    <a:pt x="6439" y="0"/>
                  </a:lnTo>
                  <a:lnTo>
                    <a:pt x="6439" y="0"/>
                  </a:lnTo>
                  <a:lnTo>
                    <a:pt x="6439" y="0"/>
                  </a:lnTo>
                  <a:lnTo>
                    <a:pt x="6440" y="0"/>
                  </a:lnTo>
                  <a:lnTo>
                    <a:pt x="6441" y="0"/>
                  </a:lnTo>
                  <a:lnTo>
                    <a:pt x="6442" y="0"/>
                  </a:lnTo>
                  <a:lnTo>
                    <a:pt x="6442" y="0"/>
                  </a:lnTo>
                  <a:lnTo>
                    <a:pt x="6443" y="0"/>
                  </a:lnTo>
                  <a:lnTo>
                    <a:pt x="6443" y="0"/>
                  </a:lnTo>
                  <a:lnTo>
                    <a:pt x="6444" y="0"/>
                  </a:lnTo>
                  <a:lnTo>
                    <a:pt x="6445" y="0"/>
                  </a:lnTo>
                  <a:lnTo>
                    <a:pt x="6446" y="0"/>
                  </a:lnTo>
                  <a:lnTo>
                    <a:pt x="6447" y="0"/>
                  </a:lnTo>
                  <a:lnTo>
                    <a:pt x="6448" y="0"/>
                  </a:lnTo>
                  <a:lnTo>
                    <a:pt x="6449" y="0"/>
                  </a:lnTo>
                  <a:lnTo>
                    <a:pt x="6449" y="0"/>
                  </a:lnTo>
                  <a:lnTo>
                    <a:pt x="6450" y="0"/>
                  </a:lnTo>
                  <a:lnTo>
                    <a:pt x="6450" y="0"/>
                  </a:lnTo>
                  <a:lnTo>
                    <a:pt x="6451" y="0"/>
                  </a:lnTo>
                  <a:lnTo>
                    <a:pt x="6452" y="0"/>
                  </a:lnTo>
                  <a:lnTo>
                    <a:pt x="6453" y="0"/>
                  </a:lnTo>
                  <a:lnTo>
                    <a:pt x="6454" y="0"/>
                  </a:lnTo>
                  <a:lnTo>
                    <a:pt x="6455" y="0"/>
                  </a:lnTo>
                  <a:lnTo>
                    <a:pt x="6455" y="0"/>
                  </a:lnTo>
                  <a:lnTo>
                    <a:pt x="6456" y="0"/>
                  </a:lnTo>
                  <a:lnTo>
                    <a:pt x="6457" y="0"/>
                  </a:lnTo>
                  <a:lnTo>
                    <a:pt x="6458" y="0"/>
                  </a:lnTo>
                  <a:lnTo>
                    <a:pt x="6459" y="0"/>
                  </a:lnTo>
                  <a:lnTo>
                    <a:pt x="6459" y="0"/>
                  </a:lnTo>
                  <a:lnTo>
                    <a:pt x="6460" y="0"/>
                  </a:lnTo>
                  <a:lnTo>
                    <a:pt x="6461" y="0"/>
                  </a:lnTo>
                  <a:lnTo>
                    <a:pt x="6462" y="0"/>
                  </a:lnTo>
                  <a:lnTo>
                    <a:pt x="6462" y="0"/>
                  </a:lnTo>
                  <a:lnTo>
                    <a:pt x="6463" y="0"/>
                  </a:lnTo>
                  <a:lnTo>
                    <a:pt x="6464" y="0"/>
                  </a:lnTo>
                  <a:lnTo>
                    <a:pt x="6465" y="0"/>
                  </a:lnTo>
                  <a:lnTo>
                    <a:pt x="6466" y="0"/>
                  </a:lnTo>
                  <a:lnTo>
                    <a:pt x="6467" y="0"/>
                  </a:lnTo>
                  <a:lnTo>
                    <a:pt x="6468" y="0"/>
                  </a:lnTo>
                  <a:lnTo>
                    <a:pt x="6468" y="0"/>
                  </a:lnTo>
                  <a:lnTo>
                    <a:pt x="6468" y="0"/>
                  </a:lnTo>
                  <a:lnTo>
                    <a:pt x="6469" y="0"/>
                  </a:lnTo>
                  <a:lnTo>
                    <a:pt x="6470" y="0"/>
                  </a:lnTo>
                  <a:lnTo>
                    <a:pt x="6471" y="0"/>
                  </a:lnTo>
                  <a:lnTo>
                    <a:pt x="6472" y="0"/>
                  </a:lnTo>
                  <a:lnTo>
                    <a:pt x="6473" y="0"/>
                  </a:lnTo>
                  <a:lnTo>
                    <a:pt x="6474" y="0"/>
                  </a:lnTo>
                  <a:lnTo>
                    <a:pt x="6475" y="0"/>
                  </a:lnTo>
                  <a:lnTo>
                    <a:pt x="6475" y="0"/>
                  </a:lnTo>
                  <a:lnTo>
                    <a:pt x="6476" y="0"/>
                  </a:lnTo>
                  <a:lnTo>
                    <a:pt x="6476" y="0"/>
                  </a:lnTo>
                  <a:lnTo>
                    <a:pt x="6477" y="0"/>
                  </a:lnTo>
                  <a:lnTo>
                    <a:pt x="6478" y="0"/>
                  </a:lnTo>
                  <a:lnTo>
                    <a:pt x="6479" y="0"/>
                  </a:lnTo>
                  <a:lnTo>
                    <a:pt x="6480" y="0"/>
                  </a:lnTo>
                  <a:lnTo>
                    <a:pt x="6481" y="0"/>
                  </a:lnTo>
                  <a:lnTo>
                    <a:pt x="6481" y="0"/>
                  </a:lnTo>
                  <a:lnTo>
                    <a:pt x="6482" y="0"/>
                  </a:lnTo>
                  <a:lnTo>
                    <a:pt x="6483" y="0"/>
                  </a:lnTo>
                  <a:lnTo>
                    <a:pt x="6484" y="0"/>
                  </a:lnTo>
                  <a:lnTo>
                    <a:pt x="6485" y="0"/>
                  </a:lnTo>
                  <a:lnTo>
                    <a:pt x="6485" y="0"/>
                  </a:lnTo>
                  <a:lnTo>
                    <a:pt x="6485" y="0"/>
                  </a:lnTo>
                  <a:lnTo>
                    <a:pt x="6486" y="0"/>
                  </a:lnTo>
                  <a:lnTo>
                    <a:pt x="6486" y="0"/>
                  </a:lnTo>
                  <a:lnTo>
                    <a:pt x="6487" y="0"/>
                  </a:lnTo>
                  <a:lnTo>
                    <a:pt x="6488" y="0"/>
                  </a:lnTo>
                  <a:lnTo>
                    <a:pt x="6489" y="0"/>
                  </a:lnTo>
                  <a:lnTo>
                    <a:pt x="6489" y="0"/>
                  </a:lnTo>
                  <a:lnTo>
                    <a:pt x="6490" y="0"/>
                  </a:lnTo>
                  <a:lnTo>
                    <a:pt x="6491" y="0"/>
                  </a:lnTo>
                  <a:lnTo>
                    <a:pt x="6491" y="0"/>
                  </a:lnTo>
                  <a:lnTo>
                    <a:pt x="6492" y="0"/>
                  </a:lnTo>
                  <a:lnTo>
                    <a:pt x="6492" y="0"/>
                  </a:lnTo>
                  <a:lnTo>
                    <a:pt x="6493" y="0"/>
                  </a:lnTo>
                  <a:lnTo>
                    <a:pt x="6493" y="0"/>
                  </a:lnTo>
                  <a:lnTo>
                    <a:pt x="6494" y="0"/>
                  </a:lnTo>
                  <a:lnTo>
                    <a:pt x="6494" y="0"/>
                  </a:lnTo>
                  <a:lnTo>
                    <a:pt x="6494" y="0"/>
                  </a:lnTo>
                  <a:lnTo>
                    <a:pt x="6495" y="0"/>
                  </a:lnTo>
                  <a:lnTo>
                    <a:pt x="6495" y="0"/>
                  </a:lnTo>
                  <a:lnTo>
                    <a:pt x="6495" y="0"/>
                  </a:lnTo>
                  <a:lnTo>
                    <a:pt x="6496" y="0"/>
                  </a:lnTo>
                  <a:lnTo>
                    <a:pt x="6496" y="0"/>
                  </a:lnTo>
                  <a:lnTo>
                    <a:pt x="6496" y="0"/>
                  </a:lnTo>
                  <a:lnTo>
                    <a:pt x="6497" y="0"/>
                  </a:lnTo>
                  <a:lnTo>
                    <a:pt x="6497" y="0"/>
                  </a:lnTo>
                  <a:lnTo>
                    <a:pt x="6497" y="0"/>
                  </a:lnTo>
                  <a:lnTo>
                    <a:pt x="6497" y="0"/>
                  </a:lnTo>
                  <a:lnTo>
                    <a:pt x="6498" y="0"/>
                  </a:lnTo>
                  <a:lnTo>
                    <a:pt x="6499" y="0"/>
                  </a:lnTo>
                  <a:lnTo>
                    <a:pt x="6500" y="0"/>
                  </a:lnTo>
                  <a:lnTo>
                    <a:pt x="6501" y="0"/>
                  </a:lnTo>
                  <a:lnTo>
                    <a:pt x="6501" y="0"/>
                  </a:lnTo>
                  <a:lnTo>
                    <a:pt x="6502" y="0"/>
                  </a:lnTo>
                  <a:lnTo>
                    <a:pt x="6503" y="0"/>
                  </a:lnTo>
                  <a:lnTo>
                    <a:pt x="6504" y="0"/>
                  </a:lnTo>
                  <a:lnTo>
                    <a:pt x="6505" y="0"/>
                  </a:lnTo>
                  <a:lnTo>
                    <a:pt x="6506" y="0"/>
                  </a:lnTo>
                  <a:lnTo>
                    <a:pt x="6507" y="0"/>
                  </a:lnTo>
                  <a:lnTo>
                    <a:pt x="6507" y="0"/>
                  </a:lnTo>
                  <a:lnTo>
                    <a:pt x="6507" y="0"/>
                  </a:lnTo>
                  <a:lnTo>
                    <a:pt x="6508" y="0"/>
                  </a:lnTo>
                  <a:lnTo>
                    <a:pt x="6508" y="0"/>
                  </a:lnTo>
                  <a:lnTo>
                    <a:pt x="6508" y="0"/>
                  </a:lnTo>
                  <a:lnTo>
                    <a:pt x="6508" y="0"/>
                  </a:lnTo>
                  <a:lnTo>
                    <a:pt x="6509" y="0"/>
                  </a:lnTo>
                  <a:lnTo>
                    <a:pt x="6509" y="0"/>
                  </a:lnTo>
                  <a:lnTo>
                    <a:pt x="6510" y="0"/>
                  </a:lnTo>
                  <a:lnTo>
                    <a:pt x="6510" y="0"/>
                  </a:lnTo>
                  <a:lnTo>
                    <a:pt x="6510" y="0"/>
                  </a:lnTo>
                  <a:lnTo>
                    <a:pt x="6510" y="0"/>
                  </a:lnTo>
                  <a:lnTo>
                    <a:pt x="6511" y="0"/>
                  </a:lnTo>
                  <a:lnTo>
                    <a:pt x="6512" y="0"/>
                  </a:lnTo>
                  <a:lnTo>
                    <a:pt x="6512" y="0"/>
                  </a:lnTo>
                  <a:lnTo>
                    <a:pt x="6512" y="0"/>
                  </a:lnTo>
                  <a:lnTo>
                    <a:pt x="6513" y="0"/>
                  </a:lnTo>
                  <a:lnTo>
                    <a:pt x="6514" y="0"/>
                  </a:lnTo>
                  <a:lnTo>
                    <a:pt x="6515" y="0"/>
                  </a:lnTo>
                  <a:lnTo>
                    <a:pt x="6516" y="0"/>
                  </a:lnTo>
                  <a:lnTo>
                    <a:pt x="6517" y="0"/>
                  </a:lnTo>
                  <a:lnTo>
                    <a:pt x="6517" y="0"/>
                  </a:lnTo>
                  <a:lnTo>
                    <a:pt x="6517" y="0"/>
                  </a:lnTo>
                  <a:lnTo>
                    <a:pt x="6518" y="0"/>
                  </a:lnTo>
                  <a:lnTo>
                    <a:pt x="6519" y="0"/>
                  </a:lnTo>
                  <a:lnTo>
                    <a:pt x="6519" y="0"/>
                  </a:lnTo>
                  <a:lnTo>
                    <a:pt x="6519" y="0"/>
                  </a:lnTo>
                  <a:lnTo>
                    <a:pt x="6519" y="0"/>
                  </a:lnTo>
                  <a:lnTo>
                    <a:pt x="6519" y="0"/>
                  </a:lnTo>
                  <a:lnTo>
                    <a:pt x="6519" y="0"/>
                  </a:lnTo>
                  <a:lnTo>
                    <a:pt x="6520" y="0"/>
                  </a:lnTo>
                  <a:lnTo>
                    <a:pt x="6520" y="0"/>
                  </a:lnTo>
                  <a:lnTo>
                    <a:pt x="6521" y="0"/>
                  </a:lnTo>
                  <a:lnTo>
                    <a:pt x="6521" y="0"/>
                  </a:lnTo>
                  <a:lnTo>
                    <a:pt x="6521" y="0"/>
                  </a:lnTo>
                  <a:lnTo>
                    <a:pt x="6521" y="0"/>
                  </a:lnTo>
                  <a:lnTo>
                    <a:pt x="6521" y="0"/>
                  </a:lnTo>
                  <a:lnTo>
                    <a:pt x="6521" y="0"/>
                  </a:lnTo>
                  <a:lnTo>
                    <a:pt x="6522" y="0"/>
                  </a:lnTo>
                  <a:lnTo>
                    <a:pt x="6522" y="0"/>
                  </a:lnTo>
                  <a:lnTo>
                    <a:pt x="6522" y="0"/>
                  </a:lnTo>
                  <a:lnTo>
                    <a:pt x="6522" y="0"/>
                  </a:lnTo>
                  <a:lnTo>
                    <a:pt x="6523" y="0"/>
                  </a:lnTo>
                  <a:lnTo>
                    <a:pt x="6523" y="0"/>
                  </a:lnTo>
                  <a:lnTo>
                    <a:pt x="6523" y="0"/>
                  </a:lnTo>
                  <a:lnTo>
                    <a:pt x="6523" y="0"/>
                  </a:lnTo>
                  <a:lnTo>
                    <a:pt x="6524" y="0"/>
                  </a:lnTo>
                  <a:lnTo>
                    <a:pt x="6525" y="0"/>
                  </a:lnTo>
                  <a:lnTo>
                    <a:pt x="6525" y="0"/>
                  </a:lnTo>
                  <a:lnTo>
                    <a:pt x="6525" y="0"/>
                  </a:lnTo>
                  <a:lnTo>
                    <a:pt x="6526" y="0"/>
                  </a:lnTo>
                  <a:lnTo>
                    <a:pt x="6527" y="0"/>
                  </a:lnTo>
                  <a:lnTo>
                    <a:pt x="6528" y="0"/>
                  </a:lnTo>
                  <a:lnTo>
                    <a:pt x="6529" y="0"/>
                  </a:lnTo>
                  <a:lnTo>
                    <a:pt x="6529" y="0"/>
                  </a:lnTo>
                  <a:lnTo>
                    <a:pt x="6530" y="0"/>
                  </a:lnTo>
                  <a:lnTo>
                    <a:pt x="6530" y="0"/>
                  </a:lnTo>
                  <a:lnTo>
                    <a:pt x="6531" y="0"/>
                  </a:lnTo>
                  <a:lnTo>
                    <a:pt x="6532" y="0"/>
                  </a:lnTo>
                  <a:lnTo>
                    <a:pt x="6532" y="0"/>
                  </a:lnTo>
                  <a:lnTo>
                    <a:pt x="6533" y="0"/>
                  </a:lnTo>
                  <a:lnTo>
                    <a:pt x="6533" y="0"/>
                  </a:lnTo>
                  <a:lnTo>
                    <a:pt x="6534" y="0"/>
                  </a:lnTo>
                  <a:lnTo>
                    <a:pt x="6535" y="0"/>
                  </a:lnTo>
                  <a:lnTo>
                    <a:pt x="6536" y="0"/>
                  </a:lnTo>
                  <a:lnTo>
                    <a:pt x="6537" y="0"/>
                  </a:lnTo>
                  <a:lnTo>
                    <a:pt x="6538" y="0"/>
                  </a:lnTo>
                  <a:lnTo>
                    <a:pt x="6539" y="0"/>
                  </a:lnTo>
                  <a:lnTo>
                    <a:pt x="6540" y="0"/>
                  </a:lnTo>
                  <a:lnTo>
                    <a:pt x="6540" y="0"/>
                  </a:lnTo>
                  <a:lnTo>
                    <a:pt x="6541" y="0"/>
                  </a:lnTo>
                  <a:lnTo>
                    <a:pt x="6542" y="0"/>
                  </a:lnTo>
                  <a:lnTo>
                    <a:pt x="6543" y="0"/>
                  </a:lnTo>
                  <a:lnTo>
                    <a:pt x="6544" y="0"/>
                  </a:lnTo>
                  <a:lnTo>
                    <a:pt x="6545" y="0"/>
                  </a:lnTo>
                  <a:lnTo>
                    <a:pt x="6545" y="0"/>
                  </a:lnTo>
                  <a:lnTo>
                    <a:pt x="6545" y="0"/>
                  </a:lnTo>
                  <a:lnTo>
                    <a:pt x="6545" y="0"/>
                  </a:lnTo>
                  <a:lnTo>
                    <a:pt x="6546" y="0"/>
                  </a:lnTo>
                  <a:lnTo>
                    <a:pt x="6546" y="0"/>
                  </a:lnTo>
                  <a:lnTo>
                    <a:pt x="6546" y="0"/>
                  </a:lnTo>
                  <a:lnTo>
                    <a:pt x="6547" y="0"/>
                  </a:lnTo>
                  <a:lnTo>
                    <a:pt x="6547" y="0"/>
                  </a:lnTo>
                  <a:lnTo>
                    <a:pt x="6547" y="0"/>
                  </a:lnTo>
                  <a:lnTo>
                    <a:pt x="6548" y="0"/>
                  </a:lnTo>
                  <a:lnTo>
                    <a:pt x="6548" y="0"/>
                  </a:lnTo>
                  <a:lnTo>
                    <a:pt x="6548" y="0"/>
                  </a:lnTo>
                  <a:lnTo>
                    <a:pt x="6549" y="0"/>
                  </a:lnTo>
                  <a:lnTo>
                    <a:pt x="6549" y="0"/>
                  </a:lnTo>
                  <a:lnTo>
                    <a:pt x="6549" y="0"/>
                  </a:lnTo>
                  <a:lnTo>
                    <a:pt x="6550" y="0"/>
                  </a:lnTo>
                  <a:lnTo>
                    <a:pt x="6551" y="0"/>
                  </a:lnTo>
                  <a:lnTo>
                    <a:pt x="6551" y="0"/>
                  </a:lnTo>
                  <a:lnTo>
                    <a:pt x="6551" y="0"/>
                  </a:lnTo>
                  <a:lnTo>
                    <a:pt x="6552" y="0"/>
                  </a:lnTo>
                  <a:lnTo>
                    <a:pt x="6553" y="0"/>
                  </a:lnTo>
                  <a:lnTo>
                    <a:pt x="6554" y="0"/>
                  </a:lnTo>
                  <a:lnTo>
                    <a:pt x="6555" y="0"/>
                  </a:lnTo>
                  <a:lnTo>
                    <a:pt x="6555" y="0"/>
                  </a:lnTo>
                  <a:lnTo>
                    <a:pt x="6555" y="0"/>
                  </a:lnTo>
                  <a:lnTo>
                    <a:pt x="6556" y="0"/>
                  </a:lnTo>
                  <a:lnTo>
                    <a:pt x="6556" y="0"/>
                  </a:lnTo>
                  <a:lnTo>
                    <a:pt x="6557" y="0"/>
                  </a:lnTo>
                  <a:lnTo>
                    <a:pt x="6557" y="0"/>
                  </a:lnTo>
                  <a:lnTo>
                    <a:pt x="6558" y="0"/>
                  </a:lnTo>
                  <a:lnTo>
                    <a:pt x="6559" y="0"/>
                  </a:lnTo>
                  <a:lnTo>
                    <a:pt x="6560" y="0"/>
                  </a:lnTo>
                  <a:lnTo>
                    <a:pt x="6561" y="0"/>
                  </a:lnTo>
                  <a:lnTo>
                    <a:pt x="6562" y="0"/>
                  </a:lnTo>
                  <a:lnTo>
                    <a:pt x="6563" y="0"/>
                  </a:lnTo>
                  <a:lnTo>
                    <a:pt x="6564" y="0"/>
                  </a:lnTo>
                  <a:lnTo>
                    <a:pt x="6564" y="0"/>
                  </a:lnTo>
                  <a:lnTo>
                    <a:pt x="6564" y="0"/>
                  </a:lnTo>
                  <a:lnTo>
                    <a:pt x="6565" y="0"/>
                  </a:lnTo>
                  <a:lnTo>
                    <a:pt x="6566" y="0"/>
                  </a:lnTo>
                  <a:lnTo>
                    <a:pt x="6567" y="0"/>
                  </a:lnTo>
                  <a:lnTo>
                    <a:pt x="6568" y="0"/>
                  </a:lnTo>
                  <a:lnTo>
                    <a:pt x="6569" y="0"/>
                  </a:lnTo>
                  <a:lnTo>
                    <a:pt x="6570" y="0"/>
                  </a:lnTo>
                  <a:lnTo>
                    <a:pt x="6570" y="0"/>
                  </a:lnTo>
                  <a:lnTo>
                    <a:pt x="6571" y="0"/>
                  </a:lnTo>
                  <a:lnTo>
                    <a:pt x="6572" y="0"/>
                  </a:lnTo>
                  <a:lnTo>
                    <a:pt x="6573" y="0"/>
                  </a:lnTo>
                  <a:lnTo>
                    <a:pt x="6573" y="0"/>
                  </a:lnTo>
                  <a:lnTo>
                    <a:pt x="6574" y="0"/>
                  </a:lnTo>
                  <a:lnTo>
                    <a:pt x="6575" y="0"/>
                  </a:lnTo>
                  <a:lnTo>
                    <a:pt x="6576" y="0"/>
                  </a:lnTo>
                  <a:lnTo>
                    <a:pt x="6577" y="0"/>
                  </a:lnTo>
                  <a:lnTo>
                    <a:pt x="6577" y="0"/>
                  </a:lnTo>
                  <a:lnTo>
                    <a:pt x="6578" y="0"/>
                  </a:lnTo>
                  <a:lnTo>
                    <a:pt x="6579" y="0"/>
                  </a:lnTo>
                  <a:lnTo>
                    <a:pt x="6580" y="0"/>
                  </a:lnTo>
                  <a:lnTo>
                    <a:pt x="6581" y="0"/>
                  </a:lnTo>
                  <a:lnTo>
                    <a:pt x="6582" y="0"/>
                  </a:lnTo>
                  <a:lnTo>
                    <a:pt x="6582" y="0"/>
                  </a:lnTo>
                  <a:lnTo>
                    <a:pt x="6583" y="0"/>
                  </a:lnTo>
                  <a:lnTo>
                    <a:pt x="6583" y="0"/>
                  </a:lnTo>
                  <a:lnTo>
                    <a:pt x="6584" y="0"/>
                  </a:lnTo>
                  <a:lnTo>
                    <a:pt x="6585" y="0"/>
                  </a:lnTo>
                  <a:lnTo>
                    <a:pt x="6586" y="0"/>
                  </a:lnTo>
                  <a:lnTo>
                    <a:pt x="6587" y="0"/>
                  </a:lnTo>
                  <a:lnTo>
                    <a:pt x="6588" y="0"/>
                  </a:lnTo>
                  <a:lnTo>
                    <a:pt x="6589" y="0"/>
                  </a:lnTo>
                  <a:lnTo>
                    <a:pt x="6590" y="0"/>
                  </a:lnTo>
                  <a:lnTo>
                    <a:pt x="6590" y="0"/>
                  </a:lnTo>
                  <a:lnTo>
                    <a:pt x="6590" y="0"/>
                  </a:lnTo>
                  <a:lnTo>
                    <a:pt x="6591" y="0"/>
                  </a:lnTo>
                  <a:lnTo>
                    <a:pt x="6592" y="0"/>
                  </a:lnTo>
                  <a:lnTo>
                    <a:pt x="6593" y="0"/>
                  </a:lnTo>
                  <a:lnTo>
                    <a:pt x="6594" y="0"/>
                  </a:lnTo>
                  <a:lnTo>
                    <a:pt x="6595" y="0"/>
                  </a:lnTo>
                  <a:lnTo>
                    <a:pt x="6596" y="0"/>
                  </a:lnTo>
                  <a:lnTo>
                    <a:pt x="6596" y="0"/>
                  </a:lnTo>
                  <a:lnTo>
                    <a:pt x="6597" y="0"/>
                  </a:lnTo>
                  <a:lnTo>
                    <a:pt x="6598" y="0"/>
                  </a:lnTo>
                  <a:lnTo>
                    <a:pt x="6599" y="0"/>
                  </a:lnTo>
                  <a:lnTo>
                    <a:pt x="6599" y="0"/>
                  </a:lnTo>
                  <a:lnTo>
                    <a:pt x="6600" y="0"/>
                  </a:lnTo>
                  <a:lnTo>
                    <a:pt x="6600" y="0"/>
                  </a:lnTo>
                  <a:lnTo>
                    <a:pt x="6600" y="0"/>
                  </a:lnTo>
                  <a:lnTo>
                    <a:pt x="6601" y="0"/>
                  </a:lnTo>
                  <a:lnTo>
                    <a:pt x="6602" y="0"/>
                  </a:lnTo>
                  <a:lnTo>
                    <a:pt x="6603" y="0"/>
                  </a:lnTo>
                  <a:lnTo>
                    <a:pt x="6604" y="0"/>
                  </a:lnTo>
                  <a:lnTo>
                    <a:pt x="6604" y="0"/>
                  </a:lnTo>
                  <a:lnTo>
                    <a:pt x="6605" y="0"/>
                  </a:lnTo>
                  <a:lnTo>
                    <a:pt x="6605" y="0"/>
                  </a:lnTo>
                  <a:lnTo>
                    <a:pt x="6606" y="0"/>
                  </a:lnTo>
                  <a:lnTo>
                    <a:pt x="6607" y="0"/>
                  </a:lnTo>
                  <a:lnTo>
                    <a:pt x="6608" y="0"/>
                  </a:lnTo>
                  <a:lnTo>
                    <a:pt x="6608" y="0"/>
                  </a:lnTo>
                  <a:lnTo>
                    <a:pt x="6609" y="0"/>
                  </a:lnTo>
                  <a:lnTo>
                    <a:pt x="6610" y="0"/>
                  </a:lnTo>
                  <a:lnTo>
                    <a:pt x="6611" y="0"/>
                  </a:lnTo>
                  <a:lnTo>
                    <a:pt x="6611" y="0"/>
                  </a:lnTo>
                  <a:lnTo>
                    <a:pt x="6611" y="0"/>
                  </a:lnTo>
                  <a:lnTo>
                    <a:pt x="6611" y="0"/>
                  </a:lnTo>
                  <a:lnTo>
                    <a:pt x="6612" y="0"/>
                  </a:lnTo>
                  <a:lnTo>
                    <a:pt x="6612" y="0"/>
                  </a:lnTo>
                  <a:lnTo>
                    <a:pt x="6612" y="0"/>
                  </a:lnTo>
                  <a:lnTo>
                    <a:pt x="6612" y="0"/>
                  </a:lnTo>
                  <a:lnTo>
                    <a:pt x="6613" y="0"/>
                  </a:lnTo>
                  <a:lnTo>
                    <a:pt x="6613" y="0"/>
                  </a:lnTo>
                  <a:lnTo>
                    <a:pt x="6613" y="0"/>
                  </a:lnTo>
                  <a:lnTo>
                    <a:pt x="6613" y="0"/>
                  </a:lnTo>
                  <a:lnTo>
                    <a:pt x="6614" y="0"/>
                  </a:lnTo>
                  <a:lnTo>
                    <a:pt x="6615" y="0"/>
                  </a:lnTo>
                  <a:lnTo>
                    <a:pt x="6615" y="0"/>
                  </a:lnTo>
                  <a:lnTo>
                    <a:pt x="6616" y="0"/>
                  </a:lnTo>
                  <a:lnTo>
                    <a:pt x="6616" y="0"/>
                  </a:lnTo>
                  <a:lnTo>
                    <a:pt x="6617" y="0"/>
                  </a:lnTo>
                  <a:lnTo>
                    <a:pt x="6618" y="0"/>
                  </a:lnTo>
                  <a:lnTo>
                    <a:pt x="6618" y="0"/>
                  </a:lnTo>
                  <a:lnTo>
                    <a:pt x="6619" y="0"/>
                  </a:lnTo>
                  <a:lnTo>
                    <a:pt x="6620" y="0"/>
                  </a:lnTo>
                  <a:lnTo>
                    <a:pt x="6621" y="0"/>
                  </a:lnTo>
                  <a:lnTo>
                    <a:pt x="6622" y="0"/>
                  </a:lnTo>
                  <a:lnTo>
                    <a:pt x="6622" y="0"/>
                  </a:lnTo>
                  <a:lnTo>
                    <a:pt x="6623" y="0"/>
                  </a:lnTo>
                  <a:lnTo>
                    <a:pt x="6623" y="0"/>
                  </a:lnTo>
                  <a:lnTo>
                    <a:pt x="6624" y="0"/>
                  </a:lnTo>
                  <a:lnTo>
                    <a:pt x="6624" y="0"/>
                  </a:lnTo>
                  <a:lnTo>
                    <a:pt x="6624" y="0"/>
                  </a:lnTo>
                  <a:lnTo>
                    <a:pt x="6625" y="0"/>
                  </a:lnTo>
                  <a:lnTo>
                    <a:pt x="6626" y="0"/>
                  </a:lnTo>
                  <a:lnTo>
                    <a:pt x="6627" y="0"/>
                  </a:lnTo>
                  <a:lnTo>
                    <a:pt x="6628" y="0"/>
                  </a:lnTo>
                  <a:lnTo>
                    <a:pt x="6629" y="0"/>
                  </a:lnTo>
                  <a:lnTo>
                    <a:pt x="6630" y="0"/>
                  </a:lnTo>
                  <a:lnTo>
                    <a:pt x="6630" y="0"/>
                  </a:lnTo>
                  <a:lnTo>
                    <a:pt x="6631" y="0"/>
                  </a:lnTo>
                  <a:lnTo>
                    <a:pt x="6632" y="0"/>
                  </a:lnTo>
                  <a:lnTo>
                    <a:pt x="6633" y="0"/>
                  </a:lnTo>
                  <a:lnTo>
                    <a:pt x="6634" y="0"/>
                  </a:lnTo>
                  <a:lnTo>
                    <a:pt x="6635" y="0"/>
                  </a:lnTo>
                  <a:lnTo>
                    <a:pt x="6636" y="0"/>
                  </a:lnTo>
                  <a:lnTo>
                    <a:pt x="6637" y="0"/>
                  </a:lnTo>
                  <a:lnTo>
                    <a:pt x="6638" y="0"/>
                  </a:lnTo>
                  <a:lnTo>
                    <a:pt x="6638" y="0"/>
                  </a:lnTo>
                  <a:lnTo>
                    <a:pt x="6639" y="0"/>
                  </a:lnTo>
                  <a:lnTo>
                    <a:pt x="6640" y="0"/>
                  </a:lnTo>
                  <a:lnTo>
                    <a:pt x="6641" y="0"/>
                  </a:lnTo>
                  <a:lnTo>
                    <a:pt x="6642" y="0"/>
                  </a:lnTo>
                  <a:lnTo>
                    <a:pt x="6643" y="0"/>
                  </a:lnTo>
                  <a:lnTo>
                    <a:pt x="6644" y="0"/>
                  </a:lnTo>
                  <a:lnTo>
                    <a:pt x="6645" y="0"/>
                  </a:lnTo>
                  <a:lnTo>
                    <a:pt x="6645" y="0"/>
                  </a:lnTo>
                  <a:lnTo>
                    <a:pt x="6646" y="0"/>
                  </a:lnTo>
                  <a:lnTo>
                    <a:pt x="6647" y="0"/>
                  </a:lnTo>
                  <a:lnTo>
                    <a:pt x="6648" y="0"/>
                  </a:lnTo>
                  <a:lnTo>
                    <a:pt x="6649" y="0"/>
                  </a:lnTo>
                  <a:lnTo>
                    <a:pt x="6650" y="0"/>
                  </a:lnTo>
                  <a:lnTo>
                    <a:pt x="6651" y="0"/>
                  </a:lnTo>
                  <a:lnTo>
                    <a:pt x="6652" y="0"/>
                  </a:lnTo>
                  <a:lnTo>
                    <a:pt x="6652" y="0"/>
                  </a:lnTo>
                  <a:lnTo>
                    <a:pt x="6653" y="0"/>
                  </a:lnTo>
                  <a:lnTo>
                    <a:pt x="6654" y="0"/>
                  </a:lnTo>
                  <a:lnTo>
                    <a:pt x="6655" y="0"/>
                  </a:lnTo>
                  <a:lnTo>
                    <a:pt x="6656" y="0"/>
                  </a:lnTo>
                  <a:lnTo>
                    <a:pt x="6657" y="0"/>
                  </a:lnTo>
                  <a:lnTo>
                    <a:pt x="6658" y="0"/>
                  </a:lnTo>
                  <a:lnTo>
                    <a:pt x="6659" y="0"/>
                  </a:lnTo>
                  <a:lnTo>
                    <a:pt x="6659" y="0"/>
                  </a:lnTo>
                  <a:lnTo>
                    <a:pt x="6660" y="0"/>
                  </a:lnTo>
                  <a:lnTo>
                    <a:pt x="6661" y="0"/>
                  </a:lnTo>
                  <a:lnTo>
                    <a:pt x="6662" y="0"/>
                  </a:lnTo>
                  <a:lnTo>
                    <a:pt x="6663" y="0"/>
                  </a:lnTo>
                  <a:lnTo>
                    <a:pt x="6664" y="0"/>
                  </a:lnTo>
                  <a:lnTo>
                    <a:pt x="6665" y="0"/>
                  </a:lnTo>
                  <a:lnTo>
                    <a:pt x="6666" y="0"/>
                  </a:lnTo>
                  <a:lnTo>
                    <a:pt x="6667" y="0"/>
                  </a:lnTo>
                  <a:lnTo>
                    <a:pt x="6667" y="0"/>
                  </a:lnTo>
                  <a:lnTo>
                    <a:pt x="6668" y="0"/>
                  </a:lnTo>
                  <a:lnTo>
                    <a:pt x="6669" y="0"/>
                  </a:lnTo>
                  <a:lnTo>
                    <a:pt x="6670" y="0"/>
                  </a:lnTo>
                  <a:lnTo>
                    <a:pt x="6671" y="0"/>
                  </a:lnTo>
                  <a:lnTo>
                    <a:pt x="6672" y="0"/>
                  </a:lnTo>
                  <a:lnTo>
                    <a:pt x="6673" y="0"/>
                  </a:lnTo>
                  <a:lnTo>
                    <a:pt x="6674" y="0"/>
                  </a:lnTo>
                  <a:lnTo>
                    <a:pt x="6674" y="0"/>
                  </a:lnTo>
                  <a:lnTo>
                    <a:pt x="6675" y="0"/>
                  </a:lnTo>
                  <a:lnTo>
                    <a:pt x="6676" y="0"/>
                  </a:lnTo>
                  <a:lnTo>
                    <a:pt x="6677" y="0"/>
                  </a:lnTo>
                  <a:lnTo>
                    <a:pt x="6678" y="0"/>
                  </a:lnTo>
                  <a:lnTo>
                    <a:pt x="6679" y="0"/>
                  </a:lnTo>
                  <a:lnTo>
                    <a:pt x="6680" y="0"/>
                  </a:lnTo>
                  <a:lnTo>
                    <a:pt x="6681" y="0"/>
                  </a:lnTo>
                  <a:lnTo>
                    <a:pt x="6681" y="0"/>
                  </a:lnTo>
                  <a:lnTo>
                    <a:pt x="6682" y="0"/>
                  </a:lnTo>
                  <a:lnTo>
                    <a:pt x="6683" y="0"/>
                  </a:lnTo>
                  <a:lnTo>
                    <a:pt x="6684" y="0"/>
                  </a:lnTo>
                  <a:lnTo>
                    <a:pt x="6685" y="0"/>
                  </a:lnTo>
                  <a:lnTo>
                    <a:pt x="6686" y="0"/>
                  </a:lnTo>
                  <a:lnTo>
                    <a:pt x="6687" y="0"/>
                  </a:lnTo>
                  <a:lnTo>
                    <a:pt x="6688" y="0"/>
                  </a:lnTo>
                  <a:lnTo>
                    <a:pt x="6689" y="0"/>
                  </a:lnTo>
                  <a:lnTo>
                    <a:pt x="6689" y="0"/>
                  </a:lnTo>
                  <a:lnTo>
                    <a:pt x="6689" y="0"/>
                  </a:lnTo>
                  <a:lnTo>
                    <a:pt x="6690" y="0"/>
                  </a:lnTo>
                  <a:lnTo>
                    <a:pt x="6691" y="0"/>
                  </a:lnTo>
                  <a:lnTo>
                    <a:pt x="6692" y="0"/>
                  </a:lnTo>
                  <a:lnTo>
                    <a:pt x="6693" y="0"/>
                  </a:lnTo>
                  <a:lnTo>
                    <a:pt x="6694" y="0"/>
                  </a:lnTo>
                  <a:lnTo>
                    <a:pt x="6695" y="0"/>
                  </a:lnTo>
                  <a:lnTo>
                    <a:pt x="6696" y="0"/>
                  </a:lnTo>
                  <a:lnTo>
                    <a:pt x="6696" y="0"/>
                  </a:lnTo>
                  <a:lnTo>
                    <a:pt x="6697" y="0"/>
                  </a:lnTo>
                  <a:lnTo>
                    <a:pt x="6698" y="0"/>
                  </a:lnTo>
                  <a:lnTo>
                    <a:pt x="6699" y="0"/>
                  </a:lnTo>
                  <a:lnTo>
                    <a:pt x="6700" y="0"/>
                  </a:lnTo>
                  <a:lnTo>
                    <a:pt x="6701" y="0"/>
                  </a:lnTo>
                  <a:lnTo>
                    <a:pt x="6702" y="0"/>
                  </a:lnTo>
                  <a:lnTo>
                    <a:pt x="6703" y="0"/>
                  </a:lnTo>
                  <a:lnTo>
                    <a:pt x="6703" y="0"/>
                  </a:lnTo>
                  <a:lnTo>
                    <a:pt x="6704" y="0"/>
                  </a:lnTo>
                  <a:lnTo>
                    <a:pt x="6705" y="0"/>
                  </a:lnTo>
                  <a:lnTo>
                    <a:pt x="6706" y="0"/>
                  </a:lnTo>
                  <a:lnTo>
                    <a:pt x="6707" y="0"/>
                  </a:lnTo>
                  <a:lnTo>
                    <a:pt x="6708" y="0"/>
                  </a:lnTo>
                  <a:lnTo>
                    <a:pt x="6709" y="0"/>
                  </a:lnTo>
                  <a:lnTo>
                    <a:pt x="6710" y="0"/>
                  </a:lnTo>
                  <a:lnTo>
                    <a:pt x="6710" y="0"/>
                  </a:lnTo>
                  <a:lnTo>
                    <a:pt x="6711" y="0"/>
                  </a:lnTo>
                  <a:lnTo>
                    <a:pt x="6712" y="0"/>
                  </a:lnTo>
                  <a:lnTo>
                    <a:pt x="6713" y="0"/>
                  </a:lnTo>
                  <a:lnTo>
                    <a:pt x="6714" y="0"/>
                  </a:lnTo>
                  <a:lnTo>
                    <a:pt x="6715" y="0"/>
                  </a:lnTo>
                  <a:lnTo>
                    <a:pt x="6716" y="0"/>
                  </a:lnTo>
                  <a:lnTo>
                    <a:pt x="6717" y="0"/>
                  </a:lnTo>
                  <a:lnTo>
                    <a:pt x="6717" y="0"/>
                  </a:lnTo>
                  <a:lnTo>
                    <a:pt x="6718" y="0"/>
                  </a:lnTo>
                  <a:lnTo>
                    <a:pt x="6719" y="0"/>
                  </a:lnTo>
                  <a:lnTo>
                    <a:pt x="6720" y="0"/>
                  </a:lnTo>
                  <a:lnTo>
                    <a:pt x="6721" y="0"/>
                  </a:lnTo>
                  <a:lnTo>
                    <a:pt x="6722" y="0"/>
                  </a:lnTo>
                  <a:lnTo>
                    <a:pt x="6723" y="0"/>
                  </a:lnTo>
                  <a:lnTo>
                    <a:pt x="6724" y="0"/>
                  </a:lnTo>
                  <a:lnTo>
                    <a:pt x="6724" y="0"/>
                  </a:lnTo>
                  <a:lnTo>
                    <a:pt x="6725" y="0"/>
                  </a:lnTo>
                  <a:lnTo>
                    <a:pt x="6726" y="0"/>
                  </a:lnTo>
                  <a:lnTo>
                    <a:pt x="6727" y="0"/>
                  </a:lnTo>
                  <a:lnTo>
                    <a:pt x="6728" y="0"/>
                  </a:lnTo>
                  <a:lnTo>
                    <a:pt x="6729" y="0"/>
                  </a:lnTo>
                  <a:lnTo>
                    <a:pt x="6730" y="0"/>
                  </a:lnTo>
                  <a:lnTo>
                    <a:pt x="6731" y="0"/>
                  </a:lnTo>
                  <a:lnTo>
                    <a:pt x="6732" y="0"/>
                  </a:lnTo>
                  <a:lnTo>
                    <a:pt x="6732" y="0"/>
                  </a:lnTo>
                  <a:lnTo>
                    <a:pt x="6732" y="0"/>
                  </a:lnTo>
                  <a:lnTo>
                    <a:pt x="6733" y="0"/>
                  </a:lnTo>
                  <a:lnTo>
                    <a:pt x="6734" y="0"/>
                  </a:lnTo>
                  <a:lnTo>
                    <a:pt x="6735" y="0"/>
                  </a:lnTo>
                  <a:lnTo>
                    <a:pt x="6736" y="0"/>
                  </a:lnTo>
                  <a:lnTo>
                    <a:pt x="6737" y="0"/>
                  </a:lnTo>
                  <a:lnTo>
                    <a:pt x="6738" y="0"/>
                  </a:lnTo>
                  <a:lnTo>
                    <a:pt x="6738" y="0"/>
                  </a:lnTo>
                  <a:lnTo>
                    <a:pt x="6739" y="0"/>
                  </a:lnTo>
                  <a:lnTo>
                    <a:pt x="6740" y="0"/>
                  </a:lnTo>
                  <a:lnTo>
                    <a:pt x="6741" y="0"/>
                  </a:lnTo>
                  <a:lnTo>
                    <a:pt x="6742" y="0"/>
                  </a:lnTo>
                  <a:lnTo>
                    <a:pt x="6743" y="0"/>
                  </a:lnTo>
                  <a:lnTo>
                    <a:pt x="6744" y="0"/>
                  </a:lnTo>
                  <a:lnTo>
                    <a:pt x="6745" y="0"/>
                  </a:lnTo>
                  <a:lnTo>
                    <a:pt x="6745" y="0"/>
                  </a:lnTo>
                  <a:lnTo>
                    <a:pt x="6746" y="0"/>
                  </a:lnTo>
                  <a:lnTo>
                    <a:pt x="6746" y="0"/>
                  </a:lnTo>
                  <a:lnTo>
                    <a:pt x="6747" y="0"/>
                  </a:lnTo>
                  <a:lnTo>
                    <a:pt x="6748" y="0"/>
                  </a:lnTo>
                  <a:lnTo>
                    <a:pt x="6749" y="0"/>
                  </a:lnTo>
                  <a:lnTo>
                    <a:pt x="6750" y="0"/>
                  </a:lnTo>
                  <a:lnTo>
                    <a:pt x="6751" y="0"/>
                  </a:lnTo>
                  <a:lnTo>
                    <a:pt x="6752" y="0"/>
                  </a:lnTo>
                  <a:lnTo>
                    <a:pt x="6752" y="0"/>
                  </a:lnTo>
                  <a:lnTo>
                    <a:pt x="6753" y="0"/>
                  </a:lnTo>
                  <a:lnTo>
                    <a:pt x="6754" y="0"/>
                  </a:lnTo>
                  <a:lnTo>
                    <a:pt x="6755" y="0"/>
                  </a:lnTo>
                  <a:lnTo>
                    <a:pt x="6756" y="0"/>
                  </a:lnTo>
                  <a:lnTo>
                    <a:pt x="6757" y="0"/>
                  </a:lnTo>
                  <a:lnTo>
                    <a:pt x="6758" y="0"/>
                  </a:lnTo>
                  <a:lnTo>
                    <a:pt x="6759" y="0"/>
                  </a:lnTo>
                  <a:lnTo>
                    <a:pt x="6759" y="0"/>
                  </a:lnTo>
                  <a:lnTo>
                    <a:pt x="6760" y="0"/>
                  </a:lnTo>
                  <a:lnTo>
                    <a:pt x="6761" y="0"/>
                  </a:lnTo>
                  <a:lnTo>
                    <a:pt x="6762" y="0"/>
                  </a:lnTo>
                  <a:lnTo>
                    <a:pt x="6763" y="0"/>
                  </a:lnTo>
                  <a:lnTo>
                    <a:pt x="6764" y="0"/>
                  </a:lnTo>
                  <a:lnTo>
                    <a:pt x="6765" y="0"/>
                  </a:lnTo>
                  <a:lnTo>
                    <a:pt x="6766" y="0"/>
                  </a:lnTo>
                  <a:lnTo>
                    <a:pt x="6766" y="0"/>
                  </a:lnTo>
                  <a:lnTo>
                    <a:pt x="6767" y="0"/>
                  </a:lnTo>
                  <a:lnTo>
                    <a:pt x="6768" y="0"/>
                  </a:lnTo>
                  <a:lnTo>
                    <a:pt x="6769" y="0"/>
                  </a:lnTo>
                  <a:lnTo>
                    <a:pt x="6770" y="0"/>
                  </a:lnTo>
                  <a:lnTo>
                    <a:pt x="6771" y="0"/>
                  </a:lnTo>
                  <a:lnTo>
                    <a:pt x="6772" y="0"/>
                  </a:lnTo>
                  <a:lnTo>
                    <a:pt x="6772" y="0"/>
                  </a:lnTo>
                  <a:lnTo>
                    <a:pt x="6773" y="0"/>
                  </a:lnTo>
                  <a:lnTo>
                    <a:pt x="6774" y="0"/>
                  </a:lnTo>
                  <a:lnTo>
                    <a:pt x="6775" y="0"/>
                  </a:lnTo>
                  <a:lnTo>
                    <a:pt x="6776" y="0"/>
                  </a:lnTo>
                  <a:lnTo>
                    <a:pt x="6777" y="0"/>
                  </a:lnTo>
                  <a:lnTo>
                    <a:pt x="6778" y="0"/>
                  </a:lnTo>
                  <a:lnTo>
                    <a:pt x="6779" y="0"/>
                  </a:lnTo>
                  <a:lnTo>
                    <a:pt x="6779" y="0"/>
                  </a:lnTo>
                  <a:lnTo>
                    <a:pt x="6780" y="0"/>
                  </a:lnTo>
                  <a:lnTo>
                    <a:pt x="6781" y="0"/>
                  </a:lnTo>
                  <a:lnTo>
                    <a:pt x="6782" y="0"/>
                  </a:lnTo>
                  <a:lnTo>
                    <a:pt x="6783" y="0"/>
                  </a:lnTo>
                  <a:lnTo>
                    <a:pt x="6784" y="0"/>
                  </a:lnTo>
                  <a:lnTo>
                    <a:pt x="6785" y="0"/>
                  </a:lnTo>
                  <a:lnTo>
                    <a:pt x="6786" y="0"/>
                  </a:lnTo>
                  <a:lnTo>
                    <a:pt x="6786" y="0"/>
                  </a:lnTo>
                  <a:lnTo>
                    <a:pt x="6787" y="0"/>
                  </a:lnTo>
                  <a:lnTo>
                    <a:pt x="6788" y="0"/>
                  </a:lnTo>
                  <a:lnTo>
                    <a:pt x="6789" y="0"/>
                  </a:lnTo>
                  <a:lnTo>
                    <a:pt x="6790" y="0"/>
                  </a:lnTo>
                  <a:lnTo>
                    <a:pt x="6791" y="0"/>
                  </a:lnTo>
                  <a:lnTo>
                    <a:pt x="6792" y="0"/>
                  </a:lnTo>
                  <a:lnTo>
                    <a:pt x="6793" y="0"/>
                  </a:lnTo>
                  <a:lnTo>
                    <a:pt x="6793" y="0"/>
                  </a:lnTo>
                  <a:lnTo>
                    <a:pt x="6794" y="0"/>
                  </a:lnTo>
                  <a:lnTo>
                    <a:pt x="6795" y="0"/>
                  </a:lnTo>
                  <a:lnTo>
                    <a:pt x="6796" y="0"/>
                  </a:lnTo>
                  <a:lnTo>
                    <a:pt x="6797" y="0"/>
                  </a:lnTo>
                  <a:lnTo>
                    <a:pt x="6798" y="0"/>
                  </a:lnTo>
                  <a:lnTo>
                    <a:pt x="6799" y="0"/>
                  </a:lnTo>
                  <a:lnTo>
                    <a:pt x="6800" y="0"/>
                  </a:lnTo>
                  <a:lnTo>
                    <a:pt x="6800" y="0"/>
                  </a:lnTo>
                  <a:lnTo>
                    <a:pt x="6801" y="0"/>
                  </a:lnTo>
                  <a:lnTo>
                    <a:pt x="6802" y="0"/>
                  </a:lnTo>
                  <a:lnTo>
                    <a:pt x="6803" y="0"/>
                  </a:lnTo>
                  <a:lnTo>
                    <a:pt x="6804" y="0"/>
                  </a:lnTo>
                  <a:lnTo>
                    <a:pt x="6805" y="0"/>
                  </a:lnTo>
                  <a:lnTo>
                    <a:pt x="6806" y="0"/>
                  </a:lnTo>
                  <a:lnTo>
                    <a:pt x="6807" y="0"/>
                  </a:lnTo>
                  <a:lnTo>
                    <a:pt x="6807" y="0"/>
                  </a:lnTo>
                  <a:lnTo>
                    <a:pt x="6808" y="0"/>
                  </a:lnTo>
                  <a:lnTo>
                    <a:pt x="6809" y="0"/>
                  </a:lnTo>
                  <a:lnTo>
                    <a:pt x="6810" y="0"/>
                  </a:lnTo>
                  <a:lnTo>
                    <a:pt x="6811" y="0"/>
                  </a:lnTo>
                  <a:lnTo>
                    <a:pt x="6812" y="0"/>
                  </a:lnTo>
                  <a:lnTo>
                    <a:pt x="6813" y="0"/>
                  </a:lnTo>
                  <a:lnTo>
                    <a:pt x="6814" y="0"/>
                  </a:lnTo>
                  <a:lnTo>
                    <a:pt x="6814" y="0"/>
                  </a:lnTo>
                  <a:lnTo>
                    <a:pt x="6815" y="0"/>
                  </a:lnTo>
                  <a:lnTo>
                    <a:pt x="6816" y="0"/>
                  </a:lnTo>
                  <a:lnTo>
                    <a:pt x="6817" y="0"/>
                  </a:lnTo>
                  <a:lnTo>
                    <a:pt x="6818" y="0"/>
                  </a:lnTo>
                  <a:lnTo>
                    <a:pt x="6819" y="0"/>
                  </a:lnTo>
                  <a:lnTo>
                    <a:pt x="6820" y="0"/>
                  </a:lnTo>
                  <a:lnTo>
                    <a:pt x="6821" y="0"/>
                  </a:lnTo>
                  <a:lnTo>
                    <a:pt x="6821" y="0"/>
                  </a:lnTo>
                  <a:lnTo>
                    <a:pt x="6822" y="0"/>
                  </a:lnTo>
                  <a:lnTo>
                    <a:pt x="6823" y="0"/>
                  </a:lnTo>
                  <a:lnTo>
                    <a:pt x="6824" y="0"/>
                  </a:lnTo>
                  <a:lnTo>
                    <a:pt x="6825" y="0"/>
                  </a:lnTo>
                  <a:lnTo>
                    <a:pt x="6826" y="0"/>
                  </a:lnTo>
                  <a:lnTo>
                    <a:pt x="6827" y="0"/>
                  </a:lnTo>
                  <a:lnTo>
                    <a:pt x="6828" y="0"/>
                  </a:lnTo>
                  <a:lnTo>
                    <a:pt x="6828" y="0"/>
                  </a:lnTo>
                  <a:lnTo>
                    <a:pt x="6829" y="0"/>
                  </a:lnTo>
                  <a:lnTo>
                    <a:pt x="6830" y="0"/>
                  </a:lnTo>
                  <a:lnTo>
                    <a:pt x="6831" y="0"/>
                  </a:lnTo>
                  <a:lnTo>
                    <a:pt x="6832" y="0"/>
                  </a:lnTo>
                  <a:lnTo>
                    <a:pt x="6832" y="0"/>
                  </a:lnTo>
                  <a:lnTo>
                    <a:pt x="6833" y="0"/>
                  </a:lnTo>
                  <a:lnTo>
                    <a:pt x="6834" y="0"/>
                  </a:lnTo>
                  <a:lnTo>
                    <a:pt x="6835" y="0"/>
                  </a:lnTo>
                  <a:lnTo>
                    <a:pt x="6835" y="0"/>
                  </a:lnTo>
                  <a:lnTo>
                    <a:pt x="6836" y="0"/>
                  </a:lnTo>
                  <a:lnTo>
                    <a:pt x="6837" y="0"/>
                  </a:lnTo>
                  <a:lnTo>
                    <a:pt x="6838" y="0"/>
                  </a:lnTo>
                  <a:lnTo>
                    <a:pt x="6839" y="0"/>
                  </a:lnTo>
                  <a:lnTo>
                    <a:pt x="6840" y="0"/>
                  </a:lnTo>
                  <a:lnTo>
                    <a:pt x="6841" y="0"/>
                  </a:lnTo>
                  <a:lnTo>
                    <a:pt x="6841" y="0"/>
                  </a:lnTo>
                  <a:lnTo>
                    <a:pt x="6842" y="0"/>
                  </a:lnTo>
                  <a:lnTo>
                    <a:pt x="6843" y="0"/>
                  </a:lnTo>
                  <a:lnTo>
                    <a:pt x="6844" y="0"/>
                  </a:lnTo>
                  <a:lnTo>
                    <a:pt x="6845" y="0"/>
                  </a:lnTo>
                  <a:lnTo>
                    <a:pt x="6846" y="0"/>
                  </a:lnTo>
                  <a:lnTo>
                    <a:pt x="6846" y="0"/>
                  </a:lnTo>
                  <a:lnTo>
                    <a:pt x="6847" y="0"/>
                  </a:lnTo>
                  <a:lnTo>
                    <a:pt x="6848" y="0"/>
                  </a:lnTo>
                  <a:lnTo>
                    <a:pt x="6848" y="0"/>
                  </a:lnTo>
                  <a:lnTo>
                    <a:pt x="6849" y="0"/>
                  </a:lnTo>
                  <a:lnTo>
                    <a:pt x="6850" y="0"/>
                  </a:lnTo>
                  <a:lnTo>
                    <a:pt x="6851" y="0"/>
                  </a:lnTo>
                  <a:lnTo>
                    <a:pt x="6852" y="0"/>
                  </a:lnTo>
                  <a:lnTo>
                    <a:pt x="6853" y="0"/>
                  </a:lnTo>
                  <a:lnTo>
                    <a:pt x="6854" y="0"/>
                  </a:lnTo>
                  <a:lnTo>
                    <a:pt x="6855" y="0"/>
                  </a:lnTo>
                  <a:lnTo>
                    <a:pt x="6855" y="0"/>
                  </a:lnTo>
                  <a:lnTo>
                    <a:pt x="6856" y="0"/>
                  </a:lnTo>
                  <a:lnTo>
                    <a:pt x="6857" y="0"/>
                  </a:lnTo>
                  <a:lnTo>
                    <a:pt x="6858" y="0"/>
                  </a:lnTo>
                  <a:lnTo>
                    <a:pt x="6859" y="0"/>
                  </a:lnTo>
                  <a:lnTo>
                    <a:pt x="6860" y="0"/>
                  </a:lnTo>
                  <a:lnTo>
                    <a:pt x="6861" y="0"/>
                  </a:lnTo>
                  <a:lnTo>
                    <a:pt x="6862" y="0"/>
                  </a:lnTo>
                  <a:lnTo>
                    <a:pt x="6863" y="0"/>
                  </a:lnTo>
                  <a:lnTo>
                    <a:pt x="6863" y="0"/>
                  </a:lnTo>
                  <a:lnTo>
                    <a:pt x="6864" y="0"/>
                  </a:lnTo>
                  <a:lnTo>
                    <a:pt x="6865" y="0"/>
                  </a:lnTo>
                  <a:lnTo>
                    <a:pt x="6866" y="0"/>
                  </a:lnTo>
                  <a:lnTo>
                    <a:pt x="6867" y="0"/>
                  </a:lnTo>
                  <a:lnTo>
                    <a:pt x="6868" y="0"/>
                  </a:lnTo>
                  <a:lnTo>
                    <a:pt x="6869" y="0"/>
                  </a:lnTo>
                  <a:lnTo>
                    <a:pt x="6870" y="0"/>
                  </a:lnTo>
                  <a:lnTo>
                    <a:pt x="6870" y="0"/>
                  </a:lnTo>
                  <a:lnTo>
                    <a:pt x="6871" y="0"/>
                  </a:lnTo>
                  <a:lnTo>
                    <a:pt x="6872" y="0"/>
                  </a:lnTo>
                  <a:lnTo>
                    <a:pt x="6873" y="0"/>
                  </a:lnTo>
                  <a:lnTo>
                    <a:pt x="6874" y="0"/>
                  </a:lnTo>
                  <a:lnTo>
                    <a:pt x="6875" y="0"/>
                  </a:lnTo>
                  <a:lnTo>
                    <a:pt x="6876" y="0"/>
                  </a:lnTo>
                  <a:lnTo>
                    <a:pt x="6877" y="0"/>
                  </a:lnTo>
                  <a:lnTo>
                    <a:pt x="6877" y="0"/>
                  </a:lnTo>
                  <a:lnTo>
                    <a:pt x="6878" y="0"/>
                  </a:lnTo>
                  <a:lnTo>
                    <a:pt x="6879" y="0"/>
                  </a:lnTo>
                  <a:lnTo>
                    <a:pt x="6880" y="0"/>
                  </a:lnTo>
                  <a:lnTo>
                    <a:pt x="6881" y="0"/>
                  </a:lnTo>
                  <a:lnTo>
                    <a:pt x="6882" y="0"/>
                  </a:lnTo>
                  <a:lnTo>
                    <a:pt x="6883" y="0"/>
                  </a:lnTo>
                  <a:lnTo>
                    <a:pt x="6884" y="0"/>
                  </a:lnTo>
                  <a:lnTo>
                    <a:pt x="6884" y="0"/>
                  </a:lnTo>
                  <a:lnTo>
                    <a:pt x="6885" y="0"/>
                  </a:lnTo>
                  <a:lnTo>
                    <a:pt x="6886" y="0"/>
                  </a:lnTo>
                  <a:lnTo>
                    <a:pt x="6887" y="0"/>
                  </a:lnTo>
                  <a:lnTo>
                    <a:pt x="6888" y="0"/>
                  </a:lnTo>
                  <a:lnTo>
                    <a:pt x="6889" y="0"/>
                  </a:lnTo>
                  <a:lnTo>
                    <a:pt x="6890" y="0"/>
                  </a:lnTo>
                  <a:lnTo>
                    <a:pt x="6891" y="0"/>
                  </a:lnTo>
                  <a:lnTo>
                    <a:pt x="6892" y="0"/>
                  </a:lnTo>
                  <a:lnTo>
                    <a:pt x="6892" y="0"/>
                  </a:lnTo>
                  <a:lnTo>
                    <a:pt x="6893" y="0"/>
                  </a:lnTo>
                  <a:lnTo>
                    <a:pt x="6894" y="0"/>
                  </a:lnTo>
                  <a:lnTo>
                    <a:pt x="6895" y="0"/>
                  </a:lnTo>
                  <a:lnTo>
                    <a:pt x="6896" y="0"/>
                  </a:lnTo>
                  <a:lnTo>
                    <a:pt x="6897" y="0"/>
                  </a:lnTo>
                  <a:lnTo>
                    <a:pt x="6898" y="0"/>
                  </a:lnTo>
                  <a:lnTo>
                    <a:pt x="6899" y="0"/>
                  </a:lnTo>
                  <a:lnTo>
                    <a:pt x="6899" y="0"/>
                  </a:lnTo>
                  <a:lnTo>
                    <a:pt x="6900" y="0"/>
                  </a:lnTo>
                  <a:lnTo>
                    <a:pt x="6901" y="0"/>
                  </a:lnTo>
                  <a:lnTo>
                    <a:pt x="6902" y="0"/>
                  </a:lnTo>
                  <a:lnTo>
                    <a:pt x="6903" y="0"/>
                  </a:lnTo>
                  <a:lnTo>
                    <a:pt x="6904" y="0"/>
                  </a:lnTo>
                  <a:lnTo>
                    <a:pt x="6905" y="0"/>
                  </a:lnTo>
                  <a:lnTo>
                    <a:pt x="6906" y="0"/>
                  </a:lnTo>
                  <a:lnTo>
                    <a:pt x="6906" y="0"/>
                  </a:lnTo>
                  <a:lnTo>
                    <a:pt x="6907" y="0"/>
                  </a:lnTo>
                  <a:lnTo>
                    <a:pt x="6908" y="0"/>
                  </a:lnTo>
                  <a:lnTo>
                    <a:pt x="6909" y="0"/>
                  </a:lnTo>
                  <a:lnTo>
                    <a:pt x="6910" y="0"/>
                  </a:lnTo>
                  <a:lnTo>
                    <a:pt x="6911" y="0"/>
                  </a:lnTo>
                  <a:lnTo>
                    <a:pt x="6912" y="0"/>
                  </a:lnTo>
                  <a:lnTo>
                    <a:pt x="6913" y="0"/>
                  </a:lnTo>
                  <a:lnTo>
                    <a:pt x="6914" y="0"/>
                  </a:lnTo>
                  <a:lnTo>
                    <a:pt x="6914" y="0"/>
                  </a:lnTo>
                  <a:lnTo>
                    <a:pt x="6915" y="0"/>
                  </a:lnTo>
                  <a:lnTo>
                    <a:pt x="6916" y="0"/>
                  </a:lnTo>
                  <a:lnTo>
                    <a:pt x="6917" y="0"/>
                  </a:lnTo>
                  <a:lnTo>
                    <a:pt x="6918" y="0"/>
                  </a:lnTo>
                  <a:lnTo>
                    <a:pt x="6919" y="0"/>
                  </a:lnTo>
                  <a:lnTo>
                    <a:pt x="6920" y="0"/>
                  </a:lnTo>
                  <a:lnTo>
                    <a:pt x="6921" y="0"/>
                  </a:lnTo>
                  <a:lnTo>
                    <a:pt x="6921" y="0"/>
                  </a:lnTo>
                  <a:lnTo>
                    <a:pt x="6922" y="0"/>
                  </a:lnTo>
                  <a:lnTo>
                    <a:pt x="6923" y="0"/>
                  </a:lnTo>
                  <a:lnTo>
                    <a:pt x="6924" y="0"/>
                  </a:lnTo>
                  <a:lnTo>
                    <a:pt x="6925" y="0"/>
                  </a:lnTo>
                  <a:lnTo>
                    <a:pt x="6926" y="0"/>
                  </a:lnTo>
                  <a:lnTo>
                    <a:pt x="6927" y="0"/>
                  </a:lnTo>
                  <a:lnTo>
                    <a:pt x="6928" y="0"/>
                  </a:lnTo>
                  <a:lnTo>
                    <a:pt x="6928" y="0"/>
                  </a:lnTo>
                  <a:lnTo>
                    <a:pt x="6929" y="0"/>
                  </a:lnTo>
                  <a:lnTo>
                    <a:pt x="6930" y="0"/>
                  </a:lnTo>
                  <a:lnTo>
                    <a:pt x="6931" y="0"/>
                  </a:lnTo>
                  <a:lnTo>
                    <a:pt x="6932" y="0"/>
                  </a:lnTo>
                  <a:lnTo>
                    <a:pt x="6933" y="0"/>
                  </a:lnTo>
                  <a:lnTo>
                    <a:pt x="6934" y="0"/>
                  </a:lnTo>
                  <a:lnTo>
                    <a:pt x="6935" y="0"/>
                  </a:lnTo>
                  <a:lnTo>
                    <a:pt x="6935" y="0"/>
                  </a:lnTo>
                  <a:lnTo>
                    <a:pt x="6936" y="0"/>
                  </a:lnTo>
                  <a:lnTo>
                    <a:pt x="6937" y="0"/>
                  </a:lnTo>
                  <a:lnTo>
                    <a:pt x="6938" y="0"/>
                  </a:lnTo>
                  <a:lnTo>
                    <a:pt x="6939" y="0"/>
                  </a:lnTo>
                  <a:lnTo>
                    <a:pt x="6940" y="0"/>
                  </a:lnTo>
                  <a:lnTo>
                    <a:pt x="6941" y="0"/>
                  </a:lnTo>
                  <a:lnTo>
                    <a:pt x="6942" y="0"/>
                  </a:lnTo>
                  <a:lnTo>
                    <a:pt x="6943" y="0"/>
                  </a:lnTo>
                  <a:lnTo>
                    <a:pt x="6943" y="0"/>
                  </a:lnTo>
                  <a:lnTo>
                    <a:pt x="6944" y="0"/>
                  </a:lnTo>
                  <a:lnTo>
                    <a:pt x="6945" y="0"/>
                  </a:lnTo>
                  <a:lnTo>
                    <a:pt x="6946" y="0"/>
                  </a:lnTo>
                  <a:lnTo>
                    <a:pt x="6947" y="0"/>
                  </a:lnTo>
                  <a:lnTo>
                    <a:pt x="6948" y="0"/>
                  </a:lnTo>
                  <a:lnTo>
                    <a:pt x="6949" y="0"/>
                  </a:lnTo>
                  <a:lnTo>
                    <a:pt x="6950" y="0"/>
                  </a:lnTo>
                  <a:lnTo>
                    <a:pt x="6950" y="0"/>
                  </a:lnTo>
                  <a:lnTo>
                    <a:pt x="6951" y="0"/>
                  </a:lnTo>
                  <a:lnTo>
                    <a:pt x="6952" y="0"/>
                  </a:lnTo>
                  <a:lnTo>
                    <a:pt x="6953" y="0"/>
                  </a:lnTo>
                  <a:lnTo>
                    <a:pt x="6954" y="0"/>
                  </a:lnTo>
                  <a:lnTo>
                    <a:pt x="6955" y="0"/>
                  </a:lnTo>
                  <a:lnTo>
                    <a:pt x="6956" y="0"/>
                  </a:lnTo>
                  <a:lnTo>
                    <a:pt x="6957" y="0"/>
                  </a:lnTo>
                  <a:lnTo>
                    <a:pt x="6957" y="0"/>
                  </a:lnTo>
                  <a:lnTo>
                    <a:pt x="6958" y="0"/>
                  </a:lnTo>
                  <a:lnTo>
                    <a:pt x="6959" y="0"/>
                  </a:lnTo>
                  <a:lnTo>
                    <a:pt x="6960" y="0"/>
                  </a:lnTo>
                  <a:lnTo>
                    <a:pt x="6961" y="0"/>
                  </a:lnTo>
                  <a:lnTo>
                    <a:pt x="6962" y="0"/>
                  </a:lnTo>
                  <a:lnTo>
                    <a:pt x="6963" y="0"/>
                  </a:lnTo>
                  <a:lnTo>
                    <a:pt x="6964" y="0"/>
                  </a:lnTo>
                  <a:lnTo>
                    <a:pt x="6965" y="0"/>
                  </a:lnTo>
                  <a:lnTo>
                    <a:pt x="6965" y="0"/>
                  </a:lnTo>
                  <a:lnTo>
                    <a:pt x="6966" y="0"/>
                  </a:lnTo>
                  <a:lnTo>
                    <a:pt x="6967" y="0"/>
                  </a:lnTo>
                  <a:lnTo>
                    <a:pt x="6968" y="0"/>
                  </a:lnTo>
                  <a:lnTo>
                    <a:pt x="6969" y="0"/>
                  </a:lnTo>
                  <a:lnTo>
                    <a:pt x="6970" y="0"/>
                  </a:lnTo>
                  <a:lnTo>
                    <a:pt x="6971" y="0"/>
                  </a:lnTo>
                  <a:lnTo>
                    <a:pt x="6972" y="0"/>
                  </a:lnTo>
                  <a:lnTo>
                    <a:pt x="6972" y="0"/>
                  </a:lnTo>
                  <a:lnTo>
                    <a:pt x="6972" y="0"/>
                  </a:lnTo>
                  <a:lnTo>
                    <a:pt x="6973" y="0"/>
                  </a:lnTo>
                  <a:lnTo>
                    <a:pt x="6974" y="0"/>
                  </a:lnTo>
                  <a:lnTo>
                    <a:pt x="6975" y="0"/>
                  </a:lnTo>
                  <a:lnTo>
                    <a:pt x="6976" y="0"/>
                  </a:lnTo>
                  <a:lnTo>
                    <a:pt x="6977" y="0"/>
                  </a:lnTo>
                  <a:lnTo>
                    <a:pt x="6978" y="0"/>
                  </a:lnTo>
                  <a:lnTo>
                    <a:pt x="6978" y="0"/>
                  </a:lnTo>
                  <a:lnTo>
                    <a:pt x="6979" y="0"/>
                  </a:lnTo>
                  <a:lnTo>
                    <a:pt x="6980" y="0"/>
                  </a:lnTo>
                  <a:lnTo>
                    <a:pt x="6981" y="0"/>
                  </a:lnTo>
                  <a:lnTo>
                    <a:pt x="6982" y="0"/>
                  </a:lnTo>
                  <a:lnTo>
                    <a:pt x="6983" y="0"/>
                  </a:lnTo>
                  <a:lnTo>
                    <a:pt x="6984" y="0"/>
                  </a:lnTo>
                  <a:lnTo>
                    <a:pt x="6985" y="0"/>
                  </a:lnTo>
                  <a:lnTo>
                    <a:pt x="6985" y="0"/>
                  </a:lnTo>
                  <a:lnTo>
                    <a:pt x="6986" y="0"/>
                  </a:lnTo>
                  <a:lnTo>
                    <a:pt x="6986" y="0"/>
                  </a:lnTo>
                  <a:lnTo>
                    <a:pt x="6987" y="0"/>
                  </a:lnTo>
                  <a:lnTo>
                    <a:pt x="6988" y="0"/>
                  </a:lnTo>
                  <a:lnTo>
                    <a:pt x="6989" y="0"/>
                  </a:lnTo>
                  <a:lnTo>
                    <a:pt x="6990" y="0"/>
                  </a:lnTo>
                  <a:lnTo>
                    <a:pt x="6991" y="0"/>
                  </a:lnTo>
                  <a:lnTo>
                    <a:pt x="6992" y="0"/>
                  </a:lnTo>
                  <a:lnTo>
                    <a:pt x="6992" y="0"/>
                  </a:lnTo>
                  <a:lnTo>
                    <a:pt x="6993" y="0"/>
                  </a:lnTo>
                  <a:lnTo>
                    <a:pt x="6994" y="0"/>
                  </a:lnTo>
                  <a:lnTo>
                    <a:pt x="6995" y="0"/>
                  </a:lnTo>
                  <a:lnTo>
                    <a:pt x="6996" y="0"/>
                  </a:lnTo>
                  <a:lnTo>
                    <a:pt x="6997" y="0"/>
                  </a:lnTo>
                  <a:lnTo>
                    <a:pt x="6998" y="0"/>
                  </a:lnTo>
                  <a:lnTo>
                    <a:pt x="6999" y="0"/>
                  </a:lnTo>
                  <a:lnTo>
                    <a:pt x="6999" y="0"/>
                  </a:lnTo>
                  <a:lnTo>
                    <a:pt x="7000" y="0"/>
                  </a:lnTo>
                  <a:lnTo>
                    <a:pt x="7001" y="0"/>
                  </a:lnTo>
                  <a:lnTo>
                    <a:pt x="7002" y="0"/>
                  </a:lnTo>
                  <a:lnTo>
                    <a:pt x="7003" y="0"/>
                  </a:lnTo>
                  <a:lnTo>
                    <a:pt x="7004" y="0"/>
                  </a:lnTo>
                  <a:lnTo>
                    <a:pt x="7005" y="0"/>
                  </a:lnTo>
                  <a:lnTo>
                    <a:pt x="7006" y="0"/>
                  </a:lnTo>
                  <a:lnTo>
                    <a:pt x="7006" y="0"/>
                  </a:lnTo>
                  <a:lnTo>
                    <a:pt x="7007" y="0"/>
                  </a:lnTo>
                  <a:lnTo>
                    <a:pt x="7008" y="0"/>
                  </a:lnTo>
                  <a:lnTo>
                    <a:pt x="7009" y="0"/>
                  </a:lnTo>
                  <a:lnTo>
                    <a:pt x="7010" y="0"/>
                  </a:lnTo>
                  <a:lnTo>
                    <a:pt x="7011" y="0"/>
                  </a:lnTo>
                  <a:lnTo>
                    <a:pt x="7012" y="0"/>
                  </a:lnTo>
                  <a:lnTo>
                    <a:pt x="7013" y="0"/>
                  </a:lnTo>
                  <a:lnTo>
                    <a:pt x="7013" y="0"/>
                  </a:lnTo>
                  <a:lnTo>
                    <a:pt x="7014" y="0"/>
                  </a:lnTo>
                  <a:lnTo>
                    <a:pt x="7015" y="0"/>
                  </a:lnTo>
                  <a:lnTo>
                    <a:pt x="7016" y="0"/>
                  </a:lnTo>
                  <a:lnTo>
                    <a:pt x="7017" y="0"/>
                  </a:lnTo>
                  <a:lnTo>
                    <a:pt x="7018" y="0"/>
                  </a:lnTo>
                  <a:lnTo>
                    <a:pt x="7019" y="0"/>
                  </a:lnTo>
                  <a:lnTo>
                    <a:pt x="7020" y="0"/>
                  </a:lnTo>
                  <a:lnTo>
                    <a:pt x="7020" y="0"/>
                  </a:lnTo>
                  <a:lnTo>
                    <a:pt x="7021" y="0"/>
                  </a:lnTo>
                  <a:lnTo>
                    <a:pt x="7022" y="0"/>
                  </a:lnTo>
                  <a:lnTo>
                    <a:pt x="7023" y="0"/>
                  </a:lnTo>
                  <a:lnTo>
                    <a:pt x="7024" y="0"/>
                  </a:lnTo>
                  <a:lnTo>
                    <a:pt x="7025" y="0"/>
                  </a:lnTo>
                  <a:lnTo>
                    <a:pt x="7026" y="0"/>
                  </a:lnTo>
                  <a:lnTo>
                    <a:pt x="7027" y="0"/>
                  </a:lnTo>
                  <a:lnTo>
                    <a:pt x="7027" y="0"/>
                  </a:lnTo>
                  <a:lnTo>
                    <a:pt x="7028" y="0"/>
                  </a:lnTo>
                  <a:lnTo>
                    <a:pt x="7029" y="0"/>
                  </a:lnTo>
                  <a:lnTo>
                    <a:pt x="7030" y="0"/>
                  </a:lnTo>
                  <a:lnTo>
                    <a:pt x="7031" y="0"/>
                  </a:lnTo>
                  <a:lnTo>
                    <a:pt x="7032" y="0"/>
                  </a:lnTo>
                  <a:lnTo>
                    <a:pt x="7033" y="0"/>
                  </a:lnTo>
                  <a:lnTo>
                    <a:pt x="7034" y="0"/>
                  </a:lnTo>
                  <a:lnTo>
                    <a:pt x="7035" y="0"/>
                  </a:lnTo>
                  <a:lnTo>
                    <a:pt x="7035" y="0"/>
                  </a:lnTo>
                  <a:lnTo>
                    <a:pt x="7036" y="0"/>
                  </a:lnTo>
                  <a:lnTo>
                    <a:pt x="7037" y="0"/>
                  </a:lnTo>
                  <a:lnTo>
                    <a:pt x="7038" y="0"/>
                  </a:lnTo>
                  <a:lnTo>
                    <a:pt x="7039" y="0"/>
                  </a:lnTo>
                  <a:lnTo>
                    <a:pt x="7040" y="0"/>
                  </a:lnTo>
                  <a:lnTo>
                    <a:pt x="7041" y="0"/>
                  </a:lnTo>
                  <a:lnTo>
                    <a:pt x="7042" y="0"/>
                  </a:lnTo>
                  <a:lnTo>
                    <a:pt x="7042" y="0"/>
                  </a:lnTo>
                  <a:lnTo>
                    <a:pt x="7043" y="0"/>
                  </a:lnTo>
                  <a:lnTo>
                    <a:pt x="7044" y="0"/>
                  </a:lnTo>
                  <a:lnTo>
                    <a:pt x="7045" y="0"/>
                  </a:lnTo>
                  <a:lnTo>
                    <a:pt x="7046" y="0"/>
                  </a:lnTo>
                  <a:lnTo>
                    <a:pt x="7047" y="0"/>
                  </a:lnTo>
                  <a:lnTo>
                    <a:pt x="7048" y="0"/>
                  </a:lnTo>
                  <a:lnTo>
                    <a:pt x="7049" y="0"/>
                  </a:lnTo>
                  <a:lnTo>
                    <a:pt x="7049" y="0"/>
                  </a:lnTo>
                  <a:lnTo>
                    <a:pt x="7050" y="0"/>
                  </a:lnTo>
                  <a:lnTo>
                    <a:pt x="7051" y="0"/>
                  </a:lnTo>
                  <a:lnTo>
                    <a:pt x="7052" y="0"/>
                  </a:lnTo>
                  <a:lnTo>
                    <a:pt x="7053" y="0"/>
                  </a:lnTo>
                  <a:lnTo>
                    <a:pt x="7054" y="0"/>
                  </a:lnTo>
                  <a:lnTo>
                    <a:pt x="7055" y="0"/>
                  </a:lnTo>
                  <a:lnTo>
                    <a:pt x="7056" y="0"/>
                  </a:lnTo>
                  <a:lnTo>
                    <a:pt x="7056" y="0"/>
                  </a:lnTo>
                  <a:lnTo>
                    <a:pt x="7057" y="0"/>
                  </a:lnTo>
                  <a:lnTo>
                    <a:pt x="7058" y="0"/>
                  </a:lnTo>
                  <a:lnTo>
                    <a:pt x="7059" y="0"/>
                  </a:lnTo>
                  <a:lnTo>
                    <a:pt x="7060" y="0"/>
                  </a:lnTo>
                  <a:lnTo>
                    <a:pt x="7061" y="0"/>
                  </a:lnTo>
                  <a:lnTo>
                    <a:pt x="7062" y="0"/>
                  </a:lnTo>
                  <a:lnTo>
                    <a:pt x="7063" y="0"/>
                  </a:lnTo>
                  <a:lnTo>
                    <a:pt x="7063" y="0"/>
                  </a:lnTo>
                  <a:lnTo>
                    <a:pt x="7064" y="0"/>
                  </a:lnTo>
                  <a:lnTo>
                    <a:pt x="7065" y="0"/>
                  </a:lnTo>
                  <a:lnTo>
                    <a:pt x="7066" y="0"/>
                  </a:lnTo>
                  <a:lnTo>
                    <a:pt x="7067" y="0"/>
                  </a:lnTo>
                  <a:lnTo>
                    <a:pt x="7068" y="0"/>
                  </a:lnTo>
                  <a:lnTo>
                    <a:pt x="7069" y="0"/>
                  </a:lnTo>
                  <a:lnTo>
                    <a:pt x="7070" y="0"/>
                  </a:lnTo>
                  <a:lnTo>
                    <a:pt x="7070" y="0"/>
                  </a:lnTo>
                  <a:lnTo>
                    <a:pt x="7071" y="0"/>
                  </a:lnTo>
                  <a:lnTo>
                    <a:pt x="7072" y="0"/>
                  </a:lnTo>
                  <a:lnTo>
                    <a:pt x="7073" y="0"/>
                  </a:lnTo>
                  <a:lnTo>
                    <a:pt x="7074" y="0"/>
                  </a:lnTo>
                  <a:lnTo>
                    <a:pt x="7075" y="0"/>
                  </a:lnTo>
                  <a:lnTo>
                    <a:pt x="7076" y="0"/>
                  </a:lnTo>
                  <a:lnTo>
                    <a:pt x="7077" y="0"/>
                  </a:lnTo>
                  <a:lnTo>
                    <a:pt x="7077" y="0"/>
                  </a:lnTo>
                  <a:lnTo>
                    <a:pt x="7078" y="0"/>
                  </a:lnTo>
                  <a:lnTo>
                    <a:pt x="7079" y="0"/>
                  </a:lnTo>
                  <a:lnTo>
                    <a:pt x="7080" y="0"/>
                  </a:lnTo>
                  <a:lnTo>
                    <a:pt x="7081" y="0"/>
                  </a:lnTo>
                  <a:lnTo>
                    <a:pt x="7082" y="0"/>
                  </a:lnTo>
                  <a:lnTo>
                    <a:pt x="7083" y="0"/>
                  </a:lnTo>
                  <a:lnTo>
                    <a:pt x="7084" y="0"/>
                  </a:lnTo>
                  <a:lnTo>
                    <a:pt x="7084" y="0"/>
                  </a:lnTo>
                  <a:lnTo>
                    <a:pt x="7085" y="0"/>
                  </a:lnTo>
                  <a:lnTo>
                    <a:pt x="7086" y="0"/>
                  </a:lnTo>
                  <a:lnTo>
                    <a:pt x="7087" y="0"/>
                  </a:lnTo>
                  <a:lnTo>
                    <a:pt x="7088" y="0"/>
                  </a:lnTo>
                  <a:lnTo>
                    <a:pt x="7089" y="0"/>
                  </a:lnTo>
                  <a:lnTo>
                    <a:pt x="7090" y="0"/>
                  </a:lnTo>
                  <a:lnTo>
                    <a:pt x="7091" y="0"/>
                  </a:lnTo>
                  <a:lnTo>
                    <a:pt x="7092" y="0"/>
                  </a:lnTo>
                  <a:lnTo>
                    <a:pt x="7092" y="0"/>
                  </a:lnTo>
                  <a:lnTo>
                    <a:pt x="7093" y="0"/>
                  </a:lnTo>
                  <a:lnTo>
                    <a:pt x="7094" y="0"/>
                  </a:lnTo>
                  <a:lnTo>
                    <a:pt x="7095" y="0"/>
                  </a:lnTo>
                  <a:lnTo>
                    <a:pt x="7096" y="0"/>
                  </a:lnTo>
                  <a:lnTo>
                    <a:pt x="7097" y="0"/>
                  </a:lnTo>
                  <a:lnTo>
                    <a:pt x="7098" y="0"/>
                  </a:lnTo>
                  <a:lnTo>
                    <a:pt x="7099" y="0"/>
                  </a:lnTo>
                  <a:lnTo>
                    <a:pt x="7099" y="0"/>
                  </a:lnTo>
                  <a:lnTo>
                    <a:pt x="7100" y="0"/>
                  </a:lnTo>
                  <a:lnTo>
                    <a:pt x="7101" y="0"/>
                  </a:lnTo>
                  <a:lnTo>
                    <a:pt x="7102" y="0"/>
                  </a:lnTo>
                  <a:lnTo>
                    <a:pt x="7103" y="0"/>
                  </a:lnTo>
                  <a:lnTo>
                    <a:pt x="7104" y="0"/>
                  </a:lnTo>
                  <a:lnTo>
                    <a:pt x="7105" y="0"/>
                  </a:lnTo>
                  <a:lnTo>
                    <a:pt x="7106" y="0"/>
                  </a:lnTo>
                  <a:lnTo>
                    <a:pt x="7106" y="0"/>
                  </a:lnTo>
                  <a:lnTo>
                    <a:pt x="7107" y="0"/>
                  </a:lnTo>
                  <a:lnTo>
                    <a:pt x="7108" y="0"/>
                  </a:lnTo>
                  <a:lnTo>
                    <a:pt x="7109" y="0"/>
                  </a:lnTo>
                  <a:lnTo>
                    <a:pt x="7110" y="0"/>
                  </a:lnTo>
                  <a:lnTo>
                    <a:pt x="7111" y="0"/>
                  </a:lnTo>
                  <a:lnTo>
                    <a:pt x="7112" y="0"/>
                  </a:lnTo>
                  <a:lnTo>
                    <a:pt x="7113" y="0"/>
                  </a:lnTo>
                  <a:lnTo>
                    <a:pt x="7113" y="0"/>
                  </a:lnTo>
                  <a:lnTo>
                    <a:pt x="7114" y="0"/>
                  </a:lnTo>
                  <a:lnTo>
                    <a:pt x="7115" y="0"/>
                  </a:lnTo>
                  <a:lnTo>
                    <a:pt x="7116" y="0"/>
                  </a:lnTo>
                  <a:lnTo>
                    <a:pt x="7117" y="0"/>
                  </a:lnTo>
                  <a:lnTo>
                    <a:pt x="7118" y="0"/>
                  </a:lnTo>
                  <a:lnTo>
                    <a:pt x="7119" y="0"/>
                  </a:lnTo>
                  <a:lnTo>
                    <a:pt x="7120" y="0"/>
                  </a:lnTo>
                  <a:lnTo>
                    <a:pt x="7120" y="0"/>
                  </a:lnTo>
                  <a:lnTo>
                    <a:pt x="7121" y="0"/>
                  </a:lnTo>
                  <a:lnTo>
                    <a:pt x="7122" y="0"/>
                  </a:lnTo>
                  <a:lnTo>
                    <a:pt x="7123" y="0"/>
                  </a:lnTo>
                  <a:lnTo>
                    <a:pt x="7124" y="0"/>
                  </a:lnTo>
                  <a:lnTo>
                    <a:pt x="7125" y="0"/>
                  </a:lnTo>
                  <a:lnTo>
                    <a:pt x="7126" y="0"/>
                  </a:lnTo>
                  <a:lnTo>
                    <a:pt x="7127" y="0"/>
                  </a:lnTo>
                  <a:lnTo>
                    <a:pt x="7127" y="0"/>
                  </a:lnTo>
                  <a:lnTo>
                    <a:pt x="7128" y="0"/>
                  </a:lnTo>
                  <a:lnTo>
                    <a:pt x="7129" y="0"/>
                  </a:lnTo>
                  <a:lnTo>
                    <a:pt x="7130" y="0"/>
                  </a:lnTo>
                  <a:lnTo>
                    <a:pt x="7131" y="0"/>
                  </a:lnTo>
                  <a:lnTo>
                    <a:pt x="7132" y="0"/>
                  </a:lnTo>
                  <a:lnTo>
                    <a:pt x="7133" y="0"/>
                  </a:lnTo>
                  <a:lnTo>
                    <a:pt x="7134" y="0"/>
                  </a:lnTo>
                  <a:lnTo>
                    <a:pt x="7134" y="0"/>
                  </a:lnTo>
                  <a:lnTo>
                    <a:pt x="7135" y="0"/>
                  </a:lnTo>
                  <a:lnTo>
                    <a:pt x="7136" y="0"/>
                  </a:lnTo>
                  <a:lnTo>
                    <a:pt x="7137" y="0"/>
                  </a:lnTo>
                  <a:lnTo>
                    <a:pt x="7138" y="0"/>
                  </a:lnTo>
                  <a:lnTo>
                    <a:pt x="7139" y="0"/>
                  </a:lnTo>
                  <a:lnTo>
                    <a:pt x="7140" y="0"/>
                  </a:lnTo>
                  <a:lnTo>
                    <a:pt x="7141" y="0"/>
                  </a:lnTo>
                  <a:lnTo>
                    <a:pt x="7141" y="0"/>
                  </a:lnTo>
                  <a:lnTo>
                    <a:pt x="7142" y="0"/>
                  </a:lnTo>
                  <a:lnTo>
                    <a:pt x="7143" y="0"/>
                  </a:lnTo>
                  <a:lnTo>
                    <a:pt x="7144" y="0"/>
                  </a:lnTo>
                  <a:lnTo>
                    <a:pt x="7145" y="0"/>
                  </a:lnTo>
                  <a:lnTo>
                    <a:pt x="7146" y="0"/>
                  </a:lnTo>
                  <a:lnTo>
                    <a:pt x="7147" y="0"/>
                  </a:lnTo>
                  <a:lnTo>
                    <a:pt x="7148" y="0"/>
                  </a:lnTo>
                  <a:lnTo>
                    <a:pt x="7148" y="0"/>
                  </a:lnTo>
                  <a:lnTo>
                    <a:pt x="7149" y="0"/>
                  </a:lnTo>
                  <a:lnTo>
                    <a:pt x="7150" y="0"/>
                  </a:lnTo>
                  <a:lnTo>
                    <a:pt x="7151" y="0"/>
                  </a:lnTo>
                  <a:lnTo>
                    <a:pt x="7152" y="0"/>
                  </a:lnTo>
                  <a:lnTo>
                    <a:pt x="7153" y="0"/>
                  </a:lnTo>
                  <a:lnTo>
                    <a:pt x="7154" y="0"/>
                  </a:lnTo>
                  <a:lnTo>
                    <a:pt x="7155" y="0"/>
                  </a:lnTo>
                  <a:lnTo>
                    <a:pt x="7156" y="0"/>
                  </a:lnTo>
                  <a:lnTo>
                    <a:pt x="7156" y="0"/>
                  </a:lnTo>
                  <a:lnTo>
                    <a:pt x="7157" y="0"/>
                  </a:lnTo>
                  <a:lnTo>
                    <a:pt x="7158" y="0"/>
                  </a:lnTo>
                  <a:lnTo>
                    <a:pt x="7159" y="0"/>
                  </a:lnTo>
                  <a:lnTo>
                    <a:pt x="7160" y="0"/>
                  </a:lnTo>
                  <a:lnTo>
                    <a:pt x="7161" y="0"/>
                  </a:lnTo>
                  <a:lnTo>
                    <a:pt x="7162" y="0"/>
                  </a:lnTo>
                  <a:lnTo>
                    <a:pt x="7163" y="0"/>
                  </a:lnTo>
                  <a:lnTo>
                    <a:pt x="7163" y="0"/>
                  </a:lnTo>
                  <a:lnTo>
                    <a:pt x="7164" y="0"/>
                  </a:lnTo>
                  <a:lnTo>
                    <a:pt x="7165" y="0"/>
                  </a:lnTo>
                  <a:lnTo>
                    <a:pt x="7166" y="0"/>
                  </a:lnTo>
                  <a:lnTo>
                    <a:pt x="7167" y="0"/>
                  </a:lnTo>
                  <a:lnTo>
                    <a:pt x="7168" y="0"/>
                  </a:lnTo>
                  <a:lnTo>
                    <a:pt x="7169" y="0"/>
                  </a:lnTo>
                  <a:lnTo>
                    <a:pt x="7170" y="0"/>
                  </a:lnTo>
                  <a:lnTo>
                    <a:pt x="7170" y="0"/>
                  </a:lnTo>
                  <a:lnTo>
                    <a:pt x="7171" y="0"/>
                  </a:lnTo>
                  <a:lnTo>
                    <a:pt x="7172" y="0"/>
                  </a:lnTo>
                  <a:lnTo>
                    <a:pt x="7173" y="0"/>
                  </a:lnTo>
                  <a:lnTo>
                    <a:pt x="7174" y="0"/>
                  </a:lnTo>
                  <a:lnTo>
                    <a:pt x="7175" y="0"/>
                  </a:lnTo>
                  <a:lnTo>
                    <a:pt x="7176" y="0"/>
                  </a:lnTo>
                  <a:lnTo>
                    <a:pt x="7177" y="0"/>
                  </a:lnTo>
                  <a:lnTo>
                    <a:pt x="7177" y="0"/>
                  </a:lnTo>
                  <a:lnTo>
                    <a:pt x="7178" y="0"/>
                  </a:lnTo>
                  <a:lnTo>
                    <a:pt x="7179" y="0"/>
                  </a:lnTo>
                  <a:lnTo>
                    <a:pt x="7180" y="0"/>
                  </a:lnTo>
                  <a:lnTo>
                    <a:pt x="7181" y="0"/>
                  </a:lnTo>
                  <a:lnTo>
                    <a:pt x="7181" y="0"/>
                  </a:lnTo>
                  <a:lnTo>
                    <a:pt x="7182" y="0"/>
                  </a:lnTo>
                  <a:lnTo>
                    <a:pt x="7183" y="0"/>
                  </a:lnTo>
                  <a:lnTo>
                    <a:pt x="7184" y="0"/>
                  </a:lnTo>
                  <a:lnTo>
                    <a:pt x="7184" y="0"/>
                  </a:lnTo>
                  <a:lnTo>
                    <a:pt x="7185" y="0"/>
                  </a:lnTo>
                  <a:lnTo>
                    <a:pt x="7186" y="0"/>
                  </a:lnTo>
                  <a:lnTo>
                    <a:pt x="7187" y="0"/>
                  </a:lnTo>
                  <a:lnTo>
                    <a:pt x="7188" y="0"/>
                  </a:lnTo>
                  <a:lnTo>
                    <a:pt x="7188" y="0"/>
                  </a:lnTo>
                  <a:lnTo>
                    <a:pt x="7189" y="0"/>
                  </a:lnTo>
                  <a:lnTo>
                    <a:pt x="7190" y="0"/>
                  </a:lnTo>
                  <a:lnTo>
                    <a:pt x="7190" y="0"/>
                  </a:lnTo>
                  <a:lnTo>
                    <a:pt x="7191" y="0"/>
                  </a:lnTo>
                  <a:lnTo>
                    <a:pt x="7192" y="0"/>
                  </a:lnTo>
                  <a:lnTo>
                    <a:pt x="7193" y="0"/>
                  </a:lnTo>
                  <a:lnTo>
                    <a:pt x="7194" y="0"/>
                  </a:lnTo>
                  <a:lnTo>
                    <a:pt x="7195" y="0"/>
                  </a:lnTo>
                  <a:lnTo>
                    <a:pt x="7195" y="0"/>
                  </a:lnTo>
                  <a:lnTo>
                    <a:pt x="7196" y="0"/>
                  </a:lnTo>
                  <a:lnTo>
                    <a:pt x="7197" y="0"/>
                  </a:lnTo>
                  <a:lnTo>
                    <a:pt x="7197" y="0"/>
                  </a:lnTo>
                  <a:lnTo>
                    <a:pt x="7198" y="0"/>
                  </a:lnTo>
                  <a:lnTo>
                    <a:pt x="7199" y="0"/>
                  </a:lnTo>
                  <a:lnTo>
                    <a:pt x="7200" y="0"/>
                  </a:lnTo>
                  <a:lnTo>
                    <a:pt x="7201" y="0"/>
                  </a:lnTo>
                  <a:lnTo>
                    <a:pt x="7202" y="0"/>
                  </a:lnTo>
                  <a:lnTo>
                    <a:pt x="7203" y="0"/>
                  </a:lnTo>
                  <a:lnTo>
                    <a:pt x="7204" y="0"/>
                  </a:lnTo>
                  <a:lnTo>
                    <a:pt x="7204" y="0"/>
                  </a:lnTo>
                  <a:lnTo>
                    <a:pt x="7205" y="0"/>
                  </a:lnTo>
                  <a:lnTo>
                    <a:pt x="7206" y="0"/>
                  </a:lnTo>
                  <a:lnTo>
                    <a:pt x="7207" y="0"/>
                  </a:lnTo>
                  <a:lnTo>
                    <a:pt x="7208" y="0"/>
                  </a:lnTo>
                  <a:lnTo>
                    <a:pt x="7209" y="0"/>
                  </a:lnTo>
                  <a:lnTo>
                    <a:pt x="7210" y="0"/>
                  </a:lnTo>
                  <a:lnTo>
                    <a:pt x="7211" y="0"/>
                  </a:lnTo>
                  <a:lnTo>
                    <a:pt x="7211" y="0"/>
                  </a:lnTo>
                  <a:lnTo>
                    <a:pt x="7212" y="0"/>
                  </a:lnTo>
                  <a:lnTo>
                    <a:pt x="7213" y="0"/>
                  </a:lnTo>
                  <a:lnTo>
                    <a:pt x="7214" y="0"/>
                  </a:lnTo>
                  <a:lnTo>
                    <a:pt x="7215" y="0"/>
                  </a:lnTo>
                  <a:lnTo>
                    <a:pt x="7216" y="0"/>
                  </a:lnTo>
                  <a:lnTo>
                    <a:pt x="7217" y="0"/>
                  </a:lnTo>
                  <a:lnTo>
                    <a:pt x="7218" y="0"/>
                  </a:lnTo>
                  <a:lnTo>
                    <a:pt x="7218" y="0"/>
                  </a:lnTo>
                  <a:lnTo>
                    <a:pt x="7219" y="0"/>
                  </a:lnTo>
                  <a:lnTo>
                    <a:pt x="7220" y="0"/>
                  </a:lnTo>
                  <a:lnTo>
                    <a:pt x="7221" y="0"/>
                  </a:lnTo>
                  <a:lnTo>
                    <a:pt x="7222" y="0"/>
                  </a:lnTo>
                  <a:lnTo>
                    <a:pt x="7223" y="0"/>
                  </a:lnTo>
                  <a:lnTo>
                    <a:pt x="7224" y="0"/>
                  </a:lnTo>
                  <a:lnTo>
                    <a:pt x="7225" y="0"/>
                  </a:lnTo>
                  <a:lnTo>
                    <a:pt x="7225" y="0"/>
                  </a:lnTo>
                  <a:lnTo>
                    <a:pt x="7226" y="0"/>
                  </a:lnTo>
                  <a:lnTo>
                    <a:pt x="7227" y="0"/>
                  </a:lnTo>
                  <a:lnTo>
                    <a:pt x="7228" y="0"/>
                  </a:lnTo>
                  <a:lnTo>
                    <a:pt x="7229" y="0"/>
                  </a:lnTo>
                  <a:lnTo>
                    <a:pt x="7230" y="0"/>
                  </a:lnTo>
                  <a:lnTo>
                    <a:pt x="7231" y="0"/>
                  </a:lnTo>
                  <a:lnTo>
                    <a:pt x="7232" y="0"/>
                  </a:lnTo>
                  <a:lnTo>
                    <a:pt x="7233" y="0"/>
                  </a:lnTo>
                  <a:lnTo>
                    <a:pt x="7233" y="0"/>
                  </a:lnTo>
                  <a:lnTo>
                    <a:pt x="7234" y="0"/>
                  </a:lnTo>
                  <a:lnTo>
                    <a:pt x="7235" y="0"/>
                  </a:lnTo>
                  <a:lnTo>
                    <a:pt x="7236" y="0"/>
                  </a:lnTo>
                  <a:lnTo>
                    <a:pt x="7237" y="0"/>
                  </a:lnTo>
                  <a:lnTo>
                    <a:pt x="7238" y="0"/>
                  </a:lnTo>
                  <a:lnTo>
                    <a:pt x="7239" y="0"/>
                  </a:lnTo>
                  <a:lnTo>
                    <a:pt x="7240" y="0"/>
                  </a:lnTo>
                  <a:lnTo>
                    <a:pt x="7240" y="0"/>
                  </a:lnTo>
                  <a:lnTo>
                    <a:pt x="7241" y="0"/>
                  </a:lnTo>
                  <a:lnTo>
                    <a:pt x="7242" y="0"/>
                  </a:lnTo>
                  <a:lnTo>
                    <a:pt x="7243" y="0"/>
                  </a:lnTo>
                  <a:lnTo>
                    <a:pt x="7244" y="0"/>
                  </a:lnTo>
                  <a:lnTo>
                    <a:pt x="7245" y="0"/>
                  </a:lnTo>
                  <a:lnTo>
                    <a:pt x="7246" y="0"/>
                  </a:lnTo>
                  <a:lnTo>
                    <a:pt x="7247" y="0"/>
                  </a:lnTo>
                  <a:lnTo>
                    <a:pt x="7247" y="0"/>
                  </a:lnTo>
                  <a:lnTo>
                    <a:pt x="7248" y="0"/>
                  </a:lnTo>
                  <a:lnTo>
                    <a:pt x="7249" y="0"/>
                  </a:lnTo>
                  <a:lnTo>
                    <a:pt x="7250" y="0"/>
                  </a:lnTo>
                  <a:lnTo>
                    <a:pt x="7251" y="0"/>
                  </a:lnTo>
                  <a:lnTo>
                    <a:pt x="7252" y="0"/>
                  </a:lnTo>
                  <a:lnTo>
                    <a:pt x="7253" y="0"/>
                  </a:lnTo>
                  <a:lnTo>
                    <a:pt x="7254" y="0"/>
                  </a:lnTo>
                  <a:lnTo>
                    <a:pt x="7254" y="0"/>
                  </a:lnTo>
                  <a:lnTo>
                    <a:pt x="7255" y="0"/>
                  </a:lnTo>
                  <a:lnTo>
                    <a:pt x="7256" y="0"/>
                  </a:lnTo>
                  <a:lnTo>
                    <a:pt x="7257" y="0"/>
                  </a:lnTo>
                  <a:lnTo>
                    <a:pt x="7258" y="0"/>
                  </a:lnTo>
                  <a:lnTo>
                    <a:pt x="7259" y="0"/>
                  </a:lnTo>
                  <a:lnTo>
                    <a:pt x="7260" y="0"/>
                  </a:lnTo>
                  <a:lnTo>
                    <a:pt x="7261" y="0"/>
                  </a:lnTo>
                  <a:lnTo>
                    <a:pt x="7261" y="0"/>
                  </a:lnTo>
                  <a:lnTo>
                    <a:pt x="7262" y="0"/>
                  </a:lnTo>
                  <a:lnTo>
                    <a:pt x="7263" y="0"/>
                  </a:lnTo>
                  <a:lnTo>
                    <a:pt x="7264" y="0"/>
                  </a:lnTo>
                  <a:lnTo>
                    <a:pt x="7265" y="0"/>
                  </a:lnTo>
                  <a:lnTo>
                    <a:pt x="7266" y="0"/>
                  </a:lnTo>
                  <a:lnTo>
                    <a:pt x="7267" y="0"/>
                  </a:lnTo>
                  <a:lnTo>
                    <a:pt x="7268" y="0"/>
                  </a:lnTo>
                  <a:lnTo>
                    <a:pt x="7268" y="0"/>
                  </a:lnTo>
                  <a:lnTo>
                    <a:pt x="7269" y="0"/>
                  </a:lnTo>
                  <a:lnTo>
                    <a:pt x="7270" y="0"/>
                  </a:lnTo>
                  <a:lnTo>
                    <a:pt x="7271" y="0"/>
                  </a:lnTo>
                  <a:lnTo>
                    <a:pt x="7272" y="0"/>
                  </a:lnTo>
                  <a:lnTo>
                    <a:pt x="7273" y="0"/>
                  </a:lnTo>
                  <a:lnTo>
                    <a:pt x="7274" y="0"/>
                  </a:lnTo>
                  <a:lnTo>
                    <a:pt x="7275" y="0"/>
                  </a:lnTo>
                  <a:lnTo>
                    <a:pt x="7275" y="0"/>
                  </a:lnTo>
                  <a:lnTo>
                    <a:pt x="7276" y="0"/>
                  </a:lnTo>
                  <a:lnTo>
                    <a:pt x="7277" y="0"/>
                  </a:lnTo>
                  <a:lnTo>
                    <a:pt x="7278" y="0"/>
                  </a:lnTo>
                  <a:lnTo>
                    <a:pt x="7279" y="0"/>
                  </a:lnTo>
                  <a:lnTo>
                    <a:pt x="7280" y="0"/>
                  </a:lnTo>
                  <a:lnTo>
                    <a:pt x="7281" y="0"/>
                  </a:lnTo>
                  <a:lnTo>
                    <a:pt x="7282" y="0"/>
                  </a:lnTo>
                  <a:lnTo>
                    <a:pt x="7282" y="0"/>
                  </a:lnTo>
                  <a:lnTo>
                    <a:pt x="7283" y="0"/>
                  </a:lnTo>
                  <a:lnTo>
                    <a:pt x="7284" y="0"/>
                  </a:lnTo>
                  <a:lnTo>
                    <a:pt x="7285" y="0"/>
                  </a:lnTo>
                  <a:lnTo>
                    <a:pt x="7286" y="0"/>
                  </a:lnTo>
                  <a:lnTo>
                    <a:pt x="7287" y="0"/>
                  </a:lnTo>
                  <a:lnTo>
                    <a:pt x="7288" y="0"/>
                  </a:lnTo>
                  <a:lnTo>
                    <a:pt x="7289" y="0"/>
                  </a:lnTo>
                  <a:lnTo>
                    <a:pt x="7289" y="0"/>
                  </a:lnTo>
                  <a:lnTo>
                    <a:pt x="7290" y="0"/>
                  </a:lnTo>
                  <a:lnTo>
                    <a:pt x="7291" y="0"/>
                  </a:lnTo>
                  <a:lnTo>
                    <a:pt x="7292" y="0"/>
                  </a:lnTo>
                  <a:lnTo>
                    <a:pt x="7293" y="0"/>
                  </a:lnTo>
                  <a:lnTo>
                    <a:pt x="7294" y="0"/>
                  </a:lnTo>
                  <a:lnTo>
                    <a:pt x="7295" y="0"/>
                  </a:lnTo>
                  <a:lnTo>
                    <a:pt x="7296" y="0"/>
                  </a:lnTo>
                  <a:lnTo>
                    <a:pt x="7297" y="0"/>
                  </a:lnTo>
                  <a:lnTo>
                    <a:pt x="7297" y="0"/>
                  </a:lnTo>
                  <a:lnTo>
                    <a:pt x="7298" y="0"/>
                  </a:lnTo>
                  <a:lnTo>
                    <a:pt x="7299" y="0"/>
                  </a:lnTo>
                  <a:lnTo>
                    <a:pt x="7300" y="0"/>
                  </a:lnTo>
                  <a:lnTo>
                    <a:pt x="7301" y="0"/>
                  </a:lnTo>
                  <a:lnTo>
                    <a:pt x="7302" y="0"/>
                  </a:lnTo>
                  <a:lnTo>
                    <a:pt x="7303" y="0"/>
                  </a:lnTo>
                  <a:lnTo>
                    <a:pt x="7304" y="0"/>
                  </a:lnTo>
                  <a:lnTo>
                    <a:pt x="7304" y="0"/>
                  </a:lnTo>
                  <a:lnTo>
                    <a:pt x="7305" y="0"/>
                  </a:lnTo>
                  <a:lnTo>
                    <a:pt x="7306" y="0"/>
                  </a:lnTo>
                  <a:lnTo>
                    <a:pt x="7307" y="0"/>
                  </a:lnTo>
                  <a:lnTo>
                    <a:pt x="7308" y="0"/>
                  </a:lnTo>
                  <a:lnTo>
                    <a:pt x="7309" y="0"/>
                  </a:lnTo>
                  <a:lnTo>
                    <a:pt x="7310" y="0"/>
                  </a:lnTo>
                  <a:lnTo>
                    <a:pt x="7311" y="0"/>
                  </a:lnTo>
                  <a:lnTo>
                    <a:pt x="7311" y="0"/>
                  </a:lnTo>
                  <a:lnTo>
                    <a:pt x="7312" y="0"/>
                  </a:lnTo>
                  <a:lnTo>
                    <a:pt x="7313" y="0"/>
                  </a:lnTo>
                  <a:lnTo>
                    <a:pt x="7314" y="0"/>
                  </a:lnTo>
                  <a:lnTo>
                    <a:pt x="7315" y="0"/>
                  </a:lnTo>
                  <a:lnTo>
                    <a:pt x="7316" y="0"/>
                  </a:lnTo>
                  <a:lnTo>
                    <a:pt x="7317" y="0"/>
                  </a:lnTo>
                  <a:lnTo>
                    <a:pt x="7318" y="0"/>
                  </a:lnTo>
                  <a:lnTo>
                    <a:pt x="7318" y="0"/>
                  </a:lnTo>
                  <a:lnTo>
                    <a:pt x="7319" y="0"/>
                  </a:lnTo>
                  <a:lnTo>
                    <a:pt x="7320" y="0"/>
                  </a:lnTo>
                  <a:lnTo>
                    <a:pt x="7321" y="0"/>
                  </a:lnTo>
                  <a:lnTo>
                    <a:pt x="7322" y="0"/>
                  </a:lnTo>
                  <a:lnTo>
                    <a:pt x="7323" y="0"/>
                  </a:lnTo>
                  <a:lnTo>
                    <a:pt x="7324" y="0"/>
                  </a:lnTo>
                  <a:lnTo>
                    <a:pt x="7325" y="0"/>
                  </a:lnTo>
                  <a:lnTo>
                    <a:pt x="7325" y="0"/>
                  </a:lnTo>
                  <a:lnTo>
                    <a:pt x="7326" y="0"/>
                  </a:lnTo>
                  <a:lnTo>
                    <a:pt x="7327" y="0"/>
                  </a:lnTo>
                  <a:lnTo>
                    <a:pt x="7328" y="0"/>
                  </a:lnTo>
                  <a:lnTo>
                    <a:pt x="7329" y="0"/>
                  </a:lnTo>
                  <a:lnTo>
                    <a:pt x="7330" y="0"/>
                  </a:lnTo>
                  <a:lnTo>
                    <a:pt x="7331" y="0"/>
                  </a:lnTo>
                  <a:lnTo>
                    <a:pt x="7332" y="0"/>
                  </a:lnTo>
                  <a:lnTo>
                    <a:pt x="7332" y="0"/>
                  </a:lnTo>
                  <a:lnTo>
                    <a:pt x="7333" y="0"/>
                  </a:lnTo>
                  <a:lnTo>
                    <a:pt x="7334" y="0"/>
                  </a:lnTo>
                  <a:lnTo>
                    <a:pt x="7335" y="0"/>
                  </a:lnTo>
                  <a:lnTo>
                    <a:pt x="7336" y="0"/>
                  </a:lnTo>
                  <a:lnTo>
                    <a:pt x="7337" y="0"/>
                  </a:lnTo>
                  <a:lnTo>
                    <a:pt x="7338" y="0"/>
                  </a:lnTo>
                  <a:lnTo>
                    <a:pt x="7339" y="0"/>
                  </a:lnTo>
                  <a:lnTo>
                    <a:pt x="7339" y="0"/>
                  </a:lnTo>
                  <a:lnTo>
                    <a:pt x="7340" y="0"/>
                  </a:lnTo>
                  <a:lnTo>
                    <a:pt x="7341" y="0"/>
                  </a:lnTo>
                  <a:lnTo>
                    <a:pt x="7342" y="0"/>
                  </a:lnTo>
                  <a:lnTo>
                    <a:pt x="7343" y="0"/>
                  </a:lnTo>
                  <a:lnTo>
                    <a:pt x="7344" y="0"/>
                  </a:lnTo>
                  <a:lnTo>
                    <a:pt x="7345" y="0"/>
                  </a:lnTo>
                  <a:lnTo>
                    <a:pt x="7346" y="0"/>
                  </a:lnTo>
                  <a:lnTo>
                    <a:pt x="7346" y="0"/>
                  </a:lnTo>
                  <a:lnTo>
                    <a:pt x="7347" y="0"/>
                  </a:lnTo>
                  <a:lnTo>
                    <a:pt x="7348" y="0"/>
                  </a:lnTo>
                  <a:lnTo>
                    <a:pt x="7349" y="0"/>
                  </a:lnTo>
                  <a:lnTo>
                    <a:pt x="7350" y="0"/>
                  </a:lnTo>
                  <a:lnTo>
                    <a:pt x="7351" y="0"/>
                  </a:lnTo>
                  <a:lnTo>
                    <a:pt x="7352" y="0"/>
                  </a:lnTo>
                  <a:lnTo>
                    <a:pt x="7353" y="0"/>
                  </a:lnTo>
                  <a:lnTo>
                    <a:pt x="7354" y="0"/>
                  </a:lnTo>
                  <a:lnTo>
                    <a:pt x="7354" y="0"/>
                  </a:lnTo>
                  <a:lnTo>
                    <a:pt x="7355" y="0"/>
                  </a:lnTo>
                  <a:lnTo>
                    <a:pt x="7356" y="0"/>
                  </a:lnTo>
                  <a:lnTo>
                    <a:pt x="7357" y="0"/>
                  </a:lnTo>
                  <a:lnTo>
                    <a:pt x="7358" y="0"/>
                  </a:lnTo>
                  <a:lnTo>
                    <a:pt x="7359" y="0"/>
                  </a:lnTo>
                  <a:lnTo>
                    <a:pt x="7360" y="0"/>
                  </a:lnTo>
                  <a:lnTo>
                    <a:pt x="7361" y="0"/>
                  </a:lnTo>
                  <a:lnTo>
                    <a:pt x="7361" y="0"/>
                  </a:lnTo>
                  <a:lnTo>
                    <a:pt x="7362" y="0"/>
                  </a:lnTo>
                  <a:lnTo>
                    <a:pt x="7363" y="0"/>
                  </a:lnTo>
                  <a:lnTo>
                    <a:pt x="7364" y="0"/>
                  </a:lnTo>
                  <a:lnTo>
                    <a:pt x="7365" y="0"/>
                  </a:lnTo>
                  <a:lnTo>
                    <a:pt x="7366" y="0"/>
                  </a:lnTo>
                  <a:lnTo>
                    <a:pt x="7367" y="0"/>
                  </a:lnTo>
                  <a:lnTo>
                    <a:pt x="7368" y="0"/>
                  </a:lnTo>
                  <a:lnTo>
                    <a:pt x="7368" y="0"/>
                  </a:lnTo>
                  <a:lnTo>
                    <a:pt x="7369" y="0"/>
                  </a:lnTo>
                  <a:lnTo>
                    <a:pt x="7370" y="0"/>
                  </a:lnTo>
                  <a:lnTo>
                    <a:pt x="7371" y="0"/>
                  </a:lnTo>
                  <a:lnTo>
                    <a:pt x="7372" y="0"/>
                  </a:lnTo>
                  <a:lnTo>
                    <a:pt x="7373" y="0"/>
                  </a:lnTo>
                  <a:lnTo>
                    <a:pt x="7374" y="0"/>
                  </a:lnTo>
                  <a:lnTo>
                    <a:pt x="7375" y="0"/>
                  </a:lnTo>
                  <a:lnTo>
                    <a:pt x="7375" y="0"/>
                  </a:lnTo>
                  <a:lnTo>
                    <a:pt x="7376" y="0"/>
                  </a:lnTo>
                  <a:lnTo>
                    <a:pt x="7377" y="0"/>
                  </a:lnTo>
                  <a:lnTo>
                    <a:pt x="7378" y="0"/>
                  </a:lnTo>
                  <a:lnTo>
                    <a:pt x="7379" y="0"/>
                  </a:lnTo>
                  <a:lnTo>
                    <a:pt x="7380" y="0"/>
                  </a:lnTo>
                  <a:lnTo>
                    <a:pt x="7381" y="0"/>
                  </a:lnTo>
                  <a:lnTo>
                    <a:pt x="7381" y="0"/>
                  </a:lnTo>
                  <a:lnTo>
                    <a:pt x="7382" y="0"/>
                  </a:lnTo>
                  <a:lnTo>
                    <a:pt x="7382" y="0"/>
                  </a:lnTo>
                  <a:lnTo>
                    <a:pt x="7383" y="0"/>
                  </a:lnTo>
                  <a:lnTo>
                    <a:pt x="7384" y="0"/>
                  </a:lnTo>
                  <a:lnTo>
                    <a:pt x="7385" y="0"/>
                  </a:lnTo>
                  <a:lnTo>
                    <a:pt x="7386" y="0"/>
                  </a:lnTo>
                  <a:lnTo>
                    <a:pt x="7387" y="0"/>
                  </a:lnTo>
                  <a:lnTo>
                    <a:pt x="7388" y="0"/>
                  </a:lnTo>
                  <a:lnTo>
                    <a:pt x="7388" y="0"/>
                  </a:lnTo>
                  <a:lnTo>
                    <a:pt x="7388" y="0"/>
                  </a:lnTo>
                  <a:lnTo>
                    <a:pt x="7389" y="0"/>
                  </a:lnTo>
                  <a:lnTo>
                    <a:pt x="7390" y="0"/>
                  </a:lnTo>
                  <a:lnTo>
                    <a:pt x="7391" y="0"/>
                  </a:lnTo>
                  <a:lnTo>
                    <a:pt x="7392" y="0"/>
                  </a:lnTo>
                  <a:lnTo>
                    <a:pt x="7393" y="0"/>
                  </a:lnTo>
                  <a:lnTo>
                    <a:pt x="7394" y="0"/>
                  </a:lnTo>
                  <a:lnTo>
                    <a:pt x="7395" y="0"/>
                  </a:lnTo>
                  <a:lnTo>
                    <a:pt x="7395" y="0"/>
                  </a:lnTo>
                  <a:lnTo>
                    <a:pt x="7395" y="0"/>
                  </a:lnTo>
                  <a:lnTo>
                    <a:pt x="7396" y="0"/>
                  </a:lnTo>
                  <a:lnTo>
                    <a:pt x="7397" y="0"/>
                  </a:lnTo>
                  <a:lnTo>
                    <a:pt x="7398" y="0"/>
                  </a:lnTo>
                  <a:lnTo>
                    <a:pt x="7399" y="0"/>
                  </a:lnTo>
                  <a:lnTo>
                    <a:pt x="7400" y="0"/>
                  </a:lnTo>
                  <a:lnTo>
                    <a:pt x="7401" y="0"/>
                  </a:lnTo>
                  <a:lnTo>
                    <a:pt x="7402" y="0"/>
                  </a:lnTo>
                  <a:lnTo>
                    <a:pt x="7402" y="0"/>
                  </a:lnTo>
                  <a:lnTo>
                    <a:pt x="7403" y="0"/>
                  </a:lnTo>
                  <a:lnTo>
                    <a:pt x="7404" y="0"/>
                  </a:lnTo>
                  <a:lnTo>
                    <a:pt x="7405" y="0"/>
                  </a:lnTo>
                  <a:lnTo>
                    <a:pt x="7406" y="0"/>
                  </a:lnTo>
                  <a:lnTo>
                    <a:pt x="7407" y="0"/>
                  </a:lnTo>
                  <a:lnTo>
                    <a:pt x="7408" y="0"/>
                  </a:lnTo>
                  <a:lnTo>
                    <a:pt x="7409" y="0"/>
                  </a:lnTo>
                  <a:lnTo>
                    <a:pt x="7409" y="0"/>
                  </a:lnTo>
                  <a:lnTo>
                    <a:pt x="7410" y="0"/>
                  </a:lnTo>
                  <a:lnTo>
                    <a:pt x="7411" y="0"/>
                  </a:lnTo>
                  <a:lnTo>
                    <a:pt x="7412" y="0"/>
                  </a:lnTo>
                  <a:lnTo>
                    <a:pt x="7413" y="0"/>
                  </a:lnTo>
                  <a:lnTo>
                    <a:pt x="7414" y="0"/>
                  </a:lnTo>
                  <a:lnTo>
                    <a:pt x="7415" y="0"/>
                  </a:lnTo>
                  <a:lnTo>
                    <a:pt x="7416" y="0"/>
                  </a:lnTo>
                  <a:lnTo>
                    <a:pt x="7416" y="0"/>
                  </a:lnTo>
                  <a:lnTo>
                    <a:pt x="7417" y="0"/>
                  </a:lnTo>
                  <a:lnTo>
                    <a:pt x="7418" y="0"/>
                  </a:lnTo>
                  <a:lnTo>
                    <a:pt x="7419" y="0"/>
                  </a:lnTo>
                  <a:lnTo>
                    <a:pt x="7420" y="0"/>
                  </a:lnTo>
                  <a:lnTo>
                    <a:pt x="7421" y="0"/>
                  </a:lnTo>
                  <a:lnTo>
                    <a:pt x="7422" y="0"/>
                  </a:lnTo>
                  <a:lnTo>
                    <a:pt x="7423" y="0"/>
                  </a:lnTo>
                  <a:lnTo>
                    <a:pt x="7423" y="0"/>
                  </a:lnTo>
                  <a:lnTo>
                    <a:pt x="7424" y="0"/>
                  </a:lnTo>
                  <a:lnTo>
                    <a:pt x="7425" y="0"/>
                  </a:lnTo>
                  <a:lnTo>
                    <a:pt x="7426" y="0"/>
                  </a:lnTo>
                  <a:lnTo>
                    <a:pt x="7427" y="0"/>
                  </a:lnTo>
                  <a:lnTo>
                    <a:pt x="7428" y="0"/>
                  </a:lnTo>
                  <a:lnTo>
                    <a:pt x="7429" y="0"/>
                  </a:lnTo>
                  <a:lnTo>
                    <a:pt x="7430" y="0"/>
                  </a:lnTo>
                  <a:lnTo>
                    <a:pt x="7430" y="0"/>
                  </a:lnTo>
                  <a:lnTo>
                    <a:pt x="7431" y="0"/>
                  </a:lnTo>
                  <a:lnTo>
                    <a:pt x="7432" y="0"/>
                  </a:lnTo>
                  <a:lnTo>
                    <a:pt x="7433" y="0"/>
                  </a:lnTo>
                  <a:lnTo>
                    <a:pt x="7434" y="0"/>
                  </a:lnTo>
                  <a:lnTo>
                    <a:pt x="7435" y="0"/>
                  </a:lnTo>
                  <a:lnTo>
                    <a:pt x="7436" y="0"/>
                  </a:lnTo>
                  <a:lnTo>
                    <a:pt x="7437" y="0"/>
                  </a:lnTo>
                  <a:lnTo>
                    <a:pt x="7438" y="0"/>
                  </a:lnTo>
                  <a:lnTo>
                    <a:pt x="7438" y="0"/>
                  </a:lnTo>
                  <a:lnTo>
                    <a:pt x="7439" y="0"/>
                  </a:lnTo>
                  <a:lnTo>
                    <a:pt x="7440" y="0"/>
                  </a:lnTo>
                  <a:lnTo>
                    <a:pt x="7441" y="0"/>
                  </a:lnTo>
                  <a:lnTo>
                    <a:pt x="7442" y="0"/>
                  </a:lnTo>
                  <a:lnTo>
                    <a:pt x="7443" y="0"/>
                  </a:lnTo>
                  <a:lnTo>
                    <a:pt x="7444" y="0"/>
                  </a:lnTo>
                  <a:lnTo>
                    <a:pt x="7445" y="0"/>
                  </a:lnTo>
                  <a:lnTo>
                    <a:pt x="7445" y="0"/>
                  </a:lnTo>
                  <a:lnTo>
                    <a:pt x="7446" y="0"/>
                  </a:lnTo>
                  <a:lnTo>
                    <a:pt x="7447" y="0"/>
                  </a:lnTo>
                  <a:lnTo>
                    <a:pt x="7448" y="0"/>
                  </a:lnTo>
                  <a:lnTo>
                    <a:pt x="7449" y="0"/>
                  </a:lnTo>
                  <a:lnTo>
                    <a:pt x="7450" y="0"/>
                  </a:lnTo>
                  <a:lnTo>
                    <a:pt x="7451" y="0"/>
                  </a:lnTo>
                  <a:lnTo>
                    <a:pt x="7452" y="0"/>
                  </a:lnTo>
                  <a:lnTo>
                    <a:pt x="7452" y="0"/>
                  </a:lnTo>
                  <a:lnTo>
                    <a:pt x="7453" y="0"/>
                  </a:lnTo>
                  <a:lnTo>
                    <a:pt x="7454" y="0"/>
                  </a:lnTo>
                  <a:lnTo>
                    <a:pt x="7455" y="0"/>
                  </a:lnTo>
                  <a:lnTo>
                    <a:pt x="7456" y="0"/>
                  </a:lnTo>
                  <a:lnTo>
                    <a:pt x="7457" y="0"/>
                  </a:lnTo>
                  <a:lnTo>
                    <a:pt x="7458" y="0"/>
                  </a:lnTo>
                  <a:lnTo>
                    <a:pt x="7459" y="0"/>
                  </a:lnTo>
                  <a:lnTo>
                    <a:pt x="7459" y="0"/>
                  </a:lnTo>
                  <a:lnTo>
                    <a:pt x="7460" y="0"/>
                  </a:lnTo>
                  <a:lnTo>
                    <a:pt x="7461" y="0"/>
                  </a:lnTo>
                  <a:lnTo>
                    <a:pt x="7462" y="0"/>
                  </a:lnTo>
                  <a:lnTo>
                    <a:pt x="7463" y="0"/>
                  </a:lnTo>
                  <a:lnTo>
                    <a:pt x="7464" y="0"/>
                  </a:lnTo>
                  <a:lnTo>
                    <a:pt x="7465" y="0"/>
                  </a:lnTo>
                  <a:lnTo>
                    <a:pt x="7466" y="0"/>
                  </a:lnTo>
                  <a:lnTo>
                    <a:pt x="7466" y="0"/>
                  </a:lnTo>
                  <a:lnTo>
                    <a:pt x="7467" y="0"/>
                  </a:lnTo>
                  <a:lnTo>
                    <a:pt x="7468" y="0"/>
                  </a:lnTo>
                  <a:lnTo>
                    <a:pt x="7469" y="0"/>
                  </a:lnTo>
                  <a:lnTo>
                    <a:pt x="7470" y="0"/>
                  </a:lnTo>
                  <a:lnTo>
                    <a:pt x="7471" y="0"/>
                  </a:lnTo>
                  <a:lnTo>
                    <a:pt x="7472" y="0"/>
                  </a:lnTo>
                  <a:lnTo>
                    <a:pt x="7473" y="0"/>
                  </a:lnTo>
                  <a:lnTo>
                    <a:pt x="7473" y="0"/>
                  </a:lnTo>
                  <a:lnTo>
                    <a:pt x="7474" y="0"/>
                  </a:lnTo>
                  <a:lnTo>
                    <a:pt x="7475" y="0"/>
                  </a:lnTo>
                  <a:lnTo>
                    <a:pt x="7476" y="0"/>
                  </a:lnTo>
                  <a:lnTo>
                    <a:pt x="7477" y="0"/>
                  </a:lnTo>
                  <a:lnTo>
                    <a:pt x="7478" y="0"/>
                  </a:lnTo>
                  <a:lnTo>
                    <a:pt x="7479" y="0"/>
                  </a:lnTo>
                  <a:lnTo>
                    <a:pt x="7480" y="0"/>
                  </a:lnTo>
                  <a:lnTo>
                    <a:pt x="7480" y="0"/>
                  </a:lnTo>
                  <a:lnTo>
                    <a:pt x="7481" y="0"/>
                  </a:lnTo>
                  <a:lnTo>
                    <a:pt x="7482" y="0"/>
                  </a:lnTo>
                  <a:lnTo>
                    <a:pt x="7483" y="0"/>
                  </a:lnTo>
                  <a:lnTo>
                    <a:pt x="7484" y="0"/>
                  </a:lnTo>
                  <a:lnTo>
                    <a:pt x="7485" y="0"/>
                  </a:lnTo>
                  <a:lnTo>
                    <a:pt x="7486" y="0"/>
                  </a:lnTo>
                  <a:lnTo>
                    <a:pt x="7487" y="0"/>
                  </a:lnTo>
                  <a:lnTo>
                    <a:pt x="7487" y="0"/>
                  </a:lnTo>
                  <a:lnTo>
                    <a:pt x="7488" y="0"/>
                  </a:lnTo>
                  <a:lnTo>
                    <a:pt x="7489" y="0"/>
                  </a:lnTo>
                  <a:lnTo>
                    <a:pt x="7490" y="0"/>
                  </a:lnTo>
                  <a:lnTo>
                    <a:pt x="7491" y="0"/>
                  </a:lnTo>
                  <a:lnTo>
                    <a:pt x="7492" y="0"/>
                  </a:lnTo>
                  <a:lnTo>
                    <a:pt x="7493" y="0"/>
                  </a:lnTo>
                  <a:lnTo>
                    <a:pt x="7494" y="0"/>
                  </a:lnTo>
                  <a:lnTo>
                    <a:pt x="7495" y="0"/>
                  </a:lnTo>
                  <a:lnTo>
                    <a:pt x="7495" y="0"/>
                  </a:lnTo>
                  <a:lnTo>
                    <a:pt x="7496" y="0"/>
                  </a:lnTo>
                  <a:lnTo>
                    <a:pt x="7497" y="0"/>
                  </a:lnTo>
                  <a:lnTo>
                    <a:pt x="7498" y="0"/>
                  </a:lnTo>
                  <a:lnTo>
                    <a:pt x="7499" y="0"/>
                  </a:lnTo>
                  <a:lnTo>
                    <a:pt x="7500" y="0"/>
                  </a:lnTo>
                  <a:lnTo>
                    <a:pt x="7501" y="0"/>
                  </a:lnTo>
                  <a:lnTo>
                    <a:pt x="7502" y="0"/>
                  </a:lnTo>
                  <a:lnTo>
                    <a:pt x="7502" y="0"/>
                  </a:lnTo>
                  <a:lnTo>
                    <a:pt x="7503" y="0"/>
                  </a:lnTo>
                  <a:lnTo>
                    <a:pt x="7504" y="0"/>
                  </a:lnTo>
                  <a:lnTo>
                    <a:pt x="7505" y="0"/>
                  </a:lnTo>
                  <a:lnTo>
                    <a:pt x="7506" y="0"/>
                  </a:lnTo>
                  <a:lnTo>
                    <a:pt x="7507" y="0"/>
                  </a:lnTo>
                  <a:lnTo>
                    <a:pt x="7508" y="0"/>
                  </a:lnTo>
                  <a:lnTo>
                    <a:pt x="7509" y="0"/>
                  </a:lnTo>
                  <a:lnTo>
                    <a:pt x="7509" y="0"/>
                  </a:lnTo>
                  <a:lnTo>
                    <a:pt x="7510" y="0"/>
                  </a:lnTo>
                  <a:lnTo>
                    <a:pt x="7511" y="0"/>
                  </a:lnTo>
                  <a:lnTo>
                    <a:pt x="7512" y="0"/>
                  </a:lnTo>
                  <a:lnTo>
                    <a:pt x="7513" y="0"/>
                  </a:lnTo>
                  <a:lnTo>
                    <a:pt x="7514" y="0"/>
                  </a:lnTo>
                  <a:lnTo>
                    <a:pt x="7515" y="0"/>
                  </a:lnTo>
                  <a:lnTo>
                    <a:pt x="7516" y="0"/>
                  </a:lnTo>
                  <a:lnTo>
                    <a:pt x="7516" y="0"/>
                  </a:lnTo>
                  <a:lnTo>
                    <a:pt x="7517" y="0"/>
                  </a:lnTo>
                  <a:lnTo>
                    <a:pt x="7518" y="0"/>
                  </a:lnTo>
                  <a:lnTo>
                    <a:pt x="7519" y="0"/>
                  </a:lnTo>
                  <a:lnTo>
                    <a:pt x="7520" y="0"/>
                  </a:lnTo>
                  <a:lnTo>
                    <a:pt x="7521" y="0"/>
                  </a:lnTo>
                  <a:lnTo>
                    <a:pt x="7522" y="0"/>
                  </a:lnTo>
                  <a:lnTo>
                    <a:pt x="7523" y="0"/>
                  </a:lnTo>
                  <a:lnTo>
                    <a:pt x="7523" y="0"/>
                  </a:lnTo>
                  <a:lnTo>
                    <a:pt x="7524" y="0"/>
                  </a:lnTo>
                  <a:lnTo>
                    <a:pt x="7525" y="0"/>
                  </a:lnTo>
                  <a:lnTo>
                    <a:pt x="7526" y="0"/>
                  </a:lnTo>
                  <a:lnTo>
                    <a:pt x="7527" y="0"/>
                  </a:lnTo>
                  <a:lnTo>
                    <a:pt x="7528" y="0"/>
                  </a:lnTo>
                  <a:lnTo>
                    <a:pt x="7529" y="0"/>
                  </a:lnTo>
                  <a:lnTo>
                    <a:pt x="7530" y="0"/>
                  </a:lnTo>
                  <a:lnTo>
                    <a:pt x="7530" y="0"/>
                  </a:lnTo>
                  <a:lnTo>
                    <a:pt x="7531" y="0"/>
                  </a:lnTo>
                  <a:lnTo>
                    <a:pt x="7532" y="0"/>
                  </a:lnTo>
                  <a:lnTo>
                    <a:pt x="7533" y="0"/>
                  </a:lnTo>
                  <a:lnTo>
                    <a:pt x="7534" y="0"/>
                  </a:lnTo>
                  <a:lnTo>
                    <a:pt x="7535" y="0"/>
                  </a:lnTo>
                  <a:lnTo>
                    <a:pt x="7536" y="0"/>
                  </a:lnTo>
                  <a:lnTo>
                    <a:pt x="7537" y="0"/>
                  </a:lnTo>
                  <a:lnTo>
                    <a:pt x="7537" y="0"/>
                  </a:lnTo>
                  <a:lnTo>
                    <a:pt x="7538" y="0"/>
                  </a:lnTo>
                  <a:lnTo>
                    <a:pt x="7539" y="0"/>
                  </a:lnTo>
                  <a:lnTo>
                    <a:pt x="7540" y="0"/>
                  </a:lnTo>
                  <a:lnTo>
                    <a:pt x="7541" y="0"/>
                  </a:lnTo>
                  <a:lnTo>
                    <a:pt x="7542" y="0"/>
                  </a:lnTo>
                  <a:lnTo>
                    <a:pt x="7543" y="0"/>
                  </a:lnTo>
                  <a:lnTo>
                    <a:pt x="7544" y="0"/>
                  </a:lnTo>
                  <a:lnTo>
                    <a:pt x="7544" y="0"/>
                  </a:lnTo>
                  <a:lnTo>
                    <a:pt x="7545" y="0"/>
                  </a:lnTo>
                  <a:lnTo>
                    <a:pt x="7546" y="0"/>
                  </a:lnTo>
                  <a:lnTo>
                    <a:pt x="7547" y="0"/>
                  </a:lnTo>
                  <a:lnTo>
                    <a:pt x="7548" y="0"/>
                  </a:lnTo>
                  <a:lnTo>
                    <a:pt x="7549" y="0"/>
                  </a:lnTo>
                  <a:lnTo>
                    <a:pt x="7550" y="0"/>
                  </a:lnTo>
                  <a:lnTo>
                    <a:pt x="7551" y="0"/>
                  </a:lnTo>
                  <a:lnTo>
                    <a:pt x="7551" y="0"/>
                  </a:lnTo>
                  <a:lnTo>
                    <a:pt x="7552" y="0"/>
                  </a:lnTo>
                  <a:lnTo>
                    <a:pt x="7553" y="0"/>
                  </a:lnTo>
                  <a:lnTo>
                    <a:pt x="7554" y="0"/>
                  </a:lnTo>
                  <a:lnTo>
                    <a:pt x="7555" y="0"/>
                  </a:lnTo>
                  <a:lnTo>
                    <a:pt x="7556" y="0"/>
                  </a:lnTo>
                  <a:lnTo>
                    <a:pt x="7557" y="0"/>
                  </a:lnTo>
                  <a:lnTo>
                    <a:pt x="7558" y="0"/>
                  </a:lnTo>
                  <a:lnTo>
                    <a:pt x="7559" y="0"/>
                  </a:lnTo>
                  <a:lnTo>
                    <a:pt x="7559" y="0"/>
                  </a:lnTo>
                  <a:lnTo>
                    <a:pt x="7560" y="0"/>
                  </a:lnTo>
                  <a:lnTo>
                    <a:pt x="7561" y="0"/>
                  </a:lnTo>
                  <a:lnTo>
                    <a:pt x="7562" y="0"/>
                  </a:lnTo>
                  <a:lnTo>
                    <a:pt x="7563" y="0"/>
                  </a:lnTo>
                  <a:lnTo>
                    <a:pt x="7564" y="0"/>
                  </a:lnTo>
                  <a:lnTo>
                    <a:pt x="7565" y="0"/>
                  </a:lnTo>
                  <a:lnTo>
                    <a:pt x="7566" y="0"/>
                  </a:lnTo>
                  <a:lnTo>
                    <a:pt x="7566" y="0"/>
                  </a:lnTo>
                  <a:lnTo>
                    <a:pt x="7567" y="0"/>
                  </a:lnTo>
                  <a:lnTo>
                    <a:pt x="7568" y="0"/>
                  </a:lnTo>
                  <a:lnTo>
                    <a:pt x="7569" y="0"/>
                  </a:lnTo>
                  <a:lnTo>
                    <a:pt x="7570" y="0"/>
                  </a:lnTo>
                  <a:lnTo>
                    <a:pt x="7571" y="0"/>
                  </a:lnTo>
                  <a:lnTo>
                    <a:pt x="7572" y="0"/>
                  </a:lnTo>
                  <a:lnTo>
                    <a:pt x="7573" y="0"/>
                  </a:lnTo>
                  <a:lnTo>
                    <a:pt x="7573" y="0"/>
                  </a:lnTo>
                  <a:lnTo>
                    <a:pt x="7574" y="0"/>
                  </a:lnTo>
                  <a:lnTo>
                    <a:pt x="7575" y="0"/>
                  </a:lnTo>
                  <a:lnTo>
                    <a:pt x="7576" y="0"/>
                  </a:lnTo>
                  <a:lnTo>
                    <a:pt x="7577" y="0"/>
                  </a:lnTo>
                  <a:lnTo>
                    <a:pt x="7578" y="0"/>
                  </a:lnTo>
                  <a:lnTo>
                    <a:pt x="7579" y="0"/>
                  </a:lnTo>
                  <a:lnTo>
                    <a:pt x="7580" y="0"/>
                  </a:lnTo>
                  <a:lnTo>
                    <a:pt x="7580" y="0"/>
                  </a:lnTo>
                  <a:lnTo>
                    <a:pt x="7580" y="0"/>
                  </a:lnTo>
                  <a:lnTo>
                    <a:pt x="7581" y="0"/>
                  </a:lnTo>
                  <a:lnTo>
                    <a:pt x="7582" y="0"/>
                  </a:lnTo>
                  <a:lnTo>
                    <a:pt x="7583" y="0"/>
                  </a:lnTo>
                  <a:lnTo>
                    <a:pt x="7584" y="0"/>
                  </a:lnTo>
                  <a:lnTo>
                    <a:pt x="7585" y="0"/>
                  </a:lnTo>
                  <a:lnTo>
                    <a:pt x="7586" y="0"/>
                  </a:lnTo>
                  <a:lnTo>
                    <a:pt x="7586" y="0"/>
                  </a:lnTo>
                  <a:lnTo>
                    <a:pt x="7587" y="0"/>
                  </a:lnTo>
                  <a:lnTo>
                    <a:pt x="7587" y="0"/>
                  </a:lnTo>
                  <a:lnTo>
                    <a:pt x="7588" y="0"/>
                  </a:lnTo>
                  <a:lnTo>
                    <a:pt x="7589" y="0"/>
                  </a:lnTo>
                  <a:lnTo>
                    <a:pt x="7590" y="0"/>
                  </a:lnTo>
                  <a:lnTo>
                    <a:pt x="7591" y="0"/>
                  </a:lnTo>
                  <a:lnTo>
                    <a:pt x="7592" y="0"/>
                  </a:lnTo>
                  <a:lnTo>
                    <a:pt x="7593" y="0"/>
                  </a:lnTo>
                  <a:lnTo>
                    <a:pt x="7593" y="0"/>
                  </a:lnTo>
                  <a:lnTo>
                    <a:pt x="7594" y="0"/>
                  </a:lnTo>
                  <a:lnTo>
                    <a:pt x="7594" y="0"/>
                  </a:lnTo>
                  <a:lnTo>
                    <a:pt x="7595" y="0"/>
                  </a:lnTo>
                  <a:lnTo>
                    <a:pt x="7596" y="0"/>
                  </a:lnTo>
                  <a:lnTo>
                    <a:pt x="7597" y="0"/>
                  </a:lnTo>
                  <a:lnTo>
                    <a:pt x="7598" y="0"/>
                  </a:lnTo>
                  <a:lnTo>
                    <a:pt x="7599" y="0"/>
                  </a:lnTo>
                  <a:lnTo>
                    <a:pt x="7600" y="0"/>
                  </a:lnTo>
                  <a:lnTo>
                    <a:pt x="7600" y="0"/>
                  </a:lnTo>
                  <a:lnTo>
                    <a:pt x="7601" y="0"/>
                  </a:lnTo>
                  <a:lnTo>
                    <a:pt x="7602" y="0"/>
                  </a:lnTo>
                  <a:lnTo>
                    <a:pt x="7603" y="0"/>
                  </a:lnTo>
                  <a:lnTo>
                    <a:pt x="7604" y="0"/>
                  </a:lnTo>
                  <a:lnTo>
                    <a:pt x="7605" y="0"/>
                  </a:lnTo>
                  <a:lnTo>
                    <a:pt x="7606" y="0"/>
                  </a:lnTo>
                  <a:lnTo>
                    <a:pt x="7606" y="0"/>
                  </a:lnTo>
                  <a:lnTo>
                    <a:pt x="7607" y="0"/>
                  </a:lnTo>
                  <a:lnTo>
                    <a:pt x="7608" y="0"/>
                  </a:lnTo>
                  <a:lnTo>
                    <a:pt x="7609" y="0"/>
                  </a:lnTo>
                  <a:lnTo>
                    <a:pt x="7610" y="0"/>
                  </a:lnTo>
                  <a:lnTo>
                    <a:pt x="7611" y="0"/>
                  </a:lnTo>
                  <a:lnTo>
                    <a:pt x="7612" y="0"/>
                  </a:lnTo>
                  <a:lnTo>
                    <a:pt x="7613" y="0"/>
                  </a:lnTo>
                  <a:lnTo>
                    <a:pt x="7613" y="0"/>
                  </a:lnTo>
                  <a:lnTo>
                    <a:pt x="7614" y="0"/>
                  </a:lnTo>
                  <a:lnTo>
                    <a:pt x="7615" y="0"/>
                  </a:lnTo>
                  <a:lnTo>
                    <a:pt x="7616" y="0"/>
                  </a:lnTo>
                  <a:lnTo>
                    <a:pt x="7617" y="0"/>
                  </a:lnTo>
                  <a:lnTo>
                    <a:pt x="7618" y="0"/>
                  </a:lnTo>
                  <a:lnTo>
                    <a:pt x="7619" y="0"/>
                  </a:lnTo>
                  <a:lnTo>
                    <a:pt x="7620" y="0"/>
                  </a:lnTo>
                  <a:lnTo>
                    <a:pt x="7620" y="0"/>
                  </a:lnTo>
                  <a:lnTo>
                    <a:pt x="7621" y="0"/>
                  </a:lnTo>
                  <a:lnTo>
                    <a:pt x="7622" y="0"/>
                  </a:lnTo>
                  <a:lnTo>
                    <a:pt x="7623" y="0"/>
                  </a:lnTo>
                  <a:lnTo>
                    <a:pt x="7624" y="0"/>
                  </a:lnTo>
                  <a:lnTo>
                    <a:pt x="7625" y="0"/>
                  </a:lnTo>
                  <a:lnTo>
                    <a:pt x="7626" y="0"/>
                  </a:lnTo>
                  <a:lnTo>
                    <a:pt x="7627" y="0"/>
                  </a:lnTo>
                  <a:lnTo>
                    <a:pt x="7627" y="0"/>
                  </a:lnTo>
                  <a:lnTo>
                    <a:pt x="7628" y="0"/>
                  </a:lnTo>
                  <a:lnTo>
                    <a:pt x="7629" y="0"/>
                  </a:lnTo>
                  <a:lnTo>
                    <a:pt x="7630" y="0"/>
                  </a:lnTo>
                  <a:lnTo>
                    <a:pt x="7631" y="0"/>
                  </a:lnTo>
                  <a:lnTo>
                    <a:pt x="7632" y="0"/>
                  </a:lnTo>
                  <a:lnTo>
                    <a:pt x="7633" y="0"/>
                  </a:lnTo>
                  <a:lnTo>
                    <a:pt x="7634" y="0"/>
                  </a:lnTo>
                  <a:lnTo>
                    <a:pt x="7634" y="0"/>
                  </a:lnTo>
                  <a:lnTo>
                    <a:pt x="7635" y="0"/>
                  </a:lnTo>
                  <a:lnTo>
                    <a:pt x="7636" y="0"/>
                  </a:lnTo>
                  <a:lnTo>
                    <a:pt x="7637" y="0"/>
                  </a:lnTo>
                  <a:lnTo>
                    <a:pt x="7638" y="0"/>
                  </a:lnTo>
                  <a:lnTo>
                    <a:pt x="7639" y="0"/>
                  </a:lnTo>
                  <a:lnTo>
                    <a:pt x="7640" y="0"/>
                  </a:lnTo>
                  <a:lnTo>
                    <a:pt x="7640" y="0"/>
                  </a:lnTo>
                  <a:lnTo>
                    <a:pt x="7641" y="0"/>
                  </a:lnTo>
                  <a:lnTo>
                    <a:pt x="7642" y="0"/>
                  </a:lnTo>
                  <a:lnTo>
                    <a:pt x="7643" y="0"/>
                  </a:lnTo>
                  <a:lnTo>
                    <a:pt x="7644" y="0"/>
                  </a:lnTo>
                  <a:lnTo>
                    <a:pt x="7645" y="0"/>
                  </a:lnTo>
                  <a:lnTo>
                    <a:pt x="7646" y="0"/>
                  </a:lnTo>
                  <a:lnTo>
                    <a:pt x="7647" y="0"/>
                  </a:lnTo>
                  <a:lnTo>
                    <a:pt x="7647" y="0"/>
                  </a:lnTo>
                  <a:lnTo>
                    <a:pt x="7648" y="0"/>
                  </a:lnTo>
                  <a:lnTo>
                    <a:pt x="7649" y="0"/>
                  </a:lnTo>
                  <a:lnTo>
                    <a:pt x="7650" y="0"/>
                  </a:lnTo>
                  <a:lnTo>
                    <a:pt x="7651" y="0"/>
                  </a:lnTo>
                  <a:lnTo>
                    <a:pt x="7652" y="0"/>
                  </a:lnTo>
                  <a:lnTo>
                    <a:pt x="7653" y="0"/>
                  </a:lnTo>
                  <a:lnTo>
                    <a:pt x="7654" y="0"/>
                  </a:lnTo>
                  <a:lnTo>
                    <a:pt x="7654" y="0"/>
                  </a:lnTo>
                  <a:lnTo>
                    <a:pt x="7655" y="0"/>
                  </a:lnTo>
                  <a:lnTo>
                    <a:pt x="7656" y="0"/>
                  </a:lnTo>
                  <a:lnTo>
                    <a:pt x="7657" y="0"/>
                  </a:lnTo>
                  <a:lnTo>
                    <a:pt x="7658" y="0"/>
                  </a:lnTo>
                  <a:lnTo>
                    <a:pt x="7659" y="0"/>
                  </a:lnTo>
                  <a:lnTo>
                    <a:pt x="7660" y="0"/>
                  </a:lnTo>
                  <a:lnTo>
                    <a:pt x="7661" y="0"/>
                  </a:lnTo>
                  <a:lnTo>
                    <a:pt x="7661" y="0"/>
                  </a:lnTo>
                  <a:lnTo>
                    <a:pt x="7662" y="0"/>
                  </a:lnTo>
                  <a:lnTo>
                    <a:pt x="7663" y="0"/>
                  </a:lnTo>
                  <a:lnTo>
                    <a:pt x="7664" y="0"/>
                  </a:lnTo>
                </a:path>
              </a:pathLst>
            </a:custGeom>
            <a:noFill/>
            <a:ln w="0">
              <a:solidFill>
                <a:srgbClr val="808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" name="Freeform 751"/>
            <p:cNvSpPr>
              <a:spLocks/>
            </p:cNvSpPr>
            <p:nvPr/>
          </p:nvSpPr>
          <p:spPr bwMode="auto">
            <a:xfrm>
              <a:off x="1787525" y="2198688"/>
              <a:ext cx="5400675" cy="2125662"/>
            </a:xfrm>
            <a:custGeom>
              <a:avLst/>
              <a:gdLst>
                <a:gd name="T0" fmla="*/ 144 w 7664"/>
                <a:gd name="T1" fmla="*/ 1782 h 3012"/>
                <a:gd name="T2" fmla="*/ 288 w 7664"/>
                <a:gd name="T3" fmla="*/ 952 h 3012"/>
                <a:gd name="T4" fmla="*/ 435 w 7664"/>
                <a:gd name="T5" fmla="*/ 2548 h 3012"/>
                <a:gd name="T6" fmla="*/ 580 w 7664"/>
                <a:gd name="T7" fmla="*/ 1279 h 3012"/>
                <a:gd name="T8" fmla="*/ 725 w 7664"/>
                <a:gd name="T9" fmla="*/ 1577 h 3012"/>
                <a:gd name="T10" fmla="*/ 871 w 7664"/>
                <a:gd name="T11" fmla="*/ 2154 h 3012"/>
                <a:gd name="T12" fmla="*/ 1013 w 7664"/>
                <a:gd name="T13" fmla="*/ 1994 h 3012"/>
                <a:gd name="T14" fmla="*/ 1113 w 7664"/>
                <a:gd name="T15" fmla="*/ 879 h 3012"/>
                <a:gd name="T16" fmla="*/ 1227 w 7664"/>
                <a:gd name="T17" fmla="*/ 2828 h 3012"/>
                <a:gd name="T18" fmla="*/ 1344 w 7664"/>
                <a:gd name="T19" fmla="*/ 2970 h 3012"/>
                <a:gd name="T20" fmla="*/ 1441 w 7664"/>
                <a:gd name="T21" fmla="*/ 2416 h 3012"/>
                <a:gd name="T22" fmla="*/ 1563 w 7664"/>
                <a:gd name="T23" fmla="*/ 1951 h 3012"/>
                <a:gd name="T24" fmla="*/ 1691 w 7664"/>
                <a:gd name="T25" fmla="*/ 2997 h 3012"/>
                <a:gd name="T26" fmla="*/ 1785 w 7664"/>
                <a:gd name="T27" fmla="*/ 2702 h 3012"/>
                <a:gd name="T28" fmla="*/ 1906 w 7664"/>
                <a:gd name="T29" fmla="*/ 2990 h 3012"/>
                <a:gd name="T30" fmla="*/ 2026 w 7664"/>
                <a:gd name="T31" fmla="*/ 2329 h 3012"/>
                <a:gd name="T32" fmla="*/ 2125 w 7664"/>
                <a:gd name="T33" fmla="*/ 2923 h 3012"/>
                <a:gd name="T34" fmla="*/ 2256 w 7664"/>
                <a:gd name="T35" fmla="*/ 1935 h 3012"/>
                <a:gd name="T36" fmla="*/ 2370 w 7664"/>
                <a:gd name="T37" fmla="*/ 1749 h 3012"/>
                <a:gd name="T38" fmla="*/ 2470 w 7664"/>
                <a:gd name="T39" fmla="*/ 2906 h 3012"/>
                <a:gd name="T40" fmla="*/ 2592 w 7664"/>
                <a:gd name="T41" fmla="*/ 2950 h 3012"/>
                <a:gd name="T42" fmla="*/ 2693 w 7664"/>
                <a:gd name="T43" fmla="*/ 880 h 3012"/>
                <a:gd name="T44" fmla="*/ 2802 w 7664"/>
                <a:gd name="T45" fmla="*/ 1905 h 3012"/>
                <a:gd name="T46" fmla="*/ 2937 w 7664"/>
                <a:gd name="T47" fmla="*/ 2507 h 3012"/>
                <a:gd name="T48" fmla="*/ 3038 w 7664"/>
                <a:gd name="T49" fmla="*/ 1437 h 3012"/>
                <a:gd name="T50" fmla="*/ 3158 w 7664"/>
                <a:gd name="T51" fmla="*/ 2686 h 3012"/>
                <a:gd name="T52" fmla="*/ 3275 w 7664"/>
                <a:gd name="T53" fmla="*/ 2917 h 3012"/>
                <a:gd name="T54" fmla="*/ 3369 w 7664"/>
                <a:gd name="T55" fmla="*/ 2808 h 3012"/>
                <a:gd name="T56" fmla="*/ 3496 w 7664"/>
                <a:gd name="T57" fmla="*/ 1957 h 3012"/>
                <a:gd name="T58" fmla="*/ 3623 w 7664"/>
                <a:gd name="T59" fmla="*/ 2824 h 3012"/>
                <a:gd name="T60" fmla="*/ 3716 w 7664"/>
                <a:gd name="T61" fmla="*/ 2910 h 3012"/>
                <a:gd name="T62" fmla="*/ 3836 w 7664"/>
                <a:gd name="T63" fmla="*/ 2663 h 3012"/>
                <a:gd name="T64" fmla="*/ 3954 w 7664"/>
                <a:gd name="T65" fmla="*/ 1437 h 3012"/>
                <a:gd name="T66" fmla="*/ 4055 w 7664"/>
                <a:gd name="T67" fmla="*/ 2545 h 3012"/>
                <a:gd name="T68" fmla="*/ 4189 w 7664"/>
                <a:gd name="T69" fmla="*/ 1906 h 3012"/>
                <a:gd name="T70" fmla="*/ 4300 w 7664"/>
                <a:gd name="T71" fmla="*/ 880 h 3012"/>
                <a:gd name="T72" fmla="*/ 4401 w 7664"/>
                <a:gd name="T73" fmla="*/ 2953 h 3012"/>
                <a:gd name="T74" fmla="*/ 4522 w 7664"/>
                <a:gd name="T75" fmla="*/ 2900 h 3012"/>
                <a:gd name="T76" fmla="*/ 4622 w 7664"/>
                <a:gd name="T77" fmla="*/ 1683 h 3012"/>
                <a:gd name="T78" fmla="*/ 4736 w 7664"/>
                <a:gd name="T79" fmla="*/ 1934 h 3012"/>
                <a:gd name="T80" fmla="*/ 4867 w 7664"/>
                <a:gd name="T81" fmla="*/ 2912 h 3012"/>
                <a:gd name="T82" fmla="*/ 4966 w 7664"/>
                <a:gd name="T83" fmla="*/ 2301 h 3012"/>
                <a:gd name="T84" fmla="*/ 5081 w 7664"/>
                <a:gd name="T85" fmla="*/ 2909 h 3012"/>
                <a:gd name="T86" fmla="*/ 5208 w 7664"/>
                <a:gd name="T87" fmla="*/ 2702 h 3012"/>
                <a:gd name="T88" fmla="*/ 5301 w 7664"/>
                <a:gd name="T89" fmla="*/ 2994 h 3012"/>
                <a:gd name="T90" fmla="*/ 5429 w 7664"/>
                <a:gd name="T91" fmla="*/ 1952 h 3012"/>
                <a:gd name="T92" fmla="*/ 5551 w 7664"/>
                <a:gd name="T93" fmla="*/ 2442 h 3012"/>
                <a:gd name="T94" fmla="*/ 5648 w 7664"/>
                <a:gd name="T95" fmla="*/ 2971 h 3012"/>
                <a:gd name="T96" fmla="*/ 5767 w 7664"/>
                <a:gd name="T97" fmla="*/ 2846 h 3012"/>
                <a:gd name="T98" fmla="*/ 5879 w 7664"/>
                <a:gd name="T99" fmla="*/ 879 h 3012"/>
                <a:gd name="T100" fmla="*/ 5979 w 7664"/>
                <a:gd name="T101" fmla="*/ 2033 h 3012"/>
                <a:gd name="T102" fmla="*/ 6120 w 7664"/>
                <a:gd name="T103" fmla="*/ 1994 h 3012"/>
                <a:gd name="T104" fmla="*/ 6220 w 7664"/>
                <a:gd name="T105" fmla="*/ 879 h 3012"/>
                <a:gd name="T106" fmla="*/ 6334 w 7664"/>
                <a:gd name="T107" fmla="*/ 2828 h 3012"/>
                <a:gd name="T108" fmla="*/ 6451 w 7664"/>
                <a:gd name="T109" fmla="*/ 2970 h 3012"/>
                <a:gd name="T110" fmla="*/ 6548 w 7664"/>
                <a:gd name="T111" fmla="*/ 2416 h 3012"/>
                <a:gd name="T112" fmla="*/ 6670 w 7664"/>
                <a:gd name="T113" fmla="*/ 1951 h 3012"/>
                <a:gd name="T114" fmla="*/ 6814 w 7664"/>
                <a:gd name="T115" fmla="*/ 2442 h 3012"/>
                <a:gd name="T116" fmla="*/ 6960 w 7664"/>
                <a:gd name="T117" fmla="*/ 486 h 3012"/>
                <a:gd name="T118" fmla="*/ 7106 w 7664"/>
                <a:gd name="T119" fmla="*/ 1647 h 3012"/>
                <a:gd name="T120" fmla="*/ 7250 w 7664"/>
                <a:gd name="T121" fmla="*/ 1861 h 3012"/>
                <a:gd name="T122" fmla="*/ 7395 w 7664"/>
                <a:gd name="T123" fmla="*/ 378 h 3012"/>
                <a:gd name="T124" fmla="*/ 7542 w 7664"/>
                <a:gd name="T125" fmla="*/ 2044 h 3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664" h="3012">
                  <a:moveTo>
                    <a:pt x="0" y="2345"/>
                  </a:moveTo>
                  <a:lnTo>
                    <a:pt x="1" y="2351"/>
                  </a:lnTo>
                  <a:lnTo>
                    <a:pt x="2" y="2358"/>
                  </a:lnTo>
                  <a:lnTo>
                    <a:pt x="3" y="2364"/>
                  </a:lnTo>
                  <a:lnTo>
                    <a:pt x="4" y="2370"/>
                  </a:lnTo>
                  <a:lnTo>
                    <a:pt x="4" y="2376"/>
                  </a:lnTo>
                  <a:lnTo>
                    <a:pt x="5" y="2382"/>
                  </a:lnTo>
                  <a:lnTo>
                    <a:pt x="6" y="2388"/>
                  </a:lnTo>
                  <a:lnTo>
                    <a:pt x="7" y="2394"/>
                  </a:lnTo>
                  <a:lnTo>
                    <a:pt x="8" y="2399"/>
                  </a:lnTo>
                  <a:lnTo>
                    <a:pt x="9" y="2405"/>
                  </a:lnTo>
                  <a:lnTo>
                    <a:pt x="10" y="2411"/>
                  </a:lnTo>
                  <a:lnTo>
                    <a:pt x="11" y="2416"/>
                  </a:lnTo>
                  <a:lnTo>
                    <a:pt x="11" y="2422"/>
                  </a:lnTo>
                  <a:lnTo>
                    <a:pt x="12" y="2427"/>
                  </a:lnTo>
                  <a:lnTo>
                    <a:pt x="13" y="2433"/>
                  </a:lnTo>
                  <a:lnTo>
                    <a:pt x="14" y="2438"/>
                  </a:lnTo>
                  <a:lnTo>
                    <a:pt x="15" y="2443"/>
                  </a:lnTo>
                  <a:lnTo>
                    <a:pt x="16" y="2448"/>
                  </a:lnTo>
                  <a:lnTo>
                    <a:pt x="17" y="2453"/>
                  </a:lnTo>
                  <a:lnTo>
                    <a:pt x="18" y="2458"/>
                  </a:lnTo>
                  <a:lnTo>
                    <a:pt x="18" y="2463"/>
                  </a:lnTo>
                  <a:lnTo>
                    <a:pt x="19" y="2468"/>
                  </a:lnTo>
                  <a:lnTo>
                    <a:pt x="20" y="2473"/>
                  </a:lnTo>
                  <a:lnTo>
                    <a:pt x="21" y="2477"/>
                  </a:lnTo>
                  <a:lnTo>
                    <a:pt x="22" y="2482"/>
                  </a:lnTo>
                  <a:lnTo>
                    <a:pt x="23" y="2487"/>
                  </a:lnTo>
                  <a:lnTo>
                    <a:pt x="24" y="2491"/>
                  </a:lnTo>
                  <a:lnTo>
                    <a:pt x="25" y="2496"/>
                  </a:lnTo>
                  <a:lnTo>
                    <a:pt x="25" y="2500"/>
                  </a:lnTo>
                  <a:lnTo>
                    <a:pt x="26" y="2504"/>
                  </a:lnTo>
                  <a:lnTo>
                    <a:pt x="27" y="2508"/>
                  </a:lnTo>
                  <a:lnTo>
                    <a:pt x="28" y="2513"/>
                  </a:lnTo>
                  <a:lnTo>
                    <a:pt x="29" y="2517"/>
                  </a:lnTo>
                  <a:lnTo>
                    <a:pt x="30" y="2521"/>
                  </a:lnTo>
                  <a:lnTo>
                    <a:pt x="31" y="2525"/>
                  </a:lnTo>
                  <a:lnTo>
                    <a:pt x="32" y="2529"/>
                  </a:lnTo>
                  <a:lnTo>
                    <a:pt x="32" y="2532"/>
                  </a:lnTo>
                  <a:lnTo>
                    <a:pt x="33" y="2536"/>
                  </a:lnTo>
                  <a:lnTo>
                    <a:pt x="34" y="2540"/>
                  </a:lnTo>
                  <a:lnTo>
                    <a:pt x="35" y="2543"/>
                  </a:lnTo>
                  <a:lnTo>
                    <a:pt x="36" y="2547"/>
                  </a:lnTo>
                  <a:lnTo>
                    <a:pt x="37" y="2550"/>
                  </a:lnTo>
                  <a:lnTo>
                    <a:pt x="37" y="2550"/>
                  </a:lnTo>
                  <a:lnTo>
                    <a:pt x="38" y="2553"/>
                  </a:lnTo>
                  <a:lnTo>
                    <a:pt x="39" y="2556"/>
                  </a:lnTo>
                  <a:lnTo>
                    <a:pt x="39" y="2559"/>
                  </a:lnTo>
                  <a:lnTo>
                    <a:pt x="40" y="2560"/>
                  </a:lnTo>
                  <a:lnTo>
                    <a:pt x="41" y="2562"/>
                  </a:lnTo>
                  <a:lnTo>
                    <a:pt x="42" y="2563"/>
                  </a:lnTo>
                  <a:lnTo>
                    <a:pt x="43" y="2563"/>
                  </a:lnTo>
                  <a:lnTo>
                    <a:pt x="44" y="2564"/>
                  </a:lnTo>
                  <a:lnTo>
                    <a:pt x="44" y="2564"/>
                  </a:lnTo>
                  <a:lnTo>
                    <a:pt x="45" y="2563"/>
                  </a:lnTo>
                  <a:lnTo>
                    <a:pt x="45" y="2563"/>
                  </a:lnTo>
                  <a:lnTo>
                    <a:pt x="46" y="2562"/>
                  </a:lnTo>
                  <a:lnTo>
                    <a:pt x="47" y="2560"/>
                  </a:lnTo>
                  <a:lnTo>
                    <a:pt x="48" y="2558"/>
                  </a:lnTo>
                  <a:lnTo>
                    <a:pt x="49" y="2556"/>
                  </a:lnTo>
                  <a:lnTo>
                    <a:pt x="50" y="2553"/>
                  </a:lnTo>
                  <a:lnTo>
                    <a:pt x="51" y="2550"/>
                  </a:lnTo>
                  <a:lnTo>
                    <a:pt x="51" y="2550"/>
                  </a:lnTo>
                  <a:lnTo>
                    <a:pt x="52" y="2546"/>
                  </a:lnTo>
                  <a:lnTo>
                    <a:pt x="52" y="2542"/>
                  </a:lnTo>
                  <a:lnTo>
                    <a:pt x="53" y="2539"/>
                  </a:lnTo>
                  <a:lnTo>
                    <a:pt x="54" y="2535"/>
                  </a:lnTo>
                  <a:lnTo>
                    <a:pt x="55" y="2531"/>
                  </a:lnTo>
                  <a:lnTo>
                    <a:pt x="56" y="2527"/>
                  </a:lnTo>
                  <a:lnTo>
                    <a:pt x="57" y="2523"/>
                  </a:lnTo>
                  <a:lnTo>
                    <a:pt x="58" y="2519"/>
                  </a:lnTo>
                  <a:lnTo>
                    <a:pt x="59" y="2515"/>
                  </a:lnTo>
                  <a:lnTo>
                    <a:pt x="59" y="2511"/>
                  </a:lnTo>
                  <a:lnTo>
                    <a:pt x="60" y="2507"/>
                  </a:lnTo>
                  <a:lnTo>
                    <a:pt x="61" y="2502"/>
                  </a:lnTo>
                  <a:lnTo>
                    <a:pt x="62" y="2498"/>
                  </a:lnTo>
                  <a:lnTo>
                    <a:pt x="63" y="2494"/>
                  </a:lnTo>
                  <a:lnTo>
                    <a:pt x="64" y="2489"/>
                  </a:lnTo>
                  <a:lnTo>
                    <a:pt x="65" y="2484"/>
                  </a:lnTo>
                  <a:lnTo>
                    <a:pt x="66" y="2480"/>
                  </a:lnTo>
                  <a:lnTo>
                    <a:pt x="66" y="2475"/>
                  </a:lnTo>
                  <a:lnTo>
                    <a:pt x="67" y="2470"/>
                  </a:lnTo>
                  <a:lnTo>
                    <a:pt x="68" y="2465"/>
                  </a:lnTo>
                  <a:lnTo>
                    <a:pt x="69" y="2460"/>
                  </a:lnTo>
                  <a:lnTo>
                    <a:pt x="70" y="2455"/>
                  </a:lnTo>
                  <a:lnTo>
                    <a:pt x="71" y="2450"/>
                  </a:lnTo>
                  <a:lnTo>
                    <a:pt x="72" y="2445"/>
                  </a:lnTo>
                  <a:lnTo>
                    <a:pt x="73" y="2440"/>
                  </a:lnTo>
                  <a:lnTo>
                    <a:pt x="73" y="2434"/>
                  </a:lnTo>
                  <a:lnTo>
                    <a:pt x="74" y="2429"/>
                  </a:lnTo>
                  <a:lnTo>
                    <a:pt x="75" y="2424"/>
                  </a:lnTo>
                  <a:lnTo>
                    <a:pt x="76" y="2418"/>
                  </a:lnTo>
                  <a:lnTo>
                    <a:pt x="77" y="2413"/>
                  </a:lnTo>
                  <a:lnTo>
                    <a:pt x="78" y="2407"/>
                  </a:lnTo>
                  <a:lnTo>
                    <a:pt x="79" y="2401"/>
                  </a:lnTo>
                  <a:lnTo>
                    <a:pt x="80" y="2395"/>
                  </a:lnTo>
                  <a:lnTo>
                    <a:pt x="80" y="2389"/>
                  </a:lnTo>
                  <a:lnTo>
                    <a:pt x="81" y="2384"/>
                  </a:lnTo>
                  <a:lnTo>
                    <a:pt x="82" y="2378"/>
                  </a:lnTo>
                  <a:lnTo>
                    <a:pt x="83" y="2371"/>
                  </a:lnTo>
                  <a:lnTo>
                    <a:pt x="84" y="2365"/>
                  </a:lnTo>
                  <a:lnTo>
                    <a:pt x="85" y="2359"/>
                  </a:lnTo>
                  <a:lnTo>
                    <a:pt x="86" y="2353"/>
                  </a:lnTo>
                  <a:lnTo>
                    <a:pt x="87" y="2346"/>
                  </a:lnTo>
                  <a:lnTo>
                    <a:pt x="87" y="2340"/>
                  </a:lnTo>
                  <a:lnTo>
                    <a:pt x="88" y="2333"/>
                  </a:lnTo>
                  <a:lnTo>
                    <a:pt x="89" y="2327"/>
                  </a:lnTo>
                  <a:lnTo>
                    <a:pt x="90" y="2320"/>
                  </a:lnTo>
                  <a:lnTo>
                    <a:pt x="91" y="2314"/>
                  </a:lnTo>
                  <a:lnTo>
                    <a:pt x="92" y="2307"/>
                  </a:lnTo>
                  <a:lnTo>
                    <a:pt x="93" y="2300"/>
                  </a:lnTo>
                  <a:lnTo>
                    <a:pt x="94" y="2293"/>
                  </a:lnTo>
                  <a:lnTo>
                    <a:pt x="95" y="2286"/>
                  </a:lnTo>
                  <a:lnTo>
                    <a:pt x="95" y="2279"/>
                  </a:lnTo>
                  <a:lnTo>
                    <a:pt x="96" y="2272"/>
                  </a:lnTo>
                  <a:lnTo>
                    <a:pt x="97" y="2265"/>
                  </a:lnTo>
                  <a:lnTo>
                    <a:pt x="98" y="2257"/>
                  </a:lnTo>
                  <a:lnTo>
                    <a:pt x="99" y="2250"/>
                  </a:lnTo>
                  <a:lnTo>
                    <a:pt x="100" y="2242"/>
                  </a:lnTo>
                  <a:lnTo>
                    <a:pt x="101" y="2235"/>
                  </a:lnTo>
                  <a:lnTo>
                    <a:pt x="102" y="2227"/>
                  </a:lnTo>
                  <a:lnTo>
                    <a:pt x="102" y="2220"/>
                  </a:lnTo>
                  <a:lnTo>
                    <a:pt x="103" y="2212"/>
                  </a:lnTo>
                  <a:lnTo>
                    <a:pt x="104" y="2204"/>
                  </a:lnTo>
                  <a:lnTo>
                    <a:pt x="105" y="2196"/>
                  </a:lnTo>
                  <a:lnTo>
                    <a:pt x="106" y="2189"/>
                  </a:lnTo>
                  <a:lnTo>
                    <a:pt x="107" y="2181"/>
                  </a:lnTo>
                  <a:lnTo>
                    <a:pt x="108" y="2173"/>
                  </a:lnTo>
                  <a:lnTo>
                    <a:pt x="109" y="2164"/>
                  </a:lnTo>
                  <a:lnTo>
                    <a:pt x="109" y="2156"/>
                  </a:lnTo>
                  <a:lnTo>
                    <a:pt x="110" y="2148"/>
                  </a:lnTo>
                  <a:lnTo>
                    <a:pt x="111" y="2140"/>
                  </a:lnTo>
                  <a:lnTo>
                    <a:pt x="112" y="2131"/>
                  </a:lnTo>
                  <a:lnTo>
                    <a:pt x="113" y="2123"/>
                  </a:lnTo>
                  <a:lnTo>
                    <a:pt x="114" y="2114"/>
                  </a:lnTo>
                  <a:lnTo>
                    <a:pt x="115" y="2106"/>
                  </a:lnTo>
                  <a:lnTo>
                    <a:pt x="116" y="2097"/>
                  </a:lnTo>
                  <a:lnTo>
                    <a:pt x="116" y="2088"/>
                  </a:lnTo>
                  <a:lnTo>
                    <a:pt x="117" y="2079"/>
                  </a:lnTo>
                  <a:lnTo>
                    <a:pt x="118" y="2070"/>
                  </a:lnTo>
                  <a:lnTo>
                    <a:pt x="119" y="2061"/>
                  </a:lnTo>
                  <a:lnTo>
                    <a:pt x="120" y="2052"/>
                  </a:lnTo>
                  <a:lnTo>
                    <a:pt x="121" y="2043"/>
                  </a:lnTo>
                  <a:lnTo>
                    <a:pt x="122" y="2034"/>
                  </a:lnTo>
                  <a:lnTo>
                    <a:pt x="123" y="2025"/>
                  </a:lnTo>
                  <a:lnTo>
                    <a:pt x="123" y="2016"/>
                  </a:lnTo>
                  <a:lnTo>
                    <a:pt x="124" y="2006"/>
                  </a:lnTo>
                  <a:lnTo>
                    <a:pt x="125" y="1997"/>
                  </a:lnTo>
                  <a:lnTo>
                    <a:pt x="126" y="1987"/>
                  </a:lnTo>
                  <a:lnTo>
                    <a:pt x="127" y="1978"/>
                  </a:lnTo>
                  <a:lnTo>
                    <a:pt x="128" y="1968"/>
                  </a:lnTo>
                  <a:lnTo>
                    <a:pt x="129" y="1958"/>
                  </a:lnTo>
                  <a:lnTo>
                    <a:pt x="130" y="1948"/>
                  </a:lnTo>
                  <a:lnTo>
                    <a:pt x="130" y="1938"/>
                  </a:lnTo>
                  <a:lnTo>
                    <a:pt x="131" y="1928"/>
                  </a:lnTo>
                  <a:lnTo>
                    <a:pt x="132" y="1918"/>
                  </a:lnTo>
                  <a:lnTo>
                    <a:pt x="133" y="1908"/>
                  </a:lnTo>
                  <a:lnTo>
                    <a:pt x="134" y="1898"/>
                  </a:lnTo>
                  <a:lnTo>
                    <a:pt x="135" y="1888"/>
                  </a:lnTo>
                  <a:lnTo>
                    <a:pt x="136" y="1878"/>
                  </a:lnTo>
                  <a:lnTo>
                    <a:pt x="137" y="1867"/>
                  </a:lnTo>
                  <a:lnTo>
                    <a:pt x="137" y="1857"/>
                  </a:lnTo>
                  <a:lnTo>
                    <a:pt x="138" y="1846"/>
                  </a:lnTo>
                  <a:lnTo>
                    <a:pt x="139" y="1836"/>
                  </a:lnTo>
                  <a:lnTo>
                    <a:pt x="140" y="1825"/>
                  </a:lnTo>
                  <a:lnTo>
                    <a:pt x="141" y="1814"/>
                  </a:lnTo>
                  <a:lnTo>
                    <a:pt x="142" y="1804"/>
                  </a:lnTo>
                  <a:lnTo>
                    <a:pt x="143" y="1793"/>
                  </a:lnTo>
                  <a:lnTo>
                    <a:pt x="144" y="1782"/>
                  </a:lnTo>
                  <a:lnTo>
                    <a:pt x="144" y="1771"/>
                  </a:lnTo>
                  <a:lnTo>
                    <a:pt x="145" y="1760"/>
                  </a:lnTo>
                  <a:lnTo>
                    <a:pt x="146" y="1748"/>
                  </a:lnTo>
                  <a:lnTo>
                    <a:pt x="147" y="1737"/>
                  </a:lnTo>
                  <a:lnTo>
                    <a:pt x="148" y="1726"/>
                  </a:lnTo>
                  <a:lnTo>
                    <a:pt x="149" y="1715"/>
                  </a:lnTo>
                  <a:lnTo>
                    <a:pt x="150" y="1703"/>
                  </a:lnTo>
                  <a:lnTo>
                    <a:pt x="151" y="1692"/>
                  </a:lnTo>
                  <a:lnTo>
                    <a:pt x="151" y="1680"/>
                  </a:lnTo>
                  <a:lnTo>
                    <a:pt x="152" y="1668"/>
                  </a:lnTo>
                  <a:lnTo>
                    <a:pt x="153" y="1657"/>
                  </a:lnTo>
                  <a:lnTo>
                    <a:pt x="154" y="1645"/>
                  </a:lnTo>
                  <a:lnTo>
                    <a:pt x="155" y="1633"/>
                  </a:lnTo>
                  <a:lnTo>
                    <a:pt x="156" y="1621"/>
                  </a:lnTo>
                  <a:lnTo>
                    <a:pt x="157" y="1609"/>
                  </a:lnTo>
                  <a:lnTo>
                    <a:pt x="158" y="1597"/>
                  </a:lnTo>
                  <a:lnTo>
                    <a:pt x="159" y="1585"/>
                  </a:lnTo>
                  <a:lnTo>
                    <a:pt x="159" y="1573"/>
                  </a:lnTo>
                  <a:lnTo>
                    <a:pt x="160" y="1560"/>
                  </a:lnTo>
                  <a:lnTo>
                    <a:pt x="161" y="1548"/>
                  </a:lnTo>
                  <a:lnTo>
                    <a:pt x="162" y="1536"/>
                  </a:lnTo>
                  <a:lnTo>
                    <a:pt x="163" y="1523"/>
                  </a:lnTo>
                  <a:lnTo>
                    <a:pt x="164" y="1511"/>
                  </a:lnTo>
                  <a:lnTo>
                    <a:pt x="165" y="1498"/>
                  </a:lnTo>
                  <a:lnTo>
                    <a:pt x="166" y="1485"/>
                  </a:lnTo>
                  <a:lnTo>
                    <a:pt x="166" y="1473"/>
                  </a:lnTo>
                  <a:lnTo>
                    <a:pt x="167" y="1460"/>
                  </a:lnTo>
                  <a:lnTo>
                    <a:pt x="168" y="1447"/>
                  </a:lnTo>
                  <a:lnTo>
                    <a:pt x="169" y="1434"/>
                  </a:lnTo>
                  <a:lnTo>
                    <a:pt x="170" y="1421"/>
                  </a:lnTo>
                  <a:lnTo>
                    <a:pt x="171" y="1408"/>
                  </a:lnTo>
                  <a:lnTo>
                    <a:pt x="172" y="1394"/>
                  </a:lnTo>
                  <a:lnTo>
                    <a:pt x="173" y="1381"/>
                  </a:lnTo>
                  <a:lnTo>
                    <a:pt x="173" y="1368"/>
                  </a:lnTo>
                  <a:lnTo>
                    <a:pt x="174" y="1354"/>
                  </a:lnTo>
                  <a:lnTo>
                    <a:pt x="175" y="1341"/>
                  </a:lnTo>
                  <a:lnTo>
                    <a:pt x="176" y="1327"/>
                  </a:lnTo>
                  <a:lnTo>
                    <a:pt x="177" y="1314"/>
                  </a:lnTo>
                  <a:lnTo>
                    <a:pt x="178" y="1300"/>
                  </a:lnTo>
                  <a:lnTo>
                    <a:pt x="179" y="1286"/>
                  </a:lnTo>
                  <a:lnTo>
                    <a:pt x="180" y="1273"/>
                  </a:lnTo>
                  <a:lnTo>
                    <a:pt x="180" y="1259"/>
                  </a:lnTo>
                  <a:lnTo>
                    <a:pt x="181" y="1245"/>
                  </a:lnTo>
                  <a:lnTo>
                    <a:pt x="182" y="1231"/>
                  </a:lnTo>
                  <a:lnTo>
                    <a:pt x="183" y="1217"/>
                  </a:lnTo>
                  <a:lnTo>
                    <a:pt x="184" y="1202"/>
                  </a:lnTo>
                  <a:lnTo>
                    <a:pt x="185" y="1188"/>
                  </a:lnTo>
                  <a:lnTo>
                    <a:pt x="186" y="1174"/>
                  </a:lnTo>
                  <a:lnTo>
                    <a:pt x="187" y="1159"/>
                  </a:lnTo>
                  <a:lnTo>
                    <a:pt x="187" y="1145"/>
                  </a:lnTo>
                  <a:lnTo>
                    <a:pt x="188" y="1130"/>
                  </a:lnTo>
                  <a:lnTo>
                    <a:pt x="189" y="1116"/>
                  </a:lnTo>
                  <a:lnTo>
                    <a:pt x="190" y="1101"/>
                  </a:lnTo>
                  <a:lnTo>
                    <a:pt x="191" y="1086"/>
                  </a:lnTo>
                  <a:lnTo>
                    <a:pt x="192" y="1072"/>
                  </a:lnTo>
                  <a:lnTo>
                    <a:pt x="193" y="1057"/>
                  </a:lnTo>
                  <a:lnTo>
                    <a:pt x="194" y="1042"/>
                  </a:lnTo>
                  <a:lnTo>
                    <a:pt x="194" y="1027"/>
                  </a:lnTo>
                  <a:lnTo>
                    <a:pt x="195" y="1012"/>
                  </a:lnTo>
                  <a:lnTo>
                    <a:pt x="196" y="997"/>
                  </a:lnTo>
                  <a:lnTo>
                    <a:pt x="197" y="981"/>
                  </a:lnTo>
                  <a:lnTo>
                    <a:pt x="198" y="966"/>
                  </a:lnTo>
                  <a:lnTo>
                    <a:pt x="199" y="951"/>
                  </a:lnTo>
                  <a:lnTo>
                    <a:pt x="200" y="935"/>
                  </a:lnTo>
                  <a:lnTo>
                    <a:pt x="201" y="920"/>
                  </a:lnTo>
                  <a:lnTo>
                    <a:pt x="201" y="904"/>
                  </a:lnTo>
                  <a:lnTo>
                    <a:pt x="202" y="888"/>
                  </a:lnTo>
                  <a:lnTo>
                    <a:pt x="203" y="873"/>
                  </a:lnTo>
                  <a:lnTo>
                    <a:pt x="204" y="857"/>
                  </a:lnTo>
                  <a:lnTo>
                    <a:pt x="205" y="841"/>
                  </a:lnTo>
                  <a:lnTo>
                    <a:pt x="206" y="825"/>
                  </a:lnTo>
                  <a:lnTo>
                    <a:pt x="207" y="809"/>
                  </a:lnTo>
                  <a:lnTo>
                    <a:pt x="208" y="793"/>
                  </a:lnTo>
                  <a:lnTo>
                    <a:pt x="208" y="777"/>
                  </a:lnTo>
                  <a:lnTo>
                    <a:pt x="209" y="761"/>
                  </a:lnTo>
                  <a:lnTo>
                    <a:pt x="210" y="744"/>
                  </a:lnTo>
                  <a:lnTo>
                    <a:pt x="211" y="728"/>
                  </a:lnTo>
                  <a:lnTo>
                    <a:pt x="212" y="712"/>
                  </a:lnTo>
                  <a:lnTo>
                    <a:pt x="213" y="695"/>
                  </a:lnTo>
                  <a:lnTo>
                    <a:pt x="214" y="679"/>
                  </a:lnTo>
                  <a:lnTo>
                    <a:pt x="215" y="662"/>
                  </a:lnTo>
                  <a:lnTo>
                    <a:pt x="215" y="645"/>
                  </a:lnTo>
                  <a:lnTo>
                    <a:pt x="216" y="628"/>
                  </a:lnTo>
                  <a:lnTo>
                    <a:pt x="217" y="612"/>
                  </a:lnTo>
                  <a:lnTo>
                    <a:pt x="218" y="595"/>
                  </a:lnTo>
                  <a:lnTo>
                    <a:pt x="219" y="578"/>
                  </a:lnTo>
                  <a:lnTo>
                    <a:pt x="220" y="561"/>
                  </a:lnTo>
                  <a:lnTo>
                    <a:pt x="221" y="543"/>
                  </a:lnTo>
                  <a:lnTo>
                    <a:pt x="222" y="526"/>
                  </a:lnTo>
                  <a:lnTo>
                    <a:pt x="223" y="509"/>
                  </a:lnTo>
                  <a:lnTo>
                    <a:pt x="223" y="492"/>
                  </a:lnTo>
                  <a:lnTo>
                    <a:pt x="224" y="474"/>
                  </a:lnTo>
                  <a:lnTo>
                    <a:pt x="225" y="457"/>
                  </a:lnTo>
                  <a:lnTo>
                    <a:pt x="226" y="439"/>
                  </a:lnTo>
                  <a:lnTo>
                    <a:pt x="227" y="422"/>
                  </a:lnTo>
                  <a:lnTo>
                    <a:pt x="228" y="404"/>
                  </a:lnTo>
                  <a:lnTo>
                    <a:pt x="229" y="386"/>
                  </a:lnTo>
                  <a:lnTo>
                    <a:pt x="230" y="368"/>
                  </a:lnTo>
                  <a:lnTo>
                    <a:pt x="230" y="350"/>
                  </a:lnTo>
                  <a:lnTo>
                    <a:pt x="231" y="332"/>
                  </a:lnTo>
                  <a:lnTo>
                    <a:pt x="232" y="314"/>
                  </a:lnTo>
                  <a:lnTo>
                    <a:pt x="233" y="296"/>
                  </a:lnTo>
                  <a:lnTo>
                    <a:pt x="234" y="278"/>
                  </a:lnTo>
                  <a:lnTo>
                    <a:pt x="235" y="260"/>
                  </a:lnTo>
                  <a:lnTo>
                    <a:pt x="236" y="241"/>
                  </a:lnTo>
                  <a:lnTo>
                    <a:pt x="237" y="223"/>
                  </a:lnTo>
                  <a:lnTo>
                    <a:pt x="237" y="223"/>
                  </a:lnTo>
                  <a:lnTo>
                    <a:pt x="237" y="206"/>
                  </a:lnTo>
                  <a:lnTo>
                    <a:pt x="238" y="191"/>
                  </a:lnTo>
                  <a:lnTo>
                    <a:pt x="239" y="178"/>
                  </a:lnTo>
                  <a:lnTo>
                    <a:pt x="240" y="168"/>
                  </a:lnTo>
                  <a:lnTo>
                    <a:pt x="241" y="160"/>
                  </a:lnTo>
                  <a:lnTo>
                    <a:pt x="242" y="154"/>
                  </a:lnTo>
                  <a:lnTo>
                    <a:pt x="243" y="151"/>
                  </a:lnTo>
                  <a:lnTo>
                    <a:pt x="243" y="150"/>
                  </a:lnTo>
                  <a:lnTo>
                    <a:pt x="243" y="150"/>
                  </a:lnTo>
                  <a:lnTo>
                    <a:pt x="244" y="151"/>
                  </a:lnTo>
                  <a:lnTo>
                    <a:pt x="245" y="154"/>
                  </a:lnTo>
                  <a:lnTo>
                    <a:pt x="246" y="160"/>
                  </a:lnTo>
                  <a:lnTo>
                    <a:pt x="247" y="168"/>
                  </a:lnTo>
                  <a:lnTo>
                    <a:pt x="248" y="178"/>
                  </a:lnTo>
                  <a:lnTo>
                    <a:pt x="249" y="191"/>
                  </a:lnTo>
                  <a:lnTo>
                    <a:pt x="250" y="206"/>
                  </a:lnTo>
                  <a:lnTo>
                    <a:pt x="250" y="223"/>
                  </a:lnTo>
                  <a:lnTo>
                    <a:pt x="250" y="223"/>
                  </a:lnTo>
                  <a:lnTo>
                    <a:pt x="251" y="242"/>
                  </a:lnTo>
                  <a:lnTo>
                    <a:pt x="252" y="260"/>
                  </a:lnTo>
                  <a:lnTo>
                    <a:pt x="253" y="278"/>
                  </a:lnTo>
                  <a:lnTo>
                    <a:pt x="254" y="296"/>
                  </a:lnTo>
                  <a:lnTo>
                    <a:pt x="255" y="315"/>
                  </a:lnTo>
                  <a:lnTo>
                    <a:pt x="256" y="333"/>
                  </a:lnTo>
                  <a:lnTo>
                    <a:pt x="257" y="351"/>
                  </a:lnTo>
                  <a:lnTo>
                    <a:pt x="257" y="369"/>
                  </a:lnTo>
                  <a:lnTo>
                    <a:pt x="258" y="386"/>
                  </a:lnTo>
                  <a:lnTo>
                    <a:pt x="259" y="404"/>
                  </a:lnTo>
                  <a:lnTo>
                    <a:pt x="260" y="422"/>
                  </a:lnTo>
                  <a:lnTo>
                    <a:pt x="261" y="440"/>
                  </a:lnTo>
                  <a:lnTo>
                    <a:pt x="262" y="457"/>
                  </a:lnTo>
                  <a:lnTo>
                    <a:pt x="263" y="475"/>
                  </a:lnTo>
                  <a:lnTo>
                    <a:pt x="264" y="492"/>
                  </a:lnTo>
                  <a:lnTo>
                    <a:pt x="264" y="510"/>
                  </a:lnTo>
                  <a:lnTo>
                    <a:pt x="265" y="527"/>
                  </a:lnTo>
                  <a:lnTo>
                    <a:pt x="266" y="544"/>
                  </a:lnTo>
                  <a:lnTo>
                    <a:pt x="267" y="561"/>
                  </a:lnTo>
                  <a:lnTo>
                    <a:pt x="268" y="578"/>
                  </a:lnTo>
                  <a:lnTo>
                    <a:pt x="269" y="595"/>
                  </a:lnTo>
                  <a:lnTo>
                    <a:pt x="270" y="612"/>
                  </a:lnTo>
                  <a:lnTo>
                    <a:pt x="271" y="629"/>
                  </a:lnTo>
                  <a:lnTo>
                    <a:pt x="271" y="646"/>
                  </a:lnTo>
                  <a:lnTo>
                    <a:pt x="272" y="663"/>
                  </a:lnTo>
                  <a:lnTo>
                    <a:pt x="273" y="679"/>
                  </a:lnTo>
                  <a:lnTo>
                    <a:pt x="274" y="696"/>
                  </a:lnTo>
                  <a:lnTo>
                    <a:pt x="275" y="712"/>
                  </a:lnTo>
                  <a:lnTo>
                    <a:pt x="276" y="729"/>
                  </a:lnTo>
                  <a:lnTo>
                    <a:pt x="277" y="745"/>
                  </a:lnTo>
                  <a:lnTo>
                    <a:pt x="278" y="762"/>
                  </a:lnTo>
                  <a:lnTo>
                    <a:pt x="278" y="778"/>
                  </a:lnTo>
                  <a:lnTo>
                    <a:pt x="279" y="794"/>
                  </a:lnTo>
                  <a:lnTo>
                    <a:pt x="280" y="810"/>
                  </a:lnTo>
                  <a:lnTo>
                    <a:pt x="281" y="826"/>
                  </a:lnTo>
                  <a:lnTo>
                    <a:pt x="282" y="842"/>
                  </a:lnTo>
                  <a:lnTo>
                    <a:pt x="283" y="858"/>
                  </a:lnTo>
                  <a:lnTo>
                    <a:pt x="284" y="874"/>
                  </a:lnTo>
                  <a:lnTo>
                    <a:pt x="285" y="889"/>
                  </a:lnTo>
                  <a:lnTo>
                    <a:pt x="285" y="905"/>
                  </a:lnTo>
                  <a:lnTo>
                    <a:pt x="286" y="921"/>
                  </a:lnTo>
                  <a:lnTo>
                    <a:pt x="287" y="936"/>
                  </a:lnTo>
                  <a:lnTo>
                    <a:pt x="288" y="952"/>
                  </a:lnTo>
                  <a:lnTo>
                    <a:pt x="289" y="967"/>
                  </a:lnTo>
                  <a:lnTo>
                    <a:pt x="290" y="982"/>
                  </a:lnTo>
                  <a:lnTo>
                    <a:pt x="291" y="998"/>
                  </a:lnTo>
                  <a:lnTo>
                    <a:pt x="292" y="1013"/>
                  </a:lnTo>
                  <a:lnTo>
                    <a:pt x="292" y="1028"/>
                  </a:lnTo>
                  <a:lnTo>
                    <a:pt x="293" y="1043"/>
                  </a:lnTo>
                  <a:lnTo>
                    <a:pt x="294" y="1058"/>
                  </a:lnTo>
                  <a:lnTo>
                    <a:pt x="295" y="1073"/>
                  </a:lnTo>
                  <a:lnTo>
                    <a:pt x="296" y="1088"/>
                  </a:lnTo>
                  <a:lnTo>
                    <a:pt x="297" y="1102"/>
                  </a:lnTo>
                  <a:lnTo>
                    <a:pt x="298" y="1117"/>
                  </a:lnTo>
                  <a:lnTo>
                    <a:pt x="299" y="1132"/>
                  </a:lnTo>
                  <a:lnTo>
                    <a:pt x="300" y="1146"/>
                  </a:lnTo>
                  <a:lnTo>
                    <a:pt x="300" y="1161"/>
                  </a:lnTo>
                  <a:lnTo>
                    <a:pt x="301" y="1175"/>
                  </a:lnTo>
                  <a:lnTo>
                    <a:pt x="302" y="1190"/>
                  </a:lnTo>
                  <a:lnTo>
                    <a:pt x="303" y="1204"/>
                  </a:lnTo>
                  <a:lnTo>
                    <a:pt x="304" y="1218"/>
                  </a:lnTo>
                  <a:lnTo>
                    <a:pt x="305" y="1232"/>
                  </a:lnTo>
                  <a:lnTo>
                    <a:pt x="306" y="1246"/>
                  </a:lnTo>
                  <a:lnTo>
                    <a:pt x="307" y="1260"/>
                  </a:lnTo>
                  <a:lnTo>
                    <a:pt x="307" y="1274"/>
                  </a:lnTo>
                  <a:lnTo>
                    <a:pt x="308" y="1288"/>
                  </a:lnTo>
                  <a:lnTo>
                    <a:pt x="309" y="1302"/>
                  </a:lnTo>
                  <a:lnTo>
                    <a:pt x="310" y="1315"/>
                  </a:lnTo>
                  <a:lnTo>
                    <a:pt x="311" y="1329"/>
                  </a:lnTo>
                  <a:lnTo>
                    <a:pt x="312" y="1343"/>
                  </a:lnTo>
                  <a:lnTo>
                    <a:pt x="313" y="1356"/>
                  </a:lnTo>
                  <a:lnTo>
                    <a:pt x="314" y="1369"/>
                  </a:lnTo>
                  <a:lnTo>
                    <a:pt x="314" y="1383"/>
                  </a:lnTo>
                  <a:lnTo>
                    <a:pt x="315" y="1396"/>
                  </a:lnTo>
                  <a:lnTo>
                    <a:pt x="316" y="1409"/>
                  </a:lnTo>
                  <a:lnTo>
                    <a:pt x="317" y="1422"/>
                  </a:lnTo>
                  <a:lnTo>
                    <a:pt x="318" y="1435"/>
                  </a:lnTo>
                  <a:lnTo>
                    <a:pt x="319" y="1448"/>
                  </a:lnTo>
                  <a:lnTo>
                    <a:pt x="320" y="1461"/>
                  </a:lnTo>
                  <a:lnTo>
                    <a:pt x="321" y="1474"/>
                  </a:lnTo>
                  <a:lnTo>
                    <a:pt x="321" y="1487"/>
                  </a:lnTo>
                  <a:lnTo>
                    <a:pt x="322" y="1500"/>
                  </a:lnTo>
                  <a:lnTo>
                    <a:pt x="323" y="1512"/>
                  </a:lnTo>
                  <a:lnTo>
                    <a:pt x="324" y="1525"/>
                  </a:lnTo>
                  <a:lnTo>
                    <a:pt x="325" y="1537"/>
                  </a:lnTo>
                  <a:lnTo>
                    <a:pt x="326" y="1550"/>
                  </a:lnTo>
                  <a:lnTo>
                    <a:pt x="327" y="1562"/>
                  </a:lnTo>
                  <a:lnTo>
                    <a:pt x="328" y="1574"/>
                  </a:lnTo>
                  <a:lnTo>
                    <a:pt x="328" y="1587"/>
                  </a:lnTo>
                  <a:lnTo>
                    <a:pt x="329" y="1599"/>
                  </a:lnTo>
                  <a:lnTo>
                    <a:pt x="330" y="1611"/>
                  </a:lnTo>
                  <a:lnTo>
                    <a:pt x="331" y="1623"/>
                  </a:lnTo>
                  <a:lnTo>
                    <a:pt x="332" y="1635"/>
                  </a:lnTo>
                  <a:lnTo>
                    <a:pt x="333" y="1647"/>
                  </a:lnTo>
                  <a:lnTo>
                    <a:pt x="334" y="1658"/>
                  </a:lnTo>
                  <a:lnTo>
                    <a:pt x="335" y="1670"/>
                  </a:lnTo>
                  <a:lnTo>
                    <a:pt x="335" y="1682"/>
                  </a:lnTo>
                  <a:lnTo>
                    <a:pt x="336" y="1693"/>
                  </a:lnTo>
                  <a:lnTo>
                    <a:pt x="337" y="1705"/>
                  </a:lnTo>
                  <a:lnTo>
                    <a:pt x="338" y="1716"/>
                  </a:lnTo>
                  <a:lnTo>
                    <a:pt x="339" y="1728"/>
                  </a:lnTo>
                  <a:lnTo>
                    <a:pt x="340" y="1739"/>
                  </a:lnTo>
                  <a:lnTo>
                    <a:pt x="341" y="1750"/>
                  </a:lnTo>
                  <a:lnTo>
                    <a:pt x="342" y="1761"/>
                  </a:lnTo>
                  <a:lnTo>
                    <a:pt x="342" y="1773"/>
                  </a:lnTo>
                  <a:lnTo>
                    <a:pt x="343" y="1784"/>
                  </a:lnTo>
                  <a:lnTo>
                    <a:pt x="344" y="1795"/>
                  </a:lnTo>
                  <a:lnTo>
                    <a:pt x="345" y="1805"/>
                  </a:lnTo>
                  <a:lnTo>
                    <a:pt x="346" y="1816"/>
                  </a:lnTo>
                  <a:lnTo>
                    <a:pt x="347" y="1827"/>
                  </a:lnTo>
                  <a:lnTo>
                    <a:pt x="348" y="1838"/>
                  </a:lnTo>
                  <a:lnTo>
                    <a:pt x="349" y="1848"/>
                  </a:lnTo>
                  <a:lnTo>
                    <a:pt x="349" y="1859"/>
                  </a:lnTo>
                  <a:lnTo>
                    <a:pt x="350" y="1869"/>
                  </a:lnTo>
                  <a:lnTo>
                    <a:pt x="351" y="1880"/>
                  </a:lnTo>
                  <a:lnTo>
                    <a:pt x="352" y="1890"/>
                  </a:lnTo>
                  <a:lnTo>
                    <a:pt x="353" y="1900"/>
                  </a:lnTo>
                  <a:lnTo>
                    <a:pt x="354" y="1910"/>
                  </a:lnTo>
                  <a:lnTo>
                    <a:pt x="355" y="1920"/>
                  </a:lnTo>
                  <a:lnTo>
                    <a:pt x="356" y="1930"/>
                  </a:lnTo>
                  <a:lnTo>
                    <a:pt x="356" y="1940"/>
                  </a:lnTo>
                  <a:lnTo>
                    <a:pt x="357" y="1950"/>
                  </a:lnTo>
                  <a:lnTo>
                    <a:pt x="358" y="1960"/>
                  </a:lnTo>
                  <a:lnTo>
                    <a:pt x="359" y="1970"/>
                  </a:lnTo>
                  <a:lnTo>
                    <a:pt x="360" y="1979"/>
                  </a:lnTo>
                  <a:lnTo>
                    <a:pt x="361" y="1989"/>
                  </a:lnTo>
                  <a:lnTo>
                    <a:pt x="362" y="1999"/>
                  </a:lnTo>
                  <a:lnTo>
                    <a:pt x="363" y="2008"/>
                  </a:lnTo>
                  <a:lnTo>
                    <a:pt x="364" y="2017"/>
                  </a:lnTo>
                  <a:lnTo>
                    <a:pt x="364" y="2027"/>
                  </a:lnTo>
                  <a:lnTo>
                    <a:pt x="365" y="2036"/>
                  </a:lnTo>
                  <a:lnTo>
                    <a:pt x="366" y="2045"/>
                  </a:lnTo>
                  <a:lnTo>
                    <a:pt x="367" y="2054"/>
                  </a:lnTo>
                  <a:lnTo>
                    <a:pt x="368" y="2063"/>
                  </a:lnTo>
                  <a:lnTo>
                    <a:pt x="369" y="2072"/>
                  </a:lnTo>
                  <a:lnTo>
                    <a:pt x="370" y="2081"/>
                  </a:lnTo>
                  <a:lnTo>
                    <a:pt x="371" y="2090"/>
                  </a:lnTo>
                  <a:lnTo>
                    <a:pt x="371" y="2099"/>
                  </a:lnTo>
                  <a:lnTo>
                    <a:pt x="372" y="2108"/>
                  </a:lnTo>
                  <a:lnTo>
                    <a:pt x="373" y="2116"/>
                  </a:lnTo>
                  <a:lnTo>
                    <a:pt x="374" y="2125"/>
                  </a:lnTo>
                  <a:lnTo>
                    <a:pt x="375" y="2133"/>
                  </a:lnTo>
                  <a:lnTo>
                    <a:pt x="376" y="2142"/>
                  </a:lnTo>
                  <a:lnTo>
                    <a:pt x="377" y="2150"/>
                  </a:lnTo>
                  <a:lnTo>
                    <a:pt x="378" y="2158"/>
                  </a:lnTo>
                  <a:lnTo>
                    <a:pt x="378" y="2166"/>
                  </a:lnTo>
                  <a:lnTo>
                    <a:pt x="379" y="2175"/>
                  </a:lnTo>
                  <a:lnTo>
                    <a:pt x="380" y="2183"/>
                  </a:lnTo>
                  <a:lnTo>
                    <a:pt x="381" y="2191"/>
                  </a:lnTo>
                  <a:lnTo>
                    <a:pt x="382" y="2198"/>
                  </a:lnTo>
                  <a:lnTo>
                    <a:pt x="383" y="2206"/>
                  </a:lnTo>
                  <a:lnTo>
                    <a:pt x="384" y="2214"/>
                  </a:lnTo>
                  <a:lnTo>
                    <a:pt x="385" y="2222"/>
                  </a:lnTo>
                  <a:lnTo>
                    <a:pt x="385" y="2229"/>
                  </a:lnTo>
                  <a:lnTo>
                    <a:pt x="386" y="2237"/>
                  </a:lnTo>
                  <a:lnTo>
                    <a:pt x="387" y="2244"/>
                  </a:lnTo>
                  <a:lnTo>
                    <a:pt x="388" y="2252"/>
                  </a:lnTo>
                  <a:lnTo>
                    <a:pt x="389" y="2259"/>
                  </a:lnTo>
                  <a:lnTo>
                    <a:pt x="390" y="2267"/>
                  </a:lnTo>
                  <a:lnTo>
                    <a:pt x="391" y="2274"/>
                  </a:lnTo>
                  <a:lnTo>
                    <a:pt x="392" y="2281"/>
                  </a:lnTo>
                  <a:lnTo>
                    <a:pt x="392" y="2288"/>
                  </a:lnTo>
                  <a:lnTo>
                    <a:pt x="393" y="2295"/>
                  </a:lnTo>
                  <a:lnTo>
                    <a:pt x="394" y="2302"/>
                  </a:lnTo>
                  <a:lnTo>
                    <a:pt x="395" y="2309"/>
                  </a:lnTo>
                  <a:lnTo>
                    <a:pt x="396" y="2315"/>
                  </a:lnTo>
                  <a:lnTo>
                    <a:pt x="397" y="2322"/>
                  </a:lnTo>
                  <a:lnTo>
                    <a:pt x="398" y="2329"/>
                  </a:lnTo>
                  <a:lnTo>
                    <a:pt x="399" y="2335"/>
                  </a:lnTo>
                  <a:lnTo>
                    <a:pt x="399" y="2342"/>
                  </a:lnTo>
                  <a:lnTo>
                    <a:pt x="400" y="2348"/>
                  </a:lnTo>
                  <a:lnTo>
                    <a:pt x="401" y="2355"/>
                  </a:lnTo>
                  <a:lnTo>
                    <a:pt x="402" y="2361"/>
                  </a:lnTo>
                  <a:lnTo>
                    <a:pt x="403" y="2367"/>
                  </a:lnTo>
                  <a:lnTo>
                    <a:pt x="404" y="2373"/>
                  </a:lnTo>
                  <a:lnTo>
                    <a:pt x="405" y="2379"/>
                  </a:lnTo>
                  <a:lnTo>
                    <a:pt x="406" y="2385"/>
                  </a:lnTo>
                  <a:lnTo>
                    <a:pt x="406" y="2391"/>
                  </a:lnTo>
                  <a:lnTo>
                    <a:pt x="407" y="2397"/>
                  </a:lnTo>
                  <a:lnTo>
                    <a:pt x="408" y="2403"/>
                  </a:lnTo>
                  <a:lnTo>
                    <a:pt x="409" y="2409"/>
                  </a:lnTo>
                  <a:lnTo>
                    <a:pt x="410" y="2414"/>
                  </a:lnTo>
                  <a:lnTo>
                    <a:pt x="411" y="2420"/>
                  </a:lnTo>
                  <a:lnTo>
                    <a:pt x="412" y="2426"/>
                  </a:lnTo>
                  <a:lnTo>
                    <a:pt x="413" y="2431"/>
                  </a:lnTo>
                  <a:lnTo>
                    <a:pt x="413" y="2436"/>
                  </a:lnTo>
                  <a:lnTo>
                    <a:pt x="414" y="2442"/>
                  </a:lnTo>
                  <a:lnTo>
                    <a:pt x="415" y="2447"/>
                  </a:lnTo>
                  <a:lnTo>
                    <a:pt x="416" y="2452"/>
                  </a:lnTo>
                  <a:lnTo>
                    <a:pt x="417" y="2457"/>
                  </a:lnTo>
                  <a:lnTo>
                    <a:pt x="418" y="2462"/>
                  </a:lnTo>
                  <a:lnTo>
                    <a:pt x="419" y="2467"/>
                  </a:lnTo>
                  <a:lnTo>
                    <a:pt x="420" y="2472"/>
                  </a:lnTo>
                  <a:lnTo>
                    <a:pt x="421" y="2477"/>
                  </a:lnTo>
                  <a:lnTo>
                    <a:pt x="421" y="2482"/>
                  </a:lnTo>
                  <a:lnTo>
                    <a:pt x="422" y="2486"/>
                  </a:lnTo>
                  <a:lnTo>
                    <a:pt x="423" y="2491"/>
                  </a:lnTo>
                  <a:lnTo>
                    <a:pt x="424" y="2495"/>
                  </a:lnTo>
                  <a:lnTo>
                    <a:pt x="425" y="2500"/>
                  </a:lnTo>
                  <a:lnTo>
                    <a:pt x="426" y="2504"/>
                  </a:lnTo>
                  <a:lnTo>
                    <a:pt x="427" y="2508"/>
                  </a:lnTo>
                  <a:lnTo>
                    <a:pt x="428" y="2513"/>
                  </a:lnTo>
                  <a:lnTo>
                    <a:pt x="428" y="2517"/>
                  </a:lnTo>
                  <a:lnTo>
                    <a:pt x="429" y="2521"/>
                  </a:lnTo>
                  <a:lnTo>
                    <a:pt x="430" y="2525"/>
                  </a:lnTo>
                  <a:lnTo>
                    <a:pt x="431" y="2529"/>
                  </a:lnTo>
                  <a:lnTo>
                    <a:pt x="432" y="2533"/>
                  </a:lnTo>
                  <a:lnTo>
                    <a:pt x="433" y="2537"/>
                  </a:lnTo>
                  <a:lnTo>
                    <a:pt x="434" y="2540"/>
                  </a:lnTo>
                  <a:lnTo>
                    <a:pt x="435" y="2544"/>
                  </a:lnTo>
                  <a:lnTo>
                    <a:pt x="435" y="2548"/>
                  </a:lnTo>
                  <a:lnTo>
                    <a:pt x="436" y="2551"/>
                  </a:lnTo>
                  <a:lnTo>
                    <a:pt x="436" y="2551"/>
                  </a:lnTo>
                  <a:lnTo>
                    <a:pt x="437" y="2555"/>
                  </a:lnTo>
                  <a:lnTo>
                    <a:pt x="438" y="2557"/>
                  </a:lnTo>
                  <a:lnTo>
                    <a:pt x="439" y="2560"/>
                  </a:lnTo>
                  <a:lnTo>
                    <a:pt x="440" y="2562"/>
                  </a:lnTo>
                  <a:lnTo>
                    <a:pt x="441" y="2563"/>
                  </a:lnTo>
                  <a:lnTo>
                    <a:pt x="441" y="2564"/>
                  </a:lnTo>
                  <a:lnTo>
                    <a:pt x="442" y="2565"/>
                  </a:lnTo>
                  <a:lnTo>
                    <a:pt x="443" y="2565"/>
                  </a:lnTo>
                  <a:lnTo>
                    <a:pt x="443" y="2565"/>
                  </a:lnTo>
                  <a:lnTo>
                    <a:pt x="444" y="2565"/>
                  </a:lnTo>
                  <a:lnTo>
                    <a:pt x="445" y="2564"/>
                  </a:lnTo>
                  <a:lnTo>
                    <a:pt x="446" y="2563"/>
                  </a:lnTo>
                  <a:lnTo>
                    <a:pt x="447" y="2562"/>
                  </a:lnTo>
                  <a:lnTo>
                    <a:pt x="448" y="2560"/>
                  </a:lnTo>
                  <a:lnTo>
                    <a:pt x="448" y="2558"/>
                  </a:lnTo>
                  <a:lnTo>
                    <a:pt x="449" y="2555"/>
                  </a:lnTo>
                  <a:lnTo>
                    <a:pt x="450" y="2552"/>
                  </a:lnTo>
                  <a:lnTo>
                    <a:pt x="450" y="2552"/>
                  </a:lnTo>
                  <a:lnTo>
                    <a:pt x="451" y="2548"/>
                  </a:lnTo>
                  <a:lnTo>
                    <a:pt x="452" y="2545"/>
                  </a:lnTo>
                  <a:lnTo>
                    <a:pt x="453" y="2541"/>
                  </a:lnTo>
                  <a:lnTo>
                    <a:pt x="454" y="2538"/>
                  </a:lnTo>
                  <a:lnTo>
                    <a:pt x="455" y="2534"/>
                  </a:lnTo>
                  <a:lnTo>
                    <a:pt x="455" y="2530"/>
                  </a:lnTo>
                  <a:lnTo>
                    <a:pt x="456" y="2526"/>
                  </a:lnTo>
                  <a:lnTo>
                    <a:pt x="457" y="2522"/>
                  </a:lnTo>
                  <a:lnTo>
                    <a:pt x="458" y="2518"/>
                  </a:lnTo>
                  <a:lnTo>
                    <a:pt x="459" y="2514"/>
                  </a:lnTo>
                  <a:lnTo>
                    <a:pt x="460" y="2510"/>
                  </a:lnTo>
                  <a:lnTo>
                    <a:pt x="461" y="2506"/>
                  </a:lnTo>
                  <a:lnTo>
                    <a:pt x="462" y="2502"/>
                  </a:lnTo>
                  <a:lnTo>
                    <a:pt x="462" y="2497"/>
                  </a:lnTo>
                  <a:lnTo>
                    <a:pt x="463" y="2493"/>
                  </a:lnTo>
                  <a:lnTo>
                    <a:pt x="464" y="2488"/>
                  </a:lnTo>
                  <a:lnTo>
                    <a:pt x="465" y="2484"/>
                  </a:lnTo>
                  <a:lnTo>
                    <a:pt x="466" y="2479"/>
                  </a:lnTo>
                  <a:lnTo>
                    <a:pt x="467" y="2474"/>
                  </a:lnTo>
                  <a:lnTo>
                    <a:pt x="468" y="2470"/>
                  </a:lnTo>
                  <a:lnTo>
                    <a:pt x="469" y="2465"/>
                  </a:lnTo>
                  <a:lnTo>
                    <a:pt x="469" y="2460"/>
                  </a:lnTo>
                  <a:lnTo>
                    <a:pt x="470" y="2455"/>
                  </a:lnTo>
                  <a:lnTo>
                    <a:pt x="471" y="2450"/>
                  </a:lnTo>
                  <a:lnTo>
                    <a:pt x="472" y="2445"/>
                  </a:lnTo>
                  <a:lnTo>
                    <a:pt x="473" y="2439"/>
                  </a:lnTo>
                  <a:lnTo>
                    <a:pt x="474" y="2434"/>
                  </a:lnTo>
                  <a:lnTo>
                    <a:pt x="475" y="2429"/>
                  </a:lnTo>
                  <a:lnTo>
                    <a:pt x="476" y="2423"/>
                  </a:lnTo>
                  <a:lnTo>
                    <a:pt x="476" y="2418"/>
                  </a:lnTo>
                  <a:lnTo>
                    <a:pt x="477" y="2412"/>
                  </a:lnTo>
                  <a:lnTo>
                    <a:pt x="478" y="2407"/>
                  </a:lnTo>
                  <a:lnTo>
                    <a:pt x="479" y="2401"/>
                  </a:lnTo>
                  <a:lnTo>
                    <a:pt x="480" y="2395"/>
                  </a:lnTo>
                  <a:lnTo>
                    <a:pt x="481" y="2389"/>
                  </a:lnTo>
                  <a:lnTo>
                    <a:pt x="482" y="2383"/>
                  </a:lnTo>
                  <a:lnTo>
                    <a:pt x="483" y="2378"/>
                  </a:lnTo>
                  <a:lnTo>
                    <a:pt x="483" y="2371"/>
                  </a:lnTo>
                  <a:lnTo>
                    <a:pt x="484" y="2365"/>
                  </a:lnTo>
                  <a:lnTo>
                    <a:pt x="485" y="2359"/>
                  </a:lnTo>
                  <a:lnTo>
                    <a:pt x="486" y="2353"/>
                  </a:lnTo>
                  <a:lnTo>
                    <a:pt x="487" y="2347"/>
                  </a:lnTo>
                  <a:lnTo>
                    <a:pt x="488" y="2340"/>
                  </a:lnTo>
                  <a:lnTo>
                    <a:pt x="489" y="2334"/>
                  </a:lnTo>
                  <a:lnTo>
                    <a:pt x="490" y="2327"/>
                  </a:lnTo>
                  <a:lnTo>
                    <a:pt x="490" y="2321"/>
                  </a:lnTo>
                  <a:lnTo>
                    <a:pt x="491" y="2314"/>
                  </a:lnTo>
                  <a:lnTo>
                    <a:pt x="492" y="2307"/>
                  </a:lnTo>
                  <a:lnTo>
                    <a:pt x="493" y="2300"/>
                  </a:lnTo>
                  <a:lnTo>
                    <a:pt x="494" y="2293"/>
                  </a:lnTo>
                  <a:lnTo>
                    <a:pt x="495" y="2287"/>
                  </a:lnTo>
                  <a:lnTo>
                    <a:pt x="496" y="2279"/>
                  </a:lnTo>
                  <a:lnTo>
                    <a:pt x="497" y="2272"/>
                  </a:lnTo>
                  <a:lnTo>
                    <a:pt x="498" y="2265"/>
                  </a:lnTo>
                  <a:lnTo>
                    <a:pt x="498" y="2258"/>
                  </a:lnTo>
                  <a:lnTo>
                    <a:pt x="499" y="2251"/>
                  </a:lnTo>
                  <a:lnTo>
                    <a:pt x="500" y="2243"/>
                  </a:lnTo>
                  <a:lnTo>
                    <a:pt x="501" y="2236"/>
                  </a:lnTo>
                  <a:lnTo>
                    <a:pt x="502" y="2228"/>
                  </a:lnTo>
                  <a:lnTo>
                    <a:pt x="503" y="2221"/>
                  </a:lnTo>
                  <a:lnTo>
                    <a:pt x="504" y="2213"/>
                  </a:lnTo>
                  <a:lnTo>
                    <a:pt x="505" y="2205"/>
                  </a:lnTo>
                  <a:lnTo>
                    <a:pt x="505" y="2198"/>
                  </a:lnTo>
                  <a:lnTo>
                    <a:pt x="506" y="2190"/>
                  </a:lnTo>
                  <a:lnTo>
                    <a:pt x="507" y="2182"/>
                  </a:lnTo>
                  <a:lnTo>
                    <a:pt x="508" y="2174"/>
                  </a:lnTo>
                  <a:lnTo>
                    <a:pt x="509" y="2166"/>
                  </a:lnTo>
                  <a:lnTo>
                    <a:pt x="510" y="2158"/>
                  </a:lnTo>
                  <a:lnTo>
                    <a:pt x="511" y="2149"/>
                  </a:lnTo>
                  <a:lnTo>
                    <a:pt x="512" y="2141"/>
                  </a:lnTo>
                  <a:lnTo>
                    <a:pt x="512" y="2133"/>
                  </a:lnTo>
                  <a:lnTo>
                    <a:pt x="513" y="2124"/>
                  </a:lnTo>
                  <a:lnTo>
                    <a:pt x="514" y="2116"/>
                  </a:lnTo>
                  <a:lnTo>
                    <a:pt x="515" y="2107"/>
                  </a:lnTo>
                  <a:lnTo>
                    <a:pt x="516" y="2099"/>
                  </a:lnTo>
                  <a:lnTo>
                    <a:pt x="517" y="2090"/>
                  </a:lnTo>
                  <a:lnTo>
                    <a:pt x="518" y="2081"/>
                  </a:lnTo>
                  <a:lnTo>
                    <a:pt x="519" y="2072"/>
                  </a:lnTo>
                  <a:lnTo>
                    <a:pt x="519" y="2063"/>
                  </a:lnTo>
                  <a:lnTo>
                    <a:pt x="520" y="2054"/>
                  </a:lnTo>
                  <a:lnTo>
                    <a:pt x="521" y="2045"/>
                  </a:lnTo>
                  <a:lnTo>
                    <a:pt x="522" y="2036"/>
                  </a:lnTo>
                  <a:lnTo>
                    <a:pt x="523" y="2027"/>
                  </a:lnTo>
                  <a:lnTo>
                    <a:pt x="524" y="2018"/>
                  </a:lnTo>
                  <a:lnTo>
                    <a:pt x="525" y="2008"/>
                  </a:lnTo>
                  <a:lnTo>
                    <a:pt x="526" y="1999"/>
                  </a:lnTo>
                  <a:lnTo>
                    <a:pt x="526" y="1989"/>
                  </a:lnTo>
                  <a:lnTo>
                    <a:pt x="527" y="1980"/>
                  </a:lnTo>
                  <a:lnTo>
                    <a:pt x="528" y="1970"/>
                  </a:lnTo>
                  <a:lnTo>
                    <a:pt x="529" y="1961"/>
                  </a:lnTo>
                  <a:lnTo>
                    <a:pt x="530" y="1951"/>
                  </a:lnTo>
                  <a:lnTo>
                    <a:pt x="531" y="1941"/>
                  </a:lnTo>
                  <a:lnTo>
                    <a:pt x="532" y="1931"/>
                  </a:lnTo>
                  <a:lnTo>
                    <a:pt x="533" y="1921"/>
                  </a:lnTo>
                  <a:lnTo>
                    <a:pt x="533" y="1911"/>
                  </a:lnTo>
                  <a:lnTo>
                    <a:pt x="534" y="1901"/>
                  </a:lnTo>
                  <a:lnTo>
                    <a:pt x="535" y="1891"/>
                  </a:lnTo>
                  <a:lnTo>
                    <a:pt x="536" y="1881"/>
                  </a:lnTo>
                  <a:lnTo>
                    <a:pt x="537" y="1870"/>
                  </a:lnTo>
                  <a:lnTo>
                    <a:pt x="538" y="1860"/>
                  </a:lnTo>
                  <a:lnTo>
                    <a:pt x="539" y="1849"/>
                  </a:lnTo>
                  <a:lnTo>
                    <a:pt x="540" y="1839"/>
                  </a:lnTo>
                  <a:lnTo>
                    <a:pt x="540" y="1828"/>
                  </a:lnTo>
                  <a:lnTo>
                    <a:pt x="541" y="1818"/>
                  </a:lnTo>
                  <a:lnTo>
                    <a:pt x="542" y="1807"/>
                  </a:lnTo>
                  <a:lnTo>
                    <a:pt x="543" y="1796"/>
                  </a:lnTo>
                  <a:lnTo>
                    <a:pt x="544" y="1785"/>
                  </a:lnTo>
                  <a:lnTo>
                    <a:pt x="545" y="1774"/>
                  </a:lnTo>
                  <a:lnTo>
                    <a:pt x="546" y="1763"/>
                  </a:lnTo>
                  <a:lnTo>
                    <a:pt x="547" y="1752"/>
                  </a:lnTo>
                  <a:lnTo>
                    <a:pt x="547" y="1741"/>
                  </a:lnTo>
                  <a:lnTo>
                    <a:pt x="548" y="1730"/>
                  </a:lnTo>
                  <a:lnTo>
                    <a:pt x="549" y="1718"/>
                  </a:lnTo>
                  <a:lnTo>
                    <a:pt x="550" y="1707"/>
                  </a:lnTo>
                  <a:lnTo>
                    <a:pt x="551" y="1696"/>
                  </a:lnTo>
                  <a:lnTo>
                    <a:pt x="552" y="1684"/>
                  </a:lnTo>
                  <a:lnTo>
                    <a:pt x="553" y="1673"/>
                  </a:lnTo>
                  <a:lnTo>
                    <a:pt x="554" y="1661"/>
                  </a:lnTo>
                  <a:lnTo>
                    <a:pt x="554" y="1649"/>
                  </a:lnTo>
                  <a:lnTo>
                    <a:pt x="555" y="1637"/>
                  </a:lnTo>
                  <a:lnTo>
                    <a:pt x="556" y="1626"/>
                  </a:lnTo>
                  <a:lnTo>
                    <a:pt x="557" y="1614"/>
                  </a:lnTo>
                  <a:lnTo>
                    <a:pt x="558" y="1602"/>
                  </a:lnTo>
                  <a:lnTo>
                    <a:pt x="559" y="1590"/>
                  </a:lnTo>
                  <a:lnTo>
                    <a:pt x="560" y="1577"/>
                  </a:lnTo>
                  <a:lnTo>
                    <a:pt x="561" y="1565"/>
                  </a:lnTo>
                  <a:lnTo>
                    <a:pt x="562" y="1553"/>
                  </a:lnTo>
                  <a:lnTo>
                    <a:pt x="562" y="1541"/>
                  </a:lnTo>
                  <a:lnTo>
                    <a:pt x="563" y="1528"/>
                  </a:lnTo>
                  <a:lnTo>
                    <a:pt x="564" y="1516"/>
                  </a:lnTo>
                  <a:lnTo>
                    <a:pt x="565" y="1503"/>
                  </a:lnTo>
                  <a:lnTo>
                    <a:pt x="566" y="1491"/>
                  </a:lnTo>
                  <a:lnTo>
                    <a:pt x="567" y="1478"/>
                  </a:lnTo>
                  <a:lnTo>
                    <a:pt x="568" y="1465"/>
                  </a:lnTo>
                  <a:lnTo>
                    <a:pt x="569" y="1452"/>
                  </a:lnTo>
                  <a:lnTo>
                    <a:pt x="569" y="1439"/>
                  </a:lnTo>
                  <a:lnTo>
                    <a:pt x="570" y="1426"/>
                  </a:lnTo>
                  <a:lnTo>
                    <a:pt x="571" y="1413"/>
                  </a:lnTo>
                  <a:lnTo>
                    <a:pt x="572" y="1400"/>
                  </a:lnTo>
                  <a:lnTo>
                    <a:pt x="573" y="1387"/>
                  </a:lnTo>
                  <a:lnTo>
                    <a:pt x="574" y="1374"/>
                  </a:lnTo>
                  <a:lnTo>
                    <a:pt x="575" y="1360"/>
                  </a:lnTo>
                  <a:lnTo>
                    <a:pt x="576" y="1347"/>
                  </a:lnTo>
                  <a:lnTo>
                    <a:pt x="576" y="1334"/>
                  </a:lnTo>
                  <a:lnTo>
                    <a:pt x="577" y="1320"/>
                  </a:lnTo>
                  <a:lnTo>
                    <a:pt x="578" y="1306"/>
                  </a:lnTo>
                  <a:lnTo>
                    <a:pt x="579" y="1293"/>
                  </a:lnTo>
                  <a:lnTo>
                    <a:pt x="580" y="1279"/>
                  </a:lnTo>
                  <a:lnTo>
                    <a:pt x="581" y="1265"/>
                  </a:lnTo>
                  <a:lnTo>
                    <a:pt x="582" y="1251"/>
                  </a:lnTo>
                  <a:lnTo>
                    <a:pt x="583" y="1237"/>
                  </a:lnTo>
                  <a:lnTo>
                    <a:pt x="583" y="1223"/>
                  </a:lnTo>
                  <a:lnTo>
                    <a:pt x="584" y="1209"/>
                  </a:lnTo>
                  <a:lnTo>
                    <a:pt x="585" y="1195"/>
                  </a:lnTo>
                  <a:lnTo>
                    <a:pt x="586" y="1181"/>
                  </a:lnTo>
                  <a:lnTo>
                    <a:pt x="587" y="1166"/>
                  </a:lnTo>
                  <a:lnTo>
                    <a:pt x="588" y="1152"/>
                  </a:lnTo>
                  <a:lnTo>
                    <a:pt x="589" y="1138"/>
                  </a:lnTo>
                  <a:lnTo>
                    <a:pt x="590" y="1123"/>
                  </a:lnTo>
                  <a:lnTo>
                    <a:pt x="590" y="1108"/>
                  </a:lnTo>
                  <a:lnTo>
                    <a:pt x="591" y="1094"/>
                  </a:lnTo>
                  <a:lnTo>
                    <a:pt x="592" y="1079"/>
                  </a:lnTo>
                  <a:lnTo>
                    <a:pt x="593" y="1064"/>
                  </a:lnTo>
                  <a:lnTo>
                    <a:pt x="594" y="1049"/>
                  </a:lnTo>
                  <a:lnTo>
                    <a:pt x="595" y="1034"/>
                  </a:lnTo>
                  <a:lnTo>
                    <a:pt x="596" y="1019"/>
                  </a:lnTo>
                  <a:lnTo>
                    <a:pt x="597" y="1004"/>
                  </a:lnTo>
                  <a:lnTo>
                    <a:pt x="597" y="989"/>
                  </a:lnTo>
                  <a:lnTo>
                    <a:pt x="598" y="974"/>
                  </a:lnTo>
                  <a:lnTo>
                    <a:pt x="599" y="959"/>
                  </a:lnTo>
                  <a:lnTo>
                    <a:pt x="600" y="943"/>
                  </a:lnTo>
                  <a:lnTo>
                    <a:pt x="601" y="928"/>
                  </a:lnTo>
                  <a:lnTo>
                    <a:pt x="602" y="912"/>
                  </a:lnTo>
                  <a:lnTo>
                    <a:pt x="603" y="897"/>
                  </a:lnTo>
                  <a:lnTo>
                    <a:pt x="604" y="881"/>
                  </a:lnTo>
                  <a:lnTo>
                    <a:pt x="604" y="866"/>
                  </a:lnTo>
                  <a:lnTo>
                    <a:pt x="605" y="850"/>
                  </a:lnTo>
                  <a:lnTo>
                    <a:pt x="606" y="834"/>
                  </a:lnTo>
                  <a:lnTo>
                    <a:pt x="607" y="818"/>
                  </a:lnTo>
                  <a:lnTo>
                    <a:pt x="608" y="802"/>
                  </a:lnTo>
                  <a:lnTo>
                    <a:pt x="609" y="786"/>
                  </a:lnTo>
                  <a:lnTo>
                    <a:pt x="610" y="770"/>
                  </a:lnTo>
                  <a:lnTo>
                    <a:pt x="611" y="754"/>
                  </a:lnTo>
                  <a:lnTo>
                    <a:pt x="611" y="737"/>
                  </a:lnTo>
                  <a:lnTo>
                    <a:pt x="612" y="721"/>
                  </a:lnTo>
                  <a:lnTo>
                    <a:pt x="613" y="705"/>
                  </a:lnTo>
                  <a:lnTo>
                    <a:pt x="614" y="688"/>
                  </a:lnTo>
                  <a:lnTo>
                    <a:pt x="615" y="672"/>
                  </a:lnTo>
                  <a:lnTo>
                    <a:pt x="616" y="655"/>
                  </a:lnTo>
                  <a:lnTo>
                    <a:pt x="617" y="638"/>
                  </a:lnTo>
                  <a:lnTo>
                    <a:pt x="618" y="621"/>
                  </a:lnTo>
                  <a:lnTo>
                    <a:pt x="618" y="605"/>
                  </a:lnTo>
                  <a:lnTo>
                    <a:pt x="619" y="588"/>
                  </a:lnTo>
                  <a:lnTo>
                    <a:pt x="620" y="571"/>
                  </a:lnTo>
                  <a:lnTo>
                    <a:pt x="621" y="554"/>
                  </a:lnTo>
                  <a:lnTo>
                    <a:pt x="622" y="537"/>
                  </a:lnTo>
                  <a:lnTo>
                    <a:pt x="623" y="519"/>
                  </a:lnTo>
                  <a:lnTo>
                    <a:pt x="624" y="502"/>
                  </a:lnTo>
                  <a:lnTo>
                    <a:pt x="625" y="485"/>
                  </a:lnTo>
                  <a:lnTo>
                    <a:pt x="626" y="467"/>
                  </a:lnTo>
                  <a:lnTo>
                    <a:pt x="626" y="450"/>
                  </a:lnTo>
                  <a:lnTo>
                    <a:pt x="627" y="432"/>
                  </a:lnTo>
                  <a:lnTo>
                    <a:pt x="628" y="415"/>
                  </a:lnTo>
                  <a:lnTo>
                    <a:pt x="629" y="397"/>
                  </a:lnTo>
                  <a:lnTo>
                    <a:pt x="630" y="379"/>
                  </a:lnTo>
                  <a:lnTo>
                    <a:pt x="631" y="362"/>
                  </a:lnTo>
                  <a:lnTo>
                    <a:pt x="632" y="344"/>
                  </a:lnTo>
                  <a:lnTo>
                    <a:pt x="633" y="326"/>
                  </a:lnTo>
                  <a:lnTo>
                    <a:pt x="633" y="308"/>
                  </a:lnTo>
                  <a:lnTo>
                    <a:pt x="634" y="290"/>
                  </a:lnTo>
                  <a:lnTo>
                    <a:pt x="635" y="272"/>
                  </a:lnTo>
                  <a:lnTo>
                    <a:pt x="636" y="253"/>
                  </a:lnTo>
                  <a:lnTo>
                    <a:pt x="637" y="235"/>
                  </a:lnTo>
                  <a:lnTo>
                    <a:pt x="638" y="217"/>
                  </a:lnTo>
                  <a:lnTo>
                    <a:pt x="639" y="198"/>
                  </a:lnTo>
                  <a:lnTo>
                    <a:pt x="640" y="180"/>
                  </a:lnTo>
                  <a:lnTo>
                    <a:pt x="640" y="161"/>
                  </a:lnTo>
                  <a:lnTo>
                    <a:pt x="641" y="142"/>
                  </a:lnTo>
                  <a:lnTo>
                    <a:pt x="642" y="124"/>
                  </a:lnTo>
                  <a:lnTo>
                    <a:pt x="643" y="105"/>
                  </a:lnTo>
                  <a:lnTo>
                    <a:pt x="644" y="86"/>
                  </a:lnTo>
                  <a:lnTo>
                    <a:pt x="645" y="67"/>
                  </a:lnTo>
                  <a:lnTo>
                    <a:pt x="645" y="67"/>
                  </a:lnTo>
                  <a:lnTo>
                    <a:pt x="646" y="50"/>
                  </a:lnTo>
                  <a:lnTo>
                    <a:pt x="647" y="35"/>
                  </a:lnTo>
                  <a:lnTo>
                    <a:pt x="647" y="22"/>
                  </a:lnTo>
                  <a:lnTo>
                    <a:pt x="648" y="13"/>
                  </a:lnTo>
                  <a:lnTo>
                    <a:pt x="649" y="6"/>
                  </a:lnTo>
                  <a:lnTo>
                    <a:pt x="650" y="1"/>
                  </a:lnTo>
                  <a:lnTo>
                    <a:pt x="651" y="0"/>
                  </a:lnTo>
                  <a:lnTo>
                    <a:pt x="652" y="0"/>
                  </a:lnTo>
                  <a:lnTo>
                    <a:pt x="653" y="4"/>
                  </a:lnTo>
                  <a:lnTo>
                    <a:pt x="653" y="10"/>
                  </a:lnTo>
                  <a:lnTo>
                    <a:pt x="654" y="19"/>
                  </a:lnTo>
                  <a:lnTo>
                    <a:pt x="655" y="31"/>
                  </a:lnTo>
                  <a:lnTo>
                    <a:pt x="656" y="45"/>
                  </a:lnTo>
                  <a:lnTo>
                    <a:pt x="657" y="61"/>
                  </a:lnTo>
                  <a:lnTo>
                    <a:pt x="658" y="81"/>
                  </a:lnTo>
                  <a:lnTo>
                    <a:pt x="659" y="102"/>
                  </a:lnTo>
                  <a:lnTo>
                    <a:pt x="659" y="102"/>
                  </a:lnTo>
                  <a:lnTo>
                    <a:pt x="660" y="126"/>
                  </a:lnTo>
                  <a:lnTo>
                    <a:pt x="660" y="149"/>
                  </a:lnTo>
                  <a:lnTo>
                    <a:pt x="661" y="172"/>
                  </a:lnTo>
                  <a:lnTo>
                    <a:pt x="662" y="195"/>
                  </a:lnTo>
                  <a:lnTo>
                    <a:pt x="663" y="217"/>
                  </a:lnTo>
                  <a:lnTo>
                    <a:pt x="664" y="240"/>
                  </a:lnTo>
                  <a:lnTo>
                    <a:pt x="665" y="263"/>
                  </a:lnTo>
                  <a:lnTo>
                    <a:pt x="666" y="285"/>
                  </a:lnTo>
                  <a:lnTo>
                    <a:pt x="667" y="308"/>
                  </a:lnTo>
                  <a:lnTo>
                    <a:pt x="667" y="330"/>
                  </a:lnTo>
                  <a:lnTo>
                    <a:pt x="668" y="352"/>
                  </a:lnTo>
                  <a:lnTo>
                    <a:pt x="669" y="374"/>
                  </a:lnTo>
                  <a:lnTo>
                    <a:pt x="670" y="396"/>
                  </a:lnTo>
                  <a:lnTo>
                    <a:pt x="671" y="418"/>
                  </a:lnTo>
                  <a:lnTo>
                    <a:pt x="672" y="440"/>
                  </a:lnTo>
                  <a:lnTo>
                    <a:pt x="673" y="462"/>
                  </a:lnTo>
                  <a:lnTo>
                    <a:pt x="674" y="483"/>
                  </a:lnTo>
                  <a:lnTo>
                    <a:pt x="674" y="505"/>
                  </a:lnTo>
                  <a:lnTo>
                    <a:pt x="675" y="526"/>
                  </a:lnTo>
                  <a:lnTo>
                    <a:pt x="676" y="547"/>
                  </a:lnTo>
                  <a:lnTo>
                    <a:pt x="677" y="569"/>
                  </a:lnTo>
                  <a:lnTo>
                    <a:pt x="678" y="590"/>
                  </a:lnTo>
                  <a:lnTo>
                    <a:pt x="679" y="611"/>
                  </a:lnTo>
                  <a:lnTo>
                    <a:pt x="680" y="632"/>
                  </a:lnTo>
                  <a:lnTo>
                    <a:pt x="681" y="652"/>
                  </a:lnTo>
                  <a:lnTo>
                    <a:pt x="681" y="673"/>
                  </a:lnTo>
                  <a:lnTo>
                    <a:pt x="682" y="694"/>
                  </a:lnTo>
                  <a:lnTo>
                    <a:pt x="683" y="714"/>
                  </a:lnTo>
                  <a:lnTo>
                    <a:pt x="684" y="734"/>
                  </a:lnTo>
                  <a:lnTo>
                    <a:pt x="685" y="755"/>
                  </a:lnTo>
                  <a:lnTo>
                    <a:pt x="686" y="775"/>
                  </a:lnTo>
                  <a:lnTo>
                    <a:pt x="687" y="795"/>
                  </a:lnTo>
                  <a:lnTo>
                    <a:pt x="688" y="815"/>
                  </a:lnTo>
                  <a:lnTo>
                    <a:pt x="689" y="835"/>
                  </a:lnTo>
                  <a:lnTo>
                    <a:pt x="689" y="855"/>
                  </a:lnTo>
                  <a:lnTo>
                    <a:pt x="690" y="874"/>
                  </a:lnTo>
                  <a:lnTo>
                    <a:pt x="691" y="894"/>
                  </a:lnTo>
                  <a:lnTo>
                    <a:pt x="692" y="913"/>
                  </a:lnTo>
                  <a:lnTo>
                    <a:pt x="693" y="933"/>
                  </a:lnTo>
                  <a:lnTo>
                    <a:pt x="694" y="952"/>
                  </a:lnTo>
                  <a:lnTo>
                    <a:pt x="695" y="971"/>
                  </a:lnTo>
                  <a:lnTo>
                    <a:pt x="696" y="990"/>
                  </a:lnTo>
                  <a:lnTo>
                    <a:pt x="696" y="1009"/>
                  </a:lnTo>
                  <a:lnTo>
                    <a:pt x="697" y="1028"/>
                  </a:lnTo>
                  <a:lnTo>
                    <a:pt x="698" y="1047"/>
                  </a:lnTo>
                  <a:lnTo>
                    <a:pt x="699" y="1065"/>
                  </a:lnTo>
                  <a:lnTo>
                    <a:pt x="700" y="1084"/>
                  </a:lnTo>
                  <a:lnTo>
                    <a:pt x="701" y="1102"/>
                  </a:lnTo>
                  <a:lnTo>
                    <a:pt x="702" y="1121"/>
                  </a:lnTo>
                  <a:lnTo>
                    <a:pt x="703" y="1139"/>
                  </a:lnTo>
                  <a:lnTo>
                    <a:pt x="703" y="1157"/>
                  </a:lnTo>
                  <a:lnTo>
                    <a:pt x="704" y="1175"/>
                  </a:lnTo>
                  <a:lnTo>
                    <a:pt x="705" y="1193"/>
                  </a:lnTo>
                  <a:lnTo>
                    <a:pt x="706" y="1211"/>
                  </a:lnTo>
                  <a:lnTo>
                    <a:pt x="707" y="1228"/>
                  </a:lnTo>
                  <a:lnTo>
                    <a:pt x="708" y="1246"/>
                  </a:lnTo>
                  <a:lnTo>
                    <a:pt x="709" y="1264"/>
                  </a:lnTo>
                  <a:lnTo>
                    <a:pt x="710" y="1281"/>
                  </a:lnTo>
                  <a:lnTo>
                    <a:pt x="710" y="1298"/>
                  </a:lnTo>
                  <a:lnTo>
                    <a:pt x="711" y="1315"/>
                  </a:lnTo>
                  <a:lnTo>
                    <a:pt x="712" y="1333"/>
                  </a:lnTo>
                  <a:lnTo>
                    <a:pt x="713" y="1350"/>
                  </a:lnTo>
                  <a:lnTo>
                    <a:pt x="714" y="1366"/>
                  </a:lnTo>
                  <a:lnTo>
                    <a:pt x="715" y="1383"/>
                  </a:lnTo>
                  <a:lnTo>
                    <a:pt x="716" y="1400"/>
                  </a:lnTo>
                  <a:lnTo>
                    <a:pt x="717" y="1417"/>
                  </a:lnTo>
                  <a:lnTo>
                    <a:pt x="717" y="1433"/>
                  </a:lnTo>
                  <a:lnTo>
                    <a:pt x="718" y="1449"/>
                  </a:lnTo>
                  <a:lnTo>
                    <a:pt x="719" y="1466"/>
                  </a:lnTo>
                  <a:lnTo>
                    <a:pt x="720" y="1482"/>
                  </a:lnTo>
                  <a:lnTo>
                    <a:pt x="721" y="1498"/>
                  </a:lnTo>
                  <a:lnTo>
                    <a:pt x="722" y="1514"/>
                  </a:lnTo>
                  <a:lnTo>
                    <a:pt x="723" y="1530"/>
                  </a:lnTo>
                  <a:lnTo>
                    <a:pt x="724" y="1546"/>
                  </a:lnTo>
                  <a:lnTo>
                    <a:pt x="725" y="1561"/>
                  </a:lnTo>
                  <a:lnTo>
                    <a:pt x="725" y="1577"/>
                  </a:lnTo>
                  <a:lnTo>
                    <a:pt x="726" y="1592"/>
                  </a:lnTo>
                  <a:lnTo>
                    <a:pt x="727" y="1608"/>
                  </a:lnTo>
                  <a:lnTo>
                    <a:pt x="728" y="1623"/>
                  </a:lnTo>
                  <a:lnTo>
                    <a:pt x="729" y="1638"/>
                  </a:lnTo>
                  <a:lnTo>
                    <a:pt x="730" y="1653"/>
                  </a:lnTo>
                  <a:lnTo>
                    <a:pt x="731" y="1668"/>
                  </a:lnTo>
                  <a:lnTo>
                    <a:pt x="732" y="1683"/>
                  </a:lnTo>
                  <a:lnTo>
                    <a:pt x="732" y="1698"/>
                  </a:lnTo>
                  <a:lnTo>
                    <a:pt x="733" y="1713"/>
                  </a:lnTo>
                  <a:lnTo>
                    <a:pt x="734" y="1727"/>
                  </a:lnTo>
                  <a:lnTo>
                    <a:pt x="735" y="1742"/>
                  </a:lnTo>
                  <a:lnTo>
                    <a:pt x="736" y="1756"/>
                  </a:lnTo>
                  <a:lnTo>
                    <a:pt x="737" y="1770"/>
                  </a:lnTo>
                  <a:lnTo>
                    <a:pt x="738" y="1784"/>
                  </a:lnTo>
                  <a:lnTo>
                    <a:pt x="739" y="1799"/>
                  </a:lnTo>
                  <a:lnTo>
                    <a:pt x="739" y="1812"/>
                  </a:lnTo>
                  <a:lnTo>
                    <a:pt x="740" y="1826"/>
                  </a:lnTo>
                  <a:lnTo>
                    <a:pt x="741" y="1840"/>
                  </a:lnTo>
                  <a:lnTo>
                    <a:pt x="742" y="1854"/>
                  </a:lnTo>
                  <a:lnTo>
                    <a:pt x="743" y="1867"/>
                  </a:lnTo>
                  <a:lnTo>
                    <a:pt x="744" y="1881"/>
                  </a:lnTo>
                  <a:lnTo>
                    <a:pt x="745" y="1894"/>
                  </a:lnTo>
                  <a:lnTo>
                    <a:pt x="746" y="1907"/>
                  </a:lnTo>
                  <a:lnTo>
                    <a:pt x="746" y="1920"/>
                  </a:lnTo>
                  <a:lnTo>
                    <a:pt x="747" y="1933"/>
                  </a:lnTo>
                  <a:lnTo>
                    <a:pt x="748" y="1946"/>
                  </a:lnTo>
                  <a:lnTo>
                    <a:pt x="749" y="1959"/>
                  </a:lnTo>
                  <a:lnTo>
                    <a:pt x="750" y="1972"/>
                  </a:lnTo>
                  <a:lnTo>
                    <a:pt x="751" y="1985"/>
                  </a:lnTo>
                  <a:lnTo>
                    <a:pt x="752" y="1997"/>
                  </a:lnTo>
                  <a:lnTo>
                    <a:pt x="753" y="2010"/>
                  </a:lnTo>
                  <a:lnTo>
                    <a:pt x="753" y="2022"/>
                  </a:lnTo>
                  <a:lnTo>
                    <a:pt x="754" y="2034"/>
                  </a:lnTo>
                  <a:lnTo>
                    <a:pt x="755" y="2046"/>
                  </a:lnTo>
                  <a:lnTo>
                    <a:pt x="756" y="2058"/>
                  </a:lnTo>
                  <a:lnTo>
                    <a:pt x="757" y="2070"/>
                  </a:lnTo>
                  <a:lnTo>
                    <a:pt x="758" y="2082"/>
                  </a:lnTo>
                  <a:lnTo>
                    <a:pt x="759" y="2094"/>
                  </a:lnTo>
                  <a:lnTo>
                    <a:pt x="760" y="2105"/>
                  </a:lnTo>
                  <a:lnTo>
                    <a:pt x="760" y="2117"/>
                  </a:lnTo>
                  <a:lnTo>
                    <a:pt x="761" y="2128"/>
                  </a:lnTo>
                  <a:lnTo>
                    <a:pt x="762" y="2139"/>
                  </a:lnTo>
                  <a:lnTo>
                    <a:pt x="763" y="2151"/>
                  </a:lnTo>
                  <a:lnTo>
                    <a:pt x="764" y="2162"/>
                  </a:lnTo>
                  <a:lnTo>
                    <a:pt x="765" y="2173"/>
                  </a:lnTo>
                  <a:lnTo>
                    <a:pt x="766" y="2184"/>
                  </a:lnTo>
                  <a:lnTo>
                    <a:pt x="767" y="2194"/>
                  </a:lnTo>
                  <a:lnTo>
                    <a:pt x="768" y="2205"/>
                  </a:lnTo>
                  <a:lnTo>
                    <a:pt x="768" y="2216"/>
                  </a:lnTo>
                  <a:lnTo>
                    <a:pt x="769" y="2226"/>
                  </a:lnTo>
                  <a:lnTo>
                    <a:pt x="770" y="2237"/>
                  </a:lnTo>
                  <a:lnTo>
                    <a:pt x="771" y="2247"/>
                  </a:lnTo>
                  <a:lnTo>
                    <a:pt x="772" y="2257"/>
                  </a:lnTo>
                  <a:lnTo>
                    <a:pt x="773" y="2267"/>
                  </a:lnTo>
                  <a:lnTo>
                    <a:pt x="774" y="2277"/>
                  </a:lnTo>
                  <a:lnTo>
                    <a:pt x="775" y="2287"/>
                  </a:lnTo>
                  <a:lnTo>
                    <a:pt x="775" y="2297"/>
                  </a:lnTo>
                  <a:lnTo>
                    <a:pt x="776" y="2306"/>
                  </a:lnTo>
                  <a:lnTo>
                    <a:pt x="777" y="2316"/>
                  </a:lnTo>
                  <a:lnTo>
                    <a:pt x="778" y="2326"/>
                  </a:lnTo>
                  <a:lnTo>
                    <a:pt x="779" y="2335"/>
                  </a:lnTo>
                  <a:lnTo>
                    <a:pt x="780" y="2344"/>
                  </a:lnTo>
                  <a:lnTo>
                    <a:pt x="781" y="2353"/>
                  </a:lnTo>
                  <a:lnTo>
                    <a:pt x="782" y="2362"/>
                  </a:lnTo>
                  <a:lnTo>
                    <a:pt x="782" y="2371"/>
                  </a:lnTo>
                  <a:lnTo>
                    <a:pt x="783" y="2380"/>
                  </a:lnTo>
                  <a:lnTo>
                    <a:pt x="784" y="2389"/>
                  </a:lnTo>
                  <a:lnTo>
                    <a:pt x="785" y="2398"/>
                  </a:lnTo>
                  <a:lnTo>
                    <a:pt x="786" y="2406"/>
                  </a:lnTo>
                  <a:lnTo>
                    <a:pt x="787" y="2415"/>
                  </a:lnTo>
                  <a:lnTo>
                    <a:pt x="788" y="2423"/>
                  </a:lnTo>
                  <a:lnTo>
                    <a:pt x="789" y="2431"/>
                  </a:lnTo>
                  <a:lnTo>
                    <a:pt x="789" y="2439"/>
                  </a:lnTo>
                  <a:lnTo>
                    <a:pt x="790" y="2447"/>
                  </a:lnTo>
                  <a:lnTo>
                    <a:pt x="791" y="2455"/>
                  </a:lnTo>
                  <a:lnTo>
                    <a:pt x="792" y="2463"/>
                  </a:lnTo>
                  <a:lnTo>
                    <a:pt x="793" y="2471"/>
                  </a:lnTo>
                  <a:lnTo>
                    <a:pt x="794" y="2479"/>
                  </a:lnTo>
                  <a:lnTo>
                    <a:pt x="795" y="2486"/>
                  </a:lnTo>
                  <a:lnTo>
                    <a:pt x="796" y="2494"/>
                  </a:lnTo>
                  <a:lnTo>
                    <a:pt x="796" y="2501"/>
                  </a:lnTo>
                  <a:lnTo>
                    <a:pt x="797" y="2508"/>
                  </a:lnTo>
                  <a:lnTo>
                    <a:pt x="798" y="2515"/>
                  </a:lnTo>
                  <a:lnTo>
                    <a:pt x="799" y="2522"/>
                  </a:lnTo>
                  <a:lnTo>
                    <a:pt x="800" y="2529"/>
                  </a:lnTo>
                  <a:lnTo>
                    <a:pt x="801" y="2536"/>
                  </a:lnTo>
                  <a:lnTo>
                    <a:pt x="802" y="2543"/>
                  </a:lnTo>
                  <a:lnTo>
                    <a:pt x="803" y="2549"/>
                  </a:lnTo>
                  <a:lnTo>
                    <a:pt x="803" y="2549"/>
                  </a:lnTo>
                  <a:lnTo>
                    <a:pt x="803" y="2555"/>
                  </a:lnTo>
                  <a:lnTo>
                    <a:pt x="804" y="2561"/>
                  </a:lnTo>
                  <a:lnTo>
                    <a:pt x="805" y="2566"/>
                  </a:lnTo>
                  <a:lnTo>
                    <a:pt x="806" y="2570"/>
                  </a:lnTo>
                  <a:lnTo>
                    <a:pt x="807" y="2573"/>
                  </a:lnTo>
                  <a:lnTo>
                    <a:pt x="808" y="2576"/>
                  </a:lnTo>
                  <a:lnTo>
                    <a:pt x="809" y="2578"/>
                  </a:lnTo>
                  <a:lnTo>
                    <a:pt x="810" y="2579"/>
                  </a:lnTo>
                  <a:lnTo>
                    <a:pt x="810" y="2580"/>
                  </a:lnTo>
                  <a:lnTo>
                    <a:pt x="811" y="2580"/>
                  </a:lnTo>
                  <a:lnTo>
                    <a:pt x="812" y="2579"/>
                  </a:lnTo>
                  <a:lnTo>
                    <a:pt x="813" y="2578"/>
                  </a:lnTo>
                  <a:lnTo>
                    <a:pt x="814" y="2576"/>
                  </a:lnTo>
                  <a:lnTo>
                    <a:pt x="815" y="2574"/>
                  </a:lnTo>
                  <a:lnTo>
                    <a:pt x="816" y="2571"/>
                  </a:lnTo>
                  <a:lnTo>
                    <a:pt x="816" y="2567"/>
                  </a:lnTo>
                  <a:lnTo>
                    <a:pt x="816" y="2567"/>
                  </a:lnTo>
                  <a:lnTo>
                    <a:pt x="817" y="2563"/>
                  </a:lnTo>
                  <a:lnTo>
                    <a:pt x="818" y="2558"/>
                  </a:lnTo>
                  <a:lnTo>
                    <a:pt x="819" y="2554"/>
                  </a:lnTo>
                  <a:lnTo>
                    <a:pt x="820" y="2549"/>
                  </a:lnTo>
                  <a:lnTo>
                    <a:pt x="821" y="2545"/>
                  </a:lnTo>
                  <a:lnTo>
                    <a:pt x="822" y="2540"/>
                  </a:lnTo>
                  <a:lnTo>
                    <a:pt x="823" y="2535"/>
                  </a:lnTo>
                  <a:lnTo>
                    <a:pt x="824" y="2531"/>
                  </a:lnTo>
                  <a:lnTo>
                    <a:pt x="824" y="2526"/>
                  </a:lnTo>
                  <a:lnTo>
                    <a:pt x="825" y="2521"/>
                  </a:lnTo>
                  <a:lnTo>
                    <a:pt x="826" y="2516"/>
                  </a:lnTo>
                  <a:lnTo>
                    <a:pt x="827" y="2510"/>
                  </a:lnTo>
                  <a:lnTo>
                    <a:pt x="828" y="2505"/>
                  </a:lnTo>
                  <a:lnTo>
                    <a:pt x="829" y="2500"/>
                  </a:lnTo>
                  <a:lnTo>
                    <a:pt x="830" y="2495"/>
                  </a:lnTo>
                  <a:lnTo>
                    <a:pt x="831" y="2489"/>
                  </a:lnTo>
                  <a:lnTo>
                    <a:pt x="831" y="2484"/>
                  </a:lnTo>
                  <a:lnTo>
                    <a:pt x="832" y="2478"/>
                  </a:lnTo>
                  <a:lnTo>
                    <a:pt x="833" y="2472"/>
                  </a:lnTo>
                  <a:lnTo>
                    <a:pt x="834" y="2467"/>
                  </a:lnTo>
                  <a:lnTo>
                    <a:pt x="835" y="2461"/>
                  </a:lnTo>
                  <a:lnTo>
                    <a:pt x="836" y="2455"/>
                  </a:lnTo>
                  <a:lnTo>
                    <a:pt x="837" y="2449"/>
                  </a:lnTo>
                  <a:lnTo>
                    <a:pt x="838" y="2443"/>
                  </a:lnTo>
                  <a:lnTo>
                    <a:pt x="838" y="2437"/>
                  </a:lnTo>
                  <a:lnTo>
                    <a:pt x="839" y="2430"/>
                  </a:lnTo>
                  <a:lnTo>
                    <a:pt x="840" y="2424"/>
                  </a:lnTo>
                  <a:lnTo>
                    <a:pt x="841" y="2418"/>
                  </a:lnTo>
                  <a:lnTo>
                    <a:pt x="842" y="2411"/>
                  </a:lnTo>
                  <a:lnTo>
                    <a:pt x="843" y="2405"/>
                  </a:lnTo>
                  <a:lnTo>
                    <a:pt x="844" y="2398"/>
                  </a:lnTo>
                  <a:lnTo>
                    <a:pt x="845" y="2391"/>
                  </a:lnTo>
                  <a:lnTo>
                    <a:pt x="845" y="2385"/>
                  </a:lnTo>
                  <a:lnTo>
                    <a:pt x="846" y="2378"/>
                  </a:lnTo>
                  <a:lnTo>
                    <a:pt x="847" y="2371"/>
                  </a:lnTo>
                  <a:lnTo>
                    <a:pt x="848" y="2364"/>
                  </a:lnTo>
                  <a:lnTo>
                    <a:pt x="849" y="2357"/>
                  </a:lnTo>
                  <a:lnTo>
                    <a:pt x="850" y="2350"/>
                  </a:lnTo>
                  <a:lnTo>
                    <a:pt x="851" y="2342"/>
                  </a:lnTo>
                  <a:lnTo>
                    <a:pt x="852" y="2335"/>
                  </a:lnTo>
                  <a:lnTo>
                    <a:pt x="852" y="2328"/>
                  </a:lnTo>
                  <a:lnTo>
                    <a:pt x="853" y="2320"/>
                  </a:lnTo>
                  <a:lnTo>
                    <a:pt x="854" y="2312"/>
                  </a:lnTo>
                  <a:lnTo>
                    <a:pt x="855" y="2305"/>
                  </a:lnTo>
                  <a:lnTo>
                    <a:pt x="856" y="2297"/>
                  </a:lnTo>
                  <a:lnTo>
                    <a:pt x="857" y="2289"/>
                  </a:lnTo>
                  <a:lnTo>
                    <a:pt x="858" y="2281"/>
                  </a:lnTo>
                  <a:lnTo>
                    <a:pt x="859" y="2273"/>
                  </a:lnTo>
                  <a:lnTo>
                    <a:pt x="859" y="2265"/>
                  </a:lnTo>
                  <a:lnTo>
                    <a:pt x="860" y="2257"/>
                  </a:lnTo>
                  <a:lnTo>
                    <a:pt x="861" y="2249"/>
                  </a:lnTo>
                  <a:lnTo>
                    <a:pt x="862" y="2241"/>
                  </a:lnTo>
                  <a:lnTo>
                    <a:pt x="863" y="2232"/>
                  </a:lnTo>
                  <a:lnTo>
                    <a:pt x="864" y="2224"/>
                  </a:lnTo>
                  <a:lnTo>
                    <a:pt x="865" y="2216"/>
                  </a:lnTo>
                  <a:lnTo>
                    <a:pt x="866" y="2207"/>
                  </a:lnTo>
                  <a:lnTo>
                    <a:pt x="866" y="2198"/>
                  </a:lnTo>
                  <a:lnTo>
                    <a:pt x="867" y="2190"/>
                  </a:lnTo>
                  <a:lnTo>
                    <a:pt x="868" y="2181"/>
                  </a:lnTo>
                  <a:lnTo>
                    <a:pt x="869" y="2172"/>
                  </a:lnTo>
                  <a:lnTo>
                    <a:pt x="870" y="2163"/>
                  </a:lnTo>
                  <a:lnTo>
                    <a:pt x="871" y="2154"/>
                  </a:lnTo>
                  <a:lnTo>
                    <a:pt x="872" y="2145"/>
                  </a:lnTo>
                  <a:lnTo>
                    <a:pt x="873" y="2135"/>
                  </a:lnTo>
                  <a:lnTo>
                    <a:pt x="873" y="2126"/>
                  </a:lnTo>
                  <a:lnTo>
                    <a:pt x="874" y="2117"/>
                  </a:lnTo>
                  <a:lnTo>
                    <a:pt x="875" y="2107"/>
                  </a:lnTo>
                  <a:lnTo>
                    <a:pt x="876" y="2098"/>
                  </a:lnTo>
                  <a:lnTo>
                    <a:pt x="877" y="2088"/>
                  </a:lnTo>
                  <a:lnTo>
                    <a:pt x="878" y="2078"/>
                  </a:lnTo>
                  <a:lnTo>
                    <a:pt x="879" y="2069"/>
                  </a:lnTo>
                  <a:lnTo>
                    <a:pt x="880" y="2059"/>
                  </a:lnTo>
                  <a:lnTo>
                    <a:pt x="880" y="2049"/>
                  </a:lnTo>
                  <a:lnTo>
                    <a:pt x="881" y="2039"/>
                  </a:lnTo>
                  <a:lnTo>
                    <a:pt x="882" y="2029"/>
                  </a:lnTo>
                  <a:lnTo>
                    <a:pt x="883" y="2019"/>
                  </a:lnTo>
                  <a:lnTo>
                    <a:pt x="884" y="2008"/>
                  </a:lnTo>
                  <a:lnTo>
                    <a:pt x="885" y="1998"/>
                  </a:lnTo>
                  <a:lnTo>
                    <a:pt x="885" y="1998"/>
                  </a:lnTo>
                  <a:lnTo>
                    <a:pt x="886" y="1988"/>
                  </a:lnTo>
                  <a:lnTo>
                    <a:pt x="887" y="1979"/>
                  </a:lnTo>
                  <a:lnTo>
                    <a:pt x="887" y="1970"/>
                  </a:lnTo>
                  <a:lnTo>
                    <a:pt x="888" y="1962"/>
                  </a:lnTo>
                  <a:lnTo>
                    <a:pt x="889" y="1955"/>
                  </a:lnTo>
                  <a:lnTo>
                    <a:pt x="890" y="1949"/>
                  </a:lnTo>
                  <a:lnTo>
                    <a:pt x="891" y="1943"/>
                  </a:lnTo>
                  <a:lnTo>
                    <a:pt x="892" y="1938"/>
                  </a:lnTo>
                  <a:lnTo>
                    <a:pt x="893" y="1934"/>
                  </a:lnTo>
                  <a:lnTo>
                    <a:pt x="893" y="1930"/>
                  </a:lnTo>
                  <a:lnTo>
                    <a:pt x="894" y="1927"/>
                  </a:lnTo>
                  <a:lnTo>
                    <a:pt x="895" y="1925"/>
                  </a:lnTo>
                  <a:lnTo>
                    <a:pt x="896" y="1924"/>
                  </a:lnTo>
                  <a:lnTo>
                    <a:pt x="897" y="1923"/>
                  </a:lnTo>
                  <a:lnTo>
                    <a:pt x="898" y="1923"/>
                  </a:lnTo>
                  <a:lnTo>
                    <a:pt x="899" y="1924"/>
                  </a:lnTo>
                  <a:lnTo>
                    <a:pt x="899" y="1924"/>
                  </a:lnTo>
                  <a:lnTo>
                    <a:pt x="900" y="1926"/>
                  </a:lnTo>
                  <a:lnTo>
                    <a:pt x="900" y="1927"/>
                  </a:lnTo>
                  <a:lnTo>
                    <a:pt x="901" y="1928"/>
                  </a:lnTo>
                  <a:lnTo>
                    <a:pt x="902" y="1929"/>
                  </a:lnTo>
                  <a:lnTo>
                    <a:pt x="903" y="1930"/>
                  </a:lnTo>
                  <a:lnTo>
                    <a:pt x="904" y="1932"/>
                  </a:lnTo>
                  <a:lnTo>
                    <a:pt x="905" y="1933"/>
                  </a:lnTo>
                  <a:lnTo>
                    <a:pt x="906" y="1934"/>
                  </a:lnTo>
                  <a:lnTo>
                    <a:pt x="907" y="1935"/>
                  </a:lnTo>
                  <a:lnTo>
                    <a:pt x="907" y="1936"/>
                  </a:lnTo>
                  <a:lnTo>
                    <a:pt x="908" y="1937"/>
                  </a:lnTo>
                  <a:lnTo>
                    <a:pt x="909" y="1938"/>
                  </a:lnTo>
                  <a:lnTo>
                    <a:pt x="910" y="1939"/>
                  </a:lnTo>
                  <a:lnTo>
                    <a:pt x="911" y="1940"/>
                  </a:lnTo>
                  <a:lnTo>
                    <a:pt x="912" y="1941"/>
                  </a:lnTo>
                  <a:lnTo>
                    <a:pt x="913" y="1942"/>
                  </a:lnTo>
                  <a:lnTo>
                    <a:pt x="914" y="1943"/>
                  </a:lnTo>
                  <a:lnTo>
                    <a:pt x="914" y="1944"/>
                  </a:lnTo>
                  <a:lnTo>
                    <a:pt x="915" y="1944"/>
                  </a:lnTo>
                  <a:lnTo>
                    <a:pt x="916" y="1945"/>
                  </a:lnTo>
                  <a:lnTo>
                    <a:pt x="917" y="1946"/>
                  </a:lnTo>
                  <a:lnTo>
                    <a:pt x="918" y="1947"/>
                  </a:lnTo>
                  <a:lnTo>
                    <a:pt x="919" y="1947"/>
                  </a:lnTo>
                  <a:lnTo>
                    <a:pt x="920" y="1948"/>
                  </a:lnTo>
                  <a:lnTo>
                    <a:pt x="921" y="1949"/>
                  </a:lnTo>
                  <a:lnTo>
                    <a:pt x="922" y="1949"/>
                  </a:lnTo>
                  <a:lnTo>
                    <a:pt x="922" y="1950"/>
                  </a:lnTo>
                  <a:lnTo>
                    <a:pt x="923" y="1951"/>
                  </a:lnTo>
                  <a:lnTo>
                    <a:pt x="924" y="1951"/>
                  </a:lnTo>
                  <a:lnTo>
                    <a:pt x="925" y="1952"/>
                  </a:lnTo>
                  <a:lnTo>
                    <a:pt x="926" y="1952"/>
                  </a:lnTo>
                  <a:lnTo>
                    <a:pt x="927" y="1953"/>
                  </a:lnTo>
                  <a:lnTo>
                    <a:pt x="928" y="1953"/>
                  </a:lnTo>
                  <a:lnTo>
                    <a:pt x="929" y="1954"/>
                  </a:lnTo>
                  <a:lnTo>
                    <a:pt x="929" y="1954"/>
                  </a:lnTo>
                  <a:lnTo>
                    <a:pt x="930" y="1954"/>
                  </a:lnTo>
                  <a:lnTo>
                    <a:pt x="931" y="1955"/>
                  </a:lnTo>
                  <a:lnTo>
                    <a:pt x="932" y="1955"/>
                  </a:lnTo>
                  <a:lnTo>
                    <a:pt x="933" y="1955"/>
                  </a:lnTo>
                  <a:lnTo>
                    <a:pt x="934" y="1956"/>
                  </a:lnTo>
                  <a:lnTo>
                    <a:pt x="935" y="1956"/>
                  </a:lnTo>
                  <a:lnTo>
                    <a:pt x="936" y="1956"/>
                  </a:lnTo>
                  <a:lnTo>
                    <a:pt x="936" y="1956"/>
                  </a:lnTo>
                  <a:lnTo>
                    <a:pt x="937" y="1956"/>
                  </a:lnTo>
                  <a:lnTo>
                    <a:pt x="938" y="1957"/>
                  </a:lnTo>
                  <a:lnTo>
                    <a:pt x="939" y="1957"/>
                  </a:lnTo>
                  <a:lnTo>
                    <a:pt x="940" y="1957"/>
                  </a:lnTo>
                  <a:lnTo>
                    <a:pt x="941" y="1957"/>
                  </a:lnTo>
                  <a:lnTo>
                    <a:pt x="942" y="1957"/>
                  </a:lnTo>
                  <a:lnTo>
                    <a:pt x="943" y="1957"/>
                  </a:lnTo>
                  <a:lnTo>
                    <a:pt x="943" y="1957"/>
                  </a:lnTo>
                  <a:lnTo>
                    <a:pt x="943" y="1957"/>
                  </a:lnTo>
                  <a:lnTo>
                    <a:pt x="944" y="1957"/>
                  </a:lnTo>
                  <a:lnTo>
                    <a:pt x="945" y="1957"/>
                  </a:lnTo>
                  <a:lnTo>
                    <a:pt x="946" y="1957"/>
                  </a:lnTo>
                  <a:lnTo>
                    <a:pt x="947" y="1957"/>
                  </a:lnTo>
                  <a:lnTo>
                    <a:pt x="948" y="1956"/>
                  </a:lnTo>
                  <a:lnTo>
                    <a:pt x="949" y="1956"/>
                  </a:lnTo>
                  <a:lnTo>
                    <a:pt x="950" y="1956"/>
                  </a:lnTo>
                  <a:lnTo>
                    <a:pt x="950" y="1956"/>
                  </a:lnTo>
                  <a:lnTo>
                    <a:pt x="951" y="1956"/>
                  </a:lnTo>
                  <a:lnTo>
                    <a:pt x="952" y="1955"/>
                  </a:lnTo>
                  <a:lnTo>
                    <a:pt x="953" y="1955"/>
                  </a:lnTo>
                  <a:lnTo>
                    <a:pt x="954" y="1955"/>
                  </a:lnTo>
                  <a:lnTo>
                    <a:pt x="955" y="1954"/>
                  </a:lnTo>
                  <a:lnTo>
                    <a:pt x="956" y="1954"/>
                  </a:lnTo>
                  <a:lnTo>
                    <a:pt x="957" y="1954"/>
                  </a:lnTo>
                  <a:lnTo>
                    <a:pt x="958" y="1953"/>
                  </a:lnTo>
                  <a:lnTo>
                    <a:pt x="958" y="1953"/>
                  </a:lnTo>
                  <a:lnTo>
                    <a:pt x="959" y="1952"/>
                  </a:lnTo>
                  <a:lnTo>
                    <a:pt x="960" y="1952"/>
                  </a:lnTo>
                  <a:lnTo>
                    <a:pt x="961" y="1951"/>
                  </a:lnTo>
                  <a:lnTo>
                    <a:pt x="962" y="1951"/>
                  </a:lnTo>
                  <a:lnTo>
                    <a:pt x="963" y="1950"/>
                  </a:lnTo>
                  <a:lnTo>
                    <a:pt x="964" y="1949"/>
                  </a:lnTo>
                  <a:lnTo>
                    <a:pt x="965" y="1949"/>
                  </a:lnTo>
                  <a:lnTo>
                    <a:pt x="965" y="1948"/>
                  </a:lnTo>
                  <a:lnTo>
                    <a:pt x="966" y="1947"/>
                  </a:lnTo>
                  <a:lnTo>
                    <a:pt x="967" y="1947"/>
                  </a:lnTo>
                  <a:lnTo>
                    <a:pt x="968" y="1946"/>
                  </a:lnTo>
                  <a:lnTo>
                    <a:pt x="969" y="1945"/>
                  </a:lnTo>
                  <a:lnTo>
                    <a:pt x="970" y="1944"/>
                  </a:lnTo>
                  <a:lnTo>
                    <a:pt x="971" y="1944"/>
                  </a:lnTo>
                  <a:lnTo>
                    <a:pt x="972" y="1943"/>
                  </a:lnTo>
                  <a:lnTo>
                    <a:pt x="972" y="1942"/>
                  </a:lnTo>
                  <a:lnTo>
                    <a:pt x="973" y="1941"/>
                  </a:lnTo>
                  <a:lnTo>
                    <a:pt x="974" y="1940"/>
                  </a:lnTo>
                  <a:lnTo>
                    <a:pt x="975" y="1939"/>
                  </a:lnTo>
                  <a:lnTo>
                    <a:pt x="976" y="1938"/>
                  </a:lnTo>
                  <a:lnTo>
                    <a:pt x="977" y="1937"/>
                  </a:lnTo>
                  <a:lnTo>
                    <a:pt x="978" y="1936"/>
                  </a:lnTo>
                  <a:lnTo>
                    <a:pt x="979" y="1935"/>
                  </a:lnTo>
                  <a:lnTo>
                    <a:pt x="980" y="1934"/>
                  </a:lnTo>
                  <a:lnTo>
                    <a:pt x="980" y="1933"/>
                  </a:lnTo>
                  <a:lnTo>
                    <a:pt x="981" y="1932"/>
                  </a:lnTo>
                  <a:lnTo>
                    <a:pt x="982" y="1930"/>
                  </a:lnTo>
                  <a:lnTo>
                    <a:pt x="983" y="1929"/>
                  </a:lnTo>
                  <a:lnTo>
                    <a:pt x="984" y="1928"/>
                  </a:lnTo>
                  <a:lnTo>
                    <a:pt x="985" y="1927"/>
                  </a:lnTo>
                  <a:lnTo>
                    <a:pt x="986" y="1925"/>
                  </a:lnTo>
                  <a:lnTo>
                    <a:pt x="987" y="1924"/>
                  </a:lnTo>
                  <a:lnTo>
                    <a:pt x="987" y="1923"/>
                  </a:lnTo>
                  <a:lnTo>
                    <a:pt x="988" y="1921"/>
                  </a:lnTo>
                  <a:lnTo>
                    <a:pt x="989" y="1920"/>
                  </a:lnTo>
                  <a:lnTo>
                    <a:pt x="990" y="1919"/>
                  </a:lnTo>
                  <a:lnTo>
                    <a:pt x="991" y="1917"/>
                  </a:lnTo>
                  <a:lnTo>
                    <a:pt x="992" y="1916"/>
                  </a:lnTo>
                  <a:lnTo>
                    <a:pt x="993" y="1914"/>
                  </a:lnTo>
                  <a:lnTo>
                    <a:pt x="994" y="1913"/>
                  </a:lnTo>
                  <a:lnTo>
                    <a:pt x="994" y="1911"/>
                  </a:lnTo>
                  <a:lnTo>
                    <a:pt x="995" y="1910"/>
                  </a:lnTo>
                  <a:lnTo>
                    <a:pt x="996" y="1908"/>
                  </a:lnTo>
                  <a:lnTo>
                    <a:pt x="997" y="1906"/>
                  </a:lnTo>
                  <a:lnTo>
                    <a:pt x="998" y="1905"/>
                  </a:lnTo>
                  <a:lnTo>
                    <a:pt x="999" y="1903"/>
                  </a:lnTo>
                  <a:lnTo>
                    <a:pt x="1000" y="1901"/>
                  </a:lnTo>
                  <a:lnTo>
                    <a:pt x="1001" y="1900"/>
                  </a:lnTo>
                  <a:lnTo>
                    <a:pt x="1001" y="1898"/>
                  </a:lnTo>
                  <a:lnTo>
                    <a:pt x="1002" y="1896"/>
                  </a:lnTo>
                  <a:lnTo>
                    <a:pt x="1003" y="1894"/>
                  </a:lnTo>
                  <a:lnTo>
                    <a:pt x="1004" y="1893"/>
                  </a:lnTo>
                  <a:lnTo>
                    <a:pt x="1005" y="1891"/>
                  </a:lnTo>
                  <a:lnTo>
                    <a:pt x="1006" y="1889"/>
                  </a:lnTo>
                  <a:lnTo>
                    <a:pt x="1007" y="1887"/>
                  </a:lnTo>
                  <a:lnTo>
                    <a:pt x="1007" y="1887"/>
                  </a:lnTo>
                  <a:lnTo>
                    <a:pt x="1007" y="1886"/>
                  </a:lnTo>
                  <a:lnTo>
                    <a:pt x="1008" y="1884"/>
                  </a:lnTo>
                  <a:lnTo>
                    <a:pt x="1008" y="1884"/>
                  </a:lnTo>
                  <a:lnTo>
                    <a:pt x="1009" y="1886"/>
                  </a:lnTo>
                  <a:lnTo>
                    <a:pt x="1010" y="1894"/>
                  </a:lnTo>
                  <a:lnTo>
                    <a:pt x="1010" y="1910"/>
                  </a:lnTo>
                  <a:lnTo>
                    <a:pt x="1011" y="1931"/>
                  </a:lnTo>
                  <a:lnTo>
                    <a:pt x="1012" y="1960"/>
                  </a:lnTo>
                  <a:lnTo>
                    <a:pt x="1013" y="1994"/>
                  </a:lnTo>
                  <a:lnTo>
                    <a:pt x="1014" y="2033"/>
                  </a:lnTo>
                  <a:lnTo>
                    <a:pt x="1014" y="2078"/>
                  </a:lnTo>
                  <a:lnTo>
                    <a:pt x="1015" y="2127"/>
                  </a:lnTo>
                  <a:lnTo>
                    <a:pt x="1015" y="2127"/>
                  </a:lnTo>
                  <a:lnTo>
                    <a:pt x="1016" y="2170"/>
                  </a:lnTo>
                  <a:lnTo>
                    <a:pt x="1016" y="2211"/>
                  </a:lnTo>
                  <a:lnTo>
                    <a:pt x="1017" y="2252"/>
                  </a:lnTo>
                  <a:lnTo>
                    <a:pt x="1018" y="2291"/>
                  </a:lnTo>
                  <a:lnTo>
                    <a:pt x="1018" y="2291"/>
                  </a:lnTo>
                  <a:lnTo>
                    <a:pt x="1018" y="2309"/>
                  </a:lnTo>
                  <a:lnTo>
                    <a:pt x="1018" y="2309"/>
                  </a:lnTo>
                  <a:lnTo>
                    <a:pt x="1019" y="2343"/>
                  </a:lnTo>
                  <a:lnTo>
                    <a:pt x="1019" y="2343"/>
                  </a:lnTo>
                  <a:lnTo>
                    <a:pt x="1019" y="2377"/>
                  </a:lnTo>
                  <a:lnTo>
                    <a:pt x="1019" y="2377"/>
                  </a:lnTo>
                  <a:lnTo>
                    <a:pt x="1020" y="2410"/>
                  </a:lnTo>
                  <a:lnTo>
                    <a:pt x="1020" y="2410"/>
                  </a:lnTo>
                  <a:lnTo>
                    <a:pt x="1020" y="2426"/>
                  </a:lnTo>
                  <a:lnTo>
                    <a:pt x="1020" y="2426"/>
                  </a:lnTo>
                  <a:lnTo>
                    <a:pt x="1021" y="2467"/>
                  </a:lnTo>
                  <a:lnTo>
                    <a:pt x="1022" y="2507"/>
                  </a:lnTo>
                  <a:lnTo>
                    <a:pt x="1023" y="2545"/>
                  </a:lnTo>
                  <a:lnTo>
                    <a:pt x="1023" y="2582"/>
                  </a:lnTo>
                  <a:lnTo>
                    <a:pt x="1024" y="2617"/>
                  </a:lnTo>
                  <a:lnTo>
                    <a:pt x="1025" y="2651"/>
                  </a:lnTo>
                  <a:lnTo>
                    <a:pt x="1026" y="2683"/>
                  </a:lnTo>
                  <a:lnTo>
                    <a:pt x="1026" y="2683"/>
                  </a:lnTo>
                  <a:lnTo>
                    <a:pt x="1027" y="2716"/>
                  </a:lnTo>
                  <a:lnTo>
                    <a:pt x="1027" y="2744"/>
                  </a:lnTo>
                  <a:lnTo>
                    <a:pt x="1028" y="2769"/>
                  </a:lnTo>
                  <a:lnTo>
                    <a:pt x="1029" y="2790"/>
                  </a:lnTo>
                  <a:lnTo>
                    <a:pt x="1030" y="2810"/>
                  </a:lnTo>
                  <a:lnTo>
                    <a:pt x="1031" y="2826"/>
                  </a:lnTo>
                  <a:lnTo>
                    <a:pt x="1031" y="2826"/>
                  </a:lnTo>
                  <a:lnTo>
                    <a:pt x="1031" y="2837"/>
                  </a:lnTo>
                  <a:lnTo>
                    <a:pt x="1032" y="2846"/>
                  </a:lnTo>
                  <a:lnTo>
                    <a:pt x="1032" y="2846"/>
                  </a:lnTo>
                  <a:lnTo>
                    <a:pt x="1033" y="2861"/>
                  </a:lnTo>
                  <a:lnTo>
                    <a:pt x="1034" y="2875"/>
                  </a:lnTo>
                  <a:lnTo>
                    <a:pt x="1035" y="2888"/>
                  </a:lnTo>
                  <a:lnTo>
                    <a:pt x="1036" y="2900"/>
                  </a:lnTo>
                  <a:lnTo>
                    <a:pt x="1036" y="2912"/>
                  </a:lnTo>
                  <a:lnTo>
                    <a:pt x="1037" y="2923"/>
                  </a:lnTo>
                  <a:lnTo>
                    <a:pt x="1038" y="2933"/>
                  </a:lnTo>
                  <a:lnTo>
                    <a:pt x="1039" y="2942"/>
                  </a:lnTo>
                  <a:lnTo>
                    <a:pt x="1040" y="2951"/>
                  </a:lnTo>
                  <a:lnTo>
                    <a:pt x="1041" y="2959"/>
                  </a:lnTo>
                  <a:lnTo>
                    <a:pt x="1041" y="2959"/>
                  </a:lnTo>
                  <a:lnTo>
                    <a:pt x="1042" y="2966"/>
                  </a:lnTo>
                  <a:lnTo>
                    <a:pt x="1042" y="2973"/>
                  </a:lnTo>
                  <a:lnTo>
                    <a:pt x="1043" y="2979"/>
                  </a:lnTo>
                  <a:lnTo>
                    <a:pt x="1044" y="2984"/>
                  </a:lnTo>
                  <a:lnTo>
                    <a:pt x="1045" y="2989"/>
                  </a:lnTo>
                  <a:lnTo>
                    <a:pt x="1046" y="2992"/>
                  </a:lnTo>
                  <a:lnTo>
                    <a:pt x="1047" y="2995"/>
                  </a:lnTo>
                  <a:lnTo>
                    <a:pt x="1048" y="2998"/>
                  </a:lnTo>
                  <a:lnTo>
                    <a:pt x="1049" y="2999"/>
                  </a:lnTo>
                  <a:lnTo>
                    <a:pt x="1049" y="3000"/>
                  </a:lnTo>
                  <a:lnTo>
                    <a:pt x="1049" y="3000"/>
                  </a:lnTo>
                  <a:lnTo>
                    <a:pt x="1050" y="3000"/>
                  </a:lnTo>
                  <a:lnTo>
                    <a:pt x="1051" y="3000"/>
                  </a:lnTo>
                  <a:lnTo>
                    <a:pt x="1052" y="2999"/>
                  </a:lnTo>
                  <a:lnTo>
                    <a:pt x="1053" y="2997"/>
                  </a:lnTo>
                  <a:lnTo>
                    <a:pt x="1054" y="2994"/>
                  </a:lnTo>
                  <a:lnTo>
                    <a:pt x="1055" y="2991"/>
                  </a:lnTo>
                  <a:lnTo>
                    <a:pt x="1055" y="2987"/>
                  </a:lnTo>
                  <a:lnTo>
                    <a:pt x="1056" y="2982"/>
                  </a:lnTo>
                  <a:lnTo>
                    <a:pt x="1057" y="2976"/>
                  </a:lnTo>
                  <a:lnTo>
                    <a:pt x="1058" y="2970"/>
                  </a:lnTo>
                  <a:lnTo>
                    <a:pt x="1058" y="2970"/>
                  </a:lnTo>
                  <a:lnTo>
                    <a:pt x="1059" y="2963"/>
                  </a:lnTo>
                  <a:lnTo>
                    <a:pt x="1060" y="2955"/>
                  </a:lnTo>
                  <a:lnTo>
                    <a:pt x="1061" y="2947"/>
                  </a:lnTo>
                  <a:lnTo>
                    <a:pt x="1061" y="2938"/>
                  </a:lnTo>
                  <a:lnTo>
                    <a:pt x="1062" y="2928"/>
                  </a:lnTo>
                  <a:lnTo>
                    <a:pt x="1063" y="2918"/>
                  </a:lnTo>
                  <a:lnTo>
                    <a:pt x="1064" y="2906"/>
                  </a:lnTo>
                  <a:lnTo>
                    <a:pt x="1065" y="2894"/>
                  </a:lnTo>
                  <a:lnTo>
                    <a:pt x="1066" y="2882"/>
                  </a:lnTo>
                  <a:lnTo>
                    <a:pt x="1067" y="2868"/>
                  </a:lnTo>
                  <a:lnTo>
                    <a:pt x="1067" y="2868"/>
                  </a:lnTo>
                  <a:lnTo>
                    <a:pt x="1068" y="2854"/>
                  </a:lnTo>
                  <a:lnTo>
                    <a:pt x="1068" y="2840"/>
                  </a:lnTo>
                  <a:lnTo>
                    <a:pt x="1069" y="2824"/>
                  </a:lnTo>
                  <a:lnTo>
                    <a:pt x="1070" y="2808"/>
                  </a:lnTo>
                  <a:lnTo>
                    <a:pt x="1071" y="2791"/>
                  </a:lnTo>
                  <a:lnTo>
                    <a:pt x="1072" y="2773"/>
                  </a:lnTo>
                  <a:lnTo>
                    <a:pt x="1073" y="2755"/>
                  </a:lnTo>
                  <a:lnTo>
                    <a:pt x="1074" y="2736"/>
                  </a:lnTo>
                  <a:lnTo>
                    <a:pt x="1074" y="2716"/>
                  </a:lnTo>
                  <a:lnTo>
                    <a:pt x="1075" y="2696"/>
                  </a:lnTo>
                  <a:lnTo>
                    <a:pt x="1075" y="2696"/>
                  </a:lnTo>
                  <a:lnTo>
                    <a:pt x="1076" y="2682"/>
                  </a:lnTo>
                  <a:lnTo>
                    <a:pt x="1076" y="2668"/>
                  </a:lnTo>
                  <a:lnTo>
                    <a:pt x="1076" y="2668"/>
                  </a:lnTo>
                  <a:lnTo>
                    <a:pt x="1077" y="2646"/>
                  </a:lnTo>
                  <a:lnTo>
                    <a:pt x="1078" y="2622"/>
                  </a:lnTo>
                  <a:lnTo>
                    <a:pt x="1079" y="2595"/>
                  </a:lnTo>
                  <a:lnTo>
                    <a:pt x="1080" y="2565"/>
                  </a:lnTo>
                  <a:lnTo>
                    <a:pt x="1080" y="2530"/>
                  </a:lnTo>
                  <a:lnTo>
                    <a:pt x="1080" y="2530"/>
                  </a:lnTo>
                  <a:lnTo>
                    <a:pt x="1081" y="2502"/>
                  </a:lnTo>
                  <a:lnTo>
                    <a:pt x="1082" y="2472"/>
                  </a:lnTo>
                  <a:lnTo>
                    <a:pt x="1082" y="2442"/>
                  </a:lnTo>
                  <a:lnTo>
                    <a:pt x="1082" y="2442"/>
                  </a:lnTo>
                  <a:lnTo>
                    <a:pt x="1083" y="2416"/>
                  </a:lnTo>
                  <a:lnTo>
                    <a:pt x="1083" y="2416"/>
                  </a:lnTo>
                  <a:lnTo>
                    <a:pt x="1083" y="2390"/>
                  </a:lnTo>
                  <a:lnTo>
                    <a:pt x="1084" y="2363"/>
                  </a:lnTo>
                  <a:lnTo>
                    <a:pt x="1084" y="2363"/>
                  </a:lnTo>
                  <a:lnTo>
                    <a:pt x="1084" y="2336"/>
                  </a:lnTo>
                  <a:lnTo>
                    <a:pt x="1085" y="2308"/>
                  </a:lnTo>
                  <a:lnTo>
                    <a:pt x="1085" y="2308"/>
                  </a:lnTo>
                  <a:lnTo>
                    <a:pt x="1085" y="2280"/>
                  </a:lnTo>
                  <a:lnTo>
                    <a:pt x="1086" y="2251"/>
                  </a:lnTo>
                  <a:lnTo>
                    <a:pt x="1086" y="2251"/>
                  </a:lnTo>
                  <a:lnTo>
                    <a:pt x="1086" y="2221"/>
                  </a:lnTo>
                  <a:lnTo>
                    <a:pt x="1086" y="2221"/>
                  </a:lnTo>
                  <a:lnTo>
                    <a:pt x="1087" y="2168"/>
                  </a:lnTo>
                  <a:lnTo>
                    <a:pt x="1088" y="2113"/>
                  </a:lnTo>
                  <a:lnTo>
                    <a:pt x="1089" y="2057"/>
                  </a:lnTo>
                  <a:lnTo>
                    <a:pt x="1090" y="1999"/>
                  </a:lnTo>
                  <a:lnTo>
                    <a:pt x="1091" y="1939"/>
                  </a:lnTo>
                  <a:lnTo>
                    <a:pt x="1092" y="1877"/>
                  </a:lnTo>
                  <a:lnTo>
                    <a:pt x="1092" y="1814"/>
                  </a:lnTo>
                  <a:lnTo>
                    <a:pt x="1093" y="1749"/>
                  </a:lnTo>
                  <a:lnTo>
                    <a:pt x="1094" y="1683"/>
                  </a:lnTo>
                  <a:lnTo>
                    <a:pt x="1095" y="1614"/>
                  </a:lnTo>
                  <a:lnTo>
                    <a:pt x="1096" y="1544"/>
                  </a:lnTo>
                  <a:lnTo>
                    <a:pt x="1097" y="1472"/>
                  </a:lnTo>
                  <a:lnTo>
                    <a:pt x="1098" y="1399"/>
                  </a:lnTo>
                  <a:lnTo>
                    <a:pt x="1099" y="1324"/>
                  </a:lnTo>
                  <a:lnTo>
                    <a:pt x="1099" y="1247"/>
                  </a:lnTo>
                  <a:lnTo>
                    <a:pt x="1099" y="1247"/>
                  </a:lnTo>
                  <a:lnTo>
                    <a:pt x="1100" y="1187"/>
                  </a:lnTo>
                  <a:lnTo>
                    <a:pt x="1101" y="1125"/>
                  </a:lnTo>
                  <a:lnTo>
                    <a:pt x="1101" y="1125"/>
                  </a:lnTo>
                  <a:lnTo>
                    <a:pt x="1102" y="1053"/>
                  </a:lnTo>
                  <a:lnTo>
                    <a:pt x="1102" y="992"/>
                  </a:lnTo>
                  <a:lnTo>
                    <a:pt x="1103" y="944"/>
                  </a:lnTo>
                  <a:lnTo>
                    <a:pt x="1104" y="909"/>
                  </a:lnTo>
                  <a:lnTo>
                    <a:pt x="1105" y="888"/>
                  </a:lnTo>
                  <a:lnTo>
                    <a:pt x="1106" y="881"/>
                  </a:lnTo>
                  <a:lnTo>
                    <a:pt x="1106" y="881"/>
                  </a:lnTo>
                  <a:lnTo>
                    <a:pt x="1107" y="881"/>
                  </a:lnTo>
                  <a:lnTo>
                    <a:pt x="1107" y="880"/>
                  </a:lnTo>
                  <a:lnTo>
                    <a:pt x="1108" y="880"/>
                  </a:lnTo>
                  <a:lnTo>
                    <a:pt x="1108" y="880"/>
                  </a:lnTo>
                  <a:lnTo>
                    <a:pt x="1108" y="880"/>
                  </a:lnTo>
                  <a:lnTo>
                    <a:pt x="1108" y="880"/>
                  </a:lnTo>
                  <a:lnTo>
                    <a:pt x="1109" y="880"/>
                  </a:lnTo>
                  <a:lnTo>
                    <a:pt x="1109" y="880"/>
                  </a:lnTo>
                  <a:lnTo>
                    <a:pt x="1109" y="880"/>
                  </a:lnTo>
                  <a:lnTo>
                    <a:pt x="1109" y="880"/>
                  </a:lnTo>
                  <a:lnTo>
                    <a:pt x="1110" y="880"/>
                  </a:lnTo>
                  <a:lnTo>
                    <a:pt x="1110" y="880"/>
                  </a:lnTo>
                  <a:lnTo>
                    <a:pt x="1110" y="880"/>
                  </a:lnTo>
                  <a:lnTo>
                    <a:pt x="1110" y="880"/>
                  </a:lnTo>
                  <a:lnTo>
                    <a:pt x="1110" y="880"/>
                  </a:lnTo>
                  <a:lnTo>
                    <a:pt x="1110" y="880"/>
                  </a:lnTo>
                  <a:lnTo>
                    <a:pt x="1111" y="880"/>
                  </a:lnTo>
                  <a:lnTo>
                    <a:pt x="1111" y="880"/>
                  </a:lnTo>
                  <a:lnTo>
                    <a:pt x="1112" y="879"/>
                  </a:lnTo>
                  <a:lnTo>
                    <a:pt x="1112" y="879"/>
                  </a:lnTo>
                  <a:lnTo>
                    <a:pt x="1112" y="879"/>
                  </a:lnTo>
                  <a:lnTo>
                    <a:pt x="1112" y="879"/>
                  </a:lnTo>
                  <a:lnTo>
                    <a:pt x="1113" y="879"/>
                  </a:lnTo>
                  <a:lnTo>
                    <a:pt x="1113" y="879"/>
                  </a:lnTo>
                  <a:lnTo>
                    <a:pt x="1113" y="879"/>
                  </a:lnTo>
                  <a:lnTo>
                    <a:pt x="1114" y="879"/>
                  </a:lnTo>
                  <a:lnTo>
                    <a:pt x="1114" y="878"/>
                  </a:lnTo>
                  <a:lnTo>
                    <a:pt x="1114" y="878"/>
                  </a:lnTo>
                  <a:lnTo>
                    <a:pt x="1115" y="885"/>
                  </a:lnTo>
                  <a:lnTo>
                    <a:pt x="1116" y="906"/>
                  </a:lnTo>
                  <a:lnTo>
                    <a:pt x="1117" y="940"/>
                  </a:lnTo>
                  <a:lnTo>
                    <a:pt x="1118" y="988"/>
                  </a:lnTo>
                  <a:lnTo>
                    <a:pt x="1119" y="1049"/>
                  </a:lnTo>
                  <a:lnTo>
                    <a:pt x="1120" y="1121"/>
                  </a:lnTo>
                  <a:lnTo>
                    <a:pt x="1120" y="1121"/>
                  </a:lnTo>
                  <a:lnTo>
                    <a:pt x="1120" y="1186"/>
                  </a:lnTo>
                  <a:lnTo>
                    <a:pt x="1121" y="1251"/>
                  </a:lnTo>
                  <a:lnTo>
                    <a:pt x="1121" y="1251"/>
                  </a:lnTo>
                  <a:lnTo>
                    <a:pt x="1122" y="1298"/>
                  </a:lnTo>
                  <a:lnTo>
                    <a:pt x="1122" y="1298"/>
                  </a:lnTo>
                  <a:lnTo>
                    <a:pt x="1122" y="1345"/>
                  </a:lnTo>
                  <a:lnTo>
                    <a:pt x="1122" y="1345"/>
                  </a:lnTo>
                  <a:lnTo>
                    <a:pt x="1123" y="1391"/>
                  </a:lnTo>
                  <a:lnTo>
                    <a:pt x="1123" y="1391"/>
                  </a:lnTo>
                  <a:lnTo>
                    <a:pt x="1123" y="1437"/>
                  </a:lnTo>
                  <a:lnTo>
                    <a:pt x="1123" y="1437"/>
                  </a:lnTo>
                  <a:lnTo>
                    <a:pt x="1124" y="1493"/>
                  </a:lnTo>
                  <a:lnTo>
                    <a:pt x="1125" y="1548"/>
                  </a:lnTo>
                  <a:lnTo>
                    <a:pt x="1125" y="1548"/>
                  </a:lnTo>
                  <a:lnTo>
                    <a:pt x="1125" y="1617"/>
                  </a:lnTo>
                  <a:lnTo>
                    <a:pt x="1126" y="1684"/>
                  </a:lnTo>
                  <a:lnTo>
                    <a:pt x="1127" y="1749"/>
                  </a:lnTo>
                  <a:lnTo>
                    <a:pt x="1128" y="1813"/>
                  </a:lnTo>
                  <a:lnTo>
                    <a:pt x="1129" y="1875"/>
                  </a:lnTo>
                  <a:lnTo>
                    <a:pt x="1130" y="1936"/>
                  </a:lnTo>
                  <a:lnTo>
                    <a:pt x="1131" y="1995"/>
                  </a:lnTo>
                  <a:lnTo>
                    <a:pt x="1131" y="2052"/>
                  </a:lnTo>
                  <a:lnTo>
                    <a:pt x="1132" y="2108"/>
                  </a:lnTo>
                  <a:lnTo>
                    <a:pt x="1133" y="2162"/>
                  </a:lnTo>
                  <a:lnTo>
                    <a:pt x="1134" y="2214"/>
                  </a:lnTo>
                  <a:lnTo>
                    <a:pt x="1134" y="2214"/>
                  </a:lnTo>
                  <a:lnTo>
                    <a:pt x="1135" y="2244"/>
                  </a:lnTo>
                  <a:lnTo>
                    <a:pt x="1135" y="2244"/>
                  </a:lnTo>
                  <a:lnTo>
                    <a:pt x="1135" y="2273"/>
                  </a:lnTo>
                  <a:lnTo>
                    <a:pt x="1136" y="2301"/>
                  </a:lnTo>
                  <a:lnTo>
                    <a:pt x="1136" y="2301"/>
                  </a:lnTo>
                  <a:lnTo>
                    <a:pt x="1136" y="2329"/>
                  </a:lnTo>
                  <a:lnTo>
                    <a:pt x="1137" y="2357"/>
                  </a:lnTo>
                  <a:lnTo>
                    <a:pt x="1137" y="2357"/>
                  </a:lnTo>
                  <a:lnTo>
                    <a:pt x="1137" y="2383"/>
                  </a:lnTo>
                  <a:lnTo>
                    <a:pt x="1138" y="2410"/>
                  </a:lnTo>
                  <a:lnTo>
                    <a:pt x="1138" y="2410"/>
                  </a:lnTo>
                  <a:lnTo>
                    <a:pt x="1138" y="2435"/>
                  </a:lnTo>
                  <a:lnTo>
                    <a:pt x="1138" y="2435"/>
                  </a:lnTo>
                  <a:lnTo>
                    <a:pt x="1139" y="2465"/>
                  </a:lnTo>
                  <a:lnTo>
                    <a:pt x="1139" y="2495"/>
                  </a:lnTo>
                  <a:lnTo>
                    <a:pt x="1140" y="2523"/>
                  </a:lnTo>
                  <a:lnTo>
                    <a:pt x="1140" y="2523"/>
                  </a:lnTo>
                  <a:lnTo>
                    <a:pt x="1141" y="2561"/>
                  </a:lnTo>
                  <a:lnTo>
                    <a:pt x="1142" y="2593"/>
                  </a:lnTo>
                  <a:lnTo>
                    <a:pt x="1142" y="2621"/>
                  </a:lnTo>
                  <a:lnTo>
                    <a:pt x="1143" y="2645"/>
                  </a:lnTo>
                  <a:lnTo>
                    <a:pt x="1144" y="2665"/>
                  </a:lnTo>
                  <a:lnTo>
                    <a:pt x="1145" y="2682"/>
                  </a:lnTo>
                  <a:lnTo>
                    <a:pt x="1145" y="2682"/>
                  </a:lnTo>
                  <a:lnTo>
                    <a:pt x="1146" y="2692"/>
                  </a:lnTo>
                  <a:lnTo>
                    <a:pt x="1146" y="2702"/>
                  </a:lnTo>
                  <a:lnTo>
                    <a:pt x="1146" y="2702"/>
                  </a:lnTo>
                  <a:lnTo>
                    <a:pt x="1147" y="2716"/>
                  </a:lnTo>
                  <a:lnTo>
                    <a:pt x="1148" y="2730"/>
                  </a:lnTo>
                  <a:lnTo>
                    <a:pt x="1149" y="2744"/>
                  </a:lnTo>
                  <a:lnTo>
                    <a:pt x="1150" y="2758"/>
                  </a:lnTo>
                  <a:lnTo>
                    <a:pt x="1150" y="2771"/>
                  </a:lnTo>
                  <a:lnTo>
                    <a:pt x="1151" y="2783"/>
                  </a:lnTo>
                  <a:lnTo>
                    <a:pt x="1152" y="2796"/>
                  </a:lnTo>
                  <a:lnTo>
                    <a:pt x="1153" y="2807"/>
                  </a:lnTo>
                  <a:lnTo>
                    <a:pt x="1154" y="2819"/>
                  </a:lnTo>
                  <a:lnTo>
                    <a:pt x="1155" y="2830"/>
                  </a:lnTo>
                  <a:lnTo>
                    <a:pt x="1155" y="2830"/>
                  </a:lnTo>
                  <a:lnTo>
                    <a:pt x="1156" y="2840"/>
                  </a:lnTo>
                  <a:lnTo>
                    <a:pt x="1157" y="2851"/>
                  </a:lnTo>
                  <a:lnTo>
                    <a:pt x="1157" y="2860"/>
                  </a:lnTo>
                  <a:lnTo>
                    <a:pt x="1158" y="2870"/>
                  </a:lnTo>
                  <a:lnTo>
                    <a:pt x="1159" y="2879"/>
                  </a:lnTo>
                  <a:lnTo>
                    <a:pt x="1160" y="2887"/>
                  </a:lnTo>
                  <a:lnTo>
                    <a:pt x="1161" y="2895"/>
                  </a:lnTo>
                  <a:lnTo>
                    <a:pt x="1162" y="2903"/>
                  </a:lnTo>
                  <a:lnTo>
                    <a:pt x="1163" y="2910"/>
                  </a:lnTo>
                  <a:lnTo>
                    <a:pt x="1163" y="2917"/>
                  </a:lnTo>
                  <a:lnTo>
                    <a:pt x="1163" y="2917"/>
                  </a:lnTo>
                  <a:lnTo>
                    <a:pt x="1164" y="2924"/>
                  </a:lnTo>
                  <a:lnTo>
                    <a:pt x="1165" y="2930"/>
                  </a:lnTo>
                  <a:lnTo>
                    <a:pt x="1166" y="2935"/>
                  </a:lnTo>
                  <a:lnTo>
                    <a:pt x="1167" y="2941"/>
                  </a:lnTo>
                  <a:lnTo>
                    <a:pt x="1168" y="2945"/>
                  </a:lnTo>
                  <a:lnTo>
                    <a:pt x="1169" y="2950"/>
                  </a:lnTo>
                  <a:lnTo>
                    <a:pt x="1170" y="2954"/>
                  </a:lnTo>
                  <a:lnTo>
                    <a:pt x="1170" y="2957"/>
                  </a:lnTo>
                  <a:lnTo>
                    <a:pt x="1171" y="2961"/>
                  </a:lnTo>
                  <a:lnTo>
                    <a:pt x="1172" y="2963"/>
                  </a:lnTo>
                  <a:lnTo>
                    <a:pt x="1172" y="2963"/>
                  </a:lnTo>
                  <a:lnTo>
                    <a:pt x="1173" y="2966"/>
                  </a:lnTo>
                  <a:lnTo>
                    <a:pt x="1174" y="2968"/>
                  </a:lnTo>
                  <a:lnTo>
                    <a:pt x="1175" y="2969"/>
                  </a:lnTo>
                  <a:lnTo>
                    <a:pt x="1176" y="2971"/>
                  </a:lnTo>
                  <a:lnTo>
                    <a:pt x="1176" y="2971"/>
                  </a:lnTo>
                  <a:lnTo>
                    <a:pt x="1177" y="2972"/>
                  </a:lnTo>
                  <a:lnTo>
                    <a:pt x="1178" y="2972"/>
                  </a:lnTo>
                  <a:lnTo>
                    <a:pt x="1179" y="2971"/>
                  </a:lnTo>
                  <a:lnTo>
                    <a:pt x="1180" y="2970"/>
                  </a:lnTo>
                  <a:lnTo>
                    <a:pt x="1181" y="2969"/>
                  </a:lnTo>
                  <a:lnTo>
                    <a:pt x="1181" y="2969"/>
                  </a:lnTo>
                  <a:lnTo>
                    <a:pt x="1182" y="2967"/>
                  </a:lnTo>
                  <a:lnTo>
                    <a:pt x="1183" y="2965"/>
                  </a:lnTo>
                  <a:lnTo>
                    <a:pt x="1183" y="2963"/>
                  </a:lnTo>
                  <a:lnTo>
                    <a:pt x="1184" y="2960"/>
                  </a:lnTo>
                  <a:lnTo>
                    <a:pt x="1185" y="2956"/>
                  </a:lnTo>
                  <a:lnTo>
                    <a:pt x="1186" y="2953"/>
                  </a:lnTo>
                  <a:lnTo>
                    <a:pt x="1187" y="2948"/>
                  </a:lnTo>
                  <a:lnTo>
                    <a:pt x="1188" y="2944"/>
                  </a:lnTo>
                  <a:lnTo>
                    <a:pt x="1189" y="2939"/>
                  </a:lnTo>
                  <a:lnTo>
                    <a:pt x="1189" y="2933"/>
                  </a:lnTo>
                  <a:lnTo>
                    <a:pt x="1189" y="2933"/>
                  </a:lnTo>
                  <a:lnTo>
                    <a:pt x="1190" y="2928"/>
                  </a:lnTo>
                  <a:lnTo>
                    <a:pt x="1191" y="2923"/>
                  </a:lnTo>
                  <a:lnTo>
                    <a:pt x="1192" y="2917"/>
                  </a:lnTo>
                  <a:lnTo>
                    <a:pt x="1192" y="2917"/>
                  </a:lnTo>
                  <a:lnTo>
                    <a:pt x="1192" y="2912"/>
                  </a:lnTo>
                  <a:lnTo>
                    <a:pt x="1193" y="2906"/>
                  </a:lnTo>
                  <a:lnTo>
                    <a:pt x="1193" y="2906"/>
                  </a:lnTo>
                  <a:lnTo>
                    <a:pt x="1194" y="2900"/>
                  </a:lnTo>
                  <a:lnTo>
                    <a:pt x="1195" y="2894"/>
                  </a:lnTo>
                  <a:lnTo>
                    <a:pt x="1196" y="2890"/>
                  </a:lnTo>
                  <a:lnTo>
                    <a:pt x="1196" y="2888"/>
                  </a:lnTo>
                  <a:lnTo>
                    <a:pt x="1197" y="2887"/>
                  </a:lnTo>
                  <a:lnTo>
                    <a:pt x="1198" y="2887"/>
                  </a:lnTo>
                  <a:lnTo>
                    <a:pt x="1199" y="2889"/>
                  </a:lnTo>
                  <a:lnTo>
                    <a:pt x="1200" y="2893"/>
                  </a:lnTo>
                  <a:lnTo>
                    <a:pt x="1201" y="2898"/>
                  </a:lnTo>
                  <a:lnTo>
                    <a:pt x="1202" y="2904"/>
                  </a:lnTo>
                  <a:lnTo>
                    <a:pt x="1202" y="2911"/>
                  </a:lnTo>
                  <a:lnTo>
                    <a:pt x="1202" y="2911"/>
                  </a:lnTo>
                  <a:lnTo>
                    <a:pt x="1203" y="2918"/>
                  </a:lnTo>
                  <a:lnTo>
                    <a:pt x="1204" y="2924"/>
                  </a:lnTo>
                  <a:lnTo>
                    <a:pt x="1205" y="2930"/>
                  </a:lnTo>
                  <a:lnTo>
                    <a:pt x="1205" y="2930"/>
                  </a:lnTo>
                  <a:lnTo>
                    <a:pt x="1206" y="2936"/>
                  </a:lnTo>
                  <a:lnTo>
                    <a:pt x="1206" y="2941"/>
                  </a:lnTo>
                  <a:lnTo>
                    <a:pt x="1207" y="2946"/>
                  </a:lnTo>
                  <a:lnTo>
                    <a:pt x="1208" y="2950"/>
                  </a:lnTo>
                  <a:lnTo>
                    <a:pt x="1209" y="2953"/>
                  </a:lnTo>
                  <a:lnTo>
                    <a:pt x="1210" y="2955"/>
                  </a:lnTo>
                  <a:lnTo>
                    <a:pt x="1211" y="2956"/>
                  </a:lnTo>
                  <a:lnTo>
                    <a:pt x="1212" y="2957"/>
                  </a:lnTo>
                  <a:lnTo>
                    <a:pt x="1212" y="2957"/>
                  </a:lnTo>
                  <a:lnTo>
                    <a:pt x="1213" y="2957"/>
                  </a:lnTo>
                  <a:lnTo>
                    <a:pt x="1214" y="2955"/>
                  </a:lnTo>
                  <a:lnTo>
                    <a:pt x="1215" y="2953"/>
                  </a:lnTo>
                  <a:lnTo>
                    <a:pt x="1216" y="2951"/>
                  </a:lnTo>
                  <a:lnTo>
                    <a:pt x="1217" y="2947"/>
                  </a:lnTo>
                  <a:lnTo>
                    <a:pt x="1218" y="2943"/>
                  </a:lnTo>
                  <a:lnTo>
                    <a:pt x="1218" y="2938"/>
                  </a:lnTo>
                  <a:lnTo>
                    <a:pt x="1219" y="2932"/>
                  </a:lnTo>
                  <a:lnTo>
                    <a:pt x="1220" y="2925"/>
                  </a:lnTo>
                  <a:lnTo>
                    <a:pt x="1221" y="2918"/>
                  </a:lnTo>
                  <a:lnTo>
                    <a:pt x="1222" y="2909"/>
                  </a:lnTo>
                  <a:lnTo>
                    <a:pt x="1223" y="2899"/>
                  </a:lnTo>
                  <a:lnTo>
                    <a:pt x="1224" y="2888"/>
                  </a:lnTo>
                  <a:lnTo>
                    <a:pt x="1224" y="2875"/>
                  </a:lnTo>
                  <a:lnTo>
                    <a:pt x="1225" y="2861"/>
                  </a:lnTo>
                  <a:lnTo>
                    <a:pt x="1226" y="2846"/>
                  </a:lnTo>
                  <a:lnTo>
                    <a:pt x="1227" y="2828"/>
                  </a:lnTo>
                  <a:lnTo>
                    <a:pt x="1228" y="2809"/>
                  </a:lnTo>
                  <a:lnTo>
                    <a:pt x="1229" y="2788"/>
                  </a:lnTo>
                  <a:lnTo>
                    <a:pt x="1230" y="2765"/>
                  </a:lnTo>
                  <a:lnTo>
                    <a:pt x="1230" y="2765"/>
                  </a:lnTo>
                  <a:lnTo>
                    <a:pt x="1230" y="2744"/>
                  </a:lnTo>
                  <a:lnTo>
                    <a:pt x="1231" y="2722"/>
                  </a:lnTo>
                  <a:lnTo>
                    <a:pt x="1232" y="2700"/>
                  </a:lnTo>
                  <a:lnTo>
                    <a:pt x="1232" y="2700"/>
                  </a:lnTo>
                  <a:lnTo>
                    <a:pt x="1233" y="2674"/>
                  </a:lnTo>
                  <a:lnTo>
                    <a:pt x="1233" y="2652"/>
                  </a:lnTo>
                  <a:lnTo>
                    <a:pt x="1234" y="2633"/>
                  </a:lnTo>
                  <a:lnTo>
                    <a:pt x="1235" y="2619"/>
                  </a:lnTo>
                  <a:lnTo>
                    <a:pt x="1236" y="2608"/>
                  </a:lnTo>
                  <a:lnTo>
                    <a:pt x="1237" y="2603"/>
                  </a:lnTo>
                  <a:lnTo>
                    <a:pt x="1238" y="2601"/>
                  </a:lnTo>
                  <a:lnTo>
                    <a:pt x="1238" y="2605"/>
                  </a:lnTo>
                  <a:lnTo>
                    <a:pt x="1239" y="2613"/>
                  </a:lnTo>
                  <a:lnTo>
                    <a:pt x="1240" y="2626"/>
                  </a:lnTo>
                  <a:lnTo>
                    <a:pt x="1241" y="2642"/>
                  </a:lnTo>
                  <a:lnTo>
                    <a:pt x="1242" y="2663"/>
                  </a:lnTo>
                  <a:lnTo>
                    <a:pt x="1243" y="2686"/>
                  </a:lnTo>
                  <a:lnTo>
                    <a:pt x="1243" y="2713"/>
                  </a:lnTo>
                  <a:lnTo>
                    <a:pt x="1243" y="2713"/>
                  </a:lnTo>
                  <a:lnTo>
                    <a:pt x="1244" y="2739"/>
                  </a:lnTo>
                  <a:lnTo>
                    <a:pt x="1245" y="2764"/>
                  </a:lnTo>
                  <a:lnTo>
                    <a:pt x="1246" y="2788"/>
                  </a:lnTo>
                  <a:lnTo>
                    <a:pt x="1247" y="2811"/>
                  </a:lnTo>
                  <a:lnTo>
                    <a:pt x="1247" y="2832"/>
                  </a:lnTo>
                  <a:lnTo>
                    <a:pt x="1247" y="2832"/>
                  </a:lnTo>
                  <a:lnTo>
                    <a:pt x="1248" y="2840"/>
                  </a:lnTo>
                  <a:lnTo>
                    <a:pt x="1248" y="2840"/>
                  </a:lnTo>
                  <a:lnTo>
                    <a:pt x="1248" y="2855"/>
                  </a:lnTo>
                  <a:lnTo>
                    <a:pt x="1248" y="2855"/>
                  </a:lnTo>
                  <a:lnTo>
                    <a:pt x="1249" y="2870"/>
                  </a:lnTo>
                  <a:lnTo>
                    <a:pt x="1249" y="2870"/>
                  </a:lnTo>
                  <a:lnTo>
                    <a:pt x="1250" y="2883"/>
                  </a:lnTo>
                  <a:lnTo>
                    <a:pt x="1250" y="2883"/>
                  </a:lnTo>
                  <a:lnTo>
                    <a:pt x="1250" y="2890"/>
                  </a:lnTo>
                  <a:lnTo>
                    <a:pt x="1250" y="2890"/>
                  </a:lnTo>
                  <a:lnTo>
                    <a:pt x="1250" y="2900"/>
                  </a:lnTo>
                  <a:lnTo>
                    <a:pt x="1251" y="2909"/>
                  </a:lnTo>
                  <a:lnTo>
                    <a:pt x="1251" y="2909"/>
                  </a:lnTo>
                  <a:lnTo>
                    <a:pt x="1251" y="2922"/>
                  </a:lnTo>
                  <a:lnTo>
                    <a:pt x="1252" y="2934"/>
                  </a:lnTo>
                  <a:lnTo>
                    <a:pt x="1252" y="2934"/>
                  </a:lnTo>
                  <a:lnTo>
                    <a:pt x="1253" y="2949"/>
                  </a:lnTo>
                  <a:lnTo>
                    <a:pt x="1254" y="2961"/>
                  </a:lnTo>
                  <a:lnTo>
                    <a:pt x="1255" y="2973"/>
                  </a:lnTo>
                  <a:lnTo>
                    <a:pt x="1256" y="2982"/>
                  </a:lnTo>
                  <a:lnTo>
                    <a:pt x="1257" y="2990"/>
                  </a:lnTo>
                  <a:lnTo>
                    <a:pt x="1257" y="2997"/>
                  </a:lnTo>
                  <a:lnTo>
                    <a:pt x="1258" y="3003"/>
                  </a:lnTo>
                  <a:lnTo>
                    <a:pt x="1259" y="3007"/>
                  </a:lnTo>
                  <a:lnTo>
                    <a:pt x="1260" y="3010"/>
                  </a:lnTo>
                  <a:lnTo>
                    <a:pt x="1261" y="3011"/>
                  </a:lnTo>
                  <a:lnTo>
                    <a:pt x="1262" y="3012"/>
                  </a:lnTo>
                  <a:lnTo>
                    <a:pt x="1262" y="3012"/>
                  </a:lnTo>
                  <a:lnTo>
                    <a:pt x="1263" y="3011"/>
                  </a:lnTo>
                  <a:lnTo>
                    <a:pt x="1264" y="3010"/>
                  </a:lnTo>
                  <a:lnTo>
                    <a:pt x="1264" y="3007"/>
                  </a:lnTo>
                  <a:lnTo>
                    <a:pt x="1265" y="3003"/>
                  </a:lnTo>
                  <a:lnTo>
                    <a:pt x="1266" y="2997"/>
                  </a:lnTo>
                  <a:lnTo>
                    <a:pt x="1267" y="2990"/>
                  </a:lnTo>
                  <a:lnTo>
                    <a:pt x="1268" y="2982"/>
                  </a:lnTo>
                  <a:lnTo>
                    <a:pt x="1269" y="2973"/>
                  </a:lnTo>
                  <a:lnTo>
                    <a:pt x="1270" y="2961"/>
                  </a:lnTo>
                  <a:lnTo>
                    <a:pt x="1271" y="2949"/>
                  </a:lnTo>
                  <a:lnTo>
                    <a:pt x="1271" y="2934"/>
                  </a:lnTo>
                  <a:lnTo>
                    <a:pt x="1271" y="2934"/>
                  </a:lnTo>
                  <a:lnTo>
                    <a:pt x="1272" y="2922"/>
                  </a:lnTo>
                  <a:lnTo>
                    <a:pt x="1273" y="2909"/>
                  </a:lnTo>
                  <a:lnTo>
                    <a:pt x="1273" y="2909"/>
                  </a:lnTo>
                  <a:lnTo>
                    <a:pt x="1274" y="2892"/>
                  </a:lnTo>
                  <a:lnTo>
                    <a:pt x="1274" y="2874"/>
                  </a:lnTo>
                  <a:lnTo>
                    <a:pt x="1275" y="2854"/>
                  </a:lnTo>
                  <a:lnTo>
                    <a:pt x="1276" y="2834"/>
                  </a:lnTo>
                  <a:lnTo>
                    <a:pt x="1277" y="2812"/>
                  </a:lnTo>
                  <a:lnTo>
                    <a:pt x="1278" y="2789"/>
                  </a:lnTo>
                  <a:lnTo>
                    <a:pt x="1279" y="2765"/>
                  </a:lnTo>
                  <a:lnTo>
                    <a:pt x="1279" y="2740"/>
                  </a:lnTo>
                  <a:lnTo>
                    <a:pt x="1280" y="2713"/>
                  </a:lnTo>
                  <a:lnTo>
                    <a:pt x="1280" y="2713"/>
                  </a:lnTo>
                  <a:lnTo>
                    <a:pt x="1281" y="2686"/>
                  </a:lnTo>
                  <a:lnTo>
                    <a:pt x="1282" y="2663"/>
                  </a:lnTo>
                  <a:lnTo>
                    <a:pt x="1283" y="2642"/>
                  </a:lnTo>
                  <a:lnTo>
                    <a:pt x="1284" y="2626"/>
                  </a:lnTo>
                  <a:lnTo>
                    <a:pt x="1284" y="2613"/>
                  </a:lnTo>
                  <a:lnTo>
                    <a:pt x="1285" y="2605"/>
                  </a:lnTo>
                  <a:lnTo>
                    <a:pt x="1286" y="2601"/>
                  </a:lnTo>
                  <a:lnTo>
                    <a:pt x="1287" y="2603"/>
                  </a:lnTo>
                  <a:lnTo>
                    <a:pt x="1288" y="2608"/>
                  </a:lnTo>
                  <a:lnTo>
                    <a:pt x="1289" y="2619"/>
                  </a:lnTo>
                  <a:lnTo>
                    <a:pt x="1289" y="2633"/>
                  </a:lnTo>
                  <a:lnTo>
                    <a:pt x="1290" y="2652"/>
                  </a:lnTo>
                  <a:lnTo>
                    <a:pt x="1291" y="2674"/>
                  </a:lnTo>
                  <a:lnTo>
                    <a:pt x="1292" y="2700"/>
                  </a:lnTo>
                  <a:lnTo>
                    <a:pt x="1292" y="2700"/>
                  </a:lnTo>
                  <a:lnTo>
                    <a:pt x="1293" y="2722"/>
                  </a:lnTo>
                  <a:lnTo>
                    <a:pt x="1293" y="2744"/>
                  </a:lnTo>
                  <a:lnTo>
                    <a:pt x="1294" y="2765"/>
                  </a:lnTo>
                  <a:lnTo>
                    <a:pt x="1294" y="2765"/>
                  </a:lnTo>
                  <a:lnTo>
                    <a:pt x="1295" y="2788"/>
                  </a:lnTo>
                  <a:lnTo>
                    <a:pt x="1296" y="2809"/>
                  </a:lnTo>
                  <a:lnTo>
                    <a:pt x="1297" y="2828"/>
                  </a:lnTo>
                  <a:lnTo>
                    <a:pt x="1297" y="2846"/>
                  </a:lnTo>
                  <a:lnTo>
                    <a:pt x="1298" y="2861"/>
                  </a:lnTo>
                  <a:lnTo>
                    <a:pt x="1299" y="2875"/>
                  </a:lnTo>
                  <a:lnTo>
                    <a:pt x="1300" y="2888"/>
                  </a:lnTo>
                  <a:lnTo>
                    <a:pt x="1301" y="2899"/>
                  </a:lnTo>
                  <a:lnTo>
                    <a:pt x="1302" y="2909"/>
                  </a:lnTo>
                  <a:lnTo>
                    <a:pt x="1303" y="2918"/>
                  </a:lnTo>
                  <a:lnTo>
                    <a:pt x="1304" y="2925"/>
                  </a:lnTo>
                  <a:lnTo>
                    <a:pt x="1304" y="2932"/>
                  </a:lnTo>
                  <a:lnTo>
                    <a:pt x="1305" y="2938"/>
                  </a:lnTo>
                  <a:lnTo>
                    <a:pt x="1306" y="2943"/>
                  </a:lnTo>
                  <a:lnTo>
                    <a:pt x="1307" y="2947"/>
                  </a:lnTo>
                  <a:lnTo>
                    <a:pt x="1308" y="2951"/>
                  </a:lnTo>
                  <a:lnTo>
                    <a:pt x="1309" y="2953"/>
                  </a:lnTo>
                  <a:lnTo>
                    <a:pt x="1310" y="2955"/>
                  </a:lnTo>
                  <a:lnTo>
                    <a:pt x="1310" y="2957"/>
                  </a:lnTo>
                  <a:lnTo>
                    <a:pt x="1311" y="2957"/>
                  </a:lnTo>
                  <a:lnTo>
                    <a:pt x="1312" y="2957"/>
                  </a:lnTo>
                  <a:lnTo>
                    <a:pt x="1313" y="2956"/>
                  </a:lnTo>
                  <a:lnTo>
                    <a:pt x="1314" y="2955"/>
                  </a:lnTo>
                  <a:lnTo>
                    <a:pt x="1315" y="2953"/>
                  </a:lnTo>
                  <a:lnTo>
                    <a:pt x="1316" y="2950"/>
                  </a:lnTo>
                  <a:lnTo>
                    <a:pt x="1316" y="2946"/>
                  </a:lnTo>
                  <a:lnTo>
                    <a:pt x="1317" y="2941"/>
                  </a:lnTo>
                  <a:lnTo>
                    <a:pt x="1318" y="2936"/>
                  </a:lnTo>
                  <a:lnTo>
                    <a:pt x="1319" y="2930"/>
                  </a:lnTo>
                  <a:lnTo>
                    <a:pt x="1319" y="2930"/>
                  </a:lnTo>
                  <a:lnTo>
                    <a:pt x="1320" y="2924"/>
                  </a:lnTo>
                  <a:lnTo>
                    <a:pt x="1320" y="2918"/>
                  </a:lnTo>
                  <a:lnTo>
                    <a:pt x="1321" y="2911"/>
                  </a:lnTo>
                  <a:lnTo>
                    <a:pt x="1321" y="2911"/>
                  </a:lnTo>
                  <a:lnTo>
                    <a:pt x="1322" y="2904"/>
                  </a:lnTo>
                  <a:lnTo>
                    <a:pt x="1323" y="2898"/>
                  </a:lnTo>
                  <a:lnTo>
                    <a:pt x="1323" y="2894"/>
                  </a:lnTo>
                  <a:lnTo>
                    <a:pt x="1324" y="2890"/>
                  </a:lnTo>
                  <a:lnTo>
                    <a:pt x="1325" y="2888"/>
                  </a:lnTo>
                  <a:lnTo>
                    <a:pt x="1326" y="2887"/>
                  </a:lnTo>
                  <a:lnTo>
                    <a:pt x="1326" y="2887"/>
                  </a:lnTo>
                  <a:lnTo>
                    <a:pt x="1327" y="2887"/>
                  </a:lnTo>
                  <a:lnTo>
                    <a:pt x="1327" y="2888"/>
                  </a:lnTo>
                  <a:lnTo>
                    <a:pt x="1328" y="2891"/>
                  </a:lnTo>
                  <a:lnTo>
                    <a:pt x="1329" y="2895"/>
                  </a:lnTo>
                  <a:lnTo>
                    <a:pt x="1330" y="2900"/>
                  </a:lnTo>
                  <a:lnTo>
                    <a:pt x="1331" y="2906"/>
                  </a:lnTo>
                  <a:lnTo>
                    <a:pt x="1331" y="2906"/>
                  </a:lnTo>
                  <a:lnTo>
                    <a:pt x="1331" y="2912"/>
                  </a:lnTo>
                  <a:lnTo>
                    <a:pt x="1332" y="2917"/>
                  </a:lnTo>
                  <a:lnTo>
                    <a:pt x="1332" y="2917"/>
                  </a:lnTo>
                  <a:lnTo>
                    <a:pt x="1333" y="2923"/>
                  </a:lnTo>
                  <a:lnTo>
                    <a:pt x="1333" y="2928"/>
                  </a:lnTo>
                  <a:lnTo>
                    <a:pt x="1334" y="2933"/>
                  </a:lnTo>
                  <a:lnTo>
                    <a:pt x="1334" y="2933"/>
                  </a:lnTo>
                  <a:lnTo>
                    <a:pt x="1335" y="2939"/>
                  </a:lnTo>
                  <a:lnTo>
                    <a:pt x="1336" y="2944"/>
                  </a:lnTo>
                  <a:lnTo>
                    <a:pt x="1337" y="2948"/>
                  </a:lnTo>
                  <a:lnTo>
                    <a:pt x="1338" y="2953"/>
                  </a:lnTo>
                  <a:lnTo>
                    <a:pt x="1338" y="2956"/>
                  </a:lnTo>
                  <a:lnTo>
                    <a:pt x="1339" y="2960"/>
                  </a:lnTo>
                  <a:lnTo>
                    <a:pt x="1340" y="2963"/>
                  </a:lnTo>
                  <a:lnTo>
                    <a:pt x="1341" y="2965"/>
                  </a:lnTo>
                  <a:lnTo>
                    <a:pt x="1342" y="2967"/>
                  </a:lnTo>
                  <a:lnTo>
                    <a:pt x="1343" y="2969"/>
                  </a:lnTo>
                  <a:lnTo>
                    <a:pt x="1343" y="2969"/>
                  </a:lnTo>
                  <a:lnTo>
                    <a:pt x="1344" y="2970"/>
                  </a:lnTo>
                  <a:lnTo>
                    <a:pt x="1345" y="2971"/>
                  </a:lnTo>
                  <a:lnTo>
                    <a:pt x="1345" y="2972"/>
                  </a:lnTo>
                  <a:lnTo>
                    <a:pt x="1346" y="2972"/>
                  </a:lnTo>
                  <a:lnTo>
                    <a:pt x="1347" y="2971"/>
                  </a:lnTo>
                  <a:lnTo>
                    <a:pt x="1348" y="2971"/>
                  </a:lnTo>
                  <a:lnTo>
                    <a:pt x="1349" y="2969"/>
                  </a:lnTo>
                  <a:lnTo>
                    <a:pt x="1350" y="2968"/>
                  </a:lnTo>
                  <a:lnTo>
                    <a:pt x="1351" y="2966"/>
                  </a:lnTo>
                  <a:lnTo>
                    <a:pt x="1351" y="2963"/>
                  </a:lnTo>
                  <a:lnTo>
                    <a:pt x="1351" y="2963"/>
                  </a:lnTo>
                  <a:lnTo>
                    <a:pt x="1352" y="2961"/>
                  </a:lnTo>
                  <a:lnTo>
                    <a:pt x="1353" y="2957"/>
                  </a:lnTo>
                  <a:lnTo>
                    <a:pt x="1354" y="2954"/>
                  </a:lnTo>
                  <a:lnTo>
                    <a:pt x="1355" y="2950"/>
                  </a:lnTo>
                  <a:lnTo>
                    <a:pt x="1356" y="2945"/>
                  </a:lnTo>
                  <a:lnTo>
                    <a:pt x="1357" y="2941"/>
                  </a:lnTo>
                  <a:lnTo>
                    <a:pt x="1358" y="2935"/>
                  </a:lnTo>
                  <a:lnTo>
                    <a:pt x="1358" y="2930"/>
                  </a:lnTo>
                  <a:lnTo>
                    <a:pt x="1359" y="2924"/>
                  </a:lnTo>
                  <a:lnTo>
                    <a:pt x="1360" y="2917"/>
                  </a:lnTo>
                  <a:lnTo>
                    <a:pt x="1360" y="2917"/>
                  </a:lnTo>
                  <a:lnTo>
                    <a:pt x="1361" y="2910"/>
                  </a:lnTo>
                  <a:lnTo>
                    <a:pt x="1362" y="2903"/>
                  </a:lnTo>
                  <a:lnTo>
                    <a:pt x="1363" y="2895"/>
                  </a:lnTo>
                  <a:lnTo>
                    <a:pt x="1364" y="2887"/>
                  </a:lnTo>
                  <a:lnTo>
                    <a:pt x="1364" y="2879"/>
                  </a:lnTo>
                  <a:lnTo>
                    <a:pt x="1365" y="2870"/>
                  </a:lnTo>
                  <a:lnTo>
                    <a:pt x="1366" y="2860"/>
                  </a:lnTo>
                  <a:lnTo>
                    <a:pt x="1367" y="2851"/>
                  </a:lnTo>
                  <a:lnTo>
                    <a:pt x="1368" y="2840"/>
                  </a:lnTo>
                  <a:lnTo>
                    <a:pt x="1369" y="2830"/>
                  </a:lnTo>
                  <a:lnTo>
                    <a:pt x="1369" y="2830"/>
                  </a:lnTo>
                  <a:lnTo>
                    <a:pt x="1370" y="2819"/>
                  </a:lnTo>
                  <a:lnTo>
                    <a:pt x="1371" y="2807"/>
                  </a:lnTo>
                  <a:lnTo>
                    <a:pt x="1371" y="2796"/>
                  </a:lnTo>
                  <a:lnTo>
                    <a:pt x="1372" y="2783"/>
                  </a:lnTo>
                  <a:lnTo>
                    <a:pt x="1373" y="2771"/>
                  </a:lnTo>
                  <a:lnTo>
                    <a:pt x="1374" y="2758"/>
                  </a:lnTo>
                  <a:lnTo>
                    <a:pt x="1375" y="2744"/>
                  </a:lnTo>
                  <a:lnTo>
                    <a:pt x="1376" y="2730"/>
                  </a:lnTo>
                  <a:lnTo>
                    <a:pt x="1377" y="2716"/>
                  </a:lnTo>
                  <a:lnTo>
                    <a:pt x="1377" y="2702"/>
                  </a:lnTo>
                  <a:lnTo>
                    <a:pt x="1377" y="2702"/>
                  </a:lnTo>
                  <a:lnTo>
                    <a:pt x="1378" y="2692"/>
                  </a:lnTo>
                  <a:lnTo>
                    <a:pt x="1379" y="2682"/>
                  </a:lnTo>
                  <a:lnTo>
                    <a:pt x="1379" y="2682"/>
                  </a:lnTo>
                  <a:lnTo>
                    <a:pt x="1379" y="2665"/>
                  </a:lnTo>
                  <a:lnTo>
                    <a:pt x="1380" y="2645"/>
                  </a:lnTo>
                  <a:lnTo>
                    <a:pt x="1381" y="2621"/>
                  </a:lnTo>
                  <a:lnTo>
                    <a:pt x="1382" y="2593"/>
                  </a:lnTo>
                  <a:lnTo>
                    <a:pt x="1383" y="2561"/>
                  </a:lnTo>
                  <a:lnTo>
                    <a:pt x="1384" y="2523"/>
                  </a:lnTo>
                  <a:lnTo>
                    <a:pt x="1384" y="2523"/>
                  </a:lnTo>
                  <a:lnTo>
                    <a:pt x="1384" y="2495"/>
                  </a:lnTo>
                  <a:lnTo>
                    <a:pt x="1385" y="2465"/>
                  </a:lnTo>
                  <a:lnTo>
                    <a:pt x="1386" y="2435"/>
                  </a:lnTo>
                  <a:lnTo>
                    <a:pt x="1386" y="2435"/>
                  </a:lnTo>
                  <a:lnTo>
                    <a:pt x="1386" y="2410"/>
                  </a:lnTo>
                  <a:lnTo>
                    <a:pt x="1386" y="2410"/>
                  </a:lnTo>
                  <a:lnTo>
                    <a:pt x="1387" y="2383"/>
                  </a:lnTo>
                  <a:lnTo>
                    <a:pt x="1387" y="2357"/>
                  </a:lnTo>
                  <a:lnTo>
                    <a:pt x="1387" y="2357"/>
                  </a:lnTo>
                  <a:lnTo>
                    <a:pt x="1388" y="2329"/>
                  </a:lnTo>
                  <a:lnTo>
                    <a:pt x="1388" y="2301"/>
                  </a:lnTo>
                  <a:lnTo>
                    <a:pt x="1388" y="2301"/>
                  </a:lnTo>
                  <a:lnTo>
                    <a:pt x="1389" y="2273"/>
                  </a:lnTo>
                  <a:lnTo>
                    <a:pt x="1389" y="2244"/>
                  </a:lnTo>
                  <a:lnTo>
                    <a:pt x="1389" y="2244"/>
                  </a:lnTo>
                  <a:lnTo>
                    <a:pt x="1390" y="2214"/>
                  </a:lnTo>
                  <a:lnTo>
                    <a:pt x="1390" y="2214"/>
                  </a:lnTo>
                  <a:lnTo>
                    <a:pt x="1390" y="2162"/>
                  </a:lnTo>
                  <a:lnTo>
                    <a:pt x="1391" y="2108"/>
                  </a:lnTo>
                  <a:lnTo>
                    <a:pt x="1392" y="2052"/>
                  </a:lnTo>
                  <a:lnTo>
                    <a:pt x="1393" y="1995"/>
                  </a:lnTo>
                  <a:lnTo>
                    <a:pt x="1394" y="1936"/>
                  </a:lnTo>
                  <a:lnTo>
                    <a:pt x="1395" y="1875"/>
                  </a:lnTo>
                  <a:lnTo>
                    <a:pt x="1396" y="1813"/>
                  </a:lnTo>
                  <a:lnTo>
                    <a:pt x="1396" y="1749"/>
                  </a:lnTo>
                  <a:lnTo>
                    <a:pt x="1397" y="1684"/>
                  </a:lnTo>
                  <a:lnTo>
                    <a:pt x="1398" y="1617"/>
                  </a:lnTo>
                  <a:lnTo>
                    <a:pt x="1399" y="1548"/>
                  </a:lnTo>
                  <a:lnTo>
                    <a:pt x="1399" y="1548"/>
                  </a:lnTo>
                  <a:lnTo>
                    <a:pt x="1400" y="1493"/>
                  </a:lnTo>
                  <a:lnTo>
                    <a:pt x="1400" y="1437"/>
                  </a:lnTo>
                  <a:lnTo>
                    <a:pt x="1400" y="1437"/>
                  </a:lnTo>
                  <a:lnTo>
                    <a:pt x="1401" y="1391"/>
                  </a:lnTo>
                  <a:lnTo>
                    <a:pt x="1401" y="1391"/>
                  </a:lnTo>
                  <a:lnTo>
                    <a:pt x="1402" y="1345"/>
                  </a:lnTo>
                  <a:lnTo>
                    <a:pt x="1402" y="1345"/>
                  </a:lnTo>
                  <a:lnTo>
                    <a:pt x="1402" y="1298"/>
                  </a:lnTo>
                  <a:lnTo>
                    <a:pt x="1402" y="1298"/>
                  </a:lnTo>
                  <a:lnTo>
                    <a:pt x="1403" y="1251"/>
                  </a:lnTo>
                  <a:lnTo>
                    <a:pt x="1403" y="1251"/>
                  </a:lnTo>
                  <a:lnTo>
                    <a:pt x="1403" y="1186"/>
                  </a:lnTo>
                  <a:lnTo>
                    <a:pt x="1404" y="1121"/>
                  </a:lnTo>
                  <a:lnTo>
                    <a:pt x="1404" y="1121"/>
                  </a:lnTo>
                  <a:lnTo>
                    <a:pt x="1405" y="1049"/>
                  </a:lnTo>
                  <a:lnTo>
                    <a:pt x="1406" y="988"/>
                  </a:lnTo>
                  <a:lnTo>
                    <a:pt x="1407" y="940"/>
                  </a:lnTo>
                  <a:lnTo>
                    <a:pt x="1408" y="906"/>
                  </a:lnTo>
                  <a:lnTo>
                    <a:pt x="1408" y="885"/>
                  </a:lnTo>
                  <a:lnTo>
                    <a:pt x="1409" y="878"/>
                  </a:lnTo>
                  <a:lnTo>
                    <a:pt x="1409" y="878"/>
                  </a:lnTo>
                  <a:lnTo>
                    <a:pt x="1410" y="879"/>
                  </a:lnTo>
                  <a:lnTo>
                    <a:pt x="1410" y="879"/>
                  </a:lnTo>
                  <a:lnTo>
                    <a:pt x="1411" y="879"/>
                  </a:lnTo>
                  <a:lnTo>
                    <a:pt x="1411" y="879"/>
                  </a:lnTo>
                  <a:lnTo>
                    <a:pt x="1411" y="879"/>
                  </a:lnTo>
                  <a:lnTo>
                    <a:pt x="1411" y="879"/>
                  </a:lnTo>
                  <a:lnTo>
                    <a:pt x="1412" y="879"/>
                  </a:lnTo>
                  <a:lnTo>
                    <a:pt x="1412" y="879"/>
                  </a:lnTo>
                  <a:lnTo>
                    <a:pt x="1413" y="880"/>
                  </a:lnTo>
                  <a:lnTo>
                    <a:pt x="1413" y="880"/>
                  </a:lnTo>
                  <a:lnTo>
                    <a:pt x="1413" y="880"/>
                  </a:lnTo>
                  <a:lnTo>
                    <a:pt x="1413" y="880"/>
                  </a:lnTo>
                  <a:lnTo>
                    <a:pt x="1413" y="880"/>
                  </a:lnTo>
                  <a:lnTo>
                    <a:pt x="1413" y="880"/>
                  </a:lnTo>
                  <a:lnTo>
                    <a:pt x="1414" y="880"/>
                  </a:lnTo>
                  <a:lnTo>
                    <a:pt x="1414" y="880"/>
                  </a:lnTo>
                  <a:lnTo>
                    <a:pt x="1414" y="880"/>
                  </a:lnTo>
                  <a:lnTo>
                    <a:pt x="1414" y="880"/>
                  </a:lnTo>
                  <a:lnTo>
                    <a:pt x="1415" y="880"/>
                  </a:lnTo>
                  <a:lnTo>
                    <a:pt x="1415" y="880"/>
                  </a:lnTo>
                  <a:lnTo>
                    <a:pt x="1416" y="880"/>
                  </a:lnTo>
                  <a:lnTo>
                    <a:pt x="1416" y="880"/>
                  </a:lnTo>
                  <a:lnTo>
                    <a:pt x="1416" y="880"/>
                  </a:lnTo>
                  <a:lnTo>
                    <a:pt x="1416" y="880"/>
                  </a:lnTo>
                  <a:lnTo>
                    <a:pt x="1416" y="880"/>
                  </a:lnTo>
                  <a:lnTo>
                    <a:pt x="1417" y="881"/>
                  </a:lnTo>
                  <a:lnTo>
                    <a:pt x="1418" y="881"/>
                  </a:lnTo>
                  <a:lnTo>
                    <a:pt x="1418" y="881"/>
                  </a:lnTo>
                  <a:lnTo>
                    <a:pt x="1419" y="888"/>
                  </a:lnTo>
                  <a:lnTo>
                    <a:pt x="1419" y="909"/>
                  </a:lnTo>
                  <a:lnTo>
                    <a:pt x="1420" y="944"/>
                  </a:lnTo>
                  <a:lnTo>
                    <a:pt x="1421" y="992"/>
                  </a:lnTo>
                  <a:lnTo>
                    <a:pt x="1422" y="1053"/>
                  </a:lnTo>
                  <a:lnTo>
                    <a:pt x="1423" y="1125"/>
                  </a:lnTo>
                  <a:lnTo>
                    <a:pt x="1423" y="1125"/>
                  </a:lnTo>
                  <a:lnTo>
                    <a:pt x="1423" y="1187"/>
                  </a:lnTo>
                  <a:lnTo>
                    <a:pt x="1424" y="1247"/>
                  </a:lnTo>
                  <a:lnTo>
                    <a:pt x="1424" y="1247"/>
                  </a:lnTo>
                  <a:lnTo>
                    <a:pt x="1425" y="1324"/>
                  </a:lnTo>
                  <a:lnTo>
                    <a:pt x="1426" y="1399"/>
                  </a:lnTo>
                  <a:lnTo>
                    <a:pt x="1427" y="1472"/>
                  </a:lnTo>
                  <a:lnTo>
                    <a:pt x="1428" y="1544"/>
                  </a:lnTo>
                  <a:lnTo>
                    <a:pt x="1429" y="1614"/>
                  </a:lnTo>
                  <a:lnTo>
                    <a:pt x="1429" y="1683"/>
                  </a:lnTo>
                  <a:lnTo>
                    <a:pt x="1430" y="1749"/>
                  </a:lnTo>
                  <a:lnTo>
                    <a:pt x="1431" y="1814"/>
                  </a:lnTo>
                  <a:lnTo>
                    <a:pt x="1432" y="1877"/>
                  </a:lnTo>
                  <a:lnTo>
                    <a:pt x="1433" y="1939"/>
                  </a:lnTo>
                  <a:lnTo>
                    <a:pt x="1434" y="1999"/>
                  </a:lnTo>
                  <a:lnTo>
                    <a:pt x="1435" y="2057"/>
                  </a:lnTo>
                  <a:lnTo>
                    <a:pt x="1436" y="2113"/>
                  </a:lnTo>
                  <a:lnTo>
                    <a:pt x="1436" y="2168"/>
                  </a:lnTo>
                  <a:lnTo>
                    <a:pt x="1437" y="2221"/>
                  </a:lnTo>
                  <a:lnTo>
                    <a:pt x="1437" y="2221"/>
                  </a:lnTo>
                  <a:lnTo>
                    <a:pt x="1438" y="2251"/>
                  </a:lnTo>
                  <a:lnTo>
                    <a:pt x="1438" y="2251"/>
                  </a:lnTo>
                  <a:lnTo>
                    <a:pt x="1438" y="2280"/>
                  </a:lnTo>
                  <a:lnTo>
                    <a:pt x="1439" y="2308"/>
                  </a:lnTo>
                  <a:lnTo>
                    <a:pt x="1439" y="2308"/>
                  </a:lnTo>
                  <a:lnTo>
                    <a:pt x="1439" y="2336"/>
                  </a:lnTo>
                  <a:lnTo>
                    <a:pt x="1440" y="2363"/>
                  </a:lnTo>
                  <a:lnTo>
                    <a:pt x="1440" y="2363"/>
                  </a:lnTo>
                  <a:lnTo>
                    <a:pt x="1440" y="2390"/>
                  </a:lnTo>
                  <a:lnTo>
                    <a:pt x="1441" y="2416"/>
                  </a:lnTo>
                  <a:lnTo>
                    <a:pt x="1441" y="2416"/>
                  </a:lnTo>
                  <a:lnTo>
                    <a:pt x="1441" y="2442"/>
                  </a:lnTo>
                  <a:lnTo>
                    <a:pt x="1441" y="2442"/>
                  </a:lnTo>
                  <a:lnTo>
                    <a:pt x="1442" y="2472"/>
                  </a:lnTo>
                  <a:lnTo>
                    <a:pt x="1443" y="2502"/>
                  </a:lnTo>
                  <a:lnTo>
                    <a:pt x="1443" y="2530"/>
                  </a:lnTo>
                  <a:lnTo>
                    <a:pt x="1443" y="2530"/>
                  </a:lnTo>
                  <a:lnTo>
                    <a:pt x="1444" y="2565"/>
                  </a:lnTo>
                  <a:lnTo>
                    <a:pt x="1445" y="2595"/>
                  </a:lnTo>
                  <a:lnTo>
                    <a:pt x="1446" y="2622"/>
                  </a:lnTo>
                  <a:lnTo>
                    <a:pt x="1446" y="2646"/>
                  </a:lnTo>
                  <a:lnTo>
                    <a:pt x="1447" y="2668"/>
                  </a:lnTo>
                  <a:lnTo>
                    <a:pt x="1447" y="2668"/>
                  </a:lnTo>
                  <a:lnTo>
                    <a:pt x="1448" y="2682"/>
                  </a:lnTo>
                  <a:lnTo>
                    <a:pt x="1448" y="2696"/>
                  </a:lnTo>
                  <a:lnTo>
                    <a:pt x="1448" y="2696"/>
                  </a:lnTo>
                  <a:lnTo>
                    <a:pt x="1449" y="2716"/>
                  </a:lnTo>
                  <a:lnTo>
                    <a:pt x="1450" y="2736"/>
                  </a:lnTo>
                  <a:lnTo>
                    <a:pt x="1451" y="2755"/>
                  </a:lnTo>
                  <a:lnTo>
                    <a:pt x="1452" y="2773"/>
                  </a:lnTo>
                  <a:lnTo>
                    <a:pt x="1453" y="2791"/>
                  </a:lnTo>
                  <a:lnTo>
                    <a:pt x="1453" y="2808"/>
                  </a:lnTo>
                  <a:lnTo>
                    <a:pt x="1454" y="2824"/>
                  </a:lnTo>
                  <a:lnTo>
                    <a:pt x="1455" y="2840"/>
                  </a:lnTo>
                  <a:lnTo>
                    <a:pt x="1456" y="2854"/>
                  </a:lnTo>
                  <a:lnTo>
                    <a:pt x="1457" y="2868"/>
                  </a:lnTo>
                  <a:lnTo>
                    <a:pt x="1457" y="2868"/>
                  </a:lnTo>
                  <a:lnTo>
                    <a:pt x="1458" y="2882"/>
                  </a:lnTo>
                  <a:lnTo>
                    <a:pt x="1459" y="2894"/>
                  </a:lnTo>
                  <a:lnTo>
                    <a:pt x="1460" y="2906"/>
                  </a:lnTo>
                  <a:lnTo>
                    <a:pt x="1460" y="2918"/>
                  </a:lnTo>
                  <a:lnTo>
                    <a:pt x="1461" y="2928"/>
                  </a:lnTo>
                  <a:lnTo>
                    <a:pt x="1462" y="2938"/>
                  </a:lnTo>
                  <a:lnTo>
                    <a:pt x="1463" y="2947"/>
                  </a:lnTo>
                  <a:lnTo>
                    <a:pt x="1464" y="2955"/>
                  </a:lnTo>
                  <a:lnTo>
                    <a:pt x="1465" y="2963"/>
                  </a:lnTo>
                  <a:lnTo>
                    <a:pt x="1466" y="2970"/>
                  </a:lnTo>
                  <a:lnTo>
                    <a:pt x="1466" y="2970"/>
                  </a:lnTo>
                  <a:lnTo>
                    <a:pt x="1466" y="2976"/>
                  </a:lnTo>
                  <a:lnTo>
                    <a:pt x="1467" y="2982"/>
                  </a:lnTo>
                  <a:lnTo>
                    <a:pt x="1468" y="2987"/>
                  </a:lnTo>
                  <a:lnTo>
                    <a:pt x="1469" y="2991"/>
                  </a:lnTo>
                  <a:lnTo>
                    <a:pt x="1470" y="2994"/>
                  </a:lnTo>
                  <a:lnTo>
                    <a:pt x="1471" y="2997"/>
                  </a:lnTo>
                  <a:lnTo>
                    <a:pt x="1472" y="2999"/>
                  </a:lnTo>
                  <a:lnTo>
                    <a:pt x="1472" y="3000"/>
                  </a:lnTo>
                  <a:lnTo>
                    <a:pt x="1473" y="3000"/>
                  </a:lnTo>
                  <a:lnTo>
                    <a:pt x="1474" y="3000"/>
                  </a:lnTo>
                  <a:lnTo>
                    <a:pt x="1474" y="3000"/>
                  </a:lnTo>
                  <a:lnTo>
                    <a:pt x="1475" y="2999"/>
                  </a:lnTo>
                  <a:lnTo>
                    <a:pt x="1476" y="2998"/>
                  </a:lnTo>
                  <a:lnTo>
                    <a:pt x="1477" y="2995"/>
                  </a:lnTo>
                  <a:lnTo>
                    <a:pt x="1478" y="2992"/>
                  </a:lnTo>
                  <a:lnTo>
                    <a:pt x="1479" y="2989"/>
                  </a:lnTo>
                  <a:lnTo>
                    <a:pt x="1479" y="2984"/>
                  </a:lnTo>
                  <a:lnTo>
                    <a:pt x="1480" y="2979"/>
                  </a:lnTo>
                  <a:lnTo>
                    <a:pt x="1481" y="2973"/>
                  </a:lnTo>
                  <a:lnTo>
                    <a:pt x="1482" y="2966"/>
                  </a:lnTo>
                  <a:lnTo>
                    <a:pt x="1483" y="2959"/>
                  </a:lnTo>
                  <a:lnTo>
                    <a:pt x="1483" y="2959"/>
                  </a:lnTo>
                  <a:lnTo>
                    <a:pt x="1484" y="2951"/>
                  </a:lnTo>
                  <a:lnTo>
                    <a:pt x="1485" y="2942"/>
                  </a:lnTo>
                  <a:lnTo>
                    <a:pt x="1485" y="2933"/>
                  </a:lnTo>
                  <a:lnTo>
                    <a:pt x="1486" y="2923"/>
                  </a:lnTo>
                  <a:lnTo>
                    <a:pt x="1487" y="2912"/>
                  </a:lnTo>
                  <a:lnTo>
                    <a:pt x="1488" y="2900"/>
                  </a:lnTo>
                  <a:lnTo>
                    <a:pt x="1489" y="2888"/>
                  </a:lnTo>
                  <a:lnTo>
                    <a:pt x="1490" y="2875"/>
                  </a:lnTo>
                  <a:lnTo>
                    <a:pt x="1491" y="2861"/>
                  </a:lnTo>
                  <a:lnTo>
                    <a:pt x="1492" y="2846"/>
                  </a:lnTo>
                  <a:lnTo>
                    <a:pt x="1492" y="2846"/>
                  </a:lnTo>
                  <a:lnTo>
                    <a:pt x="1492" y="2837"/>
                  </a:lnTo>
                  <a:lnTo>
                    <a:pt x="1493" y="2826"/>
                  </a:lnTo>
                  <a:lnTo>
                    <a:pt x="1493" y="2826"/>
                  </a:lnTo>
                  <a:lnTo>
                    <a:pt x="1494" y="2810"/>
                  </a:lnTo>
                  <a:lnTo>
                    <a:pt x="1494" y="2790"/>
                  </a:lnTo>
                  <a:lnTo>
                    <a:pt x="1495" y="2769"/>
                  </a:lnTo>
                  <a:lnTo>
                    <a:pt x="1496" y="2744"/>
                  </a:lnTo>
                  <a:lnTo>
                    <a:pt x="1497" y="2716"/>
                  </a:lnTo>
                  <a:lnTo>
                    <a:pt x="1498" y="2683"/>
                  </a:lnTo>
                  <a:lnTo>
                    <a:pt x="1498" y="2683"/>
                  </a:lnTo>
                  <a:lnTo>
                    <a:pt x="1499" y="2651"/>
                  </a:lnTo>
                  <a:lnTo>
                    <a:pt x="1499" y="2617"/>
                  </a:lnTo>
                  <a:lnTo>
                    <a:pt x="1500" y="2582"/>
                  </a:lnTo>
                  <a:lnTo>
                    <a:pt x="1501" y="2545"/>
                  </a:lnTo>
                  <a:lnTo>
                    <a:pt x="1502" y="2507"/>
                  </a:lnTo>
                  <a:lnTo>
                    <a:pt x="1503" y="2467"/>
                  </a:lnTo>
                  <a:lnTo>
                    <a:pt x="1503" y="2426"/>
                  </a:lnTo>
                  <a:lnTo>
                    <a:pt x="1503" y="2426"/>
                  </a:lnTo>
                  <a:lnTo>
                    <a:pt x="1504" y="2410"/>
                  </a:lnTo>
                  <a:lnTo>
                    <a:pt x="1504" y="2410"/>
                  </a:lnTo>
                  <a:lnTo>
                    <a:pt x="1504" y="2377"/>
                  </a:lnTo>
                  <a:lnTo>
                    <a:pt x="1504" y="2377"/>
                  </a:lnTo>
                  <a:lnTo>
                    <a:pt x="1505" y="2343"/>
                  </a:lnTo>
                  <a:lnTo>
                    <a:pt x="1505" y="2343"/>
                  </a:lnTo>
                  <a:lnTo>
                    <a:pt x="1505" y="2309"/>
                  </a:lnTo>
                  <a:lnTo>
                    <a:pt x="1505" y="2309"/>
                  </a:lnTo>
                  <a:lnTo>
                    <a:pt x="1506" y="2291"/>
                  </a:lnTo>
                  <a:lnTo>
                    <a:pt x="1506" y="2291"/>
                  </a:lnTo>
                  <a:lnTo>
                    <a:pt x="1506" y="2252"/>
                  </a:lnTo>
                  <a:lnTo>
                    <a:pt x="1507" y="2211"/>
                  </a:lnTo>
                  <a:lnTo>
                    <a:pt x="1508" y="2170"/>
                  </a:lnTo>
                  <a:lnTo>
                    <a:pt x="1508" y="2127"/>
                  </a:lnTo>
                  <a:lnTo>
                    <a:pt x="1508" y="2127"/>
                  </a:lnTo>
                  <a:lnTo>
                    <a:pt x="1509" y="2078"/>
                  </a:lnTo>
                  <a:lnTo>
                    <a:pt x="1510" y="2033"/>
                  </a:lnTo>
                  <a:lnTo>
                    <a:pt x="1511" y="1994"/>
                  </a:lnTo>
                  <a:lnTo>
                    <a:pt x="1512" y="1960"/>
                  </a:lnTo>
                  <a:lnTo>
                    <a:pt x="1512" y="1931"/>
                  </a:lnTo>
                  <a:lnTo>
                    <a:pt x="1513" y="1910"/>
                  </a:lnTo>
                  <a:lnTo>
                    <a:pt x="1514" y="1894"/>
                  </a:lnTo>
                  <a:lnTo>
                    <a:pt x="1515" y="1886"/>
                  </a:lnTo>
                  <a:lnTo>
                    <a:pt x="1516" y="1884"/>
                  </a:lnTo>
                  <a:lnTo>
                    <a:pt x="1516" y="1884"/>
                  </a:lnTo>
                  <a:lnTo>
                    <a:pt x="1516" y="1886"/>
                  </a:lnTo>
                  <a:lnTo>
                    <a:pt x="1517" y="1887"/>
                  </a:lnTo>
                  <a:lnTo>
                    <a:pt x="1517" y="1887"/>
                  </a:lnTo>
                  <a:lnTo>
                    <a:pt x="1518" y="1889"/>
                  </a:lnTo>
                  <a:lnTo>
                    <a:pt x="1519" y="1891"/>
                  </a:lnTo>
                  <a:lnTo>
                    <a:pt x="1519" y="1893"/>
                  </a:lnTo>
                  <a:lnTo>
                    <a:pt x="1520" y="1894"/>
                  </a:lnTo>
                  <a:lnTo>
                    <a:pt x="1521" y="1896"/>
                  </a:lnTo>
                  <a:lnTo>
                    <a:pt x="1522" y="1898"/>
                  </a:lnTo>
                  <a:lnTo>
                    <a:pt x="1523" y="1900"/>
                  </a:lnTo>
                  <a:lnTo>
                    <a:pt x="1524" y="1901"/>
                  </a:lnTo>
                  <a:lnTo>
                    <a:pt x="1525" y="1903"/>
                  </a:lnTo>
                  <a:lnTo>
                    <a:pt x="1526" y="1905"/>
                  </a:lnTo>
                  <a:lnTo>
                    <a:pt x="1527" y="1906"/>
                  </a:lnTo>
                  <a:lnTo>
                    <a:pt x="1527" y="1908"/>
                  </a:lnTo>
                  <a:lnTo>
                    <a:pt x="1528" y="1910"/>
                  </a:lnTo>
                  <a:lnTo>
                    <a:pt x="1529" y="1911"/>
                  </a:lnTo>
                  <a:lnTo>
                    <a:pt x="1530" y="1913"/>
                  </a:lnTo>
                  <a:lnTo>
                    <a:pt x="1531" y="1914"/>
                  </a:lnTo>
                  <a:lnTo>
                    <a:pt x="1532" y="1916"/>
                  </a:lnTo>
                  <a:lnTo>
                    <a:pt x="1533" y="1917"/>
                  </a:lnTo>
                  <a:lnTo>
                    <a:pt x="1534" y="1919"/>
                  </a:lnTo>
                  <a:lnTo>
                    <a:pt x="1534" y="1920"/>
                  </a:lnTo>
                  <a:lnTo>
                    <a:pt x="1535" y="1921"/>
                  </a:lnTo>
                  <a:lnTo>
                    <a:pt x="1536" y="1923"/>
                  </a:lnTo>
                  <a:lnTo>
                    <a:pt x="1537" y="1924"/>
                  </a:lnTo>
                  <a:lnTo>
                    <a:pt x="1538" y="1925"/>
                  </a:lnTo>
                  <a:lnTo>
                    <a:pt x="1539" y="1927"/>
                  </a:lnTo>
                  <a:lnTo>
                    <a:pt x="1540" y="1928"/>
                  </a:lnTo>
                  <a:lnTo>
                    <a:pt x="1541" y="1929"/>
                  </a:lnTo>
                  <a:lnTo>
                    <a:pt x="1541" y="1930"/>
                  </a:lnTo>
                  <a:lnTo>
                    <a:pt x="1542" y="1932"/>
                  </a:lnTo>
                  <a:lnTo>
                    <a:pt x="1543" y="1933"/>
                  </a:lnTo>
                  <a:lnTo>
                    <a:pt x="1544" y="1934"/>
                  </a:lnTo>
                  <a:lnTo>
                    <a:pt x="1545" y="1935"/>
                  </a:lnTo>
                  <a:lnTo>
                    <a:pt x="1546" y="1936"/>
                  </a:lnTo>
                  <a:lnTo>
                    <a:pt x="1547" y="1937"/>
                  </a:lnTo>
                  <a:lnTo>
                    <a:pt x="1548" y="1938"/>
                  </a:lnTo>
                  <a:lnTo>
                    <a:pt x="1548" y="1939"/>
                  </a:lnTo>
                  <a:lnTo>
                    <a:pt x="1549" y="1940"/>
                  </a:lnTo>
                  <a:lnTo>
                    <a:pt x="1550" y="1941"/>
                  </a:lnTo>
                  <a:lnTo>
                    <a:pt x="1551" y="1942"/>
                  </a:lnTo>
                  <a:lnTo>
                    <a:pt x="1552" y="1943"/>
                  </a:lnTo>
                  <a:lnTo>
                    <a:pt x="1553" y="1944"/>
                  </a:lnTo>
                  <a:lnTo>
                    <a:pt x="1554" y="1944"/>
                  </a:lnTo>
                  <a:lnTo>
                    <a:pt x="1555" y="1945"/>
                  </a:lnTo>
                  <a:lnTo>
                    <a:pt x="1556" y="1946"/>
                  </a:lnTo>
                  <a:lnTo>
                    <a:pt x="1556" y="1947"/>
                  </a:lnTo>
                  <a:lnTo>
                    <a:pt x="1557" y="1947"/>
                  </a:lnTo>
                  <a:lnTo>
                    <a:pt x="1558" y="1948"/>
                  </a:lnTo>
                  <a:lnTo>
                    <a:pt x="1559" y="1949"/>
                  </a:lnTo>
                  <a:lnTo>
                    <a:pt x="1560" y="1949"/>
                  </a:lnTo>
                  <a:lnTo>
                    <a:pt x="1561" y="1950"/>
                  </a:lnTo>
                  <a:lnTo>
                    <a:pt x="1562" y="1951"/>
                  </a:lnTo>
                  <a:lnTo>
                    <a:pt x="1563" y="1951"/>
                  </a:lnTo>
                  <a:lnTo>
                    <a:pt x="1563" y="1952"/>
                  </a:lnTo>
                  <a:lnTo>
                    <a:pt x="1564" y="1952"/>
                  </a:lnTo>
                  <a:lnTo>
                    <a:pt x="1565" y="1953"/>
                  </a:lnTo>
                  <a:lnTo>
                    <a:pt x="1566" y="1953"/>
                  </a:lnTo>
                  <a:lnTo>
                    <a:pt x="1567" y="1954"/>
                  </a:lnTo>
                  <a:lnTo>
                    <a:pt x="1568" y="1954"/>
                  </a:lnTo>
                  <a:lnTo>
                    <a:pt x="1569" y="1954"/>
                  </a:lnTo>
                  <a:lnTo>
                    <a:pt x="1570" y="1955"/>
                  </a:lnTo>
                  <a:lnTo>
                    <a:pt x="1570" y="1955"/>
                  </a:lnTo>
                  <a:lnTo>
                    <a:pt x="1571" y="1955"/>
                  </a:lnTo>
                  <a:lnTo>
                    <a:pt x="1572" y="1956"/>
                  </a:lnTo>
                  <a:lnTo>
                    <a:pt x="1573" y="1956"/>
                  </a:lnTo>
                  <a:lnTo>
                    <a:pt x="1574" y="1956"/>
                  </a:lnTo>
                  <a:lnTo>
                    <a:pt x="1575" y="1956"/>
                  </a:lnTo>
                  <a:lnTo>
                    <a:pt x="1576" y="1956"/>
                  </a:lnTo>
                  <a:lnTo>
                    <a:pt x="1577" y="1957"/>
                  </a:lnTo>
                  <a:lnTo>
                    <a:pt x="1577" y="1957"/>
                  </a:lnTo>
                  <a:lnTo>
                    <a:pt x="1578" y="1957"/>
                  </a:lnTo>
                  <a:lnTo>
                    <a:pt x="1579" y="1957"/>
                  </a:lnTo>
                  <a:lnTo>
                    <a:pt x="1580" y="1957"/>
                  </a:lnTo>
                  <a:lnTo>
                    <a:pt x="1581" y="1957"/>
                  </a:lnTo>
                  <a:lnTo>
                    <a:pt x="1581" y="1957"/>
                  </a:lnTo>
                  <a:lnTo>
                    <a:pt x="1582" y="1957"/>
                  </a:lnTo>
                  <a:lnTo>
                    <a:pt x="1583" y="1957"/>
                  </a:lnTo>
                  <a:lnTo>
                    <a:pt x="1584" y="1957"/>
                  </a:lnTo>
                  <a:lnTo>
                    <a:pt x="1585" y="1957"/>
                  </a:lnTo>
                  <a:lnTo>
                    <a:pt x="1585" y="1957"/>
                  </a:lnTo>
                  <a:lnTo>
                    <a:pt x="1586" y="1956"/>
                  </a:lnTo>
                  <a:lnTo>
                    <a:pt x="1587" y="1956"/>
                  </a:lnTo>
                  <a:lnTo>
                    <a:pt x="1588" y="1956"/>
                  </a:lnTo>
                  <a:lnTo>
                    <a:pt x="1589" y="1956"/>
                  </a:lnTo>
                  <a:lnTo>
                    <a:pt x="1590" y="1956"/>
                  </a:lnTo>
                  <a:lnTo>
                    <a:pt x="1591" y="1955"/>
                  </a:lnTo>
                  <a:lnTo>
                    <a:pt x="1592" y="1955"/>
                  </a:lnTo>
                  <a:lnTo>
                    <a:pt x="1592" y="1955"/>
                  </a:lnTo>
                  <a:lnTo>
                    <a:pt x="1593" y="1954"/>
                  </a:lnTo>
                  <a:lnTo>
                    <a:pt x="1594" y="1954"/>
                  </a:lnTo>
                  <a:lnTo>
                    <a:pt x="1595" y="1954"/>
                  </a:lnTo>
                  <a:lnTo>
                    <a:pt x="1596" y="1953"/>
                  </a:lnTo>
                  <a:lnTo>
                    <a:pt x="1597" y="1953"/>
                  </a:lnTo>
                  <a:lnTo>
                    <a:pt x="1598" y="1952"/>
                  </a:lnTo>
                  <a:lnTo>
                    <a:pt x="1599" y="1952"/>
                  </a:lnTo>
                  <a:lnTo>
                    <a:pt x="1599" y="1951"/>
                  </a:lnTo>
                  <a:lnTo>
                    <a:pt x="1600" y="1951"/>
                  </a:lnTo>
                  <a:lnTo>
                    <a:pt x="1601" y="1950"/>
                  </a:lnTo>
                  <a:lnTo>
                    <a:pt x="1602" y="1949"/>
                  </a:lnTo>
                  <a:lnTo>
                    <a:pt x="1603" y="1949"/>
                  </a:lnTo>
                  <a:lnTo>
                    <a:pt x="1604" y="1948"/>
                  </a:lnTo>
                  <a:lnTo>
                    <a:pt x="1605" y="1947"/>
                  </a:lnTo>
                  <a:lnTo>
                    <a:pt x="1606" y="1947"/>
                  </a:lnTo>
                  <a:lnTo>
                    <a:pt x="1607" y="1946"/>
                  </a:lnTo>
                  <a:lnTo>
                    <a:pt x="1607" y="1945"/>
                  </a:lnTo>
                  <a:lnTo>
                    <a:pt x="1608" y="1944"/>
                  </a:lnTo>
                  <a:lnTo>
                    <a:pt x="1609" y="1944"/>
                  </a:lnTo>
                  <a:lnTo>
                    <a:pt x="1610" y="1943"/>
                  </a:lnTo>
                  <a:lnTo>
                    <a:pt x="1611" y="1942"/>
                  </a:lnTo>
                  <a:lnTo>
                    <a:pt x="1612" y="1941"/>
                  </a:lnTo>
                  <a:lnTo>
                    <a:pt x="1613" y="1940"/>
                  </a:lnTo>
                  <a:lnTo>
                    <a:pt x="1614" y="1939"/>
                  </a:lnTo>
                  <a:lnTo>
                    <a:pt x="1614" y="1938"/>
                  </a:lnTo>
                  <a:lnTo>
                    <a:pt x="1615" y="1937"/>
                  </a:lnTo>
                  <a:lnTo>
                    <a:pt x="1616" y="1936"/>
                  </a:lnTo>
                  <a:lnTo>
                    <a:pt x="1617" y="1935"/>
                  </a:lnTo>
                  <a:lnTo>
                    <a:pt x="1618" y="1934"/>
                  </a:lnTo>
                  <a:lnTo>
                    <a:pt x="1619" y="1933"/>
                  </a:lnTo>
                  <a:lnTo>
                    <a:pt x="1620" y="1932"/>
                  </a:lnTo>
                  <a:lnTo>
                    <a:pt x="1621" y="1930"/>
                  </a:lnTo>
                  <a:lnTo>
                    <a:pt x="1621" y="1929"/>
                  </a:lnTo>
                  <a:lnTo>
                    <a:pt x="1622" y="1928"/>
                  </a:lnTo>
                  <a:lnTo>
                    <a:pt x="1623" y="1927"/>
                  </a:lnTo>
                  <a:lnTo>
                    <a:pt x="1624" y="1925"/>
                  </a:lnTo>
                  <a:lnTo>
                    <a:pt x="1625" y="1924"/>
                  </a:lnTo>
                  <a:lnTo>
                    <a:pt x="1626" y="1923"/>
                  </a:lnTo>
                  <a:lnTo>
                    <a:pt x="1627" y="1921"/>
                  </a:lnTo>
                  <a:lnTo>
                    <a:pt x="1628" y="1920"/>
                  </a:lnTo>
                  <a:lnTo>
                    <a:pt x="1628" y="1919"/>
                  </a:lnTo>
                  <a:lnTo>
                    <a:pt x="1629" y="1917"/>
                  </a:lnTo>
                  <a:lnTo>
                    <a:pt x="1630" y="1916"/>
                  </a:lnTo>
                  <a:lnTo>
                    <a:pt x="1631" y="1914"/>
                  </a:lnTo>
                  <a:lnTo>
                    <a:pt x="1632" y="1913"/>
                  </a:lnTo>
                  <a:lnTo>
                    <a:pt x="1633" y="1911"/>
                  </a:lnTo>
                  <a:lnTo>
                    <a:pt x="1634" y="1910"/>
                  </a:lnTo>
                  <a:lnTo>
                    <a:pt x="1635" y="1908"/>
                  </a:lnTo>
                  <a:lnTo>
                    <a:pt x="1636" y="1906"/>
                  </a:lnTo>
                  <a:lnTo>
                    <a:pt x="1636" y="1905"/>
                  </a:lnTo>
                  <a:lnTo>
                    <a:pt x="1637" y="1903"/>
                  </a:lnTo>
                  <a:lnTo>
                    <a:pt x="1638" y="1901"/>
                  </a:lnTo>
                  <a:lnTo>
                    <a:pt x="1639" y="1900"/>
                  </a:lnTo>
                  <a:lnTo>
                    <a:pt x="1640" y="1898"/>
                  </a:lnTo>
                  <a:lnTo>
                    <a:pt x="1641" y="1896"/>
                  </a:lnTo>
                  <a:lnTo>
                    <a:pt x="1642" y="1894"/>
                  </a:lnTo>
                  <a:lnTo>
                    <a:pt x="1643" y="1893"/>
                  </a:lnTo>
                  <a:lnTo>
                    <a:pt x="1643" y="1891"/>
                  </a:lnTo>
                  <a:lnTo>
                    <a:pt x="1644" y="1889"/>
                  </a:lnTo>
                  <a:lnTo>
                    <a:pt x="1645" y="1887"/>
                  </a:lnTo>
                  <a:lnTo>
                    <a:pt x="1645" y="1887"/>
                  </a:lnTo>
                  <a:lnTo>
                    <a:pt x="1646" y="1886"/>
                  </a:lnTo>
                  <a:lnTo>
                    <a:pt x="1646" y="1884"/>
                  </a:lnTo>
                  <a:lnTo>
                    <a:pt x="1646" y="1884"/>
                  </a:lnTo>
                  <a:lnTo>
                    <a:pt x="1647" y="1886"/>
                  </a:lnTo>
                  <a:lnTo>
                    <a:pt x="1648" y="1894"/>
                  </a:lnTo>
                  <a:lnTo>
                    <a:pt x="1649" y="1910"/>
                  </a:lnTo>
                  <a:lnTo>
                    <a:pt x="1650" y="1931"/>
                  </a:lnTo>
                  <a:lnTo>
                    <a:pt x="1650" y="1960"/>
                  </a:lnTo>
                  <a:lnTo>
                    <a:pt x="1651" y="1994"/>
                  </a:lnTo>
                  <a:lnTo>
                    <a:pt x="1652" y="2033"/>
                  </a:lnTo>
                  <a:lnTo>
                    <a:pt x="1653" y="2078"/>
                  </a:lnTo>
                  <a:lnTo>
                    <a:pt x="1654" y="2127"/>
                  </a:lnTo>
                  <a:lnTo>
                    <a:pt x="1654" y="2127"/>
                  </a:lnTo>
                  <a:lnTo>
                    <a:pt x="1654" y="2170"/>
                  </a:lnTo>
                  <a:lnTo>
                    <a:pt x="1655" y="2211"/>
                  </a:lnTo>
                  <a:lnTo>
                    <a:pt x="1656" y="2252"/>
                  </a:lnTo>
                  <a:lnTo>
                    <a:pt x="1656" y="2291"/>
                  </a:lnTo>
                  <a:lnTo>
                    <a:pt x="1656" y="2291"/>
                  </a:lnTo>
                  <a:lnTo>
                    <a:pt x="1657" y="2309"/>
                  </a:lnTo>
                  <a:lnTo>
                    <a:pt x="1657" y="2309"/>
                  </a:lnTo>
                  <a:lnTo>
                    <a:pt x="1657" y="2343"/>
                  </a:lnTo>
                  <a:lnTo>
                    <a:pt x="1657" y="2343"/>
                  </a:lnTo>
                  <a:lnTo>
                    <a:pt x="1658" y="2377"/>
                  </a:lnTo>
                  <a:lnTo>
                    <a:pt x="1658" y="2377"/>
                  </a:lnTo>
                  <a:lnTo>
                    <a:pt x="1658" y="2410"/>
                  </a:lnTo>
                  <a:lnTo>
                    <a:pt x="1658" y="2410"/>
                  </a:lnTo>
                  <a:lnTo>
                    <a:pt x="1659" y="2426"/>
                  </a:lnTo>
                  <a:lnTo>
                    <a:pt x="1659" y="2426"/>
                  </a:lnTo>
                  <a:lnTo>
                    <a:pt x="1659" y="2467"/>
                  </a:lnTo>
                  <a:lnTo>
                    <a:pt x="1660" y="2507"/>
                  </a:lnTo>
                  <a:lnTo>
                    <a:pt x="1661" y="2545"/>
                  </a:lnTo>
                  <a:lnTo>
                    <a:pt x="1662" y="2582"/>
                  </a:lnTo>
                  <a:lnTo>
                    <a:pt x="1663" y="2617"/>
                  </a:lnTo>
                  <a:lnTo>
                    <a:pt x="1663" y="2651"/>
                  </a:lnTo>
                  <a:lnTo>
                    <a:pt x="1664" y="2683"/>
                  </a:lnTo>
                  <a:lnTo>
                    <a:pt x="1664" y="2683"/>
                  </a:lnTo>
                  <a:lnTo>
                    <a:pt x="1665" y="2716"/>
                  </a:lnTo>
                  <a:lnTo>
                    <a:pt x="1666" y="2744"/>
                  </a:lnTo>
                  <a:lnTo>
                    <a:pt x="1667" y="2769"/>
                  </a:lnTo>
                  <a:lnTo>
                    <a:pt x="1668" y="2790"/>
                  </a:lnTo>
                  <a:lnTo>
                    <a:pt x="1669" y="2810"/>
                  </a:lnTo>
                  <a:lnTo>
                    <a:pt x="1669" y="2826"/>
                  </a:lnTo>
                  <a:lnTo>
                    <a:pt x="1669" y="2826"/>
                  </a:lnTo>
                  <a:lnTo>
                    <a:pt x="1670" y="2837"/>
                  </a:lnTo>
                  <a:lnTo>
                    <a:pt x="1670" y="2846"/>
                  </a:lnTo>
                  <a:lnTo>
                    <a:pt x="1670" y="2846"/>
                  </a:lnTo>
                  <a:lnTo>
                    <a:pt x="1671" y="2861"/>
                  </a:lnTo>
                  <a:lnTo>
                    <a:pt x="1672" y="2875"/>
                  </a:lnTo>
                  <a:lnTo>
                    <a:pt x="1673" y="2888"/>
                  </a:lnTo>
                  <a:lnTo>
                    <a:pt x="1674" y="2900"/>
                  </a:lnTo>
                  <a:lnTo>
                    <a:pt x="1675" y="2912"/>
                  </a:lnTo>
                  <a:lnTo>
                    <a:pt x="1676" y="2923"/>
                  </a:lnTo>
                  <a:lnTo>
                    <a:pt x="1677" y="2933"/>
                  </a:lnTo>
                  <a:lnTo>
                    <a:pt x="1677" y="2942"/>
                  </a:lnTo>
                  <a:lnTo>
                    <a:pt x="1678" y="2951"/>
                  </a:lnTo>
                  <a:lnTo>
                    <a:pt x="1679" y="2959"/>
                  </a:lnTo>
                  <a:lnTo>
                    <a:pt x="1679" y="2959"/>
                  </a:lnTo>
                  <a:lnTo>
                    <a:pt x="1680" y="2966"/>
                  </a:lnTo>
                  <a:lnTo>
                    <a:pt x="1681" y="2973"/>
                  </a:lnTo>
                  <a:lnTo>
                    <a:pt x="1682" y="2979"/>
                  </a:lnTo>
                  <a:lnTo>
                    <a:pt x="1683" y="2984"/>
                  </a:lnTo>
                  <a:lnTo>
                    <a:pt x="1683" y="2989"/>
                  </a:lnTo>
                  <a:lnTo>
                    <a:pt x="1684" y="2992"/>
                  </a:lnTo>
                  <a:lnTo>
                    <a:pt x="1685" y="2995"/>
                  </a:lnTo>
                  <a:lnTo>
                    <a:pt x="1686" y="2998"/>
                  </a:lnTo>
                  <a:lnTo>
                    <a:pt x="1687" y="2999"/>
                  </a:lnTo>
                  <a:lnTo>
                    <a:pt x="1688" y="3000"/>
                  </a:lnTo>
                  <a:lnTo>
                    <a:pt x="1688" y="3000"/>
                  </a:lnTo>
                  <a:lnTo>
                    <a:pt x="1689" y="3000"/>
                  </a:lnTo>
                  <a:lnTo>
                    <a:pt x="1690" y="3000"/>
                  </a:lnTo>
                  <a:lnTo>
                    <a:pt x="1690" y="2999"/>
                  </a:lnTo>
                  <a:lnTo>
                    <a:pt x="1691" y="2997"/>
                  </a:lnTo>
                  <a:lnTo>
                    <a:pt x="1692" y="2994"/>
                  </a:lnTo>
                  <a:lnTo>
                    <a:pt x="1693" y="2991"/>
                  </a:lnTo>
                  <a:lnTo>
                    <a:pt x="1694" y="2987"/>
                  </a:lnTo>
                  <a:lnTo>
                    <a:pt x="1695" y="2982"/>
                  </a:lnTo>
                  <a:lnTo>
                    <a:pt x="1696" y="2976"/>
                  </a:lnTo>
                  <a:lnTo>
                    <a:pt x="1696" y="2970"/>
                  </a:lnTo>
                  <a:lnTo>
                    <a:pt x="1696" y="2970"/>
                  </a:lnTo>
                  <a:lnTo>
                    <a:pt x="1697" y="2963"/>
                  </a:lnTo>
                  <a:lnTo>
                    <a:pt x="1698" y="2955"/>
                  </a:lnTo>
                  <a:lnTo>
                    <a:pt x="1699" y="2947"/>
                  </a:lnTo>
                  <a:lnTo>
                    <a:pt x="1700" y="2938"/>
                  </a:lnTo>
                  <a:lnTo>
                    <a:pt x="1701" y="2928"/>
                  </a:lnTo>
                  <a:lnTo>
                    <a:pt x="1702" y="2918"/>
                  </a:lnTo>
                  <a:lnTo>
                    <a:pt x="1703" y="2906"/>
                  </a:lnTo>
                  <a:lnTo>
                    <a:pt x="1703" y="2894"/>
                  </a:lnTo>
                  <a:lnTo>
                    <a:pt x="1704" y="2882"/>
                  </a:lnTo>
                  <a:lnTo>
                    <a:pt x="1705" y="2868"/>
                  </a:lnTo>
                  <a:lnTo>
                    <a:pt x="1705" y="2868"/>
                  </a:lnTo>
                  <a:lnTo>
                    <a:pt x="1706" y="2854"/>
                  </a:lnTo>
                  <a:lnTo>
                    <a:pt x="1707" y="2840"/>
                  </a:lnTo>
                  <a:lnTo>
                    <a:pt x="1708" y="2824"/>
                  </a:lnTo>
                  <a:lnTo>
                    <a:pt x="1709" y="2808"/>
                  </a:lnTo>
                  <a:lnTo>
                    <a:pt x="1709" y="2791"/>
                  </a:lnTo>
                  <a:lnTo>
                    <a:pt x="1710" y="2773"/>
                  </a:lnTo>
                  <a:lnTo>
                    <a:pt x="1711" y="2755"/>
                  </a:lnTo>
                  <a:lnTo>
                    <a:pt x="1712" y="2736"/>
                  </a:lnTo>
                  <a:lnTo>
                    <a:pt x="1713" y="2716"/>
                  </a:lnTo>
                  <a:lnTo>
                    <a:pt x="1714" y="2696"/>
                  </a:lnTo>
                  <a:lnTo>
                    <a:pt x="1714" y="2696"/>
                  </a:lnTo>
                  <a:lnTo>
                    <a:pt x="1714" y="2682"/>
                  </a:lnTo>
                  <a:lnTo>
                    <a:pt x="1715" y="2668"/>
                  </a:lnTo>
                  <a:lnTo>
                    <a:pt x="1715" y="2668"/>
                  </a:lnTo>
                  <a:lnTo>
                    <a:pt x="1716" y="2646"/>
                  </a:lnTo>
                  <a:lnTo>
                    <a:pt x="1716" y="2622"/>
                  </a:lnTo>
                  <a:lnTo>
                    <a:pt x="1717" y="2595"/>
                  </a:lnTo>
                  <a:lnTo>
                    <a:pt x="1718" y="2565"/>
                  </a:lnTo>
                  <a:lnTo>
                    <a:pt x="1719" y="2530"/>
                  </a:lnTo>
                  <a:lnTo>
                    <a:pt x="1719" y="2530"/>
                  </a:lnTo>
                  <a:lnTo>
                    <a:pt x="1719" y="2502"/>
                  </a:lnTo>
                  <a:lnTo>
                    <a:pt x="1720" y="2472"/>
                  </a:lnTo>
                  <a:lnTo>
                    <a:pt x="1721" y="2442"/>
                  </a:lnTo>
                  <a:lnTo>
                    <a:pt x="1721" y="2442"/>
                  </a:lnTo>
                  <a:lnTo>
                    <a:pt x="1721" y="2416"/>
                  </a:lnTo>
                  <a:lnTo>
                    <a:pt x="1721" y="2416"/>
                  </a:lnTo>
                  <a:lnTo>
                    <a:pt x="1722" y="2390"/>
                  </a:lnTo>
                  <a:lnTo>
                    <a:pt x="1722" y="2363"/>
                  </a:lnTo>
                  <a:lnTo>
                    <a:pt x="1722" y="2363"/>
                  </a:lnTo>
                  <a:lnTo>
                    <a:pt x="1723" y="2336"/>
                  </a:lnTo>
                  <a:lnTo>
                    <a:pt x="1723" y="2308"/>
                  </a:lnTo>
                  <a:lnTo>
                    <a:pt x="1723" y="2308"/>
                  </a:lnTo>
                  <a:lnTo>
                    <a:pt x="1724" y="2280"/>
                  </a:lnTo>
                  <a:lnTo>
                    <a:pt x="1724" y="2251"/>
                  </a:lnTo>
                  <a:lnTo>
                    <a:pt x="1724" y="2251"/>
                  </a:lnTo>
                  <a:lnTo>
                    <a:pt x="1725" y="2221"/>
                  </a:lnTo>
                  <a:lnTo>
                    <a:pt x="1725" y="2221"/>
                  </a:lnTo>
                  <a:lnTo>
                    <a:pt x="1726" y="2168"/>
                  </a:lnTo>
                  <a:lnTo>
                    <a:pt x="1726" y="2113"/>
                  </a:lnTo>
                  <a:lnTo>
                    <a:pt x="1727" y="2057"/>
                  </a:lnTo>
                  <a:lnTo>
                    <a:pt x="1728" y="1999"/>
                  </a:lnTo>
                  <a:lnTo>
                    <a:pt x="1729" y="1939"/>
                  </a:lnTo>
                  <a:lnTo>
                    <a:pt x="1730" y="1877"/>
                  </a:lnTo>
                  <a:lnTo>
                    <a:pt x="1731" y="1814"/>
                  </a:lnTo>
                  <a:lnTo>
                    <a:pt x="1732" y="1749"/>
                  </a:lnTo>
                  <a:lnTo>
                    <a:pt x="1733" y="1683"/>
                  </a:lnTo>
                  <a:lnTo>
                    <a:pt x="1733" y="1614"/>
                  </a:lnTo>
                  <a:lnTo>
                    <a:pt x="1734" y="1544"/>
                  </a:lnTo>
                  <a:lnTo>
                    <a:pt x="1735" y="1472"/>
                  </a:lnTo>
                  <a:lnTo>
                    <a:pt x="1736" y="1399"/>
                  </a:lnTo>
                  <a:lnTo>
                    <a:pt x="1737" y="1324"/>
                  </a:lnTo>
                  <a:lnTo>
                    <a:pt x="1738" y="1247"/>
                  </a:lnTo>
                  <a:lnTo>
                    <a:pt x="1738" y="1247"/>
                  </a:lnTo>
                  <a:lnTo>
                    <a:pt x="1739" y="1187"/>
                  </a:lnTo>
                  <a:lnTo>
                    <a:pt x="1739" y="1125"/>
                  </a:lnTo>
                  <a:lnTo>
                    <a:pt x="1739" y="1125"/>
                  </a:lnTo>
                  <a:lnTo>
                    <a:pt x="1740" y="1053"/>
                  </a:lnTo>
                  <a:lnTo>
                    <a:pt x="1741" y="992"/>
                  </a:lnTo>
                  <a:lnTo>
                    <a:pt x="1742" y="944"/>
                  </a:lnTo>
                  <a:lnTo>
                    <a:pt x="1743" y="909"/>
                  </a:lnTo>
                  <a:lnTo>
                    <a:pt x="1743" y="888"/>
                  </a:lnTo>
                  <a:lnTo>
                    <a:pt x="1744" y="881"/>
                  </a:lnTo>
                  <a:lnTo>
                    <a:pt x="1744" y="881"/>
                  </a:lnTo>
                  <a:lnTo>
                    <a:pt x="1745" y="881"/>
                  </a:lnTo>
                  <a:lnTo>
                    <a:pt x="1746" y="880"/>
                  </a:lnTo>
                  <a:lnTo>
                    <a:pt x="1746" y="880"/>
                  </a:lnTo>
                  <a:lnTo>
                    <a:pt x="1746" y="880"/>
                  </a:lnTo>
                  <a:lnTo>
                    <a:pt x="1746" y="880"/>
                  </a:lnTo>
                  <a:lnTo>
                    <a:pt x="1746" y="880"/>
                  </a:lnTo>
                  <a:lnTo>
                    <a:pt x="1747" y="880"/>
                  </a:lnTo>
                  <a:lnTo>
                    <a:pt x="1747" y="880"/>
                  </a:lnTo>
                  <a:lnTo>
                    <a:pt x="1748" y="880"/>
                  </a:lnTo>
                  <a:lnTo>
                    <a:pt x="1748" y="880"/>
                  </a:lnTo>
                  <a:lnTo>
                    <a:pt x="1748" y="880"/>
                  </a:lnTo>
                  <a:lnTo>
                    <a:pt x="1748" y="880"/>
                  </a:lnTo>
                  <a:lnTo>
                    <a:pt x="1749" y="880"/>
                  </a:lnTo>
                  <a:lnTo>
                    <a:pt x="1749" y="880"/>
                  </a:lnTo>
                  <a:lnTo>
                    <a:pt x="1749" y="880"/>
                  </a:lnTo>
                  <a:lnTo>
                    <a:pt x="1749" y="880"/>
                  </a:lnTo>
                  <a:lnTo>
                    <a:pt x="1749" y="880"/>
                  </a:lnTo>
                  <a:lnTo>
                    <a:pt x="1749" y="880"/>
                  </a:lnTo>
                  <a:lnTo>
                    <a:pt x="1750" y="879"/>
                  </a:lnTo>
                  <a:lnTo>
                    <a:pt x="1750" y="879"/>
                  </a:lnTo>
                  <a:lnTo>
                    <a:pt x="1751" y="879"/>
                  </a:lnTo>
                  <a:lnTo>
                    <a:pt x="1751" y="879"/>
                  </a:lnTo>
                  <a:lnTo>
                    <a:pt x="1751" y="879"/>
                  </a:lnTo>
                  <a:lnTo>
                    <a:pt x="1751" y="879"/>
                  </a:lnTo>
                  <a:lnTo>
                    <a:pt x="1752" y="879"/>
                  </a:lnTo>
                  <a:lnTo>
                    <a:pt x="1752" y="879"/>
                  </a:lnTo>
                  <a:lnTo>
                    <a:pt x="1753" y="878"/>
                  </a:lnTo>
                  <a:lnTo>
                    <a:pt x="1753" y="878"/>
                  </a:lnTo>
                  <a:lnTo>
                    <a:pt x="1754" y="885"/>
                  </a:lnTo>
                  <a:lnTo>
                    <a:pt x="1755" y="906"/>
                  </a:lnTo>
                  <a:lnTo>
                    <a:pt x="1755" y="940"/>
                  </a:lnTo>
                  <a:lnTo>
                    <a:pt x="1756" y="988"/>
                  </a:lnTo>
                  <a:lnTo>
                    <a:pt x="1757" y="1049"/>
                  </a:lnTo>
                  <a:lnTo>
                    <a:pt x="1758" y="1121"/>
                  </a:lnTo>
                  <a:lnTo>
                    <a:pt x="1758" y="1121"/>
                  </a:lnTo>
                  <a:lnTo>
                    <a:pt x="1759" y="1186"/>
                  </a:lnTo>
                  <a:lnTo>
                    <a:pt x="1759" y="1251"/>
                  </a:lnTo>
                  <a:lnTo>
                    <a:pt x="1759" y="1251"/>
                  </a:lnTo>
                  <a:lnTo>
                    <a:pt x="1760" y="1298"/>
                  </a:lnTo>
                  <a:lnTo>
                    <a:pt x="1760" y="1298"/>
                  </a:lnTo>
                  <a:lnTo>
                    <a:pt x="1760" y="1345"/>
                  </a:lnTo>
                  <a:lnTo>
                    <a:pt x="1760" y="1345"/>
                  </a:lnTo>
                  <a:lnTo>
                    <a:pt x="1761" y="1391"/>
                  </a:lnTo>
                  <a:lnTo>
                    <a:pt x="1761" y="1391"/>
                  </a:lnTo>
                  <a:lnTo>
                    <a:pt x="1762" y="1437"/>
                  </a:lnTo>
                  <a:lnTo>
                    <a:pt x="1762" y="1437"/>
                  </a:lnTo>
                  <a:lnTo>
                    <a:pt x="1762" y="1493"/>
                  </a:lnTo>
                  <a:lnTo>
                    <a:pt x="1763" y="1548"/>
                  </a:lnTo>
                  <a:lnTo>
                    <a:pt x="1763" y="1548"/>
                  </a:lnTo>
                  <a:lnTo>
                    <a:pt x="1764" y="1617"/>
                  </a:lnTo>
                  <a:lnTo>
                    <a:pt x="1765" y="1684"/>
                  </a:lnTo>
                  <a:lnTo>
                    <a:pt x="1766" y="1749"/>
                  </a:lnTo>
                  <a:lnTo>
                    <a:pt x="1766" y="1813"/>
                  </a:lnTo>
                  <a:lnTo>
                    <a:pt x="1767" y="1875"/>
                  </a:lnTo>
                  <a:lnTo>
                    <a:pt x="1768" y="1936"/>
                  </a:lnTo>
                  <a:lnTo>
                    <a:pt x="1769" y="1995"/>
                  </a:lnTo>
                  <a:lnTo>
                    <a:pt x="1770" y="2052"/>
                  </a:lnTo>
                  <a:lnTo>
                    <a:pt x="1771" y="2108"/>
                  </a:lnTo>
                  <a:lnTo>
                    <a:pt x="1772" y="2162"/>
                  </a:lnTo>
                  <a:lnTo>
                    <a:pt x="1772" y="2214"/>
                  </a:lnTo>
                  <a:lnTo>
                    <a:pt x="1772" y="2214"/>
                  </a:lnTo>
                  <a:lnTo>
                    <a:pt x="1773" y="2244"/>
                  </a:lnTo>
                  <a:lnTo>
                    <a:pt x="1773" y="2244"/>
                  </a:lnTo>
                  <a:lnTo>
                    <a:pt x="1773" y="2273"/>
                  </a:lnTo>
                  <a:lnTo>
                    <a:pt x="1774" y="2301"/>
                  </a:lnTo>
                  <a:lnTo>
                    <a:pt x="1774" y="2301"/>
                  </a:lnTo>
                  <a:lnTo>
                    <a:pt x="1775" y="2329"/>
                  </a:lnTo>
                  <a:lnTo>
                    <a:pt x="1775" y="2357"/>
                  </a:lnTo>
                  <a:lnTo>
                    <a:pt x="1775" y="2357"/>
                  </a:lnTo>
                  <a:lnTo>
                    <a:pt x="1776" y="2383"/>
                  </a:lnTo>
                  <a:lnTo>
                    <a:pt x="1776" y="2410"/>
                  </a:lnTo>
                  <a:lnTo>
                    <a:pt x="1776" y="2410"/>
                  </a:lnTo>
                  <a:lnTo>
                    <a:pt x="1777" y="2435"/>
                  </a:lnTo>
                  <a:lnTo>
                    <a:pt x="1777" y="2435"/>
                  </a:lnTo>
                  <a:lnTo>
                    <a:pt x="1777" y="2465"/>
                  </a:lnTo>
                  <a:lnTo>
                    <a:pt x="1778" y="2495"/>
                  </a:lnTo>
                  <a:lnTo>
                    <a:pt x="1778" y="2523"/>
                  </a:lnTo>
                  <a:lnTo>
                    <a:pt x="1778" y="2523"/>
                  </a:lnTo>
                  <a:lnTo>
                    <a:pt x="1779" y="2561"/>
                  </a:lnTo>
                  <a:lnTo>
                    <a:pt x="1780" y="2593"/>
                  </a:lnTo>
                  <a:lnTo>
                    <a:pt x="1781" y="2621"/>
                  </a:lnTo>
                  <a:lnTo>
                    <a:pt x="1782" y="2645"/>
                  </a:lnTo>
                  <a:lnTo>
                    <a:pt x="1783" y="2665"/>
                  </a:lnTo>
                  <a:lnTo>
                    <a:pt x="1783" y="2682"/>
                  </a:lnTo>
                  <a:lnTo>
                    <a:pt x="1783" y="2682"/>
                  </a:lnTo>
                  <a:lnTo>
                    <a:pt x="1784" y="2692"/>
                  </a:lnTo>
                  <a:lnTo>
                    <a:pt x="1785" y="2702"/>
                  </a:lnTo>
                  <a:lnTo>
                    <a:pt x="1785" y="2702"/>
                  </a:lnTo>
                  <a:lnTo>
                    <a:pt x="1785" y="2716"/>
                  </a:lnTo>
                  <a:lnTo>
                    <a:pt x="1786" y="2730"/>
                  </a:lnTo>
                  <a:lnTo>
                    <a:pt x="1787" y="2744"/>
                  </a:lnTo>
                  <a:lnTo>
                    <a:pt x="1788" y="2758"/>
                  </a:lnTo>
                  <a:lnTo>
                    <a:pt x="1789" y="2771"/>
                  </a:lnTo>
                  <a:lnTo>
                    <a:pt x="1790" y="2783"/>
                  </a:lnTo>
                  <a:lnTo>
                    <a:pt x="1791" y="2796"/>
                  </a:lnTo>
                  <a:lnTo>
                    <a:pt x="1792" y="2807"/>
                  </a:lnTo>
                  <a:lnTo>
                    <a:pt x="1792" y="2819"/>
                  </a:lnTo>
                  <a:lnTo>
                    <a:pt x="1793" y="2830"/>
                  </a:lnTo>
                  <a:lnTo>
                    <a:pt x="1793" y="2830"/>
                  </a:lnTo>
                  <a:lnTo>
                    <a:pt x="1794" y="2840"/>
                  </a:lnTo>
                  <a:lnTo>
                    <a:pt x="1795" y="2851"/>
                  </a:lnTo>
                  <a:lnTo>
                    <a:pt x="1796" y="2860"/>
                  </a:lnTo>
                  <a:lnTo>
                    <a:pt x="1797" y="2870"/>
                  </a:lnTo>
                  <a:lnTo>
                    <a:pt x="1798" y="2879"/>
                  </a:lnTo>
                  <a:lnTo>
                    <a:pt x="1798" y="2887"/>
                  </a:lnTo>
                  <a:lnTo>
                    <a:pt x="1799" y="2895"/>
                  </a:lnTo>
                  <a:lnTo>
                    <a:pt x="1800" y="2903"/>
                  </a:lnTo>
                  <a:lnTo>
                    <a:pt x="1801" y="2910"/>
                  </a:lnTo>
                  <a:lnTo>
                    <a:pt x="1802" y="2917"/>
                  </a:lnTo>
                  <a:lnTo>
                    <a:pt x="1802" y="2917"/>
                  </a:lnTo>
                  <a:lnTo>
                    <a:pt x="1803" y="2924"/>
                  </a:lnTo>
                  <a:lnTo>
                    <a:pt x="1804" y="2930"/>
                  </a:lnTo>
                  <a:lnTo>
                    <a:pt x="1805" y="2935"/>
                  </a:lnTo>
                  <a:lnTo>
                    <a:pt x="1805" y="2941"/>
                  </a:lnTo>
                  <a:lnTo>
                    <a:pt x="1806" y="2945"/>
                  </a:lnTo>
                  <a:lnTo>
                    <a:pt x="1807" y="2950"/>
                  </a:lnTo>
                  <a:lnTo>
                    <a:pt x="1808" y="2954"/>
                  </a:lnTo>
                  <a:lnTo>
                    <a:pt x="1809" y="2957"/>
                  </a:lnTo>
                  <a:lnTo>
                    <a:pt x="1810" y="2961"/>
                  </a:lnTo>
                  <a:lnTo>
                    <a:pt x="1811" y="2963"/>
                  </a:lnTo>
                  <a:lnTo>
                    <a:pt x="1811" y="2963"/>
                  </a:lnTo>
                  <a:lnTo>
                    <a:pt x="1811" y="2966"/>
                  </a:lnTo>
                  <a:lnTo>
                    <a:pt x="1812" y="2968"/>
                  </a:lnTo>
                  <a:lnTo>
                    <a:pt x="1813" y="2969"/>
                  </a:lnTo>
                  <a:lnTo>
                    <a:pt x="1814" y="2971"/>
                  </a:lnTo>
                  <a:lnTo>
                    <a:pt x="1815" y="2971"/>
                  </a:lnTo>
                  <a:lnTo>
                    <a:pt x="1816" y="2972"/>
                  </a:lnTo>
                  <a:lnTo>
                    <a:pt x="1817" y="2972"/>
                  </a:lnTo>
                  <a:lnTo>
                    <a:pt x="1817" y="2971"/>
                  </a:lnTo>
                  <a:lnTo>
                    <a:pt x="1818" y="2970"/>
                  </a:lnTo>
                  <a:lnTo>
                    <a:pt x="1819" y="2969"/>
                  </a:lnTo>
                  <a:lnTo>
                    <a:pt x="1819" y="2969"/>
                  </a:lnTo>
                  <a:lnTo>
                    <a:pt x="1820" y="2967"/>
                  </a:lnTo>
                  <a:lnTo>
                    <a:pt x="1821" y="2965"/>
                  </a:lnTo>
                  <a:lnTo>
                    <a:pt x="1822" y="2963"/>
                  </a:lnTo>
                  <a:lnTo>
                    <a:pt x="1823" y="2960"/>
                  </a:lnTo>
                  <a:lnTo>
                    <a:pt x="1824" y="2956"/>
                  </a:lnTo>
                  <a:lnTo>
                    <a:pt x="1824" y="2953"/>
                  </a:lnTo>
                  <a:lnTo>
                    <a:pt x="1825" y="2948"/>
                  </a:lnTo>
                  <a:lnTo>
                    <a:pt x="1826" y="2944"/>
                  </a:lnTo>
                  <a:lnTo>
                    <a:pt x="1827" y="2939"/>
                  </a:lnTo>
                  <a:lnTo>
                    <a:pt x="1828" y="2933"/>
                  </a:lnTo>
                  <a:lnTo>
                    <a:pt x="1828" y="2933"/>
                  </a:lnTo>
                  <a:lnTo>
                    <a:pt x="1829" y="2928"/>
                  </a:lnTo>
                  <a:lnTo>
                    <a:pt x="1829" y="2923"/>
                  </a:lnTo>
                  <a:lnTo>
                    <a:pt x="1830" y="2917"/>
                  </a:lnTo>
                  <a:lnTo>
                    <a:pt x="1830" y="2917"/>
                  </a:lnTo>
                  <a:lnTo>
                    <a:pt x="1831" y="2912"/>
                  </a:lnTo>
                  <a:lnTo>
                    <a:pt x="1832" y="2906"/>
                  </a:lnTo>
                  <a:lnTo>
                    <a:pt x="1832" y="2906"/>
                  </a:lnTo>
                  <a:lnTo>
                    <a:pt x="1832" y="2900"/>
                  </a:lnTo>
                  <a:lnTo>
                    <a:pt x="1833" y="2894"/>
                  </a:lnTo>
                  <a:lnTo>
                    <a:pt x="1834" y="2890"/>
                  </a:lnTo>
                  <a:lnTo>
                    <a:pt x="1835" y="2888"/>
                  </a:lnTo>
                  <a:lnTo>
                    <a:pt x="1836" y="2887"/>
                  </a:lnTo>
                  <a:lnTo>
                    <a:pt x="1837" y="2887"/>
                  </a:lnTo>
                  <a:lnTo>
                    <a:pt x="1837" y="2889"/>
                  </a:lnTo>
                  <a:lnTo>
                    <a:pt x="1838" y="2893"/>
                  </a:lnTo>
                  <a:lnTo>
                    <a:pt x="1839" y="2898"/>
                  </a:lnTo>
                  <a:lnTo>
                    <a:pt x="1840" y="2904"/>
                  </a:lnTo>
                  <a:lnTo>
                    <a:pt x="1841" y="2911"/>
                  </a:lnTo>
                  <a:lnTo>
                    <a:pt x="1841" y="2911"/>
                  </a:lnTo>
                  <a:lnTo>
                    <a:pt x="1842" y="2918"/>
                  </a:lnTo>
                  <a:lnTo>
                    <a:pt x="1842" y="2924"/>
                  </a:lnTo>
                  <a:lnTo>
                    <a:pt x="1843" y="2930"/>
                  </a:lnTo>
                  <a:lnTo>
                    <a:pt x="1843" y="2930"/>
                  </a:lnTo>
                  <a:lnTo>
                    <a:pt x="1844" y="2936"/>
                  </a:lnTo>
                  <a:lnTo>
                    <a:pt x="1845" y="2941"/>
                  </a:lnTo>
                  <a:lnTo>
                    <a:pt x="1846" y="2946"/>
                  </a:lnTo>
                  <a:lnTo>
                    <a:pt x="1847" y="2950"/>
                  </a:lnTo>
                  <a:lnTo>
                    <a:pt x="1847" y="2953"/>
                  </a:lnTo>
                  <a:lnTo>
                    <a:pt x="1848" y="2955"/>
                  </a:lnTo>
                  <a:lnTo>
                    <a:pt x="1849" y="2956"/>
                  </a:lnTo>
                  <a:lnTo>
                    <a:pt x="1850" y="2957"/>
                  </a:lnTo>
                  <a:lnTo>
                    <a:pt x="1851" y="2957"/>
                  </a:lnTo>
                  <a:lnTo>
                    <a:pt x="1852" y="2957"/>
                  </a:lnTo>
                  <a:lnTo>
                    <a:pt x="1853" y="2955"/>
                  </a:lnTo>
                  <a:lnTo>
                    <a:pt x="1853" y="2953"/>
                  </a:lnTo>
                  <a:lnTo>
                    <a:pt x="1854" y="2951"/>
                  </a:lnTo>
                  <a:lnTo>
                    <a:pt x="1855" y="2947"/>
                  </a:lnTo>
                  <a:lnTo>
                    <a:pt x="1856" y="2943"/>
                  </a:lnTo>
                  <a:lnTo>
                    <a:pt x="1857" y="2938"/>
                  </a:lnTo>
                  <a:lnTo>
                    <a:pt x="1858" y="2932"/>
                  </a:lnTo>
                  <a:lnTo>
                    <a:pt x="1859" y="2925"/>
                  </a:lnTo>
                  <a:lnTo>
                    <a:pt x="1859" y="2918"/>
                  </a:lnTo>
                  <a:lnTo>
                    <a:pt x="1860" y="2909"/>
                  </a:lnTo>
                  <a:lnTo>
                    <a:pt x="1861" y="2899"/>
                  </a:lnTo>
                  <a:lnTo>
                    <a:pt x="1862" y="2888"/>
                  </a:lnTo>
                  <a:lnTo>
                    <a:pt x="1863" y="2875"/>
                  </a:lnTo>
                  <a:lnTo>
                    <a:pt x="1864" y="2861"/>
                  </a:lnTo>
                  <a:lnTo>
                    <a:pt x="1865" y="2846"/>
                  </a:lnTo>
                  <a:lnTo>
                    <a:pt x="1865" y="2828"/>
                  </a:lnTo>
                  <a:lnTo>
                    <a:pt x="1866" y="2809"/>
                  </a:lnTo>
                  <a:lnTo>
                    <a:pt x="1867" y="2788"/>
                  </a:lnTo>
                  <a:lnTo>
                    <a:pt x="1868" y="2765"/>
                  </a:lnTo>
                  <a:lnTo>
                    <a:pt x="1868" y="2765"/>
                  </a:lnTo>
                  <a:lnTo>
                    <a:pt x="1869" y="2744"/>
                  </a:lnTo>
                  <a:lnTo>
                    <a:pt x="1869" y="2722"/>
                  </a:lnTo>
                  <a:lnTo>
                    <a:pt x="1870" y="2700"/>
                  </a:lnTo>
                  <a:lnTo>
                    <a:pt x="1870" y="2700"/>
                  </a:lnTo>
                  <a:lnTo>
                    <a:pt x="1871" y="2674"/>
                  </a:lnTo>
                  <a:lnTo>
                    <a:pt x="1872" y="2652"/>
                  </a:lnTo>
                  <a:lnTo>
                    <a:pt x="1873" y="2633"/>
                  </a:lnTo>
                  <a:lnTo>
                    <a:pt x="1873" y="2619"/>
                  </a:lnTo>
                  <a:lnTo>
                    <a:pt x="1874" y="2608"/>
                  </a:lnTo>
                  <a:lnTo>
                    <a:pt x="1875" y="2603"/>
                  </a:lnTo>
                  <a:lnTo>
                    <a:pt x="1876" y="2601"/>
                  </a:lnTo>
                  <a:lnTo>
                    <a:pt x="1877" y="2605"/>
                  </a:lnTo>
                  <a:lnTo>
                    <a:pt x="1878" y="2613"/>
                  </a:lnTo>
                  <a:lnTo>
                    <a:pt x="1879" y="2626"/>
                  </a:lnTo>
                  <a:lnTo>
                    <a:pt x="1879" y="2642"/>
                  </a:lnTo>
                  <a:lnTo>
                    <a:pt x="1880" y="2663"/>
                  </a:lnTo>
                  <a:lnTo>
                    <a:pt x="1881" y="2686"/>
                  </a:lnTo>
                  <a:lnTo>
                    <a:pt x="1882" y="2713"/>
                  </a:lnTo>
                  <a:lnTo>
                    <a:pt x="1882" y="2713"/>
                  </a:lnTo>
                  <a:lnTo>
                    <a:pt x="1883" y="2739"/>
                  </a:lnTo>
                  <a:lnTo>
                    <a:pt x="1883" y="2764"/>
                  </a:lnTo>
                  <a:lnTo>
                    <a:pt x="1884" y="2788"/>
                  </a:lnTo>
                  <a:lnTo>
                    <a:pt x="1885" y="2811"/>
                  </a:lnTo>
                  <a:lnTo>
                    <a:pt x="1886" y="2832"/>
                  </a:lnTo>
                  <a:lnTo>
                    <a:pt x="1886" y="2832"/>
                  </a:lnTo>
                  <a:lnTo>
                    <a:pt x="1886" y="2840"/>
                  </a:lnTo>
                  <a:lnTo>
                    <a:pt x="1886" y="2840"/>
                  </a:lnTo>
                  <a:lnTo>
                    <a:pt x="1887" y="2855"/>
                  </a:lnTo>
                  <a:lnTo>
                    <a:pt x="1887" y="2855"/>
                  </a:lnTo>
                  <a:lnTo>
                    <a:pt x="1887" y="2870"/>
                  </a:lnTo>
                  <a:lnTo>
                    <a:pt x="1887" y="2870"/>
                  </a:lnTo>
                  <a:lnTo>
                    <a:pt x="1888" y="2883"/>
                  </a:lnTo>
                  <a:lnTo>
                    <a:pt x="1888" y="2883"/>
                  </a:lnTo>
                  <a:lnTo>
                    <a:pt x="1888" y="2890"/>
                  </a:lnTo>
                  <a:lnTo>
                    <a:pt x="1888" y="2890"/>
                  </a:lnTo>
                  <a:lnTo>
                    <a:pt x="1889" y="2900"/>
                  </a:lnTo>
                  <a:lnTo>
                    <a:pt x="1889" y="2909"/>
                  </a:lnTo>
                  <a:lnTo>
                    <a:pt x="1889" y="2909"/>
                  </a:lnTo>
                  <a:lnTo>
                    <a:pt x="1890" y="2922"/>
                  </a:lnTo>
                  <a:lnTo>
                    <a:pt x="1891" y="2934"/>
                  </a:lnTo>
                  <a:lnTo>
                    <a:pt x="1891" y="2934"/>
                  </a:lnTo>
                  <a:lnTo>
                    <a:pt x="1891" y="2949"/>
                  </a:lnTo>
                  <a:lnTo>
                    <a:pt x="1892" y="2961"/>
                  </a:lnTo>
                  <a:lnTo>
                    <a:pt x="1893" y="2973"/>
                  </a:lnTo>
                  <a:lnTo>
                    <a:pt x="1894" y="2982"/>
                  </a:lnTo>
                  <a:lnTo>
                    <a:pt x="1895" y="2990"/>
                  </a:lnTo>
                  <a:lnTo>
                    <a:pt x="1896" y="2997"/>
                  </a:lnTo>
                  <a:lnTo>
                    <a:pt x="1897" y="3003"/>
                  </a:lnTo>
                  <a:lnTo>
                    <a:pt x="1898" y="3007"/>
                  </a:lnTo>
                  <a:lnTo>
                    <a:pt x="1898" y="3010"/>
                  </a:lnTo>
                  <a:lnTo>
                    <a:pt x="1899" y="3011"/>
                  </a:lnTo>
                  <a:lnTo>
                    <a:pt x="1900" y="3012"/>
                  </a:lnTo>
                  <a:lnTo>
                    <a:pt x="1900" y="3012"/>
                  </a:lnTo>
                  <a:lnTo>
                    <a:pt x="1901" y="3011"/>
                  </a:lnTo>
                  <a:lnTo>
                    <a:pt x="1902" y="3010"/>
                  </a:lnTo>
                  <a:lnTo>
                    <a:pt x="1903" y="3007"/>
                  </a:lnTo>
                  <a:lnTo>
                    <a:pt x="1904" y="3003"/>
                  </a:lnTo>
                  <a:lnTo>
                    <a:pt x="1905" y="2997"/>
                  </a:lnTo>
                  <a:lnTo>
                    <a:pt x="1906" y="2990"/>
                  </a:lnTo>
                  <a:lnTo>
                    <a:pt x="1906" y="2982"/>
                  </a:lnTo>
                  <a:lnTo>
                    <a:pt x="1907" y="2973"/>
                  </a:lnTo>
                  <a:lnTo>
                    <a:pt x="1908" y="2961"/>
                  </a:lnTo>
                  <a:lnTo>
                    <a:pt x="1909" y="2949"/>
                  </a:lnTo>
                  <a:lnTo>
                    <a:pt x="1910" y="2934"/>
                  </a:lnTo>
                  <a:lnTo>
                    <a:pt x="1910" y="2934"/>
                  </a:lnTo>
                  <a:lnTo>
                    <a:pt x="1911" y="2922"/>
                  </a:lnTo>
                  <a:lnTo>
                    <a:pt x="1911" y="2909"/>
                  </a:lnTo>
                  <a:lnTo>
                    <a:pt x="1911" y="2909"/>
                  </a:lnTo>
                  <a:lnTo>
                    <a:pt x="1912" y="2892"/>
                  </a:lnTo>
                  <a:lnTo>
                    <a:pt x="1913" y="2874"/>
                  </a:lnTo>
                  <a:lnTo>
                    <a:pt x="1914" y="2854"/>
                  </a:lnTo>
                  <a:lnTo>
                    <a:pt x="1915" y="2834"/>
                  </a:lnTo>
                  <a:lnTo>
                    <a:pt x="1915" y="2812"/>
                  </a:lnTo>
                  <a:lnTo>
                    <a:pt x="1916" y="2789"/>
                  </a:lnTo>
                  <a:lnTo>
                    <a:pt x="1917" y="2765"/>
                  </a:lnTo>
                  <a:lnTo>
                    <a:pt x="1918" y="2740"/>
                  </a:lnTo>
                  <a:lnTo>
                    <a:pt x="1919" y="2713"/>
                  </a:lnTo>
                  <a:lnTo>
                    <a:pt x="1919" y="2713"/>
                  </a:lnTo>
                  <a:lnTo>
                    <a:pt x="1919" y="2686"/>
                  </a:lnTo>
                  <a:lnTo>
                    <a:pt x="1920" y="2663"/>
                  </a:lnTo>
                  <a:lnTo>
                    <a:pt x="1921" y="2642"/>
                  </a:lnTo>
                  <a:lnTo>
                    <a:pt x="1922" y="2626"/>
                  </a:lnTo>
                  <a:lnTo>
                    <a:pt x="1923" y="2613"/>
                  </a:lnTo>
                  <a:lnTo>
                    <a:pt x="1924" y="2605"/>
                  </a:lnTo>
                  <a:lnTo>
                    <a:pt x="1924" y="2601"/>
                  </a:lnTo>
                  <a:lnTo>
                    <a:pt x="1925" y="2603"/>
                  </a:lnTo>
                  <a:lnTo>
                    <a:pt x="1926" y="2608"/>
                  </a:lnTo>
                  <a:lnTo>
                    <a:pt x="1927" y="2619"/>
                  </a:lnTo>
                  <a:lnTo>
                    <a:pt x="1928" y="2633"/>
                  </a:lnTo>
                  <a:lnTo>
                    <a:pt x="1929" y="2652"/>
                  </a:lnTo>
                  <a:lnTo>
                    <a:pt x="1929" y="2674"/>
                  </a:lnTo>
                  <a:lnTo>
                    <a:pt x="1930" y="2700"/>
                  </a:lnTo>
                  <a:lnTo>
                    <a:pt x="1930" y="2700"/>
                  </a:lnTo>
                  <a:lnTo>
                    <a:pt x="1931" y="2722"/>
                  </a:lnTo>
                  <a:lnTo>
                    <a:pt x="1932" y="2744"/>
                  </a:lnTo>
                  <a:lnTo>
                    <a:pt x="1933" y="2765"/>
                  </a:lnTo>
                  <a:lnTo>
                    <a:pt x="1933" y="2765"/>
                  </a:lnTo>
                  <a:lnTo>
                    <a:pt x="1933" y="2788"/>
                  </a:lnTo>
                  <a:lnTo>
                    <a:pt x="1934" y="2809"/>
                  </a:lnTo>
                  <a:lnTo>
                    <a:pt x="1935" y="2828"/>
                  </a:lnTo>
                  <a:lnTo>
                    <a:pt x="1936" y="2846"/>
                  </a:lnTo>
                  <a:lnTo>
                    <a:pt x="1937" y="2861"/>
                  </a:lnTo>
                  <a:lnTo>
                    <a:pt x="1938" y="2875"/>
                  </a:lnTo>
                  <a:lnTo>
                    <a:pt x="1939" y="2888"/>
                  </a:lnTo>
                  <a:lnTo>
                    <a:pt x="1939" y="2899"/>
                  </a:lnTo>
                  <a:lnTo>
                    <a:pt x="1940" y="2909"/>
                  </a:lnTo>
                  <a:lnTo>
                    <a:pt x="1941" y="2918"/>
                  </a:lnTo>
                  <a:lnTo>
                    <a:pt x="1942" y="2925"/>
                  </a:lnTo>
                  <a:lnTo>
                    <a:pt x="1943" y="2932"/>
                  </a:lnTo>
                  <a:lnTo>
                    <a:pt x="1944" y="2938"/>
                  </a:lnTo>
                  <a:lnTo>
                    <a:pt x="1945" y="2943"/>
                  </a:lnTo>
                  <a:lnTo>
                    <a:pt x="1945" y="2947"/>
                  </a:lnTo>
                  <a:lnTo>
                    <a:pt x="1946" y="2951"/>
                  </a:lnTo>
                  <a:lnTo>
                    <a:pt x="1947" y="2953"/>
                  </a:lnTo>
                  <a:lnTo>
                    <a:pt x="1948" y="2955"/>
                  </a:lnTo>
                  <a:lnTo>
                    <a:pt x="1949" y="2957"/>
                  </a:lnTo>
                  <a:lnTo>
                    <a:pt x="1950" y="2957"/>
                  </a:lnTo>
                  <a:lnTo>
                    <a:pt x="1951" y="2957"/>
                  </a:lnTo>
                  <a:lnTo>
                    <a:pt x="1951" y="2956"/>
                  </a:lnTo>
                  <a:lnTo>
                    <a:pt x="1952" y="2955"/>
                  </a:lnTo>
                  <a:lnTo>
                    <a:pt x="1953" y="2953"/>
                  </a:lnTo>
                  <a:lnTo>
                    <a:pt x="1954" y="2950"/>
                  </a:lnTo>
                  <a:lnTo>
                    <a:pt x="1955" y="2946"/>
                  </a:lnTo>
                  <a:lnTo>
                    <a:pt x="1956" y="2941"/>
                  </a:lnTo>
                  <a:lnTo>
                    <a:pt x="1957" y="2936"/>
                  </a:lnTo>
                  <a:lnTo>
                    <a:pt x="1957" y="2930"/>
                  </a:lnTo>
                  <a:lnTo>
                    <a:pt x="1957" y="2930"/>
                  </a:lnTo>
                  <a:lnTo>
                    <a:pt x="1958" y="2924"/>
                  </a:lnTo>
                  <a:lnTo>
                    <a:pt x="1959" y="2918"/>
                  </a:lnTo>
                  <a:lnTo>
                    <a:pt x="1960" y="2911"/>
                  </a:lnTo>
                  <a:lnTo>
                    <a:pt x="1960" y="2911"/>
                  </a:lnTo>
                  <a:lnTo>
                    <a:pt x="1960" y="2904"/>
                  </a:lnTo>
                  <a:lnTo>
                    <a:pt x="1961" y="2898"/>
                  </a:lnTo>
                  <a:lnTo>
                    <a:pt x="1962" y="2894"/>
                  </a:lnTo>
                  <a:lnTo>
                    <a:pt x="1963" y="2890"/>
                  </a:lnTo>
                  <a:lnTo>
                    <a:pt x="1963" y="2888"/>
                  </a:lnTo>
                  <a:lnTo>
                    <a:pt x="1964" y="2887"/>
                  </a:lnTo>
                  <a:lnTo>
                    <a:pt x="1964" y="2887"/>
                  </a:lnTo>
                  <a:lnTo>
                    <a:pt x="1965" y="2887"/>
                  </a:lnTo>
                  <a:lnTo>
                    <a:pt x="1966" y="2888"/>
                  </a:lnTo>
                  <a:lnTo>
                    <a:pt x="1967" y="2891"/>
                  </a:lnTo>
                  <a:lnTo>
                    <a:pt x="1967" y="2895"/>
                  </a:lnTo>
                  <a:lnTo>
                    <a:pt x="1968" y="2900"/>
                  </a:lnTo>
                  <a:lnTo>
                    <a:pt x="1969" y="2906"/>
                  </a:lnTo>
                  <a:lnTo>
                    <a:pt x="1969" y="2906"/>
                  </a:lnTo>
                  <a:lnTo>
                    <a:pt x="1970" y="2912"/>
                  </a:lnTo>
                  <a:lnTo>
                    <a:pt x="1970" y="2917"/>
                  </a:lnTo>
                  <a:lnTo>
                    <a:pt x="1970" y="2917"/>
                  </a:lnTo>
                  <a:lnTo>
                    <a:pt x="1971" y="2923"/>
                  </a:lnTo>
                  <a:lnTo>
                    <a:pt x="1972" y="2928"/>
                  </a:lnTo>
                  <a:lnTo>
                    <a:pt x="1973" y="2933"/>
                  </a:lnTo>
                  <a:lnTo>
                    <a:pt x="1973" y="2933"/>
                  </a:lnTo>
                  <a:lnTo>
                    <a:pt x="1973" y="2939"/>
                  </a:lnTo>
                  <a:lnTo>
                    <a:pt x="1974" y="2944"/>
                  </a:lnTo>
                  <a:lnTo>
                    <a:pt x="1975" y="2948"/>
                  </a:lnTo>
                  <a:lnTo>
                    <a:pt x="1976" y="2953"/>
                  </a:lnTo>
                  <a:lnTo>
                    <a:pt x="1977" y="2956"/>
                  </a:lnTo>
                  <a:lnTo>
                    <a:pt x="1978" y="2960"/>
                  </a:lnTo>
                  <a:lnTo>
                    <a:pt x="1979" y="2963"/>
                  </a:lnTo>
                  <a:lnTo>
                    <a:pt x="1980" y="2965"/>
                  </a:lnTo>
                  <a:lnTo>
                    <a:pt x="1980" y="2967"/>
                  </a:lnTo>
                  <a:lnTo>
                    <a:pt x="1981" y="2969"/>
                  </a:lnTo>
                  <a:lnTo>
                    <a:pt x="1981" y="2969"/>
                  </a:lnTo>
                  <a:lnTo>
                    <a:pt x="1982" y="2970"/>
                  </a:lnTo>
                  <a:lnTo>
                    <a:pt x="1983" y="2971"/>
                  </a:lnTo>
                  <a:lnTo>
                    <a:pt x="1984" y="2972"/>
                  </a:lnTo>
                  <a:lnTo>
                    <a:pt x="1985" y="2972"/>
                  </a:lnTo>
                  <a:lnTo>
                    <a:pt x="1986" y="2971"/>
                  </a:lnTo>
                  <a:lnTo>
                    <a:pt x="1986" y="2971"/>
                  </a:lnTo>
                  <a:lnTo>
                    <a:pt x="1987" y="2969"/>
                  </a:lnTo>
                  <a:lnTo>
                    <a:pt x="1988" y="2968"/>
                  </a:lnTo>
                  <a:lnTo>
                    <a:pt x="1989" y="2966"/>
                  </a:lnTo>
                  <a:lnTo>
                    <a:pt x="1990" y="2963"/>
                  </a:lnTo>
                  <a:lnTo>
                    <a:pt x="1990" y="2963"/>
                  </a:lnTo>
                  <a:lnTo>
                    <a:pt x="1991" y="2961"/>
                  </a:lnTo>
                  <a:lnTo>
                    <a:pt x="1992" y="2957"/>
                  </a:lnTo>
                  <a:lnTo>
                    <a:pt x="1992" y="2954"/>
                  </a:lnTo>
                  <a:lnTo>
                    <a:pt x="1993" y="2950"/>
                  </a:lnTo>
                  <a:lnTo>
                    <a:pt x="1994" y="2945"/>
                  </a:lnTo>
                  <a:lnTo>
                    <a:pt x="1995" y="2941"/>
                  </a:lnTo>
                  <a:lnTo>
                    <a:pt x="1996" y="2935"/>
                  </a:lnTo>
                  <a:lnTo>
                    <a:pt x="1997" y="2930"/>
                  </a:lnTo>
                  <a:lnTo>
                    <a:pt x="1998" y="2924"/>
                  </a:lnTo>
                  <a:lnTo>
                    <a:pt x="1999" y="2917"/>
                  </a:lnTo>
                  <a:lnTo>
                    <a:pt x="1999" y="2917"/>
                  </a:lnTo>
                  <a:lnTo>
                    <a:pt x="1999" y="2910"/>
                  </a:lnTo>
                  <a:lnTo>
                    <a:pt x="2000" y="2903"/>
                  </a:lnTo>
                  <a:lnTo>
                    <a:pt x="2001" y="2895"/>
                  </a:lnTo>
                  <a:lnTo>
                    <a:pt x="2002" y="2887"/>
                  </a:lnTo>
                  <a:lnTo>
                    <a:pt x="2003" y="2879"/>
                  </a:lnTo>
                  <a:lnTo>
                    <a:pt x="2004" y="2870"/>
                  </a:lnTo>
                  <a:lnTo>
                    <a:pt x="2005" y="2860"/>
                  </a:lnTo>
                  <a:lnTo>
                    <a:pt x="2005" y="2851"/>
                  </a:lnTo>
                  <a:lnTo>
                    <a:pt x="2006" y="2840"/>
                  </a:lnTo>
                  <a:lnTo>
                    <a:pt x="2007" y="2830"/>
                  </a:lnTo>
                  <a:lnTo>
                    <a:pt x="2007" y="2830"/>
                  </a:lnTo>
                  <a:lnTo>
                    <a:pt x="2008" y="2819"/>
                  </a:lnTo>
                  <a:lnTo>
                    <a:pt x="2009" y="2807"/>
                  </a:lnTo>
                  <a:lnTo>
                    <a:pt x="2010" y="2796"/>
                  </a:lnTo>
                  <a:lnTo>
                    <a:pt x="2011" y="2783"/>
                  </a:lnTo>
                  <a:lnTo>
                    <a:pt x="2012" y="2771"/>
                  </a:lnTo>
                  <a:lnTo>
                    <a:pt x="2012" y="2758"/>
                  </a:lnTo>
                  <a:lnTo>
                    <a:pt x="2013" y="2744"/>
                  </a:lnTo>
                  <a:lnTo>
                    <a:pt x="2014" y="2730"/>
                  </a:lnTo>
                  <a:lnTo>
                    <a:pt x="2015" y="2716"/>
                  </a:lnTo>
                  <a:lnTo>
                    <a:pt x="2016" y="2702"/>
                  </a:lnTo>
                  <a:lnTo>
                    <a:pt x="2016" y="2702"/>
                  </a:lnTo>
                  <a:lnTo>
                    <a:pt x="2016" y="2692"/>
                  </a:lnTo>
                  <a:lnTo>
                    <a:pt x="2017" y="2682"/>
                  </a:lnTo>
                  <a:lnTo>
                    <a:pt x="2017" y="2682"/>
                  </a:lnTo>
                  <a:lnTo>
                    <a:pt x="2018" y="2665"/>
                  </a:lnTo>
                  <a:lnTo>
                    <a:pt x="2019" y="2645"/>
                  </a:lnTo>
                  <a:lnTo>
                    <a:pt x="2020" y="2621"/>
                  </a:lnTo>
                  <a:lnTo>
                    <a:pt x="2020" y="2593"/>
                  </a:lnTo>
                  <a:lnTo>
                    <a:pt x="2021" y="2561"/>
                  </a:lnTo>
                  <a:lnTo>
                    <a:pt x="2022" y="2523"/>
                  </a:lnTo>
                  <a:lnTo>
                    <a:pt x="2022" y="2523"/>
                  </a:lnTo>
                  <a:lnTo>
                    <a:pt x="2023" y="2495"/>
                  </a:lnTo>
                  <a:lnTo>
                    <a:pt x="2023" y="2465"/>
                  </a:lnTo>
                  <a:lnTo>
                    <a:pt x="2024" y="2435"/>
                  </a:lnTo>
                  <a:lnTo>
                    <a:pt x="2024" y="2435"/>
                  </a:lnTo>
                  <a:lnTo>
                    <a:pt x="2024" y="2410"/>
                  </a:lnTo>
                  <a:lnTo>
                    <a:pt x="2024" y="2410"/>
                  </a:lnTo>
                  <a:lnTo>
                    <a:pt x="2025" y="2383"/>
                  </a:lnTo>
                  <a:lnTo>
                    <a:pt x="2025" y="2357"/>
                  </a:lnTo>
                  <a:lnTo>
                    <a:pt x="2025" y="2357"/>
                  </a:lnTo>
                  <a:lnTo>
                    <a:pt x="2026" y="2329"/>
                  </a:lnTo>
                  <a:lnTo>
                    <a:pt x="2026" y="2301"/>
                  </a:lnTo>
                  <a:lnTo>
                    <a:pt x="2026" y="2301"/>
                  </a:lnTo>
                  <a:lnTo>
                    <a:pt x="2027" y="2273"/>
                  </a:lnTo>
                  <a:lnTo>
                    <a:pt x="2027" y="2244"/>
                  </a:lnTo>
                  <a:lnTo>
                    <a:pt x="2027" y="2244"/>
                  </a:lnTo>
                  <a:lnTo>
                    <a:pt x="2028" y="2214"/>
                  </a:lnTo>
                  <a:lnTo>
                    <a:pt x="2028" y="2214"/>
                  </a:lnTo>
                  <a:lnTo>
                    <a:pt x="2029" y="2162"/>
                  </a:lnTo>
                  <a:lnTo>
                    <a:pt x="2030" y="2108"/>
                  </a:lnTo>
                  <a:lnTo>
                    <a:pt x="2031" y="2052"/>
                  </a:lnTo>
                  <a:lnTo>
                    <a:pt x="2031" y="1995"/>
                  </a:lnTo>
                  <a:lnTo>
                    <a:pt x="2032" y="1936"/>
                  </a:lnTo>
                  <a:lnTo>
                    <a:pt x="2033" y="1875"/>
                  </a:lnTo>
                  <a:lnTo>
                    <a:pt x="2034" y="1813"/>
                  </a:lnTo>
                  <a:lnTo>
                    <a:pt x="2035" y="1749"/>
                  </a:lnTo>
                  <a:lnTo>
                    <a:pt x="2036" y="1684"/>
                  </a:lnTo>
                  <a:lnTo>
                    <a:pt x="2037" y="1617"/>
                  </a:lnTo>
                  <a:lnTo>
                    <a:pt x="2038" y="1548"/>
                  </a:lnTo>
                  <a:lnTo>
                    <a:pt x="2038" y="1548"/>
                  </a:lnTo>
                  <a:lnTo>
                    <a:pt x="2038" y="1493"/>
                  </a:lnTo>
                  <a:lnTo>
                    <a:pt x="2039" y="1437"/>
                  </a:lnTo>
                  <a:lnTo>
                    <a:pt x="2039" y="1437"/>
                  </a:lnTo>
                  <a:lnTo>
                    <a:pt x="2039" y="1391"/>
                  </a:lnTo>
                  <a:lnTo>
                    <a:pt x="2039" y="1391"/>
                  </a:lnTo>
                  <a:lnTo>
                    <a:pt x="2040" y="1345"/>
                  </a:lnTo>
                  <a:lnTo>
                    <a:pt x="2040" y="1345"/>
                  </a:lnTo>
                  <a:lnTo>
                    <a:pt x="2041" y="1298"/>
                  </a:lnTo>
                  <a:lnTo>
                    <a:pt x="2041" y="1298"/>
                  </a:lnTo>
                  <a:lnTo>
                    <a:pt x="2041" y="1251"/>
                  </a:lnTo>
                  <a:lnTo>
                    <a:pt x="2041" y="1251"/>
                  </a:lnTo>
                  <a:lnTo>
                    <a:pt x="2042" y="1186"/>
                  </a:lnTo>
                  <a:lnTo>
                    <a:pt x="2043" y="1121"/>
                  </a:lnTo>
                  <a:lnTo>
                    <a:pt x="2043" y="1121"/>
                  </a:lnTo>
                  <a:lnTo>
                    <a:pt x="2043" y="1049"/>
                  </a:lnTo>
                  <a:lnTo>
                    <a:pt x="2044" y="988"/>
                  </a:lnTo>
                  <a:lnTo>
                    <a:pt x="2045" y="940"/>
                  </a:lnTo>
                  <a:lnTo>
                    <a:pt x="2046" y="906"/>
                  </a:lnTo>
                  <a:lnTo>
                    <a:pt x="2047" y="885"/>
                  </a:lnTo>
                  <a:lnTo>
                    <a:pt x="2048" y="878"/>
                  </a:lnTo>
                  <a:lnTo>
                    <a:pt x="2048" y="878"/>
                  </a:lnTo>
                  <a:lnTo>
                    <a:pt x="2048" y="879"/>
                  </a:lnTo>
                  <a:lnTo>
                    <a:pt x="2049" y="879"/>
                  </a:lnTo>
                  <a:lnTo>
                    <a:pt x="2049" y="879"/>
                  </a:lnTo>
                  <a:lnTo>
                    <a:pt x="2049" y="879"/>
                  </a:lnTo>
                  <a:lnTo>
                    <a:pt x="2050" y="879"/>
                  </a:lnTo>
                  <a:lnTo>
                    <a:pt x="2050" y="879"/>
                  </a:lnTo>
                  <a:lnTo>
                    <a:pt x="2050" y="879"/>
                  </a:lnTo>
                  <a:lnTo>
                    <a:pt x="2050" y="879"/>
                  </a:lnTo>
                  <a:lnTo>
                    <a:pt x="2051" y="880"/>
                  </a:lnTo>
                  <a:lnTo>
                    <a:pt x="2051" y="880"/>
                  </a:lnTo>
                  <a:lnTo>
                    <a:pt x="2052" y="880"/>
                  </a:lnTo>
                  <a:lnTo>
                    <a:pt x="2052" y="880"/>
                  </a:lnTo>
                  <a:lnTo>
                    <a:pt x="2052" y="880"/>
                  </a:lnTo>
                  <a:lnTo>
                    <a:pt x="2052" y="880"/>
                  </a:lnTo>
                  <a:lnTo>
                    <a:pt x="2052" y="880"/>
                  </a:lnTo>
                  <a:lnTo>
                    <a:pt x="2052" y="880"/>
                  </a:lnTo>
                  <a:lnTo>
                    <a:pt x="2053" y="880"/>
                  </a:lnTo>
                  <a:lnTo>
                    <a:pt x="2053" y="880"/>
                  </a:lnTo>
                  <a:lnTo>
                    <a:pt x="2053" y="880"/>
                  </a:lnTo>
                  <a:lnTo>
                    <a:pt x="2053" y="880"/>
                  </a:lnTo>
                  <a:lnTo>
                    <a:pt x="2054" y="880"/>
                  </a:lnTo>
                  <a:lnTo>
                    <a:pt x="2054" y="880"/>
                  </a:lnTo>
                  <a:lnTo>
                    <a:pt x="2054" y="880"/>
                  </a:lnTo>
                  <a:lnTo>
                    <a:pt x="2054" y="880"/>
                  </a:lnTo>
                  <a:lnTo>
                    <a:pt x="2055" y="880"/>
                  </a:lnTo>
                  <a:lnTo>
                    <a:pt x="2056" y="881"/>
                  </a:lnTo>
                  <a:lnTo>
                    <a:pt x="2056" y="881"/>
                  </a:lnTo>
                  <a:lnTo>
                    <a:pt x="2056" y="881"/>
                  </a:lnTo>
                  <a:lnTo>
                    <a:pt x="2057" y="888"/>
                  </a:lnTo>
                  <a:lnTo>
                    <a:pt x="2058" y="909"/>
                  </a:lnTo>
                  <a:lnTo>
                    <a:pt x="2059" y="944"/>
                  </a:lnTo>
                  <a:lnTo>
                    <a:pt x="2060" y="992"/>
                  </a:lnTo>
                  <a:lnTo>
                    <a:pt x="2060" y="1053"/>
                  </a:lnTo>
                  <a:lnTo>
                    <a:pt x="2061" y="1125"/>
                  </a:lnTo>
                  <a:lnTo>
                    <a:pt x="2061" y="1125"/>
                  </a:lnTo>
                  <a:lnTo>
                    <a:pt x="2062" y="1187"/>
                  </a:lnTo>
                  <a:lnTo>
                    <a:pt x="2063" y="1247"/>
                  </a:lnTo>
                  <a:lnTo>
                    <a:pt x="2063" y="1247"/>
                  </a:lnTo>
                  <a:lnTo>
                    <a:pt x="2063" y="1324"/>
                  </a:lnTo>
                  <a:lnTo>
                    <a:pt x="2064" y="1399"/>
                  </a:lnTo>
                  <a:lnTo>
                    <a:pt x="2065" y="1472"/>
                  </a:lnTo>
                  <a:lnTo>
                    <a:pt x="2066" y="1544"/>
                  </a:lnTo>
                  <a:lnTo>
                    <a:pt x="2067" y="1614"/>
                  </a:lnTo>
                  <a:lnTo>
                    <a:pt x="2068" y="1683"/>
                  </a:lnTo>
                  <a:lnTo>
                    <a:pt x="2069" y="1749"/>
                  </a:lnTo>
                  <a:lnTo>
                    <a:pt x="2070" y="1814"/>
                  </a:lnTo>
                  <a:lnTo>
                    <a:pt x="2071" y="1877"/>
                  </a:lnTo>
                  <a:lnTo>
                    <a:pt x="2071" y="1939"/>
                  </a:lnTo>
                  <a:lnTo>
                    <a:pt x="2072" y="1999"/>
                  </a:lnTo>
                  <a:lnTo>
                    <a:pt x="2073" y="2057"/>
                  </a:lnTo>
                  <a:lnTo>
                    <a:pt x="2074" y="2113"/>
                  </a:lnTo>
                  <a:lnTo>
                    <a:pt x="2075" y="2168"/>
                  </a:lnTo>
                  <a:lnTo>
                    <a:pt x="2076" y="2221"/>
                  </a:lnTo>
                  <a:lnTo>
                    <a:pt x="2076" y="2221"/>
                  </a:lnTo>
                  <a:lnTo>
                    <a:pt x="2076" y="2251"/>
                  </a:lnTo>
                  <a:lnTo>
                    <a:pt x="2076" y="2251"/>
                  </a:lnTo>
                  <a:lnTo>
                    <a:pt x="2077" y="2280"/>
                  </a:lnTo>
                  <a:lnTo>
                    <a:pt x="2077" y="2308"/>
                  </a:lnTo>
                  <a:lnTo>
                    <a:pt x="2077" y="2308"/>
                  </a:lnTo>
                  <a:lnTo>
                    <a:pt x="2078" y="2336"/>
                  </a:lnTo>
                  <a:lnTo>
                    <a:pt x="2078" y="2363"/>
                  </a:lnTo>
                  <a:lnTo>
                    <a:pt x="2078" y="2363"/>
                  </a:lnTo>
                  <a:lnTo>
                    <a:pt x="2079" y="2390"/>
                  </a:lnTo>
                  <a:lnTo>
                    <a:pt x="2079" y="2416"/>
                  </a:lnTo>
                  <a:lnTo>
                    <a:pt x="2079" y="2416"/>
                  </a:lnTo>
                  <a:lnTo>
                    <a:pt x="2080" y="2442"/>
                  </a:lnTo>
                  <a:lnTo>
                    <a:pt x="2080" y="2442"/>
                  </a:lnTo>
                  <a:lnTo>
                    <a:pt x="2080" y="2472"/>
                  </a:lnTo>
                  <a:lnTo>
                    <a:pt x="2081" y="2502"/>
                  </a:lnTo>
                  <a:lnTo>
                    <a:pt x="2082" y="2530"/>
                  </a:lnTo>
                  <a:lnTo>
                    <a:pt x="2082" y="2530"/>
                  </a:lnTo>
                  <a:lnTo>
                    <a:pt x="2082" y="2565"/>
                  </a:lnTo>
                  <a:lnTo>
                    <a:pt x="2083" y="2595"/>
                  </a:lnTo>
                  <a:lnTo>
                    <a:pt x="2084" y="2622"/>
                  </a:lnTo>
                  <a:lnTo>
                    <a:pt x="2085" y="2646"/>
                  </a:lnTo>
                  <a:lnTo>
                    <a:pt x="2086" y="2668"/>
                  </a:lnTo>
                  <a:lnTo>
                    <a:pt x="2086" y="2668"/>
                  </a:lnTo>
                  <a:lnTo>
                    <a:pt x="2086" y="2682"/>
                  </a:lnTo>
                  <a:lnTo>
                    <a:pt x="2087" y="2696"/>
                  </a:lnTo>
                  <a:lnTo>
                    <a:pt x="2087" y="2696"/>
                  </a:lnTo>
                  <a:lnTo>
                    <a:pt x="2088" y="2716"/>
                  </a:lnTo>
                  <a:lnTo>
                    <a:pt x="2088" y="2736"/>
                  </a:lnTo>
                  <a:lnTo>
                    <a:pt x="2089" y="2755"/>
                  </a:lnTo>
                  <a:lnTo>
                    <a:pt x="2090" y="2773"/>
                  </a:lnTo>
                  <a:lnTo>
                    <a:pt x="2091" y="2791"/>
                  </a:lnTo>
                  <a:lnTo>
                    <a:pt x="2092" y="2808"/>
                  </a:lnTo>
                  <a:lnTo>
                    <a:pt x="2093" y="2824"/>
                  </a:lnTo>
                  <a:lnTo>
                    <a:pt x="2094" y="2840"/>
                  </a:lnTo>
                  <a:lnTo>
                    <a:pt x="2094" y="2854"/>
                  </a:lnTo>
                  <a:lnTo>
                    <a:pt x="2095" y="2868"/>
                  </a:lnTo>
                  <a:lnTo>
                    <a:pt x="2095" y="2868"/>
                  </a:lnTo>
                  <a:lnTo>
                    <a:pt x="2096" y="2882"/>
                  </a:lnTo>
                  <a:lnTo>
                    <a:pt x="2097" y="2894"/>
                  </a:lnTo>
                  <a:lnTo>
                    <a:pt x="2098" y="2906"/>
                  </a:lnTo>
                  <a:lnTo>
                    <a:pt x="2099" y="2918"/>
                  </a:lnTo>
                  <a:lnTo>
                    <a:pt x="2100" y="2928"/>
                  </a:lnTo>
                  <a:lnTo>
                    <a:pt x="2101" y="2938"/>
                  </a:lnTo>
                  <a:lnTo>
                    <a:pt x="2101" y="2947"/>
                  </a:lnTo>
                  <a:lnTo>
                    <a:pt x="2102" y="2955"/>
                  </a:lnTo>
                  <a:lnTo>
                    <a:pt x="2103" y="2963"/>
                  </a:lnTo>
                  <a:lnTo>
                    <a:pt x="2104" y="2970"/>
                  </a:lnTo>
                  <a:lnTo>
                    <a:pt x="2104" y="2970"/>
                  </a:lnTo>
                  <a:lnTo>
                    <a:pt x="2105" y="2976"/>
                  </a:lnTo>
                  <a:lnTo>
                    <a:pt x="2106" y="2982"/>
                  </a:lnTo>
                  <a:lnTo>
                    <a:pt x="2107" y="2987"/>
                  </a:lnTo>
                  <a:lnTo>
                    <a:pt x="2107" y="2991"/>
                  </a:lnTo>
                  <a:lnTo>
                    <a:pt x="2108" y="2994"/>
                  </a:lnTo>
                  <a:lnTo>
                    <a:pt x="2109" y="2997"/>
                  </a:lnTo>
                  <a:lnTo>
                    <a:pt x="2110" y="2999"/>
                  </a:lnTo>
                  <a:lnTo>
                    <a:pt x="2111" y="3000"/>
                  </a:lnTo>
                  <a:lnTo>
                    <a:pt x="2112" y="3000"/>
                  </a:lnTo>
                  <a:lnTo>
                    <a:pt x="2113" y="3000"/>
                  </a:lnTo>
                  <a:lnTo>
                    <a:pt x="2113" y="3000"/>
                  </a:lnTo>
                  <a:lnTo>
                    <a:pt x="2114" y="2999"/>
                  </a:lnTo>
                  <a:lnTo>
                    <a:pt x="2114" y="2998"/>
                  </a:lnTo>
                  <a:lnTo>
                    <a:pt x="2115" y="2995"/>
                  </a:lnTo>
                  <a:lnTo>
                    <a:pt x="2116" y="2992"/>
                  </a:lnTo>
                  <a:lnTo>
                    <a:pt x="2117" y="2989"/>
                  </a:lnTo>
                  <a:lnTo>
                    <a:pt x="2118" y="2984"/>
                  </a:lnTo>
                  <a:lnTo>
                    <a:pt x="2119" y="2979"/>
                  </a:lnTo>
                  <a:lnTo>
                    <a:pt x="2120" y="2973"/>
                  </a:lnTo>
                  <a:lnTo>
                    <a:pt x="2120" y="2966"/>
                  </a:lnTo>
                  <a:lnTo>
                    <a:pt x="2121" y="2959"/>
                  </a:lnTo>
                  <a:lnTo>
                    <a:pt x="2121" y="2959"/>
                  </a:lnTo>
                  <a:lnTo>
                    <a:pt x="2122" y="2951"/>
                  </a:lnTo>
                  <a:lnTo>
                    <a:pt x="2123" y="2942"/>
                  </a:lnTo>
                  <a:lnTo>
                    <a:pt x="2124" y="2933"/>
                  </a:lnTo>
                  <a:lnTo>
                    <a:pt x="2125" y="2923"/>
                  </a:lnTo>
                  <a:lnTo>
                    <a:pt x="2126" y="2912"/>
                  </a:lnTo>
                  <a:lnTo>
                    <a:pt x="2127" y="2900"/>
                  </a:lnTo>
                  <a:lnTo>
                    <a:pt x="2127" y="2888"/>
                  </a:lnTo>
                  <a:lnTo>
                    <a:pt x="2128" y="2875"/>
                  </a:lnTo>
                  <a:lnTo>
                    <a:pt x="2129" y="2861"/>
                  </a:lnTo>
                  <a:lnTo>
                    <a:pt x="2130" y="2846"/>
                  </a:lnTo>
                  <a:lnTo>
                    <a:pt x="2130" y="2846"/>
                  </a:lnTo>
                  <a:lnTo>
                    <a:pt x="2131" y="2837"/>
                  </a:lnTo>
                  <a:lnTo>
                    <a:pt x="2131" y="2826"/>
                  </a:lnTo>
                  <a:lnTo>
                    <a:pt x="2131" y="2826"/>
                  </a:lnTo>
                  <a:lnTo>
                    <a:pt x="2132" y="2810"/>
                  </a:lnTo>
                  <a:lnTo>
                    <a:pt x="2133" y="2790"/>
                  </a:lnTo>
                  <a:lnTo>
                    <a:pt x="2134" y="2769"/>
                  </a:lnTo>
                  <a:lnTo>
                    <a:pt x="2135" y="2744"/>
                  </a:lnTo>
                  <a:lnTo>
                    <a:pt x="2135" y="2716"/>
                  </a:lnTo>
                  <a:lnTo>
                    <a:pt x="2136" y="2683"/>
                  </a:lnTo>
                  <a:lnTo>
                    <a:pt x="2136" y="2683"/>
                  </a:lnTo>
                  <a:lnTo>
                    <a:pt x="2137" y="2651"/>
                  </a:lnTo>
                  <a:lnTo>
                    <a:pt x="2138" y="2617"/>
                  </a:lnTo>
                  <a:lnTo>
                    <a:pt x="2139" y="2582"/>
                  </a:lnTo>
                  <a:lnTo>
                    <a:pt x="2139" y="2545"/>
                  </a:lnTo>
                  <a:lnTo>
                    <a:pt x="2140" y="2507"/>
                  </a:lnTo>
                  <a:lnTo>
                    <a:pt x="2141" y="2467"/>
                  </a:lnTo>
                  <a:lnTo>
                    <a:pt x="2142" y="2426"/>
                  </a:lnTo>
                  <a:lnTo>
                    <a:pt x="2142" y="2426"/>
                  </a:lnTo>
                  <a:lnTo>
                    <a:pt x="2142" y="2410"/>
                  </a:lnTo>
                  <a:lnTo>
                    <a:pt x="2142" y="2410"/>
                  </a:lnTo>
                  <a:lnTo>
                    <a:pt x="2143" y="2377"/>
                  </a:lnTo>
                  <a:lnTo>
                    <a:pt x="2143" y="2377"/>
                  </a:lnTo>
                  <a:lnTo>
                    <a:pt x="2143" y="2343"/>
                  </a:lnTo>
                  <a:lnTo>
                    <a:pt x="2143" y="2343"/>
                  </a:lnTo>
                  <a:lnTo>
                    <a:pt x="2144" y="2309"/>
                  </a:lnTo>
                  <a:lnTo>
                    <a:pt x="2144" y="2309"/>
                  </a:lnTo>
                  <a:lnTo>
                    <a:pt x="2144" y="2291"/>
                  </a:lnTo>
                  <a:lnTo>
                    <a:pt x="2144" y="2291"/>
                  </a:lnTo>
                  <a:lnTo>
                    <a:pt x="2145" y="2252"/>
                  </a:lnTo>
                  <a:lnTo>
                    <a:pt x="2146" y="2211"/>
                  </a:lnTo>
                  <a:lnTo>
                    <a:pt x="2146" y="2170"/>
                  </a:lnTo>
                  <a:lnTo>
                    <a:pt x="2147" y="2127"/>
                  </a:lnTo>
                  <a:lnTo>
                    <a:pt x="2147" y="2127"/>
                  </a:lnTo>
                  <a:lnTo>
                    <a:pt x="2148" y="2078"/>
                  </a:lnTo>
                  <a:lnTo>
                    <a:pt x="2148" y="2033"/>
                  </a:lnTo>
                  <a:lnTo>
                    <a:pt x="2149" y="1994"/>
                  </a:lnTo>
                  <a:lnTo>
                    <a:pt x="2150" y="1960"/>
                  </a:lnTo>
                  <a:lnTo>
                    <a:pt x="2151" y="1931"/>
                  </a:lnTo>
                  <a:lnTo>
                    <a:pt x="2152" y="1910"/>
                  </a:lnTo>
                  <a:lnTo>
                    <a:pt x="2152" y="1894"/>
                  </a:lnTo>
                  <a:lnTo>
                    <a:pt x="2153" y="1886"/>
                  </a:lnTo>
                  <a:lnTo>
                    <a:pt x="2154" y="1884"/>
                  </a:lnTo>
                  <a:lnTo>
                    <a:pt x="2154" y="1884"/>
                  </a:lnTo>
                  <a:lnTo>
                    <a:pt x="2155" y="1886"/>
                  </a:lnTo>
                  <a:lnTo>
                    <a:pt x="2155" y="1887"/>
                  </a:lnTo>
                  <a:lnTo>
                    <a:pt x="2155" y="1887"/>
                  </a:lnTo>
                  <a:lnTo>
                    <a:pt x="2156" y="1889"/>
                  </a:lnTo>
                  <a:lnTo>
                    <a:pt x="2157" y="1891"/>
                  </a:lnTo>
                  <a:lnTo>
                    <a:pt x="2158" y="1893"/>
                  </a:lnTo>
                  <a:lnTo>
                    <a:pt x="2159" y="1894"/>
                  </a:lnTo>
                  <a:lnTo>
                    <a:pt x="2160" y="1896"/>
                  </a:lnTo>
                  <a:lnTo>
                    <a:pt x="2161" y="1898"/>
                  </a:lnTo>
                  <a:lnTo>
                    <a:pt x="2161" y="1900"/>
                  </a:lnTo>
                  <a:lnTo>
                    <a:pt x="2162" y="1901"/>
                  </a:lnTo>
                  <a:lnTo>
                    <a:pt x="2163" y="1903"/>
                  </a:lnTo>
                  <a:lnTo>
                    <a:pt x="2164" y="1905"/>
                  </a:lnTo>
                  <a:lnTo>
                    <a:pt x="2165" y="1906"/>
                  </a:lnTo>
                  <a:lnTo>
                    <a:pt x="2166" y="1908"/>
                  </a:lnTo>
                  <a:lnTo>
                    <a:pt x="2167" y="1910"/>
                  </a:lnTo>
                  <a:lnTo>
                    <a:pt x="2168" y="1911"/>
                  </a:lnTo>
                  <a:lnTo>
                    <a:pt x="2168" y="1913"/>
                  </a:lnTo>
                  <a:lnTo>
                    <a:pt x="2169" y="1914"/>
                  </a:lnTo>
                  <a:lnTo>
                    <a:pt x="2170" y="1916"/>
                  </a:lnTo>
                  <a:lnTo>
                    <a:pt x="2171" y="1917"/>
                  </a:lnTo>
                  <a:lnTo>
                    <a:pt x="2172" y="1919"/>
                  </a:lnTo>
                  <a:lnTo>
                    <a:pt x="2173" y="1920"/>
                  </a:lnTo>
                  <a:lnTo>
                    <a:pt x="2174" y="1921"/>
                  </a:lnTo>
                  <a:lnTo>
                    <a:pt x="2175" y="1923"/>
                  </a:lnTo>
                  <a:lnTo>
                    <a:pt x="2175" y="1924"/>
                  </a:lnTo>
                  <a:lnTo>
                    <a:pt x="2176" y="1925"/>
                  </a:lnTo>
                  <a:lnTo>
                    <a:pt x="2177" y="1927"/>
                  </a:lnTo>
                  <a:lnTo>
                    <a:pt x="2178" y="1928"/>
                  </a:lnTo>
                  <a:lnTo>
                    <a:pt x="2179" y="1929"/>
                  </a:lnTo>
                  <a:lnTo>
                    <a:pt x="2180" y="1930"/>
                  </a:lnTo>
                  <a:lnTo>
                    <a:pt x="2181" y="1932"/>
                  </a:lnTo>
                  <a:lnTo>
                    <a:pt x="2182" y="1933"/>
                  </a:lnTo>
                  <a:lnTo>
                    <a:pt x="2183" y="1934"/>
                  </a:lnTo>
                  <a:lnTo>
                    <a:pt x="2183" y="1935"/>
                  </a:lnTo>
                  <a:lnTo>
                    <a:pt x="2184" y="1936"/>
                  </a:lnTo>
                  <a:lnTo>
                    <a:pt x="2185" y="1937"/>
                  </a:lnTo>
                  <a:lnTo>
                    <a:pt x="2186" y="1938"/>
                  </a:lnTo>
                  <a:lnTo>
                    <a:pt x="2187" y="1939"/>
                  </a:lnTo>
                  <a:lnTo>
                    <a:pt x="2188" y="1940"/>
                  </a:lnTo>
                  <a:lnTo>
                    <a:pt x="2189" y="1941"/>
                  </a:lnTo>
                  <a:lnTo>
                    <a:pt x="2190" y="1942"/>
                  </a:lnTo>
                  <a:lnTo>
                    <a:pt x="2190" y="1943"/>
                  </a:lnTo>
                  <a:lnTo>
                    <a:pt x="2191" y="1944"/>
                  </a:lnTo>
                  <a:lnTo>
                    <a:pt x="2192" y="1944"/>
                  </a:lnTo>
                  <a:lnTo>
                    <a:pt x="2193" y="1945"/>
                  </a:lnTo>
                  <a:lnTo>
                    <a:pt x="2194" y="1946"/>
                  </a:lnTo>
                  <a:lnTo>
                    <a:pt x="2195" y="1947"/>
                  </a:lnTo>
                  <a:lnTo>
                    <a:pt x="2196" y="1947"/>
                  </a:lnTo>
                  <a:lnTo>
                    <a:pt x="2197" y="1948"/>
                  </a:lnTo>
                  <a:lnTo>
                    <a:pt x="2197" y="1949"/>
                  </a:lnTo>
                  <a:lnTo>
                    <a:pt x="2198" y="1949"/>
                  </a:lnTo>
                  <a:lnTo>
                    <a:pt x="2199" y="1950"/>
                  </a:lnTo>
                  <a:lnTo>
                    <a:pt x="2200" y="1951"/>
                  </a:lnTo>
                  <a:lnTo>
                    <a:pt x="2201" y="1951"/>
                  </a:lnTo>
                  <a:lnTo>
                    <a:pt x="2202" y="1952"/>
                  </a:lnTo>
                  <a:lnTo>
                    <a:pt x="2203" y="1952"/>
                  </a:lnTo>
                  <a:lnTo>
                    <a:pt x="2204" y="1953"/>
                  </a:lnTo>
                  <a:lnTo>
                    <a:pt x="2205" y="1953"/>
                  </a:lnTo>
                  <a:lnTo>
                    <a:pt x="2205" y="1954"/>
                  </a:lnTo>
                  <a:lnTo>
                    <a:pt x="2206" y="1954"/>
                  </a:lnTo>
                  <a:lnTo>
                    <a:pt x="2207" y="1954"/>
                  </a:lnTo>
                  <a:lnTo>
                    <a:pt x="2208" y="1955"/>
                  </a:lnTo>
                  <a:lnTo>
                    <a:pt x="2209" y="1955"/>
                  </a:lnTo>
                  <a:lnTo>
                    <a:pt x="2210" y="1955"/>
                  </a:lnTo>
                  <a:lnTo>
                    <a:pt x="2211" y="1956"/>
                  </a:lnTo>
                  <a:lnTo>
                    <a:pt x="2212" y="1956"/>
                  </a:lnTo>
                  <a:lnTo>
                    <a:pt x="2212" y="1956"/>
                  </a:lnTo>
                  <a:lnTo>
                    <a:pt x="2213" y="1956"/>
                  </a:lnTo>
                  <a:lnTo>
                    <a:pt x="2214" y="1956"/>
                  </a:lnTo>
                  <a:lnTo>
                    <a:pt x="2215" y="1957"/>
                  </a:lnTo>
                  <a:lnTo>
                    <a:pt x="2216" y="1957"/>
                  </a:lnTo>
                  <a:lnTo>
                    <a:pt x="2217" y="1957"/>
                  </a:lnTo>
                  <a:lnTo>
                    <a:pt x="2218" y="1957"/>
                  </a:lnTo>
                  <a:lnTo>
                    <a:pt x="2219" y="1957"/>
                  </a:lnTo>
                  <a:lnTo>
                    <a:pt x="2219" y="1957"/>
                  </a:lnTo>
                  <a:lnTo>
                    <a:pt x="2219" y="1957"/>
                  </a:lnTo>
                  <a:lnTo>
                    <a:pt x="2220" y="1957"/>
                  </a:lnTo>
                  <a:lnTo>
                    <a:pt x="2221" y="1957"/>
                  </a:lnTo>
                  <a:lnTo>
                    <a:pt x="2222" y="1957"/>
                  </a:lnTo>
                  <a:lnTo>
                    <a:pt x="2223" y="1957"/>
                  </a:lnTo>
                  <a:lnTo>
                    <a:pt x="2224" y="1957"/>
                  </a:lnTo>
                  <a:lnTo>
                    <a:pt x="2225" y="1956"/>
                  </a:lnTo>
                  <a:lnTo>
                    <a:pt x="2226" y="1956"/>
                  </a:lnTo>
                  <a:lnTo>
                    <a:pt x="2226" y="1956"/>
                  </a:lnTo>
                  <a:lnTo>
                    <a:pt x="2227" y="1956"/>
                  </a:lnTo>
                  <a:lnTo>
                    <a:pt x="2228" y="1956"/>
                  </a:lnTo>
                  <a:lnTo>
                    <a:pt x="2229" y="1955"/>
                  </a:lnTo>
                  <a:lnTo>
                    <a:pt x="2230" y="1955"/>
                  </a:lnTo>
                  <a:lnTo>
                    <a:pt x="2231" y="1955"/>
                  </a:lnTo>
                  <a:lnTo>
                    <a:pt x="2232" y="1954"/>
                  </a:lnTo>
                  <a:lnTo>
                    <a:pt x="2233" y="1954"/>
                  </a:lnTo>
                  <a:lnTo>
                    <a:pt x="2234" y="1954"/>
                  </a:lnTo>
                  <a:lnTo>
                    <a:pt x="2234" y="1953"/>
                  </a:lnTo>
                  <a:lnTo>
                    <a:pt x="2235" y="1953"/>
                  </a:lnTo>
                  <a:lnTo>
                    <a:pt x="2236" y="1952"/>
                  </a:lnTo>
                  <a:lnTo>
                    <a:pt x="2237" y="1952"/>
                  </a:lnTo>
                  <a:lnTo>
                    <a:pt x="2238" y="1951"/>
                  </a:lnTo>
                  <a:lnTo>
                    <a:pt x="2239" y="1951"/>
                  </a:lnTo>
                  <a:lnTo>
                    <a:pt x="2240" y="1950"/>
                  </a:lnTo>
                  <a:lnTo>
                    <a:pt x="2241" y="1949"/>
                  </a:lnTo>
                  <a:lnTo>
                    <a:pt x="2241" y="1949"/>
                  </a:lnTo>
                  <a:lnTo>
                    <a:pt x="2242" y="1948"/>
                  </a:lnTo>
                  <a:lnTo>
                    <a:pt x="2243" y="1947"/>
                  </a:lnTo>
                  <a:lnTo>
                    <a:pt x="2244" y="1947"/>
                  </a:lnTo>
                  <a:lnTo>
                    <a:pt x="2245" y="1946"/>
                  </a:lnTo>
                  <a:lnTo>
                    <a:pt x="2246" y="1945"/>
                  </a:lnTo>
                  <a:lnTo>
                    <a:pt x="2247" y="1944"/>
                  </a:lnTo>
                  <a:lnTo>
                    <a:pt x="2248" y="1944"/>
                  </a:lnTo>
                  <a:lnTo>
                    <a:pt x="2248" y="1943"/>
                  </a:lnTo>
                  <a:lnTo>
                    <a:pt x="2249" y="1942"/>
                  </a:lnTo>
                  <a:lnTo>
                    <a:pt x="2250" y="1941"/>
                  </a:lnTo>
                  <a:lnTo>
                    <a:pt x="2251" y="1940"/>
                  </a:lnTo>
                  <a:lnTo>
                    <a:pt x="2252" y="1939"/>
                  </a:lnTo>
                  <a:lnTo>
                    <a:pt x="2253" y="1938"/>
                  </a:lnTo>
                  <a:lnTo>
                    <a:pt x="2254" y="1937"/>
                  </a:lnTo>
                  <a:lnTo>
                    <a:pt x="2255" y="1936"/>
                  </a:lnTo>
                  <a:lnTo>
                    <a:pt x="2256" y="1935"/>
                  </a:lnTo>
                  <a:lnTo>
                    <a:pt x="2256" y="1934"/>
                  </a:lnTo>
                  <a:lnTo>
                    <a:pt x="2257" y="1933"/>
                  </a:lnTo>
                  <a:lnTo>
                    <a:pt x="2258" y="1932"/>
                  </a:lnTo>
                  <a:lnTo>
                    <a:pt x="2259" y="1930"/>
                  </a:lnTo>
                  <a:lnTo>
                    <a:pt x="2260" y="1929"/>
                  </a:lnTo>
                  <a:lnTo>
                    <a:pt x="2261" y="1928"/>
                  </a:lnTo>
                  <a:lnTo>
                    <a:pt x="2262" y="1927"/>
                  </a:lnTo>
                  <a:lnTo>
                    <a:pt x="2263" y="1925"/>
                  </a:lnTo>
                  <a:lnTo>
                    <a:pt x="2263" y="1924"/>
                  </a:lnTo>
                  <a:lnTo>
                    <a:pt x="2264" y="1923"/>
                  </a:lnTo>
                  <a:lnTo>
                    <a:pt x="2265" y="1921"/>
                  </a:lnTo>
                  <a:lnTo>
                    <a:pt x="2266" y="1920"/>
                  </a:lnTo>
                  <a:lnTo>
                    <a:pt x="2267" y="1919"/>
                  </a:lnTo>
                  <a:lnTo>
                    <a:pt x="2268" y="1917"/>
                  </a:lnTo>
                  <a:lnTo>
                    <a:pt x="2269" y="1916"/>
                  </a:lnTo>
                  <a:lnTo>
                    <a:pt x="2270" y="1914"/>
                  </a:lnTo>
                  <a:lnTo>
                    <a:pt x="2270" y="1913"/>
                  </a:lnTo>
                  <a:lnTo>
                    <a:pt x="2271" y="1911"/>
                  </a:lnTo>
                  <a:lnTo>
                    <a:pt x="2272" y="1910"/>
                  </a:lnTo>
                  <a:lnTo>
                    <a:pt x="2273" y="1908"/>
                  </a:lnTo>
                  <a:lnTo>
                    <a:pt x="2274" y="1906"/>
                  </a:lnTo>
                  <a:lnTo>
                    <a:pt x="2275" y="1905"/>
                  </a:lnTo>
                  <a:lnTo>
                    <a:pt x="2276" y="1903"/>
                  </a:lnTo>
                  <a:lnTo>
                    <a:pt x="2277" y="1901"/>
                  </a:lnTo>
                  <a:lnTo>
                    <a:pt x="2277" y="1900"/>
                  </a:lnTo>
                  <a:lnTo>
                    <a:pt x="2278" y="1898"/>
                  </a:lnTo>
                  <a:lnTo>
                    <a:pt x="2279" y="1896"/>
                  </a:lnTo>
                  <a:lnTo>
                    <a:pt x="2280" y="1894"/>
                  </a:lnTo>
                  <a:lnTo>
                    <a:pt x="2281" y="1893"/>
                  </a:lnTo>
                  <a:lnTo>
                    <a:pt x="2282" y="1891"/>
                  </a:lnTo>
                  <a:lnTo>
                    <a:pt x="2283" y="1889"/>
                  </a:lnTo>
                  <a:lnTo>
                    <a:pt x="2284" y="1887"/>
                  </a:lnTo>
                  <a:lnTo>
                    <a:pt x="2284" y="1887"/>
                  </a:lnTo>
                  <a:lnTo>
                    <a:pt x="2284" y="1886"/>
                  </a:lnTo>
                  <a:lnTo>
                    <a:pt x="2285" y="1884"/>
                  </a:lnTo>
                  <a:lnTo>
                    <a:pt x="2285" y="1884"/>
                  </a:lnTo>
                  <a:lnTo>
                    <a:pt x="2286" y="1886"/>
                  </a:lnTo>
                  <a:lnTo>
                    <a:pt x="2286" y="1894"/>
                  </a:lnTo>
                  <a:lnTo>
                    <a:pt x="2287" y="1910"/>
                  </a:lnTo>
                  <a:lnTo>
                    <a:pt x="2288" y="1931"/>
                  </a:lnTo>
                  <a:lnTo>
                    <a:pt x="2289" y="1960"/>
                  </a:lnTo>
                  <a:lnTo>
                    <a:pt x="2290" y="1994"/>
                  </a:lnTo>
                  <a:lnTo>
                    <a:pt x="2290" y="2033"/>
                  </a:lnTo>
                  <a:lnTo>
                    <a:pt x="2291" y="2078"/>
                  </a:lnTo>
                  <a:lnTo>
                    <a:pt x="2292" y="2127"/>
                  </a:lnTo>
                  <a:lnTo>
                    <a:pt x="2292" y="2127"/>
                  </a:lnTo>
                  <a:lnTo>
                    <a:pt x="2293" y="2170"/>
                  </a:lnTo>
                  <a:lnTo>
                    <a:pt x="2293" y="2211"/>
                  </a:lnTo>
                  <a:lnTo>
                    <a:pt x="2294" y="2252"/>
                  </a:lnTo>
                  <a:lnTo>
                    <a:pt x="2295" y="2291"/>
                  </a:lnTo>
                  <a:lnTo>
                    <a:pt x="2295" y="2291"/>
                  </a:lnTo>
                  <a:lnTo>
                    <a:pt x="2295" y="2309"/>
                  </a:lnTo>
                  <a:lnTo>
                    <a:pt x="2295" y="2309"/>
                  </a:lnTo>
                  <a:lnTo>
                    <a:pt x="2296" y="2343"/>
                  </a:lnTo>
                  <a:lnTo>
                    <a:pt x="2296" y="2343"/>
                  </a:lnTo>
                  <a:lnTo>
                    <a:pt x="2296" y="2377"/>
                  </a:lnTo>
                  <a:lnTo>
                    <a:pt x="2296" y="2377"/>
                  </a:lnTo>
                  <a:lnTo>
                    <a:pt x="2297" y="2410"/>
                  </a:lnTo>
                  <a:lnTo>
                    <a:pt x="2297" y="2410"/>
                  </a:lnTo>
                  <a:lnTo>
                    <a:pt x="2297" y="2426"/>
                  </a:lnTo>
                  <a:lnTo>
                    <a:pt x="2297" y="2426"/>
                  </a:lnTo>
                  <a:lnTo>
                    <a:pt x="2298" y="2467"/>
                  </a:lnTo>
                  <a:lnTo>
                    <a:pt x="2299" y="2507"/>
                  </a:lnTo>
                  <a:lnTo>
                    <a:pt x="2299" y="2545"/>
                  </a:lnTo>
                  <a:lnTo>
                    <a:pt x="2300" y="2582"/>
                  </a:lnTo>
                  <a:lnTo>
                    <a:pt x="2301" y="2617"/>
                  </a:lnTo>
                  <a:lnTo>
                    <a:pt x="2302" y="2651"/>
                  </a:lnTo>
                  <a:lnTo>
                    <a:pt x="2303" y="2683"/>
                  </a:lnTo>
                  <a:lnTo>
                    <a:pt x="2303" y="2683"/>
                  </a:lnTo>
                  <a:lnTo>
                    <a:pt x="2304" y="2716"/>
                  </a:lnTo>
                  <a:lnTo>
                    <a:pt x="2304" y="2744"/>
                  </a:lnTo>
                  <a:lnTo>
                    <a:pt x="2305" y="2769"/>
                  </a:lnTo>
                  <a:lnTo>
                    <a:pt x="2306" y="2790"/>
                  </a:lnTo>
                  <a:lnTo>
                    <a:pt x="2307" y="2810"/>
                  </a:lnTo>
                  <a:lnTo>
                    <a:pt x="2308" y="2826"/>
                  </a:lnTo>
                  <a:lnTo>
                    <a:pt x="2308" y="2826"/>
                  </a:lnTo>
                  <a:lnTo>
                    <a:pt x="2308" y="2837"/>
                  </a:lnTo>
                  <a:lnTo>
                    <a:pt x="2309" y="2846"/>
                  </a:lnTo>
                  <a:lnTo>
                    <a:pt x="2309" y="2846"/>
                  </a:lnTo>
                  <a:lnTo>
                    <a:pt x="2310" y="2861"/>
                  </a:lnTo>
                  <a:lnTo>
                    <a:pt x="2311" y="2875"/>
                  </a:lnTo>
                  <a:lnTo>
                    <a:pt x="2312" y="2888"/>
                  </a:lnTo>
                  <a:lnTo>
                    <a:pt x="2312" y="2900"/>
                  </a:lnTo>
                  <a:lnTo>
                    <a:pt x="2313" y="2912"/>
                  </a:lnTo>
                  <a:lnTo>
                    <a:pt x="2314" y="2923"/>
                  </a:lnTo>
                  <a:lnTo>
                    <a:pt x="2315" y="2933"/>
                  </a:lnTo>
                  <a:lnTo>
                    <a:pt x="2316" y="2942"/>
                  </a:lnTo>
                  <a:lnTo>
                    <a:pt x="2317" y="2951"/>
                  </a:lnTo>
                  <a:lnTo>
                    <a:pt x="2318" y="2959"/>
                  </a:lnTo>
                  <a:lnTo>
                    <a:pt x="2318" y="2959"/>
                  </a:lnTo>
                  <a:lnTo>
                    <a:pt x="2318" y="2966"/>
                  </a:lnTo>
                  <a:lnTo>
                    <a:pt x="2319" y="2973"/>
                  </a:lnTo>
                  <a:lnTo>
                    <a:pt x="2320" y="2979"/>
                  </a:lnTo>
                  <a:lnTo>
                    <a:pt x="2321" y="2984"/>
                  </a:lnTo>
                  <a:lnTo>
                    <a:pt x="2322" y="2989"/>
                  </a:lnTo>
                  <a:lnTo>
                    <a:pt x="2323" y="2992"/>
                  </a:lnTo>
                  <a:lnTo>
                    <a:pt x="2324" y="2995"/>
                  </a:lnTo>
                  <a:lnTo>
                    <a:pt x="2325" y="2998"/>
                  </a:lnTo>
                  <a:lnTo>
                    <a:pt x="2325" y="2999"/>
                  </a:lnTo>
                  <a:lnTo>
                    <a:pt x="2326" y="3000"/>
                  </a:lnTo>
                  <a:lnTo>
                    <a:pt x="2326" y="3000"/>
                  </a:lnTo>
                  <a:lnTo>
                    <a:pt x="2327" y="3000"/>
                  </a:lnTo>
                  <a:lnTo>
                    <a:pt x="2328" y="3000"/>
                  </a:lnTo>
                  <a:lnTo>
                    <a:pt x="2329" y="2999"/>
                  </a:lnTo>
                  <a:lnTo>
                    <a:pt x="2330" y="2997"/>
                  </a:lnTo>
                  <a:lnTo>
                    <a:pt x="2331" y="2994"/>
                  </a:lnTo>
                  <a:lnTo>
                    <a:pt x="2331" y="2991"/>
                  </a:lnTo>
                  <a:lnTo>
                    <a:pt x="2332" y="2987"/>
                  </a:lnTo>
                  <a:lnTo>
                    <a:pt x="2333" y="2982"/>
                  </a:lnTo>
                  <a:lnTo>
                    <a:pt x="2334" y="2976"/>
                  </a:lnTo>
                  <a:lnTo>
                    <a:pt x="2335" y="2970"/>
                  </a:lnTo>
                  <a:lnTo>
                    <a:pt x="2335" y="2970"/>
                  </a:lnTo>
                  <a:lnTo>
                    <a:pt x="2336" y="2963"/>
                  </a:lnTo>
                  <a:lnTo>
                    <a:pt x="2337" y="2955"/>
                  </a:lnTo>
                  <a:lnTo>
                    <a:pt x="2337" y="2947"/>
                  </a:lnTo>
                  <a:lnTo>
                    <a:pt x="2338" y="2938"/>
                  </a:lnTo>
                  <a:lnTo>
                    <a:pt x="2339" y="2928"/>
                  </a:lnTo>
                  <a:lnTo>
                    <a:pt x="2340" y="2918"/>
                  </a:lnTo>
                  <a:lnTo>
                    <a:pt x="2341" y="2906"/>
                  </a:lnTo>
                  <a:lnTo>
                    <a:pt x="2342" y="2894"/>
                  </a:lnTo>
                  <a:lnTo>
                    <a:pt x="2343" y="2882"/>
                  </a:lnTo>
                  <a:lnTo>
                    <a:pt x="2344" y="2868"/>
                  </a:lnTo>
                  <a:lnTo>
                    <a:pt x="2344" y="2868"/>
                  </a:lnTo>
                  <a:lnTo>
                    <a:pt x="2344" y="2854"/>
                  </a:lnTo>
                  <a:lnTo>
                    <a:pt x="2345" y="2840"/>
                  </a:lnTo>
                  <a:lnTo>
                    <a:pt x="2346" y="2824"/>
                  </a:lnTo>
                  <a:lnTo>
                    <a:pt x="2347" y="2808"/>
                  </a:lnTo>
                  <a:lnTo>
                    <a:pt x="2348" y="2791"/>
                  </a:lnTo>
                  <a:lnTo>
                    <a:pt x="2349" y="2773"/>
                  </a:lnTo>
                  <a:lnTo>
                    <a:pt x="2350" y="2755"/>
                  </a:lnTo>
                  <a:lnTo>
                    <a:pt x="2350" y="2736"/>
                  </a:lnTo>
                  <a:lnTo>
                    <a:pt x="2351" y="2716"/>
                  </a:lnTo>
                  <a:lnTo>
                    <a:pt x="2352" y="2696"/>
                  </a:lnTo>
                  <a:lnTo>
                    <a:pt x="2352" y="2696"/>
                  </a:lnTo>
                  <a:lnTo>
                    <a:pt x="2353" y="2682"/>
                  </a:lnTo>
                  <a:lnTo>
                    <a:pt x="2353" y="2668"/>
                  </a:lnTo>
                  <a:lnTo>
                    <a:pt x="2353" y="2668"/>
                  </a:lnTo>
                  <a:lnTo>
                    <a:pt x="2354" y="2646"/>
                  </a:lnTo>
                  <a:lnTo>
                    <a:pt x="2355" y="2622"/>
                  </a:lnTo>
                  <a:lnTo>
                    <a:pt x="2356" y="2595"/>
                  </a:lnTo>
                  <a:lnTo>
                    <a:pt x="2356" y="2565"/>
                  </a:lnTo>
                  <a:lnTo>
                    <a:pt x="2357" y="2530"/>
                  </a:lnTo>
                  <a:lnTo>
                    <a:pt x="2357" y="2530"/>
                  </a:lnTo>
                  <a:lnTo>
                    <a:pt x="2358" y="2502"/>
                  </a:lnTo>
                  <a:lnTo>
                    <a:pt x="2358" y="2472"/>
                  </a:lnTo>
                  <a:lnTo>
                    <a:pt x="2359" y="2442"/>
                  </a:lnTo>
                  <a:lnTo>
                    <a:pt x="2359" y="2442"/>
                  </a:lnTo>
                  <a:lnTo>
                    <a:pt x="2360" y="2416"/>
                  </a:lnTo>
                  <a:lnTo>
                    <a:pt x="2360" y="2416"/>
                  </a:lnTo>
                  <a:lnTo>
                    <a:pt x="2360" y="2390"/>
                  </a:lnTo>
                  <a:lnTo>
                    <a:pt x="2361" y="2363"/>
                  </a:lnTo>
                  <a:lnTo>
                    <a:pt x="2361" y="2363"/>
                  </a:lnTo>
                  <a:lnTo>
                    <a:pt x="2361" y="2336"/>
                  </a:lnTo>
                  <a:lnTo>
                    <a:pt x="2362" y="2308"/>
                  </a:lnTo>
                  <a:lnTo>
                    <a:pt x="2362" y="2308"/>
                  </a:lnTo>
                  <a:lnTo>
                    <a:pt x="2362" y="2280"/>
                  </a:lnTo>
                  <a:lnTo>
                    <a:pt x="2363" y="2251"/>
                  </a:lnTo>
                  <a:lnTo>
                    <a:pt x="2363" y="2251"/>
                  </a:lnTo>
                  <a:lnTo>
                    <a:pt x="2363" y="2221"/>
                  </a:lnTo>
                  <a:lnTo>
                    <a:pt x="2363" y="2221"/>
                  </a:lnTo>
                  <a:lnTo>
                    <a:pt x="2364" y="2168"/>
                  </a:lnTo>
                  <a:lnTo>
                    <a:pt x="2365" y="2113"/>
                  </a:lnTo>
                  <a:lnTo>
                    <a:pt x="2366" y="2057"/>
                  </a:lnTo>
                  <a:lnTo>
                    <a:pt x="2367" y="1999"/>
                  </a:lnTo>
                  <a:lnTo>
                    <a:pt x="2368" y="1939"/>
                  </a:lnTo>
                  <a:lnTo>
                    <a:pt x="2368" y="1877"/>
                  </a:lnTo>
                  <a:lnTo>
                    <a:pt x="2369" y="1814"/>
                  </a:lnTo>
                  <a:lnTo>
                    <a:pt x="2370" y="1749"/>
                  </a:lnTo>
                  <a:lnTo>
                    <a:pt x="2371" y="1683"/>
                  </a:lnTo>
                  <a:lnTo>
                    <a:pt x="2372" y="1614"/>
                  </a:lnTo>
                  <a:lnTo>
                    <a:pt x="2373" y="1544"/>
                  </a:lnTo>
                  <a:lnTo>
                    <a:pt x="2374" y="1472"/>
                  </a:lnTo>
                  <a:lnTo>
                    <a:pt x="2375" y="1399"/>
                  </a:lnTo>
                  <a:lnTo>
                    <a:pt x="2375" y="1324"/>
                  </a:lnTo>
                  <a:lnTo>
                    <a:pt x="2376" y="1247"/>
                  </a:lnTo>
                  <a:lnTo>
                    <a:pt x="2376" y="1247"/>
                  </a:lnTo>
                  <a:lnTo>
                    <a:pt x="2377" y="1187"/>
                  </a:lnTo>
                  <a:lnTo>
                    <a:pt x="2378" y="1125"/>
                  </a:lnTo>
                  <a:lnTo>
                    <a:pt x="2378" y="1125"/>
                  </a:lnTo>
                  <a:lnTo>
                    <a:pt x="2379" y="1053"/>
                  </a:lnTo>
                  <a:lnTo>
                    <a:pt x="2379" y="992"/>
                  </a:lnTo>
                  <a:lnTo>
                    <a:pt x="2380" y="944"/>
                  </a:lnTo>
                  <a:lnTo>
                    <a:pt x="2381" y="909"/>
                  </a:lnTo>
                  <a:lnTo>
                    <a:pt x="2382" y="888"/>
                  </a:lnTo>
                  <a:lnTo>
                    <a:pt x="2383" y="881"/>
                  </a:lnTo>
                  <a:lnTo>
                    <a:pt x="2383" y="881"/>
                  </a:lnTo>
                  <a:lnTo>
                    <a:pt x="2383" y="881"/>
                  </a:lnTo>
                  <a:lnTo>
                    <a:pt x="2384" y="880"/>
                  </a:lnTo>
                  <a:lnTo>
                    <a:pt x="2385" y="880"/>
                  </a:lnTo>
                  <a:lnTo>
                    <a:pt x="2385" y="880"/>
                  </a:lnTo>
                  <a:lnTo>
                    <a:pt x="2385" y="880"/>
                  </a:lnTo>
                  <a:lnTo>
                    <a:pt x="2385" y="880"/>
                  </a:lnTo>
                  <a:lnTo>
                    <a:pt x="2386" y="880"/>
                  </a:lnTo>
                  <a:lnTo>
                    <a:pt x="2386" y="880"/>
                  </a:lnTo>
                  <a:lnTo>
                    <a:pt x="2386" y="880"/>
                  </a:lnTo>
                  <a:lnTo>
                    <a:pt x="2386" y="880"/>
                  </a:lnTo>
                  <a:lnTo>
                    <a:pt x="2387" y="880"/>
                  </a:lnTo>
                  <a:lnTo>
                    <a:pt x="2387" y="880"/>
                  </a:lnTo>
                  <a:lnTo>
                    <a:pt x="2387" y="880"/>
                  </a:lnTo>
                  <a:lnTo>
                    <a:pt x="2387" y="880"/>
                  </a:lnTo>
                  <a:lnTo>
                    <a:pt x="2387" y="880"/>
                  </a:lnTo>
                  <a:lnTo>
                    <a:pt x="2387" y="880"/>
                  </a:lnTo>
                  <a:lnTo>
                    <a:pt x="2388" y="880"/>
                  </a:lnTo>
                  <a:lnTo>
                    <a:pt x="2388" y="880"/>
                  </a:lnTo>
                  <a:lnTo>
                    <a:pt x="2389" y="879"/>
                  </a:lnTo>
                  <a:lnTo>
                    <a:pt x="2389" y="879"/>
                  </a:lnTo>
                  <a:lnTo>
                    <a:pt x="2389" y="879"/>
                  </a:lnTo>
                  <a:lnTo>
                    <a:pt x="2389" y="879"/>
                  </a:lnTo>
                  <a:lnTo>
                    <a:pt x="2389" y="879"/>
                  </a:lnTo>
                  <a:lnTo>
                    <a:pt x="2389" y="879"/>
                  </a:lnTo>
                  <a:lnTo>
                    <a:pt x="2390" y="879"/>
                  </a:lnTo>
                  <a:lnTo>
                    <a:pt x="2391" y="879"/>
                  </a:lnTo>
                  <a:lnTo>
                    <a:pt x="2391" y="878"/>
                  </a:lnTo>
                  <a:lnTo>
                    <a:pt x="2391" y="878"/>
                  </a:lnTo>
                  <a:lnTo>
                    <a:pt x="2392" y="885"/>
                  </a:lnTo>
                  <a:lnTo>
                    <a:pt x="2393" y="906"/>
                  </a:lnTo>
                  <a:lnTo>
                    <a:pt x="2394" y="940"/>
                  </a:lnTo>
                  <a:lnTo>
                    <a:pt x="2395" y="988"/>
                  </a:lnTo>
                  <a:lnTo>
                    <a:pt x="2396" y="1049"/>
                  </a:lnTo>
                  <a:lnTo>
                    <a:pt x="2396" y="1121"/>
                  </a:lnTo>
                  <a:lnTo>
                    <a:pt x="2396" y="1121"/>
                  </a:lnTo>
                  <a:lnTo>
                    <a:pt x="2397" y="1186"/>
                  </a:lnTo>
                  <a:lnTo>
                    <a:pt x="2398" y="1251"/>
                  </a:lnTo>
                  <a:lnTo>
                    <a:pt x="2398" y="1251"/>
                  </a:lnTo>
                  <a:lnTo>
                    <a:pt x="2398" y="1298"/>
                  </a:lnTo>
                  <a:lnTo>
                    <a:pt x="2398" y="1298"/>
                  </a:lnTo>
                  <a:lnTo>
                    <a:pt x="2399" y="1345"/>
                  </a:lnTo>
                  <a:lnTo>
                    <a:pt x="2399" y="1345"/>
                  </a:lnTo>
                  <a:lnTo>
                    <a:pt x="2399" y="1391"/>
                  </a:lnTo>
                  <a:lnTo>
                    <a:pt x="2399" y="1391"/>
                  </a:lnTo>
                  <a:lnTo>
                    <a:pt x="2400" y="1437"/>
                  </a:lnTo>
                  <a:lnTo>
                    <a:pt x="2400" y="1437"/>
                  </a:lnTo>
                  <a:lnTo>
                    <a:pt x="2401" y="1493"/>
                  </a:lnTo>
                  <a:lnTo>
                    <a:pt x="2401" y="1548"/>
                  </a:lnTo>
                  <a:lnTo>
                    <a:pt x="2401" y="1548"/>
                  </a:lnTo>
                  <a:lnTo>
                    <a:pt x="2402" y="1617"/>
                  </a:lnTo>
                  <a:lnTo>
                    <a:pt x="2403" y="1684"/>
                  </a:lnTo>
                  <a:lnTo>
                    <a:pt x="2404" y="1749"/>
                  </a:lnTo>
                  <a:lnTo>
                    <a:pt x="2405" y="1813"/>
                  </a:lnTo>
                  <a:lnTo>
                    <a:pt x="2406" y="1875"/>
                  </a:lnTo>
                  <a:lnTo>
                    <a:pt x="2407" y="1936"/>
                  </a:lnTo>
                  <a:lnTo>
                    <a:pt x="2407" y="1995"/>
                  </a:lnTo>
                  <a:lnTo>
                    <a:pt x="2408" y="2052"/>
                  </a:lnTo>
                  <a:lnTo>
                    <a:pt x="2409" y="2108"/>
                  </a:lnTo>
                  <a:lnTo>
                    <a:pt x="2410" y="2162"/>
                  </a:lnTo>
                  <a:lnTo>
                    <a:pt x="2411" y="2214"/>
                  </a:lnTo>
                  <a:lnTo>
                    <a:pt x="2411" y="2214"/>
                  </a:lnTo>
                  <a:lnTo>
                    <a:pt x="2411" y="2244"/>
                  </a:lnTo>
                  <a:lnTo>
                    <a:pt x="2411" y="2244"/>
                  </a:lnTo>
                  <a:lnTo>
                    <a:pt x="2412" y="2273"/>
                  </a:lnTo>
                  <a:lnTo>
                    <a:pt x="2412" y="2301"/>
                  </a:lnTo>
                  <a:lnTo>
                    <a:pt x="2412" y="2301"/>
                  </a:lnTo>
                  <a:lnTo>
                    <a:pt x="2413" y="2329"/>
                  </a:lnTo>
                  <a:lnTo>
                    <a:pt x="2413" y="2357"/>
                  </a:lnTo>
                  <a:lnTo>
                    <a:pt x="2413" y="2357"/>
                  </a:lnTo>
                  <a:lnTo>
                    <a:pt x="2414" y="2383"/>
                  </a:lnTo>
                  <a:lnTo>
                    <a:pt x="2414" y="2410"/>
                  </a:lnTo>
                  <a:lnTo>
                    <a:pt x="2414" y="2410"/>
                  </a:lnTo>
                  <a:lnTo>
                    <a:pt x="2415" y="2435"/>
                  </a:lnTo>
                  <a:lnTo>
                    <a:pt x="2415" y="2435"/>
                  </a:lnTo>
                  <a:lnTo>
                    <a:pt x="2416" y="2465"/>
                  </a:lnTo>
                  <a:lnTo>
                    <a:pt x="2416" y="2495"/>
                  </a:lnTo>
                  <a:lnTo>
                    <a:pt x="2417" y="2523"/>
                  </a:lnTo>
                  <a:lnTo>
                    <a:pt x="2417" y="2523"/>
                  </a:lnTo>
                  <a:lnTo>
                    <a:pt x="2418" y="2561"/>
                  </a:lnTo>
                  <a:lnTo>
                    <a:pt x="2418" y="2593"/>
                  </a:lnTo>
                  <a:lnTo>
                    <a:pt x="2419" y="2621"/>
                  </a:lnTo>
                  <a:lnTo>
                    <a:pt x="2420" y="2645"/>
                  </a:lnTo>
                  <a:lnTo>
                    <a:pt x="2421" y="2665"/>
                  </a:lnTo>
                  <a:lnTo>
                    <a:pt x="2422" y="2682"/>
                  </a:lnTo>
                  <a:lnTo>
                    <a:pt x="2422" y="2682"/>
                  </a:lnTo>
                  <a:lnTo>
                    <a:pt x="2422" y="2692"/>
                  </a:lnTo>
                  <a:lnTo>
                    <a:pt x="2423" y="2702"/>
                  </a:lnTo>
                  <a:lnTo>
                    <a:pt x="2423" y="2702"/>
                  </a:lnTo>
                  <a:lnTo>
                    <a:pt x="2424" y="2716"/>
                  </a:lnTo>
                  <a:lnTo>
                    <a:pt x="2425" y="2730"/>
                  </a:lnTo>
                  <a:lnTo>
                    <a:pt x="2426" y="2744"/>
                  </a:lnTo>
                  <a:lnTo>
                    <a:pt x="2426" y="2758"/>
                  </a:lnTo>
                  <a:lnTo>
                    <a:pt x="2427" y="2771"/>
                  </a:lnTo>
                  <a:lnTo>
                    <a:pt x="2428" y="2783"/>
                  </a:lnTo>
                  <a:lnTo>
                    <a:pt x="2429" y="2796"/>
                  </a:lnTo>
                  <a:lnTo>
                    <a:pt x="2430" y="2807"/>
                  </a:lnTo>
                  <a:lnTo>
                    <a:pt x="2431" y="2819"/>
                  </a:lnTo>
                  <a:lnTo>
                    <a:pt x="2432" y="2830"/>
                  </a:lnTo>
                  <a:lnTo>
                    <a:pt x="2432" y="2830"/>
                  </a:lnTo>
                  <a:lnTo>
                    <a:pt x="2433" y="2840"/>
                  </a:lnTo>
                  <a:lnTo>
                    <a:pt x="2433" y="2851"/>
                  </a:lnTo>
                  <a:lnTo>
                    <a:pt x="2434" y="2860"/>
                  </a:lnTo>
                  <a:lnTo>
                    <a:pt x="2435" y="2870"/>
                  </a:lnTo>
                  <a:lnTo>
                    <a:pt x="2436" y="2879"/>
                  </a:lnTo>
                  <a:lnTo>
                    <a:pt x="2437" y="2887"/>
                  </a:lnTo>
                  <a:lnTo>
                    <a:pt x="2438" y="2895"/>
                  </a:lnTo>
                  <a:lnTo>
                    <a:pt x="2439" y="2903"/>
                  </a:lnTo>
                  <a:lnTo>
                    <a:pt x="2439" y="2910"/>
                  </a:lnTo>
                  <a:lnTo>
                    <a:pt x="2440" y="2917"/>
                  </a:lnTo>
                  <a:lnTo>
                    <a:pt x="2440" y="2917"/>
                  </a:lnTo>
                  <a:lnTo>
                    <a:pt x="2441" y="2924"/>
                  </a:lnTo>
                  <a:lnTo>
                    <a:pt x="2442" y="2930"/>
                  </a:lnTo>
                  <a:lnTo>
                    <a:pt x="2443" y="2935"/>
                  </a:lnTo>
                  <a:lnTo>
                    <a:pt x="2444" y="2941"/>
                  </a:lnTo>
                  <a:lnTo>
                    <a:pt x="2445" y="2945"/>
                  </a:lnTo>
                  <a:lnTo>
                    <a:pt x="2446" y="2950"/>
                  </a:lnTo>
                  <a:lnTo>
                    <a:pt x="2446" y="2954"/>
                  </a:lnTo>
                  <a:lnTo>
                    <a:pt x="2447" y="2957"/>
                  </a:lnTo>
                  <a:lnTo>
                    <a:pt x="2448" y="2961"/>
                  </a:lnTo>
                  <a:lnTo>
                    <a:pt x="2449" y="2963"/>
                  </a:lnTo>
                  <a:lnTo>
                    <a:pt x="2449" y="2963"/>
                  </a:lnTo>
                  <a:lnTo>
                    <a:pt x="2450" y="2966"/>
                  </a:lnTo>
                  <a:lnTo>
                    <a:pt x="2451" y="2968"/>
                  </a:lnTo>
                  <a:lnTo>
                    <a:pt x="2452" y="2969"/>
                  </a:lnTo>
                  <a:lnTo>
                    <a:pt x="2452" y="2971"/>
                  </a:lnTo>
                  <a:lnTo>
                    <a:pt x="2453" y="2971"/>
                  </a:lnTo>
                  <a:lnTo>
                    <a:pt x="2454" y="2972"/>
                  </a:lnTo>
                  <a:lnTo>
                    <a:pt x="2455" y="2972"/>
                  </a:lnTo>
                  <a:lnTo>
                    <a:pt x="2456" y="2971"/>
                  </a:lnTo>
                  <a:lnTo>
                    <a:pt x="2457" y="2970"/>
                  </a:lnTo>
                  <a:lnTo>
                    <a:pt x="2458" y="2969"/>
                  </a:lnTo>
                  <a:lnTo>
                    <a:pt x="2458" y="2969"/>
                  </a:lnTo>
                  <a:lnTo>
                    <a:pt x="2459" y="2967"/>
                  </a:lnTo>
                  <a:lnTo>
                    <a:pt x="2459" y="2965"/>
                  </a:lnTo>
                  <a:lnTo>
                    <a:pt x="2460" y="2963"/>
                  </a:lnTo>
                  <a:lnTo>
                    <a:pt x="2461" y="2960"/>
                  </a:lnTo>
                  <a:lnTo>
                    <a:pt x="2462" y="2956"/>
                  </a:lnTo>
                  <a:lnTo>
                    <a:pt x="2463" y="2953"/>
                  </a:lnTo>
                  <a:lnTo>
                    <a:pt x="2464" y="2948"/>
                  </a:lnTo>
                  <a:lnTo>
                    <a:pt x="2465" y="2944"/>
                  </a:lnTo>
                  <a:lnTo>
                    <a:pt x="2465" y="2939"/>
                  </a:lnTo>
                  <a:lnTo>
                    <a:pt x="2466" y="2933"/>
                  </a:lnTo>
                  <a:lnTo>
                    <a:pt x="2466" y="2933"/>
                  </a:lnTo>
                  <a:lnTo>
                    <a:pt x="2467" y="2928"/>
                  </a:lnTo>
                  <a:lnTo>
                    <a:pt x="2468" y="2923"/>
                  </a:lnTo>
                  <a:lnTo>
                    <a:pt x="2469" y="2917"/>
                  </a:lnTo>
                  <a:lnTo>
                    <a:pt x="2469" y="2917"/>
                  </a:lnTo>
                  <a:lnTo>
                    <a:pt x="2469" y="2912"/>
                  </a:lnTo>
                  <a:lnTo>
                    <a:pt x="2470" y="2906"/>
                  </a:lnTo>
                  <a:lnTo>
                    <a:pt x="2470" y="2906"/>
                  </a:lnTo>
                  <a:lnTo>
                    <a:pt x="2471" y="2900"/>
                  </a:lnTo>
                  <a:lnTo>
                    <a:pt x="2472" y="2894"/>
                  </a:lnTo>
                  <a:lnTo>
                    <a:pt x="2473" y="2890"/>
                  </a:lnTo>
                  <a:lnTo>
                    <a:pt x="2473" y="2888"/>
                  </a:lnTo>
                  <a:lnTo>
                    <a:pt x="2474" y="2887"/>
                  </a:lnTo>
                  <a:lnTo>
                    <a:pt x="2475" y="2887"/>
                  </a:lnTo>
                  <a:lnTo>
                    <a:pt x="2476" y="2889"/>
                  </a:lnTo>
                  <a:lnTo>
                    <a:pt x="2477" y="2893"/>
                  </a:lnTo>
                  <a:lnTo>
                    <a:pt x="2478" y="2898"/>
                  </a:lnTo>
                  <a:lnTo>
                    <a:pt x="2478" y="2904"/>
                  </a:lnTo>
                  <a:lnTo>
                    <a:pt x="2479" y="2911"/>
                  </a:lnTo>
                  <a:lnTo>
                    <a:pt x="2479" y="2911"/>
                  </a:lnTo>
                  <a:lnTo>
                    <a:pt x="2480" y="2918"/>
                  </a:lnTo>
                  <a:lnTo>
                    <a:pt x="2481" y="2924"/>
                  </a:lnTo>
                  <a:lnTo>
                    <a:pt x="2482" y="2930"/>
                  </a:lnTo>
                  <a:lnTo>
                    <a:pt x="2482" y="2930"/>
                  </a:lnTo>
                  <a:lnTo>
                    <a:pt x="2482" y="2936"/>
                  </a:lnTo>
                  <a:lnTo>
                    <a:pt x="2483" y="2941"/>
                  </a:lnTo>
                  <a:lnTo>
                    <a:pt x="2484" y="2946"/>
                  </a:lnTo>
                  <a:lnTo>
                    <a:pt x="2485" y="2950"/>
                  </a:lnTo>
                  <a:lnTo>
                    <a:pt x="2486" y="2953"/>
                  </a:lnTo>
                  <a:lnTo>
                    <a:pt x="2487" y="2955"/>
                  </a:lnTo>
                  <a:lnTo>
                    <a:pt x="2488" y="2956"/>
                  </a:lnTo>
                  <a:lnTo>
                    <a:pt x="2488" y="2957"/>
                  </a:lnTo>
                  <a:lnTo>
                    <a:pt x="2489" y="2957"/>
                  </a:lnTo>
                  <a:lnTo>
                    <a:pt x="2490" y="2957"/>
                  </a:lnTo>
                  <a:lnTo>
                    <a:pt x="2491" y="2955"/>
                  </a:lnTo>
                  <a:lnTo>
                    <a:pt x="2492" y="2953"/>
                  </a:lnTo>
                  <a:lnTo>
                    <a:pt x="2493" y="2951"/>
                  </a:lnTo>
                  <a:lnTo>
                    <a:pt x="2494" y="2947"/>
                  </a:lnTo>
                  <a:lnTo>
                    <a:pt x="2494" y="2943"/>
                  </a:lnTo>
                  <a:lnTo>
                    <a:pt x="2495" y="2938"/>
                  </a:lnTo>
                  <a:lnTo>
                    <a:pt x="2496" y="2932"/>
                  </a:lnTo>
                  <a:lnTo>
                    <a:pt x="2497" y="2925"/>
                  </a:lnTo>
                  <a:lnTo>
                    <a:pt x="2498" y="2918"/>
                  </a:lnTo>
                  <a:lnTo>
                    <a:pt x="2499" y="2909"/>
                  </a:lnTo>
                  <a:lnTo>
                    <a:pt x="2500" y="2899"/>
                  </a:lnTo>
                  <a:lnTo>
                    <a:pt x="2500" y="2888"/>
                  </a:lnTo>
                  <a:lnTo>
                    <a:pt x="2501" y="2875"/>
                  </a:lnTo>
                  <a:lnTo>
                    <a:pt x="2502" y="2861"/>
                  </a:lnTo>
                  <a:lnTo>
                    <a:pt x="2503" y="2846"/>
                  </a:lnTo>
                  <a:lnTo>
                    <a:pt x="2504" y="2828"/>
                  </a:lnTo>
                  <a:lnTo>
                    <a:pt x="2505" y="2809"/>
                  </a:lnTo>
                  <a:lnTo>
                    <a:pt x="2506" y="2788"/>
                  </a:lnTo>
                  <a:lnTo>
                    <a:pt x="2506" y="2765"/>
                  </a:lnTo>
                  <a:lnTo>
                    <a:pt x="2506" y="2765"/>
                  </a:lnTo>
                  <a:lnTo>
                    <a:pt x="2507" y="2744"/>
                  </a:lnTo>
                  <a:lnTo>
                    <a:pt x="2508" y="2722"/>
                  </a:lnTo>
                  <a:lnTo>
                    <a:pt x="2509" y="2700"/>
                  </a:lnTo>
                  <a:lnTo>
                    <a:pt x="2509" y="2700"/>
                  </a:lnTo>
                  <a:lnTo>
                    <a:pt x="2509" y="2674"/>
                  </a:lnTo>
                  <a:lnTo>
                    <a:pt x="2510" y="2652"/>
                  </a:lnTo>
                  <a:lnTo>
                    <a:pt x="2511" y="2633"/>
                  </a:lnTo>
                  <a:lnTo>
                    <a:pt x="2512" y="2619"/>
                  </a:lnTo>
                  <a:lnTo>
                    <a:pt x="2513" y="2608"/>
                  </a:lnTo>
                  <a:lnTo>
                    <a:pt x="2514" y="2603"/>
                  </a:lnTo>
                  <a:lnTo>
                    <a:pt x="2514" y="2601"/>
                  </a:lnTo>
                  <a:lnTo>
                    <a:pt x="2515" y="2605"/>
                  </a:lnTo>
                  <a:lnTo>
                    <a:pt x="2516" y="2613"/>
                  </a:lnTo>
                  <a:lnTo>
                    <a:pt x="2517" y="2626"/>
                  </a:lnTo>
                  <a:lnTo>
                    <a:pt x="2518" y="2642"/>
                  </a:lnTo>
                  <a:lnTo>
                    <a:pt x="2519" y="2663"/>
                  </a:lnTo>
                  <a:lnTo>
                    <a:pt x="2519" y="2686"/>
                  </a:lnTo>
                  <a:lnTo>
                    <a:pt x="2520" y="2713"/>
                  </a:lnTo>
                  <a:lnTo>
                    <a:pt x="2520" y="2713"/>
                  </a:lnTo>
                  <a:lnTo>
                    <a:pt x="2521" y="2739"/>
                  </a:lnTo>
                  <a:lnTo>
                    <a:pt x="2522" y="2764"/>
                  </a:lnTo>
                  <a:lnTo>
                    <a:pt x="2523" y="2788"/>
                  </a:lnTo>
                  <a:lnTo>
                    <a:pt x="2524" y="2811"/>
                  </a:lnTo>
                  <a:lnTo>
                    <a:pt x="2524" y="2832"/>
                  </a:lnTo>
                  <a:lnTo>
                    <a:pt x="2524" y="2832"/>
                  </a:lnTo>
                  <a:lnTo>
                    <a:pt x="2525" y="2840"/>
                  </a:lnTo>
                  <a:lnTo>
                    <a:pt x="2525" y="2840"/>
                  </a:lnTo>
                  <a:lnTo>
                    <a:pt x="2525" y="2855"/>
                  </a:lnTo>
                  <a:lnTo>
                    <a:pt x="2525" y="2855"/>
                  </a:lnTo>
                  <a:lnTo>
                    <a:pt x="2526" y="2870"/>
                  </a:lnTo>
                  <a:lnTo>
                    <a:pt x="2526" y="2870"/>
                  </a:lnTo>
                  <a:lnTo>
                    <a:pt x="2526" y="2883"/>
                  </a:lnTo>
                  <a:lnTo>
                    <a:pt x="2526" y="2883"/>
                  </a:lnTo>
                  <a:lnTo>
                    <a:pt x="2527" y="2890"/>
                  </a:lnTo>
                  <a:lnTo>
                    <a:pt x="2527" y="2890"/>
                  </a:lnTo>
                  <a:lnTo>
                    <a:pt x="2527" y="2900"/>
                  </a:lnTo>
                  <a:lnTo>
                    <a:pt x="2528" y="2909"/>
                  </a:lnTo>
                  <a:lnTo>
                    <a:pt x="2528" y="2909"/>
                  </a:lnTo>
                  <a:lnTo>
                    <a:pt x="2528" y="2922"/>
                  </a:lnTo>
                  <a:lnTo>
                    <a:pt x="2529" y="2934"/>
                  </a:lnTo>
                  <a:lnTo>
                    <a:pt x="2529" y="2934"/>
                  </a:lnTo>
                  <a:lnTo>
                    <a:pt x="2530" y="2949"/>
                  </a:lnTo>
                  <a:lnTo>
                    <a:pt x="2531" y="2961"/>
                  </a:lnTo>
                  <a:lnTo>
                    <a:pt x="2532" y="2973"/>
                  </a:lnTo>
                  <a:lnTo>
                    <a:pt x="2533" y="2982"/>
                  </a:lnTo>
                  <a:lnTo>
                    <a:pt x="2533" y="2990"/>
                  </a:lnTo>
                  <a:lnTo>
                    <a:pt x="2534" y="2997"/>
                  </a:lnTo>
                  <a:lnTo>
                    <a:pt x="2535" y="3003"/>
                  </a:lnTo>
                  <a:lnTo>
                    <a:pt x="2536" y="3007"/>
                  </a:lnTo>
                  <a:lnTo>
                    <a:pt x="2537" y="3010"/>
                  </a:lnTo>
                  <a:lnTo>
                    <a:pt x="2538" y="3011"/>
                  </a:lnTo>
                  <a:lnTo>
                    <a:pt x="2539" y="3012"/>
                  </a:lnTo>
                  <a:lnTo>
                    <a:pt x="2539" y="3012"/>
                  </a:lnTo>
                  <a:lnTo>
                    <a:pt x="2540" y="3011"/>
                  </a:lnTo>
                  <a:lnTo>
                    <a:pt x="2540" y="3010"/>
                  </a:lnTo>
                  <a:lnTo>
                    <a:pt x="2541" y="3007"/>
                  </a:lnTo>
                  <a:lnTo>
                    <a:pt x="2542" y="3003"/>
                  </a:lnTo>
                  <a:lnTo>
                    <a:pt x="2543" y="2997"/>
                  </a:lnTo>
                  <a:lnTo>
                    <a:pt x="2544" y="2990"/>
                  </a:lnTo>
                  <a:lnTo>
                    <a:pt x="2545" y="2982"/>
                  </a:lnTo>
                  <a:lnTo>
                    <a:pt x="2546" y="2973"/>
                  </a:lnTo>
                  <a:lnTo>
                    <a:pt x="2547" y="2961"/>
                  </a:lnTo>
                  <a:lnTo>
                    <a:pt x="2547" y="2949"/>
                  </a:lnTo>
                  <a:lnTo>
                    <a:pt x="2548" y="2934"/>
                  </a:lnTo>
                  <a:lnTo>
                    <a:pt x="2548" y="2934"/>
                  </a:lnTo>
                  <a:lnTo>
                    <a:pt x="2549" y="2922"/>
                  </a:lnTo>
                  <a:lnTo>
                    <a:pt x="2550" y="2909"/>
                  </a:lnTo>
                  <a:lnTo>
                    <a:pt x="2550" y="2909"/>
                  </a:lnTo>
                  <a:lnTo>
                    <a:pt x="2551" y="2892"/>
                  </a:lnTo>
                  <a:lnTo>
                    <a:pt x="2551" y="2874"/>
                  </a:lnTo>
                  <a:lnTo>
                    <a:pt x="2552" y="2854"/>
                  </a:lnTo>
                  <a:lnTo>
                    <a:pt x="2553" y="2834"/>
                  </a:lnTo>
                  <a:lnTo>
                    <a:pt x="2554" y="2812"/>
                  </a:lnTo>
                  <a:lnTo>
                    <a:pt x="2555" y="2789"/>
                  </a:lnTo>
                  <a:lnTo>
                    <a:pt x="2555" y="2765"/>
                  </a:lnTo>
                  <a:lnTo>
                    <a:pt x="2556" y="2740"/>
                  </a:lnTo>
                  <a:lnTo>
                    <a:pt x="2557" y="2713"/>
                  </a:lnTo>
                  <a:lnTo>
                    <a:pt x="2557" y="2713"/>
                  </a:lnTo>
                  <a:lnTo>
                    <a:pt x="2558" y="2686"/>
                  </a:lnTo>
                  <a:lnTo>
                    <a:pt x="2559" y="2663"/>
                  </a:lnTo>
                  <a:lnTo>
                    <a:pt x="2560" y="2642"/>
                  </a:lnTo>
                  <a:lnTo>
                    <a:pt x="2560" y="2626"/>
                  </a:lnTo>
                  <a:lnTo>
                    <a:pt x="2561" y="2613"/>
                  </a:lnTo>
                  <a:lnTo>
                    <a:pt x="2562" y="2605"/>
                  </a:lnTo>
                  <a:lnTo>
                    <a:pt x="2563" y="2601"/>
                  </a:lnTo>
                  <a:lnTo>
                    <a:pt x="2564" y="2603"/>
                  </a:lnTo>
                  <a:lnTo>
                    <a:pt x="2565" y="2608"/>
                  </a:lnTo>
                  <a:lnTo>
                    <a:pt x="2565" y="2619"/>
                  </a:lnTo>
                  <a:lnTo>
                    <a:pt x="2566" y="2633"/>
                  </a:lnTo>
                  <a:lnTo>
                    <a:pt x="2567" y="2652"/>
                  </a:lnTo>
                  <a:lnTo>
                    <a:pt x="2568" y="2674"/>
                  </a:lnTo>
                  <a:lnTo>
                    <a:pt x="2569" y="2700"/>
                  </a:lnTo>
                  <a:lnTo>
                    <a:pt x="2569" y="2700"/>
                  </a:lnTo>
                  <a:lnTo>
                    <a:pt x="2569" y="2722"/>
                  </a:lnTo>
                  <a:lnTo>
                    <a:pt x="2570" y="2744"/>
                  </a:lnTo>
                  <a:lnTo>
                    <a:pt x="2571" y="2765"/>
                  </a:lnTo>
                  <a:lnTo>
                    <a:pt x="2571" y="2765"/>
                  </a:lnTo>
                  <a:lnTo>
                    <a:pt x="2572" y="2788"/>
                  </a:lnTo>
                  <a:lnTo>
                    <a:pt x="2573" y="2809"/>
                  </a:lnTo>
                  <a:lnTo>
                    <a:pt x="2574" y="2828"/>
                  </a:lnTo>
                  <a:lnTo>
                    <a:pt x="2574" y="2846"/>
                  </a:lnTo>
                  <a:lnTo>
                    <a:pt x="2575" y="2861"/>
                  </a:lnTo>
                  <a:lnTo>
                    <a:pt x="2576" y="2875"/>
                  </a:lnTo>
                  <a:lnTo>
                    <a:pt x="2577" y="2888"/>
                  </a:lnTo>
                  <a:lnTo>
                    <a:pt x="2578" y="2899"/>
                  </a:lnTo>
                  <a:lnTo>
                    <a:pt x="2579" y="2909"/>
                  </a:lnTo>
                  <a:lnTo>
                    <a:pt x="2580" y="2918"/>
                  </a:lnTo>
                  <a:lnTo>
                    <a:pt x="2580" y="2925"/>
                  </a:lnTo>
                  <a:lnTo>
                    <a:pt x="2581" y="2932"/>
                  </a:lnTo>
                  <a:lnTo>
                    <a:pt x="2582" y="2938"/>
                  </a:lnTo>
                  <a:lnTo>
                    <a:pt x="2583" y="2943"/>
                  </a:lnTo>
                  <a:lnTo>
                    <a:pt x="2584" y="2947"/>
                  </a:lnTo>
                  <a:lnTo>
                    <a:pt x="2585" y="2951"/>
                  </a:lnTo>
                  <a:lnTo>
                    <a:pt x="2586" y="2953"/>
                  </a:lnTo>
                  <a:lnTo>
                    <a:pt x="2586" y="2955"/>
                  </a:lnTo>
                  <a:lnTo>
                    <a:pt x="2587" y="2957"/>
                  </a:lnTo>
                  <a:lnTo>
                    <a:pt x="2588" y="2957"/>
                  </a:lnTo>
                  <a:lnTo>
                    <a:pt x="2589" y="2957"/>
                  </a:lnTo>
                  <a:lnTo>
                    <a:pt x="2590" y="2956"/>
                  </a:lnTo>
                  <a:lnTo>
                    <a:pt x="2591" y="2955"/>
                  </a:lnTo>
                  <a:lnTo>
                    <a:pt x="2592" y="2953"/>
                  </a:lnTo>
                  <a:lnTo>
                    <a:pt x="2592" y="2950"/>
                  </a:lnTo>
                  <a:lnTo>
                    <a:pt x="2593" y="2946"/>
                  </a:lnTo>
                  <a:lnTo>
                    <a:pt x="2594" y="2941"/>
                  </a:lnTo>
                  <a:lnTo>
                    <a:pt x="2595" y="2936"/>
                  </a:lnTo>
                  <a:lnTo>
                    <a:pt x="2596" y="2930"/>
                  </a:lnTo>
                  <a:lnTo>
                    <a:pt x="2596" y="2930"/>
                  </a:lnTo>
                  <a:lnTo>
                    <a:pt x="2597" y="2924"/>
                  </a:lnTo>
                  <a:lnTo>
                    <a:pt x="2597" y="2918"/>
                  </a:lnTo>
                  <a:lnTo>
                    <a:pt x="2598" y="2911"/>
                  </a:lnTo>
                  <a:lnTo>
                    <a:pt x="2598" y="2911"/>
                  </a:lnTo>
                  <a:lnTo>
                    <a:pt x="2599" y="2904"/>
                  </a:lnTo>
                  <a:lnTo>
                    <a:pt x="2600" y="2898"/>
                  </a:lnTo>
                  <a:lnTo>
                    <a:pt x="2600" y="2894"/>
                  </a:lnTo>
                  <a:lnTo>
                    <a:pt x="2601" y="2890"/>
                  </a:lnTo>
                  <a:lnTo>
                    <a:pt x="2602" y="2888"/>
                  </a:lnTo>
                  <a:lnTo>
                    <a:pt x="2603" y="2887"/>
                  </a:lnTo>
                  <a:lnTo>
                    <a:pt x="2603" y="2887"/>
                  </a:lnTo>
                  <a:lnTo>
                    <a:pt x="2603" y="2887"/>
                  </a:lnTo>
                  <a:lnTo>
                    <a:pt x="2604" y="2888"/>
                  </a:lnTo>
                  <a:lnTo>
                    <a:pt x="2605" y="2891"/>
                  </a:lnTo>
                  <a:lnTo>
                    <a:pt x="2606" y="2895"/>
                  </a:lnTo>
                  <a:lnTo>
                    <a:pt x="2607" y="2900"/>
                  </a:lnTo>
                  <a:lnTo>
                    <a:pt x="2607" y="2906"/>
                  </a:lnTo>
                  <a:lnTo>
                    <a:pt x="2607" y="2906"/>
                  </a:lnTo>
                  <a:lnTo>
                    <a:pt x="2608" y="2912"/>
                  </a:lnTo>
                  <a:lnTo>
                    <a:pt x="2609" y="2917"/>
                  </a:lnTo>
                  <a:lnTo>
                    <a:pt x="2609" y="2917"/>
                  </a:lnTo>
                  <a:lnTo>
                    <a:pt x="2610" y="2923"/>
                  </a:lnTo>
                  <a:lnTo>
                    <a:pt x="2610" y="2928"/>
                  </a:lnTo>
                  <a:lnTo>
                    <a:pt x="2611" y="2933"/>
                  </a:lnTo>
                  <a:lnTo>
                    <a:pt x="2611" y="2933"/>
                  </a:lnTo>
                  <a:lnTo>
                    <a:pt x="2612" y="2939"/>
                  </a:lnTo>
                  <a:lnTo>
                    <a:pt x="2613" y="2944"/>
                  </a:lnTo>
                  <a:lnTo>
                    <a:pt x="2614" y="2948"/>
                  </a:lnTo>
                  <a:lnTo>
                    <a:pt x="2614" y="2953"/>
                  </a:lnTo>
                  <a:lnTo>
                    <a:pt x="2615" y="2956"/>
                  </a:lnTo>
                  <a:lnTo>
                    <a:pt x="2616" y="2960"/>
                  </a:lnTo>
                  <a:lnTo>
                    <a:pt x="2617" y="2963"/>
                  </a:lnTo>
                  <a:lnTo>
                    <a:pt x="2618" y="2965"/>
                  </a:lnTo>
                  <a:lnTo>
                    <a:pt x="2619" y="2967"/>
                  </a:lnTo>
                  <a:lnTo>
                    <a:pt x="2620" y="2969"/>
                  </a:lnTo>
                  <a:lnTo>
                    <a:pt x="2620" y="2969"/>
                  </a:lnTo>
                  <a:lnTo>
                    <a:pt x="2621" y="2970"/>
                  </a:lnTo>
                  <a:lnTo>
                    <a:pt x="2621" y="2971"/>
                  </a:lnTo>
                  <a:lnTo>
                    <a:pt x="2622" y="2972"/>
                  </a:lnTo>
                  <a:lnTo>
                    <a:pt x="2623" y="2972"/>
                  </a:lnTo>
                  <a:lnTo>
                    <a:pt x="2624" y="2971"/>
                  </a:lnTo>
                  <a:lnTo>
                    <a:pt x="2625" y="2971"/>
                  </a:lnTo>
                  <a:lnTo>
                    <a:pt x="2626" y="2969"/>
                  </a:lnTo>
                  <a:lnTo>
                    <a:pt x="2627" y="2968"/>
                  </a:lnTo>
                  <a:lnTo>
                    <a:pt x="2627" y="2966"/>
                  </a:lnTo>
                  <a:lnTo>
                    <a:pt x="2628" y="2963"/>
                  </a:lnTo>
                  <a:lnTo>
                    <a:pt x="2628" y="2963"/>
                  </a:lnTo>
                  <a:lnTo>
                    <a:pt x="2629" y="2961"/>
                  </a:lnTo>
                  <a:lnTo>
                    <a:pt x="2630" y="2957"/>
                  </a:lnTo>
                  <a:lnTo>
                    <a:pt x="2631" y="2954"/>
                  </a:lnTo>
                  <a:lnTo>
                    <a:pt x="2632" y="2950"/>
                  </a:lnTo>
                  <a:lnTo>
                    <a:pt x="2633" y="2945"/>
                  </a:lnTo>
                  <a:lnTo>
                    <a:pt x="2634" y="2941"/>
                  </a:lnTo>
                  <a:lnTo>
                    <a:pt x="2634" y="2935"/>
                  </a:lnTo>
                  <a:lnTo>
                    <a:pt x="2635" y="2930"/>
                  </a:lnTo>
                  <a:lnTo>
                    <a:pt x="2636" y="2924"/>
                  </a:lnTo>
                  <a:lnTo>
                    <a:pt x="2637" y="2917"/>
                  </a:lnTo>
                  <a:lnTo>
                    <a:pt x="2637" y="2917"/>
                  </a:lnTo>
                  <a:lnTo>
                    <a:pt x="2638" y="2910"/>
                  </a:lnTo>
                  <a:lnTo>
                    <a:pt x="2639" y="2903"/>
                  </a:lnTo>
                  <a:lnTo>
                    <a:pt x="2640" y="2895"/>
                  </a:lnTo>
                  <a:lnTo>
                    <a:pt x="2640" y="2887"/>
                  </a:lnTo>
                  <a:lnTo>
                    <a:pt x="2641" y="2879"/>
                  </a:lnTo>
                  <a:lnTo>
                    <a:pt x="2642" y="2870"/>
                  </a:lnTo>
                  <a:lnTo>
                    <a:pt x="2643" y="2860"/>
                  </a:lnTo>
                  <a:lnTo>
                    <a:pt x="2644" y="2851"/>
                  </a:lnTo>
                  <a:lnTo>
                    <a:pt x="2645" y="2840"/>
                  </a:lnTo>
                  <a:lnTo>
                    <a:pt x="2646" y="2830"/>
                  </a:lnTo>
                  <a:lnTo>
                    <a:pt x="2646" y="2830"/>
                  </a:lnTo>
                  <a:lnTo>
                    <a:pt x="2647" y="2819"/>
                  </a:lnTo>
                  <a:lnTo>
                    <a:pt x="2647" y="2807"/>
                  </a:lnTo>
                  <a:lnTo>
                    <a:pt x="2648" y="2796"/>
                  </a:lnTo>
                  <a:lnTo>
                    <a:pt x="2649" y="2783"/>
                  </a:lnTo>
                  <a:lnTo>
                    <a:pt x="2650" y="2771"/>
                  </a:lnTo>
                  <a:lnTo>
                    <a:pt x="2651" y="2758"/>
                  </a:lnTo>
                  <a:lnTo>
                    <a:pt x="2652" y="2744"/>
                  </a:lnTo>
                  <a:lnTo>
                    <a:pt x="2653" y="2730"/>
                  </a:lnTo>
                  <a:lnTo>
                    <a:pt x="2653" y="2716"/>
                  </a:lnTo>
                  <a:lnTo>
                    <a:pt x="2654" y="2702"/>
                  </a:lnTo>
                  <a:lnTo>
                    <a:pt x="2654" y="2702"/>
                  </a:lnTo>
                  <a:lnTo>
                    <a:pt x="2655" y="2692"/>
                  </a:lnTo>
                  <a:lnTo>
                    <a:pt x="2655" y="2682"/>
                  </a:lnTo>
                  <a:lnTo>
                    <a:pt x="2655" y="2682"/>
                  </a:lnTo>
                  <a:lnTo>
                    <a:pt x="2656" y="2665"/>
                  </a:lnTo>
                  <a:lnTo>
                    <a:pt x="2657" y="2645"/>
                  </a:lnTo>
                  <a:lnTo>
                    <a:pt x="2658" y="2621"/>
                  </a:lnTo>
                  <a:lnTo>
                    <a:pt x="2659" y="2593"/>
                  </a:lnTo>
                  <a:lnTo>
                    <a:pt x="2660" y="2561"/>
                  </a:lnTo>
                  <a:lnTo>
                    <a:pt x="2661" y="2523"/>
                  </a:lnTo>
                  <a:lnTo>
                    <a:pt x="2661" y="2523"/>
                  </a:lnTo>
                  <a:lnTo>
                    <a:pt x="2661" y="2495"/>
                  </a:lnTo>
                  <a:lnTo>
                    <a:pt x="2662" y="2465"/>
                  </a:lnTo>
                  <a:lnTo>
                    <a:pt x="2662" y="2435"/>
                  </a:lnTo>
                  <a:lnTo>
                    <a:pt x="2662" y="2435"/>
                  </a:lnTo>
                  <a:lnTo>
                    <a:pt x="2663" y="2410"/>
                  </a:lnTo>
                  <a:lnTo>
                    <a:pt x="2663" y="2410"/>
                  </a:lnTo>
                  <a:lnTo>
                    <a:pt x="2663" y="2383"/>
                  </a:lnTo>
                  <a:lnTo>
                    <a:pt x="2664" y="2357"/>
                  </a:lnTo>
                  <a:lnTo>
                    <a:pt x="2664" y="2357"/>
                  </a:lnTo>
                  <a:lnTo>
                    <a:pt x="2664" y="2329"/>
                  </a:lnTo>
                  <a:lnTo>
                    <a:pt x="2665" y="2301"/>
                  </a:lnTo>
                  <a:lnTo>
                    <a:pt x="2665" y="2301"/>
                  </a:lnTo>
                  <a:lnTo>
                    <a:pt x="2665" y="2273"/>
                  </a:lnTo>
                  <a:lnTo>
                    <a:pt x="2666" y="2244"/>
                  </a:lnTo>
                  <a:lnTo>
                    <a:pt x="2666" y="2244"/>
                  </a:lnTo>
                  <a:lnTo>
                    <a:pt x="2666" y="2214"/>
                  </a:lnTo>
                  <a:lnTo>
                    <a:pt x="2666" y="2214"/>
                  </a:lnTo>
                  <a:lnTo>
                    <a:pt x="2667" y="2162"/>
                  </a:lnTo>
                  <a:lnTo>
                    <a:pt x="2668" y="2108"/>
                  </a:lnTo>
                  <a:lnTo>
                    <a:pt x="2669" y="2052"/>
                  </a:lnTo>
                  <a:lnTo>
                    <a:pt x="2670" y="1995"/>
                  </a:lnTo>
                  <a:lnTo>
                    <a:pt x="2671" y="1936"/>
                  </a:lnTo>
                  <a:lnTo>
                    <a:pt x="2672" y="1875"/>
                  </a:lnTo>
                  <a:lnTo>
                    <a:pt x="2672" y="1813"/>
                  </a:lnTo>
                  <a:lnTo>
                    <a:pt x="2673" y="1749"/>
                  </a:lnTo>
                  <a:lnTo>
                    <a:pt x="2674" y="1684"/>
                  </a:lnTo>
                  <a:lnTo>
                    <a:pt x="2675" y="1617"/>
                  </a:lnTo>
                  <a:lnTo>
                    <a:pt x="2676" y="1548"/>
                  </a:lnTo>
                  <a:lnTo>
                    <a:pt x="2676" y="1548"/>
                  </a:lnTo>
                  <a:lnTo>
                    <a:pt x="2677" y="1493"/>
                  </a:lnTo>
                  <a:lnTo>
                    <a:pt x="2677" y="1437"/>
                  </a:lnTo>
                  <a:lnTo>
                    <a:pt x="2677" y="1437"/>
                  </a:lnTo>
                  <a:lnTo>
                    <a:pt x="2678" y="1391"/>
                  </a:lnTo>
                  <a:lnTo>
                    <a:pt x="2678" y="1391"/>
                  </a:lnTo>
                  <a:lnTo>
                    <a:pt x="2678" y="1345"/>
                  </a:lnTo>
                  <a:lnTo>
                    <a:pt x="2678" y="1345"/>
                  </a:lnTo>
                  <a:lnTo>
                    <a:pt x="2679" y="1298"/>
                  </a:lnTo>
                  <a:lnTo>
                    <a:pt x="2679" y="1298"/>
                  </a:lnTo>
                  <a:lnTo>
                    <a:pt x="2680" y="1251"/>
                  </a:lnTo>
                  <a:lnTo>
                    <a:pt x="2680" y="1251"/>
                  </a:lnTo>
                  <a:lnTo>
                    <a:pt x="2680" y="1186"/>
                  </a:lnTo>
                  <a:lnTo>
                    <a:pt x="2681" y="1121"/>
                  </a:lnTo>
                  <a:lnTo>
                    <a:pt x="2681" y="1121"/>
                  </a:lnTo>
                  <a:lnTo>
                    <a:pt x="2682" y="1049"/>
                  </a:lnTo>
                  <a:lnTo>
                    <a:pt x="2683" y="988"/>
                  </a:lnTo>
                  <a:lnTo>
                    <a:pt x="2684" y="940"/>
                  </a:lnTo>
                  <a:lnTo>
                    <a:pt x="2684" y="906"/>
                  </a:lnTo>
                  <a:lnTo>
                    <a:pt x="2685" y="885"/>
                  </a:lnTo>
                  <a:lnTo>
                    <a:pt x="2686" y="878"/>
                  </a:lnTo>
                  <a:lnTo>
                    <a:pt x="2686" y="878"/>
                  </a:lnTo>
                  <a:lnTo>
                    <a:pt x="2687" y="879"/>
                  </a:lnTo>
                  <a:lnTo>
                    <a:pt x="2687" y="879"/>
                  </a:lnTo>
                  <a:lnTo>
                    <a:pt x="2688" y="879"/>
                  </a:lnTo>
                  <a:lnTo>
                    <a:pt x="2688" y="879"/>
                  </a:lnTo>
                  <a:lnTo>
                    <a:pt x="2688" y="879"/>
                  </a:lnTo>
                  <a:lnTo>
                    <a:pt x="2688" y="879"/>
                  </a:lnTo>
                  <a:lnTo>
                    <a:pt x="2689" y="879"/>
                  </a:lnTo>
                  <a:lnTo>
                    <a:pt x="2689" y="879"/>
                  </a:lnTo>
                  <a:lnTo>
                    <a:pt x="2689" y="880"/>
                  </a:lnTo>
                  <a:lnTo>
                    <a:pt x="2689" y="880"/>
                  </a:lnTo>
                  <a:lnTo>
                    <a:pt x="2690" y="880"/>
                  </a:lnTo>
                  <a:lnTo>
                    <a:pt x="2690" y="880"/>
                  </a:lnTo>
                  <a:lnTo>
                    <a:pt x="2690" y="880"/>
                  </a:lnTo>
                  <a:lnTo>
                    <a:pt x="2690" y="880"/>
                  </a:lnTo>
                  <a:lnTo>
                    <a:pt x="2691" y="880"/>
                  </a:lnTo>
                  <a:lnTo>
                    <a:pt x="2691" y="880"/>
                  </a:lnTo>
                  <a:lnTo>
                    <a:pt x="2691" y="880"/>
                  </a:lnTo>
                  <a:lnTo>
                    <a:pt x="2691" y="880"/>
                  </a:lnTo>
                  <a:lnTo>
                    <a:pt x="2692" y="880"/>
                  </a:lnTo>
                  <a:lnTo>
                    <a:pt x="2692" y="880"/>
                  </a:lnTo>
                  <a:lnTo>
                    <a:pt x="2692" y="880"/>
                  </a:lnTo>
                  <a:lnTo>
                    <a:pt x="2692" y="880"/>
                  </a:lnTo>
                  <a:lnTo>
                    <a:pt x="2693" y="880"/>
                  </a:lnTo>
                  <a:lnTo>
                    <a:pt x="2693" y="880"/>
                  </a:lnTo>
                  <a:lnTo>
                    <a:pt x="2693" y="880"/>
                  </a:lnTo>
                  <a:lnTo>
                    <a:pt x="2694" y="881"/>
                  </a:lnTo>
                  <a:lnTo>
                    <a:pt x="2695" y="881"/>
                  </a:lnTo>
                  <a:lnTo>
                    <a:pt x="2695" y="881"/>
                  </a:lnTo>
                  <a:lnTo>
                    <a:pt x="2695" y="888"/>
                  </a:lnTo>
                  <a:lnTo>
                    <a:pt x="2696" y="909"/>
                  </a:lnTo>
                  <a:lnTo>
                    <a:pt x="2697" y="944"/>
                  </a:lnTo>
                  <a:lnTo>
                    <a:pt x="2698" y="992"/>
                  </a:lnTo>
                  <a:lnTo>
                    <a:pt x="2699" y="1053"/>
                  </a:lnTo>
                  <a:lnTo>
                    <a:pt x="2700" y="1125"/>
                  </a:lnTo>
                  <a:lnTo>
                    <a:pt x="2700" y="1125"/>
                  </a:lnTo>
                  <a:lnTo>
                    <a:pt x="2700" y="1187"/>
                  </a:lnTo>
                  <a:lnTo>
                    <a:pt x="2701" y="1247"/>
                  </a:lnTo>
                  <a:lnTo>
                    <a:pt x="2701" y="1247"/>
                  </a:lnTo>
                  <a:lnTo>
                    <a:pt x="2702" y="1324"/>
                  </a:lnTo>
                  <a:lnTo>
                    <a:pt x="2703" y="1399"/>
                  </a:lnTo>
                  <a:lnTo>
                    <a:pt x="2704" y="1472"/>
                  </a:lnTo>
                  <a:lnTo>
                    <a:pt x="2705" y="1544"/>
                  </a:lnTo>
                  <a:lnTo>
                    <a:pt x="2705" y="1614"/>
                  </a:lnTo>
                  <a:lnTo>
                    <a:pt x="2706" y="1683"/>
                  </a:lnTo>
                  <a:lnTo>
                    <a:pt x="2707" y="1749"/>
                  </a:lnTo>
                  <a:lnTo>
                    <a:pt x="2708" y="1814"/>
                  </a:lnTo>
                  <a:lnTo>
                    <a:pt x="2709" y="1877"/>
                  </a:lnTo>
                  <a:lnTo>
                    <a:pt x="2710" y="1939"/>
                  </a:lnTo>
                  <a:lnTo>
                    <a:pt x="2711" y="1999"/>
                  </a:lnTo>
                  <a:lnTo>
                    <a:pt x="2712" y="2057"/>
                  </a:lnTo>
                  <a:lnTo>
                    <a:pt x="2712" y="2113"/>
                  </a:lnTo>
                  <a:lnTo>
                    <a:pt x="2713" y="2168"/>
                  </a:lnTo>
                  <a:lnTo>
                    <a:pt x="2714" y="2221"/>
                  </a:lnTo>
                  <a:lnTo>
                    <a:pt x="2714" y="2221"/>
                  </a:lnTo>
                  <a:lnTo>
                    <a:pt x="2715" y="2251"/>
                  </a:lnTo>
                  <a:lnTo>
                    <a:pt x="2715" y="2251"/>
                  </a:lnTo>
                  <a:lnTo>
                    <a:pt x="2715" y="2280"/>
                  </a:lnTo>
                  <a:lnTo>
                    <a:pt x="2716" y="2308"/>
                  </a:lnTo>
                  <a:lnTo>
                    <a:pt x="2716" y="2308"/>
                  </a:lnTo>
                  <a:lnTo>
                    <a:pt x="2716" y="2336"/>
                  </a:lnTo>
                  <a:lnTo>
                    <a:pt x="2717" y="2363"/>
                  </a:lnTo>
                  <a:lnTo>
                    <a:pt x="2717" y="2363"/>
                  </a:lnTo>
                  <a:lnTo>
                    <a:pt x="2717" y="2390"/>
                  </a:lnTo>
                  <a:lnTo>
                    <a:pt x="2718" y="2416"/>
                  </a:lnTo>
                  <a:lnTo>
                    <a:pt x="2718" y="2416"/>
                  </a:lnTo>
                  <a:lnTo>
                    <a:pt x="2718" y="2442"/>
                  </a:lnTo>
                  <a:lnTo>
                    <a:pt x="2718" y="2442"/>
                  </a:lnTo>
                  <a:lnTo>
                    <a:pt x="2719" y="2472"/>
                  </a:lnTo>
                  <a:lnTo>
                    <a:pt x="2719" y="2502"/>
                  </a:lnTo>
                  <a:lnTo>
                    <a:pt x="2720" y="2530"/>
                  </a:lnTo>
                  <a:lnTo>
                    <a:pt x="2720" y="2530"/>
                  </a:lnTo>
                  <a:lnTo>
                    <a:pt x="2721" y="2565"/>
                  </a:lnTo>
                  <a:lnTo>
                    <a:pt x="2722" y="2595"/>
                  </a:lnTo>
                  <a:lnTo>
                    <a:pt x="2722" y="2622"/>
                  </a:lnTo>
                  <a:lnTo>
                    <a:pt x="2723" y="2646"/>
                  </a:lnTo>
                  <a:lnTo>
                    <a:pt x="2724" y="2668"/>
                  </a:lnTo>
                  <a:lnTo>
                    <a:pt x="2724" y="2668"/>
                  </a:lnTo>
                  <a:lnTo>
                    <a:pt x="2725" y="2682"/>
                  </a:lnTo>
                  <a:lnTo>
                    <a:pt x="2725" y="2696"/>
                  </a:lnTo>
                  <a:lnTo>
                    <a:pt x="2725" y="2696"/>
                  </a:lnTo>
                  <a:lnTo>
                    <a:pt x="2726" y="2716"/>
                  </a:lnTo>
                  <a:lnTo>
                    <a:pt x="2727" y="2736"/>
                  </a:lnTo>
                  <a:lnTo>
                    <a:pt x="2728" y="2755"/>
                  </a:lnTo>
                  <a:lnTo>
                    <a:pt x="2729" y="2773"/>
                  </a:lnTo>
                  <a:lnTo>
                    <a:pt x="2729" y="2791"/>
                  </a:lnTo>
                  <a:lnTo>
                    <a:pt x="2730" y="2808"/>
                  </a:lnTo>
                  <a:lnTo>
                    <a:pt x="2731" y="2824"/>
                  </a:lnTo>
                  <a:lnTo>
                    <a:pt x="2732" y="2840"/>
                  </a:lnTo>
                  <a:lnTo>
                    <a:pt x="2733" y="2854"/>
                  </a:lnTo>
                  <a:lnTo>
                    <a:pt x="2734" y="2868"/>
                  </a:lnTo>
                  <a:lnTo>
                    <a:pt x="2734" y="2868"/>
                  </a:lnTo>
                  <a:lnTo>
                    <a:pt x="2735" y="2882"/>
                  </a:lnTo>
                  <a:lnTo>
                    <a:pt x="2736" y="2894"/>
                  </a:lnTo>
                  <a:lnTo>
                    <a:pt x="2736" y="2906"/>
                  </a:lnTo>
                  <a:lnTo>
                    <a:pt x="2737" y="2918"/>
                  </a:lnTo>
                  <a:lnTo>
                    <a:pt x="2738" y="2928"/>
                  </a:lnTo>
                  <a:lnTo>
                    <a:pt x="2739" y="2938"/>
                  </a:lnTo>
                  <a:lnTo>
                    <a:pt x="2740" y="2947"/>
                  </a:lnTo>
                  <a:lnTo>
                    <a:pt x="2741" y="2955"/>
                  </a:lnTo>
                  <a:lnTo>
                    <a:pt x="2742" y="2963"/>
                  </a:lnTo>
                  <a:lnTo>
                    <a:pt x="2742" y="2970"/>
                  </a:lnTo>
                  <a:lnTo>
                    <a:pt x="2742" y="2970"/>
                  </a:lnTo>
                  <a:lnTo>
                    <a:pt x="2743" y="2976"/>
                  </a:lnTo>
                  <a:lnTo>
                    <a:pt x="2744" y="2982"/>
                  </a:lnTo>
                  <a:lnTo>
                    <a:pt x="2745" y="2987"/>
                  </a:lnTo>
                  <a:lnTo>
                    <a:pt x="2746" y="2991"/>
                  </a:lnTo>
                  <a:lnTo>
                    <a:pt x="2747" y="2994"/>
                  </a:lnTo>
                  <a:lnTo>
                    <a:pt x="2748" y="2997"/>
                  </a:lnTo>
                  <a:lnTo>
                    <a:pt x="2749" y="2999"/>
                  </a:lnTo>
                  <a:lnTo>
                    <a:pt x="2749" y="3000"/>
                  </a:lnTo>
                  <a:lnTo>
                    <a:pt x="2750" y="3000"/>
                  </a:lnTo>
                  <a:lnTo>
                    <a:pt x="2751" y="3000"/>
                  </a:lnTo>
                  <a:lnTo>
                    <a:pt x="2751" y="3000"/>
                  </a:lnTo>
                  <a:lnTo>
                    <a:pt x="2752" y="2999"/>
                  </a:lnTo>
                  <a:lnTo>
                    <a:pt x="2753" y="2998"/>
                  </a:lnTo>
                  <a:lnTo>
                    <a:pt x="2754" y="2995"/>
                  </a:lnTo>
                  <a:lnTo>
                    <a:pt x="2755" y="2992"/>
                  </a:lnTo>
                  <a:lnTo>
                    <a:pt x="2755" y="2989"/>
                  </a:lnTo>
                  <a:lnTo>
                    <a:pt x="2756" y="2984"/>
                  </a:lnTo>
                  <a:lnTo>
                    <a:pt x="2757" y="2979"/>
                  </a:lnTo>
                  <a:lnTo>
                    <a:pt x="2758" y="2973"/>
                  </a:lnTo>
                  <a:lnTo>
                    <a:pt x="2759" y="2966"/>
                  </a:lnTo>
                  <a:lnTo>
                    <a:pt x="2760" y="2959"/>
                  </a:lnTo>
                  <a:lnTo>
                    <a:pt x="2760" y="2959"/>
                  </a:lnTo>
                  <a:lnTo>
                    <a:pt x="2761" y="2951"/>
                  </a:lnTo>
                  <a:lnTo>
                    <a:pt x="2761" y="2942"/>
                  </a:lnTo>
                  <a:lnTo>
                    <a:pt x="2762" y="2933"/>
                  </a:lnTo>
                  <a:lnTo>
                    <a:pt x="2763" y="2923"/>
                  </a:lnTo>
                  <a:lnTo>
                    <a:pt x="2764" y="2912"/>
                  </a:lnTo>
                  <a:lnTo>
                    <a:pt x="2765" y="2900"/>
                  </a:lnTo>
                  <a:lnTo>
                    <a:pt x="2766" y="2888"/>
                  </a:lnTo>
                  <a:lnTo>
                    <a:pt x="2767" y="2875"/>
                  </a:lnTo>
                  <a:lnTo>
                    <a:pt x="2768" y="2861"/>
                  </a:lnTo>
                  <a:lnTo>
                    <a:pt x="2768" y="2846"/>
                  </a:lnTo>
                  <a:lnTo>
                    <a:pt x="2768" y="2846"/>
                  </a:lnTo>
                  <a:lnTo>
                    <a:pt x="2769" y="2837"/>
                  </a:lnTo>
                  <a:lnTo>
                    <a:pt x="2770" y="2826"/>
                  </a:lnTo>
                  <a:lnTo>
                    <a:pt x="2770" y="2826"/>
                  </a:lnTo>
                  <a:lnTo>
                    <a:pt x="2770" y="2810"/>
                  </a:lnTo>
                  <a:lnTo>
                    <a:pt x="2771" y="2790"/>
                  </a:lnTo>
                  <a:lnTo>
                    <a:pt x="2772" y="2769"/>
                  </a:lnTo>
                  <a:lnTo>
                    <a:pt x="2773" y="2744"/>
                  </a:lnTo>
                  <a:lnTo>
                    <a:pt x="2774" y="2716"/>
                  </a:lnTo>
                  <a:lnTo>
                    <a:pt x="2775" y="2683"/>
                  </a:lnTo>
                  <a:lnTo>
                    <a:pt x="2775" y="2683"/>
                  </a:lnTo>
                  <a:lnTo>
                    <a:pt x="2775" y="2651"/>
                  </a:lnTo>
                  <a:lnTo>
                    <a:pt x="2776" y="2617"/>
                  </a:lnTo>
                  <a:lnTo>
                    <a:pt x="2777" y="2582"/>
                  </a:lnTo>
                  <a:lnTo>
                    <a:pt x="2778" y="2545"/>
                  </a:lnTo>
                  <a:lnTo>
                    <a:pt x="2779" y="2507"/>
                  </a:lnTo>
                  <a:lnTo>
                    <a:pt x="2779" y="2467"/>
                  </a:lnTo>
                  <a:lnTo>
                    <a:pt x="2780" y="2426"/>
                  </a:lnTo>
                  <a:lnTo>
                    <a:pt x="2780" y="2426"/>
                  </a:lnTo>
                  <a:lnTo>
                    <a:pt x="2781" y="2410"/>
                  </a:lnTo>
                  <a:lnTo>
                    <a:pt x="2781" y="2410"/>
                  </a:lnTo>
                  <a:lnTo>
                    <a:pt x="2781" y="2377"/>
                  </a:lnTo>
                  <a:lnTo>
                    <a:pt x="2781" y="2377"/>
                  </a:lnTo>
                  <a:lnTo>
                    <a:pt x="2782" y="2343"/>
                  </a:lnTo>
                  <a:lnTo>
                    <a:pt x="2782" y="2343"/>
                  </a:lnTo>
                  <a:lnTo>
                    <a:pt x="2782" y="2309"/>
                  </a:lnTo>
                  <a:lnTo>
                    <a:pt x="2782" y="2309"/>
                  </a:lnTo>
                  <a:lnTo>
                    <a:pt x="2783" y="2291"/>
                  </a:lnTo>
                  <a:lnTo>
                    <a:pt x="2783" y="2291"/>
                  </a:lnTo>
                  <a:lnTo>
                    <a:pt x="2783" y="2252"/>
                  </a:lnTo>
                  <a:lnTo>
                    <a:pt x="2784" y="2211"/>
                  </a:lnTo>
                  <a:lnTo>
                    <a:pt x="2785" y="2170"/>
                  </a:lnTo>
                  <a:lnTo>
                    <a:pt x="2785" y="2127"/>
                  </a:lnTo>
                  <a:lnTo>
                    <a:pt x="2785" y="2127"/>
                  </a:lnTo>
                  <a:lnTo>
                    <a:pt x="2786" y="2078"/>
                  </a:lnTo>
                  <a:lnTo>
                    <a:pt x="2787" y="2033"/>
                  </a:lnTo>
                  <a:lnTo>
                    <a:pt x="2788" y="1994"/>
                  </a:lnTo>
                  <a:lnTo>
                    <a:pt x="2789" y="1960"/>
                  </a:lnTo>
                  <a:lnTo>
                    <a:pt x="2789" y="1931"/>
                  </a:lnTo>
                  <a:lnTo>
                    <a:pt x="2790" y="1910"/>
                  </a:lnTo>
                  <a:lnTo>
                    <a:pt x="2791" y="1894"/>
                  </a:lnTo>
                  <a:lnTo>
                    <a:pt x="2792" y="1886"/>
                  </a:lnTo>
                  <a:lnTo>
                    <a:pt x="2792" y="1884"/>
                  </a:lnTo>
                  <a:lnTo>
                    <a:pt x="2792" y="1884"/>
                  </a:lnTo>
                  <a:lnTo>
                    <a:pt x="2793" y="1886"/>
                  </a:lnTo>
                  <a:lnTo>
                    <a:pt x="2794" y="1887"/>
                  </a:lnTo>
                  <a:lnTo>
                    <a:pt x="2794" y="1887"/>
                  </a:lnTo>
                  <a:lnTo>
                    <a:pt x="2795" y="1889"/>
                  </a:lnTo>
                  <a:lnTo>
                    <a:pt x="2795" y="1891"/>
                  </a:lnTo>
                  <a:lnTo>
                    <a:pt x="2796" y="1893"/>
                  </a:lnTo>
                  <a:lnTo>
                    <a:pt x="2797" y="1894"/>
                  </a:lnTo>
                  <a:lnTo>
                    <a:pt x="2798" y="1896"/>
                  </a:lnTo>
                  <a:lnTo>
                    <a:pt x="2799" y="1898"/>
                  </a:lnTo>
                  <a:lnTo>
                    <a:pt x="2800" y="1900"/>
                  </a:lnTo>
                  <a:lnTo>
                    <a:pt x="2801" y="1901"/>
                  </a:lnTo>
                  <a:lnTo>
                    <a:pt x="2802" y="1903"/>
                  </a:lnTo>
                  <a:lnTo>
                    <a:pt x="2802" y="1905"/>
                  </a:lnTo>
                  <a:lnTo>
                    <a:pt x="2803" y="1906"/>
                  </a:lnTo>
                  <a:lnTo>
                    <a:pt x="2804" y="1908"/>
                  </a:lnTo>
                  <a:lnTo>
                    <a:pt x="2805" y="1910"/>
                  </a:lnTo>
                  <a:lnTo>
                    <a:pt x="2806" y="1911"/>
                  </a:lnTo>
                  <a:lnTo>
                    <a:pt x="2807" y="1913"/>
                  </a:lnTo>
                  <a:lnTo>
                    <a:pt x="2808" y="1914"/>
                  </a:lnTo>
                  <a:lnTo>
                    <a:pt x="2809" y="1916"/>
                  </a:lnTo>
                  <a:lnTo>
                    <a:pt x="2810" y="1917"/>
                  </a:lnTo>
                  <a:lnTo>
                    <a:pt x="2810" y="1919"/>
                  </a:lnTo>
                  <a:lnTo>
                    <a:pt x="2811" y="1920"/>
                  </a:lnTo>
                  <a:lnTo>
                    <a:pt x="2812" y="1921"/>
                  </a:lnTo>
                  <a:lnTo>
                    <a:pt x="2813" y="1923"/>
                  </a:lnTo>
                  <a:lnTo>
                    <a:pt x="2814" y="1924"/>
                  </a:lnTo>
                  <a:lnTo>
                    <a:pt x="2815" y="1925"/>
                  </a:lnTo>
                  <a:lnTo>
                    <a:pt x="2816" y="1927"/>
                  </a:lnTo>
                  <a:lnTo>
                    <a:pt x="2817" y="1928"/>
                  </a:lnTo>
                  <a:lnTo>
                    <a:pt x="2817" y="1929"/>
                  </a:lnTo>
                  <a:lnTo>
                    <a:pt x="2818" y="1930"/>
                  </a:lnTo>
                  <a:lnTo>
                    <a:pt x="2819" y="1932"/>
                  </a:lnTo>
                  <a:lnTo>
                    <a:pt x="2820" y="1933"/>
                  </a:lnTo>
                  <a:lnTo>
                    <a:pt x="2821" y="1934"/>
                  </a:lnTo>
                  <a:lnTo>
                    <a:pt x="2822" y="1935"/>
                  </a:lnTo>
                  <a:lnTo>
                    <a:pt x="2823" y="1936"/>
                  </a:lnTo>
                  <a:lnTo>
                    <a:pt x="2824" y="1937"/>
                  </a:lnTo>
                  <a:lnTo>
                    <a:pt x="2824" y="1938"/>
                  </a:lnTo>
                  <a:lnTo>
                    <a:pt x="2825" y="1939"/>
                  </a:lnTo>
                  <a:lnTo>
                    <a:pt x="2826" y="1940"/>
                  </a:lnTo>
                  <a:lnTo>
                    <a:pt x="2827" y="1941"/>
                  </a:lnTo>
                  <a:lnTo>
                    <a:pt x="2828" y="1942"/>
                  </a:lnTo>
                  <a:lnTo>
                    <a:pt x="2829" y="1943"/>
                  </a:lnTo>
                  <a:lnTo>
                    <a:pt x="2830" y="1944"/>
                  </a:lnTo>
                  <a:lnTo>
                    <a:pt x="2831" y="1944"/>
                  </a:lnTo>
                  <a:lnTo>
                    <a:pt x="2832" y="1945"/>
                  </a:lnTo>
                  <a:lnTo>
                    <a:pt x="2832" y="1946"/>
                  </a:lnTo>
                  <a:lnTo>
                    <a:pt x="2833" y="1947"/>
                  </a:lnTo>
                  <a:lnTo>
                    <a:pt x="2834" y="1947"/>
                  </a:lnTo>
                  <a:lnTo>
                    <a:pt x="2835" y="1948"/>
                  </a:lnTo>
                  <a:lnTo>
                    <a:pt x="2836" y="1949"/>
                  </a:lnTo>
                  <a:lnTo>
                    <a:pt x="2837" y="1949"/>
                  </a:lnTo>
                  <a:lnTo>
                    <a:pt x="2838" y="1950"/>
                  </a:lnTo>
                  <a:lnTo>
                    <a:pt x="2839" y="1951"/>
                  </a:lnTo>
                  <a:lnTo>
                    <a:pt x="2839" y="1951"/>
                  </a:lnTo>
                  <a:lnTo>
                    <a:pt x="2840" y="1952"/>
                  </a:lnTo>
                  <a:lnTo>
                    <a:pt x="2841" y="1952"/>
                  </a:lnTo>
                  <a:lnTo>
                    <a:pt x="2842" y="1953"/>
                  </a:lnTo>
                  <a:lnTo>
                    <a:pt x="2843" y="1953"/>
                  </a:lnTo>
                  <a:lnTo>
                    <a:pt x="2844" y="1954"/>
                  </a:lnTo>
                  <a:lnTo>
                    <a:pt x="2845" y="1954"/>
                  </a:lnTo>
                  <a:lnTo>
                    <a:pt x="2846" y="1954"/>
                  </a:lnTo>
                  <a:lnTo>
                    <a:pt x="2846" y="1955"/>
                  </a:lnTo>
                  <a:lnTo>
                    <a:pt x="2847" y="1955"/>
                  </a:lnTo>
                  <a:lnTo>
                    <a:pt x="2848" y="1955"/>
                  </a:lnTo>
                  <a:lnTo>
                    <a:pt x="2849" y="1956"/>
                  </a:lnTo>
                  <a:lnTo>
                    <a:pt x="2850" y="1956"/>
                  </a:lnTo>
                  <a:lnTo>
                    <a:pt x="2851" y="1956"/>
                  </a:lnTo>
                  <a:lnTo>
                    <a:pt x="2852" y="1956"/>
                  </a:lnTo>
                  <a:lnTo>
                    <a:pt x="2853" y="1956"/>
                  </a:lnTo>
                  <a:lnTo>
                    <a:pt x="2853" y="1957"/>
                  </a:lnTo>
                  <a:lnTo>
                    <a:pt x="2854" y="1957"/>
                  </a:lnTo>
                  <a:lnTo>
                    <a:pt x="2855" y="1957"/>
                  </a:lnTo>
                  <a:lnTo>
                    <a:pt x="2856" y="1957"/>
                  </a:lnTo>
                  <a:lnTo>
                    <a:pt x="2857" y="1957"/>
                  </a:lnTo>
                  <a:lnTo>
                    <a:pt x="2858" y="1957"/>
                  </a:lnTo>
                  <a:lnTo>
                    <a:pt x="2858" y="1957"/>
                  </a:lnTo>
                  <a:lnTo>
                    <a:pt x="2859" y="1957"/>
                  </a:lnTo>
                  <a:lnTo>
                    <a:pt x="2860" y="1957"/>
                  </a:lnTo>
                  <a:lnTo>
                    <a:pt x="2861" y="1957"/>
                  </a:lnTo>
                  <a:lnTo>
                    <a:pt x="2861" y="1957"/>
                  </a:lnTo>
                  <a:lnTo>
                    <a:pt x="2862" y="1957"/>
                  </a:lnTo>
                  <a:lnTo>
                    <a:pt x="2863" y="1956"/>
                  </a:lnTo>
                  <a:lnTo>
                    <a:pt x="2864" y="1956"/>
                  </a:lnTo>
                  <a:lnTo>
                    <a:pt x="2865" y="1956"/>
                  </a:lnTo>
                  <a:lnTo>
                    <a:pt x="2866" y="1956"/>
                  </a:lnTo>
                  <a:lnTo>
                    <a:pt x="2867" y="1956"/>
                  </a:lnTo>
                  <a:lnTo>
                    <a:pt x="2868" y="1955"/>
                  </a:lnTo>
                  <a:lnTo>
                    <a:pt x="2868" y="1955"/>
                  </a:lnTo>
                  <a:lnTo>
                    <a:pt x="2869" y="1955"/>
                  </a:lnTo>
                  <a:lnTo>
                    <a:pt x="2870" y="1954"/>
                  </a:lnTo>
                  <a:lnTo>
                    <a:pt x="2871" y="1954"/>
                  </a:lnTo>
                  <a:lnTo>
                    <a:pt x="2872" y="1954"/>
                  </a:lnTo>
                  <a:lnTo>
                    <a:pt x="2873" y="1953"/>
                  </a:lnTo>
                  <a:lnTo>
                    <a:pt x="2874" y="1953"/>
                  </a:lnTo>
                  <a:lnTo>
                    <a:pt x="2875" y="1952"/>
                  </a:lnTo>
                  <a:lnTo>
                    <a:pt x="2875" y="1952"/>
                  </a:lnTo>
                  <a:lnTo>
                    <a:pt x="2876" y="1951"/>
                  </a:lnTo>
                  <a:lnTo>
                    <a:pt x="2877" y="1951"/>
                  </a:lnTo>
                  <a:lnTo>
                    <a:pt x="2878" y="1950"/>
                  </a:lnTo>
                  <a:lnTo>
                    <a:pt x="2879" y="1949"/>
                  </a:lnTo>
                  <a:lnTo>
                    <a:pt x="2880" y="1949"/>
                  </a:lnTo>
                  <a:lnTo>
                    <a:pt x="2881" y="1948"/>
                  </a:lnTo>
                  <a:lnTo>
                    <a:pt x="2882" y="1947"/>
                  </a:lnTo>
                  <a:lnTo>
                    <a:pt x="2883" y="1947"/>
                  </a:lnTo>
                  <a:lnTo>
                    <a:pt x="2883" y="1946"/>
                  </a:lnTo>
                  <a:lnTo>
                    <a:pt x="2884" y="1945"/>
                  </a:lnTo>
                  <a:lnTo>
                    <a:pt x="2885" y="1944"/>
                  </a:lnTo>
                  <a:lnTo>
                    <a:pt x="2886" y="1944"/>
                  </a:lnTo>
                  <a:lnTo>
                    <a:pt x="2887" y="1943"/>
                  </a:lnTo>
                  <a:lnTo>
                    <a:pt x="2888" y="1942"/>
                  </a:lnTo>
                  <a:lnTo>
                    <a:pt x="2889" y="1941"/>
                  </a:lnTo>
                  <a:lnTo>
                    <a:pt x="2890" y="1940"/>
                  </a:lnTo>
                  <a:lnTo>
                    <a:pt x="2890" y="1939"/>
                  </a:lnTo>
                  <a:lnTo>
                    <a:pt x="2891" y="1938"/>
                  </a:lnTo>
                  <a:lnTo>
                    <a:pt x="2892" y="1937"/>
                  </a:lnTo>
                  <a:lnTo>
                    <a:pt x="2893" y="1936"/>
                  </a:lnTo>
                  <a:lnTo>
                    <a:pt x="2894" y="1935"/>
                  </a:lnTo>
                  <a:lnTo>
                    <a:pt x="2895" y="1934"/>
                  </a:lnTo>
                  <a:lnTo>
                    <a:pt x="2896" y="1933"/>
                  </a:lnTo>
                  <a:lnTo>
                    <a:pt x="2897" y="1932"/>
                  </a:lnTo>
                  <a:lnTo>
                    <a:pt x="2897" y="1930"/>
                  </a:lnTo>
                  <a:lnTo>
                    <a:pt x="2898" y="1929"/>
                  </a:lnTo>
                  <a:lnTo>
                    <a:pt x="2899" y="1928"/>
                  </a:lnTo>
                  <a:lnTo>
                    <a:pt x="2900" y="1927"/>
                  </a:lnTo>
                  <a:lnTo>
                    <a:pt x="2901" y="1925"/>
                  </a:lnTo>
                  <a:lnTo>
                    <a:pt x="2902" y="1924"/>
                  </a:lnTo>
                  <a:lnTo>
                    <a:pt x="2903" y="1923"/>
                  </a:lnTo>
                  <a:lnTo>
                    <a:pt x="2904" y="1921"/>
                  </a:lnTo>
                  <a:lnTo>
                    <a:pt x="2904" y="1920"/>
                  </a:lnTo>
                  <a:lnTo>
                    <a:pt x="2905" y="1919"/>
                  </a:lnTo>
                  <a:lnTo>
                    <a:pt x="2906" y="1917"/>
                  </a:lnTo>
                  <a:lnTo>
                    <a:pt x="2907" y="1916"/>
                  </a:lnTo>
                  <a:lnTo>
                    <a:pt x="2908" y="1914"/>
                  </a:lnTo>
                  <a:lnTo>
                    <a:pt x="2909" y="1913"/>
                  </a:lnTo>
                  <a:lnTo>
                    <a:pt x="2910" y="1911"/>
                  </a:lnTo>
                  <a:lnTo>
                    <a:pt x="2911" y="1910"/>
                  </a:lnTo>
                  <a:lnTo>
                    <a:pt x="2912" y="1908"/>
                  </a:lnTo>
                  <a:lnTo>
                    <a:pt x="2912" y="1906"/>
                  </a:lnTo>
                  <a:lnTo>
                    <a:pt x="2913" y="1905"/>
                  </a:lnTo>
                  <a:lnTo>
                    <a:pt x="2914" y="1903"/>
                  </a:lnTo>
                  <a:lnTo>
                    <a:pt x="2915" y="1901"/>
                  </a:lnTo>
                  <a:lnTo>
                    <a:pt x="2916" y="1900"/>
                  </a:lnTo>
                  <a:lnTo>
                    <a:pt x="2917" y="1898"/>
                  </a:lnTo>
                  <a:lnTo>
                    <a:pt x="2918" y="1896"/>
                  </a:lnTo>
                  <a:lnTo>
                    <a:pt x="2919" y="1894"/>
                  </a:lnTo>
                  <a:lnTo>
                    <a:pt x="2919" y="1893"/>
                  </a:lnTo>
                  <a:lnTo>
                    <a:pt x="2920" y="1891"/>
                  </a:lnTo>
                  <a:lnTo>
                    <a:pt x="2921" y="1889"/>
                  </a:lnTo>
                  <a:lnTo>
                    <a:pt x="2922" y="1887"/>
                  </a:lnTo>
                  <a:lnTo>
                    <a:pt x="2922" y="1887"/>
                  </a:lnTo>
                  <a:lnTo>
                    <a:pt x="2923" y="1886"/>
                  </a:lnTo>
                  <a:lnTo>
                    <a:pt x="2923" y="1884"/>
                  </a:lnTo>
                  <a:lnTo>
                    <a:pt x="2923" y="1884"/>
                  </a:lnTo>
                  <a:lnTo>
                    <a:pt x="2924" y="1886"/>
                  </a:lnTo>
                  <a:lnTo>
                    <a:pt x="2925" y="1894"/>
                  </a:lnTo>
                  <a:lnTo>
                    <a:pt x="2926" y="1910"/>
                  </a:lnTo>
                  <a:lnTo>
                    <a:pt x="2926" y="1931"/>
                  </a:lnTo>
                  <a:lnTo>
                    <a:pt x="2927" y="1960"/>
                  </a:lnTo>
                  <a:lnTo>
                    <a:pt x="2928" y="1994"/>
                  </a:lnTo>
                  <a:lnTo>
                    <a:pt x="2929" y="2033"/>
                  </a:lnTo>
                  <a:lnTo>
                    <a:pt x="2930" y="2078"/>
                  </a:lnTo>
                  <a:lnTo>
                    <a:pt x="2930" y="2127"/>
                  </a:lnTo>
                  <a:lnTo>
                    <a:pt x="2930" y="2127"/>
                  </a:lnTo>
                  <a:lnTo>
                    <a:pt x="2931" y="2170"/>
                  </a:lnTo>
                  <a:lnTo>
                    <a:pt x="2932" y="2211"/>
                  </a:lnTo>
                  <a:lnTo>
                    <a:pt x="2932" y="2252"/>
                  </a:lnTo>
                  <a:lnTo>
                    <a:pt x="2933" y="2291"/>
                  </a:lnTo>
                  <a:lnTo>
                    <a:pt x="2933" y="2291"/>
                  </a:lnTo>
                  <a:lnTo>
                    <a:pt x="2933" y="2309"/>
                  </a:lnTo>
                  <a:lnTo>
                    <a:pt x="2933" y="2309"/>
                  </a:lnTo>
                  <a:lnTo>
                    <a:pt x="2934" y="2343"/>
                  </a:lnTo>
                  <a:lnTo>
                    <a:pt x="2934" y="2343"/>
                  </a:lnTo>
                  <a:lnTo>
                    <a:pt x="2935" y="2377"/>
                  </a:lnTo>
                  <a:lnTo>
                    <a:pt x="2935" y="2377"/>
                  </a:lnTo>
                  <a:lnTo>
                    <a:pt x="2935" y="2410"/>
                  </a:lnTo>
                  <a:lnTo>
                    <a:pt x="2935" y="2410"/>
                  </a:lnTo>
                  <a:lnTo>
                    <a:pt x="2936" y="2426"/>
                  </a:lnTo>
                  <a:lnTo>
                    <a:pt x="2936" y="2426"/>
                  </a:lnTo>
                  <a:lnTo>
                    <a:pt x="2936" y="2467"/>
                  </a:lnTo>
                  <a:lnTo>
                    <a:pt x="2937" y="2507"/>
                  </a:lnTo>
                  <a:lnTo>
                    <a:pt x="2938" y="2545"/>
                  </a:lnTo>
                  <a:lnTo>
                    <a:pt x="2939" y="2582"/>
                  </a:lnTo>
                  <a:lnTo>
                    <a:pt x="2940" y="2617"/>
                  </a:lnTo>
                  <a:lnTo>
                    <a:pt x="2940" y="2651"/>
                  </a:lnTo>
                  <a:lnTo>
                    <a:pt x="2941" y="2683"/>
                  </a:lnTo>
                  <a:lnTo>
                    <a:pt x="2941" y="2683"/>
                  </a:lnTo>
                  <a:lnTo>
                    <a:pt x="2942" y="2716"/>
                  </a:lnTo>
                  <a:lnTo>
                    <a:pt x="2943" y="2744"/>
                  </a:lnTo>
                  <a:lnTo>
                    <a:pt x="2944" y="2769"/>
                  </a:lnTo>
                  <a:lnTo>
                    <a:pt x="2945" y="2790"/>
                  </a:lnTo>
                  <a:lnTo>
                    <a:pt x="2945" y="2810"/>
                  </a:lnTo>
                  <a:lnTo>
                    <a:pt x="2946" y="2826"/>
                  </a:lnTo>
                  <a:lnTo>
                    <a:pt x="2946" y="2826"/>
                  </a:lnTo>
                  <a:lnTo>
                    <a:pt x="2947" y="2837"/>
                  </a:lnTo>
                  <a:lnTo>
                    <a:pt x="2947" y="2846"/>
                  </a:lnTo>
                  <a:lnTo>
                    <a:pt x="2947" y="2846"/>
                  </a:lnTo>
                  <a:lnTo>
                    <a:pt x="2948" y="2861"/>
                  </a:lnTo>
                  <a:lnTo>
                    <a:pt x="2949" y="2875"/>
                  </a:lnTo>
                  <a:lnTo>
                    <a:pt x="2950" y="2888"/>
                  </a:lnTo>
                  <a:lnTo>
                    <a:pt x="2951" y="2900"/>
                  </a:lnTo>
                  <a:lnTo>
                    <a:pt x="2952" y="2912"/>
                  </a:lnTo>
                  <a:lnTo>
                    <a:pt x="2953" y="2923"/>
                  </a:lnTo>
                  <a:lnTo>
                    <a:pt x="2953" y="2933"/>
                  </a:lnTo>
                  <a:lnTo>
                    <a:pt x="2954" y="2942"/>
                  </a:lnTo>
                  <a:lnTo>
                    <a:pt x="2955" y="2951"/>
                  </a:lnTo>
                  <a:lnTo>
                    <a:pt x="2956" y="2959"/>
                  </a:lnTo>
                  <a:lnTo>
                    <a:pt x="2956" y="2959"/>
                  </a:lnTo>
                  <a:lnTo>
                    <a:pt x="2957" y="2966"/>
                  </a:lnTo>
                  <a:lnTo>
                    <a:pt x="2958" y="2973"/>
                  </a:lnTo>
                  <a:lnTo>
                    <a:pt x="2959" y="2979"/>
                  </a:lnTo>
                  <a:lnTo>
                    <a:pt x="2959" y="2984"/>
                  </a:lnTo>
                  <a:lnTo>
                    <a:pt x="2960" y="2989"/>
                  </a:lnTo>
                  <a:lnTo>
                    <a:pt x="2961" y="2992"/>
                  </a:lnTo>
                  <a:lnTo>
                    <a:pt x="2962" y="2995"/>
                  </a:lnTo>
                  <a:lnTo>
                    <a:pt x="2963" y="2998"/>
                  </a:lnTo>
                  <a:lnTo>
                    <a:pt x="2964" y="2999"/>
                  </a:lnTo>
                  <a:lnTo>
                    <a:pt x="2965" y="3000"/>
                  </a:lnTo>
                  <a:lnTo>
                    <a:pt x="2965" y="3000"/>
                  </a:lnTo>
                  <a:lnTo>
                    <a:pt x="2966" y="3000"/>
                  </a:lnTo>
                  <a:lnTo>
                    <a:pt x="2966" y="3000"/>
                  </a:lnTo>
                  <a:lnTo>
                    <a:pt x="2967" y="2999"/>
                  </a:lnTo>
                  <a:lnTo>
                    <a:pt x="2968" y="2997"/>
                  </a:lnTo>
                  <a:lnTo>
                    <a:pt x="2969" y="2994"/>
                  </a:lnTo>
                  <a:lnTo>
                    <a:pt x="2970" y="2991"/>
                  </a:lnTo>
                  <a:lnTo>
                    <a:pt x="2971" y="2987"/>
                  </a:lnTo>
                  <a:lnTo>
                    <a:pt x="2972" y="2982"/>
                  </a:lnTo>
                  <a:lnTo>
                    <a:pt x="2972" y="2976"/>
                  </a:lnTo>
                  <a:lnTo>
                    <a:pt x="2973" y="2970"/>
                  </a:lnTo>
                  <a:lnTo>
                    <a:pt x="2973" y="2970"/>
                  </a:lnTo>
                  <a:lnTo>
                    <a:pt x="2974" y="2963"/>
                  </a:lnTo>
                  <a:lnTo>
                    <a:pt x="2975" y="2955"/>
                  </a:lnTo>
                  <a:lnTo>
                    <a:pt x="2976" y="2947"/>
                  </a:lnTo>
                  <a:lnTo>
                    <a:pt x="2977" y="2938"/>
                  </a:lnTo>
                  <a:lnTo>
                    <a:pt x="2978" y="2928"/>
                  </a:lnTo>
                  <a:lnTo>
                    <a:pt x="2979" y="2918"/>
                  </a:lnTo>
                  <a:lnTo>
                    <a:pt x="2979" y="2906"/>
                  </a:lnTo>
                  <a:lnTo>
                    <a:pt x="2980" y="2894"/>
                  </a:lnTo>
                  <a:lnTo>
                    <a:pt x="2981" y="2882"/>
                  </a:lnTo>
                  <a:lnTo>
                    <a:pt x="2982" y="2868"/>
                  </a:lnTo>
                  <a:lnTo>
                    <a:pt x="2982" y="2868"/>
                  </a:lnTo>
                  <a:lnTo>
                    <a:pt x="2983" y="2854"/>
                  </a:lnTo>
                  <a:lnTo>
                    <a:pt x="2984" y="2840"/>
                  </a:lnTo>
                  <a:lnTo>
                    <a:pt x="2985" y="2824"/>
                  </a:lnTo>
                  <a:lnTo>
                    <a:pt x="2985" y="2808"/>
                  </a:lnTo>
                  <a:lnTo>
                    <a:pt x="2986" y="2791"/>
                  </a:lnTo>
                  <a:lnTo>
                    <a:pt x="2987" y="2773"/>
                  </a:lnTo>
                  <a:lnTo>
                    <a:pt x="2988" y="2755"/>
                  </a:lnTo>
                  <a:lnTo>
                    <a:pt x="2989" y="2736"/>
                  </a:lnTo>
                  <a:lnTo>
                    <a:pt x="2990" y="2716"/>
                  </a:lnTo>
                  <a:lnTo>
                    <a:pt x="2991" y="2696"/>
                  </a:lnTo>
                  <a:lnTo>
                    <a:pt x="2991" y="2696"/>
                  </a:lnTo>
                  <a:lnTo>
                    <a:pt x="2991" y="2682"/>
                  </a:lnTo>
                  <a:lnTo>
                    <a:pt x="2992" y="2668"/>
                  </a:lnTo>
                  <a:lnTo>
                    <a:pt x="2992" y="2668"/>
                  </a:lnTo>
                  <a:lnTo>
                    <a:pt x="2993" y="2646"/>
                  </a:lnTo>
                  <a:lnTo>
                    <a:pt x="2993" y="2622"/>
                  </a:lnTo>
                  <a:lnTo>
                    <a:pt x="2994" y="2595"/>
                  </a:lnTo>
                  <a:lnTo>
                    <a:pt x="2995" y="2565"/>
                  </a:lnTo>
                  <a:lnTo>
                    <a:pt x="2996" y="2530"/>
                  </a:lnTo>
                  <a:lnTo>
                    <a:pt x="2996" y="2530"/>
                  </a:lnTo>
                  <a:lnTo>
                    <a:pt x="2996" y="2502"/>
                  </a:lnTo>
                  <a:lnTo>
                    <a:pt x="2997" y="2472"/>
                  </a:lnTo>
                  <a:lnTo>
                    <a:pt x="2998" y="2442"/>
                  </a:lnTo>
                  <a:lnTo>
                    <a:pt x="2998" y="2442"/>
                  </a:lnTo>
                  <a:lnTo>
                    <a:pt x="2998" y="2416"/>
                  </a:lnTo>
                  <a:lnTo>
                    <a:pt x="2998" y="2416"/>
                  </a:lnTo>
                  <a:lnTo>
                    <a:pt x="2999" y="2390"/>
                  </a:lnTo>
                  <a:lnTo>
                    <a:pt x="2999" y="2363"/>
                  </a:lnTo>
                  <a:lnTo>
                    <a:pt x="2999" y="2363"/>
                  </a:lnTo>
                  <a:lnTo>
                    <a:pt x="3000" y="2336"/>
                  </a:lnTo>
                  <a:lnTo>
                    <a:pt x="3000" y="2308"/>
                  </a:lnTo>
                  <a:lnTo>
                    <a:pt x="3000" y="2308"/>
                  </a:lnTo>
                  <a:lnTo>
                    <a:pt x="3001" y="2280"/>
                  </a:lnTo>
                  <a:lnTo>
                    <a:pt x="3001" y="2251"/>
                  </a:lnTo>
                  <a:lnTo>
                    <a:pt x="3001" y="2251"/>
                  </a:lnTo>
                  <a:lnTo>
                    <a:pt x="3002" y="2221"/>
                  </a:lnTo>
                  <a:lnTo>
                    <a:pt x="3002" y="2221"/>
                  </a:lnTo>
                  <a:lnTo>
                    <a:pt x="3002" y="2168"/>
                  </a:lnTo>
                  <a:lnTo>
                    <a:pt x="3003" y="2113"/>
                  </a:lnTo>
                  <a:lnTo>
                    <a:pt x="3004" y="2057"/>
                  </a:lnTo>
                  <a:lnTo>
                    <a:pt x="3005" y="1999"/>
                  </a:lnTo>
                  <a:lnTo>
                    <a:pt x="3006" y="1939"/>
                  </a:lnTo>
                  <a:lnTo>
                    <a:pt x="3007" y="1877"/>
                  </a:lnTo>
                  <a:lnTo>
                    <a:pt x="3008" y="1814"/>
                  </a:lnTo>
                  <a:lnTo>
                    <a:pt x="3009" y="1749"/>
                  </a:lnTo>
                  <a:lnTo>
                    <a:pt x="3009" y="1683"/>
                  </a:lnTo>
                  <a:lnTo>
                    <a:pt x="3010" y="1614"/>
                  </a:lnTo>
                  <a:lnTo>
                    <a:pt x="3011" y="1544"/>
                  </a:lnTo>
                  <a:lnTo>
                    <a:pt x="3012" y="1472"/>
                  </a:lnTo>
                  <a:lnTo>
                    <a:pt x="3013" y="1399"/>
                  </a:lnTo>
                  <a:lnTo>
                    <a:pt x="3014" y="1324"/>
                  </a:lnTo>
                  <a:lnTo>
                    <a:pt x="3015" y="1247"/>
                  </a:lnTo>
                  <a:lnTo>
                    <a:pt x="3015" y="1247"/>
                  </a:lnTo>
                  <a:lnTo>
                    <a:pt x="3015" y="1187"/>
                  </a:lnTo>
                  <a:lnTo>
                    <a:pt x="3016" y="1125"/>
                  </a:lnTo>
                  <a:lnTo>
                    <a:pt x="3016" y="1125"/>
                  </a:lnTo>
                  <a:lnTo>
                    <a:pt x="3017" y="1053"/>
                  </a:lnTo>
                  <a:lnTo>
                    <a:pt x="3018" y="992"/>
                  </a:lnTo>
                  <a:lnTo>
                    <a:pt x="3019" y="944"/>
                  </a:lnTo>
                  <a:lnTo>
                    <a:pt x="3020" y="909"/>
                  </a:lnTo>
                  <a:lnTo>
                    <a:pt x="3020" y="888"/>
                  </a:lnTo>
                  <a:lnTo>
                    <a:pt x="3021" y="881"/>
                  </a:lnTo>
                  <a:lnTo>
                    <a:pt x="3021" y="881"/>
                  </a:lnTo>
                  <a:lnTo>
                    <a:pt x="3022" y="881"/>
                  </a:lnTo>
                  <a:lnTo>
                    <a:pt x="3022" y="880"/>
                  </a:lnTo>
                  <a:lnTo>
                    <a:pt x="3023" y="880"/>
                  </a:lnTo>
                  <a:lnTo>
                    <a:pt x="3023" y="880"/>
                  </a:lnTo>
                  <a:lnTo>
                    <a:pt x="3023" y="880"/>
                  </a:lnTo>
                  <a:lnTo>
                    <a:pt x="3023" y="880"/>
                  </a:lnTo>
                  <a:lnTo>
                    <a:pt x="3024" y="880"/>
                  </a:lnTo>
                  <a:lnTo>
                    <a:pt x="3024" y="880"/>
                  </a:lnTo>
                  <a:lnTo>
                    <a:pt x="3025" y="880"/>
                  </a:lnTo>
                  <a:lnTo>
                    <a:pt x="3025" y="880"/>
                  </a:lnTo>
                  <a:lnTo>
                    <a:pt x="3025" y="880"/>
                  </a:lnTo>
                  <a:lnTo>
                    <a:pt x="3025" y="880"/>
                  </a:lnTo>
                  <a:lnTo>
                    <a:pt x="3025" y="880"/>
                  </a:lnTo>
                  <a:lnTo>
                    <a:pt x="3025" y="880"/>
                  </a:lnTo>
                  <a:lnTo>
                    <a:pt x="3026" y="880"/>
                  </a:lnTo>
                  <a:lnTo>
                    <a:pt x="3026" y="880"/>
                  </a:lnTo>
                  <a:lnTo>
                    <a:pt x="3026" y="880"/>
                  </a:lnTo>
                  <a:lnTo>
                    <a:pt x="3026" y="880"/>
                  </a:lnTo>
                  <a:lnTo>
                    <a:pt x="3027" y="879"/>
                  </a:lnTo>
                  <a:lnTo>
                    <a:pt x="3027" y="879"/>
                  </a:lnTo>
                  <a:lnTo>
                    <a:pt x="3028" y="879"/>
                  </a:lnTo>
                  <a:lnTo>
                    <a:pt x="3028" y="879"/>
                  </a:lnTo>
                  <a:lnTo>
                    <a:pt x="3028" y="879"/>
                  </a:lnTo>
                  <a:lnTo>
                    <a:pt x="3028" y="879"/>
                  </a:lnTo>
                  <a:lnTo>
                    <a:pt x="3028" y="879"/>
                  </a:lnTo>
                  <a:lnTo>
                    <a:pt x="3029" y="879"/>
                  </a:lnTo>
                  <a:lnTo>
                    <a:pt x="3030" y="878"/>
                  </a:lnTo>
                  <a:lnTo>
                    <a:pt x="3030" y="878"/>
                  </a:lnTo>
                  <a:lnTo>
                    <a:pt x="3031" y="885"/>
                  </a:lnTo>
                  <a:lnTo>
                    <a:pt x="3031" y="906"/>
                  </a:lnTo>
                  <a:lnTo>
                    <a:pt x="3032" y="940"/>
                  </a:lnTo>
                  <a:lnTo>
                    <a:pt x="3033" y="988"/>
                  </a:lnTo>
                  <a:lnTo>
                    <a:pt x="3034" y="1049"/>
                  </a:lnTo>
                  <a:lnTo>
                    <a:pt x="3035" y="1121"/>
                  </a:lnTo>
                  <a:lnTo>
                    <a:pt x="3035" y="1121"/>
                  </a:lnTo>
                  <a:lnTo>
                    <a:pt x="3036" y="1186"/>
                  </a:lnTo>
                  <a:lnTo>
                    <a:pt x="3036" y="1251"/>
                  </a:lnTo>
                  <a:lnTo>
                    <a:pt x="3036" y="1251"/>
                  </a:lnTo>
                  <a:lnTo>
                    <a:pt x="3037" y="1298"/>
                  </a:lnTo>
                  <a:lnTo>
                    <a:pt x="3037" y="1298"/>
                  </a:lnTo>
                  <a:lnTo>
                    <a:pt x="3037" y="1345"/>
                  </a:lnTo>
                  <a:lnTo>
                    <a:pt x="3037" y="1345"/>
                  </a:lnTo>
                  <a:lnTo>
                    <a:pt x="3038" y="1391"/>
                  </a:lnTo>
                  <a:lnTo>
                    <a:pt x="3038" y="1391"/>
                  </a:lnTo>
                  <a:lnTo>
                    <a:pt x="3038" y="1437"/>
                  </a:lnTo>
                  <a:lnTo>
                    <a:pt x="3038" y="1437"/>
                  </a:lnTo>
                  <a:lnTo>
                    <a:pt x="3039" y="1493"/>
                  </a:lnTo>
                  <a:lnTo>
                    <a:pt x="3040" y="1548"/>
                  </a:lnTo>
                  <a:lnTo>
                    <a:pt x="3040" y="1548"/>
                  </a:lnTo>
                  <a:lnTo>
                    <a:pt x="3041" y="1617"/>
                  </a:lnTo>
                  <a:lnTo>
                    <a:pt x="3042" y="1684"/>
                  </a:lnTo>
                  <a:lnTo>
                    <a:pt x="3042" y="1749"/>
                  </a:lnTo>
                  <a:lnTo>
                    <a:pt x="3043" y="1813"/>
                  </a:lnTo>
                  <a:lnTo>
                    <a:pt x="3044" y="1875"/>
                  </a:lnTo>
                  <a:lnTo>
                    <a:pt x="3045" y="1936"/>
                  </a:lnTo>
                  <a:lnTo>
                    <a:pt x="3046" y="1995"/>
                  </a:lnTo>
                  <a:lnTo>
                    <a:pt x="3047" y="2052"/>
                  </a:lnTo>
                  <a:lnTo>
                    <a:pt x="3048" y="2108"/>
                  </a:lnTo>
                  <a:lnTo>
                    <a:pt x="3048" y="2162"/>
                  </a:lnTo>
                  <a:lnTo>
                    <a:pt x="3049" y="2214"/>
                  </a:lnTo>
                  <a:lnTo>
                    <a:pt x="3049" y="2214"/>
                  </a:lnTo>
                  <a:lnTo>
                    <a:pt x="3050" y="2244"/>
                  </a:lnTo>
                  <a:lnTo>
                    <a:pt x="3050" y="2244"/>
                  </a:lnTo>
                  <a:lnTo>
                    <a:pt x="3050" y="2273"/>
                  </a:lnTo>
                  <a:lnTo>
                    <a:pt x="3051" y="2301"/>
                  </a:lnTo>
                  <a:lnTo>
                    <a:pt x="3051" y="2301"/>
                  </a:lnTo>
                  <a:lnTo>
                    <a:pt x="3051" y="2329"/>
                  </a:lnTo>
                  <a:lnTo>
                    <a:pt x="3052" y="2357"/>
                  </a:lnTo>
                  <a:lnTo>
                    <a:pt x="3052" y="2357"/>
                  </a:lnTo>
                  <a:lnTo>
                    <a:pt x="3052" y="2383"/>
                  </a:lnTo>
                  <a:lnTo>
                    <a:pt x="3053" y="2410"/>
                  </a:lnTo>
                  <a:lnTo>
                    <a:pt x="3053" y="2410"/>
                  </a:lnTo>
                  <a:lnTo>
                    <a:pt x="3053" y="2435"/>
                  </a:lnTo>
                  <a:lnTo>
                    <a:pt x="3053" y="2435"/>
                  </a:lnTo>
                  <a:lnTo>
                    <a:pt x="3054" y="2465"/>
                  </a:lnTo>
                  <a:lnTo>
                    <a:pt x="3055" y="2495"/>
                  </a:lnTo>
                  <a:lnTo>
                    <a:pt x="3055" y="2523"/>
                  </a:lnTo>
                  <a:lnTo>
                    <a:pt x="3055" y="2523"/>
                  </a:lnTo>
                  <a:lnTo>
                    <a:pt x="3056" y="2561"/>
                  </a:lnTo>
                  <a:lnTo>
                    <a:pt x="3057" y="2593"/>
                  </a:lnTo>
                  <a:lnTo>
                    <a:pt x="3058" y="2621"/>
                  </a:lnTo>
                  <a:lnTo>
                    <a:pt x="3059" y="2645"/>
                  </a:lnTo>
                  <a:lnTo>
                    <a:pt x="3059" y="2665"/>
                  </a:lnTo>
                  <a:lnTo>
                    <a:pt x="3060" y="2682"/>
                  </a:lnTo>
                  <a:lnTo>
                    <a:pt x="3060" y="2682"/>
                  </a:lnTo>
                  <a:lnTo>
                    <a:pt x="3061" y="2692"/>
                  </a:lnTo>
                  <a:lnTo>
                    <a:pt x="3061" y="2702"/>
                  </a:lnTo>
                  <a:lnTo>
                    <a:pt x="3061" y="2702"/>
                  </a:lnTo>
                  <a:lnTo>
                    <a:pt x="3062" y="2716"/>
                  </a:lnTo>
                  <a:lnTo>
                    <a:pt x="3063" y="2730"/>
                  </a:lnTo>
                  <a:lnTo>
                    <a:pt x="3064" y="2744"/>
                  </a:lnTo>
                  <a:lnTo>
                    <a:pt x="3065" y="2758"/>
                  </a:lnTo>
                  <a:lnTo>
                    <a:pt x="3066" y="2771"/>
                  </a:lnTo>
                  <a:lnTo>
                    <a:pt x="3067" y="2783"/>
                  </a:lnTo>
                  <a:lnTo>
                    <a:pt x="3068" y="2796"/>
                  </a:lnTo>
                  <a:lnTo>
                    <a:pt x="3068" y="2807"/>
                  </a:lnTo>
                  <a:lnTo>
                    <a:pt x="3069" y="2819"/>
                  </a:lnTo>
                  <a:lnTo>
                    <a:pt x="3070" y="2830"/>
                  </a:lnTo>
                  <a:lnTo>
                    <a:pt x="3070" y="2830"/>
                  </a:lnTo>
                  <a:lnTo>
                    <a:pt x="3071" y="2840"/>
                  </a:lnTo>
                  <a:lnTo>
                    <a:pt x="3072" y="2851"/>
                  </a:lnTo>
                  <a:lnTo>
                    <a:pt x="3073" y="2860"/>
                  </a:lnTo>
                  <a:lnTo>
                    <a:pt x="3074" y="2870"/>
                  </a:lnTo>
                  <a:lnTo>
                    <a:pt x="3074" y="2879"/>
                  </a:lnTo>
                  <a:lnTo>
                    <a:pt x="3075" y="2887"/>
                  </a:lnTo>
                  <a:lnTo>
                    <a:pt x="3076" y="2895"/>
                  </a:lnTo>
                  <a:lnTo>
                    <a:pt x="3077" y="2903"/>
                  </a:lnTo>
                  <a:lnTo>
                    <a:pt x="3078" y="2910"/>
                  </a:lnTo>
                  <a:lnTo>
                    <a:pt x="3079" y="2917"/>
                  </a:lnTo>
                  <a:lnTo>
                    <a:pt x="3079" y="2917"/>
                  </a:lnTo>
                  <a:lnTo>
                    <a:pt x="3080" y="2924"/>
                  </a:lnTo>
                  <a:lnTo>
                    <a:pt x="3081" y="2930"/>
                  </a:lnTo>
                  <a:lnTo>
                    <a:pt x="3081" y="2935"/>
                  </a:lnTo>
                  <a:lnTo>
                    <a:pt x="3082" y="2941"/>
                  </a:lnTo>
                  <a:lnTo>
                    <a:pt x="3083" y="2945"/>
                  </a:lnTo>
                  <a:lnTo>
                    <a:pt x="3084" y="2950"/>
                  </a:lnTo>
                  <a:lnTo>
                    <a:pt x="3085" y="2954"/>
                  </a:lnTo>
                  <a:lnTo>
                    <a:pt x="3086" y="2957"/>
                  </a:lnTo>
                  <a:lnTo>
                    <a:pt x="3087" y="2961"/>
                  </a:lnTo>
                  <a:lnTo>
                    <a:pt x="3087" y="2963"/>
                  </a:lnTo>
                  <a:lnTo>
                    <a:pt x="3087" y="2963"/>
                  </a:lnTo>
                  <a:lnTo>
                    <a:pt x="3088" y="2966"/>
                  </a:lnTo>
                  <a:lnTo>
                    <a:pt x="3089" y="2968"/>
                  </a:lnTo>
                  <a:lnTo>
                    <a:pt x="3090" y="2969"/>
                  </a:lnTo>
                  <a:lnTo>
                    <a:pt x="3091" y="2971"/>
                  </a:lnTo>
                  <a:lnTo>
                    <a:pt x="3092" y="2971"/>
                  </a:lnTo>
                  <a:lnTo>
                    <a:pt x="3093" y="2972"/>
                  </a:lnTo>
                  <a:lnTo>
                    <a:pt x="3093" y="2972"/>
                  </a:lnTo>
                  <a:lnTo>
                    <a:pt x="3094" y="2971"/>
                  </a:lnTo>
                  <a:lnTo>
                    <a:pt x="3095" y="2970"/>
                  </a:lnTo>
                  <a:lnTo>
                    <a:pt x="3096" y="2969"/>
                  </a:lnTo>
                  <a:lnTo>
                    <a:pt x="3096" y="2969"/>
                  </a:lnTo>
                  <a:lnTo>
                    <a:pt x="3097" y="2967"/>
                  </a:lnTo>
                  <a:lnTo>
                    <a:pt x="3098" y="2965"/>
                  </a:lnTo>
                  <a:lnTo>
                    <a:pt x="3099" y="2963"/>
                  </a:lnTo>
                  <a:lnTo>
                    <a:pt x="3100" y="2960"/>
                  </a:lnTo>
                  <a:lnTo>
                    <a:pt x="3100" y="2956"/>
                  </a:lnTo>
                  <a:lnTo>
                    <a:pt x="3101" y="2953"/>
                  </a:lnTo>
                  <a:lnTo>
                    <a:pt x="3102" y="2948"/>
                  </a:lnTo>
                  <a:lnTo>
                    <a:pt x="3103" y="2944"/>
                  </a:lnTo>
                  <a:lnTo>
                    <a:pt x="3104" y="2939"/>
                  </a:lnTo>
                  <a:lnTo>
                    <a:pt x="3105" y="2933"/>
                  </a:lnTo>
                  <a:lnTo>
                    <a:pt x="3105" y="2933"/>
                  </a:lnTo>
                  <a:lnTo>
                    <a:pt x="3106" y="2928"/>
                  </a:lnTo>
                  <a:lnTo>
                    <a:pt x="3106" y="2923"/>
                  </a:lnTo>
                  <a:lnTo>
                    <a:pt x="3107" y="2917"/>
                  </a:lnTo>
                  <a:lnTo>
                    <a:pt x="3107" y="2917"/>
                  </a:lnTo>
                  <a:lnTo>
                    <a:pt x="3108" y="2912"/>
                  </a:lnTo>
                  <a:lnTo>
                    <a:pt x="3108" y="2906"/>
                  </a:lnTo>
                  <a:lnTo>
                    <a:pt x="3108" y="2906"/>
                  </a:lnTo>
                  <a:lnTo>
                    <a:pt x="3109" y="2900"/>
                  </a:lnTo>
                  <a:lnTo>
                    <a:pt x="3110" y="2894"/>
                  </a:lnTo>
                  <a:lnTo>
                    <a:pt x="3111" y="2890"/>
                  </a:lnTo>
                  <a:lnTo>
                    <a:pt x="3112" y="2888"/>
                  </a:lnTo>
                  <a:lnTo>
                    <a:pt x="3113" y="2887"/>
                  </a:lnTo>
                  <a:lnTo>
                    <a:pt x="3114" y="2887"/>
                  </a:lnTo>
                  <a:lnTo>
                    <a:pt x="3114" y="2889"/>
                  </a:lnTo>
                  <a:lnTo>
                    <a:pt x="3115" y="2893"/>
                  </a:lnTo>
                  <a:lnTo>
                    <a:pt x="3116" y="2898"/>
                  </a:lnTo>
                  <a:lnTo>
                    <a:pt x="3117" y="2904"/>
                  </a:lnTo>
                  <a:lnTo>
                    <a:pt x="3118" y="2911"/>
                  </a:lnTo>
                  <a:lnTo>
                    <a:pt x="3118" y="2911"/>
                  </a:lnTo>
                  <a:lnTo>
                    <a:pt x="3119" y="2918"/>
                  </a:lnTo>
                  <a:lnTo>
                    <a:pt x="3119" y="2924"/>
                  </a:lnTo>
                  <a:lnTo>
                    <a:pt x="3120" y="2930"/>
                  </a:lnTo>
                  <a:lnTo>
                    <a:pt x="3120" y="2930"/>
                  </a:lnTo>
                  <a:lnTo>
                    <a:pt x="3121" y="2936"/>
                  </a:lnTo>
                  <a:lnTo>
                    <a:pt x="3122" y="2941"/>
                  </a:lnTo>
                  <a:lnTo>
                    <a:pt x="3123" y="2946"/>
                  </a:lnTo>
                  <a:lnTo>
                    <a:pt x="3123" y="2950"/>
                  </a:lnTo>
                  <a:lnTo>
                    <a:pt x="3124" y="2953"/>
                  </a:lnTo>
                  <a:lnTo>
                    <a:pt x="3125" y="2955"/>
                  </a:lnTo>
                  <a:lnTo>
                    <a:pt x="3126" y="2956"/>
                  </a:lnTo>
                  <a:lnTo>
                    <a:pt x="3127" y="2957"/>
                  </a:lnTo>
                  <a:lnTo>
                    <a:pt x="3128" y="2957"/>
                  </a:lnTo>
                  <a:lnTo>
                    <a:pt x="3129" y="2957"/>
                  </a:lnTo>
                  <a:lnTo>
                    <a:pt x="3129" y="2955"/>
                  </a:lnTo>
                  <a:lnTo>
                    <a:pt x="3130" y="2953"/>
                  </a:lnTo>
                  <a:lnTo>
                    <a:pt x="3131" y="2951"/>
                  </a:lnTo>
                  <a:lnTo>
                    <a:pt x="3132" y="2947"/>
                  </a:lnTo>
                  <a:lnTo>
                    <a:pt x="3133" y="2943"/>
                  </a:lnTo>
                  <a:lnTo>
                    <a:pt x="3134" y="2938"/>
                  </a:lnTo>
                  <a:lnTo>
                    <a:pt x="3135" y="2932"/>
                  </a:lnTo>
                  <a:lnTo>
                    <a:pt x="3135" y="2925"/>
                  </a:lnTo>
                  <a:lnTo>
                    <a:pt x="3136" y="2918"/>
                  </a:lnTo>
                  <a:lnTo>
                    <a:pt x="3137" y="2909"/>
                  </a:lnTo>
                  <a:lnTo>
                    <a:pt x="3138" y="2899"/>
                  </a:lnTo>
                  <a:lnTo>
                    <a:pt x="3139" y="2888"/>
                  </a:lnTo>
                  <a:lnTo>
                    <a:pt x="3140" y="2875"/>
                  </a:lnTo>
                  <a:lnTo>
                    <a:pt x="3141" y="2861"/>
                  </a:lnTo>
                  <a:lnTo>
                    <a:pt x="3141" y="2846"/>
                  </a:lnTo>
                  <a:lnTo>
                    <a:pt x="3142" y="2828"/>
                  </a:lnTo>
                  <a:lnTo>
                    <a:pt x="3143" y="2809"/>
                  </a:lnTo>
                  <a:lnTo>
                    <a:pt x="3144" y="2788"/>
                  </a:lnTo>
                  <a:lnTo>
                    <a:pt x="3145" y="2765"/>
                  </a:lnTo>
                  <a:lnTo>
                    <a:pt x="3145" y="2765"/>
                  </a:lnTo>
                  <a:lnTo>
                    <a:pt x="3146" y="2744"/>
                  </a:lnTo>
                  <a:lnTo>
                    <a:pt x="3146" y="2722"/>
                  </a:lnTo>
                  <a:lnTo>
                    <a:pt x="3147" y="2700"/>
                  </a:lnTo>
                  <a:lnTo>
                    <a:pt x="3147" y="2700"/>
                  </a:lnTo>
                  <a:lnTo>
                    <a:pt x="3148" y="2674"/>
                  </a:lnTo>
                  <a:lnTo>
                    <a:pt x="3149" y="2652"/>
                  </a:lnTo>
                  <a:lnTo>
                    <a:pt x="3150" y="2633"/>
                  </a:lnTo>
                  <a:lnTo>
                    <a:pt x="3150" y="2619"/>
                  </a:lnTo>
                  <a:lnTo>
                    <a:pt x="3151" y="2608"/>
                  </a:lnTo>
                  <a:lnTo>
                    <a:pt x="3152" y="2603"/>
                  </a:lnTo>
                  <a:lnTo>
                    <a:pt x="3153" y="2601"/>
                  </a:lnTo>
                  <a:lnTo>
                    <a:pt x="3154" y="2605"/>
                  </a:lnTo>
                  <a:lnTo>
                    <a:pt x="3155" y="2613"/>
                  </a:lnTo>
                  <a:lnTo>
                    <a:pt x="3155" y="2626"/>
                  </a:lnTo>
                  <a:lnTo>
                    <a:pt x="3156" y="2642"/>
                  </a:lnTo>
                  <a:lnTo>
                    <a:pt x="3157" y="2663"/>
                  </a:lnTo>
                  <a:lnTo>
                    <a:pt x="3158" y="2686"/>
                  </a:lnTo>
                  <a:lnTo>
                    <a:pt x="3159" y="2713"/>
                  </a:lnTo>
                  <a:lnTo>
                    <a:pt x="3159" y="2713"/>
                  </a:lnTo>
                  <a:lnTo>
                    <a:pt x="3160" y="2739"/>
                  </a:lnTo>
                  <a:lnTo>
                    <a:pt x="3160" y="2764"/>
                  </a:lnTo>
                  <a:lnTo>
                    <a:pt x="3161" y="2788"/>
                  </a:lnTo>
                  <a:lnTo>
                    <a:pt x="3162" y="2811"/>
                  </a:lnTo>
                  <a:lnTo>
                    <a:pt x="3163" y="2832"/>
                  </a:lnTo>
                  <a:lnTo>
                    <a:pt x="3163" y="2832"/>
                  </a:lnTo>
                  <a:lnTo>
                    <a:pt x="3163" y="2840"/>
                  </a:lnTo>
                  <a:lnTo>
                    <a:pt x="3163" y="2840"/>
                  </a:lnTo>
                  <a:lnTo>
                    <a:pt x="3164" y="2855"/>
                  </a:lnTo>
                  <a:lnTo>
                    <a:pt x="3164" y="2855"/>
                  </a:lnTo>
                  <a:lnTo>
                    <a:pt x="3164" y="2870"/>
                  </a:lnTo>
                  <a:lnTo>
                    <a:pt x="3164" y="2870"/>
                  </a:lnTo>
                  <a:lnTo>
                    <a:pt x="3165" y="2883"/>
                  </a:lnTo>
                  <a:lnTo>
                    <a:pt x="3165" y="2883"/>
                  </a:lnTo>
                  <a:lnTo>
                    <a:pt x="3165" y="2890"/>
                  </a:lnTo>
                  <a:lnTo>
                    <a:pt x="3165" y="2890"/>
                  </a:lnTo>
                  <a:lnTo>
                    <a:pt x="3166" y="2900"/>
                  </a:lnTo>
                  <a:lnTo>
                    <a:pt x="3166" y="2909"/>
                  </a:lnTo>
                  <a:lnTo>
                    <a:pt x="3166" y="2909"/>
                  </a:lnTo>
                  <a:lnTo>
                    <a:pt x="3167" y="2922"/>
                  </a:lnTo>
                  <a:lnTo>
                    <a:pt x="3167" y="2934"/>
                  </a:lnTo>
                  <a:lnTo>
                    <a:pt x="3167" y="2934"/>
                  </a:lnTo>
                  <a:lnTo>
                    <a:pt x="3168" y="2949"/>
                  </a:lnTo>
                  <a:lnTo>
                    <a:pt x="3169" y="2961"/>
                  </a:lnTo>
                  <a:lnTo>
                    <a:pt x="3170" y="2973"/>
                  </a:lnTo>
                  <a:lnTo>
                    <a:pt x="3171" y="2982"/>
                  </a:lnTo>
                  <a:lnTo>
                    <a:pt x="3172" y="2990"/>
                  </a:lnTo>
                  <a:lnTo>
                    <a:pt x="3173" y="2997"/>
                  </a:lnTo>
                  <a:lnTo>
                    <a:pt x="3174" y="3003"/>
                  </a:lnTo>
                  <a:lnTo>
                    <a:pt x="3174" y="3007"/>
                  </a:lnTo>
                  <a:lnTo>
                    <a:pt x="3175" y="3010"/>
                  </a:lnTo>
                  <a:lnTo>
                    <a:pt x="3176" y="3011"/>
                  </a:lnTo>
                  <a:lnTo>
                    <a:pt x="3177" y="3012"/>
                  </a:lnTo>
                  <a:lnTo>
                    <a:pt x="3177" y="3012"/>
                  </a:lnTo>
                  <a:lnTo>
                    <a:pt x="3178" y="3011"/>
                  </a:lnTo>
                  <a:lnTo>
                    <a:pt x="3179" y="3010"/>
                  </a:lnTo>
                  <a:lnTo>
                    <a:pt x="3180" y="3007"/>
                  </a:lnTo>
                  <a:lnTo>
                    <a:pt x="3181" y="3003"/>
                  </a:lnTo>
                  <a:lnTo>
                    <a:pt x="3182" y="2997"/>
                  </a:lnTo>
                  <a:lnTo>
                    <a:pt x="3182" y="2990"/>
                  </a:lnTo>
                  <a:lnTo>
                    <a:pt x="3183" y="2982"/>
                  </a:lnTo>
                  <a:lnTo>
                    <a:pt x="3184" y="2973"/>
                  </a:lnTo>
                  <a:lnTo>
                    <a:pt x="3185" y="2961"/>
                  </a:lnTo>
                  <a:lnTo>
                    <a:pt x="3186" y="2949"/>
                  </a:lnTo>
                  <a:lnTo>
                    <a:pt x="3187" y="2934"/>
                  </a:lnTo>
                  <a:lnTo>
                    <a:pt x="3187" y="2934"/>
                  </a:lnTo>
                  <a:lnTo>
                    <a:pt x="3187" y="2922"/>
                  </a:lnTo>
                  <a:lnTo>
                    <a:pt x="3188" y="2909"/>
                  </a:lnTo>
                  <a:lnTo>
                    <a:pt x="3188" y="2909"/>
                  </a:lnTo>
                  <a:lnTo>
                    <a:pt x="3189" y="2892"/>
                  </a:lnTo>
                  <a:lnTo>
                    <a:pt x="3190" y="2874"/>
                  </a:lnTo>
                  <a:lnTo>
                    <a:pt x="3191" y="2854"/>
                  </a:lnTo>
                  <a:lnTo>
                    <a:pt x="3191" y="2834"/>
                  </a:lnTo>
                  <a:lnTo>
                    <a:pt x="3192" y="2812"/>
                  </a:lnTo>
                  <a:lnTo>
                    <a:pt x="3193" y="2789"/>
                  </a:lnTo>
                  <a:lnTo>
                    <a:pt x="3194" y="2765"/>
                  </a:lnTo>
                  <a:lnTo>
                    <a:pt x="3195" y="2740"/>
                  </a:lnTo>
                  <a:lnTo>
                    <a:pt x="3195" y="2713"/>
                  </a:lnTo>
                  <a:lnTo>
                    <a:pt x="3195" y="2713"/>
                  </a:lnTo>
                  <a:lnTo>
                    <a:pt x="3196" y="2686"/>
                  </a:lnTo>
                  <a:lnTo>
                    <a:pt x="3197" y="2663"/>
                  </a:lnTo>
                  <a:lnTo>
                    <a:pt x="3198" y="2642"/>
                  </a:lnTo>
                  <a:lnTo>
                    <a:pt x="3199" y="2626"/>
                  </a:lnTo>
                  <a:lnTo>
                    <a:pt x="3200" y="2613"/>
                  </a:lnTo>
                  <a:lnTo>
                    <a:pt x="3201" y="2605"/>
                  </a:lnTo>
                  <a:lnTo>
                    <a:pt x="3201" y="2601"/>
                  </a:lnTo>
                  <a:lnTo>
                    <a:pt x="3202" y="2603"/>
                  </a:lnTo>
                  <a:lnTo>
                    <a:pt x="3203" y="2608"/>
                  </a:lnTo>
                  <a:lnTo>
                    <a:pt x="3204" y="2619"/>
                  </a:lnTo>
                  <a:lnTo>
                    <a:pt x="3205" y="2633"/>
                  </a:lnTo>
                  <a:lnTo>
                    <a:pt x="3206" y="2652"/>
                  </a:lnTo>
                  <a:lnTo>
                    <a:pt x="3206" y="2674"/>
                  </a:lnTo>
                  <a:lnTo>
                    <a:pt x="3207" y="2700"/>
                  </a:lnTo>
                  <a:lnTo>
                    <a:pt x="3207" y="2700"/>
                  </a:lnTo>
                  <a:lnTo>
                    <a:pt x="3208" y="2722"/>
                  </a:lnTo>
                  <a:lnTo>
                    <a:pt x="3209" y="2744"/>
                  </a:lnTo>
                  <a:lnTo>
                    <a:pt x="3209" y="2765"/>
                  </a:lnTo>
                  <a:lnTo>
                    <a:pt x="3209" y="2765"/>
                  </a:lnTo>
                  <a:lnTo>
                    <a:pt x="3210" y="2788"/>
                  </a:lnTo>
                  <a:lnTo>
                    <a:pt x="3211" y="2809"/>
                  </a:lnTo>
                  <a:lnTo>
                    <a:pt x="3212" y="2828"/>
                  </a:lnTo>
                  <a:lnTo>
                    <a:pt x="3213" y="2846"/>
                  </a:lnTo>
                  <a:lnTo>
                    <a:pt x="3214" y="2861"/>
                  </a:lnTo>
                  <a:lnTo>
                    <a:pt x="3215" y="2875"/>
                  </a:lnTo>
                  <a:lnTo>
                    <a:pt x="3215" y="2888"/>
                  </a:lnTo>
                  <a:lnTo>
                    <a:pt x="3216" y="2899"/>
                  </a:lnTo>
                  <a:lnTo>
                    <a:pt x="3217" y="2909"/>
                  </a:lnTo>
                  <a:lnTo>
                    <a:pt x="3218" y="2918"/>
                  </a:lnTo>
                  <a:lnTo>
                    <a:pt x="3219" y="2925"/>
                  </a:lnTo>
                  <a:lnTo>
                    <a:pt x="3220" y="2932"/>
                  </a:lnTo>
                  <a:lnTo>
                    <a:pt x="3221" y="2938"/>
                  </a:lnTo>
                  <a:lnTo>
                    <a:pt x="3221" y="2943"/>
                  </a:lnTo>
                  <a:lnTo>
                    <a:pt x="3222" y="2947"/>
                  </a:lnTo>
                  <a:lnTo>
                    <a:pt x="3223" y="2951"/>
                  </a:lnTo>
                  <a:lnTo>
                    <a:pt x="3224" y="2953"/>
                  </a:lnTo>
                  <a:lnTo>
                    <a:pt x="3225" y="2955"/>
                  </a:lnTo>
                  <a:lnTo>
                    <a:pt x="3226" y="2957"/>
                  </a:lnTo>
                  <a:lnTo>
                    <a:pt x="3227" y="2957"/>
                  </a:lnTo>
                  <a:lnTo>
                    <a:pt x="3227" y="2957"/>
                  </a:lnTo>
                  <a:lnTo>
                    <a:pt x="3228" y="2956"/>
                  </a:lnTo>
                  <a:lnTo>
                    <a:pt x="3229" y="2955"/>
                  </a:lnTo>
                  <a:lnTo>
                    <a:pt x="3230" y="2953"/>
                  </a:lnTo>
                  <a:lnTo>
                    <a:pt x="3231" y="2950"/>
                  </a:lnTo>
                  <a:lnTo>
                    <a:pt x="3232" y="2946"/>
                  </a:lnTo>
                  <a:lnTo>
                    <a:pt x="3233" y="2941"/>
                  </a:lnTo>
                  <a:lnTo>
                    <a:pt x="3233" y="2936"/>
                  </a:lnTo>
                  <a:lnTo>
                    <a:pt x="3234" y="2930"/>
                  </a:lnTo>
                  <a:lnTo>
                    <a:pt x="3234" y="2930"/>
                  </a:lnTo>
                  <a:lnTo>
                    <a:pt x="3235" y="2924"/>
                  </a:lnTo>
                  <a:lnTo>
                    <a:pt x="3236" y="2918"/>
                  </a:lnTo>
                  <a:lnTo>
                    <a:pt x="3236" y="2911"/>
                  </a:lnTo>
                  <a:lnTo>
                    <a:pt x="3236" y="2911"/>
                  </a:lnTo>
                  <a:lnTo>
                    <a:pt x="3237" y="2904"/>
                  </a:lnTo>
                  <a:lnTo>
                    <a:pt x="3238" y="2898"/>
                  </a:lnTo>
                  <a:lnTo>
                    <a:pt x="3239" y="2894"/>
                  </a:lnTo>
                  <a:lnTo>
                    <a:pt x="3240" y="2890"/>
                  </a:lnTo>
                  <a:lnTo>
                    <a:pt x="3240" y="2888"/>
                  </a:lnTo>
                  <a:lnTo>
                    <a:pt x="3241" y="2887"/>
                  </a:lnTo>
                  <a:lnTo>
                    <a:pt x="3241" y="2887"/>
                  </a:lnTo>
                  <a:lnTo>
                    <a:pt x="3242" y="2887"/>
                  </a:lnTo>
                  <a:lnTo>
                    <a:pt x="3243" y="2888"/>
                  </a:lnTo>
                  <a:lnTo>
                    <a:pt x="3243" y="2891"/>
                  </a:lnTo>
                  <a:lnTo>
                    <a:pt x="3244" y="2895"/>
                  </a:lnTo>
                  <a:lnTo>
                    <a:pt x="3245" y="2900"/>
                  </a:lnTo>
                  <a:lnTo>
                    <a:pt x="3246" y="2906"/>
                  </a:lnTo>
                  <a:lnTo>
                    <a:pt x="3246" y="2906"/>
                  </a:lnTo>
                  <a:lnTo>
                    <a:pt x="3247" y="2912"/>
                  </a:lnTo>
                  <a:lnTo>
                    <a:pt x="3247" y="2917"/>
                  </a:lnTo>
                  <a:lnTo>
                    <a:pt x="3247" y="2917"/>
                  </a:lnTo>
                  <a:lnTo>
                    <a:pt x="3248" y="2923"/>
                  </a:lnTo>
                  <a:lnTo>
                    <a:pt x="3249" y="2928"/>
                  </a:lnTo>
                  <a:lnTo>
                    <a:pt x="3249" y="2933"/>
                  </a:lnTo>
                  <a:lnTo>
                    <a:pt x="3249" y="2933"/>
                  </a:lnTo>
                  <a:lnTo>
                    <a:pt x="3250" y="2939"/>
                  </a:lnTo>
                  <a:lnTo>
                    <a:pt x="3251" y="2944"/>
                  </a:lnTo>
                  <a:lnTo>
                    <a:pt x="3252" y="2948"/>
                  </a:lnTo>
                  <a:lnTo>
                    <a:pt x="3253" y="2953"/>
                  </a:lnTo>
                  <a:lnTo>
                    <a:pt x="3254" y="2956"/>
                  </a:lnTo>
                  <a:lnTo>
                    <a:pt x="3255" y="2960"/>
                  </a:lnTo>
                  <a:lnTo>
                    <a:pt x="3256" y="2963"/>
                  </a:lnTo>
                  <a:lnTo>
                    <a:pt x="3256" y="2965"/>
                  </a:lnTo>
                  <a:lnTo>
                    <a:pt x="3257" y="2967"/>
                  </a:lnTo>
                  <a:lnTo>
                    <a:pt x="3258" y="2969"/>
                  </a:lnTo>
                  <a:lnTo>
                    <a:pt x="3258" y="2969"/>
                  </a:lnTo>
                  <a:lnTo>
                    <a:pt x="3259" y="2970"/>
                  </a:lnTo>
                  <a:lnTo>
                    <a:pt x="3260" y="2971"/>
                  </a:lnTo>
                  <a:lnTo>
                    <a:pt x="3261" y="2972"/>
                  </a:lnTo>
                  <a:lnTo>
                    <a:pt x="3262" y="2972"/>
                  </a:lnTo>
                  <a:lnTo>
                    <a:pt x="3262" y="2971"/>
                  </a:lnTo>
                  <a:lnTo>
                    <a:pt x="3263" y="2971"/>
                  </a:lnTo>
                  <a:lnTo>
                    <a:pt x="3264" y="2969"/>
                  </a:lnTo>
                  <a:lnTo>
                    <a:pt x="3265" y="2968"/>
                  </a:lnTo>
                  <a:lnTo>
                    <a:pt x="3266" y="2966"/>
                  </a:lnTo>
                  <a:lnTo>
                    <a:pt x="3267" y="2963"/>
                  </a:lnTo>
                  <a:lnTo>
                    <a:pt x="3267" y="2963"/>
                  </a:lnTo>
                  <a:lnTo>
                    <a:pt x="3268" y="2961"/>
                  </a:lnTo>
                  <a:lnTo>
                    <a:pt x="3269" y="2957"/>
                  </a:lnTo>
                  <a:lnTo>
                    <a:pt x="3269" y="2954"/>
                  </a:lnTo>
                  <a:lnTo>
                    <a:pt x="3270" y="2950"/>
                  </a:lnTo>
                  <a:lnTo>
                    <a:pt x="3271" y="2945"/>
                  </a:lnTo>
                  <a:lnTo>
                    <a:pt x="3272" y="2941"/>
                  </a:lnTo>
                  <a:lnTo>
                    <a:pt x="3273" y="2935"/>
                  </a:lnTo>
                  <a:lnTo>
                    <a:pt x="3274" y="2930"/>
                  </a:lnTo>
                  <a:lnTo>
                    <a:pt x="3275" y="2924"/>
                  </a:lnTo>
                  <a:lnTo>
                    <a:pt x="3275" y="2917"/>
                  </a:lnTo>
                  <a:lnTo>
                    <a:pt x="3275" y="2917"/>
                  </a:lnTo>
                  <a:lnTo>
                    <a:pt x="3276" y="2910"/>
                  </a:lnTo>
                  <a:lnTo>
                    <a:pt x="3277" y="2903"/>
                  </a:lnTo>
                  <a:lnTo>
                    <a:pt x="3278" y="2895"/>
                  </a:lnTo>
                  <a:lnTo>
                    <a:pt x="3279" y="2887"/>
                  </a:lnTo>
                  <a:lnTo>
                    <a:pt x="3280" y="2879"/>
                  </a:lnTo>
                  <a:lnTo>
                    <a:pt x="3281" y="2870"/>
                  </a:lnTo>
                  <a:lnTo>
                    <a:pt x="3281" y="2860"/>
                  </a:lnTo>
                  <a:lnTo>
                    <a:pt x="3282" y="2851"/>
                  </a:lnTo>
                  <a:lnTo>
                    <a:pt x="3283" y="2840"/>
                  </a:lnTo>
                  <a:lnTo>
                    <a:pt x="3284" y="2830"/>
                  </a:lnTo>
                  <a:lnTo>
                    <a:pt x="3284" y="2830"/>
                  </a:lnTo>
                  <a:lnTo>
                    <a:pt x="3285" y="2819"/>
                  </a:lnTo>
                  <a:lnTo>
                    <a:pt x="3286" y="2807"/>
                  </a:lnTo>
                  <a:lnTo>
                    <a:pt x="3287" y="2796"/>
                  </a:lnTo>
                  <a:lnTo>
                    <a:pt x="3288" y="2783"/>
                  </a:lnTo>
                  <a:lnTo>
                    <a:pt x="3288" y="2771"/>
                  </a:lnTo>
                  <a:lnTo>
                    <a:pt x="3289" y="2758"/>
                  </a:lnTo>
                  <a:lnTo>
                    <a:pt x="3290" y="2744"/>
                  </a:lnTo>
                  <a:lnTo>
                    <a:pt x="3291" y="2730"/>
                  </a:lnTo>
                  <a:lnTo>
                    <a:pt x="3292" y="2716"/>
                  </a:lnTo>
                  <a:lnTo>
                    <a:pt x="3293" y="2702"/>
                  </a:lnTo>
                  <a:lnTo>
                    <a:pt x="3293" y="2702"/>
                  </a:lnTo>
                  <a:lnTo>
                    <a:pt x="3293" y="2692"/>
                  </a:lnTo>
                  <a:lnTo>
                    <a:pt x="3294" y="2682"/>
                  </a:lnTo>
                  <a:lnTo>
                    <a:pt x="3294" y="2682"/>
                  </a:lnTo>
                  <a:lnTo>
                    <a:pt x="3295" y="2665"/>
                  </a:lnTo>
                  <a:lnTo>
                    <a:pt x="3296" y="2645"/>
                  </a:lnTo>
                  <a:lnTo>
                    <a:pt x="3296" y="2621"/>
                  </a:lnTo>
                  <a:lnTo>
                    <a:pt x="3297" y="2593"/>
                  </a:lnTo>
                  <a:lnTo>
                    <a:pt x="3298" y="2561"/>
                  </a:lnTo>
                  <a:lnTo>
                    <a:pt x="3299" y="2523"/>
                  </a:lnTo>
                  <a:lnTo>
                    <a:pt x="3299" y="2523"/>
                  </a:lnTo>
                  <a:lnTo>
                    <a:pt x="3300" y="2495"/>
                  </a:lnTo>
                  <a:lnTo>
                    <a:pt x="3300" y="2465"/>
                  </a:lnTo>
                  <a:lnTo>
                    <a:pt x="3301" y="2435"/>
                  </a:lnTo>
                  <a:lnTo>
                    <a:pt x="3301" y="2435"/>
                  </a:lnTo>
                  <a:lnTo>
                    <a:pt x="3301" y="2410"/>
                  </a:lnTo>
                  <a:lnTo>
                    <a:pt x="3301" y="2410"/>
                  </a:lnTo>
                  <a:lnTo>
                    <a:pt x="3302" y="2383"/>
                  </a:lnTo>
                  <a:lnTo>
                    <a:pt x="3302" y="2357"/>
                  </a:lnTo>
                  <a:lnTo>
                    <a:pt x="3302" y="2357"/>
                  </a:lnTo>
                  <a:lnTo>
                    <a:pt x="3303" y="2329"/>
                  </a:lnTo>
                  <a:lnTo>
                    <a:pt x="3303" y="2301"/>
                  </a:lnTo>
                  <a:lnTo>
                    <a:pt x="3303" y="2301"/>
                  </a:lnTo>
                  <a:lnTo>
                    <a:pt x="3304" y="2273"/>
                  </a:lnTo>
                  <a:lnTo>
                    <a:pt x="3304" y="2244"/>
                  </a:lnTo>
                  <a:lnTo>
                    <a:pt x="3304" y="2244"/>
                  </a:lnTo>
                  <a:lnTo>
                    <a:pt x="3305" y="2214"/>
                  </a:lnTo>
                  <a:lnTo>
                    <a:pt x="3305" y="2214"/>
                  </a:lnTo>
                  <a:lnTo>
                    <a:pt x="3306" y="2162"/>
                  </a:lnTo>
                  <a:lnTo>
                    <a:pt x="3307" y="2108"/>
                  </a:lnTo>
                  <a:lnTo>
                    <a:pt x="3307" y="2052"/>
                  </a:lnTo>
                  <a:lnTo>
                    <a:pt x="3308" y="1995"/>
                  </a:lnTo>
                  <a:lnTo>
                    <a:pt x="3309" y="1936"/>
                  </a:lnTo>
                  <a:lnTo>
                    <a:pt x="3310" y="1875"/>
                  </a:lnTo>
                  <a:lnTo>
                    <a:pt x="3311" y="1813"/>
                  </a:lnTo>
                  <a:lnTo>
                    <a:pt x="3312" y="1749"/>
                  </a:lnTo>
                  <a:lnTo>
                    <a:pt x="3313" y="1684"/>
                  </a:lnTo>
                  <a:lnTo>
                    <a:pt x="3314" y="1617"/>
                  </a:lnTo>
                  <a:lnTo>
                    <a:pt x="3314" y="1548"/>
                  </a:lnTo>
                  <a:lnTo>
                    <a:pt x="3314" y="1548"/>
                  </a:lnTo>
                  <a:lnTo>
                    <a:pt x="3315" y="1493"/>
                  </a:lnTo>
                  <a:lnTo>
                    <a:pt x="3316" y="1437"/>
                  </a:lnTo>
                  <a:lnTo>
                    <a:pt x="3316" y="1437"/>
                  </a:lnTo>
                  <a:lnTo>
                    <a:pt x="3316" y="1391"/>
                  </a:lnTo>
                  <a:lnTo>
                    <a:pt x="3316" y="1391"/>
                  </a:lnTo>
                  <a:lnTo>
                    <a:pt x="3317" y="1345"/>
                  </a:lnTo>
                  <a:lnTo>
                    <a:pt x="3317" y="1345"/>
                  </a:lnTo>
                  <a:lnTo>
                    <a:pt x="3317" y="1298"/>
                  </a:lnTo>
                  <a:lnTo>
                    <a:pt x="3317" y="1298"/>
                  </a:lnTo>
                  <a:lnTo>
                    <a:pt x="3318" y="1251"/>
                  </a:lnTo>
                  <a:lnTo>
                    <a:pt x="3318" y="1251"/>
                  </a:lnTo>
                  <a:lnTo>
                    <a:pt x="3319" y="1186"/>
                  </a:lnTo>
                  <a:lnTo>
                    <a:pt x="3319" y="1121"/>
                  </a:lnTo>
                  <a:lnTo>
                    <a:pt x="3319" y="1121"/>
                  </a:lnTo>
                  <a:lnTo>
                    <a:pt x="3320" y="1049"/>
                  </a:lnTo>
                  <a:lnTo>
                    <a:pt x="3321" y="988"/>
                  </a:lnTo>
                  <a:lnTo>
                    <a:pt x="3322" y="940"/>
                  </a:lnTo>
                  <a:lnTo>
                    <a:pt x="3323" y="906"/>
                  </a:lnTo>
                  <a:lnTo>
                    <a:pt x="3324" y="885"/>
                  </a:lnTo>
                  <a:lnTo>
                    <a:pt x="3325" y="878"/>
                  </a:lnTo>
                  <a:lnTo>
                    <a:pt x="3325" y="878"/>
                  </a:lnTo>
                  <a:lnTo>
                    <a:pt x="3325" y="879"/>
                  </a:lnTo>
                  <a:lnTo>
                    <a:pt x="3326" y="879"/>
                  </a:lnTo>
                  <a:lnTo>
                    <a:pt x="3326" y="879"/>
                  </a:lnTo>
                  <a:lnTo>
                    <a:pt x="3326" y="879"/>
                  </a:lnTo>
                  <a:lnTo>
                    <a:pt x="3327" y="879"/>
                  </a:lnTo>
                  <a:lnTo>
                    <a:pt x="3327" y="879"/>
                  </a:lnTo>
                  <a:lnTo>
                    <a:pt x="3327" y="879"/>
                  </a:lnTo>
                  <a:lnTo>
                    <a:pt x="3327" y="879"/>
                  </a:lnTo>
                  <a:lnTo>
                    <a:pt x="3328" y="880"/>
                  </a:lnTo>
                  <a:lnTo>
                    <a:pt x="3328" y="880"/>
                  </a:lnTo>
                  <a:lnTo>
                    <a:pt x="3328" y="880"/>
                  </a:lnTo>
                  <a:lnTo>
                    <a:pt x="3328" y="880"/>
                  </a:lnTo>
                  <a:lnTo>
                    <a:pt x="3329" y="880"/>
                  </a:lnTo>
                  <a:lnTo>
                    <a:pt x="3329" y="880"/>
                  </a:lnTo>
                  <a:lnTo>
                    <a:pt x="3329" y="880"/>
                  </a:lnTo>
                  <a:lnTo>
                    <a:pt x="3329" y="880"/>
                  </a:lnTo>
                  <a:lnTo>
                    <a:pt x="3330" y="880"/>
                  </a:lnTo>
                  <a:lnTo>
                    <a:pt x="3330" y="880"/>
                  </a:lnTo>
                  <a:lnTo>
                    <a:pt x="3330" y="880"/>
                  </a:lnTo>
                  <a:lnTo>
                    <a:pt x="3330" y="880"/>
                  </a:lnTo>
                  <a:lnTo>
                    <a:pt x="3331" y="880"/>
                  </a:lnTo>
                  <a:lnTo>
                    <a:pt x="3331" y="880"/>
                  </a:lnTo>
                  <a:lnTo>
                    <a:pt x="3331" y="880"/>
                  </a:lnTo>
                  <a:lnTo>
                    <a:pt x="3331" y="880"/>
                  </a:lnTo>
                  <a:lnTo>
                    <a:pt x="3332" y="880"/>
                  </a:lnTo>
                  <a:lnTo>
                    <a:pt x="3332" y="881"/>
                  </a:lnTo>
                  <a:lnTo>
                    <a:pt x="3333" y="881"/>
                  </a:lnTo>
                  <a:lnTo>
                    <a:pt x="3333" y="881"/>
                  </a:lnTo>
                  <a:lnTo>
                    <a:pt x="3334" y="888"/>
                  </a:lnTo>
                  <a:lnTo>
                    <a:pt x="3335" y="909"/>
                  </a:lnTo>
                  <a:lnTo>
                    <a:pt x="3336" y="944"/>
                  </a:lnTo>
                  <a:lnTo>
                    <a:pt x="3336" y="992"/>
                  </a:lnTo>
                  <a:lnTo>
                    <a:pt x="3337" y="1053"/>
                  </a:lnTo>
                  <a:lnTo>
                    <a:pt x="3338" y="1125"/>
                  </a:lnTo>
                  <a:lnTo>
                    <a:pt x="3338" y="1125"/>
                  </a:lnTo>
                  <a:lnTo>
                    <a:pt x="3339" y="1187"/>
                  </a:lnTo>
                  <a:lnTo>
                    <a:pt x="3339" y="1247"/>
                  </a:lnTo>
                  <a:lnTo>
                    <a:pt x="3339" y="1247"/>
                  </a:lnTo>
                  <a:lnTo>
                    <a:pt x="3340" y="1324"/>
                  </a:lnTo>
                  <a:lnTo>
                    <a:pt x="3341" y="1399"/>
                  </a:lnTo>
                  <a:lnTo>
                    <a:pt x="3342" y="1472"/>
                  </a:lnTo>
                  <a:lnTo>
                    <a:pt x="3343" y="1544"/>
                  </a:lnTo>
                  <a:lnTo>
                    <a:pt x="3344" y="1614"/>
                  </a:lnTo>
                  <a:lnTo>
                    <a:pt x="3345" y="1683"/>
                  </a:lnTo>
                  <a:lnTo>
                    <a:pt x="3346" y="1749"/>
                  </a:lnTo>
                  <a:lnTo>
                    <a:pt x="3347" y="1814"/>
                  </a:lnTo>
                  <a:lnTo>
                    <a:pt x="3347" y="1877"/>
                  </a:lnTo>
                  <a:lnTo>
                    <a:pt x="3348" y="1939"/>
                  </a:lnTo>
                  <a:lnTo>
                    <a:pt x="3349" y="1999"/>
                  </a:lnTo>
                  <a:lnTo>
                    <a:pt x="3350" y="2057"/>
                  </a:lnTo>
                  <a:lnTo>
                    <a:pt x="3351" y="2113"/>
                  </a:lnTo>
                  <a:lnTo>
                    <a:pt x="3352" y="2168"/>
                  </a:lnTo>
                  <a:lnTo>
                    <a:pt x="3353" y="2221"/>
                  </a:lnTo>
                  <a:lnTo>
                    <a:pt x="3353" y="2221"/>
                  </a:lnTo>
                  <a:lnTo>
                    <a:pt x="3353" y="2251"/>
                  </a:lnTo>
                  <a:lnTo>
                    <a:pt x="3353" y="2251"/>
                  </a:lnTo>
                  <a:lnTo>
                    <a:pt x="3354" y="2280"/>
                  </a:lnTo>
                  <a:lnTo>
                    <a:pt x="3354" y="2308"/>
                  </a:lnTo>
                  <a:lnTo>
                    <a:pt x="3354" y="2308"/>
                  </a:lnTo>
                  <a:lnTo>
                    <a:pt x="3355" y="2336"/>
                  </a:lnTo>
                  <a:lnTo>
                    <a:pt x="3355" y="2363"/>
                  </a:lnTo>
                  <a:lnTo>
                    <a:pt x="3355" y="2363"/>
                  </a:lnTo>
                  <a:lnTo>
                    <a:pt x="3356" y="2390"/>
                  </a:lnTo>
                  <a:lnTo>
                    <a:pt x="3356" y="2416"/>
                  </a:lnTo>
                  <a:lnTo>
                    <a:pt x="3356" y="2416"/>
                  </a:lnTo>
                  <a:lnTo>
                    <a:pt x="3357" y="2442"/>
                  </a:lnTo>
                  <a:lnTo>
                    <a:pt x="3357" y="2442"/>
                  </a:lnTo>
                  <a:lnTo>
                    <a:pt x="3357" y="2472"/>
                  </a:lnTo>
                  <a:lnTo>
                    <a:pt x="3358" y="2502"/>
                  </a:lnTo>
                  <a:lnTo>
                    <a:pt x="3359" y="2530"/>
                  </a:lnTo>
                  <a:lnTo>
                    <a:pt x="3359" y="2530"/>
                  </a:lnTo>
                  <a:lnTo>
                    <a:pt x="3359" y="2565"/>
                  </a:lnTo>
                  <a:lnTo>
                    <a:pt x="3360" y="2595"/>
                  </a:lnTo>
                  <a:lnTo>
                    <a:pt x="3361" y="2622"/>
                  </a:lnTo>
                  <a:lnTo>
                    <a:pt x="3362" y="2646"/>
                  </a:lnTo>
                  <a:lnTo>
                    <a:pt x="3362" y="2668"/>
                  </a:lnTo>
                  <a:lnTo>
                    <a:pt x="3362" y="2668"/>
                  </a:lnTo>
                  <a:lnTo>
                    <a:pt x="3363" y="2682"/>
                  </a:lnTo>
                  <a:lnTo>
                    <a:pt x="3364" y="2696"/>
                  </a:lnTo>
                  <a:lnTo>
                    <a:pt x="3364" y="2696"/>
                  </a:lnTo>
                  <a:lnTo>
                    <a:pt x="3364" y="2716"/>
                  </a:lnTo>
                  <a:lnTo>
                    <a:pt x="3365" y="2736"/>
                  </a:lnTo>
                  <a:lnTo>
                    <a:pt x="3366" y="2755"/>
                  </a:lnTo>
                  <a:lnTo>
                    <a:pt x="3367" y="2773"/>
                  </a:lnTo>
                  <a:lnTo>
                    <a:pt x="3368" y="2791"/>
                  </a:lnTo>
                  <a:lnTo>
                    <a:pt x="3369" y="2808"/>
                  </a:lnTo>
                  <a:lnTo>
                    <a:pt x="3370" y="2824"/>
                  </a:lnTo>
                  <a:lnTo>
                    <a:pt x="3370" y="2840"/>
                  </a:lnTo>
                  <a:lnTo>
                    <a:pt x="3371" y="2854"/>
                  </a:lnTo>
                  <a:lnTo>
                    <a:pt x="3372" y="2868"/>
                  </a:lnTo>
                  <a:lnTo>
                    <a:pt x="3372" y="2868"/>
                  </a:lnTo>
                  <a:lnTo>
                    <a:pt x="3373" y="2882"/>
                  </a:lnTo>
                  <a:lnTo>
                    <a:pt x="3374" y="2894"/>
                  </a:lnTo>
                  <a:lnTo>
                    <a:pt x="3375" y="2906"/>
                  </a:lnTo>
                  <a:lnTo>
                    <a:pt x="3376" y="2918"/>
                  </a:lnTo>
                  <a:lnTo>
                    <a:pt x="3377" y="2928"/>
                  </a:lnTo>
                  <a:lnTo>
                    <a:pt x="3377" y="2938"/>
                  </a:lnTo>
                  <a:lnTo>
                    <a:pt x="3378" y="2947"/>
                  </a:lnTo>
                  <a:lnTo>
                    <a:pt x="3379" y="2955"/>
                  </a:lnTo>
                  <a:lnTo>
                    <a:pt x="3380" y="2963"/>
                  </a:lnTo>
                  <a:lnTo>
                    <a:pt x="3381" y="2970"/>
                  </a:lnTo>
                  <a:lnTo>
                    <a:pt x="3381" y="2970"/>
                  </a:lnTo>
                  <a:lnTo>
                    <a:pt x="3382" y="2976"/>
                  </a:lnTo>
                  <a:lnTo>
                    <a:pt x="3383" y="2982"/>
                  </a:lnTo>
                  <a:lnTo>
                    <a:pt x="3383" y="2987"/>
                  </a:lnTo>
                  <a:lnTo>
                    <a:pt x="3384" y="2991"/>
                  </a:lnTo>
                  <a:lnTo>
                    <a:pt x="3385" y="2994"/>
                  </a:lnTo>
                  <a:lnTo>
                    <a:pt x="3386" y="2997"/>
                  </a:lnTo>
                  <a:lnTo>
                    <a:pt x="3387" y="2999"/>
                  </a:lnTo>
                  <a:lnTo>
                    <a:pt x="3388" y="3000"/>
                  </a:lnTo>
                  <a:lnTo>
                    <a:pt x="3389" y="3000"/>
                  </a:lnTo>
                  <a:lnTo>
                    <a:pt x="3390" y="3000"/>
                  </a:lnTo>
                  <a:lnTo>
                    <a:pt x="3390" y="3000"/>
                  </a:lnTo>
                  <a:lnTo>
                    <a:pt x="3390" y="2999"/>
                  </a:lnTo>
                  <a:lnTo>
                    <a:pt x="3391" y="2998"/>
                  </a:lnTo>
                  <a:lnTo>
                    <a:pt x="3392" y="2995"/>
                  </a:lnTo>
                  <a:lnTo>
                    <a:pt x="3393" y="2992"/>
                  </a:lnTo>
                  <a:lnTo>
                    <a:pt x="3394" y="2989"/>
                  </a:lnTo>
                  <a:lnTo>
                    <a:pt x="3395" y="2984"/>
                  </a:lnTo>
                  <a:lnTo>
                    <a:pt x="3396" y="2979"/>
                  </a:lnTo>
                  <a:lnTo>
                    <a:pt x="3396" y="2973"/>
                  </a:lnTo>
                  <a:lnTo>
                    <a:pt x="3397" y="2966"/>
                  </a:lnTo>
                  <a:lnTo>
                    <a:pt x="3398" y="2959"/>
                  </a:lnTo>
                  <a:lnTo>
                    <a:pt x="3398" y="2959"/>
                  </a:lnTo>
                  <a:lnTo>
                    <a:pt x="3399" y="2951"/>
                  </a:lnTo>
                  <a:lnTo>
                    <a:pt x="3400" y="2942"/>
                  </a:lnTo>
                  <a:lnTo>
                    <a:pt x="3401" y="2933"/>
                  </a:lnTo>
                  <a:lnTo>
                    <a:pt x="3402" y="2923"/>
                  </a:lnTo>
                  <a:lnTo>
                    <a:pt x="3403" y="2912"/>
                  </a:lnTo>
                  <a:lnTo>
                    <a:pt x="3403" y="2900"/>
                  </a:lnTo>
                  <a:lnTo>
                    <a:pt x="3404" y="2888"/>
                  </a:lnTo>
                  <a:lnTo>
                    <a:pt x="3405" y="2875"/>
                  </a:lnTo>
                  <a:lnTo>
                    <a:pt x="3406" y="2861"/>
                  </a:lnTo>
                  <a:lnTo>
                    <a:pt x="3407" y="2846"/>
                  </a:lnTo>
                  <a:lnTo>
                    <a:pt x="3407" y="2846"/>
                  </a:lnTo>
                  <a:lnTo>
                    <a:pt x="3407" y="2837"/>
                  </a:lnTo>
                  <a:lnTo>
                    <a:pt x="3408" y="2826"/>
                  </a:lnTo>
                  <a:lnTo>
                    <a:pt x="3408" y="2826"/>
                  </a:lnTo>
                  <a:lnTo>
                    <a:pt x="3409" y="2810"/>
                  </a:lnTo>
                  <a:lnTo>
                    <a:pt x="3410" y="2790"/>
                  </a:lnTo>
                  <a:lnTo>
                    <a:pt x="3411" y="2769"/>
                  </a:lnTo>
                  <a:lnTo>
                    <a:pt x="3411" y="2744"/>
                  </a:lnTo>
                  <a:lnTo>
                    <a:pt x="3412" y="2716"/>
                  </a:lnTo>
                  <a:lnTo>
                    <a:pt x="3413" y="2683"/>
                  </a:lnTo>
                  <a:lnTo>
                    <a:pt x="3413" y="2683"/>
                  </a:lnTo>
                  <a:lnTo>
                    <a:pt x="3414" y="2651"/>
                  </a:lnTo>
                  <a:lnTo>
                    <a:pt x="3415" y="2617"/>
                  </a:lnTo>
                  <a:lnTo>
                    <a:pt x="3416" y="2582"/>
                  </a:lnTo>
                  <a:lnTo>
                    <a:pt x="3416" y="2545"/>
                  </a:lnTo>
                  <a:lnTo>
                    <a:pt x="3417" y="2507"/>
                  </a:lnTo>
                  <a:lnTo>
                    <a:pt x="3418" y="2467"/>
                  </a:lnTo>
                  <a:lnTo>
                    <a:pt x="3419" y="2426"/>
                  </a:lnTo>
                  <a:lnTo>
                    <a:pt x="3419" y="2426"/>
                  </a:lnTo>
                  <a:lnTo>
                    <a:pt x="3419" y="2410"/>
                  </a:lnTo>
                  <a:lnTo>
                    <a:pt x="3419" y="2410"/>
                  </a:lnTo>
                  <a:lnTo>
                    <a:pt x="3420" y="2377"/>
                  </a:lnTo>
                  <a:lnTo>
                    <a:pt x="3420" y="2377"/>
                  </a:lnTo>
                  <a:lnTo>
                    <a:pt x="3420" y="2343"/>
                  </a:lnTo>
                  <a:lnTo>
                    <a:pt x="3420" y="2343"/>
                  </a:lnTo>
                  <a:lnTo>
                    <a:pt x="3421" y="2309"/>
                  </a:lnTo>
                  <a:lnTo>
                    <a:pt x="3421" y="2309"/>
                  </a:lnTo>
                  <a:lnTo>
                    <a:pt x="3421" y="2291"/>
                  </a:lnTo>
                  <a:lnTo>
                    <a:pt x="3421" y="2291"/>
                  </a:lnTo>
                  <a:lnTo>
                    <a:pt x="3422" y="2252"/>
                  </a:lnTo>
                  <a:lnTo>
                    <a:pt x="3422" y="2211"/>
                  </a:lnTo>
                  <a:lnTo>
                    <a:pt x="3423" y="2170"/>
                  </a:lnTo>
                  <a:lnTo>
                    <a:pt x="3424" y="2127"/>
                  </a:lnTo>
                  <a:lnTo>
                    <a:pt x="3424" y="2127"/>
                  </a:lnTo>
                  <a:lnTo>
                    <a:pt x="3425" y="2078"/>
                  </a:lnTo>
                  <a:lnTo>
                    <a:pt x="3425" y="2033"/>
                  </a:lnTo>
                  <a:lnTo>
                    <a:pt x="3426" y="1994"/>
                  </a:lnTo>
                  <a:lnTo>
                    <a:pt x="3427" y="1960"/>
                  </a:lnTo>
                  <a:lnTo>
                    <a:pt x="3428" y="1931"/>
                  </a:lnTo>
                  <a:lnTo>
                    <a:pt x="3429" y="1910"/>
                  </a:lnTo>
                  <a:lnTo>
                    <a:pt x="3429" y="1894"/>
                  </a:lnTo>
                  <a:lnTo>
                    <a:pt x="3430" y="1886"/>
                  </a:lnTo>
                  <a:lnTo>
                    <a:pt x="3431" y="1884"/>
                  </a:lnTo>
                  <a:lnTo>
                    <a:pt x="3431" y="1884"/>
                  </a:lnTo>
                  <a:lnTo>
                    <a:pt x="3432" y="1886"/>
                  </a:lnTo>
                  <a:lnTo>
                    <a:pt x="3432" y="1887"/>
                  </a:lnTo>
                  <a:lnTo>
                    <a:pt x="3432" y="1887"/>
                  </a:lnTo>
                  <a:lnTo>
                    <a:pt x="3433" y="1889"/>
                  </a:lnTo>
                  <a:lnTo>
                    <a:pt x="3434" y="1891"/>
                  </a:lnTo>
                  <a:lnTo>
                    <a:pt x="3435" y="1893"/>
                  </a:lnTo>
                  <a:lnTo>
                    <a:pt x="3436" y="1894"/>
                  </a:lnTo>
                  <a:lnTo>
                    <a:pt x="3437" y="1896"/>
                  </a:lnTo>
                  <a:lnTo>
                    <a:pt x="3437" y="1898"/>
                  </a:lnTo>
                  <a:lnTo>
                    <a:pt x="3438" y="1900"/>
                  </a:lnTo>
                  <a:lnTo>
                    <a:pt x="3439" y="1901"/>
                  </a:lnTo>
                  <a:lnTo>
                    <a:pt x="3440" y="1903"/>
                  </a:lnTo>
                  <a:lnTo>
                    <a:pt x="3441" y="1905"/>
                  </a:lnTo>
                  <a:lnTo>
                    <a:pt x="3442" y="1906"/>
                  </a:lnTo>
                  <a:lnTo>
                    <a:pt x="3443" y="1908"/>
                  </a:lnTo>
                  <a:lnTo>
                    <a:pt x="3444" y="1910"/>
                  </a:lnTo>
                  <a:lnTo>
                    <a:pt x="3444" y="1911"/>
                  </a:lnTo>
                  <a:lnTo>
                    <a:pt x="3445" y="1913"/>
                  </a:lnTo>
                  <a:lnTo>
                    <a:pt x="3446" y="1914"/>
                  </a:lnTo>
                  <a:lnTo>
                    <a:pt x="3447" y="1916"/>
                  </a:lnTo>
                  <a:lnTo>
                    <a:pt x="3448" y="1917"/>
                  </a:lnTo>
                  <a:lnTo>
                    <a:pt x="3449" y="1919"/>
                  </a:lnTo>
                  <a:lnTo>
                    <a:pt x="3450" y="1920"/>
                  </a:lnTo>
                  <a:lnTo>
                    <a:pt x="3451" y="1921"/>
                  </a:lnTo>
                  <a:lnTo>
                    <a:pt x="3451" y="1923"/>
                  </a:lnTo>
                  <a:lnTo>
                    <a:pt x="3452" y="1924"/>
                  </a:lnTo>
                  <a:lnTo>
                    <a:pt x="3453" y="1925"/>
                  </a:lnTo>
                  <a:lnTo>
                    <a:pt x="3454" y="1927"/>
                  </a:lnTo>
                  <a:lnTo>
                    <a:pt x="3455" y="1928"/>
                  </a:lnTo>
                  <a:lnTo>
                    <a:pt x="3456" y="1929"/>
                  </a:lnTo>
                  <a:lnTo>
                    <a:pt x="3457" y="1930"/>
                  </a:lnTo>
                  <a:lnTo>
                    <a:pt x="3458" y="1932"/>
                  </a:lnTo>
                  <a:lnTo>
                    <a:pt x="3459" y="1933"/>
                  </a:lnTo>
                  <a:lnTo>
                    <a:pt x="3459" y="1934"/>
                  </a:lnTo>
                  <a:lnTo>
                    <a:pt x="3460" y="1935"/>
                  </a:lnTo>
                  <a:lnTo>
                    <a:pt x="3461" y="1936"/>
                  </a:lnTo>
                  <a:lnTo>
                    <a:pt x="3462" y="1937"/>
                  </a:lnTo>
                  <a:lnTo>
                    <a:pt x="3463" y="1938"/>
                  </a:lnTo>
                  <a:lnTo>
                    <a:pt x="3464" y="1939"/>
                  </a:lnTo>
                  <a:lnTo>
                    <a:pt x="3465" y="1940"/>
                  </a:lnTo>
                  <a:lnTo>
                    <a:pt x="3466" y="1941"/>
                  </a:lnTo>
                  <a:lnTo>
                    <a:pt x="3466" y="1942"/>
                  </a:lnTo>
                  <a:lnTo>
                    <a:pt x="3467" y="1943"/>
                  </a:lnTo>
                  <a:lnTo>
                    <a:pt x="3468" y="1944"/>
                  </a:lnTo>
                  <a:lnTo>
                    <a:pt x="3469" y="1944"/>
                  </a:lnTo>
                  <a:lnTo>
                    <a:pt x="3470" y="1945"/>
                  </a:lnTo>
                  <a:lnTo>
                    <a:pt x="3471" y="1946"/>
                  </a:lnTo>
                  <a:lnTo>
                    <a:pt x="3472" y="1947"/>
                  </a:lnTo>
                  <a:lnTo>
                    <a:pt x="3473" y="1947"/>
                  </a:lnTo>
                  <a:lnTo>
                    <a:pt x="3473" y="1948"/>
                  </a:lnTo>
                  <a:lnTo>
                    <a:pt x="3474" y="1949"/>
                  </a:lnTo>
                  <a:lnTo>
                    <a:pt x="3475" y="1949"/>
                  </a:lnTo>
                  <a:lnTo>
                    <a:pt x="3476" y="1950"/>
                  </a:lnTo>
                  <a:lnTo>
                    <a:pt x="3477" y="1951"/>
                  </a:lnTo>
                  <a:lnTo>
                    <a:pt x="3478" y="1951"/>
                  </a:lnTo>
                  <a:lnTo>
                    <a:pt x="3479" y="1952"/>
                  </a:lnTo>
                  <a:lnTo>
                    <a:pt x="3480" y="1952"/>
                  </a:lnTo>
                  <a:lnTo>
                    <a:pt x="3481" y="1953"/>
                  </a:lnTo>
                  <a:lnTo>
                    <a:pt x="3481" y="1953"/>
                  </a:lnTo>
                  <a:lnTo>
                    <a:pt x="3482" y="1954"/>
                  </a:lnTo>
                  <a:lnTo>
                    <a:pt x="3483" y="1954"/>
                  </a:lnTo>
                  <a:lnTo>
                    <a:pt x="3484" y="1954"/>
                  </a:lnTo>
                  <a:lnTo>
                    <a:pt x="3485" y="1955"/>
                  </a:lnTo>
                  <a:lnTo>
                    <a:pt x="3486" y="1955"/>
                  </a:lnTo>
                  <a:lnTo>
                    <a:pt x="3487" y="1955"/>
                  </a:lnTo>
                  <a:lnTo>
                    <a:pt x="3488" y="1956"/>
                  </a:lnTo>
                  <a:lnTo>
                    <a:pt x="3488" y="1956"/>
                  </a:lnTo>
                  <a:lnTo>
                    <a:pt x="3489" y="1956"/>
                  </a:lnTo>
                  <a:lnTo>
                    <a:pt x="3490" y="1956"/>
                  </a:lnTo>
                  <a:lnTo>
                    <a:pt x="3491" y="1956"/>
                  </a:lnTo>
                  <a:lnTo>
                    <a:pt x="3492" y="1957"/>
                  </a:lnTo>
                  <a:lnTo>
                    <a:pt x="3493" y="1957"/>
                  </a:lnTo>
                  <a:lnTo>
                    <a:pt x="3494" y="1957"/>
                  </a:lnTo>
                  <a:lnTo>
                    <a:pt x="3495" y="1957"/>
                  </a:lnTo>
                  <a:lnTo>
                    <a:pt x="3495" y="1957"/>
                  </a:lnTo>
                  <a:lnTo>
                    <a:pt x="3496" y="1957"/>
                  </a:lnTo>
                  <a:lnTo>
                    <a:pt x="3496" y="1957"/>
                  </a:lnTo>
                  <a:lnTo>
                    <a:pt x="3497" y="1957"/>
                  </a:lnTo>
                  <a:lnTo>
                    <a:pt x="3498" y="1957"/>
                  </a:lnTo>
                  <a:lnTo>
                    <a:pt x="3499" y="1957"/>
                  </a:lnTo>
                  <a:lnTo>
                    <a:pt x="3500" y="1957"/>
                  </a:lnTo>
                  <a:lnTo>
                    <a:pt x="3501" y="1957"/>
                  </a:lnTo>
                  <a:lnTo>
                    <a:pt x="3502" y="1956"/>
                  </a:lnTo>
                  <a:lnTo>
                    <a:pt x="3502" y="1956"/>
                  </a:lnTo>
                  <a:lnTo>
                    <a:pt x="3503" y="1956"/>
                  </a:lnTo>
                  <a:lnTo>
                    <a:pt x="3504" y="1956"/>
                  </a:lnTo>
                  <a:lnTo>
                    <a:pt x="3505" y="1956"/>
                  </a:lnTo>
                  <a:lnTo>
                    <a:pt x="3506" y="1955"/>
                  </a:lnTo>
                  <a:lnTo>
                    <a:pt x="3507" y="1955"/>
                  </a:lnTo>
                  <a:lnTo>
                    <a:pt x="3508" y="1955"/>
                  </a:lnTo>
                  <a:lnTo>
                    <a:pt x="3509" y="1954"/>
                  </a:lnTo>
                  <a:lnTo>
                    <a:pt x="3510" y="1954"/>
                  </a:lnTo>
                  <a:lnTo>
                    <a:pt x="3510" y="1954"/>
                  </a:lnTo>
                  <a:lnTo>
                    <a:pt x="3511" y="1953"/>
                  </a:lnTo>
                  <a:lnTo>
                    <a:pt x="3512" y="1953"/>
                  </a:lnTo>
                  <a:lnTo>
                    <a:pt x="3513" y="1952"/>
                  </a:lnTo>
                  <a:lnTo>
                    <a:pt x="3514" y="1952"/>
                  </a:lnTo>
                  <a:lnTo>
                    <a:pt x="3515" y="1951"/>
                  </a:lnTo>
                  <a:lnTo>
                    <a:pt x="3516" y="1951"/>
                  </a:lnTo>
                  <a:lnTo>
                    <a:pt x="3517" y="1950"/>
                  </a:lnTo>
                  <a:lnTo>
                    <a:pt x="3517" y="1949"/>
                  </a:lnTo>
                  <a:lnTo>
                    <a:pt x="3518" y="1949"/>
                  </a:lnTo>
                  <a:lnTo>
                    <a:pt x="3519" y="1948"/>
                  </a:lnTo>
                  <a:lnTo>
                    <a:pt x="3520" y="1947"/>
                  </a:lnTo>
                  <a:lnTo>
                    <a:pt x="3521" y="1947"/>
                  </a:lnTo>
                  <a:lnTo>
                    <a:pt x="3522" y="1946"/>
                  </a:lnTo>
                  <a:lnTo>
                    <a:pt x="3523" y="1945"/>
                  </a:lnTo>
                  <a:lnTo>
                    <a:pt x="3524" y="1944"/>
                  </a:lnTo>
                  <a:lnTo>
                    <a:pt x="3524" y="1944"/>
                  </a:lnTo>
                  <a:lnTo>
                    <a:pt x="3525" y="1943"/>
                  </a:lnTo>
                  <a:lnTo>
                    <a:pt x="3526" y="1942"/>
                  </a:lnTo>
                  <a:lnTo>
                    <a:pt x="3527" y="1941"/>
                  </a:lnTo>
                  <a:lnTo>
                    <a:pt x="3528" y="1940"/>
                  </a:lnTo>
                  <a:lnTo>
                    <a:pt x="3529" y="1939"/>
                  </a:lnTo>
                  <a:lnTo>
                    <a:pt x="3530" y="1938"/>
                  </a:lnTo>
                  <a:lnTo>
                    <a:pt x="3531" y="1937"/>
                  </a:lnTo>
                  <a:lnTo>
                    <a:pt x="3531" y="1936"/>
                  </a:lnTo>
                  <a:lnTo>
                    <a:pt x="3532" y="1935"/>
                  </a:lnTo>
                  <a:lnTo>
                    <a:pt x="3533" y="1934"/>
                  </a:lnTo>
                  <a:lnTo>
                    <a:pt x="3534" y="1933"/>
                  </a:lnTo>
                  <a:lnTo>
                    <a:pt x="3535" y="1932"/>
                  </a:lnTo>
                  <a:lnTo>
                    <a:pt x="3536" y="1930"/>
                  </a:lnTo>
                  <a:lnTo>
                    <a:pt x="3537" y="1929"/>
                  </a:lnTo>
                  <a:lnTo>
                    <a:pt x="3538" y="1928"/>
                  </a:lnTo>
                  <a:lnTo>
                    <a:pt x="3539" y="1927"/>
                  </a:lnTo>
                  <a:lnTo>
                    <a:pt x="3539" y="1925"/>
                  </a:lnTo>
                  <a:lnTo>
                    <a:pt x="3540" y="1924"/>
                  </a:lnTo>
                  <a:lnTo>
                    <a:pt x="3541" y="1923"/>
                  </a:lnTo>
                  <a:lnTo>
                    <a:pt x="3542" y="1921"/>
                  </a:lnTo>
                  <a:lnTo>
                    <a:pt x="3543" y="1920"/>
                  </a:lnTo>
                  <a:lnTo>
                    <a:pt x="3544" y="1919"/>
                  </a:lnTo>
                  <a:lnTo>
                    <a:pt x="3545" y="1917"/>
                  </a:lnTo>
                  <a:lnTo>
                    <a:pt x="3546" y="1916"/>
                  </a:lnTo>
                  <a:lnTo>
                    <a:pt x="3546" y="1914"/>
                  </a:lnTo>
                  <a:lnTo>
                    <a:pt x="3547" y="1913"/>
                  </a:lnTo>
                  <a:lnTo>
                    <a:pt x="3548" y="1911"/>
                  </a:lnTo>
                  <a:lnTo>
                    <a:pt x="3549" y="1910"/>
                  </a:lnTo>
                  <a:lnTo>
                    <a:pt x="3550" y="1908"/>
                  </a:lnTo>
                  <a:lnTo>
                    <a:pt x="3551" y="1906"/>
                  </a:lnTo>
                  <a:lnTo>
                    <a:pt x="3552" y="1905"/>
                  </a:lnTo>
                  <a:lnTo>
                    <a:pt x="3553" y="1903"/>
                  </a:lnTo>
                  <a:lnTo>
                    <a:pt x="3553" y="1901"/>
                  </a:lnTo>
                  <a:lnTo>
                    <a:pt x="3554" y="1900"/>
                  </a:lnTo>
                  <a:lnTo>
                    <a:pt x="3555" y="1898"/>
                  </a:lnTo>
                  <a:lnTo>
                    <a:pt x="3556" y="1896"/>
                  </a:lnTo>
                  <a:lnTo>
                    <a:pt x="3557" y="1894"/>
                  </a:lnTo>
                  <a:lnTo>
                    <a:pt x="3558" y="1893"/>
                  </a:lnTo>
                  <a:lnTo>
                    <a:pt x="3559" y="1891"/>
                  </a:lnTo>
                  <a:lnTo>
                    <a:pt x="3560" y="1889"/>
                  </a:lnTo>
                  <a:lnTo>
                    <a:pt x="3561" y="1887"/>
                  </a:lnTo>
                  <a:lnTo>
                    <a:pt x="3561" y="1887"/>
                  </a:lnTo>
                  <a:lnTo>
                    <a:pt x="3561" y="1886"/>
                  </a:lnTo>
                  <a:lnTo>
                    <a:pt x="3562" y="1884"/>
                  </a:lnTo>
                  <a:lnTo>
                    <a:pt x="3562" y="1884"/>
                  </a:lnTo>
                  <a:lnTo>
                    <a:pt x="3563" y="1886"/>
                  </a:lnTo>
                  <a:lnTo>
                    <a:pt x="3563" y="1894"/>
                  </a:lnTo>
                  <a:lnTo>
                    <a:pt x="3564" y="1910"/>
                  </a:lnTo>
                  <a:lnTo>
                    <a:pt x="3565" y="1931"/>
                  </a:lnTo>
                  <a:lnTo>
                    <a:pt x="3566" y="1960"/>
                  </a:lnTo>
                  <a:lnTo>
                    <a:pt x="3567" y="1994"/>
                  </a:lnTo>
                  <a:lnTo>
                    <a:pt x="3567" y="2033"/>
                  </a:lnTo>
                  <a:lnTo>
                    <a:pt x="3568" y="2078"/>
                  </a:lnTo>
                  <a:lnTo>
                    <a:pt x="3569" y="2127"/>
                  </a:lnTo>
                  <a:lnTo>
                    <a:pt x="3569" y="2127"/>
                  </a:lnTo>
                  <a:lnTo>
                    <a:pt x="3570" y="2170"/>
                  </a:lnTo>
                  <a:lnTo>
                    <a:pt x="3570" y="2211"/>
                  </a:lnTo>
                  <a:lnTo>
                    <a:pt x="3571" y="2252"/>
                  </a:lnTo>
                  <a:lnTo>
                    <a:pt x="3572" y="2291"/>
                  </a:lnTo>
                  <a:lnTo>
                    <a:pt x="3572" y="2291"/>
                  </a:lnTo>
                  <a:lnTo>
                    <a:pt x="3572" y="2309"/>
                  </a:lnTo>
                  <a:lnTo>
                    <a:pt x="3572" y="2309"/>
                  </a:lnTo>
                  <a:lnTo>
                    <a:pt x="3572" y="2343"/>
                  </a:lnTo>
                  <a:lnTo>
                    <a:pt x="3572" y="2343"/>
                  </a:lnTo>
                  <a:lnTo>
                    <a:pt x="3573" y="2377"/>
                  </a:lnTo>
                  <a:lnTo>
                    <a:pt x="3573" y="2377"/>
                  </a:lnTo>
                  <a:lnTo>
                    <a:pt x="3574" y="2410"/>
                  </a:lnTo>
                  <a:lnTo>
                    <a:pt x="3574" y="2410"/>
                  </a:lnTo>
                  <a:lnTo>
                    <a:pt x="3574" y="2426"/>
                  </a:lnTo>
                  <a:lnTo>
                    <a:pt x="3574" y="2426"/>
                  </a:lnTo>
                  <a:lnTo>
                    <a:pt x="3575" y="2467"/>
                  </a:lnTo>
                  <a:lnTo>
                    <a:pt x="3576" y="2507"/>
                  </a:lnTo>
                  <a:lnTo>
                    <a:pt x="3576" y="2545"/>
                  </a:lnTo>
                  <a:lnTo>
                    <a:pt x="3577" y="2582"/>
                  </a:lnTo>
                  <a:lnTo>
                    <a:pt x="3578" y="2617"/>
                  </a:lnTo>
                  <a:lnTo>
                    <a:pt x="3579" y="2651"/>
                  </a:lnTo>
                  <a:lnTo>
                    <a:pt x="3580" y="2683"/>
                  </a:lnTo>
                  <a:lnTo>
                    <a:pt x="3580" y="2683"/>
                  </a:lnTo>
                  <a:lnTo>
                    <a:pt x="3580" y="2716"/>
                  </a:lnTo>
                  <a:lnTo>
                    <a:pt x="3581" y="2744"/>
                  </a:lnTo>
                  <a:lnTo>
                    <a:pt x="3582" y="2769"/>
                  </a:lnTo>
                  <a:lnTo>
                    <a:pt x="3583" y="2790"/>
                  </a:lnTo>
                  <a:lnTo>
                    <a:pt x="3584" y="2810"/>
                  </a:lnTo>
                  <a:lnTo>
                    <a:pt x="3585" y="2826"/>
                  </a:lnTo>
                  <a:lnTo>
                    <a:pt x="3585" y="2826"/>
                  </a:lnTo>
                  <a:lnTo>
                    <a:pt x="3585" y="2837"/>
                  </a:lnTo>
                  <a:lnTo>
                    <a:pt x="3586" y="2846"/>
                  </a:lnTo>
                  <a:lnTo>
                    <a:pt x="3586" y="2846"/>
                  </a:lnTo>
                  <a:lnTo>
                    <a:pt x="3587" y="2861"/>
                  </a:lnTo>
                  <a:lnTo>
                    <a:pt x="3588" y="2875"/>
                  </a:lnTo>
                  <a:lnTo>
                    <a:pt x="3588" y="2888"/>
                  </a:lnTo>
                  <a:lnTo>
                    <a:pt x="3589" y="2900"/>
                  </a:lnTo>
                  <a:lnTo>
                    <a:pt x="3590" y="2912"/>
                  </a:lnTo>
                  <a:lnTo>
                    <a:pt x="3591" y="2923"/>
                  </a:lnTo>
                  <a:lnTo>
                    <a:pt x="3592" y="2933"/>
                  </a:lnTo>
                  <a:lnTo>
                    <a:pt x="3593" y="2942"/>
                  </a:lnTo>
                  <a:lnTo>
                    <a:pt x="3594" y="2951"/>
                  </a:lnTo>
                  <a:lnTo>
                    <a:pt x="3594" y="2959"/>
                  </a:lnTo>
                  <a:lnTo>
                    <a:pt x="3594" y="2959"/>
                  </a:lnTo>
                  <a:lnTo>
                    <a:pt x="3595" y="2966"/>
                  </a:lnTo>
                  <a:lnTo>
                    <a:pt x="3596" y="2973"/>
                  </a:lnTo>
                  <a:lnTo>
                    <a:pt x="3597" y="2979"/>
                  </a:lnTo>
                  <a:lnTo>
                    <a:pt x="3598" y="2984"/>
                  </a:lnTo>
                  <a:lnTo>
                    <a:pt x="3599" y="2989"/>
                  </a:lnTo>
                  <a:lnTo>
                    <a:pt x="3600" y="2992"/>
                  </a:lnTo>
                  <a:lnTo>
                    <a:pt x="3601" y="2995"/>
                  </a:lnTo>
                  <a:lnTo>
                    <a:pt x="3601" y="2998"/>
                  </a:lnTo>
                  <a:lnTo>
                    <a:pt x="3602" y="2999"/>
                  </a:lnTo>
                  <a:lnTo>
                    <a:pt x="3603" y="3000"/>
                  </a:lnTo>
                  <a:lnTo>
                    <a:pt x="3603" y="3000"/>
                  </a:lnTo>
                  <a:lnTo>
                    <a:pt x="3604" y="3000"/>
                  </a:lnTo>
                  <a:lnTo>
                    <a:pt x="3605" y="3000"/>
                  </a:lnTo>
                  <a:lnTo>
                    <a:pt x="3606" y="2999"/>
                  </a:lnTo>
                  <a:lnTo>
                    <a:pt x="3607" y="2997"/>
                  </a:lnTo>
                  <a:lnTo>
                    <a:pt x="3607" y="2994"/>
                  </a:lnTo>
                  <a:lnTo>
                    <a:pt x="3608" y="2991"/>
                  </a:lnTo>
                  <a:lnTo>
                    <a:pt x="3609" y="2987"/>
                  </a:lnTo>
                  <a:lnTo>
                    <a:pt x="3610" y="2982"/>
                  </a:lnTo>
                  <a:lnTo>
                    <a:pt x="3611" y="2976"/>
                  </a:lnTo>
                  <a:lnTo>
                    <a:pt x="3612" y="2970"/>
                  </a:lnTo>
                  <a:lnTo>
                    <a:pt x="3612" y="2970"/>
                  </a:lnTo>
                  <a:lnTo>
                    <a:pt x="3613" y="2963"/>
                  </a:lnTo>
                  <a:lnTo>
                    <a:pt x="3614" y="2955"/>
                  </a:lnTo>
                  <a:lnTo>
                    <a:pt x="3614" y="2947"/>
                  </a:lnTo>
                  <a:lnTo>
                    <a:pt x="3615" y="2938"/>
                  </a:lnTo>
                  <a:lnTo>
                    <a:pt x="3616" y="2928"/>
                  </a:lnTo>
                  <a:lnTo>
                    <a:pt x="3617" y="2918"/>
                  </a:lnTo>
                  <a:lnTo>
                    <a:pt x="3618" y="2906"/>
                  </a:lnTo>
                  <a:lnTo>
                    <a:pt x="3619" y="2894"/>
                  </a:lnTo>
                  <a:lnTo>
                    <a:pt x="3620" y="2882"/>
                  </a:lnTo>
                  <a:lnTo>
                    <a:pt x="3620" y="2868"/>
                  </a:lnTo>
                  <a:lnTo>
                    <a:pt x="3620" y="2868"/>
                  </a:lnTo>
                  <a:lnTo>
                    <a:pt x="3621" y="2854"/>
                  </a:lnTo>
                  <a:lnTo>
                    <a:pt x="3622" y="2840"/>
                  </a:lnTo>
                  <a:lnTo>
                    <a:pt x="3623" y="2824"/>
                  </a:lnTo>
                  <a:lnTo>
                    <a:pt x="3624" y="2808"/>
                  </a:lnTo>
                  <a:lnTo>
                    <a:pt x="3625" y="2791"/>
                  </a:lnTo>
                  <a:lnTo>
                    <a:pt x="3626" y="2773"/>
                  </a:lnTo>
                  <a:lnTo>
                    <a:pt x="3626" y="2755"/>
                  </a:lnTo>
                  <a:lnTo>
                    <a:pt x="3627" y="2736"/>
                  </a:lnTo>
                  <a:lnTo>
                    <a:pt x="3628" y="2716"/>
                  </a:lnTo>
                  <a:lnTo>
                    <a:pt x="3629" y="2696"/>
                  </a:lnTo>
                  <a:lnTo>
                    <a:pt x="3629" y="2696"/>
                  </a:lnTo>
                  <a:lnTo>
                    <a:pt x="3630" y="2682"/>
                  </a:lnTo>
                  <a:lnTo>
                    <a:pt x="3630" y="2668"/>
                  </a:lnTo>
                  <a:lnTo>
                    <a:pt x="3630" y="2668"/>
                  </a:lnTo>
                  <a:lnTo>
                    <a:pt x="3631" y="2646"/>
                  </a:lnTo>
                  <a:lnTo>
                    <a:pt x="3632" y="2622"/>
                  </a:lnTo>
                  <a:lnTo>
                    <a:pt x="3633" y="2595"/>
                  </a:lnTo>
                  <a:lnTo>
                    <a:pt x="3633" y="2565"/>
                  </a:lnTo>
                  <a:lnTo>
                    <a:pt x="3634" y="2530"/>
                  </a:lnTo>
                  <a:lnTo>
                    <a:pt x="3634" y="2530"/>
                  </a:lnTo>
                  <a:lnTo>
                    <a:pt x="3635" y="2502"/>
                  </a:lnTo>
                  <a:lnTo>
                    <a:pt x="3635" y="2472"/>
                  </a:lnTo>
                  <a:lnTo>
                    <a:pt x="3636" y="2442"/>
                  </a:lnTo>
                  <a:lnTo>
                    <a:pt x="3636" y="2442"/>
                  </a:lnTo>
                  <a:lnTo>
                    <a:pt x="3636" y="2416"/>
                  </a:lnTo>
                  <a:lnTo>
                    <a:pt x="3636" y="2416"/>
                  </a:lnTo>
                  <a:lnTo>
                    <a:pt x="3637" y="2390"/>
                  </a:lnTo>
                  <a:lnTo>
                    <a:pt x="3637" y="2363"/>
                  </a:lnTo>
                  <a:lnTo>
                    <a:pt x="3637" y="2363"/>
                  </a:lnTo>
                  <a:lnTo>
                    <a:pt x="3638" y="2336"/>
                  </a:lnTo>
                  <a:lnTo>
                    <a:pt x="3638" y="2308"/>
                  </a:lnTo>
                  <a:lnTo>
                    <a:pt x="3638" y="2308"/>
                  </a:lnTo>
                  <a:lnTo>
                    <a:pt x="3639" y="2280"/>
                  </a:lnTo>
                  <a:lnTo>
                    <a:pt x="3639" y="2251"/>
                  </a:lnTo>
                  <a:lnTo>
                    <a:pt x="3639" y="2251"/>
                  </a:lnTo>
                  <a:lnTo>
                    <a:pt x="3640" y="2221"/>
                  </a:lnTo>
                  <a:lnTo>
                    <a:pt x="3640" y="2221"/>
                  </a:lnTo>
                  <a:lnTo>
                    <a:pt x="3641" y="2168"/>
                  </a:lnTo>
                  <a:lnTo>
                    <a:pt x="3642" y="2113"/>
                  </a:lnTo>
                  <a:lnTo>
                    <a:pt x="3643" y="2057"/>
                  </a:lnTo>
                  <a:lnTo>
                    <a:pt x="3643" y="1999"/>
                  </a:lnTo>
                  <a:lnTo>
                    <a:pt x="3644" y="1939"/>
                  </a:lnTo>
                  <a:lnTo>
                    <a:pt x="3645" y="1877"/>
                  </a:lnTo>
                  <a:lnTo>
                    <a:pt x="3646" y="1814"/>
                  </a:lnTo>
                  <a:lnTo>
                    <a:pt x="3647" y="1749"/>
                  </a:lnTo>
                  <a:lnTo>
                    <a:pt x="3648" y="1683"/>
                  </a:lnTo>
                  <a:lnTo>
                    <a:pt x="3649" y="1614"/>
                  </a:lnTo>
                  <a:lnTo>
                    <a:pt x="3650" y="1544"/>
                  </a:lnTo>
                  <a:lnTo>
                    <a:pt x="3651" y="1472"/>
                  </a:lnTo>
                  <a:lnTo>
                    <a:pt x="3651" y="1399"/>
                  </a:lnTo>
                  <a:lnTo>
                    <a:pt x="3652" y="1324"/>
                  </a:lnTo>
                  <a:lnTo>
                    <a:pt x="3653" y="1247"/>
                  </a:lnTo>
                  <a:lnTo>
                    <a:pt x="3653" y="1247"/>
                  </a:lnTo>
                  <a:lnTo>
                    <a:pt x="3654" y="1187"/>
                  </a:lnTo>
                  <a:lnTo>
                    <a:pt x="3655" y="1125"/>
                  </a:lnTo>
                  <a:lnTo>
                    <a:pt x="3655" y="1125"/>
                  </a:lnTo>
                  <a:lnTo>
                    <a:pt x="3655" y="1053"/>
                  </a:lnTo>
                  <a:lnTo>
                    <a:pt x="3656" y="992"/>
                  </a:lnTo>
                  <a:lnTo>
                    <a:pt x="3657" y="944"/>
                  </a:lnTo>
                  <a:lnTo>
                    <a:pt x="3658" y="909"/>
                  </a:lnTo>
                  <a:lnTo>
                    <a:pt x="3659" y="888"/>
                  </a:lnTo>
                  <a:lnTo>
                    <a:pt x="3660" y="881"/>
                  </a:lnTo>
                  <a:lnTo>
                    <a:pt x="3660" y="881"/>
                  </a:lnTo>
                  <a:lnTo>
                    <a:pt x="3660" y="881"/>
                  </a:lnTo>
                  <a:lnTo>
                    <a:pt x="3661" y="880"/>
                  </a:lnTo>
                  <a:lnTo>
                    <a:pt x="3661" y="880"/>
                  </a:lnTo>
                  <a:lnTo>
                    <a:pt x="3661" y="880"/>
                  </a:lnTo>
                  <a:lnTo>
                    <a:pt x="3662" y="880"/>
                  </a:lnTo>
                  <a:lnTo>
                    <a:pt x="3662" y="880"/>
                  </a:lnTo>
                  <a:lnTo>
                    <a:pt x="3662" y="880"/>
                  </a:lnTo>
                  <a:lnTo>
                    <a:pt x="3662" y="880"/>
                  </a:lnTo>
                  <a:lnTo>
                    <a:pt x="3663" y="880"/>
                  </a:lnTo>
                  <a:lnTo>
                    <a:pt x="3663" y="880"/>
                  </a:lnTo>
                  <a:lnTo>
                    <a:pt x="3664" y="880"/>
                  </a:lnTo>
                  <a:lnTo>
                    <a:pt x="3664" y="880"/>
                  </a:lnTo>
                  <a:lnTo>
                    <a:pt x="3664" y="880"/>
                  </a:lnTo>
                  <a:lnTo>
                    <a:pt x="3664" y="880"/>
                  </a:lnTo>
                  <a:lnTo>
                    <a:pt x="3664" y="880"/>
                  </a:lnTo>
                  <a:lnTo>
                    <a:pt x="3664" y="880"/>
                  </a:lnTo>
                  <a:lnTo>
                    <a:pt x="3665" y="880"/>
                  </a:lnTo>
                  <a:lnTo>
                    <a:pt x="3665" y="880"/>
                  </a:lnTo>
                  <a:lnTo>
                    <a:pt x="3665" y="879"/>
                  </a:lnTo>
                  <a:lnTo>
                    <a:pt x="3665" y="879"/>
                  </a:lnTo>
                  <a:lnTo>
                    <a:pt x="3666" y="879"/>
                  </a:lnTo>
                  <a:lnTo>
                    <a:pt x="3666" y="879"/>
                  </a:lnTo>
                  <a:lnTo>
                    <a:pt x="3666" y="879"/>
                  </a:lnTo>
                  <a:lnTo>
                    <a:pt x="3666" y="879"/>
                  </a:lnTo>
                  <a:lnTo>
                    <a:pt x="3667" y="879"/>
                  </a:lnTo>
                  <a:lnTo>
                    <a:pt x="3668" y="879"/>
                  </a:lnTo>
                  <a:lnTo>
                    <a:pt x="3668" y="878"/>
                  </a:lnTo>
                  <a:lnTo>
                    <a:pt x="3668" y="878"/>
                  </a:lnTo>
                  <a:lnTo>
                    <a:pt x="3669" y="885"/>
                  </a:lnTo>
                  <a:lnTo>
                    <a:pt x="3670" y="906"/>
                  </a:lnTo>
                  <a:lnTo>
                    <a:pt x="3671" y="940"/>
                  </a:lnTo>
                  <a:lnTo>
                    <a:pt x="3672" y="988"/>
                  </a:lnTo>
                  <a:lnTo>
                    <a:pt x="3672" y="1049"/>
                  </a:lnTo>
                  <a:lnTo>
                    <a:pt x="3673" y="1121"/>
                  </a:lnTo>
                  <a:lnTo>
                    <a:pt x="3673" y="1121"/>
                  </a:lnTo>
                  <a:lnTo>
                    <a:pt x="3674" y="1186"/>
                  </a:lnTo>
                  <a:lnTo>
                    <a:pt x="3675" y="1251"/>
                  </a:lnTo>
                  <a:lnTo>
                    <a:pt x="3675" y="1251"/>
                  </a:lnTo>
                  <a:lnTo>
                    <a:pt x="3675" y="1298"/>
                  </a:lnTo>
                  <a:lnTo>
                    <a:pt x="3675" y="1298"/>
                  </a:lnTo>
                  <a:lnTo>
                    <a:pt x="3676" y="1345"/>
                  </a:lnTo>
                  <a:lnTo>
                    <a:pt x="3676" y="1345"/>
                  </a:lnTo>
                  <a:lnTo>
                    <a:pt x="3676" y="1391"/>
                  </a:lnTo>
                  <a:lnTo>
                    <a:pt x="3676" y="1391"/>
                  </a:lnTo>
                  <a:lnTo>
                    <a:pt x="3677" y="1437"/>
                  </a:lnTo>
                  <a:lnTo>
                    <a:pt x="3677" y="1437"/>
                  </a:lnTo>
                  <a:lnTo>
                    <a:pt x="3678" y="1493"/>
                  </a:lnTo>
                  <a:lnTo>
                    <a:pt x="3678" y="1548"/>
                  </a:lnTo>
                  <a:lnTo>
                    <a:pt x="3678" y="1548"/>
                  </a:lnTo>
                  <a:lnTo>
                    <a:pt x="3679" y="1617"/>
                  </a:lnTo>
                  <a:lnTo>
                    <a:pt x="3680" y="1684"/>
                  </a:lnTo>
                  <a:lnTo>
                    <a:pt x="3681" y="1749"/>
                  </a:lnTo>
                  <a:lnTo>
                    <a:pt x="3682" y="1813"/>
                  </a:lnTo>
                  <a:lnTo>
                    <a:pt x="3683" y="1875"/>
                  </a:lnTo>
                  <a:lnTo>
                    <a:pt x="3683" y="1936"/>
                  </a:lnTo>
                  <a:lnTo>
                    <a:pt x="3684" y="1995"/>
                  </a:lnTo>
                  <a:lnTo>
                    <a:pt x="3685" y="2052"/>
                  </a:lnTo>
                  <a:lnTo>
                    <a:pt x="3686" y="2108"/>
                  </a:lnTo>
                  <a:lnTo>
                    <a:pt x="3687" y="2162"/>
                  </a:lnTo>
                  <a:lnTo>
                    <a:pt x="3688" y="2214"/>
                  </a:lnTo>
                  <a:lnTo>
                    <a:pt x="3688" y="2214"/>
                  </a:lnTo>
                  <a:lnTo>
                    <a:pt x="3688" y="2244"/>
                  </a:lnTo>
                  <a:lnTo>
                    <a:pt x="3688" y="2244"/>
                  </a:lnTo>
                  <a:lnTo>
                    <a:pt x="3689" y="2273"/>
                  </a:lnTo>
                  <a:lnTo>
                    <a:pt x="3689" y="2301"/>
                  </a:lnTo>
                  <a:lnTo>
                    <a:pt x="3689" y="2301"/>
                  </a:lnTo>
                  <a:lnTo>
                    <a:pt x="3690" y="2329"/>
                  </a:lnTo>
                  <a:lnTo>
                    <a:pt x="3690" y="2357"/>
                  </a:lnTo>
                  <a:lnTo>
                    <a:pt x="3690" y="2357"/>
                  </a:lnTo>
                  <a:lnTo>
                    <a:pt x="3691" y="2383"/>
                  </a:lnTo>
                  <a:lnTo>
                    <a:pt x="3691" y="2410"/>
                  </a:lnTo>
                  <a:lnTo>
                    <a:pt x="3691" y="2410"/>
                  </a:lnTo>
                  <a:lnTo>
                    <a:pt x="3692" y="2435"/>
                  </a:lnTo>
                  <a:lnTo>
                    <a:pt x="3692" y="2435"/>
                  </a:lnTo>
                  <a:lnTo>
                    <a:pt x="3692" y="2465"/>
                  </a:lnTo>
                  <a:lnTo>
                    <a:pt x="3693" y="2495"/>
                  </a:lnTo>
                  <a:lnTo>
                    <a:pt x="3694" y="2523"/>
                  </a:lnTo>
                  <a:lnTo>
                    <a:pt x="3694" y="2523"/>
                  </a:lnTo>
                  <a:lnTo>
                    <a:pt x="3694" y="2561"/>
                  </a:lnTo>
                  <a:lnTo>
                    <a:pt x="3695" y="2593"/>
                  </a:lnTo>
                  <a:lnTo>
                    <a:pt x="3696" y="2621"/>
                  </a:lnTo>
                  <a:lnTo>
                    <a:pt x="3697" y="2645"/>
                  </a:lnTo>
                  <a:lnTo>
                    <a:pt x="3698" y="2665"/>
                  </a:lnTo>
                  <a:lnTo>
                    <a:pt x="3699" y="2682"/>
                  </a:lnTo>
                  <a:lnTo>
                    <a:pt x="3699" y="2682"/>
                  </a:lnTo>
                  <a:lnTo>
                    <a:pt x="3699" y="2692"/>
                  </a:lnTo>
                  <a:lnTo>
                    <a:pt x="3700" y="2702"/>
                  </a:lnTo>
                  <a:lnTo>
                    <a:pt x="3700" y="2702"/>
                  </a:lnTo>
                  <a:lnTo>
                    <a:pt x="3701" y="2716"/>
                  </a:lnTo>
                  <a:lnTo>
                    <a:pt x="3702" y="2730"/>
                  </a:lnTo>
                  <a:lnTo>
                    <a:pt x="3703" y="2744"/>
                  </a:lnTo>
                  <a:lnTo>
                    <a:pt x="3703" y="2758"/>
                  </a:lnTo>
                  <a:lnTo>
                    <a:pt x="3704" y="2771"/>
                  </a:lnTo>
                  <a:lnTo>
                    <a:pt x="3705" y="2783"/>
                  </a:lnTo>
                  <a:lnTo>
                    <a:pt x="3706" y="2796"/>
                  </a:lnTo>
                  <a:lnTo>
                    <a:pt x="3707" y="2807"/>
                  </a:lnTo>
                  <a:lnTo>
                    <a:pt x="3708" y="2819"/>
                  </a:lnTo>
                  <a:lnTo>
                    <a:pt x="3709" y="2830"/>
                  </a:lnTo>
                  <a:lnTo>
                    <a:pt x="3709" y="2830"/>
                  </a:lnTo>
                  <a:lnTo>
                    <a:pt x="3709" y="2840"/>
                  </a:lnTo>
                  <a:lnTo>
                    <a:pt x="3710" y="2851"/>
                  </a:lnTo>
                  <a:lnTo>
                    <a:pt x="3711" y="2860"/>
                  </a:lnTo>
                  <a:lnTo>
                    <a:pt x="3712" y="2870"/>
                  </a:lnTo>
                  <a:lnTo>
                    <a:pt x="3713" y="2879"/>
                  </a:lnTo>
                  <a:lnTo>
                    <a:pt x="3714" y="2887"/>
                  </a:lnTo>
                  <a:lnTo>
                    <a:pt x="3715" y="2895"/>
                  </a:lnTo>
                  <a:lnTo>
                    <a:pt x="3715" y="2903"/>
                  </a:lnTo>
                  <a:lnTo>
                    <a:pt x="3716" y="2910"/>
                  </a:lnTo>
                  <a:lnTo>
                    <a:pt x="3717" y="2917"/>
                  </a:lnTo>
                  <a:lnTo>
                    <a:pt x="3717" y="2917"/>
                  </a:lnTo>
                  <a:lnTo>
                    <a:pt x="3718" y="2924"/>
                  </a:lnTo>
                  <a:lnTo>
                    <a:pt x="3719" y="2930"/>
                  </a:lnTo>
                  <a:lnTo>
                    <a:pt x="3720" y="2935"/>
                  </a:lnTo>
                  <a:lnTo>
                    <a:pt x="3721" y="2941"/>
                  </a:lnTo>
                  <a:lnTo>
                    <a:pt x="3722" y="2945"/>
                  </a:lnTo>
                  <a:lnTo>
                    <a:pt x="3722" y="2950"/>
                  </a:lnTo>
                  <a:lnTo>
                    <a:pt x="3723" y="2954"/>
                  </a:lnTo>
                  <a:lnTo>
                    <a:pt x="3724" y="2957"/>
                  </a:lnTo>
                  <a:lnTo>
                    <a:pt x="3725" y="2961"/>
                  </a:lnTo>
                  <a:lnTo>
                    <a:pt x="3726" y="2963"/>
                  </a:lnTo>
                  <a:lnTo>
                    <a:pt x="3726" y="2963"/>
                  </a:lnTo>
                  <a:lnTo>
                    <a:pt x="3727" y="2966"/>
                  </a:lnTo>
                  <a:lnTo>
                    <a:pt x="3728" y="2968"/>
                  </a:lnTo>
                  <a:lnTo>
                    <a:pt x="3728" y="2969"/>
                  </a:lnTo>
                  <a:lnTo>
                    <a:pt x="3729" y="2971"/>
                  </a:lnTo>
                  <a:lnTo>
                    <a:pt x="3730" y="2971"/>
                  </a:lnTo>
                  <a:lnTo>
                    <a:pt x="3731" y="2972"/>
                  </a:lnTo>
                  <a:lnTo>
                    <a:pt x="3732" y="2972"/>
                  </a:lnTo>
                  <a:lnTo>
                    <a:pt x="3733" y="2971"/>
                  </a:lnTo>
                  <a:lnTo>
                    <a:pt x="3734" y="2970"/>
                  </a:lnTo>
                  <a:lnTo>
                    <a:pt x="3735" y="2969"/>
                  </a:lnTo>
                  <a:lnTo>
                    <a:pt x="3735" y="2969"/>
                  </a:lnTo>
                  <a:lnTo>
                    <a:pt x="3735" y="2967"/>
                  </a:lnTo>
                  <a:lnTo>
                    <a:pt x="3736" y="2965"/>
                  </a:lnTo>
                  <a:lnTo>
                    <a:pt x="3737" y="2963"/>
                  </a:lnTo>
                  <a:lnTo>
                    <a:pt x="3738" y="2960"/>
                  </a:lnTo>
                  <a:lnTo>
                    <a:pt x="3739" y="2956"/>
                  </a:lnTo>
                  <a:lnTo>
                    <a:pt x="3740" y="2953"/>
                  </a:lnTo>
                  <a:lnTo>
                    <a:pt x="3741" y="2948"/>
                  </a:lnTo>
                  <a:lnTo>
                    <a:pt x="3741" y="2944"/>
                  </a:lnTo>
                  <a:lnTo>
                    <a:pt x="3742" y="2939"/>
                  </a:lnTo>
                  <a:lnTo>
                    <a:pt x="3743" y="2933"/>
                  </a:lnTo>
                  <a:lnTo>
                    <a:pt x="3743" y="2933"/>
                  </a:lnTo>
                  <a:lnTo>
                    <a:pt x="3744" y="2928"/>
                  </a:lnTo>
                  <a:lnTo>
                    <a:pt x="3745" y="2923"/>
                  </a:lnTo>
                  <a:lnTo>
                    <a:pt x="3745" y="2917"/>
                  </a:lnTo>
                  <a:lnTo>
                    <a:pt x="3745" y="2917"/>
                  </a:lnTo>
                  <a:lnTo>
                    <a:pt x="3746" y="2912"/>
                  </a:lnTo>
                  <a:lnTo>
                    <a:pt x="3747" y="2906"/>
                  </a:lnTo>
                  <a:lnTo>
                    <a:pt x="3747" y="2906"/>
                  </a:lnTo>
                  <a:lnTo>
                    <a:pt x="3748" y="2900"/>
                  </a:lnTo>
                  <a:lnTo>
                    <a:pt x="3749" y="2894"/>
                  </a:lnTo>
                  <a:lnTo>
                    <a:pt x="3749" y="2890"/>
                  </a:lnTo>
                  <a:lnTo>
                    <a:pt x="3750" y="2888"/>
                  </a:lnTo>
                  <a:lnTo>
                    <a:pt x="3751" y="2887"/>
                  </a:lnTo>
                  <a:lnTo>
                    <a:pt x="3752" y="2887"/>
                  </a:lnTo>
                  <a:lnTo>
                    <a:pt x="3753" y="2889"/>
                  </a:lnTo>
                  <a:lnTo>
                    <a:pt x="3754" y="2893"/>
                  </a:lnTo>
                  <a:lnTo>
                    <a:pt x="3755" y="2898"/>
                  </a:lnTo>
                  <a:lnTo>
                    <a:pt x="3755" y="2904"/>
                  </a:lnTo>
                  <a:lnTo>
                    <a:pt x="3756" y="2911"/>
                  </a:lnTo>
                  <a:lnTo>
                    <a:pt x="3756" y="2911"/>
                  </a:lnTo>
                  <a:lnTo>
                    <a:pt x="3757" y="2918"/>
                  </a:lnTo>
                  <a:lnTo>
                    <a:pt x="3758" y="2924"/>
                  </a:lnTo>
                  <a:lnTo>
                    <a:pt x="3758" y="2930"/>
                  </a:lnTo>
                  <a:lnTo>
                    <a:pt x="3758" y="2930"/>
                  </a:lnTo>
                  <a:lnTo>
                    <a:pt x="3759" y="2936"/>
                  </a:lnTo>
                  <a:lnTo>
                    <a:pt x="3760" y="2941"/>
                  </a:lnTo>
                  <a:lnTo>
                    <a:pt x="3761" y="2946"/>
                  </a:lnTo>
                  <a:lnTo>
                    <a:pt x="3762" y="2950"/>
                  </a:lnTo>
                  <a:lnTo>
                    <a:pt x="3763" y="2953"/>
                  </a:lnTo>
                  <a:lnTo>
                    <a:pt x="3764" y="2955"/>
                  </a:lnTo>
                  <a:lnTo>
                    <a:pt x="3764" y="2956"/>
                  </a:lnTo>
                  <a:lnTo>
                    <a:pt x="3765" y="2957"/>
                  </a:lnTo>
                  <a:lnTo>
                    <a:pt x="3766" y="2957"/>
                  </a:lnTo>
                  <a:lnTo>
                    <a:pt x="3767" y="2957"/>
                  </a:lnTo>
                  <a:lnTo>
                    <a:pt x="3768" y="2955"/>
                  </a:lnTo>
                  <a:lnTo>
                    <a:pt x="3769" y="2953"/>
                  </a:lnTo>
                  <a:lnTo>
                    <a:pt x="3770" y="2951"/>
                  </a:lnTo>
                  <a:lnTo>
                    <a:pt x="3770" y="2947"/>
                  </a:lnTo>
                  <a:lnTo>
                    <a:pt x="3771" y="2943"/>
                  </a:lnTo>
                  <a:lnTo>
                    <a:pt x="3772" y="2938"/>
                  </a:lnTo>
                  <a:lnTo>
                    <a:pt x="3773" y="2932"/>
                  </a:lnTo>
                  <a:lnTo>
                    <a:pt x="3774" y="2925"/>
                  </a:lnTo>
                  <a:lnTo>
                    <a:pt x="3775" y="2918"/>
                  </a:lnTo>
                  <a:lnTo>
                    <a:pt x="3776" y="2909"/>
                  </a:lnTo>
                  <a:lnTo>
                    <a:pt x="3776" y="2899"/>
                  </a:lnTo>
                  <a:lnTo>
                    <a:pt x="3777" y="2888"/>
                  </a:lnTo>
                  <a:lnTo>
                    <a:pt x="3778" y="2875"/>
                  </a:lnTo>
                  <a:lnTo>
                    <a:pt x="3779" y="2861"/>
                  </a:lnTo>
                  <a:lnTo>
                    <a:pt x="3780" y="2846"/>
                  </a:lnTo>
                  <a:lnTo>
                    <a:pt x="3781" y="2828"/>
                  </a:lnTo>
                  <a:lnTo>
                    <a:pt x="3782" y="2809"/>
                  </a:lnTo>
                  <a:lnTo>
                    <a:pt x="3782" y="2788"/>
                  </a:lnTo>
                  <a:lnTo>
                    <a:pt x="3783" y="2765"/>
                  </a:lnTo>
                  <a:lnTo>
                    <a:pt x="3783" y="2765"/>
                  </a:lnTo>
                  <a:lnTo>
                    <a:pt x="3784" y="2744"/>
                  </a:lnTo>
                  <a:lnTo>
                    <a:pt x="3785" y="2722"/>
                  </a:lnTo>
                  <a:lnTo>
                    <a:pt x="3785" y="2700"/>
                  </a:lnTo>
                  <a:lnTo>
                    <a:pt x="3785" y="2700"/>
                  </a:lnTo>
                  <a:lnTo>
                    <a:pt x="3786" y="2674"/>
                  </a:lnTo>
                  <a:lnTo>
                    <a:pt x="3787" y="2652"/>
                  </a:lnTo>
                  <a:lnTo>
                    <a:pt x="3788" y="2633"/>
                  </a:lnTo>
                  <a:lnTo>
                    <a:pt x="3789" y="2619"/>
                  </a:lnTo>
                  <a:lnTo>
                    <a:pt x="3790" y="2608"/>
                  </a:lnTo>
                  <a:lnTo>
                    <a:pt x="3790" y="2603"/>
                  </a:lnTo>
                  <a:lnTo>
                    <a:pt x="3791" y="2601"/>
                  </a:lnTo>
                  <a:lnTo>
                    <a:pt x="3792" y="2605"/>
                  </a:lnTo>
                  <a:lnTo>
                    <a:pt x="3793" y="2613"/>
                  </a:lnTo>
                  <a:lnTo>
                    <a:pt x="3794" y="2626"/>
                  </a:lnTo>
                  <a:lnTo>
                    <a:pt x="3795" y="2642"/>
                  </a:lnTo>
                  <a:lnTo>
                    <a:pt x="3795" y="2663"/>
                  </a:lnTo>
                  <a:lnTo>
                    <a:pt x="3796" y="2686"/>
                  </a:lnTo>
                  <a:lnTo>
                    <a:pt x="3797" y="2713"/>
                  </a:lnTo>
                  <a:lnTo>
                    <a:pt x="3797" y="2713"/>
                  </a:lnTo>
                  <a:lnTo>
                    <a:pt x="3798" y="2739"/>
                  </a:lnTo>
                  <a:lnTo>
                    <a:pt x="3799" y="2764"/>
                  </a:lnTo>
                  <a:lnTo>
                    <a:pt x="3800" y="2788"/>
                  </a:lnTo>
                  <a:lnTo>
                    <a:pt x="3800" y="2811"/>
                  </a:lnTo>
                  <a:lnTo>
                    <a:pt x="3801" y="2832"/>
                  </a:lnTo>
                  <a:lnTo>
                    <a:pt x="3801" y="2832"/>
                  </a:lnTo>
                  <a:lnTo>
                    <a:pt x="3801" y="2840"/>
                  </a:lnTo>
                  <a:lnTo>
                    <a:pt x="3801" y="2840"/>
                  </a:lnTo>
                  <a:lnTo>
                    <a:pt x="3802" y="2855"/>
                  </a:lnTo>
                  <a:lnTo>
                    <a:pt x="3802" y="2855"/>
                  </a:lnTo>
                  <a:lnTo>
                    <a:pt x="3803" y="2870"/>
                  </a:lnTo>
                  <a:lnTo>
                    <a:pt x="3803" y="2870"/>
                  </a:lnTo>
                  <a:lnTo>
                    <a:pt x="3803" y="2883"/>
                  </a:lnTo>
                  <a:lnTo>
                    <a:pt x="3803" y="2883"/>
                  </a:lnTo>
                  <a:lnTo>
                    <a:pt x="3804" y="2890"/>
                  </a:lnTo>
                  <a:lnTo>
                    <a:pt x="3804" y="2890"/>
                  </a:lnTo>
                  <a:lnTo>
                    <a:pt x="3804" y="2900"/>
                  </a:lnTo>
                  <a:lnTo>
                    <a:pt x="3805" y="2909"/>
                  </a:lnTo>
                  <a:lnTo>
                    <a:pt x="3805" y="2909"/>
                  </a:lnTo>
                  <a:lnTo>
                    <a:pt x="3805" y="2922"/>
                  </a:lnTo>
                  <a:lnTo>
                    <a:pt x="3806" y="2934"/>
                  </a:lnTo>
                  <a:lnTo>
                    <a:pt x="3806" y="2934"/>
                  </a:lnTo>
                  <a:lnTo>
                    <a:pt x="3807" y="2949"/>
                  </a:lnTo>
                  <a:lnTo>
                    <a:pt x="3808" y="2961"/>
                  </a:lnTo>
                  <a:lnTo>
                    <a:pt x="3809" y="2973"/>
                  </a:lnTo>
                  <a:lnTo>
                    <a:pt x="3809" y="2982"/>
                  </a:lnTo>
                  <a:lnTo>
                    <a:pt x="3810" y="2990"/>
                  </a:lnTo>
                  <a:lnTo>
                    <a:pt x="3811" y="2997"/>
                  </a:lnTo>
                  <a:lnTo>
                    <a:pt x="3812" y="3003"/>
                  </a:lnTo>
                  <a:lnTo>
                    <a:pt x="3813" y="3007"/>
                  </a:lnTo>
                  <a:lnTo>
                    <a:pt x="3814" y="3010"/>
                  </a:lnTo>
                  <a:lnTo>
                    <a:pt x="3815" y="3011"/>
                  </a:lnTo>
                  <a:lnTo>
                    <a:pt x="3816" y="3012"/>
                  </a:lnTo>
                  <a:lnTo>
                    <a:pt x="3816" y="3012"/>
                  </a:lnTo>
                  <a:lnTo>
                    <a:pt x="3816" y="3011"/>
                  </a:lnTo>
                  <a:lnTo>
                    <a:pt x="3817" y="3010"/>
                  </a:lnTo>
                  <a:lnTo>
                    <a:pt x="3818" y="3007"/>
                  </a:lnTo>
                  <a:lnTo>
                    <a:pt x="3819" y="3003"/>
                  </a:lnTo>
                  <a:lnTo>
                    <a:pt x="3820" y="2997"/>
                  </a:lnTo>
                  <a:lnTo>
                    <a:pt x="3821" y="2990"/>
                  </a:lnTo>
                  <a:lnTo>
                    <a:pt x="3822" y="2982"/>
                  </a:lnTo>
                  <a:lnTo>
                    <a:pt x="3823" y="2973"/>
                  </a:lnTo>
                  <a:lnTo>
                    <a:pt x="3823" y="2961"/>
                  </a:lnTo>
                  <a:lnTo>
                    <a:pt x="3824" y="2949"/>
                  </a:lnTo>
                  <a:lnTo>
                    <a:pt x="3825" y="2934"/>
                  </a:lnTo>
                  <a:lnTo>
                    <a:pt x="3825" y="2934"/>
                  </a:lnTo>
                  <a:lnTo>
                    <a:pt x="3826" y="2922"/>
                  </a:lnTo>
                  <a:lnTo>
                    <a:pt x="3827" y="2909"/>
                  </a:lnTo>
                  <a:lnTo>
                    <a:pt x="3827" y="2909"/>
                  </a:lnTo>
                  <a:lnTo>
                    <a:pt x="3827" y="2892"/>
                  </a:lnTo>
                  <a:lnTo>
                    <a:pt x="3828" y="2874"/>
                  </a:lnTo>
                  <a:lnTo>
                    <a:pt x="3829" y="2854"/>
                  </a:lnTo>
                  <a:lnTo>
                    <a:pt x="3830" y="2834"/>
                  </a:lnTo>
                  <a:lnTo>
                    <a:pt x="3831" y="2812"/>
                  </a:lnTo>
                  <a:lnTo>
                    <a:pt x="3831" y="2789"/>
                  </a:lnTo>
                  <a:lnTo>
                    <a:pt x="3832" y="2765"/>
                  </a:lnTo>
                  <a:lnTo>
                    <a:pt x="3833" y="2740"/>
                  </a:lnTo>
                  <a:lnTo>
                    <a:pt x="3834" y="2713"/>
                  </a:lnTo>
                  <a:lnTo>
                    <a:pt x="3834" y="2713"/>
                  </a:lnTo>
                  <a:lnTo>
                    <a:pt x="3835" y="2686"/>
                  </a:lnTo>
                  <a:lnTo>
                    <a:pt x="3836" y="2663"/>
                  </a:lnTo>
                  <a:lnTo>
                    <a:pt x="3836" y="2642"/>
                  </a:lnTo>
                  <a:lnTo>
                    <a:pt x="3837" y="2626"/>
                  </a:lnTo>
                  <a:lnTo>
                    <a:pt x="3838" y="2613"/>
                  </a:lnTo>
                  <a:lnTo>
                    <a:pt x="3839" y="2605"/>
                  </a:lnTo>
                  <a:lnTo>
                    <a:pt x="3840" y="2601"/>
                  </a:lnTo>
                  <a:lnTo>
                    <a:pt x="3841" y="2603"/>
                  </a:lnTo>
                  <a:lnTo>
                    <a:pt x="3841" y="2608"/>
                  </a:lnTo>
                  <a:lnTo>
                    <a:pt x="3842" y="2619"/>
                  </a:lnTo>
                  <a:lnTo>
                    <a:pt x="3843" y="2633"/>
                  </a:lnTo>
                  <a:lnTo>
                    <a:pt x="3844" y="2652"/>
                  </a:lnTo>
                  <a:lnTo>
                    <a:pt x="3845" y="2674"/>
                  </a:lnTo>
                  <a:lnTo>
                    <a:pt x="3846" y="2700"/>
                  </a:lnTo>
                  <a:lnTo>
                    <a:pt x="3846" y="2700"/>
                  </a:lnTo>
                  <a:lnTo>
                    <a:pt x="3846" y="2722"/>
                  </a:lnTo>
                  <a:lnTo>
                    <a:pt x="3847" y="2744"/>
                  </a:lnTo>
                  <a:lnTo>
                    <a:pt x="3848" y="2765"/>
                  </a:lnTo>
                  <a:lnTo>
                    <a:pt x="3848" y="2765"/>
                  </a:lnTo>
                  <a:lnTo>
                    <a:pt x="3849" y="2788"/>
                  </a:lnTo>
                  <a:lnTo>
                    <a:pt x="3850" y="2809"/>
                  </a:lnTo>
                  <a:lnTo>
                    <a:pt x="3850" y="2828"/>
                  </a:lnTo>
                  <a:lnTo>
                    <a:pt x="3851" y="2846"/>
                  </a:lnTo>
                  <a:lnTo>
                    <a:pt x="3852" y="2861"/>
                  </a:lnTo>
                  <a:lnTo>
                    <a:pt x="3853" y="2875"/>
                  </a:lnTo>
                  <a:lnTo>
                    <a:pt x="3854" y="2888"/>
                  </a:lnTo>
                  <a:lnTo>
                    <a:pt x="3855" y="2899"/>
                  </a:lnTo>
                  <a:lnTo>
                    <a:pt x="3856" y="2909"/>
                  </a:lnTo>
                  <a:lnTo>
                    <a:pt x="3856" y="2918"/>
                  </a:lnTo>
                  <a:lnTo>
                    <a:pt x="3857" y="2925"/>
                  </a:lnTo>
                  <a:lnTo>
                    <a:pt x="3858" y="2932"/>
                  </a:lnTo>
                  <a:lnTo>
                    <a:pt x="3859" y="2938"/>
                  </a:lnTo>
                  <a:lnTo>
                    <a:pt x="3860" y="2943"/>
                  </a:lnTo>
                  <a:lnTo>
                    <a:pt x="3861" y="2947"/>
                  </a:lnTo>
                  <a:lnTo>
                    <a:pt x="3862" y="2951"/>
                  </a:lnTo>
                  <a:lnTo>
                    <a:pt x="3862" y="2953"/>
                  </a:lnTo>
                  <a:lnTo>
                    <a:pt x="3863" y="2955"/>
                  </a:lnTo>
                  <a:lnTo>
                    <a:pt x="3864" y="2957"/>
                  </a:lnTo>
                  <a:lnTo>
                    <a:pt x="3865" y="2957"/>
                  </a:lnTo>
                  <a:lnTo>
                    <a:pt x="3866" y="2957"/>
                  </a:lnTo>
                  <a:lnTo>
                    <a:pt x="3867" y="2956"/>
                  </a:lnTo>
                  <a:lnTo>
                    <a:pt x="3868" y="2955"/>
                  </a:lnTo>
                  <a:lnTo>
                    <a:pt x="3868" y="2953"/>
                  </a:lnTo>
                  <a:lnTo>
                    <a:pt x="3869" y="2950"/>
                  </a:lnTo>
                  <a:lnTo>
                    <a:pt x="3870" y="2946"/>
                  </a:lnTo>
                  <a:lnTo>
                    <a:pt x="3871" y="2941"/>
                  </a:lnTo>
                  <a:lnTo>
                    <a:pt x="3872" y="2936"/>
                  </a:lnTo>
                  <a:lnTo>
                    <a:pt x="3873" y="2930"/>
                  </a:lnTo>
                  <a:lnTo>
                    <a:pt x="3873" y="2930"/>
                  </a:lnTo>
                  <a:lnTo>
                    <a:pt x="3873" y="2924"/>
                  </a:lnTo>
                  <a:lnTo>
                    <a:pt x="3874" y="2918"/>
                  </a:lnTo>
                  <a:lnTo>
                    <a:pt x="3875" y="2911"/>
                  </a:lnTo>
                  <a:lnTo>
                    <a:pt x="3875" y="2911"/>
                  </a:lnTo>
                  <a:lnTo>
                    <a:pt x="3876" y="2904"/>
                  </a:lnTo>
                  <a:lnTo>
                    <a:pt x="3876" y="2898"/>
                  </a:lnTo>
                  <a:lnTo>
                    <a:pt x="3877" y="2894"/>
                  </a:lnTo>
                  <a:lnTo>
                    <a:pt x="3878" y="2890"/>
                  </a:lnTo>
                  <a:lnTo>
                    <a:pt x="3879" y="2888"/>
                  </a:lnTo>
                  <a:lnTo>
                    <a:pt x="3880" y="2887"/>
                  </a:lnTo>
                  <a:lnTo>
                    <a:pt x="3880" y="2887"/>
                  </a:lnTo>
                  <a:lnTo>
                    <a:pt x="3880" y="2887"/>
                  </a:lnTo>
                  <a:lnTo>
                    <a:pt x="3881" y="2888"/>
                  </a:lnTo>
                  <a:lnTo>
                    <a:pt x="3882" y="2891"/>
                  </a:lnTo>
                  <a:lnTo>
                    <a:pt x="3883" y="2895"/>
                  </a:lnTo>
                  <a:lnTo>
                    <a:pt x="3883" y="2900"/>
                  </a:lnTo>
                  <a:lnTo>
                    <a:pt x="3884" y="2906"/>
                  </a:lnTo>
                  <a:lnTo>
                    <a:pt x="3884" y="2906"/>
                  </a:lnTo>
                  <a:lnTo>
                    <a:pt x="3885" y="2912"/>
                  </a:lnTo>
                  <a:lnTo>
                    <a:pt x="3886" y="2917"/>
                  </a:lnTo>
                  <a:lnTo>
                    <a:pt x="3886" y="2917"/>
                  </a:lnTo>
                  <a:lnTo>
                    <a:pt x="3886" y="2923"/>
                  </a:lnTo>
                  <a:lnTo>
                    <a:pt x="3887" y="2928"/>
                  </a:lnTo>
                  <a:lnTo>
                    <a:pt x="3888" y="2933"/>
                  </a:lnTo>
                  <a:lnTo>
                    <a:pt x="3888" y="2933"/>
                  </a:lnTo>
                  <a:lnTo>
                    <a:pt x="3889" y="2939"/>
                  </a:lnTo>
                  <a:lnTo>
                    <a:pt x="3890" y="2944"/>
                  </a:lnTo>
                  <a:lnTo>
                    <a:pt x="3890" y="2948"/>
                  </a:lnTo>
                  <a:lnTo>
                    <a:pt x="3891" y="2953"/>
                  </a:lnTo>
                  <a:lnTo>
                    <a:pt x="3892" y="2956"/>
                  </a:lnTo>
                  <a:lnTo>
                    <a:pt x="3893" y="2960"/>
                  </a:lnTo>
                  <a:lnTo>
                    <a:pt x="3894" y="2963"/>
                  </a:lnTo>
                  <a:lnTo>
                    <a:pt x="3895" y="2965"/>
                  </a:lnTo>
                  <a:lnTo>
                    <a:pt x="3896" y="2967"/>
                  </a:lnTo>
                  <a:lnTo>
                    <a:pt x="3897" y="2969"/>
                  </a:lnTo>
                  <a:lnTo>
                    <a:pt x="3897" y="2969"/>
                  </a:lnTo>
                  <a:lnTo>
                    <a:pt x="3897" y="2970"/>
                  </a:lnTo>
                  <a:lnTo>
                    <a:pt x="3898" y="2971"/>
                  </a:lnTo>
                  <a:lnTo>
                    <a:pt x="3899" y="2972"/>
                  </a:lnTo>
                  <a:lnTo>
                    <a:pt x="3900" y="2972"/>
                  </a:lnTo>
                  <a:lnTo>
                    <a:pt x="3901" y="2971"/>
                  </a:lnTo>
                  <a:lnTo>
                    <a:pt x="3902" y="2971"/>
                  </a:lnTo>
                  <a:lnTo>
                    <a:pt x="3903" y="2969"/>
                  </a:lnTo>
                  <a:lnTo>
                    <a:pt x="3903" y="2968"/>
                  </a:lnTo>
                  <a:lnTo>
                    <a:pt x="3904" y="2966"/>
                  </a:lnTo>
                  <a:lnTo>
                    <a:pt x="3905" y="2963"/>
                  </a:lnTo>
                  <a:lnTo>
                    <a:pt x="3905" y="2963"/>
                  </a:lnTo>
                  <a:lnTo>
                    <a:pt x="3906" y="2961"/>
                  </a:lnTo>
                  <a:lnTo>
                    <a:pt x="3907" y="2957"/>
                  </a:lnTo>
                  <a:lnTo>
                    <a:pt x="3908" y="2954"/>
                  </a:lnTo>
                  <a:lnTo>
                    <a:pt x="3909" y="2950"/>
                  </a:lnTo>
                  <a:lnTo>
                    <a:pt x="3910" y="2945"/>
                  </a:lnTo>
                  <a:lnTo>
                    <a:pt x="3910" y="2941"/>
                  </a:lnTo>
                  <a:lnTo>
                    <a:pt x="3911" y="2935"/>
                  </a:lnTo>
                  <a:lnTo>
                    <a:pt x="3912" y="2930"/>
                  </a:lnTo>
                  <a:lnTo>
                    <a:pt x="3913" y="2924"/>
                  </a:lnTo>
                  <a:lnTo>
                    <a:pt x="3914" y="2917"/>
                  </a:lnTo>
                  <a:lnTo>
                    <a:pt x="3914" y="2917"/>
                  </a:lnTo>
                  <a:lnTo>
                    <a:pt x="3915" y="2910"/>
                  </a:lnTo>
                  <a:lnTo>
                    <a:pt x="3916" y="2903"/>
                  </a:lnTo>
                  <a:lnTo>
                    <a:pt x="3916" y="2895"/>
                  </a:lnTo>
                  <a:lnTo>
                    <a:pt x="3917" y="2887"/>
                  </a:lnTo>
                  <a:lnTo>
                    <a:pt x="3918" y="2879"/>
                  </a:lnTo>
                  <a:lnTo>
                    <a:pt x="3919" y="2870"/>
                  </a:lnTo>
                  <a:lnTo>
                    <a:pt x="3920" y="2860"/>
                  </a:lnTo>
                  <a:lnTo>
                    <a:pt x="3921" y="2851"/>
                  </a:lnTo>
                  <a:lnTo>
                    <a:pt x="3922" y="2840"/>
                  </a:lnTo>
                  <a:lnTo>
                    <a:pt x="3923" y="2830"/>
                  </a:lnTo>
                  <a:lnTo>
                    <a:pt x="3923" y="2830"/>
                  </a:lnTo>
                  <a:lnTo>
                    <a:pt x="3923" y="2819"/>
                  </a:lnTo>
                  <a:lnTo>
                    <a:pt x="3924" y="2807"/>
                  </a:lnTo>
                  <a:lnTo>
                    <a:pt x="3925" y="2796"/>
                  </a:lnTo>
                  <a:lnTo>
                    <a:pt x="3926" y="2783"/>
                  </a:lnTo>
                  <a:lnTo>
                    <a:pt x="3927" y="2771"/>
                  </a:lnTo>
                  <a:lnTo>
                    <a:pt x="3928" y="2758"/>
                  </a:lnTo>
                  <a:lnTo>
                    <a:pt x="3929" y="2744"/>
                  </a:lnTo>
                  <a:lnTo>
                    <a:pt x="3929" y="2730"/>
                  </a:lnTo>
                  <a:lnTo>
                    <a:pt x="3930" y="2716"/>
                  </a:lnTo>
                  <a:lnTo>
                    <a:pt x="3931" y="2702"/>
                  </a:lnTo>
                  <a:lnTo>
                    <a:pt x="3931" y="2702"/>
                  </a:lnTo>
                  <a:lnTo>
                    <a:pt x="3932" y="2692"/>
                  </a:lnTo>
                  <a:lnTo>
                    <a:pt x="3932" y="2682"/>
                  </a:lnTo>
                  <a:lnTo>
                    <a:pt x="3932" y="2682"/>
                  </a:lnTo>
                  <a:lnTo>
                    <a:pt x="3933" y="2665"/>
                  </a:lnTo>
                  <a:lnTo>
                    <a:pt x="3934" y="2645"/>
                  </a:lnTo>
                  <a:lnTo>
                    <a:pt x="3935" y="2621"/>
                  </a:lnTo>
                  <a:lnTo>
                    <a:pt x="3936" y="2593"/>
                  </a:lnTo>
                  <a:lnTo>
                    <a:pt x="3937" y="2561"/>
                  </a:lnTo>
                  <a:lnTo>
                    <a:pt x="3937" y="2523"/>
                  </a:lnTo>
                  <a:lnTo>
                    <a:pt x="3937" y="2523"/>
                  </a:lnTo>
                  <a:lnTo>
                    <a:pt x="3938" y="2495"/>
                  </a:lnTo>
                  <a:lnTo>
                    <a:pt x="3939" y="2465"/>
                  </a:lnTo>
                  <a:lnTo>
                    <a:pt x="3939" y="2435"/>
                  </a:lnTo>
                  <a:lnTo>
                    <a:pt x="3939" y="2435"/>
                  </a:lnTo>
                  <a:lnTo>
                    <a:pt x="3940" y="2410"/>
                  </a:lnTo>
                  <a:lnTo>
                    <a:pt x="3940" y="2410"/>
                  </a:lnTo>
                  <a:lnTo>
                    <a:pt x="3940" y="2383"/>
                  </a:lnTo>
                  <a:lnTo>
                    <a:pt x="3941" y="2357"/>
                  </a:lnTo>
                  <a:lnTo>
                    <a:pt x="3941" y="2357"/>
                  </a:lnTo>
                  <a:lnTo>
                    <a:pt x="3941" y="2329"/>
                  </a:lnTo>
                  <a:lnTo>
                    <a:pt x="3942" y="2301"/>
                  </a:lnTo>
                  <a:lnTo>
                    <a:pt x="3942" y="2301"/>
                  </a:lnTo>
                  <a:lnTo>
                    <a:pt x="3942" y="2273"/>
                  </a:lnTo>
                  <a:lnTo>
                    <a:pt x="3943" y="2244"/>
                  </a:lnTo>
                  <a:lnTo>
                    <a:pt x="3943" y="2244"/>
                  </a:lnTo>
                  <a:lnTo>
                    <a:pt x="3943" y="2214"/>
                  </a:lnTo>
                  <a:lnTo>
                    <a:pt x="3943" y="2214"/>
                  </a:lnTo>
                  <a:lnTo>
                    <a:pt x="3944" y="2162"/>
                  </a:lnTo>
                  <a:lnTo>
                    <a:pt x="3945" y="2108"/>
                  </a:lnTo>
                  <a:lnTo>
                    <a:pt x="3946" y="2052"/>
                  </a:lnTo>
                  <a:lnTo>
                    <a:pt x="3947" y="1995"/>
                  </a:lnTo>
                  <a:lnTo>
                    <a:pt x="3948" y="1936"/>
                  </a:lnTo>
                  <a:lnTo>
                    <a:pt x="3948" y="1875"/>
                  </a:lnTo>
                  <a:lnTo>
                    <a:pt x="3949" y="1813"/>
                  </a:lnTo>
                  <a:lnTo>
                    <a:pt x="3950" y="1749"/>
                  </a:lnTo>
                  <a:lnTo>
                    <a:pt x="3951" y="1684"/>
                  </a:lnTo>
                  <a:lnTo>
                    <a:pt x="3952" y="1617"/>
                  </a:lnTo>
                  <a:lnTo>
                    <a:pt x="3953" y="1548"/>
                  </a:lnTo>
                  <a:lnTo>
                    <a:pt x="3953" y="1548"/>
                  </a:lnTo>
                  <a:lnTo>
                    <a:pt x="3954" y="1493"/>
                  </a:lnTo>
                  <a:lnTo>
                    <a:pt x="3954" y="1437"/>
                  </a:lnTo>
                  <a:lnTo>
                    <a:pt x="3954" y="1437"/>
                  </a:lnTo>
                  <a:lnTo>
                    <a:pt x="3955" y="1391"/>
                  </a:lnTo>
                  <a:lnTo>
                    <a:pt x="3955" y="1391"/>
                  </a:lnTo>
                  <a:lnTo>
                    <a:pt x="3955" y="1345"/>
                  </a:lnTo>
                  <a:lnTo>
                    <a:pt x="3955" y="1345"/>
                  </a:lnTo>
                  <a:lnTo>
                    <a:pt x="3956" y="1298"/>
                  </a:lnTo>
                  <a:lnTo>
                    <a:pt x="3956" y="1298"/>
                  </a:lnTo>
                  <a:lnTo>
                    <a:pt x="3956" y="1251"/>
                  </a:lnTo>
                  <a:lnTo>
                    <a:pt x="3956" y="1251"/>
                  </a:lnTo>
                  <a:lnTo>
                    <a:pt x="3957" y="1186"/>
                  </a:lnTo>
                  <a:lnTo>
                    <a:pt x="3958" y="1121"/>
                  </a:lnTo>
                  <a:lnTo>
                    <a:pt x="3958" y="1121"/>
                  </a:lnTo>
                  <a:lnTo>
                    <a:pt x="3959" y="1049"/>
                  </a:lnTo>
                  <a:lnTo>
                    <a:pt x="3960" y="988"/>
                  </a:lnTo>
                  <a:lnTo>
                    <a:pt x="3960" y="940"/>
                  </a:lnTo>
                  <a:lnTo>
                    <a:pt x="3961" y="906"/>
                  </a:lnTo>
                  <a:lnTo>
                    <a:pt x="3962" y="885"/>
                  </a:lnTo>
                  <a:lnTo>
                    <a:pt x="3963" y="878"/>
                  </a:lnTo>
                  <a:lnTo>
                    <a:pt x="3963" y="878"/>
                  </a:lnTo>
                  <a:lnTo>
                    <a:pt x="3964" y="879"/>
                  </a:lnTo>
                  <a:lnTo>
                    <a:pt x="3964" y="879"/>
                  </a:lnTo>
                  <a:lnTo>
                    <a:pt x="3965" y="879"/>
                  </a:lnTo>
                  <a:lnTo>
                    <a:pt x="3965" y="879"/>
                  </a:lnTo>
                  <a:lnTo>
                    <a:pt x="3965" y="879"/>
                  </a:lnTo>
                  <a:lnTo>
                    <a:pt x="3965" y="879"/>
                  </a:lnTo>
                  <a:lnTo>
                    <a:pt x="3966" y="879"/>
                  </a:lnTo>
                  <a:lnTo>
                    <a:pt x="3966" y="879"/>
                  </a:lnTo>
                  <a:lnTo>
                    <a:pt x="3966" y="880"/>
                  </a:lnTo>
                  <a:lnTo>
                    <a:pt x="3966" y="880"/>
                  </a:lnTo>
                  <a:lnTo>
                    <a:pt x="3967" y="880"/>
                  </a:lnTo>
                  <a:lnTo>
                    <a:pt x="3967" y="880"/>
                  </a:lnTo>
                  <a:lnTo>
                    <a:pt x="3967" y="880"/>
                  </a:lnTo>
                  <a:lnTo>
                    <a:pt x="3967" y="880"/>
                  </a:lnTo>
                  <a:lnTo>
                    <a:pt x="3967" y="880"/>
                  </a:lnTo>
                  <a:lnTo>
                    <a:pt x="3967" y="880"/>
                  </a:lnTo>
                  <a:lnTo>
                    <a:pt x="3968" y="880"/>
                  </a:lnTo>
                  <a:lnTo>
                    <a:pt x="3968" y="880"/>
                  </a:lnTo>
                  <a:lnTo>
                    <a:pt x="3969" y="880"/>
                  </a:lnTo>
                  <a:lnTo>
                    <a:pt x="3969" y="880"/>
                  </a:lnTo>
                  <a:lnTo>
                    <a:pt x="3969" y="880"/>
                  </a:lnTo>
                  <a:lnTo>
                    <a:pt x="3969" y="880"/>
                  </a:lnTo>
                  <a:lnTo>
                    <a:pt x="3970" y="880"/>
                  </a:lnTo>
                  <a:lnTo>
                    <a:pt x="3970" y="880"/>
                  </a:lnTo>
                  <a:lnTo>
                    <a:pt x="3970" y="880"/>
                  </a:lnTo>
                  <a:lnTo>
                    <a:pt x="3971" y="881"/>
                  </a:lnTo>
                  <a:lnTo>
                    <a:pt x="3971" y="881"/>
                  </a:lnTo>
                  <a:lnTo>
                    <a:pt x="3971" y="881"/>
                  </a:lnTo>
                  <a:lnTo>
                    <a:pt x="3972" y="888"/>
                  </a:lnTo>
                  <a:lnTo>
                    <a:pt x="3973" y="909"/>
                  </a:lnTo>
                  <a:lnTo>
                    <a:pt x="3974" y="944"/>
                  </a:lnTo>
                  <a:lnTo>
                    <a:pt x="3975" y="992"/>
                  </a:lnTo>
                  <a:lnTo>
                    <a:pt x="3976" y="1053"/>
                  </a:lnTo>
                  <a:lnTo>
                    <a:pt x="3977" y="1125"/>
                  </a:lnTo>
                  <a:lnTo>
                    <a:pt x="3977" y="1125"/>
                  </a:lnTo>
                  <a:lnTo>
                    <a:pt x="3977" y="1187"/>
                  </a:lnTo>
                  <a:lnTo>
                    <a:pt x="3978" y="1247"/>
                  </a:lnTo>
                  <a:lnTo>
                    <a:pt x="3978" y="1247"/>
                  </a:lnTo>
                  <a:lnTo>
                    <a:pt x="3979" y="1324"/>
                  </a:lnTo>
                  <a:lnTo>
                    <a:pt x="3980" y="1399"/>
                  </a:lnTo>
                  <a:lnTo>
                    <a:pt x="3981" y="1472"/>
                  </a:lnTo>
                  <a:lnTo>
                    <a:pt x="3981" y="1544"/>
                  </a:lnTo>
                  <a:lnTo>
                    <a:pt x="3982" y="1614"/>
                  </a:lnTo>
                  <a:lnTo>
                    <a:pt x="3983" y="1683"/>
                  </a:lnTo>
                  <a:lnTo>
                    <a:pt x="3984" y="1749"/>
                  </a:lnTo>
                  <a:lnTo>
                    <a:pt x="3985" y="1814"/>
                  </a:lnTo>
                  <a:lnTo>
                    <a:pt x="3986" y="1877"/>
                  </a:lnTo>
                  <a:lnTo>
                    <a:pt x="3987" y="1939"/>
                  </a:lnTo>
                  <a:lnTo>
                    <a:pt x="3988" y="1999"/>
                  </a:lnTo>
                  <a:lnTo>
                    <a:pt x="3988" y="2057"/>
                  </a:lnTo>
                  <a:lnTo>
                    <a:pt x="3989" y="2113"/>
                  </a:lnTo>
                  <a:lnTo>
                    <a:pt x="3990" y="2168"/>
                  </a:lnTo>
                  <a:lnTo>
                    <a:pt x="3991" y="2221"/>
                  </a:lnTo>
                  <a:lnTo>
                    <a:pt x="3991" y="2221"/>
                  </a:lnTo>
                  <a:lnTo>
                    <a:pt x="3992" y="2251"/>
                  </a:lnTo>
                  <a:lnTo>
                    <a:pt x="3992" y="2251"/>
                  </a:lnTo>
                  <a:lnTo>
                    <a:pt x="3992" y="2280"/>
                  </a:lnTo>
                  <a:lnTo>
                    <a:pt x="3993" y="2308"/>
                  </a:lnTo>
                  <a:lnTo>
                    <a:pt x="3993" y="2308"/>
                  </a:lnTo>
                  <a:lnTo>
                    <a:pt x="3993" y="2336"/>
                  </a:lnTo>
                  <a:lnTo>
                    <a:pt x="3994" y="2363"/>
                  </a:lnTo>
                  <a:lnTo>
                    <a:pt x="3994" y="2363"/>
                  </a:lnTo>
                  <a:lnTo>
                    <a:pt x="3994" y="2390"/>
                  </a:lnTo>
                  <a:lnTo>
                    <a:pt x="3995" y="2416"/>
                  </a:lnTo>
                  <a:lnTo>
                    <a:pt x="3995" y="2416"/>
                  </a:lnTo>
                  <a:lnTo>
                    <a:pt x="3995" y="2442"/>
                  </a:lnTo>
                  <a:lnTo>
                    <a:pt x="3995" y="2442"/>
                  </a:lnTo>
                  <a:lnTo>
                    <a:pt x="3996" y="2472"/>
                  </a:lnTo>
                  <a:lnTo>
                    <a:pt x="3996" y="2502"/>
                  </a:lnTo>
                  <a:lnTo>
                    <a:pt x="3997" y="2530"/>
                  </a:lnTo>
                  <a:lnTo>
                    <a:pt x="3997" y="2530"/>
                  </a:lnTo>
                  <a:lnTo>
                    <a:pt x="3998" y="2565"/>
                  </a:lnTo>
                  <a:lnTo>
                    <a:pt x="3999" y="2595"/>
                  </a:lnTo>
                  <a:lnTo>
                    <a:pt x="3999" y="2622"/>
                  </a:lnTo>
                  <a:lnTo>
                    <a:pt x="4000" y="2646"/>
                  </a:lnTo>
                  <a:lnTo>
                    <a:pt x="4001" y="2668"/>
                  </a:lnTo>
                  <a:lnTo>
                    <a:pt x="4001" y="2668"/>
                  </a:lnTo>
                  <a:lnTo>
                    <a:pt x="4001" y="2682"/>
                  </a:lnTo>
                  <a:lnTo>
                    <a:pt x="4002" y="2696"/>
                  </a:lnTo>
                  <a:lnTo>
                    <a:pt x="4002" y="2696"/>
                  </a:lnTo>
                  <a:lnTo>
                    <a:pt x="4003" y="2716"/>
                  </a:lnTo>
                  <a:lnTo>
                    <a:pt x="4004" y="2736"/>
                  </a:lnTo>
                  <a:lnTo>
                    <a:pt x="4005" y="2755"/>
                  </a:lnTo>
                  <a:lnTo>
                    <a:pt x="4005" y="2773"/>
                  </a:lnTo>
                  <a:lnTo>
                    <a:pt x="4006" y="2791"/>
                  </a:lnTo>
                  <a:lnTo>
                    <a:pt x="4007" y="2808"/>
                  </a:lnTo>
                  <a:lnTo>
                    <a:pt x="4008" y="2824"/>
                  </a:lnTo>
                  <a:lnTo>
                    <a:pt x="4009" y="2840"/>
                  </a:lnTo>
                  <a:lnTo>
                    <a:pt x="4010" y="2854"/>
                  </a:lnTo>
                  <a:lnTo>
                    <a:pt x="4011" y="2868"/>
                  </a:lnTo>
                  <a:lnTo>
                    <a:pt x="4011" y="2868"/>
                  </a:lnTo>
                  <a:lnTo>
                    <a:pt x="4012" y="2882"/>
                  </a:lnTo>
                  <a:lnTo>
                    <a:pt x="4012" y="2894"/>
                  </a:lnTo>
                  <a:lnTo>
                    <a:pt x="4013" y="2906"/>
                  </a:lnTo>
                  <a:lnTo>
                    <a:pt x="4014" y="2918"/>
                  </a:lnTo>
                  <a:lnTo>
                    <a:pt x="4015" y="2928"/>
                  </a:lnTo>
                  <a:lnTo>
                    <a:pt x="4016" y="2938"/>
                  </a:lnTo>
                  <a:lnTo>
                    <a:pt x="4017" y="2947"/>
                  </a:lnTo>
                  <a:lnTo>
                    <a:pt x="4018" y="2955"/>
                  </a:lnTo>
                  <a:lnTo>
                    <a:pt x="4018" y="2963"/>
                  </a:lnTo>
                  <a:lnTo>
                    <a:pt x="4019" y="2970"/>
                  </a:lnTo>
                  <a:lnTo>
                    <a:pt x="4019" y="2970"/>
                  </a:lnTo>
                  <a:lnTo>
                    <a:pt x="4020" y="2976"/>
                  </a:lnTo>
                  <a:lnTo>
                    <a:pt x="4021" y="2982"/>
                  </a:lnTo>
                  <a:lnTo>
                    <a:pt x="4022" y="2987"/>
                  </a:lnTo>
                  <a:lnTo>
                    <a:pt x="4023" y="2991"/>
                  </a:lnTo>
                  <a:lnTo>
                    <a:pt x="4024" y="2994"/>
                  </a:lnTo>
                  <a:lnTo>
                    <a:pt x="4025" y="2997"/>
                  </a:lnTo>
                  <a:lnTo>
                    <a:pt x="4025" y="2999"/>
                  </a:lnTo>
                  <a:lnTo>
                    <a:pt x="4026" y="3000"/>
                  </a:lnTo>
                  <a:lnTo>
                    <a:pt x="4027" y="3000"/>
                  </a:lnTo>
                  <a:lnTo>
                    <a:pt x="4028" y="3000"/>
                  </a:lnTo>
                  <a:lnTo>
                    <a:pt x="4028" y="3000"/>
                  </a:lnTo>
                  <a:lnTo>
                    <a:pt x="4029" y="2999"/>
                  </a:lnTo>
                  <a:lnTo>
                    <a:pt x="4030" y="2998"/>
                  </a:lnTo>
                  <a:lnTo>
                    <a:pt x="4031" y="2995"/>
                  </a:lnTo>
                  <a:lnTo>
                    <a:pt x="4031" y="2992"/>
                  </a:lnTo>
                  <a:lnTo>
                    <a:pt x="4032" y="2989"/>
                  </a:lnTo>
                  <a:lnTo>
                    <a:pt x="4033" y="2984"/>
                  </a:lnTo>
                  <a:lnTo>
                    <a:pt x="4034" y="2979"/>
                  </a:lnTo>
                  <a:lnTo>
                    <a:pt x="4035" y="2973"/>
                  </a:lnTo>
                  <a:lnTo>
                    <a:pt x="4036" y="2966"/>
                  </a:lnTo>
                  <a:lnTo>
                    <a:pt x="4037" y="2959"/>
                  </a:lnTo>
                  <a:lnTo>
                    <a:pt x="4037" y="2959"/>
                  </a:lnTo>
                  <a:lnTo>
                    <a:pt x="4037" y="2951"/>
                  </a:lnTo>
                  <a:lnTo>
                    <a:pt x="4038" y="2942"/>
                  </a:lnTo>
                  <a:lnTo>
                    <a:pt x="4039" y="2933"/>
                  </a:lnTo>
                  <a:lnTo>
                    <a:pt x="4040" y="2923"/>
                  </a:lnTo>
                  <a:lnTo>
                    <a:pt x="4041" y="2912"/>
                  </a:lnTo>
                  <a:lnTo>
                    <a:pt x="4042" y="2900"/>
                  </a:lnTo>
                  <a:lnTo>
                    <a:pt x="4043" y="2888"/>
                  </a:lnTo>
                  <a:lnTo>
                    <a:pt x="4044" y="2875"/>
                  </a:lnTo>
                  <a:lnTo>
                    <a:pt x="4044" y="2861"/>
                  </a:lnTo>
                  <a:lnTo>
                    <a:pt x="4045" y="2846"/>
                  </a:lnTo>
                  <a:lnTo>
                    <a:pt x="4045" y="2846"/>
                  </a:lnTo>
                  <a:lnTo>
                    <a:pt x="4046" y="2837"/>
                  </a:lnTo>
                  <a:lnTo>
                    <a:pt x="4046" y="2826"/>
                  </a:lnTo>
                  <a:lnTo>
                    <a:pt x="4046" y="2826"/>
                  </a:lnTo>
                  <a:lnTo>
                    <a:pt x="4047" y="2810"/>
                  </a:lnTo>
                  <a:lnTo>
                    <a:pt x="4048" y="2790"/>
                  </a:lnTo>
                  <a:lnTo>
                    <a:pt x="4049" y="2769"/>
                  </a:lnTo>
                  <a:lnTo>
                    <a:pt x="4050" y="2744"/>
                  </a:lnTo>
                  <a:lnTo>
                    <a:pt x="4051" y="2716"/>
                  </a:lnTo>
                  <a:lnTo>
                    <a:pt x="4052" y="2683"/>
                  </a:lnTo>
                  <a:lnTo>
                    <a:pt x="4052" y="2683"/>
                  </a:lnTo>
                  <a:lnTo>
                    <a:pt x="4052" y="2651"/>
                  </a:lnTo>
                  <a:lnTo>
                    <a:pt x="4053" y="2617"/>
                  </a:lnTo>
                  <a:lnTo>
                    <a:pt x="4054" y="2582"/>
                  </a:lnTo>
                  <a:lnTo>
                    <a:pt x="4055" y="2545"/>
                  </a:lnTo>
                  <a:lnTo>
                    <a:pt x="4056" y="2507"/>
                  </a:lnTo>
                  <a:lnTo>
                    <a:pt x="4056" y="2467"/>
                  </a:lnTo>
                  <a:lnTo>
                    <a:pt x="4057" y="2426"/>
                  </a:lnTo>
                  <a:lnTo>
                    <a:pt x="4057" y="2426"/>
                  </a:lnTo>
                  <a:lnTo>
                    <a:pt x="4057" y="2410"/>
                  </a:lnTo>
                  <a:lnTo>
                    <a:pt x="4057" y="2410"/>
                  </a:lnTo>
                  <a:lnTo>
                    <a:pt x="4058" y="2377"/>
                  </a:lnTo>
                  <a:lnTo>
                    <a:pt x="4058" y="2377"/>
                  </a:lnTo>
                  <a:lnTo>
                    <a:pt x="4059" y="2343"/>
                  </a:lnTo>
                  <a:lnTo>
                    <a:pt x="4059" y="2343"/>
                  </a:lnTo>
                  <a:lnTo>
                    <a:pt x="4059" y="2309"/>
                  </a:lnTo>
                  <a:lnTo>
                    <a:pt x="4059" y="2309"/>
                  </a:lnTo>
                  <a:lnTo>
                    <a:pt x="4060" y="2291"/>
                  </a:lnTo>
                  <a:lnTo>
                    <a:pt x="4060" y="2291"/>
                  </a:lnTo>
                  <a:lnTo>
                    <a:pt x="4060" y="2252"/>
                  </a:lnTo>
                  <a:lnTo>
                    <a:pt x="4061" y="2211"/>
                  </a:lnTo>
                  <a:lnTo>
                    <a:pt x="4062" y="2170"/>
                  </a:lnTo>
                  <a:lnTo>
                    <a:pt x="4062" y="2127"/>
                  </a:lnTo>
                  <a:lnTo>
                    <a:pt x="4062" y="2127"/>
                  </a:lnTo>
                  <a:lnTo>
                    <a:pt x="4063" y="2078"/>
                  </a:lnTo>
                  <a:lnTo>
                    <a:pt x="4064" y="2033"/>
                  </a:lnTo>
                  <a:lnTo>
                    <a:pt x="4065" y="1994"/>
                  </a:lnTo>
                  <a:lnTo>
                    <a:pt x="4065" y="1960"/>
                  </a:lnTo>
                  <a:lnTo>
                    <a:pt x="4066" y="1931"/>
                  </a:lnTo>
                  <a:lnTo>
                    <a:pt x="4067" y="1910"/>
                  </a:lnTo>
                  <a:lnTo>
                    <a:pt x="4068" y="1894"/>
                  </a:lnTo>
                  <a:lnTo>
                    <a:pt x="4069" y="1886"/>
                  </a:lnTo>
                  <a:lnTo>
                    <a:pt x="4069" y="1884"/>
                  </a:lnTo>
                  <a:lnTo>
                    <a:pt x="4069" y="1884"/>
                  </a:lnTo>
                  <a:lnTo>
                    <a:pt x="4070" y="1886"/>
                  </a:lnTo>
                  <a:lnTo>
                    <a:pt x="4071" y="1887"/>
                  </a:lnTo>
                  <a:lnTo>
                    <a:pt x="4071" y="1887"/>
                  </a:lnTo>
                  <a:lnTo>
                    <a:pt x="4071" y="1889"/>
                  </a:lnTo>
                  <a:lnTo>
                    <a:pt x="4072" y="1891"/>
                  </a:lnTo>
                  <a:lnTo>
                    <a:pt x="4073" y="1893"/>
                  </a:lnTo>
                  <a:lnTo>
                    <a:pt x="4074" y="1894"/>
                  </a:lnTo>
                  <a:lnTo>
                    <a:pt x="4075" y="1896"/>
                  </a:lnTo>
                  <a:lnTo>
                    <a:pt x="4076" y="1898"/>
                  </a:lnTo>
                  <a:lnTo>
                    <a:pt x="4077" y="1900"/>
                  </a:lnTo>
                  <a:lnTo>
                    <a:pt x="4078" y="1901"/>
                  </a:lnTo>
                  <a:lnTo>
                    <a:pt x="4078" y="1903"/>
                  </a:lnTo>
                  <a:lnTo>
                    <a:pt x="4079" y="1905"/>
                  </a:lnTo>
                  <a:lnTo>
                    <a:pt x="4080" y="1906"/>
                  </a:lnTo>
                  <a:lnTo>
                    <a:pt x="4081" y="1908"/>
                  </a:lnTo>
                  <a:lnTo>
                    <a:pt x="4082" y="1910"/>
                  </a:lnTo>
                  <a:lnTo>
                    <a:pt x="4083" y="1911"/>
                  </a:lnTo>
                  <a:lnTo>
                    <a:pt x="4084" y="1913"/>
                  </a:lnTo>
                  <a:lnTo>
                    <a:pt x="4085" y="1914"/>
                  </a:lnTo>
                  <a:lnTo>
                    <a:pt x="4086" y="1916"/>
                  </a:lnTo>
                  <a:lnTo>
                    <a:pt x="4086" y="1917"/>
                  </a:lnTo>
                  <a:lnTo>
                    <a:pt x="4087" y="1919"/>
                  </a:lnTo>
                  <a:lnTo>
                    <a:pt x="4088" y="1920"/>
                  </a:lnTo>
                  <a:lnTo>
                    <a:pt x="4089" y="1921"/>
                  </a:lnTo>
                  <a:lnTo>
                    <a:pt x="4090" y="1923"/>
                  </a:lnTo>
                  <a:lnTo>
                    <a:pt x="4091" y="1924"/>
                  </a:lnTo>
                  <a:lnTo>
                    <a:pt x="4092" y="1925"/>
                  </a:lnTo>
                  <a:lnTo>
                    <a:pt x="4093" y="1927"/>
                  </a:lnTo>
                  <a:lnTo>
                    <a:pt x="4093" y="1928"/>
                  </a:lnTo>
                  <a:lnTo>
                    <a:pt x="4094" y="1929"/>
                  </a:lnTo>
                  <a:lnTo>
                    <a:pt x="4095" y="1930"/>
                  </a:lnTo>
                  <a:lnTo>
                    <a:pt x="4096" y="1932"/>
                  </a:lnTo>
                  <a:lnTo>
                    <a:pt x="4097" y="1933"/>
                  </a:lnTo>
                  <a:lnTo>
                    <a:pt x="4098" y="1934"/>
                  </a:lnTo>
                  <a:lnTo>
                    <a:pt x="4099" y="1935"/>
                  </a:lnTo>
                  <a:lnTo>
                    <a:pt x="4100" y="1936"/>
                  </a:lnTo>
                  <a:lnTo>
                    <a:pt x="4100" y="1937"/>
                  </a:lnTo>
                  <a:lnTo>
                    <a:pt x="4101" y="1938"/>
                  </a:lnTo>
                  <a:lnTo>
                    <a:pt x="4102" y="1939"/>
                  </a:lnTo>
                  <a:lnTo>
                    <a:pt x="4103" y="1940"/>
                  </a:lnTo>
                  <a:lnTo>
                    <a:pt x="4104" y="1941"/>
                  </a:lnTo>
                  <a:lnTo>
                    <a:pt x="4105" y="1942"/>
                  </a:lnTo>
                  <a:lnTo>
                    <a:pt x="4106" y="1943"/>
                  </a:lnTo>
                  <a:lnTo>
                    <a:pt x="4107" y="1944"/>
                  </a:lnTo>
                  <a:lnTo>
                    <a:pt x="4108" y="1944"/>
                  </a:lnTo>
                  <a:lnTo>
                    <a:pt x="4108" y="1945"/>
                  </a:lnTo>
                  <a:lnTo>
                    <a:pt x="4109" y="1946"/>
                  </a:lnTo>
                  <a:lnTo>
                    <a:pt x="4110" y="1947"/>
                  </a:lnTo>
                  <a:lnTo>
                    <a:pt x="4111" y="1947"/>
                  </a:lnTo>
                  <a:lnTo>
                    <a:pt x="4112" y="1948"/>
                  </a:lnTo>
                  <a:lnTo>
                    <a:pt x="4113" y="1949"/>
                  </a:lnTo>
                  <a:lnTo>
                    <a:pt x="4114" y="1949"/>
                  </a:lnTo>
                  <a:lnTo>
                    <a:pt x="4115" y="1950"/>
                  </a:lnTo>
                  <a:lnTo>
                    <a:pt x="4115" y="1951"/>
                  </a:lnTo>
                  <a:lnTo>
                    <a:pt x="4116" y="1951"/>
                  </a:lnTo>
                  <a:lnTo>
                    <a:pt x="4117" y="1952"/>
                  </a:lnTo>
                  <a:lnTo>
                    <a:pt x="4118" y="1952"/>
                  </a:lnTo>
                  <a:lnTo>
                    <a:pt x="4119" y="1953"/>
                  </a:lnTo>
                  <a:lnTo>
                    <a:pt x="4120" y="1953"/>
                  </a:lnTo>
                  <a:lnTo>
                    <a:pt x="4121" y="1954"/>
                  </a:lnTo>
                  <a:lnTo>
                    <a:pt x="4122" y="1954"/>
                  </a:lnTo>
                  <a:lnTo>
                    <a:pt x="4122" y="1954"/>
                  </a:lnTo>
                  <a:lnTo>
                    <a:pt x="4123" y="1955"/>
                  </a:lnTo>
                  <a:lnTo>
                    <a:pt x="4124" y="1955"/>
                  </a:lnTo>
                  <a:lnTo>
                    <a:pt x="4125" y="1955"/>
                  </a:lnTo>
                  <a:lnTo>
                    <a:pt x="4126" y="1956"/>
                  </a:lnTo>
                  <a:lnTo>
                    <a:pt x="4127" y="1956"/>
                  </a:lnTo>
                  <a:lnTo>
                    <a:pt x="4128" y="1956"/>
                  </a:lnTo>
                  <a:lnTo>
                    <a:pt x="4129" y="1956"/>
                  </a:lnTo>
                  <a:lnTo>
                    <a:pt x="4129" y="1956"/>
                  </a:lnTo>
                  <a:lnTo>
                    <a:pt x="4130" y="1957"/>
                  </a:lnTo>
                  <a:lnTo>
                    <a:pt x="4131" y="1957"/>
                  </a:lnTo>
                  <a:lnTo>
                    <a:pt x="4132" y="1957"/>
                  </a:lnTo>
                  <a:lnTo>
                    <a:pt x="4133" y="1957"/>
                  </a:lnTo>
                  <a:lnTo>
                    <a:pt x="4134" y="1957"/>
                  </a:lnTo>
                  <a:lnTo>
                    <a:pt x="4135" y="1957"/>
                  </a:lnTo>
                  <a:lnTo>
                    <a:pt x="4135" y="1957"/>
                  </a:lnTo>
                  <a:lnTo>
                    <a:pt x="4136" y="1957"/>
                  </a:lnTo>
                  <a:lnTo>
                    <a:pt x="4137" y="1957"/>
                  </a:lnTo>
                  <a:lnTo>
                    <a:pt x="4137" y="1957"/>
                  </a:lnTo>
                  <a:lnTo>
                    <a:pt x="4138" y="1957"/>
                  </a:lnTo>
                  <a:lnTo>
                    <a:pt x="4139" y="1957"/>
                  </a:lnTo>
                  <a:lnTo>
                    <a:pt x="4140" y="1956"/>
                  </a:lnTo>
                  <a:lnTo>
                    <a:pt x="4141" y="1956"/>
                  </a:lnTo>
                  <a:lnTo>
                    <a:pt x="4142" y="1956"/>
                  </a:lnTo>
                  <a:lnTo>
                    <a:pt x="4143" y="1956"/>
                  </a:lnTo>
                  <a:lnTo>
                    <a:pt x="4144" y="1956"/>
                  </a:lnTo>
                  <a:lnTo>
                    <a:pt x="4144" y="1955"/>
                  </a:lnTo>
                  <a:lnTo>
                    <a:pt x="4145" y="1955"/>
                  </a:lnTo>
                  <a:lnTo>
                    <a:pt x="4146" y="1955"/>
                  </a:lnTo>
                  <a:lnTo>
                    <a:pt x="4147" y="1954"/>
                  </a:lnTo>
                  <a:lnTo>
                    <a:pt x="4148" y="1954"/>
                  </a:lnTo>
                  <a:lnTo>
                    <a:pt x="4149" y="1954"/>
                  </a:lnTo>
                  <a:lnTo>
                    <a:pt x="4150" y="1953"/>
                  </a:lnTo>
                  <a:lnTo>
                    <a:pt x="4151" y="1953"/>
                  </a:lnTo>
                  <a:lnTo>
                    <a:pt x="4151" y="1952"/>
                  </a:lnTo>
                  <a:lnTo>
                    <a:pt x="4152" y="1952"/>
                  </a:lnTo>
                  <a:lnTo>
                    <a:pt x="4153" y="1951"/>
                  </a:lnTo>
                  <a:lnTo>
                    <a:pt x="4154" y="1951"/>
                  </a:lnTo>
                  <a:lnTo>
                    <a:pt x="4155" y="1950"/>
                  </a:lnTo>
                  <a:lnTo>
                    <a:pt x="4156" y="1949"/>
                  </a:lnTo>
                  <a:lnTo>
                    <a:pt x="4157" y="1949"/>
                  </a:lnTo>
                  <a:lnTo>
                    <a:pt x="4158" y="1948"/>
                  </a:lnTo>
                  <a:lnTo>
                    <a:pt x="4159" y="1947"/>
                  </a:lnTo>
                  <a:lnTo>
                    <a:pt x="4159" y="1947"/>
                  </a:lnTo>
                  <a:lnTo>
                    <a:pt x="4160" y="1946"/>
                  </a:lnTo>
                  <a:lnTo>
                    <a:pt x="4161" y="1945"/>
                  </a:lnTo>
                  <a:lnTo>
                    <a:pt x="4162" y="1944"/>
                  </a:lnTo>
                  <a:lnTo>
                    <a:pt x="4163" y="1944"/>
                  </a:lnTo>
                  <a:lnTo>
                    <a:pt x="4164" y="1943"/>
                  </a:lnTo>
                  <a:lnTo>
                    <a:pt x="4165" y="1942"/>
                  </a:lnTo>
                  <a:lnTo>
                    <a:pt x="4166" y="1941"/>
                  </a:lnTo>
                  <a:lnTo>
                    <a:pt x="4166" y="1940"/>
                  </a:lnTo>
                  <a:lnTo>
                    <a:pt x="4167" y="1939"/>
                  </a:lnTo>
                  <a:lnTo>
                    <a:pt x="4168" y="1938"/>
                  </a:lnTo>
                  <a:lnTo>
                    <a:pt x="4169" y="1937"/>
                  </a:lnTo>
                  <a:lnTo>
                    <a:pt x="4170" y="1936"/>
                  </a:lnTo>
                  <a:lnTo>
                    <a:pt x="4171" y="1935"/>
                  </a:lnTo>
                  <a:lnTo>
                    <a:pt x="4172" y="1934"/>
                  </a:lnTo>
                  <a:lnTo>
                    <a:pt x="4173" y="1933"/>
                  </a:lnTo>
                  <a:lnTo>
                    <a:pt x="4173" y="1932"/>
                  </a:lnTo>
                  <a:lnTo>
                    <a:pt x="4174" y="1930"/>
                  </a:lnTo>
                  <a:lnTo>
                    <a:pt x="4175" y="1929"/>
                  </a:lnTo>
                  <a:lnTo>
                    <a:pt x="4176" y="1928"/>
                  </a:lnTo>
                  <a:lnTo>
                    <a:pt x="4177" y="1927"/>
                  </a:lnTo>
                  <a:lnTo>
                    <a:pt x="4178" y="1925"/>
                  </a:lnTo>
                  <a:lnTo>
                    <a:pt x="4179" y="1924"/>
                  </a:lnTo>
                  <a:lnTo>
                    <a:pt x="4180" y="1923"/>
                  </a:lnTo>
                  <a:lnTo>
                    <a:pt x="4180" y="1921"/>
                  </a:lnTo>
                  <a:lnTo>
                    <a:pt x="4181" y="1920"/>
                  </a:lnTo>
                  <a:lnTo>
                    <a:pt x="4182" y="1919"/>
                  </a:lnTo>
                  <a:lnTo>
                    <a:pt x="4183" y="1917"/>
                  </a:lnTo>
                  <a:lnTo>
                    <a:pt x="4184" y="1916"/>
                  </a:lnTo>
                  <a:lnTo>
                    <a:pt x="4185" y="1914"/>
                  </a:lnTo>
                  <a:lnTo>
                    <a:pt x="4186" y="1913"/>
                  </a:lnTo>
                  <a:lnTo>
                    <a:pt x="4187" y="1911"/>
                  </a:lnTo>
                  <a:lnTo>
                    <a:pt x="4188" y="1910"/>
                  </a:lnTo>
                  <a:lnTo>
                    <a:pt x="4188" y="1908"/>
                  </a:lnTo>
                  <a:lnTo>
                    <a:pt x="4189" y="1906"/>
                  </a:lnTo>
                  <a:lnTo>
                    <a:pt x="4190" y="1905"/>
                  </a:lnTo>
                  <a:lnTo>
                    <a:pt x="4191" y="1903"/>
                  </a:lnTo>
                  <a:lnTo>
                    <a:pt x="4192" y="1901"/>
                  </a:lnTo>
                  <a:lnTo>
                    <a:pt x="4193" y="1900"/>
                  </a:lnTo>
                  <a:lnTo>
                    <a:pt x="4194" y="1898"/>
                  </a:lnTo>
                  <a:lnTo>
                    <a:pt x="4195" y="1896"/>
                  </a:lnTo>
                  <a:lnTo>
                    <a:pt x="4195" y="1894"/>
                  </a:lnTo>
                  <a:lnTo>
                    <a:pt x="4196" y="1893"/>
                  </a:lnTo>
                  <a:lnTo>
                    <a:pt x="4197" y="1891"/>
                  </a:lnTo>
                  <a:lnTo>
                    <a:pt x="4198" y="1889"/>
                  </a:lnTo>
                  <a:lnTo>
                    <a:pt x="4199" y="1887"/>
                  </a:lnTo>
                  <a:lnTo>
                    <a:pt x="4199" y="1887"/>
                  </a:lnTo>
                  <a:lnTo>
                    <a:pt x="4200" y="1886"/>
                  </a:lnTo>
                  <a:lnTo>
                    <a:pt x="4200" y="1884"/>
                  </a:lnTo>
                  <a:lnTo>
                    <a:pt x="4200" y="1884"/>
                  </a:lnTo>
                  <a:lnTo>
                    <a:pt x="4201" y="1886"/>
                  </a:lnTo>
                  <a:lnTo>
                    <a:pt x="4202" y="1894"/>
                  </a:lnTo>
                  <a:lnTo>
                    <a:pt x="4203" y="1910"/>
                  </a:lnTo>
                  <a:lnTo>
                    <a:pt x="4203" y="1931"/>
                  </a:lnTo>
                  <a:lnTo>
                    <a:pt x="4204" y="1960"/>
                  </a:lnTo>
                  <a:lnTo>
                    <a:pt x="4205" y="1994"/>
                  </a:lnTo>
                  <a:lnTo>
                    <a:pt x="4206" y="2033"/>
                  </a:lnTo>
                  <a:lnTo>
                    <a:pt x="4207" y="2078"/>
                  </a:lnTo>
                  <a:lnTo>
                    <a:pt x="4207" y="2127"/>
                  </a:lnTo>
                  <a:lnTo>
                    <a:pt x="4207" y="2127"/>
                  </a:lnTo>
                  <a:lnTo>
                    <a:pt x="4208" y="2170"/>
                  </a:lnTo>
                  <a:lnTo>
                    <a:pt x="4209" y="2211"/>
                  </a:lnTo>
                  <a:lnTo>
                    <a:pt x="4209" y="2252"/>
                  </a:lnTo>
                  <a:lnTo>
                    <a:pt x="4210" y="2291"/>
                  </a:lnTo>
                  <a:lnTo>
                    <a:pt x="4210" y="2291"/>
                  </a:lnTo>
                  <a:lnTo>
                    <a:pt x="4210" y="2309"/>
                  </a:lnTo>
                  <a:lnTo>
                    <a:pt x="4210" y="2309"/>
                  </a:lnTo>
                  <a:lnTo>
                    <a:pt x="4211" y="2343"/>
                  </a:lnTo>
                  <a:lnTo>
                    <a:pt x="4211" y="2343"/>
                  </a:lnTo>
                  <a:lnTo>
                    <a:pt x="4211" y="2377"/>
                  </a:lnTo>
                  <a:lnTo>
                    <a:pt x="4211" y="2377"/>
                  </a:lnTo>
                  <a:lnTo>
                    <a:pt x="4212" y="2410"/>
                  </a:lnTo>
                  <a:lnTo>
                    <a:pt x="4212" y="2410"/>
                  </a:lnTo>
                  <a:lnTo>
                    <a:pt x="4212" y="2426"/>
                  </a:lnTo>
                  <a:lnTo>
                    <a:pt x="4212" y="2426"/>
                  </a:lnTo>
                  <a:lnTo>
                    <a:pt x="4213" y="2467"/>
                  </a:lnTo>
                  <a:lnTo>
                    <a:pt x="4214" y="2507"/>
                  </a:lnTo>
                  <a:lnTo>
                    <a:pt x="4215" y="2545"/>
                  </a:lnTo>
                  <a:lnTo>
                    <a:pt x="4216" y="2582"/>
                  </a:lnTo>
                  <a:lnTo>
                    <a:pt x="4216" y="2617"/>
                  </a:lnTo>
                  <a:lnTo>
                    <a:pt x="4217" y="2651"/>
                  </a:lnTo>
                  <a:lnTo>
                    <a:pt x="4218" y="2683"/>
                  </a:lnTo>
                  <a:lnTo>
                    <a:pt x="4218" y="2683"/>
                  </a:lnTo>
                  <a:lnTo>
                    <a:pt x="4219" y="2716"/>
                  </a:lnTo>
                  <a:lnTo>
                    <a:pt x="4220" y="2744"/>
                  </a:lnTo>
                  <a:lnTo>
                    <a:pt x="4221" y="2769"/>
                  </a:lnTo>
                  <a:lnTo>
                    <a:pt x="4221" y="2790"/>
                  </a:lnTo>
                  <a:lnTo>
                    <a:pt x="4222" y="2810"/>
                  </a:lnTo>
                  <a:lnTo>
                    <a:pt x="4223" y="2826"/>
                  </a:lnTo>
                  <a:lnTo>
                    <a:pt x="4223" y="2826"/>
                  </a:lnTo>
                  <a:lnTo>
                    <a:pt x="4224" y="2837"/>
                  </a:lnTo>
                  <a:lnTo>
                    <a:pt x="4224" y="2846"/>
                  </a:lnTo>
                  <a:lnTo>
                    <a:pt x="4224" y="2846"/>
                  </a:lnTo>
                  <a:lnTo>
                    <a:pt x="4225" y="2861"/>
                  </a:lnTo>
                  <a:lnTo>
                    <a:pt x="4226" y="2875"/>
                  </a:lnTo>
                  <a:lnTo>
                    <a:pt x="4227" y="2888"/>
                  </a:lnTo>
                  <a:lnTo>
                    <a:pt x="4228" y="2900"/>
                  </a:lnTo>
                  <a:lnTo>
                    <a:pt x="4229" y="2912"/>
                  </a:lnTo>
                  <a:lnTo>
                    <a:pt x="4229" y="2923"/>
                  </a:lnTo>
                  <a:lnTo>
                    <a:pt x="4230" y="2933"/>
                  </a:lnTo>
                  <a:lnTo>
                    <a:pt x="4231" y="2942"/>
                  </a:lnTo>
                  <a:lnTo>
                    <a:pt x="4232" y="2951"/>
                  </a:lnTo>
                  <a:lnTo>
                    <a:pt x="4233" y="2959"/>
                  </a:lnTo>
                  <a:lnTo>
                    <a:pt x="4233" y="2959"/>
                  </a:lnTo>
                  <a:lnTo>
                    <a:pt x="4234" y="2966"/>
                  </a:lnTo>
                  <a:lnTo>
                    <a:pt x="4235" y="2973"/>
                  </a:lnTo>
                  <a:lnTo>
                    <a:pt x="4235" y="2979"/>
                  </a:lnTo>
                  <a:lnTo>
                    <a:pt x="4236" y="2984"/>
                  </a:lnTo>
                  <a:lnTo>
                    <a:pt x="4237" y="2989"/>
                  </a:lnTo>
                  <a:lnTo>
                    <a:pt x="4238" y="2992"/>
                  </a:lnTo>
                  <a:lnTo>
                    <a:pt x="4239" y="2995"/>
                  </a:lnTo>
                  <a:lnTo>
                    <a:pt x="4240" y="2998"/>
                  </a:lnTo>
                  <a:lnTo>
                    <a:pt x="4241" y="2999"/>
                  </a:lnTo>
                  <a:lnTo>
                    <a:pt x="4242" y="3000"/>
                  </a:lnTo>
                  <a:lnTo>
                    <a:pt x="4242" y="3000"/>
                  </a:lnTo>
                  <a:lnTo>
                    <a:pt x="4242" y="3000"/>
                  </a:lnTo>
                  <a:lnTo>
                    <a:pt x="4243" y="3000"/>
                  </a:lnTo>
                  <a:lnTo>
                    <a:pt x="4244" y="2999"/>
                  </a:lnTo>
                  <a:lnTo>
                    <a:pt x="4245" y="2997"/>
                  </a:lnTo>
                  <a:lnTo>
                    <a:pt x="4246" y="2994"/>
                  </a:lnTo>
                  <a:lnTo>
                    <a:pt x="4247" y="2991"/>
                  </a:lnTo>
                  <a:lnTo>
                    <a:pt x="4248" y="2987"/>
                  </a:lnTo>
                  <a:lnTo>
                    <a:pt x="4248" y="2982"/>
                  </a:lnTo>
                  <a:lnTo>
                    <a:pt x="4249" y="2976"/>
                  </a:lnTo>
                  <a:lnTo>
                    <a:pt x="4250" y="2970"/>
                  </a:lnTo>
                  <a:lnTo>
                    <a:pt x="4250" y="2970"/>
                  </a:lnTo>
                  <a:lnTo>
                    <a:pt x="4251" y="2963"/>
                  </a:lnTo>
                  <a:lnTo>
                    <a:pt x="4252" y="2955"/>
                  </a:lnTo>
                  <a:lnTo>
                    <a:pt x="4253" y="2947"/>
                  </a:lnTo>
                  <a:lnTo>
                    <a:pt x="4254" y="2938"/>
                  </a:lnTo>
                  <a:lnTo>
                    <a:pt x="4255" y="2928"/>
                  </a:lnTo>
                  <a:lnTo>
                    <a:pt x="4255" y="2918"/>
                  </a:lnTo>
                  <a:lnTo>
                    <a:pt x="4256" y="2906"/>
                  </a:lnTo>
                  <a:lnTo>
                    <a:pt x="4257" y="2894"/>
                  </a:lnTo>
                  <a:lnTo>
                    <a:pt x="4258" y="2882"/>
                  </a:lnTo>
                  <a:lnTo>
                    <a:pt x="4259" y="2868"/>
                  </a:lnTo>
                  <a:lnTo>
                    <a:pt x="4259" y="2868"/>
                  </a:lnTo>
                  <a:lnTo>
                    <a:pt x="4260" y="2854"/>
                  </a:lnTo>
                  <a:lnTo>
                    <a:pt x="4261" y="2840"/>
                  </a:lnTo>
                  <a:lnTo>
                    <a:pt x="4261" y="2824"/>
                  </a:lnTo>
                  <a:lnTo>
                    <a:pt x="4262" y="2808"/>
                  </a:lnTo>
                  <a:lnTo>
                    <a:pt x="4263" y="2791"/>
                  </a:lnTo>
                  <a:lnTo>
                    <a:pt x="4264" y="2773"/>
                  </a:lnTo>
                  <a:lnTo>
                    <a:pt x="4265" y="2755"/>
                  </a:lnTo>
                  <a:lnTo>
                    <a:pt x="4266" y="2736"/>
                  </a:lnTo>
                  <a:lnTo>
                    <a:pt x="4267" y="2716"/>
                  </a:lnTo>
                  <a:lnTo>
                    <a:pt x="4268" y="2696"/>
                  </a:lnTo>
                  <a:lnTo>
                    <a:pt x="4268" y="2696"/>
                  </a:lnTo>
                  <a:lnTo>
                    <a:pt x="4268" y="2682"/>
                  </a:lnTo>
                  <a:lnTo>
                    <a:pt x="4269" y="2668"/>
                  </a:lnTo>
                  <a:lnTo>
                    <a:pt x="4269" y="2668"/>
                  </a:lnTo>
                  <a:lnTo>
                    <a:pt x="4269" y="2646"/>
                  </a:lnTo>
                  <a:lnTo>
                    <a:pt x="4270" y="2622"/>
                  </a:lnTo>
                  <a:lnTo>
                    <a:pt x="4271" y="2595"/>
                  </a:lnTo>
                  <a:lnTo>
                    <a:pt x="4272" y="2565"/>
                  </a:lnTo>
                  <a:lnTo>
                    <a:pt x="4273" y="2530"/>
                  </a:lnTo>
                  <a:lnTo>
                    <a:pt x="4273" y="2530"/>
                  </a:lnTo>
                  <a:lnTo>
                    <a:pt x="4273" y="2502"/>
                  </a:lnTo>
                  <a:lnTo>
                    <a:pt x="4274" y="2472"/>
                  </a:lnTo>
                  <a:lnTo>
                    <a:pt x="4274" y="2442"/>
                  </a:lnTo>
                  <a:lnTo>
                    <a:pt x="4274" y="2442"/>
                  </a:lnTo>
                  <a:lnTo>
                    <a:pt x="4275" y="2416"/>
                  </a:lnTo>
                  <a:lnTo>
                    <a:pt x="4275" y="2416"/>
                  </a:lnTo>
                  <a:lnTo>
                    <a:pt x="4275" y="2390"/>
                  </a:lnTo>
                  <a:lnTo>
                    <a:pt x="4276" y="2363"/>
                  </a:lnTo>
                  <a:lnTo>
                    <a:pt x="4276" y="2363"/>
                  </a:lnTo>
                  <a:lnTo>
                    <a:pt x="4276" y="2336"/>
                  </a:lnTo>
                  <a:lnTo>
                    <a:pt x="4277" y="2308"/>
                  </a:lnTo>
                  <a:lnTo>
                    <a:pt x="4277" y="2308"/>
                  </a:lnTo>
                  <a:lnTo>
                    <a:pt x="4277" y="2280"/>
                  </a:lnTo>
                  <a:lnTo>
                    <a:pt x="4278" y="2251"/>
                  </a:lnTo>
                  <a:lnTo>
                    <a:pt x="4278" y="2251"/>
                  </a:lnTo>
                  <a:lnTo>
                    <a:pt x="4278" y="2221"/>
                  </a:lnTo>
                  <a:lnTo>
                    <a:pt x="4278" y="2221"/>
                  </a:lnTo>
                  <a:lnTo>
                    <a:pt x="4279" y="2168"/>
                  </a:lnTo>
                  <a:lnTo>
                    <a:pt x="4280" y="2113"/>
                  </a:lnTo>
                  <a:lnTo>
                    <a:pt x="4281" y="2057"/>
                  </a:lnTo>
                  <a:lnTo>
                    <a:pt x="4282" y="1999"/>
                  </a:lnTo>
                  <a:lnTo>
                    <a:pt x="4283" y="1939"/>
                  </a:lnTo>
                  <a:lnTo>
                    <a:pt x="4284" y="1877"/>
                  </a:lnTo>
                  <a:lnTo>
                    <a:pt x="4285" y="1814"/>
                  </a:lnTo>
                  <a:lnTo>
                    <a:pt x="4285" y="1749"/>
                  </a:lnTo>
                  <a:lnTo>
                    <a:pt x="4286" y="1683"/>
                  </a:lnTo>
                  <a:lnTo>
                    <a:pt x="4287" y="1614"/>
                  </a:lnTo>
                  <a:lnTo>
                    <a:pt x="4288" y="1544"/>
                  </a:lnTo>
                  <a:lnTo>
                    <a:pt x="4289" y="1472"/>
                  </a:lnTo>
                  <a:lnTo>
                    <a:pt x="4290" y="1399"/>
                  </a:lnTo>
                  <a:lnTo>
                    <a:pt x="4291" y="1324"/>
                  </a:lnTo>
                  <a:lnTo>
                    <a:pt x="4292" y="1247"/>
                  </a:lnTo>
                  <a:lnTo>
                    <a:pt x="4292" y="1247"/>
                  </a:lnTo>
                  <a:lnTo>
                    <a:pt x="4292" y="1187"/>
                  </a:lnTo>
                  <a:lnTo>
                    <a:pt x="4293" y="1125"/>
                  </a:lnTo>
                  <a:lnTo>
                    <a:pt x="4293" y="1125"/>
                  </a:lnTo>
                  <a:lnTo>
                    <a:pt x="4294" y="1053"/>
                  </a:lnTo>
                  <a:lnTo>
                    <a:pt x="4295" y="992"/>
                  </a:lnTo>
                  <a:lnTo>
                    <a:pt x="4296" y="944"/>
                  </a:lnTo>
                  <a:lnTo>
                    <a:pt x="4296" y="909"/>
                  </a:lnTo>
                  <a:lnTo>
                    <a:pt x="4297" y="888"/>
                  </a:lnTo>
                  <a:lnTo>
                    <a:pt x="4298" y="881"/>
                  </a:lnTo>
                  <a:lnTo>
                    <a:pt x="4298" y="881"/>
                  </a:lnTo>
                  <a:lnTo>
                    <a:pt x="4299" y="881"/>
                  </a:lnTo>
                  <a:lnTo>
                    <a:pt x="4299" y="880"/>
                  </a:lnTo>
                  <a:lnTo>
                    <a:pt x="4300" y="880"/>
                  </a:lnTo>
                  <a:lnTo>
                    <a:pt x="4300" y="880"/>
                  </a:lnTo>
                  <a:lnTo>
                    <a:pt x="4300" y="880"/>
                  </a:lnTo>
                  <a:lnTo>
                    <a:pt x="4300" y="880"/>
                  </a:lnTo>
                  <a:lnTo>
                    <a:pt x="4301" y="880"/>
                  </a:lnTo>
                  <a:lnTo>
                    <a:pt x="4301" y="880"/>
                  </a:lnTo>
                  <a:lnTo>
                    <a:pt x="4301" y="880"/>
                  </a:lnTo>
                  <a:lnTo>
                    <a:pt x="4301" y="880"/>
                  </a:lnTo>
                  <a:lnTo>
                    <a:pt x="4302" y="880"/>
                  </a:lnTo>
                  <a:lnTo>
                    <a:pt x="4302" y="880"/>
                  </a:lnTo>
                  <a:lnTo>
                    <a:pt x="4302" y="880"/>
                  </a:lnTo>
                  <a:lnTo>
                    <a:pt x="4302" y="880"/>
                  </a:lnTo>
                  <a:lnTo>
                    <a:pt x="4303" y="880"/>
                  </a:lnTo>
                  <a:lnTo>
                    <a:pt x="4303" y="880"/>
                  </a:lnTo>
                  <a:lnTo>
                    <a:pt x="4303" y="880"/>
                  </a:lnTo>
                  <a:lnTo>
                    <a:pt x="4303" y="880"/>
                  </a:lnTo>
                  <a:lnTo>
                    <a:pt x="4304" y="879"/>
                  </a:lnTo>
                  <a:lnTo>
                    <a:pt x="4304" y="879"/>
                  </a:lnTo>
                  <a:lnTo>
                    <a:pt x="4304" y="879"/>
                  </a:lnTo>
                  <a:lnTo>
                    <a:pt x="4304" y="879"/>
                  </a:lnTo>
                  <a:lnTo>
                    <a:pt x="4305" y="879"/>
                  </a:lnTo>
                  <a:lnTo>
                    <a:pt x="4305" y="879"/>
                  </a:lnTo>
                  <a:lnTo>
                    <a:pt x="4305" y="879"/>
                  </a:lnTo>
                  <a:lnTo>
                    <a:pt x="4306" y="879"/>
                  </a:lnTo>
                  <a:lnTo>
                    <a:pt x="4307" y="878"/>
                  </a:lnTo>
                  <a:lnTo>
                    <a:pt x="4307" y="878"/>
                  </a:lnTo>
                  <a:lnTo>
                    <a:pt x="4307" y="885"/>
                  </a:lnTo>
                  <a:lnTo>
                    <a:pt x="4308" y="906"/>
                  </a:lnTo>
                  <a:lnTo>
                    <a:pt x="4309" y="940"/>
                  </a:lnTo>
                  <a:lnTo>
                    <a:pt x="4310" y="988"/>
                  </a:lnTo>
                  <a:lnTo>
                    <a:pt x="4311" y="1049"/>
                  </a:lnTo>
                  <a:lnTo>
                    <a:pt x="4312" y="1121"/>
                  </a:lnTo>
                  <a:lnTo>
                    <a:pt x="4312" y="1121"/>
                  </a:lnTo>
                  <a:lnTo>
                    <a:pt x="4312" y="1186"/>
                  </a:lnTo>
                  <a:lnTo>
                    <a:pt x="4313" y="1251"/>
                  </a:lnTo>
                  <a:lnTo>
                    <a:pt x="4313" y="1251"/>
                  </a:lnTo>
                  <a:lnTo>
                    <a:pt x="4314" y="1298"/>
                  </a:lnTo>
                  <a:lnTo>
                    <a:pt x="4314" y="1298"/>
                  </a:lnTo>
                  <a:lnTo>
                    <a:pt x="4314" y="1345"/>
                  </a:lnTo>
                  <a:lnTo>
                    <a:pt x="4314" y="1345"/>
                  </a:lnTo>
                  <a:lnTo>
                    <a:pt x="4315" y="1391"/>
                  </a:lnTo>
                  <a:lnTo>
                    <a:pt x="4315" y="1391"/>
                  </a:lnTo>
                  <a:lnTo>
                    <a:pt x="4315" y="1437"/>
                  </a:lnTo>
                  <a:lnTo>
                    <a:pt x="4315" y="1437"/>
                  </a:lnTo>
                  <a:lnTo>
                    <a:pt x="4316" y="1493"/>
                  </a:lnTo>
                  <a:lnTo>
                    <a:pt x="4317" y="1548"/>
                  </a:lnTo>
                  <a:lnTo>
                    <a:pt x="4317" y="1548"/>
                  </a:lnTo>
                  <a:lnTo>
                    <a:pt x="4318" y="1617"/>
                  </a:lnTo>
                  <a:lnTo>
                    <a:pt x="4318" y="1684"/>
                  </a:lnTo>
                  <a:lnTo>
                    <a:pt x="4319" y="1749"/>
                  </a:lnTo>
                  <a:lnTo>
                    <a:pt x="4320" y="1813"/>
                  </a:lnTo>
                  <a:lnTo>
                    <a:pt x="4321" y="1875"/>
                  </a:lnTo>
                  <a:lnTo>
                    <a:pt x="4322" y="1936"/>
                  </a:lnTo>
                  <a:lnTo>
                    <a:pt x="4323" y="1995"/>
                  </a:lnTo>
                  <a:lnTo>
                    <a:pt x="4324" y="2052"/>
                  </a:lnTo>
                  <a:lnTo>
                    <a:pt x="4325" y="2108"/>
                  </a:lnTo>
                  <a:lnTo>
                    <a:pt x="4325" y="2162"/>
                  </a:lnTo>
                  <a:lnTo>
                    <a:pt x="4326" y="2214"/>
                  </a:lnTo>
                  <a:lnTo>
                    <a:pt x="4326" y="2214"/>
                  </a:lnTo>
                  <a:lnTo>
                    <a:pt x="4327" y="2244"/>
                  </a:lnTo>
                  <a:lnTo>
                    <a:pt x="4327" y="2244"/>
                  </a:lnTo>
                  <a:lnTo>
                    <a:pt x="4327" y="2273"/>
                  </a:lnTo>
                  <a:lnTo>
                    <a:pt x="4328" y="2301"/>
                  </a:lnTo>
                  <a:lnTo>
                    <a:pt x="4328" y="2301"/>
                  </a:lnTo>
                  <a:lnTo>
                    <a:pt x="4328" y="2329"/>
                  </a:lnTo>
                  <a:lnTo>
                    <a:pt x="4329" y="2357"/>
                  </a:lnTo>
                  <a:lnTo>
                    <a:pt x="4329" y="2357"/>
                  </a:lnTo>
                  <a:lnTo>
                    <a:pt x="4329" y="2383"/>
                  </a:lnTo>
                  <a:lnTo>
                    <a:pt x="4330" y="2410"/>
                  </a:lnTo>
                  <a:lnTo>
                    <a:pt x="4330" y="2410"/>
                  </a:lnTo>
                  <a:lnTo>
                    <a:pt x="4330" y="2435"/>
                  </a:lnTo>
                  <a:lnTo>
                    <a:pt x="4330" y="2435"/>
                  </a:lnTo>
                  <a:lnTo>
                    <a:pt x="4331" y="2465"/>
                  </a:lnTo>
                  <a:lnTo>
                    <a:pt x="4331" y="2495"/>
                  </a:lnTo>
                  <a:lnTo>
                    <a:pt x="4332" y="2523"/>
                  </a:lnTo>
                  <a:lnTo>
                    <a:pt x="4332" y="2523"/>
                  </a:lnTo>
                  <a:lnTo>
                    <a:pt x="4333" y="2561"/>
                  </a:lnTo>
                  <a:lnTo>
                    <a:pt x="4334" y="2593"/>
                  </a:lnTo>
                  <a:lnTo>
                    <a:pt x="4335" y="2621"/>
                  </a:lnTo>
                  <a:lnTo>
                    <a:pt x="4335" y="2645"/>
                  </a:lnTo>
                  <a:lnTo>
                    <a:pt x="4336" y="2665"/>
                  </a:lnTo>
                  <a:lnTo>
                    <a:pt x="4337" y="2682"/>
                  </a:lnTo>
                  <a:lnTo>
                    <a:pt x="4337" y="2682"/>
                  </a:lnTo>
                  <a:lnTo>
                    <a:pt x="4338" y="2692"/>
                  </a:lnTo>
                  <a:lnTo>
                    <a:pt x="4338" y="2702"/>
                  </a:lnTo>
                  <a:lnTo>
                    <a:pt x="4338" y="2702"/>
                  </a:lnTo>
                  <a:lnTo>
                    <a:pt x="4339" y="2716"/>
                  </a:lnTo>
                  <a:lnTo>
                    <a:pt x="4340" y="2730"/>
                  </a:lnTo>
                  <a:lnTo>
                    <a:pt x="4341" y="2744"/>
                  </a:lnTo>
                  <a:lnTo>
                    <a:pt x="4342" y="2758"/>
                  </a:lnTo>
                  <a:lnTo>
                    <a:pt x="4343" y="2771"/>
                  </a:lnTo>
                  <a:lnTo>
                    <a:pt x="4344" y="2783"/>
                  </a:lnTo>
                  <a:lnTo>
                    <a:pt x="4344" y="2796"/>
                  </a:lnTo>
                  <a:lnTo>
                    <a:pt x="4345" y="2807"/>
                  </a:lnTo>
                  <a:lnTo>
                    <a:pt x="4346" y="2819"/>
                  </a:lnTo>
                  <a:lnTo>
                    <a:pt x="4347" y="2830"/>
                  </a:lnTo>
                  <a:lnTo>
                    <a:pt x="4347" y="2830"/>
                  </a:lnTo>
                  <a:lnTo>
                    <a:pt x="4348" y="2840"/>
                  </a:lnTo>
                  <a:lnTo>
                    <a:pt x="4349" y="2851"/>
                  </a:lnTo>
                  <a:lnTo>
                    <a:pt x="4350" y="2860"/>
                  </a:lnTo>
                  <a:lnTo>
                    <a:pt x="4350" y="2870"/>
                  </a:lnTo>
                  <a:lnTo>
                    <a:pt x="4351" y="2879"/>
                  </a:lnTo>
                  <a:lnTo>
                    <a:pt x="4352" y="2887"/>
                  </a:lnTo>
                  <a:lnTo>
                    <a:pt x="4353" y="2895"/>
                  </a:lnTo>
                  <a:lnTo>
                    <a:pt x="4354" y="2903"/>
                  </a:lnTo>
                  <a:lnTo>
                    <a:pt x="4355" y="2910"/>
                  </a:lnTo>
                  <a:lnTo>
                    <a:pt x="4356" y="2917"/>
                  </a:lnTo>
                  <a:lnTo>
                    <a:pt x="4356" y="2917"/>
                  </a:lnTo>
                  <a:lnTo>
                    <a:pt x="4357" y="2924"/>
                  </a:lnTo>
                  <a:lnTo>
                    <a:pt x="4357" y="2930"/>
                  </a:lnTo>
                  <a:lnTo>
                    <a:pt x="4358" y="2935"/>
                  </a:lnTo>
                  <a:lnTo>
                    <a:pt x="4359" y="2941"/>
                  </a:lnTo>
                  <a:lnTo>
                    <a:pt x="4360" y="2945"/>
                  </a:lnTo>
                  <a:lnTo>
                    <a:pt x="4361" y="2950"/>
                  </a:lnTo>
                  <a:lnTo>
                    <a:pt x="4362" y="2954"/>
                  </a:lnTo>
                  <a:lnTo>
                    <a:pt x="4363" y="2957"/>
                  </a:lnTo>
                  <a:lnTo>
                    <a:pt x="4363" y="2961"/>
                  </a:lnTo>
                  <a:lnTo>
                    <a:pt x="4364" y="2963"/>
                  </a:lnTo>
                  <a:lnTo>
                    <a:pt x="4364" y="2963"/>
                  </a:lnTo>
                  <a:lnTo>
                    <a:pt x="4365" y="2966"/>
                  </a:lnTo>
                  <a:lnTo>
                    <a:pt x="4366" y="2968"/>
                  </a:lnTo>
                  <a:lnTo>
                    <a:pt x="4367" y="2969"/>
                  </a:lnTo>
                  <a:lnTo>
                    <a:pt x="4368" y="2971"/>
                  </a:lnTo>
                  <a:lnTo>
                    <a:pt x="4369" y="2971"/>
                  </a:lnTo>
                  <a:lnTo>
                    <a:pt x="4370" y="2972"/>
                  </a:lnTo>
                  <a:lnTo>
                    <a:pt x="4370" y="2972"/>
                  </a:lnTo>
                  <a:lnTo>
                    <a:pt x="4371" y="2971"/>
                  </a:lnTo>
                  <a:lnTo>
                    <a:pt x="4372" y="2970"/>
                  </a:lnTo>
                  <a:lnTo>
                    <a:pt x="4373" y="2969"/>
                  </a:lnTo>
                  <a:lnTo>
                    <a:pt x="4373" y="2969"/>
                  </a:lnTo>
                  <a:lnTo>
                    <a:pt x="4374" y="2967"/>
                  </a:lnTo>
                  <a:lnTo>
                    <a:pt x="4375" y="2965"/>
                  </a:lnTo>
                  <a:lnTo>
                    <a:pt x="4376" y="2963"/>
                  </a:lnTo>
                  <a:lnTo>
                    <a:pt x="4376" y="2960"/>
                  </a:lnTo>
                  <a:lnTo>
                    <a:pt x="4377" y="2956"/>
                  </a:lnTo>
                  <a:lnTo>
                    <a:pt x="4378" y="2953"/>
                  </a:lnTo>
                  <a:lnTo>
                    <a:pt x="4379" y="2948"/>
                  </a:lnTo>
                  <a:lnTo>
                    <a:pt x="4380" y="2944"/>
                  </a:lnTo>
                  <a:lnTo>
                    <a:pt x="4381" y="2939"/>
                  </a:lnTo>
                  <a:lnTo>
                    <a:pt x="4382" y="2933"/>
                  </a:lnTo>
                  <a:lnTo>
                    <a:pt x="4382" y="2933"/>
                  </a:lnTo>
                  <a:lnTo>
                    <a:pt x="4382" y="2928"/>
                  </a:lnTo>
                  <a:lnTo>
                    <a:pt x="4383" y="2923"/>
                  </a:lnTo>
                  <a:lnTo>
                    <a:pt x="4384" y="2917"/>
                  </a:lnTo>
                  <a:lnTo>
                    <a:pt x="4384" y="2917"/>
                  </a:lnTo>
                  <a:lnTo>
                    <a:pt x="4385" y="2912"/>
                  </a:lnTo>
                  <a:lnTo>
                    <a:pt x="4385" y="2906"/>
                  </a:lnTo>
                  <a:lnTo>
                    <a:pt x="4385" y="2906"/>
                  </a:lnTo>
                  <a:lnTo>
                    <a:pt x="4386" y="2900"/>
                  </a:lnTo>
                  <a:lnTo>
                    <a:pt x="4387" y="2894"/>
                  </a:lnTo>
                  <a:lnTo>
                    <a:pt x="4388" y="2890"/>
                  </a:lnTo>
                  <a:lnTo>
                    <a:pt x="4389" y="2888"/>
                  </a:lnTo>
                  <a:lnTo>
                    <a:pt x="4390" y="2887"/>
                  </a:lnTo>
                  <a:lnTo>
                    <a:pt x="4390" y="2887"/>
                  </a:lnTo>
                  <a:lnTo>
                    <a:pt x="4391" y="2889"/>
                  </a:lnTo>
                  <a:lnTo>
                    <a:pt x="4392" y="2893"/>
                  </a:lnTo>
                  <a:lnTo>
                    <a:pt x="4393" y="2898"/>
                  </a:lnTo>
                  <a:lnTo>
                    <a:pt x="4394" y="2904"/>
                  </a:lnTo>
                  <a:lnTo>
                    <a:pt x="4395" y="2911"/>
                  </a:lnTo>
                  <a:lnTo>
                    <a:pt x="4395" y="2911"/>
                  </a:lnTo>
                  <a:lnTo>
                    <a:pt x="4395" y="2918"/>
                  </a:lnTo>
                  <a:lnTo>
                    <a:pt x="4396" y="2924"/>
                  </a:lnTo>
                  <a:lnTo>
                    <a:pt x="4397" y="2930"/>
                  </a:lnTo>
                  <a:lnTo>
                    <a:pt x="4397" y="2930"/>
                  </a:lnTo>
                  <a:lnTo>
                    <a:pt x="4398" y="2936"/>
                  </a:lnTo>
                  <a:lnTo>
                    <a:pt x="4399" y="2941"/>
                  </a:lnTo>
                  <a:lnTo>
                    <a:pt x="4399" y="2946"/>
                  </a:lnTo>
                  <a:lnTo>
                    <a:pt x="4400" y="2950"/>
                  </a:lnTo>
                  <a:lnTo>
                    <a:pt x="4401" y="2953"/>
                  </a:lnTo>
                  <a:lnTo>
                    <a:pt x="4402" y="2955"/>
                  </a:lnTo>
                  <a:lnTo>
                    <a:pt x="4403" y="2956"/>
                  </a:lnTo>
                  <a:lnTo>
                    <a:pt x="4404" y="2957"/>
                  </a:lnTo>
                  <a:lnTo>
                    <a:pt x="4405" y="2957"/>
                  </a:lnTo>
                  <a:lnTo>
                    <a:pt x="4405" y="2957"/>
                  </a:lnTo>
                  <a:lnTo>
                    <a:pt x="4406" y="2955"/>
                  </a:lnTo>
                  <a:lnTo>
                    <a:pt x="4407" y="2953"/>
                  </a:lnTo>
                  <a:lnTo>
                    <a:pt x="4408" y="2951"/>
                  </a:lnTo>
                  <a:lnTo>
                    <a:pt x="4409" y="2947"/>
                  </a:lnTo>
                  <a:lnTo>
                    <a:pt x="4410" y="2943"/>
                  </a:lnTo>
                  <a:lnTo>
                    <a:pt x="4411" y="2938"/>
                  </a:lnTo>
                  <a:lnTo>
                    <a:pt x="4411" y="2932"/>
                  </a:lnTo>
                  <a:lnTo>
                    <a:pt x="4412" y="2925"/>
                  </a:lnTo>
                  <a:lnTo>
                    <a:pt x="4413" y="2918"/>
                  </a:lnTo>
                  <a:lnTo>
                    <a:pt x="4414" y="2909"/>
                  </a:lnTo>
                  <a:lnTo>
                    <a:pt x="4415" y="2899"/>
                  </a:lnTo>
                  <a:lnTo>
                    <a:pt x="4416" y="2888"/>
                  </a:lnTo>
                  <a:lnTo>
                    <a:pt x="4417" y="2875"/>
                  </a:lnTo>
                  <a:lnTo>
                    <a:pt x="4417" y="2861"/>
                  </a:lnTo>
                  <a:lnTo>
                    <a:pt x="4418" y="2846"/>
                  </a:lnTo>
                  <a:lnTo>
                    <a:pt x="4419" y="2828"/>
                  </a:lnTo>
                  <a:lnTo>
                    <a:pt x="4420" y="2809"/>
                  </a:lnTo>
                  <a:lnTo>
                    <a:pt x="4421" y="2788"/>
                  </a:lnTo>
                  <a:lnTo>
                    <a:pt x="4422" y="2765"/>
                  </a:lnTo>
                  <a:lnTo>
                    <a:pt x="4422" y="2765"/>
                  </a:lnTo>
                  <a:lnTo>
                    <a:pt x="4422" y="2744"/>
                  </a:lnTo>
                  <a:lnTo>
                    <a:pt x="4423" y="2722"/>
                  </a:lnTo>
                  <a:lnTo>
                    <a:pt x="4424" y="2700"/>
                  </a:lnTo>
                  <a:lnTo>
                    <a:pt x="4424" y="2700"/>
                  </a:lnTo>
                  <a:lnTo>
                    <a:pt x="4425" y="2674"/>
                  </a:lnTo>
                  <a:lnTo>
                    <a:pt x="4426" y="2652"/>
                  </a:lnTo>
                  <a:lnTo>
                    <a:pt x="4426" y="2633"/>
                  </a:lnTo>
                  <a:lnTo>
                    <a:pt x="4427" y="2619"/>
                  </a:lnTo>
                  <a:lnTo>
                    <a:pt x="4428" y="2608"/>
                  </a:lnTo>
                  <a:lnTo>
                    <a:pt x="4429" y="2603"/>
                  </a:lnTo>
                  <a:lnTo>
                    <a:pt x="4430" y="2601"/>
                  </a:lnTo>
                  <a:lnTo>
                    <a:pt x="4431" y="2605"/>
                  </a:lnTo>
                  <a:lnTo>
                    <a:pt x="4431" y="2613"/>
                  </a:lnTo>
                  <a:lnTo>
                    <a:pt x="4432" y="2626"/>
                  </a:lnTo>
                  <a:lnTo>
                    <a:pt x="4433" y="2642"/>
                  </a:lnTo>
                  <a:lnTo>
                    <a:pt x="4434" y="2663"/>
                  </a:lnTo>
                  <a:lnTo>
                    <a:pt x="4435" y="2686"/>
                  </a:lnTo>
                  <a:lnTo>
                    <a:pt x="4436" y="2713"/>
                  </a:lnTo>
                  <a:lnTo>
                    <a:pt x="4436" y="2713"/>
                  </a:lnTo>
                  <a:lnTo>
                    <a:pt x="4436" y="2739"/>
                  </a:lnTo>
                  <a:lnTo>
                    <a:pt x="4437" y="2764"/>
                  </a:lnTo>
                  <a:lnTo>
                    <a:pt x="4438" y="2788"/>
                  </a:lnTo>
                  <a:lnTo>
                    <a:pt x="4439" y="2811"/>
                  </a:lnTo>
                  <a:lnTo>
                    <a:pt x="4440" y="2832"/>
                  </a:lnTo>
                  <a:lnTo>
                    <a:pt x="4440" y="2832"/>
                  </a:lnTo>
                  <a:lnTo>
                    <a:pt x="4440" y="2840"/>
                  </a:lnTo>
                  <a:lnTo>
                    <a:pt x="4440" y="2840"/>
                  </a:lnTo>
                  <a:lnTo>
                    <a:pt x="4441" y="2855"/>
                  </a:lnTo>
                  <a:lnTo>
                    <a:pt x="4441" y="2855"/>
                  </a:lnTo>
                  <a:lnTo>
                    <a:pt x="4441" y="2870"/>
                  </a:lnTo>
                  <a:lnTo>
                    <a:pt x="4441" y="2870"/>
                  </a:lnTo>
                  <a:lnTo>
                    <a:pt x="4442" y="2883"/>
                  </a:lnTo>
                  <a:lnTo>
                    <a:pt x="4442" y="2883"/>
                  </a:lnTo>
                  <a:lnTo>
                    <a:pt x="4442" y="2890"/>
                  </a:lnTo>
                  <a:lnTo>
                    <a:pt x="4442" y="2890"/>
                  </a:lnTo>
                  <a:lnTo>
                    <a:pt x="4442" y="2900"/>
                  </a:lnTo>
                  <a:lnTo>
                    <a:pt x="4443" y="2909"/>
                  </a:lnTo>
                  <a:lnTo>
                    <a:pt x="4443" y="2909"/>
                  </a:lnTo>
                  <a:lnTo>
                    <a:pt x="4444" y="2922"/>
                  </a:lnTo>
                  <a:lnTo>
                    <a:pt x="4444" y="2934"/>
                  </a:lnTo>
                  <a:lnTo>
                    <a:pt x="4444" y="2934"/>
                  </a:lnTo>
                  <a:lnTo>
                    <a:pt x="4445" y="2949"/>
                  </a:lnTo>
                  <a:lnTo>
                    <a:pt x="4446" y="2961"/>
                  </a:lnTo>
                  <a:lnTo>
                    <a:pt x="4447" y="2973"/>
                  </a:lnTo>
                  <a:lnTo>
                    <a:pt x="4448" y="2982"/>
                  </a:lnTo>
                  <a:lnTo>
                    <a:pt x="4449" y="2990"/>
                  </a:lnTo>
                  <a:lnTo>
                    <a:pt x="4450" y="2997"/>
                  </a:lnTo>
                  <a:lnTo>
                    <a:pt x="4450" y="3003"/>
                  </a:lnTo>
                  <a:lnTo>
                    <a:pt x="4451" y="3007"/>
                  </a:lnTo>
                  <a:lnTo>
                    <a:pt x="4452" y="3010"/>
                  </a:lnTo>
                  <a:lnTo>
                    <a:pt x="4453" y="3011"/>
                  </a:lnTo>
                  <a:lnTo>
                    <a:pt x="4454" y="3012"/>
                  </a:lnTo>
                  <a:lnTo>
                    <a:pt x="4454" y="3012"/>
                  </a:lnTo>
                  <a:lnTo>
                    <a:pt x="4455" y="3011"/>
                  </a:lnTo>
                  <a:lnTo>
                    <a:pt x="4456" y="3010"/>
                  </a:lnTo>
                  <a:lnTo>
                    <a:pt x="4457" y="3007"/>
                  </a:lnTo>
                  <a:lnTo>
                    <a:pt x="4458" y="3003"/>
                  </a:lnTo>
                  <a:lnTo>
                    <a:pt x="4458" y="2997"/>
                  </a:lnTo>
                  <a:lnTo>
                    <a:pt x="4459" y="2990"/>
                  </a:lnTo>
                  <a:lnTo>
                    <a:pt x="4460" y="2982"/>
                  </a:lnTo>
                  <a:lnTo>
                    <a:pt x="4461" y="2973"/>
                  </a:lnTo>
                  <a:lnTo>
                    <a:pt x="4462" y="2961"/>
                  </a:lnTo>
                  <a:lnTo>
                    <a:pt x="4463" y="2949"/>
                  </a:lnTo>
                  <a:lnTo>
                    <a:pt x="4464" y="2934"/>
                  </a:lnTo>
                  <a:lnTo>
                    <a:pt x="4464" y="2934"/>
                  </a:lnTo>
                  <a:lnTo>
                    <a:pt x="4464" y="2922"/>
                  </a:lnTo>
                  <a:lnTo>
                    <a:pt x="4465" y="2909"/>
                  </a:lnTo>
                  <a:lnTo>
                    <a:pt x="4465" y="2909"/>
                  </a:lnTo>
                  <a:lnTo>
                    <a:pt x="4466" y="2892"/>
                  </a:lnTo>
                  <a:lnTo>
                    <a:pt x="4467" y="2874"/>
                  </a:lnTo>
                  <a:lnTo>
                    <a:pt x="4467" y="2854"/>
                  </a:lnTo>
                  <a:lnTo>
                    <a:pt x="4468" y="2834"/>
                  </a:lnTo>
                  <a:lnTo>
                    <a:pt x="4469" y="2812"/>
                  </a:lnTo>
                  <a:lnTo>
                    <a:pt x="4470" y="2789"/>
                  </a:lnTo>
                  <a:lnTo>
                    <a:pt x="4471" y="2765"/>
                  </a:lnTo>
                  <a:lnTo>
                    <a:pt x="4472" y="2740"/>
                  </a:lnTo>
                  <a:lnTo>
                    <a:pt x="4472" y="2713"/>
                  </a:lnTo>
                  <a:lnTo>
                    <a:pt x="4472" y="2713"/>
                  </a:lnTo>
                  <a:lnTo>
                    <a:pt x="4473" y="2686"/>
                  </a:lnTo>
                  <a:lnTo>
                    <a:pt x="4474" y="2663"/>
                  </a:lnTo>
                  <a:lnTo>
                    <a:pt x="4475" y="2642"/>
                  </a:lnTo>
                  <a:lnTo>
                    <a:pt x="4476" y="2626"/>
                  </a:lnTo>
                  <a:lnTo>
                    <a:pt x="4477" y="2613"/>
                  </a:lnTo>
                  <a:lnTo>
                    <a:pt x="4477" y="2605"/>
                  </a:lnTo>
                  <a:lnTo>
                    <a:pt x="4478" y="2601"/>
                  </a:lnTo>
                  <a:lnTo>
                    <a:pt x="4479" y="2603"/>
                  </a:lnTo>
                  <a:lnTo>
                    <a:pt x="4480" y="2608"/>
                  </a:lnTo>
                  <a:lnTo>
                    <a:pt x="4481" y="2619"/>
                  </a:lnTo>
                  <a:lnTo>
                    <a:pt x="4482" y="2633"/>
                  </a:lnTo>
                  <a:lnTo>
                    <a:pt x="4482" y="2652"/>
                  </a:lnTo>
                  <a:lnTo>
                    <a:pt x="4483" y="2674"/>
                  </a:lnTo>
                  <a:lnTo>
                    <a:pt x="4484" y="2700"/>
                  </a:lnTo>
                  <a:lnTo>
                    <a:pt x="4484" y="2700"/>
                  </a:lnTo>
                  <a:lnTo>
                    <a:pt x="4485" y="2722"/>
                  </a:lnTo>
                  <a:lnTo>
                    <a:pt x="4486" y="2744"/>
                  </a:lnTo>
                  <a:lnTo>
                    <a:pt x="4486" y="2765"/>
                  </a:lnTo>
                  <a:lnTo>
                    <a:pt x="4486" y="2765"/>
                  </a:lnTo>
                  <a:lnTo>
                    <a:pt x="4487" y="2788"/>
                  </a:lnTo>
                  <a:lnTo>
                    <a:pt x="4488" y="2809"/>
                  </a:lnTo>
                  <a:lnTo>
                    <a:pt x="4489" y="2828"/>
                  </a:lnTo>
                  <a:lnTo>
                    <a:pt x="4490" y="2846"/>
                  </a:lnTo>
                  <a:lnTo>
                    <a:pt x="4491" y="2861"/>
                  </a:lnTo>
                  <a:lnTo>
                    <a:pt x="4491" y="2875"/>
                  </a:lnTo>
                  <a:lnTo>
                    <a:pt x="4492" y="2888"/>
                  </a:lnTo>
                  <a:lnTo>
                    <a:pt x="4493" y="2899"/>
                  </a:lnTo>
                  <a:lnTo>
                    <a:pt x="4494" y="2909"/>
                  </a:lnTo>
                  <a:lnTo>
                    <a:pt x="4495" y="2918"/>
                  </a:lnTo>
                  <a:lnTo>
                    <a:pt x="4496" y="2925"/>
                  </a:lnTo>
                  <a:lnTo>
                    <a:pt x="4497" y="2932"/>
                  </a:lnTo>
                  <a:lnTo>
                    <a:pt x="4497" y="2938"/>
                  </a:lnTo>
                  <a:lnTo>
                    <a:pt x="4498" y="2943"/>
                  </a:lnTo>
                  <a:lnTo>
                    <a:pt x="4499" y="2947"/>
                  </a:lnTo>
                  <a:lnTo>
                    <a:pt x="4500" y="2951"/>
                  </a:lnTo>
                  <a:lnTo>
                    <a:pt x="4501" y="2953"/>
                  </a:lnTo>
                  <a:lnTo>
                    <a:pt x="4502" y="2955"/>
                  </a:lnTo>
                  <a:lnTo>
                    <a:pt x="4503" y="2957"/>
                  </a:lnTo>
                  <a:lnTo>
                    <a:pt x="4503" y="2957"/>
                  </a:lnTo>
                  <a:lnTo>
                    <a:pt x="4504" y="2957"/>
                  </a:lnTo>
                  <a:lnTo>
                    <a:pt x="4505" y="2956"/>
                  </a:lnTo>
                  <a:lnTo>
                    <a:pt x="4506" y="2955"/>
                  </a:lnTo>
                  <a:lnTo>
                    <a:pt x="4507" y="2953"/>
                  </a:lnTo>
                  <a:lnTo>
                    <a:pt x="4508" y="2950"/>
                  </a:lnTo>
                  <a:lnTo>
                    <a:pt x="4509" y="2946"/>
                  </a:lnTo>
                  <a:lnTo>
                    <a:pt x="4509" y="2941"/>
                  </a:lnTo>
                  <a:lnTo>
                    <a:pt x="4510" y="2936"/>
                  </a:lnTo>
                  <a:lnTo>
                    <a:pt x="4511" y="2930"/>
                  </a:lnTo>
                  <a:lnTo>
                    <a:pt x="4511" y="2930"/>
                  </a:lnTo>
                  <a:lnTo>
                    <a:pt x="4512" y="2924"/>
                  </a:lnTo>
                  <a:lnTo>
                    <a:pt x="4513" y="2918"/>
                  </a:lnTo>
                  <a:lnTo>
                    <a:pt x="4513" y="2911"/>
                  </a:lnTo>
                  <a:lnTo>
                    <a:pt x="4513" y="2911"/>
                  </a:lnTo>
                  <a:lnTo>
                    <a:pt x="4514" y="2904"/>
                  </a:lnTo>
                  <a:lnTo>
                    <a:pt x="4515" y="2898"/>
                  </a:lnTo>
                  <a:lnTo>
                    <a:pt x="4516" y="2894"/>
                  </a:lnTo>
                  <a:lnTo>
                    <a:pt x="4516" y="2890"/>
                  </a:lnTo>
                  <a:lnTo>
                    <a:pt x="4517" y="2888"/>
                  </a:lnTo>
                  <a:lnTo>
                    <a:pt x="4518" y="2887"/>
                  </a:lnTo>
                  <a:lnTo>
                    <a:pt x="4518" y="2887"/>
                  </a:lnTo>
                  <a:lnTo>
                    <a:pt x="4519" y="2887"/>
                  </a:lnTo>
                  <a:lnTo>
                    <a:pt x="4520" y="2888"/>
                  </a:lnTo>
                  <a:lnTo>
                    <a:pt x="4520" y="2891"/>
                  </a:lnTo>
                  <a:lnTo>
                    <a:pt x="4521" y="2895"/>
                  </a:lnTo>
                  <a:lnTo>
                    <a:pt x="4522" y="2900"/>
                  </a:lnTo>
                  <a:lnTo>
                    <a:pt x="4523" y="2906"/>
                  </a:lnTo>
                  <a:lnTo>
                    <a:pt x="4523" y="2906"/>
                  </a:lnTo>
                  <a:lnTo>
                    <a:pt x="4523" y="2912"/>
                  </a:lnTo>
                  <a:lnTo>
                    <a:pt x="4524" y="2917"/>
                  </a:lnTo>
                  <a:lnTo>
                    <a:pt x="4524" y="2917"/>
                  </a:lnTo>
                  <a:lnTo>
                    <a:pt x="4525" y="2923"/>
                  </a:lnTo>
                  <a:lnTo>
                    <a:pt x="4526" y="2928"/>
                  </a:lnTo>
                  <a:lnTo>
                    <a:pt x="4526" y="2933"/>
                  </a:lnTo>
                  <a:lnTo>
                    <a:pt x="4526" y="2933"/>
                  </a:lnTo>
                  <a:lnTo>
                    <a:pt x="4527" y="2939"/>
                  </a:lnTo>
                  <a:lnTo>
                    <a:pt x="4528" y="2944"/>
                  </a:lnTo>
                  <a:lnTo>
                    <a:pt x="4529" y="2948"/>
                  </a:lnTo>
                  <a:lnTo>
                    <a:pt x="4530" y="2953"/>
                  </a:lnTo>
                  <a:lnTo>
                    <a:pt x="4531" y="2956"/>
                  </a:lnTo>
                  <a:lnTo>
                    <a:pt x="4532" y="2960"/>
                  </a:lnTo>
                  <a:lnTo>
                    <a:pt x="4532" y="2963"/>
                  </a:lnTo>
                  <a:lnTo>
                    <a:pt x="4533" y="2965"/>
                  </a:lnTo>
                  <a:lnTo>
                    <a:pt x="4534" y="2967"/>
                  </a:lnTo>
                  <a:lnTo>
                    <a:pt x="4535" y="2969"/>
                  </a:lnTo>
                  <a:lnTo>
                    <a:pt x="4535" y="2969"/>
                  </a:lnTo>
                  <a:lnTo>
                    <a:pt x="4536" y="2970"/>
                  </a:lnTo>
                  <a:lnTo>
                    <a:pt x="4537" y="2971"/>
                  </a:lnTo>
                  <a:lnTo>
                    <a:pt x="4538" y="2972"/>
                  </a:lnTo>
                  <a:lnTo>
                    <a:pt x="4538" y="2972"/>
                  </a:lnTo>
                  <a:lnTo>
                    <a:pt x="4539" y="2971"/>
                  </a:lnTo>
                  <a:lnTo>
                    <a:pt x="4540" y="2971"/>
                  </a:lnTo>
                  <a:lnTo>
                    <a:pt x="4541" y="2969"/>
                  </a:lnTo>
                  <a:lnTo>
                    <a:pt x="4542" y="2968"/>
                  </a:lnTo>
                  <a:lnTo>
                    <a:pt x="4543" y="2966"/>
                  </a:lnTo>
                  <a:lnTo>
                    <a:pt x="4544" y="2963"/>
                  </a:lnTo>
                  <a:lnTo>
                    <a:pt x="4544" y="2963"/>
                  </a:lnTo>
                  <a:lnTo>
                    <a:pt x="4545" y="2961"/>
                  </a:lnTo>
                  <a:lnTo>
                    <a:pt x="4545" y="2957"/>
                  </a:lnTo>
                  <a:lnTo>
                    <a:pt x="4546" y="2954"/>
                  </a:lnTo>
                  <a:lnTo>
                    <a:pt x="4547" y="2950"/>
                  </a:lnTo>
                  <a:lnTo>
                    <a:pt x="4548" y="2945"/>
                  </a:lnTo>
                  <a:lnTo>
                    <a:pt x="4549" y="2941"/>
                  </a:lnTo>
                  <a:lnTo>
                    <a:pt x="4550" y="2935"/>
                  </a:lnTo>
                  <a:lnTo>
                    <a:pt x="4551" y="2930"/>
                  </a:lnTo>
                  <a:lnTo>
                    <a:pt x="4551" y="2924"/>
                  </a:lnTo>
                  <a:lnTo>
                    <a:pt x="4552" y="2917"/>
                  </a:lnTo>
                  <a:lnTo>
                    <a:pt x="4552" y="2917"/>
                  </a:lnTo>
                  <a:lnTo>
                    <a:pt x="4553" y="2910"/>
                  </a:lnTo>
                  <a:lnTo>
                    <a:pt x="4554" y="2903"/>
                  </a:lnTo>
                  <a:lnTo>
                    <a:pt x="4555" y="2895"/>
                  </a:lnTo>
                  <a:lnTo>
                    <a:pt x="4556" y="2887"/>
                  </a:lnTo>
                  <a:lnTo>
                    <a:pt x="4557" y="2879"/>
                  </a:lnTo>
                  <a:lnTo>
                    <a:pt x="4557" y="2870"/>
                  </a:lnTo>
                  <a:lnTo>
                    <a:pt x="4558" y="2860"/>
                  </a:lnTo>
                  <a:lnTo>
                    <a:pt x="4559" y="2851"/>
                  </a:lnTo>
                  <a:lnTo>
                    <a:pt x="4560" y="2840"/>
                  </a:lnTo>
                  <a:lnTo>
                    <a:pt x="4561" y="2830"/>
                  </a:lnTo>
                  <a:lnTo>
                    <a:pt x="4561" y="2830"/>
                  </a:lnTo>
                  <a:lnTo>
                    <a:pt x="4562" y="2819"/>
                  </a:lnTo>
                  <a:lnTo>
                    <a:pt x="4563" y="2807"/>
                  </a:lnTo>
                  <a:lnTo>
                    <a:pt x="4564" y="2796"/>
                  </a:lnTo>
                  <a:lnTo>
                    <a:pt x="4564" y="2783"/>
                  </a:lnTo>
                  <a:lnTo>
                    <a:pt x="4565" y="2771"/>
                  </a:lnTo>
                  <a:lnTo>
                    <a:pt x="4566" y="2758"/>
                  </a:lnTo>
                  <a:lnTo>
                    <a:pt x="4567" y="2744"/>
                  </a:lnTo>
                  <a:lnTo>
                    <a:pt x="4568" y="2730"/>
                  </a:lnTo>
                  <a:lnTo>
                    <a:pt x="4569" y="2716"/>
                  </a:lnTo>
                  <a:lnTo>
                    <a:pt x="4570" y="2702"/>
                  </a:lnTo>
                  <a:lnTo>
                    <a:pt x="4570" y="2702"/>
                  </a:lnTo>
                  <a:lnTo>
                    <a:pt x="4570" y="2692"/>
                  </a:lnTo>
                  <a:lnTo>
                    <a:pt x="4571" y="2682"/>
                  </a:lnTo>
                  <a:lnTo>
                    <a:pt x="4571" y="2682"/>
                  </a:lnTo>
                  <a:lnTo>
                    <a:pt x="4572" y="2665"/>
                  </a:lnTo>
                  <a:lnTo>
                    <a:pt x="4572" y="2645"/>
                  </a:lnTo>
                  <a:lnTo>
                    <a:pt x="4573" y="2621"/>
                  </a:lnTo>
                  <a:lnTo>
                    <a:pt x="4574" y="2593"/>
                  </a:lnTo>
                  <a:lnTo>
                    <a:pt x="4575" y="2561"/>
                  </a:lnTo>
                  <a:lnTo>
                    <a:pt x="4576" y="2523"/>
                  </a:lnTo>
                  <a:lnTo>
                    <a:pt x="4576" y="2523"/>
                  </a:lnTo>
                  <a:lnTo>
                    <a:pt x="4576" y="2495"/>
                  </a:lnTo>
                  <a:lnTo>
                    <a:pt x="4577" y="2465"/>
                  </a:lnTo>
                  <a:lnTo>
                    <a:pt x="4578" y="2435"/>
                  </a:lnTo>
                  <a:lnTo>
                    <a:pt x="4578" y="2435"/>
                  </a:lnTo>
                  <a:lnTo>
                    <a:pt x="4578" y="2410"/>
                  </a:lnTo>
                  <a:lnTo>
                    <a:pt x="4578" y="2410"/>
                  </a:lnTo>
                  <a:lnTo>
                    <a:pt x="4579" y="2383"/>
                  </a:lnTo>
                  <a:lnTo>
                    <a:pt x="4579" y="2357"/>
                  </a:lnTo>
                  <a:lnTo>
                    <a:pt x="4579" y="2357"/>
                  </a:lnTo>
                  <a:lnTo>
                    <a:pt x="4580" y="2329"/>
                  </a:lnTo>
                  <a:lnTo>
                    <a:pt x="4580" y="2301"/>
                  </a:lnTo>
                  <a:lnTo>
                    <a:pt x="4580" y="2301"/>
                  </a:lnTo>
                  <a:lnTo>
                    <a:pt x="4581" y="2273"/>
                  </a:lnTo>
                  <a:lnTo>
                    <a:pt x="4581" y="2244"/>
                  </a:lnTo>
                  <a:lnTo>
                    <a:pt x="4581" y="2244"/>
                  </a:lnTo>
                  <a:lnTo>
                    <a:pt x="4582" y="2214"/>
                  </a:lnTo>
                  <a:lnTo>
                    <a:pt x="4582" y="2214"/>
                  </a:lnTo>
                  <a:lnTo>
                    <a:pt x="4583" y="2162"/>
                  </a:lnTo>
                  <a:lnTo>
                    <a:pt x="4583" y="2108"/>
                  </a:lnTo>
                  <a:lnTo>
                    <a:pt x="4584" y="2052"/>
                  </a:lnTo>
                  <a:lnTo>
                    <a:pt x="4585" y="1995"/>
                  </a:lnTo>
                  <a:lnTo>
                    <a:pt x="4586" y="1936"/>
                  </a:lnTo>
                  <a:lnTo>
                    <a:pt x="4587" y="1875"/>
                  </a:lnTo>
                  <a:lnTo>
                    <a:pt x="4588" y="1813"/>
                  </a:lnTo>
                  <a:lnTo>
                    <a:pt x="4589" y="1749"/>
                  </a:lnTo>
                  <a:lnTo>
                    <a:pt x="4590" y="1684"/>
                  </a:lnTo>
                  <a:lnTo>
                    <a:pt x="4590" y="1617"/>
                  </a:lnTo>
                  <a:lnTo>
                    <a:pt x="4591" y="1548"/>
                  </a:lnTo>
                  <a:lnTo>
                    <a:pt x="4591" y="1548"/>
                  </a:lnTo>
                  <a:lnTo>
                    <a:pt x="4592" y="1493"/>
                  </a:lnTo>
                  <a:lnTo>
                    <a:pt x="4593" y="1437"/>
                  </a:lnTo>
                  <a:lnTo>
                    <a:pt x="4593" y="1437"/>
                  </a:lnTo>
                  <a:lnTo>
                    <a:pt x="4593" y="1391"/>
                  </a:lnTo>
                  <a:lnTo>
                    <a:pt x="4593" y="1391"/>
                  </a:lnTo>
                  <a:lnTo>
                    <a:pt x="4594" y="1345"/>
                  </a:lnTo>
                  <a:lnTo>
                    <a:pt x="4594" y="1345"/>
                  </a:lnTo>
                  <a:lnTo>
                    <a:pt x="4594" y="1298"/>
                  </a:lnTo>
                  <a:lnTo>
                    <a:pt x="4594" y="1298"/>
                  </a:lnTo>
                  <a:lnTo>
                    <a:pt x="4595" y="1251"/>
                  </a:lnTo>
                  <a:lnTo>
                    <a:pt x="4595" y="1251"/>
                  </a:lnTo>
                  <a:lnTo>
                    <a:pt x="4596" y="1186"/>
                  </a:lnTo>
                  <a:lnTo>
                    <a:pt x="4596" y="1121"/>
                  </a:lnTo>
                  <a:lnTo>
                    <a:pt x="4596" y="1121"/>
                  </a:lnTo>
                  <a:lnTo>
                    <a:pt x="4597" y="1049"/>
                  </a:lnTo>
                  <a:lnTo>
                    <a:pt x="4598" y="988"/>
                  </a:lnTo>
                  <a:lnTo>
                    <a:pt x="4599" y="940"/>
                  </a:lnTo>
                  <a:lnTo>
                    <a:pt x="4600" y="906"/>
                  </a:lnTo>
                  <a:lnTo>
                    <a:pt x="4601" y="885"/>
                  </a:lnTo>
                  <a:lnTo>
                    <a:pt x="4601" y="878"/>
                  </a:lnTo>
                  <a:lnTo>
                    <a:pt x="4601" y="878"/>
                  </a:lnTo>
                  <a:lnTo>
                    <a:pt x="4602" y="879"/>
                  </a:lnTo>
                  <a:lnTo>
                    <a:pt x="4603" y="879"/>
                  </a:lnTo>
                  <a:lnTo>
                    <a:pt x="4603" y="879"/>
                  </a:lnTo>
                  <a:lnTo>
                    <a:pt x="4603" y="879"/>
                  </a:lnTo>
                  <a:lnTo>
                    <a:pt x="4604" y="879"/>
                  </a:lnTo>
                  <a:lnTo>
                    <a:pt x="4604" y="879"/>
                  </a:lnTo>
                  <a:lnTo>
                    <a:pt x="4604" y="879"/>
                  </a:lnTo>
                  <a:lnTo>
                    <a:pt x="4604" y="879"/>
                  </a:lnTo>
                  <a:lnTo>
                    <a:pt x="4605" y="880"/>
                  </a:lnTo>
                  <a:lnTo>
                    <a:pt x="4605" y="880"/>
                  </a:lnTo>
                  <a:lnTo>
                    <a:pt x="4605" y="880"/>
                  </a:lnTo>
                  <a:lnTo>
                    <a:pt x="4605" y="880"/>
                  </a:lnTo>
                  <a:lnTo>
                    <a:pt x="4606" y="880"/>
                  </a:lnTo>
                  <a:lnTo>
                    <a:pt x="4606" y="880"/>
                  </a:lnTo>
                  <a:lnTo>
                    <a:pt x="4606" y="880"/>
                  </a:lnTo>
                  <a:lnTo>
                    <a:pt x="4606" y="880"/>
                  </a:lnTo>
                  <a:lnTo>
                    <a:pt x="4607" y="880"/>
                  </a:lnTo>
                  <a:lnTo>
                    <a:pt x="4607" y="880"/>
                  </a:lnTo>
                  <a:lnTo>
                    <a:pt x="4607" y="880"/>
                  </a:lnTo>
                  <a:lnTo>
                    <a:pt x="4607" y="880"/>
                  </a:lnTo>
                  <a:lnTo>
                    <a:pt x="4608" y="880"/>
                  </a:lnTo>
                  <a:lnTo>
                    <a:pt x="4608" y="880"/>
                  </a:lnTo>
                  <a:lnTo>
                    <a:pt x="4608" y="880"/>
                  </a:lnTo>
                  <a:lnTo>
                    <a:pt x="4608" y="880"/>
                  </a:lnTo>
                  <a:lnTo>
                    <a:pt x="4609" y="880"/>
                  </a:lnTo>
                  <a:lnTo>
                    <a:pt x="4609" y="881"/>
                  </a:lnTo>
                  <a:lnTo>
                    <a:pt x="4610" y="881"/>
                  </a:lnTo>
                  <a:lnTo>
                    <a:pt x="4610" y="881"/>
                  </a:lnTo>
                  <a:lnTo>
                    <a:pt x="4611" y="888"/>
                  </a:lnTo>
                  <a:lnTo>
                    <a:pt x="4612" y="909"/>
                  </a:lnTo>
                  <a:lnTo>
                    <a:pt x="4612" y="944"/>
                  </a:lnTo>
                  <a:lnTo>
                    <a:pt x="4613" y="992"/>
                  </a:lnTo>
                  <a:lnTo>
                    <a:pt x="4614" y="1053"/>
                  </a:lnTo>
                  <a:lnTo>
                    <a:pt x="4615" y="1125"/>
                  </a:lnTo>
                  <a:lnTo>
                    <a:pt x="4615" y="1125"/>
                  </a:lnTo>
                  <a:lnTo>
                    <a:pt x="4616" y="1187"/>
                  </a:lnTo>
                  <a:lnTo>
                    <a:pt x="4616" y="1247"/>
                  </a:lnTo>
                  <a:lnTo>
                    <a:pt x="4616" y="1247"/>
                  </a:lnTo>
                  <a:lnTo>
                    <a:pt x="4617" y="1324"/>
                  </a:lnTo>
                  <a:lnTo>
                    <a:pt x="4618" y="1399"/>
                  </a:lnTo>
                  <a:lnTo>
                    <a:pt x="4619" y="1472"/>
                  </a:lnTo>
                  <a:lnTo>
                    <a:pt x="4620" y="1544"/>
                  </a:lnTo>
                  <a:lnTo>
                    <a:pt x="4621" y="1614"/>
                  </a:lnTo>
                  <a:lnTo>
                    <a:pt x="4622" y="1683"/>
                  </a:lnTo>
                  <a:lnTo>
                    <a:pt x="4623" y="1749"/>
                  </a:lnTo>
                  <a:lnTo>
                    <a:pt x="4623" y="1814"/>
                  </a:lnTo>
                  <a:lnTo>
                    <a:pt x="4624" y="1877"/>
                  </a:lnTo>
                  <a:lnTo>
                    <a:pt x="4625" y="1939"/>
                  </a:lnTo>
                  <a:lnTo>
                    <a:pt x="4626" y="1999"/>
                  </a:lnTo>
                  <a:lnTo>
                    <a:pt x="4627" y="2057"/>
                  </a:lnTo>
                  <a:lnTo>
                    <a:pt x="4628" y="2113"/>
                  </a:lnTo>
                  <a:lnTo>
                    <a:pt x="4629" y="2168"/>
                  </a:lnTo>
                  <a:lnTo>
                    <a:pt x="4630" y="2221"/>
                  </a:lnTo>
                  <a:lnTo>
                    <a:pt x="4630" y="2221"/>
                  </a:lnTo>
                  <a:lnTo>
                    <a:pt x="4630" y="2251"/>
                  </a:lnTo>
                  <a:lnTo>
                    <a:pt x="4630" y="2251"/>
                  </a:lnTo>
                  <a:lnTo>
                    <a:pt x="4631" y="2280"/>
                  </a:lnTo>
                  <a:lnTo>
                    <a:pt x="4631" y="2308"/>
                  </a:lnTo>
                  <a:lnTo>
                    <a:pt x="4631" y="2308"/>
                  </a:lnTo>
                  <a:lnTo>
                    <a:pt x="4632" y="2336"/>
                  </a:lnTo>
                  <a:lnTo>
                    <a:pt x="4632" y="2363"/>
                  </a:lnTo>
                  <a:lnTo>
                    <a:pt x="4632" y="2363"/>
                  </a:lnTo>
                  <a:lnTo>
                    <a:pt x="4633" y="2390"/>
                  </a:lnTo>
                  <a:lnTo>
                    <a:pt x="4633" y="2416"/>
                  </a:lnTo>
                  <a:lnTo>
                    <a:pt x="4633" y="2416"/>
                  </a:lnTo>
                  <a:lnTo>
                    <a:pt x="4634" y="2442"/>
                  </a:lnTo>
                  <a:lnTo>
                    <a:pt x="4634" y="2442"/>
                  </a:lnTo>
                  <a:lnTo>
                    <a:pt x="4634" y="2472"/>
                  </a:lnTo>
                  <a:lnTo>
                    <a:pt x="4635" y="2502"/>
                  </a:lnTo>
                  <a:lnTo>
                    <a:pt x="4635" y="2530"/>
                  </a:lnTo>
                  <a:lnTo>
                    <a:pt x="4635" y="2530"/>
                  </a:lnTo>
                  <a:lnTo>
                    <a:pt x="4636" y="2565"/>
                  </a:lnTo>
                  <a:lnTo>
                    <a:pt x="4637" y="2595"/>
                  </a:lnTo>
                  <a:lnTo>
                    <a:pt x="4638" y="2622"/>
                  </a:lnTo>
                  <a:lnTo>
                    <a:pt x="4639" y="2646"/>
                  </a:lnTo>
                  <a:lnTo>
                    <a:pt x="4639" y="2668"/>
                  </a:lnTo>
                  <a:lnTo>
                    <a:pt x="4639" y="2668"/>
                  </a:lnTo>
                  <a:lnTo>
                    <a:pt x="4640" y="2682"/>
                  </a:lnTo>
                  <a:lnTo>
                    <a:pt x="4640" y="2696"/>
                  </a:lnTo>
                  <a:lnTo>
                    <a:pt x="4640" y="2696"/>
                  </a:lnTo>
                  <a:lnTo>
                    <a:pt x="4641" y="2716"/>
                  </a:lnTo>
                  <a:lnTo>
                    <a:pt x="4642" y="2736"/>
                  </a:lnTo>
                  <a:lnTo>
                    <a:pt x="4643" y="2755"/>
                  </a:lnTo>
                  <a:lnTo>
                    <a:pt x="4644" y="2773"/>
                  </a:lnTo>
                  <a:lnTo>
                    <a:pt x="4645" y="2791"/>
                  </a:lnTo>
                  <a:lnTo>
                    <a:pt x="4646" y="2808"/>
                  </a:lnTo>
                  <a:lnTo>
                    <a:pt x="4646" y="2824"/>
                  </a:lnTo>
                  <a:lnTo>
                    <a:pt x="4647" y="2840"/>
                  </a:lnTo>
                  <a:lnTo>
                    <a:pt x="4648" y="2854"/>
                  </a:lnTo>
                  <a:lnTo>
                    <a:pt x="4649" y="2868"/>
                  </a:lnTo>
                  <a:lnTo>
                    <a:pt x="4649" y="2868"/>
                  </a:lnTo>
                  <a:lnTo>
                    <a:pt x="4650" y="2882"/>
                  </a:lnTo>
                  <a:lnTo>
                    <a:pt x="4651" y="2894"/>
                  </a:lnTo>
                  <a:lnTo>
                    <a:pt x="4652" y="2906"/>
                  </a:lnTo>
                  <a:lnTo>
                    <a:pt x="4653" y="2918"/>
                  </a:lnTo>
                  <a:lnTo>
                    <a:pt x="4653" y="2928"/>
                  </a:lnTo>
                  <a:lnTo>
                    <a:pt x="4654" y="2938"/>
                  </a:lnTo>
                  <a:lnTo>
                    <a:pt x="4655" y="2947"/>
                  </a:lnTo>
                  <a:lnTo>
                    <a:pt x="4656" y="2955"/>
                  </a:lnTo>
                  <a:lnTo>
                    <a:pt x="4657" y="2963"/>
                  </a:lnTo>
                  <a:lnTo>
                    <a:pt x="4658" y="2970"/>
                  </a:lnTo>
                  <a:lnTo>
                    <a:pt x="4658" y="2970"/>
                  </a:lnTo>
                  <a:lnTo>
                    <a:pt x="4659" y="2976"/>
                  </a:lnTo>
                  <a:lnTo>
                    <a:pt x="4659" y="2982"/>
                  </a:lnTo>
                  <a:lnTo>
                    <a:pt x="4660" y="2987"/>
                  </a:lnTo>
                  <a:lnTo>
                    <a:pt x="4661" y="2991"/>
                  </a:lnTo>
                  <a:lnTo>
                    <a:pt x="4662" y="2994"/>
                  </a:lnTo>
                  <a:lnTo>
                    <a:pt x="4663" y="2997"/>
                  </a:lnTo>
                  <a:lnTo>
                    <a:pt x="4664" y="2999"/>
                  </a:lnTo>
                  <a:lnTo>
                    <a:pt x="4665" y="3000"/>
                  </a:lnTo>
                  <a:lnTo>
                    <a:pt x="4666" y="3000"/>
                  </a:lnTo>
                  <a:lnTo>
                    <a:pt x="4666" y="3000"/>
                  </a:lnTo>
                  <a:lnTo>
                    <a:pt x="4666" y="3000"/>
                  </a:lnTo>
                  <a:lnTo>
                    <a:pt x="4667" y="2999"/>
                  </a:lnTo>
                  <a:lnTo>
                    <a:pt x="4668" y="2998"/>
                  </a:lnTo>
                  <a:lnTo>
                    <a:pt x="4669" y="2995"/>
                  </a:lnTo>
                  <a:lnTo>
                    <a:pt x="4670" y="2992"/>
                  </a:lnTo>
                  <a:lnTo>
                    <a:pt x="4671" y="2989"/>
                  </a:lnTo>
                  <a:lnTo>
                    <a:pt x="4672" y="2984"/>
                  </a:lnTo>
                  <a:lnTo>
                    <a:pt x="4672" y="2979"/>
                  </a:lnTo>
                  <a:lnTo>
                    <a:pt x="4673" y="2973"/>
                  </a:lnTo>
                  <a:lnTo>
                    <a:pt x="4674" y="2966"/>
                  </a:lnTo>
                  <a:lnTo>
                    <a:pt x="4675" y="2959"/>
                  </a:lnTo>
                  <a:lnTo>
                    <a:pt x="4675" y="2959"/>
                  </a:lnTo>
                  <a:lnTo>
                    <a:pt x="4676" y="2951"/>
                  </a:lnTo>
                  <a:lnTo>
                    <a:pt x="4677" y="2942"/>
                  </a:lnTo>
                  <a:lnTo>
                    <a:pt x="4678" y="2933"/>
                  </a:lnTo>
                  <a:lnTo>
                    <a:pt x="4679" y="2923"/>
                  </a:lnTo>
                  <a:lnTo>
                    <a:pt x="4679" y="2912"/>
                  </a:lnTo>
                  <a:lnTo>
                    <a:pt x="4680" y="2900"/>
                  </a:lnTo>
                  <a:lnTo>
                    <a:pt x="4681" y="2888"/>
                  </a:lnTo>
                  <a:lnTo>
                    <a:pt x="4682" y="2875"/>
                  </a:lnTo>
                  <a:lnTo>
                    <a:pt x="4683" y="2861"/>
                  </a:lnTo>
                  <a:lnTo>
                    <a:pt x="4684" y="2846"/>
                  </a:lnTo>
                  <a:lnTo>
                    <a:pt x="4684" y="2846"/>
                  </a:lnTo>
                  <a:lnTo>
                    <a:pt x="4684" y="2837"/>
                  </a:lnTo>
                  <a:lnTo>
                    <a:pt x="4685" y="2826"/>
                  </a:lnTo>
                  <a:lnTo>
                    <a:pt x="4685" y="2826"/>
                  </a:lnTo>
                  <a:lnTo>
                    <a:pt x="4686" y="2810"/>
                  </a:lnTo>
                  <a:lnTo>
                    <a:pt x="4687" y="2790"/>
                  </a:lnTo>
                  <a:lnTo>
                    <a:pt x="4687" y="2769"/>
                  </a:lnTo>
                  <a:lnTo>
                    <a:pt x="4688" y="2744"/>
                  </a:lnTo>
                  <a:lnTo>
                    <a:pt x="4689" y="2716"/>
                  </a:lnTo>
                  <a:lnTo>
                    <a:pt x="4690" y="2683"/>
                  </a:lnTo>
                  <a:lnTo>
                    <a:pt x="4690" y="2683"/>
                  </a:lnTo>
                  <a:lnTo>
                    <a:pt x="4691" y="2651"/>
                  </a:lnTo>
                  <a:lnTo>
                    <a:pt x="4692" y="2617"/>
                  </a:lnTo>
                  <a:lnTo>
                    <a:pt x="4692" y="2582"/>
                  </a:lnTo>
                  <a:lnTo>
                    <a:pt x="4693" y="2545"/>
                  </a:lnTo>
                  <a:lnTo>
                    <a:pt x="4694" y="2507"/>
                  </a:lnTo>
                  <a:lnTo>
                    <a:pt x="4695" y="2467"/>
                  </a:lnTo>
                  <a:lnTo>
                    <a:pt x="4696" y="2426"/>
                  </a:lnTo>
                  <a:lnTo>
                    <a:pt x="4696" y="2426"/>
                  </a:lnTo>
                  <a:lnTo>
                    <a:pt x="4696" y="2410"/>
                  </a:lnTo>
                  <a:lnTo>
                    <a:pt x="4696" y="2410"/>
                  </a:lnTo>
                  <a:lnTo>
                    <a:pt x="4696" y="2377"/>
                  </a:lnTo>
                  <a:lnTo>
                    <a:pt x="4696" y="2377"/>
                  </a:lnTo>
                  <a:lnTo>
                    <a:pt x="4697" y="2343"/>
                  </a:lnTo>
                  <a:lnTo>
                    <a:pt x="4697" y="2343"/>
                  </a:lnTo>
                  <a:lnTo>
                    <a:pt x="4698" y="2309"/>
                  </a:lnTo>
                  <a:lnTo>
                    <a:pt x="4698" y="2309"/>
                  </a:lnTo>
                  <a:lnTo>
                    <a:pt x="4698" y="2291"/>
                  </a:lnTo>
                  <a:lnTo>
                    <a:pt x="4698" y="2291"/>
                  </a:lnTo>
                  <a:lnTo>
                    <a:pt x="4699" y="2252"/>
                  </a:lnTo>
                  <a:lnTo>
                    <a:pt x="4699" y="2211"/>
                  </a:lnTo>
                  <a:lnTo>
                    <a:pt x="4700" y="2170"/>
                  </a:lnTo>
                  <a:lnTo>
                    <a:pt x="4701" y="2127"/>
                  </a:lnTo>
                  <a:lnTo>
                    <a:pt x="4701" y="2127"/>
                  </a:lnTo>
                  <a:lnTo>
                    <a:pt x="4701" y="2078"/>
                  </a:lnTo>
                  <a:lnTo>
                    <a:pt x="4702" y="2033"/>
                  </a:lnTo>
                  <a:lnTo>
                    <a:pt x="4703" y="1994"/>
                  </a:lnTo>
                  <a:lnTo>
                    <a:pt x="4704" y="1960"/>
                  </a:lnTo>
                  <a:lnTo>
                    <a:pt x="4705" y="1931"/>
                  </a:lnTo>
                  <a:lnTo>
                    <a:pt x="4705" y="1910"/>
                  </a:lnTo>
                  <a:lnTo>
                    <a:pt x="4706" y="1894"/>
                  </a:lnTo>
                  <a:lnTo>
                    <a:pt x="4707" y="1886"/>
                  </a:lnTo>
                  <a:lnTo>
                    <a:pt x="4708" y="1884"/>
                  </a:lnTo>
                  <a:lnTo>
                    <a:pt x="4708" y="1884"/>
                  </a:lnTo>
                  <a:lnTo>
                    <a:pt x="4708" y="1886"/>
                  </a:lnTo>
                  <a:lnTo>
                    <a:pt x="4709" y="1887"/>
                  </a:lnTo>
                  <a:lnTo>
                    <a:pt x="4709" y="1887"/>
                  </a:lnTo>
                  <a:lnTo>
                    <a:pt x="4710" y="1889"/>
                  </a:lnTo>
                  <a:lnTo>
                    <a:pt x="4711" y="1891"/>
                  </a:lnTo>
                  <a:lnTo>
                    <a:pt x="4712" y="1893"/>
                  </a:lnTo>
                  <a:lnTo>
                    <a:pt x="4713" y="1894"/>
                  </a:lnTo>
                  <a:lnTo>
                    <a:pt x="4713" y="1896"/>
                  </a:lnTo>
                  <a:lnTo>
                    <a:pt x="4714" y="1898"/>
                  </a:lnTo>
                  <a:lnTo>
                    <a:pt x="4715" y="1900"/>
                  </a:lnTo>
                  <a:lnTo>
                    <a:pt x="4716" y="1901"/>
                  </a:lnTo>
                  <a:lnTo>
                    <a:pt x="4717" y="1903"/>
                  </a:lnTo>
                  <a:lnTo>
                    <a:pt x="4718" y="1905"/>
                  </a:lnTo>
                  <a:lnTo>
                    <a:pt x="4719" y="1906"/>
                  </a:lnTo>
                  <a:lnTo>
                    <a:pt x="4720" y="1908"/>
                  </a:lnTo>
                  <a:lnTo>
                    <a:pt x="4720" y="1910"/>
                  </a:lnTo>
                  <a:lnTo>
                    <a:pt x="4721" y="1911"/>
                  </a:lnTo>
                  <a:lnTo>
                    <a:pt x="4722" y="1913"/>
                  </a:lnTo>
                  <a:lnTo>
                    <a:pt x="4723" y="1914"/>
                  </a:lnTo>
                  <a:lnTo>
                    <a:pt x="4724" y="1916"/>
                  </a:lnTo>
                  <a:lnTo>
                    <a:pt x="4725" y="1917"/>
                  </a:lnTo>
                  <a:lnTo>
                    <a:pt x="4726" y="1919"/>
                  </a:lnTo>
                  <a:lnTo>
                    <a:pt x="4727" y="1920"/>
                  </a:lnTo>
                  <a:lnTo>
                    <a:pt x="4727" y="1921"/>
                  </a:lnTo>
                  <a:lnTo>
                    <a:pt x="4728" y="1923"/>
                  </a:lnTo>
                  <a:lnTo>
                    <a:pt x="4729" y="1924"/>
                  </a:lnTo>
                  <a:lnTo>
                    <a:pt x="4730" y="1925"/>
                  </a:lnTo>
                  <a:lnTo>
                    <a:pt x="4731" y="1927"/>
                  </a:lnTo>
                  <a:lnTo>
                    <a:pt x="4732" y="1928"/>
                  </a:lnTo>
                  <a:lnTo>
                    <a:pt x="4733" y="1929"/>
                  </a:lnTo>
                  <a:lnTo>
                    <a:pt x="4734" y="1930"/>
                  </a:lnTo>
                  <a:lnTo>
                    <a:pt x="4735" y="1932"/>
                  </a:lnTo>
                  <a:lnTo>
                    <a:pt x="4735" y="1933"/>
                  </a:lnTo>
                  <a:lnTo>
                    <a:pt x="4736" y="1934"/>
                  </a:lnTo>
                  <a:lnTo>
                    <a:pt x="4737" y="1935"/>
                  </a:lnTo>
                  <a:lnTo>
                    <a:pt x="4738" y="1936"/>
                  </a:lnTo>
                  <a:lnTo>
                    <a:pt x="4739" y="1937"/>
                  </a:lnTo>
                  <a:lnTo>
                    <a:pt x="4740" y="1938"/>
                  </a:lnTo>
                  <a:lnTo>
                    <a:pt x="4741" y="1939"/>
                  </a:lnTo>
                  <a:lnTo>
                    <a:pt x="4742" y="1940"/>
                  </a:lnTo>
                  <a:lnTo>
                    <a:pt x="4742" y="1941"/>
                  </a:lnTo>
                  <a:lnTo>
                    <a:pt x="4743" y="1942"/>
                  </a:lnTo>
                  <a:lnTo>
                    <a:pt x="4744" y="1943"/>
                  </a:lnTo>
                  <a:lnTo>
                    <a:pt x="4745" y="1944"/>
                  </a:lnTo>
                  <a:lnTo>
                    <a:pt x="4746" y="1944"/>
                  </a:lnTo>
                  <a:lnTo>
                    <a:pt x="4747" y="1945"/>
                  </a:lnTo>
                  <a:lnTo>
                    <a:pt x="4748" y="1946"/>
                  </a:lnTo>
                  <a:lnTo>
                    <a:pt x="4749" y="1947"/>
                  </a:lnTo>
                  <a:lnTo>
                    <a:pt x="4749" y="1947"/>
                  </a:lnTo>
                  <a:lnTo>
                    <a:pt x="4750" y="1948"/>
                  </a:lnTo>
                  <a:lnTo>
                    <a:pt x="4751" y="1949"/>
                  </a:lnTo>
                  <a:lnTo>
                    <a:pt x="4752" y="1949"/>
                  </a:lnTo>
                  <a:lnTo>
                    <a:pt x="4753" y="1950"/>
                  </a:lnTo>
                  <a:lnTo>
                    <a:pt x="4754" y="1951"/>
                  </a:lnTo>
                  <a:lnTo>
                    <a:pt x="4755" y="1951"/>
                  </a:lnTo>
                  <a:lnTo>
                    <a:pt x="4756" y="1952"/>
                  </a:lnTo>
                  <a:lnTo>
                    <a:pt x="4756" y="1952"/>
                  </a:lnTo>
                  <a:lnTo>
                    <a:pt x="4757" y="1953"/>
                  </a:lnTo>
                  <a:lnTo>
                    <a:pt x="4758" y="1953"/>
                  </a:lnTo>
                  <a:lnTo>
                    <a:pt x="4759" y="1954"/>
                  </a:lnTo>
                  <a:lnTo>
                    <a:pt x="4760" y="1954"/>
                  </a:lnTo>
                  <a:lnTo>
                    <a:pt x="4761" y="1954"/>
                  </a:lnTo>
                  <a:lnTo>
                    <a:pt x="4762" y="1955"/>
                  </a:lnTo>
                  <a:lnTo>
                    <a:pt x="4763" y="1955"/>
                  </a:lnTo>
                  <a:lnTo>
                    <a:pt x="4764" y="1955"/>
                  </a:lnTo>
                  <a:lnTo>
                    <a:pt x="4764" y="1956"/>
                  </a:lnTo>
                  <a:lnTo>
                    <a:pt x="4765" y="1956"/>
                  </a:lnTo>
                  <a:lnTo>
                    <a:pt x="4766" y="1956"/>
                  </a:lnTo>
                  <a:lnTo>
                    <a:pt x="4767" y="1956"/>
                  </a:lnTo>
                  <a:lnTo>
                    <a:pt x="4768" y="1956"/>
                  </a:lnTo>
                  <a:lnTo>
                    <a:pt x="4769" y="1957"/>
                  </a:lnTo>
                  <a:lnTo>
                    <a:pt x="4770" y="1957"/>
                  </a:lnTo>
                  <a:lnTo>
                    <a:pt x="4771" y="1957"/>
                  </a:lnTo>
                  <a:lnTo>
                    <a:pt x="4771" y="1957"/>
                  </a:lnTo>
                  <a:lnTo>
                    <a:pt x="4772" y="1957"/>
                  </a:lnTo>
                  <a:lnTo>
                    <a:pt x="4773" y="1957"/>
                  </a:lnTo>
                  <a:lnTo>
                    <a:pt x="4773" y="1957"/>
                  </a:lnTo>
                  <a:lnTo>
                    <a:pt x="4774" y="1957"/>
                  </a:lnTo>
                  <a:lnTo>
                    <a:pt x="4775" y="1957"/>
                  </a:lnTo>
                  <a:lnTo>
                    <a:pt x="4776" y="1957"/>
                  </a:lnTo>
                  <a:lnTo>
                    <a:pt x="4777" y="1957"/>
                  </a:lnTo>
                  <a:lnTo>
                    <a:pt x="4778" y="1957"/>
                  </a:lnTo>
                  <a:lnTo>
                    <a:pt x="4778" y="1956"/>
                  </a:lnTo>
                  <a:lnTo>
                    <a:pt x="4779" y="1956"/>
                  </a:lnTo>
                  <a:lnTo>
                    <a:pt x="4780" y="1956"/>
                  </a:lnTo>
                  <a:lnTo>
                    <a:pt x="4781" y="1956"/>
                  </a:lnTo>
                  <a:lnTo>
                    <a:pt x="4782" y="1956"/>
                  </a:lnTo>
                  <a:lnTo>
                    <a:pt x="4783" y="1955"/>
                  </a:lnTo>
                  <a:lnTo>
                    <a:pt x="4784" y="1955"/>
                  </a:lnTo>
                  <a:lnTo>
                    <a:pt x="4785" y="1955"/>
                  </a:lnTo>
                  <a:lnTo>
                    <a:pt x="4786" y="1954"/>
                  </a:lnTo>
                  <a:lnTo>
                    <a:pt x="4786" y="1954"/>
                  </a:lnTo>
                  <a:lnTo>
                    <a:pt x="4787" y="1954"/>
                  </a:lnTo>
                  <a:lnTo>
                    <a:pt x="4788" y="1953"/>
                  </a:lnTo>
                  <a:lnTo>
                    <a:pt x="4789" y="1953"/>
                  </a:lnTo>
                  <a:lnTo>
                    <a:pt x="4790" y="1952"/>
                  </a:lnTo>
                  <a:lnTo>
                    <a:pt x="4791" y="1952"/>
                  </a:lnTo>
                  <a:lnTo>
                    <a:pt x="4792" y="1951"/>
                  </a:lnTo>
                  <a:lnTo>
                    <a:pt x="4793" y="1951"/>
                  </a:lnTo>
                  <a:lnTo>
                    <a:pt x="4793" y="1950"/>
                  </a:lnTo>
                  <a:lnTo>
                    <a:pt x="4794" y="1949"/>
                  </a:lnTo>
                  <a:lnTo>
                    <a:pt x="4795" y="1949"/>
                  </a:lnTo>
                  <a:lnTo>
                    <a:pt x="4796" y="1948"/>
                  </a:lnTo>
                  <a:lnTo>
                    <a:pt x="4797" y="1947"/>
                  </a:lnTo>
                  <a:lnTo>
                    <a:pt x="4798" y="1947"/>
                  </a:lnTo>
                  <a:lnTo>
                    <a:pt x="4799" y="1946"/>
                  </a:lnTo>
                  <a:lnTo>
                    <a:pt x="4800" y="1945"/>
                  </a:lnTo>
                  <a:lnTo>
                    <a:pt x="4800" y="1944"/>
                  </a:lnTo>
                  <a:lnTo>
                    <a:pt x="4801" y="1944"/>
                  </a:lnTo>
                  <a:lnTo>
                    <a:pt x="4802" y="1943"/>
                  </a:lnTo>
                  <a:lnTo>
                    <a:pt x="4803" y="1942"/>
                  </a:lnTo>
                  <a:lnTo>
                    <a:pt x="4804" y="1941"/>
                  </a:lnTo>
                  <a:lnTo>
                    <a:pt x="4805" y="1940"/>
                  </a:lnTo>
                  <a:lnTo>
                    <a:pt x="4806" y="1939"/>
                  </a:lnTo>
                  <a:lnTo>
                    <a:pt x="4807" y="1938"/>
                  </a:lnTo>
                  <a:lnTo>
                    <a:pt x="4807" y="1937"/>
                  </a:lnTo>
                  <a:lnTo>
                    <a:pt x="4808" y="1936"/>
                  </a:lnTo>
                  <a:lnTo>
                    <a:pt x="4809" y="1935"/>
                  </a:lnTo>
                  <a:lnTo>
                    <a:pt x="4810" y="1934"/>
                  </a:lnTo>
                  <a:lnTo>
                    <a:pt x="4811" y="1933"/>
                  </a:lnTo>
                  <a:lnTo>
                    <a:pt x="4812" y="1932"/>
                  </a:lnTo>
                  <a:lnTo>
                    <a:pt x="4813" y="1930"/>
                  </a:lnTo>
                  <a:lnTo>
                    <a:pt x="4814" y="1929"/>
                  </a:lnTo>
                  <a:lnTo>
                    <a:pt x="4815" y="1928"/>
                  </a:lnTo>
                  <a:lnTo>
                    <a:pt x="4815" y="1927"/>
                  </a:lnTo>
                  <a:lnTo>
                    <a:pt x="4816" y="1925"/>
                  </a:lnTo>
                  <a:lnTo>
                    <a:pt x="4817" y="1924"/>
                  </a:lnTo>
                  <a:lnTo>
                    <a:pt x="4818" y="1923"/>
                  </a:lnTo>
                  <a:lnTo>
                    <a:pt x="4819" y="1921"/>
                  </a:lnTo>
                  <a:lnTo>
                    <a:pt x="4820" y="1920"/>
                  </a:lnTo>
                  <a:lnTo>
                    <a:pt x="4821" y="1919"/>
                  </a:lnTo>
                  <a:lnTo>
                    <a:pt x="4822" y="1917"/>
                  </a:lnTo>
                  <a:lnTo>
                    <a:pt x="4822" y="1916"/>
                  </a:lnTo>
                  <a:lnTo>
                    <a:pt x="4823" y="1914"/>
                  </a:lnTo>
                  <a:lnTo>
                    <a:pt x="4824" y="1913"/>
                  </a:lnTo>
                  <a:lnTo>
                    <a:pt x="4825" y="1911"/>
                  </a:lnTo>
                  <a:lnTo>
                    <a:pt x="4826" y="1910"/>
                  </a:lnTo>
                  <a:lnTo>
                    <a:pt x="4827" y="1908"/>
                  </a:lnTo>
                  <a:lnTo>
                    <a:pt x="4828" y="1906"/>
                  </a:lnTo>
                  <a:lnTo>
                    <a:pt x="4829" y="1905"/>
                  </a:lnTo>
                  <a:lnTo>
                    <a:pt x="4829" y="1903"/>
                  </a:lnTo>
                  <a:lnTo>
                    <a:pt x="4830" y="1901"/>
                  </a:lnTo>
                  <a:lnTo>
                    <a:pt x="4831" y="1900"/>
                  </a:lnTo>
                  <a:lnTo>
                    <a:pt x="4832" y="1898"/>
                  </a:lnTo>
                  <a:lnTo>
                    <a:pt x="4833" y="1896"/>
                  </a:lnTo>
                  <a:lnTo>
                    <a:pt x="4834" y="1894"/>
                  </a:lnTo>
                  <a:lnTo>
                    <a:pt x="4835" y="1893"/>
                  </a:lnTo>
                  <a:lnTo>
                    <a:pt x="4836" y="1891"/>
                  </a:lnTo>
                  <a:lnTo>
                    <a:pt x="4837" y="1889"/>
                  </a:lnTo>
                  <a:lnTo>
                    <a:pt x="4837" y="1887"/>
                  </a:lnTo>
                  <a:lnTo>
                    <a:pt x="4837" y="1887"/>
                  </a:lnTo>
                  <a:lnTo>
                    <a:pt x="4838" y="1886"/>
                  </a:lnTo>
                  <a:lnTo>
                    <a:pt x="4839" y="1884"/>
                  </a:lnTo>
                  <a:lnTo>
                    <a:pt x="4839" y="1884"/>
                  </a:lnTo>
                  <a:lnTo>
                    <a:pt x="4839" y="1886"/>
                  </a:lnTo>
                  <a:lnTo>
                    <a:pt x="4840" y="1894"/>
                  </a:lnTo>
                  <a:lnTo>
                    <a:pt x="4841" y="1910"/>
                  </a:lnTo>
                  <a:lnTo>
                    <a:pt x="4842" y="1931"/>
                  </a:lnTo>
                  <a:lnTo>
                    <a:pt x="4843" y="1960"/>
                  </a:lnTo>
                  <a:lnTo>
                    <a:pt x="4843" y="1994"/>
                  </a:lnTo>
                  <a:lnTo>
                    <a:pt x="4844" y="2033"/>
                  </a:lnTo>
                  <a:lnTo>
                    <a:pt x="4845" y="2078"/>
                  </a:lnTo>
                  <a:lnTo>
                    <a:pt x="4846" y="2127"/>
                  </a:lnTo>
                  <a:lnTo>
                    <a:pt x="4846" y="2127"/>
                  </a:lnTo>
                  <a:lnTo>
                    <a:pt x="4846" y="2170"/>
                  </a:lnTo>
                  <a:lnTo>
                    <a:pt x="4847" y="2211"/>
                  </a:lnTo>
                  <a:lnTo>
                    <a:pt x="4848" y="2252"/>
                  </a:lnTo>
                  <a:lnTo>
                    <a:pt x="4848" y="2291"/>
                  </a:lnTo>
                  <a:lnTo>
                    <a:pt x="4848" y="2291"/>
                  </a:lnTo>
                  <a:lnTo>
                    <a:pt x="4849" y="2309"/>
                  </a:lnTo>
                  <a:lnTo>
                    <a:pt x="4849" y="2309"/>
                  </a:lnTo>
                  <a:lnTo>
                    <a:pt x="4849" y="2343"/>
                  </a:lnTo>
                  <a:lnTo>
                    <a:pt x="4849" y="2343"/>
                  </a:lnTo>
                  <a:lnTo>
                    <a:pt x="4850" y="2377"/>
                  </a:lnTo>
                  <a:lnTo>
                    <a:pt x="4850" y="2377"/>
                  </a:lnTo>
                  <a:lnTo>
                    <a:pt x="4851" y="2410"/>
                  </a:lnTo>
                  <a:lnTo>
                    <a:pt x="4851" y="2410"/>
                  </a:lnTo>
                  <a:lnTo>
                    <a:pt x="4851" y="2426"/>
                  </a:lnTo>
                  <a:lnTo>
                    <a:pt x="4851" y="2426"/>
                  </a:lnTo>
                  <a:lnTo>
                    <a:pt x="4852" y="2467"/>
                  </a:lnTo>
                  <a:lnTo>
                    <a:pt x="4852" y="2507"/>
                  </a:lnTo>
                  <a:lnTo>
                    <a:pt x="4853" y="2545"/>
                  </a:lnTo>
                  <a:lnTo>
                    <a:pt x="4854" y="2582"/>
                  </a:lnTo>
                  <a:lnTo>
                    <a:pt x="4855" y="2617"/>
                  </a:lnTo>
                  <a:lnTo>
                    <a:pt x="4856" y="2651"/>
                  </a:lnTo>
                  <a:lnTo>
                    <a:pt x="4856" y="2683"/>
                  </a:lnTo>
                  <a:lnTo>
                    <a:pt x="4856" y="2683"/>
                  </a:lnTo>
                  <a:lnTo>
                    <a:pt x="4857" y="2716"/>
                  </a:lnTo>
                  <a:lnTo>
                    <a:pt x="4858" y="2744"/>
                  </a:lnTo>
                  <a:lnTo>
                    <a:pt x="4859" y="2769"/>
                  </a:lnTo>
                  <a:lnTo>
                    <a:pt x="4860" y="2790"/>
                  </a:lnTo>
                  <a:lnTo>
                    <a:pt x="4861" y="2810"/>
                  </a:lnTo>
                  <a:lnTo>
                    <a:pt x="4862" y="2826"/>
                  </a:lnTo>
                  <a:lnTo>
                    <a:pt x="4862" y="2826"/>
                  </a:lnTo>
                  <a:lnTo>
                    <a:pt x="4862" y="2837"/>
                  </a:lnTo>
                  <a:lnTo>
                    <a:pt x="4863" y="2846"/>
                  </a:lnTo>
                  <a:lnTo>
                    <a:pt x="4863" y="2846"/>
                  </a:lnTo>
                  <a:lnTo>
                    <a:pt x="4864" y="2861"/>
                  </a:lnTo>
                  <a:lnTo>
                    <a:pt x="4864" y="2875"/>
                  </a:lnTo>
                  <a:lnTo>
                    <a:pt x="4865" y="2888"/>
                  </a:lnTo>
                  <a:lnTo>
                    <a:pt x="4866" y="2900"/>
                  </a:lnTo>
                  <a:lnTo>
                    <a:pt x="4867" y="2912"/>
                  </a:lnTo>
                  <a:lnTo>
                    <a:pt x="4868" y="2923"/>
                  </a:lnTo>
                  <a:lnTo>
                    <a:pt x="4869" y="2933"/>
                  </a:lnTo>
                  <a:lnTo>
                    <a:pt x="4870" y="2942"/>
                  </a:lnTo>
                  <a:lnTo>
                    <a:pt x="4870" y="2951"/>
                  </a:lnTo>
                  <a:lnTo>
                    <a:pt x="4871" y="2959"/>
                  </a:lnTo>
                  <a:lnTo>
                    <a:pt x="4871" y="2959"/>
                  </a:lnTo>
                  <a:lnTo>
                    <a:pt x="4872" y="2966"/>
                  </a:lnTo>
                  <a:lnTo>
                    <a:pt x="4873" y="2973"/>
                  </a:lnTo>
                  <a:lnTo>
                    <a:pt x="4874" y="2979"/>
                  </a:lnTo>
                  <a:lnTo>
                    <a:pt x="4875" y="2984"/>
                  </a:lnTo>
                  <a:lnTo>
                    <a:pt x="4876" y="2989"/>
                  </a:lnTo>
                  <a:lnTo>
                    <a:pt x="4877" y="2992"/>
                  </a:lnTo>
                  <a:lnTo>
                    <a:pt x="4877" y="2995"/>
                  </a:lnTo>
                  <a:lnTo>
                    <a:pt x="4878" y="2998"/>
                  </a:lnTo>
                  <a:lnTo>
                    <a:pt x="4879" y="2999"/>
                  </a:lnTo>
                  <a:lnTo>
                    <a:pt x="4880" y="3000"/>
                  </a:lnTo>
                  <a:lnTo>
                    <a:pt x="4880" y="3000"/>
                  </a:lnTo>
                  <a:lnTo>
                    <a:pt x="4881" y="3000"/>
                  </a:lnTo>
                  <a:lnTo>
                    <a:pt x="4882" y="3000"/>
                  </a:lnTo>
                  <a:lnTo>
                    <a:pt x="4883" y="2999"/>
                  </a:lnTo>
                  <a:lnTo>
                    <a:pt x="4883" y="2997"/>
                  </a:lnTo>
                  <a:lnTo>
                    <a:pt x="4884" y="2994"/>
                  </a:lnTo>
                  <a:lnTo>
                    <a:pt x="4885" y="2991"/>
                  </a:lnTo>
                  <a:lnTo>
                    <a:pt x="4886" y="2987"/>
                  </a:lnTo>
                  <a:lnTo>
                    <a:pt x="4887" y="2982"/>
                  </a:lnTo>
                  <a:lnTo>
                    <a:pt x="4888" y="2976"/>
                  </a:lnTo>
                  <a:lnTo>
                    <a:pt x="4889" y="2970"/>
                  </a:lnTo>
                  <a:lnTo>
                    <a:pt x="4889" y="2970"/>
                  </a:lnTo>
                  <a:lnTo>
                    <a:pt x="4890" y="2963"/>
                  </a:lnTo>
                  <a:lnTo>
                    <a:pt x="4890" y="2955"/>
                  </a:lnTo>
                  <a:lnTo>
                    <a:pt x="4891" y="2947"/>
                  </a:lnTo>
                  <a:lnTo>
                    <a:pt x="4892" y="2938"/>
                  </a:lnTo>
                  <a:lnTo>
                    <a:pt x="4893" y="2928"/>
                  </a:lnTo>
                  <a:lnTo>
                    <a:pt x="4894" y="2918"/>
                  </a:lnTo>
                  <a:lnTo>
                    <a:pt x="4895" y="2906"/>
                  </a:lnTo>
                  <a:lnTo>
                    <a:pt x="4896" y="2894"/>
                  </a:lnTo>
                  <a:lnTo>
                    <a:pt x="4896" y="2882"/>
                  </a:lnTo>
                  <a:lnTo>
                    <a:pt x="4897" y="2868"/>
                  </a:lnTo>
                  <a:lnTo>
                    <a:pt x="4897" y="2868"/>
                  </a:lnTo>
                  <a:lnTo>
                    <a:pt x="4898" y="2854"/>
                  </a:lnTo>
                  <a:lnTo>
                    <a:pt x="4899" y="2840"/>
                  </a:lnTo>
                  <a:lnTo>
                    <a:pt x="4900" y="2824"/>
                  </a:lnTo>
                  <a:lnTo>
                    <a:pt x="4901" y="2808"/>
                  </a:lnTo>
                  <a:lnTo>
                    <a:pt x="4902" y="2791"/>
                  </a:lnTo>
                  <a:lnTo>
                    <a:pt x="4902" y="2773"/>
                  </a:lnTo>
                  <a:lnTo>
                    <a:pt x="4903" y="2755"/>
                  </a:lnTo>
                  <a:lnTo>
                    <a:pt x="4904" y="2736"/>
                  </a:lnTo>
                  <a:lnTo>
                    <a:pt x="4905" y="2716"/>
                  </a:lnTo>
                  <a:lnTo>
                    <a:pt x="4906" y="2696"/>
                  </a:lnTo>
                  <a:lnTo>
                    <a:pt x="4906" y="2696"/>
                  </a:lnTo>
                  <a:lnTo>
                    <a:pt x="4907" y="2682"/>
                  </a:lnTo>
                  <a:lnTo>
                    <a:pt x="4907" y="2668"/>
                  </a:lnTo>
                  <a:lnTo>
                    <a:pt x="4907" y="2668"/>
                  </a:lnTo>
                  <a:lnTo>
                    <a:pt x="4908" y="2646"/>
                  </a:lnTo>
                  <a:lnTo>
                    <a:pt x="4909" y="2622"/>
                  </a:lnTo>
                  <a:lnTo>
                    <a:pt x="4909" y="2595"/>
                  </a:lnTo>
                  <a:lnTo>
                    <a:pt x="4910" y="2565"/>
                  </a:lnTo>
                  <a:lnTo>
                    <a:pt x="4911" y="2530"/>
                  </a:lnTo>
                  <a:lnTo>
                    <a:pt x="4911" y="2530"/>
                  </a:lnTo>
                  <a:lnTo>
                    <a:pt x="4912" y="2502"/>
                  </a:lnTo>
                  <a:lnTo>
                    <a:pt x="4912" y="2472"/>
                  </a:lnTo>
                  <a:lnTo>
                    <a:pt x="4913" y="2442"/>
                  </a:lnTo>
                  <a:lnTo>
                    <a:pt x="4913" y="2442"/>
                  </a:lnTo>
                  <a:lnTo>
                    <a:pt x="4913" y="2416"/>
                  </a:lnTo>
                  <a:lnTo>
                    <a:pt x="4913" y="2416"/>
                  </a:lnTo>
                  <a:lnTo>
                    <a:pt x="4914" y="2390"/>
                  </a:lnTo>
                  <a:lnTo>
                    <a:pt x="4914" y="2363"/>
                  </a:lnTo>
                  <a:lnTo>
                    <a:pt x="4914" y="2363"/>
                  </a:lnTo>
                  <a:lnTo>
                    <a:pt x="4915" y="2336"/>
                  </a:lnTo>
                  <a:lnTo>
                    <a:pt x="4915" y="2308"/>
                  </a:lnTo>
                  <a:lnTo>
                    <a:pt x="4915" y="2308"/>
                  </a:lnTo>
                  <a:lnTo>
                    <a:pt x="4916" y="2280"/>
                  </a:lnTo>
                  <a:lnTo>
                    <a:pt x="4916" y="2251"/>
                  </a:lnTo>
                  <a:lnTo>
                    <a:pt x="4916" y="2251"/>
                  </a:lnTo>
                  <a:lnTo>
                    <a:pt x="4917" y="2221"/>
                  </a:lnTo>
                  <a:lnTo>
                    <a:pt x="4917" y="2221"/>
                  </a:lnTo>
                  <a:lnTo>
                    <a:pt x="4918" y="2168"/>
                  </a:lnTo>
                  <a:lnTo>
                    <a:pt x="4919" y="2113"/>
                  </a:lnTo>
                  <a:lnTo>
                    <a:pt x="4919" y="2057"/>
                  </a:lnTo>
                  <a:lnTo>
                    <a:pt x="4920" y="1999"/>
                  </a:lnTo>
                  <a:lnTo>
                    <a:pt x="4921" y="1939"/>
                  </a:lnTo>
                  <a:lnTo>
                    <a:pt x="4922" y="1877"/>
                  </a:lnTo>
                  <a:lnTo>
                    <a:pt x="4923" y="1814"/>
                  </a:lnTo>
                  <a:lnTo>
                    <a:pt x="4924" y="1749"/>
                  </a:lnTo>
                  <a:lnTo>
                    <a:pt x="4925" y="1683"/>
                  </a:lnTo>
                  <a:lnTo>
                    <a:pt x="4926" y="1614"/>
                  </a:lnTo>
                  <a:lnTo>
                    <a:pt x="4927" y="1544"/>
                  </a:lnTo>
                  <a:lnTo>
                    <a:pt x="4927" y="1472"/>
                  </a:lnTo>
                  <a:lnTo>
                    <a:pt x="4928" y="1399"/>
                  </a:lnTo>
                  <a:lnTo>
                    <a:pt x="4929" y="1324"/>
                  </a:lnTo>
                  <a:lnTo>
                    <a:pt x="4930" y="1247"/>
                  </a:lnTo>
                  <a:lnTo>
                    <a:pt x="4930" y="1247"/>
                  </a:lnTo>
                  <a:lnTo>
                    <a:pt x="4931" y="1187"/>
                  </a:lnTo>
                  <a:lnTo>
                    <a:pt x="4931" y="1125"/>
                  </a:lnTo>
                  <a:lnTo>
                    <a:pt x="4931" y="1125"/>
                  </a:lnTo>
                  <a:lnTo>
                    <a:pt x="4932" y="1053"/>
                  </a:lnTo>
                  <a:lnTo>
                    <a:pt x="4933" y="992"/>
                  </a:lnTo>
                  <a:lnTo>
                    <a:pt x="4934" y="944"/>
                  </a:lnTo>
                  <a:lnTo>
                    <a:pt x="4935" y="909"/>
                  </a:lnTo>
                  <a:lnTo>
                    <a:pt x="4936" y="888"/>
                  </a:lnTo>
                  <a:lnTo>
                    <a:pt x="4937" y="881"/>
                  </a:lnTo>
                  <a:lnTo>
                    <a:pt x="4937" y="881"/>
                  </a:lnTo>
                  <a:lnTo>
                    <a:pt x="4937" y="881"/>
                  </a:lnTo>
                  <a:lnTo>
                    <a:pt x="4938" y="880"/>
                  </a:lnTo>
                  <a:lnTo>
                    <a:pt x="4938" y="880"/>
                  </a:lnTo>
                  <a:lnTo>
                    <a:pt x="4938" y="880"/>
                  </a:lnTo>
                  <a:lnTo>
                    <a:pt x="4939" y="880"/>
                  </a:lnTo>
                  <a:lnTo>
                    <a:pt x="4939" y="880"/>
                  </a:lnTo>
                  <a:lnTo>
                    <a:pt x="4939" y="880"/>
                  </a:lnTo>
                  <a:lnTo>
                    <a:pt x="4939" y="880"/>
                  </a:lnTo>
                  <a:lnTo>
                    <a:pt x="4940" y="880"/>
                  </a:lnTo>
                  <a:lnTo>
                    <a:pt x="4940" y="880"/>
                  </a:lnTo>
                  <a:lnTo>
                    <a:pt x="4940" y="880"/>
                  </a:lnTo>
                  <a:lnTo>
                    <a:pt x="4940" y="880"/>
                  </a:lnTo>
                  <a:lnTo>
                    <a:pt x="4941" y="880"/>
                  </a:lnTo>
                  <a:lnTo>
                    <a:pt x="4941" y="880"/>
                  </a:lnTo>
                  <a:lnTo>
                    <a:pt x="4941" y="880"/>
                  </a:lnTo>
                  <a:lnTo>
                    <a:pt x="4941" y="880"/>
                  </a:lnTo>
                  <a:lnTo>
                    <a:pt x="4942" y="880"/>
                  </a:lnTo>
                  <a:lnTo>
                    <a:pt x="4942" y="880"/>
                  </a:lnTo>
                  <a:lnTo>
                    <a:pt x="4942" y="879"/>
                  </a:lnTo>
                  <a:lnTo>
                    <a:pt x="4942" y="879"/>
                  </a:lnTo>
                  <a:lnTo>
                    <a:pt x="4943" y="879"/>
                  </a:lnTo>
                  <a:lnTo>
                    <a:pt x="4943" y="879"/>
                  </a:lnTo>
                  <a:lnTo>
                    <a:pt x="4943" y="879"/>
                  </a:lnTo>
                  <a:lnTo>
                    <a:pt x="4943" y="879"/>
                  </a:lnTo>
                  <a:lnTo>
                    <a:pt x="4944" y="879"/>
                  </a:lnTo>
                  <a:lnTo>
                    <a:pt x="4944" y="879"/>
                  </a:lnTo>
                  <a:lnTo>
                    <a:pt x="4945" y="878"/>
                  </a:lnTo>
                  <a:lnTo>
                    <a:pt x="4945" y="878"/>
                  </a:lnTo>
                  <a:lnTo>
                    <a:pt x="4946" y="885"/>
                  </a:lnTo>
                  <a:lnTo>
                    <a:pt x="4947" y="906"/>
                  </a:lnTo>
                  <a:lnTo>
                    <a:pt x="4948" y="940"/>
                  </a:lnTo>
                  <a:lnTo>
                    <a:pt x="4948" y="988"/>
                  </a:lnTo>
                  <a:lnTo>
                    <a:pt x="4949" y="1049"/>
                  </a:lnTo>
                  <a:lnTo>
                    <a:pt x="4950" y="1121"/>
                  </a:lnTo>
                  <a:lnTo>
                    <a:pt x="4950" y="1121"/>
                  </a:lnTo>
                  <a:lnTo>
                    <a:pt x="4951" y="1186"/>
                  </a:lnTo>
                  <a:lnTo>
                    <a:pt x="4952" y="1251"/>
                  </a:lnTo>
                  <a:lnTo>
                    <a:pt x="4952" y="1251"/>
                  </a:lnTo>
                  <a:lnTo>
                    <a:pt x="4952" y="1298"/>
                  </a:lnTo>
                  <a:lnTo>
                    <a:pt x="4952" y="1298"/>
                  </a:lnTo>
                  <a:lnTo>
                    <a:pt x="4953" y="1345"/>
                  </a:lnTo>
                  <a:lnTo>
                    <a:pt x="4953" y="1345"/>
                  </a:lnTo>
                  <a:lnTo>
                    <a:pt x="4953" y="1391"/>
                  </a:lnTo>
                  <a:lnTo>
                    <a:pt x="4953" y="1391"/>
                  </a:lnTo>
                  <a:lnTo>
                    <a:pt x="4954" y="1437"/>
                  </a:lnTo>
                  <a:lnTo>
                    <a:pt x="4954" y="1437"/>
                  </a:lnTo>
                  <a:lnTo>
                    <a:pt x="4954" y="1493"/>
                  </a:lnTo>
                  <a:lnTo>
                    <a:pt x="4955" y="1548"/>
                  </a:lnTo>
                  <a:lnTo>
                    <a:pt x="4955" y="1548"/>
                  </a:lnTo>
                  <a:lnTo>
                    <a:pt x="4956" y="1617"/>
                  </a:lnTo>
                  <a:lnTo>
                    <a:pt x="4957" y="1684"/>
                  </a:lnTo>
                  <a:lnTo>
                    <a:pt x="4958" y="1749"/>
                  </a:lnTo>
                  <a:lnTo>
                    <a:pt x="4959" y="1813"/>
                  </a:lnTo>
                  <a:lnTo>
                    <a:pt x="4959" y="1875"/>
                  </a:lnTo>
                  <a:lnTo>
                    <a:pt x="4960" y="1936"/>
                  </a:lnTo>
                  <a:lnTo>
                    <a:pt x="4961" y="1995"/>
                  </a:lnTo>
                  <a:lnTo>
                    <a:pt x="4962" y="2052"/>
                  </a:lnTo>
                  <a:lnTo>
                    <a:pt x="4963" y="2108"/>
                  </a:lnTo>
                  <a:lnTo>
                    <a:pt x="4964" y="2162"/>
                  </a:lnTo>
                  <a:lnTo>
                    <a:pt x="4965" y="2214"/>
                  </a:lnTo>
                  <a:lnTo>
                    <a:pt x="4965" y="2214"/>
                  </a:lnTo>
                  <a:lnTo>
                    <a:pt x="4965" y="2244"/>
                  </a:lnTo>
                  <a:lnTo>
                    <a:pt x="4965" y="2244"/>
                  </a:lnTo>
                  <a:lnTo>
                    <a:pt x="4966" y="2273"/>
                  </a:lnTo>
                  <a:lnTo>
                    <a:pt x="4966" y="2301"/>
                  </a:lnTo>
                  <a:lnTo>
                    <a:pt x="4966" y="2301"/>
                  </a:lnTo>
                  <a:lnTo>
                    <a:pt x="4967" y="2329"/>
                  </a:lnTo>
                  <a:lnTo>
                    <a:pt x="4967" y="2357"/>
                  </a:lnTo>
                  <a:lnTo>
                    <a:pt x="4967" y="2357"/>
                  </a:lnTo>
                  <a:lnTo>
                    <a:pt x="4968" y="2383"/>
                  </a:lnTo>
                  <a:lnTo>
                    <a:pt x="4968" y="2410"/>
                  </a:lnTo>
                  <a:lnTo>
                    <a:pt x="4968" y="2410"/>
                  </a:lnTo>
                  <a:lnTo>
                    <a:pt x="4969" y="2435"/>
                  </a:lnTo>
                  <a:lnTo>
                    <a:pt x="4969" y="2435"/>
                  </a:lnTo>
                  <a:lnTo>
                    <a:pt x="4969" y="2465"/>
                  </a:lnTo>
                  <a:lnTo>
                    <a:pt x="4970" y="2495"/>
                  </a:lnTo>
                  <a:lnTo>
                    <a:pt x="4971" y="2523"/>
                  </a:lnTo>
                  <a:lnTo>
                    <a:pt x="4971" y="2523"/>
                  </a:lnTo>
                  <a:lnTo>
                    <a:pt x="4971" y="2561"/>
                  </a:lnTo>
                  <a:lnTo>
                    <a:pt x="4972" y="2593"/>
                  </a:lnTo>
                  <a:lnTo>
                    <a:pt x="4973" y="2621"/>
                  </a:lnTo>
                  <a:lnTo>
                    <a:pt x="4974" y="2645"/>
                  </a:lnTo>
                  <a:lnTo>
                    <a:pt x="4975" y="2665"/>
                  </a:lnTo>
                  <a:lnTo>
                    <a:pt x="4976" y="2682"/>
                  </a:lnTo>
                  <a:lnTo>
                    <a:pt x="4976" y="2682"/>
                  </a:lnTo>
                  <a:lnTo>
                    <a:pt x="4976" y="2692"/>
                  </a:lnTo>
                  <a:lnTo>
                    <a:pt x="4977" y="2702"/>
                  </a:lnTo>
                  <a:lnTo>
                    <a:pt x="4977" y="2702"/>
                  </a:lnTo>
                  <a:lnTo>
                    <a:pt x="4978" y="2716"/>
                  </a:lnTo>
                  <a:lnTo>
                    <a:pt x="4979" y="2730"/>
                  </a:lnTo>
                  <a:lnTo>
                    <a:pt x="4979" y="2744"/>
                  </a:lnTo>
                  <a:lnTo>
                    <a:pt x="4980" y="2758"/>
                  </a:lnTo>
                  <a:lnTo>
                    <a:pt x="4981" y="2771"/>
                  </a:lnTo>
                  <a:lnTo>
                    <a:pt x="4982" y="2783"/>
                  </a:lnTo>
                  <a:lnTo>
                    <a:pt x="4983" y="2796"/>
                  </a:lnTo>
                  <a:lnTo>
                    <a:pt x="4984" y="2807"/>
                  </a:lnTo>
                  <a:lnTo>
                    <a:pt x="4985" y="2819"/>
                  </a:lnTo>
                  <a:lnTo>
                    <a:pt x="4985" y="2830"/>
                  </a:lnTo>
                  <a:lnTo>
                    <a:pt x="4985" y="2830"/>
                  </a:lnTo>
                  <a:lnTo>
                    <a:pt x="4986" y="2840"/>
                  </a:lnTo>
                  <a:lnTo>
                    <a:pt x="4987" y="2851"/>
                  </a:lnTo>
                  <a:lnTo>
                    <a:pt x="4988" y="2860"/>
                  </a:lnTo>
                  <a:lnTo>
                    <a:pt x="4989" y="2870"/>
                  </a:lnTo>
                  <a:lnTo>
                    <a:pt x="4990" y="2879"/>
                  </a:lnTo>
                  <a:lnTo>
                    <a:pt x="4991" y="2887"/>
                  </a:lnTo>
                  <a:lnTo>
                    <a:pt x="4991" y="2895"/>
                  </a:lnTo>
                  <a:lnTo>
                    <a:pt x="4992" y="2903"/>
                  </a:lnTo>
                  <a:lnTo>
                    <a:pt x="4993" y="2910"/>
                  </a:lnTo>
                  <a:lnTo>
                    <a:pt x="4994" y="2917"/>
                  </a:lnTo>
                  <a:lnTo>
                    <a:pt x="4994" y="2917"/>
                  </a:lnTo>
                  <a:lnTo>
                    <a:pt x="4995" y="2924"/>
                  </a:lnTo>
                  <a:lnTo>
                    <a:pt x="4996" y="2930"/>
                  </a:lnTo>
                  <a:lnTo>
                    <a:pt x="4997" y="2935"/>
                  </a:lnTo>
                  <a:lnTo>
                    <a:pt x="4998" y="2941"/>
                  </a:lnTo>
                  <a:lnTo>
                    <a:pt x="4998" y="2945"/>
                  </a:lnTo>
                  <a:lnTo>
                    <a:pt x="4999" y="2950"/>
                  </a:lnTo>
                  <a:lnTo>
                    <a:pt x="5000" y="2954"/>
                  </a:lnTo>
                  <a:lnTo>
                    <a:pt x="5001" y="2957"/>
                  </a:lnTo>
                  <a:lnTo>
                    <a:pt x="5002" y="2961"/>
                  </a:lnTo>
                  <a:lnTo>
                    <a:pt x="5003" y="2963"/>
                  </a:lnTo>
                  <a:lnTo>
                    <a:pt x="5003" y="2963"/>
                  </a:lnTo>
                  <a:lnTo>
                    <a:pt x="5004" y="2966"/>
                  </a:lnTo>
                  <a:lnTo>
                    <a:pt x="5004" y="2968"/>
                  </a:lnTo>
                  <a:lnTo>
                    <a:pt x="5005" y="2969"/>
                  </a:lnTo>
                  <a:lnTo>
                    <a:pt x="5006" y="2971"/>
                  </a:lnTo>
                  <a:lnTo>
                    <a:pt x="5007" y="2971"/>
                  </a:lnTo>
                  <a:lnTo>
                    <a:pt x="5008" y="2972"/>
                  </a:lnTo>
                  <a:lnTo>
                    <a:pt x="5009" y="2972"/>
                  </a:lnTo>
                  <a:lnTo>
                    <a:pt x="5010" y="2971"/>
                  </a:lnTo>
                  <a:lnTo>
                    <a:pt x="5011" y="2970"/>
                  </a:lnTo>
                  <a:lnTo>
                    <a:pt x="5011" y="2969"/>
                  </a:lnTo>
                  <a:lnTo>
                    <a:pt x="5011" y="2969"/>
                  </a:lnTo>
                  <a:lnTo>
                    <a:pt x="5012" y="2967"/>
                  </a:lnTo>
                  <a:lnTo>
                    <a:pt x="5013" y="2965"/>
                  </a:lnTo>
                  <a:lnTo>
                    <a:pt x="5014" y="2963"/>
                  </a:lnTo>
                  <a:lnTo>
                    <a:pt x="5015" y="2960"/>
                  </a:lnTo>
                  <a:lnTo>
                    <a:pt x="5016" y="2956"/>
                  </a:lnTo>
                  <a:lnTo>
                    <a:pt x="5017" y="2953"/>
                  </a:lnTo>
                  <a:lnTo>
                    <a:pt x="5017" y="2948"/>
                  </a:lnTo>
                  <a:lnTo>
                    <a:pt x="5018" y="2944"/>
                  </a:lnTo>
                  <a:lnTo>
                    <a:pt x="5019" y="2939"/>
                  </a:lnTo>
                  <a:lnTo>
                    <a:pt x="5020" y="2933"/>
                  </a:lnTo>
                  <a:lnTo>
                    <a:pt x="5020" y="2933"/>
                  </a:lnTo>
                  <a:lnTo>
                    <a:pt x="5021" y="2928"/>
                  </a:lnTo>
                  <a:lnTo>
                    <a:pt x="5022" y="2923"/>
                  </a:lnTo>
                  <a:lnTo>
                    <a:pt x="5022" y="2917"/>
                  </a:lnTo>
                  <a:lnTo>
                    <a:pt x="5022" y="2917"/>
                  </a:lnTo>
                  <a:lnTo>
                    <a:pt x="5023" y="2912"/>
                  </a:lnTo>
                  <a:lnTo>
                    <a:pt x="5024" y="2906"/>
                  </a:lnTo>
                  <a:lnTo>
                    <a:pt x="5024" y="2906"/>
                  </a:lnTo>
                  <a:lnTo>
                    <a:pt x="5025" y="2900"/>
                  </a:lnTo>
                  <a:lnTo>
                    <a:pt x="5025" y="2894"/>
                  </a:lnTo>
                  <a:lnTo>
                    <a:pt x="5026" y="2890"/>
                  </a:lnTo>
                  <a:lnTo>
                    <a:pt x="5027" y="2888"/>
                  </a:lnTo>
                  <a:lnTo>
                    <a:pt x="5028" y="2887"/>
                  </a:lnTo>
                  <a:lnTo>
                    <a:pt x="5029" y="2887"/>
                  </a:lnTo>
                  <a:lnTo>
                    <a:pt x="5030" y="2889"/>
                  </a:lnTo>
                  <a:lnTo>
                    <a:pt x="5031" y="2893"/>
                  </a:lnTo>
                  <a:lnTo>
                    <a:pt x="5031" y="2898"/>
                  </a:lnTo>
                  <a:lnTo>
                    <a:pt x="5032" y="2904"/>
                  </a:lnTo>
                  <a:lnTo>
                    <a:pt x="5033" y="2911"/>
                  </a:lnTo>
                  <a:lnTo>
                    <a:pt x="5033" y="2911"/>
                  </a:lnTo>
                  <a:lnTo>
                    <a:pt x="5034" y="2918"/>
                  </a:lnTo>
                  <a:lnTo>
                    <a:pt x="5035" y="2924"/>
                  </a:lnTo>
                  <a:lnTo>
                    <a:pt x="5035" y="2930"/>
                  </a:lnTo>
                  <a:lnTo>
                    <a:pt x="5035" y="2930"/>
                  </a:lnTo>
                  <a:lnTo>
                    <a:pt x="5036" y="2936"/>
                  </a:lnTo>
                  <a:lnTo>
                    <a:pt x="5037" y="2941"/>
                  </a:lnTo>
                  <a:lnTo>
                    <a:pt x="5038" y="2946"/>
                  </a:lnTo>
                  <a:lnTo>
                    <a:pt x="5039" y="2950"/>
                  </a:lnTo>
                  <a:lnTo>
                    <a:pt x="5040" y="2953"/>
                  </a:lnTo>
                  <a:lnTo>
                    <a:pt x="5040" y="2955"/>
                  </a:lnTo>
                  <a:lnTo>
                    <a:pt x="5041" y="2956"/>
                  </a:lnTo>
                  <a:lnTo>
                    <a:pt x="5042" y="2957"/>
                  </a:lnTo>
                  <a:lnTo>
                    <a:pt x="5043" y="2957"/>
                  </a:lnTo>
                  <a:lnTo>
                    <a:pt x="5044" y="2957"/>
                  </a:lnTo>
                  <a:lnTo>
                    <a:pt x="5045" y="2955"/>
                  </a:lnTo>
                  <a:lnTo>
                    <a:pt x="5046" y="2953"/>
                  </a:lnTo>
                  <a:lnTo>
                    <a:pt x="5046" y="2951"/>
                  </a:lnTo>
                  <a:lnTo>
                    <a:pt x="5047" y="2947"/>
                  </a:lnTo>
                  <a:lnTo>
                    <a:pt x="5048" y="2943"/>
                  </a:lnTo>
                  <a:lnTo>
                    <a:pt x="5049" y="2938"/>
                  </a:lnTo>
                  <a:lnTo>
                    <a:pt x="5050" y="2932"/>
                  </a:lnTo>
                  <a:lnTo>
                    <a:pt x="5051" y="2925"/>
                  </a:lnTo>
                  <a:lnTo>
                    <a:pt x="5052" y="2918"/>
                  </a:lnTo>
                  <a:lnTo>
                    <a:pt x="5052" y="2909"/>
                  </a:lnTo>
                  <a:lnTo>
                    <a:pt x="5053" y="2899"/>
                  </a:lnTo>
                  <a:lnTo>
                    <a:pt x="5054" y="2888"/>
                  </a:lnTo>
                  <a:lnTo>
                    <a:pt x="5055" y="2875"/>
                  </a:lnTo>
                  <a:lnTo>
                    <a:pt x="5056" y="2861"/>
                  </a:lnTo>
                  <a:lnTo>
                    <a:pt x="5057" y="2846"/>
                  </a:lnTo>
                  <a:lnTo>
                    <a:pt x="5058" y="2828"/>
                  </a:lnTo>
                  <a:lnTo>
                    <a:pt x="5058" y="2809"/>
                  </a:lnTo>
                  <a:lnTo>
                    <a:pt x="5059" y="2788"/>
                  </a:lnTo>
                  <a:lnTo>
                    <a:pt x="5060" y="2765"/>
                  </a:lnTo>
                  <a:lnTo>
                    <a:pt x="5060" y="2765"/>
                  </a:lnTo>
                  <a:lnTo>
                    <a:pt x="5061" y="2744"/>
                  </a:lnTo>
                  <a:lnTo>
                    <a:pt x="5062" y="2722"/>
                  </a:lnTo>
                  <a:lnTo>
                    <a:pt x="5062" y="2700"/>
                  </a:lnTo>
                  <a:lnTo>
                    <a:pt x="5062" y="2700"/>
                  </a:lnTo>
                  <a:lnTo>
                    <a:pt x="5063" y="2674"/>
                  </a:lnTo>
                  <a:lnTo>
                    <a:pt x="5064" y="2652"/>
                  </a:lnTo>
                  <a:lnTo>
                    <a:pt x="5065" y="2633"/>
                  </a:lnTo>
                  <a:lnTo>
                    <a:pt x="5066" y="2619"/>
                  </a:lnTo>
                  <a:lnTo>
                    <a:pt x="5067" y="2608"/>
                  </a:lnTo>
                  <a:lnTo>
                    <a:pt x="5067" y="2603"/>
                  </a:lnTo>
                  <a:lnTo>
                    <a:pt x="5068" y="2601"/>
                  </a:lnTo>
                  <a:lnTo>
                    <a:pt x="5069" y="2605"/>
                  </a:lnTo>
                  <a:lnTo>
                    <a:pt x="5070" y="2613"/>
                  </a:lnTo>
                  <a:lnTo>
                    <a:pt x="5071" y="2626"/>
                  </a:lnTo>
                  <a:lnTo>
                    <a:pt x="5072" y="2642"/>
                  </a:lnTo>
                  <a:lnTo>
                    <a:pt x="5072" y="2663"/>
                  </a:lnTo>
                  <a:lnTo>
                    <a:pt x="5073" y="2686"/>
                  </a:lnTo>
                  <a:lnTo>
                    <a:pt x="5074" y="2713"/>
                  </a:lnTo>
                  <a:lnTo>
                    <a:pt x="5074" y="2713"/>
                  </a:lnTo>
                  <a:lnTo>
                    <a:pt x="5075" y="2739"/>
                  </a:lnTo>
                  <a:lnTo>
                    <a:pt x="5076" y="2764"/>
                  </a:lnTo>
                  <a:lnTo>
                    <a:pt x="5076" y="2788"/>
                  </a:lnTo>
                  <a:lnTo>
                    <a:pt x="5077" y="2811"/>
                  </a:lnTo>
                  <a:lnTo>
                    <a:pt x="5078" y="2832"/>
                  </a:lnTo>
                  <a:lnTo>
                    <a:pt x="5078" y="2832"/>
                  </a:lnTo>
                  <a:lnTo>
                    <a:pt x="5078" y="2840"/>
                  </a:lnTo>
                  <a:lnTo>
                    <a:pt x="5078" y="2840"/>
                  </a:lnTo>
                  <a:lnTo>
                    <a:pt x="5079" y="2855"/>
                  </a:lnTo>
                  <a:lnTo>
                    <a:pt x="5079" y="2855"/>
                  </a:lnTo>
                  <a:lnTo>
                    <a:pt x="5080" y="2870"/>
                  </a:lnTo>
                  <a:lnTo>
                    <a:pt x="5080" y="2870"/>
                  </a:lnTo>
                  <a:lnTo>
                    <a:pt x="5080" y="2883"/>
                  </a:lnTo>
                  <a:lnTo>
                    <a:pt x="5080" y="2883"/>
                  </a:lnTo>
                  <a:lnTo>
                    <a:pt x="5080" y="2890"/>
                  </a:lnTo>
                  <a:lnTo>
                    <a:pt x="5080" y="2890"/>
                  </a:lnTo>
                  <a:lnTo>
                    <a:pt x="5081" y="2900"/>
                  </a:lnTo>
                  <a:lnTo>
                    <a:pt x="5081" y="2909"/>
                  </a:lnTo>
                  <a:lnTo>
                    <a:pt x="5081" y="2909"/>
                  </a:lnTo>
                  <a:lnTo>
                    <a:pt x="5082" y="2922"/>
                  </a:lnTo>
                  <a:lnTo>
                    <a:pt x="5083" y="2934"/>
                  </a:lnTo>
                  <a:lnTo>
                    <a:pt x="5083" y="2934"/>
                  </a:lnTo>
                  <a:lnTo>
                    <a:pt x="5084" y="2949"/>
                  </a:lnTo>
                  <a:lnTo>
                    <a:pt x="5084" y="2961"/>
                  </a:lnTo>
                  <a:lnTo>
                    <a:pt x="5085" y="2973"/>
                  </a:lnTo>
                  <a:lnTo>
                    <a:pt x="5086" y="2982"/>
                  </a:lnTo>
                  <a:lnTo>
                    <a:pt x="5087" y="2990"/>
                  </a:lnTo>
                  <a:lnTo>
                    <a:pt x="5088" y="2997"/>
                  </a:lnTo>
                  <a:lnTo>
                    <a:pt x="5089" y="3003"/>
                  </a:lnTo>
                  <a:lnTo>
                    <a:pt x="5090" y="3007"/>
                  </a:lnTo>
                  <a:lnTo>
                    <a:pt x="5091" y="3010"/>
                  </a:lnTo>
                  <a:lnTo>
                    <a:pt x="5092" y="3011"/>
                  </a:lnTo>
                  <a:lnTo>
                    <a:pt x="5092" y="3012"/>
                  </a:lnTo>
                  <a:lnTo>
                    <a:pt x="5092" y="3012"/>
                  </a:lnTo>
                  <a:lnTo>
                    <a:pt x="5093" y="3011"/>
                  </a:lnTo>
                  <a:lnTo>
                    <a:pt x="5094" y="3010"/>
                  </a:lnTo>
                  <a:lnTo>
                    <a:pt x="5095" y="3007"/>
                  </a:lnTo>
                  <a:lnTo>
                    <a:pt x="5096" y="3003"/>
                  </a:lnTo>
                  <a:lnTo>
                    <a:pt x="5097" y="2997"/>
                  </a:lnTo>
                  <a:lnTo>
                    <a:pt x="5098" y="2990"/>
                  </a:lnTo>
                  <a:lnTo>
                    <a:pt x="5099" y="2982"/>
                  </a:lnTo>
                  <a:lnTo>
                    <a:pt x="5099" y="2973"/>
                  </a:lnTo>
                  <a:lnTo>
                    <a:pt x="5100" y="2961"/>
                  </a:lnTo>
                  <a:lnTo>
                    <a:pt x="5101" y="2949"/>
                  </a:lnTo>
                  <a:lnTo>
                    <a:pt x="5102" y="2934"/>
                  </a:lnTo>
                  <a:lnTo>
                    <a:pt x="5102" y="2934"/>
                  </a:lnTo>
                  <a:lnTo>
                    <a:pt x="5103" y="2922"/>
                  </a:lnTo>
                  <a:lnTo>
                    <a:pt x="5103" y="2909"/>
                  </a:lnTo>
                  <a:lnTo>
                    <a:pt x="5103" y="2909"/>
                  </a:lnTo>
                  <a:lnTo>
                    <a:pt x="5104" y="2892"/>
                  </a:lnTo>
                  <a:lnTo>
                    <a:pt x="5105" y="2874"/>
                  </a:lnTo>
                  <a:lnTo>
                    <a:pt x="5106" y="2854"/>
                  </a:lnTo>
                  <a:lnTo>
                    <a:pt x="5107" y="2834"/>
                  </a:lnTo>
                  <a:lnTo>
                    <a:pt x="5108" y="2812"/>
                  </a:lnTo>
                  <a:lnTo>
                    <a:pt x="5108" y="2789"/>
                  </a:lnTo>
                  <a:lnTo>
                    <a:pt x="5109" y="2765"/>
                  </a:lnTo>
                  <a:lnTo>
                    <a:pt x="5110" y="2740"/>
                  </a:lnTo>
                  <a:lnTo>
                    <a:pt x="5111" y="2713"/>
                  </a:lnTo>
                  <a:lnTo>
                    <a:pt x="5111" y="2713"/>
                  </a:lnTo>
                  <a:lnTo>
                    <a:pt x="5112" y="2686"/>
                  </a:lnTo>
                  <a:lnTo>
                    <a:pt x="5112" y="2663"/>
                  </a:lnTo>
                  <a:lnTo>
                    <a:pt x="5113" y="2642"/>
                  </a:lnTo>
                  <a:lnTo>
                    <a:pt x="5114" y="2626"/>
                  </a:lnTo>
                  <a:lnTo>
                    <a:pt x="5115" y="2613"/>
                  </a:lnTo>
                  <a:lnTo>
                    <a:pt x="5116" y="2605"/>
                  </a:lnTo>
                  <a:lnTo>
                    <a:pt x="5117" y="2601"/>
                  </a:lnTo>
                  <a:lnTo>
                    <a:pt x="5117" y="2603"/>
                  </a:lnTo>
                  <a:lnTo>
                    <a:pt x="5118" y="2608"/>
                  </a:lnTo>
                  <a:lnTo>
                    <a:pt x="5119" y="2619"/>
                  </a:lnTo>
                  <a:lnTo>
                    <a:pt x="5120" y="2633"/>
                  </a:lnTo>
                  <a:lnTo>
                    <a:pt x="5121" y="2652"/>
                  </a:lnTo>
                  <a:lnTo>
                    <a:pt x="5122" y="2674"/>
                  </a:lnTo>
                  <a:lnTo>
                    <a:pt x="5123" y="2700"/>
                  </a:lnTo>
                  <a:lnTo>
                    <a:pt x="5123" y="2700"/>
                  </a:lnTo>
                  <a:lnTo>
                    <a:pt x="5123" y="2722"/>
                  </a:lnTo>
                  <a:lnTo>
                    <a:pt x="5124" y="2744"/>
                  </a:lnTo>
                  <a:lnTo>
                    <a:pt x="5125" y="2765"/>
                  </a:lnTo>
                  <a:lnTo>
                    <a:pt x="5125" y="2765"/>
                  </a:lnTo>
                  <a:lnTo>
                    <a:pt x="5126" y="2788"/>
                  </a:lnTo>
                  <a:lnTo>
                    <a:pt x="5126" y="2809"/>
                  </a:lnTo>
                  <a:lnTo>
                    <a:pt x="5127" y="2828"/>
                  </a:lnTo>
                  <a:lnTo>
                    <a:pt x="5128" y="2846"/>
                  </a:lnTo>
                  <a:lnTo>
                    <a:pt x="5129" y="2861"/>
                  </a:lnTo>
                  <a:lnTo>
                    <a:pt x="5130" y="2875"/>
                  </a:lnTo>
                  <a:lnTo>
                    <a:pt x="5131" y="2888"/>
                  </a:lnTo>
                  <a:lnTo>
                    <a:pt x="5132" y="2899"/>
                  </a:lnTo>
                  <a:lnTo>
                    <a:pt x="5132" y="2909"/>
                  </a:lnTo>
                  <a:lnTo>
                    <a:pt x="5133" y="2918"/>
                  </a:lnTo>
                  <a:lnTo>
                    <a:pt x="5134" y="2925"/>
                  </a:lnTo>
                  <a:lnTo>
                    <a:pt x="5135" y="2932"/>
                  </a:lnTo>
                  <a:lnTo>
                    <a:pt x="5136" y="2938"/>
                  </a:lnTo>
                  <a:lnTo>
                    <a:pt x="5137" y="2943"/>
                  </a:lnTo>
                  <a:lnTo>
                    <a:pt x="5138" y="2947"/>
                  </a:lnTo>
                  <a:lnTo>
                    <a:pt x="5138" y="2951"/>
                  </a:lnTo>
                  <a:lnTo>
                    <a:pt x="5139" y="2953"/>
                  </a:lnTo>
                  <a:lnTo>
                    <a:pt x="5140" y="2955"/>
                  </a:lnTo>
                  <a:lnTo>
                    <a:pt x="5141" y="2957"/>
                  </a:lnTo>
                  <a:lnTo>
                    <a:pt x="5142" y="2957"/>
                  </a:lnTo>
                  <a:lnTo>
                    <a:pt x="5143" y="2957"/>
                  </a:lnTo>
                  <a:lnTo>
                    <a:pt x="5144" y="2956"/>
                  </a:lnTo>
                  <a:lnTo>
                    <a:pt x="5144" y="2955"/>
                  </a:lnTo>
                  <a:lnTo>
                    <a:pt x="5145" y="2953"/>
                  </a:lnTo>
                  <a:lnTo>
                    <a:pt x="5146" y="2950"/>
                  </a:lnTo>
                  <a:lnTo>
                    <a:pt x="5147" y="2946"/>
                  </a:lnTo>
                  <a:lnTo>
                    <a:pt x="5148" y="2941"/>
                  </a:lnTo>
                  <a:lnTo>
                    <a:pt x="5149" y="2936"/>
                  </a:lnTo>
                  <a:lnTo>
                    <a:pt x="5150" y="2930"/>
                  </a:lnTo>
                  <a:lnTo>
                    <a:pt x="5150" y="2930"/>
                  </a:lnTo>
                  <a:lnTo>
                    <a:pt x="5150" y="2924"/>
                  </a:lnTo>
                  <a:lnTo>
                    <a:pt x="5151" y="2918"/>
                  </a:lnTo>
                  <a:lnTo>
                    <a:pt x="5152" y="2911"/>
                  </a:lnTo>
                  <a:lnTo>
                    <a:pt x="5152" y="2911"/>
                  </a:lnTo>
                  <a:lnTo>
                    <a:pt x="5153" y="2904"/>
                  </a:lnTo>
                  <a:lnTo>
                    <a:pt x="5153" y="2898"/>
                  </a:lnTo>
                  <a:lnTo>
                    <a:pt x="5154" y="2894"/>
                  </a:lnTo>
                  <a:lnTo>
                    <a:pt x="5155" y="2890"/>
                  </a:lnTo>
                  <a:lnTo>
                    <a:pt x="5156" y="2888"/>
                  </a:lnTo>
                  <a:lnTo>
                    <a:pt x="5156" y="2887"/>
                  </a:lnTo>
                  <a:lnTo>
                    <a:pt x="5156" y="2887"/>
                  </a:lnTo>
                  <a:lnTo>
                    <a:pt x="5157" y="2887"/>
                  </a:lnTo>
                  <a:lnTo>
                    <a:pt x="5158" y="2888"/>
                  </a:lnTo>
                  <a:lnTo>
                    <a:pt x="5159" y="2891"/>
                  </a:lnTo>
                  <a:lnTo>
                    <a:pt x="5160" y="2895"/>
                  </a:lnTo>
                  <a:lnTo>
                    <a:pt x="5160" y="2900"/>
                  </a:lnTo>
                  <a:lnTo>
                    <a:pt x="5161" y="2906"/>
                  </a:lnTo>
                  <a:lnTo>
                    <a:pt x="5161" y="2906"/>
                  </a:lnTo>
                  <a:lnTo>
                    <a:pt x="5162" y="2912"/>
                  </a:lnTo>
                  <a:lnTo>
                    <a:pt x="5162" y="2917"/>
                  </a:lnTo>
                  <a:lnTo>
                    <a:pt x="5162" y="2917"/>
                  </a:lnTo>
                  <a:lnTo>
                    <a:pt x="5163" y="2923"/>
                  </a:lnTo>
                  <a:lnTo>
                    <a:pt x="5164" y="2928"/>
                  </a:lnTo>
                  <a:lnTo>
                    <a:pt x="5165" y="2933"/>
                  </a:lnTo>
                  <a:lnTo>
                    <a:pt x="5165" y="2933"/>
                  </a:lnTo>
                  <a:lnTo>
                    <a:pt x="5166" y="2939"/>
                  </a:lnTo>
                  <a:lnTo>
                    <a:pt x="5167" y="2944"/>
                  </a:lnTo>
                  <a:lnTo>
                    <a:pt x="5167" y="2948"/>
                  </a:lnTo>
                  <a:lnTo>
                    <a:pt x="5168" y="2953"/>
                  </a:lnTo>
                  <a:lnTo>
                    <a:pt x="5169" y="2956"/>
                  </a:lnTo>
                  <a:lnTo>
                    <a:pt x="5170" y="2960"/>
                  </a:lnTo>
                  <a:lnTo>
                    <a:pt x="5171" y="2963"/>
                  </a:lnTo>
                  <a:lnTo>
                    <a:pt x="5172" y="2965"/>
                  </a:lnTo>
                  <a:lnTo>
                    <a:pt x="5173" y="2967"/>
                  </a:lnTo>
                  <a:lnTo>
                    <a:pt x="5173" y="2969"/>
                  </a:lnTo>
                  <a:lnTo>
                    <a:pt x="5173" y="2969"/>
                  </a:lnTo>
                  <a:lnTo>
                    <a:pt x="5174" y="2970"/>
                  </a:lnTo>
                  <a:lnTo>
                    <a:pt x="5175" y="2971"/>
                  </a:lnTo>
                  <a:lnTo>
                    <a:pt x="5176" y="2972"/>
                  </a:lnTo>
                  <a:lnTo>
                    <a:pt x="5177" y="2972"/>
                  </a:lnTo>
                  <a:lnTo>
                    <a:pt x="5178" y="2971"/>
                  </a:lnTo>
                  <a:lnTo>
                    <a:pt x="5179" y="2971"/>
                  </a:lnTo>
                  <a:lnTo>
                    <a:pt x="5179" y="2969"/>
                  </a:lnTo>
                  <a:lnTo>
                    <a:pt x="5180" y="2968"/>
                  </a:lnTo>
                  <a:lnTo>
                    <a:pt x="5181" y="2966"/>
                  </a:lnTo>
                  <a:lnTo>
                    <a:pt x="5182" y="2963"/>
                  </a:lnTo>
                  <a:lnTo>
                    <a:pt x="5182" y="2963"/>
                  </a:lnTo>
                  <a:lnTo>
                    <a:pt x="5183" y="2961"/>
                  </a:lnTo>
                  <a:lnTo>
                    <a:pt x="5184" y="2957"/>
                  </a:lnTo>
                  <a:lnTo>
                    <a:pt x="5185" y="2954"/>
                  </a:lnTo>
                  <a:lnTo>
                    <a:pt x="5186" y="2950"/>
                  </a:lnTo>
                  <a:lnTo>
                    <a:pt x="5186" y="2945"/>
                  </a:lnTo>
                  <a:lnTo>
                    <a:pt x="5187" y="2941"/>
                  </a:lnTo>
                  <a:lnTo>
                    <a:pt x="5188" y="2935"/>
                  </a:lnTo>
                  <a:lnTo>
                    <a:pt x="5189" y="2930"/>
                  </a:lnTo>
                  <a:lnTo>
                    <a:pt x="5190" y="2924"/>
                  </a:lnTo>
                  <a:lnTo>
                    <a:pt x="5191" y="2917"/>
                  </a:lnTo>
                  <a:lnTo>
                    <a:pt x="5191" y="2917"/>
                  </a:lnTo>
                  <a:lnTo>
                    <a:pt x="5192" y="2910"/>
                  </a:lnTo>
                  <a:lnTo>
                    <a:pt x="5192" y="2903"/>
                  </a:lnTo>
                  <a:lnTo>
                    <a:pt x="5193" y="2895"/>
                  </a:lnTo>
                  <a:lnTo>
                    <a:pt x="5194" y="2887"/>
                  </a:lnTo>
                  <a:lnTo>
                    <a:pt x="5195" y="2879"/>
                  </a:lnTo>
                  <a:lnTo>
                    <a:pt x="5196" y="2870"/>
                  </a:lnTo>
                  <a:lnTo>
                    <a:pt x="5197" y="2860"/>
                  </a:lnTo>
                  <a:lnTo>
                    <a:pt x="5198" y="2851"/>
                  </a:lnTo>
                  <a:lnTo>
                    <a:pt x="5199" y="2840"/>
                  </a:lnTo>
                  <a:lnTo>
                    <a:pt x="5199" y="2830"/>
                  </a:lnTo>
                  <a:lnTo>
                    <a:pt x="5199" y="2830"/>
                  </a:lnTo>
                  <a:lnTo>
                    <a:pt x="5200" y="2819"/>
                  </a:lnTo>
                  <a:lnTo>
                    <a:pt x="5201" y="2807"/>
                  </a:lnTo>
                  <a:lnTo>
                    <a:pt x="5202" y="2796"/>
                  </a:lnTo>
                  <a:lnTo>
                    <a:pt x="5203" y="2783"/>
                  </a:lnTo>
                  <a:lnTo>
                    <a:pt x="5204" y="2771"/>
                  </a:lnTo>
                  <a:lnTo>
                    <a:pt x="5205" y="2758"/>
                  </a:lnTo>
                  <a:lnTo>
                    <a:pt x="5205" y="2744"/>
                  </a:lnTo>
                  <a:lnTo>
                    <a:pt x="5206" y="2730"/>
                  </a:lnTo>
                  <a:lnTo>
                    <a:pt x="5207" y="2716"/>
                  </a:lnTo>
                  <a:lnTo>
                    <a:pt x="5208" y="2702"/>
                  </a:lnTo>
                  <a:lnTo>
                    <a:pt x="5208" y="2702"/>
                  </a:lnTo>
                  <a:lnTo>
                    <a:pt x="5209" y="2692"/>
                  </a:lnTo>
                  <a:lnTo>
                    <a:pt x="5209" y="2682"/>
                  </a:lnTo>
                  <a:lnTo>
                    <a:pt x="5209" y="2682"/>
                  </a:lnTo>
                  <a:lnTo>
                    <a:pt x="5210" y="2665"/>
                  </a:lnTo>
                  <a:lnTo>
                    <a:pt x="5211" y="2645"/>
                  </a:lnTo>
                  <a:lnTo>
                    <a:pt x="5212" y="2621"/>
                  </a:lnTo>
                  <a:lnTo>
                    <a:pt x="5213" y="2593"/>
                  </a:lnTo>
                  <a:lnTo>
                    <a:pt x="5213" y="2561"/>
                  </a:lnTo>
                  <a:lnTo>
                    <a:pt x="5214" y="2523"/>
                  </a:lnTo>
                  <a:lnTo>
                    <a:pt x="5214" y="2523"/>
                  </a:lnTo>
                  <a:lnTo>
                    <a:pt x="5215" y="2495"/>
                  </a:lnTo>
                  <a:lnTo>
                    <a:pt x="5216" y="2465"/>
                  </a:lnTo>
                  <a:lnTo>
                    <a:pt x="5216" y="2435"/>
                  </a:lnTo>
                  <a:lnTo>
                    <a:pt x="5216" y="2435"/>
                  </a:lnTo>
                  <a:lnTo>
                    <a:pt x="5217" y="2410"/>
                  </a:lnTo>
                  <a:lnTo>
                    <a:pt x="5217" y="2410"/>
                  </a:lnTo>
                  <a:lnTo>
                    <a:pt x="5217" y="2383"/>
                  </a:lnTo>
                  <a:lnTo>
                    <a:pt x="5218" y="2357"/>
                  </a:lnTo>
                  <a:lnTo>
                    <a:pt x="5218" y="2357"/>
                  </a:lnTo>
                  <a:lnTo>
                    <a:pt x="5218" y="2329"/>
                  </a:lnTo>
                  <a:lnTo>
                    <a:pt x="5219" y="2301"/>
                  </a:lnTo>
                  <a:lnTo>
                    <a:pt x="5219" y="2301"/>
                  </a:lnTo>
                  <a:lnTo>
                    <a:pt x="5219" y="2273"/>
                  </a:lnTo>
                  <a:lnTo>
                    <a:pt x="5220" y="2244"/>
                  </a:lnTo>
                  <a:lnTo>
                    <a:pt x="5220" y="2244"/>
                  </a:lnTo>
                  <a:lnTo>
                    <a:pt x="5220" y="2214"/>
                  </a:lnTo>
                  <a:lnTo>
                    <a:pt x="5220" y="2214"/>
                  </a:lnTo>
                  <a:lnTo>
                    <a:pt x="5221" y="2162"/>
                  </a:lnTo>
                  <a:lnTo>
                    <a:pt x="5222" y="2108"/>
                  </a:lnTo>
                  <a:lnTo>
                    <a:pt x="5223" y="2052"/>
                  </a:lnTo>
                  <a:lnTo>
                    <a:pt x="5224" y="1995"/>
                  </a:lnTo>
                  <a:lnTo>
                    <a:pt x="5225" y="1936"/>
                  </a:lnTo>
                  <a:lnTo>
                    <a:pt x="5225" y="1875"/>
                  </a:lnTo>
                  <a:lnTo>
                    <a:pt x="5226" y="1813"/>
                  </a:lnTo>
                  <a:lnTo>
                    <a:pt x="5227" y="1749"/>
                  </a:lnTo>
                  <a:lnTo>
                    <a:pt x="5228" y="1684"/>
                  </a:lnTo>
                  <a:lnTo>
                    <a:pt x="5229" y="1617"/>
                  </a:lnTo>
                  <a:lnTo>
                    <a:pt x="5230" y="1548"/>
                  </a:lnTo>
                  <a:lnTo>
                    <a:pt x="5230" y="1548"/>
                  </a:lnTo>
                  <a:lnTo>
                    <a:pt x="5230" y="1493"/>
                  </a:lnTo>
                  <a:lnTo>
                    <a:pt x="5231" y="1437"/>
                  </a:lnTo>
                  <a:lnTo>
                    <a:pt x="5231" y="1437"/>
                  </a:lnTo>
                  <a:lnTo>
                    <a:pt x="5232" y="1391"/>
                  </a:lnTo>
                  <a:lnTo>
                    <a:pt x="5232" y="1391"/>
                  </a:lnTo>
                  <a:lnTo>
                    <a:pt x="5232" y="1345"/>
                  </a:lnTo>
                  <a:lnTo>
                    <a:pt x="5232" y="1345"/>
                  </a:lnTo>
                  <a:lnTo>
                    <a:pt x="5233" y="1298"/>
                  </a:lnTo>
                  <a:lnTo>
                    <a:pt x="5233" y="1298"/>
                  </a:lnTo>
                  <a:lnTo>
                    <a:pt x="5233" y="1251"/>
                  </a:lnTo>
                  <a:lnTo>
                    <a:pt x="5233" y="1251"/>
                  </a:lnTo>
                  <a:lnTo>
                    <a:pt x="5234" y="1186"/>
                  </a:lnTo>
                  <a:lnTo>
                    <a:pt x="5235" y="1121"/>
                  </a:lnTo>
                  <a:lnTo>
                    <a:pt x="5235" y="1121"/>
                  </a:lnTo>
                  <a:lnTo>
                    <a:pt x="5236" y="1049"/>
                  </a:lnTo>
                  <a:lnTo>
                    <a:pt x="5236" y="988"/>
                  </a:lnTo>
                  <a:lnTo>
                    <a:pt x="5237" y="940"/>
                  </a:lnTo>
                  <a:lnTo>
                    <a:pt x="5238" y="906"/>
                  </a:lnTo>
                  <a:lnTo>
                    <a:pt x="5239" y="885"/>
                  </a:lnTo>
                  <a:lnTo>
                    <a:pt x="5240" y="878"/>
                  </a:lnTo>
                  <a:lnTo>
                    <a:pt x="5240" y="878"/>
                  </a:lnTo>
                  <a:lnTo>
                    <a:pt x="5240" y="879"/>
                  </a:lnTo>
                  <a:lnTo>
                    <a:pt x="5241" y="879"/>
                  </a:lnTo>
                  <a:lnTo>
                    <a:pt x="5242" y="879"/>
                  </a:lnTo>
                  <a:lnTo>
                    <a:pt x="5242" y="879"/>
                  </a:lnTo>
                  <a:lnTo>
                    <a:pt x="5242" y="879"/>
                  </a:lnTo>
                  <a:lnTo>
                    <a:pt x="5242" y="879"/>
                  </a:lnTo>
                  <a:lnTo>
                    <a:pt x="5243" y="879"/>
                  </a:lnTo>
                  <a:lnTo>
                    <a:pt x="5243" y="879"/>
                  </a:lnTo>
                  <a:lnTo>
                    <a:pt x="5243" y="880"/>
                  </a:lnTo>
                  <a:lnTo>
                    <a:pt x="5243" y="880"/>
                  </a:lnTo>
                  <a:lnTo>
                    <a:pt x="5244" y="880"/>
                  </a:lnTo>
                  <a:lnTo>
                    <a:pt x="5244" y="880"/>
                  </a:lnTo>
                  <a:lnTo>
                    <a:pt x="5244" y="880"/>
                  </a:lnTo>
                  <a:lnTo>
                    <a:pt x="5244" y="880"/>
                  </a:lnTo>
                  <a:lnTo>
                    <a:pt x="5244" y="880"/>
                  </a:lnTo>
                  <a:lnTo>
                    <a:pt x="5244" y="880"/>
                  </a:lnTo>
                  <a:lnTo>
                    <a:pt x="5245" y="880"/>
                  </a:lnTo>
                  <a:lnTo>
                    <a:pt x="5245" y="880"/>
                  </a:lnTo>
                  <a:lnTo>
                    <a:pt x="5246" y="880"/>
                  </a:lnTo>
                  <a:lnTo>
                    <a:pt x="5246" y="880"/>
                  </a:lnTo>
                  <a:lnTo>
                    <a:pt x="5246" y="880"/>
                  </a:lnTo>
                  <a:lnTo>
                    <a:pt x="5246" y="880"/>
                  </a:lnTo>
                  <a:lnTo>
                    <a:pt x="5246" y="880"/>
                  </a:lnTo>
                  <a:lnTo>
                    <a:pt x="5246" y="880"/>
                  </a:lnTo>
                  <a:lnTo>
                    <a:pt x="5247" y="880"/>
                  </a:lnTo>
                  <a:lnTo>
                    <a:pt x="5248" y="881"/>
                  </a:lnTo>
                  <a:lnTo>
                    <a:pt x="5248" y="881"/>
                  </a:lnTo>
                  <a:lnTo>
                    <a:pt x="5248" y="881"/>
                  </a:lnTo>
                  <a:lnTo>
                    <a:pt x="5249" y="888"/>
                  </a:lnTo>
                  <a:lnTo>
                    <a:pt x="5250" y="909"/>
                  </a:lnTo>
                  <a:lnTo>
                    <a:pt x="5251" y="944"/>
                  </a:lnTo>
                  <a:lnTo>
                    <a:pt x="5252" y="992"/>
                  </a:lnTo>
                  <a:lnTo>
                    <a:pt x="5253" y="1053"/>
                  </a:lnTo>
                  <a:lnTo>
                    <a:pt x="5253" y="1125"/>
                  </a:lnTo>
                  <a:lnTo>
                    <a:pt x="5253" y="1125"/>
                  </a:lnTo>
                  <a:lnTo>
                    <a:pt x="5254" y="1187"/>
                  </a:lnTo>
                  <a:lnTo>
                    <a:pt x="5255" y="1247"/>
                  </a:lnTo>
                  <a:lnTo>
                    <a:pt x="5255" y="1247"/>
                  </a:lnTo>
                  <a:lnTo>
                    <a:pt x="5256" y="1324"/>
                  </a:lnTo>
                  <a:lnTo>
                    <a:pt x="5257" y="1399"/>
                  </a:lnTo>
                  <a:lnTo>
                    <a:pt x="5257" y="1472"/>
                  </a:lnTo>
                  <a:lnTo>
                    <a:pt x="5258" y="1544"/>
                  </a:lnTo>
                  <a:lnTo>
                    <a:pt x="5259" y="1614"/>
                  </a:lnTo>
                  <a:lnTo>
                    <a:pt x="5260" y="1683"/>
                  </a:lnTo>
                  <a:lnTo>
                    <a:pt x="5261" y="1749"/>
                  </a:lnTo>
                  <a:lnTo>
                    <a:pt x="5262" y="1814"/>
                  </a:lnTo>
                  <a:lnTo>
                    <a:pt x="5263" y="1877"/>
                  </a:lnTo>
                  <a:lnTo>
                    <a:pt x="5264" y="1939"/>
                  </a:lnTo>
                  <a:lnTo>
                    <a:pt x="5264" y="1999"/>
                  </a:lnTo>
                  <a:lnTo>
                    <a:pt x="5265" y="2057"/>
                  </a:lnTo>
                  <a:lnTo>
                    <a:pt x="5266" y="2113"/>
                  </a:lnTo>
                  <a:lnTo>
                    <a:pt x="5267" y="2168"/>
                  </a:lnTo>
                  <a:lnTo>
                    <a:pt x="5268" y="2221"/>
                  </a:lnTo>
                  <a:lnTo>
                    <a:pt x="5268" y="2221"/>
                  </a:lnTo>
                  <a:lnTo>
                    <a:pt x="5268" y="2251"/>
                  </a:lnTo>
                  <a:lnTo>
                    <a:pt x="5268" y="2251"/>
                  </a:lnTo>
                  <a:lnTo>
                    <a:pt x="5269" y="2280"/>
                  </a:lnTo>
                  <a:lnTo>
                    <a:pt x="5269" y="2308"/>
                  </a:lnTo>
                  <a:lnTo>
                    <a:pt x="5269" y="2308"/>
                  </a:lnTo>
                  <a:lnTo>
                    <a:pt x="5270" y="2336"/>
                  </a:lnTo>
                  <a:lnTo>
                    <a:pt x="5270" y="2363"/>
                  </a:lnTo>
                  <a:lnTo>
                    <a:pt x="5270" y="2363"/>
                  </a:lnTo>
                  <a:lnTo>
                    <a:pt x="5271" y="2390"/>
                  </a:lnTo>
                  <a:lnTo>
                    <a:pt x="5271" y="2416"/>
                  </a:lnTo>
                  <a:lnTo>
                    <a:pt x="5271" y="2416"/>
                  </a:lnTo>
                  <a:lnTo>
                    <a:pt x="5272" y="2442"/>
                  </a:lnTo>
                  <a:lnTo>
                    <a:pt x="5272" y="2442"/>
                  </a:lnTo>
                  <a:lnTo>
                    <a:pt x="5273" y="2472"/>
                  </a:lnTo>
                  <a:lnTo>
                    <a:pt x="5273" y="2502"/>
                  </a:lnTo>
                  <a:lnTo>
                    <a:pt x="5274" y="2530"/>
                  </a:lnTo>
                  <a:lnTo>
                    <a:pt x="5274" y="2530"/>
                  </a:lnTo>
                  <a:lnTo>
                    <a:pt x="5275" y="2565"/>
                  </a:lnTo>
                  <a:lnTo>
                    <a:pt x="5275" y="2595"/>
                  </a:lnTo>
                  <a:lnTo>
                    <a:pt x="5276" y="2622"/>
                  </a:lnTo>
                  <a:lnTo>
                    <a:pt x="5277" y="2646"/>
                  </a:lnTo>
                  <a:lnTo>
                    <a:pt x="5278" y="2668"/>
                  </a:lnTo>
                  <a:lnTo>
                    <a:pt x="5278" y="2668"/>
                  </a:lnTo>
                  <a:lnTo>
                    <a:pt x="5278" y="2682"/>
                  </a:lnTo>
                  <a:lnTo>
                    <a:pt x="5279" y="2696"/>
                  </a:lnTo>
                  <a:lnTo>
                    <a:pt x="5279" y="2696"/>
                  </a:lnTo>
                  <a:lnTo>
                    <a:pt x="5280" y="2716"/>
                  </a:lnTo>
                  <a:lnTo>
                    <a:pt x="5281" y="2736"/>
                  </a:lnTo>
                  <a:lnTo>
                    <a:pt x="5281" y="2755"/>
                  </a:lnTo>
                  <a:lnTo>
                    <a:pt x="5282" y="2773"/>
                  </a:lnTo>
                  <a:lnTo>
                    <a:pt x="5283" y="2791"/>
                  </a:lnTo>
                  <a:lnTo>
                    <a:pt x="5284" y="2808"/>
                  </a:lnTo>
                  <a:lnTo>
                    <a:pt x="5285" y="2824"/>
                  </a:lnTo>
                  <a:lnTo>
                    <a:pt x="5286" y="2840"/>
                  </a:lnTo>
                  <a:lnTo>
                    <a:pt x="5287" y="2854"/>
                  </a:lnTo>
                  <a:lnTo>
                    <a:pt x="5288" y="2868"/>
                  </a:lnTo>
                  <a:lnTo>
                    <a:pt x="5288" y="2868"/>
                  </a:lnTo>
                  <a:lnTo>
                    <a:pt x="5288" y="2882"/>
                  </a:lnTo>
                  <a:lnTo>
                    <a:pt x="5289" y="2894"/>
                  </a:lnTo>
                  <a:lnTo>
                    <a:pt x="5290" y="2906"/>
                  </a:lnTo>
                  <a:lnTo>
                    <a:pt x="5291" y="2918"/>
                  </a:lnTo>
                  <a:lnTo>
                    <a:pt x="5292" y="2928"/>
                  </a:lnTo>
                  <a:lnTo>
                    <a:pt x="5293" y="2938"/>
                  </a:lnTo>
                  <a:lnTo>
                    <a:pt x="5294" y="2947"/>
                  </a:lnTo>
                  <a:lnTo>
                    <a:pt x="5294" y="2955"/>
                  </a:lnTo>
                  <a:lnTo>
                    <a:pt x="5295" y="2963"/>
                  </a:lnTo>
                  <a:lnTo>
                    <a:pt x="5296" y="2970"/>
                  </a:lnTo>
                  <a:lnTo>
                    <a:pt x="5296" y="2970"/>
                  </a:lnTo>
                  <a:lnTo>
                    <a:pt x="5297" y="2976"/>
                  </a:lnTo>
                  <a:lnTo>
                    <a:pt x="5298" y="2982"/>
                  </a:lnTo>
                  <a:lnTo>
                    <a:pt x="5299" y="2987"/>
                  </a:lnTo>
                  <a:lnTo>
                    <a:pt x="5300" y="2991"/>
                  </a:lnTo>
                  <a:lnTo>
                    <a:pt x="5301" y="2994"/>
                  </a:lnTo>
                  <a:lnTo>
                    <a:pt x="5301" y="2997"/>
                  </a:lnTo>
                  <a:lnTo>
                    <a:pt x="5302" y="2999"/>
                  </a:lnTo>
                  <a:lnTo>
                    <a:pt x="5303" y="3000"/>
                  </a:lnTo>
                  <a:lnTo>
                    <a:pt x="5304" y="3000"/>
                  </a:lnTo>
                  <a:lnTo>
                    <a:pt x="5305" y="3000"/>
                  </a:lnTo>
                  <a:lnTo>
                    <a:pt x="5305" y="3000"/>
                  </a:lnTo>
                  <a:lnTo>
                    <a:pt x="5306" y="2999"/>
                  </a:lnTo>
                  <a:lnTo>
                    <a:pt x="5307" y="2998"/>
                  </a:lnTo>
                  <a:lnTo>
                    <a:pt x="5307" y="2995"/>
                  </a:lnTo>
                  <a:lnTo>
                    <a:pt x="5308" y="2992"/>
                  </a:lnTo>
                  <a:lnTo>
                    <a:pt x="5309" y="2989"/>
                  </a:lnTo>
                  <a:lnTo>
                    <a:pt x="5310" y="2984"/>
                  </a:lnTo>
                  <a:lnTo>
                    <a:pt x="5311" y="2979"/>
                  </a:lnTo>
                  <a:lnTo>
                    <a:pt x="5312" y="2973"/>
                  </a:lnTo>
                  <a:lnTo>
                    <a:pt x="5313" y="2966"/>
                  </a:lnTo>
                  <a:lnTo>
                    <a:pt x="5314" y="2959"/>
                  </a:lnTo>
                  <a:lnTo>
                    <a:pt x="5314" y="2959"/>
                  </a:lnTo>
                  <a:lnTo>
                    <a:pt x="5314" y="2951"/>
                  </a:lnTo>
                  <a:lnTo>
                    <a:pt x="5315" y="2942"/>
                  </a:lnTo>
                  <a:lnTo>
                    <a:pt x="5316" y="2933"/>
                  </a:lnTo>
                  <a:lnTo>
                    <a:pt x="5317" y="2923"/>
                  </a:lnTo>
                  <a:lnTo>
                    <a:pt x="5318" y="2912"/>
                  </a:lnTo>
                  <a:lnTo>
                    <a:pt x="5319" y="2900"/>
                  </a:lnTo>
                  <a:lnTo>
                    <a:pt x="5320" y="2888"/>
                  </a:lnTo>
                  <a:lnTo>
                    <a:pt x="5320" y="2875"/>
                  </a:lnTo>
                  <a:lnTo>
                    <a:pt x="5321" y="2861"/>
                  </a:lnTo>
                  <a:lnTo>
                    <a:pt x="5322" y="2846"/>
                  </a:lnTo>
                  <a:lnTo>
                    <a:pt x="5322" y="2846"/>
                  </a:lnTo>
                  <a:lnTo>
                    <a:pt x="5323" y="2837"/>
                  </a:lnTo>
                  <a:lnTo>
                    <a:pt x="5323" y="2826"/>
                  </a:lnTo>
                  <a:lnTo>
                    <a:pt x="5323" y="2826"/>
                  </a:lnTo>
                  <a:lnTo>
                    <a:pt x="5324" y="2810"/>
                  </a:lnTo>
                  <a:lnTo>
                    <a:pt x="5325" y="2790"/>
                  </a:lnTo>
                  <a:lnTo>
                    <a:pt x="5326" y="2769"/>
                  </a:lnTo>
                  <a:lnTo>
                    <a:pt x="5327" y="2744"/>
                  </a:lnTo>
                  <a:lnTo>
                    <a:pt x="5328" y="2716"/>
                  </a:lnTo>
                  <a:lnTo>
                    <a:pt x="5328" y="2683"/>
                  </a:lnTo>
                  <a:lnTo>
                    <a:pt x="5328" y="2683"/>
                  </a:lnTo>
                  <a:lnTo>
                    <a:pt x="5329" y="2651"/>
                  </a:lnTo>
                  <a:lnTo>
                    <a:pt x="5330" y="2617"/>
                  </a:lnTo>
                  <a:lnTo>
                    <a:pt x="5331" y="2582"/>
                  </a:lnTo>
                  <a:lnTo>
                    <a:pt x="5332" y="2545"/>
                  </a:lnTo>
                  <a:lnTo>
                    <a:pt x="5332" y="2507"/>
                  </a:lnTo>
                  <a:lnTo>
                    <a:pt x="5333" y="2467"/>
                  </a:lnTo>
                  <a:lnTo>
                    <a:pt x="5334" y="2426"/>
                  </a:lnTo>
                  <a:lnTo>
                    <a:pt x="5334" y="2426"/>
                  </a:lnTo>
                  <a:lnTo>
                    <a:pt x="5334" y="2410"/>
                  </a:lnTo>
                  <a:lnTo>
                    <a:pt x="5334" y="2410"/>
                  </a:lnTo>
                  <a:lnTo>
                    <a:pt x="5335" y="2377"/>
                  </a:lnTo>
                  <a:lnTo>
                    <a:pt x="5335" y="2377"/>
                  </a:lnTo>
                  <a:lnTo>
                    <a:pt x="5336" y="2343"/>
                  </a:lnTo>
                  <a:lnTo>
                    <a:pt x="5336" y="2343"/>
                  </a:lnTo>
                  <a:lnTo>
                    <a:pt x="5336" y="2309"/>
                  </a:lnTo>
                  <a:lnTo>
                    <a:pt x="5336" y="2309"/>
                  </a:lnTo>
                  <a:lnTo>
                    <a:pt x="5336" y="2291"/>
                  </a:lnTo>
                  <a:lnTo>
                    <a:pt x="5336" y="2291"/>
                  </a:lnTo>
                  <a:lnTo>
                    <a:pt x="5337" y="2252"/>
                  </a:lnTo>
                  <a:lnTo>
                    <a:pt x="5338" y="2211"/>
                  </a:lnTo>
                  <a:lnTo>
                    <a:pt x="5338" y="2170"/>
                  </a:lnTo>
                  <a:lnTo>
                    <a:pt x="5339" y="2127"/>
                  </a:lnTo>
                  <a:lnTo>
                    <a:pt x="5339" y="2127"/>
                  </a:lnTo>
                  <a:lnTo>
                    <a:pt x="5340" y="2078"/>
                  </a:lnTo>
                  <a:lnTo>
                    <a:pt x="5341" y="2033"/>
                  </a:lnTo>
                  <a:lnTo>
                    <a:pt x="5341" y="1994"/>
                  </a:lnTo>
                  <a:lnTo>
                    <a:pt x="5342" y="1960"/>
                  </a:lnTo>
                  <a:lnTo>
                    <a:pt x="5343" y="1931"/>
                  </a:lnTo>
                  <a:lnTo>
                    <a:pt x="5344" y="1910"/>
                  </a:lnTo>
                  <a:lnTo>
                    <a:pt x="5345" y="1894"/>
                  </a:lnTo>
                  <a:lnTo>
                    <a:pt x="5345" y="1886"/>
                  </a:lnTo>
                  <a:lnTo>
                    <a:pt x="5346" y="1884"/>
                  </a:lnTo>
                  <a:lnTo>
                    <a:pt x="5346" y="1884"/>
                  </a:lnTo>
                  <a:lnTo>
                    <a:pt x="5347" y="1886"/>
                  </a:lnTo>
                  <a:lnTo>
                    <a:pt x="5347" y="1887"/>
                  </a:lnTo>
                  <a:lnTo>
                    <a:pt x="5347" y="1887"/>
                  </a:lnTo>
                  <a:lnTo>
                    <a:pt x="5348" y="1889"/>
                  </a:lnTo>
                  <a:lnTo>
                    <a:pt x="5349" y="1891"/>
                  </a:lnTo>
                  <a:lnTo>
                    <a:pt x="5350" y="1893"/>
                  </a:lnTo>
                  <a:lnTo>
                    <a:pt x="5351" y="1894"/>
                  </a:lnTo>
                  <a:lnTo>
                    <a:pt x="5352" y="1896"/>
                  </a:lnTo>
                  <a:lnTo>
                    <a:pt x="5353" y="1898"/>
                  </a:lnTo>
                  <a:lnTo>
                    <a:pt x="5354" y="1900"/>
                  </a:lnTo>
                  <a:lnTo>
                    <a:pt x="5354" y="1901"/>
                  </a:lnTo>
                  <a:lnTo>
                    <a:pt x="5355" y="1903"/>
                  </a:lnTo>
                  <a:lnTo>
                    <a:pt x="5356" y="1905"/>
                  </a:lnTo>
                  <a:lnTo>
                    <a:pt x="5357" y="1906"/>
                  </a:lnTo>
                  <a:lnTo>
                    <a:pt x="5358" y="1908"/>
                  </a:lnTo>
                  <a:lnTo>
                    <a:pt x="5359" y="1910"/>
                  </a:lnTo>
                  <a:lnTo>
                    <a:pt x="5360" y="1911"/>
                  </a:lnTo>
                  <a:lnTo>
                    <a:pt x="5361" y="1913"/>
                  </a:lnTo>
                  <a:lnTo>
                    <a:pt x="5362" y="1914"/>
                  </a:lnTo>
                  <a:lnTo>
                    <a:pt x="5362" y="1916"/>
                  </a:lnTo>
                  <a:lnTo>
                    <a:pt x="5363" y="1917"/>
                  </a:lnTo>
                  <a:lnTo>
                    <a:pt x="5364" y="1919"/>
                  </a:lnTo>
                  <a:lnTo>
                    <a:pt x="5365" y="1920"/>
                  </a:lnTo>
                  <a:lnTo>
                    <a:pt x="5366" y="1921"/>
                  </a:lnTo>
                  <a:lnTo>
                    <a:pt x="5367" y="1923"/>
                  </a:lnTo>
                  <a:lnTo>
                    <a:pt x="5368" y="1924"/>
                  </a:lnTo>
                  <a:lnTo>
                    <a:pt x="5369" y="1925"/>
                  </a:lnTo>
                  <a:lnTo>
                    <a:pt x="5369" y="1927"/>
                  </a:lnTo>
                  <a:lnTo>
                    <a:pt x="5370" y="1928"/>
                  </a:lnTo>
                  <a:lnTo>
                    <a:pt x="5371" y="1929"/>
                  </a:lnTo>
                  <a:lnTo>
                    <a:pt x="5372" y="1930"/>
                  </a:lnTo>
                  <a:lnTo>
                    <a:pt x="5373" y="1932"/>
                  </a:lnTo>
                  <a:lnTo>
                    <a:pt x="5374" y="1933"/>
                  </a:lnTo>
                  <a:lnTo>
                    <a:pt x="5375" y="1934"/>
                  </a:lnTo>
                  <a:lnTo>
                    <a:pt x="5376" y="1935"/>
                  </a:lnTo>
                  <a:lnTo>
                    <a:pt x="5376" y="1936"/>
                  </a:lnTo>
                  <a:lnTo>
                    <a:pt x="5377" y="1937"/>
                  </a:lnTo>
                  <a:lnTo>
                    <a:pt x="5378" y="1938"/>
                  </a:lnTo>
                  <a:lnTo>
                    <a:pt x="5379" y="1939"/>
                  </a:lnTo>
                  <a:lnTo>
                    <a:pt x="5380" y="1940"/>
                  </a:lnTo>
                  <a:lnTo>
                    <a:pt x="5381" y="1941"/>
                  </a:lnTo>
                  <a:lnTo>
                    <a:pt x="5382" y="1942"/>
                  </a:lnTo>
                  <a:lnTo>
                    <a:pt x="5383" y="1943"/>
                  </a:lnTo>
                  <a:lnTo>
                    <a:pt x="5384" y="1944"/>
                  </a:lnTo>
                  <a:lnTo>
                    <a:pt x="5384" y="1944"/>
                  </a:lnTo>
                  <a:lnTo>
                    <a:pt x="5385" y="1945"/>
                  </a:lnTo>
                  <a:lnTo>
                    <a:pt x="5386" y="1946"/>
                  </a:lnTo>
                  <a:lnTo>
                    <a:pt x="5387" y="1947"/>
                  </a:lnTo>
                  <a:lnTo>
                    <a:pt x="5388" y="1947"/>
                  </a:lnTo>
                  <a:lnTo>
                    <a:pt x="5389" y="1948"/>
                  </a:lnTo>
                  <a:lnTo>
                    <a:pt x="5390" y="1949"/>
                  </a:lnTo>
                  <a:lnTo>
                    <a:pt x="5391" y="1949"/>
                  </a:lnTo>
                  <a:lnTo>
                    <a:pt x="5391" y="1950"/>
                  </a:lnTo>
                  <a:lnTo>
                    <a:pt x="5392" y="1951"/>
                  </a:lnTo>
                  <a:lnTo>
                    <a:pt x="5393" y="1951"/>
                  </a:lnTo>
                  <a:lnTo>
                    <a:pt x="5394" y="1952"/>
                  </a:lnTo>
                  <a:lnTo>
                    <a:pt x="5395" y="1952"/>
                  </a:lnTo>
                  <a:lnTo>
                    <a:pt x="5396" y="1953"/>
                  </a:lnTo>
                  <a:lnTo>
                    <a:pt x="5397" y="1953"/>
                  </a:lnTo>
                  <a:lnTo>
                    <a:pt x="5398" y="1954"/>
                  </a:lnTo>
                  <a:lnTo>
                    <a:pt x="5398" y="1954"/>
                  </a:lnTo>
                  <a:lnTo>
                    <a:pt x="5399" y="1954"/>
                  </a:lnTo>
                  <a:lnTo>
                    <a:pt x="5400" y="1955"/>
                  </a:lnTo>
                  <a:lnTo>
                    <a:pt x="5401" y="1955"/>
                  </a:lnTo>
                  <a:lnTo>
                    <a:pt x="5402" y="1955"/>
                  </a:lnTo>
                  <a:lnTo>
                    <a:pt x="5403" y="1956"/>
                  </a:lnTo>
                  <a:lnTo>
                    <a:pt x="5404" y="1956"/>
                  </a:lnTo>
                  <a:lnTo>
                    <a:pt x="5405" y="1956"/>
                  </a:lnTo>
                  <a:lnTo>
                    <a:pt x="5405" y="1956"/>
                  </a:lnTo>
                  <a:lnTo>
                    <a:pt x="5406" y="1956"/>
                  </a:lnTo>
                  <a:lnTo>
                    <a:pt x="5407" y="1957"/>
                  </a:lnTo>
                  <a:lnTo>
                    <a:pt x="5408" y="1957"/>
                  </a:lnTo>
                  <a:lnTo>
                    <a:pt x="5409" y="1957"/>
                  </a:lnTo>
                  <a:lnTo>
                    <a:pt x="5410" y="1957"/>
                  </a:lnTo>
                  <a:lnTo>
                    <a:pt x="5411" y="1957"/>
                  </a:lnTo>
                  <a:lnTo>
                    <a:pt x="5412" y="1957"/>
                  </a:lnTo>
                  <a:lnTo>
                    <a:pt x="5412" y="1957"/>
                  </a:lnTo>
                  <a:lnTo>
                    <a:pt x="5413" y="1957"/>
                  </a:lnTo>
                  <a:lnTo>
                    <a:pt x="5413" y="1957"/>
                  </a:lnTo>
                  <a:lnTo>
                    <a:pt x="5414" y="1957"/>
                  </a:lnTo>
                  <a:lnTo>
                    <a:pt x="5415" y="1957"/>
                  </a:lnTo>
                  <a:lnTo>
                    <a:pt x="5416" y="1957"/>
                  </a:lnTo>
                  <a:lnTo>
                    <a:pt x="5417" y="1956"/>
                  </a:lnTo>
                  <a:lnTo>
                    <a:pt x="5418" y="1956"/>
                  </a:lnTo>
                  <a:lnTo>
                    <a:pt x="5419" y="1956"/>
                  </a:lnTo>
                  <a:lnTo>
                    <a:pt x="5420" y="1956"/>
                  </a:lnTo>
                  <a:lnTo>
                    <a:pt x="5420" y="1956"/>
                  </a:lnTo>
                  <a:lnTo>
                    <a:pt x="5421" y="1955"/>
                  </a:lnTo>
                  <a:lnTo>
                    <a:pt x="5422" y="1955"/>
                  </a:lnTo>
                  <a:lnTo>
                    <a:pt x="5423" y="1955"/>
                  </a:lnTo>
                  <a:lnTo>
                    <a:pt x="5424" y="1954"/>
                  </a:lnTo>
                  <a:lnTo>
                    <a:pt x="5425" y="1954"/>
                  </a:lnTo>
                  <a:lnTo>
                    <a:pt x="5426" y="1954"/>
                  </a:lnTo>
                  <a:lnTo>
                    <a:pt x="5427" y="1953"/>
                  </a:lnTo>
                  <a:lnTo>
                    <a:pt x="5427" y="1953"/>
                  </a:lnTo>
                  <a:lnTo>
                    <a:pt x="5428" y="1952"/>
                  </a:lnTo>
                  <a:lnTo>
                    <a:pt x="5429" y="1952"/>
                  </a:lnTo>
                  <a:lnTo>
                    <a:pt x="5430" y="1951"/>
                  </a:lnTo>
                  <a:lnTo>
                    <a:pt x="5431" y="1951"/>
                  </a:lnTo>
                  <a:lnTo>
                    <a:pt x="5432" y="1950"/>
                  </a:lnTo>
                  <a:lnTo>
                    <a:pt x="5433" y="1949"/>
                  </a:lnTo>
                  <a:lnTo>
                    <a:pt x="5434" y="1949"/>
                  </a:lnTo>
                  <a:lnTo>
                    <a:pt x="5434" y="1948"/>
                  </a:lnTo>
                  <a:lnTo>
                    <a:pt x="5435" y="1947"/>
                  </a:lnTo>
                  <a:lnTo>
                    <a:pt x="5436" y="1947"/>
                  </a:lnTo>
                  <a:lnTo>
                    <a:pt x="5437" y="1946"/>
                  </a:lnTo>
                  <a:lnTo>
                    <a:pt x="5438" y="1945"/>
                  </a:lnTo>
                  <a:lnTo>
                    <a:pt x="5439" y="1944"/>
                  </a:lnTo>
                  <a:lnTo>
                    <a:pt x="5440" y="1944"/>
                  </a:lnTo>
                  <a:lnTo>
                    <a:pt x="5441" y="1943"/>
                  </a:lnTo>
                  <a:lnTo>
                    <a:pt x="5442" y="1942"/>
                  </a:lnTo>
                  <a:lnTo>
                    <a:pt x="5442" y="1941"/>
                  </a:lnTo>
                  <a:lnTo>
                    <a:pt x="5443" y="1940"/>
                  </a:lnTo>
                  <a:lnTo>
                    <a:pt x="5444" y="1939"/>
                  </a:lnTo>
                  <a:lnTo>
                    <a:pt x="5445" y="1938"/>
                  </a:lnTo>
                  <a:lnTo>
                    <a:pt x="5446" y="1937"/>
                  </a:lnTo>
                  <a:lnTo>
                    <a:pt x="5447" y="1936"/>
                  </a:lnTo>
                  <a:lnTo>
                    <a:pt x="5448" y="1935"/>
                  </a:lnTo>
                  <a:lnTo>
                    <a:pt x="5449" y="1934"/>
                  </a:lnTo>
                  <a:lnTo>
                    <a:pt x="5449" y="1933"/>
                  </a:lnTo>
                  <a:lnTo>
                    <a:pt x="5450" y="1932"/>
                  </a:lnTo>
                  <a:lnTo>
                    <a:pt x="5451" y="1930"/>
                  </a:lnTo>
                  <a:lnTo>
                    <a:pt x="5452" y="1929"/>
                  </a:lnTo>
                  <a:lnTo>
                    <a:pt x="5453" y="1928"/>
                  </a:lnTo>
                  <a:lnTo>
                    <a:pt x="5454" y="1927"/>
                  </a:lnTo>
                  <a:lnTo>
                    <a:pt x="5455" y="1925"/>
                  </a:lnTo>
                  <a:lnTo>
                    <a:pt x="5456" y="1924"/>
                  </a:lnTo>
                  <a:lnTo>
                    <a:pt x="5456" y="1923"/>
                  </a:lnTo>
                  <a:lnTo>
                    <a:pt x="5457" y="1921"/>
                  </a:lnTo>
                  <a:lnTo>
                    <a:pt x="5458" y="1920"/>
                  </a:lnTo>
                  <a:lnTo>
                    <a:pt x="5459" y="1919"/>
                  </a:lnTo>
                  <a:lnTo>
                    <a:pt x="5460" y="1917"/>
                  </a:lnTo>
                  <a:lnTo>
                    <a:pt x="5461" y="1916"/>
                  </a:lnTo>
                  <a:lnTo>
                    <a:pt x="5462" y="1914"/>
                  </a:lnTo>
                  <a:lnTo>
                    <a:pt x="5463" y="1913"/>
                  </a:lnTo>
                  <a:lnTo>
                    <a:pt x="5464" y="1911"/>
                  </a:lnTo>
                  <a:lnTo>
                    <a:pt x="5464" y="1910"/>
                  </a:lnTo>
                  <a:lnTo>
                    <a:pt x="5465" y="1908"/>
                  </a:lnTo>
                  <a:lnTo>
                    <a:pt x="5466" y="1906"/>
                  </a:lnTo>
                  <a:lnTo>
                    <a:pt x="5467" y="1905"/>
                  </a:lnTo>
                  <a:lnTo>
                    <a:pt x="5468" y="1903"/>
                  </a:lnTo>
                  <a:lnTo>
                    <a:pt x="5469" y="1901"/>
                  </a:lnTo>
                  <a:lnTo>
                    <a:pt x="5470" y="1900"/>
                  </a:lnTo>
                  <a:lnTo>
                    <a:pt x="5471" y="1898"/>
                  </a:lnTo>
                  <a:lnTo>
                    <a:pt x="5471" y="1896"/>
                  </a:lnTo>
                  <a:lnTo>
                    <a:pt x="5472" y="1894"/>
                  </a:lnTo>
                  <a:lnTo>
                    <a:pt x="5473" y="1893"/>
                  </a:lnTo>
                  <a:lnTo>
                    <a:pt x="5474" y="1891"/>
                  </a:lnTo>
                  <a:lnTo>
                    <a:pt x="5475" y="1889"/>
                  </a:lnTo>
                  <a:lnTo>
                    <a:pt x="5476" y="1887"/>
                  </a:lnTo>
                  <a:lnTo>
                    <a:pt x="5476" y="1887"/>
                  </a:lnTo>
                  <a:lnTo>
                    <a:pt x="5476" y="1886"/>
                  </a:lnTo>
                  <a:lnTo>
                    <a:pt x="5477" y="1884"/>
                  </a:lnTo>
                  <a:lnTo>
                    <a:pt x="5477" y="1884"/>
                  </a:lnTo>
                  <a:lnTo>
                    <a:pt x="5478" y="1886"/>
                  </a:lnTo>
                  <a:lnTo>
                    <a:pt x="5479" y="1894"/>
                  </a:lnTo>
                  <a:lnTo>
                    <a:pt x="5479" y="1910"/>
                  </a:lnTo>
                  <a:lnTo>
                    <a:pt x="5480" y="1931"/>
                  </a:lnTo>
                  <a:lnTo>
                    <a:pt x="5481" y="1960"/>
                  </a:lnTo>
                  <a:lnTo>
                    <a:pt x="5482" y="1994"/>
                  </a:lnTo>
                  <a:lnTo>
                    <a:pt x="5483" y="2033"/>
                  </a:lnTo>
                  <a:lnTo>
                    <a:pt x="5483" y="2078"/>
                  </a:lnTo>
                  <a:lnTo>
                    <a:pt x="5484" y="2127"/>
                  </a:lnTo>
                  <a:lnTo>
                    <a:pt x="5484" y="2127"/>
                  </a:lnTo>
                  <a:lnTo>
                    <a:pt x="5485" y="2170"/>
                  </a:lnTo>
                  <a:lnTo>
                    <a:pt x="5486" y="2211"/>
                  </a:lnTo>
                  <a:lnTo>
                    <a:pt x="5486" y="2252"/>
                  </a:lnTo>
                  <a:lnTo>
                    <a:pt x="5487" y="2291"/>
                  </a:lnTo>
                  <a:lnTo>
                    <a:pt x="5487" y="2291"/>
                  </a:lnTo>
                  <a:lnTo>
                    <a:pt x="5487" y="2309"/>
                  </a:lnTo>
                  <a:lnTo>
                    <a:pt x="5487" y="2309"/>
                  </a:lnTo>
                  <a:lnTo>
                    <a:pt x="5488" y="2343"/>
                  </a:lnTo>
                  <a:lnTo>
                    <a:pt x="5488" y="2343"/>
                  </a:lnTo>
                  <a:lnTo>
                    <a:pt x="5488" y="2377"/>
                  </a:lnTo>
                  <a:lnTo>
                    <a:pt x="5488" y="2377"/>
                  </a:lnTo>
                  <a:lnTo>
                    <a:pt x="5489" y="2410"/>
                  </a:lnTo>
                  <a:lnTo>
                    <a:pt x="5489" y="2410"/>
                  </a:lnTo>
                  <a:lnTo>
                    <a:pt x="5489" y="2426"/>
                  </a:lnTo>
                  <a:lnTo>
                    <a:pt x="5489" y="2426"/>
                  </a:lnTo>
                  <a:lnTo>
                    <a:pt x="5490" y="2467"/>
                  </a:lnTo>
                  <a:lnTo>
                    <a:pt x="5491" y="2507"/>
                  </a:lnTo>
                  <a:lnTo>
                    <a:pt x="5492" y="2545"/>
                  </a:lnTo>
                  <a:lnTo>
                    <a:pt x="5492" y="2582"/>
                  </a:lnTo>
                  <a:lnTo>
                    <a:pt x="5493" y="2617"/>
                  </a:lnTo>
                  <a:lnTo>
                    <a:pt x="5494" y="2651"/>
                  </a:lnTo>
                  <a:lnTo>
                    <a:pt x="5495" y="2683"/>
                  </a:lnTo>
                  <a:lnTo>
                    <a:pt x="5495" y="2683"/>
                  </a:lnTo>
                  <a:lnTo>
                    <a:pt x="5496" y="2716"/>
                  </a:lnTo>
                  <a:lnTo>
                    <a:pt x="5497" y="2744"/>
                  </a:lnTo>
                  <a:lnTo>
                    <a:pt x="5497" y="2769"/>
                  </a:lnTo>
                  <a:lnTo>
                    <a:pt x="5498" y="2790"/>
                  </a:lnTo>
                  <a:lnTo>
                    <a:pt x="5499" y="2810"/>
                  </a:lnTo>
                  <a:lnTo>
                    <a:pt x="5500" y="2826"/>
                  </a:lnTo>
                  <a:lnTo>
                    <a:pt x="5500" y="2826"/>
                  </a:lnTo>
                  <a:lnTo>
                    <a:pt x="5501" y="2837"/>
                  </a:lnTo>
                  <a:lnTo>
                    <a:pt x="5501" y="2846"/>
                  </a:lnTo>
                  <a:lnTo>
                    <a:pt x="5501" y="2846"/>
                  </a:lnTo>
                  <a:lnTo>
                    <a:pt x="5502" y="2861"/>
                  </a:lnTo>
                  <a:lnTo>
                    <a:pt x="5503" y="2875"/>
                  </a:lnTo>
                  <a:lnTo>
                    <a:pt x="5504" y="2888"/>
                  </a:lnTo>
                  <a:lnTo>
                    <a:pt x="5505" y="2900"/>
                  </a:lnTo>
                  <a:lnTo>
                    <a:pt x="5505" y="2912"/>
                  </a:lnTo>
                  <a:lnTo>
                    <a:pt x="5506" y="2923"/>
                  </a:lnTo>
                  <a:lnTo>
                    <a:pt x="5507" y="2933"/>
                  </a:lnTo>
                  <a:lnTo>
                    <a:pt x="5508" y="2942"/>
                  </a:lnTo>
                  <a:lnTo>
                    <a:pt x="5509" y="2951"/>
                  </a:lnTo>
                  <a:lnTo>
                    <a:pt x="5510" y="2959"/>
                  </a:lnTo>
                  <a:lnTo>
                    <a:pt x="5510" y="2959"/>
                  </a:lnTo>
                  <a:lnTo>
                    <a:pt x="5511" y="2966"/>
                  </a:lnTo>
                  <a:lnTo>
                    <a:pt x="5512" y="2973"/>
                  </a:lnTo>
                  <a:lnTo>
                    <a:pt x="5512" y="2979"/>
                  </a:lnTo>
                  <a:lnTo>
                    <a:pt x="5513" y="2984"/>
                  </a:lnTo>
                  <a:lnTo>
                    <a:pt x="5514" y="2989"/>
                  </a:lnTo>
                  <a:lnTo>
                    <a:pt x="5515" y="2992"/>
                  </a:lnTo>
                  <a:lnTo>
                    <a:pt x="5516" y="2995"/>
                  </a:lnTo>
                  <a:lnTo>
                    <a:pt x="5517" y="2998"/>
                  </a:lnTo>
                  <a:lnTo>
                    <a:pt x="5518" y="2999"/>
                  </a:lnTo>
                  <a:lnTo>
                    <a:pt x="5518" y="3000"/>
                  </a:lnTo>
                  <a:lnTo>
                    <a:pt x="5518" y="3000"/>
                  </a:lnTo>
                  <a:lnTo>
                    <a:pt x="5519" y="3000"/>
                  </a:lnTo>
                  <a:lnTo>
                    <a:pt x="5520" y="3000"/>
                  </a:lnTo>
                  <a:lnTo>
                    <a:pt x="5521" y="2999"/>
                  </a:lnTo>
                  <a:lnTo>
                    <a:pt x="5522" y="2997"/>
                  </a:lnTo>
                  <a:lnTo>
                    <a:pt x="5523" y="2994"/>
                  </a:lnTo>
                  <a:lnTo>
                    <a:pt x="5524" y="2991"/>
                  </a:lnTo>
                  <a:lnTo>
                    <a:pt x="5524" y="2987"/>
                  </a:lnTo>
                  <a:lnTo>
                    <a:pt x="5525" y="2982"/>
                  </a:lnTo>
                  <a:lnTo>
                    <a:pt x="5526" y="2976"/>
                  </a:lnTo>
                  <a:lnTo>
                    <a:pt x="5527" y="2970"/>
                  </a:lnTo>
                  <a:lnTo>
                    <a:pt x="5527" y="2970"/>
                  </a:lnTo>
                  <a:lnTo>
                    <a:pt x="5528" y="2963"/>
                  </a:lnTo>
                  <a:lnTo>
                    <a:pt x="5529" y="2955"/>
                  </a:lnTo>
                  <a:lnTo>
                    <a:pt x="5530" y="2947"/>
                  </a:lnTo>
                  <a:lnTo>
                    <a:pt x="5531" y="2938"/>
                  </a:lnTo>
                  <a:lnTo>
                    <a:pt x="5531" y="2928"/>
                  </a:lnTo>
                  <a:lnTo>
                    <a:pt x="5532" y="2918"/>
                  </a:lnTo>
                  <a:lnTo>
                    <a:pt x="5533" y="2906"/>
                  </a:lnTo>
                  <a:lnTo>
                    <a:pt x="5534" y="2894"/>
                  </a:lnTo>
                  <a:lnTo>
                    <a:pt x="5535" y="2882"/>
                  </a:lnTo>
                  <a:lnTo>
                    <a:pt x="5536" y="2868"/>
                  </a:lnTo>
                  <a:lnTo>
                    <a:pt x="5536" y="2868"/>
                  </a:lnTo>
                  <a:lnTo>
                    <a:pt x="5537" y="2854"/>
                  </a:lnTo>
                  <a:lnTo>
                    <a:pt x="5537" y="2840"/>
                  </a:lnTo>
                  <a:lnTo>
                    <a:pt x="5538" y="2824"/>
                  </a:lnTo>
                  <a:lnTo>
                    <a:pt x="5539" y="2808"/>
                  </a:lnTo>
                  <a:lnTo>
                    <a:pt x="5540" y="2791"/>
                  </a:lnTo>
                  <a:lnTo>
                    <a:pt x="5541" y="2773"/>
                  </a:lnTo>
                  <a:lnTo>
                    <a:pt x="5542" y="2755"/>
                  </a:lnTo>
                  <a:lnTo>
                    <a:pt x="5543" y="2736"/>
                  </a:lnTo>
                  <a:lnTo>
                    <a:pt x="5544" y="2716"/>
                  </a:lnTo>
                  <a:lnTo>
                    <a:pt x="5544" y="2696"/>
                  </a:lnTo>
                  <a:lnTo>
                    <a:pt x="5544" y="2696"/>
                  </a:lnTo>
                  <a:lnTo>
                    <a:pt x="5545" y="2682"/>
                  </a:lnTo>
                  <a:lnTo>
                    <a:pt x="5546" y="2668"/>
                  </a:lnTo>
                  <a:lnTo>
                    <a:pt x="5546" y="2668"/>
                  </a:lnTo>
                  <a:lnTo>
                    <a:pt x="5546" y="2646"/>
                  </a:lnTo>
                  <a:lnTo>
                    <a:pt x="5547" y="2622"/>
                  </a:lnTo>
                  <a:lnTo>
                    <a:pt x="5548" y="2595"/>
                  </a:lnTo>
                  <a:lnTo>
                    <a:pt x="5549" y="2565"/>
                  </a:lnTo>
                  <a:lnTo>
                    <a:pt x="5549" y="2530"/>
                  </a:lnTo>
                  <a:lnTo>
                    <a:pt x="5549" y="2530"/>
                  </a:lnTo>
                  <a:lnTo>
                    <a:pt x="5550" y="2502"/>
                  </a:lnTo>
                  <a:lnTo>
                    <a:pt x="5551" y="2472"/>
                  </a:lnTo>
                  <a:lnTo>
                    <a:pt x="5551" y="2442"/>
                  </a:lnTo>
                  <a:lnTo>
                    <a:pt x="5551" y="2442"/>
                  </a:lnTo>
                  <a:lnTo>
                    <a:pt x="5552" y="2416"/>
                  </a:lnTo>
                  <a:lnTo>
                    <a:pt x="5552" y="2416"/>
                  </a:lnTo>
                  <a:lnTo>
                    <a:pt x="5552" y="2390"/>
                  </a:lnTo>
                  <a:lnTo>
                    <a:pt x="5553" y="2363"/>
                  </a:lnTo>
                  <a:lnTo>
                    <a:pt x="5553" y="2363"/>
                  </a:lnTo>
                  <a:lnTo>
                    <a:pt x="5553" y="2336"/>
                  </a:lnTo>
                  <a:lnTo>
                    <a:pt x="5554" y="2308"/>
                  </a:lnTo>
                  <a:lnTo>
                    <a:pt x="5554" y="2308"/>
                  </a:lnTo>
                  <a:lnTo>
                    <a:pt x="5554" y="2280"/>
                  </a:lnTo>
                  <a:lnTo>
                    <a:pt x="5555" y="2251"/>
                  </a:lnTo>
                  <a:lnTo>
                    <a:pt x="5555" y="2251"/>
                  </a:lnTo>
                  <a:lnTo>
                    <a:pt x="5555" y="2221"/>
                  </a:lnTo>
                  <a:lnTo>
                    <a:pt x="5555" y="2221"/>
                  </a:lnTo>
                  <a:lnTo>
                    <a:pt x="5556" y="2168"/>
                  </a:lnTo>
                  <a:lnTo>
                    <a:pt x="5557" y="2113"/>
                  </a:lnTo>
                  <a:lnTo>
                    <a:pt x="5558" y="2057"/>
                  </a:lnTo>
                  <a:lnTo>
                    <a:pt x="5559" y="1999"/>
                  </a:lnTo>
                  <a:lnTo>
                    <a:pt x="5560" y="1939"/>
                  </a:lnTo>
                  <a:lnTo>
                    <a:pt x="5561" y="1877"/>
                  </a:lnTo>
                  <a:lnTo>
                    <a:pt x="5561" y="1814"/>
                  </a:lnTo>
                  <a:lnTo>
                    <a:pt x="5562" y="1749"/>
                  </a:lnTo>
                  <a:lnTo>
                    <a:pt x="5563" y="1683"/>
                  </a:lnTo>
                  <a:lnTo>
                    <a:pt x="5564" y="1614"/>
                  </a:lnTo>
                  <a:lnTo>
                    <a:pt x="5565" y="1544"/>
                  </a:lnTo>
                  <a:lnTo>
                    <a:pt x="5566" y="1472"/>
                  </a:lnTo>
                  <a:lnTo>
                    <a:pt x="5567" y="1399"/>
                  </a:lnTo>
                  <a:lnTo>
                    <a:pt x="5568" y="1324"/>
                  </a:lnTo>
                  <a:lnTo>
                    <a:pt x="5568" y="1247"/>
                  </a:lnTo>
                  <a:lnTo>
                    <a:pt x="5568" y="1247"/>
                  </a:lnTo>
                  <a:lnTo>
                    <a:pt x="5569" y="1187"/>
                  </a:lnTo>
                  <a:lnTo>
                    <a:pt x="5570" y="1125"/>
                  </a:lnTo>
                  <a:lnTo>
                    <a:pt x="5570" y="1125"/>
                  </a:lnTo>
                  <a:lnTo>
                    <a:pt x="5571" y="1053"/>
                  </a:lnTo>
                  <a:lnTo>
                    <a:pt x="5572" y="992"/>
                  </a:lnTo>
                  <a:lnTo>
                    <a:pt x="5572" y="944"/>
                  </a:lnTo>
                  <a:lnTo>
                    <a:pt x="5573" y="909"/>
                  </a:lnTo>
                  <a:lnTo>
                    <a:pt x="5574" y="888"/>
                  </a:lnTo>
                  <a:lnTo>
                    <a:pt x="5575" y="881"/>
                  </a:lnTo>
                  <a:lnTo>
                    <a:pt x="5575" y="881"/>
                  </a:lnTo>
                  <a:lnTo>
                    <a:pt x="5576" y="881"/>
                  </a:lnTo>
                  <a:lnTo>
                    <a:pt x="5576" y="880"/>
                  </a:lnTo>
                  <a:lnTo>
                    <a:pt x="5577" y="880"/>
                  </a:lnTo>
                  <a:lnTo>
                    <a:pt x="5577" y="880"/>
                  </a:lnTo>
                  <a:lnTo>
                    <a:pt x="5577" y="880"/>
                  </a:lnTo>
                  <a:lnTo>
                    <a:pt x="5577" y="880"/>
                  </a:lnTo>
                  <a:lnTo>
                    <a:pt x="5578" y="880"/>
                  </a:lnTo>
                  <a:lnTo>
                    <a:pt x="5578" y="880"/>
                  </a:lnTo>
                  <a:lnTo>
                    <a:pt x="5578" y="880"/>
                  </a:lnTo>
                  <a:lnTo>
                    <a:pt x="5578" y="880"/>
                  </a:lnTo>
                  <a:lnTo>
                    <a:pt x="5579" y="880"/>
                  </a:lnTo>
                  <a:lnTo>
                    <a:pt x="5579" y="880"/>
                  </a:lnTo>
                  <a:lnTo>
                    <a:pt x="5579" y="880"/>
                  </a:lnTo>
                  <a:lnTo>
                    <a:pt x="5579" y="880"/>
                  </a:lnTo>
                  <a:lnTo>
                    <a:pt x="5580" y="880"/>
                  </a:lnTo>
                  <a:lnTo>
                    <a:pt x="5580" y="880"/>
                  </a:lnTo>
                  <a:lnTo>
                    <a:pt x="5580" y="880"/>
                  </a:lnTo>
                  <a:lnTo>
                    <a:pt x="5580" y="880"/>
                  </a:lnTo>
                  <a:lnTo>
                    <a:pt x="5581" y="879"/>
                  </a:lnTo>
                  <a:lnTo>
                    <a:pt x="5581" y="879"/>
                  </a:lnTo>
                  <a:lnTo>
                    <a:pt x="5581" y="879"/>
                  </a:lnTo>
                  <a:lnTo>
                    <a:pt x="5581" y="879"/>
                  </a:lnTo>
                  <a:lnTo>
                    <a:pt x="5582" y="879"/>
                  </a:lnTo>
                  <a:lnTo>
                    <a:pt x="5582" y="879"/>
                  </a:lnTo>
                  <a:lnTo>
                    <a:pt x="5582" y="879"/>
                  </a:lnTo>
                  <a:lnTo>
                    <a:pt x="5583" y="879"/>
                  </a:lnTo>
                  <a:lnTo>
                    <a:pt x="5583" y="878"/>
                  </a:lnTo>
                  <a:lnTo>
                    <a:pt x="5583" y="878"/>
                  </a:lnTo>
                  <a:lnTo>
                    <a:pt x="5584" y="885"/>
                  </a:lnTo>
                  <a:lnTo>
                    <a:pt x="5585" y="906"/>
                  </a:lnTo>
                  <a:lnTo>
                    <a:pt x="5586" y="940"/>
                  </a:lnTo>
                  <a:lnTo>
                    <a:pt x="5587" y="988"/>
                  </a:lnTo>
                  <a:lnTo>
                    <a:pt x="5588" y="1049"/>
                  </a:lnTo>
                  <a:lnTo>
                    <a:pt x="5589" y="1121"/>
                  </a:lnTo>
                  <a:lnTo>
                    <a:pt x="5589" y="1121"/>
                  </a:lnTo>
                  <a:lnTo>
                    <a:pt x="5589" y="1186"/>
                  </a:lnTo>
                  <a:lnTo>
                    <a:pt x="5590" y="1251"/>
                  </a:lnTo>
                  <a:lnTo>
                    <a:pt x="5590" y="1251"/>
                  </a:lnTo>
                  <a:lnTo>
                    <a:pt x="5591" y="1298"/>
                  </a:lnTo>
                  <a:lnTo>
                    <a:pt x="5591" y="1298"/>
                  </a:lnTo>
                  <a:lnTo>
                    <a:pt x="5591" y="1345"/>
                  </a:lnTo>
                  <a:lnTo>
                    <a:pt x="5591" y="1345"/>
                  </a:lnTo>
                  <a:lnTo>
                    <a:pt x="5592" y="1391"/>
                  </a:lnTo>
                  <a:lnTo>
                    <a:pt x="5592" y="1391"/>
                  </a:lnTo>
                  <a:lnTo>
                    <a:pt x="5592" y="1437"/>
                  </a:lnTo>
                  <a:lnTo>
                    <a:pt x="5592" y="1437"/>
                  </a:lnTo>
                  <a:lnTo>
                    <a:pt x="5593" y="1493"/>
                  </a:lnTo>
                  <a:lnTo>
                    <a:pt x="5594" y="1548"/>
                  </a:lnTo>
                  <a:lnTo>
                    <a:pt x="5594" y="1548"/>
                  </a:lnTo>
                  <a:lnTo>
                    <a:pt x="5594" y="1617"/>
                  </a:lnTo>
                  <a:lnTo>
                    <a:pt x="5595" y="1684"/>
                  </a:lnTo>
                  <a:lnTo>
                    <a:pt x="5596" y="1749"/>
                  </a:lnTo>
                  <a:lnTo>
                    <a:pt x="5597" y="1813"/>
                  </a:lnTo>
                  <a:lnTo>
                    <a:pt x="5598" y="1875"/>
                  </a:lnTo>
                  <a:lnTo>
                    <a:pt x="5599" y="1936"/>
                  </a:lnTo>
                  <a:lnTo>
                    <a:pt x="5600" y="1995"/>
                  </a:lnTo>
                  <a:lnTo>
                    <a:pt x="5601" y="2052"/>
                  </a:lnTo>
                  <a:lnTo>
                    <a:pt x="5601" y="2108"/>
                  </a:lnTo>
                  <a:lnTo>
                    <a:pt x="5602" y="2162"/>
                  </a:lnTo>
                  <a:lnTo>
                    <a:pt x="5603" y="2214"/>
                  </a:lnTo>
                  <a:lnTo>
                    <a:pt x="5603" y="2214"/>
                  </a:lnTo>
                  <a:lnTo>
                    <a:pt x="5604" y="2244"/>
                  </a:lnTo>
                  <a:lnTo>
                    <a:pt x="5604" y="2244"/>
                  </a:lnTo>
                  <a:lnTo>
                    <a:pt x="5604" y="2273"/>
                  </a:lnTo>
                  <a:lnTo>
                    <a:pt x="5605" y="2301"/>
                  </a:lnTo>
                  <a:lnTo>
                    <a:pt x="5605" y="2301"/>
                  </a:lnTo>
                  <a:lnTo>
                    <a:pt x="5605" y="2329"/>
                  </a:lnTo>
                  <a:lnTo>
                    <a:pt x="5606" y="2357"/>
                  </a:lnTo>
                  <a:lnTo>
                    <a:pt x="5606" y="2357"/>
                  </a:lnTo>
                  <a:lnTo>
                    <a:pt x="5606" y="2383"/>
                  </a:lnTo>
                  <a:lnTo>
                    <a:pt x="5607" y="2410"/>
                  </a:lnTo>
                  <a:lnTo>
                    <a:pt x="5607" y="2410"/>
                  </a:lnTo>
                  <a:lnTo>
                    <a:pt x="5607" y="2435"/>
                  </a:lnTo>
                  <a:lnTo>
                    <a:pt x="5607" y="2435"/>
                  </a:lnTo>
                  <a:lnTo>
                    <a:pt x="5608" y="2465"/>
                  </a:lnTo>
                  <a:lnTo>
                    <a:pt x="5608" y="2495"/>
                  </a:lnTo>
                  <a:lnTo>
                    <a:pt x="5609" y="2523"/>
                  </a:lnTo>
                  <a:lnTo>
                    <a:pt x="5609" y="2523"/>
                  </a:lnTo>
                  <a:lnTo>
                    <a:pt x="5610" y="2561"/>
                  </a:lnTo>
                  <a:lnTo>
                    <a:pt x="5611" y="2593"/>
                  </a:lnTo>
                  <a:lnTo>
                    <a:pt x="5612" y="2621"/>
                  </a:lnTo>
                  <a:lnTo>
                    <a:pt x="5612" y="2645"/>
                  </a:lnTo>
                  <a:lnTo>
                    <a:pt x="5613" y="2665"/>
                  </a:lnTo>
                  <a:lnTo>
                    <a:pt x="5614" y="2682"/>
                  </a:lnTo>
                  <a:lnTo>
                    <a:pt x="5614" y="2682"/>
                  </a:lnTo>
                  <a:lnTo>
                    <a:pt x="5615" y="2692"/>
                  </a:lnTo>
                  <a:lnTo>
                    <a:pt x="5615" y="2702"/>
                  </a:lnTo>
                  <a:lnTo>
                    <a:pt x="5615" y="2702"/>
                  </a:lnTo>
                  <a:lnTo>
                    <a:pt x="5616" y="2716"/>
                  </a:lnTo>
                  <a:lnTo>
                    <a:pt x="5617" y="2730"/>
                  </a:lnTo>
                  <a:lnTo>
                    <a:pt x="5618" y="2744"/>
                  </a:lnTo>
                  <a:lnTo>
                    <a:pt x="5619" y="2758"/>
                  </a:lnTo>
                  <a:lnTo>
                    <a:pt x="5620" y="2771"/>
                  </a:lnTo>
                  <a:lnTo>
                    <a:pt x="5620" y="2783"/>
                  </a:lnTo>
                  <a:lnTo>
                    <a:pt x="5621" y="2796"/>
                  </a:lnTo>
                  <a:lnTo>
                    <a:pt x="5622" y="2807"/>
                  </a:lnTo>
                  <a:lnTo>
                    <a:pt x="5623" y="2819"/>
                  </a:lnTo>
                  <a:lnTo>
                    <a:pt x="5624" y="2830"/>
                  </a:lnTo>
                  <a:lnTo>
                    <a:pt x="5624" y="2830"/>
                  </a:lnTo>
                  <a:lnTo>
                    <a:pt x="5625" y="2840"/>
                  </a:lnTo>
                  <a:lnTo>
                    <a:pt x="5626" y="2851"/>
                  </a:lnTo>
                  <a:lnTo>
                    <a:pt x="5626" y="2860"/>
                  </a:lnTo>
                  <a:lnTo>
                    <a:pt x="5627" y="2870"/>
                  </a:lnTo>
                  <a:lnTo>
                    <a:pt x="5628" y="2879"/>
                  </a:lnTo>
                  <a:lnTo>
                    <a:pt x="5629" y="2887"/>
                  </a:lnTo>
                  <a:lnTo>
                    <a:pt x="5630" y="2895"/>
                  </a:lnTo>
                  <a:lnTo>
                    <a:pt x="5631" y="2903"/>
                  </a:lnTo>
                  <a:lnTo>
                    <a:pt x="5632" y="2910"/>
                  </a:lnTo>
                  <a:lnTo>
                    <a:pt x="5633" y="2917"/>
                  </a:lnTo>
                  <a:lnTo>
                    <a:pt x="5633" y="2917"/>
                  </a:lnTo>
                  <a:lnTo>
                    <a:pt x="5633" y="2924"/>
                  </a:lnTo>
                  <a:lnTo>
                    <a:pt x="5634" y="2930"/>
                  </a:lnTo>
                  <a:lnTo>
                    <a:pt x="5635" y="2935"/>
                  </a:lnTo>
                  <a:lnTo>
                    <a:pt x="5636" y="2941"/>
                  </a:lnTo>
                  <a:lnTo>
                    <a:pt x="5637" y="2945"/>
                  </a:lnTo>
                  <a:lnTo>
                    <a:pt x="5638" y="2950"/>
                  </a:lnTo>
                  <a:lnTo>
                    <a:pt x="5639" y="2954"/>
                  </a:lnTo>
                  <a:lnTo>
                    <a:pt x="5639" y="2957"/>
                  </a:lnTo>
                  <a:lnTo>
                    <a:pt x="5640" y="2961"/>
                  </a:lnTo>
                  <a:lnTo>
                    <a:pt x="5641" y="2963"/>
                  </a:lnTo>
                  <a:lnTo>
                    <a:pt x="5641" y="2963"/>
                  </a:lnTo>
                  <a:lnTo>
                    <a:pt x="5642" y="2966"/>
                  </a:lnTo>
                  <a:lnTo>
                    <a:pt x="5643" y="2968"/>
                  </a:lnTo>
                  <a:lnTo>
                    <a:pt x="5644" y="2969"/>
                  </a:lnTo>
                  <a:lnTo>
                    <a:pt x="5645" y="2971"/>
                  </a:lnTo>
                  <a:lnTo>
                    <a:pt x="5646" y="2971"/>
                  </a:lnTo>
                  <a:lnTo>
                    <a:pt x="5646" y="2972"/>
                  </a:lnTo>
                  <a:lnTo>
                    <a:pt x="5647" y="2972"/>
                  </a:lnTo>
                  <a:lnTo>
                    <a:pt x="5648" y="2971"/>
                  </a:lnTo>
                  <a:lnTo>
                    <a:pt x="5649" y="2970"/>
                  </a:lnTo>
                  <a:lnTo>
                    <a:pt x="5650" y="2969"/>
                  </a:lnTo>
                  <a:lnTo>
                    <a:pt x="5650" y="2969"/>
                  </a:lnTo>
                  <a:lnTo>
                    <a:pt x="5651" y="2967"/>
                  </a:lnTo>
                  <a:lnTo>
                    <a:pt x="5652" y="2965"/>
                  </a:lnTo>
                  <a:lnTo>
                    <a:pt x="5652" y="2963"/>
                  </a:lnTo>
                  <a:lnTo>
                    <a:pt x="5653" y="2960"/>
                  </a:lnTo>
                  <a:lnTo>
                    <a:pt x="5654" y="2956"/>
                  </a:lnTo>
                  <a:lnTo>
                    <a:pt x="5655" y="2953"/>
                  </a:lnTo>
                  <a:lnTo>
                    <a:pt x="5656" y="2948"/>
                  </a:lnTo>
                  <a:lnTo>
                    <a:pt x="5657" y="2944"/>
                  </a:lnTo>
                  <a:lnTo>
                    <a:pt x="5658" y="2939"/>
                  </a:lnTo>
                  <a:lnTo>
                    <a:pt x="5658" y="2933"/>
                  </a:lnTo>
                  <a:lnTo>
                    <a:pt x="5658" y="2933"/>
                  </a:lnTo>
                  <a:lnTo>
                    <a:pt x="5659" y="2928"/>
                  </a:lnTo>
                  <a:lnTo>
                    <a:pt x="5660" y="2923"/>
                  </a:lnTo>
                  <a:lnTo>
                    <a:pt x="5661" y="2917"/>
                  </a:lnTo>
                  <a:lnTo>
                    <a:pt x="5661" y="2917"/>
                  </a:lnTo>
                  <a:lnTo>
                    <a:pt x="5661" y="2912"/>
                  </a:lnTo>
                  <a:lnTo>
                    <a:pt x="5662" y="2906"/>
                  </a:lnTo>
                  <a:lnTo>
                    <a:pt x="5662" y="2906"/>
                  </a:lnTo>
                  <a:lnTo>
                    <a:pt x="5663" y="2900"/>
                  </a:lnTo>
                  <a:lnTo>
                    <a:pt x="5664" y="2894"/>
                  </a:lnTo>
                  <a:lnTo>
                    <a:pt x="5665" y="2890"/>
                  </a:lnTo>
                  <a:lnTo>
                    <a:pt x="5666" y="2888"/>
                  </a:lnTo>
                  <a:lnTo>
                    <a:pt x="5666" y="2887"/>
                  </a:lnTo>
                  <a:lnTo>
                    <a:pt x="5667" y="2887"/>
                  </a:lnTo>
                  <a:lnTo>
                    <a:pt x="5668" y="2889"/>
                  </a:lnTo>
                  <a:lnTo>
                    <a:pt x="5669" y="2893"/>
                  </a:lnTo>
                  <a:lnTo>
                    <a:pt x="5670" y="2898"/>
                  </a:lnTo>
                  <a:lnTo>
                    <a:pt x="5671" y="2904"/>
                  </a:lnTo>
                  <a:lnTo>
                    <a:pt x="5672" y="2911"/>
                  </a:lnTo>
                  <a:lnTo>
                    <a:pt x="5672" y="2911"/>
                  </a:lnTo>
                  <a:lnTo>
                    <a:pt x="5672" y="2918"/>
                  </a:lnTo>
                  <a:lnTo>
                    <a:pt x="5673" y="2924"/>
                  </a:lnTo>
                  <a:lnTo>
                    <a:pt x="5674" y="2930"/>
                  </a:lnTo>
                  <a:lnTo>
                    <a:pt x="5674" y="2930"/>
                  </a:lnTo>
                  <a:lnTo>
                    <a:pt x="5675" y="2936"/>
                  </a:lnTo>
                  <a:lnTo>
                    <a:pt x="5675" y="2941"/>
                  </a:lnTo>
                  <a:lnTo>
                    <a:pt x="5676" y="2946"/>
                  </a:lnTo>
                  <a:lnTo>
                    <a:pt x="5677" y="2950"/>
                  </a:lnTo>
                  <a:lnTo>
                    <a:pt x="5678" y="2953"/>
                  </a:lnTo>
                  <a:lnTo>
                    <a:pt x="5679" y="2955"/>
                  </a:lnTo>
                  <a:lnTo>
                    <a:pt x="5680" y="2956"/>
                  </a:lnTo>
                  <a:lnTo>
                    <a:pt x="5681" y="2957"/>
                  </a:lnTo>
                  <a:lnTo>
                    <a:pt x="5681" y="2957"/>
                  </a:lnTo>
                  <a:lnTo>
                    <a:pt x="5682" y="2957"/>
                  </a:lnTo>
                  <a:lnTo>
                    <a:pt x="5683" y="2955"/>
                  </a:lnTo>
                  <a:lnTo>
                    <a:pt x="5684" y="2953"/>
                  </a:lnTo>
                  <a:lnTo>
                    <a:pt x="5685" y="2951"/>
                  </a:lnTo>
                  <a:lnTo>
                    <a:pt x="5686" y="2947"/>
                  </a:lnTo>
                  <a:lnTo>
                    <a:pt x="5687" y="2943"/>
                  </a:lnTo>
                  <a:lnTo>
                    <a:pt x="5687" y="2938"/>
                  </a:lnTo>
                  <a:lnTo>
                    <a:pt x="5688" y="2932"/>
                  </a:lnTo>
                  <a:lnTo>
                    <a:pt x="5689" y="2925"/>
                  </a:lnTo>
                  <a:lnTo>
                    <a:pt x="5690" y="2918"/>
                  </a:lnTo>
                  <a:lnTo>
                    <a:pt x="5691" y="2909"/>
                  </a:lnTo>
                  <a:lnTo>
                    <a:pt x="5692" y="2899"/>
                  </a:lnTo>
                  <a:lnTo>
                    <a:pt x="5693" y="2888"/>
                  </a:lnTo>
                  <a:lnTo>
                    <a:pt x="5693" y="2875"/>
                  </a:lnTo>
                  <a:lnTo>
                    <a:pt x="5694" y="2861"/>
                  </a:lnTo>
                  <a:lnTo>
                    <a:pt x="5695" y="2846"/>
                  </a:lnTo>
                  <a:lnTo>
                    <a:pt x="5696" y="2828"/>
                  </a:lnTo>
                  <a:lnTo>
                    <a:pt x="5697" y="2809"/>
                  </a:lnTo>
                  <a:lnTo>
                    <a:pt x="5698" y="2788"/>
                  </a:lnTo>
                  <a:lnTo>
                    <a:pt x="5699" y="2765"/>
                  </a:lnTo>
                  <a:lnTo>
                    <a:pt x="5699" y="2765"/>
                  </a:lnTo>
                  <a:lnTo>
                    <a:pt x="5699" y="2744"/>
                  </a:lnTo>
                  <a:lnTo>
                    <a:pt x="5700" y="2722"/>
                  </a:lnTo>
                  <a:lnTo>
                    <a:pt x="5701" y="2700"/>
                  </a:lnTo>
                  <a:lnTo>
                    <a:pt x="5701" y="2700"/>
                  </a:lnTo>
                  <a:lnTo>
                    <a:pt x="5702" y="2674"/>
                  </a:lnTo>
                  <a:lnTo>
                    <a:pt x="5702" y="2652"/>
                  </a:lnTo>
                  <a:lnTo>
                    <a:pt x="5703" y="2633"/>
                  </a:lnTo>
                  <a:lnTo>
                    <a:pt x="5704" y="2619"/>
                  </a:lnTo>
                  <a:lnTo>
                    <a:pt x="5705" y="2608"/>
                  </a:lnTo>
                  <a:lnTo>
                    <a:pt x="5706" y="2603"/>
                  </a:lnTo>
                  <a:lnTo>
                    <a:pt x="5707" y="2601"/>
                  </a:lnTo>
                  <a:lnTo>
                    <a:pt x="5707" y="2605"/>
                  </a:lnTo>
                  <a:lnTo>
                    <a:pt x="5708" y="2613"/>
                  </a:lnTo>
                  <a:lnTo>
                    <a:pt x="5709" y="2626"/>
                  </a:lnTo>
                  <a:lnTo>
                    <a:pt x="5710" y="2642"/>
                  </a:lnTo>
                  <a:lnTo>
                    <a:pt x="5711" y="2663"/>
                  </a:lnTo>
                  <a:lnTo>
                    <a:pt x="5712" y="2686"/>
                  </a:lnTo>
                  <a:lnTo>
                    <a:pt x="5712" y="2713"/>
                  </a:lnTo>
                  <a:lnTo>
                    <a:pt x="5712" y="2713"/>
                  </a:lnTo>
                  <a:lnTo>
                    <a:pt x="5713" y="2739"/>
                  </a:lnTo>
                  <a:lnTo>
                    <a:pt x="5714" y="2764"/>
                  </a:lnTo>
                  <a:lnTo>
                    <a:pt x="5715" y="2788"/>
                  </a:lnTo>
                  <a:lnTo>
                    <a:pt x="5716" y="2811"/>
                  </a:lnTo>
                  <a:lnTo>
                    <a:pt x="5716" y="2832"/>
                  </a:lnTo>
                  <a:lnTo>
                    <a:pt x="5716" y="2832"/>
                  </a:lnTo>
                  <a:lnTo>
                    <a:pt x="5717" y="2840"/>
                  </a:lnTo>
                  <a:lnTo>
                    <a:pt x="5717" y="2840"/>
                  </a:lnTo>
                  <a:lnTo>
                    <a:pt x="5717" y="2855"/>
                  </a:lnTo>
                  <a:lnTo>
                    <a:pt x="5717" y="2855"/>
                  </a:lnTo>
                  <a:lnTo>
                    <a:pt x="5718" y="2870"/>
                  </a:lnTo>
                  <a:lnTo>
                    <a:pt x="5718" y="2870"/>
                  </a:lnTo>
                  <a:lnTo>
                    <a:pt x="5719" y="2883"/>
                  </a:lnTo>
                  <a:lnTo>
                    <a:pt x="5719" y="2883"/>
                  </a:lnTo>
                  <a:lnTo>
                    <a:pt x="5719" y="2890"/>
                  </a:lnTo>
                  <a:lnTo>
                    <a:pt x="5719" y="2890"/>
                  </a:lnTo>
                  <a:lnTo>
                    <a:pt x="5719" y="2900"/>
                  </a:lnTo>
                  <a:lnTo>
                    <a:pt x="5720" y="2909"/>
                  </a:lnTo>
                  <a:lnTo>
                    <a:pt x="5720" y="2909"/>
                  </a:lnTo>
                  <a:lnTo>
                    <a:pt x="5720" y="2922"/>
                  </a:lnTo>
                  <a:lnTo>
                    <a:pt x="5721" y="2934"/>
                  </a:lnTo>
                  <a:lnTo>
                    <a:pt x="5721" y="2934"/>
                  </a:lnTo>
                  <a:lnTo>
                    <a:pt x="5722" y="2949"/>
                  </a:lnTo>
                  <a:lnTo>
                    <a:pt x="5723" y="2961"/>
                  </a:lnTo>
                  <a:lnTo>
                    <a:pt x="5724" y="2973"/>
                  </a:lnTo>
                  <a:lnTo>
                    <a:pt x="5725" y="2982"/>
                  </a:lnTo>
                  <a:lnTo>
                    <a:pt x="5726" y="2990"/>
                  </a:lnTo>
                  <a:lnTo>
                    <a:pt x="5726" y="2997"/>
                  </a:lnTo>
                  <a:lnTo>
                    <a:pt x="5727" y="3003"/>
                  </a:lnTo>
                  <a:lnTo>
                    <a:pt x="5728" y="3007"/>
                  </a:lnTo>
                  <a:lnTo>
                    <a:pt x="5729" y="3010"/>
                  </a:lnTo>
                  <a:lnTo>
                    <a:pt x="5730" y="3011"/>
                  </a:lnTo>
                  <a:lnTo>
                    <a:pt x="5731" y="3012"/>
                  </a:lnTo>
                  <a:lnTo>
                    <a:pt x="5731" y="3012"/>
                  </a:lnTo>
                  <a:lnTo>
                    <a:pt x="5732" y="3011"/>
                  </a:lnTo>
                  <a:lnTo>
                    <a:pt x="5733" y="3010"/>
                  </a:lnTo>
                  <a:lnTo>
                    <a:pt x="5733" y="3007"/>
                  </a:lnTo>
                  <a:lnTo>
                    <a:pt x="5734" y="3003"/>
                  </a:lnTo>
                  <a:lnTo>
                    <a:pt x="5735" y="2997"/>
                  </a:lnTo>
                  <a:lnTo>
                    <a:pt x="5736" y="2990"/>
                  </a:lnTo>
                  <a:lnTo>
                    <a:pt x="5737" y="2982"/>
                  </a:lnTo>
                  <a:lnTo>
                    <a:pt x="5738" y="2973"/>
                  </a:lnTo>
                  <a:lnTo>
                    <a:pt x="5739" y="2961"/>
                  </a:lnTo>
                  <a:lnTo>
                    <a:pt x="5740" y="2949"/>
                  </a:lnTo>
                  <a:lnTo>
                    <a:pt x="5741" y="2934"/>
                  </a:lnTo>
                  <a:lnTo>
                    <a:pt x="5741" y="2934"/>
                  </a:lnTo>
                  <a:lnTo>
                    <a:pt x="5741" y="2922"/>
                  </a:lnTo>
                  <a:lnTo>
                    <a:pt x="5742" y="2909"/>
                  </a:lnTo>
                  <a:lnTo>
                    <a:pt x="5742" y="2909"/>
                  </a:lnTo>
                  <a:lnTo>
                    <a:pt x="5743" y="2892"/>
                  </a:lnTo>
                  <a:lnTo>
                    <a:pt x="5744" y="2874"/>
                  </a:lnTo>
                  <a:lnTo>
                    <a:pt x="5744" y="2854"/>
                  </a:lnTo>
                  <a:lnTo>
                    <a:pt x="5745" y="2834"/>
                  </a:lnTo>
                  <a:lnTo>
                    <a:pt x="5746" y="2812"/>
                  </a:lnTo>
                  <a:lnTo>
                    <a:pt x="5747" y="2789"/>
                  </a:lnTo>
                  <a:lnTo>
                    <a:pt x="5748" y="2765"/>
                  </a:lnTo>
                  <a:lnTo>
                    <a:pt x="5748" y="2740"/>
                  </a:lnTo>
                  <a:lnTo>
                    <a:pt x="5749" y="2713"/>
                  </a:lnTo>
                  <a:lnTo>
                    <a:pt x="5749" y="2713"/>
                  </a:lnTo>
                  <a:lnTo>
                    <a:pt x="5750" y="2686"/>
                  </a:lnTo>
                  <a:lnTo>
                    <a:pt x="5751" y="2663"/>
                  </a:lnTo>
                  <a:lnTo>
                    <a:pt x="5752" y="2642"/>
                  </a:lnTo>
                  <a:lnTo>
                    <a:pt x="5753" y="2626"/>
                  </a:lnTo>
                  <a:lnTo>
                    <a:pt x="5753" y="2613"/>
                  </a:lnTo>
                  <a:lnTo>
                    <a:pt x="5754" y="2605"/>
                  </a:lnTo>
                  <a:lnTo>
                    <a:pt x="5755" y="2601"/>
                  </a:lnTo>
                  <a:lnTo>
                    <a:pt x="5756" y="2603"/>
                  </a:lnTo>
                  <a:lnTo>
                    <a:pt x="5757" y="2608"/>
                  </a:lnTo>
                  <a:lnTo>
                    <a:pt x="5758" y="2619"/>
                  </a:lnTo>
                  <a:lnTo>
                    <a:pt x="5758" y="2633"/>
                  </a:lnTo>
                  <a:lnTo>
                    <a:pt x="5759" y="2652"/>
                  </a:lnTo>
                  <a:lnTo>
                    <a:pt x="5760" y="2674"/>
                  </a:lnTo>
                  <a:lnTo>
                    <a:pt x="5761" y="2700"/>
                  </a:lnTo>
                  <a:lnTo>
                    <a:pt x="5761" y="2700"/>
                  </a:lnTo>
                  <a:lnTo>
                    <a:pt x="5762" y="2722"/>
                  </a:lnTo>
                  <a:lnTo>
                    <a:pt x="5762" y="2744"/>
                  </a:lnTo>
                  <a:lnTo>
                    <a:pt x="5763" y="2765"/>
                  </a:lnTo>
                  <a:lnTo>
                    <a:pt x="5763" y="2765"/>
                  </a:lnTo>
                  <a:lnTo>
                    <a:pt x="5764" y="2788"/>
                  </a:lnTo>
                  <a:lnTo>
                    <a:pt x="5765" y="2809"/>
                  </a:lnTo>
                  <a:lnTo>
                    <a:pt x="5766" y="2828"/>
                  </a:lnTo>
                  <a:lnTo>
                    <a:pt x="5767" y="2846"/>
                  </a:lnTo>
                  <a:lnTo>
                    <a:pt x="5767" y="2861"/>
                  </a:lnTo>
                  <a:lnTo>
                    <a:pt x="5768" y="2875"/>
                  </a:lnTo>
                  <a:lnTo>
                    <a:pt x="5769" y="2888"/>
                  </a:lnTo>
                  <a:lnTo>
                    <a:pt x="5770" y="2899"/>
                  </a:lnTo>
                  <a:lnTo>
                    <a:pt x="5771" y="2909"/>
                  </a:lnTo>
                  <a:lnTo>
                    <a:pt x="5772" y="2918"/>
                  </a:lnTo>
                  <a:lnTo>
                    <a:pt x="5773" y="2925"/>
                  </a:lnTo>
                  <a:lnTo>
                    <a:pt x="5773" y="2932"/>
                  </a:lnTo>
                  <a:lnTo>
                    <a:pt x="5774" y="2938"/>
                  </a:lnTo>
                  <a:lnTo>
                    <a:pt x="5775" y="2943"/>
                  </a:lnTo>
                  <a:lnTo>
                    <a:pt x="5776" y="2947"/>
                  </a:lnTo>
                  <a:lnTo>
                    <a:pt x="5777" y="2951"/>
                  </a:lnTo>
                  <a:lnTo>
                    <a:pt x="5778" y="2953"/>
                  </a:lnTo>
                  <a:lnTo>
                    <a:pt x="5779" y="2955"/>
                  </a:lnTo>
                  <a:lnTo>
                    <a:pt x="5779" y="2957"/>
                  </a:lnTo>
                  <a:lnTo>
                    <a:pt x="5780" y="2957"/>
                  </a:lnTo>
                  <a:lnTo>
                    <a:pt x="5781" y="2957"/>
                  </a:lnTo>
                  <a:lnTo>
                    <a:pt x="5782" y="2956"/>
                  </a:lnTo>
                  <a:lnTo>
                    <a:pt x="5783" y="2955"/>
                  </a:lnTo>
                  <a:lnTo>
                    <a:pt x="5784" y="2953"/>
                  </a:lnTo>
                  <a:lnTo>
                    <a:pt x="5785" y="2950"/>
                  </a:lnTo>
                  <a:lnTo>
                    <a:pt x="5785" y="2946"/>
                  </a:lnTo>
                  <a:lnTo>
                    <a:pt x="5786" y="2941"/>
                  </a:lnTo>
                  <a:lnTo>
                    <a:pt x="5787" y="2936"/>
                  </a:lnTo>
                  <a:lnTo>
                    <a:pt x="5788" y="2930"/>
                  </a:lnTo>
                  <a:lnTo>
                    <a:pt x="5788" y="2930"/>
                  </a:lnTo>
                  <a:lnTo>
                    <a:pt x="5789" y="2924"/>
                  </a:lnTo>
                  <a:lnTo>
                    <a:pt x="5789" y="2918"/>
                  </a:lnTo>
                  <a:lnTo>
                    <a:pt x="5790" y="2911"/>
                  </a:lnTo>
                  <a:lnTo>
                    <a:pt x="5790" y="2911"/>
                  </a:lnTo>
                  <a:lnTo>
                    <a:pt x="5791" y="2904"/>
                  </a:lnTo>
                  <a:lnTo>
                    <a:pt x="5792" y="2898"/>
                  </a:lnTo>
                  <a:lnTo>
                    <a:pt x="5793" y="2894"/>
                  </a:lnTo>
                  <a:lnTo>
                    <a:pt x="5793" y="2890"/>
                  </a:lnTo>
                  <a:lnTo>
                    <a:pt x="5794" y="2888"/>
                  </a:lnTo>
                  <a:lnTo>
                    <a:pt x="5795" y="2887"/>
                  </a:lnTo>
                  <a:lnTo>
                    <a:pt x="5795" y="2887"/>
                  </a:lnTo>
                  <a:lnTo>
                    <a:pt x="5796" y="2887"/>
                  </a:lnTo>
                  <a:lnTo>
                    <a:pt x="5796" y="2888"/>
                  </a:lnTo>
                  <a:lnTo>
                    <a:pt x="5797" y="2891"/>
                  </a:lnTo>
                  <a:lnTo>
                    <a:pt x="5798" y="2895"/>
                  </a:lnTo>
                  <a:lnTo>
                    <a:pt x="5799" y="2900"/>
                  </a:lnTo>
                  <a:lnTo>
                    <a:pt x="5800" y="2906"/>
                  </a:lnTo>
                  <a:lnTo>
                    <a:pt x="5800" y="2906"/>
                  </a:lnTo>
                  <a:lnTo>
                    <a:pt x="5800" y="2912"/>
                  </a:lnTo>
                  <a:lnTo>
                    <a:pt x="5801" y="2917"/>
                  </a:lnTo>
                  <a:lnTo>
                    <a:pt x="5801" y="2917"/>
                  </a:lnTo>
                  <a:lnTo>
                    <a:pt x="5802" y="2923"/>
                  </a:lnTo>
                  <a:lnTo>
                    <a:pt x="5802" y="2928"/>
                  </a:lnTo>
                  <a:lnTo>
                    <a:pt x="5803" y="2933"/>
                  </a:lnTo>
                  <a:lnTo>
                    <a:pt x="5803" y="2933"/>
                  </a:lnTo>
                  <a:lnTo>
                    <a:pt x="5804" y="2939"/>
                  </a:lnTo>
                  <a:lnTo>
                    <a:pt x="5805" y="2944"/>
                  </a:lnTo>
                  <a:lnTo>
                    <a:pt x="5806" y="2948"/>
                  </a:lnTo>
                  <a:lnTo>
                    <a:pt x="5807" y="2953"/>
                  </a:lnTo>
                  <a:lnTo>
                    <a:pt x="5808" y="2956"/>
                  </a:lnTo>
                  <a:lnTo>
                    <a:pt x="5808" y="2960"/>
                  </a:lnTo>
                  <a:lnTo>
                    <a:pt x="5809" y="2963"/>
                  </a:lnTo>
                  <a:lnTo>
                    <a:pt x="5810" y="2965"/>
                  </a:lnTo>
                  <a:lnTo>
                    <a:pt x="5811" y="2967"/>
                  </a:lnTo>
                  <a:lnTo>
                    <a:pt x="5812" y="2969"/>
                  </a:lnTo>
                  <a:lnTo>
                    <a:pt x="5812" y="2969"/>
                  </a:lnTo>
                  <a:lnTo>
                    <a:pt x="5813" y="2970"/>
                  </a:lnTo>
                  <a:lnTo>
                    <a:pt x="5814" y="2971"/>
                  </a:lnTo>
                  <a:lnTo>
                    <a:pt x="5814" y="2972"/>
                  </a:lnTo>
                  <a:lnTo>
                    <a:pt x="5815" y="2972"/>
                  </a:lnTo>
                  <a:lnTo>
                    <a:pt x="5816" y="2971"/>
                  </a:lnTo>
                  <a:lnTo>
                    <a:pt x="5817" y="2971"/>
                  </a:lnTo>
                  <a:lnTo>
                    <a:pt x="5818" y="2969"/>
                  </a:lnTo>
                  <a:lnTo>
                    <a:pt x="5819" y="2968"/>
                  </a:lnTo>
                  <a:lnTo>
                    <a:pt x="5820" y="2966"/>
                  </a:lnTo>
                  <a:lnTo>
                    <a:pt x="5821" y="2963"/>
                  </a:lnTo>
                  <a:lnTo>
                    <a:pt x="5821" y="2963"/>
                  </a:lnTo>
                  <a:lnTo>
                    <a:pt x="5821" y="2961"/>
                  </a:lnTo>
                  <a:lnTo>
                    <a:pt x="5822" y="2957"/>
                  </a:lnTo>
                  <a:lnTo>
                    <a:pt x="5823" y="2954"/>
                  </a:lnTo>
                  <a:lnTo>
                    <a:pt x="5824" y="2950"/>
                  </a:lnTo>
                  <a:lnTo>
                    <a:pt x="5825" y="2945"/>
                  </a:lnTo>
                  <a:lnTo>
                    <a:pt x="5826" y="2941"/>
                  </a:lnTo>
                  <a:lnTo>
                    <a:pt x="5827" y="2935"/>
                  </a:lnTo>
                  <a:lnTo>
                    <a:pt x="5827" y="2930"/>
                  </a:lnTo>
                  <a:lnTo>
                    <a:pt x="5828" y="2924"/>
                  </a:lnTo>
                  <a:lnTo>
                    <a:pt x="5829" y="2917"/>
                  </a:lnTo>
                  <a:lnTo>
                    <a:pt x="5829" y="2917"/>
                  </a:lnTo>
                  <a:lnTo>
                    <a:pt x="5830" y="2910"/>
                  </a:lnTo>
                  <a:lnTo>
                    <a:pt x="5831" y="2903"/>
                  </a:lnTo>
                  <a:lnTo>
                    <a:pt x="5832" y="2895"/>
                  </a:lnTo>
                  <a:lnTo>
                    <a:pt x="5833" y="2887"/>
                  </a:lnTo>
                  <a:lnTo>
                    <a:pt x="5834" y="2879"/>
                  </a:lnTo>
                  <a:lnTo>
                    <a:pt x="5834" y="2870"/>
                  </a:lnTo>
                  <a:lnTo>
                    <a:pt x="5835" y="2860"/>
                  </a:lnTo>
                  <a:lnTo>
                    <a:pt x="5836" y="2851"/>
                  </a:lnTo>
                  <a:lnTo>
                    <a:pt x="5837" y="2840"/>
                  </a:lnTo>
                  <a:lnTo>
                    <a:pt x="5838" y="2830"/>
                  </a:lnTo>
                  <a:lnTo>
                    <a:pt x="5838" y="2830"/>
                  </a:lnTo>
                  <a:lnTo>
                    <a:pt x="5839" y="2819"/>
                  </a:lnTo>
                  <a:lnTo>
                    <a:pt x="5840" y="2807"/>
                  </a:lnTo>
                  <a:lnTo>
                    <a:pt x="5840" y="2796"/>
                  </a:lnTo>
                  <a:lnTo>
                    <a:pt x="5841" y="2783"/>
                  </a:lnTo>
                  <a:lnTo>
                    <a:pt x="5842" y="2771"/>
                  </a:lnTo>
                  <a:lnTo>
                    <a:pt x="5843" y="2758"/>
                  </a:lnTo>
                  <a:lnTo>
                    <a:pt x="5844" y="2744"/>
                  </a:lnTo>
                  <a:lnTo>
                    <a:pt x="5845" y="2730"/>
                  </a:lnTo>
                  <a:lnTo>
                    <a:pt x="5846" y="2716"/>
                  </a:lnTo>
                  <a:lnTo>
                    <a:pt x="5846" y="2702"/>
                  </a:lnTo>
                  <a:lnTo>
                    <a:pt x="5846" y="2702"/>
                  </a:lnTo>
                  <a:lnTo>
                    <a:pt x="5847" y="2692"/>
                  </a:lnTo>
                  <a:lnTo>
                    <a:pt x="5848" y="2682"/>
                  </a:lnTo>
                  <a:lnTo>
                    <a:pt x="5848" y="2682"/>
                  </a:lnTo>
                  <a:lnTo>
                    <a:pt x="5848" y="2665"/>
                  </a:lnTo>
                  <a:lnTo>
                    <a:pt x="5849" y="2645"/>
                  </a:lnTo>
                  <a:lnTo>
                    <a:pt x="5850" y="2621"/>
                  </a:lnTo>
                  <a:lnTo>
                    <a:pt x="5851" y="2593"/>
                  </a:lnTo>
                  <a:lnTo>
                    <a:pt x="5852" y="2561"/>
                  </a:lnTo>
                  <a:lnTo>
                    <a:pt x="5853" y="2523"/>
                  </a:lnTo>
                  <a:lnTo>
                    <a:pt x="5853" y="2523"/>
                  </a:lnTo>
                  <a:lnTo>
                    <a:pt x="5853" y="2495"/>
                  </a:lnTo>
                  <a:lnTo>
                    <a:pt x="5854" y="2465"/>
                  </a:lnTo>
                  <a:lnTo>
                    <a:pt x="5855" y="2435"/>
                  </a:lnTo>
                  <a:lnTo>
                    <a:pt x="5855" y="2435"/>
                  </a:lnTo>
                  <a:lnTo>
                    <a:pt x="5855" y="2410"/>
                  </a:lnTo>
                  <a:lnTo>
                    <a:pt x="5855" y="2410"/>
                  </a:lnTo>
                  <a:lnTo>
                    <a:pt x="5856" y="2383"/>
                  </a:lnTo>
                  <a:lnTo>
                    <a:pt x="5856" y="2357"/>
                  </a:lnTo>
                  <a:lnTo>
                    <a:pt x="5856" y="2357"/>
                  </a:lnTo>
                  <a:lnTo>
                    <a:pt x="5857" y="2329"/>
                  </a:lnTo>
                  <a:lnTo>
                    <a:pt x="5857" y="2301"/>
                  </a:lnTo>
                  <a:lnTo>
                    <a:pt x="5857" y="2301"/>
                  </a:lnTo>
                  <a:lnTo>
                    <a:pt x="5858" y="2273"/>
                  </a:lnTo>
                  <a:lnTo>
                    <a:pt x="5858" y="2244"/>
                  </a:lnTo>
                  <a:lnTo>
                    <a:pt x="5858" y="2244"/>
                  </a:lnTo>
                  <a:lnTo>
                    <a:pt x="5859" y="2214"/>
                  </a:lnTo>
                  <a:lnTo>
                    <a:pt x="5859" y="2214"/>
                  </a:lnTo>
                  <a:lnTo>
                    <a:pt x="5859" y="2162"/>
                  </a:lnTo>
                  <a:lnTo>
                    <a:pt x="5860" y="2108"/>
                  </a:lnTo>
                  <a:lnTo>
                    <a:pt x="5861" y="2052"/>
                  </a:lnTo>
                  <a:lnTo>
                    <a:pt x="5862" y="1995"/>
                  </a:lnTo>
                  <a:lnTo>
                    <a:pt x="5863" y="1936"/>
                  </a:lnTo>
                  <a:lnTo>
                    <a:pt x="5864" y="1875"/>
                  </a:lnTo>
                  <a:lnTo>
                    <a:pt x="5865" y="1813"/>
                  </a:lnTo>
                  <a:lnTo>
                    <a:pt x="5866" y="1749"/>
                  </a:lnTo>
                  <a:lnTo>
                    <a:pt x="5866" y="1684"/>
                  </a:lnTo>
                  <a:lnTo>
                    <a:pt x="5867" y="1617"/>
                  </a:lnTo>
                  <a:lnTo>
                    <a:pt x="5868" y="1548"/>
                  </a:lnTo>
                  <a:lnTo>
                    <a:pt x="5868" y="1548"/>
                  </a:lnTo>
                  <a:lnTo>
                    <a:pt x="5869" y="1493"/>
                  </a:lnTo>
                  <a:lnTo>
                    <a:pt x="5870" y="1437"/>
                  </a:lnTo>
                  <a:lnTo>
                    <a:pt x="5870" y="1437"/>
                  </a:lnTo>
                  <a:lnTo>
                    <a:pt x="5870" y="1391"/>
                  </a:lnTo>
                  <a:lnTo>
                    <a:pt x="5870" y="1391"/>
                  </a:lnTo>
                  <a:lnTo>
                    <a:pt x="5871" y="1345"/>
                  </a:lnTo>
                  <a:lnTo>
                    <a:pt x="5871" y="1345"/>
                  </a:lnTo>
                  <a:lnTo>
                    <a:pt x="5871" y="1298"/>
                  </a:lnTo>
                  <a:lnTo>
                    <a:pt x="5871" y="1298"/>
                  </a:lnTo>
                  <a:lnTo>
                    <a:pt x="5872" y="1251"/>
                  </a:lnTo>
                  <a:lnTo>
                    <a:pt x="5872" y="1251"/>
                  </a:lnTo>
                  <a:lnTo>
                    <a:pt x="5872" y="1186"/>
                  </a:lnTo>
                  <a:lnTo>
                    <a:pt x="5873" y="1121"/>
                  </a:lnTo>
                  <a:lnTo>
                    <a:pt x="5873" y="1121"/>
                  </a:lnTo>
                  <a:lnTo>
                    <a:pt x="5874" y="1049"/>
                  </a:lnTo>
                  <a:lnTo>
                    <a:pt x="5875" y="988"/>
                  </a:lnTo>
                  <a:lnTo>
                    <a:pt x="5876" y="940"/>
                  </a:lnTo>
                  <a:lnTo>
                    <a:pt x="5877" y="906"/>
                  </a:lnTo>
                  <a:lnTo>
                    <a:pt x="5877" y="885"/>
                  </a:lnTo>
                  <a:lnTo>
                    <a:pt x="5878" y="878"/>
                  </a:lnTo>
                  <a:lnTo>
                    <a:pt x="5878" y="878"/>
                  </a:lnTo>
                  <a:lnTo>
                    <a:pt x="5879" y="879"/>
                  </a:lnTo>
                  <a:lnTo>
                    <a:pt x="5879" y="879"/>
                  </a:lnTo>
                  <a:lnTo>
                    <a:pt x="5880" y="879"/>
                  </a:lnTo>
                  <a:lnTo>
                    <a:pt x="5880" y="879"/>
                  </a:lnTo>
                  <a:lnTo>
                    <a:pt x="5880" y="879"/>
                  </a:lnTo>
                  <a:lnTo>
                    <a:pt x="5880" y="879"/>
                  </a:lnTo>
                  <a:lnTo>
                    <a:pt x="5881" y="879"/>
                  </a:lnTo>
                  <a:lnTo>
                    <a:pt x="5881" y="879"/>
                  </a:lnTo>
                  <a:lnTo>
                    <a:pt x="5882" y="880"/>
                  </a:lnTo>
                  <a:lnTo>
                    <a:pt x="5882" y="880"/>
                  </a:lnTo>
                  <a:lnTo>
                    <a:pt x="5882" y="880"/>
                  </a:lnTo>
                  <a:lnTo>
                    <a:pt x="5882" y="880"/>
                  </a:lnTo>
                  <a:lnTo>
                    <a:pt x="5883" y="880"/>
                  </a:lnTo>
                  <a:lnTo>
                    <a:pt x="5883" y="880"/>
                  </a:lnTo>
                  <a:lnTo>
                    <a:pt x="5883" y="880"/>
                  </a:lnTo>
                  <a:lnTo>
                    <a:pt x="5883" y="880"/>
                  </a:lnTo>
                  <a:lnTo>
                    <a:pt x="5883" y="880"/>
                  </a:lnTo>
                  <a:lnTo>
                    <a:pt x="5883" y="880"/>
                  </a:lnTo>
                  <a:lnTo>
                    <a:pt x="5884" y="880"/>
                  </a:lnTo>
                  <a:lnTo>
                    <a:pt x="5884" y="880"/>
                  </a:lnTo>
                  <a:lnTo>
                    <a:pt x="5885" y="880"/>
                  </a:lnTo>
                  <a:lnTo>
                    <a:pt x="5885" y="880"/>
                  </a:lnTo>
                  <a:lnTo>
                    <a:pt x="5885" y="880"/>
                  </a:lnTo>
                  <a:lnTo>
                    <a:pt x="5885" y="880"/>
                  </a:lnTo>
                  <a:lnTo>
                    <a:pt x="5886" y="880"/>
                  </a:lnTo>
                  <a:lnTo>
                    <a:pt x="5886" y="881"/>
                  </a:lnTo>
                  <a:lnTo>
                    <a:pt x="5887" y="881"/>
                  </a:lnTo>
                  <a:lnTo>
                    <a:pt x="5887" y="881"/>
                  </a:lnTo>
                  <a:lnTo>
                    <a:pt x="5888" y="888"/>
                  </a:lnTo>
                  <a:lnTo>
                    <a:pt x="5888" y="909"/>
                  </a:lnTo>
                  <a:lnTo>
                    <a:pt x="5889" y="944"/>
                  </a:lnTo>
                  <a:lnTo>
                    <a:pt x="5890" y="992"/>
                  </a:lnTo>
                  <a:lnTo>
                    <a:pt x="5891" y="1053"/>
                  </a:lnTo>
                  <a:lnTo>
                    <a:pt x="5892" y="1125"/>
                  </a:lnTo>
                  <a:lnTo>
                    <a:pt x="5892" y="1125"/>
                  </a:lnTo>
                  <a:lnTo>
                    <a:pt x="5893" y="1187"/>
                  </a:lnTo>
                  <a:lnTo>
                    <a:pt x="5893" y="1247"/>
                  </a:lnTo>
                  <a:lnTo>
                    <a:pt x="5893" y="1247"/>
                  </a:lnTo>
                  <a:lnTo>
                    <a:pt x="5894" y="1324"/>
                  </a:lnTo>
                  <a:lnTo>
                    <a:pt x="5895" y="1399"/>
                  </a:lnTo>
                  <a:lnTo>
                    <a:pt x="5896" y="1472"/>
                  </a:lnTo>
                  <a:lnTo>
                    <a:pt x="5897" y="1544"/>
                  </a:lnTo>
                  <a:lnTo>
                    <a:pt x="5898" y="1614"/>
                  </a:lnTo>
                  <a:lnTo>
                    <a:pt x="5899" y="1683"/>
                  </a:lnTo>
                  <a:lnTo>
                    <a:pt x="5899" y="1749"/>
                  </a:lnTo>
                  <a:lnTo>
                    <a:pt x="5900" y="1814"/>
                  </a:lnTo>
                  <a:lnTo>
                    <a:pt x="5901" y="1877"/>
                  </a:lnTo>
                  <a:lnTo>
                    <a:pt x="5902" y="1939"/>
                  </a:lnTo>
                  <a:lnTo>
                    <a:pt x="5903" y="1999"/>
                  </a:lnTo>
                  <a:lnTo>
                    <a:pt x="5904" y="2057"/>
                  </a:lnTo>
                  <a:lnTo>
                    <a:pt x="5905" y="2113"/>
                  </a:lnTo>
                  <a:lnTo>
                    <a:pt x="5906" y="2168"/>
                  </a:lnTo>
                  <a:lnTo>
                    <a:pt x="5906" y="2221"/>
                  </a:lnTo>
                  <a:lnTo>
                    <a:pt x="5906" y="2221"/>
                  </a:lnTo>
                  <a:lnTo>
                    <a:pt x="5907" y="2251"/>
                  </a:lnTo>
                  <a:lnTo>
                    <a:pt x="5907" y="2251"/>
                  </a:lnTo>
                  <a:lnTo>
                    <a:pt x="5907" y="2280"/>
                  </a:lnTo>
                  <a:lnTo>
                    <a:pt x="5908" y="2308"/>
                  </a:lnTo>
                  <a:lnTo>
                    <a:pt x="5908" y="2308"/>
                  </a:lnTo>
                  <a:lnTo>
                    <a:pt x="5908" y="2336"/>
                  </a:lnTo>
                  <a:lnTo>
                    <a:pt x="5909" y="2363"/>
                  </a:lnTo>
                  <a:lnTo>
                    <a:pt x="5909" y="2363"/>
                  </a:lnTo>
                  <a:lnTo>
                    <a:pt x="5909" y="2390"/>
                  </a:lnTo>
                  <a:lnTo>
                    <a:pt x="5910" y="2416"/>
                  </a:lnTo>
                  <a:lnTo>
                    <a:pt x="5910" y="2416"/>
                  </a:lnTo>
                  <a:lnTo>
                    <a:pt x="5910" y="2442"/>
                  </a:lnTo>
                  <a:lnTo>
                    <a:pt x="5910" y="2442"/>
                  </a:lnTo>
                  <a:lnTo>
                    <a:pt x="5911" y="2472"/>
                  </a:lnTo>
                  <a:lnTo>
                    <a:pt x="5912" y="2502"/>
                  </a:lnTo>
                  <a:lnTo>
                    <a:pt x="5912" y="2530"/>
                  </a:lnTo>
                  <a:lnTo>
                    <a:pt x="5912" y="2530"/>
                  </a:lnTo>
                  <a:lnTo>
                    <a:pt x="5913" y="2565"/>
                  </a:lnTo>
                  <a:lnTo>
                    <a:pt x="5914" y="2595"/>
                  </a:lnTo>
                  <a:lnTo>
                    <a:pt x="5915" y="2622"/>
                  </a:lnTo>
                  <a:lnTo>
                    <a:pt x="5915" y="2646"/>
                  </a:lnTo>
                  <a:lnTo>
                    <a:pt x="5916" y="2668"/>
                  </a:lnTo>
                  <a:lnTo>
                    <a:pt x="5916" y="2668"/>
                  </a:lnTo>
                  <a:lnTo>
                    <a:pt x="5917" y="2682"/>
                  </a:lnTo>
                  <a:lnTo>
                    <a:pt x="5917" y="2696"/>
                  </a:lnTo>
                  <a:lnTo>
                    <a:pt x="5917" y="2696"/>
                  </a:lnTo>
                  <a:lnTo>
                    <a:pt x="5918" y="2716"/>
                  </a:lnTo>
                  <a:lnTo>
                    <a:pt x="5919" y="2736"/>
                  </a:lnTo>
                  <a:lnTo>
                    <a:pt x="5920" y="2755"/>
                  </a:lnTo>
                  <a:lnTo>
                    <a:pt x="5921" y="2773"/>
                  </a:lnTo>
                  <a:lnTo>
                    <a:pt x="5922" y="2791"/>
                  </a:lnTo>
                  <a:lnTo>
                    <a:pt x="5923" y="2808"/>
                  </a:lnTo>
                  <a:lnTo>
                    <a:pt x="5923" y="2824"/>
                  </a:lnTo>
                  <a:lnTo>
                    <a:pt x="5924" y="2840"/>
                  </a:lnTo>
                  <a:lnTo>
                    <a:pt x="5925" y="2854"/>
                  </a:lnTo>
                  <a:lnTo>
                    <a:pt x="5926" y="2868"/>
                  </a:lnTo>
                  <a:lnTo>
                    <a:pt x="5926" y="2868"/>
                  </a:lnTo>
                  <a:lnTo>
                    <a:pt x="5927" y="2882"/>
                  </a:lnTo>
                  <a:lnTo>
                    <a:pt x="5928" y="2894"/>
                  </a:lnTo>
                  <a:lnTo>
                    <a:pt x="5929" y="2906"/>
                  </a:lnTo>
                  <a:lnTo>
                    <a:pt x="5929" y="2918"/>
                  </a:lnTo>
                  <a:lnTo>
                    <a:pt x="5930" y="2928"/>
                  </a:lnTo>
                  <a:lnTo>
                    <a:pt x="5931" y="2938"/>
                  </a:lnTo>
                  <a:lnTo>
                    <a:pt x="5932" y="2947"/>
                  </a:lnTo>
                  <a:lnTo>
                    <a:pt x="5933" y="2955"/>
                  </a:lnTo>
                  <a:lnTo>
                    <a:pt x="5934" y="2963"/>
                  </a:lnTo>
                  <a:lnTo>
                    <a:pt x="5935" y="2970"/>
                  </a:lnTo>
                  <a:lnTo>
                    <a:pt x="5935" y="2970"/>
                  </a:lnTo>
                  <a:lnTo>
                    <a:pt x="5935" y="2976"/>
                  </a:lnTo>
                  <a:lnTo>
                    <a:pt x="5936" y="2982"/>
                  </a:lnTo>
                  <a:lnTo>
                    <a:pt x="5937" y="2987"/>
                  </a:lnTo>
                  <a:lnTo>
                    <a:pt x="5938" y="2991"/>
                  </a:lnTo>
                  <a:lnTo>
                    <a:pt x="5939" y="2994"/>
                  </a:lnTo>
                  <a:lnTo>
                    <a:pt x="5940" y="2997"/>
                  </a:lnTo>
                  <a:lnTo>
                    <a:pt x="5941" y="2999"/>
                  </a:lnTo>
                  <a:lnTo>
                    <a:pt x="5942" y="3000"/>
                  </a:lnTo>
                  <a:lnTo>
                    <a:pt x="5942" y="3000"/>
                  </a:lnTo>
                  <a:lnTo>
                    <a:pt x="5943" y="3000"/>
                  </a:lnTo>
                  <a:lnTo>
                    <a:pt x="5943" y="3000"/>
                  </a:lnTo>
                  <a:lnTo>
                    <a:pt x="5944" y="2999"/>
                  </a:lnTo>
                  <a:lnTo>
                    <a:pt x="5945" y="2998"/>
                  </a:lnTo>
                  <a:lnTo>
                    <a:pt x="5946" y="2995"/>
                  </a:lnTo>
                  <a:lnTo>
                    <a:pt x="5947" y="2992"/>
                  </a:lnTo>
                  <a:lnTo>
                    <a:pt x="5948" y="2989"/>
                  </a:lnTo>
                  <a:lnTo>
                    <a:pt x="5948" y="2984"/>
                  </a:lnTo>
                  <a:lnTo>
                    <a:pt x="5949" y="2979"/>
                  </a:lnTo>
                  <a:lnTo>
                    <a:pt x="5950" y="2973"/>
                  </a:lnTo>
                  <a:lnTo>
                    <a:pt x="5951" y="2966"/>
                  </a:lnTo>
                  <a:lnTo>
                    <a:pt x="5952" y="2959"/>
                  </a:lnTo>
                  <a:lnTo>
                    <a:pt x="5952" y="2959"/>
                  </a:lnTo>
                  <a:lnTo>
                    <a:pt x="5953" y="2951"/>
                  </a:lnTo>
                  <a:lnTo>
                    <a:pt x="5954" y="2942"/>
                  </a:lnTo>
                  <a:lnTo>
                    <a:pt x="5955" y="2933"/>
                  </a:lnTo>
                  <a:lnTo>
                    <a:pt x="5955" y="2923"/>
                  </a:lnTo>
                  <a:lnTo>
                    <a:pt x="5956" y="2912"/>
                  </a:lnTo>
                  <a:lnTo>
                    <a:pt x="5957" y="2900"/>
                  </a:lnTo>
                  <a:lnTo>
                    <a:pt x="5958" y="2888"/>
                  </a:lnTo>
                  <a:lnTo>
                    <a:pt x="5959" y="2875"/>
                  </a:lnTo>
                  <a:lnTo>
                    <a:pt x="5960" y="2861"/>
                  </a:lnTo>
                  <a:lnTo>
                    <a:pt x="5961" y="2846"/>
                  </a:lnTo>
                  <a:lnTo>
                    <a:pt x="5961" y="2846"/>
                  </a:lnTo>
                  <a:lnTo>
                    <a:pt x="5961" y="2837"/>
                  </a:lnTo>
                  <a:lnTo>
                    <a:pt x="5962" y="2826"/>
                  </a:lnTo>
                  <a:lnTo>
                    <a:pt x="5962" y="2826"/>
                  </a:lnTo>
                  <a:lnTo>
                    <a:pt x="5963" y="2810"/>
                  </a:lnTo>
                  <a:lnTo>
                    <a:pt x="5963" y="2790"/>
                  </a:lnTo>
                  <a:lnTo>
                    <a:pt x="5964" y="2769"/>
                  </a:lnTo>
                  <a:lnTo>
                    <a:pt x="5965" y="2744"/>
                  </a:lnTo>
                  <a:lnTo>
                    <a:pt x="5966" y="2716"/>
                  </a:lnTo>
                  <a:lnTo>
                    <a:pt x="5967" y="2683"/>
                  </a:lnTo>
                  <a:lnTo>
                    <a:pt x="5967" y="2683"/>
                  </a:lnTo>
                  <a:lnTo>
                    <a:pt x="5968" y="2651"/>
                  </a:lnTo>
                  <a:lnTo>
                    <a:pt x="5968" y="2617"/>
                  </a:lnTo>
                  <a:lnTo>
                    <a:pt x="5969" y="2582"/>
                  </a:lnTo>
                  <a:lnTo>
                    <a:pt x="5970" y="2545"/>
                  </a:lnTo>
                  <a:lnTo>
                    <a:pt x="5971" y="2507"/>
                  </a:lnTo>
                  <a:lnTo>
                    <a:pt x="5972" y="2467"/>
                  </a:lnTo>
                  <a:lnTo>
                    <a:pt x="5972" y="2426"/>
                  </a:lnTo>
                  <a:lnTo>
                    <a:pt x="5972" y="2426"/>
                  </a:lnTo>
                  <a:lnTo>
                    <a:pt x="5973" y="2410"/>
                  </a:lnTo>
                  <a:lnTo>
                    <a:pt x="5973" y="2410"/>
                  </a:lnTo>
                  <a:lnTo>
                    <a:pt x="5973" y="2377"/>
                  </a:lnTo>
                  <a:lnTo>
                    <a:pt x="5973" y="2377"/>
                  </a:lnTo>
                  <a:lnTo>
                    <a:pt x="5974" y="2343"/>
                  </a:lnTo>
                  <a:lnTo>
                    <a:pt x="5974" y="2343"/>
                  </a:lnTo>
                  <a:lnTo>
                    <a:pt x="5975" y="2309"/>
                  </a:lnTo>
                  <a:lnTo>
                    <a:pt x="5975" y="2309"/>
                  </a:lnTo>
                  <a:lnTo>
                    <a:pt x="5975" y="2291"/>
                  </a:lnTo>
                  <a:lnTo>
                    <a:pt x="5975" y="2291"/>
                  </a:lnTo>
                  <a:lnTo>
                    <a:pt x="5976" y="2252"/>
                  </a:lnTo>
                  <a:lnTo>
                    <a:pt x="5976" y="2211"/>
                  </a:lnTo>
                  <a:lnTo>
                    <a:pt x="5977" y="2170"/>
                  </a:lnTo>
                  <a:lnTo>
                    <a:pt x="5978" y="2127"/>
                  </a:lnTo>
                  <a:lnTo>
                    <a:pt x="5978" y="2127"/>
                  </a:lnTo>
                  <a:lnTo>
                    <a:pt x="5978" y="2078"/>
                  </a:lnTo>
                  <a:lnTo>
                    <a:pt x="5979" y="2033"/>
                  </a:lnTo>
                  <a:lnTo>
                    <a:pt x="5980" y="1994"/>
                  </a:lnTo>
                  <a:lnTo>
                    <a:pt x="5981" y="1960"/>
                  </a:lnTo>
                  <a:lnTo>
                    <a:pt x="5981" y="1931"/>
                  </a:lnTo>
                  <a:lnTo>
                    <a:pt x="5982" y="1910"/>
                  </a:lnTo>
                  <a:lnTo>
                    <a:pt x="5983" y="1894"/>
                  </a:lnTo>
                  <a:lnTo>
                    <a:pt x="5984" y="1886"/>
                  </a:lnTo>
                  <a:lnTo>
                    <a:pt x="5985" y="1884"/>
                  </a:lnTo>
                  <a:lnTo>
                    <a:pt x="5985" y="1884"/>
                  </a:lnTo>
                  <a:lnTo>
                    <a:pt x="5985" y="1886"/>
                  </a:lnTo>
                  <a:lnTo>
                    <a:pt x="5986" y="1887"/>
                  </a:lnTo>
                  <a:lnTo>
                    <a:pt x="5986" y="1887"/>
                  </a:lnTo>
                  <a:lnTo>
                    <a:pt x="5987" y="1889"/>
                  </a:lnTo>
                  <a:lnTo>
                    <a:pt x="5988" y="1891"/>
                  </a:lnTo>
                  <a:lnTo>
                    <a:pt x="5989" y="1893"/>
                  </a:lnTo>
                  <a:lnTo>
                    <a:pt x="5989" y="1894"/>
                  </a:lnTo>
                  <a:lnTo>
                    <a:pt x="5990" y="1896"/>
                  </a:lnTo>
                  <a:lnTo>
                    <a:pt x="5991" y="1898"/>
                  </a:lnTo>
                  <a:lnTo>
                    <a:pt x="5992" y="1900"/>
                  </a:lnTo>
                  <a:lnTo>
                    <a:pt x="5993" y="1901"/>
                  </a:lnTo>
                  <a:lnTo>
                    <a:pt x="5994" y="1903"/>
                  </a:lnTo>
                  <a:lnTo>
                    <a:pt x="5995" y="1905"/>
                  </a:lnTo>
                  <a:lnTo>
                    <a:pt x="5996" y="1906"/>
                  </a:lnTo>
                  <a:lnTo>
                    <a:pt x="5996" y="1908"/>
                  </a:lnTo>
                  <a:lnTo>
                    <a:pt x="5997" y="1910"/>
                  </a:lnTo>
                  <a:lnTo>
                    <a:pt x="5998" y="1911"/>
                  </a:lnTo>
                  <a:lnTo>
                    <a:pt x="5999" y="1913"/>
                  </a:lnTo>
                  <a:lnTo>
                    <a:pt x="6000" y="1914"/>
                  </a:lnTo>
                  <a:lnTo>
                    <a:pt x="6001" y="1916"/>
                  </a:lnTo>
                  <a:lnTo>
                    <a:pt x="6002" y="1917"/>
                  </a:lnTo>
                  <a:lnTo>
                    <a:pt x="6003" y="1919"/>
                  </a:lnTo>
                  <a:lnTo>
                    <a:pt x="6003" y="1920"/>
                  </a:lnTo>
                  <a:lnTo>
                    <a:pt x="6004" y="1921"/>
                  </a:lnTo>
                  <a:lnTo>
                    <a:pt x="6005" y="1923"/>
                  </a:lnTo>
                  <a:lnTo>
                    <a:pt x="6006" y="1924"/>
                  </a:lnTo>
                  <a:lnTo>
                    <a:pt x="6007" y="1925"/>
                  </a:lnTo>
                  <a:lnTo>
                    <a:pt x="6008" y="1927"/>
                  </a:lnTo>
                  <a:lnTo>
                    <a:pt x="6009" y="1928"/>
                  </a:lnTo>
                  <a:lnTo>
                    <a:pt x="6010" y="1929"/>
                  </a:lnTo>
                  <a:lnTo>
                    <a:pt x="6011" y="1930"/>
                  </a:lnTo>
                  <a:lnTo>
                    <a:pt x="6011" y="1932"/>
                  </a:lnTo>
                  <a:lnTo>
                    <a:pt x="6012" y="1933"/>
                  </a:lnTo>
                  <a:lnTo>
                    <a:pt x="6013" y="1934"/>
                  </a:lnTo>
                  <a:lnTo>
                    <a:pt x="6014" y="1935"/>
                  </a:lnTo>
                  <a:lnTo>
                    <a:pt x="6015" y="1936"/>
                  </a:lnTo>
                  <a:lnTo>
                    <a:pt x="6016" y="1937"/>
                  </a:lnTo>
                  <a:lnTo>
                    <a:pt x="6017" y="1938"/>
                  </a:lnTo>
                  <a:lnTo>
                    <a:pt x="6018" y="1939"/>
                  </a:lnTo>
                  <a:lnTo>
                    <a:pt x="6018" y="1940"/>
                  </a:lnTo>
                  <a:lnTo>
                    <a:pt x="6019" y="1941"/>
                  </a:lnTo>
                  <a:lnTo>
                    <a:pt x="6020" y="1942"/>
                  </a:lnTo>
                  <a:lnTo>
                    <a:pt x="6021" y="1943"/>
                  </a:lnTo>
                  <a:lnTo>
                    <a:pt x="6022" y="1944"/>
                  </a:lnTo>
                  <a:lnTo>
                    <a:pt x="6023" y="1944"/>
                  </a:lnTo>
                  <a:lnTo>
                    <a:pt x="6024" y="1945"/>
                  </a:lnTo>
                  <a:lnTo>
                    <a:pt x="6025" y="1946"/>
                  </a:lnTo>
                  <a:lnTo>
                    <a:pt x="6025" y="1947"/>
                  </a:lnTo>
                  <a:lnTo>
                    <a:pt x="6026" y="1947"/>
                  </a:lnTo>
                  <a:lnTo>
                    <a:pt x="6027" y="1948"/>
                  </a:lnTo>
                  <a:lnTo>
                    <a:pt x="6028" y="1949"/>
                  </a:lnTo>
                  <a:lnTo>
                    <a:pt x="6029" y="1949"/>
                  </a:lnTo>
                  <a:lnTo>
                    <a:pt x="6030" y="1950"/>
                  </a:lnTo>
                  <a:lnTo>
                    <a:pt x="6031" y="1951"/>
                  </a:lnTo>
                  <a:lnTo>
                    <a:pt x="6032" y="1951"/>
                  </a:lnTo>
                  <a:lnTo>
                    <a:pt x="6032" y="1952"/>
                  </a:lnTo>
                  <a:lnTo>
                    <a:pt x="6033" y="1952"/>
                  </a:lnTo>
                  <a:lnTo>
                    <a:pt x="6034" y="1953"/>
                  </a:lnTo>
                  <a:lnTo>
                    <a:pt x="6035" y="1953"/>
                  </a:lnTo>
                  <a:lnTo>
                    <a:pt x="6036" y="1954"/>
                  </a:lnTo>
                  <a:lnTo>
                    <a:pt x="6037" y="1954"/>
                  </a:lnTo>
                  <a:lnTo>
                    <a:pt x="6038" y="1954"/>
                  </a:lnTo>
                  <a:lnTo>
                    <a:pt x="6039" y="1955"/>
                  </a:lnTo>
                  <a:lnTo>
                    <a:pt x="6040" y="1955"/>
                  </a:lnTo>
                  <a:lnTo>
                    <a:pt x="6040" y="1955"/>
                  </a:lnTo>
                  <a:lnTo>
                    <a:pt x="6041" y="1956"/>
                  </a:lnTo>
                  <a:lnTo>
                    <a:pt x="6042" y="1956"/>
                  </a:lnTo>
                  <a:lnTo>
                    <a:pt x="6043" y="1956"/>
                  </a:lnTo>
                  <a:lnTo>
                    <a:pt x="6044" y="1956"/>
                  </a:lnTo>
                  <a:lnTo>
                    <a:pt x="6045" y="1956"/>
                  </a:lnTo>
                  <a:lnTo>
                    <a:pt x="6046" y="1957"/>
                  </a:lnTo>
                  <a:lnTo>
                    <a:pt x="6047" y="1957"/>
                  </a:lnTo>
                  <a:lnTo>
                    <a:pt x="6047" y="1957"/>
                  </a:lnTo>
                  <a:lnTo>
                    <a:pt x="6048" y="1957"/>
                  </a:lnTo>
                  <a:lnTo>
                    <a:pt x="6049" y="1957"/>
                  </a:lnTo>
                  <a:lnTo>
                    <a:pt x="6050" y="1957"/>
                  </a:lnTo>
                  <a:lnTo>
                    <a:pt x="6050" y="1957"/>
                  </a:lnTo>
                  <a:lnTo>
                    <a:pt x="6051" y="1957"/>
                  </a:lnTo>
                  <a:lnTo>
                    <a:pt x="6052" y="1957"/>
                  </a:lnTo>
                  <a:lnTo>
                    <a:pt x="6053" y="1957"/>
                  </a:lnTo>
                  <a:lnTo>
                    <a:pt x="6054" y="1957"/>
                  </a:lnTo>
                  <a:lnTo>
                    <a:pt x="6054" y="1957"/>
                  </a:lnTo>
                  <a:lnTo>
                    <a:pt x="6055" y="1956"/>
                  </a:lnTo>
                  <a:lnTo>
                    <a:pt x="6056" y="1956"/>
                  </a:lnTo>
                  <a:lnTo>
                    <a:pt x="6057" y="1956"/>
                  </a:lnTo>
                  <a:lnTo>
                    <a:pt x="6058" y="1956"/>
                  </a:lnTo>
                  <a:lnTo>
                    <a:pt x="6059" y="1956"/>
                  </a:lnTo>
                  <a:lnTo>
                    <a:pt x="6060" y="1955"/>
                  </a:lnTo>
                  <a:lnTo>
                    <a:pt x="6061" y="1955"/>
                  </a:lnTo>
                  <a:lnTo>
                    <a:pt x="6062" y="1955"/>
                  </a:lnTo>
                  <a:lnTo>
                    <a:pt x="6062" y="1954"/>
                  </a:lnTo>
                  <a:lnTo>
                    <a:pt x="6063" y="1954"/>
                  </a:lnTo>
                  <a:lnTo>
                    <a:pt x="6064" y="1954"/>
                  </a:lnTo>
                  <a:lnTo>
                    <a:pt x="6065" y="1953"/>
                  </a:lnTo>
                  <a:lnTo>
                    <a:pt x="6066" y="1953"/>
                  </a:lnTo>
                  <a:lnTo>
                    <a:pt x="6067" y="1952"/>
                  </a:lnTo>
                  <a:lnTo>
                    <a:pt x="6068" y="1952"/>
                  </a:lnTo>
                  <a:lnTo>
                    <a:pt x="6069" y="1951"/>
                  </a:lnTo>
                  <a:lnTo>
                    <a:pt x="6069" y="1951"/>
                  </a:lnTo>
                  <a:lnTo>
                    <a:pt x="6070" y="1950"/>
                  </a:lnTo>
                  <a:lnTo>
                    <a:pt x="6071" y="1949"/>
                  </a:lnTo>
                  <a:lnTo>
                    <a:pt x="6072" y="1949"/>
                  </a:lnTo>
                  <a:lnTo>
                    <a:pt x="6073" y="1948"/>
                  </a:lnTo>
                  <a:lnTo>
                    <a:pt x="6074" y="1947"/>
                  </a:lnTo>
                  <a:lnTo>
                    <a:pt x="6075" y="1947"/>
                  </a:lnTo>
                  <a:lnTo>
                    <a:pt x="6076" y="1946"/>
                  </a:lnTo>
                  <a:lnTo>
                    <a:pt x="6076" y="1945"/>
                  </a:lnTo>
                  <a:lnTo>
                    <a:pt x="6077" y="1944"/>
                  </a:lnTo>
                  <a:lnTo>
                    <a:pt x="6078" y="1944"/>
                  </a:lnTo>
                  <a:lnTo>
                    <a:pt x="6079" y="1943"/>
                  </a:lnTo>
                  <a:lnTo>
                    <a:pt x="6080" y="1942"/>
                  </a:lnTo>
                  <a:lnTo>
                    <a:pt x="6081" y="1941"/>
                  </a:lnTo>
                  <a:lnTo>
                    <a:pt x="6082" y="1940"/>
                  </a:lnTo>
                  <a:lnTo>
                    <a:pt x="6083" y="1939"/>
                  </a:lnTo>
                  <a:lnTo>
                    <a:pt x="6083" y="1938"/>
                  </a:lnTo>
                  <a:lnTo>
                    <a:pt x="6084" y="1937"/>
                  </a:lnTo>
                  <a:lnTo>
                    <a:pt x="6085" y="1936"/>
                  </a:lnTo>
                  <a:lnTo>
                    <a:pt x="6086" y="1935"/>
                  </a:lnTo>
                  <a:lnTo>
                    <a:pt x="6087" y="1934"/>
                  </a:lnTo>
                  <a:lnTo>
                    <a:pt x="6088" y="1933"/>
                  </a:lnTo>
                  <a:lnTo>
                    <a:pt x="6089" y="1932"/>
                  </a:lnTo>
                  <a:lnTo>
                    <a:pt x="6090" y="1930"/>
                  </a:lnTo>
                  <a:lnTo>
                    <a:pt x="6091" y="1929"/>
                  </a:lnTo>
                  <a:lnTo>
                    <a:pt x="6091" y="1928"/>
                  </a:lnTo>
                  <a:lnTo>
                    <a:pt x="6092" y="1927"/>
                  </a:lnTo>
                  <a:lnTo>
                    <a:pt x="6093" y="1925"/>
                  </a:lnTo>
                  <a:lnTo>
                    <a:pt x="6094" y="1924"/>
                  </a:lnTo>
                  <a:lnTo>
                    <a:pt x="6095" y="1923"/>
                  </a:lnTo>
                  <a:lnTo>
                    <a:pt x="6096" y="1921"/>
                  </a:lnTo>
                  <a:lnTo>
                    <a:pt x="6097" y="1920"/>
                  </a:lnTo>
                  <a:lnTo>
                    <a:pt x="6098" y="1919"/>
                  </a:lnTo>
                  <a:lnTo>
                    <a:pt x="6098" y="1917"/>
                  </a:lnTo>
                  <a:lnTo>
                    <a:pt x="6099" y="1916"/>
                  </a:lnTo>
                  <a:lnTo>
                    <a:pt x="6100" y="1914"/>
                  </a:lnTo>
                  <a:lnTo>
                    <a:pt x="6101" y="1913"/>
                  </a:lnTo>
                  <a:lnTo>
                    <a:pt x="6102" y="1911"/>
                  </a:lnTo>
                  <a:lnTo>
                    <a:pt x="6103" y="1910"/>
                  </a:lnTo>
                  <a:lnTo>
                    <a:pt x="6104" y="1908"/>
                  </a:lnTo>
                  <a:lnTo>
                    <a:pt x="6105" y="1906"/>
                  </a:lnTo>
                  <a:lnTo>
                    <a:pt x="6105" y="1905"/>
                  </a:lnTo>
                  <a:lnTo>
                    <a:pt x="6106" y="1903"/>
                  </a:lnTo>
                  <a:lnTo>
                    <a:pt x="6107" y="1901"/>
                  </a:lnTo>
                  <a:lnTo>
                    <a:pt x="6108" y="1900"/>
                  </a:lnTo>
                  <a:lnTo>
                    <a:pt x="6109" y="1898"/>
                  </a:lnTo>
                  <a:lnTo>
                    <a:pt x="6110" y="1896"/>
                  </a:lnTo>
                  <a:lnTo>
                    <a:pt x="6111" y="1894"/>
                  </a:lnTo>
                  <a:lnTo>
                    <a:pt x="6112" y="1893"/>
                  </a:lnTo>
                  <a:lnTo>
                    <a:pt x="6112" y="1891"/>
                  </a:lnTo>
                  <a:lnTo>
                    <a:pt x="6113" y="1889"/>
                  </a:lnTo>
                  <a:lnTo>
                    <a:pt x="6114" y="1887"/>
                  </a:lnTo>
                  <a:lnTo>
                    <a:pt x="6114" y="1887"/>
                  </a:lnTo>
                  <a:lnTo>
                    <a:pt x="6115" y="1886"/>
                  </a:lnTo>
                  <a:lnTo>
                    <a:pt x="6115" y="1884"/>
                  </a:lnTo>
                  <a:lnTo>
                    <a:pt x="6115" y="1884"/>
                  </a:lnTo>
                  <a:lnTo>
                    <a:pt x="6116" y="1886"/>
                  </a:lnTo>
                  <a:lnTo>
                    <a:pt x="6117" y="1894"/>
                  </a:lnTo>
                  <a:lnTo>
                    <a:pt x="6118" y="1910"/>
                  </a:lnTo>
                  <a:lnTo>
                    <a:pt x="6119" y="1931"/>
                  </a:lnTo>
                  <a:lnTo>
                    <a:pt x="6119" y="1960"/>
                  </a:lnTo>
                  <a:lnTo>
                    <a:pt x="6120" y="1994"/>
                  </a:lnTo>
                  <a:lnTo>
                    <a:pt x="6121" y="2033"/>
                  </a:lnTo>
                  <a:lnTo>
                    <a:pt x="6122" y="2078"/>
                  </a:lnTo>
                  <a:lnTo>
                    <a:pt x="6123" y="2127"/>
                  </a:lnTo>
                  <a:lnTo>
                    <a:pt x="6123" y="2127"/>
                  </a:lnTo>
                  <a:lnTo>
                    <a:pt x="6123" y="2170"/>
                  </a:lnTo>
                  <a:lnTo>
                    <a:pt x="6124" y="2211"/>
                  </a:lnTo>
                  <a:lnTo>
                    <a:pt x="6125" y="2252"/>
                  </a:lnTo>
                  <a:lnTo>
                    <a:pt x="6125" y="2291"/>
                  </a:lnTo>
                  <a:lnTo>
                    <a:pt x="6125" y="2291"/>
                  </a:lnTo>
                  <a:lnTo>
                    <a:pt x="6126" y="2309"/>
                  </a:lnTo>
                  <a:lnTo>
                    <a:pt x="6126" y="2309"/>
                  </a:lnTo>
                  <a:lnTo>
                    <a:pt x="6126" y="2343"/>
                  </a:lnTo>
                  <a:lnTo>
                    <a:pt x="6126" y="2343"/>
                  </a:lnTo>
                  <a:lnTo>
                    <a:pt x="6127" y="2377"/>
                  </a:lnTo>
                  <a:lnTo>
                    <a:pt x="6127" y="2377"/>
                  </a:lnTo>
                  <a:lnTo>
                    <a:pt x="6127" y="2410"/>
                  </a:lnTo>
                  <a:lnTo>
                    <a:pt x="6127" y="2410"/>
                  </a:lnTo>
                  <a:lnTo>
                    <a:pt x="6128" y="2426"/>
                  </a:lnTo>
                  <a:lnTo>
                    <a:pt x="6128" y="2426"/>
                  </a:lnTo>
                  <a:lnTo>
                    <a:pt x="6129" y="2467"/>
                  </a:lnTo>
                  <a:lnTo>
                    <a:pt x="6129" y="2507"/>
                  </a:lnTo>
                  <a:lnTo>
                    <a:pt x="6130" y="2545"/>
                  </a:lnTo>
                  <a:lnTo>
                    <a:pt x="6131" y="2582"/>
                  </a:lnTo>
                  <a:lnTo>
                    <a:pt x="6132" y="2617"/>
                  </a:lnTo>
                  <a:lnTo>
                    <a:pt x="6132" y="2651"/>
                  </a:lnTo>
                  <a:lnTo>
                    <a:pt x="6133" y="2683"/>
                  </a:lnTo>
                  <a:lnTo>
                    <a:pt x="6133" y="2683"/>
                  </a:lnTo>
                  <a:lnTo>
                    <a:pt x="6134" y="2716"/>
                  </a:lnTo>
                  <a:lnTo>
                    <a:pt x="6135" y="2744"/>
                  </a:lnTo>
                  <a:lnTo>
                    <a:pt x="6136" y="2769"/>
                  </a:lnTo>
                  <a:lnTo>
                    <a:pt x="6137" y="2790"/>
                  </a:lnTo>
                  <a:lnTo>
                    <a:pt x="6138" y="2810"/>
                  </a:lnTo>
                  <a:lnTo>
                    <a:pt x="6138" y="2826"/>
                  </a:lnTo>
                  <a:lnTo>
                    <a:pt x="6138" y="2826"/>
                  </a:lnTo>
                  <a:lnTo>
                    <a:pt x="6139" y="2837"/>
                  </a:lnTo>
                  <a:lnTo>
                    <a:pt x="6140" y="2846"/>
                  </a:lnTo>
                  <a:lnTo>
                    <a:pt x="6140" y="2846"/>
                  </a:lnTo>
                  <a:lnTo>
                    <a:pt x="6140" y="2861"/>
                  </a:lnTo>
                  <a:lnTo>
                    <a:pt x="6141" y="2875"/>
                  </a:lnTo>
                  <a:lnTo>
                    <a:pt x="6142" y="2888"/>
                  </a:lnTo>
                  <a:lnTo>
                    <a:pt x="6143" y="2900"/>
                  </a:lnTo>
                  <a:lnTo>
                    <a:pt x="6144" y="2912"/>
                  </a:lnTo>
                  <a:lnTo>
                    <a:pt x="6145" y="2923"/>
                  </a:lnTo>
                  <a:lnTo>
                    <a:pt x="6146" y="2933"/>
                  </a:lnTo>
                  <a:lnTo>
                    <a:pt x="6146" y="2942"/>
                  </a:lnTo>
                  <a:lnTo>
                    <a:pt x="6147" y="2951"/>
                  </a:lnTo>
                  <a:lnTo>
                    <a:pt x="6148" y="2959"/>
                  </a:lnTo>
                  <a:lnTo>
                    <a:pt x="6148" y="2959"/>
                  </a:lnTo>
                  <a:lnTo>
                    <a:pt x="6149" y="2966"/>
                  </a:lnTo>
                  <a:lnTo>
                    <a:pt x="6150" y="2973"/>
                  </a:lnTo>
                  <a:lnTo>
                    <a:pt x="6151" y="2979"/>
                  </a:lnTo>
                  <a:lnTo>
                    <a:pt x="6152" y="2984"/>
                  </a:lnTo>
                  <a:lnTo>
                    <a:pt x="6153" y="2989"/>
                  </a:lnTo>
                  <a:lnTo>
                    <a:pt x="6153" y="2992"/>
                  </a:lnTo>
                  <a:lnTo>
                    <a:pt x="6154" y="2995"/>
                  </a:lnTo>
                  <a:lnTo>
                    <a:pt x="6155" y="2998"/>
                  </a:lnTo>
                  <a:lnTo>
                    <a:pt x="6156" y="2999"/>
                  </a:lnTo>
                  <a:lnTo>
                    <a:pt x="6157" y="3000"/>
                  </a:lnTo>
                  <a:lnTo>
                    <a:pt x="6157" y="3000"/>
                  </a:lnTo>
                  <a:lnTo>
                    <a:pt x="6158" y="3000"/>
                  </a:lnTo>
                  <a:lnTo>
                    <a:pt x="6159" y="3000"/>
                  </a:lnTo>
                  <a:lnTo>
                    <a:pt x="6159" y="2999"/>
                  </a:lnTo>
                  <a:lnTo>
                    <a:pt x="6160" y="2997"/>
                  </a:lnTo>
                  <a:lnTo>
                    <a:pt x="6161" y="2994"/>
                  </a:lnTo>
                  <a:lnTo>
                    <a:pt x="6162" y="2991"/>
                  </a:lnTo>
                  <a:lnTo>
                    <a:pt x="6163" y="2987"/>
                  </a:lnTo>
                  <a:lnTo>
                    <a:pt x="6164" y="2982"/>
                  </a:lnTo>
                  <a:lnTo>
                    <a:pt x="6165" y="2976"/>
                  </a:lnTo>
                  <a:lnTo>
                    <a:pt x="6166" y="2970"/>
                  </a:lnTo>
                  <a:lnTo>
                    <a:pt x="6166" y="2970"/>
                  </a:lnTo>
                  <a:lnTo>
                    <a:pt x="6166" y="2963"/>
                  </a:lnTo>
                  <a:lnTo>
                    <a:pt x="6167" y="2955"/>
                  </a:lnTo>
                  <a:lnTo>
                    <a:pt x="6168" y="2947"/>
                  </a:lnTo>
                  <a:lnTo>
                    <a:pt x="6169" y="2938"/>
                  </a:lnTo>
                  <a:lnTo>
                    <a:pt x="6170" y="2928"/>
                  </a:lnTo>
                  <a:lnTo>
                    <a:pt x="6171" y="2918"/>
                  </a:lnTo>
                  <a:lnTo>
                    <a:pt x="6172" y="2906"/>
                  </a:lnTo>
                  <a:lnTo>
                    <a:pt x="6172" y="2894"/>
                  </a:lnTo>
                  <a:lnTo>
                    <a:pt x="6173" y="2882"/>
                  </a:lnTo>
                  <a:lnTo>
                    <a:pt x="6174" y="2868"/>
                  </a:lnTo>
                  <a:lnTo>
                    <a:pt x="6174" y="2868"/>
                  </a:lnTo>
                  <a:lnTo>
                    <a:pt x="6175" y="2854"/>
                  </a:lnTo>
                  <a:lnTo>
                    <a:pt x="6176" y="2840"/>
                  </a:lnTo>
                  <a:lnTo>
                    <a:pt x="6177" y="2824"/>
                  </a:lnTo>
                  <a:lnTo>
                    <a:pt x="6178" y="2808"/>
                  </a:lnTo>
                  <a:lnTo>
                    <a:pt x="6179" y="2791"/>
                  </a:lnTo>
                  <a:lnTo>
                    <a:pt x="6179" y="2773"/>
                  </a:lnTo>
                  <a:lnTo>
                    <a:pt x="6180" y="2755"/>
                  </a:lnTo>
                  <a:lnTo>
                    <a:pt x="6181" y="2736"/>
                  </a:lnTo>
                  <a:lnTo>
                    <a:pt x="6182" y="2716"/>
                  </a:lnTo>
                  <a:lnTo>
                    <a:pt x="6183" y="2696"/>
                  </a:lnTo>
                  <a:lnTo>
                    <a:pt x="6183" y="2696"/>
                  </a:lnTo>
                  <a:lnTo>
                    <a:pt x="6183" y="2682"/>
                  </a:lnTo>
                  <a:lnTo>
                    <a:pt x="6184" y="2668"/>
                  </a:lnTo>
                  <a:lnTo>
                    <a:pt x="6184" y="2668"/>
                  </a:lnTo>
                  <a:lnTo>
                    <a:pt x="6185" y="2646"/>
                  </a:lnTo>
                  <a:lnTo>
                    <a:pt x="6186" y="2622"/>
                  </a:lnTo>
                  <a:lnTo>
                    <a:pt x="6186" y="2595"/>
                  </a:lnTo>
                  <a:lnTo>
                    <a:pt x="6187" y="2565"/>
                  </a:lnTo>
                  <a:lnTo>
                    <a:pt x="6188" y="2530"/>
                  </a:lnTo>
                  <a:lnTo>
                    <a:pt x="6188" y="2530"/>
                  </a:lnTo>
                  <a:lnTo>
                    <a:pt x="6188" y="2502"/>
                  </a:lnTo>
                  <a:lnTo>
                    <a:pt x="6189" y="2472"/>
                  </a:lnTo>
                  <a:lnTo>
                    <a:pt x="6190" y="2442"/>
                  </a:lnTo>
                  <a:lnTo>
                    <a:pt x="6190" y="2442"/>
                  </a:lnTo>
                  <a:lnTo>
                    <a:pt x="6190" y="2416"/>
                  </a:lnTo>
                  <a:lnTo>
                    <a:pt x="6190" y="2416"/>
                  </a:lnTo>
                  <a:lnTo>
                    <a:pt x="6191" y="2390"/>
                  </a:lnTo>
                  <a:lnTo>
                    <a:pt x="6191" y="2363"/>
                  </a:lnTo>
                  <a:lnTo>
                    <a:pt x="6191" y="2363"/>
                  </a:lnTo>
                  <a:lnTo>
                    <a:pt x="6192" y="2336"/>
                  </a:lnTo>
                  <a:lnTo>
                    <a:pt x="6192" y="2308"/>
                  </a:lnTo>
                  <a:lnTo>
                    <a:pt x="6192" y="2308"/>
                  </a:lnTo>
                  <a:lnTo>
                    <a:pt x="6193" y="2280"/>
                  </a:lnTo>
                  <a:lnTo>
                    <a:pt x="6193" y="2251"/>
                  </a:lnTo>
                  <a:lnTo>
                    <a:pt x="6193" y="2251"/>
                  </a:lnTo>
                  <a:lnTo>
                    <a:pt x="6194" y="2221"/>
                  </a:lnTo>
                  <a:lnTo>
                    <a:pt x="6194" y="2221"/>
                  </a:lnTo>
                  <a:lnTo>
                    <a:pt x="6195" y="2168"/>
                  </a:lnTo>
                  <a:lnTo>
                    <a:pt x="6195" y="2113"/>
                  </a:lnTo>
                  <a:lnTo>
                    <a:pt x="6196" y="2057"/>
                  </a:lnTo>
                  <a:lnTo>
                    <a:pt x="6197" y="1999"/>
                  </a:lnTo>
                  <a:lnTo>
                    <a:pt x="6198" y="1939"/>
                  </a:lnTo>
                  <a:lnTo>
                    <a:pt x="6199" y="1877"/>
                  </a:lnTo>
                  <a:lnTo>
                    <a:pt x="6200" y="1814"/>
                  </a:lnTo>
                  <a:lnTo>
                    <a:pt x="6201" y="1749"/>
                  </a:lnTo>
                  <a:lnTo>
                    <a:pt x="6202" y="1683"/>
                  </a:lnTo>
                  <a:lnTo>
                    <a:pt x="6203" y="1614"/>
                  </a:lnTo>
                  <a:lnTo>
                    <a:pt x="6203" y="1544"/>
                  </a:lnTo>
                  <a:lnTo>
                    <a:pt x="6204" y="1472"/>
                  </a:lnTo>
                  <a:lnTo>
                    <a:pt x="6205" y="1399"/>
                  </a:lnTo>
                  <a:lnTo>
                    <a:pt x="6206" y="1324"/>
                  </a:lnTo>
                  <a:lnTo>
                    <a:pt x="6207" y="1247"/>
                  </a:lnTo>
                  <a:lnTo>
                    <a:pt x="6207" y="1247"/>
                  </a:lnTo>
                  <a:lnTo>
                    <a:pt x="6208" y="1187"/>
                  </a:lnTo>
                  <a:lnTo>
                    <a:pt x="6208" y="1125"/>
                  </a:lnTo>
                  <a:lnTo>
                    <a:pt x="6208" y="1125"/>
                  </a:lnTo>
                  <a:lnTo>
                    <a:pt x="6209" y="1053"/>
                  </a:lnTo>
                  <a:lnTo>
                    <a:pt x="6210" y="992"/>
                  </a:lnTo>
                  <a:lnTo>
                    <a:pt x="6211" y="944"/>
                  </a:lnTo>
                  <a:lnTo>
                    <a:pt x="6212" y="909"/>
                  </a:lnTo>
                  <a:lnTo>
                    <a:pt x="6213" y="888"/>
                  </a:lnTo>
                  <a:lnTo>
                    <a:pt x="6213" y="881"/>
                  </a:lnTo>
                  <a:lnTo>
                    <a:pt x="6213" y="881"/>
                  </a:lnTo>
                  <a:lnTo>
                    <a:pt x="6214" y="881"/>
                  </a:lnTo>
                  <a:lnTo>
                    <a:pt x="6215" y="880"/>
                  </a:lnTo>
                  <a:lnTo>
                    <a:pt x="6215" y="880"/>
                  </a:lnTo>
                  <a:lnTo>
                    <a:pt x="6215" y="880"/>
                  </a:lnTo>
                  <a:lnTo>
                    <a:pt x="6216" y="880"/>
                  </a:lnTo>
                  <a:lnTo>
                    <a:pt x="6216" y="880"/>
                  </a:lnTo>
                  <a:lnTo>
                    <a:pt x="6216" y="880"/>
                  </a:lnTo>
                  <a:lnTo>
                    <a:pt x="6216" y="880"/>
                  </a:lnTo>
                  <a:lnTo>
                    <a:pt x="6217" y="880"/>
                  </a:lnTo>
                  <a:lnTo>
                    <a:pt x="6217" y="880"/>
                  </a:lnTo>
                  <a:lnTo>
                    <a:pt x="6217" y="880"/>
                  </a:lnTo>
                  <a:lnTo>
                    <a:pt x="6217" y="880"/>
                  </a:lnTo>
                  <a:lnTo>
                    <a:pt x="6218" y="880"/>
                  </a:lnTo>
                  <a:lnTo>
                    <a:pt x="6218" y="880"/>
                  </a:lnTo>
                  <a:lnTo>
                    <a:pt x="6218" y="880"/>
                  </a:lnTo>
                  <a:lnTo>
                    <a:pt x="6218" y="880"/>
                  </a:lnTo>
                  <a:lnTo>
                    <a:pt x="6219" y="880"/>
                  </a:lnTo>
                  <a:lnTo>
                    <a:pt x="6219" y="880"/>
                  </a:lnTo>
                  <a:lnTo>
                    <a:pt x="6219" y="879"/>
                  </a:lnTo>
                  <a:lnTo>
                    <a:pt x="6219" y="879"/>
                  </a:lnTo>
                  <a:lnTo>
                    <a:pt x="6220" y="879"/>
                  </a:lnTo>
                  <a:lnTo>
                    <a:pt x="6220" y="879"/>
                  </a:lnTo>
                  <a:lnTo>
                    <a:pt x="6220" y="879"/>
                  </a:lnTo>
                  <a:lnTo>
                    <a:pt x="6220" y="879"/>
                  </a:lnTo>
                  <a:lnTo>
                    <a:pt x="6221" y="879"/>
                  </a:lnTo>
                  <a:lnTo>
                    <a:pt x="6221" y="879"/>
                  </a:lnTo>
                  <a:lnTo>
                    <a:pt x="6222" y="878"/>
                  </a:lnTo>
                  <a:lnTo>
                    <a:pt x="6222" y="878"/>
                  </a:lnTo>
                  <a:lnTo>
                    <a:pt x="6223" y="885"/>
                  </a:lnTo>
                  <a:lnTo>
                    <a:pt x="6224" y="906"/>
                  </a:lnTo>
                  <a:lnTo>
                    <a:pt x="6224" y="940"/>
                  </a:lnTo>
                  <a:lnTo>
                    <a:pt x="6225" y="988"/>
                  </a:lnTo>
                  <a:lnTo>
                    <a:pt x="6226" y="1049"/>
                  </a:lnTo>
                  <a:lnTo>
                    <a:pt x="6227" y="1121"/>
                  </a:lnTo>
                  <a:lnTo>
                    <a:pt x="6227" y="1121"/>
                  </a:lnTo>
                  <a:lnTo>
                    <a:pt x="6228" y="1186"/>
                  </a:lnTo>
                  <a:lnTo>
                    <a:pt x="6228" y="1251"/>
                  </a:lnTo>
                  <a:lnTo>
                    <a:pt x="6228" y="1251"/>
                  </a:lnTo>
                  <a:lnTo>
                    <a:pt x="6229" y="1298"/>
                  </a:lnTo>
                  <a:lnTo>
                    <a:pt x="6229" y="1298"/>
                  </a:lnTo>
                  <a:lnTo>
                    <a:pt x="6230" y="1345"/>
                  </a:lnTo>
                  <a:lnTo>
                    <a:pt x="6230" y="1345"/>
                  </a:lnTo>
                  <a:lnTo>
                    <a:pt x="6230" y="1391"/>
                  </a:lnTo>
                  <a:lnTo>
                    <a:pt x="6230" y="1391"/>
                  </a:lnTo>
                  <a:lnTo>
                    <a:pt x="6231" y="1437"/>
                  </a:lnTo>
                  <a:lnTo>
                    <a:pt x="6231" y="1437"/>
                  </a:lnTo>
                  <a:lnTo>
                    <a:pt x="6231" y="1493"/>
                  </a:lnTo>
                  <a:lnTo>
                    <a:pt x="6232" y="1548"/>
                  </a:lnTo>
                  <a:lnTo>
                    <a:pt x="6232" y="1548"/>
                  </a:lnTo>
                  <a:lnTo>
                    <a:pt x="6233" y="1617"/>
                  </a:lnTo>
                  <a:lnTo>
                    <a:pt x="6234" y="1684"/>
                  </a:lnTo>
                  <a:lnTo>
                    <a:pt x="6235" y="1749"/>
                  </a:lnTo>
                  <a:lnTo>
                    <a:pt x="6235" y="1813"/>
                  </a:lnTo>
                  <a:lnTo>
                    <a:pt x="6236" y="1875"/>
                  </a:lnTo>
                  <a:lnTo>
                    <a:pt x="6237" y="1936"/>
                  </a:lnTo>
                  <a:lnTo>
                    <a:pt x="6238" y="1995"/>
                  </a:lnTo>
                  <a:lnTo>
                    <a:pt x="6239" y="2052"/>
                  </a:lnTo>
                  <a:lnTo>
                    <a:pt x="6240" y="2108"/>
                  </a:lnTo>
                  <a:lnTo>
                    <a:pt x="6241" y="2162"/>
                  </a:lnTo>
                  <a:lnTo>
                    <a:pt x="6242" y="2214"/>
                  </a:lnTo>
                  <a:lnTo>
                    <a:pt x="6242" y="2214"/>
                  </a:lnTo>
                  <a:lnTo>
                    <a:pt x="6242" y="2244"/>
                  </a:lnTo>
                  <a:lnTo>
                    <a:pt x="6242" y="2244"/>
                  </a:lnTo>
                  <a:lnTo>
                    <a:pt x="6243" y="2273"/>
                  </a:lnTo>
                  <a:lnTo>
                    <a:pt x="6243" y="2301"/>
                  </a:lnTo>
                  <a:lnTo>
                    <a:pt x="6243" y="2301"/>
                  </a:lnTo>
                  <a:lnTo>
                    <a:pt x="6244" y="2329"/>
                  </a:lnTo>
                  <a:lnTo>
                    <a:pt x="6244" y="2357"/>
                  </a:lnTo>
                  <a:lnTo>
                    <a:pt x="6244" y="2357"/>
                  </a:lnTo>
                  <a:lnTo>
                    <a:pt x="6245" y="2383"/>
                  </a:lnTo>
                  <a:lnTo>
                    <a:pt x="6245" y="2410"/>
                  </a:lnTo>
                  <a:lnTo>
                    <a:pt x="6245" y="2410"/>
                  </a:lnTo>
                  <a:lnTo>
                    <a:pt x="6246" y="2435"/>
                  </a:lnTo>
                  <a:lnTo>
                    <a:pt x="6246" y="2435"/>
                  </a:lnTo>
                  <a:lnTo>
                    <a:pt x="6246" y="2465"/>
                  </a:lnTo>
                  <a:lnTo>
                    <a:pt x="6247" y="2495"/>
                  </a:lnTo>
                  <a:lnTo>
                    <a:pt x="6247" y="2523"/>
                  </a:lnTo>
                  <a:lnTo>
                    <a:pt x="6247" y="2523"/>
                  </a:lnTo>
                  <a:lnTo>
                    <a:pt x="6248" y="2561"/>
                  </a:lnTo>
                  <a:lnTo>
                    <a:pt x="6249" y="2593"/>
                  </a:lnTo>
                  <a:lnTo>
                    <a:pt x="6250" y="2621"/>
                  </a:lnTo>
                  <a:lnTo>
                    <a:pt x="6251" y="2645"/>
                  </a:lnTo>
                  <a:lnTo>
                    <a:pt x="6252" y="2665"/>
                  </a:lnTo>
                  <a:lnTo>
                    <a:pt x="6253" y="2682"/>
                  </a:lnTo>
                  <a:lnTo>
                    <a:pt x="6253" y="2682"/>
                  </a:lnTo>
                  <a:lnTo>
                    <a:pt x="6253" y="2692"/>
                  </a:lnTo>
                  <a:lnTo>
                    <a:pt x="6254" y="2702"/>
                  </a:lnTo>
                  <a:lnTo>
                    <a:pt x="6254" y="2702"/>
                  </a:lnTo>
                  <a:lnTo>
                    <a:pt x="6255" y="2716"/>
                  </a:lnTo>
                  <a:lnTo>
                    <a:pt x="6255" y="2730"/>
                  </a:lnTo>
                  <a:lnTo>
                    <a:pt x="6256" y="2744"/>
                  </a:lnTo>
                  <a:lnTo>
                    <a:pt x="6257" y="2758"/>
                  </a:lnTo>
                  <a:lnTo>
                    <a:pt x="6258" y="2771"/>
                  </a:lnTo>
                  <a:lnTo>
                    <a:pt x="6259" y="2783"/>
                  </a:lnTo>
                  <a:lnTo>
                    <a:pt x="6260" y="2796"/>
                  </a:lnTo>
                  <a:lnTo>
                    <a:pt x="6261" y="2807"/>
                  </a:lnTo>
                  <a:lnTo>
                    <a:pt x="6261" y="2819"/>
                  </a:lnTo>
                  <a:lnTo>
                    <a:pt x="6262" y="2830"/>
                  </a:lnTo>
                  <a:lnTo>
                    <a:pt x="6262" y="2830"/>
                  </a:lnTo>
                  <a:lnTo>
                    <a:pt x="6263" y="2840"/>
                  </a:lnTo>
                  <a:lnTo>
                    <a:pt x="6264" y="2851"/>
                  </a:lnTo>
                  <a:lnTo>
                    <a:pt x="6265" y="2860"/>
                  </a:lnTo>
                  <a:lnTo>
                    <a:pt x="6266" y="2870"/>
                  </a:lnTo>
                  <a:lnTo>
                    <a:pt x="6267" y="2879"/>
                  </a:lnTo>
                  <a:lnTo>
                    <a:pt x="6268" y="2887"/>
                  </a:lnTo>
                  <a:lnTo>
                    <a:pt x="6268" y="2895"/>
                  </a:lnTo>
                  <a:lnTo>
                    <a:pt x="6269" y="2903"/>
                  </a:lnTo>
                  <a:lnTo>
                    <a:pt x="6270" y="2910"/>
                  </a:lnTo>
                  <a:lnTo>
                    <a:pt x="6271" y="2917"/>
                  </a:lnTo>
                  <a:lnTo>
                    <a:pt x="6271" y="2917"/>
                  </a:lnTo>
                  <a:lnTo>
                    <a:pt x="6272" y="2924"/>
                  </a:lnTo>
                  <a:lnTo>
                    <a:pt x="6273" y="2930"/>
                  </a:lnTo>
                  <a:lnTo>
                    <a:pt x="6274" y="2935"/>
                  </a:lnTo>
                  <a:lnTo>
                    <a:pt x="6274" y="2941"/>
                  </a:lnTo>
                  <a:lnTo>
                    <a:pt x="6275" y="2945"/>
                  </a:lnTo>
                  <a:lnTo>
                    <a:pt x="6276" y="2950"/>
                  </a:lnTo>
                  <a:lnTo>
                    <a:pt x="6277" y="2954"/>
                  </a:lnTo>
                  <a:lnTo>
                    <a:pt x="6278" y="2957"/>
                  </a:lnTo>
                  <a:lnTo>
                    <a:pt x="6279" y="2961"/>
                  </a:lnTo>
                  <a:lnTo>
                    <a:pt x="6280" y="2963"/>
                  </a:lnTo>
                  <a:lnTo>
                    <a:pt x="6280" y="2963"/>
                  </a:lnTo>
                  <a:lnTo>
                    <a:pt x="6280" y="2966"/>
                  </a:lnTo>
                  <a:lnTo>
                    <a:pt x="6281" y="2968"/>
                  </a:lnTo>
                  <a:lnTo>
                    <a:pt x="6282" y="2969"/>
                  </a:lnTo>
                  <a:lnTo>
                    <a:pt x="6283" y="2971"/>
                  </a:lnTo>
                  <a:lnTo>
                    <a:pt x="6284" y="2971"/>
                  </a:lnTo>
                  <a:lnTo>
                    <a:pt x="6285" y="2972"/>
                  </a:lnTo>
                  <a:lnTo>
                    <a:pt x="6286" y="2972"/>
                  </a:lnTo>
                  <a:lnTo>
                    <a:pt x="6287" y="2971"/>
                  </a:lnTo>
                  <a:lnTo>
                    <a:pt x="6287" y="2970"/>
                  </a:lnTo>
                  <a:lnTo>
                    <a:pt x="6288" y="2969"/>
                  </a:lnTo>
                  <a:lnTo>
                    <a:pt x="6288" y="2969"/>
                  </a:lnTo>
                  <a:lnTo>
                    <a:pt x="6289" y="2967"/>
                  </a:lnTo>
                  <a:lnTo>
                    <a:pt x="6290" y="2965"/>
                  </a:lnTo>
                  <a:lnTo>
                    <a:pt x="6291" y="2963"/>
                  </a:lnTo>
                  <a:lnTo>
                    <a:pt x="6292" y="2960"/>
                  </a:lnTo>
                  <a:lnTo>
                    <a:pt x="6293" y="2956"/>
                  </a:lnTo>
                  <a:lnTo>
                    <a:pt x="6293" y="2953"/>
                  </a:lnTo>
                  <a:lnTo>
                    <a:pt x="6294" y="2948"/>
                  </a:lnTo>
                  <a:lnTo>
                    <a:pt x="6295" y="2944"/>
                  </a:lnTo>
                  <a:lnTo>
                    <a:pt x="6296" y="2939"/>
                  </a:lnTo>
                  <a:lnTo>
                    <a:pt x="6297" y="2933"/>
                  </a:lnTo>
                  <a:lnTo>
                    <a:pt x="6297" y="2933"/>
                  </a:lnTo>
                  <a:lnTo>
                    <a:pt x="6298" y="2928"/>
                  </a:lnTo>
                  <a:lnTo>
                    <a:pt x="6298" y="2923"/>
                  </a:lnTo>
                  <a:lnTo>
                    <a:pt x="6299" y="2917"/>
                  </a:lnTo>
                  <a:lnTo>
                    <a:pt x="6299" y="2917"/>
                  </a:lnTo>
                  <a:lnTo>
                    <a:pt x="6300" y="2912"/>
                  </a:lnTo>
                  <a:lnTo>
                    <a:pt x="6301" y="2906"/>
                  </a:lnTo>
                  <a:lnTo>
                    <a:pt x="6301" y="2906"/>
                  </a:lnTo>
                  <a:lnTo>
                    <a:pt x="6301" y="2900"/>
                  </a:lnTo>
                  <a:lnTo>
                    <a:pt x="6302" y="2894"/>
                  </a:lnTo>
                  <a:lnTo>
                    <a:pt x="6303" y="2890"/>
                  </a:lnTo>
                  <a:lnTo>
                    <a:pt x="6304" y="2888"/>
                  </a:lnTo>
                  <a:lnTo>
                    <a:pt x="6305" y="2887"/>
                  </a:lnTo>
                  <a:lnTo>
                    <a:pt x="6306" y="2887"/>
                  </a:lnTo>
                  <a:lnTo>
                    <a:pt x="6307" y="2889"/>
                  </a:lnTo>
                  <a:lnTo>
                    <a:pt x="6307" y="2893"/>
                  </a:lnTo>
                  <a:lnTo>
                    <a:pt x="6308" y="2898"/>
                  </a:lnTo>
                  <a:lnTo>
                    <a:pt x="6309" y="2904"/>
                  </a:lnTo>
                  <a:lnTo>
                    <a:pt x="6310" y="2911"/>
                  </a:lnTo>
                  <a:lnTo>
                    <a:pt x="6310" y="2911"/>
                  </a:lnTo>
                  <a:lnTo>
                    <a:pt x="6311" y="2918"/>
                  </a:lnTo>
                  <a:lnTo>
                    <a:pt x="6311" y="2924"/>
                  </a:lnTo>
                  <a:lnTo>
                    <a:pt x="6312" y="2930"/>
                  </a:lnTo>
                  <a:lnTo>
                    <a:pt x="6312" y="2930"/>
                  </a:lnTo>
                  <a:lnTo>
                    <a:pt x="6313" y="2936"/>
                  </a:lnTo>
                  <a:lnTo>
                    <a:pt x="6314" y="2941"/>
                  </a:lnTo>
                  <a:lnTo>
                    <a:pt x="6315" y="2946"/>
                  </a:lnTo>
                  <a:lnTo>
                    <a:pt x="6316" y="2950"/>
                  </a:lnTo>
                  <a:lnTo>
                    <a:pt x="6316" y="2953"/>
                  </a:lnTo>
                  <a:lnTo>
                    <a:pt x="6317" y="2955"/>
                  </a:lnTo>
                  <a:lnTo>
                    <a:pt x="6318" y="2956"/>
                  </a:lnTo>
                  <a:lnTo>
                    <a:pt x="6319" y="2957"/>
                  </a:lnTo>
                  <a:lnTo>
                    <a:pt x="6320" y="2957"/>
                  </a:lnTo>
                  <a:lnTo>
                    <a:pt x="6321" y="2957"/>
                  </a:lnTo>
                  <a:lnTo>
                    <a:pt x="6322" y="2955"/>
                  </a:lnTo>
                  <a:lnTo>
                    <a:pt x="6322" y="2953"/>
                  </a:lnTo>
                  <a:lnTo>
                    <a:pt x="6323" y="2951"/>
                  </a:lnTo>
                  <a:lnTo>
                    <a:pt x="6324" y="2947"/>
                  </a:lnTo>
                  <a:lnTo>
                    <a:pt x="6325" y="2943"/>
                  </a:lnTo>
                  <a:lnTo>
                    <a:pt x="6326" y="2938"/>
                  </a:lnTo>
                  <a:lnTo>
                    <a:pt x="6327" y="2932"/>
                  </a:lnTo>
                  <a:lnTo>
                    <a:pt x="6328" y="2925"/>
                  </a:lnTo>
                  <a:lnTo>
                    <a:pt x="6328" y="2918"/>
                  </a:lnTo>
                  <a:lnTo>
                    <a:pt x="6329" y="2909"/>
                  </a:lnTo>
                  <a:lnTo>
                    <a:pt x="6330" y="2899"/>
                  </a:lnTo>
                  <a:lnTo>
                    <a:pt x="6331" y="2888"/>
                  </a:lnTo>
                  <a:lnTo>
                    <a:pt x="6332" y="2875"/>
                  </a:lnTo>
                  <a:lnTo>
                    <a:pt x="6333" y="2861"/>
                  </a:lnTo>
                  <a:lnTo>
                    <a:pt x="6334" y="2846"/>
                  </a:lnTo>
                  <a:lnTo>
                    <a:pt x="6334" y="2828"/>
                  </a:lnTo>
                  <a:lnTo>
                    <a:pt x="6335" y="2809"/>
                  </a:lnTo>
                  <a:lnTo>
                    <a:pt x="6336" y="2788"/>
                  </a:lnTo>
                  <a:lnTo>
                    <a:pt x="6337" y="2765"/>
                  </a:lnTo>
                  <a:lnTo>
                    <a:pt x="6337" y="2765"/>
                  </a:lnTo>
                  <a:lnTo>
                    <a:pt x="6338" y="2744"/>
                  </a:lnTo>
                  <a:lnTo>
                    <a:pt x="6338" y="2722"/>
                  </a:lnTo>
                  <a:lnTo>
                    <a:pt x="6339" y="2700"/>
                  </a:lnTo>
                  <a:lnTo>
                    <a:pt x="6339" y="2700"/>
                  </a:lnTo>
                  <a:lnTo>
                    <a:pt x="6340" y="2674"/>
                  </a:lnTo>
                  <a:lnTo>
                    <a:pt x="6341" y="2652"/>
                  </a:lnTo>
                  <a:lnTo>
                    <a:pt x="6342" y="2633"/>
                  </a:lnTo>
                  <a:lnTo>
                    <a:pt x="6343" y="2619"/>
                  </a:lnTo>
                  <a:lnTo>
                    <a:pt x="6343" y="2608"/>
                  </a:lnTo>
                  <a:lnTo>
                    <a:pt x="6344" y="2603"/>
                  </a:lnTo>
                  <a:lnTo>
                    <a:pt x="6345" y="2601"/>
                  </a:lnTo>
                  <a:lnTo>
                    <a:pt x="6346" y="2605"/>
                  </a:lnTo>
                  <a:lnTo>
                    <a:pt x="6347" y="2613"/>
                  </a:lnTo>
                  <a:lnTo>
                    <a:pt x="6348" y="2626"/>
                  </a:lnTo>
                  <a:lnTo>
                    <a:pt x="6348" y="2642"/>
                  </a:lnTo>
                  <a:lnTo>
                    <a:pt x="6349" y="2663"/>
                  </a:lnTo>
                  <a:lnTo>
                    <a:pt x="6350" y="2686"/>
                  </a:lnTo>
                  <a:lnTo>
                    <a:pt x="6351" y="2713"/>
                  </a:lnTo>
                  <a:lnTo>
                    <a:pt x="6351" y="2713"/>
                  </a:lnTo>
                  <a:lnTo>
                    <a:pt x="6352" y="2739"/>
                  </a:lnTo>
                  <a:lnTo>
                    <a:pt x="6353" y="2764"/>
                  </a:lnTo>
                  <a:lnTo>
                    <a:pt x="6353" y="2788"/>
                  </a:lnTo>
                  <a:lnTo>
                    <a:pt x="6354" y="2811"/>
                  </a:lnTo>
                  <a:lnTo>
                    <a:pt x="6355" y="2832"/>
                  </a:lnTo>
                  <a:lnTo>
                    <a:pt x="6355" y="2832"/>
                  </a:lnTo>
                  <a:lnTo>
                    <a:pt x="6355" y="2840"/>
                  </a:lnTo>
                  <a:lnTo>
                    <a:pt x="6355" y="2840"/>
                  </a:lnTo>
                  <a:lnTo>
                    <a:pt x="6356" y="2855"/>
                  </a:lnTo>
                  <a:lnTo>
                    <a:pt x="6356" y="2855"/>
                  </a:lnTo>
                  <a:lnTo>
                    <a:pt x="6356" y="2870"/>
                  </a:lnTo>
                  <a:lnTo>
                    <a:pt x="6356" y="2870"/>
                  </a:lnTo>
                  <a:lnTo>
                    <a:pt x="6357" y="2883"/>
                  </a:lnTo>
                  <a:lnTo>
                    <a:pt x="6357" y="2883"/>
                  </a:lnTo>
                  <a:lnTo>
                    <a:pt x="6357" y="2890"/>
                  </a:lnTo>
                  <a:lnTo>
                    <a:pt x="6357" y="2890"/>
                  </a:lnTo>
                  <a:lnTo>
                    <a:pt x="6358" y="2900"/>
                  </a:lnTo>
                  <a:lnTo>
                    <a:pt x="6358" y="2909"/>
                  </a:lnTo>
                  <a:lnTo>
                    <a:pt x="6358" y="2909"/>
                  </a:lnTo>
                  <a:lnTo>
                    <a:pt x="6359" y="2922"/>
                  </a:lnTo>
                  <a:lnTo>
                    <a:pt x="6360" y="2934"/>
                  </a:lnTo>
                  <a:lnTo>
                    <a:pt x="6360" y="2934"/>
                  </a:lnTo>
                  <a:lnTo>
                    <a:pt x="6360" y="2949"/>
                  </a:lnTo>
                  <a:lnTo>
                    <a:pt x="6361" y="2961"/>
                  </a:lnTo>
                  <a:lnTo>
                    <a:pt x="6362" y="2973"/>
                  </a:lnTo>
                  <a:lnTo>
                    <a:pt x="6363" y="2982"/>
                  </a:lnTo>
                  <a:lnTo>
                    <a:pt x="6364" y="2990"/>
                  </a:lnTo>
                  <a:lnTo>
                    <a:pt x="6365" y="2997"/>
                  </a:lnTo>
                  <a:lnTo>
                    <a:pt x="6366" y="3003"/>
                  </a:lnTo>
                  <a:lnTo>
                    <a:pt x="6367" y="3007"/>
                  </a:lnTo>
                  <a:lnTo>
                    <a:pt x="6368" y="3010"/>
                  </a:lnTo>
                  <a:lnTo>
                    <a:pt x="6368" y="3011"/>
                  </a:lnTo>
                  <a:lnTo>
                    <a:pt x="6369" y="3012"/>
                  </a:lnTo>
                  <a:lnTo>
                    <a:pt x="6369" y="3012"/>
                  </a:lnTo>
                  <a:lnTo>
                    <a:pt x="6370" y="3011"/>
                  </a:lnTo>
                  <a:lnTo>
                    <a:pt x="6371" y="3010"/>
                  </a:lnTo>
                  <a:lnTo>
                    <a:pt x="6372" y="3007"/>
                  </a:lnTo>
                  <a:lnTo>
                    <a:pt x="6373" y="3003"/>
                  </a:lnTo>
                  <a:lnTo>
                    <a:pt x="6374" y="2997"/>
                  </a:lnTo>
                  <a:lnTo>
                    <a:pt x="6375" y="2990"/>
                  </a:lnTo>
                  <a:lnTo>
                    <a:pt x="6375" y="2982"/>
                  </a:lnTo>
                  <a:lnTo>
                    <a:pt x="6376" y="2973"/>
                  </a:lnTo>
                  <a:lnTo>
                    <a:pt x="6377" y="2961"/>
                  </a:lnTo>
                  <a:lnTo>
                    <a:pt x="6378" y="2949"/>
                  </a:lnTo>
                  <a:lnTo>
                    <a:pt x="6379" y="2934"/>
                  </a:lnTo>
                  <a:lnTo>
                    <a:pt x="6379" y="2934"/>
                  </a:lnTo>
                  <a:lnTo>
                    <a:pt x="6380" y="2922"/>
                  </a:lnTo>
                  <a:lnTo>
                    <a:pt x="6380" y="2909"/>
                  </a:lnTo>
                  <a:lnTo>
                    <a:pt x="6380" y="2909"/>
                  </a:lnTo>
                  <a:lnTo>
                    <a:pt x="6381" y="2892"/>
                  </a:lnTo>
                  <a:lnTo>
                    <a:pt x="6382" y="2874"/>
                  </a:lnTo>
                  <a:lnTo>
                    <a:pt x="6383" y="2854"/>
                  </a:lnTo>
                  <a:lnTo>
                    <a:pt x="6384" y="2834"/>
                  </a:lnTo>
                  <a:lnTo>
                    <a:pt x="6384" y="2812"/>
                  </a:lnTo>
                  <a:lnTo>
                    <a:pt x="6385" y="2789"/>
                  </a:lnTo>
                  <a:lnTo>
                    <a:pt x="6386" y="2765"/>
                  </a:lnTo>
                  <a:lnTo>
                    <a:pt x="6387" y="2740"/>
                  </a:lnTo>
                  <a:lnTo>
                    <a:pt x="6388" y="2713"/>
                  </a:lnTo>
                  <a:lnTo>
                    <a:pt x="6388" y="2713"/>
                  </a:lnTo>
                  <a:lnTo>
                    <a:pt x="6389" y="2686"/>
                  </a:lnTo>
                  <a:lnTo>
                    <a:pt x="6389" y="2663"/>
                  </a:lnTo>
                  <a:lnTo>
                    <a:pt x="6390" y="2642"/>
                  </a:lnTo>
                  <a:lnTo>
                    <a:pt x="6391" y="2626"/>
                  </a:lnTo>
                  <a:lnTo>
                    <a:pt x="6392" y="2613"/>
                  </a:lnTo>
                  <a:lnTo>
                    <a:pt x="6393" y="2605"/>
                  </a:lnTo>
                  <a:lnTo>
                    <a:pt x="6394" y="2601"/>
                  </a:lnTo>
                  <a:lnTo>
                    <a:pt x="6394" y="2603"/>
                  </a:lnTo>
                  <a:lnTo>
                    <a:pt x="6395" y="2608"/>
                  </a:lnTo>
                  <a:lnTo>
                    <a:pt x="6396" y="2619"/>
                  </a:lnTo>
                  <a:lnTo>
                    <a:pt x="6397" y="2633"/>
                  </a:lnTo>
                  <a:lnTo>
                    <a:pt x="6398" y="2652"/>
                  </a:lnTo>
                  <a:lnTo>
                    <a:pt x="6399" y="2674"/>
                  </a:lnTo>
                  <a:lnTo>
                    <a:pt x="6399" y="2700"/>
                  </a:lnTo>
                  <a:lnTo>
                    <a:pt x="6399" y="2700"/>
                  </a:lnTo>
                  <a:lnTo>
                    <a:pt x="6400" y="2722"/>
                  </a:lnTo>
                  <a:lnTo>
                    <a:pt x="6401" y="2744"/>
                  </a:lnTo>
                  <a:lnTo>
                    <a:pt x="6402" y="2765"/>
                  </a:lnTo>
                  <a:lnTo>
                    <a:pt x="6402" y="2765"/>
                  </a:lnTo>
                  <a:lnTo>
                    <a:pt x="6402" y="2788"/>
                  </a:lnTo>
                  <a:lnTo>
                    <a:pt x="6403" y="2809"/>
                  </a:lnTo>
                  <a:lnTo>
                    <a:pt x="6404" y="2828"/>
                  </a:lnTo>
                  <a:lnTo>
                    <a:pt x="6405" y="2846"/>
                  </a:lnTo>
                  <a:lnTo>
                    <a:pt x="6406" y="2861"/>
                  </a:lnTo>
                  <a:lnTo>
                    <a:pt x="6407" y="2875"/>
                  </a:lnTo>
                  <a:lnTo>
                    <a:pt x="6408" y="2888"/>
                  </a:lnTo>
                  <a:lnTo>
                    <a:pt x="6408" y="2899"/>
                  </a:lnTo>
                  <a:lnTo>
                    <a:pt x="6409" y="2909"/>
                  </a:lnTo>
                  <a:lnTo>
                    <a:pt x="6410" y="2918"/>
                  </a:lnTo>
                  <a:lnTo>
                    <a:pt x="6411" y="2925"/>
                  </a:lnTo>
                  <a:lnTo>
                    <a:pt x="6412" y="2932"/>
                  </a:lnTo>
                  <a:lnTo>
                    <a:pt x="6413" y="2938"/>
                  </a:lnTo>
                  <a:lnTo>
                    <a:pt x="6414" y="2943"/>
                  </a:lnTo>
                  <a:lnTo>
                    <a:pt x="6414" y="2947"/>
                  </a:lnTo>
                  <a:lnTo>
                    <a:pt x="6415" y="2951"/>
                  </a:lnTo>
                  <a:lnTo>
                    <a:pt x="6416" y="2953"/>
                  </a:lnTo>
                  <a:lnTo>
                    <a:pt x="6417" y="2955"/>
                  </a:lnTo>
                  <a:lnTo>
                    <a:pt x="6418" y="2957"/>
                  </a:lnTo>
                  <a:lnTo>
                    <a:pt x="6419" y="2957"/>
                  </a:lnTo>
                  <a:lnTo>
                    <a:pt x="6420" y="2957"/>
                  </a:lnTo>
                  <a:lnTo>
                    <a:pt x="6420" y="2956"/>
                  </a:lnTo>
                  <a:lnTo>
                    <a:pt x="6421" y="2955"/>
                  </a:lnTo>
                  <a:lnTo>
                    <a:pt x="6422" y="2953"/>
                  </a:lnTo>
                  <a:lnTo>
                    <a:pt x="6423" y="2950"/>
                  </a:lnTo>
                  <a:lnTo>
                    <a:pt x="6424" y="2946"/>
                  </a:lnTo>
                  <a:lnTo>
                    <a:pt x="6425" y="2941"/>
                  </a:lnTo>
                  <a:lnTo>
                    <a:pt x="6426" y="2936"/>
                  </a:lnTo>
                  <a:lnTo>
                    <a:pt x="6426" y="2930"/>
                  </a:lnTo>
                  <a:lnTo>
                    <a:pt x="6426" y="2930"/>
                  </a:lnTo>
                  <a:lnTo>
                    <a:pt x="6427" y="2924"/>
                  </a:lnTo>
                  <a:lnTo>
                    <a:pt x="6428" y="2918"/>
                  </a:lnTo>
                  <a:lnTo>
                    <a:pt x="6429" y="2911"/>
                  </a:lnTo>
                  <a:lnTo>
                    <a:pt x="6429" y="2911"/>
                  </a:lnTo>
                  <a:lnTo>
                    <a:pt x="6429" y="2904"/>
                  </a:lnTo>
                  <a:lnTo>
                    <a:pt x="6430" y="2898"/>
                  </a:lnTo>
                  <a:lnTo>
                    <a:pt x="6431" y="2894"/>
                  </a:lnTo>
                  <a:lnTo>
                    <a:pt x="6432" y="2890"/>
                  </a:lnTo>
                  <a:lnTo>
                    <a:pt x="6433" y="2888"/>
                  </a:lnTo>
                  <a:lnTo>
                    <a:pt x="6433" y="2887"/>
                  </a:lnTo>
                  <a:lnTo>
                    <a:pt x="6433" y="2887"/>
                  </a:lnTo>
                  <a:lnTo>
                    <a:pt x="6434" y="2887"/>
                  </a:lnTo>
                  <a:lnTo>
                    <a:pt x="6435" y="2888"/>
                  </a:lnTo>
                  <a:lnTo>
                    <a:pt x="6436" y="2891"/>
                  </a:lnTo>
                  <a:lnTo>
                    <a:pt x="6436" y="2895"/>
                  </a:lnTo>
                  <a:lnTo>
                    <a:pt x="6437" y="2900"/>
                  </a:lnTo>
                  <a:lnTo>
                    <a:pt x="6438" y="2906"/>
                  </a:lnTo>
                  <a:lnTo>
                    <a:pt x="6438" y="2906"/>
                  </a:lnTo>
                  <a:lnTo>
                    <a:pt x="6439" y="2912"/>
                  </a:lnTo>
                  <a:lnTo>
                    <a:pt x="6439" y="2917"/>
                  </a:lnTo>
                  <a:lnTo>
                    <a:pt x="6439" y="2917"/>
                  </a:lnTo>
                  <a:lnTo>
                    <a:pt x="6440" y="2923"/>
                  </a:lnTo>
                  <a:lnTo>
                    <a:pt x="6441" y="2928"/>
                  </a:lnTo>
                  <a:lnTo>
                    <a:pt x="6442" y="2933"/>
                  </a:lnTo>
                  <a:lnTo>
                    <a:pt x="6442" y="2933"/>
                  </a:lnTo>
                  <a:lnTo>
                    <a:pt x="6443" y="2939"/>
                  </a:lnTo>
                  <a:lnTo>
                    <a:pt x="6443" y="2944"/>
                  </a:lnTo>
                  <a:lnTo>
                    <a:pt x="6444" y="2948"/>
                  </a:lnTo>
                  <a:lnTo>
                    <a:pt x="6445" y="2953"/>
                  </a:lnTo>
                  <a:lnTo>
                    <a:pt x="6446" y="2956"/>
                  </a:lnTo>
                  <a:lnTo>
                    <a:pt x="6447" y="2960"/>
                  </a:lnTo>
                  <a:lnTo>
                    <a:pt x="6448" y="2963"/>
                  </a:lnTo>
                  <a:lnTo>
                    <a:pt x="6449" y="2965"/>
                  </a:lnTo>
                  <a:lnTo>
                    <a:pt x="6449" y="2967"/>
                  </a:lnTo>
                  <a:lnTo>
                    <a:pt x="6450" y="2969"/>
                  </a:lnTo>
                  <a:lnTo>
                    <a:pt x="6450" y="2969"/>
                  </a:lnTo>
                  <a:lnTo>
                    <a:pt x="6451" y="2970"/>
                  </a:lnTo>
                  <a:lnTo>
                    <a:pt x="6452" y="2971"/>
                  </a:lnTo>
                  <a:lnTo>
                    <a:pt x="6453" y="2972"/>
                  </a:lnTo>
                  <a:lnTo>
                    <a:pt x="6454" y="2972"/>
                  </a:lnTo>
                  <a:lnTo>
                    <a:pt x="6455" y="2971"/>
                  </a:lnTo>
                  <a:lnTo>
                    <a:pt x="6455" y="2971"/>
                  </a:lnTo>
                  <a:lnTo>
                    <a:pt x="6456" y="2969"/>
                  </a:lnTo>
                  <a:lnTo>
                    <a:pt x="6457" y="2968"/>
                  </a:lnTo>
                  <a:lnTo>
                    <a:pt x="6458" y="2966"/>
                  </a:lnTo>
                  <a:lnTo>
                    <a:pt x="6459" y="2963"/>
                  </a:lnTo>
                  <a:lnTo>
                    <a:pt x="6459" y="2963"/>
                  </a:lnTo>
                  <a:lnTo>
                    <a:pt x="6460" y="2961"/>
                  </a:lnTo>
                  <a:lnTo>
                    <a:pt x="6461" y="2957"/>
                  </a:lnTo>
                  <a:lnTo>
                    <a:pt x="6462" y="2954"/>
                  </a:lnTo>
                  <a:lnTo>
                    <a:pt x="6462" y="2950"/>
                  </a:lnTo>
                  <a:lnTo>
                    <a:pt x="6463" y="2945"/>
                  </a:lnTo>
                  <a:lnTo>
                    <a:pt x="6464" y="2941"/>
                  </a:lnTo>
                  <a:lnTo>
                    <a:pt x="6465" y="2935"/>
                  </a:lnTo>
                  <a:lnTo>
                    <a:pt x="6466" y="2930"/>
                  </a:lnTo>
                  <a:lnTo>
                    <a:pt x="6467" y="2924"/>
                  </a:lnTo>
                  <a:lnTo>
                    <a:pt x="6468" y="2917"/>
                  </a:lnTo>
                  <a:lnTo>
                    <a:pt x="6468" y="2917"/>
                  </a:lnTo>
                  <a:lnTo>
                    <a:pt x="6468" y="2910"/>
                  </a:lnTo>
                  <a:lnTo>
                    <a:pt x="6469" y="2903"/>
                  </a:lnTo>
                  <a:lnTo>
                    <a:pt x="6470" y="2895"/>
                  </a:lnTo>
                  <a:lnTo>
                    <a:pt x="6471" y="2887"/>
                  </a:lnTo>
                  <a:lnTo>
                    <a:pt x="6472" y="2879"/>
                  </a:lnTo>
                  <a:lnTo>
                    <a:pt x="6473" y="2870"/>
                  </a:lnTo>
                  <a:lnTo>
                    <a:pt x="6474" y="2860"/>
                  </a:lnTo>
                  <a:lnTo>
                    <a:pt x="6475" y="2851"/>
                  </a:lnTo>
                  <a:lnTo>
                    <a:pt x="6475" y="2840"/>
                  </a:lnTo>
                  <a:lnTo>
                    <a:pt x="6476" y="2830"/>
                  </a:lnTo>
                  <a:lnTo>
                    <a:pt x="6476" y="2830"/>
                  </a:lnTo>
                  <a:lnTo>
                    <a:pt x="6477" y="2819"/>
                  </a:lnTo>
                  <a:lnTo>
                    <a:pt x="6478" y="2807"/>
                  </a:lnTo>
                  <a:lnTo>
                    <a:pt x="6479" y="2796"/>
                  </a:lnTo>
                  <a:lnTo>
                    <a:pt x="6480" y="2783"/>
                  </a:lnTo>
                  <a:lnTo>
                    <a:pt x="6481" y="2771"/>
                  </a:lnTo>
                  <a:lnTo>
                    <a:pt x="6481" y="2758"/>
                  </a:lnTo>
                  <a:lnTo>
                    <a:pt x="6482" y="2744"/>
                  </a:lnTo>
                  <a:lnTo>
                    <a:pt x="6483" y="2730"/>
                  </a:lnTo>
                  <a:lnTo>
                    <a:pt x="6484" y="2716"/>
                  </a:lnTo>
                  <a:lnTo>
                    <a:pt x="6485" y="2702"/>
                  </a:lnTo>
                  <a:lnTo>
                    <a:pt x="6485" y="2702"/>
                  </a:lnTo>
                  <a:lnTo>
                    <a:pt x="6485" y="2692"/>
                  </a:lnTo>
                  <a:lnTo>
                    <a:pt x="6486" y="2682"/>
                  </a:lnTo>
                  <a:lnTo>
                    <a:pt x="6486" y="2682"/>
                  </a:lnTo>
                  <a:lnTo>
                    <a:pt x="6487" y="2665"/>
                  </a:lnTo>
                  <a:lnTo>
                    <a:pt x="6488" y="2645"/>
                  </a:lnTo>
                  <a:lnTo>
                    <a:pt x="6489" y="2621"/>
                  </a:lnTo>
                  <a:lnTo>
                    <a:pt x="6489" y="2593"/>
                  </a:lnTo>
                  <a:lnTo>
                    <a:pt x="6490" y="2561"/>
                  </a:lnTo>
                  <a:lnTo>
                    <a:pt x="6491" y="2523"/>
                  </a:lnTo>
                  <a:lnTo>
                    <a:pt x="6491" y="2523"/>
                  </a:lnTo>
                  <a:lnTo>
                    <a:pt x="6492" y="2495"/>
                  </a:lnTo>
                  <a:lnTo>
                    <a:pt x="6492" y="2465"/>
                  </a:lnTo>
                  <a:lnTo>
                    <a:pt x="6493" y="2435"/>
                  </a:lnTo>
                  <a:lnTo>
                    <a:pt x="6493" y="2435"/>
                  </a:lnTo>
                  <a:lnTo>
                    <a:pt x="6494" y="2410"/>
                  </a:lnTo>
                  <a:lnTo>
                    <a:pt x="6494" y="2410"/>
                  </a:lnTo>
                  <a:lnTo>
                    <a:pt x="6494" y="2383"/>
                  </a:lnTo>
                  <a:lnTo>
                    <a:pt x="6495" y="2357"/>
                  </a:lnTo>
                  <a:lnTo>
                    <a:pt x="6495" y="2357"/>
                  </a:lnTo>
                  <a:lnTo>
                    <a:pt x="6495" y="2329"/>
                  </a:lnTo>
                  <a:lnTo>
                    <a:pt x="6496" y="2301"/>
                  </a:lnTo>
                  <a:lnTo>
                    <a:pt x="6496" y="2301"/>
                  </a:lnTo>
                  <a:lnTo>
                    <a:pt x="6496" y="2273"/>
                  </a:lnTo>
                  <a:lnTo>
                    <a:pt x="6497" y="2244"/>
                  </a:lnTo>
                  <a:lnTo>
                    <a:pt x="6497" y="2244"/>
                  </a:lnTo>
                  <a:lnTo>
                    <a:pt x="6497" y="2214"/>
                  </a:lnTo>
                  <a:lnTo>
                    <a:pt x="6497" y="2214"/>
                  </a:lnTo>
                  <a:lnTo>
                    <a:pt x="6498" y="2162"/>
                  </a:lnTo>
                  <a:lnTo>
                    <a:pt x="6499" y="2108"/>
                  </a:lnTo>
                  <a:lnTo>
                    <a:pt x="6500" y="2052"/>
                  </a:lnTo>
                  <a:lnTo>
                    <a:pt x="6501" y="1995"/>
                  </a:lnTo>
                  <a:lnTo>
                    <a:pt x="6501" y="1936"/>
                  </a:lnTo>
                  <a:lnTo>
                    <a:pt x="6502" y="1875"/>
                  </a:lnTo>
                  <a:lnTo>
                    <a:pt x="6503" y="1813"/>
                  </a:lnTo>
                  <a:lnTo>
                    <a:pt x="6504" y="1749"/>
                  </a:lnTo>
                  <a:lnTo>
                    <a:pt x="6505" y="1684"/>
                  </a:lnTo>
                  <a:lnTo>
                    <a:pt x="6506" y="1617"/>
                  </a:lnTo>
                  <a:lnTo>
                    <a:pt x="6507" y="1548"/>
                  </a:lnTo>
                  <a:lnTo>
                    <a:pt x="6507" y="1548"/>
                  </a:lnTo>
                  <a:lnTo>
                    <a:pt x="6507" y="1493"/>
                  </a:lnTo>
                  <a:lnTo>
                    <a:pt x="6508" y="1437"/>
                  </a:lnTo>
                  <a:lnTo>
                    <a:pt x="6508" y="1437"/>
                  </a:lnTo>
                  <a:lnTo>
                    <a:pt x="6508" y="1391"/>
                  </a:lnTo>
                  <a:lnTo>
                    <a:pt x="6508" y="1391"/>
                  </a:lnTo>
                  <a:lnTo>
                    <a:pt x="6509" y="1345"/>
                  </a:lnTo>
                  <a:lnTo>
                    <a:pt x="6509" y="1345"/>
                  </a:lnTo>
                  <a:lnTo>
                    <a:pt x="6510" y="1298"/>
                  </a:lnTo>
                  <a:lnTo>
                    <a:pt x="6510" y="1298"/>
                  </a:lnTo>
                  <a:lnTo>
                    <a:pt x="6510" y="1251"/>
                  </a:lnTo>
                  <a:lnTo>
                    <a:pt x="6510" y="1251"/>
                  </a:lnTo>
                  <a:lnTo>
                    <a:pt x="6511" y="1186"/>
                  </a:lnTo>
                  <a:lnTo>
                    <a:pt x="6512" y="1121"/>
                  </a:lnTo>
                  <a:lnTo>
                    <a:pt x="6512" y="1121"/>
                  </a:lnTo>
                  <a:lnTo>
                    <a:pt x="6512" y="1049"/>
                  </a:lnTo>
                  <a:lnTo>
                    <a:pt x="6513" y="988"/>
                  </a:lnTo>
                  <a:lnTo>
                    <a:pt x="6514" y="940"/>
                  </a:lnTo>
                  <a:lnTo>
                    <a:pt x="6515" y="906"/>
                  </a:lnTo>
                  <a:lnTo>
                    <a:pt x="6516" y="885"/>
                  </a:lnTo>
                  <a:lnTo>
                    <a:pt x="6517" y="878"/>
                  </a:lnTo>
                  <a:lnTo>
                    <a:pt x="6517" y="878"/>
                  </a:lnTo>
                  <a:lnTo>
                    <a:pt x="6517" y="879"/>
                  </a:lnTo>
                  <a:lnTo>
                    <a:pt x="6518" y="879"/>
                  </a:lnTo>
                  <a:lnTo>
                    <a:pt x="6519" y="879"/>
                  </a:lnTo>
                  <a:lnTo>
                    <a:pt x="6519" y="879"/>
                  </a:lnTo>
                  <a:lnTo>
                    <a:pt x="6519" y="879"/>
                  </a:lnTo>
                  <a:lnTo>
                    <a:pt x="6519" y="879"/>
                  </a:lnTo>
                  <a:lnTo>
                    <a:pt x="6519" y="879"/>
                  </a:lnTo>
                  <a:lnTo>
                    <a:pt x="6519" y="879"/>
                  </a:lnTo>
                  <a:lnTo>
                    <a:pt x="6520" y="880"/>
                  </a:lnTo>
                  <a:lnTo>
                    <a:pt x="6520" y="880"/>
                  </a:lnTo>
                  <a:lnTo>
                    <a:pt x="6521" y="880"/>
                  </a:lnTo>
                  <a:lnTo>
                    <a:pt x="6521" y="880"/>
                  </a:lnTo>
                  <a:lnTo>
                    <a:pt x="6521" y="880"/>
                  </a:lnTo>
                  <a:lnTo>
                    <a:pt x="6521" y="880"/>
                  </a:lnTo>
                  <a:lnTo>
                    <a:pt x="6521" y="880"/>
                  </a:lnTo>
                  <a:lnTo>
                    <a:pt x="6521" y="880"/>
                  </a:lnTo>
                  <a:lnTo>
                    <a:pt x="6522" y="880"/>
                  </a:lnTo>
                  <a:lnTo>
                    <a:pt x="6522" y="880"/>
                  </a:lnTo>
                  <a:lnTo>
                    <a:pt x="6522" y="880"/>
                  </a:lnTo>
                  <a:lnTo>
                    <a:pt x="6522" y="880"/>
                  </a:lnTo>
                  <a:lnTo>
                    <a:pt x="6523" y="880"/>
                  </a:lnTo>
                  <a:lnTo>
                    <a:pt x="6523" y="880"/>
                  </a:lnTo>
                  <a:lnTo>
                    <a:pt x="6523" y="880"/>
                  </a:lnTo>
                  <a:lnTo>
                    <a:pt x="6523" y="880"/>
                  </a:lnTo>
                  <a:lnTo>
                    <a:pt x="6524" y="880"/>
                  </a:lnTo>
                  <a:lnTo>
                    <a:pt x="6525" y="881"/>
                  </a:lnTo>
                  <a:lnTo>
                    <a:pt x="6525" y="881"/>
                  </a:lnTo>
                  <a:lnTo>
                    <a:pt x="6525" y="881"/>
                  </a:lnTo>
                  <a:lnTo>
                    <a:pt x="6526" y="888"/>
                  </a:lnTo>
                  <a:lnTo>
                    <a:pt x="6527" y="909"/>
                  </a:lnTo>
                  <a:lnTo>
                    <a:pt x="6528" y="944"/>
                  </a:lnTo>
                  <a:lnTo>
                    <a:pt x="6529" y="992"/>
                  </a:lnTo>
                  <a:lnTo>
                    <a:pt x="6529" y="1053"/>
                  </a:lnTo>
                  <a:lnTo>
                    <a:pt x="6530" y="1125"/>
                  </a:lnTo>
                  <a:lnTo>
                    <a:pt x="6530" y="1125"/>
                  </a:lnTo>
                  <a:lnTo>
                    <a:pt x="6531" y="1187"/>
                  </a:lnTo>
                  <a:lnTo>
                    <a:pt x="6532" y="1247"/>
                  </a:lnTo>
                  <a:lnTo>
                    <a:pt x="6532" y="1247"/>
                  </a:lnTo>
                  <a:lnTo>
                    <a:pt x="6533" y="1324"/>
                  </a:lnTo>
                  <a:lnTo>
                    <a:pt x="6533" y="1399"/>
                  </a:lnTo>
                  <a:lnTo>
                    <a:pt x="6534" y="1472"/>
                  </a:lnTo>
                  <a:lnTo>
                    <a:pt x="6535" y="1544"/>
                  </a:lnTo>
                  <a:lnTo>
                    <a:pt x="6536" y="1614"/>
                  </a:lnTo>
                  <a:lnTo>
                    <a:pt x="6537" y="1683"/>
                  </a:lnTo>
                  <a:lnTo>
                    <a:pt x="6538" y="1749"/>
                  </a:lnTo>
                  <a:lnTo>
                    <a:pt x="6539" y="1814"/>
                  </a:lnTo>
                  <a:lnTo>
                    <a:pt x="6540" y="1877"/>
                  </a:lnTo>
                  <a:lnTo>
                    <a:pt x="6540" y="1939"/>
                  </a:lnTo>
                  <a:lnTo>
                    <a:pt x="6541" y="1999"/>
                  </a:lnTo>
                  <a:lnTo>
                    <a:pt x="6542" y="2057"/>
                  </a:lnTo>
                  <a:lnTo>
                    <a:pt x="6543" y="2113"/>
                  </a:lnTo>
                  <a:lnTo>
                    <a:pt x="6544" y="2168"/>
                  </a:lnTo>
                  <a:lnTo>
                    <a:pt x="6545" y="2221"/>
                  </a:lnTo>
                  <a:lnTo>
                    <a:pt x="6545" y="2221"/>
                  </a:lnTo>
                  <a:lnTo>
                    <a:pt x="6545" y="2251"/>
                  </a:lnTo>
                  <a:lnTo>
                    <a:pt x="6545" y="2251"/>
                  </a:lnTo>
                  <a:lnTo>
                    <a:pt x="6546" y="2280"/>
                  </a:lnTo>
                  <a:lnTo>
                    <a:pt x="6546" y="2308"/>
                  </a:lnTo>
                  <a:lnTo>
                    <a:pt x="6546" y="2308"/>
                  </a:lnTo>
                  <a:lnTo>
                    <a:pt x="6547" y="2336"/>
                  </a:lnTo>
                  <a:lnTo>
                    <a:pt x="6547" y="2363"/>
                  </a:lnTo>
                  <a:lnTo>
                    <a:pt x="6547" y="2363"/>
                  </a:lnTo>
                  <a:lnTo>
                    <a:pt x="6548" y="2390"/>
                  </a:lnTo>
                  <a:lnTo>
                    <a:pt x="6548" y="2416"/>
                  </a:lnTo>
                  <a:lnTo>
                    <a:pt x="6548" y="2416"/>
                  </a:lnTo>
                  <a:lnTo>
                    <a:pt x="6549" y="2442"/>
                  </a:lnTo>
                  <a:lnTo>
                    <a:pt x="6549" y="2442"/>
                  </a:lnTo>
                  <a:lnTo>
                    <a:pt x="6549" y="2472"/>
                  </a:lnTo>
                  <a:lnTo>
                    <a:pt x="6550" y="2502"/>
                  </a:lnTo>
                  <a:lnTo>
                    <a:pt x="6551" y="2530"/>
                  </a:lnTo>
                  <a:lnTo>
                    <a:pt x="6551" y="2530"/>
                  </a:lnTo>
                  <a:lnTo>
                    <a:pt x="6551" y="2565"/>
                  </a:lnTo>
                  <a:lnTo>
                    <a:pt x="6552" y="2595"/>
                  </a:lnTo>
                  <a:lnTo>
                    <a:pt x="6553" y="2622"/>
                  </a:lnTo>
                  <a:lnTo>
                    <a:pt x="6554" y="2646"/>
                  </a:lnTo>
                  <a:lnTo>
                    <a:pt x="6555" y="2668"/>
                  </a:lnTo>
                  <a:lnTo>
                    <a:pt x="6555" y="2668"/>
                  </a:lnTo>
                  <a:lnTo>
                    <a:pt x="6555" y="2682"/>
                  </a:lnTo>
                  <a:lnTo>
                    <a:pt x="6556" y="2696"/>
                  </a:lnTo>
                  <a:lnTo>
                    <a:pt x="6556" y="2696"/>
                  </a:lnTo>
                  <a:lnTo>
                    <a:pt x="6557" y="2716"/>
                  </a:lnTo>
                  <a:lnTo>
                    <a:pt x="6557" y="2736"/>
                  </a:lnTo>
                  <a:lnTo>
                    <a:pt x="6558" y="2755"/>
                  </a:lnTo>
                  <a:lnTo>
                    <a:pt x="6559" y="2773"/>
                  </a:lnTo>
                  <a:lnTo>
                    <a:pt x="6560" y="2791"/>
                  </a:lnTo>
                  <a:lnTo>
                    <a:pt x="6561" y="2808"/>
                  </a:lnTo>
                  <a:lnTo>
                    <a:pt x="6562" y="2824"/>
                  </a:lnTo>
                  <a:lnTo>
                    <a:pt x="6563" y="2840"/>
                  </a:lnTo>
                  <a:lnTo>
                    <a:pt x="6564" y="2854"/>
                  </a:lnTo>
                  <a:lnTo>
                    <a:pt x="6564" y="2868"/>
                  </a:lnTo>
                  <a:lnTo>
                    <a:pt x="6564" y="2868"/>
                  </a:lnTo>
                  <a:lnTo>
                    <a:pt x="6565" y="2882"/>
                  </a:lnTo>
                  <a:lnTo>
                    <a:pt x="6566" y="2894"/>
                  </a:lnTo>
                  <a:lnTo>
                    <a:pt x="6567" y="2906"/>
                  </a:lnTo>
                  <a:lnTo>
                    <a:pt x="6568" y="2918"/>
                  </a:lnTo>
                  <a:lnTo>
                    <a:pt x="6569" y="2928"/>
                  </a:lnTo>
                  <a:lnTo>
                    <a:pt x="6570" y="2938"/>
                  </a:lnTo>
                  <a:lnTo>
                    <a:pt x="6570" y="2947"/>
                  </a:lnTo>
                  <a:lnTo>
                    <a:pt x="6571" y="2955"/>
                  </a:lnTo>
                  <a:lnTo>
                    <a:pt x="6572" y="2963"/>
                  </a:lnTo>
                  <a:lnTo>
                    <a:pt x="6573" y="2970"/>
                  </a:lnTo>
                  <a:lnTo>
                    <a:pt x="6573" y="2970"/>
                  </a:lnTo>
                  <a:lnTo>
                    <a:pt x="6574" y="2976"/>
                  </a:lnTo>
                  <a:lnTo>
                    <a:pt x="6575" y="2982"/>
                  </a:lnTo>
                  <a:lnTo>
                    <a:pt x="6576" y="2987"/>
                  </a:lnTo>
                  <a:lnTo>
                    <a:pt x="6577" y="2991"/>
                  </a:lnTo>
                  <a:lnTo>
                    <a:pt x="6577" y="2994"/>
                  </a:lnTo>
                  <a:lnTo>
                    <a:pt x="6578" y="2997"/>
                  </a:lnTo>
                  <a:lnTo>
                    <a:pt x="6579" y="2999"/>
                  </a:lnTo>
                  <a:lnTo>
                    <a:pt x="6580" y="3000"/>
                  </a:lnTo>
                  <a:lnTo>
                    <a:pt x="6581" y="3000"/>
                  </a:lnTo>
                  <a:lnTo>
                    <a:pt x="6582" y="3000"/>
                  </a:lnTo>
                  <a:lnTo>
                    <a:pt x="6582" y="3000"/>
                  </a:lnTo>
                  <a:lnTo>
                    <a:pt x="6583" y="2999"/>
                  </a:lnTo>
                  <a:lnTo>
                    <a:pt x="6583" y="2998"/>
                  </a:lnTo>
                  <a:lnTo>
                    <a:pt x="6584" y="2995"/>
                  </a:lnTo>
                  <a:lnTo>
                    <a:pt x="6585" y="2992"/>
                  </a:lnTo>
                  <a:lnTo>
                    <a:pt x="6586" y="2989"/>
                  </a:lnTo>
                  <a:lnTo>
                    <a:pt x="6587" y="2984"/>
                  </a:lnTo>
                  <a:lnTo>
                    <a:pt x="6588" y="2979"/>
                  </a:lnTo>
                  <a:lnTo>
                    <a:pt x="6589" y="2973"/>
                  </a:lnTo>
                  <a:lnTo>
                    <a:pt x="6590" y="2966"/>
                  </a:lnTo>
                  <a:lnTo>
                    <a:pt x="6590" y="2959"/>
                  </a:lnTo>
                  <a:lnTo>
                    <a:pt x="6590" y="2959"/>
                  </a:lnTo>
                  <a:lnTo>
                    <a:pt x="6591" y="2951"/>
                  </a:lnTo>
                  <a:lnTo>
                    <a:pt x="6592" y="2942"/>
                  </a:lnTo>
                  <a:lnTo>
                    <a:pt x="6593" y="2933"/>
                  </a:lnTo>
                  <a:lnTo>
                    <a:pt x="6594" y="2923"/>
                  </a:lnTo>
                  <a:lnTo>
                    <a:pt x="6595" y="2912"/>
                  </a:lnTo>
                  <a:lnTo>
                    <a:pt x="6596" y="2900"/>
                  </a:lnTo>
                  <a:lnTo>
                    <a:pt x="6596" y="2888"/>
                  </a:lnTo>
                  <a:lnTo>
                    <a:pt x="6597" y="2875"/>
                  </a:lnTo>
                  <a:lnTo>
                    <a:pt x="6598" y="2861"/>
                  </a:lnTo>
                  <a:lnTo>
                    <a:pt x="6599" y="2846"/>
                  </a:lnTo>
                  <a:lnTo>
                    <a:pt x="6599" y="2846"/>
                  </a:lnTo>
                  <a:lnTo>
                    <a:pt x="6600" y="2837"/>
                  </a:lnTo>
                  <a:lnTo>
                    <a:pt x="6600" y="2826"/>
                  </a:lnTo>
                  <a:lnTo>
                    <a:pt x="6600" y="2826"/>
                  </a:lnTo>
                  <a:lnTo>
                    <a:pt x="6601" y="2810"/>
                  </a:lnTo>
                  <a:lnTo>
                    <a:pt x="6602" y="2790"/>
                  </a:lnTo>
                  <a:lnTo>
                    <a:pt x="6603" y="2769"/>
                  </a:lnTo>
                  <a:lnTo>
                    <a:pt x="6604" y="2744"/>
                  </a:lnTo>
                  <a:lnTo>
                    <a:pt x="6604" y="2716"/>
                  </a:lnTo>
                  <a:lnTo>
                    <a:pt x="6605" y="2683"/>
                  </a:lnTo>
                  <a:lnTo>
                    <a:pt x="6605" y="2683"/>
                  </a:lnTo>
                  <a:lnTo>
                    <a:pt x="6606" y="2651"/>
                  </a:lnTo>
                  <a:lnTo>
                    <a:pt x="6607" y="2617"/>
                  </a:lnTo>
                  <a:lnTo>
                    <a:pt x="6608" y="2582"/>
                  </a:lnTo>
                  <a:lnTo>
                    <a:pt x="6608" y="2545"/>
                  </a:lnTo>
                  <a:lnTo>
                    <a:pt x="6609" y="2507"/>
                  </a:lnTo>
                  <a:lnTo>
                    <a:pt x="6610" y="2467"/>
                  </a:lnTo>
                  <a:lnTo>
                    <a:pt x="6611" y="2426"/>
                  </a:lnTo>
                  <a:lnTo>
                    <a:pt x="6611" y="2426"/>
                  </a:lnTo>
                  <a:lnTo>
                    <a:pt x="6611" y="2410"/>
                  </a:lnTo>
                  <a:lnTo>
                    <a:pt x="6611" y="2410"/>
                  </a:lnTo>
                  <a:lnTo>
                    <a:pt x="6612" y="2377"/>
                  </a:lnTo>
                  <a:lnTo>
                    <a:pt x="6612" y="2377"/>
                  </a:lnTo>
                  <a:lnTo>
                    <a:pt x="6612" y="2343"/>
                  </a:lnTo>
                  <a:lnTo>
                    <a:pt x="6612" y="2343"/>
                  </a:lnTo>
                  <a:lnTo>
                    <a:pt x="6613" y="2309"/>
                  </a:lnTo>
                  <a:lnTo>
                    <a:pt x="6613" y="2309"/>
                  </a:lnTo>
                  <a:lnTo>
                    <a:pt x="6613" y="2291"/>
                  </a:lnTo>
                  <a:lnTo>
                    <a:pt x="6613" y="2291"/>
                  </a:lnTo>
                  <a:lnTo>
                    <a:pt x="6614" y="2252"/>
                  </a:lnTo>
                  <a:lnTo>
                    <a:pt x="6615" y="2211"/>
                  </a:lnTo>
                  <a:lnTo>
                    <a:pt x="6615" y="2170"/>
                  </a:lnTo>
                  <a:lnTo>
                    <a:pt x="6616" y="2127"/>
                  </a:lnTo>
                  <a:lnTo>
                    <a:pt x="6616" y="2127"/>
                  </a:lnTo>
                  <a:lnTo>
                    <a:pt x="6617" y="2078"/>
                  </a:lnTo>
                  <a:lnTo>
                    <a:pt x="6618" y="2033"/>
                  </a:lnTo>
                  <a:lnTo>
                    <a:pt x="6618" y="1994"/>
                  </a:lnTo>
                  <a:lnTo>
                    <a:pt x="6619" y="1960"/>
                  </a:lnTo>
                  <a:lnTo>
                    <a:pt x="6620" y="1931"/>
                  </a:lnTo>
                  <a:lnTo>
                    <a:pt x="6621" y="1910"/>
                  </a:lnTo>
                  <a:lnTo>
                    <a:pt x="6622" y="1894"/>
                  </a:lnTo>
                  <a:lnTo>
                    <a:pt x="6622" y="1886"/>
                  </a:lnTo>
                  <a:lnTo>
                    <a:pt x="6623" y="1884"/>
                  </a:lnTo>
                  <a:lnTo>
                    <a:pt x="6623" y="1884"/>
                  </a:lnTo>
                  <a:lnTo>
                    <a:pt x="6624" y="1886"/>
                  </a:lnTo>
                  <a:lnTo>
                    <a:pt x="6624" y="1887"/>
                  </a:lnTo>
                  <a:lnTo>
                    <a:pt x="6624" y="1887"/>
                  </a:lnTo>
                  <a:lnTo>
                    <a:pt x="6625" y="1889"/>
                  </a:lnTo>
                  <a:lnTo>
                    <a:pt x="6626" y="1891"/>
                  </a:lnTo>
                  <a:lnTo>
                    <a:pt x="6627" y="1893"/>
                  </a:lnTo>
                  <a:lnTo>
                    <a:pt x="6628" y="1894"/>
                  </a:lnTo>
                  <a:lnTo>
                    <a:pt x="6629" y="1896"/>
                  </a:lnTo>
                  <a:lnTo>
                    <a:pt x="6630" y="1898"/>
                  </a:lnTo>
                  <a:lnTo>
                    <a:pt x="6630" y="1900"/>
                  </a:lnTo>
                  <a:lnTo>
                    <a:pt x="6631" y="1901"/>
                  </a:lnTo>
                  <a:lnTo>
                    <a:pt x="6632" y="1903"/>
                  </a:lnTo>
                  <a:lnTo>
                    <a:pt x="6633" y="1905"/>
                  </a:lnTo>
                  <a:lnTo>
                    <a:pt x="6634" y="1906"/>
                  </a:lnTo>
                  <a:lnTo>
                    <a:pt x="6635" y="1908"/>
                  </a:lnTo>
                  <a:lnTo>
                    <a:pt x="6636" y="1910"/>
                  </a:lnTo>
                  <a:lnTo>
                    <a:pt x="6637" y="1911"/>
                  </a:lnTo>
                  <a:lnTo>
                    <a:pt x="6638" y="1913"/>
                  </a:lnTo>
                  <a:lnTo>
                    <a:pt x="6638" y="1914"/>
                  </a:lnTo>
                  <a:lnTo>
                    <a:pt x="6639" y="1916"/>
                  </a:lnTo>
                  <a:lnTo>
                    <a:pt x="6640" y="1917"/>
                  </a:lnTo>
                  <a:lnTo>
                    <a:pt x="6641" y="1919"/>
                  </a:lnTo>
                  <a:lnTo>
                    <a:pt x="6642" y="1920"/>
                  </a:lnTo>
                  <a:lnTo>
                    <a:pt x="6643" y="1921"/>
                  </a:lnTo>
                  <a:lnTo>
                    <a:pt x="6644" y="1923"/>
                  </a:lnTo>
                  <a:lnTo>
                    <a:pt x="6645" y="1924"/>
                  </a:lnTo>
                  <a:lnTo>
                    <a:pt x="6645" y="1925"/>
                  </a:lnTo>
                  <a:lnTo>
                    <a:pt x="6646" y="1927"/>
                  </a:lnTo>
                  <a:lnTo>
                    <a:pt x="6647" y="1928"/>
                  </a:lnTo>
                  <a:lnTo>
                    <a:pt x="6648" y="1929"/>
                  </a:lnTo>
                  <a:lnTo>
                    <a:pt x="6649" y="1930"/>
                  </a:lnTo>
                  <a:lnTo>
                    <a:pt x="6650" y="1932"/>
                  </a:lnTo>
                  <a:lnTo>
                    <a:pt x="6651" y="1933"/>
                  </a:lnTo>
                  <a:lnTo>
                    <a:pt x="6652" y="1934"/>
                  </a:lnTo>
                  <a:lnTo>
                    <a:pt x="6652" y="1935"/>
                  </a:lnTo>
                  <a:lnTo>
                    <a:pt x="6653" y="1936"/>
                  </a:lnTo>
                  <a:lnTo>
                    <a:pt x="6654" y="1937"/>
                  </a:lnTo>
                  <a:lnTo>
                    <a:pt x="6655" y="1938"/>
                  </a:lnTo>
                  <a:lnTo>
                    <a:pt x="6656" y="1939"/>
                  </a:lnTo>
                  <a:lnTo>
                    <a:pt x="6657" y="1940"/>
                  </a:lnTo>
                  <a:lnTo>
                    <a:pt x="6658" y="1941"/>
                  </a:lnTo>
                  <a:lnTo>
                    <a:pt x="6659" y="1942"/>
                  </a:lnTo>
                  <a:lnTo>
                    <a:pt x="6659" y="1943"/>
                  </a:lnTo>
                  <a:lnTo>
                    <a:pt x="6660" y="1944"/>
                  </a:lnTo>
                  <a:lnTo>
                    <a:pt x="6661" y="1944"/>
                  </a:lnTo>
                  <a:lnTo>
                    <a:pt x="6662" y="1945"/>
                  </a:lnTo>
                  <a:lnTo>
                    <a:pt x="6663" y="1946"/>
                  </a:lnTo>
                  <a:lnTo>
                    <a:pt x="6664" y="1947"/>
                  </a:lnTo>
                  <a:lnTo>
                    <a:pt x="6665" y="1947"/>
                  </a:lnTo>
                  <a:lnTo>
                    <a:pt x="6666" y="1948"/>
                  </a:lnTo>
                  <a:lnTo>
                    <a:pt x="6667" y="1949"/>
                  </a:lnTo>
                  <a:lnTo>
                    <a:pt x="6667" y="1949"/>
                  </a:lnTo>
                  <a:lnTo>
                    <a:pt x="6668" y="1950"/>
                  </a:lnTo>
                  <a:lnTo>
                    <a:pt x="6669" y="1951"/>
                  </a:lnTo>
                  <a:lnTo>
                    <a:pt x="6670" y="1951"/>
                  </a:lnTo>
                  <a:lnTo>
                    <a:pt x="6671" y="1952"/>
                  </a:lnTo>
                  <a:lnTo>
                    <a:pt x="6672" y="1952"/>
                  </a:lnTo>
                  <a:lnTo>
                    <a:pt x="6673" y="1953"/>
                  </a:lnTo>
                  <a:lnTo>
                    <a:pt x="6674" y="1953"/>
                  </a:lnTo>
                  <a:lnTo>
                    <a:pt x="6674" y="1954"/>
                  </a:lnTo>
                  <a:lnTo>
                    <a:pt x="6675" y="1954"/>
                  </a:lnTo>
                  <a:lnTo>
                    <a:pt x="6676" y="1954"/>
                  </a:lnTo>
                  <a:lnTo>
                    <a:pt x="6677" y="1955"/>
                  </a:lnTo>
                  <a:lnTo>
                    <a:pt x="6678" y="1955"/>
                  </a:lnTo>
                  <a:lnTo>
                    <a:pt x="6679" y="1955"/>
                  </a:lnTo>
                  <a:lnTo>
                    <a:pt x="6680" y="1956"/>
                  </a:lnTo>
                  <a:lnTo>
                    <a:pt x="6681" y="1956"/>
                  </a:lnTo>
                  <a:lnTo>
                    <a:pt x="6681" y="1956"/>
                  </a:lnTo>
                  <a:lnTo>
                    <a:pt x="6682" y="1956"/>
                  </a:lnTo>
                  <a:lnTo>
                    <a:pt x="6683" y="1956"/>
                  </a:lnTo>
                  <a:lnTo>
                    <a:pt x="6684" y="1957"/>
                  </a:lnTo>
                  <a:lnTo>
                    <a:pt x="6685" y="1957"/>
                  </a:lnTo>
                  <a:lnTo>
                    <a:pt x="6686" y="1957"/>
                  </a:lnTo>
                  <a:lnTo>
                    <a:pt x="6687" y="1957"/>
                  </a:lnTo>
                  <a:lnTo>
                    <a:pt x="6688" y="1957"/>
                  </a:lnTo>
                  <a:lnTo>
                    <a:pt x="6689" y="1957"/>
                  </a:lnTo>
                  <a:lnTo>
                    <a:pt x="6689" y="1957"/>
                  </a:lnTo>
                  <a:lnTo>
                    <a:pt x="6689" y="1957"/>
                  </a:lnTo>
                  <a:lnTo>
                    <a:pt x="6690" y="1957"/>
                  </a:lnTo>
                  <a:lnTo>
                    <a:pt x="6691" y="1957"/>
                  </a:lnTo>
                  <a:lnTo>
                    <a:pt x="6692" y="1957"/>
                  </a:lnTo>
                  <a:lnTo>
                    <a:pt x="6693" y="1957"/>
                  </a:lnTo>
                  <a:lnTo>
                    <a:pt x="6694" y="1956"/>
                  </a:lnTo>
                  <a:lnTo>
                    <a:pt x="6695" y="1956"/>
                  </a:lnTo>
                  <a:lnTo>
                    <a:pt x="6696" y="1956"/>
                  </a:lnTo>
                  <a:lnTo>
                    <a:pt x="6696" y="1956"/>
                  </a:lnTo>
                  <a:lnTo>
                    <a:pt x="6697" y="1956"/>
                  </a:lnTo>
                  <a:lnTo>
                    <a:pt x="6698" y="1955"/>
                  </a:lnTo>
                  <a:lnTo>
                    <a:pt x="6699" y="1955"/>
                  </a:lnTo>
                  <a:lnTo>
                    <a:pt x="6700" y="1955"/>
                  </a:lnTo>
                  <a:lnTo>
                    <a:pt x="6701" y="1954"/>
                  </a:lnTo>
                  <a:lnTo>
                    <a:pt x="6702" y="1954"/>
                  </a:lnTo>
                  <a:lnTo>
                    <a:pt x="6703" y="1954"/>
                  </a:lnTo>
                  <a:lnTo>
                    <a:pt x="6703" y="1953"/>
                  </a:lnTo>
                  <a:lnTo>
                    <a:pt x="6704" y="1953"/>
                  </a:lnTo>
                  <a:lnTo>
                    <a:pt x="6705" y="1952"/>
                  </a:lnTo>
                  <a:lnTo>
                    <a:pt x="6706" y="1952"/>
                  </a:lnTo>
                  <a:lnTo>
                    <a:pt x="6707" y="1951"/>
                  </a:lnTo>
                  <a:lnTo>
                    <a:pt x="6708" y="1951"/>
                  </a:lnTo>
                  <a:lnTo>
                    <a:pt x="6709" y="1950"/>
                  </a:lnTo>
                  <a:lnTo>
                    <a:pt x="6710" y="1949"/>
                  </a:lnTo>
                  <a:lnTo>
                    <a:pt x="6710" y="1949"/>
                  </a:lnTo>
                  <a:lnTo>
                    <a:pt x="6711" y="1948"/>
                  </a:lnTo>
                  <a:lnTo>
                    <a:pt x="6712" y="1947"/>
                  </a:lnTo>
                  <a:lnTo>
                    <a:pt x="6713" y="1947"/>
                  </a:lnTo>
                  <a:lnTo>
                    <a:pt x="6714" y="1946"/>
                  </a:lnTo>
                  <a:lnTo>
                    <a:pt x="6715" y="1945"/>
                  </a:lnTo>
                  <a:lnTo>
                    <a:pt x="6716" y="1944"/>
                  </a:lnTo>
                  <a:lnTo>
                    <a:pt x="6717" y="1944"/>
                  </a:lnTo>
                  <a:lnTo>
                    <a:pt x="6717" y="1943"/>
                  </a:lnTo>
                  <a:lnTo>
                    <a:pt x="6718" y="1942"/>
                  </a:lnTo>
                  <a:lnTo>
                    <a:pt x="6719" y="1941"/>
                  </a:lnTo>
                  <a:lnTo>
                    <a:pt x="6720" y="1940"/>
                  </a:lnTo>
                  <a:lnTo>
                    <a:pt x="6721" y="1939"/>
                  </a:lnTo>
                  <a:lnTo>
                    <a:pt x="6722" y="1938"/>
                  </a:lnTo>
                  <a:lnTo>
                    <a:pt x="6723" y="1937"/>
                  </a:lnTo>
                  <a:lnTo>
                    <a:pt x="6724" y="1936"/>
                  </a:lnTo>
                  <a:lnTo>
                    <a:pt x="6724" y="1935"/>
                  </a:lnTo>
                  <a:lnTo>
                    <a:pt x="6725" y="1934"/>
                  </a:lnTo>
                  <a:lnTo>
                    <a:pt x="6726" y="1933"/>
                  </a:lnTo>
                  <a:lnTo>
                    <a:pt x="6727" y="1932"/>
                  </a:lnTo>
                  <a:lnTo>
                    <a:pt x="6728" y="1930"/>
                  </a:lnTo>
                  <a:lnTo>
                    <a:pt x="6729" y="1929"/>
                  </a:lnTo>
                  <a:lnTo>
                    <a:pt x="6730" y="1928"/>
                  </a:lnTo>
                  <a:lnTo>
                    <a:pt x="6731" y="1927"/>
                  </a:lnTo>
                  <a:lnTo>
                    <a:pt x="6732" y="1926"/>
                  </a:lnTo>
                  <a:lnTo>
                    <a:pt x="6732" y="1924"/>
                  </a:lnTo>
                  <a:lnTo>
                    <a:pt x="6732" y="1924"/>
                  </a:lnTo>
                  <a:lnTo>
                    <a:pt x="6733" y="1923"/>
                  </a:lnTo>
                  <a:lnTo>
                    <a:pt x="6734" y="1923"/>
                  </a:lnTo>
                  <a:lnTo>
                    <a:pt x="6735" y="1923"/>
                  </a:lnTo>
                  <a:lnTo>
                    <a:pt x="6736" y="1924"/>
                  </a:lnTo>
                  <a:lnTo>
                    <a:pt x="6737" y="1925"/>
                  </a:lnTo>
                  <a:lnTo>
                    <a:pt x="6738" y="1927"/>
                  </a:lnTo>
                  <a:lnTo>
                    <a:pt x="6738" y="1930"/>
                  </a:lnTo>
                  <a:lnTo>
                    <a:pt x="6739" y="1933"/>
                  </a:lnTo>
                  <a:lnTo>
                    <a:pt x="6740" y="1937"/>
                  </a:lnTo>
                  <a:lnTo>
                    <a:pt x="6741" y="1942"/>
                  </a:lnTo>
                  <a:lnTo>
                    <a:pt x="6742" y="1947"/>
                  </a:lnTo>
                  <a:lnTo>
                    <a:pt x="6743" y="1952"/>
                  </a:lnTo>
                  <a:lnTo>
                    <a:pt x="6744" y="1958"/>
                  </a:lnTo>
                  <a:lnTo>
                    <a:pt x="6745" y="1965"/>
                  </a:lnTo>
                  <a:lnTo>
                    <a:pt x="6745" y="1972"/>
                  </a:lnTo>
                  <a:lnTo>
                    <a:pt x="6746" y="1980"/>
                  </a:lnTo>
                  <a:lnTo>
                    <a:pt x="6746" y="1980"/>
                  </a:lnTo>
                  <a:lnTo>
                    <a:pt x="6747" y="1988"/>
                  </a:lnTo>
                  <a:lnTo>
                    <a:pt x="6748" y="1997"/>
                  </a:lnTo>
                  <a:lnTo>
                    <a:pt x="6749" y="2005"/>
                  </a:lnTo>
                  <a:lnTo>
                    <a:pt x="6750" y="2013"/>
                  </a:lnTo>
                  <a:lnTo>
                    <a:pt x="6751" y="2020"/>
                  </a:lnTo>
                  <a:lnTo>
                    <a:pt x="6752" y="2028"/>
                  </a:lnTo>
                  <a:lnTo>
                    <a:pt x="6752" y="2036"/>
                  </a:lnTo>
                  <a:lnTo>
                    <a:pt x="6753" y="2044"/>
                  </a:lnTo>
                  <a:lnTo>
                    <a:pt x="6754" y="2052"/>
                  </a:lnTo>
                  <a:lnTo>
                    <a:pt x="6755" y="2059"/>
                  </a:lnTo>
                  <a:lnTo>
                    <a:pt x="6756" y="2067"/>
                  </a:lnTo>
                  <a:lnTo>
                    <a:pt x="6757" y="2074"/>
                  </a:lnTo>
                  <a:lnTo>
                    <a:pt x="6758" y="2082"/>
                  </a:lnTo>
                  <a:lnTo>
                    <a:pt x="6759" y="2089"/>
                  </a:lnTo>
                  <a:lnTo>
                    <a:pt x="6759" y="2097"/>
                  </a:lnTo>
                  <a:lnTo>
                    <a:pt x="6760" y="2104"/>
                  </a:lnTo>
                  <a:lnTo>
                    <a:pt x="6761" y="2111"/>
                  </a:lnTo>
                  <a:lnTo>
                    <a:pt x="6762" y="2118"/>
                  </a:lnTo>
                  <a:lnTo>
                    <a:pt x="6763" y="2125"/>
                  </a:lnTo>
                  <a:lnTo>
                    <a:pt x="6764" y="2132"/>
                  </a:lnTo>
                  <a:lnTo>
                    <a:pt x="6765" y="2139"/>
                  </a:lnTo>
                  <a:lnTo>
                    <a:pt x="6766" y="2146"/>
                  </a:lnTo>
                  <a:lnTo>
                    <a:pt x="6766" y="2153"/>
                  </a:lnTo>
                  <a:lnTo>
                    <a:pt x="6767" y="2160"/>
                  </a:lnTo>
                  <a:lnTo>
                    <a:pt x="6768" y="2167"/>
                  </a:lnTo>
                  <a:lnTo>
                    <a:pt x="6769" y="2174"/>
                  </a:lnTo>
                  <a:lnTo>
                    <a:pt x="6770" y="2180"/>
                  </a:lnTo>
                  <a:lnTo>
                    <a:pt x="6771" y="2187"/>
                  </a:lnTo>
                  <a:lnTo>
                    <a:pt x="6772" y="2193"/>
                  </a:lnTo>
                  <a:lnTo>
                    <a:pt x="6772" y="2200"/>
                  </a:lnTo>
                  <a:lnTo>
                    <a:pt x="6773" y="2206"/>
                  </a:lnTo>
                  <a:lnTo>
                    <a:pt x="6774" y="2213"/>
                  </a:lnTo>
                  <a:lnTo>
                    <a:pt x="6775" y="2219"/>
                  </a:lnTo>
                  <a:lnTo>
                    <a:pt x="6776" y="2225"/>
                  </a:lnTo>
                  <a:lnTo>
                    <a:pt x="6777" y="2231"/>
                  </a:lnTo>
                  <a:lnTo>
                    <a:pt x="6778" y="2237"/>
                  </a:lnTo>
                  <a:lnTo>
                    <a:pt x="6779" y="2243"/>
                  </a:lnTo>
                  <a:lnTo>
                    <a:pt x="6779" y="2250"/>
                  </a:lnTo>
                  <a:lnTo>
                    <a:pt x="6780" y="2255"/>
                  </a:lnTo>
                  <a:lnTo>
                    <a:pt x="6781" y="2261"/>
                  </a:lnTo>
                  <a:lnTo>
                    <a:pt x="6782" y="2267"/>
                  </a:lnTo>
                  <a:lnTo>
                    <a:pt x="6783" y="2273"/>
                  </a:lnTo>
                  <a:lnTo>
                    <a:pt x="6784" y="2279"/>
                  </a:lnTo>
                  <a:lnTo>
                    <a:pt x="6785" y="2284"/>
                  </a:lnTo>
                  <a:lnTo>
                    <a:pt x="6786" y="2290"/>
                  </a:lnTo>
                  <a:lnTo>
                    <a:pt x="6786" y="2295"/>
                  </a:lnTo>
                  <a:lnTo>
                    <a:pt x="6787" y="2301"/>
                  </a:lnTo>
                  <a:lnTo>
                    <a:pt x="6788" y="2306"/>
                  </a:lnTo>
                  <a:lnTo>
                    <a:pt x="6789" y="2312"/>
                  </a:lnTo>
                  <a:lnTo>
                    <a:pt x="6790" y="2317"/>
                  </a:lnTo>
                  <a:lnTo>
                    <a:pt x="6791" y="2322"/>
                  </a:lnTo>
                  <a:lnTo>
                    <a:pt x="6792" y="2328"/>
                  </a:lnTo>
                  <a:lnTo>
                    <a:pt x="6793" y="2333"/>
                  </a:lnTo>
                  <a:lnTo>
                    <a:pt x="6793" y="2338"/>
                  </a:lnTo>
                  <a:lnTo>
                    <a:pt x="6794" y="2343"/>
                  </a:lnTo>
                  <a:lnTo>
                    <a:pt x="6795" y="2348"/>
                  </a:lnTo>
                  <a:lnTo>
                    <a:pt x="6796" y="2353"/>
                  </a:lnTo>
                  <a:lnTo>
                    <a:pt x="6797" y="2357"/>
                  </a:lnTo>
                  <a:lnTo>
                    <a:pt x="6798" y="2362"/>
                  </a:lnTo>
                  <a:lnTo>
                    <a:pt x="6799" y="2367"/>
                  </a:lnTo>
                  <a:lnTo>
                    <a:pt x="6800" y="2372"/>
                  </a:lnTo>
                  <a:lnTo>
                    <a:pt x="6800" y="2376"/>
                  </a:lnTo>
                  <a:lnTo>
                    <a:pt x="6801" y="2381"/>
                  </a:lnTo>
                  <a:lnTo>
                    <a:pt x="6802" y="2385"/>
                  </a:lnTo>
                  <a:lnTo>
                    <a:pt x="6803" y="2390"/>
                  </a:lnTo>
                  <a:lnTo>
                    <a:pt x="6804" y="2394"/>
                  </a:lnTo>
                  <a:lnTo>
                    <a:pt x="6805" y="2398"/>
                  </a:lnTo>
                  <a:lnTo>
                    <a:pt x="6806" y="2403"/>
                  </a:lnTo>
                  <a:lnTo>
                    <a:pt x="6807" y="2407"/>
                  </a:lnTo>
                  <a:lnTo>
                    <a:pt x="6807" y="2411"/>
                  </a:lnTo>
                  <a:lnTo>
                    <a:pt x="6808" y="2415"/>
                  </a:lnTo>
                  <a:lnTo>
                    <a:pt x="6809" y="2419"/>
                  </a:lnTo>
                  <a:lnTo>
                    <a:pt x="6810" y="2423"/>
                  </a:lnTo>
                  <a:lnTo>
                    <a:pt x="6811" y="2427"/>
                  </a:lnTo>
                  <a:lnTo>
                    <a:pt x="6812" y="2431"/>
                  </a:lnTo>
                  <a:lnTo>
                    <a:pt x="6813" y="2435"/>
                  </a:lnTo>
                  <a:lnTo>
                    <a:pt x="6814" y="2438"/>
                  </a:lnTo>
                  <a:lnTo>
                    <a:pt x="6814" y="2442"/>
                  </a:lnTo>
                  <a:lnTo>
                    <a:pt x="6815" y="2446"/>
                  </a:lnTo>
                  <a:lnTo>
                    <a:pt x="6816" y="2449"/>
                  </a:lnTo>
                  <a:lnTo>
                    <a:pt x="6817" y="2453"/>
                  </a:lnTo>
                  <a:lnTo>
                    <a:pt x="6818" y="2456"/>
                  </a:lnTo>
                  <a:lnTo>
                    <a:pt x="6819" y="2460"/>
                  </a:lnTo>
                  <a:lnTo>
                    <a:pt x="6820" y="2463"/>
                  </a:lnTo>
                  <a:lnTo>
                    <a:pt x="6821" y="2466"/>
                  </a:lnTo>
                  <a:lnTo>
                    <a:pt x="6821" y="2469"/>
                  </a:lnTo>
                  <a:lnTo>
                    <a:pt x="6822" y="2473"/>
                  </a:lnTo>
                  <a:lnTo>
                    <a:pt x="6823" y="2476"/>
                  </a:lnTo>
                  <a:lnTo>
                    <a:pt x="6824" y="2479"/>
                  </a:lnTo>
                  <a:lnTo>
                    <a:pt x="6825" y="2482"/>
                  </a:lnTo>
                  <a:lnTo>
                    <a:pt x="6826" y="2485"/>
                  </a:lnTo>
                  <a:lnTo>
                    <a:pt x="6827" y="2487"/>
                  </a:lnTo>
                  <a:lnTo>
                    <a:pt x="6828" y="2490"/>
                  </a:lnTo>
                  <a:lnTo>
                    <a:pt x="6828" y="2493"/>
                  </a:lnTo>
                  <a:lnTo>
                    <a:pt x="6829" y="2496"/>
                  </a:lnTo>
                  <a:lnTo>
                    <a:pt x="6830" y="2498"/>
                  </a:lnTo>
                  <a:lnTo>
                    <a:pt x="6831" y="2501"/>
                  </a:lnTo>
                  <a:lnTo>
                    <a:pt x="6832" y="2503"/>
                  </a:lnTo>
                  <a:lnTo>
                    <a:pt x="6832" y="2503"/>
                  </a:lnTo>
                  <a:lnTo>
                    <a:pt x="6833" y="2506"/>
                  </a:lnTo>
                  <a:lnTo>
                    <a:pt x="6834" y="2507"/>
                  </a:lnTo>
                  <a:lnTo>
                    <a:pt x="6835" y="2508"/>
                  </a:lnTo>
                  <a:lnTo>
                    <a:pt x="6835" y="2508"/>
                  </a:lnTo>
                  <a:lnTo>
                    <a:pt x="6836" y="2508"/>
                  </a:lnTo>
                  <a:lnTo>
                    <a:pt x="6837" y="2507"/>
                  </a:lnTo>
                  <a:lnTo>
                    <a:pt x="6838" y="2505"/>
                  </a:lnTo>
                  <a:lnTo>
                    <a:pt x="6839" y="2503"/>
                  </a:lnTo>
                  <a:lnTo>
                    <a:pt x="6840" y="2500"/>
                  </a:lnTo>
                  <a:lnTo>
                    <a:pt x="6841" y="2496"/>
                  </a:lnTo>
                  <a:lnTo>
                    <a:pt x="6841" y="2492"/>
                  </a:lnTo>
                  <a:lnTo>
                    <a:pt x="6842" y="2487"/>
                  </a:lnTo>
                  <a:lnTo>
                    <a:pt x="6843" y="2481"/>
                  </a:lnTo>
                  <a:lnTo>
                    <a:pt x="6844" y="2475"/>
                  </a:lnTo>
                  <a:lnTo>
                    <a:pt x="6845" y="2468"/>
                  </a:lnTo>
                  <a:lnTo>
                    <a:pt x="6846" y="2460"/>
                  </a:lnTo>
                  <a:lnTo>
                    <a:pt x="6846" y="2460"/>
                  </a:lnTo>
                  <a:lnTo>
                    <a:pt x="6847" y="2452"/>
                  </a:lnTo>
                  <a:lnTo>
                    <a:pt x="6848" y="2444"/>
                  </a:lnTo>
                  <a:lnTo>
                    <a:pt x="6848" y="2435"/>
                  </a:lnTo>
                  <a:lnTo>
                    <a:pt x="6849" y="2427"/>
                  </a:lnTo>
                  <a:lnTo>
                    <a:pt x="6850" y="2418"/>
                  </a:lnTo>
                  <a:lnTo>
                    <a:pt x="6851" y="2409"/>
                  </a:lnTo>
                  <a:lnTo>
                    <a:pt x="6852" y="2400"/>
                  </a:lnTo>
                  <a:lnTo>
                    <a:pt x="6853" y="2391"/>
                  </a:lnTo>
                  <a:lnTo>
                    <a:pt x="6854" y="2382"/>
                  </a:lnTo>
                  <a:lnTo>
                    <a:pt x="6855" y="2373"/>
                  </a:lnTo>
                  <a:lnTo>
                    <a:pt x="6855" y="2364"/>
                  </a:lnTo>
                  <a:lnTo>
                    <a:pt x="6856" y="2354"/>
                  </a:lnTo>
                  <a:lnTo>
                    <a:pt x="6857" y="2345"/>
                  </a:lnTo>
                  <a:lnTo>
                    <a:pt x="6858" y="2335"/>
                  </a:lnTo>
                  <a:lnTo>
                    <a:pt x="6859" y="2325"/>
                  </a:lnTo>
                  <a:lnTo>
                    <a:pt x="6860" y="2315"/>
                  </a:lnTo>
                  <a:lnTo>
                    <a:pt x="6861" y="2305"/>
                  </a:lnTo>
                  <a:lnTo>
                    <a:pt x="6862" y="2295"/>
                  </a:lnTo>
                  <a:lnTo>
                    <a:pt x="6863" y="2285"/>
                  </a:lnTo>
                  <a:lnTo>
                    <a:pt x="6863" y="2275"/>
                  </a:lnTo>
                  <a:lnTo>
                    <a:pt x="6864" y="2264"/>
                  </a:lnTo>
                  <a:lnTo>
                    <a:pt x="6865" y="2254"/>
                  </a:lnTo>
                  <a:lnTo>
                    <a:pt x="6866" y="2243"/>
                  </a:lnTo>
                  <a:lnTo>
                    <a:pt x="6867" y="2232"/>
                  </a:lnTo>
                  <a:lnTo>
                    <a:pt x="6868" y="2222"/>
                  </a:lnTo>
                  <a:lnTo>
                    <a:pt x="6869" y="2211"/>
                  </a:lnTo>
                  <a:lnTo>
                    <a:pt x="6870" y="2200"/>
                  </a:lnTo>
                  <a:lnTo>
                    <a:pt x="6870" y="2188"/>
                  </a:lnTo>
                  <a:lnTo>
                    <a:pt x="6871" y="2177"/>
                  </a:lnTo>
                  <a:lnTo>
                    <a:pt x="6872" y="2166"/>
                  </a:lnTo>
                  <a:lnTo>
                    <a:pt x="6873" y="2154"/>
                  </a:lnTo>
                  <a:lnTo>
                    <a:pt x="6874" y="2143"/>
                  </a:lnTo>
                  <a:lnTo>
                    <a:pt x="6875" y="2131"/>
                  </a:lnTo>
                  <a:lnTo>
                    <a:pt x="6876" y="2119"/>
                  </a:lnTo>
                  <a:lnTo>
                    <a:pt x="6877" y="2107"/>
                  </a:lnTo>
                  <a:lnTo>
                    <a:pt x="6877" y="2095"/>
                  </a:lnTo>
                  <a:lnTo>
                    <a:pt x="6878" y="2083"/>
                  </a:lnTo>
                  <a:lnTo>
                    <a:pt x="6879" y="2071"/>
                  </a:lnTo>
                  <a:lnTo>
                    <a:pt x="6880" y="2059"/>
                  </a:lnTo>
                  <a:lnTo>
                    <a:pt x="6881" y="2046"/>
                  </a:lnTo>
                  <a:lnTo>
                    <a:pt x="6882" y="2034"/>
                  </a:lnTo>
                  <a:lnTo>
                    <a:pt x="6883" y="2021"/>
                  </a:lnTo>
                  <a:lnTo>
                    <a:pt x="6884" y="2008"/>
                  </a:lnTo>
                  <a:lnTo>
                    <a:pt x="6884" y="1995"/>
                  </a:lnTo>
                  <a:lnTo>
                    <a:pt x="6885" y="1982"/>
                  </a:lnTo>
                  <a:lnTo>
                    <a:pt x="6886" y="1969"/>
                  </a:lnTo>
                  <a:lnTo>
                    <a:pt x="6887" y="1956"/>
                  </a:lnTo>
                  <a:lnTo>
                    <a:pt x="6888" y="1943"/>
                  </a:lnTo>
                  <a:lnTo>
                    <a:pt x="6889" y="1929"/>
                  </a:lnTo>
                  <a:lnTo>
                    <a:pt x="6890" y="1916"/>
                  </a:lnTo>
                  <a:lnTo>
                    <a:pt x="6891" y="1902"/>
                  </a:lnTo>
                  <a:lnTo>
                    <a:pt x="6892" y="1888"/>
                  </a:lnTo>
                  <a:lnTo>
                    <a:pt x="6892" y="1875"/>
                  </a:lnTo>
                  <a:lnTo>
                    <a:pt x="6893" y="1861"/>
                  </a:lnTo>
                  <a:lnTo>
                    <a:pt x="6894" y="1847"/>
                  </a:lnTo>
                  <a:lnTo>
                    <a:pt x="6895" y="1832"/>
                  </a:lnTo>
                  <a:lnTo>
                    <a:pt x="6896" y="1818"/>
                  </a:lnTo>
                  <a:lnTo>
                    <a:pt x="6897" y="1804"/>
                  </a:lnTo>
                  <a:lnTo>
                    <a:pt x="6898" y="1789"/>
                  </a:lnTo>
                  <a:lnTo>
                    <a:pt x="6899" y="1775"/>
                  </a:lnTo>
                  <a:lnTo>
                    <a:pt x="6899" y="1760"/>
                  </a:lnTo>
                  <a:lnTo>
                    <a:pt x="6900" y="1745"/>
                  </a:lnTo>
                  <a:lnTo>
                    <a:pt x="6901" y="1730"/>
                  </a:lnTo>
                  <a:lnTo>
                    <a:pt x="6902" y="1715"/>
                  </a:lnTo>
                  <a:lnTo>
                    <a:pt x="6903" y="1700"/>
                  </a:lnTo>
                  <a:lnTo>
                    <a:pt x="6904" y="1685"/>
                  </a:lnTo>
                  <a:lnTo>
                    <a:pt x="6905" y="1669"/>
                  </a:lnTo>
                  <a:lnTo>
                    <a:pt x="6906" y="1654"/>
                  </a:lnTo>
                  <a:lnTo>
                    <a:pt x="6906" y="1638"/>
                  </a:lnTo>
                  <a:lnTo>
                    <a:pt x="6907" y="1623"/>
                  </a:lnTo>
                  <a:lnTo>
                    <a:pt x="6908" y="1607"/>
                  </a:lnTo>
                  <a:lnTo>
                    <a:pt x="6909" y="1591"/>
                  </a:lnTo>
                  <a:lnTo>
                    <a:pt x="6910" y="1575"/>
                  </a:lnTo>
                  <a:lnTo>
                    <a:pt x="6911" y="1559"/>
                  </a:lnTo>
                  <a:lnTo>
                    <a:pt x="6912" y="1543"/>
                  </a:lnTo>
                  <a:lnTo>
                    <a:pt x="6913" y="1526"/>
                  </a:lnTo>
                  <a:lnTo>
                    <a:pt x="6914" y="1510"/>
                  </a:lnTo>
                  <a:lnTo>
                    <a:pt x="6914" y="1494"/>
                  </a:lnTo>
                  <a:lnTo>
                    <a:pt x="6915" y="1477"/>
                  </a:lnTo>
                  <a:lnTo>
                    <a:pt x="6916" y="1460"/>
                  </a:lnTo>
                  <a:lnTo>
                    <a:pt x="6917" y="1443"/>
                  </a:lnTo>
                  <a:lnTo>
                    <a:pt x="6918" y="1426"/>
                  </a:lnTo>
                  <a:lnTo>
                    <a:pt x="6919" y="1409"/>
                  </a:lnTo>
                  <a:lnTo>
                    <a:pt x="6920" y="1392"/>
                  </a:lnTo>
                  <a:lnTo>
                    <a:pt x="6921" y="1375"/>
                  </a:lnTo>
                  <a:lnTo>
                    <a:pt x="6921" y="1357"/>
                  </a:lnTo>
                  <a:lnTo>
                    <a:pt x="6922" y="1340"/>
                  </a:lnTo>
                  <a:lnTo>
                    <a:pt x="6923" y="1322"/>
                  </a:lnTo>
                  <a:lnTo>
                    <a:pt x="6924" y="1305"/>
                  </a:lnTo>
                  <a:lnTo>
                    <a:pt x="6925" y="1287"/>
                  </a:lnTo>
                  <a:lnTo>
                    <a:pt x="6926" y="1269"/>
                  </a:lnTo>
                  <a:lnTo>
                    <a:pt x="6927" y="1251"/>
                  </a:lnTo>
                  <a:lnTo>
                    <a:pt x="6928" y="1233"/>
                  </a:lnTo>
                  <a:lnTo>
                    <a:pt x="6928" y="1214"/>
                  </a:lnTo>
                  <a:lnTo>
                    <a:pt x="6929" y="1196"/>
                  </a:lnTo>
                  <a:lnTo>
                    <a:pt x="6930" y="1178"/>
                  </a:lnTo>
                  <a:lnTo>
                    <a:pt x="6931" y="1159"/>
                  </a:lnTo>
                  <a:lnTo>
                    <a:pt x="6932" y="1140"/>
                  </a:lnTo>
                  <a:lnTo>
                    <a:pt x="6933" y="1122"/>
                  </a:lnTo>
                  <a:lnTo>
                    <a:pt x="6934" y="1103"/>
                  </a:lnTo>
                  <a:lnTo>
                    <a:pt x="6935" y="1084"/>
                  </a:lnTo>
                  <a:lnTo>
                    <a:pt x="6935" y="1065"/>
                  </a:lnTo>
                  <a:lnTo>
                    <a:pt x="6936" y="1045"/>
                  </a:lnTo>
                  <a:lnTo>
                    <a:pt x="6937" y="1026"/>
                  </a:lnTo>
                  <a:lnTo>
                    <a:pt x="6938" y="1007"/>
                  </a:lnTo>
                  <a:lnTo>
                    <a:pt x="6939" y="987"/>
                  </a:lnTo>
                  <a:lnTo>
                    <a:pt x="6940" y="967"/>
                  </a:lnTo>
                  <a:lnTo>
                    <a:pt x="6941" y="948"/>
                  </a:lnTo>
                  <a:lnTo>
                    <a:pt x="6942" y="928"/>
                  </a:lnTo>
                  <a:lnTo>
                    <a:pt x="6943" y="908"/>
                  </a:lnTo>
                  <a:lnTo>
                    <a:pt x="6943" y="888"/>
                  </a:lnTo>
                  <a:lnTo>
                    <a:pt x="6944" y="868"/>
                  </a:lnTo>
                  <a:lnTo>
                    <a:pt x="6945" y="847"/>
                  </a:lnTo>
                  <a:lnTo>
                    <a:pt x="6946" y="827"/>
                  </a:lnTo>
                  <a:lnTo>
                    <a:pt x="6947" y="806"/>
                  </a:lnTo>
                  <a:lnTo>
                    <a:pt x="6948" y="786"/>
                  </a:lnTo>
                  <a:lnTo>
                    <a:pt x="6949" y="765"/>
                  </a:lnTo>
                  <a:lnTo>
                    <a:pt x="6950" y="744"/>
                  </a:lnTo>
                  <a:lnTo>
                    <a:pt x="6950" y="723"/>
                  </a:lnTo>
                  <a:lnTo>
                    <a:pt x="6951" y="702"/>
                  </a:lnTo>
                  <a:lnTo>
                    <a:pt x="6952" y="681"/>
                  </a:lnTo>
                  <a:lnTo>
                    <a:pt x="6953" y="660"/>
                  </a:lnTo>
                  <a:lnTo>
                    <a:pt x="6954" y="639"/>
                  </a:lnTo>
                  <a:lnTo>
                    <a:pt x="6955" y="617"/>
                  </a:lnTo>
                  <a:lnTo>
                    <a:pt x="6956" y="595"/>
                  </a:lnTo>
                  <a:lnTo>
                    <a:pt x="6957" y="574"/>
                  </a:lnTo>
                  <a:lnTo>
                    <a:pt x="6957" y="552"/>
                  </a:lnTo>
                  <a:lnTo>
                    <a:pt x="6958" y="530"/>
                  </a:lnTo>
                  <a:lnTo>
                    <a:pt x="6959" y="508"/>
                  </a:lnTo>
                  <a:lnTo>
                    <a:pt x="6960" y="486"/>
                  </a:lnTo>
                  <a:lnTo>
                    <a:pt x="6961" y="464"/>
                  </a:lnTo>
                  <a:lnTo>
                    <a:pt x="6962" y="441"/>
                  </a:lnTo>
                  <a:lnTo>
                    <a:pt x="6963" y="419"/>
                  </a:lnTo>
                  <a:lnTo>
                    <a:pt x="6964" y="396"/>
                  </a:lnTo>
                  <a:lnTo>
                    <a:pt x="6965" y="374"/>
                  </a:lnTo>
                  <a:lnTo>
                    <a:pt x="6965" y="351"/>
                  </a:lnTo>
                  <a:lnTo>
                    <a:pt x="6966" y="328"/>
                  </a:lnTo>
                  <a:lnTo>
                    <a:pt x="6967" y="305"/>
                  </a:lnTo>
                  <a:lnTo>
                    <a:pt x="6968" y="282"/>
                  </a:lnTo>
                  <a:lnTo>
                    <a:pt x="6969" y="259"/>
                  </a:lnTo>
                  <a:lnTo>
                    <a:pt x="6970" y="236"/>
                  </a:lnTo>
                  <a:lnTo>
                    <a:pt x="6971" y="212"/>
                  </a:lnTo>
                  <a:lnTo>
                    <a:pt x="6972" y="189"/>
                  </a:lnTo>
                  <a:lnTo>
                    <a:pt x="6972" y="165"/>
                  </a:lnTo>
                  <a:lnTo>
                    <a:pt x="6972" y="165"/>
                  </a:lnTo>
                  <a:lnTo>
                    <a:pt x="6973" y="143"/>
                  </a:lnTo>
                  <a:lnTo>
                    <a:pt x="6974" y="123"/>
                  </a:lnTo>
                  <a:lnTo>
                    <a:pt x="6975" y="105"/>
                  </a:lnTo>
                  <a:lnTo>
                    <a:pt x="6976" y="90"/>
                  </a:lnTo>
                  <a:lnTo>
                    <a:pt x="6977" y="77"/>
                  </a:lnTo>
                  <a:lnTo>
                    <a:pt x="6978" y="66"/>
                  </a:lnTo>
                  <a:lnTo>
                    <a:pt x="6978" y="58"/>
                  </a:lnTo>
                  <a:lnTo>
                    <a:pt x="6979" y="52"/>
                  </a:lnTo>
                  <a:lnTo>
                    <a:pt x="6980" y="48"/>
                  </a:lnTo>
                  <a:lnTo>
                    <a:pt x="6981" y="47"/>
                  </a:lnTo>
                  <a:lnTo>
                    <a:pt x="6982" y="49"/>
                  </a:lnTo>
                  <a:lnTo>
                    <a:pt x="6983" y="52"/>
                  </a:lnTo>
                  <a:lnTo>
                    <a:pt x="6984" y="58"/>
                  </a:lnTo>
                  <a:lnTo>
                    <a:pt x="6985" y="67"/>
                  </a:lnTo>
                  <a:lnTo>
                    <a:pt x="6985" y="78"/>
                  </a:lnTo>
                  <a:lnTo>
                    <a:pt x="6986" y="91"/>
                  </a:lnTo>
                  <a:lnTo>
                    <a:pt x="6986" y="91"/>
                  </a:lnTo>
                  <a:lnTo>
                    <a:pt x="6987" y="105"/>
                  </a:lnTo>
                  <a:lnTo>
                    <a:pt x="6988" y="120"/>
                  </a:lnTo>
                  <a:lnTo>
                    <a:pt x="6989" y="134"/>
                  </a:lnTo>
                  <a:lnTo>
                    <a:pt x="6990" y="149"/>
                  </a:lnTo>
                  <a:lnTo>
                    <a:pt x="6991" y="163"/>
                  </a:lnTo>
                  <a:lnTo>
                    <a:pt x="6992" y="177"/>
                  </a:lnTo>
                  <a:lnTo>
                    <a:pt x="6992" y="191"/>
                  </a:lnTo>
                  <a:lnTo>
                    <a:pt x="6993" y="206"/>
                  </a:lnTo>
                  <a:lnTo>
                    <a:pt x="6994" y="220"/>
                  </a:lnTo>
                  <a:lnTo>
                    <a:pt x="6995" y="234"/>
                  </a:lnTo>
                  <a:lnTo>
                    <a:pt x="6996" y="248"/>
                  </a:lnTo>
                  <a:lnTo>
                    <a:pt x="6997" y="262"/>
                  </a:lnTo>
                  <a:lnTo>
                    <a:pt x="6998" y="276"/>
                  </a:lnTo>
                  <a:lnTo>
                    <a:pt x="6999" y="290"/>
                  </a:lnTo>
                  <a:lnTo>
                    <a:pt x="6999" y="304"/>
                  </a:lnTo>
                  <a:lnTo>
                    <a:pt x="7000" y="317"/>
                  </a:lnTo>
                  <a:lnTo>
                    <a:pt x="7001" y="331"/>
                  </a:lnTo>
                  <a:lnTo>
                    <a:pt x="7002" y="345"/>
                  </a:lnTo>
                  <a:lnTo>
                    <a:pt x="7003" y="359"/>
                  </a:lnTo>
                  <a:lnTo>
                    <a:pt x="7004" y="372"/>
                  </a:lnTo>
                  <a:lnTo>
                    <a:pt x="7005" y="386"/>
                  </a:lnTo>
                  <a:lnTo>
                    <a:pt x="7006" y="399"/>
                  </a:lnTo>
                  <a:lnTo>
                    <a:pt x="7006" y="413"/>
                  </a:lnTo>
                  <a:lnTo>
                    <a:pt x="7007" y="426"/>
                  </a:lnTo>
                  <a:lnTo>
                    <a:pt x="7008" y="440"/>
                  </a:lnTo>
                  <a:lnTo>
                    <a:pt x="7009" y="453"/>
                  </a:lnTo>
                  <a:lnTo>
                    <a:pt x="7010" y="466"/>
                  </a:lnTo>
                  <a:lnTo>
                    <a:pt x="7011" y="480"/>
                  </a:lnTo>
                  <a:lnTo>
                    <a:pt x="7012" y="493"/>
                  </a:lnTo>
                  <a:lnTo>
                    <a:pt x="7013" y="506"/>
                  </a:lnTo>
                  <a:lnTo>
                    <a:pt x="7013" y="519"/>
                  </a:lnTo>
                  <a:lnTo>
                    <a:pt x="7014" y="532"/>
                  </a:lnTo>
                  <a:lnTo>
                    <a:pt x="7015" y="545"/>
                  </a:lnTo>
                  <a:lnTo>
                    <a:pt x="7016" y="558"/>
                  </a:lnTo>
                  <a:lnTo>
                    <a:pt x="7017" y="571"/>
                  </a:lnTo>
                  <a:lnTo>
                    <a:pt x="7018" y="584"/>
                  </a:lnTo>
                  <a:lnTo>
                    <a:pt x="7019" y="597"/>
                  </a:lnTo>
                  <a:lnTo>
                    <a:pt x="7020" y="610"/>
                  </a:lnTo>
                  <a:lnTo>
                    <a:pt x="7020" y="623"/>
                  </a:lnTo>
                  <a:lnTo>
                    <a:pt x="7021" y="636"/>
                  </a:lnTo>
                  <a:lnTo>
                    <a:pt x="7022" y="648"/>
                  </a:lnTo>
                  <a:lnTo>
                    <a:pt x="7023" y="661"/>
                  </a:lnTo>
                  <a:lnTo>
                    <a:pt x="7024" y="673"/>
                  </a:lnTo>
                  <a:lnTo>
                    <a:pt x="7025" y="686"/>
                  </a:lnTo>
                  <a:lnTo>
                    <a:pt x="7026" y="699"/>
                  </a:lnTo>
                  <a:lnTo>
                    <a:pt x="7027" y="711"/>
                  </a:lnTo>
                  <a:lnTo>
                    <a:pt x="7027" y="723"/>
                  </a:lnTo>
                  <a:lnTo>
                    <a:pt x="7028" y="736"/>
                  </a:lnTo>
                  <a:lnTo>
                    <a:pt x="7029" y="748"/>
                  </a:lnTo>
                  <a:lnTo>
                    <a:pt x="7030" y="760"/>
                  </a:lnTo>
                  <a:lnTo>
                    <a:pt x="7031" y="773"/>
                  </a:lnTo>
                  <a:lnTo>
                    <a:pt x="7032" y="785"/>
                  </a:lnTo>
                  <a:lnTo>
                    <a:pt x="7033" y="797"/>
                  </a:lnTo>
                  <a:lnTo>
                    <a:pt x="7034" y="809"/>
                  </a:lnTo>
                  <a:lnTo>
                    <a:pt x="7035" y="821"/>
                  </a:lnTo>
                  <a:lnTo>
                    <a:pt x="7035" y="833"/>
                  </a:lnTo>
                  <a:lnTo>
                    <a:pt x="7036" y="845"/>
                  </a:lnTo>
                  <a:lnTo>
                    <a:pt x="7037" y="857"/>
                  </a:lnTo>
                  <a:lnTo>
                    <a:pt x="7038" y="869"/>
                  </a:lnTo>
                  <a:lnTo>
                    <a:pt x="7039" y="881"/>
                  </a:lnTo>
                  <a:lnTo>
                    <a:pt x="7040" y="892"/>
                  </a:lnTo>
                  <a:lnTo>
                    <a:pt x="7041" y="904"/>
                  </a:lnTo>
                  <a:lnTo>
                    <a:pt x="7042" y="916"/>
                  </a:lnTo>
                  <a:lnTo>
                    <a:pt x="7042" y="928"/>
                  </a:lnTo>
                  <a:lnTo>
                    <a:pt x="7043" y="939"/>
                  </a:lnTo>
                  <a:lnTo>
                    <a:pt x="7044" y="951"/>
                  </a:lnTo>
                  <a:lnTo>
                    <a:pt x="7045" y="962"/>
                  </a:lnTo>
                  <a:lnTo>
                    <a:pt x="7046" y="974"/>
                  </a:lnTo>
                  <a:lnTo>
                    <a:pt x="7047" y="985"/>
                  </a:lnTo>
                  <a:lnTo>
                    <a:pt x="7048" y="996"/>
                  </a:lnTo>
                  <a:lnTo>
                    <a:pt x="7049" y="1008"/>
                  </a:lnTo>
                  <a:lnTo>
                    <a:pt x="7049" y="1019"/>
                  </a:lnTo>
                  <a:lnTo>
                    <a:pt x="7050" y="1030"/>
                  </a:lnTo>
                  <a:lnTo>
                    <a:pt x="7051" y="1042"/>
                  </a:lnTo>
                  <a:lnTo>
                    <a:pt x="7052" y="1053"/>
                  </a:lnTo>
                  <a:lnTo>
                    <a:pt x="7053" y="1064"/>
                  </a:lnTo>
                  <a:lnTo>
                    <a:pt x="7054" y="1075"/>
                  </a:lnTo>
                  <a:lnTo>
                    <a:pt x="7055" y="1086"/>
                  </a:lnTo>
                  <a:lnTo>
                    <a:pt x="7056" y="1097"/>
                  </a:lnTo>
                  <a:lnTo>
                    <a:pt x="7056" y="1108"/>
                  </a:lnTo>
                  <a:lnTo>
                    <a:pt x="7057" y="1119"/>
                  </a:lnTo>
                  <a:lnTo>
                    <a:pt x="7058" y="1129"/>
                  </a:lnTo>
                  <a:lnTo>
                    <a:pt x="7059" y="1140"/>
                  </a:lnTo>
                  <a:lnTo>
                    <a:pt x="7060" y="1151"/>
                  </a:lnTo>
                  <a:lnTo>
                    <a:pt x="7061" y="1162"/>
                  </a:lnTo>
                  <a:lnTo>
                    <a:pt x="7062" y="1172"/>
                  </a:lnTo>
                  <a:lnTo>
                    <a:pt x="7063" y="1183"/>
                  </a:lnTo>
                  <a:lnTo>
                    <a:pt x="7063" y="1193"/>
                  </a:lnTo>
                  <a:lnTo>
                    <a:pt x="7064" y="1204"/>
                  </a:lnTo>
                  <a:lnTo>
                    <a:pt x="7065" y="1214"/>
                  </a:lnTo>
                  <a:lnTo>
                    <a:pt x="7066" y="1225"/>
                  </a:lnTo>
                  <a:lnTo>
                    <a:pt x="7067" y="1235"/>
                  </a:lnTo>
                  <a:lnTo>
                    <a:pt x="7068" y="1246"/>
                  </a:lnTo>
                  <a:lnTo>
                    <a:pt x="7069" y="1256"/>
                  </a:lnTo>
                  <a:lnTo>
                    <a:pt x="7070" y="1266"/>
                  </a:lnTo>
                  <a:lnTo>
                    <a:pt x="7070" y="1276"/>
                  </a:lnTo>
                  <a:lnTo>
                    <a:pt x="7071" y="1286"/>
                  </a:lnTo>
                  <a:lnTo>
                    <a:pt x="7072" y="1297"/>
                  </a:lnTo>
                  <a:lnTo>
                    <a:pt x="7073" y="1307"/>
                  </a:lnTo>
                  <a:lnTo>
                    <a:pt x="7074" y="1317"/>
                  </a:lnTo>
                  <a:lnTo>
                    <a:pt x="7075" y="1327"/>
                  </a:lnTo>
                  <a:lnTo>
                    <a:pt x="7076" y="1336"/>
                  </a:lnTo>
                  <a:lnTo>
                    <a:pt x="7077" y="1346"/>
                  </a:lnTo>
                  <a:lnTo>
                    <a:pt x="7077" y="1356"/>
                  </a:lnTo>
                  <a:lnTo>
                    <a:pt x="7078" y="1366"/>
                  </a:lnTo>
                  <a:lnTo>
                    <a:pt x="7079" y="1376"/>
                  </a:lnTo>
                  <a:lnTo>
                    <a:pt x="7080" y="1385"/>
                  </a:lnTo>
                  <a:lnTo>
                    <a:pt x="7081" y="1395"/>
                  </a:lnTo>
                  <a:lnTo>
                    <a:pt x="7082" y="1405"/>
                  </a:lnTo>
                  <a:lnTo>
                    <a:pt x="7083" y="1414"/>
                  </a:lnTo>
                  <a:lnTo>
                    <a:pt x="7084" y="1424"/>
                  </a:lnTo>
                  <a:lnTo>
                    <a:pt x="7084" y="1433"/>
                  </a:lnTo>
                  <a:lnTo>
                    <a:pt x="7085" y="1443"/>
                  </a:lnTo>
                  <a:lnTo>
                    <a:pt x="7086" y="1452"/>
                  </a:lnTo>
                  <a:lnTo>
                    <a:pt x="7087" y="1461"/>
                  </a:lnTo>
                  <a:lnTo>
                    <a:pt x="7088" y="1471"/>
                  </a:lnTo>
                  <a:lnTo>
                    <a:pt x="7089" y="1480"/>
                  </a:lnTo>
                  <a:lnTo>
                    <a:pt x="7090" y="1489"/>
                  </a:lnTo>
                  <a:lnTo>
                    <a:pt x="7091" y="1498"/>
                  </a:lnTo>
                  <a:lnTo>
                    <a:pt x="7092" y="1507"/>
                  </a:lnTo>
                  <a:lnTo>
                    <a:pt x="7092" y="1516"/>
                  </a:lnTo>
                  <a:lnTo>
                    <a:pt x="7093" y="1525"/>
                  </a:lnTo>
                  <a:lnTo>
                    <a:pt x="7094" y="1534"/>
                  </a:lnTo>
                  <a:lnTo>
                    <a:pt x="7095" y="1543"/>
                  </a:lnTo>
                  <a:lnTo>
                    <a:pt x="7096" y="1552"/>
                  </a:lnTo>
                  <a:lnTo>
                    <a:pt x="7097" y="1561"/>
                  </a:lnTo>
                  <a:lnTo>
                    <a:pt x="7098" y="1570"/>
                  </a:lnTo>
                  <a:lnTo>
                    <a:pt x="7099" y="1578"/>
                  </a:lnTo>
                  <a:lnTo>
                    <a:pt x="7099" y="1587"/>
                  </a:lnTo>
                  <a:lnTo>
                    <a:pt x="7100" y="1596"/>
                  </a:lnTo>
                  <a:lnTo>
                    <a:pt x="7101" y="1604"/>
                  </a:lnTo>
                  <a:lnTo>
                    <a:pt x="7102" y="1613"/>
                  </a:lnTo>
                  <a:lnTo>
                    <a:pt x="7103" y="1622"/>
                  </a:lnTo>
                  <a:lnTo>
                    <a:pt x="7104" y="1630"/>
                  </a:lnTo>
                  <a:lnTo>
                    <a:pt x="7105" y="1638"/>
                  </a:lnTo>
                  <a:lnTo>
                    <a:pt x="7106" y="1647"/>
                  </a:lnTo>
                  <a:lnTo>
                    <a:pt x="7106" y="1655"/>
                  </a:lnTo>
                  <a:lnTo>
                    <a:pt x="7107" y="1663"/>
                  </a:lnTo>
                  <a:lnTo>
                    <a:pt x="7108" y="1672"/>
                  </a:lnTo>
                  <a:lnTo>
                    <a:pt x="7109" y="1680"/>
                  </a:lnTo>
                  <a:lnTo>
                    <a:pt x="7110" y="1688"/>
                  </a:lnTo>
                  <a:lnTo>
                    <a:pt x="7111" y="1696"/>
                  </a:lnTo>
                  <a:lnTo>
                    <a:pt x="7112" y="1704"/>
                  </a:lnTo>
                  <a:lnTo>
                    <a:pt x="7113" y="1712"/>
                  </a:lnTo>
                  <a:lnTo>
                    <a:pt x="7113" y="1720"/>
                  </a:lnTo>
                  <a:lnTo>
                    <a:pt x="7114" y="1728"/>
                  </a:lnTo>
                  <a:lnTo>
                    <a:pt x="7115" y="1736"/>
                  </a:lnTo>
                  <a:lnTo>
                    <a:pt x="7116" y="1744"/>
                  </a:lnTo>
                  <a:lnTo>
                    <a:pt x="7117" y="1752"/>
                  </a:lnTo>
                  <a:lnTo>
                    <a:pt x="7118" y="1759"/>
                  </a:lnTo>
                  <a:lnTo>
                    <a:pt x="7119" y="1767"/>
                  </a:lnTo>
                  <a:lnTo>
                    <a:pt x="7120" y="1775"/>
                  </a:lnTo>
                  <a:lnTo>
                    <a:pt x="7120" y="1782"/>
                  </a:lnTo>
                  <a:lnTo>
                    <a:pt x="7121" y="1790"/>
                  </a:lnTo>
                  <a:lnTo>
                    <a:pt x="7122" y="1797"/>
                  </a:lnTo>
                  <a:lnTo>
                    <a:pt x="7123" y="1805"/>
                  </a:lnTo>
                  <a:lnTo>
                    <a:pt x="7124" y="1812"/>
                  </a:lnTo>
                  <a:lnTo>
                    <a:pt x="7125" y="1820"/>
                  </a:lnTo>
                  <a:lnTo>
                    <a:pt x="7126" y="1827"/>
                  </a:lnTo>
                  <a:lnTo>
                    <a:pt x="7127" y="1834"/>
                  </a:lnTo>
                  <a:lnTo>
                    <a:pt x="7127" y="1841"/>
                  </a:lnTo>
                  <a:lnTo>
                    <a:pt x="7128" y="1849"/>
                  </a:lnTo>
                  <a:lnTo>
                    <a:pt x="7129" y="1856"/>
                  </a:lnTo>
                  <a:lnTo>
                    <a:pt x="7130" y="1863"/>
                  </a:lnTo>
                  <a:lnTo>
                    <a:pt x="7131" y="1870"/>
                  </a:lnTo>
                  <a:lnTo>
                    <a:pt x="7132" y="1877"/>
                  </a:lnTo>
                  <a:lnTo>
                    <a:pt x="7133" y="1884"/>
                  </a:lnTo>
                  <a:lnTo>
                    <a:pt x="7134" y="1891"/>
                  </a:lnTo>
                  <a:lnTo>
                    <a:pt x="7134" y="1898"/>
                  </a:lnTo>
                  <a:lnTo>
                    <a:pt x="7135" y="1905"/>
                  </a:lnTo>
                  <a:lnTo>
                    <a:pt x="7136" y="1911"/>
                  </a:lnTo>
                  <a:lnTo>
                    <a:pt x="7137" y="1918"/>
                  </a:lnTo>
                  <a:lnTo>
                    <a:pt x="7138" y="1925"/>
                  </a:lnTo>
                  <a:lnTo>
                    <a:pt x="7139" y="1932"/>
                  </a:lnTo>
                  <a:lnTo>
                    <a:pt x="7140" y="1938"/>
                  </a:lnTo>
                  <a:lnTo>
                    <a:pt x="7141" y="1945"/>
                  </a:lnTo>
                  <a:lnTo>
                    <a:pt x="7141" y="1951"/>
                  </a:lnTo>
                  <a:lnTo>
                    <a:pt x="7142" y="1958"/>
                  </a:lnTo>
                  <a:lnTo>
                    <a:pt x="7143" y="1964"/>
                  </a:lnTo>
                  <a:lnTo>
                    <a:pt x="7144" y="1971"/>
                  </a:lnTo>
                  <a:lnTo>
                    <a:pt x="7145" y="1977"/>
                  </a:lnTo>
                  <a:lnTo>
                    <a:pt x="7146" y="1983"/>
                  </a:lnTo>
                  <a:lnTo>
                    <a:pt x="7147" y="1989"/>
                  </a:lnTo>
                  <a:lnTo>
                    <a:pt x="7148" y="1996"/>
                  </a:lnTo>
                  <a:lnTo>
                    <a:pt x="7148" y="2002"/>
                  </a:lnTo>
                  <a:lnTo>
                    <a:pt x="7149" y="2008"/>
                  </a:lnTo>
                  <a:lnTo>
                    <a:pt x="7150" y="2014"/>
                  </a:lnTo>
                  <a:lnTo>
                    <a:pt x="7151" y="2020"/>
                  </a:lnTo>
                  <a:lnTo>
                    <a:pt x="7152" y="2026"/>
                  </a:lnTo>
                  <a:lnTo>
                    <a:pt x="7153" y="2032"/>
                  </a:lnTo>
                  <a:lnTo>
                    <a:pt x="7154" y="2038"/>
                  </a:lnTo>
                  <a:lnTo>
                    <a:pt x="7155" y="2044"/>
                  </a:lnTo>
                  <a:lnTo>
                    <a:pt x="7156" y="2049"/>
                  </a:lnTo>
                  <a:lnTo>
                    <a:pt x="7156" y="2055"/>
                  </a:lnTo>
                  <a:lnTo>
                    <a:pt x="7157" y="2061"/>
                  </a:lnTo>
                  <a:lnTo>
                    <a:pt x="7158" y="2066"/>
                  </a:lnTo>
                  <a:lnTo>
                    <a:pt x="7159" y="2072"/>
                  </a:lnTo>
                  <a:lnTo>
                    <a:pt x="7160" y="2078"/>
                  </a:lnTo>
                  <a:lnTo>
                    <a:pt x="7161" y="2083"/>
                  </a:lnTo>
                  <a:lnTo>
                    <a:pt x="7162" y="2089"/>
                  </a:lnTo>
                  <a:lnTo>
                    <a:pt x="7163" y="2094"/>
                  </a:lnTo>
                  <a:lnTo>
                    <a:pt x="7163" y="2099"/>
                  </a:lnTo>
                  <a:lnTo>
                    <a:pt x="7164" y="2105"/>
                  </a:lnTo>
                  <a:lnTo>
                    <a:pt x="7165" y="2110"/>
                  </a:lnTo>
                  <a:lnTo>
                    <a:pt x="7166" y="2115"/>
                  </a:lnTo>
                  <a:lnTo>
                    <a:pt x="7167" y="2121"/>
                  </a:lnTo>
                  <a:lnTo>
                    <a:pt x="7168" y="2126"/>
                  </a:lnTo>
                  <a:lnTo>
                    <a:pt x="7169" y="2131"/>
                  </a:lnTo>
                  <a:lnTo>
                    <a:pt x="7170" y="2136"/>
                  </a:lnTo>
                  <a:lnTo>
                    <a:pt x="7170" y="2141"/>
                  </a:lnTo>
                  <a:lnTo>
                    <a:pt x="7171" y="2146"/>
                  </a:lnTo>
                  <a:lnTo>
                    <a:pt x="7172" y="2151"/>
                  </a:lnTo>
                  <a:lnTo>
                    <a:pt x="7173" y="2156"/>
                  </a:lnTo>
                  <a:lnTo>
                    <a:pt x="7174" y="2160"/>
                  </a:lnTo>
                  <a:lnTo>
                    <a:pt x="7175" y="2165"/>
                  </a:lnTo>
                  <a:lnTo>
                    <a:pt x="7176" y="2170"/>
                  </a:lnTo>
                  <a:lnTo>
                    <a:pt x="7177" y="2175"/>
                  </a:lnTo>
                  <a:lnTo>
                    <a:pt x="7177" y="2179"/>
                  </a:lnTo>
                  <a:lnTo>
                    <a:pt x="7178" y="2184"/>
                  </a:lnTo>
                  <a:lnTo>
                    <a:pt x="7179" y="2189"/>
                  </a:lnTo>
                  <a:lnTo>
                    <a:pt x="7180" y="2193"/>
                  </a:lnTo>
                  <a:lnTo>
                    <a:pt x="7181" y="2198"/>
                  </a:lnTo>
                  <a:lnTo>
                    <a:pt x="7181" y="2198"/>
                  </a:lnTo>
                  <a:lnTo>
                    <a:pt x="7182" y="2202"/>
                  </a:lnTo>
                  <a:lnTo>
                    <a:pt x="7183" y="2205"/>
                  </a:lnTo>
                  <a:lnTo>
                    <a:pt x="7184" y="2208"/>
                  </a:lnTo>
                  <a:lnTo>
                    <a:pt x="7184" y="2211"/>
                  </a:lnTo>
                  <a:lnTo>
                    <a:pt x="7185" y="2213"/>
                  </a:lnTo>
                  <a:lnTo>
                    <a:pt x="7186" y="2214"/>
                  </a:lnTo>
                  <a:lnTo>
                    <a:pt x="7187" y="2215"/>
                  </a:lnTo>
                  <a:lnTo>
                    <a:pt x="7188" y="2216"/>
                  </a:lnTo>
                  <a:lnTo>
                    <a:pt x="7188" y="2216"/>
                  </a:lnTo>
                  <a:lnTo>
                    <a:pt x="7189" y="2216"/>
                  </a:lnTo>
                  <a:lnTo>
                    <a:pt x="7190" y="2215"/>
                  </a:lnTo>
                  <a:lnTo>
                    <a:pt x="7190" y="2214"/>
                  </a:lnTo>
                  <a:lnTo>
                    <a:pt x="7191" y="2213"/>
                  </a:lnTo>
                  <a:lnTo>
                    <a:pt x="7192" y="2210"/>
                  </a:lnTo>
                  <a:lnTo>
                    <a:pt x="7193" y="2208"/>
                  </a:lnTo>
                  <a:lnTo>
                    <a:pt x="7194" y="2205"/>
                  </a:lnTo>
                  <a:lnTo>
                    <a:pt x="7195" y="2201"/>
                  </a:lnTo>
                  <a:lnTo>
                    <a:pt x="7195" y="2201"/>
                  </a:lnTo>
                  <a:lnTo>
                    <a:pt x="7196" y="2197"/>
                  </a:lnTo>
                  <a:lnTo>
                    <a:pt x="7197" y="2193"/>
                  </a:lnTo>
                  <a:lnTo>
                    <a:pt x="7197" y="2189"/>
                  </a:lnTo>
                  <a:lnTo>
                    <a:pt x="7198" y="2184"/>
                  </a:lnTo>
                  <a:lnTo>
                    <a:pt x="7199" y="2180"/>
                  </a:lnTo>
                  <a:lnTo>
                    <a:pt x="7200" y="2176"/>
                  </a:lnTo>
                  <a:lnTo>
                    <a:pt x="7201" y="2172"/>
                  </a:lnTo>
                  <a:lnTo>
                    <a:pt x="7202" y="2167"/>
                  </a:lnTo>
                  <a:lnTo>
                    <a:pt x="7203" y="2163"/>
                  </a:lnTo>
                  <a:lnTo>
                    <a:pt x="7204" y="2159"/>
                  </a:lnTo>
                  <a:lnTo>
                    <a:pt x="7204" y="2154"/>
                  </a:lnTo>
                  <a:lnTo>
                    <a:pt x="7205" y="2150"/>
                  </a:lnTo>
                  <a:lnTo>
                    <a:pt x="7206" y="2145"/>
                  </a:lnTo>
                  <a:lnTo>
                    <a:pt x="7207" y="2140"/>
                  </a:lnTo>
                  <a:lnTo>
                    <a:pt x="7208" y="2136"/>
                  </a:lnTo>
                  <a:lnTo>
                    <a:pt x="7209" y="2131"/>
                  </a:lnTo>
                  <a:lnTo>
                    <a:pt x="7210" y="2126"/>
                  </a:lnTo>
                  <a:lnTo>
                    <a:pt x="7211" y="2121"/>
                  </a:lnTo>
                  <a:lnTo>
                    <a:pt x="7211" y="2117"/>
                  </a:lnTo>
                  <a:lnTo>
                    <a:pt x="7212" y="2112"/>
                  </a:lnTo>
                  <a:lnTo>
                    <a:pt x="7213" y="2107"/>
                  </a:lnTo>
                  <a:lnTo>
                    <a:pt x="7214" y="2102"/>
                  </a:lnTo>
                  <a:lnTo>
                    <a:pt x="7215" y="2097"/>
                  </a:lnTo>
                  <a:lnTo>
                    <a:pt x="7216" y="2092"/>
                  </a:lnTo>
                  <a:lnTo>
                    <a:pt x="7217" y="2087"/>
                  </a:lnTo>
                  <a:lnTo>
                    <a:pt x="7218" y="2082"/>
                  </a:lnTo>
                  <a:lnTo>
                    <a:pt x="7218" y="2076"/>
                  </a:lnTo>
                  <a:lnTo>
                    <a:pt x="7219" y="2071"/>
                  </a:lnTo>
                  <a:lnTo>
                    <a:pt x="7220" y="2066"/>
                  </a:lnTo>
                  <a:lnTo>
                    <a:pt x="7221" y="2061"/>
                  </a:lnTo>
                  <a:lnTo>
                    <a:pt x="7222" y="2055"/>
                  </a:lnTo>
                  <a:lnTo>
                    <a:pt x="7223" y="2050"/>
                  </a:lnTo>
                  <a:lnTo>
                    <a:pt x="7224" y="2045"/>
                  </a:lnTo>
                  <a:lnTo>
                    <a:pt x="7225" y="2039"/>
                  </a:lnTo>
                  <a:lnTo>
                    <a:pt x="7225" y="2034"/>
                  </a:lnTo>
                  <a:lnTo>
                    <a:pt x="7226" y="2028"/>
                  </a:lnTo>
                  <a:lnTo>
                    <a:pt x="7227" y="2022"/>
                  </a:lnTo>
                  <a:lnTo>
                    <a:pt x="7228" y="2017"/>
                  </a:lnTo>
                  <a:lnTo>
                    <a:pt x="7229" y="2011"/>
                  </a:lnTo>
                  <a:lnTo>
                    <a:pt x="7230" y="2005"/>
                  </a:lnTo>
                  <a:lnTo>
                    <a:pt x="7231" y="2000"/>
                  </a:lnTo>
                  <a:lnTo>
                    <a:pt x="7232" y="1994"/>
                  </a:lnTo>
                  <a:lnTo>
                    <a:pt x="7233" y="1988"/>
                  </a:lnTo>
                  <a:lnTo>
                    <a:pt x="7233" y="1982"/>
                  </a:lnTo>
                  <a:lnTo>
                    <a:pt x="7234" y="1976"/>
                  </a:lnTo>
                  <a:lnTo>
                    <a:pt x="7235" y="1970"/>
                  </a:lnTo>
                  <a:lnTo>
                    <a:pt x="7236" y="1964"/>
                  </a:lnTo>
                  <a:lnTo>
                    <a:pt x="7237" y="1958"/>
                  </a:lnTo>
                  <a:lnTo>
                    <a:pt x="7238" y="1952"/>
                  </a:lnTo>
                  <a:lnTo>
                    <a:pt x="7239" y="1946"/>
                  </a:lnTo>
                  <a:lnTo>
                    <a:pt x="7240" y="1939"/>
                  </a:lnTo>
                  <a:lnTo>
                    <a:pt x="7240" y="1933"/>
                  </a:lnTo>
                  <a:lnTo>
                    <a:pt x="7241" y="1927"/>
                  </a:lnTo>
                  <a:lnTo>
                    <a:pt x="7242" y="1920"/>
                  </a:lnTo>
                  <a:lnTo>
                    <a:pt x="7243" y="1914"/>
                  </a:lnTo>
                  <a:lnTo>
                    <a:pt x="7244" y="1908"/>
                  </a:lnTo>
                  <a:lnTo>
                    <a:pt x="7245" y="1901"/>
                  </a:lnTo>
                  <a:lnTo>
                    <a:pt x="7246" y="1895"/>
                  </a:lnTo>
                  <a:lnTo>
                    <a:pt x="7247" y="1888"/>
                  </a:lnTo>
                  <a:lnTo>
                    <a:pt x="7247" y="1882"/>
                  </a:lnTo>
                  <a:lnTo>
                    <a:pt x="7248" y="1875"/>
                  </a:lnTo>
                  <a:lnTo>
                    <a:pt x="7249" y="1868"/>
                  </a:lnTo>
                  <a:lnTo>
                    <a:pt x="7250" y="1861"/>
                  </a:lnTo>
                  <a:lnTo>
                    <a:pt x="7251" y="1855"/>
                  </a:lnTo>
                  <a:lnTo>
                    <a:pt x="7252" y="1848"/>
                  </a:lnTo>
                  <a:lnTo>
                    <a:pt x="7253" y="1841"/>
                  </a:lnTo>
                  <a:lnTo>
                    <a:pt x="7254" y="1834"/>
                  </a:lnTo>
                  <a:lnTo>
                    <a:pt x="7254" y="1827"/>
                  </a:lnTo>
                  <a:lnTo>
                    <a:pt x="7255" y="1820"/>
                  </a:lnTo>
                  <a:lnTo>
                    <a:pt x="7256" y="1813"/>
                  </a:lnTo>
                  <a:lnTo>
                    <a:pt x="7257" y="1806"/>
                  </a:lnTo>
                  <a:lnTo>
                    <a:pt x="7258" y="1799"/>
                  </a:lnTo>
                  <a:lnTo>
                    <a:pt x="7259" y="1792"/>
                  </a:lnTo>
                  <a:lnTo>
                    <a:pt x="7260" y="1785"/>
                  </a:lnTo>
                  <a:lnTo>
                    <a:pt x="7261" y="1777"/>
                  </a:lnTo>
                  <a:lnTo>
                    <a:pt x="7261" y="1770"/>
                  </a:lnTo>
                  <a:lnTo>
                    <a:pt x="7262" y="1763"/>
                  </a:lnTo>
                  <a:lnTo>
                    <a:pt x="7263" y="1755"/>
                  </a:lnTo>
                  <a:lnTo>
                    <a:pt x="7264" y="1748"/>
                  </a:lnTo>
                  <a:lnTo>
                    <a:pt x="7265" y="1740"/>
                  </a:lnTo>
                  <a:lnTo>
                    <a:pt x="7266" y="1733"/>
                  </a:lnTo>
                  <a:lnTo>
                    <a:pt x="7267" y="1725"/>
                  </a:lnTo>
                  <a:lnTo>
                    <a:pt x="7268" y="1718"/>
                  </a:lnTo>
                  <a:lnTo>
                    <a:pt x="7268" y="1710"/>
                  </a:lnTo>
                  <a:lnTo>
                    <a:pt x="7269" y="1702"/>
                  </a:lnTo>
                  <a:lnTo>
                    <a:pt x="7270" y="1695"/>
                  </a:lnTo>
                  <a:lnTo>
                    <a:pt x="7271" y="1687"/>
                  </a:lnTo>
                  <a:lnTo>
                    <a:pt x="7272" y="1679"/>
                  </a:lnTo>
                  <a:lnTo>
                    <a:pt x="7273" y="1671"/>
                  </a:lnTo>
                  <a:lnTo>
                    <a:pt x="7274" y="1663"/>
                  </a:lnTo>
                  <a:lnTo>
                    <a:pt x="7275" y="1655"/>
                  </a:lnTo>
                  <a:lnTo>
                    <a:pt x="7275" y="1647"/>
                  </a:lnTo>
                  <a:lnTo>
                    <a:pt x="7276" y="1639"/>
                  </a:lnTo>
                  <a:lnTo>
                    <a:pt x="7277" y="1631"/>
                  </a:lnTo>
                  <a:lnTo>
                    <a:pt x="7278" y="1623"/>
                  </a:lnTo>
                  <a:lnTo>
                    <a:pt x="7279" y="1615"/>
                  </a:lnTo>
                  <a:lnTo>
                    <a:pt x="7280" y="1607"/>
                  </a:lnTo>
                  <a:lnTo>
                    <a:pt x="7281" y="1598"/>
                  </a:lnTo>
                  <a:lnTo>
                    <a:pt x="7282" y="1590"/>
                  </a:lnTo>
                  <a:lnTo>
                    <a:pt x="7282" y="1582"/>
                  </a:lnTo>
                  <a:lnTo>
                    <a:pt x="7283" y="1573"/>
                  </a:lnTo>
                  <a:lnTo>
                    <a:pt x="7284" y="1565"/>
                  </a:lnTo>
                  <a:lnTo>
                    <a:pt x="7285" y="1557"/>
                  </a:lnTo>
                  <a:lnTo>
                    <a:pt x="7286" y="1548"/>
                  </a:lnTo>
                  <a:lnTo>
                    <a:pt x="7287" y="1539"/>
                  </a:lnTo>
                  <a:lnTo>
                    <a:pt x="7288" y="1531"/>
                  </a:lnTo>
                  <a:lnTo>
                    <a:pt x="7289" y="1522"/>
                  </a:lnTo>
                  <a:lnTo>
                    <a:pt x="7289" y="1514"/>
                  </a:lnTo>
                  <a:lnTo>
                    <a:pt x="7290" y="1505"/>
                  </a:lnTo>
                  <a:lnTo>
                    <a:pt x="7291" y="1496"/>
                  </a:lnTo>
                  <a:lnTo>
                    <a:pt x="7292" y="1487"/>
                  </a:lnTo>
                  <a:lnTo>
                    <a:pt x="7293" y="1478"/>
                  </a:lnTo>
                  <a:lnTo>
                    <a:pt x="7294" y="1469"/>
                  </a:lnTo>
                  <a:lnTo>
                    <a:pt x="7295" y="1461"/>
                  </a:lnTo>
                  <a:lnTo>
                    <a:pt x="7296" y="1452"/>
                  </a:lnTo>
                  <a:lnTo>
                    <a:pt x="7297" y="1443"/>
                  </a:lnTo>
                  <a:lnTo>
                    <a:pt x="7297" y="1433"/>
                  </a:lnTo>
                  <a:lnTo>
                    <a:pt x="7298" y="1424"/>
                  </a:lnTo>
                  <a:lnTo>
                    <a:pt x="7299" y="1415"/>
                  </a:lnTo>
                  <a:lnTo>
                    <a:pt x="7300" y="1406"/>
                  </a:lnTo>
                  <a:lnTo>
                    <a:pt x="7301" y="1397"/>
                  </a:lnTo>
                  <a:lnTo>
                    <a:pt x="7302" y="1387"/>
                  </a:lnTo>
                  <a:lnTo>
                    <a:pt x="7303" y="1378"/>
                  </a:lnTo>
                  <a:lnTo>
                    <a:pt x="7304" y="1369"/>
                  </a:lnTo>
                  <a:lnTo>
                    <a:pt x="7304" y="1359"/>
                  </a:lnTo>
                  <a:lnTo>
                    <a:pt x="7305" y="1350"/>
                  </a:lnTo>
                  <a:lnTo>
                    <a:pt x="7306" y="1340"/>
                  </a:lnTo>
                  <a:lnTo>
                    <a:pt x="7307" y="1331"/>
                  </a:lnTo>
                  <a:lnTo>
                    <a:pt x="7308" y="1321"/>
                  </a:lnTo>
                  <a:lnTo>
                    <a:pt x="7309" y="1312"/>
                  </a:lnTo>
                  <a:lnTo>
                    <a:pt x="7310" y="1302"/>
                  </a:lnTo>
                  <a:lnTo>
                    <a:pt x="7311" y="1292"/>
                  </a:lnTo>
                  <a:lnTo>
                    <a:pt x="7311" y="1282"/>
                  </a:lnTo>
                  <a:lnTo>
                    <a:pt x="7312" y="1273"/>
                  </a:lnTo>
                  <a:lnTo>
                    <a:pt x="7313" y="1263"/>
                  </a:lnTo>
                  <a:lnTo>
                    <a:pt x="7314" y="1253"/>
                  </a:lnTo>
                  <a:lnTo>
                    <a:pt x="7315" y="1243"/>
                  </a:lnTo>
                  <a:lnTo>
                    <a:pt x="7316" y="1233"/>
                  </a:lnTo>
                  <a:lnTo>
                    <a:pt x="7317" y="1223"/>
                  </a:lnTo>
                  <a:lnTo>
                    <a:pt x="7318" y="1213"/>
                  </a:lnTo>
                  <a:lnTo>
                    <a:pt x="7318" y="1203"/>
                  </a:lnTo>
                  <a:lnTo>
                    <a:pt x="7319" y="1192"/>
                  </a:lnTo>
                  <a:lnTo>
                    <a:pt x="7320" y="1182"/>
                  </a:lnTo>
                  <a:lnTo>
                    <a:pt x="7321" y="1172"/>
                  </a:lnTo>
                  <a:lnTo>
                    <a:pt x="7322" y="1162"/>
                  </a:lnTo>
                  <a:lnTo>
                    <a:pt x="7323" y="1151"/>
                  </a:lnTo>
                  <a:lnTo>
                    <a:pt x="7324" y="1141"/>
                  </a:lnTo>
                  <a:lnTo>
                    <a:pt x="7325" y="1131"/>
                  </a:lnTo>
                  <a:lnTo>
                    <a:pt x="7325" y="1120"/>
                  </a:lnTo>
                  <a:lnTo>
                    <a:pt x="7326" y="1110"/>
                  </a:lnTo>
                  <a:lnTo>
                    <a:pt x="7327" y="1099"/>
                  </a:lnTo>
                  <a:lnTo>
                    <a:pt x="7328" y="1089"/>
                  </a:lnTo>
                  <a:lnTo>
                    <a:pt x="7329" y="1078"/>
                  </a:lnTo>
                  <a:lnTo>
                    <a:pt x="7330" y="1067"/>
                  </a:lnTo>
                  <a:lnTo>
                    <a:pt x="7331" y="1056"/>
                  </a:lnTo>
                  <a:lnTo>
                    <a:pt x="7332" y="1046"/>
                  </a:lnTo>
                  <a:lnTo>
                    <a:pt x="7332" y="1035"/>
                  </a:lnTo>
                  <a:lnTo>
                    <a:pt x="7333" y="1024"/>
                  </a:lnTo>
                  <a:lnTo>
                    <a:pt x="7334" y="1013"/>
                  </a:lnTo>
                  <a:lnTo>
                    <a:pt x="7335" y="1002"/>
                  </a:lnTo>
                  <a:lnTo>
                    <a:pt x="7336" y="991"/>
                  </a:lnTo>
                  <a:lnTo>
                    <a:pt x="7337" y="980"/>
                  </a:lnTo>
                  <a:lnTo>
                    <a:pt x="7338" y="969"/>
                  </a:lnTo>
                  <a:lnTo>
                    <a:pt x="7339" y="958"/>
                  </a:lnTo>
                  <a:lnTo>
                    <a:pt x="7339" y="947"/>
                  </a:lnTo>
                  <a:lnTo>
                    <a:pt x="7340" y="936"/>
                  </a:lnTo>
                  <a:lnTo>
                    <a:pt x="7341" y="924"/>
                  </a:lnTo>
                  <a:lnTo>
                    <a:pt x="7342" y="913"/>
                  </a:lnTo>
                  <a:lnTo>
                    <a:pt x="7343" y="902"/>
                  </a:lnTo>
                  <a:lnTo>
                    <a:pt x="7344" y="890"/>
                  </a:lnTo>
                  <a:lnTo>
                    <a:pt x="7345" y="879"/>
                  </a:lnTo>
                  <a:lnTo>
                    <a:pt x="7346" y="868"/>
                  </a:lnTo>
                  <a:lnTo>
                    <a:pt x="7346" y="856"/>
                  </a:lnTo>
                  <a:lnTo>
                    <a:pt x="7347" y="844"/>
                  </a:lnTo>
                  <a:lnTo>
                    <a:pt x="7348" y="833"/>
                  </a:lnTo>
                  <a:lnTo>
                    <a:pt x="7349" y="821"/>
                  </a:lnTo>
                  <a:lnTo>
                    <a:pt x="7350" y="810"/>
                  </a:lnTo>
                  <a:lnTo>
                    <a:pt x="7351" y="798"/>
                  </a:lnTo>
                  <a:lnTo>
                    <a:pt x="7352" y="786"/>
                  </a:lnTo>
                  <a:lnTo>
                    <a:pt x="7353" y="774"/>
                  </a:lnTo>
                  <a:lnTo>
                    <a:pt x="7354" y="762"/>
                  </a:lnTo>
                  <a:lnTo>
                    <a:pt x="7354" y="751"/>
                  </a:lnTo>
                  <a:lnTo>
                    <a:pt x="7355" y="739"/>
                  </a:lnTo>
                  <a:lnTo>
                    <a:pt x="7356" y="727"/>
                  </a:lnTo>
                  <a:lnTo>
                    <a:pt x="7357" y="715"/>
                  </a:lnTo>
                  <a:lnTo>
                    <a:pt x="7358" y="703"/>
                  </a:lnTo>
                  <a:lnTo>
                    <a:pt x="7359" y="690"/>
                  </a:lnTo>
                  <a:lnTo>
                    <a:pt x="7360" y="678"/>
                  </a:lnTo>
                  <a:lnTo>
                    <a:pt x="7361" y="666"/>
                  </a:lnTo>
                  <a:lnTo>
                    <a:pt x="7361" y="654"/>
                  </a:lnTo>
                  <a:lnTo>
                    <a:pt x="7362" y="642"/>
                  </a:lnTo>
                  <a:lnTo>
                    <a:pt x="7363" y="629"/>
                  </a:lnTo>
                  <a:lnTo>
                    <a:pt x="7364" y="617"/>
                  </a:lnTo>
                  <a:lnTo>
                    <a:pt x="7365" y="604"/>
                  </a:lnTo>
                  <a:lnTo>
                    <a:pt x="7366" y="592"/>
                  </a:lnTo>
                  <a:lnTo>
                    <a:pt x="7367" y="579"/>
                  </a:lnTo>
                  <a:lnTo>
                    <a:pt x="7368" y="567"/>
                  </a:lnTo>
                  <a:lnTo>
                    <a:pt x="7368" y="554"/>
                  </a:lnTo>
                  <a:lnTo>
                    <a:pt x="7369" y="542"/>
                  </a:lnTo>
                  <a:lnTo>
                    <a:pt x="7370" y="529"/>
                  </a:lnTo>
                  <a:lnTo>
                    <a:pt x="7371" y="516"/>
                  </a:lnTo>
                  <a:lnTo>
                    <a:pt x="7372" y="504"/>
                  </a:lnTo>
                  <a:lnTo>
                    <a:pt x="7373" y="491"/>
                  </a:lnTo>
                  <a:lnTo>
                    <a:pt x="7374" y="478"/>
                  </a:lnTo>
                  <a:lnTo>
                    <a:pt x="7375" y="465"/>
                  </a:lnTo>
                  <a:lnTo>
                    <a:pt x="7375" y="452"/>
                  </a:lnTo>
                  <a:lnTo>
                    <a:pt x="7376" y="439"/>
                  </a:lnTo>
                  <a:lnTo>
                    <a:pt x="7377" y="426"/>
                  </a:lnTo>
                  <a:lnTo>
                    <a:pt x="7378" y="413"/>
                  </a:lnTo>
                  <a:lnTo>
                    <a:pt x="7379" y="400"/>
                  </a:lnTo>
                  <a:lnTo>
                    <a:pt x="7380" y="387"/>
                  </a:lnTo>
                  <a:lnTo>
                    <a:pt x="7381" y="374"/>
                  </a:lnTo>
                  <a:lnTo>
                    <a:pt x="7381" y="374"/>
                  </a:lnTo>
                  <a:lnTo>
                    <a:pt x="7382" y="361"/>
                  </a:lnTo>
                  <a:lnTo>
                    <a:pt x="7382" y="351"/>
                  </a:lnTo>
                  <a:lnTo>
                    <a:pt x="7383" y="342"/>
                  </a:lnTo>
                  <a:lnTo>
                    <a:pt x="7384" y="334"/>
                  </a:lnTo>
                  <a:lnTo>
                    <a:pt x="7385" y="329"/>
                  </a:lnTo>
                  <a:lnTo>
                    <a:pt x="7386" y="325"/>
                  </a:lnTo>
                  <a:lnTo>
                    <a:pt x="7387" y="323"/>
                  </a:lnTo>
                  <a:lnTo>
                    <a:pt x="7388" y="322"/>
                  </a:lnTo>
                  <a:lnTo>
                    <a:pt x="7388" y="322"/>
                  </a:lnTo>
                  <a:lnTo>
                    <a:pt x="7388" y="323"/>
                  </a:lnTo>
                  <a:lnTo>
                    <a:pt x="7389" y="326"/>
                  </a:lnTo>
                  <a:lnTo>
                    <a:pt x="7390" y="331"/>
                  </a:lnTo>
                  <a:lnTo>
                    <a:pt x="7391" y="337"/>
                  </a:lnTo>
                  <a:lnTo>
                    <a:pt x="7392" y="345"/>
                  </a:lnTo>
                  <a:lnTo>
                    <a:pt x="7393" y="354"/>
                  </a:lnTo>
                  <a:lnTo>
                    <a:pt x="7394" y="366"/>
                  </a:lnTo>
                  <a:lnTo>
                    <a:pt x="7395" y="378"/>
                  </a:lnTo>
                  <a:lnTo>
                    <a:pt x="7395" y="378"/>
                  </a:lnTo>
                  <a:lnTo>
                    <a:pt x="7395" y="392"/>
                  </a:lnTo>
                  <a:lnTo>
                    <a:pt x="7396" y="406"/>
                  </a:lnTo>
                  <a:lnTo>
                    <a:pt x="7397" y="420"/>
                  </a:lnTo>
                  <a:lnTo>
                    <a:pt x="7398" y="433"/>
                  </a:lnTo>
                  <a:lnTo>
                    <a:pt x="7399" y="447"/>
                  </a:lnTo>
                  <a:lnTo>
                    <a:pt x="7400" y="461"/>
                  </a:lnTo>
                  <a:lnTo>
                    <a:pt x="7401" y="474"/>
                  </a:lnTo>
                  <a:lnTo>
                    <a:pt x="7402" y="488"/>
                  </a:lnTo>
                  <a:lnTo>
                    <a:pt x="7402" y="501"/>
                  </a:lnTo>
                  <a:lnTo>
                    <a:pt x="7403" y="514"/>
                  </a:lnTo>
                  <a:lnTo>
                    <a:pt x="7404" y="528"/>
                  </a:lnTo>
                  <a:lnTo>
                    <a:pt x="7405" y="541"/>
                  </a:lnTo>
                  <a:lnTo>
                    <a:pt x="7406" y="554"/>
                  </a:lnTo>
                  <a:lnTo>
                    <a:pt x="7407" y="567"/>
                  </a:lnTo>
                  <a:lnTo>
                    <a:pt x="7408" y="581"/>
                  </a:lnTo>
                  <a:lnTo>
                    <a:pt x="7409" y="594"/>
                  </a:lnTo>
                  <a:lnTo>
                    <a:pt x="7409" y="607"/>
                  </a:lnTo>
                  <a:lnTo>
                    <a:pt x="7410" y="620"/>
                  </a:lnTo>
                  <a:lnTo>
                    <a:pt x="7411" y="633"/>
                  </a:lnTo>
                  <a:lnTo>
                    <a:pt x="7412" y="646"/>
                  </a:lnTo>
                  <a:lnTo>
                    <a:pt x="7413" y="658"/>
                  </a:lnTo>
                  <a:lnTo>
                    <a:pt x="7414" y="671"/>
                  </a:lnTo>
                  <a:lnTo>
                    <a:pt x="7415" y="684"/>
                  </a:lnTo>
                  <a:lnTo>
                    <a:pt x="7416" y="697"/>
                  </a:lnTo>
                  <a:lnTo>
                    <a:pt x="7416" y="709"/>
                  </a:lnTo>
                  <a:lnTo>
                    <a:pt x="7417" y="722"/>
                  </a:lnTo>
                  <a:lnTo>
                    <a:pt x="7418" y="735"/>
                  </a:lnTo>
                  <a:lnTo>
                    <a:pt x="7419" y="747"/>
                  </a:lnTo>
                  <a:lnTo>
                    <a:pt x="7420" y="760"/>
                  </a:lnTo>
                  <a:lnTo>
                    <a:pt x="7421" y="772"/>
                  </a:lnTo>
                  <a:lnTo>
                    <a:pt x="7422" y="785"/>
                  </a:lnTo>
                  <a:lnTo>
                    <a:pt x="7423" y="797"/>
                  </a:lnTo>
                  <a:lnTo>
                    <a:pt x="7423" y="809"/>
                  </a:lnTo>
                  <a:lnTo>
                    <a:pt x="7424" y="821"/>
                  </a:lnTo>
                  <a:lnTo>
                    <a:pt x="7425" y="834"/>
                  </a:lnTo>
                  <a:lnTo>
                    <a:pt x="7426" y="846"/>
                  </a:lnTo>
                  <a:lnTo>
                    <a:pt x="7427" y="858"/>
                  </a:lnTo>
                  <a:lnTo>
                    <a:pt x="7428" y="870"/>
                  </a:lnTo>
                  <a:lnTo>
                    <a:pt x="7429" y="882"/>
                  </a:lnTo>
                  <a:lnTo>
                    <a:pt x="7430" y="894"/>
                  </a:lnTo>
                  <a:lnTo>
                    <a:pt x="7430" y="906"/>
                  </a:lnTo>
                  <a:lnTo>
                    <a:pt x="7431" y="918"/>
                  </a:lnTo>
                  <a:lnTo>
                    <a:pt x="7432" y="930"/>
                  </a:lnTo>
                  <a:lnTo>
                    <a:pt x="7433" y="941"/>
                  </a:lnTo>
                  <a:lnTo>
                    <a:pt x="7434" y="953"/>
                  </a:lnTo>
                  <a:lnTo>
                    <a:pt x="7435" y="965"/>
                  </a:lnTo>
                  <a:lnTo>
                    <a:pt x="7436" y="977"/>
                  </a:lnTo>
                  <a:lnTo>
                    <a:pt x="7437" y="988"/>
                  </a:lnTo>
                  <a:lnTo>
                    <a:pt x="7438" y="1000"/>
                  </a:lnTo>
                  <a:lnTo>
                    <a:pt x="7438" y="1011"/>
                  </a:lnTo>
                  <a:lnTo>
                    <a:pt x="7439" y="1023"/>
                  </a:lnTo>
                  <a:lnTo>
                    <a:pt x="7440" y="1034"/>
                  </a:lnTo>
                  <a:lnTo>
                    <a:pt x="7441" y="1046"/>
                  </a:lnTo>
                  <a:lnTo>
                    <a:pt x="7442" y="1057"/>
                  </a:lnTo>
                  <a:lnTo>
                    <a:pt x="7443" y="1068"/>
                  </a:lnTo>
                  <a:lnTo>
                    <a:pt x="7444" y="1079"/>
                  </a:lnTo>
                  <a:lnTo>
                    <a:pt x="7445" y="1091"/>
                  </a:lnTo>
                  <a:lnTo>
                    <a:pt x="7445" y="1102"/>
                  </a:lnTo>
                  <a:lnTo>
                    <a:pt x="7446" y="1113"/>
                  </a:lnTo>
                  <a:lnTo>
                    <a:pt x="7447" y="1124"/>
                  </a:lnTo>
                  <a:lnTo>
                    <a:pt x="7448" y="1135"/>
                  </a:lnTo>
                  <a:lnTo>
                    <a:pt x="7449" y="1146"/>
                  </a:lnTo>
                  <a:lnTo>
                    <a:pt x="7450" y="1157"/>
                  </a:lnTo>
                  <a:lnTo>
                    <a:pt x="7451" y="1168"/>
                  </a:lnTo>
                  <a:lnTo>
                    <a:pt x="7452" y="1178"/>
                  </a:lnTo>
                  <a:lnTo>
                    <a:pt x="7452" y="1189"/>
                  </a:lnTo>
                  <a:lnTo>
                    <a:pt x="7453" y="1200"/>
                  </a:lnTo>
                  <a:lnTo>
                    <a:pt x="7454" y="1211"/>
                  </a:lnTo>
                  <a:lnTo>
                    <a:pt x="7455" y="1221"/>
                  </a:lnTo>
                  <a:lnTo>
                    <a:pt x="7456" y="1232"/>
                  </a:lnTo>
                  <a:lnTo>
                    <a:pt x="7457" y="1242"/>
                  </a:lnTo>
                  <a:lnTo>
                    <a:pt x="7458" y="1253"/>
                  </a:lnTo>
                  <a:lnTo>
                    <a:pt x="7459" y="1263"/>
                  </a:lnTo>
                  <a:lnTo>
                    <a:pt x="7459" y="1274"/>
                  </a:lnTo>
                  <a:lnTo>
                    <a:pt x="7460" y="1284"/>
                  </a:lnTo>
                  <a:lnTo>
                    <a:pt x="7461" y="1294"/>
                  </a:lnTo>
                  <a:lnTo>
                    <a:pt x="7462" y="1305"/>
                  </a:lnTo>
                  <a:lnTo>
                    <a:pt x="7463" y="1315"/>
                  </a:lnTo>
                  <a:lnTo>
                    <a:pt x="7464" y="1325"/>
                  </a:lnTo>
                  <a:lnTo>
                    <a:pt x="7465" y="1335"/>
                  </a:lnTo>
                  <a:lnTo>
                    <a:pt x="7466" y="1345"/>
                  </a:lnTo>
                  <a:lnTo>
                    <a:pt x="7466" y="1355"/>
                  </a:lnTo>
                  <a:lnTo>
                    <a:pt x="7467" y="1365"/>
                  </a:lnTo>
                  <a:lnTo>
                    <a:pt x="7468" y="1375"/>
                  </a:lnTo>
                  <a:lnTo>
                    <a:pt x="7469" y="1385"/>
                  </a:lnTo>
                  <a:lnTo>
                    <a:pt x="7470" y="1395"/>
                  </a:lnTo>
                  <a:lnTo>
                    <a:pt x="7471" y="1405"/>
                  </a:lnTo>
                  <a:lnTo>
                    <a:pt x="7472" y="1414"/>
                  </a:lnTo>
                  <a:lnTo>
                    <a:pt x="7473" y="1424"/>
                  </a:lnTo>
                  <a:lnTo>
                    <a:pt x="7473" y="1434"/>
                  </a:lnTo>
                  <a:lnTo>
                    <a:pt x="7474" y="1443"/>
                  </a:lnTo>
                  <a:lnTo>
                    <a:pt x="7475" y="1453"/>
                  </a:lnTo>
                  <a:lnTo>
                    <a:pt x="7476" y="1463"/>
                  </a:lnTo>
                  <a:lnTo>
                    <a:pt x="7477" y="1472"/>
                  </a:lnTo>
                  <a:lnTo>
                    <a:pt x="7478" y="1481"/>
                  </a:lnTo>
                  <a:lnTo>
                    <a:pt x="7479" y="1491"/>
                  </a:lnTo>
                  <a:lnTo>
                    <a:pt x="7480" y="1500"/>
                  </a:lnTo>
                  <a:lnTo>
                    <a:pt x="7480" y="1509"/>
                  </a:lnTo>
                  <a:lnTo>
                    <a:pt x="7481" y="1519"/>
                  </a:lnTo>
                  <a:lnTo>
                    <a:pt x="7482" y="1528"/>
                  </a:lnTo>
                  <a:lnTo>
                    <a:pt x="7483" y="1537"/>
                  </a:lnTo>
                  <a:lnTo>
                    <a:pt x="7484" y="1546"/>
                  </a:lnTo>
                  <a:lnTo>
                    <a:pt x="7485" y="1555"/>
                  </a:lnTo>
                  <a:lnTo>
                    <a:pt x="7486" y="1564"/>
                  </a:lnTo>
                  <a:lnTo>
                    <a:pt x="7487" y="1573"/>
                  </a:lnTo>
                  <a:lnTo>
                    <a:pt x="7487" y="1582"/>
                  </a:lnTo>
                  <a:lnTo>
                    <a:pt x="7488" y="1591"/>
                  </a:lnTo>
                  <a:lnTo>
                    <a:pt x="7489" y="1600"/>
                  </a:lnTo>
                  <a:lnTo>
                    <a:pt x="7490" y="1608"/>
                  </a:lnTo>
                  <a:lnTo>
                    <a:pt x="7491" y="1617"/>
                  </a:lnTo>
                  <a:lnTo>
                    <a:pt x="7492" y="1626"/>
                  </a:lnTo>
                  <a:lnTo>
                    <a:pt x="7493" y="1635"/>
                  </a:lnTo>
                  <a:lnTo>
                    <a:pt x="7494" y="1643"/>
                  </a:lnTo>
                  <a:lnTo>
                    <a:pt x="7495" y="1652"/>
                  </a:lnTo>
                  <a:lnTo>
                    <a:pt x="7495" y="1660"/>
                  </a:lnTo>
                  <a:lnTo>
                    <a:pt x="7496" y="1669"/>
                  </a:lnTo>
                  <a:lnTo>
                    <a:pt x="7497" y="1677"/>
                  </a:lnTo>
                  <a:lnTo>
                    <a:pt x="7498" y="1685"/>
                  </a:lnTo>
                  <a:lnTo>
                    <a:pt x="7499" y="1694"/>
                  </a:lnTo>
                  <a:lnTo>
                    <a:pt x="7500" y="1702"/>
                  </a:lnTo>
                  <a:lnTo>
                    <a:pt x="7501" y="1710"/>
                  </a:lnTo>
                  <a:lnTo>
                    <a:pt x="7502" y="1718"/>
                  </a:lnTo>
                  <a:lnTo>
                    <a:pt x="7502" y="1726"/>
                  </a:lnTo>
                  <a:lnTo>
                    <a:pt x="7503" y="1735"/>
                  </a:lnTo>
                  <a:lnTo>
                    <a:pt x="7504" y="1743"/>
                  </a:lnTo>
                  <a:lnTo>
                    <a:pt x="7505" y="1751"/>
                  </a:lnTo>
                  <a:lnTo>
                    <a:pt x="7506" y="1758"/>
                  </a:lnTo>
                  <a:lnTo>
                    <a:pt x="7507" y="1766"/>
                  </a:lnTo>
                  <a:lnTo>
                    <a:pt x="7508" y="1774"/>
                  </a:lnTo>
                  <a:lnTo>
                    <a:pt x="7509" y="1782"/>
                  </a:lnTo>
                  <a:lnTo>
                    <a:pt x="7509" y="1790"/>
                  </a:lnTo>
                  <a:lnTo>
                    <a:pt x="7510" y="1797"/>
                  </a:lnTo>
                  <a:lnTo>
                    <a:pt x="7511" y="1805"/>
                  </a:lnTo>
                  <a:lnTo>
                    <a:pt x="7512" y="1813"/>
                  </a:lnTo>
                  <a:lnTo>
                    <a:pt x="7513" y="1820"/>
                  </a:lnTo>
                  <a:lnTo>
                    <a:pt x="7514" y="1828"/>
                  </a:lnTo>
                  <a:lnTo>
                    <a:pt x="7515" y="1835"/>
                  </a:lnTo>
                  <a:lnTo>
                    <a:pt x="7516" y="1843"/>
                  </a:lnTo>
                  <a:lnTo>
                    <a:pt x="7516" y="1850"/>
                  </a:lnTo>
                  <a:lnTo>
                    <a:pt x="7517" y="1857"/>
                  </a:lnTo>
                  <a:lnTo>
                    <a:pt x="7518" y="1865"/>
                  </a:lnTo>
                  <a:lnTo>
                    <a:pt x="7519" y="1872"/>
                  </a:lnTo>
                  <a:lnTo>
                    <a:pt x="7520" y="1879"/>
                  </a:lnTo>
                  <a:lnTo>
                    <a:pt x="7521" y="1886"/>
                  </a:lnTo>
                  <a:lnTo>
                    <a:pt x="7522" y="1893"/>
                  </a:lnTo>
                  <a:lnTo>
                    <a:pt x="7523" y="1900"/>
                  </a:lnTo>
                  <a:lnTo>
                    <a:pt x="7523" y="1907"/>
                  </a:lnTo>
                  <a:lnTo>
                    <a:pt x="7524" y="1914"/>
                  </a:lnTo>
                  <a:lnTo>
                    <a:pt x="7525" y="1921"/>
                  </a:lnTo>
                  <a:lnTo>
                    <a:pt x="7526" y="1928"/>
                  </a:lnTo>
                  <a:lnTo>
                    <a:pt x="7527" y="1935"/>
                  </a:lnTo>
                  <a:lnTo>
                    <a:pt x="7528" y="1942"/>
                  </a:lnTo>
                  <a:lnTo>
                    <a:pt x="7529" y="1948"/>
                  </a:lnTo>
                  <a:lnTo>
                    <a:pt x="7530" y="1955"/>
                  </a:lnTo>
                  <a:lnTo>
                    <a:pt x="7530" y="1962"/>
                  </a:lnTo>
                  <a:lnTo>
                    <a:pt x="7531" y="1968"/>
                  </a:lnTo>
                  <a:lnTo>
                    <a:pt x="7532" y="1975"/>
                  </a:lnTo>
                  <a:lnTo>
                    <a:pt x="7533" y="1981"/>
                  </a:lnTo>
                  <a:lnTo>
                    <a:pt x="7534" y="1988"/>
                  </a:lnTo>
                  <a:lnTo>
                    <a:pt x="7535" y="1994"/>
                  </a:lnTo>
                  <a:lnTo>
                    <a:pt x="7536" y="2001"/>
                  </a:lnTo>
                  <a:lnTo>
                    <a:pt x="7537" y="2007"/>
                  </a:lnTo>
                  <a:lnTo>
                    <a:pt x="7537" y="2013"/>
                  </a:lnTo>
                  <a:lnTo>
                    <a:pt x="7538" y="2019"/>
                  </a:lnTo>
                  <a:lnTo>
                    <a:pt x="7539" y="2026"/>
                  </a:lnTo>
                  <a:lnTo>
                    <a:pt x="7540" y="2032"/>
                  </a:lnTo>
                  <a:lnTo>
                    <a:pt x="7541" y="2038"/>
                  </a:lnTo>
                  <a:lnTo>
                    <a:pt x="7542" y="2044"/>
                  </a:lnTo>
                  <a:lnTo>
                    <a:pt x="7543" y="2050"/>
                  </a:lnTo>
                  <a:lnTo>
                    <a:pt x="7544" y="2056"/>
                  </a:lnTo>
                  <a:lnTo>
                    <a:pt x="7544" y="2062"/>
                  </a:lnTo>
                  <a:lnTo>
                    <a:pt x="7545" y="2067"/>
                  </a:lnTo>
                  <a:lnTo>
                    <a:pt x="7546" y="2073"/>
                  </a:lnTo>
                  <a:lnTo>
                    <a:pt x="7547" y="2079"/>
                  </a:lnTo>
                  <a:lnTo>
                    <a:pt x="7548" y="2085"/>
                  </a:lnTo>
                  <a:lnTo>
                    <a:pt x="7549" y="2090"/>
                  </a:lnTo>
                  <a:lnTo>
                    <a:pt x="7550" y="2096"/>
                  </a:lnTo>
                  <a:lnTo>
                    <a:pt x="7551" y="2101"/>
                  </a:lnTo>
                  <a:lnTo>
                    <a:pt x="7551" y="2107"/>
                  </a:lnTo>
                  <a:lnTo>
                    <a:pt x="7552" y="2112"/>
                  </a:lnTo>
                  <a:lnTo>
                    <a:pt x="7553" y="2118"/>
                  </a:lnTo>
                  <a:lnTo>
                    <a:pt x="7554" y="2123"/>
                  </a:lnTo>
                  <a:lnTo>
                    <a:pt x="7555" y="2129"/>
                  </a:lnTo>
                  <a:lnTo>
                    <a:pt x="7556" y="2134"/>
                  </a:lnTo>
                  <a:lnTo>
                    <a:pt x="7557" y="2139"/>
                  </a:lnTo>
                  <a:lnTo>
                    <a:pt x="7558" y="2144"/>
                  </a:lnTo>
                  <a:lnTo>
                    <a:pt x="7559" y="2149"/>
                  </a:lnTo>
                  <a:lnTo>
                    <a:pt x="7559" y="2155"/>
                  </a:lnTo>
                  <a:lnTo>
                    <a:pt x="7560" y="2160"/>
                  </a:lnTo>
                  <a:lnTo>
                    <a:pt x="7561" y="2165"/>
                  </a:lnTo>
                  <a:lnTo>
                    <a:pt x="7562" y="2170"/>
                  </a:lnTo>
                  <a:lnTo>
                    <a:pt x="7563" y="2174"/>
                  </a:lnTo>
                  <a:lnTo>
                    <a:pt x="7564" y="2179"/>
                  </a:lnTo>
                  <a:lnTo>
                    <a:pt x="7565" y="2184"/>
                  </a:lnTo>
                  <a:lnTo>
                    <a:pt x="7566" y="2189"/>
                  </a:lnTo>
                  <a:lnTo>
                    <a:pt x="7566" y="2194"/>
                  </a:lnTo>
                  <a:lnTo>
                    <a:pt x="7567" y="2198"/>
                  </a:lnTo>
                  <a:lnTo>
                    <a:pt x="7568" y="2203"/>
                  </a:lnTo>
                  <a:lnTo>
                    <a:pt x="7569" y="2208"/>
                  </a:lnTo>
                  <a:lnTo>
                    <a:pt x="7570" y="2212"/>
                  </a:lnTo>
                  <a:lnTo>
                    <a:pt x="7571" y="2217"/>
                  </a:lnTo>
                  <a:lnTo>
                    <a:pt x="7572" y="2221"/>
                  </a:lnTo>
                  <a:lnTo>
                    <a:pt x="7573" y="2225"/>
                  </a:lnTo>
                  <a:lnTo>
                    <a:pt x="7573" y="2230"/>
                  </a:lnTo>
                  <a:lnTo>
                    <a:pt x="7574" y="2234"/>
                  </a:lnTo>
                  <a:lnTo>
                    <a:pt x="7575" y="2238"/>
                  </a:lnTo>
                  <a:lnTo>
                    <a:pt x="7576" y="2243"/>
                  </a:lnTo>
                  <a:lnTo>
                    <a:pt x="7577" y="2247"/>
                  </a:lnTo>
                  <a:lnTo>
                    <a:pt x="7578" y="2251"/>
                  </a:lnTo>
                  <a:lnTo>
                    <a:pt x="7579" y="2255"/>
                  </a:lnTo>
                  <a:lnTo>
                    <a:pt x="7580" y="2259"/>
                  </a:lnTo>
                  <a:lnTo>
                    <a:pt x="7580" y="2263"/>
                  </a:lnTo>
                  <a:lnTo>
                    <a:pt x="7580" y="2263"/>
                  </a:lnTo>
                  <a:lnTo>
                    <a:pt x="7581" y="2267"/>
                  </a:lnTo>
                  <a:lnTo>
                    <a:pt x="7582" y="2270"/>
                  </a:lnTo>
                  <a:lnTo>
                    <a:pt x="7583" y="2272"/>
                  </a:lnTo>
                  <a:lnTo>
                    <a:pt x="7584" y="2275"/>
                  </a:lnTo>
                  <a:lnTo>
                    <a:pt x="7585" y="2276"/>
                  </a:lnTo>
                  <a:lnTo>
                    <a:pt x="7586" y="2278"/>
                  </a:lnTo>
                  <a:lnTo>
                    <a:pt x="7586" y="2278"/>
                  </a:lnTo>
                  <a:lnTo>
                    <a:pt x="7587" y="2279"/>
                  </a:lnTo>
                  <a:lnTo>
                    <a:pt x="7587" y="2279"/>
                  </a:lnTo>
                  <a:lnTo>
                    <a:pt x="7588" y="2278"/>
                  </a:lnTo>
                  <a:lnTo>
                    <a:pt x="7589" y="2278"/>
                  </a:lnTo>
                  <a:lnTo>
                    <a:pt x="7590" y="2276"/>
                  </a:lnTo>
                  <a:lnTo>
                    <a:pt x="7591" y="2275"/>
                  </a:lnTo>
                  <a:lnTo>
                    <a:pt x="7592" y="2272"/>
                  </a:lnTo>
                  <a:lnTo>
                    <a:pt x="7593" y="2270"/>
                  </a:lnTo>
                  <a:lnTo>
                    <a:pt x="7593" y="2267"/>
                  </a:lnTo>
                  <a:lnTo>
                    <a:pt x="7594" y="2263"/>
                  </a:lnTo>
                  <a:lnTo>
                    <a:pt x="7594" y="2263"/>
                  </a:lnTo>
                  <a:lnTo>
                    <a:pt x="7595" y="2259"/>
                  </a:lnTo>
                  <a:lnTo>
                    <a:pt x="7596" y="2255"/>
                  </a:lnTo>
                  <a:lnTo>
                    <a:pt x="7597" y="2251"/>
                  </a:lnTo>
                  <a:lnTo>
                    <a:pt x="7598" y="2247"/>
                  </a:lnTo>
                  <a:lnTo>
                    <a:pt x="7599" y="2243"/>
                  </a:lnTo>
                  <a:lnTo>
                    <a:pt x="7600" y="2239"/>
                  </a:lnTo>
                  <a:lnTo>
                    <a:pt x="7600" y="2234"/>
                  </a:lnTo>
                  <a:lnTo>
                    <a:pt x="7601" y="2230"/>
                  </a:lnTo>
                  <a:lnTo>
                    <a:pt x="7602" y="2226"/>
                  </a:lnTo>
                  <a:lnTo>
                    <a:pt x="7603" y="2221"/>
                  </a:lnTo>
                  <a:lnTo>
                    <a:pt x="7604" y="2217"/>
                  </a:lnTo>
                  <a:lnTo>
                    <a:pt x="7605" y="2212"/>
                  </a:lnTo>
                  <a:lnTo>
                    <a:pt x="7606" y="2208"/>
                  </a:lnTo>
                  <a:lnTo>
                    <a:pt x="7606" y="2203"/>
                  </a:lnTo>
                  <a:lnTo>
                    <a:pt x="7607" y="2199"/>
                  </a:lnTo>
                  <a:lnTo>
                    <a:pt x="7608" y="2194"/>
                  </a:lnTo>
                  <a:lnTo>
                    <a:pt x="7609" y="2189"/>
                  </a:lnTo>
                  <a:lnTo>
                    <a:pt x="7610" y="2185"/>
                  </a:lnTo>
                  <a:lnTo>
                    <a:pt x="7611" y="2180"/>
                  </a:lnTo>
                  <a:lnTo>
                    <a:pt x="7612" y="2175"/>
                  </a:lnTo>
                  <a:lnTo>
                    <a:pt x="7613" y="2170"/>
                  </a:lnTo>
                  <a:lnTo>
                    <a:pt x="7613" y="2165"/>
                  </a:lnTo>
                  <a:lnTo>
                    <a:pt x="7614" y="2160"/>
                  </a:lnTo>
                  <a:lnTo>
                    <a:pt x="7615" y="2155"/>
                  </a:lnTo>
                  <a:lnTo>
                    <a:pt x="7616" y="2150"/>
                  </a:lnTo>
                  <a:lnTo>
                    <a:pt x="7617" y="2145"/>
                  </a:lnTo>
                  <a:lnTo>
                    <a:pt x="7618" y="2140"/>
                  </a:lnTo>
                  <a:lnTo>
                    <a:pt x="7619" y="2135"/>
                  </a:lnTo>
                  <a:lnTo>
                    <a:pt x="7620" y="2130"/>
                  </a:lnTo>
                  <a:lnTo>
                    <a:pt x="7620" y="2124"/>
                  </a:lnTo>
                  <a:lnTo>
                    <a:pt x="7621" y="2119"/>
                  </a:lnTo>
                  <a:lnTo>
                    <a:pt x="7622" y="2114"/>
                  </a:lnTo>
                  <a:lnTo>
                    <a:pt x="7623" y="2108"/>
                  </a:lnTo>
                  <a:lnTo>
                    <a:pt x="7624" y="2103"/>
                  </a:lnTo>
                  <a:lnTo>
                    <a:pt x="7625" y="2097"/>
                  </a:lnTo>
                  <a:lnTo>
                    <a:pt x="7626" y="2092"/>
                  </a:lnTo>
                  <a:lnTo>
                    <a:pt x="7627" y="2086"/>
                  </a:lnTo>
                  <a:lnTo>
                    <a:pt x="7627" y="2080"/>
                  </a:lnTo>
                  <a:lnTo>
                    <a:pt x="7628" y="2075"/>
                  </a:lnTo>
                  <a:lnTo>
                    <a:pt x="7629" y="2069"/>
                  </a:lnTo>
                  <a:lnTo>
                    <a:pt x="7630" y="2063"/>
                  </a:lnTo>
                  <a:lnTo>
                    <a:pt x="7631" y="2057"/>
                  </a:lnTo>
                  <a:lnTo>
                    <a:pt x="7632" y="2051"/>
                  </a:lnTo>
                  <a:lnTo>
                    <a:pt x="7633" y="2045"/>
                  </a:lnTo>
                  <a:lnTo>
                    <a:pt x="7634" y="2039"/>
                  </a:lnTo>
                  <a:lnTo>
                    <a:pt x="7634" y="2033"/>
                  </a:lnTo>
                  <a:lnTo>
                    <a:pt x="7635" y="2027"/>
                  </a:lnTo>
                  <a:lnTo>
                    <a:pt x="7636" y="2021"/>
                  </a:lnTo>
                  <a:lnTo>
                    <a:pt x="7637" y="2015"/>
                  </a:lnTo>
                  <a:lnTo>
                    <a:pt x="7638" y="2009"/>
                  </a:lnTo>
                  <a:lnTo>
                    <a:pt x="7639" y="2003"/>
                  </a:lnTo>
                  <a:lnTo>
                    <a:pt x="7640" y="1996"/>
                  </a:lnTo>
                  <a:lnTo>
                    <a:pt x="7640" y="1990"/>
                  </a:lnTo>
                  <a:lnTo>
                    <a:pt x="7641" y="1984"/>
                  </a:lnTo>
                  <a:lnTo>
                    <a:pt x="7642" y="1977"/>
                  </a:lnTo>
                  <a:lnTo>
                    <a:pt x="7643" y="1971"/>
                  </a:lnTo>
                  <a:lnTo>
                    <a:pt x="7644" y="1964"/>
                  </a:lnTo>
                  <a:lnTo>
                    <a:pt x="7645" y="1958"/>
                  </a:lnTo>
                  <a:lnTo>
                    <a:pt x="7646" y="1951"/>
                  </a:lnTo>
                  <a:lnTo>
                    <a:pt x="7647" y="1944"/>
                  </a:lnTo>
                  <a:lnTo>
                    <a:pt x="7647" y="1938"/>
                  </a:lnTo>
                  <a:lnTo>
                    <a:pt x="7648" y="1931"/>
                  </a:lnTo>
                  <a:lnTo>
                    <a:pt x="7649" y="1924"/>
                  </a:lnTo>
                  <a:lnTo>
                    <a:pt x="7650" y="1917"/>
                  </a:lnTo>
                  <a:lnTo>
                    <a:pt x="7651" y="1910"/>
                  </a:lnTo>
                  <a:lnTo>
                    <a:pt x="7652" y="1903"/>
                  </a:lnTo>
                  <a:lnTo>
                    <a:pt x="7653" y="1896"/>
                  </a:lnTo>
                  <a:lnTo>
                    <a:pt x="7654" y="1889"/>
                  </a:lnTo>
                  <a:lnTo>
                    <a:pt x="7654" y="1882"/>
                  </a:lnTo>
                  <a:lnTo>
                    <a:pt x="7655" y="1875"/>
                  </a:lnTo>
                  <a:lnTo>
                    <a:pt x="7656" y="1868"/>
                  </a:lnTo>
                  <a:lnTo>
                    <a:pt x="7657" y="1861"/>
                  </a:lnTo>
                  <a:lnTo>
                    <a:pt x="7658" y="1853"/>
                  </a:lnTo>
                  <a:lnTo>
                    <a:pt x="7659" y="1846"/>
                  </a:lnTo>
                  <a:lnTo>
                    <a:pt x="7660" y="1839"/>
                  </a:lnTo>
                  <a:lnTo>
                    <a:pt x="7661" y="1831"/>
                  </a:lnTo>
                  <a:lnTo>
                    <a:pt x="7661" y="1824"/>
                  </a:lnTo>
                  <a:lnTo>
                    <a:pt x="7662" y="1816"/>
                  </a:lnTo>
                  <a:lnTo>
                    <a:pt x="7663" y="1809"/>
                  </a:lnTo>
                  <a:lnTo>
                    <a:pt x="7664" y="1801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" name="Freeform 752"/>
            <p:cNvSpPr>
              <a:spLocks/>
            </p:cNvSpPr>
            <p:nvPr/>
          </p:nvSpPr>
          <p:spPr bwMode="auto">
            <a:xfrm>
              <a:off x="1787525" y="2138363"/>
              <a:ext cx="5400675" cy="2076450"/>
            </a:xfrm>
            <a:custGeom>
              <a:avLst/>
              <a:gdLst>
                <a:gd name="T0" fmla="*/ 144 w 7664"/>
                <a:gd name="T1" fmla="*/ 1750 h 2942"/>
                <a:gd name="T2" fmla="*/ 288 w 7664"/>
                <a:gd name="T3" fmla="*/ 2268 h 2942"/>
                <a:gd name="T4" fmla="*/ 435 w 7664"/>
                <a:gd name="T5" fmla="*/ 163 h 2942"/>
                <a:gd name="T6" fmla="*/ 580 w 7664"/>
                <a:gd name="T7" fmla="*/ 2203 h 2942"/>
                <a:gd name="T8" fmla="*/ 725 w 7664"/>
                <a:gd name="T9" fmla="*/ 2079 h 2942"/>
                <a:gd name="T10" fmla="*/ 871 w 7664"/>
                <a:gd name="T11" fmla="*/ 2355 h 2942"/>
                <a:gd name="T12" fmla="*/ 1013 w 7664"/>
                <a:gd name="T13" fmla="*/ 2453 h 2942"/>
                <a:gd name="T14" fmla="*/ 1113 w 7664"/>
                <a:gd name="T15" fmla="*/ 2478 h 2942"/>
                <a:gd name="T16" fmla="*/ 1227 w 7664"/>
                <a:gd name="T17" fmla="*/ 2732 h 2942"/>
                <a:gd name="T18" fmla="*/ 1344 w 7664"/>
                <a:gd name="T19" fmla="*/ 2693 h 2942"/>
                <a:gd name="T20" fmla="*/ 1441 w 7664"/>
                <a:gd name="T21" fmla="*/ 1424 h 2942"/>
                <a:gd name="T22" fmla="*/ 1563 w 7664"/>
                <a:gd name="T23" fmla="*/ 2834 h 2942"/>
                <a:gd name="T24" fmla="*/ 1691 w 7664"/>
                <a:gd name="T25" fmla="*/ 1265 h 2942"/>
                <a:gd name="T26" fmla="*/ 1785 w 7664"/>
                <a:gd name="T27" fmla="*/ 1812 h 2942"/>
                <a:gd name="T28" fmla="*/ 1906 w 7664"/>
                <a:gd name="T29" fmla="*/ 2639 h 2942"/>
                <a:gd name="T30" fmla="*/ 2026 w 7664"/>
                <a:gd name="T31" fmla="*/ 1921 h 2942"/>
                <a:gd name="T32" fmla="*/ 2125 w 7664"/>
                <a:gd name="T33" fmla="*/ 1323 h 2942"/>
                <a:gd name="T34" fmla="*/ 2256 w 7664"/>
                <a:gd name="T35" fmla="*/ 2768 h 2942"/>
                <a:gd name="T36" fmla="*/ 2370 w 7664"/>
                <a:gd name="T37" fmla="*/ 1997 h 2942"/>
                <a:gd name="T38" fmla="*/ 2470 w 7664"/>
                <a:gd name="T39" fmla="*/ 2891 h 2942"/>
                <a:gd name="T40" fmla="*/ 2592 w 7664"/>
                <a:gd name="T41" fmla="*/ 2689 h 2942"/>
                <a:gd name="T42" fmla="*/ 2693 w 7664"/>
                <a:gd name="T43" fmla="*/ 2454 h 2942"/>
                <a:gd name="T44" fmla="*/ 2802 w 7664"/>
                <a:gd name="T45" fmla="*/ 2647 h 2942"/>
                <a:gd name="T46" fmla="*/ 2937 w 7664"/>
                <a:gd name="T47" fmla="*/ 1892 h 2942"/>
                <a:gd name="T48" fmla="*/ 3038 w 7664"/>
                <a:gd name="T49" fmla="*/ 2333 h 2942"/>
                <a:gd name="T50" fmla="*/ 3158 w 7664"/>
                <a:gd name="T51" fmla="*/ 2916 h 2942"/>
                <a:gd name="T52" fmla="*/ 3275 w 7664"/>
                <a:gd name="T53" fmla="*/ 2330 h 2942"/>
                <a:gd name="T54" fmla="*/ 3369 w 7664"/>
                <a:gd name="T55" fmla="*/ 1193 h 2942"/>
                <a:gd name="T56" fmla="*/ 3496 w 7664"/>
                <a:gd name="T57" fmla="*/ 2857 h 2942"/>
                <a:gd name="T58" fmla="*/ 3623 w 7664"/>
                <a:gd name="T59" fmla="*/ 1197 h 2942"/>
                <a:gd name="T60" fmla="*/ 3716 w 7664"/>
                <a:gd name="T61" fmla="*/ 2308 h 2942"/>
                <a:gd name="T62" fmla="*/ 3836 w 7664"/>
                <a:gd name="T63" fmla="*/ 2926 h 2942"/>
                <a:gd name="T64" fmla="*/ 3954 w 7664"/>
                <a:gd name="T65" fmla="*/ 2333 h 2942"/>
                <a:gd name="T66" fmla="*/ 4055 w 7664"/>
                <a:gd name="T67" fmla="*/ 1832 h 2942"/>
                <a:gd name="T68" fmla="*/ 4189 w 7664"/>
                <a:gd name="T69" fmla="*/ 2653 h 2942"/>
                <a:gd name="T70" fmla="*/ 4300 w 7664"/>
                <a:gd name="T71" fmla="*/ 2454 h 2942"/>
                <a:gd name="T72" fmla="*/ 4401 w 7664"/>
                <a:gd name="T73" fmla="*/ 2670 h 2942"/>
                <a:gd name="T74" fmla="*/ 4522 w 7664"/>
                <a:gd name="T75" fmla="*/ 2900 h 2942"/>
                <a:gd name="T76" fmla="*/ 4622 w 7664"/>
                <a:gd name="T77" fmla="*/ 2040 h 2942"/>
                <a:gd name="T78" fmla="*/ 4736 w 7664"/>
                <a:gd name="T79" fmla="*/ 2764 h 2942"/>
                <a:gd name="T80" fmla="*/ 4867 w 7664"/>
                <a:gd name="T81" fmla="*/ 1326 h 2942"/>
                <a:gd name="T82" fmla="*/ 4966 w 7664"/>
                <a:gd name="T83" fmla="*/ 1939 h 2942"/>
                <a:gd name="T84" fmla="*/ 5081 w 7664"/>
                <a:gd name="T85" fmla="*/ 2757 h 2942"/>
                <a:gd name="T86" fmla="*/ 5208 w 7664"/>
                <a:gd name="T87" fmla="*/ 1812 h 2942"/>
                <a:gd name="T88" fmla="*/ 5301 w 7664"/>
                <a:gd name="T89" fmla="*/ 1261 h 2942"/>
                <a:gd name="T90" fmla="*/ 5429 w 7664"/>
                <a:gd name="T91" fmla="*/ 2836 h 2942"/>
                <a:gd name="T92" fmla="*/ 5551 w 7664"/>
                <a:gd name="T93" fmla="*/ 1393 h 2942"/>
                <a:gd name="T94" fmla="*/ 5648 w 7664"/>
                <a:gd name="T95" fmla="*/ 2677 h 2942"/>
                <a:gd name="T96" fmla="*/ 5767 w 7664"/>
                <a:gd name="T97" fmla="*/ 2709 h 2942"/>
                <a:gd name="T98" fmla="*/ 5879 w 7664"/>
                <a:gd name="T99" fmla="*/ 2481 h 2942"/>
                <a:gd name="T100" fmla="*/ 5979 w 7664"/>
                <a:gd name="T101" fmla="*/ 2420 h 2942"/>
                <a:gd name="T102" fmla="*/ 6120 w 7664"/>
                <a:gd name="T103" fmla="*/ 2453 h 2942"/>
                <a:gd name="T104" fmla="*/ 6220 w 7664"/>
                <a:gd name="T105" fmla="*/ 2478 h 2942"/>
                <a:gd name="T106" fmla="*/ 6334 w 7664"/>
                <a:gd name="T107" fmla="*/ 2732 h 2942"/>
                <a:gd name="T108" fmla="*/ 6451 w 7664"/>
                <a:gd name="T109" fmla="*/ 2693 h 2942"/>
                <a:gd name="T110" fmla="*/ 6548 w 7664"/>
                <a:gd name="T111" fmla="*/ 1424 h 2942"/>
                <a:gd name="T112" fmla="*/ 6670 w 7664"/>
                <a:gd name="T113" fmla="*/ 2834 h 2942"/>
                <a:gd name="T114" fmla="*/ 6814 w 7664"/>
                <a:gd name="T115" fmla="*/ 1138 h 2942"/>
                <a:gd name="T116" fmla="*/ 6960 w 7664"/>
                <a:gd name="T117" fmla="*/ 2120 h 2942"/>
                <a:gd name="T118" fmla="*/ 7106 w 7664"/>
                <a:gd name="T119" fmla="*/ 1253 h 2942"/>
                <a:gd name="T120" fmla="*/ 7250 w 7664"/>
                <a:gd name="T121" fmla="*/ 981 h 2942"/>
                <a:gd name="T122" fmla="*/ 7395 w 7664"/>
                <a:gd name="T123" fmla="*/ 2165 h 2942"/>
                <a:gd name="T124" fmla="*/ 7542 w 7664"/>
                <a:gd name="T125" fmla="*/ 658 h 2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664" h="2942">
                  <a:moveTo>
                    <a:pt x="0" y="1006"/>
                  </a:moveTo>
                  <a:lnTo>
                    <a:pt x="1" y="991"/>
                  </a:lnTo>
                  <a:lnTo>
                    <a:pt x="2" y="975"/>
                  </a:lnTo>
                  <a:lnTo>
                    <a:pt x="3" y="960"/>
                  </a:lnTo>
                  <a:lnTo>
                    <a:pt x="4" y="944"/>
                  </a:lnTo>
                  <a:lnTo>
                    <a:pt x="4" y="929"/>
                  </a:lnTo>
                  <a:lnTo>
                    <a:pt x="5" y="913"/>
                  </a:lnTo>
                  <a:lnTo>
                    <a:pt x="6" y="897"/>
                  </a:lnTo>
                  <a:lnTo>
                    <a:pt x="7" y="882"/>
                  </a:lnTo>
                  <a:lnTo>
                    <a:pt x="8" y="866"/>
                  </a:lnTo>
                  <a:lnTo>
                    <a:pt x="9" y="850"/>
                  </a:lnTo>
                  <a:lnTo>
                    <a:pt x="10" y="834"/>
                  </a:lnTo>
                  <a:lnTo>
                    <a:pt x="11" y="818"/>
                  </a:lnTo>
                  <a:lnTo>
                    <a:pt x="11" y="801"/>
                  </a:lnTo>
                  <a:lnTo>
                    <a:pt x="12" y="785"/>
                  </a:lnTo>
                  <a:lnTo>
                    <a:pt x="13" y="769"/>
                  </a:lnTo>
                  <a:lnTo>
                    <a:pt x="14" y="753"/>
                  </a:lnTo>
                  <a:lnTo>
                    <a:pt x="15" y="736"/>
                  </a:lnTo>
                  <a:lnTo>
                    <a:pt x="16" y="720"/>
                  </a:lnTo>
                  <a:lnTo>
                    <a:pt x="17" y="703"/>
                  </a:lnTo>
                  <a:lnTo>
                    <a:pt x="18" y="687"/>
                  </a:lnTo>
                  <a:lnTo>
                    <a:pt x="18" y="670"/>
                  </a:lnTo>
                  <a:lnTo>
                    <a:pt x="19" y="653"/>
                  </a:lnTo>
                  <a:lnTo>
                    <a:pt x="20" y="636"/>
                  </a:lnTo>
                  <a:lnTo>
                    <a:pt x="21" y="619"/>
                  </a:lnTo>
                  <a:lnTo>
                    <a:pt x="22" y="602"/>
                  </a:lnTo>
                  <a:lnTo>
                    <a:pt x="23" y="585"/>
                  </a:lnTo>
                  <a:lnTo>
                    <a:pt x="24" y="568"/>
                  </a:lnTo>
                  <a:lnTo>
                    <a:pt x="25" y="551"/>
                  </a:lnTo>
                  <a:lnTo>
                    <a:pt x="25" y="534"/>
                  </a:lnTo>
                  <a:lnTo>
                    <a:pt x="26" y="517"/>
                  </a:lnTo>
                  <a:lnTo>
                    <a:pt x="27" y="499"/>
                  </a:lnTo>
                  <a:lnTo>
                    <a:pt x="28" y="482"/>
                  </a:lnTo>
                  <a:lnTo>
                    <a:pt x="29" y="464"/>
                  </a:lnTo>
                  <a:lnTo>
                    <a:pt x="30" y="447"/>
                  </a:lnTo>
                  <a:lnTo>
                    <a:pt x="31" y="429"/>
                  </a:lnTo>
                  <a:lnTo>
                    <a:pt x="32" y="411"/>
                  </a:lnTo>
                  <a:lnTo>
                    <a:pt x="32" y="394"/>
                  </a:lnTo>
                  <a:lnTo>
                    <a:pt x="33" y="376"/>
                  </a:lnTo>
                  <a:lnTo>
                    <a:pt x="34" y="358"/>
                  </a:lnTo>
                  <a:lnTo>
                    <a:pt x="35" y="340"/>
                  </a:lnTo>
                  <a:lnTo>
                    <a:pt x="36" y="322"/>
                  </a:lnTo>
                  <a:lnTo>
                    <a:pt x="37" y="304"/>
                  </a:lnTo>
                  <a:lnTo>
                    <a:pt x="37" y="304"/>
                  </a:lnTo>
                  <a:lnTo>
                    <a:pt x="38" y="287"/>
                  </a:lnTo>
                  <a:lnTo>
                    <a:pt x="39" y="272"/>
                  </a:lnTo>
                  <a:lnTo>
                    <a:pt x="39" y="259"/>
                  </a:lnTo>
                  <a:lnTo>
                    <a:pt x="40" y="249"/>
                  </a:lnTo>
                  <a:lnTo>
                    <a:pt x="41" y="240"/>
                  </a:lnTo>
                  <a:lnTo>
                    <a:pt x="42" y="234"/>
                  </a:lnTo>
                  <a:lnTo>
                    <a:pt x="43" y="230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45" y="229"/>
                  </a:lnTo>
                  <a:lnTo>
                    <a:pt x="45" y="232"/>
                  </a:lnTo>
                  <a:lnTo>
                    <a:pt x="46" y="237"/>
                  </a:lnTo>
                  <a:lnTo>
                    <a:pt x="47" y="244"/>
                  </a:lnTo>
                  <a:lnTo>
                    <a:pt x="48" y="253"/>
                  </a:lnTo>
                  <a:lnTo>
                    <a:pt x="49" y="264"/>
                  </a:lnTo>
                  <a:lnTo>
                    <a:pt x="50" y="278"/>
                  </a:lnTo>
                  <a:lnTo>
                    <a:pt x="51" y="294"/>
                  </a:lnTo>
                  <a:lnTo>
                    <a:pt x="51" y="294"/>
                  </a:lnTo>
                  <a:lnTo>
                    <a:pt x="52" y="311"/>
                  </a:lnTo>
                  <a:lnTo>
                    <a:pt x="52" y="327"/>
                  </a:lnTo>
                  <a:lnTo>
                    <a:pt x="53" y="344"/>
                  </a:lnTo>
                  <a:lnTo>
                    <a:pt x="54" y="361"/>
                  </a:lnTo>
                  <a:lnTo>
                    <a:pt x="55" y="378"/>
                  </a:lnTo>
                  <a:lnTo>
                    <a:pt x="56" y="394"/>
                  </a:lnTo>
                  <a:lnTo>
                    <a:pt x="57" y="411"/>
                  </a:lnTo>
                  <a:lnTo>
                    <a:pt x="58" y="427"/>
                  </a:lnTo>
                  <a:lnTo>
                    <a:pt x="59" y="444"/>
                  </a:lnTo>
                  <a:lnTo>
                    <a:pt x="59" y="460"/>
                  </a:lnTo>
                  <a:lnTo>
                    <a:pt x="60" y="477"/>
                  </a:lnTo>
                  <a:lnTo>
                    <a:pt x="61" y="493"/>
                  </a:lnTo>
                  <a:lnTo>
                    <a:pt x="62" y="509"/>
                  </a:lnTo>
                  <a:lnTo>
                    <a:pt x="63" y="525"/>
                  </a:lnTo>
                  <a:lnTo>
                    <a:pt x="64" y="541"/>
                  </a:lnTo>
                  <a:lnTo>
                    <a:pt x="65" y="557"/>
                  </a:lnTo>
                  <a:lnTo>
                    <a:pt x="66" y="573"/>
                  </a:lnTo>
                  <a:lnTo>
                    <a:pt x="66" y="589"/>
                  </a:lnTo>
                  <a:lnTo>
                    <a:pt x="67" y="605"/>
                  </a:lnTo>
                  <a:lnTo>
                    <a:pt x="68" y="621"/>
                  </a:lnTo>
                  <a:lnTo>
                    <a:pt x="69" y="636"/>
                  </a:lnTo>
                  <a:lnTo>
                    <a:pt x="70" y="652"/>
                  </a:lnTo>
                  <a:lnTo>
                    <a:pt x="71" y="668"/>
                  </a:lnTo>
                  <a:lnTo>
                    <a:pt x="72" y="683"/>
                  </a:lnTo>
                  <a:lnTo>
                    <a:pt x="73" y="699"/>
                  </a:lnTo>
                  <a:lnTo>
                    <a:pt x="73" y="714"/>
                  </a:lnTo>
                  <a:lnTo>
                    <a:pt x="74" y="729"/>
                  </a:lnTo>
                  <a:lnTo>
                    <a:pt x="75" y="745"/>
                  </a:lnTo>
                  <a:lnTo>
                    <a:pt x="76" y="760"/>
                  </a:lnTo>
                  <a:lnTo>
                    <a:pt x="77" y="775"/>
                  </a:lnTo>
                  <a:lnTo>
                    <a:pt x="78" y="790"/>
                  </a:lnTo>
                  <a:lnTo>
                    <a:pt x="79" y="805"/>
                  </a:lnTo>
                  <a:lnTo>
                    <a:pt x="80" y="820"/>
                  </a:lnTo>
                  <a:lnTo>
                    <a:pt x="80" y="835"/>
                  </a:lnTo>
                  <a:lnTo>
                    <a:pt x="81" y="850"/>
                  </a:lnTo>
                  <a:lnTo>
                    <a:pt x="82" y="865"/>
                  </a:lnTo>
                  <a:lnTo>
                    <a:pt x="83" y="879"/>
                  </a:lnTo>
                  <a:lnTo>
                    <a:pt x="84" y="894"/>
                  </a:lnTo>
                  <a:lnTo>
                    <a:pt x="85" y="909"/>
                  </a:lnTo>
                  <a:lnTo>
                    <a:pt x="86" y="923"/>
                  </a:lnTo>
                  <a:lnTo>
                    <a:pt x="87" y="938"/>
                  </a:lnTo>
                  <a:lnTo>
                    <a:pt x="87" y="952"/>
                  </a:lnTo>
                  <a:lnTo>
                    <a:pt x="88" y="967"/>
                  </a:lnTo>
                  <a:lnTo>
                    <a:pt x="89" y="981"/>
                  </a:lnTo>
                  <a:lnTo>
                    <a:pt x="90" y="995"/>
                  </a:lnTo>
                  <a:lnTo>
                    <a:pt x="91" y="1009"/>
                  </a:lnTo>
                  <a:lnTo>
                    <a:pt x="92" y="1023"/>
                  </a:lnTo>
                  <a:lnTo>
                    <a:pt x="93" y="1038"/>
                  </a:lnTo>
                  <a:lnTo>
                    <a:pt x="94" y="1052"/>
                  </a:lnTo>
                  <a:lnTo>
                    <a:pt x="95" y="1066"/>
                  </a:lnTo>
                  <a:lnTo>
                    <a:pt x="95" y="1079"/>
                  </a:lnTo>
                  <a:lnTo>
                    <a:pt x="96" y="1093"/>
                  </a:lnTo>
                  <a:lnTo>
                    <a:pt x="97" y="1107"/>
                  </a:lnTo>
                  <a:lnTo>
                    <a:pt x="98" y="1121"/>
                  </a:lnTo>
                  <a:lnTo>
                    <a:pt x="99" y="1134"/>
                  </a:lnTo>
                  <a:lnTo>
                    <a:pt x="100" y="1148"/>
                  </a:lnTo>
                  <a:lnTo>
                    <a:pt x="101" y="1161"/>
                  </a:lnTo>
                  <a:lnTo>
                    <a:pt x="102" y="1175"/>
                  </a:lnTo>
                  <a:lnTo>
                    <a:pt x="102" y="1188"/>
                  </a:lnTo>
                  <a:lnTo>
                    <a:pt x="103" y="1202"/>
                  </a:lnTo>
                  <a:lnTo>
                    <a:pt x="104" y="1215"/>
                  </a:lnTo>
                  <a:lnTo>
                    <a:pt x="105" y="1228"/>
                  </a:lnTo>
                  <a:lnTo>
                    <a:pt x="106" y="1241"/>
                  </a:lnTo>
                  <a:lnTo>
                    <a:pt x="107" y="1254"/>
                  </a:lnTo>
                  <a:lnTo>
                    <a:pt x="108" y="1267"/>
                  </a:lnTo>
                  <a:lnTo>
                    <a:pt x="109" y="1280"/>
                  </a:lnTo>
                  <a:lnTo>
                    <a:pt x="109" y="1293"/>
                  </a:lnTo>
                  <a:lnTo>
                    <a:pt x="110" y="1306"/>
                  </a:lnTo>
                  <a:lnTo>
                    <a:pt x="111" y="1319"/>
                  </a:lnTo>
                  <a:lnTo>
                    <a:pt x="112" y="1332"/>
                  </a:lnTo>
                  <a:lnTo>
                    <a:pt x="113" y="1344"/>
                  </a:lnTo>
                  <a:lnTo>
                    <a:pt x="114" y="1357"/>
                  </a:lnTo>
                  <a:lnTo>
                    <a:pt x="115" y="1370"/>
                  </a:lnTo>
                  <a:lnTo>
                    <a:pt x="116" y="1382"/>
                  </a:lnTo>
                  <a:lnTo>
                    <a:pt x="116" y="1394"/>
                  </a:lnTo>
                  <a:lnTo>
                    <a:pt x="117" y="1407"/>
                  </a:lnTo>
                  <a:lnTo>
                    <a:pt x="118" y="1419"/>
                  </a:lnTo>
                  <a:lnTo>
                    <a:pt x="119" y="1431"/>
                  </a:lnTo>
                  <a:lnTo>
                    <a:pt x="120" y="1444"/>
                  </a:lnTo>
                  <a:lnTo>
                    <a:pt x="121" y="1456"/>
                  </a:lnTo>
                  <a:lnTo>
                    <a:pt x="122" y="1468"/>
                  </a:lnTo>
                  <a:lnTo>
                    <a:pt x="123" y="1480"/>
                  </a:lnTo>
                  <a:lnTo>
                    <a:pt x="123" y="1492"/>
                  </a:lnTo>
                  <a:lnTo>
                    <a:pt x="124" y="1504"/>
                  </a:lnTo>
                  <a:lnTo>
                    <a:pt x="125" y="1515"/>
                  </a:lnTo>
                  <a:lnTo>
                    <a:pt x="126" y="1527"/>
                  </a:lnTo>
                  <a:lnTo>
                    <a:pt x="127" y="1539"/>
                  </a:lnTo>
                  <a:lnTo>
                    <a:pt x="128" y="1551"/>
                  </a:lnTo>
                  <a:lnTo>
                    <a:pt x="129" y="1562"/>
                  </a:lnTo>
                  <a:lnTo>
                    <a:pt x="130" y="1574"/>
                  </a:lnTo>
                  <a:lnTo>
                    <a:pt x="130" y="1585"/>
                  </a:lnTo>
                  <a:lnTo>
                    <a:pt x="131" y="1596"/>
                  </a:lnTo>
                  <a:lnTo>
                    <a:pt x="132" y="1608"/>
                  </a:lnTo>
                  <a:lnTo>
                    <a:pt x="133" y="1619"/>
                  </a:lnTo>
                  <a:lnTo>
                    <a:pt x="134" y="1630"/>
                  </a:lnTo>
                  <a:lnTo>
                    <a:pt x="135" y="1641"/>
                  </a:lnTo>
                  <a:lnTo>
                    <a:pt x="136" y="1653"/>
                  </a:lnTo>
                  <a:lnTo>
                    <a:pt x="137" y="1664"/>
                  </a:lnTo>
                  <a:lnTo>
                    <a:pt x="137" y="1675"/>
                  </a:lnTo>
                  <a:lnTo>
                    <a:pt x="138" y="1685"/>
                  </a:lnTo>
                  <a:lnTo>
                    <a:pt x="139" y="1696"/>
                  </a:lnTo>
                  <a:lnTo>
                    <a:pt x="140" y="1707"/>
                  </a:lnTo>
                  <a:lnTo>
                    <a:pt x="141" y="1718"/>
                  </a:lnTo>
                  <a:lnTo>
                    <a:pt x="142" y="1728"/>
                  </a:lnTo>
                  <a:lnTo>
                    <a:pt x="143" y="1739"/>
                  </a:lnTo>
                  <a:lnTo>
                    <a:pt x="144" y="1750"/>
                  </a:lnTo>
                  <a:lnTo>
                    <a:pt x="144" y="1760"/>
                  </a:lnTo>
                  <a:lnTo>
                    <a:pt x="145" y="1771"/>
                  </a:lnTo>
                  <a:lnTo>
                    <a:pt x="146" y="1781"/>
                  </a:lnTo>
                  <a:lnTo>
                    <a:pt x="147" y="1791"/>
                  </a:lnTo>
                  <a:lnTo>
                    <a:pt x="148" y="1801"/>
                  </a:lnTo>
                  <a:lnTo>
                    <a:pt x="149" y="1812"/>
                  </a:lnTo>
                  <a:lnTo>
                    <a:pt x="150" y="1822"/>
                  </a:lnTo>
                  <a:lnTo>
                    <a:pt x="151" y="1832"/>
                  </a:lnTo>
                  <a:lnTo>
                    <a:pt x="151" y="1842"/>
                  </a:lnTo>
                  <a:lnTo>
                    <a:pt x="152" y="1852"/>
                  </a:lnTo>
                  <a:lnTo>
                    <a:pt x="153" y="1862"/>
                  </a:lnTo>
                  <a:lnTo>
                    <a:pt x="154" y="1871"/>
                  </a:lnTo>
                  <a:lnTo>
                    <a:pt x="155" y="1881"/>
                  </a:lnTo>
                  <a:lnTo>
                    <a:pt x="156" y="1891"/>
                  </a:lnTo>
                  <a:lnTo>
                    <a:pt x="157" y="1901"/>
                  </a:lnTo>
                  <a:lnTo>
                    <a:pt x="158" y="1910"/>
                  </a:lnTo>
                  <a:lnTo>
                    <a:pt x="159" y="1920"/>
                  </a:lnTo>
                  <a:lnTo>
                    <a:pt x="159" y="1929"/>
                  </a:lnTo>
                  <a:lnTo>
                    <a:pt x="160" y="1938"/>
                  </a:lnTo>
                  <a:lnTo>
                    <a:pt x="161" y="1948"/>
                  </a:lnTo>
                  <a:lnTo>
                    <a:pt x="162" y="1957"/>
                  </a:lnTo>
                  <a:lnTo>
                    <a:pt x="163" y="1966"/>
                  </a:lnTo>
                  <a:lnTo>
                    <a:pt x="164" y="1975"/>
                  </a:lnTo>
                  <a:lnTo>
                    <a:pt x="165" y="1985"/>
                  </a:lnTo>
                  <a:lnTo>
                    <a:pt x="166" y="1994"/>
                  </a:lnTo>
                  <a:lnTo>
                    <a:pt x="166" y="2003"/>
                  </a:lnTo>
                  <a:lnTo>
                    <a:pt x="167" y="2011"/>
                  </a:lnTo>
                  <a:lnTo>
                    <a:pt x="168" y="2020"/>
                  </a:lnTo>
                  <a:lnTo>
                    <a:pt x="169" y="2029"/>
                  </a:lnTo>
                  <a:lnTo>
                    <a:pt x="170" y="2038"/>
                  </a:lnTo>
                  <a:lnTo>
                    <a:pt x="171" y="2046"/>
                  </a:lnTo>
                  <a:lnTo>
                    <a:pt x="172" y="2055"/>
                  </a:lnTo>
                  <a:lnTo>
                    <a:pt x="173" y="2064"/>
                  </a:lnTo>
                  <a:lnTo>
                    <a:pt x="173" y="2072"/>
                  </a:lnTo>
                  <a:lnTo>
                    <a:pt x="174" y="2080"/>
                  </a:lnTo>
                  <a:lnTo>
                    <a:pt x="175" y="2089"/>
                  </a:lnTo>
                  <a:lnTo>
                    <a:pt x="176" y="2097"/>
                  </a:lnTo>
                  <a:lnTo>
                    <a:pt x="177" y="2105"/>
                  </a:lnTo>
                  <a:lnTo>
                    <a:pt x="178" y="2114"/>
                  </a:lnTo>
                  <a:lnTo>
                    <a:pt x="179" y="2122"/>
                  </a:lnTo>
                  <a:lnTo>
                    <a:pt x="180" y="2130"/>
                  </a:lnTo>
                  <a:lnTo>
                    <a:pt x="180" y="2138"/>
                  </a:lnTo>
                  <a:lnTo>
                    <a:pt x="181" y="2146"/>
                  </a:lnTo>
                  <a:lnTo>
                    <a:pt x="182" y="2154"/>
                  </a:lnTo>
                  <a:lnTo>
                    <a:pt x="183" y="2161"/>
                  </a:lnTo>
                  <a:lnTo>
                    <a:pt x="184" y="2169"/>
                  </a:lnTo>
                  <a:lnTo>
                    <a:pt x="185" y="2177"/>
                  </a:lnTo>
                  <a:lnTo>
                    <a:pt x="186" y="2184"/>
                  </a:lnTo>
                  <a:lnTo>
                    <a:pt x="187" y="2192"/>
                  </a:lnTo>
                  <a:lnTo>
                    <a:pt x="187" y="2199"/>
                  </a:lnTo>
                  <a:lnTo>
                    <a:pt x="188" y="2207"/>
                  </a:lnTo>
                  <a:lnTo>
                    <a:pt x="189" y="2214"/>
                  </a:lnTo>
                  <a:lnTo>
                    <a:pt x="190" y="2222"/>
                  </a:lnTo>
                  <a:lnTo>
                    <a:pt x="191" y="2229"/>
                  </a:lnTo>
                  <a:lnTo>
                    <a:pt x="192" y="2236"/>
                  </a:lnTo>
                  <a:lnTo>
                    <a:pt x="193" y="2243"/>
                  </a:lnTo>
                  <a:lnTo>
                    <a:pt x="194" y="2250"/>
                  </a:lnTo>
                  <a:lnTo>
                    <a:pt x="194" y="2257"/>
                  </a:lnTo>
                  <a:lnTo>
                    <a:pt x="195" y="2264"/>
                  </a:lnTo>
                  <a:lnTo>
                    <a:pt x="196" y="2271"/>
                  </a:lnTo>
                  <a:lnTo>
                    <a:pt x="197" y="2278"/>
                  </a:lnTo>
                  <a:lnTo>
                    <a:pt x="198" y="2285"/>
                  </a:lnTo>
                  <a:lnTo>
                    <a:pt x="199" y="2292"/>
                  </a:lnTo>
                  <a:lnTo>
                    <a:pt x="200" y="2298"/>
                  </a:lnTo>
                  <a:lnTo>
                    <a:pt x="201" y="2305"/>
                  </a:lnTo>
                  <a:lnTo>
                    <a:pt x="201" y="2311"/>
                  </a:lnTo>
                  <a:lnTo>
                    <a:pt x="202" y="2318"/>
                  </a:lnTo>
                  <a:lnTo>
                    <a:pt x="203" y="2324"/>
                  </a:lnTo>
                  <a:lnTo>
                    <a:pt x="204" y="2331"/>
                  </a:lnTo>
                  <a:lnTo>
                    <a:pt x="205" y="2337"/>
                  </a:lnTo>
                  <a:lnTo>
                    <a:pt x="206" y="2343"/>
                  </a:lnTo>
                  <a:lnTo>
                    <a:pt x="207" y="2349"/>
                  </a:lnTo>
                  <a:lnTo>
                    <a:pt x="208" y="2355"/>
                  </a:lnTo>
                  <a:lnTo>
                    <a:pt x="208" y="2361"/>
                  </a:lnTo>
                  <a:lnTo>
                    <a:pt x="209" y="2367"/>
                  </a:lnTo>
                  <a:lnTo>
                    <a:pt x="210" y="2373"/>
                  </a:lnTo>
                  <a:lnTo>
                    <a:pt x="211" y="2379"/>
                  </a:lnTo>
                  <a:lnTo>
                    <a:pt x="212" y="2385"/>
                  </a:lnTo>
                  <a:lnTo>
                    <a:pt x="213" y="2391"/>
                  </a:lnTo>
                  <a:lnTo>
                    <a:pt x="214" y="2396"/>
                  </a:lnTo>
                  <a:lnTo>
                    <a:pt x="215" y="2402"/>
                  </a:lnTo>
                  <a:lnTo>
                    <a:pt x="215" y="2408"/>
                  </a:lnTo>
                  <a:lnTo>
                    <a:pt x="216" y="2413"/>
                  </a:lnTo>
                  <a:lnTo>
                    <a:pt x="217" y="2419"/>
                  </a:lnTo>
                  <a:lnTo>
                    <a:pt x="218" y="2424"/>
                  </a:lnTo>
                  <a:lnTo>
                    <a:pt x="219" y="2429"/>
                  </a:lnTo>
                  <a:lnTo>
                    <a:pt x="220" y="2435"/>
                  </a:lnTo>
                  <a:lnTo>
                    <a:pt x="221" y="2440"/>
                  </a:lnTo>
                  <a:lnTo>
                    <a:pt x="222" y="2445"/>
                  </a:lnTo>
                  <a:lnTo>
                    <a:pt x="223" y="2450"/>
                  </a:lnTo>
                  <a:lnTo>
                    <a:pt x="223" y="2455"/>
                  </a:lnTo>
                  <a:lnTo>
                    <a:pt x="224" y="2460"/>
                  </a:lnTo>
                  <a:lnTo>
                    <a:pt x="225" y="2465"/>
                  </a:lnTo>
                  <a:lnTo>
                    <a:pt x="226" y="2470"/>
                  </a:lnTo>
                  <a:lnTo>
                    <a:pt x="227" y="2474"/>
                  </a:lnTo>
                  <a:lnTo>
                    <a:pt x="228" y="2479"/>
                  </a:lnTo>
                  <a:lnTo>
                    <a:pt x="229" y="2484"/>
                  </a:lnTo>
                  <a:lnTo>
                    <a:pt x="230" y="2488"/>
                  </a:lnTo>
                  <a:lnTo>
                    <a:pt x="230" y="2493"/>
                  </a:lnTo>
                  <a:lnTo>
                    <a:pt x="231" y="2497"/>
                  </a:lnTo>
                  <a:lnTo>
                    <a:pt x="232" y="2502"/>
                  </a:lnTo>
                  <a:lnTo>
                    <a:pt x="233" y="2506"/>
                  </a:lnTo>
                  <a:lnTo>
                    <a:pt x="234" y="2510"/>
                  </a:lnTo>
                  <a:lnTo>
                    <a:pt x="235" y="2515"/>
                  </a:lnTo>
                  <a:lnTo>
                    <a:pt x="236" y="2519"/>
                  </a:lnTo>
                  <a:lnTo>
                    <a:pt x="237" y="2523"/>
                  </a:lnTo>
                  <a:lnTo>
                    <a:pt x="237" y="2523"/>
                  </a:lnTo>
                  <a:lnTo>
                    <a:pt x="237" y="2527"/>
                  </a:lnTo>
                  <a:lnTo>
                    <a:pt x="238" y="2530"/>
                  </a:lnTo>
                  <a:lnTo>
                    <a:pt x="239" y="2533"/>
                  </a:lnTo>
                  <a:lnTo>
                    <a:pt x="240" y="2535"/>
                  </a:lnTo>
                  <a:lnTo>
                    <a:pt x="241" y="2536"/>
                  </a:lnTo>
                  <a:lnTo>
                    <a:pt x="242" y="2538"/>
                  </a:lnTo>
                  <a:lnTo>
                    <a:pt x="243" y="2538"/>
                  </a:lnTo>
                  <a:lnTo>
                    <a:pt x="243" y="2538"/>
                  </a:lnTo>
                  <a:lnTo>
                    <a:pt x="243" y="2538"/>
                  </a:lnTo>
                  <a:lnTo>
                    <a:pt x="244" y="2538"/>
                  </a:lnTo>
                  <a:lnTo>
                    <a:pt x="245" y="2537"/>
                  </a:lnTo>
                  <a:lnTo>
                    <a:pt x="246" y="2535"/>
                  </a:lnTo>
                  <a:lnTo>
                    <a:pt x="247" y="2533"/>
                  </a:lnTo>
                  <a:lnTo>
                    <a:pt x="248" y="2531"/>
                  </a:lnTo>
                  <a:lnTo>
                    <a:pt x="249" y="2528"/>
                  </a:lnTo>
                  <a:lnTo>
                    <a:pt x="250" y="2524"/>
                  </a:lnTo>
                  <a:lnTo>
                    <a:pt x="250" y="2520"/>
                  </a:lnTo>
                  <a:lnTo>
                    <a:pt x="250" y="2520"/>
                  </a:lnTo>
                  <a:lnTo>
                    <a:pt x="251" y="2515"/>
                  </a:lnTo>
                  <a:lnTo>
                    <a:pt x="252" y="2511"/>
                  </a:lnTo>
                  <a:lnTo>
                    <a:pt x="253" y="2506"/>
                  </a:lnTo>
                  <a:lnTo>
                    <a:pt x="254" y="2501"/>
                  </a:lnTo>
                  <a:lnTo>
                    <a:pt x="255" y="2497"/>
                  </a:lnTo>
                  <a:lnTo>
                    <a:pt x="256" y="2492"/>
                  </a:lnTo>
                  <a:lnTo>
                    <a:pt x="257" y="2487"/>
                  </a:lnTo>
                  <a:lnTo>
                    <a:pt x="257" y="2482"/>
                  </a:lnTo>
                  <a:lnTo>
                    <a:pt x="258" y="2477"/>
                  </a:lnTo>
                  <a:lnTo>
                    <a:pt x="259" y="2472"/>
                  </a:lnTo>
                  <a:lnTo>
                    <a:pt x="260" y="2467"/>
                  </a:lnTo>
                  <a:lnTo>
                    <a:pt x="261" y="2461"/>
                  </a:lnTo>
                  <a:lnTo>
                    <a:pt x="262" y="2456"/>
                  </a:lnTo>
                  <a:lnTo>
                    <a:pt x="263" y="2451"/>
                  </a:lnTo>
                  <a:lnTo>
                    <a:pt x="264" y="2445"/>
                  </a:lnTo>
                  <a:lnTo>
                    <a:pt x="264" y="2440"/>
                  </a:lnTo>
                  <a:lnTo>
                    <a:pt x="265" y="2434"/>
                  </a:lnTo>
                  <a:lnTo>
                    <a:pt x="266" y="2429"/>
                  </a:lnTo>
                  <a:lnTo>
                    <a:pt x="267" y="2423"/>
                  </a:lnTo>
                  <a:lnTo>
                    <a:pt x="268" y="2417"/>
                  </a:lnTo>
                  <a:lnTo>
                    <a:pt x="269" y="2412"/>
                  </a:lnTo>
                  <a:lnTo>
                    <a:pt x="270" y="2406"/>
                  </a:lnTo>
                  <a:lnTo>
                    <a:pt x="271" y="2400"/>
                  </a:lnTo>
                  <a:lnTo>
                    <a:pt x="271" y="2394"/>
                  </a:lnTo>
                  <a:lnTo>
                    <a:pt x="272" y="2388"/>
                  </a:lnTo>
                  <a:lnTo>
                    <a:pt x="273" y="2382"/>
                  </a:lnTo>
                  <a:lnTo>
                    <a:pt x="274" y="2376"/>
                  </a:lnTo>
                  <a:lnTo>
                    <a:pt x="275" y="2369"/>
                  </a:lnTo>
                  <a:lnTo>
                    <a:pt x="276" y="2363"/>
                  </a:lnTo>
                  <a:lnTo>
                    <a:pt x="277" y="2357"/>
                  </a:lnTo>
                  <a:lnTo>
                    <a:pt x="278" y="2350"/>
                  </a:lnTo>
                  <a:lnTo>
                    <a:pt x="278" y="2344"/>
                  </a:lnTo>
                  <a:lnTo>
                    <a:pt x="279" y="2337"/>
                  </a:lnTo>
                  <a:lnTo>
                    <a:pt x="280" y="2331"/>
                  </a:lnTo>
                  <a:lnTo>
                    <a:pt x="281" y="2324"/>
                  </a:lnTo>
                  <a:lnTo>
                    <a:pt x="282" y="2317"/>
                  </a:lnTo>
                  <a:lnTo>
                    <a:pt x="283" y="2310"/>
                  </a:lnTo>
                  <a:lnTo>
                    <a:pt x="284" y="2304"/>
                  </a:lnTo>
                  <a:lnTo>
                    <a:pt x="285" y="2297"/>
                  </a:lnTo>
                  <a:lnTo>
                    <a:pt x="285" y="2290"/>
                  </a:lnTo>
                  <a:lnTo>
                    <a:pt x="286" y="2283"/>
                  </a:lnTo>
                  <a:lnTo>
                    <a:pt x="287" y="2276"/>
                  </a:lnTo>
                  <a:lnTo>
                    <a:pt x="288" y="2268"/>
                  </a:lnTo>
                  <a:lnTo>
                    <a:pt x="289" y="2261"/>
                  </a:lnTo>
                  <a:lnTo>
                    <a:pt x="290" y="2254"/>
                  </a:lnTo>
                  <a:lnTo>
                    <a:pt x="291" y="2246"/>
                  </a:lnTo>
                  <a:lnTo>
                    <a:pt x="292" y="2239"/>
                  </a:lnTo>
                  <a:lnTo>
                    <a:pt x="292" y="2232"/>
                  </a:lnTo>
                  <a:lnTo>
                    <a:pt x="293" y="2224"/>
                  </a:lnTo>
                  <a:lnTo>
                    <a:pt x="294" y="2216"/>
                  </a:lnTo>
                  <a:lnTo>
                    <a:pt x="295" y="2209"/>
                  </a:lnTo>
                  <a:lnTo>
                    <a:pt x="296" y="2201"/>
                  </a:lnTo>
                  <a:lnTo>
                    <a:pt x="297" y="2193"/>
                  </a:lnTo>
                  <a:lnTo>
                    <a:pt x="298" y="2185"/>
                  </a:lnTo>
                  <a:lnTo>
                    <a:pt x="299" y="2177"/>
                  </a:lnTo>
                  <a:lnTo>
                    <a:pt x="300" y="2169"/>
                  </a:lnTo>
                  <a:lnTo>
                    <a:pt x="300" y="2161"/>
                  </a:lnTo>
                  <a:lnTo>
                    <a:pt x="301" y="2153"/>
                  </a:lnTo>
                  <a:lnTo>
                    <a:pt x="302" y="2145"/>
                  </a:lnTo>
                  <a:lnTo>
                    <a:pt x="303" y="2137"/>
                  </a:lnTo>
                  <a:lnTo>
                    <a:pt x="304" y="2128"/>
                  </a:lnTo>
                  <a:lnTo>
                    <a:pt x="305" y="2120"/>
                  </a:lnTo>
                  <a:lnTo>
                    <a:pt x="306" y="2112"/>
                  </a:lnTo>
                  <a:lnTo>
                    <a:pt x="307" y="2103"/>
                  </a:lnTo>
                  <a:lnTo>
                    <a:pt x="307" y="2094"/>
                  </a:lnTo>
                  <a:lnTo>
                    <a:pt x="308" y="2086"/>
                  </a:lnTo>
                  <a:lnTo>
                    <a:pt x="309" y="2077"/>
                  </a:lnTo>
                  <a:lnTo>
                    <a:pt x="310" y="2068"/>
                  </a:lnTo>
                  <a:lnTo>
                    <a:pt x="311" y="2060"/>
                  </a:lnTo>
                  <a:lnTo>
                    <a:pt x="312" y="2051"/>
                  </a:lnTo>
                  <a:lnTo>
                    <a:pt x="313" y="2042"/>
                  </a:lnTo>
                  <a:lnTo>
                    <a:pt x="314" y="2033"/>
                  </a:lnTo>
                  <a:lnTo>
                    <a:pt x="314" y="2024"/>
                  </a:lnTo>
                  <a:lnTo>
                    <a:pt x="315" y="2014"/>
                  </a:lnTo>
                  <a:lnTo>
                    <a:pt x="316" y="2005"/>
                  </a:lnTo>
                  <a:lnTo>
                    <a:pt x="317" y="1996"/>
                  </a:lnTo>
                  <a:lnTo>
                    <a:pt x="318" y="1987"/>
                  </a:lnTo>
                  <a:lnTo>
                    <a:pt x="319" y="1977"/>
                  </a:lnTo>
                  <a:lnTo>
                    <a:pt x="320" y="1968"/>
                  </a:lnTo>
                  <a:lnTo>
                    <a:pt x="321" y="1958"/>
                  </a:lnTo>
                  <a:lnTo>
                    <a:pt x="321" y="1949"/>
                  </a:lnTo>
                  <a:lnTo>
                    <a:pt x="322" y="1939"/>
                  </a:lnTo>
                  <a:lnTo>
                    <a:pt x="323" y="1929"/>
                  </a:lnTo>
                  <a:lnTo>
                    <a:pt x="324" y="1920"/>
                  </a:lnTo>
                  <a:lnTo>
                    <a:pt x="325" y="1910"/>
                  </a:lnTo>
                  <a:lnTo>
                    <a:pt x="326" y="1900"/>
                  </a:lnTo>
                  <a:lnTo>
                    <a:pt x="327" y="1890"/>
                  </a:lnTo>
                  <a:lnTo>
                    <a:pt x="328" y="1880"/>
                  </a:lnTo>
                  <a:lnTo>
                    <a:pt x="328" y="1870"/>
                  </a:lnTo>
                  <a:lnTo>
                    <a:pt x="329" y="1860"/>
                  </a:lnTo>
                  <a:lnTo>
                    <a:pt x="330" y="1849"/>
                  </a:lnTo>
                  <a:lnTo>
                    <a:pt x="331" y="1839"/>
                  </a:lnTo>
                  <a:lnTo>
                    <a:pt x="332" y="1829"/>
                  </a:lnTo>
                  <a:lnTo>
                    <a:pt x="333" y="1818"/>
                  </a:lnTo>
                  <a:lnTo>
                    <a:pt x="334" y="1808"/>
                  </a:lnTo>
                  <a:lnTo>
                    <a:pt x="335" y="1797"/>
                  </a:lnTo>
                  <a:lnTo>
                    <a:pt x="335" y="1787"/>
                  </a:lnTo>
                  <a:lnTo>
                    <a:pt x="336" y="1776"/>
                  </a:lnTo>
                  <a:lnTo>
                    <a:pt x="337" y="1765"/>
                  </a:lnTo>
                  <a:lnTo>
                    <a:pt x="338" y="1755"/>
                  </a:lnTo>
                  <a:lnTo>
                    <a:pt x="339" y="1744"/>
                  </a:lnTo>
                  <a:lnTo>
                    <a:pt x="340" y="1733"/>
                  </a:lnTo>
                  <a:lnTo>
                    <a:pt x="341" y="1722"/>
                  </a:lnTo>
                  <a:lnTo>
                    <a:pt x="342" y="1711"/>
                  </a:lnTo>
                  <a:lnTo>
                    <a:pt x="342" y="1700"/>
                  </a:lnTo>
                  <a:lnTo>
                    <a:pt x="343" y="1688"/>
                  </a:lnTo>
                  <a:lnTo>
                    <a:pt x="344" y="1677"/>
                  </a:lnTo>
                  <a:lnTo>
                    <a:pt x="345" y="1666"/>
                  </a:lnTo>
                  <a:lnTo>
                    <a:pt x="346" y="1655"/>
                  </a:lnTo>
                  <a:lnTo>
                    <a:pt x="347" y="1643"/>
                  </a:lnTo>
                  <a:lnTo>
                    <a:pt x="348" y="1632"/>
                  </a:lnTo>
                  <a:lnTo>
                    <a:pt x="349" y="1620"/>
                  </a:lnTo>
                  <a:lnTo>
                    <a:pt x="349" y="1609"/>
                  </a:lnTo>
                  <a:lnTo>
                    <a:pt x="350" y="1597"/>
                  </a:lnTo>
                  <a:lnTo>
                    <a:pt x="351" y="1585"/>
                  </a:lnTo>
                  <a:lnTo>
                    <a:pt x="352" y="1573"/>
                  </a:lnTo>
                  <a:lnTo>
                    <a:pt x="353" y="1561"/>
                  </a:lnTo>
                  <a:lnTo>
                    <a:pt x="354" y="1549"/>
                  </a:lnTo>
                  <a:lnTo>
                    <a:pt x="355" y="1538"/>
                  </a:lnTo>
                  <a:lnTo>
                    <a:pt x="356" y="1525"/>
                  </a:lnTo>
                  <a:lnTo>
                    <a:pt x="356" y="1513"/>
                  </a:lnTo>
                  <a:lnTo>
                    <a:pt x="357" y="1501"/>
                  </a:lnTo>
                  <a:lnTo>
                    <a:pt x="358" y="1489"/>
                  </a:lnTo>
                  <a:lnTo>
                    <a:pt x="359" y="1477"/>
                  </a:lnTo>
                  <a:lnTo>
                    <a:pt x="360" y="1464"/>
                  </a:lnTo>
                  <a:lnTo>
                    <a:pt x="361" y="1452"/>
                  </a:lnTo>
                  <a:lnTo>
                    <a:pt x="362" y="1439"/>
                  </a:lnTo>
                  <a:lnTo>
                    <a:pt x="363" y="1427"/>
                  </a:lnTo>
                  <a:lnTo>
                    <a:pt x="364" y="1414"/>
                  </a:lnTo>
                  <a:lnTo>
                    <a:pt x="364" y="1401"/>
                  </a:lnTo>
                  <a:lnTo>
                    <a:pt x="365" y="1389"/>
                  </a:lnTo>
                  <a:lnTo>
                    <a:pt x="366" y="1376"/>
                  </a:lnTo>
                  <a:lnTo>
                    <a:pt x="367" y="1363"/>
                  </a:lnTo>
                  <a:lnTo>
                    <a:pt x="368" y="1350"/>
                  </a:lnTo>
                  <a:lnTo>
                    <a:pt x="369" y="1337"/>
                  </a:lnTo>
                  <a:lnTo>
                    <a:pt x="370" y="1324"/>
                  </a:lnTo>
                  <a:lnTo>
                    <a:pt x="371" y="1311"/>
                  </a:lnTo>
                  <a:lnTo>
                    <a:pt x="371" y="1298"/>
                  </a:lnTo>
                  <a:lnTo>
                    <a:pt x="372" y="1284"/>
                  </a:lnTo>
                  <a:lnTo>
                    <a:pt x="373" y="1271"/>
                  </a:lnTo>
                  <a:lnTo>
                    <a:pt x="374" y="1258"/>
                  </a:lnTo>
                  <a:lnTo>
                    <a:pt x="375" y="1244"/>
                  </a:lnTo>
                  <a:lnTo>
                    <a:pt x="376" y="1231"/>
                  </a:lnTo>
                  <a:lnTo>
                    <a:pt x="377" y="1217"/>
                  </a:lnTo>
                  <a:lnTo>
                    <a:pt x="378" y="1203"/>
                  </a:lnTo>
                  <a:lnTo>
                    <a:pt x="378" y="1190"/>
                  </a:lnTo>
                  <a:lnTo>
                    <a:pt x="379" y="1176"/>
                  </a:lnTo>
                  <a:lnTo>
                    <a:pt x="380" y="1162"/>
                  </a:lnTo>
                  <a:lnTo>
                    <a:pt x="381" y="1148"/>
                  </a:lnTo>
                  <a:lnTo>
                    <a:pt x="382" y="1134"/>
                  </a:lnTo>
                  <a:lnTo>
                    <a:pt x="383" y="1120"/>
                  </a:lnTo>
                  <a:lnTo>
                    <a:pt x="384" y="1106"/>
                  </a:lnTo>
                  <a:lnTo>
                    <a:pt x="385" y="1092"/>
                  </a:lnTo>
                  <a:lnTo>
                    <a:pt x="385" y="1078"/>
                  </a:lnTo>
                  <a:lnTo>
                    <a:pt x="386" y="1064"/>
                  </a:lnTo>
                  <a:lnTo>
                    <a:pt x="387" y="1049"/>
                  </a:lnTo>
                  <a:lnTo>
                    <a:pt x="388" y="1035"/>
                  </a:lnTo>
                  <a:lnTo>
                    <a:pt x="389" y="1020"/>
                  </a:lnTo>
                  <a:lnTo>
                    <a:pt x="390" y="1006"/>
                  </a:lnTo>
                  <a:lnTo>
                    <a:pt x="391" y="991"/>
                  </a:lnTo>
                  <a:lnTo>
                    <a:pt x="392" y="977"/>
                  </a:lnTo>
                  <a:lnTo>
                    <a:pt x="392" y="962"/>
                  </a:lnTo>
                  <a:lnTo>
                    <a:pt x="393" y="947"/>
                  </a:lnTo>
                  <a:lnTo>
                    <a:pt x="394" y="932"/>
                  </a:lnTo>
                  <a:lnTo>
                    <a:pt x="395" y="917"/>
                  </a:lnTo>
                  <a:lnTo>
                    <a:pt x="396" y="902"/>
                  </a:lnTo>
                  <a:lnTo>
                    <a:pt x="397" y="887"/>
                  </a:lnTo>
                  <a:lnTo>
                    <a:pt x="398" y="872"/>
                  </a:lnTo>
                  <a:lnTo>
                    <a:pt x="399" y="857"/>
                  </a:lnTo>
                  <a:lnTo>
                    <a:pt x="399" y="842"/>
                  </a:lnTo>
                  <a:lnTo>
                    <a:pt x="400" y="827"/>
                  </a:lnTo>
                  <a:lnTo>
                    <a:pt x="401" y="811"/>
                  </a:lnTo>
                  <a:lnTo>
                    <a:pt x="402" y="796"/>
                  </a:lnTo>
                  <a:lnTo>
                    <a:pt x="403" y="780"/>
                  </a:lnTo>
                  <a:lnTo>
                    <a:pt x="404" y="765"/>
                  </a:lnTo>
                  <a:lnTo>
                    <a:pt x="405" y="749"/>
                  </a:lnTo>
                  <a:lnTo>
                    <a:pt x="406" y="734"/>
                  </a:lnTo>
                  <a:lnTo>
                    <a:pt x="406" y="718"/>
                  </a:lnTo>
                  <a:lnTo>
                    <a:pt x="407" y="702"/>
                  </a:lnTo>
                  <a:lnTo>
                    <a:pt x="408" y="686"/>
                  </a:lnTo>
                  <a:lnTo>
                    <a:pt x="409" y="670"/>
                  </a:lnTo>
                  <a:lnTo>
                    <a:pt x="410" y="654"/>
                  </a:lnTo>
                  <a:lnTo>
                    <a:pt x="411" y="638"/>
                  </a:lnTo>
                  <a:lnTo>
                    <a:pt x="412" y="622"/>
                  </a:lnTo>
                  <a:lnTo>
                    <a:pt x="413" y="606"/>
                  </a:lnTo>
                  <a:lnTo>
                    <a:pt x="413" y="590"/>
                  </a:lnTo>
                  <a:lnTo>
                    <a:pt x="414" y="573"/>
                  </a:lnTo>
                  <a:lnTo>
                    <a:pt x="415" y="557"/>
                  </a:lnTo>
                  <a:lnTo>
                    <a:pt x="416" y="541"/>
                  </a:lnTo>
                  <a:lnTo>
                    <a:pt x="417" y="524"/>
                  </a:lnTo>
                  <a:lnTo>
                    <a:pt x="418" y="508"/>
                  </a:lnTo>
                  <a:lnTo>
                    <a:pt x="419" y="491"/>
                  </a:lnTo>
                  <a:lnTo>
                    <a:pt x="420" y="474"/>
                  </a:lnTo>
                  <a:lnTo>
                    <a:pt x="421" y="458"/>
                  </a:lnTo>
                  <a:lnTo>
                    <a:pt x="421" y="441"/>
                  </a:lnTo>
                  <a:lnTo>
                    <a:pt x="422" y="424"/>
                  </a:lnTo>
                  <a:lnTo>
                    <a:pt x="423" y="407"/>
                  </a:lnTo>
                  <a:lnTo>
                    <a:pt x="424" y="390"/>
                  </a:lnTo>
                  <a:lnTo>
                    <a:pt x="425" y="373"/>
                  </a:lnTo>
                  <a:lnTo>
                    <a:pt x="426" y="356"/>
                  </a:lnTo>
                  <a:lnTo>
                    <a:pt x="427" y="339"/>
                  </a:lnTo>
                  <a:lnTo>
                    <a:pt x="428" y="321"/>
                  </a:lnTo>
                  <a:lnTo>
                    <a:pt x="428" y="304"/>
                  </a:lnTo>
                  <a:lnTo>
                    <a:pt x="429" y="287"/>
                  </a:lnTo>
                  <a:lnTo>
                    <a:pt x="430" y="269"/>
                  </a:lnTo>
                  <a:lnTo>
                    <a:pt x="431" y="252"/>
                  </a:lnTo>
                  <a:lnTo>
                    <a:pt x="432" y="234"/>
                  </a:lnTo>
                  <a:lnTo>
                    <a:pt x="433" y="217"/>
                  </a:lnTo>
                  <a:lnTo>
                    <a:pt x="434" y="199"/>
                  </a:lnTo>
                  <a:lnTo>
                    <a:pt x="435" y="181"/>
                  </a:lnTo>
                  <a:lnTo>
                    <a:pt x="435" y="163"/>
                  </a:lnTo>
                  <a:lnTo>
                    <a:pt x="436" y="145"/>
                  </a:lnTo>
                  <a:lnTo>
                    <a:pt x="436" y="145"/>
                  </a:lnTo>
                  <a:lnTo>
                    <a:pt x="437" y="129"/>
                  </a:lnTo>
                  <a:lnTo>
                    <a:pt x="438" y="114"/>
                  </a:lnTo>
                  <a:lnTo>
                    <a:pt x="439" y="102"/>
                  </a:lnTo>
                  <a:lnTo>
                    <a:pt x="440" y="93"/>
                  </a:lnTo>
                  <a:lnTo>
                    <a:pt x="441" y="85"/>
                  </a:lnTo>
                  <a:lnTo>
                    <a:pt x="441" y="80"/>
                  </a:lnTo>
                  <a:lnTo>
                    <a:pt x="442" y="77"/>
                  </a:lnTo>
                  <a:lnTo>
                    <a:pt x="443" y="76"/>
                  </a:lnTo>
                  <a:lnTo>
                    <a:pt x="443" y="76"/>
                  </a:lnTo>
                  <a:lnTo>
                    <a:pt x="444" y="78"/>
                  </a:lnTo>
                  <a:lnTo>
                    <a:pt x="445" y="82"/>
                  </a:lnTo>
                  <a:lnTo>
                    <a:pt x="446" y="89"/>
                  </a:lnTo>
                  <a:lnTo>
                    <a:pt x="447" y="97"/>
                  </a:lnTo>
                  <a:lnTo>
                    <a:pt x="448" y="108"/>
                  </a:lnTo>
                  <a:lnTo>
                    <a:pt x="448" y="122"/>
                  </a:lnTo>
                  <a:lnTo>
                    <a:pt x="449" y="137"/>
                  </a:lnTo>
                  <a:lnTo>
                    <a:pt x="450" y="155"/>
                  </a:lnTo>
                  <a:lnTo>
                    <a:pt x="450" y="155"/>
                  </a:lnTo>
                  <a:lnTo>
                    <a:pt x="451" y="174"/>
                  </a:lnTo>
                  <a:lnTo>
                    <a:pt x="452" y="193"/>
                  </a:lnTo>
                  <a:lnTo>
                    <a:pt x="453" y="212"/>
                  </a:lnTo>
                  <a:lnTo>
                    <a:pt x="454" y="231"/>
                  </a:lnTo>
                  <a:lnTo>
                    <a:pt x="455" y="249"/>
                  </a:lnTo>
                  <a:lnTo>
                    <a:pt x="455" y="268"/>
                  </a:lnTo>
                  <a:lnTo>
                    <a:pt x="456" y="287"/>
                  </a:lnTo>
                  <a:lnTo>
                    <a:pt x="457" y="305"/>
                  </a:lnTo>
                  <a:lnTo>
                    <a:pt x="458" y="324"/>
                  </a:lnTo>
                  <a:lnTo>
                    <a:pt x="459" y="342"/>
                  </a:lnTo>
                  <a:lnTo>
                    <a:pt x="460" y="360"/>
                  </a:lnTo>
                  <a:lnTo>
                    <a:pt x="461" y="379"/>
                  </a:lnTo>
                  <a:lnTo>
                    <a:pt x="462" y="397"/>
                  </a:lnTo>
                  <a:lnTo>
                    <a:pt x="462" y="415"/>
                  </a:lnTo>
                  <a:lnTo>
                    <a:pt x="463" y="433"/>
                  </a:lnTo>
                  <a:lnTo>
                    <a:pt x="464" y="451"/>
                  </a:lnTo>
                  <a:lnTo>
                    <a:pt x="465" y="469"/>
                  </a:lnTo>
                  <a:lnTo>
                    <a:pt x="466" y="487"/>
                  </a:lnTo>
                  <a:lnTo>
                    <a:pt x="467" y="505"/>
                  </a:lnTo>
                  <a:lnTo>
                    <a:pt x="468" y="522"/>
                  </a:lnTo>
                  <a:lnTo>
                    <a:pt x="469" y="540"/>
                  </a:lnTo>
                  <a:lnTo>
                    <a:pt x="469" y="557"/>
                  </a:lnTo>
                  <a:lnTo>
                    <a:pt x="470" y="575"/>
                  </a:lnTo>
                  <a:lnTo>
                    <a:pt x="471" y="592"/>
                  </a:lnTo>
                  <a:lnTo>
                    <a:pt x="472" y="610"/>
                  </a:lnTo>
                  <a:lnTo>
                    <a:pt x="473" y="627"/>
                  </a:lnTo>
                  <a:lnTo>
                    <a:pt x="474" y="644"/>
                  </a:lnTo>
                  <a:lnTo>
                    <a:pt x="475" y="661"/>
                  </a:lnTo>
                  <a:lnTo>
                    <a:pt x="476" y="678"/>
                  </a:lnTo>
                  <a:lnTo>
                    <a:pt x="476" y="695"/>
                  </a:lnTo>
                  <a:lnTo>
                    <a:pt x="477" y="712"/>
                  </a:lnTo>
                  <a:lnTo>
                    <a:pt x="478" y="729"/>
                  </a:lnTo>
                  <a:lnTo>
                    <a:pt x="479" y="746"/>
                  </a:lnTo>
                  <a:lnTo>
                    <a:pt x="480" y="763"/>
                  </a:lnTo>
                  <a:lnTo>
                    <a:pt x="481" y="779"/>
                  </a:lnTo>
                  <a:lnTo>
                    <a:pt x="482" y="796"/>
                  </a:lnTo>
                  <a:lnTo>
                    <a:pt x="483" y="812"/>
                  </a:lnTo>
                  <a:lnTo>
                    <a:pt x="483" y="829"/>
                  </a:lnTo>
                  <a:lnTo>
                    <a:pt x="484" y="845"/>
                  </a:lnTo>
                  <a:lnTo>
                    <a:pt x="485" y="861"/>
                  </a:lnTo>
                  <a:lnTo>
                    <a:pt x="486" y="878"/>
                  </a:lnTo>
                  <a:lnTo>
                    <a:pt x="487" y="894"/>
                  </a:lnTo>
                  <a:lnTo>
                    <a:pt x="488" y="910"/>
                  </a:lnTo>
                  <a:lnTo>
                    <a:pt x="489" y="926"/>
                  </a:lnTo>
                  <a:lnTo>
                    <a:pt x="490" y="942"/>
                  </a:lnTo>
                  <a:lnTo>
                    <a:pt x="490" y="958"/>
                  </a:lnTo>
                  <a:lnTo>
                    <a:pt x="491" y="973"/>
                  </a:lnTo>
                  <a:lnTo>
                    <a:pt x="492" y="989"/>
                  </a:lnTo>
                  <a:lnTo>
                    <a:pt x="493" y="1005"/>
                  </a:lnTo>
                  <a:lnTo>
                    <a:pt x="494" y="1020"/>
                  </a:lnTo>
                  <a:lnTo>
                    <a:pt x="495" y="1036"/>
                  </a:lnTo>
                  <a:lnTo>
                    <a:pt x="496" y="1051"/>
                  </a:lnTo>
                  <a:lnTo>
                    <a:pt x="497" y="1067"/>
                  </a:lnTo>
                  <a:lnTo>
                    <a:pt x="498" y="1082"/>
                  </a:lnTo>
                  <a:lnTo>
                    <a:pt x="498" y="1097"/>
                  </a:lnTo>
                  <a:lnTo>
                    <a:pt x="499" y="1112"/>
                  </a:lnTo>
                  <a:lnTo>
                    <a:pt x="500" y="1127"/>
                  </a:lnTo>
                  <a:lnTo>
                    <a:pt x="501" y="1142"/>
                  </a:lnTo>
                  <a:lnTo>
                    <a:pt x="502" y="1157"/>
                  </a:lnTo>
                  <a:lnTo>
                    <a:pt x="503" y="1172"/>
                  </a:lnTo>
                  <a:lnTo>
                    <a:pt x="504" y="1187"/>
                  </a:lnTo>
                  <a:lnTo>
                    <a:pt x="505" y="1202"/>
                  </a:lnTo>
                  <a:lnTo>
                    <a:pt x="505" y="1216"/>
                  </a:lnTo>
                  <a:lnTo>
                    <a:pt x="506" y="1231"/>
                  </a:lnTo>
                  <a:lnTo>
                    <a:pt x="507" y="1245"/>
                  </a:lnTo>
                  <a:lnTo>
                    <a:pt x="508" y="1260"/>
                  </a:lnTo>
                  <a:lnTo>
                    <a:pt x="509" y="1274"/>
                  </a:lnTo>
                  <a:lnTo>
                    <a:pt x="510" y="1289"/>
                  </a:lnTo>
                  <a:lnTo>
                    <a:pt x="511" y="1303"/>
                  </a:lnTo>
                  <a:lnTo>
                    <a:pt x="512" y="1317"/>
                  </a:lnTo>
                  <a:lnTo>
                    <a:pt x="512" y="1331"/>
                  </a:lnTo>
                  <a:lnTo>
                    <a:pt x="513" y="1345"/>
                  </a:lnTo>
                  <a:lnTo>
                    <a:pt x="514" y="1359"/>
                  </a:lnTo>
                  <a:lnTo>
                    <a:pt x="515" y="1373"/>
                  </a:lnTo>
                  <a:lnTo>
                    <a:pt x="516" y="1387"/>
                  </a:lnTo>
                  <a:lnTo>
                    <a:pt x="517" y="1400"/>
                  </a:lnTo>
                  <a:lnTo>
                    <a:pt x="518" y="1414"/>
                  </a:lnTo>
                  <a:lnTo>
                    <a:pt x="519" y="1428"/>
                  </a:lnTo>
                  <a:lnTo>
                    <a:pt x="519" y="1441"/>
                  </a:lnTo>
                  <a:lnTo>
                    <a:pt x="520" y="1455"/>
                  </a:lnTo>
                  <a:lnTo>
                    <a:pt x="521" y="1468"/>
                  </a:lnTo>
                  <a:lnTo>
                    <a:pt x="522" y="1481"/>
                  </a:lnTo>
                  <a:lnTo>
                    <a:pt x="523" y="1495"/>
                  </a:lnTo>
                  <a:lnTo>
                    <a:pt x="524" y="1508"/>
                  </a:lnTo>
                  <a:lnTo>
                    <a:pt x="525" y="1521"/>
                  </a:lnTo>
                  <a:lnTo>
                    <a:pt x="526" y="1534"/>
                  </a:lnTo>
                  <a:lnTo>
                    <a:pt x="526" y="1547"/>
                  </a:lnTo>
                  <a:lnTo>
                    <a:pt x="527" y="1560"/>
                  </a:lnTo>
                  <a:lnTo>
                    <a:pt x="528" y="1572"/>
                  </a:lnTo>
                  <a:lnTo>
                    <a:pt x="529" y="1585"/>
                  </a:lnTo>
                  <a:lnTo>
                    <a:pt x="530" y="1598"/>
                  </a:lnTo>
                  <a:lnTo>
                    <a:pt x="531" y="1610"/>
                  </a:lnTo>
                  <a:lnTo>
                    <a:pt x="532" y="1623"/>
                  </a:lnTo>
                  <a:lnTo>
                    <a:pt x="533" y="1635"/>
                  </a:lnTo>
                  <a:lnTo>
                    <a:pt x="533" y="1648"/>
                  </a:lnTo>
                  <a:lnTo>
                    <a:pt x="534" y="1660"/>
                  </a:lnTo>
                  <a:lnTo>
                    <a:pt x="535" y="1672"/>
                  </a:lnTo>
                  <a:lnTo>
                    <a:pt x="536" y="1685"/>
                  </a:lnTo>
                  <a:lnTo>
                    <a:pt x="537" y="1697"/>
                  </a:lnTo>
                  <a:lnTo>
                    <a:pt x="538" y="1709"/>
                  </a:lnTo>
                  <a:lnTo>
                    <a:pt x="539" y="1721"/>
                  </a:lnTo>
                  <a:lnTo>
                    <a:pt x="540" y="1733"/>
                  </a:lnTo>
                  <a:lnTo>
                    <a:pt x="540" y="1744"/>
                  </a:lnTo>
                  <a:lnTo>
                    <a:pt x="541" y="1756"/>
                  </a:lnTo>
                  <a:lnTo>
                    <a:pt x="542" y="1768"/>
                  </a:lnTo>
                  <a:lnTo>
                    <a:pt x="543" y="1779"/>
                  </a:lnTo>
                  <a:lnTo>
                    <a:pt x="544" y="1791"/>
                  </a:lnTo>
                  <a:lnTo>
                    <a:pt x="545" y="1802"/>
                  </a:lnTo>
                  <a:lnTo>
                    <a:pt x="546" y="1814"/>
                  </a:lnTo>
                  <a:lnTo>
                    <a:pt x="547" y="1825"/>
                  </a:lnTo>
                  <a:lnTo>
                    <a:pt x="547" y="1836"/>
                  </a:lnTo>
                  <a:lnTo>
                    <a:pt x="548" y="1848"/>
                  </a:lnTo>
                  <a:lnTo>
                    <a:pt x="549" y="1859"/>
                  </a:lnTo>
                  <a:lnTo>
                    <a:pt x="550" y="1870"/>
                  </a:lnTo>
                  <a:lnTo>
                    <a:pt x="551" y="1881"/>
                  </a:lnTo>
                  <a:lnTo>
                    <a:pt x="552" y="1892"/>
                  </a:lnTo>
                  <a:lnTo>
                    <a:pt x="553" y="1903"/>
                  </a:lnTo>
                  <a:lnTo>
                    <a:pt x="554" y="1913"/>
                  </a:lnTo>
                  <a:lnTo>
                    <a:pt x="554" y="1924"/>
                  </a:lnTo>
                  <a:lnTo>
                    <a:pt x="555" y="1935"/>
                  </a:lnTo>
                  <a:lnTo>
                    <a:pt x="556" y="1945"/>
                  </a:lnTo>
                  <a:lnTo>
                    <a:pt x="557" y="1956"/>
                  </a:lnTo>
                  <a:lnTo>
                    <a:pt x="558" y="1966"/>
                  </a:lnTo>
                  <a:lnTo>
                    <a:pt x="559" y="1976"/>
                  </a:lnTo>
                  <a:lnTo>
                    <a:pt x="560" y="1987"/>
                  </a:lnTo>
                  <a:lnTo>
                    <a:pt x="561" y="1997"/>
                  </a:lnTo>
                  <a:lnTo>
                    <a:pt x="562" y="2007"/>
                  </a:lnTo>
                  <a:lnTo>
                    <a:pt x="562" y="2017"/>
                  </a:lnTo>
                  <a:lnTo>
                    <a:pt x="563" y="2027"/>
                  </a:lnTo>
                  <a:lnTo>
                    <a:pt x="564" y="2037"/>
                  </a:lnTo>
                  <a:lnTo>
                    <a:pt x="565" y="2047"/>
                  </a:lnTo>
                  <a:lnTo>
                    <a:pt x="566" y="2056"/>
                  </a:lnTo>
                  <a:lnTo>
                    <a:pt x="567" y="2066"/>
                  </a:lnTo>
                  <a:lnTo>
                    <a:pt x="568" y="2076"/>
                  </a:lnTo>
                  <a:lnTo>
                    <a:pt x="569" y="2085"/>
                  </a:lnTo>
                  <a:lnTo>
                    <a:pt x="569" y="2095"/>
                  </a:lnTo>
                  <a:lnTo>
                    <a:pt x="570" y="2104"/>
                  </a:lnTo>
                  <a:lnTo>
                    <a:pt x="571" y="2114"/>
                  </a:lnTo>
                  <a:lnTo>
                    <a:pt x="572" y="2123"/>
                  </a:lnTo>
                  <a:lnTo>
                    <a:pt x="573" y="2132"/>
                  </a:lnTo>
                  <a:lnTo>
                    <a:pt x="574" y="2141"/>
                  </a:lnTo>
                  <a:lnTo>
                    <a:pt x="575" y="2150"/>
                  </a:lnTo>
                  <a:lnTo>
                    <a:pt x="576" y="2159"/>
                  </a:lnTo>
                  <a:lnTo>
                    <a:pt x="576" y="2168"/>
                  </a:lnTo>
                  <a:lnTo>
                    <a:pt x="577" y="2177"/>
                  </a:lnTo>
                  <a:lnTo>
                    <a:pt x="578" y="2186"/>
                  </a:lnTo>
                  <a:lnTo>
                    <a:pt x="579" y="2195"/>
                  </a:lnTo>
                  <a:lnTo>
                    <a:pt x="580" y="2203"/>
                  </a:lnTo>
                  <a:lnTo>
                    <a:pt x="581" y="2212"/>
                  </a:lnTo>
                  <a:lnTo>
                    <a:pt x="582" y="2220"/>
                  </a:lnTo>
                  <a:lnTo>
                    <a:pt x="583" y="2229"/>
                  </a:lnTo>
                  <a:lnTo>
                    <a:pt x="583" y="2237"/>
                  </a:lnTo>
                  <a:lnTo>
                    <a:pt x="584" y="2245"/>
                  </a:lnTo>
                  <a:lnTo>
                    <a:pt x="585" y="2253"/>
                  </a:lnTo>
                  <a:lnTo>
                    <a:pt x="586" y="2262"/>
                  </a:lnTo>
                  <a:lnTo>
                    <a:pt x="587" y="2270"/>
                  </a:lnTo>
                  <a:lnTo>
                    <a:pt x="588" y="2278"/>
                  </a:lnTo>
                  <a:lnTo>
                    <a:pt x="589" y="2286"/>
                  </a:lnTo>
                  <a:lnTo>
                    <a:pt x="590" y="2293"/>
                  </a:lnTo>
                  <a:lnTo>
                    <a:pt x="590" y="2301"/>
                  </a:lnTo>
                  <a:lnTo>
                    <a:pt x="591" y="2309"/>
                  </a:lnTo>
                  <a:lnTo>
                    <a:pt x="592" y="2317"/>
                  </a:lnTo>
                  <a:lnTo>
                    <a:pt x="593" y="2324"/>
                  </a:lnTo>
                  <a:lnTo>
                    <a:pt x="594" y="2332"/>
                  </a:lnTo>
                  <a:lnTo>
                    <a:pt x="595" y="2339"/>
                  </a:lnTo>
                  <a:lnTo>
                    <a:pt x="596" y="2347"/>
                  </a:lnTo>
                  <a:lnTo>
                    <a:pt x="597" y="2354"/>
                  </a:lnTo>
                  <a:lnTo>
                    <a:pt x="597" y="2361"/>
                  </a:lnTo>
                  <a:lnTo>
                    <a:pt x="598" y="2368"/>
                  </a:lnTo>
                  <a:lnTo>
                    <a:pt x="599" y="2375"/>
                  </a:lnTo>
                  <a:lnTo>
                    <a:pt x="600" y="2382"/>
                  </a:lnTo>
                  <a:lnTo>
                    <a:pt x="601" y="2389"/>
                  </a:lnTo>
                  <a:lnTo>
                    <a:pt x="602" y="2396"/>
                  </a:lnTo>
                  <a:lnTo>
                    <a:pt x="603" y="2403"/>
                  </a:lnTo>
                  <a:lnTo>
                    <a:pt x="604" y="2410"/>
                  </a:lnTo>
                  <a:lnTo>
                    <a:pt x="604" y="2416"/>
                  </a:lnTo>
                  <a:lnTo>
                    <a:pt x="605" y="2423"/>
                  </a:lnTo>
                  <a:lnTo>
                    <a:pt x="606" y="2429"/>
                  </a:lnTo>
                  <a:lnTo>
                    <a:pt x="607" y="2436"/>
                  </a:lnTo>
                  <a:lnTo>
                    <a:pt x="608" y="2442"/>
                  </a:lnTo>
                  <a:lnTo>
                    <a:pt x="609" y="2448"/>
                  </a:lnTo>
                  <a:lnTo>
                    <a:pt x="610" y="2455"/>
                  </a:lnTo>
                  <a:lnTo>
                    <a:pt x="611" y="2461"/>
                  </a:lnTo>
                  <a:lnTo>
                    <a:pt x="611" y="2467"/>
                  </a:lnTo>
                  <a:lnTo>
                    <a:pt x="612" y="2473"/>
                  </a:lnTo>
                  <a:lnTo>
                    <a:pt x="613" y="2479"/>
                  </a:lnTo>
                  <a:lnTo>
                    <a:pt x="614" y="2485"/>
                  </a:lnTo>
                  <a:lnTo>
                    <a:pt x="615" y="2491"/>
                  </a:lnTo>
                  <a:lnTo>
                    <a:pt x="616" y="2496"/>
                  </a:lnTo>
                  <a:lnTo>
                    <a:pt x="617" y="2502"/>
                  </a:lnTo>
                  <a:lnTo>
                    <a:pt x="618" y="2508"/>
                  </a:lnTo>
                  <a:lnTo>
                    <a:pt x="618" y="2513"/>
                  </a:lnTo>
                  <a:lnTo>
                    <a:pt x="619" y="2519"/>
                  </a:lnTo>
                  <a:lnTo>
                    <a:pt x="620" y="2524"/>
                  </a:lnTo>
                  <a:lnTo>
                    <a:pt x="621" y="2529"/>
                  </a:lnTo>
                  <a:lnTo>
                    <a:pt x="622" y="2534"/>
                  </a:lnTo>
                  <a:lnTo>
                    <a:pt x="623" y="2540"/>
                  </a:lnTo>
                  <a:lnTo>
                    <a:pt x="624" y="2545"/>
                  </a:lnTo>
                  <a:lnTo>
                    <a:pt x="625" y="2550"/>
                  </a:lnTo>
                  <a:lnTo>
                    <a:pt x="626" y="2555"/>
                  </a:lnTo>
                  <a:lnTo>
                    <a:pt x="626" y="2560"/>
                  </a:lnTo>
                  <a:lnTo>
                    <a:pt x="627" y="2564"/>
                  </a:lnTo>
                  <a:lnTo>
                    <a:pt x="628" y="2569"/>
                  </a:lnTo>
                  <a:lnTo>
                    <a:pt x="629" y="2574"/>
                  </a:lnTo>
                  <a:lnTo>
                    <a:pt x="630" y="2578"/>
                  </a:lnTo>
                  <a:lnTo>
                    <a:pt x="631" y="2583"/>
                  </a:lnTo>
                  <a:lnTo>
                    <a:pt x="632" y="2587"/>
                  </a:lnTo>
                  <a:lnTo>
                    <a:pt x="633" y="2592"/>
                  </a:lnTo>
                  <a:lnTo>
                    <a:pt x="633" y="2596"/>
                  </a:lnTo>
                  <a:lnTo>
                    <a:pt x="634" y="2600"/>
                  </a:lnTo>
                  <a:lnTo>
                    <a:pt x="635" y="2605"/>
                  </a:lnTo>
                  <a:lnTo>
                    <a:pt x="636" y="2609"/>
                  </a:lnTo>
                  <a:lnTo>
                    <a:pt x="637" y="2613"/>
                  </a:lnTo>
                  <a:lnTo>
                    <a:pt x="638" y="2617"/>
                  </a:lnTo>
                  <a:lnTo>
                    <a:pt x="639" y="2621"/>
                  </a:lnTo>
                  <a:lnTo>
                    <a:pt x="640" y="2624"/>
                  </a:lnTo>
                  <a:lnTo>
                    <a:pt x="640" y="2628"/>
                  </a:lnTo>
                  <a:lnTo>
                    <a:pt x="641" y="2632"/>
                  </a:lnTo>
                  <a:lnTo>
                    <a:pt x="642" y="2635"/>
                  </a:lnTo>
                  <a:lnTo>
                    <a:pt x="643" y="2639"/>
                  </a:lnTo>
                  <a:lnTo>
                    <a:pt x="644" y="2642"/>
                  </a:lnTo>
                  <a:lnTo>
                    <a:pt x="645" y="2646"/>
                  </a:lnTo>
                  <a:lnTo>
                    <a:pt x="645" y="2646"/>
                  </a:lnTo>
                  <a:lnTo>
                    <a:pt x="646" y="2649"/>
                  </a:lnTo>
                  <a:lnTo>
                    <a:pt x="647" y="2651"/>
                  </a:lnTo>
                  <a:lnTo>
                    <a:pt x="647" y="2654"/>
                  </a:lnTo>
                  <a:lnTo>
                    <a:pt x="648" y="2655"/>
                  </a:lnTo>
                  <a:lnTo>
                    <a:pt x="649" y="2656"/>
                  </a:lnTo>
                  <a:lnTo>
                    <a:pt x="650" y="2657"/>
                  </a:lnTo>
                  <a:lnTo>
                    <a:pt x="651" y="2657"/>
                  </a:lnTo>
                  <a:lnTo>
                    <a:pt x="652" y="2657"/>
                  </a:lnTo>
                  <a:lnTo>
                    <a:pt x="653" y="2656"/>
                  </a:lnTo>
                  <a:lnTo>
                    <a:pt x="653" y="2655"/>
                  </a:lnTo>
                  <a:lnTo>
                    <a:pt x="654" y="2654"/>
                  </a:lnTo>
                  <a:lnTo>
                    <a:pt x="655" y="2651"/>
                  </a:lnTo>
                  <a:lnTo>
                    <a:pt x="656" y="2649"/>
                  </a:lnTo>
                  <a:lnTo>
                    <a:pt x="657" y="2646"/>
                  </a:lnTo>
                  <a:lnTo>
                    <a:pt x="658" y="2642"/>
                  </a:lnTo>
                  <a:lnTo>
                    <a:pt x="659" y="2638"/>
                  </a:lnTo>
                  <a:lnTo>
                    <a:pt x="659" y="2638"/>
                  </a:lnTo>
                  <a:lnTo>
                    <a:pt x="660" y="2634"/>
                  </a:lnTo>
                  <a:lnTo>
                    <a:pt x="660" y="2629"/>
                  </a:lnTo>
                  <a:lnTo>
                    <a:pt x="661" y="2624"/>
                  </a:lnTo>
                  <a:lnTo>
                    <a:pt x="662" y="2620"/>
                  </a:lnTo>
                  <a:lnTo>
                    <a:pt x="663" y="2615"/>
                  </a:lnTo>
                  <a:lnTo>
                    <a:pt x="664" y="2610"/>
                  </a:lnTo>
                  <a:lnTo>
                    <a:pt x="665" y="2605"/>
                  </a:lnTo>
                  <a:lnTo>
                    <a:pt x="666" y="2600"/>
                  </a:lnTo>
                  <a:lnTo>
                    <a:pt x="667" y="2595"/>
                  </a:lnTo>
                  <a:lnTo>
                    <a:pt x="667" y="2590"/>
                  </a:lnTo>
                  <a:lnTo>
                    <a:pt x="668" y="2585"/>
                  </a:lnTo>
                  <a:lnTo>
                    <a:pt x="669" y="2580"/>
                  </a:lnTo>
                  <a:lnTo>
                    <a:pt x="670" y="2574"/>
                  </a:lnTo>
                  <a:lnTo>
                    <a:pt x="671" y="2569"/>
                  </a:lnTo>
                  <a:lnTo>
                    <a:pt x="672" y="2563"/>
                  </a:lnTo>
                  <a:lnTo>
                    <a:pt x="673" y="2558"/>
                  </a:lnTo>
                  <a:lnTo>
                    <a:pt x="674" y="2552"/>
                  </a:lnTo>
                  <a:lnTo>
                    <a:pt x="674" y="2546"/>
                  </a:lnTo>
                  <a:lnTo>
                    <a:pt x="675" y="2540"/>
                  </a:lnTo>
                  <a:lnTo>
                    <a:pt x="676" y="2535"/>
                  </a:lnTo>
                  <a:lnTo>
                    <a:pt x="677" y="2529"/>
                  </a:lnTo>
                  <a:lnTo>
                    <a:pt x="678" y="2522"/>
                  </a:lnTo>
                  <a:lnTo>
                    <a:pt x="679" y="2516"/>
                  </a:lnTo>
                  <a:lnTo>
                    <a:pt x="680" y="2510"/>
                  </a:lnTo>
                  <a:lnTo>
                    <a:pt x="681" y="2504"/>
                  </a:lnTo>
                  <a:lnTo>
                    <a:pt x="681" y="2497"/>
                  </a:lnTo>
                  <a:lnTo>
                    <a:pt x="682" y="2491"/>
                  </a:lnTo>
                  <a:lnTo>
                    <a:pt x="683" y="2484"/>
                  </a:lnTo>
                  <a:lnTo>
                    <a:pt x="684" y="2478"/>
                  </a:lnTo>
                  <a:lnTo>
                    <a:pt x="685" y="2471"/>
                  </a:lnTo>
                  <a:lnTo>
                    <a:pt x="686" y="2464"/>
                  </a:lnTo>
                  <a:lnTo>
                    <a:pt x="687" y="2457"/>
                  </a:lnTo>
                  <a:lnTo>
                    <a:pt x="688" y="2451"/>
                  </a:lnTo>
                  <a:lnTo>
                    <a:pt x="689" y="2443"/>
                  </a:lnTo>
                  <a:lnTo>
                    <a:pt x="689" y="2436"/>
                  </a:lnTo>
                  <a:lnTo>
                    <a:pt x="690" y="2429"/>
                  </a:lnTo>
                  <a:lnTo>
                    <a:pt x="691" y="2422"/>
                  </a:lnTo>
                  <a:lnTo>
                    <a:pt x="692" y="2415"/>
                  </a:lnTo>
                  <a:lnTo>
                    <a:pt x="693" y="2407"/>
                  </a:lnTo>
                  <a:lnTo>
                    <a:pt x="694" y="2400"/>
                  </a:lnTo>
                  <a:lnTo>
                    <a:pt x="695" y="2392"/>
                  </a:lnTo>
                  <a:lnTo>
                    <a:pt x="696" y="2385"/>
                  </a:lnTo>
                  <a:lnTo>
                    <a:pt x="696" y="2377"/>
                  </a:lnTo>
                  <a:lnTo>
                    <a:pt x="697" y="2369"/>
                  </a:lnTo>
                  <a:lnTo>
                    <a:pt x="698" y="2361"/>
                  </a:lnTo>
                  <a:lnTo>
                    <a:pt x="699" y="2353"/>
                  </a:lnTo>
                  <a:lnTo>
                    <a:pt x="700" y="2345"/>
                  </a:lnTo>
                  <a:lnTo>
                    <a:pt x="701" y="2337"/>
                  </a:lnTo>
                  <a:lnTo>
                    <a:pt x="702" y="2329"/>
                  </a:lnTo>
                  <a:lnTo>
                    <a:pt x="703" y="2321"/>
                  </a:lnTo>
                  <a:lnTo>
                    <a:pt x="703" y="2312"/>
                  </a:lnTo>
                  <a:lnTo>
                    <a:pt x="704" y="2304"/>
                  </a:lnTo>
                  <a:lnTo>
                    <a:pt x="705" y="2296"/>
                  </a:lnTo>
                  <a:lnTo>
                    <a:pt x="706" y="2287"/>
                  </a:lnTo>
                  <a:lnTo>
                    <a:pt x="707" y="2278"/>
                  </a:lnTo>
                  <a:lnTo>
                    <a:pt x="708" y="2270"/>
                  </a:lnTo>
                  <a:lnTo>
                    <a:pt x="709" y="2261"/>
                  </a:lnTo>
                  <a:lnTo>
                    <a:pt x="710" y="2252"/>
                  </a:lnTo>
                  <a:lnTo>
                    <a:pt x="710" y="2243"/>
                  </a:lnTo>
                  <a:lnTo>
                    <a:pt x="711" y="2234"/>
                  </a:lnTo>
                  <a:lnTo>
                    <a:pt x="712" y="2225"/>
                  </a:lnTo>
                  <a:lnTo>
                    <a:pt x="713" y="2216"/>
                  </a:lnTo>
                  <a:lnTo>
                    <a:pt x="714" y="2206"/>
                  </a:lnTo>
                  <a:lnTo>
                    <a:pt x="715" y="2197"/>
                  </a:lnTo>
                  <a:lnTo>
                    <a:pt x="716" y="2188"/>
                  </a:lnTo>
                  <a:lnTo>
                    <a:pt x="717" y="2178"/>
                  </a:lnTo>
                  <a:lnTo>
                    <a:pt x="717" y="2169"/>
                  </a:lnTo>
                  <a:lnTo>
                    <a:pt x="718" y="2159"/>
                  </a:lnTo>
                  <a:lnTo>
                    <a:pt x="719" y="2149"/>
                  </a:lnTo>
                  <a:lnTo>
                    <a:pt x="720" y="2139"/>
                  </a:lnTo>
                  <a:lnTo>
                    <a:pt x="721" y="2129"/>
                  </a:lnTo>
                  <a:lnTo>
                    <a:pt x="722" y="2119"/>
                  </a:lnTo>
                  <a:lnTo>
                    <a:pt x="723" y="2109"/>
                  </a:lnTo>
                  <a:lnTo>
                    <a:pt x="724" y="2099"/>
                  </a:lnTo>
                  <a:lnTo>
                    <a:pt x="725" y="2089"/>
                  </a:lnTo>
                  <a:lnTo>
                    <a:pt x="725" y="2079"/>
                  </a:lnTo>
                  <a:lnTo>
                    <a:pt x="726" y="2068"/>
                  </a:lnTo>
                  <a:lnTo>
                    <a:pt x="727" y="2058"/>
                  </a:lnTo>
                  <a:lnTo>
                    <a:pt x="728" y="2047"/>
                  </a:lnTo>
                  <a:lnTo>
                    <a:pt x="729" y="2037"/>
                  </a:lnTo>
                  <a:lnTo>
                    <a:pt x="730" y="2026"/>
                  </a:lnTo>
                  <a:lnTo>
                    <a:pt x="731" y="2015"/>
                  </a:lnTo>
                  <a:lnTo>
                    <a:pt x="732" y="2005"/>
                  </a:lnTo>
                  <a:lnTo>
                    <a:pt x="732" y="1994"/>
                  </a:lnTo>
                  <a:lnTo>
                    <a:pt x="733" y="1983"/>
                  </a:lnTo>
                  <a:lnTo>
                    <a:pt x="734" y="1972"/>
                  </a:lnTo>
                  <a:lnTo>
                    <a:pt x="735" y="1961"/>
                  </a:lnTo>
                  <a:lnTo>
                    <a:pt x="736" y="1949"/>
                  </a:lnTo>
                  <a:lnTo>
                    <a:pt x="737" y="1938"/>
                  </a:lnTo>
                  <a:lnTo>
                    <a:pt x="738" y="1927"/>
                  </a:lnTo>
                  <a:lnTo>
                    <a:pt x="739" y="1915"/>
                  </a:lnTo>
                  <a:lnTo>
                    <a:pt x="739" y="1904"/>
                  </a:lnTo>
                  <a:lnTo>
                    <a:pt x="740" y="1892"/>
                  </a:lnTo>
                  <a:lnTo>
                    <a:pt x="741" y="1880"/>
                  </a:lnTo>
                  <a:lnTo>
                    <a:pt x="742" y="1869"/>
                  </a:lnTo>
                  <a:lnTo>
                    <a:pt x="743" y="1857"/>
                  </a:lnTo>
                  <a:lnTo>
                    <a:pt x="744" y="1845"/>
                  </a:lnTo>
                  <a:lnTo>
                    <a:pt x="745" y="1833"/>
                  </a:lnTo>
                  <a:lnTo>
                    <a:pt x="746" y="1821"/>
                  </a:lnTo>
                  <a:lnTo>
                    <a:pt x="746" y="1809"/>
                  </a:lnTo>
                  <a:lnTo>
                    <a:pt x="747" y="1796"/>
                  </a:lnTo>
                  <a:lnTo>
                    <a:pt x="748" y="1784"/>
                  </a:lnTo>
                  <a:lnTo>
                    <a:pt x="749" y="1772"/>
                  </a:lnTo>
                  <a:lnTo>
                    <a:pt x="750" y="1759"/>
                  </a:lnTo>
                  <a:lnTo>
                    <a:pt x="751" y="1747"/>
                  </a:lnTo>
                  <a:lnTo>
                    <a:pt x="752" y="1734"/>
                  </a:lnTo>
                  <a:lnTo>
                    <a:pt x="753" y="1721"/>
                  </a:lnTo>
                  <a:lnTo>
                    <a:pt x="753" y="1709"/>
                  </a:lnTo>
                  <a:lnTo>
                    <a:pt x="754" y="1696"/>
                  </a:lnTo>
                  <a:lnTo>
                    <a:pt x="755" y="1683"/>
                  </a:lnTo>
                  <a:lnTo>
                    <a:pt x="756" y="1670"/>
                  </a:lnTo>
                  <a:lnTo>
                    <a:pt x="757" y="1657"/>
                  </a:lnTo>
                  <a:lnTo>
                    <a:pt x="758" y="1643"/>
                  </a:lnTo>
                  <a:lnTo>
                    <a:pt x="759" y="1630"/>
                  </a:lnTo>
                  <a:lnTo>
                    <a:pt x="760" y="1617"/>
                  </a:lnTo>
                  <a:lnTo>
                    <a:pt x="760" y="1604"/>
                  </a:lnTo>
                  <a:lnTo>
                    <a:pt x="761" y="1590"/>
                  </a:lnTo>
                  <a:lnTo>
                    <a:pt x="762" y="1576"/>
                  </a:lnTo>
                  <a:lnTo>
                    <a:pt x="763" y="1563"/>
                  </a:lnTo>
                  <a:lnTo>
                    <a:pt x="764" y="1549"/>
                  </a:lnTo>
                  <a:lnTo>
                    <a:pt x="765" y="1535"/>
                  </a:lnTo>
                  <a:lnTo>
                    <a:pt x="766" y="1521"/>
                  </a:lnTo>
                  <a:lnTo>
                    <a:pt x="767" y="1508"/>
                  </a:lnTo>
                  <a:lnTo>
                    <a:pt x="768" y="1493"/>
                  </a:lnTo>
                  <a:lnTo>
                    <a:pt x="768" y="1479"/>
                  </a:lnTo>
                  <a:lnTo>
                    <a:pt x="769" y="1465"/>
                  </a:lnTo>
                  <a:lnTo>
                    <a:pt x="770" y="1451"/>
                  </a:lnTo>
                  <a:lnTo>
                    <a:pt x="771" y="1437"/>
                  </a:lnTo>
                  <a:lnTo>
                    <a:pt x="772" y="1422"/>
                  </a:lnTo>
                  <a:lnTo>
                    <a:pt x="773" y="1408"/>
                  </a:lnTo>
                  <a:lnTo>
                    <a:pt x="774" y="1393"/>
                  </a:lnTo>
                  <a:lnTo>
                    <a:pt x="775" y="1378"/>
                  </a:lnTo>
                  <a:lnTo>
                    <a:pt x="775" y="1364"/>
                  </a:lnTo>
                  <a:lnTo>
                    <a:pt x="776" y="1349"/>
                  </a:lnTo>
                  <a:lnTo>
                    <a:pt x="777" y="1334"/>
                  </a:lnTo>
                  <a:lnTo>
                    <a:pt x="778" y="1319"/>
                  </a:lnTo>
                  <a:lnTo>
                    <a:pt x="779" y="1304"/>
                  </a:lnTo>
                  <a:lnTo>
                    <a:pt x="780" y="1289"/>
                  </a:lnTo>
                  <a:lnTo>
                    <a:pt x="781" y="1274"/>
                  </a:lnTo>
                  <a:lnTo>
                    <a:pt x="782" y="1258"/>
                  </a:lnTo>
                  <a:lnTo>
                    <a:pt x="782" y="1243"/>
                  </a:lnTo>
                  <a:lnTo>
                    <a:pt x="783" y="1228"/>
                  </a:lnTo>
                  <a:lnTo>
                    <a:pt x="784" y="1212"/>
                  </a:lnTo>
                  <a:lnTo>
                    <a:pt x="785" y="1197"/>
                  </a:lnTo>
                  <a:lnTo>
                    <a:pt x="786" y="1181"/>
                  </a:lnTo>
                  <a:lnTo>
                    <a:pt x="787" y="1165"/>
                  </a:lnTo>
                  <a:lnTo>
                    <a:pt x="788" y="1149"/>
                  </a:lnTo>
                  <a:lnTo>
                    <a:pt x="789" y="1133"/>
                  </a:lnTo>
                  <a:lnTo>
                    <a:pt x="789" y="1117"/>
                  </a:lnTo>
                  <a:lnTo>
                    <a:pt x="790" y="1101"/>
                  </a:lnTo>
                  <a:lnTo>
                    <a:pt x="791" y="1085"/>
                  </a:lnTo>
                  <a:lnTo>
                    <a:pt x="792" y="1069"/>
                  </a:lnTo>
                  <a:lnTo>
                    <a:pt x="793" y="1053"/>
                  </a:lnTo>
                  <a:lnTo>
                    <a:pt x="794" y="1036"/>
                  </a:lnTo>
                  <a:lnTo>
                    <a:pt x="795" y="1020"/>
                  </a:lnTo>
                  <a:lnTo>
                    <a:pt x="796" y="1003"/>
                  </a:lnTo>
                  <a:lnTo>
                    <a:pt x="796" y="987"/>
                  </a:lnTo>
                  <a:lnTo>
                    <a:pt x="797" y="970"/>
                  </a:lnTo>
                  <a:lnTo>
                    <a:pt x="798" y="953"/>
                  </a:lnTo>
                  <a:lnTo>
                    <a:pt x="799" y="937"/>
                  </a:lnTo>
                  <a:lnTo>
                    <a:pt x="800" y="920"/>
                  </a:lnTo>
                  <a:lnTo>
                    <a:pt x="801" y="903"/>
                  </a:lnTo>
                  <a:lnTo>
                    <a:pt x="802" y="886"/>
                  </a:lnTo>
                  <a:lnTo>
                    <a:pt x="803" y="868"/>
                  </a:lnTo>
                  <a:lnTo>
                    <a:pt x="803" y="868"/>
                  </a:lnTo>
                  <a:lnTo>
                    <a:pt x="803" y="853"/>
                  </a:lnTo>
                  <a:lnTo>
                    <a:pt x="804" y="840"/>
                  </a:lnTo>
                  <a:lnTo>
                    <a:pt x="805" y="830"/>
                  </a:lnTo>
                  <a:lnTo>
                    <a:pt x="806" y="823"/>
                  </a:lnTo>
                  <a:lnTo>
                    <a:pt x="807" y="819"/>
                  </a:lnTo>
                  <a:lnTo>
                    <a:pt x="808" y="818"/>
                  </a:lnTo>
                  <a:lnTo>
                    <a:pt x="809" y="820"/>
                  </a:lnTo>
                  <a:lnTo>
                    <a:pt x="810" y="825"/>
                  </a:lnTo>
                  <a:lnTo>
                    <a:pt x="810" y="833"/>
                  </a:lnTo>
                  <a:lnTo>
                    <a:pt x="811" y="843"/>
                  </a:lnTo>
                  <a:lnTo>
                    <a:pt x="812" y="857"/>
                  </a:lnTo>
                  <a:lnTo>
                    <a:pt x="813" y="873"/>
                  </a:lnTo>
                  <a:lnTo>
                    <a:pt x="814" y="892"/>
                  </a:lnTo>
                  <a:lnTo>
                    <a:pt x="815" y="914"/>
                  </a:lnTo>
                  <a:lnTo>
                    <a:pt x="816" y="938"/>
                  </a:lnTo>
                  <a:lnTo>
                    <a:pt x="816" y="966"/>
                  </a:lnTo>
                  <a:lnTo>
                    <a:pt x="816" y="966"/>
                  </a:lnTo>
                  <a:lnTo>
                    <a:pt x="817" y="994"/>
                  </a:lnTo>
                  <a:lnTo>
                    <a:pt x="818" y="1023"/>
                  </a:lnTo>
                  <a:lnTo>
                    <a:pt x="819" y="1051"/>
                  </a:lnTo>
                  <a:lnTo>
                    <a:pt x="820" y="1079"/>
                  </a:lnTo>
                  <a:lnTo>
                    <a:pt x="821" y="1107"/>
                  </a:lnTo>
                  <a:lnTo>
                    <a:pt x="822" y="1134"/>
                  </a:lnTo>
                  <a:lnTo>
                    <a:pt x="823" y="1162"/>
                  </a:lnTo>
                  <a:lnTo>
                    <a:pt x="824" y="1189"/>
                  </a:lnTo>
                  <a:lnTo>
                    <a:pt x="824" y="1216"/>
                  </a:lnTo>
                  <a:lnTo>
                    <a:pt x="825" y="1243"/>
                  </a:lnTo>
                  <a:lnTo>
                    <a:pt x="826" y="1269"/>
                  </a:lnTo>
                  <a:lnTo>
                    <a:pt x="827" y="1296"/>
                  </a:lnTo>
                  <a:lnTo>
                    <a:pt x="828" y="1322"/>
                  </a:lnTo>
                  <a:lnTo>
                    <a:pt x="829" y="1348"/>
                  </a:lnTo>
                  <a:lnTo>
                    <a:pt x="830" y="1374"/>
                  </a:lnTo>
                  <a:lnTo>
                    <a:pt x="831" y="1399"/>
                  </a:lnTo>
                  <a:lnTo>
                    <a:pt x="831" y="1425"/>
                  </a:lnTo>
                  <a:lnTo>
                    <a:pt x="832" y="1450"/>
                  </a:lnTo>
                  <a:lnTo>
                    <a:pt x="833" y="1475"/>
                  </a:lnTo>
                  <a:lnTo>
                    <a:pt x="834" y="1500"/>
                  </a:lnTo>
                  <a:lnTo>
                    <a:pt x="835" y="1524"/>
                  </a:lnTo>
                  <a:lnTo>
                    <a:pt x="836" y="1549"/>
                  </a:lnTo>
                  <a:lnTo>
                    <a:pt x="837" y="1573"/>
                  </a:lnTo>
                  <a:lnTo>
                    <a:pt x="838" y="1597"/>
                  </a:lnTo>
                  <a:lnTo>
                    <a:pt x="838" y="1620"/>
                  </a:lnTo>
                  <a:lnTo>
                    <a:pt x="839" y="1644"/>
                  </a:lnTo>
                  <a:lnTo>
                    <a:pt x="840" y="1667"/>
                  </a:lnTo>
                  <a:lnTo>
                    <a:pt x="841" y="1690"/>
                  </a:lnTo>
                  <a:lnTo>
                    <a:pt x="842" y="1713"/>
                  </a:lnTo>
                  <a:lnTo>
                    <a:pt x="843" y="1736"/>
                  </a:lnTo>
                  <a:lnTo>
                    <a:pt x="844" y="1758"/>
                  </a:lnTo>
                  <a:lnTo>
                    <a:pt x="845" y="1781"/>
                  </a:lnTo>
                  <a:lnTo>
                    <a:pt x="845" y="1803"/>
                  </a:lnTo>
                  <a:lnTo>
                    <a:pt x="846" y="1825"/>
                  </a:lnTo>
                  <a:lnTo>
                    <a:pt x="847" y="1846"/>
                  </a:lnTo>
                  <a:lnTo>
                    <a:pt x="848" y="1868"/>
                  </a:lnTo>
                  <a:lnTo>
                    <a:pt x="849" y="1889"/>
                  </a:lnTo>
                  <a:lnTo>
                    <a:pt x="850" y="1910"/>
                  </a:lnTo>
                  <a:lnTo>
                    <a:pt x="851" y="1931"/>
                  </a:lnTo>
                  <a:lnTo>
                    <a:pt x="852" y="1952"/>
                  </a:lnTo>
                  <a:lnTo>
                    <a:pt x="852" y="1972"/>
                  </a:lnTo>
                  <a:lnTo>
                    <a:pt x="853" y="1993"/>
                  </a:lnTo>
                  <a:lnTo>
                    <a:pt x="854" y="2013"/>
                  </a:lnTo>
                  <a:lnTo>
                    <a:pt x="855" y="2033"/>
                  </a:lnTo>
                  <a:lnTo>
                    <a:pt x="856" y="2052"/>
                  </a:lnTo>
                  <a:lnTo>
                    <a:pt x="857" y="2072"/>
                  </a:lnTo>
                  <a:lnTo>
                    <a:pt x="858" y="2091"/>
                  </a:lnTo>
                  <a:lnTo>
                    <a:pt x="859" y="2110"/>
                  </a:lnTo>
                  <a:lnTo>
                    <a:pt x="859" y="2129"/>
                  </a:lnTo>
                  <a:lnTo>
                    <a:pt x="860" y="2147"/>
                  </a:lnTo>
                  <a:lnTo>
                    <a:pt x="861" y="2166"/>
                  </a:lnTo>
                  <a:lnTo>
                    <a:pt x="862" y="2184"/>
                  </a:lnTo>
                  <a:lnTo>
                    <a:pt x="863" y="2202"/>
                  </a:lnTo>
                  <a:lnTo>
                    <a:pt x="864" y="2220"/>
                  </a:lnTo>
                  <a:lnTo>
                    <a:pt x="865" y="2237"/>
                  </a:lnTo>
                  <a:lnTo>
                    <a:pt x="866" y="2255"/>
                  </a:lnTo>
                  <a:lnTo>
                    <a:pt x="866" y="2272"/>
                  </a:lnTo>
                  <a:lnTo>
                    <a:pt x="867" y="2289"/>
                  </a:lnTo>
                  <a:lnTo>
                    <a:pt x="868" y="2306"/>
                  </a:lnTo>
                  <a:lnTo>
                    <a:pt x="869" y="2322"/>
                  </a:lnTo>
                  <a:lnTo>
                    <a:pt x="870" y="2339"/>
                  </a:lnTo>
                  <a:lnTo>
                    <a:pt x="871" y="2355"/>
                  </a:lnTo>
                  <a:lnTo>
                    <a:pt x="872" y="2371"/>
                  </a:lnTo>
                  <a:lnTo>
                    <a:pt x="873" y="2387"/>
                  </a:lnTo>
                  <a:lnTo>
                    <a:pt x="873" y="2402"/>
                  </a:lnTo>
                  <a:lnTo>
                    <a:pt x="874" y="2418"/>
                  </a:lnTo>
                  <a:lnTo>
                    <a:pt x="875" y="2433"/>
                  </a:lnTo>
                  <a:lnTo>
                    <a:pt x="876" y="2448"/>
                  </a:lnTo>
                  <a:lnTo>
                    <a:pt x="877" y="2462"/>
                  </a:lnTo>
                  <a:lnTo>
                    <a:pt x="878" y="2477"/>
                  </a:lnTo>
                  <a:lnTo>
                    <a:pt x="879" y="2491"/>
                  </a:lnTo>
                  <a:lnTo>
                    <a:pt x="880" y="2505"/>
                  </a:lnTo>
                  <a:lnTo>
                    <a:pt x="880" y="2519"/>
                  </a:lnTo>
                  <a:lnTo>
                    <a:pt x="881" y="2533"/>
                  </a:lnTo>
                  <a:lnTo>
                    <a:pt x="882" y="2547"/>
                  </a:lnTo>
                  <a:lnTo>
                    <a:pt x="883" y="2560"/>
                  </a:lnTo>
                  <a:lnTo>
                    <a:pt x="884" y="2573"/>
                  </a:lnTo>
                  <a:lnTo>
                    <a:pt x="885" y="2586"/>
                  </a:lnTo>
                  <a:lnTo>
                    <a:pt x="885" y="2586"/>
                  </a:lnTo>
                  <a:lnTo>
                    <a:pt x="886" y="2598"/>
                  </a:lnTo>
                  <a:lnTo>
                    <a:pt x="887" y="2610"/>
                  </a:lnTo>
                  <a:lnTo>
                    <a:pt x="887" y="2621"/>
                  </a:lnTo>
                  <a:lnTo>
                    <a:pt x="888" y="2632"/>
                  </a:lnTo>
                  <a:lnTo>
                    <a:pt x="889" y="2642"/>
                  </a:lnTo>
                  <a:lnTo>
                    <a:pt x="890" y="2652"/>
                  </a:lnTo>
                  <a:lnTo>
                    <a:pt x="891" y="2661"/>
                  </a:lnTo>
                  <a:lnTo>
                    <a:pt x="892" y="2670"/>
                  </a:lnTo>
                  <a:lnTo>
                    <a:pt x="893" y="2679"/>
                  </a:lnTo>
                  <a:lnTo>
                    <a:pt x="893" y="2686"/>
                  </a:lnTo>
                  <a:lnTo>
                    <a:pt x="894" y="2694"/>
                  </a:lnTo>
                  <a:lnTo>
                    <a:pt x="895" y="2701"/>
                  </a:lnTo>
                  <a:lnTo>
                    <a:pt x="896" y="2708"/>
                  </a:lnTo>
                  <a:lnTo>
                    <a:pt x="897" y="2714"/>
                  </a:lnTo>
                  <a:lnTo>
                    <a:pt x="898" y="2720"/>
                  </a:lnTo>
                  <a:lnTo>
                    <a:pt x="899" y="2725"/>
                  </a:lnTo>
                  <a:lnTo>
                    <a:pt x="899" y="2725"/>
                  </a:lnTo>
                  <a:lnTo>
                    <a:pt x="900" y="2730"/>
                  </a:lnTo>
                  <a:lnTo>
                    <a:pt x="900" y="2735"/>
                  </a:lnTo>
                  <a:lnTo>
                    <a:pt x="901" y="2740"/>
                  </a:lnTo>
                  <a:lnTo>
                    <a:pt x="902" y="2745"/>
                  </a:lnTo>
                  <a:lnTo>
                    <a:pt x="903" y="2750"/>
                  </a:lnTo>
                  <a:lnTo>
                    <a:pt x="904" y="2755"/>
                  </a:lnTo>
                  <a:lnTo>
                    <a:pt x="905" y="2759"/>
                  </a:lnTo>
                  <a:lnTo>
                    <a:pt x="906" y="2764"/>
                  </a:lnTo>
                  <a:lnTo>
                    <a:pt x="907" y="2768"/>
                  </a:lnTo>
                  <a:lnTo>
                    <a:pt x="907" y="2773"/>
                  </a:lnTo>
                  <a:lnTo>
                    <a:pt x="908" y="2777"/>
                  </a:lnTo>
                  <a:lnTo>
                    <a:pt x="909" y="2781"/>
                  </a:lnTo>
                  <a:lnTo>
                    <a:pt x="910" y="2785"/>
                  </a:lnTo>
                  <a:lnTo>
                    <a:pt x="911" y="2789"/>
                  </a:lnTo>
                  <a:lnTo>
                    <a:pt x="912" y="2793"/>
                  </a:lnTo>
                  <a:lnTo>
                    <a:pt x="913" y="2796"/>
                  </a:lnTo>
                  <a:lnTo>
                    <a:pt x="914" y="2800"/>
                  </a:lnTo>
                  <a:lnTo>
                    <a:pt x="914" y="2803"/>
                  </a:lnTo>
                  <a:lnTo>
                    <a:pt x="915" y="2806"/>
                  </a:lnTo>
                  <a:lnTo>
                    <a:pt x="916" y="2810"/>
                  </a:lnTo>
                  <a:lnTo>
                    <a:pt x="917" y="2813"/>
                  </a:lnTo>
                  <a:lnTo>
                    <a:pt x="918" y="2816"/>
                  </a:lnTo>
                  <a:lnTo>
                    <a:pt x="919" y="2819"/>
                  </a:lnTo>
                  <a:lnTo>
                    <a:pt x="920" y="2822"/>
                  </a:lnTo>
                  <a:lnTo>
                    <a:pt x="921" y="2824"/>
                  </a:lnTo>
                  <a:lnTo>
                    <a:pt x="922" y="2827"/>
                  </a:lnTo>
                  <a:lnTo>
                    <a:pt x="922" y="2829"/>
                  </a:lnTo>
                  <a:lnTo>
                    <a:pt x="923" y="2832"/>
                  </a:lnTo>
                  <a:lnTo>
                    <a:pt x="924" y="2834"/>
                  </a:lnTo>
                  <a:lnTo>
                    <a:pt x="925" y="2836"/>
                  </a:lnTo>
                  <a:lnTo>
                    <a:pt x="926" y="2838"/>
                  </a:lnTo>
                  <a:lnTo>
                    <a:pt x="927" y="2840"/>
                  </a:lnTo>
                  <a:lnTo>
                    <a:pt x="928" y="2842"/>
                  </a:lnTo>
                  <a:lnTo>
                    <a:pt x="929" y="2844"/>
                  </a:lnTo>
                  <a:lnTo>
                    <a:pt x="929" y="2845"/>
                  </a:lnTo>
                  <a:lnTo>
                    <a:pt x="930" y="2847"/>
                  </a:lnTo>
                  <a:lnTo>
                    <a:pt x="931" y="2848"/>
                  </a:lnTo>
                  <a:lnTo>
                    <a:pt x="932" y="2850"/>
                  </a:lnTo>
                  <a:lnTo>
                    <a:pt x="933" y="2851"/>
                  </a:lnTo>
                  <a:lnTo>
                    <a:pt x="934" y="2852"/>
                  </a:lnTo>
                  <a:lnTo>
                    <a:pt x="935" y="2853"/>
                  </a:lnTo>
                  <a:lnTo>
                    <a:pt x="936" y="2854"/>
                  </a:lnTo>
                  <a:lnTo>
                    <a:pt x="936" y="2855"/>
                  </a:lnTo>
                  <a:lnTo>
                    <a:pt x="937" y="2855"/>
                  </a:lnTo>
                  <a:lnTo>
                    <a:pt x="938" y="2856"/>
                  </a:lnTo>
                  <a:lnTo>
                    <a:pt x="939" y="2856"/>
                  </a:lnTo>
                  <a:lnTo>
                    <a:pt x="940" y="2857"/>
                  </a:lnTo>
                  <a:lnTo>
                    <a:pt x="941" y="2857"/>
                  </a:lnTo>
                  <a:lnTo>
                    <a:pt x="942" y="2857"/>
                  </a:lnTo>
                  <a:lnTo>
                    <a:pt x="943" y="2857"/>
                  </a:lnTo>
                  <a:lnTo>
                    <a:pt x="943" y="2857"/>
                  </a:lnTo>
                  <a:lnTo>
                    <a:pt x="943" y="2857"/>
                  </a:lnTo>
                  <a:lnTo>
                    <a:pt x="944" y="2857"/>
                  </a:lnTo>
                  <a:lnTo>
                    <a:pt x="945" y="2857"/>
                  </a:lnTo>
                  <a:lnTo>
                    <a:pt x="946" y="2856"/>
                  </a:lnTo>
                  <a:lnTo>
                    <a:pt x="947" y="2856"/>
                  </a:lnTo>
                  <a:lnTo>
                    <a:pt x="948" y="2855"/>
                  </a:lnTo>
                  <a:lnTo>
                    <a:pt x="949" y="2855"/>
                  </a:lnTo>
                  <a:lnTo>
                    <a:pt x="950" y="2854"/>
                  </a:lnTo>
                  <a:lnTo>
                    <a:pt x="950" y="2853"/>
                  </a:lnTo>
                  <a:lnTo>
                    <a:pt x="951" y="2852"/>
                  </a:lnTo>
                  <a:lnTo>
                    <a:pt x="952" y="2851"/>
                  </a:lnTo>
                  <a:lnTo>
                    <a:pt x="953" y="2850"/>
                  </a:lnTo>
                  <a:lnTo>
                    <a:pt x="954" y="2848"/>
                  </a:lnTo>
                  <a:lnTo>
                    <a:pt x="955" y="2847"/>
                  </a:lnTo>
                  <a:lnTo>
                    <a:pt x="956" y="2845"/>
                  </a:lnTo>
                  <a:lnTo>
                    <a:pt x="957" y="2844"/>
                  </a:lnTo>
                  <a:lnTo>
                    <a:pt x="958" y="2842"/>
                  </a:lnTo>
                  <a:lnTo>
                    <a:pt x="958" y="2840"/>
                  </a:lnTo>
                  <a:lnTo>
                    <a:pt x="959" y="2838"/>
                  </a:lnTo>
                  <a:lnTo>
                    <a:pt x="960" y="2836"/>
                  </a:lnTo>
                  <a:lnTo>
                    <a:pt x="961" y="2834"/>
                  </a:lnTo>
                  <a:lnTo>
                    <a:pt x="962" y="2832"/>
                  </a:lnTo>
                  <a:lnTo>
                    <a:pt x="963" y="2829"/>
                  </a:lnTo>
                  <a:lnTo>
                    <a:pt x="964" y="2827"/>
                  </a:lnTo>
                  <a:lnTo>
                    <a:pt x="965" y="2824"/>
                  </a:lnTo>
                  <a:lnTo>
                    <a:pt x="965" y="2821"/>
                  </a:lnTo>
                  <a:lnTo>
                    <a:pt x="966" y="2819"/>
                  </a:lnTo>
                  <a:lnTo>
                    <a:pt x="967" y="2816"/>
                  </a:lnTo>
                  <a:lnTo>
                    <a:pt x="968" y="2813"/>
                  </a:lnTo>
                  <a:lnTo>
                    <a:pt x="969" y="2810"/>
                  </a:lnTo>
                  <a:lnTo>
                    <a:pt x="970" y="2806"/>
                  </a:lnTo>
                  <a:lnTo>
                    <a:pt x="971" y="2803"/>
                  </a:lnTo>
                  <a:lnTo>
                    <a:pt x="972" y="2800"/>
                  </a:lnTo>
                  <a:lnTo>
                    <a:pt x="972" y="2796"/>
                  </a:lnTo>
                  <a:lnTo>
                    <a:pt x="973" y="2792"/>
                  </a:lnTo>
                  <a:lnTo>
                    <a:pt x="974" y="2789"/>
                  </a:lnTo>
                  <a:lnTo>
                    <a:pt x="975" y="2785"/>
                  </a:lnTo>
                  <a:lnTo>
                    <a:pt x="976" y="2781"/>
                  </a:lnTo>
                  <a:lnTo>
                    <a:pt x="977" y="2777"/>
                  </a:lnTo>
                  <a:lnTo>
                    <a:pt x="978" y="2772"/>
                  </a:lnTo>
                  <a:lnTo>
                    <a:pt x="979" y="2768"/>
                  </a:lnTo>
                  <a:lnTo>
                    <a:pt x="980" y="2764"/>
                  </a:lnTo>
                  <a:lnTo>
                    <a:pt x="980" y="2759"/>
                  </a:lnTo>
                  <a:lnTo>
                    <a:pt x="981" y="2755"/>
                  </a:lnTo>
                  <a:lnTo>
                    <a:pt x="982" y="2750"/>
                  </a:lnTo>
                  <a:lnTo>
                    <a:pt x="983" y="2745"/>
                  </a:lnTo>
                  <a:lnTo>
                    <a:pt x="984" y="2740"/>
                  </a:lnTo>
                  <a:lnTo>
                    <a:pt x="985" y="2735"/>
                  </a:lnTo>
                  <a:lnTo>
                    <a:pt x="986" y="2730"/>
                  </a:lnTo>
                  <a:lnTo>
                    <a:pt x="987" y="2725"/>
                  </a:lnTo>
                  <a:lnTo>
                    <a:pt x="987" y="2719"/>
                  </a:lnTo>
                  <a:lnTo>
                    <a:pt x="988" y="2714"/>
                  </a:lnTo>
                  <a:lnTo>
                    <a:pt x="989" y="2708"/>
                  </a:lnTo>
                  <a:lnTo>
                    <a:pt x="990" y="2703"/>
                  </a:lnTo>
                  <a:lnTo>
                    <a:pt x="991" y="2697"/>
                  </a:lnTo>
                  <a:lnTo>
                    <a:pt x="992" y="2691"/>
                  </a:lnTo>
                  <a:lnTo>
                    <a:pt x="993" y="2685"/>
                  </a:lnTo>
                  <a:lnTo>
                    <a:pt x="994" y="2679"/>
                  </a:lnTo>
                  <a:lnTo>
                    <a:pt x="994" y="2673"/>
                  </a:lnTo>
                  <a:lnTo>
                    <a:pt x="995" y="2666"/>
                  </a:lnTo>
                  <a:lnTo>
                    <a:pt x="996" y="2660"/>
                  </a:lnTo>
                  <a:lnTo>
                    <a:pt x="997" y="2653"/>
                  </a:lnTo>
                  <a:lnTo>
                    <a:pt x="998" y="2647"/>
                  </a:lnTo>
                  <a:lnTo>
                    <a:pt x="999" y="2640"/>
                  </a:lnTo>
                  <a:lnTo>
                    <a:pt x="1000" y="2633"/>
                  </a:lnTo>
                  <a:lnTo>
                    <a:pt x="1001" y="2626"/>
                  </a:lnTo>
                  <a:lnTo>
                    <a:pt x="1001" y="2619"/>
                  </a:lnTo>
                  <a:lnTo>
                    <a:pt x="1002" y="2612"/>
                  </a:lnTo>
                  <a:lnTo>
                    <a:pt x="1003" y="2605"/>
                  </a:lnTo>
                  <a:lnTo>
                    <a:pt x="1004" y="2597"/>
                  </a:lnTo>
                  <a:lnTo>
                    <a:pt x="1005" y="2590"/>
                  </a:lnTo>
                  <a:lnTo>
                    <a:pt x="1006" y="2582"/>
                  </a:lnTo>
                  <a:lnTo>
                    <a:pt x="1007" y="2574"/>
                  </a:lnTo>
                  <a:lnTo>
                    <a:pt x="1007" y="2574"/>
                  </a:lnTo>
                  <a:lnTo>
                    <a:pt x="1007" y="2569"/>
                  </a:lnTo>
                  <a:lnTo>
                    <a:pt x="1008" y="2563"/>
                  </a:lnTo>
                  <a:lnTo>
                    <a:pt x="1008" y="2563"/>
                  </a:lnTo>
                  <a:lnTo>
                    <a:pt x="1009" y="2555"/>
                  </a:lnTo>
                  <a:lnTo>
                    <a:pt x="1010" y="2542"/>
                  </a:lnTo>
                  <a:lnTo>
                    <a:pt x="1010" y="2526"/>
                  </a:lnTo>
                  <a:lnTo>
                    <a:pt x="1011" y="2506"/>
                  </a:lnTo>
                  <a:lnTo>
                    <a:pt x="1012" y="2482"/>
                  </a:lnTo>
                  <a:lnTo>
                    <a:pt x="1013" y="2453"/>
                  </a:lnTo>
                  <a:lnTo>
                    <a:pt x="1014" y="2420"/>
                  </a:lnTo>
                  <a:lnTo>
                    <a:pt x="1014" y="2382"/>
                  </a:lnTo>
                  <a:lnTo>
                    <a:pt x="1015" y="2338"/>
                  </a:lnTo>
                  <a:lnTo>
                    <a:pt x="1015" y="2338"/>
                  </a:lnTo>
                  <a:lnTo>
                    <a:pt x="1016" y="2298"/>
                  </a:lnTo>
                  <a:lnTo>
                    <a:pt x="1016" y="2257"/>
                  </a:lnTo>
                  <a:lnTo>
                    <a:pt x="1017" y="2215"/>
                  </a:lnTo>
                  <a:lnTo>
                    <a:pt x="1018" y="2172"/>
                  </a:lnTo>
                  <a:lnTo>
                    <a:pt x="1018" y="2172"/>
                  </a:lnTo>
                  <a:lnTo>
                    <a:pt x="1018" y="2152"/>
                  </a:lnTo>
                  <a:lnTo>
                    <a:pt x="1018" y="2152"/>
                  </a:lnTo>
                  <a:lnTo>
                    <a:pt x="1019" y="2112"/>
                  </a:lnTo>
                  <a:lnTo>
                    <a:pt x="1019" y="2112"/>
                  </a:lnTo>
                  <a:lnTo>
                    <a:pt x="1019" y="2071"/>
                  </a:lnTo>
                  <a:lnTo>
                    <a:pt x="1019" y="2071"/>
                  </a:lnTo>
                  <a:lnTo>
                    <a:pt x="1020" y="2029"/>
                  </a:lnTo>
                  <a:lnTo>
                    <a:pt x="1020" y="2029"/>
                  </a:lnTo>
                  <a:lnTo>
                    <a:pt x="1020" y="2007"/>
                  </a:lnTo>
                  <a:lnTo>
                    <a:pt x="1020" y="2007"/>
                  </a:lnTo>
                  <a:lnTo>
                    <a:pt x="1021" y="1950"/>
                  </a:lnTo>
                  <a:lnTo>
                    <a:pt x="1022" y="1892"/>
                  </a:lnTo>
                  <a:lnTo>
                    <a:pt x="1023" y="1832"/>
                  </a:lnTo>
                  <a:lnTo>
                    <a:pt x="1023" y="1771"/>
                  </a:lnTo>
                  <a:lnTo>
                    <a:pt x="1024" y="1708"/>
                  </a:lnTo>
                  <a:lnTo>
                    <a:pt x="1025" y="1644"/>
                  </a:lnTo>
                  <a:lnTo>
                    <a:pt x="1026" y="1578"/>
                  </a:lnTo>
                  <a:lnTo>
                    <a:pt x="1026" y="1578"/>
                  </a:lnTo>
                  <a:lnTo>
                    <a:pt x="1027" y="1511"/>
                  </a:lnTo>
                  <a:lnTo>
                    <a:pt x="1027" y="1455"/>
                  </a:lnTo>
                  <a:lnTo>
                    <a:pt x="1028" y="1410"/>
                  </a:lnTo>
                  <a:lnTo>
                    <a:pt x="1029" y="1376"/>
                  </a:lnTo>
                  <a:lnTo>
                    <a:pt x="1030" y="1354"/>
                  </a:lnTo>
                  <a:lnTo>
                    <a:pt x="1031" y="1345"/>
                  </a:lnTo>
                  <a:lnTo>
                    <a:pt x="1031" y="1345"/>
                  </a:lnTo>
                  <a:lnTo>
                    <a:pt x="1031" y="1343"/>
                  </a:lnTo>
                  <a:lnTo>
                    <a:pt x="1032" y="1341"/>
                  </a:lnTo>
                  <a:lnTo>
                    <a:pt x="1032" y="1341"/>
                  </a:lnTo>
                  <a:lnTo>
                    <a:pt x="1033" y="1338"/>
                  </a:lnTo>
                  <a:lnTo>
                    <a:pt x="1034" y="1335"/>
                  </a:lnTo>
                  <a:lnTo>
                    <a:pt x="1035" y="1332"/>
                  </a:lnTo>
                  <a:lnTo>
                    <a:pt x="1036" y="1329"/>
                  </a:lnTo>
                  <a:lnTo>
                    <a:pt x="1036" y="1326"/>
                  </a:lnTo>
                  <a:lnTo>
                    <a:pt x="1037" y="1323"/>
                  </a:lnTo>
                  <a:lnTo>
                    <a:pt x="1038" y="1320"/>
                  </a:lnTo>
                  <a:lnTo>
                    <a:pt x="1039" y="1317"/>
                  </a:lnTo>
                  <a:lnTo>
                    <a:pt x="1040" y="1314"/>
                  </a:lnTo>
                  <a:lnTo>
                    <a:pt x="1041" y="1311"/>
                  </a:lnTo>
                  <a:lnTo>
                    <a:pt x="1041" y="1311"/>
                  </a:lnTo>
                  <a:lnTo>
                    <a:pt x="1042" y="1307"/>
                  </a:lnTo>
                  <a:lnTo>
                    <a:pt x="1042" y="1304"/>
                  </a:lnTo>
                  <a:lnTo>
                    <a:pt x="1043" y="1301"/>
                  </a:lnTo>
                  <a:lnTo>
                    <a:pt x="1044" y="1298"/>
                  </a:lnTo>
                  <a:lnTo>
                    <a:pt x="1045" y="1295"/>
                  </a:lnTo>
                  <a:lnTo>
                    <a:pt x="1046" y="1291"/>
                  </a:lnTo>
                  <a:lnTo>
                    <a:pt x="1047" y="1288"/>
                  </a:lnTo>
                  <a:lnTo>
                    <a:pt x="1048" y="1285"/>
                  </a:lnTo>
                  <a:lnTo>
                    <a:pt x="1049" y="1281"/>
                  </a:lnTo>
                  <a:lnTo>
                    <a:pt x="1049" y="1278"/>
                  </a:lnTo>
                  <a:lnTo>
                    <a:pt x="1049" y="1278"/>
                  </a:lnTo>
                  <a:lnTo>
                    <a:pt x="1050" y="1275"/>
                  </a:lnTo>
                  <a:lnTo>
                    <a:pt x="1051" y="1271"/>
                  </a:lnTo>
                  <a:lnTo>
                    <a:pt x="1052" y="1268"/>
                  </a:lnTo>
                  <a:lnTo>
                    <a:pt x="1053" y="1265"/>
                  </a:lnTo>
                  <a:lnTo>
                    <a:pt x="1054" y="1261"/>
                  </a:lnTo>
                  <a:lnTo>
                    <a:pt x="1055" y="1258"/>
                  </a:lnTo>
                  <a:lnTo>
                    <a:pt x="1055" y="1254"/>
                  </a:lnTo>
                  <a:lnTo>
                    <a:pt x="1056" y="1251"/>
                  </a:lnTo>
                  <a:lnTo>
                    <a:pt x="1057" y="1247"/>
                  </a:lnTo>
                  <a:lnTo>
                    <a:pt x="1058" y="1244"/>
                  </a:lnTo>
                  <a:lnTo>
                    <a:pt x="1058" y="1244"/>
                  </a:lnTo>
                  <a:lnTo>
                    <a:pt x="1059" y="1240"/>
                  </a:lnTo>
                  <a:lnTo>
                    <a:pt x="1060" y="1237"/>
                  </a:lnTo>
                  <a:lnTo>
                    <a:pt x="1061" y="1233"/>
                  </a:lnTo>
                  <a:lnTo>
                    <a:pt x="1061" y="1230"/>
                  </a:lnTo>
                  <a:lnTo>
                    <a:pt x="1062" y="1226"/>
                  </a:lnTo>
                  <a:lnTo>
                    <a:pt x="1063" y="1223"/>
                  </a:lnTo>
                  <a:lnTo>
                    <a:pt x="1064" y="1219"/>
                  </a:lnTo>
                  <a:lnTo>
                    <a:pt x="1065" y="1215"/>
                  </a:lnTo>
                  <a:lnTo>
                    <a:pt x="1066" y="1212"/>
                  </a:lnTo>
                  <a:lnTo>
                    <a:pt x="1067" y="1208"/>
                  </a:lnTo>
                  <a:lnTo>
                    <a:pt x="1067" y="1208"/>
                  </a:lnTo>
                  <a:lnTo>
                    <a:pt x="1068" y="1204"/>
                  </a:lnTo>
                  <a:lnTo>
                    <a:pt x="1068" y="1200"/>
                  </a:lnTo>
                  <a:lnTo>
                    <a:pt x="1069" y="1197"/>
                  </a:lnTo>
                  <a:lnTo>
                    <a:pt x="1070" y="1193"/>
                  </a:lnTo>
                  <a:lnTo>
                    <a:pt x="1071" y="1189"/>
                  </a:lnTo>
                  <a:lnTo>
                    <a:pt x="1072" y="1185"/>
                  </a:lnTo>
                  <a:lnTo>
                    <a:pt x="1073" y="1182"/>
                  </a:lnTo>
                  <a:lnTo>
                    <a:pt x="1074" y="1178"/>
                  </a:lnTo>
                  <a:lnTo>
                    <a:pt x="1074" y="1174"/>
                  </a:lnTo>
                  <a:lnTo>
                    <a:pt x="1075" y="1170"/>
                  </a:lnTo>
                  <a:lnTo>
                    <a:pt x="1075" y="1170"/>
                  </a:lnTo>
                  <a:lnTo>
                    <a:pt x="1076" y="1168"/>
                  </a:lnTo>
                  <a:lnTo>
                    <a:pt x="1076" y="1165"/>
                  </a:lnTo>
                  <a:lnTo>
                    <a:pt x="1076" y="1165"/>
                  </a:lnTo>
                  <a:lnTo>
                    <a:pt x="1077" y="1167"/>
                  </a:lnTo>
                  <a:lnTo>
                    <a:pt x="1078" y="1180"/>
                  </a:lnTo>
                  <a:lnTo>
                    <a:pt x="1079" y="1203"/>
                  </a:lnTo>
                  <a:lnTo>
                    <a:pt x="1080" y="1237"/>
                  </a:lnTo>
                  <a:lnTo>
                    <a:pt x="1080" y="1282"/>
                  </a:lnTo>
                  <a:lnTo>
                    <a:pt x="1080" y="1282"/>
                  </a:lnTo>
                  <a:lnTo>
                    <a:pt x="1081" y="1319"/>
                  </a:lnTo>
                  <a:lnTo>
                    <a:pt x="1082" y="1357"/>
                  </a:lnTo>
                  <a:lnTo>
                    <a:pt x="1082" y="1393"/>
                  </a:lnTo>
                  <a:lnTo>
                    <a:pt x="1082" y="1393"/>
                  </a:lnTo>
                  <a:lnTo>
                    <a:pt x="1083" y="1424"/>
                  </a:lnTo>
                  <a:lnTo>
                    <a:pt x="1083" y="1424"/>
                  </a:lnTo>
                  <a:lnTo>
                    <a:pt x="1083" y="1454"/>
                  </a:lnTo>
                  <a:lnTo>
                    <a:pt x="1084" y="1483"/>
                  </a:lnTo>
                  <a:lnTo>
                    <a:pt x="1084" y="1483"/>
                  </a:lnTo>
                  <a:lnTo>
                    <a:pt x="1084" y="1513"/>
                  </a:lnTo>
                  <a:lnTo>
                    <a:pt x="1085" y="1542"/>
                  </a:lnTo>
                  <a:lnTo>
                    <a:pt x="1085" y="1542"/>
                  </a:lnTo>
                  <a:lnTo>
                    <a:pt x="1085" y="1571"/>
                  </a:lnTo>
                  <a:lnTo>
                    <a:pt x="1086" y="1600"/>
                  </a:lnTo>
                  <a:lnTo>
                    <a:pt x="1086" y="1600"/>
                  </a:lnTo>
                  <a:lnTo>
                    <a:pt x="1086" y="1628"/>
                  </a:lnTo>
                  <a:lnTo>
                    <a:pt x="1086" y="1628"/>
                  </a:lnTo>
                  <a:lnTo>
                    <a:pt x="1087" y="1677"/>
                  </a:lnTo>
                  <a:lnTo>
                    <a:pt x="1088" y="1725"/>
                  </a:lnTo>
                  <a:lnTo>
                    <a:pt x="1089" y="1773"/>
                  </a:lnTo>
                  <a:lnTo>
                    <a:pt x="1090" y="1819"/>
                  </a:lnTo>
                  <a:lnTo>
                    <a:pt x="1091" y="1865"/>
                  </a:lnTo>
                  <a:lnTo>
                    <a:pt x="1092" y="1910"/>
                  </a:lnTo>
                  <a:lnTo>
                    <a:pt x="1092" y="1954"/>
                  </a:lnTo>
                  <a:lnTo>
                    <a:pt x="1093" y="1997"/>
                  </a:lnTo>
                  <a:lnTo>
                    <a:pt x="1094" y="2040"/>
                  </a:lnTo>
                  <a:lnTo>
                    <a:pt x="1095" y="2081"/>
                  </a:lnTo>
                  <a:lnTo>
                    <a:pt x="1096" y="2122"/>
                  </a:lnTo>
                  <a:lnTo>
                    <a:pt x="1097" y="2162"/>
                  </a:lnTo>
                  <a:lnTo>
                    <a:pt x="1098" y="2201"/>
                  </a:lnTo>
                  <a:lnTo>
                    <a:pt x="1099" y="2239"/>
                  </a:lnTo>
                  <a:lnTo>
                    <a:pt x="1099" y="2276"/>
                  </a:lnTo>
                  <a:lnTo>
                    <a:pt x="1099" y="2276"/>
                  </a:lnTo>
                  <a:lnTo>
                    <a:pt x="1100" y="2304"/>
                  </a:lnTo>
                  <a:lnTo>
                    <a:pt x="1101" y="2332"/>
                  </a:lnTo>
                  <a:lnTo>
                    <a:pt x="1101" y="2332"/>
                  </a:lnTo>
                  <a:lnTo>
                    <a:pt x="1102" y="2364"/>
                  </a:lnTo>
                  <a:lnTo>
                    <a:pt x="1102" y="2390"/>
                  </a:lnTo>
                  <a:lnTo>
                    <a:pt x="1103" y="2411"/>
                  </a:lnTo>
                  <a:lnTo>
                    <a:pt x="1104" y="2427"/>
                  </a:lnTo>
                  <a:lnTo>
                    <a:pt x="1105" y="2438"/>
                  </a:lnTo>
                  <a:lnTo>
                    <a:pt x="1106" y="2445"/>
                  </a:lnTo>
                  <a:lnTo>
                    <a:pt x="1106" y="2445"/>
                  </a:lnTo>
                  <a:lnTo>
                    <a:pt x="1107" y="2448"/>
                  </a:lnTo>
                  <a:lnTo>
                    <a:pt x="1107" y="2451"/>
                  </a:lnTo>
                  <a:lnTo>
                    <a:pt x="1108" y="2454"/>
                  </a:lnTo>
                  <a:lnTo>
                    <a:pt x="1108" y="2454"/>
                  </a:lnTo>
                  <a:lnTo>
                    <a:pt x="1108" y="2456"/>
                  </a:lnTo>
                  <a:lnTo>
                    <a:pt x="1108" y="2456"/>
                  </a:lnTo>
                  <a:lnTo>
                    <a:pt x="1109" y="2459"/>
                  </a:lnTo>
                  <a:lnTo>
                    <a:pt x="1109" y="2459"/>
                  </a:lnTo>
                  <a:lnTo>
                    <a:pt x="1109" y="2462"/>
                  </a:lnTo>
                  <a:lnTo>
                    <a:pt x="1109" y="2462"/>
                  </a:lnTo>
                  <a:lnTo>
                    <a:pt x="1110" y="2465"/>
                  </a:lnTo>
                  <a:lnTo>
                    <a:pt x="1110" y="2465"/>
                  </a:lnTo>
                  <a:lnTo>
                    <a:pt x="1110" y="2466"/>
                  </a:lnTo>
                  <a:lnTo>
                    <a:pt x="1110" y="2466"/>
                  </a:lnTo>
                  <a:lnTo>
                    <a:pt x="1110" y="2468"/>
                  </a:lnTo>
                  <a:lnTo>
                    <a:pt x="1110" y="2468"/>
                  </a:lnTo>
                  <a:lnTo>
                    <a:pt x="1111" y="2471"/>
                  </a:lnTo>
                  <a:lnTo>
                    <a:pt x="1111" y="2471"/>
                  </a:lnTo>
                  <a:lnTo>
                    <a:pt x="1112" y="2474"/>
                  </a:lnTo>
                  <a:lnTo>
                    <a:pt x="1112" y="2474"/>
                  </a:lnTo>
                  <a:lnTo>
                    <a:pt x="1112" y="2476"/>
                  </a:lnTo>
                  <a:lnTo>
                    <a:pt x="1112" y="2476"/>
                  </a:lnTo>
                  <a:lnTo>
                    <a:pt x="1113" y="2478"/>
                  </a:lnTo>
                  <a:lnTo>
                    <a:pt x="1113" y="2478"/>
                  </a:lnTo>
                  <a:lnTo>
                    <a:pt x="1113" y="2481"/>
                  </a:lnTo>
                  <a:lnTo>
                    <a:pt x="1114" y="2484"/>
                  </a:lnTo>
                  <a:lnTo>
                    <a:pt x="1114" y="2486"/>
                  </a:lnTo>
                  <a:lnTo>
                    <a:pt x="1114" y="2486"/>
                  </a:lnTo>
                  <a:lnTo>
                    <a:pt x="1115" y="2488"/>
                  </a:lnTo>
                  <a:lnTo>
                    <a:pt x="1116" y="2486"/>
                  </a:lnTo>
                  <a:lnTo>
                    <a:pt x="1117" y="2479"/>
                  </a:lnTo>
                  <a:lnTo>
                    <a:pt x="1118" y="2468"/>
                  </a:lnTo>
                  <a:lnTo>
                    <a:pt x="1119" y="2453"/>
                  </a:lnTo>
                  <a:lnTo>
                    <a:pt x="1120" y="2433"/>
                  </a:lnTo>
                  <a:lnTo>
                    <a:pt x="1120" y="2433"/>
                  </a:lnTo>
                  <a:lnTo>
                    <a:pt x="1120" y="2413"/>
                  </a:lnTo>
                  <a:lnTo>
                    <a:pt x="1121" y="2394"/>
                  </a:lnTo>
                  <a:lnTo>
                    <a:pt x="1121" y="2394"/>
                  </a:lnTo>
                  <a:lnTo>
                    <a:pt x="1122" y="2379"/>
                  </a:lnTo>
                  <a:lnTo>
                    <a:pt x="1122" y="2379"/>
                  </a:lnTo>
                  <a:lnTo>
                    <a:pt x="1122" y="2364"/>
                  </a:lnTo>
                  <a:lnTo>
                    <a:pt x="1122" y="2364"/>
                  </a:lnTo>
                  <a:lnTo>
                    <a:pt x="1123" y="2349"/>
                  </a:lnTo>
                  <a:lnTo>
                    <a:pt x="1123" y="2349"/>
                  </a:lnTo>
                  <a:lnTo>
                    <a:pt x="1123" y="2333"/>
                  </a:lnTo>
                  <a:lnTo>
                    <a:pt x="1123" y="2333"/>
                  </a:lnTo>
                  <a:lnTo>
                    <a:pt x="1124" y="2314"/>
                  </a:lnTo>
                  <a:lnTo>
                    <a:pt x="1125" y="2295"/>
                  </a:lnTo>
                  <a:lnTo>
                    <a:pt x="1125" y="2295"/>
                  </a:lnTo>
                  <a:lnTo>
                    <a:pt x="1125" y="2269"/>
                  </a:lnTo>
                  <a:lnTo>
                    <a:pt x="1126" y="2243"/>
                  </a:lnTo>
                  <a:lnTo>
                    <a:pt x="1127" y="2217"/>
                  </a:lnTo>
                  <a:lnTo>
                    <a:pt x="1128" y="2190"/>
                  </a:lnTo>
                  <a:lnTo>
                    <a:pt x="1129" y="2163"/>
                  </a:lnTo>
                  <a:lnTo>
                    <a:pt x="1130" y="2135"/>
                  </a:lnTo>
                  <a:lnTo>
                    <a:pt x="1131" y="2107"/>
                  </a:lnTo>
                  <a:lnTo>
                    <a:pt x="1131" y="2079"/>
                  </a:lnTo>
                  <a:lnTo>
                    <a:pt x="1132" y="2050"/>
                  </a:lnTo>
                  <a:lnTo>
                    <a:pt x="1133" y="2021"/>
                  </a:lnTo>
                  <a:lnTo>
                    <a:pt x="1134" y="1991"/>
                  </a:lnTo>
                  <a:lnTo>
                    <a:pt x="1134" y="1991"/>
                  </a:lnTo>
                  <a:lnTo>
                    <a:pt x="1135" y="1974"/>
                  </a:lnTo>
                  <a:lnTo>
                    <a:pt x="1135" y="1974"/>
                  </a:lnTo>
                  <a:lnTo>
                    <a:pt x="1135" y="1957"/>
                  </a:lnTo>
                  <a:lnTo>
                    <a:pt x="1136" y="1939"/>
                  </a:lnTo>
                  <a:lnTo>
                    <a:pt x="1136" y="1939"/>
                  </a:lnTo>
                  <a:lnTo>
                    <a:pt x="1136" y="1921"/>
                  </a:lnTo>
                  <a:lnTo>
                    <a:pt x="1137" y="1903"/>
                  </a:lnTo>
                  <a:lnTo>
                    <a:pt x="1137" y="1903"/>
                  </a:lnTo>
                  <a:lnTo>
                    <a:pt x="1137" y="1885"/>
                  </a:lnTo>
                  <a:lnTo>
                    <a:pt x="1138" y="1867"/>
                  </a:lnTo>
                  <a:lnTo>
                    <a:pt x="1138" y="1867"/>
                  </a:lnTo>
                  <a:lnTo>
                    <a:pt x="1138" y="1849"/>
                  </a:lnTo>
                  <a:lnTo>
                    <a:pt x="1138" y="1849"/>
                  </a:lnTo>
                  <a:lnTo>
                    <a:pt x="1139" y="1827"/>
                  </a:lnTo>
                  <a:lnTo>
                    <a:pt x="1139" y="1804"/>
                  </a:lnTo>
                  <a:lnTo>
                    <a:pt x="1140" y="1781"/>
                  </a:lnTo>
                  <a:lnTo>
                    <a:pt x="1140" y="1781"/>
                  </a:lnTo>
                  <a:lnTo>
                    <a:pt x="1141" y="1754"/>
                  </a:lnTo>
                  <a:lnTo>
                    <a:pt x="1142" y="1737"/>
                  </a:lnTo>
                  <a:lnTo>
                    <a:pt x="1142" y="1731"/>
                  </a:lnTo>
                  <a:lnTo>
                    <a:pt x="1143" y="1734"/>
                  </a:lnTo>
                  <a:lnTo>
                    <a:pt x="1144" y="1749"/>
                  </a:lnTo>
                  <a:lnTo>
                    <a:pt x="1145" y="1773"/>
                  </a:lnTo>
                  <a:lnTo>
                    <a:pt x="1145" y="1773"/>
                  </a:lnTo>
                  <a:lnTo>
                    <a:pt x="1146" y="1793"/>
                  </a:lnTo>
                  <a:lnTo>
                    <a:pt x="1146" y="1812"/>
                  </a:lnTo>
                  <a:lnTo>
                    <a:pt x="1146" y="1812"/>
                  </a:lnTo>
                  <a:lnTo>
                    <a:pt x="1147" y="1841"/>
                  </a:lnTo>
                  <a:lnTo>
                    <a:pt x="1148" y="1870"/>
                  </a:lnTo>
                  <a:lnTo>
                    <a:pt x="1149" y="1899"/>
                  </a:lnTo>
                  <a:lnTo>
                    <a:pt x="1150" y="1927"/>
                  </a:lnTo>
                  <a:lnTo>
                    <a:pt x="1150" y="1955"/>
                  </a:lnTo>
                  <a:lnTo>
                    <a:pt x="1151" y="1982"/>
                  </a:lnTo>
                  <a:lnTo>
                    <a:pt x="1152" y="2009"/>
                  </a:lnTo>
                  <a:lnTo>
                    <a:pt x="1153" y="2036"/>
                  </a:lnTo>
                  <a:lnTo>
                    <a:pt x="1154" y="2063"/>
                  </a:lnTo>
                  <a:lnTo>
                    <a:pt x="1155" y="2089"/>
                  </a:lnTo>
                  <a:lnTo>
                    <a:pt x="1155" y="2089"/>
                  </a:lnTo>
                  <a:lnTo>
                    <a:pt x="1156" y="2114"/>
                  </a:lnTo>
                  <a:lnTo>
                    <a:pt x="1157" y="2140"/>
                  </a:lnTo>
                  <a:lnTo>
                    <a:pt x="1157" y="2165"/>
                  </a:lnTo>
                  <a:lnTo>
                    <a:pt x="1158" y="2190"/>
                  </a:lnTo>
                  <a:lnTo>
                    <a:pt x="1159" y="2214"/>
                  </a:lnTo>
                  <a:lnTo>
                    <a:pt x="1160" y="2238"/>
                  </a:lnTo>
                  <a:lnTo>
                    <a:pt x="1161" y="2261"/>
                  </a:lnTo>
                  <a:lnTo>
                    <a:pt x="1162" y="2285"/>
                  </a:lnTo>
                  <a:lnTo>
                    <a:pt x="1163" y="2308"/>
                  </a:lnTo>
                  <a:lnTo>
                    <a:pt x="1163" y="2330"/>
                  </a:lnTo>
                  <a:lnTo>
                    <a:pt x="1163" y="2330"/>
                  </a:lnTo>
                  <a:lnTo>
                    <a:pt x="1164" y="2352"/>
                  </a:lnTo>
                  <a:lnTo>
                    <a:pt x="1165" y="2374"/>
                  </a:lnTo>
                  <a:lnTo>
                    <a:pt x="1166" y="2396"/>
                  </a:lnTo>
                  <a:lnTo>
                    <a:pt x="1167" y="2417"/>
                  </a:lnTo>
                  <a:lnTo>
                    <a:pt x="1168" y="2438"/>
                  </a:lnTo>
                  <a:lnTo>
                    <a:pt x="1169" y="2458"/>
                  </a:lnTo>
                  <a:lnTo>
                    <a:pt x="1170" y="2478"/>
                  </a:lnTo>
                  <a:lnTo>
                    <a:pt x="1170" y="2498"/>
                  </a:lnTo>
                  <a:lnTo>
                    <a:pt x="1171" y="2518"/>
                  </a:lnTo>
                  <a:lnTo>
                    <a:pt x="1172" y="2537"/>
                  </a:lnTo>
                  <a:lnTo>
                    <a:pt x="1172" y="2537"/>
                  </a:lnTo>
                  <a:lnTo>
                    <a:pt x="1173" y="2555"/>
                  </a:lnTo>
                  <a:lnTo>
                    <a:pt x="1174" y="2574"/>
                  </a:lnTo>
                  <a:lnTo>
                    <a:pt x="1175" y="2592"/>
                  </a:lnTo>
                  <a:lnTo>
                    <a:pt x="1176" y="2610"/>
                  </a:lnTo>
                  <a:lnTo>
                    <a:pt x="1176" y="2627"/>
                  </a:lnTo>
                  <a:lnTo>
                    <a:pt x="1177" y="2644"/>
                  </a:lnTo>
                  <a:lnTo>
                    <a:pt x="1178" y="2660"/>
                  </a:lnTo>
                  <a:lnTo>
                    <a:pt x="1179" y="2677"/>
                  </a:lnTo>
                  <a:lnTo>
                    <a:pt x="1180" y="2693"/>
                  </a:lnTo>
                  <a:lnTo>
                    <a:pt x="1181" y="2708"/>
                  </a:lnTo>
                  <a:lnTo>
                    <a:pt x="1181" y="2708"/>
                  </a:lnTo>
                  <a:lnTo>
                    <a:pt x="1182" y="2723"/>
                  </a:lnTo>
                  <a:lnTo>
                    <a:pt x="1183" y="2738"/>
                  </a:lnTo>
                  <a:lnTo>
                    <a:pt x="1183" y="2753"/>
                  </a:lnTo>
                  <a:lnTo>
                    <a:pt x="1184" y="2767"/>
                  </a:lnTo>
                  <a:lnTo>
                    <a:pt x="1185" y="2781"/>
                  </a:lnTo>
                  <a:lnTo>
                    <a:pt x="1186" y="2794"/>
                  </a:lnTo>
                  <a:lnTo>
                    <a:pt x="1187" y="2807"/>
                  </a:lnTo>
                  <a:lnTo>
                    <a:pt x="1188" y="2820"/>
                  </a:lnTo>
                  <a:lnTo>
                    <a:pt x="1189" y="2833"/>
                  </a:lnTo>
                  <a:lnTo>
                    <a:pt x="1189" y="2845"/>
                  </a:lnTo>
                  <a:lnTo>
                    <a:pt x="1189" y="2845"/>
                  </a:lnTo>
                  <a:lnTo>
                    <a:pt x="1190" y="2855"/>
                  </a:lnTo>
                  <a:lnTo>
                    <a:pt x="1191" y="2865"/>
                  </a:lnTo>
                  <a:lnTo>
                    <a:pt x="1192" y="2875"/>
                  </a:lnTo>
                  <a:lnTo>
                    <a:pt x="1192" y="2875"/>
                  </a:lnTo>
                  <a:lnTo>
                    <a:pt x="1192" y="2883"/>
                  </a:lnTo>
                  <a:lnTo>
                    <a:pt x="1193" y="2891"/>
                  </a:lnTo>
                  <a:lnTo>
                    <a:pt x="1193" y="2891"/>
                  </a:lnTo>
                  <a:lnTo>
                    <a:pt x="1194" y="2900"/>
                  </a:lnTo>
                  <a:lnTo>
                    <a:pt x="1195" y="2906"/>
                  </a:lnTo>
                  <a:lnTo>
                    <a:pt x="1196" y="2910"/>
                  </a:lnTo>
                  <a:lnTo>
                    <a:pt x="1196" y="2911"/>
                  </a:lnTo>
                  <a:lnTo>
                    <a:pt x="1197" y="2909"/>
                  </a:lnTo>
                  <a:lnTo>
                    <a:pt x="1198" y="2905"/>
                  </a:lnTo>
                  <a:lnTo>
                    <a:pt x="1199" y="2898"/>
                  </a:lnTo>
                  <a:lnTo>
                    <a:pt x="1200" y="2888"/>
                  </a:lnTo>
                  <a:lnTo>
                    <a:pt x="1201" y="2875"/>
                  </a:lnTo>
                  <a:lnTo>
                    <a:pt x="1202" y="2859"/>
                  </a:lnTo>
                  <a:lnTo>
                    <a:pt x="1202" y="2839"/>
                  </a:lnTo>
                  <a:lnTo>
                    <a:pt x="1202" y="2839"/>
                  </a:lnTo>
                  <a:lnTo>
                    <a:pt x="1203" y="2820"/>
                  </a:lnTo>
                  <a:lnTo>
                    <a:pt x="1204" y="2800"/>
                  </a:lnTo>
                  <a:lnTo>
                    <a:pt x="1205" y="2780"/>
                  </a:lnTo>
                  <a:lnTo>
                    <a:pt x="1205" y="2780"/>
                  </a:lnTo>
                  <a:lnTo>
                    <a:pt x="1206" y="2756"/>
                  </a:lnTo>
                  <a:lnTo>
                    <a:pt x="1206" y="2733"/>
                  </a:lnTo>
                  <a:lnTo>
                    <a:pt x="1207" y="2710"/>
                  </a:lnTo>
                  <a:lnTo>
                    <a:pt x="1208" y="2689"/>
                  </a:lnTo>
                  <a:lnTo>
                    <a:pt x="1209" y="2670"/>
                  </a:lnTo>
                  <a:lnTo>
                    <a:pt x="1210" y="2652"/>
                  </a:lnTo>
                  <a:lnTo>
                    <a:pt x="1211" y="2635"/>
                  </a:lnTo>
                  <a:lnTo>
                    <a:pt x="1212" y="2621"/>
                  </a:lnTo>
                  <a:lnTo>
                    <a:pt x="1212" y="2608"/>
                  </a:lnTo>
                  <a:lnTo>
                    <a:pt x="1213" y="2598"/>
                  </a:lnTo>
                  <a:lnTo>
                    <a:pt x="1214" y="2590"/>
                  </a:lnTo>
                  <a:lnTo>
                    <a:pt x="1215" y="2584"/>
                  </a:lnTo>
                  <a:lnTo>
                    <a:pt x="1216" y="2580"/>
                  </a:lnTo>
                  <a:lnTo>
                    <a:pt x="1217" y="2579"/>
                  </a:lnTo>
                  <a:lnTo>
                    <a:pt x="1218" y="2580"/>
                  </a:lnTo>
                  <a:lnTo>
                    <a:pt x="1218" y="2584"/>
                  </a:lnTo>
                  <a:lnTo>
                    <a:pt x="1219" y="2589"/>
                  </a:lnTo>
                  <a:lnTo>
                    <a:pt x="1220" y="2597"/>
                  </a:lnTo>
                  <a:lnTo>
                    <a:pt x="1221" y="2608"/>
                  </a:lnTo>
                  <a:lnTo>
                    <a:pt x="1222" y="2620"/>
                  </a:lnTo>
                  <a:lnTo>
                    <a:pt x="1223" y="2635"/>
                  </a:lnTo>
                  <a:lnTo>
                    <a:pt x="1224" y="2651"/>
                  </a:lnTo>
                  <a:lnTo>
                    <a:pt x="1224" y="2669"/>
                  </a:lnTo>
                  <a:lnTo>
                    <a:pt x="1225" y="2689"/>
                  </a:lnTo>
                  <a:lnTo>
                    <a:pt x="1226" y="2709"/>
                  </a:lnTo>
                  <a:lnTo>
                    <a:pt x="1227" y="2732"/>
                  </a:lnTo>
                  <a:lnTo>
                    <a:pt x="1228" y="2755"/>
                  </a:lnTo>
                  <a:lnTo>
                    <a:pt x="1229" y="2779"/>
                  </a:lnTo>
                  <a:lnTo>
                    <a:pt x="1230" y="2804"/>
                  </a:lnTo>
                  <a:lnTo>
                    <a:pt x="1230" y="2804"/>
                  </a:lnTo>
                  <a:lnTo>
                    <a:pt x="1230" y="2824"/>
                  </a:lnTo>
                  <a:lnTo>
                    <a:pt x="1231" y="2844"/>
                  </a:lnTo>
                  <a:lnTo>
                    <a:pt x="1232" y="2863"/>
                  </a:lnTo>
                  <a:lnTo>
                    <a:pt x="1232" y="2863"/>
                  </a:lnTo>
                  <a:lnTo>
                    <a:pt x="1233" y="2883"/>
                  </a:lnTo>
                  <a:lnTo>
                    <a:pt x="1233" y="2900"/>
                  </a:lnTo>
                  <a:lnTo>
                    <a:pt x="1234" y="2913"/>
                  </a:lnTo>
                  <a:lnTo>
                    <a:pt x="1235" y="2923"/>
                  </a:lnTo>
                  <a:lnTo>
                    <a:pt x="1236" y="2932"/>
                  </a:lnTo>
                  <a:lnTo>
                    <a:pt x="1237" y="2937"/>
                  </a:lnTo>
                  <a:lnTo>
                    <a:pt x="1238" y="2941"/>
                  </a:lnTo>
                  <a:lnTo>
                    <a:pt x="1238" y="2942"/>
                  </a:lnTo>
                  <a:lnTo>
                    <a:pt x="1239" y="2941"/>
                  </a:lnTo>
                  <a:lnTo>
                    <a:pt x="1240" y="2938"/>
                  </a:lnTo>
                  <a:lnTo>
                    <a:pt x="1241" y="2933"/>
                  </a:lnTo>
                  <a:lnTo>
                    <a:pt x="1242" y="2926"/>
                  </a:lnTo>
                  <a:lnTo>
                    <a:pt x="1243" y="2916"/>
                  </a:lnTo>
                  <a:lnTo>
                    <a:pt x="1243" y="2903"/>
                  </a:lnTo>
                  <a:lnTo>
                    <a:pt x="1243" y="2903"/>
                  </a:lnTo>
                  <a:lnTo>
                    <a:pt x="1244" y="2889"/>
                  </a:lnTo>
                  <a:lnTo>
                    <a:pt x="1245" y="2875"/>
                  </a:lnTo>
                  <a:lnTo>
                    <a:pt x="1246" y="2860"/>
                  </a:lnTo>
                  <a:lnTo>
                    <a:pt x="1247" y="2844"/>
                  </a:lnTo>
                  <a:lnTo>
                    <a:pt x="1247" y="2829"/>
                  </a:lnTo>
                  <a:lnTo>
                    <a:pt x="1247" y="2829"/>
                  </a:lnTo>
                  <a:lnTo>
                    <a:pt x="1248" y="2822"/>
                  </a:lnTo>
                  <a:lnTo>
                    <a:pt x="1248" y="2822"/>
                  </a:lnTo>
                  <a:lnTo>
                    <a:pt x="1248" y="2810"/>
                  </a:lnTo>
                  <a:lnTo>
                    <a:pt x="1248" y="2810"/>
                  </a:lnTo>
                  <a:lnTo>
                    <a:pt x="1249" y="2797"/>
                  </a:lnTo>
                  <a:lnTo>
                    <a:pt x="1249" y="2797"/>
                  </a:lnTo>
                  <a:lnTo>
                    <a:pt x="1250" y="2784"/>
                  </a:lnTo>
                  <a:lnTo>
                    <a:pt x="1250" y="2784"/>
                  </a:lnTo>
                  <a:lnTo>
                    <a:pt x="1250" y="2778"/>
                  </a:lnTo>
                  <a:lnTo>
                    <a:pt x="1250" y="2778"/>
                  </a:lnTo>
                  <a:lnTo>
                    <a:pt x="1250" y="2768"/>
                  </a:lnTo>
                  <a:lnTo>
                    <a:pt x="1251" y="2757"/>
                  </a:lnTo>
                  <a:lnTo>
                    <a:pt x="1251" y="2757"/>
                  </a:lnTo>
                  <a:lnTo>
                    <a:pt x="1251" y="2742"/>
                  </a:lnTo>
                  <a:lnTo>
                    <a:pt x="1252" y="2726"/>
                  </a:lnTo>
                  <a:lnTo>
                    <a:pt x="1252" y="2726"/>
                  </a:lnTo>
                  <a:lnTo>
                    <a:pt x="1253" y="2705"/>
                  </a:lnTo>
                  <a:lnTo>
                    <a:pt x="1254" y="2686"/>
                  </a:lnTo>
                  <a:lnTo>
                    <a:pt x="1255" y="2669"/>
                  </a:lnTo>
                  <a:lnTo>
                    <a:pt x="1256" y="2653"/>
                  </a:lnTo>
                  <a:lnTo>
                    <a:pt x="1257" y="2639"/>
                  </a:lnTo>
                  <a:lnTo>
                    <a:pt x="1257" y="2627"/>
                  </a:lnTo>
                  <a:lnTo>
                    <a:pt x="1258" y="2617"/>
                  </a:lnTo>
                  <a:lnTo>
                    <a:pt x="1259" y="2609"/>
                  </a:lnTo>
                  <a:lnTo>
                    <a:pt x="1260" y="2603"/>
                  </a:lnTo>
                  <a:lnTo>
                    <a:pt x="1261" y="2600"/>
                  </a:lnTo>
                  <a:lnTo>
                    <a:pt x="1262" y="2598"/>
                  </a:lnTo>
                  <a:lnTo>
                    <a:pt x="1262" y="2598"/>
                  </a:lnTo>
                  <a:lnTo>
                    <a:pt x="1263" y="2600"/>
                  </a:lnTo>
                  <a:lnTo>
                    <a:pt x="1264" y="2603"/>
                  </a:lnTo>
                  <a:lnTo>
                    <a:pt x="1264" y="2609"/>
                  </a:lnTo>
                  <a:lnTo>
                    <a:pt x="1265" y="2617"/>
                  </a:lnTo>
                  <a:lnTo>
                    <a:pt x="1266" y="2627"/>
                  </a:lnTo>
                  <a:lnTo>
                    <a:pt x="1267" y="2639"/>
                  </a:lnTo>
                  <a:lnTo>
                    <a:pt x="1268" y="2653"/>
                  </a:lnTo>
                  <a:lnTo>
                    <a:pt x="1269" y="2669"/>
                  </a:lnTo>
                  <a:lnTo>
                    <a:pt x="1270" y="2686"/>
                  </a:lnTo>
                  <a:lnTo>
                    <a:pt x="1271" y="2705"/>
                  </a:lnTo>
                  <a:lnTo>
                    <a:pt x="1271" y="2726"/>
                  </a:lnTo>
                  <a:lnTo>
                    <a:pt x="1271" y="2726"/>
                  </a:lnTo>
                  <a:lnTo>
                    <a:pt x="1272" y="2742"/>
                  </a:lnTo>
                  <a:lnTo>
                    <a:pt x="1273" y="2757"/>
                  </a:lnTo>
                  <a:lnTo>
                    <a:pt x="1273" y="2757"/>
                  </a:lnTo>
                  <a:lnTo>
                    <a:pt x="1274" y="2776"/>
                  </a:lnTo>
                  <a:lnTo>
                    <a:pt x="1274" y="2794"/>
                  </a:lnTo>
                  <a:lnTo>
                    <a:pt x="1275" y="2811"/>
                  </a:lnTo>
                  <a:lnTo>
                    <a:pt x="1276" y="2827"/>
                  </a:lnTo>
                  <a:lnTo>
                    <a:pt x="1277" y="2844"/>
                  </a:lnTo>
                  <a:lnTo>
                    <a:pt x="1278" y="2859"/>
                  </a:lnTo>
                  <a:lnTo>
                    <a:pt x="1279" y="2874"/>
                  </a:lnTo>
                  <a:lnTo>
                    <a:pt x="1279" y="2889"/>
                  </a:lnTo>
                  <a:lnTo>
                    <a:pt x="1280" y="2903"/>
                  </a:lnTo>
                  <a:lnTo>
                    <a:pt x="1280" y="2903"/>
                  </a:lnTo>
                  <a:lnTo>
                    <a:pt x="1281" y="2916"/>
                  </a:lnTo>
                  <a:lnTo>
                    <a:pt x="1282" y="2926"/>
                  </a:lnTo>
                  <a:lnTo>
                    <a:pt x="1283" y="2933"/>
                  </a:lnTo>
                  <a:lnTo>
                    <a:pt x="1284" y="2938"/>
                  </a:lnTo>
                  <a:lnTo>
                    <a:pt x="1284" y="2941"/>
                  </a:lnTo>
                  <a:lnTo>
                    <a:pt x="1285" y="2942"/>
                  </a:lnTo>
                  <a:lnTo>
                    <a:pt x="1286" y="2941"/>
                  </a:lnTo>
                  <a:lnTo>
                    <a:pt x="1287" y="2937"/>
                  </a:lnTo>
                  <a:lnTo>
                    <a:pt x="1288" y="2932"/>
                  </a:lnTo>
                  <a:lnTo>
                    <a:pt x="1289" y="2923"/>
                  </a:lnTo>
                  <a:lnTo>
                    <a:pt x="1289" y="2913"/>
                  </a:lnTo>
                  <a:lnTo>
                    <a:pt x="1290" y="2900"/>
                  </a:lnTo>
                  <a:lnTo>
                    <a:pt x="1291" y="2883"/>
                  </a:lnTo>
                  <a:lnTo>
                    <a:pt x="1292" y="2863"/>
                  </a:lnTo>
                  <a:lnTo>
                    <a:pt x="1292" y="2863"/>
                  </a:lnTo>
                  <a:lnTo>
                    <a:pt x="1293" y="2844"/>
                  </a:lnTo>
                  <a:lnTo>
                    <a:pt x="1293" y="2824"/>
                  </a:lnTo>
                  <a:lnTo>
                    <a:pt x="1294" y="2804"/>
                  </a:lnTo>
                  <a:lnTo>
                    <a:pt x="1294" y="2804"/>
                  </a:lnTo>
                  <a:lnTo>
                    <a:pt x="1295" y="2779"/>
                  </a:lnTo>
                  <a:lnTo>
                    <a:pt x="1296" y="2755"/>
                  </a:lnTo>
                  <a:lnTo>
                    <a:pt x="1297" y="2732"/>
                  </a:lnTo>
                  <a:lnTo>
                    <a:pt x="1297" y="2709"/>
                  </a:lnTo>
                  <a:lnTo>
                    <a:pt x="1298" y="2689"/>
                  </a:lnTo>
                  <a:lnTo>
                    <a:pt x="1299" y="2669"/>
                  </a:lnTo>
                  <a:lnTo>
                    <a:pt x="1300" y="2651"/>
                  </a:lnTo>
                  <a:lnTo>
                    <a:pt x="1301" y="2635"/>
                  </a:lnTo>
                  <a:lnTo>
                    <a:pt x="1302" y="2620"/>
                  </a:lnTo>
                  <a:lnTo>
                    <a:pt x="1303" y="2608"/>
                  </a:lnTo>
                  <a:lnTo>
                    <a:pt x="1304" y="2597"/>
                  </a:lnTo>
                  <a:lnTo>
                    <a:pt x="1304" y="2589"/>
                  </a:lnTo>
                  <a:lnTo>
                    <a:pt x="1305" y="2584"/>
                  </a:lnTo>
                  <a:lnTo>
                    <a:pt x="1306" y="2580"/>
                  </a:lnTo>
                  <a:lnTo>
                    <a:pt x="1307" y="2579"/>
                  </a:lnTo>
                  <a:lnTo>
                    <a:pt x="1308" y="2580"/>
                  </a:lnTo>
                  <a:lnTo>
                    <a:pt x="1309" y="2584"/>
                  </a:lnTo>
                  <a:lnTo>
                    <a:pt x="1310" y="2590"/>
                  </a:lnTo>
                  <a:lnTo>
                    <a:pt x="1310" y="2598"/>
                  </a:lnTo>
                  <a:lnTo>
                    <a:pt x="1311" y="2608"/>
                  </a:lnTo>
                  <a:lnTo>
                    <a:pt x="1312" y="2621"/>
                  </a:lnTo>
                  <a:lnTo>
                    <a:pt x="1313" y="2635"/>
                  </a:lnTo>
                  <a:lnTo>
                    <a:pt x="1314" y="2652"/>
                  </a:lnTo>
                  <a:lnTo>
                    <a:pt x="1315" y="2670"/>
                  </a:lnTo>
                  <a:lnTo>
                    <a:pt x="1316" y="2689"/>
                  </a:lnTo>
                  <a:lnTo>
                    <a:pt x="1316" y="2710"/>
                  </a:lnTo>
                  <a:lnTo>
                    <a:pt x="1317" y="2733"/>
                  </a:lnTo>
                  <a:lnTo>
                    <a:pt x="1318" y="2756"/>
                  </a:lnTo>
                  <a:lnTo>
                    <a:pt x="1319" y="2780"/>
                  </a:lnTo>
                  <a:lnTo>
                    <a:pt x="1319" y="2780"/>
                  </a:lnTo>
                  <a:lnTo>
                    <a:pt x="1320" y="2800"/>
                  </a:lnTo>
                  <a:lnTo>
                    <a:pt x="1320" y="2820"/>
                  </a:lnTo>
                  <a:lnTo>
                    <a:pt x="1321" y="2839"/>
                  </a:lnTo>
                  <a:lnTo>
                    <a:pt x="1321" y="2839"/>
                  </a:lnTo>
                  <a:lnTo>
                    <a:pt x="1322" y="2857"/>
                  </a:lnTo>
                  <a:lnTo>
                    <a:pt x="1323" y="2873"/>
                  </a:lnTo>
                  <a:lnTo>
                    <a:pt x="1323" y="2885"/>
                  </a:lnTo>
                  <a:lnTo>
                    <a:pt x="1324" y="2895"/>
                  </a:lnTo>
                  <a:lnTo>
                    <a:pt x="1325" y="2902"/>
                  </a:lnTo>
                  <a:lnTo>
                    <a:pt x="1326" y="2907"/>
                  </a:lnTo>
                  <a:lnTo>
                    <a:pt x="1326" y="2907"/>
                  </a:lnTo>
                  <a:lnTo>
                    <a:pt x="1327" y="2910"/>
                  </a:lnTo>
                  <a:lnTo>
                    <a:pt x="1327" y="2911"/>
                  </a:lnTo>
                  <a:lnTo>
                    <a:pt x="1328" y="2909"/>
                  </a:lnTo>
                  <a:lnTo>
                    <a:pt x="1329" y="2906"/>
                  </a:lnTo>
                  <a:lnTo>
                    <a:pt x="1330" y="2900"/>
                  </a:lnTo>
                  <a:lnTo>
                    <a:pt x="1331" y="2891"/>
                  </a:lnTo>
                  <a:lnTo>
                    <a:pt x="1331" y="2891"/>
                  </a:lnTo>
                  <a:lnTo>
                    <a:pt x="1331" y="2883"/>
                  </a:lnTo>
                  <a:lnTo>
                    <a:pt x="1332" y="2875"/>
                  </a:lnTo>
                  <a:lnTo>
                    <a:pt x="1332" y="2875"/>
                  </a:lnTo>
                  <a:lnTo>
                    <a:pt x="1333" y="2865"/>
                  </a:lnTo>
                  <a:lnTo>
                    <a:pt x="1333" y="2855"/>
                  </a:lnTo>
                  <a:lnTo>
                    <a:pt x="1334" y="2845"/>
                  </a:lnTo>
                  <a:lnTo>
                    <a:pt x="1334" y="2845"/>
                  </a:lnTo>
                  <a:lnTo>
                    <a:pt x="1335" y="2833"/>
                  </a:lnTo>
                  <a:lnTo>
                    <a:pt x="1336" y="2820"/>
                  </a:lnTo>
                  <a:lnTo>
                    <a:pt x="1337" y="2807"/>
                  </a:lnTo>
                  <a:lnTo>
                    <a:pt x="1338" y="2794"/>
                  </a:lnTo>
                  <a:lnTo>
                    <a:pt x="1338" y="2781"/>
                  </a:lnTo>
                  <a:lnTo>
                    <a:pt x="1339" y="2767"/>
                  </a:lnTo>
                  <a:lnTo>
                    <a:pt x="1340" y="2753"/>
                  </a:lnTo>
                  <a:lnTo>
                    <a:pt x="1341" y="2738"/>
                  </a:lnTo>
                  <a:lnTo>
                    <a:pt x="1342" y="2723"/>
                  </a:lnTo>
                  <a:lnTo>
                    <a:pt x="1343" y="2708"/>
                  </a:lnTo>
                  <a:lnTo>
                    <a:pt x="1343" y="2708"/>
                  </a:lnTo>
                  <a:lnTo>
                    <a:pt x="1344" y="2693"/>
                  </a:lnTo>
                  <a:lnTo>
                    <a:pt x="1345" y="2677"/>
                  </a:lnTo>
                  <a:lnTo>
                    <a:pt x="1345" y="2660"/>
                  </a:lnTo>
                  <a:lnTo>
                    <a:pt x="1346" y="2644"/>
                  </a:lnTo>
                  <a:lnTo>
                    <a:pt x="1347" y="2627"/>
                  </a:lnTo>
                  <a:lnTo>
                    <a:pt x="1348" y="2610"/>
                  </a:lnTo>
                  <a:lnTo>
                    <a:pt x="1349" y="2592"/>
                  </a:lnTo>
                  <a:lnTo>
                    <a:pt x="1350" y="2574"/>
                  </a:lnTo>
                  <a:lnTo>
                    <a:pt x="1351" y="2555"/>
                  </a:lnTo>
                  <a:lnTo>
                    <a:pt x="1351" y="2537"/>
                  </a:lnTo>
                  <a:lnTo>
                    <a:pt x="1351" y="2537"/>
                  </a:lnTo>
                  <a:lnTo>
                    <a:pt x="1352" y="2518"/>
                  </a:lnTo>
                  <a:lnTo>
                    <a:pt x="1353" y="2498"/>
                  </a:lnTo>
                  <a:lnTo>
                    <a:pt x="1354" y="2478"/>
                  </a:lnTo>
                  <a:lnTo>
                    <a:pt x="1355" y="2458"/>
                  </a:lnTo>
                  <a:lnTo>
                    <a:pt x="1356" y="2438"/>
                  </a:lnTo>
                  <a:lnTo>
                    <a:pt x="1357" y="2417"/>
                  </a:lnTo>
                  <a:lnTo>
                    <a:pt x="1358" y="2396"/>
                  </a:lnTo>
                  <a:lnTo>
                    <a:pt x="1358" y="2374"/>
                  </a:lnTo>
                  <a:lnTo>
                    <a:pt x="1359" y="2352"/>
                  </a:lnTo>
                  <a:lnTo>
                    <a:pt x="1360" y="2330"/>
                  </a:lnTo>
                  <a:lnTo>
                    <a:pt x="1360" y="2330"/>
                  </a:lnTo>
                  <a:lnTo>
                    <a:pt x="1361" y="2308"/>
                  </a:lnTo>
                  <a:lnTo>
                    <a:pt x="1362" y="2285"/>
                  </a:lnTo>
                  <a:lnTo>
                    <a:pt x="1363" y="2261"/>
                  </a:lnTo>
                  <a:lnTo>
                    <a:pt x="1364" y="2238"/>
                  </a:lnTo>
                  <a:lnTo>
                    <a:pt x="1364" y="2214"/>
                  </a:lnTo>
                  <a:lnTo>
                    <a:pt x="1365" y="2190"/>
                  </a:lnTo>
                  <a:lnTo>
                    <a:pt x="1366" y="2165"/>
                  </a:lnTo>
                  <a:lnTo>
                    <a:pt x="1367" y="2140"/>
                  </a:lnTo>
                  <a:lnTo>
                    <a:pt x="1368" y="2114"/>
                  </a:lnTo>
                  <a:lnTo>
                    <a:pt x="1369" y="2089"/>
                  </a:lnTo>
                  <a:lnTo>
                    <a:pt x="1369" y="2089"/>
                  </a:lnTo>
                  <a:lnTo>
                    <a:pt x="1370" y="2063"/>
                  </a:lnTo>
                  <a:lnTo>
                    <a:pt x="1371" y="2036"/>
                  </a:lnTo>
                  <a:lnTo>
                    <a:pt x="1371" y="2009"/>
                  </a:lnTo>
                  <a:lnTo>
                    <a:pt x="1372" y="1982"/>
                  </a:lnTo>
                  <a:lnTo>
                    <a:pt x="1373" y="1955"/>
                  </a:lnTo>
                  <a:lnTo>
                    <a:pt x="1374" y="1927"/>
                  </a:lnTo>
                  <a:lnTo>
                    <a:pt x="1375" y="1899"/>
                  </a:lnTo>
                  <a:lnTo>
                    <a:pt x="1376" y="1870"/>
                  </a:lnTo>
                  <a:lnTo>
                    <a:pt x="1377" y="1841"/>
                  </a:lnTo>
                  <a:lnTo>
                    <a:pt x="1377" y="1812"/>
                  </a:lnTo>
                  <a:lnTo>
                    <a:pt x="1377" y="1812"/>
                  </a:lnTo>
                  <a:lnTo>
                    <a:pt x="1378" y="1793"/>
                  </a:lnTo>
                  <a:lnTo>
                    <a:pt x="1379" y="1773"/>
                  </a:lnTo>
                  <a:lnTo>
                    <a:pt x="1379" y="1773"/>
                  </a:lnTo>
                  <a:lnTo>
                    <a:pt x="1379" y="1749"/>
                  </a:lnTo>
                  <a:lnTo>
                    <a:pt x="1380" y="1734"/>
                  </a:lnTo>
                  <a:lnTo>
                    <a:pt x="1381" y="1731"/>
                  </a:lnTo>
                  <a:lnTo>
                    <a:pt x="1382" y="1737"/>
                  </a:lnTo>
                  <a:lnTo>
                    <a:pt x="1383" y="1754"/>
                  </a:lnTo>
                  <a:lnTo>
                    <a:pt x="1384" y="1781"/>
                  </a:lnTo>
                  <a:lnTo>
                    <a:pt x="1384" y="1781"/>
                  </a:lnTo>
                  <a:lnTo>
                    <a:pt x="1384" y="1804"/>
                  </a:lnTo>
                  <a:lnTo>
                    <a:pt x="1385" y="1827"/>
                  </a:lnTo>
                  <a:lnTo>
                    <a:pt x="1386" y="1849"/>
                  </a:lnTo>
                  <a:lnTo>
                    <a:pt x="1386" y="1849"/>
                  </a:lnTo>
                  <a:lnTo>
                    <a:pt x="1386" y="1867"/>
                  </a:lnTo>
                  <a:lnTo>
                    <a:pt x="1386" y="1867"/>
                  </a:lnTo>
                  <a:lnTo>
                    <a:pt x="1387" y="1885"/>
                  </a:lnTo>
                  <a:lnTo>
                    <a:pt x="1387" y="1903"/>
                  </a:lnTo>
                  <a:lnTo>
                    <a:pt x="1387" y="1903"/>
                  </a:lnTo>
                  <a:lnTo>
                    <a:pt x="1388" y="1921"/>
                  </a:lnTo>
                  <a:lnTo>
                    <a:pt x="1388" y="1939"/>
                  </a:lnTo>
                  <a:lnTo>
                    <a:pt x="1388" y="1939"/>
                  </a:lnTo>
                  <a:lnTo>
                    <a:pt x="1389" y="1957"/>
                  </a:lnTo>
                  <a:lnTo>
                    <a:pt x="1389" y="1974"/>
                  </a:lnTo>
                  <a:lnTo>
                    <a:pt x="1389" y="1974"/>
                  </a:lnTo>
                  <a:lnTo>
                    <a:pt x="1390" y="1991"/>
                  </a:lnTo>
                  <a:lnTo>
                    <a:pt x="1390" y="1991"/>
                  </a:lnTo>
                  <a:lnTo>
                    <a:pt x="1390" y="2021"/>
                  </a:lnTo>
                  <a:lnTo>
                    <a:pt x="1391" y="2050"/>
                  </a:lnTo>
                  <a:lnTo>
                    <a:pt x="1392" y="2079"/>
                  </a:lnTo>
                  <a:lnTo>
                    <a:pt x="1393" y="2107"/>
                  </a:lnTo>
                  <a:lnTo>
                    <a:pt x="1394" y="2135"/>
                  </a:lnTo>
                  <a:lnTo>
                    <a:pt x="1395" y="2163"/>
                  </a:lnTo>
                  <a:lnTo>
                    <a:pt x="1396" y="2190"/>
                  </a:lnTo>
                  <a:lnTo>
                    <a:pt x="1396" y="2217"/>
                  </a:lnTo>
                  <a:lnTo>
                    <a:pt x="1397" y="2243"/>
                  </a:lnTo>
                  <a:lnTo>
                    <a:pt x="1398" y="2269"/>
                  </a:lnTo>
                  <a:lnTo>
                    <a:pt x="1399" y="2295"/>
                  </a:lnTo>
                  <a:lnTo>
                    <a:pt x="1399" y="2295"/>
                  </a:lnTo>
                  <a:lnTo>
                    <a:pt x="1400" y="2314"/>
                  </a:lnTo>
                  <a:lnTo>
                    <a:pt x="1400" y="2333"/>
                  </a:lnTo>
                  <a:lnTo>
                    <a:pt x="1400" y="2333"/>
                  </a:lnTo>
                  <a:lnTo>
                    <a:pt x="1401" y="2349"/>
                  </a:lnTo>
                  <a:lnTo>
                    <a:pt x="1401" y="2349"/>
                  </a:lnTo>
                  <a:lnTo>
                    <a:pt x="1402" y="2364"/>
                  </a:lnTo>
                  <a:lnTo>
                    <a:pt x="1402" y="2364"/>
                  </a:lnTo>
                  <a:lnTo>
                    <a:pt x="1402" y="2379"/>
                  </a:lnTo>
                  <a:lnTo>
                    <a:pt x="1402" y="2379"/>
                  </a:lnTo>
                  <a:lnTo>
                    <a:pt x="1403" y="2394"/>
                  </a:lnTo>
                  <a:lnTo>
                    <a:pt x="1403" y="2394"/>
                  </a:lnTo>
                  <a:lnTo>
                    <a:pt x="1403" y="2413"/>
                  </a:lnTo>
                  <a:lnTo>
                    <a:pt x="1404" y="2433"/>
                  </a:lnTo>
                  <a:lnTo>
                    <a:pt x="1404" y="2433"/>
                  </a:lnTo>
                  <a:lnTo>
                    <a:pt x="1405" y="2453"/>
                  </a:lnTo>
                  <a:lnTo>
                    <a:pt x="1406" y="2468"/>
                  </a:lnTo>
                  <a:lnTo>
                    <a:pt x="1407" y="2479"/>
                  </a:lnTo>
                  <a:lnTo>
                    <a:pt x="1408" y="2486"/>
                  </a:lnTo>
                  <a:lnTo>
                    <a:pt x="1408" y="2488"/>
                  </a:lnTo>
                  <a:lnTo>
                    <a:pt x="1409" y="2486"/>
                  </a:lnTo>
                  <a:lnTo>
                    <a:pt x="1409" y="2486"/>
                  </a:lnTo>
                  <a:lnTo>
                    <a:pt x="1410" y="2484"/>
                  </a:lnTo>
                  <a:lnTo>
                    <a:pt x="1410" y="2481"/>
                  </a:lnTo>
                  <a:lnTo>
                    <a:pt x="1411" y="2478"/>
                  </a:lnTo>
                  <a:lnTo>
                    <a:pt x="1411" y="2478"/>
                  </a:lnTo>
                  <a:lnTo>
                    <a:pt x="1411" y="2476"/>
                  </a:lnTo>
                  <a:lnTo>
                    <a:pt x="1411" y="2476"/>
                  </a:lnTo>
                  <a:lnTo>
                    <a:pt x="1412" y="2474"/>
                  </a:lnTo>
                  <a:lnTo>
                    <a:pt x="1412" y="2474"/>
                  </a:lnTo>
                  <a:lnTo>
                    <a:pt x="1413" y="2471"/>
                  </a:lnTo>
                  <a:lnTo>
                    <a:pt x="1413" y="2471"/>
                  </a:lnTo>
                  <a:lnTo>
                    <a:pt x="1413" y="2468"/>
                  </a:lnTo>
                  <a:lnTo>
                    <a:pt x="1413" y="2468"/>
                  </a:lnTo>
                  <a:lnTo>
                    <a:pt x="1413" y="2466"/>
                  </a:lnTo>
                  <a:lnTo>
                    <a:pt x="1413" y="2466"/>
                  </a:lnTo>
                  <a:lnTo>
                    <a:pt x="1414" y="2465"/>
                  </a:lnTo>
                  <a:lnTo>
                    <a:pt x="1414" y="2465"/>
                  </a:lnTo>
                  <a:lnTo>
                    <a:pt x="1414" y="2462"/>
                  </a:lnTo>
                  <a:lnTo>
                    <a:pt x="1414" y="2462"/>
                  </a:lnTo>
                  <a:lnTo>
                    <a:pt x="1415" y="2459"/>
                  </a:lnTo>
                  <a:lnTo>
                    <a:pt x="1415" y="2459"/>
                  </a:lnTo>
                  <a:lnTo>
                    <a:pt x="1416" y="2456"/>
                  </a:lnTo>
                  <a:lnTo>
                    <a:pt x="1416" y="2456"/>
                  </a:lnTo>
                  <a:lnTo>
                    <a:pt x="1416" y="2454"/>
                  </a:lnTo>
                  <a:lnTo>
                    <a:pt x="1416" y="2454"/>
                  </a:lnTo>
                  <a:lnTo>
                    <a:pt x="1416" y="2451"/>
                  </a:lnTo>
                  <a:lnTo>
                    <a:pt x="1417" y="2448"/>
                  </a:lnTo>
                  <a:lnTo>
                    <a:pt x="1418" y="2445"/>
                  </a:lnTo>
                  <a:lnTo>
                    <a:pt x="1418" y="2445"/>
                  </a:lnTo>
                  <a:lnTo>
                    <a:pt x="1419" y="2438"/>
                  </a:lnTo>
                  <a:lnTo>
                    <a:pt x="1419" y="2427"/>
                  </a:lnTo>
                  <a:lnTo>
                    <a:pt x="1420" y="2411"/>
                  </a:lnTo>
                  <a:lnTo>
                    <a:pt x="1421" y="2390"/>
                  </a:lnTo>
                  <a:lnTo>
                    <a:pt x="1422" y="2364"/>
                  </a:lnTo>
                  <a:lnTo>
                    <a:pt x="1423" y="2332"/>
                  </a:lnTo>
                  <a:lnTo>
                    <a:pt x="1423" y="2332"/>
                  </a:lnTo>
                  <a:lnTo>
                    <a:pt x="1423" y="2304"/>
                  </a:lnTo>
                  <a:lnTo>
                    <a:pt x="1424" y="2276"/>
                  </a:lnTo>
                  <a:lnTo>
                    <a:pt x="1424" y="2276"/>
                  </a:lnTo>
                  <a:lnTo>
                    <a:pt x="1425" y="2239"/>
                  </a:lnTo>
                  <a:lnTo>
                    <a:pt x="1426" y="2201"/>
                  </a:lnTo>
                  <a:lnTo>
                    <a:pt x="1427" y="2162"/>
                  </a:lnTo>
                  <a:lnTo>
                    <a:pt x="1428" y="2122"/>
                  </a:lnTo>
                  <a:lnTo>
                    <a:pt x="1429" y="2081"/>
                  </a:lnTo>
                  <a:lnTo>
                    <a:pt x="1429" y="2040"/>
                  </a:lnTo>
                  <a:lnTo>
                    <a:pt x="1430" y="1997"/>
                  </a:lnTo>
                  <a:lnTo>
                    <a:pt x="1431" y="1954"/>
                  </a:lnTo>
                  <a:lnTo>
                    <a:pt x="1432" y="1910"/>
                  </a:lnTo>
                  <a:lnTo>
                    <a:pt x="1433" y="1865"/>
                  </a:lnTo>
                  <a:lnTo>
                    <a:pt x="1434" y="1819"/>
                  </a:lnTo>
                  <a:lnTo>
                    <a:pt x="1435" y="1773"/>
                  </a:lnTo>
                  <a:lnTo>
                    <a:pt x="1436" y="1725"/>
                  </a:lnTo>
                  <a:lnTo>
                    <a:pt x="1436" y="1677"/>
                  </a:lnTo>
                  <a:lnTo>
                    <a:pt x="1437" y="1628"/>
                  </a:lnTo>
                  <a:lnTo>
                    <a:pt x="1437" y="1628"/>
                  </a:lnTo>
                  <a:lnTo>
                    <a:pt x="1438" y="1600"/>
                  </a:lnTo>
                  <a:lnTo>
                    <a:pt x="1438" y="1600"/>
                  </a:lnTo>
                  <a:lnTo>
                    <a:pt x="1438" y="1571"/>
                  </a:lnTo>
                  <a:lnTo>
                    <a:pt x="1439" y="1542"/>
                  </a:lnTo>
                  <a:lnTo>
                    <a:pt x="1439" y="1542"/>
                  </a:lnTo>
                  <a:lnTo>
                    <a:pt x="1439" y="1513"/>
                  </a:lnTo>
                  <a:lnTo>
                    <a:pt x="1440" y="1483"/>
                  </a:lnTo>
                  <a:lnTo>
                    <a:pt x="1440" y="1483"/>
                  </a:lnTo>
                  <a:lnTo>
                    <a:pt x="1440" y="1454"/>
                  </a:lnTo>
                  <a:lnTo>
                    <a:pt x="1441" y="1424"/>
                  </a:lnTo>
                  <a:lnTo>
                    <a:pt x="1441" y="1424"/>
                  </a:lnTo>
                  <a:lnTo>
                    <a:pt x="1441" y="1393"/>
                  </a:lnTo>
                  <a:lnTo>
                    <a:pt x="1441" y="1393"/>
                  </a:lnTo>
                  <a:lnTo>
                    <a:pt x="1442" y="1357"/>
                  </a:lnTo>
                  <a:lnTo>
                    <a:pt x="1443" y="1319"/>
                  </a:lnTo>
                  <a:lnTo>
                    <a:pt x="1443" y="1282"/>
                  </a:lnTo>
                  <a:lnTo>
                    <a:pt x="1443" y="1282"/>
                  </a:lnTo>
                  <a:lnTo>
                    <a:pt x="1444" y="1237"/>
                  </a:lnTo>
                  <a:lnTo>
                    <a:pt x="1445" y="1203"/>
                  </a:lnTo>
                  <a:lnTo>
                    <a:pt x="1446" y="1180"/>
                  </a:lnTo>
                  <a:lnTo>
                    <a:pt x="1446" y="1167"/>
                  </a:lnTo>
                  <a:lnTo>
                    <a:pt x="1447" y="1165"/>
                  </a:lnTo>
                  <a:lnTo>
                    <a:pt x="1447" y="1165"/>
                  </a:lnTo>
                  <a:lnTo>
                    <a:pt x="1448" y="1168"/>
                  </a:lnTo>
                  <a:lnTo>
                    <a:pt x="1448" y="1170"/>
                  </a:lnTo>
                  <a:lnTo>
                    <a:pt x="1448" y="1170"/>
                  </a:lnTo>
                  <a:lnTo>
                    <a:pt x="1449" y="1174"/>
                  </a:lnTo>
                  <a:lnTo>
                    <a:pt x="1450" y="1178"/>
                  </a:lnTo>
                  <a:lnTo>
                    <a:pt x="1451" y="1182"/>
                  </a:lnTo>
                  <a:lnTo>
                    <a:pt x="1452" y="1185"/>
                  </a:lnTo>
                  <a:lnTo>
                    <a:pt x="1453" y="1189"/>
                  </a:lnTo>
                  <a:lnTo>
                    <a:pt x="1453" y="1193"/>
                  </a:lnTo>
                  <a:lnTo>
                    <a:pt x="1454" y="1197"/>
                  </a:lnTo>
                  <a:lnTo>
                    <a:pt x="1455" y="1200"/>
                  </a:lnTo>
                  <a:lnTo>
                    <a:pt x="1456" y="1204"/>
                  </a:lnTo>
                  <a:lnTo>
                    <a:pt x="1457" y="1208"/>
                  </a:lnTo>
                  <a:lnTo>
                    <a:pt x="1457" y="1208"/>
                  </a:lnTo>
                  <a:lnTo>
                    <a:pt x="1458" y="1212"/>
                  </a:lnTo>
                  <a:lnTo>
                    <a:pt x="1459" y="1215"/>
                  </a:lnTo>
                  <a:lnTo>
                    <a:pt x="1460" y="1219"/>
                  </a:lnTo>
                  <a:lnTo>
                    <a:pt x="1460" y="1223"/>
                  </a:lnTo>
                  <a:lnTo>
                    <a:pt x="1461" y="1226"/>
                  </a:lnTo>
                  <a:lnTo>
                    <a:pt x="1462" y="1230"/>
                  </a:lnTo>
                  <a:lnTo>
                    <a:pt x="1463" y="1233"/>
                  </a:lnTo>
                  <a:lnTo>
                    <a:pt x="1464" y="1237"/>
                  </a:lnTo>
                  <a:lnTo>
                    <a:pt x="1465" y="1240"/>
                  </a:lnTo>
                  <a:lnTo>
                    <a:pt x="1466" y="1244"/>
                  </a:lnTo>
                  <a:lnTo>
                    <a:pt x="1466" y="1244"/>
                  </a:lnTo>
                  <a:lnTo>
                    <a:pt x="1466" y="1247"/>
                  </a:lnTo>
                  <a:lnTo>
                    <a:pt x="1467" y="1251"/>
                  </a:lnTo>
                  <a:lnTo>
                    <a:pt x="1468" y="1254"/>
                  </a:lnTo>
                  <a:lnTo>
                    <a:pt x="1469" y="1258"/>
                  </a:lnTo>
                  <a:lnTo>
                    <a:pt x="1470" y="1261"/>
                  </a:lnTo>
                  <a:lnTo>
                    <a:pt x="1471" y="1265"/>
                  </a:lnTo>
                  <a:lnTo>
                    <a:pt x="1472" y="1268"/>
                  </a:lnTo>
                  <a:lnTo>
                    <a:pt x="1472" y="1271"/>
                  </a:lnTo>
                  <a:lnTo>
                    <a:pt x="1473" y="1275"/>
                  </a:lnTo>
                  <a:lnTo>
                    <a:pt x="1474" y="1278"/>
                  </a:lnTo>
                  <a:lnTo>
                    <a:pt x="1474" y="1278"/>
                  </a:lnTo>
                  <a:lnTo>
                    <a:pt x="1475" y="1281"/>
                  </a:lnTo>
                  <a:lnTo>
                    <a:pt x="1476" y="1285"/>
                  </a:lnTo>
                  <a:lnTo>
                    <a:pt x="1477" y="1288"/>
                  </a:lnTo>
                  <a:lnTo>
                    <a:pt x="1478" y="1291"/>
                  </a:lnTo>
                  <a:lnTo>
                    <a:pt x="1479" y="1295"/>
                  </a:lnTo>
                  <a:lnTo>
                    <a:pt x="1479" y="1298"/>
                  </a:lnTo>
                  <a:lnTo>
                    <a:pt x="1480" y="1301"/>
                  </a:lnTo>
                  <a:lnTo>
                    <a:pt x="1481" y="1304"/>
                  </a:lnTo>
                  <a:lnTo>
                    <a:pt x="1482" y="1307"/>
                  </a:lnTo>
                  <a:lnTo>
                    <a:pt x="1483" y="1311"/>
                  </a:lnTo>
                  <a:lnTo>
                    <a:pt x="1483" y="1311"/>
                  </a:lnTo>
                  <a:lnTo>
                    <a:pt x="1484" y="1314"/>
                  </a:lnTo>
                  <a:lnTo>
                    <a:pt x="1485" y="1317"/>
                  </a:lnTo>
                  <a:lnTo>
                    <a:pt x="1485" y="1320"/>
                  </a:lnTo>
                  <a:lnTo>
                    <a:pt x="1486" y="1323"/>
                  </a:lnTo>
                  <a:lnTo>
                    <a:pt x="1487" y="1326"/>
                  </a:lnTo>
                  <a:lnTo>
                    <a:pt x="1488" y="1329"/>
                  </a:lnTo>
                  <a:lnTo>
                    <a:pt x="1489" y="1332"/>
                  </a:lnTo>
                  <a:lnTo>
                    <a:pt x="1490" y="1335"/>
                  </a:lnTo>
                  <a:lnTo>
                    <a:pt x="1491" y="1338"/>
                  </a:lnTo>
                  <a:lnTo>
                    <a:pt x="1492" y="1341"/>
                  </a:lnTo>
                  <a:lnTo>
                    <a:pt x="1492" y="1341"/>
                  </a:lnTo>
                  <a:lnTo>
                    <a:pt x="1492" y="1343"/>
                  </a:lnTo>
                  <a:lnTo>
                    <a:pt x="1493" y="1345"/>
                  </a:lnTo>
                  <a:lnTo>
                    <a:pt x="1493" y="1345"/>
                  </a:lnTo>
                  <a:lnTo>
                    <a:pt x="1494" y="1354"/>
                  </a:lnTo>
                  <a:lnTo>
                    <a:pt x="1494" y="1376"/>
                  </a:lnTo>
                  <a:lnTo>
                    <a:pt x="1495" y="1410"/>
                  </a:lnTo>
                  <a:lnTo>
                    <a:pt x="1496" y="1455"/>
                  </a:lnTo>
                  <a:lnTo>
                    <a:pt x="1497" y="1511"/>
                  </a:lnTo>
                  <a:lnTo>
                    <a:pt x="1498" y="1578"/>
                  </a:lnTo>
                  <a:lnTo>
                    <a:pt x="1498" y="1578"/>
                  </a:lnTo>
                  <a:lnTo>
                    <a:pt x="1499" y="1644"/>
                  </a:lnTo>
                  <a:lnTo>
                    <a:pt x="1499" y="1708"/>
                  </a:lnTo>
                  <a:lnTo>
                    <a:pt x="1500" y="1771"/>
                  </a:lnTo>
                  <a:lnTo>
                    <a:pt x="1501" y="1832"/>
                  </a:lnTo>
                  <a:lnTo>
                    <a:pt x="1502" y="1892"/>
                  </a:lnTo>
                  <a:lnTo>
                    <a:pt x="1503" y="1950"/>
                  </a:lnTo>
                  <a:lnTo>
                    <a:pt x="1503" y="2007"/>
                  </a:lnTo>
                  <a:lnTo>
                    <a:pt x="1503" y="2007"/>
                  </a:lnTo>
                  <a:lnTo>
                    <a:pt x="1504" y="2029"/>
                  </a:lnTo>
                  <a:lnTo>
                    <a:pt x="1504" y="2029"/>
                  </a:lnTo>
                  <a:lnTo>
                    <a:pt x="1504" y="2071"/>
                  </a:lnTo>
                  <a:lnTo>
                    <a:pt x="1504" y="2071"/>
                  </a:lnTo>
                  <a:lnTo>
                    <a:pt x="1505" y="2112"/>
                  </a:lnTo>
                  <a:lnTo>
                    <a:pt x="1505" y="2112"/>
                  </a:lnTo>
                  <a:lnTo>
                    <a:pt x="1505" y="2152"/>
                  </a:lnTo>
                  <a:lnTo>
                    <a:pt x="1505" y="2152"/>
                  </a:lnTo>
                  <a:lnTo>
                    <a:pt x="1506" y="2172"/>
                  </a:lnTo>
                  <a:lnTo>
                    <a:pt x="1506" y="2172"/>
                  </a:lnTo>
                  <a:lnTo>
                    <a:pt x="1506" y="2215"/>
                  </a:lnTo>
                  <a:lnTo>
                    <a:pt x="1507" y="2257"/>
                  </a:lnTo>
                  <a:lnTo>
                    <a:pt x="1508" y="2298"/>
                  </a:lnTo>
                  <a:lnTo>
                    <a:pt x="1508" y="2338"/>
                  </a:lnTo>
                  <a:lnTo>
                    <a:pt x="1508" y="2338"/>
                  </a:lnTo>
                  <a:lnTo>
                    <a:pt x="1509" y="2382"/>
                  </a:lnTo>
                  <a:lnTo>
                    <a:pt x="1510" y="2420"/>
                  </a:lnTo>
                  <a:lnTo>
                    <a:pt x="1511" y="2453"/>
                  </a:lnTo>
                  <a:lnTo>
                    <a:pt x="1512" y="2482"/>
                  </a:lnTo>
                  <a:lnTo>
                    <a:pt x="1512" y="2506"/>
                  </a:lnTo>
                  <a:lnTo>
                    <a:pt x="1513" y="2526"/>
                  </a:lnTo>
                  <a:lnTo>
                    <a:pt x="1514" y="2542"/>
                  </a:lnTo>
                  <a:lnTo>
                    <a:pt x="1515" y="2555"/>
                  </a:lnTo>
                  <a:lnTo>
                    <a:pt x="1516" y="2563"/>
                  </a:lnTo>
                  <a:lnTo>
                    <a:pt x="1516" y="2563"/>
                  </a:lnTo>
                  <a:lnTo>
                    <a:pt x="1516" y="2569"/>
                  </a:lnTo>
                  <a:lnTo>
                    <a:pt x="1517" y="2574"/>
                  </a:lnTo>
                  <a:lnTo>
                    <a:pt x="1517" y="2574"/>
                  </a:lnTo>
                  <a:lnTo>
                    <a:pt x="1518" y="2582"/>
                  </a:lnTo>
                  <a:lnTo>
                    <a:pt x="1519" y="2590"/>
                  </a:lnTo>
                  <a:lnTo>
                    <a:pt x="1519" y="2597"/>
                  </a:lnTo>
                  <a:lnTo>
                    <a:pt x="1520" y="2605"/>
                  </a:lnTo>
                  <a:lnTo>
                    <a:pt x="1521" y="2612"/>
                  </a:lnTo>
                  <a:lnTo>
                    <a:pt x="1522" y="2619"/>
                  </a:lnTo>
                  <a:lnTo>
                    <a:pt x="1523" y="2626"/>
                  </a:lnTo>
                  <a:lnTo>
                    <a:pt x="1524" y="2633"/>
                  </a:lnTo>
                  <a:lnTo>
                    <a:pt x="1525" y="2640"/>
                  </a:lnTo>
                  <a:lnTo>
                    <a:pt x="1526" y="2647"/>
                  </a:lnTo>
                  <a:lnTo>
                    <a:pt x="1527" y="2653"/>
                  </a:lnTo>
                  <a:lnTo>
                    <a:pt x="1527" y="2660"/>
                  </a:lnTo>
                  <a:lnTo>
                    <a:pt x="1528" y="2666"/>
                  </a:lnTo>
                  <a:lnTo>
                    <a:pt x="1529" y="2673"/>
                  </a:lnTo>
                  <a:lnTo>
                    <a:pt x="1530" y="2679"/>
                  </a:lnTo>
                  <a:lnTo>
                    <a:pt x="1531" y="2685"/>
                  </a:lnTo>
                  <a:lnTo>
                    <a:pt x="1532" y="2691"/>
                  </a:lnTo>
                  <a:lnTo>
                    <a:pt x="1533" y="2697"/>
                  </a:lnTo>
                  <a:lnTo>
                    <a:pt x="1534" y="2703"/>
                  </a:lnTo>
                  <a:lnTo>
                    <a:pt x="1534" y="2708"/>
                  </a:lnTo>
                  <a:lnTo>
                    <a:pt x="1535" y="2714"/>
                  </a:lnTo>
                  <a:lnTo>
                    <a:pt x="1536" y="2719"/>
                  </a:lnTo>
                  <a:lnTo>
                    <a:pt x="1537" y="2725"/>
                  </a:lnTo>
                  <a:lnTo>
                    <a:pt x="1538" y="2730"/>
                  </a:lnTo>
                  <a:lnTo>
                    <a:pt x="1539" y="2735"/>
                  </a:lnTo>
                  <a:lnTo>
                    <a:pt x="1540" y="2740"/>
                  </a:lnTo>
                  <a:lnTo>
                    <a:pt x="1541" y="2745"/>
                  </a:lnTo>
                  <a:lnTo>
                    <a:pt x="1541" y="2750"/>
                  </a:lnTo>
                  <a:lnTo>
                    <a:pt x="1542" y="2755"/>
                  </a:lnTo>
                  <a:lnTo>
                    <a:pt x="1543" y="2759"/>
                  </a:lnTo>
                  <a:lnTo>
                    <a:pt x="1544" y="2764"/>
                  </a:lnTo>
                  <a:lnTo>
                    <a:pt x="1545" y="2768"/>
                  </a:lnTo>
                  <a:lnTo>
                    <a:pt x="1546" y="2772"/>
                  </a:lnTo>
                  <a:lnTo>
                    <a:pt x="1547" y="2777"/>
                  </a:lnTo>
                  <a:lnTo>
                    <a:pt x="1548" y="2781"/>
                  </a:lnTo>
                  <a:lnTo>
                    <a:pt x="1548" y="2785"/>
                  </a:lnTo>
                  <a:lnTo>
                    <a:pt x="1549" y="2789"/>
                  </a:lnTo>
                  <a:lnTo>
                    <a:pt x="1550" y="2792"/>
                  </a:lnTo>
                  <a:lnTo>
                    <a:pt x="1551" y="2796"/>
                  </a:lnTo>
                  <a:lnTo>
                    <a:pt x="1552" y="2800"/>
                  </a:lnTo>
                  <a:lnTo>
                    <a:pt x="1553" y="2803"/>
                  </a:lnTo>
                  <a:lnTo>
                    <a:pt x="1554" y="2806"/>
                  </a:lnTo>
                  <a:lnTo>
                    <a:pt x="1555" y="2810"/>
                  </a:lnTo>
                  <a:lnTo>
                    <a:pt x="1556" y="2813"/>
                  </a:lnTo>
                  <a:lnTo>
                    <a:pt x="1556" y="2816"/>
                  </a:lnTo>
                  <a:lnTo>
                    <a:pt x="1557" y="2819"/>
                  </a:lnTo>
                  <a:lnTo>
                    <a:pt x="1558" y="2821"/>
                  </a:lnTo>
                  <a:lnTo>
                    <a:pt x="1559" y="2824"/>
                  </a:lnTo>
                  <a:lnTo>
                    <a:pt x="1560" y="2827"/>
                  </a:lnTo>
                  <a:lnTo>
                    <a:pt x="1561" y="2829"/>
                  </a:lnTo>
                  <a:lnTo>
                    <a:pt x="1562" y="2832"/>
                  </a:lnTo>
                  <a:lnTo>
                    <a:pt x="1563" y="2834"/>
                  </a:lnTo>
                  <a:lnTo>
                    <a:pt x="1563" y="2836"/>
                  </a:lnTo>
                  <a:lnTo>
                    <a:pt x="1564" y="2838"/>
                  </a:lnTo>
                  <a:lnTo>
                    <a:pt x="1565" y="2840"/>
                  </a:lnTo>
                  <a:lnTo>
                    <a:pt x="1566" y="2842"/>
                  </a:lnTo>
                  <a:lnTo>
                    <a:pt x="1567" y="2844"/>
                  </a:lnTo>
                  <a:lnTo>
                    <a:pt x="1568" y="2845"/>
                  </a:lnTo>
                  <a:lnTo>
                    <a:pt x="1569" y="2847"/>
                  </a:lnTo>
                  <a:lnTo>
                    <a:pt x="1570" y="2848"/>
                  </a:lnTo>
                  <a:lnTo>
                    <a:pt x="1570" y="2850"/>
                  </a:lnTo>
                  <a:lnTo>
                    <a:pt x="1571" y="2851"/>
                  </a:lnTo>
                  <a:lnTo>
                    <a:pt x="1572" y="2852"/>
                  </a:lnTo>
                  <a:lnTo>
                    <a:pt x="1573" y="2853"/>
                  </a:lnTo>
                  <a:lnTo>
                    <a:pt x="1574" y="2854"/>
                  </a:lnTo>
                  <a:lnTo>
                    <a:pt x="1575" y="2855"/>
                  </a:lnTo>
                  <a:lnTo>
                    <a:pt x="1576" y="2855"/>
                  </a:lnTo>
                  <a:lnTo>
                    <a:pt x="1577" y="2856"/>
                  </a:lnTo>
                  <a:lnTo>
                    <a:pt x="1577" y="2856"/>
                  </a:lnTo>
                  <a:lnTo>
                    <a:pt x="1578" y="2857"/>
                  </a:lnTo>
                  <a:lnTo>
                    <a:pt x="1579" y="2857"/>
                  </a:lnTo>
                  <a:lnTo>
                    <a:pt x="1580" y="2857"/>
                  </a:lnTo>
                  <a:lnTo>
                    <a:pt x="1581" y="2857"/>
                  </a:lnTo>
                  <a:lnTo>
                    <a:pt x="1581" y="2857"/>
                  </a:lnTo>
                  <a:lnTo>
                    <a:pt x="1582" y="2857"/>
                  </a:lnTo>
                  <a:lnTo>
                    <a:pt x="1583" y="2857"/>
                  </a:lnTo>
                  <a:lnTo>
                    <a:pt x="1584" y="2857"/>
                  </a:lnTo>
                  <a:lnTo>
                    <a:pt x="1585" y="2856"/>
                  </a:lnTo>
                  <a:lnTo>
                    <a:pt x="1585" y="2856"/>
                  </a:lnTo>
                  <a:lnTo>
                    <a:pt x="1586" y="2855"/>
                  </a:lnTo>
                  <a:lnTo>
                    <a:pt x="1587" y="2855"/>
                  </a:lnTo>
                  <a:lnTo>
                    <a:pt x="1588" y="2854"/>
                  </a:lnTo>
                  <a:lnTo>
                    <a:pt x="1589" y="2853"/>
                  </a:lnTo>
                  <a:lnTo>
                    <a:pt x="1590" y="2852"/>
                  </a:lnTo>
                  <a:lnTo>
                    <a:pt x="1591" y="2851"/>
                  </a:lnTo>
                  <a:lnTo>
                    <a:pt x="1592" y="2850"/>
                  </a:lnTo>
                  <a:lnTo>
                    <a:pt x="1592" y="2848"/>
                  </a:lnTo>
                  <a:lnTo>
                    <a:pt x="1593" y="2847"/>
                  </a:lnTo>
                  <a:lnTo>
                    <a:pt x="1594" y="2845"/>
                  </a:lnTo>
                  <a:lnTo>
                    <a:pt x="1595" y="2844"/>
                  </a:lnTo>
                  <a:lnTo>
                    <a:pt x="1596" y="2842"/>
                  </a:lnTo>
                  <a:lnTo>
                    <a:pt x="1597" y="2840"/>
                  </a:lnTo>
                  <a:lnTo>
                    <a:pt x="1598" y="2838"/>
                  </a:lnTo>
                  <a:lnTo>
                    <a:pt x="1599" y="2836"/>
                  </a:lnTo>
                  <a:lnTo>
                    <a:pt x="1599" y="2834"/>
                  </a:lnTo>
                  <a:lnTo>
                    <a:pt x="1600" y="2832"/>
                  </a:lnTo>
                  <a:lnTo>
                    <a:pt x="1601" y="2829"/>
                  </a:lnTo>
                  <a:lnTo>
                    <a:pt x="1602" y="2827"/>
                  </a:lnTo>
                  <a:lnTo>
                    <a:pt x="1603" y="2824"/>
                  </a:lnTo>
                  <a:lnTo>
                    <a:pt x="1604" y="2821"/>
                  </a:lnTo>
                  <a:lnTo>
                    <a:pt x="1605" y="2819"/>
                  </a:lnTo>
                  <a:lnTo>
                    <a:pt x="1606" y="2816"/>
                  </a:lnTo>
                  <a:lnTo>
                    <a:pt x="1607" y="2813"/>
                  </a:lnTo>
                  <a:lnTo>
                    <a:pt x="1607" y="2810"/>
                  </a:lnTo>
                  <a:lnTo>
                    <a:pt x="1608" y="2806"/>
                  </a:lnTo>
                  <a:lnTo>
                    <a:pt x="1609" y="2803"/>
                  </a:lnTo>
                  <a:lnTo>
                    <a:pt x="1610" y="2800"/>
                  </a:lnTo>
                  <a:lnTo>
                    <a:pt x="1611" y="2796"/>
                  </a:lnTo>
                  <a:lnTo>
                    <a:pt x="1612" y="2792"/>
                  </a:lnTo>
                  <a:lnTo>
                    <a:pt x="1613" y="2789"/>
                  </a:lnTo>
                  <a:lnTo>
                    <a:pt x="1614" y="2785"/>
                  </a:lnTo>
                  <a:lnTo>
                    <a:pt x="1614" y="2781"/>
                  </a:lnTo>
                  <a:lnTo>
                    <a:pt x="1615" y="2777"/>
                  </a:lnTo>
                  <a:lnTo>
                    <a:pt x="1616" y="2772"/>
                  </a:lnTo>
                  <a:lnTo>
                    <a:pt x="1617" y="2768"/>
                  </a:lnTo>
                  <a:lnTo>
                    <a:pt x="1618" y="2764"/>
                  </a:lnTo>
                  <a:lnTo>
                    <a:pt x="1619" y="2759"/>
                  </a:lnTo>
                  <a:lnTo>
                    <a:pt x="1620" y="2755"/>
                  </a:lnTo>
                  <a:lnTo>
                    <a:pt x="1621" y="2750"/>
                  </a:lnTo>
                  <a:lnTo>
                    <a:pt x="1621" y="2745"/>
                  </a:lnTo>
                  <a:lnTo>
                    <a:pt x="1622" y="2740"/>
                  </a:lnTo>
                  <a:lnTo>
                    <a:pt x="1623" y="2735"/>
                  </a:lnTo>
                  <a:lnTo>
                    <a:pt x="1624" y="2730"/>
                  </a:lnTo>
                  <a:lnTo>
                    <a:pt x="1625" y="2725"/>
                  </a:lnTo>
                  <a:lnTo>
                    <a:pt x="1626" y="2719"/>
                  </a:lnTo>
                  <a:lnTo>
                    <a:pt x="1627" y="2714"/>
                  </a:lnTo>
                  <a:lnTo>
                    <a:pt x="1628" y="2708"/>
                  </a:lnTo>
                  <a:lnTo>
                    <a:pt x="1628" y="2703"/>
                  </a:lnTo>
                  <a:lnTo>
                    <a:pt x="1629" y="2697"/>
                  </a:lnTo>
                  <a:lnTo>
                    <a:pt x="1630" y="2691"/>
                  </a:lnTo>
                  <a:lnTo>
                    <a:pt x="1631" y="2685"/>
                  </a:lnTo>
                  <a:lnTo>
                    <a:pt x="1632" y="2679"/>
                  </a:lnTo>
                  <a:lnTo>
                    <a:pt x="1633" y="2673"/>
                  </a:lnTo>
                  <a:lnTo>
                    <a:pt x="1634" y="2666"/>
                  </a:lnTo>
                  <a:lnTo>
                    <a:pt x="1635" y="2660"/>
                  </a:lnTo>
                  <a:lnTo>
                    <a:pt x="1636" y="2653"/>
                  </a:lnTo>
                  <a:lnTo>
                    <a:pt x="1636" y="2647"/>
                  </a:lnTo>
                  <a:lnTo>
                    <a:pt x="1637" y="2640"/>
                  </a:lnTo>
                  <a:lnTo>
                    <a:pt x="1638" y="2633"/>
                  </a:lnTo>
                  <a:lnTo>
                    <a:pt x="1639" y="2626"/>
                  </a:lnTo>
                  <a:lnTo>
                    <a:pt x="1640" y="2619"/>
                  </a:lnTo>
                  <a:lnTo>
                    <a:pt x="1641" y="2612"/>
                  </a:lnTo>
                  <a:lnTo>
                    <a:pt x="1642" y="2605"/>
                  </a:lnTo>
                  <a:lnTo>
                    <a:pt x="1643" y="2597"/>
                  </a:lnTo>
                  <a:lnTo>
                    <a:pt x="1643" y="2590"/>
                  </a:lnTo>
                  <a:lnTo>
                    <a:pt x="1644" y="2582"/>
                  </a:lnTo>
                  <a:lnTo>
                    <a:pt x="1645" y="2574"/>
                  </a:lnTo>
                  <a:lnTo>
                    <a:pt x="1645" y="2574"/>
                  </a:lnTo>
                  <a:lnTo>
                    <a:pt x="1646" y="2569"/>
                  </a:lnTo>
                  <a:lnTo>
                    <a:pt x="1646" y="2563"/>
                  </a:lnTo>
                  <a:lnTo>
                    <a:pt x="1646" y="2563"/>
                  </a:lnTo>
                  <a:lnTo>
                    <a:pt x="1647" y="2555"/>
                  </a:lnTo>
                  <a:lnTo>
                    <a:pt x="1648" y="2542"/>
                  </a:lnTo>
                  <a:lnTo>
                    <a:pt x="1649" y="2526"/>
                  </a:lnTo>
                  <a:lnTo>
                    <a:pt x="1650" y="2506"/>
                  </a:lnTo>
                  <a:lnTo>
                    <a:pt x="1650" y="2482"/>
                  </a:lnTo>
                  <a:lnTo>
                    <a:pt x="1651" y="2453"/>
                  </a:lnTo>
                  <a:lnTo>
                    <a:pt x="1652" y="2420"/>
                  </a:lnTo>
                  <a:lnTo>
                    <a:pt x="1653" y="2382"/>
                  </a:lnTo>
                  <a:lnTo>
                    <a:pt x="1654" y="2338"/>
                  </a:lnTo>
                  <a:lnTo>
                    <a:pt x="1654" y="2338"/>
                  </a:lnTo>
                  <a:lnTo>
                    <a:pt x="1654" y="2298"/>
                  </a:lnTo>
                  <a:lnTo>
                    <a:pt x="1655" y="2257"/>
                  </a:lnTo>
                  <a:lnTo>
                    <a:pt x="1656" y="2215"/>
                  </a:lnTo>
                  <a:lnTo>
                    <a:pt x="1656" y="2172"/>
                  </a:lnTo>
                  <a:lnTo>
                    <a:pt x="1656" y="2172"/>
                  </a:lnTo>
                  <a:lnTo>
                    <a:pt x="1657" y="2152"/>
                  </a:lnTo>
                  <a:lnTo>
                    <a:pt x="1657" y="2152"/>
                  </a:lnTo>
                  <a:lnTo>
                    <a:pt x="1657" y="2112"/>
                  </a:lnTo>
                  <a:lnTo>
                    <a:pt x="1657" y="2112"/>
                  </a:lnTo>
                  <a:lnTo>
                    <a:pt x="1658" y="2071"/>
                  </a:lnTo>
                  <a:lnTo>
                    <a:pt x="1658" y="2071"/>
                  </a:lnTo>
                  <a:lnTo>
                    <a:pt x="1658" y="2029"/>
                  </a:lnTo>
                  <a:lnTo>
                    <a:pt x="1658" y="2029"/>
                  </a:lnTo>
                  <a:lnTo>
                    <a:pt x="1659" y="2007"/>
                  </a:lnTo>
                  <a:lnTo>
                    <a:pt x="1659" y="2007"/>
                  </a:lnTo>
                  <a:lnTo>
                    <a:pt x="1659" y="1950"/>
                  </a:lnTo>
                  <a:lnTo>
                    <a:pt x="1660" y="1892"/>
                  </a:lnTo>
                  <a:lnTo>
                    <a:pt x="1661" y="1832"/>
                  </a:lnTo>
                  <a:lnTo>
                    <a:pt x="1662" y="1771"/>
                  </a:lnTo>
                  <a:lnTo>
                    <a:pt x="1663" y="1708"/>
                  </a:lnTo>
                  <a:lnTo>
                    <a:pt x="1663" y="1644"/>
                  </a:lnTo>
                  <a:lnTo>
                    <a:pt x="1664" y="1578"/>
                  </a:lnTo>
                  <a:lnTo>
                    <a:pt x="1664" y="1578"/>
                  </a:lnTo>
                  <a:lnTo>
                    <a:pt x="1665" y="1511"/>
                  </a:lnTo>
                  <a:lnTo>
                    <a:pt x="1666" y="1455"/>
                  </a:lnTo>
                  <a:lnTo>
                    <a:pt x="1667" y="1410"/>
                  </a:lnTo>
                  <a:lnTo>
                    <a:pt x="1668" y="1376"/>
                  </a:lnTo>
                  <a:lnTo>
                    <a:pt x="1669" y="1354"/>
                  </a:lnTo>
                  <a:lnTo>
                    <a:pt x="1669" y="1345"/>
                  </a:lnTo>
                  <a:lnTo>
                    <a:pt x="1669" y="1345"/>
                  </a:lnTo>
                  <a:lnTo>
                    <a:pt x="1670" y="1343"/>
                  </a:lnTo>
                  <a:lnTo>
                    <a:pt x="1670" y="1341"/>
                  </a:lnTo>
                  <a:lnTo>
                    <a:pt x="1670" y="1341"/>
                  </a:lnTo>
                  <a:lnTo>
                    <a:pt x="1671" y="1338"/>
                  </a:lnTo>
                  <a:lnTo>
                    <a:pt x="1672" y="1335"/>
                  </a:lnTo>
                  <a:lnTo>
                    <a:pt x="1673" y="1332"/>
                  </a:lnTo>
                  <a:lnTo>
                    <a:pt x="1674" y="1329"/>
                  </a:lnTo>
                  <a:lnTo>
                    <a:pt x="1675" y="1326"/>
                  </a:lnTo>
                  <a:lnTo>
                    <a:pt x="1676" y="1323"/>
                  </a:lnTo>
                  <a:lnTo>
                    <a:pt x="1677" y="1320"/>
                  </a:lnTo>
                  <a:lnTo>
                    <a:pt x="1677" y="1317"/>
                  </a:lnTo>
                  <a:lnTo>
                    <a:pt x="1678" y="1314"/>
                  </a:lnTo>
                  <a:lnTo>
                    <a:pt x="1679" y="1311"/>
                  </a:lnTo>
                  <a:lnTo>
                    <a:pt x="1679" y="1311"/>
                  </a:lnTo>
                  <a:lnTo>
                    <a:pt x="1680" y="1307"/>
                  </a:lnTo>
                  <a:lnTo>
                    <a:pt x="1681" y="1304"/>
                  </a:lnTo>
                  <a:lnTo>
                    <a:pt x="1682" y="1301"/>
                  </a:lnTo>
                  <a:lnTo>
                    <a:pt x="1683" y="1298"/>
                  </a:lnTo>
                  <a:lnTo>
                    <a:pt x="1683" y="1295"/>
                  </a:lnTo>
                  <a:lnTo>
                    <a:pt x="1684" y="1291"/>
                  </a:lnTo>
                  <a:lnTo>
                    <a:pt x="1685" y="1288"/>
                  </a:lnTo>
                  <a:lnTo>
                    <a:pt x="1686" y="1285"/>
                  </a:lnTo>
                  <a:lnTo>
                    <a:pt x="1687" y="1281"/>
                  </a:lnTo>
                  <a:lnTo>
                    <a:pt x="1688" y="1278"/>
                  </a:lnTo>
                  <a:lnTo>
                    <a:pt x="1688" y="1278"/>
                  </a:lnTo>
                  <a:lnTo>
                    <a:pt x="1689" y="1275"/>
                  </a:lnTo>
                  <a:lnTo>
                    <a:pt x="1690" y="1271"/>
                  </a:lnTo>
                  <a:lnTo>
                    <a:pt x="1690" y="1268"/>
                  </a:lnTo>
                  <a:lnTo>
                    <a:pt x="1691" y="1265"/>
                  </a:lnTo>
                  <a:lnTo>
                    <a:pt x="1692" y="1261"/>
                  </a:lnTo>
                  <a:lnTo>
                    <a:pt x="1693" y="1258"/>
                  </a:lnTo>
                  <a:lnTo>
                    <a:pt x="1694" y="1254"/>
                  </a:lnTo>
                  <a:lnTo>
                    <a:pt x="1695" y="1251"/>
                  </a:lnTo>
                  <a:lnTo>
                    <a:pt x="1696" y="1247"/>
                  </a:lnTo>
                  <a:lnTo>
                    <a:pt x="1696" y="1244"/>
                  </a:lnTo>
                  <a:lnTo>
                    <a:pt x="1696" y="1244"/>
                  </a:lnTo>
                  <a:lnTo>
                    <a:pt x="1697" y="1240"/>
                  </a:lnTo>
                  <a:lnTo>
                    <a:pt x="1698" y="1237"/>
                  </a:lnTo>
                  <a:lnTo>
                    <a:pt x="1699" y="1233"/>
                  </a:lnTo>
                  <a:lnTo>
                    <a:pt x="1700" y="1230"/>
                  </a:lnTo>
                  <a:lnTo>
                    <a:pt x="1701" y="1226"/>
                  </a:lnTo>
                  <a:lnTo>
                    <a:pt x="1702" y="1223"/>
                  </a:lnTo>
                  <a:lnTo>
                    <a:pt x="1703" y="1219"/>
                  </a:lnTo>
                  <a:lnTo>
                    <a:pt x="1703" y="1215"/>
                  </a:lnTo>
                  <a:lnTo>
                    <a:pt x="1704" y="1212"/>
                  </a:lnTo>
                  <a:lnTo>
                    <a:pt x="1705" y="1208"/>
                  </a:lnTo>
                  <a:lnTo>
                    <a:pt x="1705" y="1208"/>
                  </a:lnTo>
                  <a:lnTo>
                    <a:pt x="1706" y="1204"/>
                  </a:lnTo>
                  <a:lnTo>
                    <a:pt x="1707" y="1200"/>
                  </a:lnTo>
                  <a:lnTo>
                    <a:pt x="1708" y="1197"/>
                  </a:lnTo>
                  <a:lnTo>
                    <a:pt x="1709" y="1193"/>
                  </a:lnTo>
                  <a:lnTo>
                    <a:pt x="1709" y="1189"/>
                  </a:lnTo>
                  <a:lnTo>
                    <a:pt x="1710" y="1185"/>
                  </a:lnTo>
                  <a:lnTo>
                    <a:pt x="1711" y="1182"/>
                  </a:lnTo>
                  <a:lnTo>
                    <a:pt x="1712" y="1178"/>
                  </a:lnTo>
                  <a:lnTo>
                    <a:pt x="1713" y="1174"/>
                  </a:lnTo>
                  <a:lnTo>
                    <a:pt x="1714" y="1170"/>
                  </a:lnTo>
                  <a:lnTo>
                    <a:pt x="1714" y="1170"/>
                  </a:lnTo>
                  <a:lnTo>
                    <a:pt x="1714" y="1168"/>
                  </a:lnTo>
                  <a:lnTo>
                    <a:pt x="1715" y="1165"/>
                  </a:lnTo>
                  <a:lnTo>
                    <a:pt x="1715" y="1165"/>
                  </a:lnTo>
                  <a:lnTo>
                    <a:pt x="1716" y="1167"/>
                  </a:lnTo>
                  <a:lnTo>
                    <a:pt x="1716" y="1180"/>
                  </a:lnTo>
                  <a:lnTo>
                    <a:pt x="1717" y="1203"/>
                  </a:lnTo>
                  <a:lnTo>
                    <a:pt x="1718" y="1237"/>
                  </a:lnTo>
                  <a:lnTo>
                    <a:pt x="1719" y="1282"/>
                  </a:lnTo>
                  <a:lnTo>
                    <a:pt x="1719" y="1282"/>
                  </a:lnTo>
                  <a:lnTo>
                    <a:pt x="1719" y="1319"/>
                  </a:lnTo>
                  <a:lnTo>
                    <a:pt x="1720" y="1357"/>
                  </a:lnTo>
                  <a:lnTo>
                    <a:pt x="1721" y="1393"/>
                  </a:lnTo>
                  <a:lnTo>
                    <a:pt x="1721" y="1393"/>
                  </a:lnTo>
                  <a:lnTo>
                    <a:pt x="1721" y="1424"/>
                  </a:lnTo>
                  <a:lnTo>
                    <a:pt x="1721" y="1424"/>
                  </a:lnTo>
                  <a:lnTo>
                    <a:pt x="1722" y="1454"/>
                  </a:lnTo>
                  <a:lnTo>
                    <a:pt x="1722" y="1483"/>
                  </a:lnTo>
                  <a:lnTo>
                    <a:pt x="1722" y="1483"/>
                  </a:lnTo>
                  <a:lnTo>
                    <a:pt x="1723" y="1513"/>
                  </a:lnTo>
                  <a:lnTo>
                    <a:pt x="1723" y="1542"/>
                  </a:lnTo>
                  <a:lnTo>
                    <a:pt x="1723" y="1542"/>
                  </a:lnTo>
                  <a:lnTo>
                    <a:pt x="1724" y="1571"/>
                  </a:lnTo>
                  <a:lnTo>
                    <a:pt x="1724" y="1600"/>
                  </a:lnTo>
                  <a:lnTo>
                    <a:pt x="1724" y="1600"/>
                  </a:lnTo>
                  <a:lnTo>
                    <a:pt x="1725" y="1628"/>
                  </a:lnTo>
                  <a:lnTo>
                    <a:pt x="1725" y="1628"/>
                  </a:lnTo>
                  <a:lnTo>
                    <a:pt x="1726" y="1677"/>
                  </a:lnTo>
                  <a:lnTo>
                    <a:pt x="1726" y="1725"/>
                  </a:lnTo>
                  <a:lnTo>
                    <a:pt x="1727" y="1773"/>
                  </a:lnTo>
                  <a:lnTo>
                    <a:pt x="1728" y="1819"/>
                  </a:lnTo>
                  <a:lnTo>
                    <a:pt x="1729" y="1865"/>
                  </a:lnTo>
                  <a:lnTo>
                    <a:pt x="1730" y="1910"/>
                  </a:lnTo>
                  <a:lnTo>
                    <a:pt x="1731" y="1954"/>
                  </a:lnTo>
                  <a:lnTo>
                    <a:pt x="1732" y="1997"/>
                  </a:lnTo>
                  <a:lnTo>
                    <a:pt x="1733" y="2040"/>
                  </a:lnTo>
                  <a:lnTo>
                    <a:pt x="1733" y="2081"/>
                  </a:lnTo>
                  <a:lnTo>
                    <a:pt x="1734" y="2122"/>
                  </a:lnTo>
                  <a:lnTo>
                    <a:pt x="1735" y="2162"/>
                  </a:lnTo>
                  <a:lnTo>
                    <a:pt x="1736" y="2201"/>
                  </a:lnTo>
                  <a:lnTo>
                    <a:pt x="1737" y="2239"/>
                  </a:lnTo>
                  <a:lnTo>
                    <a:pt x="1738" y="2276"/>
                  </a:lnTo>
                  <a:lnTo>
                    <a:pt x="1738" y="2276"/>
                  </a:lnTo>
                  <a:lnTo>
                    <a:pt x="1739" y="2304"/>
                  </a:lnTo>
                  <a:lnTo>
                    <a:pt x="1739" y="2332"/>
                  </a:lnTo>
                  <a:lnTo>
                    <a:pt x="1739" y="2332"/>
                  </a:lnTo>
                  <a:lnTo>
                    <a:pt x="1740" y="2364"/>
                  </a:lnTo>
                  <a:lnTo>
                    <a:pt x="1741" y="2390"/>
                  </a:lnTo>
                  <a:lnTo>
                    <a:pt x="1742" y="2411"/>
                  </a:lnTo>
                  <a:lnTo>
                    <a:pt x="1743" y="2427"/>
                  </a:lnTo>
                  <a:lnTo>
                    <a:pt x="1743" y="2438"/>
                  </a:lnTo>
                  <a:lnTo>
                    <a:pt x="1744" y="2445"/>
                  </a:lnTo>
                  <a:lnTo>
                    <a:pt x="1744" y="2445"/>
                  </a:lnTo>
                  <a:lnTo>
                    <a:pt x="1745" y="2448"/>
                  </a:lnTo>
                  <a:lnTo>
                    <a:pt x="1746" y="2451"/>
                  </a:lnTo>
                  <a:lnTo>
                    <a:pt x="1746" y="2454"/>
                  </a:lnTo>
                  <a:lnTo>
                    <a:pt x="1746" y="2454"/>
                  </a:lnTo>
                  <a:lnTo>
                    <a:pt x="1746" y="2456"/>
                  </a:lnTo>
                  <a:lnTo>
                    <a:pt x="1746" y="2456"/>
                  </a:lnTo>
                  <a:lnTo>
                    <a:pt x="1747" y="2459"/>
                  </a:lnTo>
                  <a:lnTo>
                    <a:pt x="1747" y="2459"/>
                  </a:lnTo>
                  <a:lnTo>
                    <a:pt x="1748" y="2462"/>
                  </a:lnTo>
                  <a:lnTo>
                    <a:pt x="1748" y="2462"/>
                  </a:lnTo>
                  <a:lnTo>
                    <a:pt x="1748" y="2465"/>
                  </a:lnTo>
                  <a:lnTo>
                    <a:pt x="1748" y="2465"/>
                  </a:lnTo>
                  <a:lnTo>
                    <a:pt x="1749" y="2466"/>
                  </a:lnTo>
                  <a:lnTo>
                    <a:pt x="1749" y="2466"/>
                  </a:lnTo>
                  <a:lnTo>
                    <a:pt x="1749" y="2468"/>
                  </a:lnTo>
                  <a:lnTo>
                    <a:pt x="1749" y="2468"/>
                  </a:lnTo>
                  <a:lnTo>
                    <a:pt x="1749" y="2471"/>
                  </a:lnTo>
                  <a:lnTo>
                    <a:pt x="1749" y="2471"/>
                  </a:lnTo>
                  <a:lnTo>
                    <a:pt x="1750" y="2474"/>
                  </a:lnTo>
                  <a:lnTo>
                    <a:pt x="1750" y="2474"/>
                  </a:lnTo>
                  <a:lnTo>
                    <a:pt x="1751" y="2476"/>
                  </a:lnTo>
                  <a:lnTo>
                    <a:pt x="1751" y="2476"/>
                  </a:lnTo>
                  <a:lnTo>
                    <a:pt x="1751" y="2478"/>
                  </a:lnTo>
                  <a:lnTo>
                    <a:pt x="1751" y="2478"/>
                  </a:lnTo>
                  <a:lnTo>
                    <a:pt x="1752" y="2481"/>
                  </a:lnTo>
                  <a:lnTo>
                    <a:pt x="1752" y="2484"/>
                  </a:lnTo>
                  <a:lnTo>
                    <a:pt x="1753" y="2486"/>
                  </a:lnTo>
                  <a:lnTo>
                    <a:pt x="1753" y="2486"/>
                  </a:lnTo>
                  <a:lnTo>
                    <a:pt x="1754" y="2488"/>
                  </a:lnTo>
                  <a:lnTo>
                    <a:pt x="1755" y="2486"/>
                  </a:lnTo>
                  <a:lnTo>
                    <a:pt x="1755" y="2479"/>
                  </a:lnTo>
                  <a:lnTo>
                    <a:pt x="1756" y="2468"/>
                  </a:lnTo>
                  <a:lnTo>
                    <a:pt x="1757" y="2453"/>
                  </a:lnTo>
                  <a:lnTo>
                    <a:pt x="1758" y="2433"/>
                  </a:lnTo>
                  <a:lnTo>
                    <a:pt x="1758" y="2433"/>
                  </a:lnTo>
                  <a:lnTo>
                    <a:pt x="1759" y="2413"/>
                  </a:lnTo>
                  <a:lnTo>
                    <a:pt x="1759" y="2394"/>
                  </a:lnTo>
                  <a:lnTo>
                    <a:pt x="1759" y="2394"/>
                  </a:lnTo>
                  <a:lnTo>
                    <a:pt x="1760" y="2379"/>
                  </a:lnTo>
                  <a:lnTo>
                    <a:pt x="1760" y="2379"/>
                  </a:lnTo>
                  <a:lnTo>
                    <a:pt x="1760" y="2364"/>
                  </a:lnTo>
                  <a:lnTo>
                    <a:pt x="1760" y="2364"/>
                  </a:lnTo>
                  <a:lnTo>
                    <a:pt x="1761" y="2349"/>
                  </a:lnTo>
                  <a:lnTo>
                    <a:pt x="1761" y="2349"/>
                  </a:lnTo>
                  <a:lnTo>
                    <a:pt x="1762" y="2333"/>
                  </a:lnTo>
                  <a:lnTo>
                    <a:pt x="1762" y="2333"/>
                  </a:lnTo>
                  <a:lnTo>
                    <a:pt x="1762" y="2314"/>
                  </a:lnTo>
                  <a:lnTo>
                    <a:pt x="1763" y="2295"/>
                  </a:lnTo>
                  <a:lnTo>
                    <a:pt x="1763" y="2295"/>
                  </a:lnTo>
                  <a:lnTo>
                    <a:pt x="1764" y="2269"/>
                  </a:lnTo>
                  <a:lnTo>
                    <a:pt x="1765" y="2243"/>
                  </a:lnTo>
                  <a:lnTo>
                    <a:pt x="1766" y="2217"/>
                  </a:lnTo>
                  <a:lnTo>
                    <a:pt x="1766" y="2190"/>
                  </a:lnTo>
                  <a:lnTo>
                    <a:pt x="1767" y="2163"/>
                  </a:lnTo>
                  <a:lnTo>
                    <a:pt x="1768" y="2135"/>
                  </a:lnTo>
                  <a:lnTo>
                    <a:pt x="1769" y="2107"/>
                  </a:lnTo>
                  <a:lnTo>
                    <a:pt x="1770" y="2079"/>
                  </a:lnTo>
                  <a:lnTo>
                    <a:pt x="1771" y="2050"/>
                  </a:lnTo>
                  <a:lnTo>
                    <a:pt x="1772" y="2021"/>
                  </a:lnTo>
                  <a:lnTo>
                    <a:pt x="1772" y="1991"/>
                  </a:lnTo>
                  <a:lnTo>
                    <a:pt x="1772" y="1991"/>
                  </a:lnTo>
                  <a:lnTo>
                    <a:pt x="1773" y="1974"/>
                  </a:lnTo>
                  <a:lnTo>
                    <a:pt x="1773" y="1974"/>
                  </a:lnTo>
                  <a:lnTo>
                    <a:pt x="1773" y="1957"/>
                  </a:lnTo>
                  <a:lnTo>
                    <a:pt x="1774" y="1939"/>
                  </a:lnTo>
                  <a:lnTo>
                    <a:pt x="1774" y="1939"/>
                  </a:lnTo>
                  <a:lnTo>
                    <a:pt x="1775" y="1921"/>
                  </a:lnTo>
                  <a:lnTo>
                    <a:pt x="1775" y="1903"/>
                  </a:lnTo>
                  <a:lnTo>
                    <a:pt x="1775" y="1903"/>
                  </a:lnTo>
                  <a:lnTo>
                    <a:pt x="1776" y="1885"/>
                  </a:lnTo>
                  <a:lnTo>
                    <a:pt x="1776" y="1867"/>
                  </a:lnTo>
                  <a:lnTo>
                    <a:pt x="1776" y="1867"/>
                  </a:lnTo>
                  <a:lnTo>
                    <a:pt x="1777" y="1849"/>
                  </a:lnTo>
                  <a:lnTo>
                    <a:pt x="1777" y="1849"/>
                  </a:lnTo>
                  <a:lnTo>
                    <a:pt x="1777" y="1827"/>
                  </a:lnTo>
                  <a:lnTo>
                    <a:pt x="1778" y="1804"/>
                  </a:lnTo>
                  <a:lnTo>
                    <a:pt x="1778" y="1781"/>
                  </a:lnTo>
                  <a:lnTo>
                    <a:pt x="1778" y="1781"/>
                  </a:lnTo>
                  <a:lnTo>
                    <a:pt x="1779" y="1754"/>
                  </a:lnTo>
                  <a:lnTo>
                    <a:pt x="1780" y="1737"/>
                  </a:lnTo>
                  <a:lnTo>
                    <a:pt x="1781" y="1731"/>
                  </a:lnTo>
                  <a:lnTo>
                    <a:pt x="1782" y="1734"/>
                  </a:lnTo>
                  <a:lnTo>
                    <a:pt x="1783" y="1749"/>
                  </a:lnTo>
                  <a:lnTo>
                    <a:pt x="1783" y="1773"/>
                  </a:lnTo>
                  <a:lnTo>
                    <a:pt x="1783" y="1773"/>
                  </a:lnTo>
                  <a:lnTo>
                    <a:pt x="1784" y="1793"/>
                  </a:lnTo>
                  <a:lnTo>
                    <a:pt x="1785" y="1812"/>
                  </a:lnTo>
                  <a:lnTo>
                    <a:pt x="1785" y="1812"/>
                  </a:lnTo>
                  <a:lnTo>
                    <a:pt x="1785" y="1841"/>
                  </a:lnTo>
                  <a:lnTo>
                    <a:pt x="1786" y="1870"/>
                  </a:lnTo>
                  <a:lnTo>
                    <a:pt x="1787" y="1899"/>
                  </a:lnTo>
                  <a:lnTo>
                    <a:pt x="1788" y="1927"/>
                  </a:lnTo>
                  <a:lnTo>
                    <a:pt x="1789" y="1955"/>
                  </a:lnTo>
                  <a:lnTo>
                    <a:pt x="1790" y="1982"/>
                  </a:lnTo>
                  <a:lnTo>
                    <a:pt x="1791" y="2009"/>
                  </a:lnTo>
                  <a:lnTo>
                    <a:pt x="1792" y="2036"/>
                  </a:lnTo>
                  <a:lnTo>
                    <a:pt x="1792" y="2063"/>
                  </a:lnTo>
                  <a:lnTo>
                    <a:pt x="1793" y="2089"/>
                  </a:lnTo>
                  <a:lnTo>
                    <a:pt x="1793" y="2089"/>
                  </a:lnTo>
                  <a:lnTo>
                    <a:pt x="1794" y="2114"/>
                  </a:lnTo>
                  <a:lnTo>
                    <a:pt x="1795" y="2140"/>
                  </a:lnTo>
                  <a:lnTo>
                    <a:pt x="1796" y="2165"/>
                  </a:lnTo>
                  <a:lnTo>
                    <a:pt x="1797" y="2190"/>
                  </a:lnTo>
                  <a:lnTo>
                    <a:pt x="1798" y="2214"/>
                  </a:lnTo>
                  <a:lnTo>
                    <a:pt x="1798" y="2238"/>
                  </a:lnTo>
                  <a:lnTo>
                    <a:pt x="1799" y="2261"/>
                  </a:lnTo>
                  <a:lnTo>
                    <a:pt x="1800" y="2285"/>
                  </a:lnTo>
                  <a:lnTo>
                    <a:pt x="1801" y="2308"/>
                  </a:lnTo>
                  <a:lnTo>
                    <a:pt x="1802" y="2330"/>
                  </a:lnTo>
                  <a:lnTo>
                    <a:pt x="1802" y="2330"/>
                  </a:lnTo>
                  <a:lnTo>
                    <a:pt x="1803" y="2352"/>
                  </a:lnTo>
                  <a:lnTo>
                    <a:pt x="1804" y="2374"/>
                  </a:lnTo>
                  <a:lnTo>
                    <a:pt x="1805" y="2396"/>
                  </a:lnTo>
                  <a:lnTo>
                    <a:pt x="1805" y="2417"/>
                  </a:lnTo>
                  <a:lnTo>
                    <a:pt x="1806" y="2438"/>
                  </a:lnTo>
                  <a:lnTo>
                    <a:pt x="1807" y="2458"/>
                  </a:lnTo>
                  <a:lnTo>
                    <a:pt x="1808" y="2478"/>
                  </a:lnTo>
                  <a:lnTo>
                    <a:pt x="1809" y="2498"/>
                  </a:lnTo>
                  <a:lnTo>
                    <a:pt x="1810" y="2518"/>
                  </a:lnTo>
                  <a:lnTo>
                    <a:pt x="1811" y="2537"/>
                  </a:lnTo>
                  <a:lnTo>
                    <a:pt x="1811" y="2537"/>
                  </a:lnTo>
                  <a:lnTo>
                    <a:pt x="1811" y="2555"/>
                  </a:lnTo>
                  <a:lnTo>
                    <a:pt x="1812" y="2574"/>
                  </a:lnTo>
                  <a:lnTo>
                    <a:pt x="1813" y="2592"/>
                  </a:lnTo>
                  <a:lnTo>
                    <a:pt x="1814" y="2610"/>
                  </a:lnTo>
                  <a:lnTo>
                    <a:pt x="1815" y="2627"/>
                  </a:lnTo>
                  <a:lnTo>
                    <a:pt x="1816" y="2644"/>
                  </a:lnTo>
                  <a:lnTo>
                    <a:pt x="1817" y="2660"/>
                  </a:lnTo>
                  <a:lnTo>
                    <a:pt x="1817" y="2677"/>
                  </a:lnTo>
                  <a:lnTo>
                    <a:pt x="1818" y="2693"/>
                  </a:lnTo>
                  <a:lnTo>
                    <a:pt x="1819" y="2708"/>
                  </a:lnTo>
                  <a:lnTo>
                    <a:pt x="1819" y="2708"/>
                  </a:lnTo>
                  <a:lnTo>
                    <a:pt x="1820" y="2723"/>
                  </a:lnTo>
                  <a:lnTo>
                    <a:pt x="1821" y="2738"/>
                  </a:lnTo>
                  <a:lnTo>
                    <a:pt x="1822" y="2753"/>
                  </a:lnTo>
                  <a:lnTo>
                    <a:pt x="1823" y="2767"/>
                  </a:lnTo>
                  <a:lnTo>
                    <a:pt x="1824" y="2781"/>
                  </a:lnTo>
                  <a:lnTo>
                    <a:pt x="1824" y="2794"/>
                  </a:lnTo>
                  <a:lnTo>
                    <a:pt x="1825" y="2807"/>
                  </a:lnTo>
                  <a:lnTo>
                    <a:pt x="1826" y="2820"/>
                  </a:lnTo>
                  <a:lnTo>
                    <a:pt x="1827" y="2833"/>
                  </a:lnTo>
                  <a:lnTo>
                    <a:pt x="1828" y="2845"/>
                  </a:lnTo>
                  <a:lnTo>
                    <a:pt x="1828" y="2845"/>
                  </a:lnTo>
                  <a:lnTo>
                    <a:pt x="1829" y="2855"/>
                  </a:lnTo>
                  <a:lnTo>
                    <a:pt x="1829" y="2865"/>
                  </a:lnTo>
                  <a:lnTo>
                    <a:pt x="1830" y="2875"/>
                  </a:lnTo>
                  <a:lnTo>
                    <a:pt x="1830" y="2875"/>
                  </a:lnTo>
                  <a:lnTo>
                    <a:pt x="1831" y="2883"/>
                  </a:lnTo>
                  <a:lnTo>
                    <a:pt x="1832" y="2891"/>
                  </a:lnTo>
                  <a:lnTo>
                    <a:pt x="1832" y="2891"/>
                  </a:lnTo>
                  <a:lnTo>
                    <a:pt x="1832" y="2900"/>
                  </a:lnTo>
                  <a:lnTo>
                    <a:pt x="1833" y="2906"/>
                  </a:lnTo>
                  <a:lnTo>
                    <a:pt x="1834" y="2910"/>
                  </a:lnTo>
                  <a:lnTo>
                    <a:pt x="1835" y="2911"/>
                  </a:lnTo>
                  <a:lnTo>
                    <a:pt x="1836" y="2909"/>
                  </a:lnTo>
                  <a:lnTo>
                    <a:pt x="1837" y="2905"/>
                  </a:lnTo>
                  <a:lnTo>
                    <a:pt x="1837" y="2898"/>
                  </a:lnTo>
                  <a:lnTo>
                    <a:pt x="1838" y="2888"/>
                  </a:lnTo>
                  <a:lnTo>
                    <a:pt x="1839" y="2875"/>
                  </a:lnTo>
                  <a:lnTo>
                    <a:pt x="1840" y="2859"/>
                  </a:lnTo>
                  <a:lnTo>
                    <a:pt x="1841" y="2839"/>
                  </a:lnTo>
                  <a:lnTo>
                    <a:pt x="1841" y="2839"/>
                  </a:lnTo>
                  <a:lnTo>
                    <a:pt x="1842" y="2820"/>
                  </a:lnTo>
                  <a:lnTo>
                    <a:pt x="1842" y="2800"/>
                  </a:lnTo>
                  <a:lnTo>
                    <a:pt x="1843" y="2780"/>
                  </a:lnTo>
                  <a:lnTo>
                    <a:pt x="1843" y="2780"/>
                  </a:lnTo>
                  <a:lnTo>
                    <a:pt x="1844" y="2756"/>
                  </a:lnTo>
                  <a:lnTo>
                    <a:pt x="1845" y="2733"/>
                  </a:lnTo>
                  <a:lnTo>
                    <a:pt x="1846" y="2710"/>
                  </a:lnTo>
                  <a:lnTo>
                    <a:pt x="1847" y="2689"/>
                  </a:lnTo>
                  <a:lnTo>
                    <a:pt x="1847" y="2670"/>
                  </a:lnTo>
                  <a:lnTo>
                    <a:pt x="1848" y="2652"/>
                  </a:lnTo>
                  <a:lnTo>
                    <a:pt x="1849" y="2635"/>
                  </a:lnTo>
                  <a:lnTo>
                    <a:pt x="1850" y="2621"/>
                  </a:lnTo>
                  <a:lnTo>
                    <a:pt x="1851" y="2608"/>
                  </a:lnTo>
                  <a:lnTo>
                    <a:pt x="1852" y="2598"/>
                  </a:lnTo>
                  <a:lnTo>
                    <a:pt x="1853" y="2590"/>
                  </a:lnTo>
                  <a:lnTo>
                    <a:pt x="1853" y="2584"/>
                  </a:lnTo>
                  <a:lnTo>
                    <a:pt x="1854" y="2580"/>
                  </a:lnTo>
                  <a:lnTo>
                    <a:pt x="1855" y="2579"/>
                  </a:lnTo>
                  <a:lnTo>
                    <a:pt x="1856" y="2580"/>
                  </a:lnTo>
                  <a:lnTo>
                    <a:pt x="1857" y="2584"/>
                  </a:lnTo>
                  <a:lnTo>
                    <a:pt x="1858" y="2589"/>
                  </a:lnTo>
                  <a:lnTo>
                    <a:pt x="1859" y="2597"/>
                  </a:lnTo>
                  <a:lnTo>
                    <a:pt x="1859" y="2608"/>
                  </a:lnTo>
                  <a:lnTo>
                    <a:pt x="1860" y="2620"/>
                  </a:lnTo>
                  <a:lnTo>
                    <a:pt x="1861" y="2635"/>
                  </a:lnTo>
                  <a:lnTo>
                    <a:pt x="1862" y="2651"/>
                  </a:lnTo>
                  <a:lnTo>
                    <a:pt x="1863" y="2669"/>
                  </a:lnTo>
                  <a:lnTo>
                    <a:pt x="1864" y="2689"/>
                  </a:lnTo>
                  <a:lnTo>
                    <a:pt x="1865" y="2709"/>
                  </a:lnTo>
                  <a:lnTo>
                    <a:pt x="1865" y="2732"/>
                  </a:lnTo>
                  <a:lnTo>
                    <a:pt x="1866" y="2755"/>
                  </a:lnTo>
                  <a:lnTo>
                    <a:pt x="1867" y="2779"/>
                  </a:lnTo>
                  <a:lnTo>
                    <a:pt x="1868" y="2804"/>
                  </a:lnTo>
                  <a:lnTo>
                    <a:pt x="1868" y="2804"/>
                  </a:lnTo>
                  <a:lnTo>
                    <a:pt x="1869" y="2824"/>
                  </a:lnTo>
                  <a:lnTo>
                    <a:pt x="1869" y="2844"/>
                  </a:lnTo>
                  <a:lnTo>
                    <a:pt x="1870" y="2863"/>
                  </a:lnTo>
                  <a:lnTo>
                    <a:pt x="1870" y="2863"/>
                  </a:lnTo>
                  <a:lnTo>
                    <a:pt x="1871" y="2883"/>
                  </a:lnTo>
                  <a:lnTo>
                    <a:pt x="1872" y="2900"/>
                  </a:lnTo>
                  <a:lnTo>
                    <a:pt x="1873" y="2913"/>
                  </a:lnTo>
                  <a:lnTo>
                    <a:pt x="1873" y="2923"/>
                  </a:lnTo>
                  <a:lnTo>
                    <a:pt x="1874" y="2932"/>
                  </a:lnTo>
                  <a:lnTo>
                    <a:pt x="1875" y="2937"/>
                  </a:lnTo>
                  <a:lnTo>
                    <a:pt x="1876" y="2941"/>
                  </a:lnTo>
                  <a:lnTo>
                    <a:pt x="1877" y="2942"/>
                  </a:lnTo>
                  <a:lnTo>
                    <a:pt x="1878" y="2941"/>
                  </a:lnTo>
                  <a:lnTo>
                    <a:pt x="1879" y="2938"/>
                  </a:lnTo>
                  <a:lnTo>
                    <a:pt x="1879" y="2933"/>
                  </a:lnTo>
                  <a:lnTo>
                    <a:pt x="1880" y="2926"/>
                  </a:lnTo>
                  <a:lnTo>
                    <a:pt x="1881" y="2916"/>
                  </a:lnTo>
                  <a:lnTo>
                    <a:pt x="1882" y="2903"/>
                  </a:lnTo>
                  <a:lnTo>
                    <a:pt x="1882" y="2903"/>
                  </a:lnTo>
                  <a:lnTo>
                    <a:pt x="1883" y="2889"/>
                  </a:lnTo>
                  <a:lnTo>
                    <a:pt x="1883" y="2875"/>
                  </a:lnTo>
                  <a:lnTo>
                    <a:pt x="1884" y="2860"/>
                  </a:lnTo>
                  <a:lnTo>
                    <a:pt x="1885" y="2844"/>
                  </a:lnTo>
                  <a:lnTo>
                    <a:pt x="1886" y="2829"/>
                  </a:lnTo>
                  <a:lnTo>
                    <a:pt x="1886" y="2829"/>
                  </a:lnTo>
                  <a:lnTo>
                    <a:pt x="1886" y="2822"/>
                  </a:lnTo>
                  <a:lnTo>
                    <a:pt x="1886" y="2822"/>
                  </a:lnTo>
                  <a:lnTo>
                    <a:pt x="1887" y="2810"/>
                  </a:lnTo>
                  <a:lnTo>
                    <a:pt x="1887" y="2810"/>
                  </a:lnTo>
                  <a:lnTo>
                    <a:pt x="1887" y="2797"/>
                  </a:lnTo>
                  <a:lnTo>
                    <a:pt x="1887" y="2797"/>
                  </a:lnTo>
                  <a:lnTo>
                    <a:pt x="1888" y="2784"/>
                  </a:lnTo>
                  <a:lnTo>
                    <a:pt x="1888" y="2784"/>
                  </a:lnTo>
                  <a:lnTo>
                    <a:pt x="1888" y="2778"/>
                  </a:lnTo>
                  <a:lnTo>
                    <a:pt x="1888" y="2778"/>
                  </a:lnTo>
                  <a:lnTo>
                    <a:pt x="1889" y="2768"/>
                  </a:lnTo>
                  <a:lnTo>
                    <a:pt x="1889" y="2757"/>
                  </a:lnTo>
                  <a:lnTo>
                    <a:pt x="1889" y="2757"/>
                  </a:lnTo>
                  <a:lnTo>
                    <a:pt x="1890" y="2742"/>
                  </a:lnTo>
                  <a:lnTo>
                    <a:pt x="1891" y="2726"/>
                  </a:lnTo>
                  <a:lnTo>
                    <a:pt x="1891" y="2726"/>
                  </a:lnTo>
                  <a:lnTo>
                    <a:pt x="1891" y="2705"/>
                  </a:lnTo>
                  <a:lnTo>
                    <a:pt x="1892" y="2686"/>
                  </a:lnTo>
                  <a:lnTo>
                    <a:pt x="1893" y="2669"/>
                  </a:lnTo>
                  <a:lnTo>
                    <a:pt x="1894" y="2653"/>
                  </a:lnTo>
                  <a:lnTo>
                    <a:pt x="1895" y="2639"/>
                  </a:lnTo>
                  <a:lnTo>
                    <a:pt x="1896" y="2627"/>
                  </a:lnTo>
                  <a:lnTo>
                    <a:pt x="1897" y="2617"/>
                  </a:lnTo>
                  <a:lnTo>
                    <a:pt x="1898" y="2609"/>
                  </a:lnTo>
                  <a:lnTo>
                    <a:pt x="1898" y="2603"/>
                  </a:lnTo>
                  <a:lnTo>
                    <a:pt x="1899" y="2600"/>
                  </a:lnTo>
                  <a:lnTo>
                    <a:pt x="1900" y="2598"/>
                  </a:lnTo>
                  <a:lnTo>
                    <a:pt x="1900" y="2598"/>
                  </a:lnTo>
                  <a:lnTo>
                    <a:pt x="1901" y="2600"/>
                  </a:lnTo>
                  <a:lnTo>
                    <a:pt x="1902" y="2603"/>
                  </a:lnTo>
                  <a:lnTo>
                    <a:pt x="1903" y="2609"/>
                  </a:lnTo>
                  <a:lnTo>
                    <a:pt x="1904" y="2617"/>
                  </a:lnTo>
                  <a:lnTo>
                    <a:pt x="1905" y="2627"/>
                  </a:lnTo>
                  <a:lnTo>
                    <a:pt x="1906" y="2639"/>
                  </a:lnTo>
                  <a:lnTo>
                    <a:pt x="1906" y="2653"/>
                  </a:lnTo>
                  <a:lnTo>
                    <a:pt x="1907" y="2669"/>
                  </a:lnTo>
                  <a:lnTo>
                    <a:pt x="1908" y="2686"/>
                  </a:lnTo>
                  <a:lnTo>
                    <a:pt x="1909" y="2705"/>
                  </a:lnTo>
                  <a:lnTo>
                    <a:pt x="1910" y="2726"/>
                  </a:lnTo>
                  <a:lnTo>
                    <a:pt x="1910" y="2726"/>
                  </a:lnTo>
                  <a:lnTo>
                    <a:pt x="1911" y="2742"/>
                  </a:lnTo>
                  <a:lnTo>
                    <a:pt x="1911" y="2757"/>
                  </a:lnTo>
                  <a:lnTo>
                    <a:pt x="1911" y="2757"/>
                  </a:lnTo>
                  <a:lnTo>
                    <a:pt x="1912" y="2776"/>
                  </a:lnTo>
                  <a:lnTo>
                    <a:pt x="1913" y="2794"/>
                  </a:lnTo>
                  <a:lnTo>
                    <a:pt x="1914" y="2811"/>
                  </a:lnTo>
                  <a:lnTo>
                    <a:pt x="1915" y="2827"/>
                  </a:lnTo>
                  <a:lnTo>
                    <a:pt x="1915" y="2844"/>
                  </a:lnTo>
                  <a:lnTo>
                    <a:pt x="1916" y="2859"/>
                  </a:lnTo>
                  <a:lnTo>
                    <a:pt x="1917" y="2874"/>
                  </a:lnTo>
                  <a:lnTo>
                    <a:pt x="1918" y="2889"/>
                  </a:lnTo>
                  <a:lnTo>
                    <a:pt x="1919" y="2903"/>
                  </a:lnTo>
                  <a:lnTo>
                    <a:pt x="1919" y="2903"/>
                  </a:lnTo>
                  <a:lnTo>
                    <a:pt x="1919" y="2916"/>
                  </a:lnTo>
                  <a:lnTo>
                    <a:pt x="1920" y="2926"/>
                  </a:lnTo>
                  <a:lnTo>
                    <a:pt x="1921" y="2933"/>
                  </a:lnTo>
                  <a:lnTo>
                    <a:pt x="1922" y="2938"/>
                  </a:lnTo>
                  <a:lnTo>
                    <a:pt x="1923" y="2941"/>
                  </a:lnTo>
                  <a:lnTo>
                    <a:pt x="1924" y="2942"/>
                  </a:lnTo>
                  <a:lnTo>
                    <a:pt x="1924" y="2941"/>
                  </a:lnTo>
                  <a:lnTo>
                    <a:pt x="1925" y="2937"/>
                  </a:lnTo>
                  <a:lnTo>
                    <a:pt x="1926" y="2932"/>
                  </a:lnTo>
                  <a:lnTo>
                    <a:pt x="1927" y="2923"/>
                  </a:lnTo>
                  <a:lnTo>
                    <a:pt x="1928" y="2913"/>
                  </a:lnTo>
                  <a:lnTo>
                    <a:pt x="1929" y="2900"/>
                  </a:lnTo>
                  <a:lnTo>
                    <a:pt x="1929" y="2883"/>
                  </a:lnTo>
                  <a:lnTo>
                    <a:pt x="1930" y="2863"/>
                  </a:lnTo>
                  <a:lnTo>
                    <a:pt x="1930" y="2863"/>
                  </a:lnTo>
                  <a:lnTo>
                    <a:pt x="1931" y="2844"/>
                  </a:lnTo>
                  <a:lnTo>
                    <a:pt x="1932" y="2824"/>
                  </a:lnTo>
                  <a:lnTo>
                    <a:pt x="1933" y="2804"/>
                  </a:lnTo>
                  <a:lnTo>
                    <a:pt x="1933" y="2804"/>
                  </a:lnTo>
                  <a:lnTo>
                    <a:pt x="1933" y="2779"/>
                  </a:lnTo>
                  <a:lnTo>
                    <a:pt x="1934" y="2755"/>
                  </a:lnTo>
                  <a:lnTo>
                    <a:pt x="1935" y="2732"/>
                  </a:lnTo>
                  <a:lnTo>
                    <a:pt x="1936" y="2709"/>
                  </a:lnTo>
                  <a:lnTo>
                    <a:pt x="1937" y="2689"/>
                  </a:lnTo>
                  <a:lnTo>
                    <a:pt x="1938" y="2669"/>
                  </a:lnTo>
                  <a:lnTo>
                    <a:pt x="1939" y="2651"/>
                  </a:lnTo>
                  <a:lnTo>
                    <a:pt x="1939" y="2635"/>
                  </a:lnTo>
                  <a:lnTo>
                    <a:pt x="1940" y="2620"/>
                  </a:lnTo>
                  <a:lnTo>
                    <a:pt x="1941" y="2608"/>
                  </a:lnTo>
                  <a:lnTo>
                    <a:pt x="1942" y="2597"/>
                  </a:lnTo>
                  <a:lnTo>
                    <a:pt x="1943" y="2589"/>
                  </a:lnTo>
                  <a:lnTo>
                    <a:pt x="1944" y="2584"/>
                  </a:lnTo>
                  <a:lnTo>
                    <a:pt x="1945" y="2580"/>
                  </a:lnTo>
                  <a:lnTo>
                    <a:pt x="1945" y="2579"/>
                  </a:lnTo>
                  <a:lnTo>
                    <a:pt x="1946" y="2580"/>
                  </a:lnTo>
                  <a:lnTo>
                    <a:pt x="1947" y="2584"/>
                  </a:lnTo>
                  <a:lnTo>
                    <a:pt x="1948" y="2590"/>
                  </a:lnTo>
                  <a:lnTo>
                    <a:pt x="1949" y="2598"/>
                  </a:lnTo>
                  <a:lnTo>
                    <a:pt x="1950" y="2608"/>
                  </a:lnTo>
                  <a:lnTo>
                    <a:pt x="1951" y="2621"/>
                  </a:lnTo>
                  <a:lnTo>
                    <a:pt x="1951" y="2635"/>
                  </a:lnTo>
                  <a:lnTo>
                    <a:pt x="1952" y="2652"/>
                  </a:lnTo>
                  <a:lnTo>
                    <a:pt x="1953" y="2670"/>
                  </a:lnTo>
                  <a:lnTo>
                    <a:pt x="1954" y="2689"/>
                  </a:lnTo>
                  <a:lnTo>
                    <a:pt x="1955" y="2710"/>
                  </a:lnTo>
                  <a:lnTo>
                    <a:pt x="1956" y="2733"/>
                  </a:lnTo>
                  <a:lnTo>
                    <a:pt x="1957" y="2756"/>
                  </a:lnTo>
                  <a:lnTo>
                    <a:pt x="1957" y="2780"/>
                  </a:lnTo>
                  <a:lnTo>
                    <a:pt x="1957" y="2780"/>
                  </a:lnTo>
                  <a:lnTo>
                    <a:pt x="1958" y="2800"/>
                  </a:lnTo>
                  <a:lnTo>
                    <a:pt x="1959" y="2820"/>
                  </a:lnTo>
                  <a:lnTo>
                    <a:pt x="1960" y="2839"/>
                  </a:lnTo>
                  <a:lnTo>
                    <a:pt x="1960" y="2839"/>
                  </a:lnTo>
                  <a:lnTo>
                    <a:pt x="1960" y="2857"/>
                  </a:lnTo>
                  <a:lnTo>
                    <a:pt x="1961" y="2873"/>
                  </a:lnTo>
                  <a:lnTo>
                    <a:pt x="1962" y="2885"/>
                  </a:lnTo>
                  <a:lnTo>
                    <a:pt x="1963" y="2895"/>
                  </a:lnTo>
                  <a:lnTo>
                    <a:pt x="1963" y="2902"/>
                  </a:lnTo>
                  <a:lnTo>
                    <a:pt x="1964" y="2907"/>
                  </a:lnTo>
                  <a:lnTo>
                    <a:pt x="1964" y="2907"/>
                  </a:lnTo>
                  <a:lnTo>
                    <a:pt x="1965" y="2910"/>
                  </a:lnTo>
                  <a:lnTo>
                    <a:pt x="1966" y="2911"/>
                  </a:lnTo>
                  <a:lnTo>
                    <a:pt x="1967" y="2909"/>
                  </a:lnTo>
                  <a:lnTo>
                    <a:pt x="1967" y="2906"/>
                  </a:lnTo>
                  <a:lnTo>
                    <a:pt x="1968" y="2900"/>
                  </a:lnTo>
                  <a:lnTo>
                    <a:pt x="1969" y="2891"/>
                  </a:lnTo>
                  <a:lnTo>
                    <a:pt x="1969" y="2891"/>
                  </a:lnTo>
                  <a:lnTo>
                    <a:pt x="1970" y="2883"/>
                  </a:lnTo>
                  <a:lnTo>
                    <a:pt x="1970" y="2875"/>
                  </a:lnTo>
                  <a:lnTo>
                    <a:pt x="1970" y="2875"/>
                  </a:lnTo>
                  <a:lnTo>
                    <a:pt x="1971" y="2865"/>
                  </a:lnTo>
                  <a:lnTo>
                    <a:pt x="1972" y="2855"/>
                  </a:lnTo>
                  <a:lnTo>
                    <a:pt x="1973" y="2845"/>
                  </a:lnTo>
                  <a:lnTo>
                    <a:pt x="1973" y="2845"/>
                  </a:lnTo>
                  <a:lnTo>
                    <a:pt x="1973" y="2833"/>
                  </a:lnTo>
                  <a:lnTo>
                    <a:pt x="1974" y="2820"/>
                  </a:lnTo>
                  <a:lnTo>
                    <a:pt x="1975" y="2807"/>
                  </a:lnTo>
                  <a:lnTo>
                    <a:pt x="1976" y="2794"/>
                  </a:lnTo>
                  <a:lnTo>
                    <a:pt x="1977" y="2781"/>
                  </a:lnTo>
                  <a:lnTo>
                    <a:pt x="1978" y="2767"/>
                  </a:lnTo>
                  <a:lnTo>
                    <a:pt x="1979" y="2753"/>
                  </a:lnTo>
                  <a:lnTo>
                    <a:pt x="1980" y="2738"/>
                  </a:lnTo>
                  <a:lnTo>
                    <a:pt x="1980" y="2723"/>
                  </a:lnTo>
                  <a:lnTo>
                    <a:pt x="1981" y="2708"/>
                  </a:lnTo>
                  <a:lnTo>
                    <a:pt x="1981" y="2708"/>
                  </a:lnTo>
                  <a:lnTo>
                    <a:pt x="1982" y="2693"/>
                  </a:lnTo>
                  <a:lnTo>
                    <a:pt x="1983" y="2677"/>
                  </a:lnTo>
                  <a:lnTo>
                    <a:pt x="1984" y="2660"/>
                  </a:lnTo>
                  <a:lnTo>
                    <a:pt x="1985" y="2644"/>
                  </a:lnTo>
                  <a:lnTo>
                    <a:pt x="1986" y="2627"/>
                  </a:lnTo>
                  <a:lnTo>
                    <a:pt x="1986" y="2610"/>
                  </a:lnTo>
                  <a:lnTo>
                    <a:pt x="1987" y="2592"/>
                  </a:lnTo>
                  <a:lnTo>
                    <a:pt x="1988" y="2574"/>
                  </a:lnTo>
                  <a:lnTo>
                    <a:pt x="1989" y="2555"/>
                  </a:lnTo>
                  <a:lnTo>
                    <a:pt x="1990" y="2537"/>
                  </a:lnTo>
                  <a:lnTo>
                    <a:pt x="1990" y="2537"/>
                  </a:lnTo>
                  <a:lnTo>
                    <a:pt x="1991" y="2518"/>
                  </a:lnTo>
                  <a:lnTo>
                    <a:pt x="1992" y="2498"/>
                  </a:lnTo>
                  <a:lnTo>
                    <a:pt x="1992" y="2478"/>
                  </a:lnTo>
                  <a:lnTo>
                    <a:pt x="1993" y="2458"/>
                  </a:lnTo>
                  <a:lnTo>
                    <a:pt x="1994" y="2438"/>
                  </a:lnTo>
                  <a:lnTo>
                    <a:pt x="1995" y="2417"/>
                  </a:lnTo>
                  <a:lnTo>
                    <a:pt x="1996" y="2396"/>
                  </a:lnTo>
                  <a:lnTo>
                    <a:pt x="1997" y="2374"/>
                  </a:lnTo>
                  <a:lnTo>
                    <a:pt x="1998" y="2352"/>
                  </a:lnTo>
                  <a:lnTo>
                    <a:pt x="1999" y="2330"/>
                  </a:lnTo>
                  <a:lnTo>
                    <a:pt x="1999" y="2330"/>
                  </a:lnTo>
                  <a:lnTo>
                    <a:pt x="1999" y="2308"/>
                  </a:lnTo>
                  <a:lnTo>
                    <a:pt x="2000" y="2285"/>
                  </a:lnTo>
                  <a:lnTo>
                    <a:pt x="2001" y="2261"/>
                  </a:lnTo>
                  <a:lnTo>
                    <a:pt x="2002" y="2238"/>
                  </a:lnTo>
                  <a:lnTo>
                    <a:pt x="2003" y="2214"/>
                  </a:lnTo>
                  <a:lnTo>
                    <a:pt x="2004" y="2190"/>
                  </a:lnTo>
                  <a:lnTo>
                    <a:pt x="2005" y="2165"/>
                  </a:lnTo>
                  <a:lnTo>
                    <a:pt x="2005" y="2140"/>
                  </a:lnTo>
                  <a:lnTo>
                    <a:pt x="2006" y="2114"/>
                  </a:lnTo>
                  <a:lnTo>
                    <a:pt x="2007" y="2089"/>
                  </a:lnTo>
                  <a:lnTo>
                    <a:pt x="2007" y="2089"/>
                  </a:lnTo>
                  <a:lnTo>
                    <a:pt x="2008" y="2063"/>
                  </a:lnTo>
                  <a:lnTo>
                    <a:pt x="2009" y="2036"/>
                  </a:lnTo>
                  <a:lnTo>
                    <a:pt x="2010" y="2009"/>
                  </a:lnTo>
                  <a:lnTo>
                    <a:pt x="2011" y="1982"/>
                  </a:lnTo>
                  <a:lnTo>
                    <a:pt x="2012" y="1955"/>
                  </a:lnTo>
                  <a:lnTo>
                    <a:pt x="2012" y="1927"/>
                  </a:lnTo>
                  <a:lnTo>
                    <a:pt x="2013" y="1899"/>
                  </a:lnTo>
                  <a:lnTo>
                    <a:pt x="2014" y="1870"/>
                  </a:lnTo>
                  <a:lnTo>
                    <a:pt x="2015" y="1841"/>
                  </a:lnTo>
                  <a:lnTo>
                    <a:pt x="2016" y="1812"/>
                  </a:lnTo>
                  <a:lnTo>
                    <a:pt x="2016" y="1812"/>
                  </a:lnTo>
                  <a:lnTo>
                    <a:pt x="2016" y="1793"/>
                  </a:lnTo>
                  <a:lnTo>
                    <a:pt x="2017" y="1773"/>
                  </a:lnTo>
                  <a:lnTo>
                    <a:pt x="2017" y="1773"/>
                  </a:lnTo>
                  <a:lnTo>
                    <a:pt x="2018" y="1749"/>
                  </a:lnTo>
                  <a:lnTo>
                    <a:pt x="2019" y="1734"/>
                  </a:lnTo>
                  <a:lnTo>
                    <a:pt x="2020" y="1731"/>
                  </a:lnTo>
                  <a:lnTo>
                    <a:pt x="2020" y="1737"/>
                  </a:lnTo>
                  <a:lnTo>
                    <a:pt x="2021" y="1754"/>
                  </a:lnTo>
                  <a:lnTo>
                    <a:pt x="2022" y="1781"/>
                  </a:lnTo>
                  <a:lnTo>
                    <a:pt x="2022" y="1781"/>
                  </a:lnTo>
                  <a:lnTo>
                    <a:pt x="2023" y="1804"/>
                  </a:lnTo>
                  <a:lnTo>
                    <a:pt x="2023" y="1827"/>
                  </a:lnTo>
                  <a:lnTo>
                    <a:pt x="2024" y="1849"/>
                  </a:lnTo>
                  <a:lnTo>
                    <a:pt x="2024" y="1849"/>
                  </a:lnTo>
                  <a:lnTo>
                    <a:pt x="2024" y="1867"/>
                  </a:lnTo>
                  <a:lnTo>
                    <a:pt x="2024" y="1867"/>
                  </a:lnTo>
                  <a:lnTo>
                    <a:pt x="2025" y="1885"/>
                  </a:lnTo>
                  <a:lnTo>
                    <a:pt x="2025" y="1903"/>
                  </a:lnTo>
                  <a:lnTo>
                    <a:pt x="2025" y="1903"/>
                  </a:lnTo>
                  <a:lnTo>
                    <a:pt x="2026" y="1921"/>
                  </a:lnTo>
                  <a:lnTo>
                    <a:pt x="2026" y="1939"/>
                  </a:lnTo>
                  <a:lnTo>
                    <a:pt x="2026" y="1939"/>
                  </a:lnTo>
                  <a:lnTo>
                    <a:pt x="2027" y="1957"/>
                  </a:lnTo>
                  <a:lnTo>
                    <a:pt x="2027" y="1974"/>
                  </a:lnTo>
                  <a:lnTo>
                    <a:pt x="2027" y="1974"/>
                  </a:lnTo>
                  <a:lnTo>
                    <a:pt x="2028" y="1991"/>
                  </a:lnTo>
                  <a:lnTo>
                    <a:pt x="2028" y="1991"/>
                  </a:lnTo>
                  <a:lnTo>
                    <a:pt x="2029" y="2021"/>
                  </a:lnTo>
                  <a:lnTo>
                    <a:pt x="2030" y="2050"/>
                  </a:lnTo>
                  <a:lnTo>
                    <a:pt x="2031" y="2079"/>
                  </a:lnTo>
                  <a:lnTo>
                    <a:pt x="2031" y="2107"/>
                  </a:lnTo>
                  <a:lnTo>
                    <a:pt x="2032" y="2135"/>
                  </a:lnTo>
                  <a:lnTo>
                    <a:pt x="2033" y="2163"/>
                  </a:lnTo>
                  <a:lnTo>
                    <a:pt x="2034" y="2190"/>
                  </a:lnTo>
                  <a:lnTo>
                    <a:pt x="2035" y="2217"/>
                  </a:lnTo>
                  <a:lnTo>
                    <a:pt x="2036" y="2243"/>
                  </a:lnTo>
                  <a:lnTo>
                    <a:pt x="2037" y="2269"/>
                  </a:lnTo>
                  <a:lnTo>
                    <a:pt x="2038" y="2295"/>
                  </a:lnTo>
                  <a:lnTo>
                    <a:pt x="2038" y="2295"/>
                  </a:lnTo>
                  <a:lnTo>
                    <a:pt x="2038" y="2314"/>
                  </a:lnTo>
                  <a:lnTo>
                    <a:pt x="2039" y="2333"/>
                  </a:lnTo>
                  <a:lnTo>
                    <a:pt x="2039" y="2333"/>
                  </a:lnTo>
                  <a:lnTo>
                    <a:pt x="2039" y="2349"/>
                  </a:lnTo>
                  <a:lnTo>
                    <a:pt x="2039" y="2349"/>
                  </a:lnTo>
                  <a:lnTo>
                    <a:pt x="2040" y="2364"/>
                  </a:lnTo>
                  <a:lnTo>
                    <a:pt x="2040" y="2364"/>
                  </a:lnTo>
                  <a:lnTo>
                    <a:pt x="2041" y="2379"/>
                  </a:lnTo>
                  <a:lnTo>
                    <a:pt x="2041" y="2379"/>
                  </a:lnTo>
                  <a:lnTo>
                    <a:pt x="2041" y="2394"/>
                  </a:lnTo>
                  <a:lnTo>
                    <a:pt x="2041" y="2394"/>
                  </a:lnTo>
                  <a:lnTo>
                    <a:pt x="2042" y="2413"/>
                  </a:lnTo>
                  <a:lnTo>
                    <a:pt x="2043" y="2433"/>
                  </a:lnTo>
                  <a:lnTo>
                    <a:pt x="2043" y="2433"/>
                  </a:lnTo>
                  <a:lnTo>
                    <a:pt x="2043" y="2453"/>
                  </a:lnTo>
                  <a:lnTo>
                    <a:pt x="2044" y="2468"/>
                  </a:lnTo>
                  <a:lnTo>
                    <a:pt x="2045" y="2479"/>
                  </a:lnTo>
                  <a:lnTo>
                    <a:pt x="2046" y="2486"/>
                  </a:lnTo>
                  <a:lnTo>
                    <a:pt x="2047" y="2488"/>
                  </a:lnTo>
                  <a:lnTo>
                    <a:pt x="2048" y="2486"/>
                  </a:lnTo>
                  <a:lnTo>
                    <a:pt x="2048" y="2486"/>
                  </a:lnTo>
                  <a:lnTo>
                    <a:pt x="2048" y="2484"/>
                  </a:lnTo>
                  <a:lnTo>
                    <a:pt x="2049" y="2481"/>
                  </a:lnTo>
                  <a:lnTo>
                    <a:pt x="2049" y="2478"/>
                  </a:lnTo>
                  <a:lnTo>
                    <a:pt x="2049" y="2478"/>
                  </a:lnTo>
                  <a:lnTo>
                    <a:pt x="2050" y="2476"/>
                  </a:lnTo>
                  <a:lnTo>
                    <a:pt x="2050" y="2476"/>
                  </a:lnTo>
                  <a:lnTo>
                    <a:pt x="2050" y="2474"/>
                  </a:lnTo>
                  <a:lnTo>
                    <a:pt x="2050" y="2474"/>
                  </a:lnTo>
                  <a:lnTo>
                    <a:pt x="2051" y="2471"/>
                  </a:lnTo>
                  <a:lnTo>
                    <a:pt x="2051" y="2471"/>
                  </a:lnTo>
                  <a:lnTo>
                    <a:pt x="2052" y="2468"/>
                  </a:lnTo>
                  <a:lnTo>
                    <a:pt x="2052" y="2468"/>
                  </a:lnTo>
                  <a:lnTo>
                    <a:pt x="2052" y="2466"/>
                  </a:lnTo>
                  <a:lnTo>
                    <a:pt x="2052" y="2466"/>
                  </a:lnTo>
                  <a:lnTo>
                    <a:pt x="2052" y="2465"/>
                  </a:lnTo>
                  <a:lnTo>
                    <a:pt x="2052" y="2465"/>
                  </a:lnTo>
                  <a:lnTo>
                    <a:pt x="2053" y="2462"/>
                  </a:lnTo>
                  <a:lnTo>
                    <a:pt x="2053" y="2462"/>
                  </a:lnTo>
                  <a:lnTo>
                    <a:pt x="2053" y="2459"/>
                  </a:lnTo>
                  <a:lnTo>
                    <a:pt x="2053" y="2459"/>
                  </a:lnTo>
                  <a:lnTo>
                    <a:pt x="2054" y="2456"/>
                  </a:lnTo>
                  <a:lnTo>
                    <a:pt x="2054" y="2456"/>
                  </a:lnTo>
                  <a:lnTo>
                    <a:pt x="2054" y="2454"/>
                  </a:lnTo>
                  <a:lnTo>
                    <a:pt x="2054" y="2454"/>
                  </a:lnTo>
                  <a:lnTo>
                    <a:pt x="2055" y="2451"/>
                  </a:lnTo>
                  <a:lnTo>
                    <a:pt x="2056" y="2448"/>
                  </a:lnTo>
                  <a:lnTo>
                    <a:pt x="2056" y="2445"/>
                  </a:lnTo>
                  <a:lnTo>
                    <a:pt x="2056" y="2445"/>
                  </a:lnTo>
                  <a:lnTo>
                    <a:pt x="2057" y="2438"/>
                  </a:lnTo>
                  <a:lnTo>
                    <a:pt x="2058" y="2427"/>
                  </a:lnTo>
                  <a:lnTo>
                    <a:pt x="2059" y="2411"/>
                  </a:lnTo>
                  <a:lnTo>
                    <a:pt x="2060" y="2390"/>
                  </a:lnTo>
                  <a:lnTo>
                    <a:pt x="2060" y="2364"/>
                  </a:lnTo>
                  <a:lnTo>
                    <a:pt x="2061" y="2332"/>
                  </a:lnTo>
                  <a:lnTo>
                    <a:pt x="2061" y="2332"/>
                  </a:lnTo>
                  <a:lnTo>
                    <a:pt x="2062" y="2304"/>
                  </a:lnTo>
                  <a:lnTo>
                    <a:pt x="2063" y="2276"/>
                  </a:lnTo>
                  <a:lnTo>
                    <a:pt x="2063" y="2276"/>
                  </a:lnTo>
                  <a:lnTo>
                    <a:pt x="2063" y="2239"/>
                  </a:lnTo>
                  <a:lnTo>
                    <a:pt x="2064" y="2201"/>
                  </a:lnTo>
                  <a:lnTo>
                    <a:pt x="2065" y="2162"/>
                  </a:lnTo>
                  <a:lnTo>
                    <a:pt x="2066" y="2122"/>
                  </a:lnTo>
                  <a:lnTo>
                    <a:pt x="2067" y="2081"/>
                  </a:lnTo>
                  <a:lnTo>
                    <a:pt x="2068" y="2040"/>
                  </a:lnTo>
                  <a:lnTo>
                    <a:pt x="2069" y="1997"/>
                  </a:lnTo>
                  <a:lnTo>
                    <a:pt x="2070" y="1954"/>
                  </a:lnTo>
                  <a:lnTo>
                    <a:pt x="2071" y="1910"/>
                  </a:lnTo>
                  <a:lnTo>
                    <a:pt x="2071" y="1865"/>
                  </a:lnTo>
                  <a:lnTo>
                    <a:pt x="2072" y="1819"/>
                  </a:lnTo>
                  <a:lnTo>
                    <a:pt x="2073" y="1773"/>
                  </a:lnTo>
                  <a:lnTo>
                    <a:pt x="2074" y="1725"/>
                  </a:lnTo>
                  <a:lnTo>
                    <a:pt x="2075" y="1677"/>
                  </a:lnTo>
                  <a:lnTo>
                    <a:pt x="2076" y="1628"/>
                  </a:lnTo>
                  <a:lnTo>
                    <a:pt x="2076" y="1628"/>
                  </a:lnTo>
                  <a:lnTo>
                    <a:pt x="2076" y="1600"/>
                  </a:lnTo>
                  <a:lnTo>
                    <a:pt x="2076" y="1600"/>
                  </a:lnTo>
                  <a:lnTo>
                    <a:pt x="2077" y="1571"/>
                  </a:lnTo>
                  <a:lnTo>
                    <a:pt x="2077" y="1542"/>
                  </a:lnTo>
                  <a:lnTo>
                    <a:pt x="2077" y="1542"/>
                  </a:lnTo>
                  <a:lnTo>
                    <a:pt x="2078" y="1513"/>
                  </a:lnTo>
                  <a:lnTo>
                    <a:pt x="2078" y="1483"/>
                  </a:lnTo>
                  <a:lnTo>
                    <a:pt x="2078" y="1483"/>
                  </a:lnTo>
                  <a:lnTo>
                    <a:pt x="2079" y="1454"/>
                  </a:lnTo>
                  <a:lnTo>
                    <a:pt x="2079" y="1424"/>
                  </a:lnTo>
                  <a:lnTo>
                    <a:pt x="2079" y="1424"/>
                  </a:lnTo>
                  <a:lnTo>
                    <a:pt x="2080" y="1393"/>
                  </a:lnTo>
                  <a:lnTo>
                    <a:pt x="2080" y="1393"/>
                  </a:lnTo>
                  <a:lnTo>
                    <a:pt x="2080" y="1357"/>
                  </a:lnTo>
                  <a:lnTo>
                    <a:pt x="2081" y="1319"/>
                  </a:lnTo>
                  <a:lnTo>
                    <a:pt x="2082" y="1282"/>
                  </a:lnTo>
                  <a:lnTo>
                    <a:pt x="2082" y="1282"/>
                  </a:lnTo>
                  <a:lnTo>
                    <a:pt x="2082" y="1237"/>
                  </a:lnTo>
                  <a:lnTo>
                    <a:pt x="2083" y="1203"/>
                  </a:lnTo>
                  <a:lnTo>
                    <a:pt x="2084" y="1180"/>
                  </a:lnTo>
                  <a:lnTo>
                    <a:pt x="2085" y="1167"/>
                  </a:lnTo>
                  <a:lnTo>
                    <a:pt x="2086" y="1165"/>
                  </a:lnTo>
                  <a:lnTo>
                    <a:pt x="2086" y="1165"/>
                  </a:lnTo>
                  <a:lnTo>
                    <a:pt x="2086" y="1168"/>
                  </a:lnTo>
                  <a:lnTo>
                    <a:pt x="2087" y="1170"/>
                  </a:lnTo>
                  <a:lnTo>
                    <a:pt x="2087" y="1170"/>
                  </a:lnTo>
                  <a:lnTo>
                    <a:pt x="2088" y="1174"/>
                  </a:lnTo>
                  <a:lnTo>
                    <a:pt x="2088" y="1178"/>
                  </a:lnTo>
                  <a:lnTo>
                    <a:pt x="2089" y="1182"/>
                  </a:lnTo>
                  <a:lnTo>
                    <a:pt x="2090" y="1185"/>
                  </a:lnTo>
                  <a:lnTo>
                    <a:pt x="2091" y="1189"/>
                  </a:lnTo>
                  <a:lnTo>
                    <a:pt x="2092" y="1193"/>
                  </a:lnTo>
                  <a:lnTo>
                    <a:pt x="2093" y="1197"/>
                  </a:lnTo>
                  <a:lnTo>
                    <a:pt x="2094" y="1200"/>
                  </a:lnTo>
                  <a:lnTo>
                    <a:pt x="2094" y="1204"/>
                  </a:lnTo>
                  <a:lnTo>
                    <a:pt x="2095" y="1208"/>
                  </a:lnTo>
                  <a:lnTo>
                    <a:pt x="2095" y="1208"/>
                  </a:lnTo>
                  <a:lnTo>
                    <a:pt x="2096" y="1212"/>
                  </a:lnTo>
                  <a:lnTo>
                    <a:pt x="2097" y="1215"/>
                  </a:lnTo>
                  <a:lnTo>
                    <a:pt x="2098" y="1219"/>
                  </a:lnTo>
                  <a:lnTo>
                    <a:pt x="2099" y="1223"/>
                  </a:lnTo>
                  <a:lnTo>
                    <a:pt x="2100" y="1226"/>
                  </a:lnTo>
                  <a:lnTo>
                    <a:pt x="2101" y="1230"/>
                  </a:lnTo>
                  <a:lnTo>
                    <a:pt x="2101" y="1233"/>
                  </a:lnTo>
                  <a:lnTo>
                    <a:pt x="2102" y="1237"/>
                  </a:lnTo>
                  <a:lnTo>
                    <a:pt x="2103" y="1240"/>
                  </a:lnTo>
                  <a:lnTo>
                    <a:pt x="2104" y="1244"/>
                  </a:lnTo>
                  <a:lnTo>
                    <a:pt x="2104" y="1244"/>
                  </a:lnTo>
                  <a:lnTo>
                    <a:pt x="2105" y="1247"/>
                  </a:lnTo>
                  <a:lnTo>
                    <a:pt x="2106" y="1251"/>
                  </a:lnTo>
                  <a:lnTo>
                    <a:pt x="2107" y="1254"/>
                  </a:lnTo>
                  <a:lnTo>
                    <a:pt x="2107" y="1258"/>
                  </a:lnTo>
                  <a:lnTo>
                    <a:pt x="2108" y="1261"/>
                  </a:lnTo>
                  <a:lnTo>
                    <a:pt x="2109" y="1265"/>
                  </a:lnTo>
                  <a:lnTo>
                    <a:pt x="2110" y="1268"/>
                  </a:lnTo>
                  <a:lnTo>
                    <a:pt x="2111" y="1271"/>
                  </a:lnTo>
                  <a:lnTo>
                    <a:pt x="2112" y="1275"/>
                  </a:lnTo>
                  <a:lnTo>
                    <a:pt x="2113" y="1278"/>
                  </a:lnTo>
                  <a:lnTo>
                    <a:pt x="2113" y="1278"/>
                  </a:lnTo>
                  <a:lnTo>
                    <a:pt x="2114" y="1281"/>
                  </a:lnTo>
                  <a:lnTo>
                    <a:pt x="2114" y="1285"/>
                  </a:lnTo>
                  <a:lnTo>
                    <a:pt x="2115" y="1288"/>
                  </a:lnTo>
                  <a:lnTo>
                    <a:pt x="2116" y="1291"/>
                  </a:lnTo>
                  <a:lnTo>
                    <a:pt x="2117" y="1295"/>
                  </a:lnTo>
                  <a:lnTo>
                    <a:pt x="2118" y="1298"/>
                  </a:lnTo>
                  <a:lnTo>
                    <a:pt x="2119" y="1301"/>
                  </a:lnTo>
                  <a:lnTo>
                    <a:pt x="2120" y="1304"/>
                  </a:lnTo>
                  <a:lnTo>
                    <a:pt x="2120" y="1307"/>
                  </a:lnTo>
                  <a:lnTo>
                    <a:pt x="2121" y="1311"/>
                  </a:lnTo>
                  <a:lnTo>
                    <a:pt x="2121" y="1311"/>
                  </a:lnTo>
                  <a:lnTo>
                    <a:pt x="2122" y="1314"/>
                  </a:lnTo>
                  <a:lnTo>
                    <a:pt x="2123" y="1317"/>
                  </a:lnTo>
                  <a:lnTo>
                    <a:pt x="2124" y="1320"/>
                  </a:lnTo>
                  <a:lnTo>
                    <a:pt x="2125" y="1323"/>
                  </a:lnTo>
                  <a:lnTo>
                    <a:pt x="2126" y="1326"/>
                  </a:lnTo>
                  <a:lnTo>
                    <a:pt x="2127" y="1329"/>
                  </a:lnTo>
                  <a:lnTo>
                    <a:pt x="2127" y="1332"/>
                  </a:lnTo>
                  <a:lnTo>
                    <a:pt x="2128" y="1335"/>
                  </a:lnTo>
                  <a:lnTo>
                    <a:pt x="2129" y="1338"/>
                  </a:lnTo>
                  <a:lnTo>
                    <a:pt x="2130" y="1341"/>
                  </a:lnTo>
                  <a:lnTo>
                    <a:pt x="2130" y="1341"/>
                  </a:lnTo>
                  <a:lnTo>
                    <a:pt x="2131" y="1343"/>
                  </a:lnTo>
                  <a:lnTo>
                    <a:pt x="2131" y="1345"/>
                  </a:lnTo>
                  <a:lnTo>
                    <a:pt x="2131" y="1345"/>
                  </a:lnTo>
                  <a:lnTo>
                    <a:pt x="2132" y="1354"/>
                  </a:lnTo>
                  <a:lnTo>
                    <a:pt x="2133" y="1376"/>
                  </a:lnTo>
                  <a:lnTo>
                    <a:pt x="2134" y="1410"/>
                  </a:lnTo>
                  <a:lnTo>
                    <a:pt x="2135" y="1455"/>
                  </a:lnTo>
                  <a:lnTo>
                    <a:pt x="2135" y="1511"/>
                  </a:lnTo>
                  <a:lnTo>
                    <a:pt x="2136" y="1578"/>
                  </a:lnTo>
                  <a:lnTo>
                    <a:pt x="2136" y="1578"/>
                  </a:lnTo>
                  <a:lnTo>
                    <a:pt x="2137" y="1644"/>
                  </a:lnTo>
                  <a:lnTo>
                    <a:pt x="2138" y="1708"/>
                  </a:lnTo>
                  <a:lnTo>
                    <a:pt x="2139" y="1771"/>
                  </a:lnTo>
                  <a:lnTo>
                    <a:pt x="2139" y="1832"/>
                  </a:lnTo>
                  <a:lnTo>
                    <a:pt x="2140" y="1892"/>
                  </a:lnTo>
                  <a:lnTo>
                    <a:pt x="2141" y="1950"/>
                  </a:lnTo>
                  <a:lnTo>
                    <a:pt x="2142" y="2007"/>
                  </a:lnTo>
                  <a:lnTo>
                    <a:pt x="2142" y="2007"/>
                  </a:lnTo>
                  <a:lnTo>
                    <a:pt x="2142" y="2029"/>
                  </a:lnTo>
                  <a:lnTo>
                    <a:pt x="2142" y="2029"/>
                  </a:lnTo>
                  <a:lnTo>
                    <a:pt x="2143" y="2071"/>
                  </a:lnTo>
                  <a:lnTo>
                    <a:pt x="2143" y="2071"/>
                  </a:lnTo>
                  <a:lnTo>
                    <a:pt x="2143" y="2112"/>
                  </a:lnTo>
                  <a:lnTo>
                    <a:pt x="2143" y="2112"/>
                  </a:lnTo>
                  <a:lnTo>
                    <a:pt x="2144" y="2152"/>
                  </a:lnTo>
                  <a:lnTo>
                    <a:pt x="2144" y="2152"/>
                  </a:lnTo>
                  <a:lnTo>
                    <a:pt x="2144" y="2172"/>
                  </a:lnTo>
                  <a:lnTo>
                    <a:pt x="2144" y="2172"/>
                  </a:lnTo>
                  <a:lnTo>
                    <a:pt x="2145" y="2215"/>
                  </a:lnTo>
                  <a:lnTo>
                    <a:pt x="2146" y="2257"/>
                  </a:lnTo>
                  <a:lnTo>
                    <a:pt x="2146" y="2298"/>
                  </a:lnTo>
                  <a:lnTo>
                    <a:pt x="2147" y="2338"/>
                  </a:lnTo>
                  <a:lnTo>
                    <a:pt x="2147" y="2338"/>
                  </a:lnTo>
                  <a:lnTo>
                    <a:pt x="2148" y="2382"/>
                  </a:lnTo>
                  <a:lnTo>
                    <a:pt x="2148" y="2420"/>
                  </a:lnTo>
                  <a:lnTo>
                    <a:pt x="2149" y="2453"/>
                  </a:lnTo>
                  <a:lnTo>
                    <a:pt x="2150" y="2482"/>
                  </a:lnTo>
                  <a:lnTo>
                    <a:pt x="2151" y="2506"/>
                  </a:lnTo>
                  <a:lnTo>
                    <a:pt x="2152" y="2526"/>
                  </a:lnTo>
                  <a:lnTo>
                    <a:pt x="2152" y="2542"/>
                  </a:lnTo>
                  <a:lnTo>
                    <a:pt x="2153" y="2555"/>
                  </a:lnTo>
                  <a:lnTo>
                    <a:pt x="2154" y="2563"/>
                  </a:lnTo>
                  <a:lnTo>
                    <a:pt x="2154" y="2563"/>
                  </a:lnTo>
                  <a:lnTo>
                    <a:pt x="2155" y="2569"/>
                  </a:lnTo>
                  <a:lnTo>
                    <a:pt x="2155" y="2574"/>
                  </a:lnTo>
                  <a:lnTo>
                    <a:pt x="2155" y="2574"/>
                  </a:lnTo>
                  <a:lnTo>
                    <a:pt x="2156" y="2582"/>
                  </a:lnTo>
                  <a:lnTo>
                    <a:pt x="2157" y="2590"/>
                  </a:lnTo>
                  <a:lnTo>
                    <a:pt x="2158" y="2597"/>
                  </a:lnTo>
                  <a:lnTo>
                    <a:pt x="2159" y="2605"/>
                  </a:lnTo>
                  <a:lnTo>
                    <a:pt x="2160" y="2612"/>
                  </a:lnTo>
                  <a:lnTo>
                    <a:pt x="2161" y="2619"/>
                  </a:lnTo>
                  <a:lnTo>
                    <a:pt x="2161" y="2626"/>
                  </a:lnTo>
                  <a:lnTo>
                    <a:pt x="2162" y="2633"/>
                  </a:lnTo>
                  <a:lnTo>
                    <a:pt x="2163" y="2640"/>
                  </a:lnTo>
                  <a:lnTo>
                    <a:pt x="2164" y="2647"/>
                  </a:lnTo>
                  <a:lnTo>
                    <a:pt x="2165" y="2653"/>
                  </a:lnTo>
                  <a:lnTo>
                    <a:pt x="2166" y="2660"/>
                  </a:lnTo>
                  <a:lnTo>
                    <a:pt x="2167" y="2666"/>
                  </a:lnTo>
                  <a:lnTo>
                    <a:pt x="2168" y="2673"/>
                  </a:lnTo>
                  <a:lnTo>
                    <a:pt x="2168" y="2679"/>
                  </a:lnTo>
                  <a:lnTo>
                    <a:pt x="2169" y="2685"/>
                  </a:lnTo>
                  <a:lnTo>
                    <a:pt x="2170" y="2691"/>
                  </a:lnTo>
                  <a:lnTo>
                    <a:pt x="2171" y="2697"/>
                  </a:lnTo>
                  <a:lnTo>
                    <a:pt x="2172" y="2703"/>
                  </a:lnTo>
                  <a:lnTo>
                    <a:pt x="2173" y="2708"/>
                  </a:lnTo>
                  <a:lnTo>
                    <a:pt x="2174" y="2714"/>
                  </a:lnTo>
                  <a:lnTo>
                    <a:pt x="2175" y="2719"/>
                  </a:lnTo>
                  <a:lnTo>
                    <a:pt x="2175" y="2725"/>
                  </a:lnTo>
                  <a:lnTo>
                    <a:pt x="2176" y="2730"/>
                  </a:lnTo>
                  <a:lnTo>
                    <a:pt x="2177" y="2735"/>
                  </a:lnTo>
                  <a:lnTo>
                    <a:pt x="2178" y="2740"/>
                  </a:lnTo>
                  <a:lnTo>
                    <a:pt x="2179" y="2745"/>
                  </a:lnTo>
                  <a:lnTo>
                    <a:pt x="2180" y="2750"/>
                  </a:lnTo>
                  <a:lnTo>
                    <a:pt x="2181" y="2755"/>
                  </a:lnTo>
                  <a:lnTo>
                    <a:pt x="2182" y="2759"/>
                  </a:lnTo>
                  <a:lnTo>
                    <a:pt x="2183" y="2764"/>
                  </a:lnTo>
                  <a:lnTo>
                    <a:pt x="2183" y="2768"/>
                  </a:lnTo>
                  <a:lnTo>
                    <a:pt x="2184" y="2772"/>
                  </a:lnTo>
                  <a:lnTo>
                    <a:pt x="2185" y="2777"/>
                  </a:lnTo>
                  <a:lnTo>
                    <a:pt x="2186" y="2781"/>
                  </a:lnTo>
                  <a:lnTo>
                    <a:pt x="2187" y="2785"/>
                  </a:lnTo>
                  <a:lnTo>
                    <a:pt x="2188" y="2789"/>
                  </a:lnTo>
                  <a:lnTo>
                    <a:pt x="2189" y="2792"/>
                  </a:lnTo>
                  <a:lnTo>
                    <a:pt x="2190" y="2796"/>
                  </a:lnTo>
                  <a:lnTo>
                    <a:pt x="2190" y="2800"/>
                  </a:lnTo>
                  <a:lnTo>
                    <a:pt x="2191" y="2803"/>
                  </a:lnTo>
                  <a:lnTo>
                    <a:pt x="2192" y="2806"/>
                  </a:lnTo>
                  <a:lnTo>
                    <a:pt x="2193" y="2810"/>
                  </a:lnTo>
                  <a:lnTo>
                    <a:pt x="2194" y="2813"/>
                  </a:lnTo>
                  <a:lnTo>
                    <a:pt x="2195" y="2816"/>
                  </a:lnTo>
                  <a:lnTo>
                    <a:pt x="2196" y="2819"/>
                  </a:lnTo>
                  <a:lnTo>
                    <a:pt x="2197" y="2821"/>
                  </a:lnTo>
                  <a:lnTo>
                    <a:pt x="2197" y="2824"/>
                  </a:lnTo>
                  <a:lnTo>
                    <a:pt x="2198" y="2827"/>
                  </a:lnTo>
                  <a:lnTo>
                    <a:pt x="2199" y="2829"/>
                  </a:lnTo>
                  <a:lnTo>
                    <a:pt x="2200" y="2832"/>
                  </a:lnTo>
                  <a:lnTo>
                    <a:pt x="2201" y="2834"/>
                  </a:lnTo>
                  <a:lnTo>
                    <a:pt x="2202" y="2836"/>
                  </a:lnTo>
                  <a:lnTo>
                    <a:pt x="2203" y="2838"/>
                  </a:lnTo>
                  <a:lnTo>
                    <a:pt x="2204" y="2840"/>
                  </a:lnTo>
                  <a:lnTo>
                    <a:pt x="2205" y="2842"/>
                  </a:lnTo>
                  <a:lnTo>
                    <a:pt x="2205" y="2844"/>
                  </a:lnTo>
                  <a:lnTo>
                    <a:pt x="2206" y="2845"/>
                  </a:lnTo>
                  <a:lnTo>
                    <a:pt x="2207" y="2847"/>
                  </a:lnTo>
                  <a:lnTo>
                    <a:pt x="2208" y="2848"/>
                  </a:lnTo>
                  <a:lnTo>
                    <a:pt x="2209" y="2850"/>
                  </a:lnTo>
                  <a:lnTo>
                    <a:pt x="2210" y="2851"/>
                  </a:lnTo>
                  <a:lnTo>
                    <a:pt x="2211" y="2852"/>
                  </a:lnTo>
                  <a:lnTo>
                    <a:pt x="2212" y="2853"/>
                  </a:lnTo>
                  <a:lnTo>
                    <a:pt x="2212" y="2854"/>
                  </a:lnTo>
                  <a:lnTo>
                    <a:pt x="2213" y="2855"/>
                  </a:lnTo>
                  <a:lnTo>
                    <a:pt x="2214" y="2855"/>
                  </a:lnTo>
                  <a:lnTo>
                    <a:pt x="2215" y="2856"/>
                  </a:lnTo>
                  <a:lnTo>
                    <a:pt x="2216" y="2856"/>
                  </a:lnTo>
                  <a:lnTo>
                    <a:pt x="2217" y="2857"/>
                  </a:lnTo>
                  <a:lnTo>
                    <a:pt x="2218" y="2857"/>
                  </a:lnTo>
                  <a:lnTo>
                    <a:pt x="2219" y="2857"/>
                  </a:lnTo>
                  <a:lnTo>
                    <a:pt x="2219" y="2857"/>
                  </a:lnTo>
                  <a:lnTo>
                    <a:pt x="2219" y="2857"/>
                  </a:lnTo>
                  <a:lnTo>
                    <a:pt x="2220" y="2857"/>
                  </a:lnTo>
                  <a:lnTo>
                    <a:pt x="2221" y="2857"/>
                  </a:lnTo>
                  <a:lnTo>
                    <a:pt x="2222" y="2857"/>
                  </a:lnTo>
                  <a:lnTo>
                    <a:pt x="2223" y="2856"/>
                  </a:lnTo>
                  <a:lnTo>
                    <a:pt x="2224" y="2856"/>
                  </a:lnTo>
                  <a:lnTo>
                    <a:pt x="2225" y="2855"/>
                  </a:lnTo>
                  <a:lnTo>
                    <a:pt x="2226" y="2855"/>
                  </a:lnTo>
                  <a:lnTo>
                    <a:pt x="2226" y="2854"/>
                  </a:lnTo>
                  <a:lnTo>
                    <a:pt x="2227" y="2853"/>
                  </a:lnTo>
                  <a:lnTo>
                    <a:pt x="2228" y="2852"/>
                  </a:lnTo>
                  <a:lnTo>
                    <a:pt x="2229" y="2851"/>
                  </a:lnTo>
                  <a:lnTo>
                    <a:pt x="2230" y="2850"/>
                  </a:lnTo>
                  <a:lnTo>
                    <a:pt x="2231" y="2848"/>
                  </a:lnTo>
                  <a:lnTo>
                    <a:pt x="2232" y="2847"/>
                  </a:lnTo>
                  <a:lnTo>
                    <a:pt x="2233" y="2845"/>
                  </a:lnTo>
                  <a:lnTo>
                    <a:pt x="2234" y="2844"/>
                  </a:lnTo>
                  <a:lnTo>
                    <a:pt x="2234" y="2842"/>
                  </a:lnTo>
                  <a:lnTo>
                    <a:pt x="2235" y="2840"/>
                  </a:lnTo>
                  <a:lnTo>
                    <a:pt x="2236" y="2838"/>
                  </a:lnTo>
                  <a:lnTo>
                    <a:pt x="2237" y="2836"/>
                  </a:lnTo>
                  <a:lnTo>
                    <a:pt x="2238" y="2834"/>
                  </a:lnTo>
                  <a:lnTo>
                    <a:pt x="2239" y="2832"/>
                  </a:lnTo>
                  <a:lnTo>
                    <a:pt x="2240" y="2829"/>
                  </a:lnTo>
                  <a:lnTo>
                    <a:pt x="2241" y="2827"/>
                  </a:lnTo>
                  <a:lnTo>
                    <a:pt x="2241" y="2824"/>
                  </a:lnTo>
                  <a:lnTo>
                    <a:pt x="2242" y="2821"/>
                  </a:lnTo>
                  <a:lnTo>
                    <a:pt x="2243" y="2819"/>
                  </a:lnTo>
                  <a:lnTo>
                    <a:pt x="2244" y="2816"/>
                  </a:lnTo>
                  <a:lnTo>
                    <a:pt x="2245" y="2813"/>
                  </a:lnTo>
                  <a:lnTo>
                    <a:pt x="2246" y="2810"/>
                  </a:lnTo>
                  <a:lnTo>
                    <a:pt x="2247" y="2806"/>
                  </a:lnTo>
                  <a:lnTo>
                    <a:pt x="2248" y="2803"/>
                  </a:lnTo>
                  <a:lnTo>
                    <a:pt x="2248" y="2800"/>
                  </a:lnTo>
                  <a:lnTo>
                    <a:pt x="2249" y="2796"/>
                  </a:lnTo>
                  <a:lnTo>
                    <a:pt x="2250" y="2792"/>
                  </a:lnTo>
                  <a:lnTo>
                    <a:pt x="2251" y="2789"/>
                  </a:lnTo>
                  <a:lnTo>
                    <a:pt x="2252" y="2785"/>
                  </a:lnTo>
                  <a:lnTo>
                    <a:pt x="2253" y="2781"/>
                  </a:lnTo>
                  <a:lnTo>
                    <a:pt x="2254" y="2777"/>
                  </a:lnTo>
                  <a:lnTo>
                    <a:pt x="2255" y="2772"/>
                  </a:lnTo>
                  <a:lnTo>
                    <a:pt x="2256" y="2768"/>
                  </a:lnTo>
                  <a:lnTo>
                    <a:pt x="2256" y="2764"/>
                  </a:lnTo>
                  <a:lnTo>
                    <a:pt x="2257" y="2759"/>
                  </a:lnTo>
                  <a:lnTo>
                    <a:pt x="2258" y="2755"/>
                  </a:lnTo>
                  <a:lnTo>
                    <a:pt x="2259" y="2750"/>
                  </a:lnTo>
                  <a:lnTo>
                    <a:pt x="2260" y="2745"/>
                  </a:lnTo>
                  <a:lnTo>
                    <a:pt x="2261" y="2740"/>
                  </a:lnTo>
                  <a:lnTo>
                    <a:pt x="2262" y="2735"/>
                  </a:lnTo>
                  <a:lnTo>
                    <a:pt x="2263" y="2730"/>
                  </a:lnTo>
                  <a:lnTo>
                    <a:pt x="2263" y="2725"/>
                  </a:lnTo>
                  <a:lnTo>
                    <a:pt x="2264" y="2719"/>
                  </a:lnTo>
                  <a:lnTo>
                    <a:pt x="2265" y="2714"/>
                  </a:lnTo>
                  <a:lnTo>
                    <a:pt x="2266" y="2708"/>
                  </a:lnTo>
                  <a:lnTo>
                    <a:pt x="2267" y="2703"/>
                  </a:lnTo>
                  <a:lnTo>
                    <a:pt x="2268" y="2697"/>
                  </a:lnTo>
                  <a:lnTo>
                    <a:pt x="2269" y="2691"/>
                  </a:lnTo>
                  <a:lnTo>
                    <a:pt x="2270" y="2685"/>
                  </a:lnTo>
                  <a:lnTo>
                    <a:pt x="2270" y="2679"/>
                  </a:lnTo>
                  <a:lnTo>
                    <a:pt x="2271" y="2673"/>
                  </a:lnTo>
                  <a:lnTo>
                    <a:pt x="2272" y="2666"/>
                  </a:lnTo>
                  <a:lnTo>
                    <a:pt x="2273" y="2660"/>
                  </a:lnTo>
                  <a:lnTo>
                    <a:pt x="2274" y="2653"/>
                  </a:lnTo>
                  <a:lnTo>
                    <a:pt x="2275" y="2647"/>
                  </a:lnTo>
                  <a:lnTo>
                    <a:pt x="2276" y="2640"/>
                  </a:lnTo>
                  <a:lnTo>
                    <a:pt x="2277" y="2633"/>
                  </a:lnTo>
                  <a:lnTo>
                    <a:pt x="2277" y="2626"/>
                  </a:lnTo>
                  <a:lnTo>
                    <a:pt x="2278" y="2619"/>
                  </a:lnTo>
                  <a:lnTo>
                    <a:pt x="2279" y="2612"/>
                  </a:lnTo>
                  <a:lnTo>
                    <a:pt x="2280" y="2605"/>
                  </a:lnTo>
                  <a:lnTo>
                    <a:pt x="2281" y="2597"/>
                  </a:lnTo>
                  <a:lnTo>
                    <a:pt x="2282" y="2590"/>
                  </a:lnTo>
                  <a:lnTo>
                    <a:pt x="2283" y="2582"/>
                  </a:lnTo>
                  <a:lnTo>
                    <a:pt x="2284" y="2574"/>
                  </a:lnTo>
                  <a:lnTo>
                    <a:pt x="2284" y="2574"/>
                  </a:lnTo>
                  <a:lnTo>
                    <a:pt x="2284" y="2569"/>
                  </a:lnTo>
                  <a:lnTo>
                    <a:pt x="2285" y="2563"/>
                  </a:lnTo>
                  <a:lnTo>
                    <a:pt x="2285" y="2563"/>
                  </a:lnTo>
                  <a:lnTo>
                    <a:pt x="2286" y="2555"/>
                  </a:lnTo>
                  <a:lnTo>
                    <a:pt x="2286" y="2542"/>
                  </a:lnTo>
                  <a:lnTo>
                    <a:pt x="2287" y="2526"/>
                  </a:lnTo>
                  <a:lnTo>
                    <a:pt x="2288" y="2506"/>
                  </a:lnTo>
                  <a:lnTo>
                    <a:pt x="2289" y="2482"/>
                  </a:lnTo>
                  <a:lnTo>
                    <a:pt x="2290" y="2453"/>
                  </a:lnTo>
                  <a:lnTo>
                    <a:pt x="2290" y="2420"/>
                  </a:lnTo>
                  <a:lnTo>
                    <a:pt x="2291" y="2382"/>
                  </a:lnTo>
                  <a:lnTo>
                    <a:pt x="2292" y="2338"/>
                  </a:lnTo>
                  <a:lnTo>
                    <a:pt x="2292" y="2338"/>
                  </a:lnTo>
                  <a:lnTo>
                    <a:pt x="2293" y="2298"/>
                  </a:lnTo>
                  <a:lnTo>
                    <a:pt x="2293" y="2257"/>
                  </a:lnTo>
                  <a:lnTo>
                    <a:pt x="2294" y="2215"/>
                  </a:lnTo>
                  <a:lnTo>
                    <a:pt x="2295" y="2172"/>
                  </a:lnTo>
                  <a:lnTo>
                    <a:pt x="2295" y="2172"/>
                  </a:lnTo>
                  <a:lnTo>
                    <a:pt x="2295" y="2152"/>
                  </a:lnTo>
                  <a:lnTo>
                    <a:pt x="2295" y="2152"/>
                  </a:lnTo>
                  <a:lnTo>
                    <a:pt x="2296" y="2112"/>
                  </a:lnTo>
                  <a:lnTo>
                    <a:pt x="2296" y="2112"/>
                  </a:lnTo>
                  <a:lnTo>
                    <a:pt x="2296" y="2071"/>
                  </a:lnTo>
                  <a:lnTo>
                    <a:pt x="2296" y="2071"/>
                  </a:lnTo>
                  <a:lnTo>
                    <a:pt x="2297" y="2029"/>
                  </a:lnTo>
                  <a:lnTo>
                    <a:pt x="2297" y="2029"/>
                  </a:lnTo>
                  <a:lnTo>
                    <a:pt x="2297" y="2007"/>
                  </a:lnTo>
                  <a:lnTo>
                    <a:pt x="2297" y="2007"/>
                  </a:lnTo>
                  <a:lnTo>
                    <a:pt x="2298" y="1950"/>
                  </a:lnTo>
                  <a:lnTo>
                    <a:pt x="2299" y="1892"/>
                  </a:lnTo>
                  <a:lnTo>
                    <a:pt x="2299" y="1832"/>
                  </a:lnTo>
                  <a:lnTo>
                    <a:pt x="2300" y="1771"/>
                  </a:lnTo>
                  <a:lnTo>
                    <a:pt x="2301" y="1708"/>
                  </a:lnTo>
                  <a:lnTo>
                    <a:pt x="2302" y="1644"/>
                  </a:lnTo>
                  <a:lnTo>
                    <a:pt x="2303" y="1578"/>
                  </a:lnTo>
                  <a:lnTo>
                    <a:pt x="2303" y="1578"/>
                  </a:lnTo>
                  <a:lnTo>
                    <a:pt x="2304" y="1511"/>
                  </a:lnTo>
                  <a:lnTo>
                    <a:pt x="2304" y="1455"/>
                  </a:lnTo>
                  <a:lnTo>
                    <a:pt x="2305" y="1410"/>
                  </a:lnTo>
                  <a:lnTo>
                    <a:pt x="2306" y="1376"/>
                  </a:lnTo>
                  <a:lnTo>
                    <a:pt x="2307" y="1354"/>
                  </a:lnTo>
                  <a:lnTo>
                    <a:pt x="2308" y="1345"/>
                  </a:lnTo>
                  <a:lnTo>
                    <a:pt x="2308" y="1345"/>
                  </a:lnTo>
                  <a:lnTo>
                    <a:pt x="2308" y="1343"/>
                  </a:lnTo>
                  <a:lnTo>
                    <a:pt x="2309" y="1341"/>
                  </a:lnTo>
                  <a:lnTo>
                    <a:pt x="2309" y="1341"/>
                  </a:lnTo>
                  <a:lnTo>
                    <a:pt x="2310" y="1338"/>
                  </a:lnTo>
                  <a:lnTo>
                    <a:pt x="2311" y="1335"/>
                  </a:lnTo>
                  <a:lnTo>
                    <a:pt x="2312" y="1332"/>
                  </a:lnTo>
                  <a:lnTo>
                    <a:pt x="2312" y="1329"/>
                  </a:lnTo>
                  <a:lnTo>
                    <a:pt x="2313" y="1326"/>
                  </a:lnTo>
                  <a:lnTo>
                    <a:pt x="2314" y="1323"/>
                  </a:lnTo>
                  <a:lnTo>
                    <a:pt x="2315" y="1320"/>
                  </a:lnTo>
                  <a:lnTo>
                    <a:pt x="2316" y="1317"/>
                  </a:lnTo>
                  <a:lnTo>
                    <a:pt x="2317" y="1314"/>
                  </a:lnTo>
                  <a:lnTo>
                    <a:pt x="2318" y="1311"/>
                  </a:lnTo>
                  <a:lnTo>
                    <a:pt x="2318" y="1311"/>
                  </a:lnTo>
                  <a:lnTo>
                    <a:pt x="2318" y="1307"/>
                  </a:lnTo>
                  <a:lnTo>
                    <a:pt x="2319" y="1304"/>
                  </a:lnTo>
                  <a:lnTo>
                    <a:pt x="2320" y="1301"/>
                  </a:lnTo>
                  <a:lnTo>
                    <a:pt x="2321" y="1298"/>
                  </a:lnTo>
                  <a:lnTo>
                    <a:pt x="2322" y="1295"/>
                  </a:lnTo>
                  <a:lnTo>
                    <a:pt x="2323" y="1291"/>
                  </a:lnTo>
                  <a:lnTo>
                    <a:pt x="2324" y="1288"/>
                  </a:lnTo>
                  <a:lnTo>
                    <a:pt x="2325" y="1285"/>
                  </a:lnTo>
                  <a:lnTo>
                    <a:pt x="2325" y="1281"/>
                  </a:lnTo>
                  <a:lnTo>
                    <a:pt x="2326" y="1278"/>
                  </a:lnTo>
                  <a:lnTo>
                    <a:pt x="2326" y="1278"/>
                  </a:lnTo>
                  <a:lnTo>
                    <a:pt x="2327" y="1275"/>
                  </a:lnTo>
                  <a:lnTo>
                    <a:pt x="2328" y="1271"/>
                  </a:lnTo>
                  <a:lnTo>
                    <a:pt x="2329" y="1268"/>
                  </a:lnTo>
                  <a:lnTo>
                    <a:pt x="2330" y="1265"/>
                  </a:lnTo>
                  <a:lnTo>
                    <a:pt x="2331" y="1261"/>
                  </a:lnTo>
                  <a:lnTo>
                    <a:pt x="2331" y="1258"/>
                  </a:lnTo>
                  <a:lnTo>
                    <a:pt x="2332" y="1254"/>
                  </a:lnTo>
                  <a:lnTo>
                    <a:pt x="2333" y="1251"/>
                  </a:lnTo>
                  <a:lnTo>
                    <a:pt x="2334" y="1247"/>
                  </a:lnTo>
                  <a:lnTo>
                    <a:pt x="2335" y="1244"/>
                  </a:lnTo>
                  <a:lnTo>
                    <a:pt x="2335" y="1244"/>
                  </a:lnTo>
                  <a:lnTo>
                    <a:pt x="2336" y="1240"/>
                  </a:lnTo>
                  <a:lnTo>
                    <a:pt x="2337" y="1237"/>
                  </a:lnTo>
                  <a:lnTo>
                    <a:pt x="2337" y="1233"/>
                  </a:lnTo>
                  <a:lnTo>
                    <a:pt x="2338" y="1230"/>
                  </a:lnTo>
                  <a:lnTo>
                    <a:pt x="2339" y="1226"/>
                  </a:lnTo>
                  <a:lnTo>
                    <a:pt x="2340" y="1223"/>
                  </a:lnTo>
                  <a:lnTo>
                    <a:pt x="2341" y="1219"/>
                  </a:lnTo>
                  <a:lnTo>
                    <a:pt x="2342" y="1215"/>
                  </a:lnTo>
                  <a:lnTo>
                    <a:pt x="2343" y="1212"/>
                  </a:lnTo>
                  <a:lnTo>
                    <a:pt x="2344" y="1208"/>
                  </a:lnTo>
                  <a:lnTo>
                    <a:pt x="2344" y="1208"/>
                  </a:lnTo>
                  <a:lnTo>
                    <a:pt x="2344" y="1204"/>
                  </a:lnTo>
                  <a:lnTo>
                    <a:pt x="2345" y="1200"/>
                  </a:lnTo>
                  <a:lnTo>
                    <a:pt x="2346" y="1197"/>
                  </a:lnTo>
                  <a:lnTo>
                    <a:pt x="2347" y="1193"/>
                  </a:lnTo>
                  <a:lnTo>
                    <a:pt x="2348" y="1189"/>
                  </a:lnTo>
                  <a:lnTo>
                    <a:pt x="2349" y="1185"/>
                  </a:lnTo>
                  <a:lnTo>
                    <a:pt x="2350" y="1182"/>
                  </a:lnTo>
                  <a:lnTo>
                    <a:pt x="2350" y="1178"/>
                  </a:lnTo>
                  <a:lnTo>
                    <a:pt x="2351" y="1174"/>
                  </a:lnTo>
                  <a:lnTo>
                    <a:pt x="2352" y="1170"/>
                  </a:lnTo>
                  <a:lnTo>
                    <a:pt x="2352" y="1170"/>
                  </a:lnTo>
                  <a:lnTo>
                    <a:pt x="2353" y="1168"/>
                  </a:lnTo>
                  <a:lnTo>
                    <a:pt x="2353" y="1165"/>
                  </a:lnTo>
                  <a:lnTo>
                    <a:pt x="2353" y="1165"/>
                  </a:lnTo>
                  <a:lnTo>
                    <a:pt x="2354" y="1167"/>
                  </a:lnTo>
                  <a:lnTo>
                    <a:pt x="2355" y="1180"/>
                  </a:lnTo>
                  <a:lnTo>
                    <a:pt x="2356" y="1203"/>
                  </a:lnTo>
                  <a:lnTo>
                    <a:pt x="2356" y="1237"/>
                  </a:lnTo>
                  <a:lnTo>
                    <a:pt x="2357" y="1282"/>
                  </a:lnTo>
                  <a:lnTo>
                    <a:pt x="2357" y="1282"/>
                  </a:lnTo>
                  <a:lnTo>
                    <a:pt x="2358" y="1319"/>
                  </a:lnTo>
                  <a:lnTo>
                    <a:pt x="2358" y="1357"/>
                  </a:lnTo>
                  <a:lnTo>
                    <a:pt x="2359" y="1393"/>
                  </a:lnTo>
                  <a:lnTo>
                    <a:pt x="2359" y="1393"/>
                  </a:lnTo>
                  <a:lnTo>
                    <a:pt x="2360" y="1424"/>
                  </a:lnTo>
                  <a:lnTo>
                    <a:pt x="2360" y="1424"/>
                  </a:lnTo>
                  <a:lnTo>
                    <a:pt x="2360" y="1454"/>
                  </a:lnTo>
                  <a:lnTo>
                    <a:pt x="2361" y="1483"/>
                  </a:lnTo>
                  <a:lnTo>
                    <a:pt x="2361" y="1483"/>
                  </a:lnTo>
                  <a:lnTo>
                    <a:pt x="2361" y="1513"/>
                  </a:lnTo>
                  <a:lnTo>
                    <a:pt x="2362" y="1542"/>
                  </a:lnTo>
                  <a:lnTo>
                    <a:pt x="2362" y="1542"/>
                  </a:lnTo>
                  <a:lnTo>
                    <a:pt x="2362" y="1571"/>
                  </a:lnTo>
                  <a:lnTo>
                    <a:pt x="2363" y="1600"/>
                  </a:lnTo>
                  <a:lnTo>
                    <a:pt x="2363" y="1600"/>
                  </a:lnTo>
                  <a:lnTo>
                    <a:pt x="2363" y="1628"/>
                  </a:lnTo>
                  <a:lnTo>
                    <a:pt x="2363" y="1628"/>
                  </a:lnTo>
                  <a:lnTo>
                    <a:pt x="2364" y="1677"/>
                  </a:lnTo>
                  <a:lnTo>
                    <a:pt x="2365" y="1725"/>
                  </a:lnTo>
                  <a:lnTo>
                    <a:pt x="2366" y="1773"/>
                  </a:lnTo>
                  <a:lnTo>
                    <a:pt x="2367" y="1819"/>
                  </a:lnTo>
                  <a:lnTo>
                    <a:pt x="2368" y="1865"/>
                  </a:lnTo>
                  <a:lnTo>
                    <a:pt x="2368" y="1910"/>
                  </a:lnTo>
                  <a:lnTo>
                    <a:pt x="2369" y="1954"/>
                  </a:lnTo>
                  <a:lnTo>
                    <a:pt x="2370" y="1997"/>
                  </a:lnTo>
                  <a:lnTo>
                    <a:pt x="2371" y="2040"/>
                  </a:lnTo>
                  <a:lnTo>
                    <a:pt x="2372" y="2081"/>
                  </a:lnTo>
                  <a:lnTo>
                    <a:pt x="2373" y="2122"/>
                  </a:lnTo>
                  <a:lnTo>
                    <a:pt x="2374" y="2162"/>
                  </a:lnTo>
                  <a:lnTo>
                    <a:pt x="2375" y="2201"/>
                  </a:lnTo>
                  <a:lnTo>
                    <a:pt x="2375" y="2239"/>
                  </a:lnTo>
                  <a:lnTo>
                    <a:pt x="2376" y="2276"/>
                  </a:lnTo>
                  <a:lnTo>
                    <a:pt x="2376" y="2276"/>
                  </a:lnTo>
                  <a:lnTo>
                    <a:pt x="2377" y="2304"/>
                  </a:lnTo>
                  <a:lnTo>
                    <a:pt x="2378" y="2332"/>
                  </a:lnTo>
                  <a:lnTo>
                    <a:pt x="2378" y="2332"/>
                  </a:lnTo>
                  <a:lnTo>
                    <a:pt x="2379" y="2364"/>
                  </a:lnTo>
                  <a:lnTo>
                    <a:pt x="2379" y="2390"/>
                  </a:lnTo>
                  <a:lnTo>
                    <a:pt x="2380" y="2411"/>
                  </a:lnTo>
                  <a:lnTo>
                    <a:pt x="2381" y="2427"/>
                  </a:lnTo>
                  <a:lnTo>
                    <a:pt x="2382" y="2438"/>
                  </a:lnTo>
                  <a:lnTo>
                    <a:pt x="2383" y="2445"/>
                  </a:lnTo>
                  <a:lnTo>
                    <a:pt x="2383" y="2445"/>
                  </a:lnTo>
                  <a:lnTo>
                    <a:pt x="2383" y="2448"/>
                  </a:lnTo>
                  <a:lnTo>
                    <a:pt x="2384" y="2451"/>
                  </a:lnTo>
                  <a:lnTo>
                    <a:pt x="2385" y="2454"/>
                  </a:lnTo>
                  <a:lnTo>
                    <a:pt x="2385" y="2454"/>
                  </a:lnTo>
                  <a:lnTo>
                    <a:pt x="2385" y="2456"/>
                  </a:lnTo>
                  <a:lnTo>
                    <a:pt x="2385" y="2456"/>
                  </a:lnTo>
                  <a:lnTo>
                    <a:pt x="2386" y="2459"/>
                  </a:lnTo>
                  <a:lnTo>
                    <a:pt x="2386" y="2459"/>
                  </a:lnTo>
                  <a:lnTo>
                    <a:pt x="2386" y="2462"/>
                  </a:lnTo>
                  <a:lnTo>
                    <a:pt x="2386" y="2462"/>
                  </a:lnTo>
                  <a:lnTo>
                    <a:pt x="2387" y="2465"/>
                  </a:lnTo>
                  <a:lnTo>
                    <a:pt x="2387" y="2465"/>
                  </a:lnTo>
                  <a:lnTo>
                    <a:pt x="2387" y="2466"/>
                  </a:lnTo>
                  <a:lnTo>
                    <a:pt x="2387" y="2466"/>
                  </a:lnTo>
                  <a:lnTo>
                    <a:pt x="2387" y="2468"/>
                  </a:lnTo>
                  <a:lnTo>
                    <a:pt x="2387" y="2468"/>
                  </a:lnTo>
                  <a:lnTo>
                    <a:pt x="2388" y="2471"/>
                  </a:lnTo>
                  <a:lnTo>
                    <a:pt x="2388" y="2471"/>
                  </a:lnTo>
                  <a:lnTo>
                    <a:pt x="2389" y="2474"/>
                  </a:lnTo>
                  <a:lnTo>
                    <a:pt x="2389" y="2474"/>
                  </a:lnTo>
                  <a:lnTo>
                    <a:pt x="2389" y="2476"/>
                  </a:lnTo>
                  <a:lnTo>
                    <a:pt x="2389" y="2476"/>
                  </a:lnTo>
                  <a:lnTo>
                    <a:pt x="2389" y="2478"/>
                  </a:lnTo>
                  <a:lnTo>
                    <a:pt x="2389" y="2478"/>
                  </a:lnTo>
                  <a:lnTo>
                    <a:pt x="2390" y="2481"/>
                  </a:lnTo>
                  <a:lnTo>
                    <a:pt x="2391" y="2484"/>
                  </a:lnTo>
                  <a:lnTo>
                    <a:pt x="2391" y="2486"/>
                  </a:lnTo>
                  <a:lnTo>
                    <a:pt x="2391" y="2486"/>
                  </a:lnTo>
                  <a:lnTo>
                    <a:pt x="2392" y="2488"/>
                  </a:lnTo>
                  <a:lnTo>
                    <a:pt x="2393" y="2486"/>
                  </a:lnTo>
                  <a:lnTo>
                    <a:pt x="2394" y="2479"/>
                  </a:lnTo>
                  <a:lnTo>
                    <a:pt x="2395" y="2468"/>
                  </a:lnTo>
                  <a:lnTo>
                    <a:pt x="2396" y="2453"/>
                  </a:lnTo>
                  <a:lnTo>
                    <a:pt x="2396" y="2433"/>
                  </a:lnTo>
                  <a:lnTo>
                    <a:pt x="2396" y="2433"/>
                  </a:lnTo>
                  <a:lnTo>
                    <a:pt x="2397" y="2413"/>
                  </a:lnTo>
                  <a:lnTo>
                    <a:pt x="2398" y="2394"/>
                  </a:lnTo>
                  <a:lnTo>
                    <a:pt x="2398" y="2394"/>
                  </a:lnTo>
                  <a:lnTo>
                    <a:pt x="2398" y="2379"/>
                  </a:lnTo>
                  <a:lnTo>
                    <a:pt x="2398" y="2379"/>
                  </a:lnTo>
                  <a:lnTo>
                    <a:pt x="2399" y="2364"/>
                  </a:lnTo>
                  <a:lnTo>
                    <a:pt x="2399" y="2364"/>
                  </a:lnTo>
                  <a:lnTo>
                    <a:pt x="2399" y="2349"/>
                  </a:lnTo>
                  <a:lnTo>
                    <a:pt x="2399" y="2349"/>
                  </a:lnTo>
                  <a:lnTo>
                    <a:pt x="2400" y="2333"/>
                  </a:lnTo>
                  <a:lnTo>
                    <a:pt x="2400" y="2333"/>
                  </a:lnTo>
                  <a:lnTo>
                    <a:pt x="2401" y="2314"/>
                  </a:lnTo>
                  <a:lnTo>
                    <a:pt x="2401" y="2295"/>
                  </a:lnTo>
                  <a:lnTo>
                    <a:pt x="2401" y="2295"/>
                  </a:lnTo>
                  <a:lnTo>
                    <a:pt x="2402" y="2269"/>
                  </a:lnTo>
                  <a:lnTo>
                    <a:pt x="2403" y="2243"/>
                  </a:lnTo>
                  <a:lnTo>
                    <a:pt x="2404" y="2217"/>
                  </a:lnTo>
                  <a:lnTo>
                    <a:pt x="2405" y="2190"/>
                  </a:lnTo>
                  <a:lnTo>
                    <a:pt x="2406" y="2163"/>
                  </a:lnTo>
                  <a:lnTo>
                    <a:pt x="2407" y="2135"/>
                  </a:lnTo>
                  <a:lnTo>
                    <a:pt x="2407" y="2107"/>
                  </a:lnTo>
                  <a:lnTo>
                    <a:pt x="2408" y="2079"/>
                  </a:lnTo>
                  <a:lnTo>
                    <a:pt x="2409" y="2050"/>
                  </a:lnTo>
                  <a:lnTo>
                    <a:pt x="2410" y="2021"/>
                  </a:lnTo>
                  <a:lnTo>
                    <a:pt x="2411" y="1991"/>
                  </a:lnTo>
                  <a:lnTo>
                    <a:pt x="2411" y="1991"/>
                  </a:lnTo>
                  <a:lnTo>
                    <a:pt x="2411" y="1974"/>
                  </a:lnTo>
                  <a:lnTo>
                    <a:pt x="2411" y="1974"/>
                  </a:lnTo>
                  <a:lnTo>
                    <a:pt x="2412" y="1957"/>
                  </a:lnTo>
                  <a:lnTo>
                    <a:pt x="2412" y="1939"/>
                  </a:lnTo>
                  <a:lnTo>
                    <a:pt x="2412" y="1939"/>
                  </a:lnTo>
                  <a:lnTo>
                    <a:pt x="2413" y="1921"/>
                  </a:lnTo>
                  <a:lnTo>
                    <a:pt x="2413" y="1903"/>
                  </a:lnTo>
                  <a:lnTo>
                    <a:pt x="2413" y="1903"/>
                  </a:lnTo>
                  <a:lnTo>
                    <a:pt x="2414" y="1885"/>
                  </a:lnTo>
                  <a:lnTo>
                    <a:pt x="2414" y="1867"/>
                  </a:lnTo>
                  <a:lnTo>
                    <a:pt x="2414" y="1867"/>
                  </a:lnTo>
                  <a:lnTo>
                    <a:pt x="2415" y="1849"/>
                  </a:lnTo>
                  <a:lnTo>
                    <a:pt x="2415" y="1849"/>
                  </a:lnTo>
                  <a:lnTo>
                    <a:pt x="2416" y="1827"/>
                  </a:lnTo>
                  <a:lnTo>
                    <a:pt x="2416" y="1804"/>
                  </a:lnTo>
                  <a:lnTo>
                    <a:pt x="2417" y="1781"/>
                  </a:lnTo>
                  <a:lnTo>
                    <a:pt x="2417" y="1781"/>
                  </a:lnTo>
                  <a:lnTo>
                    <a:pt x="2418" y="1754"/>
                  </a:lnTo>
                  <a:lnTo>
                    <a:pt x="2418" y="1737"/>
                  </a:lnTo>
                  <a:lnTo>
                    <a:pt x="2419" y="1731"/>
                  </a:lnTo>
                  <a:lnTo>
                    <a:pt x="2420" y="1734"/>
                  </a:lnTo>
                  <a:lnTo>
                    <a:pt x="2421" y="1749"/>
                  </a:lnTo>
                  <a:lnTo>
                    <a:pt x="2422" y="1773"/>
                  </a:lnTo>
                  <a:lnTo>
                    <a:pt x="2422" y="1773"/>
                  </a:lnTo>
                  <a:lnTo>
                    <a:pt x="2422" y="1793"/>
                  </a:lnTo>
                  <a:lnTo>
                    <a:pt x="2423" y="1812"/>
                  </a:lnTo>
                  <a:lnTo>
                    <a:pt x="2423" y="1812"/>
                  </a:lnTo>
                  <a:lnTo>
                    <a:pt x="2424" y="1841"/>
                  </a:lnTo>
                  <a:lnTo>
                    <a:pt x="2425" y="1870"/>
                  </a:lnTo>
                  <a:lnTo>
                    <a:pt x="2426" y="1899"/>
                  </a:lnTo>
                  <a:lnTo>
                    <a:pt x="2426" y="1927"/>
                  </a:lnTo>
                  <a:lnTo>
                    <a:pt x="2427" y="1955"/>
                  </a:lnTo>
                  <a:lnTo>
                    <a:pt x="2428" y="1982"/>
                  </a:lnTo>
                  <a:lnTo>
                    <a:pt x="2429" y="2009"/>
                  </a:lnTo>
                  <a:lnTo>
                    <a:pt x="2430" y="2036"/>
                  </a:lnTo>
                  <a:lnTo>
                    <a:pt x="2431" y="2063"/>
                  </a:lnTo>
                  <a:lnTo>
                    <a:pt x="2432" y="2089"/>
                  </a:lnTo>
                  <a:lnTo>
                    <a:pt x="2432" y="2089"/>
                  </a:lnTo>
                  <a:lnTo>
                    <a:pt x="2433" y="2114"/>
                  </a:lnTo>
                  <a:lnTo>
                    <a:pt x="2433" y="2140"/>
                  </a:lnTo>
                  <a:lnTo>
                    <a:pt x="2434" y="2165"/>
                  </a:lnTo>
                  <a:lnTo>
                    <a:pt x="2435" y="2190"/>
                  </a:lnTo>
                  <a:lnTo>
                    <a:pt x="2436" y="2214"/>
                  </a:lnTo>
                  <a:lnTo>
                    <a:pt x="2437" y="2238"/>
                  </a:lnTo>
                  <a:lnTo>
                    <a:pt x="2438" y="2261"/>
                  </a:lnTo>
                  <a:lnTo>
                    <a:pt x="2439" y="2285"/>
                  </a:lnTo>
                  <a:lnTo>
                    <a:pt x="2439" y="2308"/>
                  </a:lnTo>
                  <a:lnTo>
                    <a:pt x="2440" y="2330"/>
                  </a:lnTo>
                  <a:lnTo>
                    <a:pt x="2440" y="2330"/>
                  </a:lnTo>
                  <a:lnTo>
                    <a:pt x="2441" y="2352"/>
                  </a:lnTo>
                  <a:lnTo>
                    <a:pt x="2442" y="2374"/>
                  </a:lnTo>
                  <a:lnTo>
                    <a:pt x="2443" y="2396"/>
                  </a:lnTo>
                  <a:lnTo>
                    <a:pt x="2444" y="2417"/>
                  </a:lnTo>
                  <a:lnTo>
                    <a:pt x="2445" y="2438"/>
                  </a:lnTo>
                  <a:lnTo>
                    <a:pt x="2446" y="2458"/>
                  </a:lnTo>
                  <a:lnTo>
                    <a:pt x="2446" y="2478"/>
                  </a:lnTo>
                  <a:lnTo>
                    <a:pt x="2447" y="2498"/>
                  </a:lnTo>
                  <a:lnTo>
                    <a:pt x="2448" y="2518"/>
                  </a:lnTo>
                  <a:lnTo>
                    <a:pt x="2449" y="2537"/>
                  </a:lnTo>
                  <a:lnTo>
                    <a:pt x="2449" y="2537"/>
                  </a:lnTo>
                  <a:lnTo>
                    <a:pt x="2450" y="2555"/>
                  </a:lnTo>
                  <a:lnTo>
                    <a:pt x="2451" y="2574"/>
                  </a:lnTo>
                  <a:lnTo>
                    <a:pt x="2452" y="2592"/>
                  </a:lnTo>
                  <a:lnTo>
                    <a:pt x="2452" y="2610"/>
                  </a:lnTo>
                  <a:lnTo>
                    <a:pt x="2453" y="2627"/>
                  </a:lnTo>
                  <a:lnTo>
                    <a:pt x="2454" y="2644"/>
                  </a:lnTo>
                  <a:lnTo>
                    <a:pt x="2455" y="2660"/>
                  </a:lnTo>
                  <a:lnTo>
                    <a:pt x="2456" y="2677"/>
                  </a:lnTo>
                  <a:lnTo>
                    <a:pt x="2457" y="2693"/>
                  </a:lnTo>
                  <a:lnTo>
                    <a:pt x="2458" y="2708"/>
                  </a:lnTo>
                  <a:lnTo>
                    <a:pt x="2458" y="2708"/>
                  </a:lnTo>
                  <a:lnTo>
                    <a:pt x="2459" y="2723"/>
                  </a:lnTo>
                  <a:lnTo>
                    <a:pt x="2459" y="2738"/>
                  </a:lnTo>
                  <a:lnTo>
                    <a:pt x="2460" y="2753"/>
                  </a:lnTo>
                  <a:lnTo>
                    <a:pt x="2461" y="2767"/>
                  </a:lnTo>
                  <a:lnTo>
                    <a:pt x="2462" y="2781"/>
                  </a:lnTo>
                  <a:lnTo>
                    <a:pt x="2463" y="2794"/>
                  </a:lnTo>
                  <a:lnTo>
                    <a:pt x="2464" y="2807"/>
                  </a:lnTo>
                  <a:lnTo>
                    <a:pt x="2465" y="2820"/>
                  </a:lnTo>
                  <a:lnTo>
                    <a:pt x="2465" y="2833"/>
                  </a:lnTo>
                  <a:lnTo>
                    <a:pt x="2466" y="2845"/>
                  </a:lnTo>
                  <a:lnTo>
                    <a:pt x="2466" y="2845"/>
                  </a:lnTo>
                  <a:lnTo>
                    <a:pt x="2467" y="2855"/>
                  </a:lnTo>
                  <a:lnTo>
                    <a:pt x="2468" y="2865"/>
                  </a:lnTo>
                  <a:lnTo>
                    <a:pt x="2469" y="2875"/>
                  </a:lnTo>
                  <a:lnTo>
                    <a:pt x="2469" y="2875"/>
                  </a:lnTo>
                  <a:lnTo>
                    <a:pt x="2469" y="2883"/>
                  </a:lnTo>
                  <a:lnTo>
                    <a:pt x="2470" y="2891"/>
                  </a:lnTo>
                  <a:lnTo>
                    <a:pt x="2470" y="2891"/>
                  </a:lnTo>
                  <a:lnTo>
                    <a:pt x="2471" y="2900"/>
                  </a:lnTo>
                  <a:lnTo>
                    <a:pt x="2472" y="2906"/>
                  </a:lnTo>
                  <a:lnTo>
                    <a:pt x="2473" y="2910"/>
                  </a:lnTo>
                  <a:lnTo>
                    <a:pt x="2473" y="2911"/>
                  </a:lnTo>
                  <a:lnTo>
                    <a:pt x="2474" y="2909"/>
                  </a:lnTo>
                  <a:lnTo>
                    <a:pt x="2475" y="2905"/>
                  </a:lnTo>
                  <a:lnTo>
                    <a:pt x="2476" y="2898"/>
                  </a:lnTo>
                  <a:lnTo>
                    <a:pt x="2477" y="2888"/>
                  </a:lnTo>
                  <a:lnTo>
                    <a:pt x="2478" y="2875"/>
                  </a:lnTo>
                  <a:lnTo>
                    <a:pt x="2478" y="2859"/>
                  </a:lnTo>
                  <a:lnTo>
                    <a:pt x="2479" y="2839"/>
                  </a:lnTo>
                  <a:lnTo>
                    <a:pt x="2479" y="2839"/>
                  </a:lnTo>
                  <a:lnTo>
                    <a:pt x="2480" y="2820"/>
                  </a:lnTo>
                  <a:lnTo>
                    <a:pt x="2481" y="2800"/>
                  </a:lnTo>
                  <a:lnTo>
                    <a:pt x="2482" y="2780"/>
                  </a:lnTo>
                  <a:lnTo>
                    <a:pt x="2482" y="2780"/>
                  </a:lnTo>
                  <a:lnTo>
                    <a:pt x="2482" y="2756"/>
                  </a:lnTo>
                  <a:lnTo>
                    <a:pt x="2483" y="2733"/>
                  </a:lnTo>
                  <a:lnTo>
                    <a:pt x="2484" y="2710"/>
                  </a:lnTo>
                  <a:lnTo>
                    <a:pt x="2485" y="2689"/>
                  </a:lnTo>
                  <a:lnTo>
                    <a:pt x="2486" y="2670"/>
                  </a:lnTo>
                  <a:lnTo>
                    <a:pt x="2487" y="2652"/>
                  </a:lnTo>
                  <a:lnTo>
                    <a:pt x="2488" y="2635"/>
                  </a:lnTo>
                  <a:lnTo>
                    <a:pt x="2488" y="2621"/>
                  </a:lnTo>
                  <a:lnTo>
                    <a:pt x="2489" y="2608"/>
                  </a:lnTo>
                  <a:lnTo>
                    <a:pt x="2490" y="2598"/>
                  </a:lnTo>
                  <a:lnTo>
                    <a:pt x="2491" y="2590"/>
                  </a:lnTo>
                  <a:lnTo>
                    <a:pt x="2492" y="2584"/>
                  </a:lnTo>
                  <a:lnTo>
                    <a:pt x="2493" y="2580"/>
                  </a:lnTo>
                  <a:lnTo>
                    <a:pt x="2494" y="2579"/>
                  </a:lnTo>
                  <a:lnTo>
                    <a:pt x="2494" y="2580"/>
                  </a:lnTo>
                  <a:lnTo>
                    <a:pt x="2495" y="2584"/>
                  </a:lnTo>
                  <a:lnTo>
                    <a:pt x="2496" y="2589"/>
                  </a:lnTo>
                  <a:lnTo>
                    <a:pt x="2497" y="2597"/>
                  </a:lnTo>
                  <a:lnTo>
                    <a:pt x="2498" y="2608"/>
                  </a:lnTo>
                  <a:lnTo>
                    <a:pt x="2499" y="2620"/>
                  </a:lnTo>
                  <a:lnTo>
                    <a:pt x="2500" y="2635"/>
                  </a:lnTo>
                  <a:lnTo>
                    <a:pt x="2500" y="2651"/>
                  </a:lnTo>
                  <a:lnTo>
                    <a:pt x="2501" y="2669"/>
                  </a:lnTo>
                  <a:lnTo>
                    <a:pt x="2502" y="2689"/>
                  </a:lnTo>
                  <a:lnTo>
                    <a:pt x="2503" y="2709"/>
                  </a:lnTo>
                  <a:lnTo>
                    <a:pt x="2504" y="2732"/>
                  </a:lnTo>
                  <a:lnTo>
                    <a:pt x="2505" y="2755"/>
                  </a:lnTo>
                  <a:lnTo>
                    <a:pt x="2506" y="2779"/>
                  </a:lnTo>
                  <a:lnTo>
                    <a:pt x="2506" y="2804"/>
                  </a:lnTo>
                  <a:lnTo>
                    <a:pt x="2506" y="2804"/>
                  </a:lnTo>
                  <a:lnTo>
                    <a:pt x="2507" y="2824"/>
                  </a:lnTo>
                  <a:lnTo>
                    <a:pt x="2508" y="2844"/>
                  </a:lnTo>
                  <a:lnTo>
                    <a:pt x="2509" y="2863"/>
                  </a:lnTo>
                  <a:lnTo>
                    <a:pt x="2509" y="2863"/>
                  </a:lnTo>
                  <a:lnTo>
                    <a:pt x="2509" y="2883"/>
                  </a:lnTo>
                  <a:lnTo>
                    <a:pt x="2510" y="2900"/>
                  </a:lnTo>
                  <a:lnTo>
                    <a:pt x="2511" y="2913"/>
                  </a:lnTo>
                  <a:lnTo>
                    <a:pt x="2512" y="2923"/>
                  </a:lnTo>
                  <a:lnTo>
                    <a:pt x="2513" y="2932"/>
                  </a:lnTo>
                  <a:lnTo>
                    <a:pt x="2514" y="2937"/>
                  </a:lnTo>
                  <a:lnTo>
                    <a:pt x="2514" y="2941"/>
                  </a:lnTo>
                  <a:lnTo>
                    <a:pt x="2515" y="2942"/>
                  </a:lnTo>
                  <a:lnTo>
                    <a:pt x="2516" y="2941"/>
                  </a:lnTo>
                  <a:lnTo>
                    <a:pt x="2517" y="2938"/>
                  </a:lnTo>
                  <a:lnTo>
                    <a:pt x="2518" y="2933"/>
                  </a:lnTo>
                  <a:lnTo>
                    <a:pt x="2519" y="2926"/>
                  </a:lnTo>
                  <a:lnTo>
                    <a:pt x="2519" y="2916"/>
                  </a:lnTo>
                  <a:lnTo>
                    <a:pt x="2520" y="2903"/>
                  </a:lnTo>
                  <a:lnTo>
                    <a:pt x="2520" y="2903"/>
                  </a:lnTo>
                  <a:lnTo>
                    <a:pt x="2521" y="2889"/>
                  </a:lnTo>
                  <a:lnTo>
                    <a:pt x="2522" y="2875"/>
                  </a:lnTo>
                  <a:lnTo>
                    <a:pt x="2523" y="2860"/>
                  </a:lnTo>
                  <a:lnTo>
                    <a:pt x="2524" y="2844"/>
                  </a:lnTo>
                  <a:lnTo>
                    <a:pt x="2524" y="2829"/>
                  </a:lnTo>
                  <a:lnTo>
                    <a:pt x="2524" y="2829"/>
                  </a:lnTo>
                  <a:lnTo>
                    <a:pt x="2525" y="2822"/>
                  </a:lnTo>
                  <a:lnTo>
                    <a:pt x="2525" y="2822"/>
                  </a:lnTo>
                  <a:lnTo>
                    <a:pt x="2525" y="2810"/>
                  </a:lnTo>
                  <a:lnTo>
                    <a:pt x="2525" y="2810"/>
                  </a:lnTo>
                  <a:lnTo>
                    <a:pt x="2526" y="2797"/>
                  </a:lnTo>
                  <a:lnTo>
                    <a:pt x="2526" y="2797"/>
                  </a:lnTo>
                  <a:lnTo>
                    <a:pt x="2526" y="2784"/>
                  </a:lnTo>
                  <a:lnTo>
                    <a:pt x="2526" y="2784"/>
                  </a:lnTo>
                  <a:lnTo>
                    <a:pt x="2527" y="2778"/>
                  </a:lnTo>
                  <a:lnTo>
                    <a:pt x="2527" y="2778"/>
                  </a:lnTo>
                  <a:lnTo>
                    <a:pt x="2527" y="2768"/>
                  </a:lnTo>
                  <a:lnTo>
                    <a:pt x="2528" y="2757"/>
                  </a:lnTo>
                  <a:lnTo>
                    <a:pt x="2528" y="2757"/>
                  </a:lnTo>
                  <a:lnTo>
                    <a:pt x="2528" y="2742"/>
                  </a:lnTo>
                  <a:lnTo>
                    <a:pt x="2529" y="2726"/>
                  </a:lnTo>
                  <a:lnTo>
                    <a:pt x="2529" y="2726"/>
                  </a:lnTo>
                  <a:lnTo>
                    <a:pt x="2530" y="2705"/>
                  </a:lnTo>
                  <a:lnTo>
                    <a:pt x="2531" y="2686"/>
                  </a:lnTo>
                  <a:lnTo>
                    <a:pt x="2532" y="2669"/>
                  </a:lnTo>
                  <a:lnTo>
                    <a:pt x="2533" y="2653"/>
                  </a:lnTo>
                  <a:lnTo>
                    <a:pt x="2533" y="2639"/>
                  </a:lnTo>
                  <a:lnTo>
                    <a:pt x="2534" y="2627"/>
                  </a:lnTo>
                  <a:lnTo>
                    <a:pt x="2535" y="2617"/>
                  </a:lnTo>
                  <a:lnTo>
                    <a:pt x="2536" y="2609"/>
                  </a:lnTo>
                  <a:lnTo>
                    <a:pt x="2537" y="2603"/>
                  </a:lnTo>
                  <a:lnTo>
                    <a:pt x="2538" y="2600"/>
                  </a:lnTo>
                  <a:lnTo>
                    <a:pt x="2539" y="2598"/>
                  </a:lnTo>
                  <a:lnTo>
                    <a:pt x="2539" y="2598"/>
                  </a:lnTo>
                  <a:lnTo>
                    <a:pt x="2540" y="2600"/>
                  </a:lnTo>
                  <a:lnTo>
                    <a:pt x="2540" y="2603"/>
                  </a:lnTo>
                  <a:lnTo>
                    <a:pt x="2541" y="2609"/>
                  </a:lnTo>
                  <a:lnTo>
                    <a:pt x="2542" y="2617"/>
                  </a:lnTo>
                  <a:lnTo>
                    <a:pt x="2543" y="2627"/>
                  </a:lnTo>
                  <a:lnTo>
                    <a:pt x="2544" y="2639"/>
                  </a:lnTo>
                  <a:lnTo>
                    <a:pt x="2545" y="2653"/>
                  </a:lnTo>
                  <a:lnTo>
                    <a:pt x="2546" y="2669"/>
                  </a:lnTo>
                  <a:lnTo>
                    <a:pt x="2547" y="2686"/>
                  </a:lnTo>
                  <a:lnTo>
                    <a:pt x="2547" y="2705"/>
                  </a:lnTo>
                  <a:lnTo>
                    <a:pt x="2548" y="2726"/>
                  </a:lnTo>
                  <a:lnTo>
                    <a:pt x="2548" y="2726"/>
                  </a:lnTo>
                  <a:lnTo>
                    <a:pt x="2549" y="2742"/>
                  </a:lnTo>
                  <a:lnTo>
                    <a:pt x="2550" y="2757"/>
                  </a:lnTo>
                  <a:lnTo>
                    <a:pt x="2550" y="2757"/>
                  </a:lnTo>
                  <a:lnTo>
                    <a:pt x="2551" y="2776"/>
                  </a:lnTo>
                  <a:lnTo>
                    <a:pt x="2551" y="2794"/>
                  </a:lnTo>
                  <a:lnTo>
                    <a:pt x="2552" y="2811"/>
                  </a:lnTo>
                  <a:lnTo>
                    <a:pt x="2553" y="2827"/>
                  </a:lnTo>
                  <a:lnTo>
                    <a:pt x="2554" y="2844"/>
                  </a:lnTo>
                  <a:lnTo>
                    <a:pt x="2555" y="2859"/>
                  </a:lnTo>
                  <a:lnTo>
                    <a:pt x="2555" y="2874"/>
                  </a:lnTo>
                  <a:lnTo>
                    <a:pt x="2556" y="2889"/>
                  </a:lnTo>
                  <a:lnTo>
                    <a:pt x="2557" y="2903"/>
                  </a:lnTo>
                  <a:lnTo>
                    <a:pt x="2557" y="2903"/>
                  </a:lnTo>
                  <a:lnTo>
                    <a:pt x="2558" y="2916"/>
                  </a:lnTo>
                  <a:lnTo>
                    <a:pt x="2559" y="2926"/>
                  </a:lnTo>
                  <a:lnTo>
                    <a:pt x="2560" y="2933"/>
                  </a:lnTo>
                  <a:lnTo>
                    <a:pt x="2560" y="2938"/>
                  </a:lnTo>
                  <a:lnTo>
                    <a:pt x="2561" y="2941"/>
                  </a:lnTo>
                  <a:lnTo>
                    <a:pt x="2562" y="2942"/>
                  </a:lnTo>
                  <a:lnTo>
                    <a:pt x="2563" y="2941"/>
                  </a:lnTo>
                  <a:lnTo>
                    <a:pt x="2564" y="2937"/>
                  </a:lnTo>
                  <a:lnTo>
                    <a:pt x="2565" y="2932"/>
                  </a:lnTo>
                  <a:lnTo>
                    <a:pt x="2565" y="2923"/>
                  </a:lnTo>
                  <a:lnTo>
                    <a:pt x="2566" y="2913"/>
                  </a:lnTo>
                  <a:lnTo>
                    <a:pt x="2567" y="2900"/>
                  </a:lnTo>
                  <a:lnTo>
                    <a:pt x="2568" y="2883"/>
                  </a:lnTo>
                  <a:lnTo>
                    <a:pt x="2569" y="2863"/>
                  </a:lnTo>
                  <a:lnTo>
                    <a:pt x="2569" y="2863"/>
                  </a:lnTo>
                  <a:lnTo>
                    <a:pt x="2569" y="2844"/>
                  </a:lnTo>
                  <a:lnTo>
                    <a:pt x="2570" y="2824"/>
                  </a:lnTo>
                  <a:lnTo>
                    <a:pt x="2571" y="2804"/>
                  </a:lnTo>
                  <a:lnTo>
                    <a:pt x="2571" y="2804"/>
                  </a:lnTo>
                  <a:lnTo>
                    <a:pt x="2572" y="2779"/>
                  </a:lnTo>
                  <a:lnTo>
                    <a:pt x="2573" y="2755"/>
                  </a:lnTo>
                  <a:lnTo>
                    <a:pt x="2574" y="2732"/>
                  </a:lnTo>
                  <a:lnTo>
                    <a:pt x="2574" y="2709"/>
                  </a:lnTo>
                  <a:lnTo>
                    <a:pt x="2575" y="2689"/>
                  </a:lnTo>
                  <a:lnTo>
                    <a:pt x="2576" y="2669"/>
                  </a:lnTo>
                  <a:lnTo>
                    <a:pt x="2577" y="2651"/>
                  </a:lnTo>
                  <a:lnTo>
                    <a:pt x="2578" y="2635"/>
                  </a:lnTo>
                  <a:lnTo>
                    <a:pt x="2579" y="2620"/>
                  </a:lnTo>
                  <a:lnTo>
                    <a:pt x="2580" y="2608"/>
                  </a:lnTo>
                  <a:lnTo>
                    <a:pt x="2580" y="2597"/>
                  </a:lnTo>
                  <a:lnTo>
                    <a:pt x="2581" y="2589"/>
                  </a:lnTo>
                  <a:lnTo>
                    <a:pt x="2582" y="2584"/>
                  </a:lnTo>
                  <a:lnTo>
                    <a:pt x="2583" y="2580"/>
                  </a:lnTo>
                  <a:lnTo>
                    <a:pt x="2584" y="2579"/>
                  </a:lnTo>
                  <a:lnTo>
                    <a:pt x="2585" y="2580"/>
                  </a:lnTo>
                  <a:lnTo>
                    <a:pt x="2586" y="2584"/>
                  </a:lnTo>
                  <a:lnTo>
                    <a:pt x="2586" y="2590"/>
                  </a:lnTo>
                  <a:lnTo>
                    <a:pt x="2587" y="2598"/>
                  </a:lnTo>
                  <a:lnTo>
                    <a:pt x="2588" y="2608"/>
                  </a:lnTo>
                  <a:lnTo>
                    <a:pt x="2589" y="2621"/>
                  </a:lnTo>
                  <a:lnTo>
                    <a:pt x="2590" y="2635"/>
                  </a:lnTo>
                  <a:lnTo>
                    <a:pt x="2591" y="2652"/>
                  </a:lnTo>
                  <a:lnTo>
                    <a:pt x="2592" y="2670"/>
                  </a:lnTo>
                  <a:lnTo>
                    <a:pt x="2592" y="2689"/>
                  </a:lnTo>
                  <a:lnTo>
                    <a:pt x="2593" y="2710"/>
                  </a:lnTo>
                  <a:lnTo>
                    <a:pt x="2594" y="2733"/>
                  </a:lnTo>
                  <a:lnTo>
                    <a:pt x="2595" y="2756"/>
                  </a:lnTo>
                  <a:lnTo>
                    <a:pt x="2596" y="2780"/>
                  </a:lnTo>
                  <a:lnTo>
                    <a:pt x="2596" y="2780"/>
                  </a:lnTo>
                  <a:lnTo>
                    <a:pt x="2597" y="2800"/>
                  </a:lnTo>
                  <a:lnTo>
                    <a:pt x="2597" y="2820"/>
                  </a:lnTo>
                  <a:lnTo>
                    <a:pt x="2598" y="2839"/>
                  </a:lnTo>
                  <a:lnTo>
                    <a:pt x="2598" y="2839"/>
                  </a:lnTo>
                  <a:lnTo>
                    <a:pt x="2599" y="2857"/>
                  </a:lnTo>
                  <a:lnTo>
                    <a:pt x="2600" y="2873"/>
                  </a:lnTo>
                  <a:lnTo>
                    <a:pt x="2600" y="2885"/>
                  </a:lnTo>
                  <a:lnTo>
                    <a:pt x="2601" y="2895"/>
                  </a:lnTo>
                  <a:lnTo>
                    <a:pt x="2602" y="2902"/>
                  </a:lnTo>
                  <a:lnTo>
                    <a:pt x="2603" y="2907"/>
                  </a:lnTo>
                  <a:lnTo>
                    <a:pt x="2603" y="2907"/>
                  </a:lnTo>
                  <a:lnTo>
                    <a:pt x="2603" y="2910"/>
                  </a:lnTo>
                  <a:lnTo>
                    <a:pt x="2604" y="2911"/>
                  </a:lnTo>
                  <a:lnTo>
                    <a:pt x="2605" y="2909"/>
                  </a:lnTo>
                  <a:lnTo>
                    <a:pt x="2606" y="2906"/>
                  </a:lnTo>
                  <a:lnTo>
                    <a:pt x="2607" y="2900"/>
                  </a:lnTo>
                  <a:lnTo>
                    <a:pt x="2607" y="2891"/>
                  </a:lnTo>
                  <a:lnTo>
                    <a:pt x="2607" y="2891"/>
                  </a:lnTo>
                  <a:lnTo>
                    <a:pt x="2608" y="2883"/>
                  </a:lnTo>
                  <a:lnTo>
                    <a:pt x="2609" y="2875"/>
                  </a:lnTo>
                  <a:lnTo>
                    <a:pt x="2609" y="2875"/>
                  </a:lnTo>
                  <a:lnTo>
                    <a:pt x="2610" y="2865"/>
                  </a:lnTo>
                  <a:lnTo>
                    <a:pt x="2610" y="2855"/>
                  </a:lnTo>
                  <a:lnTo>
                    <a:pt x="2611" y="2845"/>
                  </a:lnTo>
                  <a:lnTo>
                    <a:pt x="2611" y="2845"/>
                  </a:lnTo>
                  <a:lnTo>
                    <a:pt x="2612" y="2833"/>
                  </a:lnTo>
                  <a:lnTo>
                    <a:pt x="2613" y="2820"/>
                  </a:lnTo>
                  <a:lnTo>
                    <a:pt x="2614" y="2807"/>
                  </a:lnTo>
                  <a:lnTo>
                    <a:pt x="2614" y="2794"/>
                  </a:lnTo>
                  <a:lnTo>
                    <a:pt x="2615" y="2781"/>
                  </a:lnTo>
                  <a:lnTo>
                    <a:pt x="2616" y="2767"/>
                  </a:lnTo>
                  <a:lnTo>
                    <a:pt x="2617" y="2753"/>
                  </a:lnTo>
                  <a:lnTo>
                    <a:pt x="2618" y="2738"/>
                  </a:lnTo>
                  <a:lnTo>
                    <a:pt x="2619" y="2723"/>
                  </a:lnTo>
                  <a:lnTo>
                    <a:pt x="2620" y="2708"/>
                  </a:lnTo>
                  <a:lnTo>
                    <a:pt x="2620" y="2708"/>
                  </a:lnTo>
                  <a:lnTo>
                    <a:pt x="2621" y="2693"/>
                  </a:lnTo>
                  <a:lnTo>
                    <a:pt x="2621" y="2677"/>
                  </a:lnTo>
                  <a:lnTo>
                    <a:pt x="2622" y="2660"/>
                  </a:lnTo>
                  <a:lnTo>
                    <a:pt x="2623" y="2644"/>
                  </a:lnTo>
                  <a:lnTo>
                    <a:pt x="2624" y="2627"/>
                  </a:lnTo>
                  <a:lnTo>
                    <a:pt x="2625" y="2610"/>
                  </a:lnTo>
                  <a:lnTo>
                    <a:pt x="2626" y="2592"/>
                  </a:lnTo>
                  <a:lnTo>
                    <a:pt x="2627" y="2574"/>
                  </a:lnTo>
                  <a:lnTo>
                    <a:pt x="2627" y="2555"/>
                  </a:lnTo>
                  <a:lnTo>
                    <a:pt x="2628" y="2537"/>
                  </a:lnTo>
                  <a:lnTo>
                    <a:pt x="2628" y="2537"/>
                  </a:lnTo>
                  <a:lnTo>
                    <a:pt x="2629" y="2518"/>
                  </a:lnTo>
                  <a:lnTo>
                    <a:pt x="2630" y="2498"/>
                  </a:lnTo>
                  <a:lnTo>
                    <a:pt x="2631" y="2478"/>
                  </a:lnTo>
                  <a:lnTo>
                    <a:pt x="2632" y="2458"/>
                  </a:lnTo>
                  <a:lnTo>
                    <a:pt x="2633" y="2438"/>
                  </a:lnTo>
                  <a:lnTo>
                    <a:pt x="2634" y="2417"/>
                  </a:lnTo>
                  <a:lnTo>
                    <a:pt x="2634" y="2396"/>
                  </a:lnTo>
                  <a:lnTo>
                    <a:pt x="2635" y="2374"/>
                  </a:lnTo>
                  <a:lnTo>
                    <a:pt x="2636" y="2352"/>
                  </a:lnTo>
                  <a:lnTo>
                    <a:pt x="2637" y="2330"/>
                  </a:lnTo>
                  <a:lnTo>
                    <a:pt x="2637" y="2330"/>
                  </a:lnTo>
                  <a:lnTo>
                    <a:pt x="2638" y="2308"/>
                  </a:lnTo>
                  <a:lnTo>
                    <a:pt x="2639" y="2285"/>
                  </a:lnTo>
                  <a:lnTo>
                    <a:pt x="2640" y="2261"/>
                  </a:lnTo>
                  <a:lnTo>
                    <a:pt x="2640" y="2238"/>
                  </a:lnTo>
                  <a:lnTo>
                    <a:pt x="2641" y="2214"/>
                  </a:lnTo>
                  <a:lnTo>
                    <a:pt x="2642" y="2190"/>
                  </a:lnTo>
                  <a:lnTo>
                    <a:pt x="2643" y="2165"/>
                  </a:lnTo>
                  <a:lnTo>
                    <a:pt x="2644" y="2140"/>
                  </a:lnTo>
                  <a:lnTo>
                    <a:pt x="2645" y="2114"/>
                  </a:lnTo>
                  <a:lnTo>
                    <a:pt x="2646" y="2089"/>
                  </a:lnTo>
                  <a:lnTo>
                    <a:pt x="2646" y="2089"/>
                  </a:lnTo>
                  <a:lnTo>
                    <a:pt x="2647" y="2063"/>
                  </a:lnTo>
                  <a:lnTo>
                    <a:pt x="2647" y="2036"/>
                  </a:lnTo>
                  <a:lnTo>
                    <a:pt x="2648" y="2009"/>
                  </a:lnTo>
                  <a:lnTo>
                    <a:pt x="2649" y="1982"/>
                  </a:lnTo>
                  <a:lnTo>
                    <a:pt x="2650" y="1955"/>
                  </a:lnTo>
                  <a:lnTo>
                    <a:pt x="2651" y="1927"/>
                  </a:lnTo>
                  <a:lnTo>
                    <a:pt x="2652" y="1899"/>
                  </a:lnTo>
                  <a:lnTo>
                    <a:pt x="2653" y="1870"/>
                  </a:lnTo>
                  <a:lnTo>
                    <a:pt x="2653" y="1841"/>
                  </a:lnTo>
                  <a:lnTo>
                    <a:pt x="2654" y="1812"/>
                  </a:lnTo>
                  <a:lnTo>
                    <a:pt x="2654" y="1812"/>
                  </a:lnTo>
                  <a:lnTo>
                    <a:pt x="2655" y="1793"/>
                  </a:lnTo>
                  <a:lnTo>
                    <a:pt x="2655" y="1773"/>
                  </a:lnTo>
                  <a:lnTo>
                    <a:pt x="2655" y="1773"/>
                  </a:lnTo>
                  <a:lnTo>
                    <a:pt x="2656" y="1749"/>
                  </a:lnTo>
                  <a:lnTo>
                    <a:pt x="2657" y="1734"/>
                  </a:lnTo>
                  <a:lnTo>
                    <a:pt x="2658" y="1731"/>
                  </a:lnTo>
                  <a:lnTo>
                    <a:pt x="2659" y="1737"/>
                  </a:lnTo>
                  <a:lnTo>
                    <a:pt x="2660" y="1754"/>
                  </a:lnTo>
                  <a:lnTo>
                    <a:pt x="2661" y="1781"/>
                  </a:lnTo>
                  <a:lnTo>
                    <a:pt x="2661" y="1781"/>
                  </a:lnTo>
                  <a:lnTo>
                    <a:pt x="2661" y="1804"/>
                  </a:lnTo>
                  <a:lnTo>
                    <a:pt x="2662" y="1827"/>
                  </a:lnTo>
                  <a:lnTo>
                    <a:pt x="2662" y="1849"/>
                  </a:lnTo>
                  <a:lnTo>
                    <a:pt x="2662" y="1849"/>
                  </a:lnTo>
                  <a:lnTo>
                    <a:pt x="2663" y="1867"/>
                  </a:lnTo>
                  <a:lnTo>
                    <a:pt x="2663" y="1867"/>
                  </a:lnTo>
                  <a:lnTo>
                    <a:pt x="2663" y="1885"/>
                  </a:lnTo>
                  <a:lnTo>
                    <a:pt x="2664" y="1903"/>
                  </a:lnTo>
                  <a:lnTo>
                    <a:pt x="2664" y="1903"/>
                  </a:lnTo>
                  <a:lnTo>
                    <a:pt x="2664" y="1921"/>
                  </a:lnTo>
                  <a:lnTo>
                    <a:pt x="2665" y="1939"/>
                  </a:lnTo>
                  <a:lnTo>
                    <a:pt x="2665" y="1939"/>
                  </a:lnTo>
                  <a:lnTo>
                    <a:pt x="2665" y="1957"/>
                  </a:lnTo>
                  <a:lnTo>
                    <a:pt x="2666" y="1974"/>
                  </a:lnTo>
                  <a:lnTo>
                    <a:pt x="2666" y="1974"/>
                  </a:lnTo>
                  <a:lnTo>
                    <a:pt x="2666" y="1991"/>
                  </a:lnTo>
                  <a:lnTo>
                    <a:pt x="2666" y="1991"/>
                  </a:lnTo>
                  <a:lnTo>
                    <a:pt x="2667" y="2021"/>
                  </a:lnTo>
                  <a:lnTo>
                    <a:pt x="2668" y="2050"/>
                  </a:lnTo>
                  <a:lnTo>
                    <a:pt x="2669" y="2079"/>
                  </a:lnTo>
                  <a:lnTo>
                    <a:pt x="2670" y="2107"/>
                  </a:lnTo>
                  <a:lnTo>
                    <a:pt x="2671" y="2135"/>
                  </a:lnTo>
                  <a:lnTo>
                    <a:pt x="2672" y="2163"/>
                  </a:lnTo>
                  <a:lnTo>
                    <a:pt x="2672" y="2190"/>
                  </a:lnTo>
                  <a:lnTo>
                    <a:pt x="2673" y="2217"/>
                  </a:lnTo>
                  <a:lnTo>
                    <a:pt x="2674" y="2243"/>
                  </a:lnTo>
                  <a:lnTo>
                    <a:pt x="2675" y="2269"/>
                  </a:lnTo>
                  <a:lnTo>
                    <a:pt x="2676" y="2295"/>
                  </a:lnTo>
                  <a:lnTo>
                    <a:pt x="2676" y="2295"/>
                  </a:lnTo>
                  <a:lnTo>
                    <a:pt x="2677" y="2314"/>
                  </a:lnTo>
                  <a:lnTo>
                    <a:pt x="2677" y="2333"/>
                  </a:lnTo>
                  <a:lnTo>
                    <a:pt x="2677" y="2333"/>
                  </a:lnTo>
                  <a:lnTo>
                    <a:pt x="2678" y="2349"/>
                  </a:lnTo>
                  <a:lnTo>
                    <a:pt x="2678" y="2349"/>
                  </a:lnTo>
                  <a:lnTo>
                    <a:pt x="2678" y="2364"/>
                  </a:lnTo>
                  <a:lnTo>
                    <a:pt x="2678" y="2364"/>
                  </a:lnTo>
                  <a:lnTo>
                    <a:pt x="2679" y="2379"/>
                  </a:lnTo>
                  <a:lnTo>
                    <a:pt x="2679" y="2379"/>
                  </a:lnTo>
                  <a:lnTo>
                    <a:pt x="2680" y="2394"/>
                  </a:lnTo>
                  <a:lnTo>
                    <a:pt x="2680" y="2394"/>
                  </a:lnTo>
                  <a:lnTo>
                    <a:pt x="2680" y="2413"/>
                  </a:lnTo>
                  <a:lnTo>
                    <a:pt x="2681" y="2433"/>
                  </a:lnTo>
                  <a:lnTo>
                    <a:pt x="2681" y="2433"/>
                  </a:lnTo>
                  <a:lnTo>
                    <a:pt x="2682" y="2453"/>
                  </a:lnTo>
                  <a:lnTo>
                    <a:pt x="2683" y="2468"/>
                  </a:lnTo>
                  <a:lnTo>
                    <a:pt x="2684" y="2479"/>
                  </a:lnTo>
                  <a:lnTo>
                    <a:pt x="2684" y="2486"/>
                  </a:lnTo>
                  <a:lnTo>
                    <a:pt x="2685" y="2488"/>
                  </a:lnTo>
                  <a:lnTo>
                    <a:pt x="2686" y="2486"/>
                  </a:lnTo>
                  <a:lnTo>
                    <a:pt x="2686" y="2486"/>
                  </a:lnTo>
                  <a:lnTo>
                    <a:pt x="2687" y="2484"/>
                  </a:lnTo>
                  <a:lnTo>
                    <a:pt x="2687" y="2481"/>
                  </a:lnTo>
                  <a:lnTo>
                    <a:pt x="2688" y="2478"/>
                  </a:lnTo>
                  <a:lnTo>
                    <a:pt x="2688" y="2478"/>
                  </a:lnTo>
                  <a:lnTo>
                    <a:pt x="2688" y="2476"/>
                  </a:lnTo>
                  <a:lnTo>
                    <a:pt x="2688" y="2476"/>
                  </a:lnTo>
                  <a:lnTo>
                    <a:pt x="2689" y="2474"/>
                  </a:lnTo>
                  <a:lnTo>
                    <a:pt x="2689" y="2474"/>
                  </a:lnTo>
                  <a:lnTo>
                    <a:pt x="2689" y="2471"/>
                  </a:lnTo>
                  <a:lnTo>
                    <a:pt x="2689" y="2471"/>
                  </a:lnTo>
                  <a:lnTo>
                    <a:pt x="2690" y="2468"/>
                  </a:lnTo>
                  <a:lnTo>
                    <a:pt x="2690" y="2468"/>
                  </a:lnTo>
                  <a:lnTo>
                    <a:pt x="2690" y="2466"/>
                  </a:lnTo>
                  <a:lnTo>
                    <a:pt x="2690" y="2466"/>
                  </a:lnTo>
                  <a:lnTo>
                    <a:pt x="2691" y="2465"/>
                  </a:lnTo>
                  <a:lnTo>
                    <a:pt x="2691" y="2465"/>
                  </a:lnTo>
                  <a:lnTo>
                    <a:pt x="2691" y="2462"/>
                  </a:lnTo>
                  <a:lnTo>
                    <a:pt x="2691" y="2462"/>
                  </a:lnTo>
                  <a:lnTo>
                    <a:pt x="2692" y="2459"/>
                  </a:lnTo>
                  <a:lnTo>
                    <a:pt x="2692" y="2459"/>
                  </a:lnTo>
                  <a:lnTo>
                    <a:pt x="2692" y="2456"/>
                  </a:lnTo>
                  <a:lnTo>
                    <a:pt x="2692" y="2456"/>
                  </a:lnTo>
                  <a:lnTo>
                    <a:pt x="2693" y="2454"/>
                  </a:lnTo>
                  <a:lnTo>
                    <a:pt x="2693" y="2454"/>
                  </a:lnTo>
                  <a:lnTo>
                    <a:pt x="2693" y="2451"/>
                  </a:lnTo>
                  <a:lnTo>
                    <a:pt x="2694" y="2448"/>
                  </a:lnTo>
                  <a:lnTo>
                    <a:pt x="2695" y="2445"/>
                  </a:lnTo>
                  <a:lnTo>
                    <a:pt x="2695" y="2445"/>
                  </a:lnTo>
                  <a:lnTo>
                    <a:pt x="2695" y="2438"/>
                  </a:lnTo>
                  <a:lnTo>
                    <a:pt x="2696" y="2427"/>
                  </a:lnTo>
                  <a:lnTo>
                    <a:pt x="2697" y="2411"/>
                  </a:lnTo>
                  <a:lnTo>
                    <a:pt x="2698" y="2390"/>
                  </a:lnTo>
                  <a:lnTo>
                    <a:pt x="2699" y="2364"/>
                  </a:lnTo>
                  <a:lnTo>
                    <a:pt x="2700" y="2332"/>
                  </a:lnTo>
                  <a:lnTo>
                    <a:pt x="2700" y="2332"/>
                  </a:lnTo>
                  <a:lnTo>
                    <a:pt x="2700" y="2304"/>
                  </a:lnTo>
                  <a:lnTo>
                    <a:pt x="2701" y="2276"/>
                  </a:lnTo>
                  <a:lnTo>
                    <a:pt x="2701" y="2276"/>
                  </a:lnTo>
                  <a:lnTo>
                    <a:pt x="2702" y="2239"/>
                  </a:lnTo>
                  <a:lnTo>
                    <a:pt x="2703" y="2201"/>
                  </a:lnTo>
                  <a:lnTo>
                    <a:pt x="2704" y="2162"/>
                  </a:lnTo>
                  <a:lnTo>
                    <a:pt x="2705" y="2122"/>
                  </a:lnTo>
                  <a:lnTo>
                    <a:pt x="2705" y="2081"/>
                  </a:lnTo>
                  <a:lnTo>
                    <a:pt x="2706" y="2040"/>
                  </a:lnTo>
                  <a:lnTo>
                    <a:pt x="2707" y="1997"/>
                  </a:lnTo>
                  <a:lnTo>
                    <a:pt x="2708" y="1954"/>
                  </a:lnTo>
                  <a:lnTo>
                    <a:pt x="2709" y="1910"/>
                  </a:lnTo>
                  <a:lnTo>
                    <a:pt x="2710" y="1865"/>
                  </a:lnTo>
                  <a:lnTo>
                    <a:pt x="2711" y="1819"/>
                  </a:lnTo>
                  <a:lnTo>
                    <a:pt x="2712" y="1773"/>
                  </a:lnTo>
                  <a:lnTo>
                    <a:pt x="2712" y="1725"/>
                  </a:lnTo>
                  <a:lnTo>
                    <a:pt x="2713" y="1677"/>
                  </a:lnTo>
                  <a:lnTo>
                    <a:pt x="2714" y="1628"/>
                  </a:lnTo>
                  <a:lnTo>
                    <a:pt x="2714" y="1628"/>
                  </a:lnTo>
                  <a:lnTo>
                    <a:pt x="2715" y="1600"/>
                  </a:lnTo>
                  <a:lnTo>
                    <a:pt x="2715" y="1600"/>
                  </a:lnTo>
                  <a:lnTo>
                    <a:pt x="2715" y="1571"/>
                  </a:lnTo>
                  <a:lnTo>
                    <a:pt x="2716" y="1542"/>
                  </a:lnTo>
                  <a:lnTo>
                    <a:pt x="2716" y="1542"/>
                  </a:lnTo>
                  <a:lnTo>
                    <a:pt x="2716" y="1513"/>
                  </a:lnTo>
                  <a:lnTo>
                    <a:pt x="2717" y="1483"/>
                  </a:lnTo>
                  <a:lnTo>
                    <a:pt x="2717" y="1483"/>
                  </a:lnTo>
                  <a:lnTo>
                    <a:pt x="2717" y="1454"/>
                  </a:lnTo>
                  <a:lnTo>
                    <a:pt x="2718" y="1424"/>
                  </a:lnTo>
                  <a:lnTo>
                    <a:pt x="2718" y="1424"/>
                  </a:lnTo>
                  <a:lnTo>
                    <a:pt x="2718" y="1393"/>
                  </a:lnTo>
                  <a:lnTo>
                    <a:pt x="2718" y="1393"/>
                  </a:lnTo>
                  <a:lnTo>
                    <a:pt x="2719" y="1357"/>
                  </a:lnTo>
                  <a:lnTo>
                    <a:pt x="2719" y="1319"/>
                  </a:lnTo>
                  <a:lnTo>
                    <a:pt x="2720" y="1282"/>
                  </a:lnTo>
                  <a:lnTo>
                    <a:pt x="2720" y="1282"/>
                  </a:lnTo>
                  <a:lnTo>
                    <a:pt x="2721" y="1237"/>
                  </a:lnTo>
                  <a:lnTo>
                    <a:pt x="2722" y="1203"/>
                  </a:lnTo>
                  <a:lnTo>
                    <a:pt x="2722" y="1180"/>
                  </a:lnTo>
                  <a:lnTo>
                    <a:pt x="2723" y="1167"/>
                  </a:lnTo>
                  <a:lnTo>
                    <a:pt x="2724" y="1165"/>
                  </a:lnTo>
                  <a:lnTo>
                    <a:pt x="2724" y="1165"/>
                  </a:lnTo>
                  <a:lnTo>
                    <a:pt x="2725" y="1168"/>
                  </a:lnTo>
                  <a:lnTo>
                    <a:pt x="2725" y="1170"/>
                  </a:lnTo>
                  <a:lnTo>
                    <a:pt x="2725" y="1170"/>
                  </a:lnTo>
                  <a:lnTo>
                    <a:pt x="2726" y="1174"/>
                  </a:lnTo>
                  <a:lnTo>
                    <a:pt x="2727" y="1178"/>
                  </a:lnTo>
                  <a:lnTo>
                    <a:pt x="2728" y="1182"/>
                  </a:lnTo>
                  <a:lnTo>
                    <a:pt x="2729" y="1185"/>
                  </a:lnTo>
                  <a:lnTo>
                    <a:pt x="2729" y="1189"/>
                  </a:lnTo>
                  <a:lnTo>
                    <a:pt x="2730" y="1193"/>
                  </a:lnTo>
                  <a:lnTo>
                    <a:pt x="2731" y="1197"/>
                  </a:lnTo>
                  <a:lnTo>
                    <a:pt x="2732" y="1200"/>
                  </a:lnTo>
                  <a:lnTo>
                    <a:pt x="2733" y="1204"/>
                  </a:lnTo>
                  <a:lnTo>
                    <a:pt x="2734" y="1208"/>
                  </a:lnTo>
                  <a:lnTo>
                    <a:pt x="2734" y="1208"/>
                  </a:lnTo>
                  <a:lnTo>
                    <a:pt x="2735" y="1212"/>
                  </a:lnTo>
                  <a:lnTo>
                    <a:pt x="2736" y="1215"/>
                  </a:lnTo>
                  <a:lnTo>
                    <a:pt x="2736" y="1219"/>
                  </a:lnTo>
                  <a:lnTo>
                    <a:pt x="2737" y="1223"/>
                  </a:lnTo>
                  <a:lnTo>
                    <a:pt x="2738" y="1226"/>
                  </a:lnTo>
                  <a:lnTo>
                    <a:pt x="2739" y="1230"/>
                  </a:lnTo>
                  <a:lnTo>
                    <a:pt x="2740" y="1233"/>
                  </a:lnTo>
                  <a:lnTo>
                    <a:pt x="2741" y="1237"/>
                  </a:lnTo>
                  <a:lnTo>
                    <a:pt x="2742" y="1240"/>
                  </a:lnTo>
                  <a:lnTo>
                    <a:pt x="2742" y="1244"/>
                  </a:lnTo>
                  <a:lnTo>
                    <a:pt x="2742" y="1244"/>
                  </a:lnTo>
                  <a:lnTo>
                    <a:pt x="2743" y="1247"/>
                  </a:lnTo>
                  <a:lnTo>
                    <a:pt x="2744" y="1251"/>
                  </a:lnTo>
                  <a:lnTo>
                    <a:pt x="2745" y="1254"/>
                  </a:lnTo>
                  <a:lnTo>
                    <a:pt x="2746" y="1258"/>
                  </a:lnTo>
                  <a:lnTo>
                    <a:pt x="2747" y="1261"/>
                  </a:lnTo>
                  <a:lnTo>
                    <a:pt x="2748" y="1265"/>
                  </a:lnTo>
                  <a:lnTo>
                    <a:pt x="2749" y="1268"/>
                  </a:lnTo>
                  <a:lnTo>
                    <a:pt x="2749" y="1271"/>
                  </a:lnTo>
                  <a:lnTo>
                    <a:pt x="2750" y="1275"/>
                  </a:lnTo>
                  <a:lnTo>
                    <a:pt x="2751" y="1278"/>
                  </a:lnTo>
                  <a:lnTo>
                    <a:pt x="2751" y="1278"/>
                  </a:lnTo>
                  <a:lnTo>
                    <a:pt x="2752" y="1281"/>
                  </a:lnTo>
                  <a:lnTo>
                    <a:pt x="2753" y="1285"/>
                  </a:lnTo>
                  <a:lnTo>
                    <a:pt x="2754" y="1288"/>
                  </a:lnTo>
                  <a:lnTo>
                    <a:pt x="2755" y="1291"/>
                  </a:lnTo>
                  <a:lnTo>
                    <a:pt x="2755" y="1295"/>
                  </a:lnTo>
                  <a:lnTo>
                    <a:pt x="2756" y="1298"/>
                  </a:lnTo>
                  <a:lnTo>
                    <a:pt x="2757" y="1301"/>
                  </a:lnTo>
                  <a:lnTo>
                    <a:pt x="2758" y="1304"/>
                  </a:lnTo>
                  <a:lnTo>
                    <a:pt x="2759" y="1307"/>
                  </a:lnTo>
                  <a:lnTo>
                    <a:pt x="2760" y="1311"/>
                  </a:lnTo>
                  <a:lnTo>
                    <a:pt x="2760" y="1311"/>
                  </a:lnTo>
                  <a:lnTo>
                    <a:pt x="2761" y="1314"/>
                  </a:lnTo>
                  <a:lnTo>
                    <a:pt x="2761" y="1317"/>
                  </a:lnTo>
                  <a:lnTo>
                    <a:pt x="2762" y="1320"/>
                  </a:lnTo>
                  <a:lnTo>
                    <a:pt x="2763" y="1323"/>
                  </a:lnTo>
                  <a:lnTo>
                    <a:pt x="2764" y="1326"/>
                  </a:lnTo>
                  <a:lnTo>
                    <a:pt x="2765" y="1329"/>
                  </a:lnTo>
                  <a:lnTo>
                    <a:pt x="2766" y="1332"/>
                  </a:lnTo>
                  <a:lnTo>
                    <a:pt x="2767" y="1335"/>
                  </a:lnTo>
                  <a:lnTo>
                    <a:pt x="2768" y="1338"/>
                  </a:lnTo>
                  <a:lnTo>
                    <a:pt x="2768" y="1341"/>
                  </a:lnTo>
                  <a:lnTo>
                    <a:pt x="2768" y="1341"/>
                  </a:lnTo>
                  <a:lnTo>
                    <a:pt x="2769" y="1343"/>
                  </a:lnTo>
                  <a:lnTo>
                    <a:pt x="2770" y="1345"/>
                  </a:lnTo>
                  <a:lnTo>
                    <a:pt x="2770" y="1345"/>
                  </a:lnTo>
                  <a:lnTo>
                    <a:pt x="2770" y="1354"/>
                  </a:lnTo>
                  <a:lnTo>
                    <a:pt x="2771" y="1376"/>
                  </a:lnTo>
                  <a:lnTo>
                    <a:pt x="2772" y="1410"/>
                  </a:lnTo>
                  <a:lnTo>
                    <a:pt x="2773" y="1455"/>
                  </a:lnTo>
                  <a:lnTo>
                    <a:pt x="2774" y="1511"/>
                  </a:lnTo>
                  <a:lnTo>
                    <a:pt x="2775" y="1578"/>
                  </a:lnTo>
                  <a:lnTo>
                    <a:pt x="2775" y="1578"/>
                  </a:lnTo>
                  <a:lnTo>
                    <a:pt x="2775" y="1644"/>
                  </a:lnTo>
                  <a:lnTo>
                    <a:pt x="2776" y="1708"/>
                  </a:lnTo>
                  <a:lnTo>
                    <a:pt x="2777" y="1771"/>
                  </a:lnTo>
                  <a:lnTo>
                    <a:pt x="2778" y="1832"/>
                  </a:lnTo>
                  <a:lnTo>
                    <a:pt x="2779" y="1892"/>
                  </a:lnTo>
                  <a:lnTo>
                    <a:pt x="2779" y="1950"/>
                  </a:lnTo>
                  <a:lnTo>
                    <a:pt x="2780" y="2007"/>
                  </a:lnTo>
                  <a:lnTo>
                    <a:pt x="2780" y="2007"/>
                  </a:lnTo>
                  <a:lnTo>
                    <a:pt x="2781" y="2029"/>
                  </a:lnTo>
                  <a:lnTo>
                    <a:pt x="2781" y="2029"/>
                  </a:lnTo>
                  <a:lnTo>
                    <a:pt x="2781" y="2071"/>
                  </a:lnTo>
                  <a:lnTo>
                    <a:pt x="2781" y="2071"/>
                  </a:lnTo>
                  <a:lnTo>
                    <a:pt x="2782" y="2112"/>
                  </a:lnTo>
                  <a:lnTo>
                    <a:pt x="2782" y="2112"/>
                  </a:lnTo>
                  <a:lnTo>
                    <a:pt x="2782" y="2152"/>
                  </a:lnTo>
                  <a:lnTo>
                    <a:pt x="2782" y="2152"/>
                  </a:lnTo>
                  <a:lnTo>
                    <a:pt x="2783" y="2172"/>
                  </a:lnTo>
                  <a:lnTo>
                    <a:pt x="2783" y="2172"/>
                  </a:lnTo>
                  <a:lnTo>
                    <a:pt x="2783" y="2215"/>
                  </a:lnTo>
                  <a:lnTo>
                    <a:pt x="2784" y="2257"/>
                  </a:lnTo>
                  <a:lnTo>
                    <a:pt x="2785" y="2298"/>
                  </a:lnTo>
                  <a:lnTo>
                    <a:pt x="2785" y="2338"/>
                  </a:lnTo>
                  <a:lnTo>
                    <a:pt x="2785" y="2338"/>
                  </a:lnTo>
                  <a:lnTo>
                    <a:pt x="2786" y="2382"/>
                  </a:lnTo>
                  <a:lnTo>
                    <a:pt x="2787" y="2420"/>
                  </a:lnTo>
                  <a:lnTo>
                    <a:pt x="2788" y="2453"/>
                  </a:lnTo>
                  <a:lnTo>
                    <a:pt x="2789" y="2482"/>
                  </a:lnTo>
                  <a:lnTo>
                    <a:pt x="2789" y="2506"/>
                  </a:lnTo>
                  <a:lnTo>
                    <a:pt x="2790" y="2526"/>
                  </a:lnTo>
                  <a:lnTo>
                    <a:pt x="2791" y="2542"/>
                  </a:lnTo>
                  <a:lnTo>
                    <a:pt x="2792" y="2555"/>
                  </a:lnTo>
                  <a:lnTo>
                    <a:pt x="2792" y="2563"/>
                  </a:lnTo>
                  <a:lnTo>
                    <a:pt x="2792" y="2563"/>
                  </a:lnTo>
                  <a:lnTo>
                    <a:pt x="2793" y="2569"/>
                  </a:lnTo>
                  <a:lnTo>
                    <a:pt x="2794" y="2574"/>
                  </a:lnTo>
                  <a:lnTo>
                    <a:pt x="2794" y="2574"/>
                  </a:lnTo>
                  <a:lnTo>
                    <a:pt x="2795" y="2582"/>
                  </a:lnTo>
                  <a:lnTo>
                    <a:pt x="2795" y="2590"/>
                  </a:lnTo>
                  <a:lnTo>
                    <a:pt x="2796" y="2597"/>
                  </a:lnTo>
                  <a:lnTo>
                    <a:pt x="2797" y="2605"/>
                  </a:lnTo>
                  <a:lnTo>
                    <a:pt x="2798" y="2612"/>
                  </a:lnTo>
                  <a:lnTo>
                    <a:pt x="2799" y="2619"/>
                  </a:lnTo>
                  <a:lnTo>
                    <a:pt x="2800" y="2626"/>
                  </a:lnTo>
                  <a:lnTo>
                    <a:pt x="2801" y="2633"/>
                  </a:lnTo>
                  <a:lnTo>
                    <a:pt x="2802" y="2640"/>
                  </a:lnTo>
                  <a:lnTo>
                    <a:pt x="2802" y="2647"/>
                  </a:lnTo>
                  <a:lnTo>
                    <a:pt x="2803" y="2653"/>
                  </a:lnTo>
                  <a:lnTo>
                    <a:pt x="2804" y="2660"/>
                  </a:lnTo>
                  <a:lnTo>
                    <a:pt x="2805" y="2666"/>
                  </a:lnTo>
                  <a:lnTo>
                    <a:pt x="2806" y="2673"/>
                  </a:lnTo>
                  <a:lnTo>
                    <a:pt x="2807" y="2679"/>
                  </a:lnTo>
                  <a:lnTo>
                    <a:pt x="2808" y="2685"/>
                  </a:lnTo>
                  <a:lnTo>
                    <a:pt x="2809" y="2691"/>
                  </a:lnTo>
                  <a:lnTo>
                    <a:pt x="2810" y="2697"/>
                  </a:lnTo>
                  <a:lnTo>
                    <a:pt x="2810" y="2703"/>
                  </a:lnTo>
                  <a:lnTo>
                    <a:pt x="2811" y="2708"/>
                  </a:lnTo>
                  <a:lnTo>
                    <a:pt x="2812" y="2714"/>
                  </a:lnTo>
                  <a:lnTo>
                    <a:pt x="2813" y="2719"/>
                  </a:lnTo>
                  <a:lnTo>
                    <a:pt x="2814" y="2725"/>
                  </a:lnTo>
                  <a:lnTo>
                    <a:pt x="2815" y="2730"/>
                  </a:lnTo>
                  <a:lnTo>
                    <a:pt x="2816" y="2735"/>
                  </a:lnTo>
                  <a:lnTo>
                    <a:pt x="2817" y="2740"/>
                  </a:lnTo>
                  <a:lnTo>
                    <a:pt x="2817" y="2745"/>
                  </a:lnTo>
                  <a:lnTo>
                    <a:pt x="2818" y="2750"/>
                  </a:lnTo>
                  <a:lnTo>
                    <a:pt x="2819" y="2755"/>
                  </a:lnTo>
                  <a:lnTo>
                    <a:pt x="2820" y="2759"/>
                  </a:lnTo>
                  <a:lnTo>
                    <a:pt x="2821" y="2764"/>
                  </a:lnTo>
                  <a:lnTo>
                    <a:pt x="2822" y="2768"/>
                  </a:lnTo>
                  <a:lnTo>
                    <a:pt x="2823" y="2772"/>
                  </a:lnTo>
                  <a:lnTo>
                    <a:pt x="2824" y="2777"/>
                  </a:lnTo>
                  <a:lnTo>
                    <a:pt x="2824" y="2781"/>
                  </a:lnTo>
                  <a:lnTo>
                    <a:pt x="2825" y="2785"/>
                  </a:lnTo>
                  <a:lnTo>
                    <a:pt x="2826" y="2789"/>
                  </a:lnTo>
                  <a:lnTo>
                    <a:pt x="2827" y="2792"/>
                  </a:lnTo>
                  <a:lnTo>
                    <a:pt x="2828" y="2796"/>
                  </a:lnTo>
                  <a:lnTo>
                    <a:pt x="2829" y="2800"/>
                  </a:lnTo>
                  <a:lnTo>
                    <a:pt x="2830" y="2803"/>
                  </a:lnTo>
                  <a:lnTo>
                    <a:pt x="2831" y="2806"/>
                  </a:lnTo>
                  <a:lnTo>
                    <a:pt x="2832" y="2810"/>
                  </a:lnTo>
                  <a:lnTo>
                    <a:pt x="2832" y="2813"/>
                  </a:lnTo>
                  <a:lnTo>
                    <a:pt x="2833" y="2816"/>
                  </a:lnTo>
                  <a:lnTo>
                    <a:pt x="2834" y="2819"/>
                  </a:lnTo>
                  <a:lnTo>
                    <a:pt x="2835" y="2821"/>
                  </a:lnTo>
                  <a:lnTo>
                    <a:pt x="2836" y="2824"/>
                  </a:lnTo>
                  <a:lnTo>
                    <a:pt x="2837" y="2827"/>
                  </a:lnTo>
                  <a:lnTo>
                    <a:pt x="2838" y="2829"/>
                  </a:lnTo>
                  <a:lnTo>
                    <a:pt x="2839" y="2832"/>
                  </a:lnTo>
                  <a:lnTo>
                    <a:pt x="2839" y="2834"/>
                  </a:lnTo>
                  <a:lnTo>
                    <a:pt x="2840" y="2836"/>
                  </a:lnTo>
                  <a:lnTo>
                    <a:pt x="2841" y="2838"/>
                  </a:lnTo>
                  <a:lnTo>
                    <a:pt x="2842" y="2840"/>
                  </a:lnTo>
                  <a:lnTo>
                    <a:pt x="2843" y="2842"/>
                  </a:lnTo>
                  <a:lnTo>
                    <a:pt x="2844" y="2844"/>
                  </a:lnTo>
                  <a:lnTo>
                    <a:pt x="2845" y="2845"/>
                  </a:lnTo>
                  <a:lnTo>
                    <a:pt x="2846" y="2847"/>
                  </a:lnTo>
                  <a:lnTo>
                    <a:pt x="2846" y="2848"/>
                  </a:lnTo>
                  <a:lnTo>
                    <a:pt x="2847" y="2850"/>
                  </a:lnTo>
                  <a:lnTo>
                    <a:pt x="2848" y="2851"/>
                  </a:lnTo>
                  <a:lnTo>
                    <a:pt x="2849" y="2852"/>
                  </a:lnTo>
                  <a:lnTo>
                    <a:pt x="2850" y="2853"/>
                  </a:lnTo>
                  <a:lnTo>
                    <a:pt x="2851" y="2854"/>
                  </a:lnTo>
                  <a:lnTo>
                    <a:pt x="2852" y="2855"/>
                  </a:lnTo>
                  <a:lnTo>
                    <a:pt x="2853" y="2855"/>
                  </a:lnTo>
                  <a:lnTo>
                    <a:pt x="2853" y="2856"/>
                  </a:lnTo>
                  <a:lnTo>
                    <a:pt x="2854" y="2856"/>
                  </a:lnTo>
                  <a:lnTo>
                    <a:pt x="2855" y="2857"/>
                  </a:lnTo>
                  <a:lnTo>
                    <a:pt x="2856" y="2857"/>
                  </a:lnTo>
                  <a:lnTo>
                    <a:pt x="2857" y="2857"/>
                  </a:lnTo>
                  <a:lnTo>
                    <a:pt x="2858" y="2857"/>
                  </a:lnTo>
                  <a:lnTo>
                    <a:pt x="2858" y="2857"/>
                  </a:lnTo>
                  <a:lnTo>
                    <a:pt x="2859" y="2857"/>
                  </a:lnTo>
                  <a:lnTo>
                    <a:pt x="2860" y="2857"/>
                  </a:lnTo>
                  <a:lnTo>
                    <a:pt x="2861" y="2857"/>
                  </a:lnTo>
                  <a:lnTo>
                    <a:pt x="2861" y="2856"/>
                  </a:lnTo>
                  <a:lnTo>
                    <a:pt x="2862" y="2856"/>
                  </a:lnTo>
                  <a:lnTo>
                    <a:pt x="2863" y="2855"/>
                  </a:lnTo>
                  <a:lnTo>
                    <a:pt x="2864" y="2855"/>
                  </a:lnTo>
                  <a:lnTo>
                    <a:pt x="2865" y="2854"/>
                  </a:lnTo>
                  <a:lnTo>
                    <a:pt x="2866" y="2853"/>
                  </a:lnTo>
                  <a:lnTo>
                    <a:pt x="2867" y="2852"/>
                  </a:lnTo>
                  <a:lnTo>
                    <a:pt x="2868" y="2851"/>
                  </a:lnTo>
                  <a:lnTo>
                    <a:pt x="2868" y="2850"/>
                  </a:lnTo>
                  <a:lnTo>
                    <a:pt x="2869" y="2848"/>
                  </a:lnTo>
                  <a:lnTo>
                    <a:pt x="2870" y="2847"/>
                  </a:lnTo>
                  <a:lnTo>
                    <a:pt x="2871" y="2845"/>
                  </a:lnTo>
                  <a:lnTo>
                    <a:pt x="2872" y="2844"/>
                  </a:lnTo>
                  <a:lnTo>
                    <a:pt x="2873" y="2842"/>
                  </a:lnTo>
                  <a:lnTo>
                    <a:pt x="2874" y="2840"/>
                  </a:lnTo>
                  <a:lnTo>
                    <a:pt x="2875" y="2838"/>
                  </a:lnTo>
                  <a:lnTo>
                    <a:pt x="2875" y="2836"/>
                  </a:lnTo>
                  <a:lnTo>
                    <a:pt x="2876" y="2834"/>
                  </a:lnTo>
                  <a:lnTo>
                    <a:pt x="2877" y="2832"/>
                  </a:lnTo>
                  <a:lnTo>
                    <a:pt x="2878" y="2829"/>
                  </a:lnTo>
                  <a:lnTo>
                    <a:pt x="2879" y="2827"/>
                  </a:lnTo>
                  <a:lnTo>
                    <a:pt x="2880" y="2824"/>
                  </a:lnTo>
                  <a:lnTo>
                    <a:pt x="2881" y="2821"/>
                  </a:lnTo>
                  <a:lnTo>
                    <a:pt x="2882" y="2819"/>
                  </a:lnTo>
                  <a:lnTo>
                    <a:pt x="2883" y="2816"/>
                  </a:lnTo>
                  <a:lnTo>
                    <a:pt x="2883" y="2813"/>
                  </a:lnTo>
                  <a:lnTo>
                    <a:pt x="2884" y="2810"/>
                  </a:lnTo>
                  <a:lnTo>
                    <a:pt x="2885" y="2806"/>
                  </a:lnTo>
                  <a:lnTo>
                    <a:pt x="2886" y="2803"/>
                  </a:lnTo>
                  <a:lnTo>
                    <a:pt x="2887" y="2800"/>
                  </a:lnTo>
                  <a:lnTo>
                    <a:pt x="2888" y="2796"/>
                  </a:lnTo>
                  <a:lnTo>
                    <a:pt x="2889" y="2792"/>
                  </a:lnTo>
                  <a:lnTo>
                    <a:pt x="2890" y="2789"/>
                  </a:lnTo>
                  <a:lnTo>
                    <a:pt x="2890" y="2785"/>
                  </a:lnTo>
                  <a:lnTo>
                    <a:pt x="2891" y="2781"/>
                  </a:lnTo>
                  <a:lnTo>
                    <a:pt x="2892" y="2777"/>
                  </a:lnTo>
                  <a:lnTo>
                    <a:pt x="2893" y="2772"/>
                  </a:lnTo>
                  <a:lnTo>
                    <a:pt x="2894" y="2768"/>
                  </a:lnTo>
                  <a:lnTo>
                    <a:pt x="2895" y="2764"/>
                  </a:lnTo>
                  <a:lnTo>
                    <a:pt x="2896" y="2759"/>
                  </a:lnTo>
                  <a:lnTo>
                    <a:pt x="2897" y="2755"/>
                  </a:lnTo>
                  <a:lnTo>
                    <a:pt x="2897" y="2750"/>
                  </a:lnTo>
                  <a:lnTo>
                    <a:pt x="2898" y="2745"/>
                  </a:lnTo>
                  <a:lnTo>
                    <a:pt x="2899" y="2740"/>
                  </a:lnTo>
                  <a:lnTo>
                    <a:pt x="2900" y="2735"/>
                  </a:lnTo>
                  <a:lnTo>
                    <a:pt x="2901" y="2730"/>
                  </a:lnTo>
                  <a:lnTo>
                    <a:pt x="2902" y="2725"/>
                  </a:lnTo>
                  <a:lnTo>
                    <a:pt x="2903" y="2719"/>
                  </a:lnTo>
                  <a:lnTo>
                    <a:pt x="2904" y="2714"/>
                  </a:lnTo>
                  <a:lnTo>
                    <a:pt x="2904" y="2708"/>
                  </a:lnTo>
                  <a:lnTo>
                    <a:pt x="2905" y="2703"/>
                  </a:lnTo>
                  <a:lnTo>
                    <a:pt x="2906" y="2697"/>
                  </a:lnTo>
                  <a:lnTo>
                    <a:pt x="2907" y="2691"/>
                  </a:lnTo>
                  <a:lnTo>
                    <a:pt x="2908" y="2685"/>
                  </a:lnTo>
                  <a:lnTo>
                    <a:pt x="2909" y="2679"/>
                  </a:lnTo>
                  <a:lnTo>
                    <a:pt x="2910" y="2673"/>
                  </a:lnTo>
                  <a:lnTo>
                    <a:pt x="2911" y="2666"/>
                  </a:lnTo>
                  <a:lnTo>
                    <a:pt x="2912" y="2660"/>
                  </a:lnTo>
                  <a:lnTo>
                    <a:pt x="2912" y="2653"/>
                  </a:lnTo>
                  <a:lnTo>
                    <a:pt x="2913" y="2647"/>
                  </a:lnTo>
                  <a:lnTo>
                    <a:pt x="2914" y="2640"/>
                  </a:lnTo>
                  <a:lnTo>
                    <a:pt x="2915" y="2633"/>
                  </a:lnTo>
                  <a:lnTo>
                    <a:pt x="2916" y="2626"/>
                  </a:lnTo>
                  <a:lnTo>
                    <a:pt x="2917" y="2619"/>
                  </a:lnTo>
                  <a:lnTo>
                    <a:pt x="2918" y="2612"/>
                  </a:lnTo>
                  <a:lnTo>
                    <a:pt x="2919" y="2605"/>
                  </a:lnTo>
                  <a:lnTo>
                    <a:pt x="2919" y="2597"/>
                  </a:lnTo>
                  <a:lnTo>
                    <a:pt x="2920" y="2590"/>
                  </a:lnTo>
                  <a:lnTo>
                    <a:pt x="2921" y="2582"/>
                  </a:lnTo>
                  <a:lnTo>
                    <a:pt x="2922" y="2574"/>
                  </a:lnTo>
                  <a:lnTo>
                    <a:pt x="2922" y="2574"/>
                  </a:lnTo>
                  <a:lnTo>
                    <a:pt x="2923" y="2569"/>
                  </a:lnTo>
                  <a:lnTo>
                    <a:pt x="2923" y="2563"/>
                  </a:lnTo>
                  <a:lnTo>
                    <a:pt x="2923" y="2563"/>
                  </a:lnTo>
                  <a:lnTo>
                    <a:pt x="2924" y="2555"/>
                  </a:lnTo>
                  <a:lnTo>
                    <a:pt x="2925" y="2542"/>
                  </a:lnTo>
                  <a:lnTo>
                    <a:pt x="2926" y="2526"/>
                  </a:lnTo>
                  <a:lnTo>
                    <a:pt x="2926" y="2506"/>
                  </a:lnTo>
                  <a:lnTo>
                    <a:pt x="2927" y="2482"/>
                  </a:lnTo>
                  <a:lnTo>
                    <a:pt x="2928" y="2453"/>
                  </a:lnTo>
                  <a:lnTo>
                    <a:pt x="2929" y="2420"/>
                  </a:lnTo>
                  <a:lnTo>
                    <a:pt x="2930" y="2382"/>
                  </a:lnTo>
                  <a:lnTo>
                    <a:pt x="2930" y="2338"/>
                  </a:lnTo>
                  <a:lnTo>
                    <a:pt x="2930" y="2338"/>
                  </a:lnTo>
                  <a:lnTo>
                    <a:pt x="2931" y="2298"/>
                  </a:lnTo>
                  <a:lnTo>
                    <a:pt x="2932" y="2257"/>
                  </a:lnTo>
                  <a:lnTo>
                    <a:pt x="2932" y="2215"/>
                  </a:lnTo>
                  <a:lnTo>
                    <a:pt x="2933" y="2172"/>
                  </a:lnTo>
                  <a:lnTo>
                    <a:pt x="2933" y="2172"/>
                  </a:lnTo>
                  <a:lnTo>
                    <a:pt x="2933" y="2152"/>
                  </a:lnTo>
                  <a:lnTo>
                    <a:pt x="2933" y="2152"/>
                  </a:lnTo>
                  <a:lnTo>
                    <a:pt x="2934" y="2112"/>
                  </a:lnTo>
                  <a:lnTo>
                    <a:pt x="2934" y="2112"/>
                  </a:lnTo>
                  <a:lnTo>
                    <a:pt x="2935" y="2071"/>
                  </a:lnTo>
                  <a:lnTo>
                    <a:pt x="2935" y="2071"/>
                  </a:lnTo>
                  <a:lnTo>
                    <a:pt x="2935" y="2029"/>
                  </a:lnTo>
                  <a:lnTo>
                    <a:pt x="2935" y="2029"/>
                  </a:lnTo>
                  <a:lnTo>
                    <a:pt x="2936" y="2007"/>
                  </a:lnTo>
                  <a:lnTo>
                    <a:pt x="2936" y="2007"/>
                  </a:lnTo>
                  <a:lnTo>
                    <a:pt x="2936" y="1950"/>
                  </a:lnTo>
                  <a:lnTo>
                    <a:pt x="2937" y="1892"/>
                  </a:lnTo>
                  <a:lnTo>
                    <a:pt x="2938" y="1832"/>
                  </a:lnTo>
                  <a:lnTo>
                    <a:pt x="2939" y="1771"/>
                  </a:lnTo>
                  <a:lnTo>
                    <a:pt x="2940" y="1708"/>
                  </a:lnTo>
                  <a:lnTo>
                    <a:pt x="2940" y="1644"/>
                  </a:lnTo>
                  <a:lnTo>
                    <a:pt x="2941" y="1578"/>
                  </a:lnTo>
                  <a:lnTo>
                    <a:pt x="2941" y="1578"/>
                  </a:lnTo>
                  <a:lnTo>
                    <a:pt x="2942" y="1511"/>
                  </a:lnTo>
                  <a:lnTo>
                    <a:pt x="2943" y="1455"/>
                  </a:lnTo>
                  <a:lnTo>
                    <a:pt x="2944" y="1410"/>
                  </a:lnTo>
                  <a:lnTo>
                    <a:pt x="2945" y="1376"/>
                  </a:lnTo>
                  <a:lnTo>
                    <a:pt x="2945" y="1354"/>
                  </a:lnTo>
                  <a:lnTo>
                    <a:pt x="2946" y="1345"/>
                  </a:lnTo>
                  <a:lnTo>
                    <a:pt x="2946" y="1345"/>
                  </a:lnTo>
                  <a:lnTo>
                    <a:pt x="2947" y="1343"/>
                  </a:lnTo>
                  <a:lnTo>
                    <a:pt x="2947" y="1341"/>
                  </a:lnTo>
                  <a:lnTo>
                    <a:pt x="2947" y="1341"/>
                  </a:lnTo>
                  <a:lnTo>
                    <a:pt x="2948" y="1338"/>
                  </a:lnTo>
                  <a:lnTo>
                    <a:pt x="2949" y="1335"/>
                  </a:lnTo>
                  <a:lnTo>
                    <a:pt x="2950" y="1332"/>
                  </a:lnTo>
                  <a:lnTo>
                    <a:pt x="2951" y="1329"/>
                  </a:lnTo>
                  <a:lnTo>
                    <a:pt x="2952" y="1326"/>
                  </a:lnTo>
                  <a:lnTo>
                    <a:pt x="2953" y="1323"/>
                  </a:lnTo>
                  <a:lnTo>
                    <a:pt x="2953" y="1320"/>
                  </a:lnTo>
                  <a:lnTo>
                    <a:pt x="2954" y="1317"/>
                  </a:lnTo>
                  <a:lnTo>
                    <a:pt x="2955" y="1314"/>
                  </a:lnTo>
                  <a:lnTo>
                    <a:pt x="2956" y="1311"/>
                  </a:lnTo>
                  <a:lnTo>
                    <a:pt x="2956" y="1311"/>
                  </a:lnTo>
                  <a:lnTo>
                    <a:pt x="2957" y="1307"/>
                  </a:lnTo>
                  <a:lnTo>
                    <a:pt x="2958" y="1304"/>
                  </a:lnTo>
                  <a:lnTo>
                    <a:pt x="2959" y="1301"/>
                  </a:lnTo>
                  <a:lnTo>
                    <a:pt x="2959" y="1298"/>
                  </a:lnTo>
                  <a:lnTo>
                    <a:pt x="2960" y="1295"/>
                  </a:lnTo>
                  <a:lnTo>
                    <a:pt x="2961" y="1291"/>
                  </a:lnTo>
                  <a:lnTo>
                    <a:pt x="2962" y="1288"/>
                  </a:lnTo>
                  <a:lnTo>
                    <a:pt x="2963" y="1285"/>
                  </a:lnTo>
                  <a:lnTo>
                    <a:pt x="2964" y="1281"/>
                  </a:lnTo>
                  <a:lnTo>
                    <a:pt x="2965" y="1278"/>
                  </a:lnTo>
                  <a:lnTo>
                    <a:pt x="2965" y="1278"/>
                  </a:lnTo>
                  <a:lnTo>
                    <a:pt x="2966" y="1275"/>
                  </a:lnTo>
                  <a:lnTo>
                    <a:pt x="2966" y="1271"/>
                  </a:lnTo>
                  <a:lnTo>
                    <a:pt x="2967" y="1268"/>
                  </a:lnTo>
                  <a:lnTo>
                    <a:pt x="2968" y="1265"/>
                  </a:lnTo>
                  <a:lnTo>
                    <a:pt x="2969" y="1261"/>
                  </a:lnTo>
                  <a:lnTo>
                    <a:pt x="2970" y="1258"/>
                  </a:lnTo>
                  <a:lnTo>
                    <a:pt x="2971" y="1254"/>
                  </a:lnTo>
                  <a:lnTo>
                    <a:pt x="2972" y="1251"/>
                  </a:lnTo>
                  <a:lnTo>
                    <a:pt x="2972" y="1247"/>
                  </a:lnTo>
                  <a:lnTo>
                    <a:pt x="2973" y="1244"/>
                  </a:lnTo>
                  <a:lnTo>
                    <a:pt x="2973" y="1244"/>
                  </a:lnTo>
                  <a:lnTo>
                    <a:pt x="2974" y="1240"/>
                  </a:lnTo>
                  <a:lnTo>
                    <a:pt x="2975" y="1237"/>
                  </a:lnTo>
                  <a:lnTo>
                    <a:pt x="2976" y="1233"/>
                  </a:lnTo>
                  <a:lnTo>
                    <a:pt x="2977" y="1230"/>
                  </a:lnTo>
                  <a:lnTo>
                    <a:pt x="2978" y="1226"/>
                  </a:lnTo>
                  <a:lnTo>
                    <a:pt x="2979" y="1223"/>
                  </a:lnTo>
                  <a:lnTo>
                    <a:pt x="2979" y="1219"/>
                  </a:lnTo>
                  <a:lnTo>
                    <a:pt x="2980" y="1215"/>
                  </a:lnTo>
                  <a:lnTo>
                    <a:pt x="2981" y="1212"/>
                  </a:lnTo>
                  <a:lnTo>
                    <a:pt x="2982" y="1208"/>
                  </a:lnTo>
                  <a:lnTo>
                    <a:pt x="2982" y="1208"/>
                  </a:lnTo>
                  <a:lnTo>
                    <a:pt x="2983" y="1204"/>
                  </a:lnTo>
                  <a:lnTo>
                    <a:pt x="2984" y="1200"/>
                  </a:lnTo>
                  <a:lnTo>
                    <a:pt x="2985" y="1197"/>
                  </a:lnTo>
                  <a:lnTo>
                    <a:pt x="2985" y="1193"/>
                  </a:lnTo>
                  <a:lnTo>
                    <a:pt x="2986" y="1189"/>
                  </a:lnTo>
                  <a:lnTo>
                    <a:pt x="2987" y="1185"/>
                  </a:lnTo>
                  <a:lnTo>
                    <a:pt x="2988" y="1182"/>
                  </a:lnTo>
                  <a:lnTo>
                    <a:pt x="2989" y="1178"/>
                  </a:lnTo>
                  <a:lnTo>
                    <a:pt x="2990" y="1174"/>
                  </a:lnTo>
                  <a:lnTo>
                    <a:pt x="2991" y="1170"/>
                  </a:lnTo>
                  <a:lnTo>
                    <a:pt x="2991" y="1170"/>
                  </a:lnTo>
                  <a:lnTo>
                    <a:pt x="2991" y="1168"/>
                  </a:lnTo>
                  <a:lnTo>
                    <a:pt x="2992" y="1165"/>
                  </a:lnTo>
                  <a:lnTo>
                    <a:pt x="2992" y="1165"/>
                  </a:lnTo>
                  <a:lnTo>
                    <a:pt x="2993" y="1167"/>
                  </a:lnTo>
                  <a:lnTo>
                    <a:pt x="2993" y="1180"/>
                  </a:lnTo>
                  <a:lnTo>
                    <a:pt x="2994" y="1203"/>
                  </a:lnTo>
                  <a:lnTo>
                    <a:pt x="2995" y="1237"/>
                  </a:lnTo>
                  <a:lnTo>
                    <a:pt x="2996" y="1282"/>
                  </a:lnTo>
                  <a:lnTo>
                    <a:pt x="2996" y="1282"/>
                  </a:lnTo>
                  <a:lnTo>
                    <a:pt x="2996" y="1319"/>
                  </a:lnTo>
                  <a:lnTo>
                    <a:pt x="2997" y="1357"/>
                  </a:lnTo>
                  <a:lnTo>
                    <a:pt x="2998" y="1393"/>
                  </a:lnTo>
                  <a:lnTo>
                    <a:pt x="2998" y="1393"/>
                  </a:lnTo>
                  <a:lnTo>
                    <a:pt x="2998" y="1424"/>
                  </a:lnTo>
                  <a:lnTo>
                    <a:pt x="2998" y="1424"/>
                  </a:lnTo>
                  <a:lnTo>
                    <a:pt x="2999" y="1454"/>
                  </a:lnTo>
                  <a:lnTo>
                    <a:pt x="2999" y="1483"/>
                  </a:lnTo>
                  <a:lnTo>
                    <a:pt x="2999" y="1483"/>
                  </a:lnTo>
                  <a:lnTo>
                    <a:pt x="3000" y="1513"/>
                  </a:lnTo>
                  <a:lnTo>
                    <a:pt x="3000" y="1542"/>
                  </a:lnTo>
                  <a:lnTo>
                    <a:pt x="3000" y="1542"/>
                  </a:lnTo>
                  <a:lnTo>
                    <a:pt x="3001" y="1571"/>
                  </a:lnTo>
                  <a:lnTo>
                    <a:pt x="3001" y="1600"/>
                  </a:lnTo>
                  <a:lnTo>
                    <a:pt x="3001" y="1600"/>
                  </a:lnTo>
                  <a:lnTo>
                    <a:pt x="3002" y="1628"/>
                  </a:lnTo>
                  <a:lnTo>
                    <a:pt x="3002" y="1628"/>
                  </a:lnTo>
                  <a:lnTo>
                    <a:pt x="3002" y="1677"/>
                  </a:lnTo>
                  <a:lnTo>
                    <a:pt x="3003" y="1725"/>
                  </a:lnTo>
                  <a:lnTo>
                    <a:pt x="3004" y="1773"/>
                  </a:lnTo>
                  <a:lnTo>
                    <a:pt x="3005" y="1819"/>
                  </a:lnTo>
                  <a:lnTo>
                    <a:pt x="3006" y="1865"/>
                  </a:lnTo>
                  <a:lnTo>
                    <a:pt x="3007" y="1910"/>
                  </a:lnTo>
                  <a:lnTo>
                    <a:pt x="3008" y="1954"/>
                  </a:lnTo>
                  <a:lnTo>
                    <a:pt x="3009" y="1997"/>
                  </a:lnTo>
                  <a:lnTo>
                    <a:pt x="3009" y="2040"/>
                  </a:lnTo>
                  <a:lnTo>
                    <a:pt x="3010" y="2081"/>
                  </a:lnTo>
                  <a:lnTo>
                    <a:pt x="3011" y="2122"/>
                  </a:lnTo>
                  <a:lnTo>
                    <a:pt x="3012" y="2162"/>
                  </a:lnTo>
                  <a:lnTo>
                    <a:pt x="3013" y="2201"/>
                  </a:lnTo>
                  <a:lnTo>
                    <a:pt x="3014" y="2239"/>
                  </a:lnTo>
                  <a:lnTo>
                    <a:pt x="3015" y="2276"/>
                  </a:lnTo>
                  <a:lnTo>
                    <a:pt x="3015" y="2276"/>
                  </a:lnTo>
                  <a:lnTo>
                    <a:pt x="3015" y="2304"/>
                  </a:lnTo>
                  <a:lnTo>
                    <a:pt x="3016" y="2332"/>
                  </a:lnTo>
                  <a:lnTo>
                    <a:pt x="3016" y="2332"/>
                  </a:lnTo>
                  <a:lnTo>
                    <a:pt x="3017" y="2364"/>
                  </a:lnTo>
                  <a:lnTo>
                    <a:pt x="3018" y="2390"/>
                  </a:lnTo>
                  <a:lnTo>
                    <a:pt x="3019" y="2411"/>
                  </a:lnTo>
                  <a:lnTo>
                    <a:pt x="3020" y="2427"/>
                  </a:lnTo>
                  <a:lnTo>
                    <a:pt x="3020" y="2438"/>
                  </a:lnTo>
                  <a:lnTo>
                    <a:pt x="3021" y="2445"/>
                  </a:lnTo>
                  <a:lnTo>
                    <a:pt x="3021" y="2445"/>
                  </a:lnTo>
                  <a:lnTo>
                    <a:pt x="3022" y="2448"/>
                  </a:lnTo>
                  <a:lnTo>
                    <a:pt x="3022" y="2451"/>
                  </a:lnTo>
                  <a:lnTo>
                    <a:pt x="3023" y="2454"/>
                  </a:lnTo>
                  <a:lnTo>
                    <a:pt x="3023" y="2454"/>
                  </a:lnTo>
                  <a:lnTo>
                    <a:pt x="3023" y="2456"/>
                  </a:lnTo>
                  <a:lnTo>
                    <a:pt x="3023" y="2456"/>
                  </a:lnTo>
                  <a:lnTo>
                    <a:pt x="3024" y="2459"/>
                  </a:lnTo>
                  <a:lnTo>
                    <a:pt x="3024" y="2459"/>
                  </a:lnTo>
                  <a:lnTo>
                    <a:pt x="3025" y="2462"/>
                  </a:lnTo>
                  <a:lnTo>
                    <a:pt x="3025" y="2462"/>
                  </a:lnTo>
                  <a:lnTo>
                    <a:pt x="3025" y="2465"/>
                  </a:lnTo>
                  <a:lnTo>
                    <a:pt x="3025" y="2465"/>
                  </a:lnTo>
                  <a:lnTo>
                    <a:pt x="3025" y="2466"/>
                  </a:lnTo>
                  <a:lnTo>
                    <a:pt x="3025" y="2466"/>
                  </a:lnTo>
                  <a:lnTo>
                    <a:pt x="3026" y="2468"/>
                  </a:lnTo>
                  <a:lnTo>
                    <a:pt x="3026" y="2468"/>
                  </a:lnTo>
                  <a:lnTo>
                    <a:pt x="3026" y="2471"/>
                  </a:lnTo>
                  <a:lnTo>
                    <a:pt x="3026" y="2471"/>
                  </a:lnTo>
                  <a:lnTo>
                    <a:pt x="3027" y="2474"/>
                  </a:lnTo>
                  <a:lnTo>
                    <a:pt x="3027" y="2474"/>
                  </a:lnTo>
                  <a:lnTo>
                    <a:pt x="3028" y="2476"/>
                  </a:lnTo>
                  <a:lnTo>
                    <a:pt x="3028" y="2476"/>
                  </a:lnTo>
                  <a:lnTo>
                    <a:pt x="3028" y="2478"/>
                  </a:lnTo>
                  <a:lnTo>
                    <a:pt x="3028" y="2478"/>
                  </a:lnTo>
                  <a:lnTo>
                    <a:pt x="3028" y="2481"/>
                  </a:lnTo>
                  <a:lnTo>
                    <a:pt x="3029" y="2484"/>
                  </a:lnTo>
                  <a:lnTo>
                    <a:pt x="3030" y="2486"/>
                  </a:lnTo>
                  <a:lnTo>
                    <a:pt x="3030" y="2486"/>
                  </a:lnTo>
                  <a:lnTo>
                    <a:pt x="3031" y="2488"/>
                  </a:lnTo>
                  <a:lnTo>
                    <a:pt x="3031" y="2486"/>
                  </a:lnTo>
                  <a:lnTo>
                    <a:pt x="3032" y="2479"/>
                  </a:lnTo>
                  <a:lnTo>
                    <a:pt x="3033" y="2468"/>
                  </a:lnTo>
                  <a:lnTo>
                    <a:pt x="3034" y="2453"/>
                  </a:lnTo>
                  <a:lnTo>
                    <a:pt x="3035" y="2433"/>
                  </a:lnTo>
                  <a:lnTo>
                    <a:pt x="3035" y="2433"/>
                  </a:lnTo>
                  <a:lnTo>
                    <a:pt x="3036" y="2413"/>
                  </a:lnTo>
                  <a:lnTo>
                    <a:pt x="3036" y="2394"/>
                  </a:lnTo>
                  <a:lnTo>
                    <a:pt x="3036" y="2394"/>
                  </a:lnTo>
                  <a:lnTo>
                    <a:pt x="3037" y="2379"/>
                  </a:lnTo>
                  <a:lnTo>
                    <a:pt x="3037" y="2379"/>
                  </a:lnTo>
                  <a:lnTo>
                    <a:pt x="3037" y="2364"/>
                  </a:lnTo>
                  <a:lnTo>
                    <a:pt x="3037" y="2364"/>
                  </a:lnTo>
                  <a:lnTo>
                    <a:pt x="3038" y="2349"/>
                  </a:lnTo>
                  <a:lnTo>
                    <a:pt x="3038" y="2349"/>
                  </a:lnTo>
                  <a:lnTo>
                    <a:pt x="3038" y="2333"/>
                  </a:lnTo>
                  <a:lnTo>
                    <a:pt x="3038" y="2333"/>
                  </a:lnTo>
                  <a:lnTo>
                    <a:pt x="3039" y="2314"/>
                  </a:lnTo>
                  <a:lnTo>
                    <a:pt x="3040" y="2295"/>
                  </a:lnTo>
                  <a:lnTo>
                    <a:pt x="3040" y="2295"/>
                  </a:lnTo>
                  <a:lnTo>
                    <a:pt x="3041" y="2269"/>
                  </a:lnTo>
                  <a:lnTo>
                    <a:pt x="3042" y="2243"/>
                  </a:lnTo>
                  <a:lnTo>
                    <a:pt x="3042" y="2217"/>
                  </a:lnTo>
                  <a:lnTo>
                    <a:pt x="3043" y="2190"/>
                  </a:lnTo>
                  <a:lnTo>
                    <a:pt x="3044" y="2163"/>
                  </a:lnTo>
                  <a:lnTo>
                    <a:pt x="3045" y="2135"/>
                  </a:lnTo>
                  <a:lnTo>
                    <a:pt x="3046" y="2107"/>
                  </a:lnTo>
                  <a:lnTo>
                    <a:pt x="3047" y="2079"/>
                  </a:lnTo>
                  <a:lnTo>
                    <a:pt x="3048" y="2050"/>
                  </a:lnTo>
                  <a:lnTo>
                    <a:pt x="3048" y="2021"/>
                  </a:lnTo>
                  <a:lnTo>
                    <a:pt x="3049" y="1991"/>
                  </a:lnTo>
                  <a:lnTo>
                    <a:pt x="3049" y="1991"/>
                  </a:lnTo>
                  <a:lnTo>
                    <a:pt x="3050" y="1974"/>
                  </a:lnTo>
                  <a:lnTo>
                    <a:pt x="3050" y="1974"/>
                  </a:lnTo>
                  <a:lnTo>
                    <a:pt x="3050" y="1957"/>
                  </a:lnTo>
                  <a:lnTo>
                    <a:pt x="3051" y="1939"/>
                  </a:lnTo>
                  <a:lnTo>
                    <a:pt x="3051" y="1939"/>
                  </a:lnTo>
                  <a:lnTo>
                    <a:pt x="3051" y="1921"/>
                  </a:lnTo>
                  <a:lnTo>
                    <a:pt x="3052" y="1903"/>
                  </a:lnTo>
                  <a:lnTo>
                    <a:pt x="3052" y="1903"/>
                  </a:lnTo>
                  <a:lnTo>
                    <a:pt x="3052" y="1885"/>
                  </a:lnTo>
                  <a:lnTo>
                    <a:pt x="3053" y="1867"/>
                  </a:lnTo>
                  <a:lnTo>
                    <a:pt x="3053" y="1867"/>
                  </a:lnTo>
                  <a:lnTo>
                    <a:pt x="3053" y="1849"/>
                  </a:lnTo>
                  <a:lnTo>
                    <a:pt x="3053" y="1849"/>
                  </a:lnTo>
                  <a:lnTo>
                    <a:pt x="3054" y="1827"/>
                  </a:lnTo>
                  <a:lnTo>
                    <a:pt x="3055" y="1804"/>
                  </a:lnTo>
                  <a:lnTo>
                    <a:pt x="3055" y="1781"/>
                  </a:lnTo>
                  <a:lnTo>
                    <a:pt x="3055" y="1781"/>
                  </a:lnTo>
                  <a:lnTo>
                    <a:pt x="3056" y="1754"/>
                  </a:lnTo>
                  <a:lnTo>
                    <a:pt x="3057" y="1737"/>
                  </a:lnTo>
                  <a:lnTo>
                    <a:pt x="3058" y="1731"/>
                  </a:lnTo>
                  <a:lnTo>
                    <a:pt x="3059" y="1734"/>
                  </a:lnTo>
                  <a:lnTo>
                    <a:pt x="3059" y="1749"/>
                  </a:lnTo>
                  <a:lnTo>
                    <a:pt x="3060" y="1773"/>
                  </a:lnTo>
                  <a:lnTo>
                    <a:pt x="3060" y="1773"/>
                  </a:lnTo>
                  <a:lnTo>
                    <a:pt x="3061" y="1793"/>
                  </a:lnTo>
                  <a:lnTo>
                    <a:pt x="3061" y="1812"/>
                  </a:lnTo>
                  <a:lnTo>
                    <a:pt x="3061" y="1812"/>
                  </a:lnTo>
                  <a:lnTo>
                    <a:pt x="3062" y="1841"/>
                  </a:lnTo>
                  <a:lnTo>
                    <a:pt x="3063" y="1870"/>
                  </a:lnTo>
                  <a:lnTo>
                    <a:pt x="3064" y="1899"/>
                  </a:lnTo>
                  <a:lnTo>
                    <a:pt x="3065" y="1927"/>
                  </a:lnTo>
                  <a:lnTo>
                    <a:pt x="3066" y="1955"/>
                  </a:lnTo>
                  <a:lnTo>
                    <a:pt x="3067" y="1982"/>
                  </a:lnTo>
                  <a:lnTo>
                    <a:pt x="3068" y="2009"/>
                  </a:lnTo>
                  <a:lnTo>
                    <a:pt x="3068" y="2036"/>
                  </a:lnTo>
                  <a:lnTo>
                    <a:pt x="3069" y="2063"/>
                  </a:lnTo>
                  <a:lnTo>
                    <a:pt x="3070" y="2089"/>
                  </a:lnTo>
                  <a:lnTo>
                    <a:pt x="3070" y="2089"/>
                  </a:lnTo>
                  <a:lnTo>
                    <a:pt x="3071" y="2114"/>
                  </a:lnTo>
                  <a:lnTo>
                    <a:pt x="3072" y="2140"/>
                  </a:lnTo>
                  <a:lnTo>
                    <a:pt x="3073" y="2165"/>
                  </a:lnTo>
                  <a:lnTo>
                    <a:pt x="3074" y="2190"/>
                  </a:lnTo>
                  <a:lnTo>
                    <a:pt x="3074" y="2214"/>
                  </a:lnTo>
                  <a:lnTo>
                    <a:pt x="3075" y="2238"/>
                  </a:lnTo>
                  <a:lnTo>
                    <a:pt x="3076" y="2261"/>
                  </a:lnTo>
                  <a:lnTo>
                    <a:pt x="3077" y="2285"/>
                  </a:lnTo>
                  <a:lnTo>
                    <a:pt x="3078" y="2308"/>
                  </a:lnTo>
                  <a:lnTo>
                    <a:pt x="3079" y="2330"/>
                  </a:lnTo>
                  <a:lnTo>
                    <a:pt x="3079" y="2330"/>
                  </a:lnTo>
                  <a:lnTo>
                    <a:pt x="3080" y="2352"/>
                  </a:lnTo>
                  <a:lnTo>
                    <a:pt x="3081" y="2374"/>
                  </a:lnTo>
                  <a:lnTo>
                    <a:pt x="3081" y="2396"/>
                  </a:lnTo>
                  <a:lnTo>
                    <a:pt x="3082" y="2417"/>
                  </a:lnTo>
                  <a:lnTo>
                    <a:pt x="3083" y="2438"/>
                  </a:lnTo>
                  <a:lnTo>
                    <a:pt x="3084" y="2458"/>
                  </a:lnTo>
                  <a:lnTo>
                    <a:pt x="3085" y="2478"/>
                  </a:lnTo>
                  <a:lnTo>
                    <a:pt x="3086" y="2498"/>
                  </a:lnTo>
                  <a:lnTo>
                    <a:pt x="3087" y="2518"/>
                  </a:lnTo>
                  <a:lnTo>
                    <a:pt x="3087" y="2537"/>
                  </a:lnTo>
                  <a:lnTo>
                    <a:pt x="3087" y="2537"/>
                  </a:lnTo>
                  <a:lnTo>
                    <a:pt x="3088" y="2555"/>
                  </a:lnTo>
                  <a:lnTo>
                    <a:pt x="3089" y="2574"/>
                  </a:lnTo>
                  <a:lnTo>
                    <a:pt x="3090" y="2592"/>
                  </a:lnTo>
                  <a:lnTo>
                    <a:pt x="3091" y="2610"/>
                  </a:lnTo>
                  <a:lnTo>
                    <a:pt x="3092" y="2627"/>
                  </a:lnTo>
                  <a:lnTo>
                    <a:pt x="3093" y="2644"/>
                  </a:lnTo>
                  <a:lnTo>
                    <a:pt x="3093" y="2660"/>
                  </a:lnTo>
                  <a:lnTo>
                    <a:pt x="3094" y="2677"/>
                  </a:lnTo>
                  <a:lnTo>
                    <a:pt x="3095" y="2693"/>
                  </a:lnTo>
                  <a:lnTo>
                    <a:pt x="3096" y="2708"/>
                  </a:lnTo>
                  <a:lnTo>
                    <a:pt x="3096" y="2708"/>
                  </a:lnTo>
                  <a:lnTo>
                    <a:pt x="3097" y="2723"/>
                  </a:lnTo>
                  <a:lnTo>
                    <a:pt x="3098" y="2738"/>
                  </a:lnTo>
                  <a:lnTo>
                    <a:pt x="3099" y="2753"/>
                  </a:lnTo>
                  <a:lnTo>
                    <a:pt x="3100" y="2767"/>
                  </a:lnTo>
                  <a:lnTo>
                    <a:pt x="3100" y="2781"/>
                  </a:lnTo>
                  <a:lnTo>
                    <a:pt x="3101" y="2794"/>
                  </a:lnTo>
                  <a:lnTo>
                    <a:pt x="3102" y="2807"/>
                  </a:lnTo>
                  <a:lnTo>
                    <a:pt x="3103" y="2820"/>
                  </a:lnTo>
                  <a:lnTo>
                    <a:pt x="3104" y="2833"/>
                  </a:lnTo>
                  <a:lnTo>
                    <a:pt x="3105" y="2845"/>
                  </a:lnTo>
                  <a:lnTo>
                    <a:pt x="3105" y="2845"/>
                  </a:lnTo>
                  <a:lnTo>
                    <a:pt x="3106" y="2855"/>
                  </a:lnTo>
                  <a:lnTo>
                    <a:pt x="3106" y="2865"/>
                  </a:lnTo>
                  <a:lnTo>
                    <a:pt x="3107" y="2875"/>
                  </a:lnTo>
                  <a:lnTo>
                    <a:pt x="3107" y="2875"/>
                  </a:lnTo>
                  <a:lnTo>
                    <a:pt x="3108" y="2883"/>
                  </a:lnTo>
                  <a:lnTo>
                    <a:pt x="3108" y="2891"/>
                  </a:lnTo>
                  <a:lnTo>
                    <a:pt x="3108" y="2891"/>
                  </a:lnTo>
                  <a:lnTo>
                    <a:pt x="3109" y="2900"/>
                  </a:lnTo>
                  <a:lnTo>
                    <a:pt x="3110" y="2906"/>
                  </a:lnTo>
                  <a:lnTo>
                    <a:pt x="3111" y="2910"/>
                  </a:lnTo>
                  <a:lnTo>
                    <a:pt x="3112" y="2911"/>
                  </a:lnTo>
                  <a:lnTo>
                    <a:pt x="3113" y="2909"/>
                  </a:lnTo>
                  <a:lnTo>
                    <a:pt x="3114" y="2905"/>
                  </a:lnTo>
                  <a:lnTo>
                    <a:pt x="3114" y="2898"/>
                  </a:lnTo>
                  <a:lnTo>
                    <a:pt x="3115" y="2888"/>
                  </a:lnTo>
                  <a:lnTo>
                    <a:pt x="3116" y="2875"/>
                  </a:lnTo>
                  <a:lnTo>
                    <a:pt x="3117" y="2859"/>
                  </a:lnTo>
                  <a:lnTo>
                    <a:pt x="3118" y="2839"/>
                  </a:lnTo>
                  <a:lnTo>
                    <a:pt x="3118" y="2839"/>
                  </a:lnTo>
                  <a:lnTo>
                    <a:pt x="3119" y="2820"/>
                  </a:lnTo>
                  <a:lnTo>
                    <a:pt x="3119" y="2800"/>
                  </a:lnTo>
                  <a:lnTo>
                    <a:pt x="3120" y="2780"/>
                  </a:lnTo>
                  <a:lnTo>
                    <a:pt x="3120" y="2780"/>
                  </a:lnTo>
                  <a:lnTo>
                    <a:pt x="3121" y="2756"/>
                  </a:lnTo>
                  <a:lnTo>
                    <a:pt x="3122" y="2733"/>
                  </a:lnTo>
                  <a:lnTo>
                    <a:pt x="3123" y="2710"/>
                  </a:lnTo>
                  <a:lnTo>
                    <a:pt x="3123" y="2689"/>
                  </a:lnTo>
                  <a:lnTo>
                    <a:pt x="3124" y="2670"/>
                  </a:lnTo>
                  <a:lnTo>
                    <a:pt x="3125" y="2652"/>
                  </a:lnTo>
                  <a:lnTo>
                    <a:pt x="3126" y="2635"/>
                  </a:lnTo>
                  <a:lnTo>
                    <a:pt x="3127" y="2621"/>
                  </a:lnTo>
                  <a:lnTo>
                    <a:pt x="3128" y="2608"/>
                  </a:lnTo>
                  <a:lnTo>
                    <a:pt x="3129" y="2598"/>
                  </a:lnTo>
                  <a:lnTo>
                    <a:pt x="3129" y="2590"/>
                  </a:lnTo>
                  <a:lnTo>
                    <a:pt x="3130" y="2584"/>
                  </a:lnTo>
                  <a:lnTo>
                    <a:pt x="3131" y="2580"/>
                  </a:lnTo>
                  <a:lnTo>
                    <a:pt x="3132" y="2579"/>
                  </a:lnTo>
                  <a:lnTo>
                    <a:pt x="3133" y="2580"/>
                  </a:lnTo>
                  <a:lnTo>
                    <a:pt x="3134" y="2584"/>
                  </a:lnTo>
                  <a:lnTo>
                    <a:pt x="3135" y="2589"/>
                  </a:lnTo>
                  <a:lnTo>
                    <a:pt x="3135" y="2597"/>
                  </a:lnTo>
                  <a:lnTo>
                    <a:pt x="3136" y="2608"/>
                  </a:lnTo>
                  <a:lnTo>
                    <a:pt x="3137" y="2620"/>
                  </a:lnTo>
                  <a:lnTo>
                    <a:pt x="3138" y="2635"/>
                  </a:lnTo>
                  <a:lnTo>
                    <a:pt x="3139" y="2651"/>
                  </a:lnTo>
                  <a:lnTo>
                    <a:pt x="3140" y="2669"/>
                  </a:lnTo>
                  <a:lnTo>
                    <a:pt x="3141" y="2689"/>
                  </a:lnTo>
                  <a:lnTo>
                    <a:pt x="3141" y="2709"/>
                  </a:lnTo>
                  <a:lnTo>
                    <a:pt x="3142" y="2732"/>
                  </a:lnTo>
                  <a:lnTo>
                    <a:pt x="3143" y="2755"/>
                  </a:lnTo>
                  <a:lnTo>
                    <a:pt x="3144" y="2779"/>
                  </a:lnTo>
                  <a:lnTo>
                    <a:pt x="3145" y="2804"/>
                  </a:lnTo>
                  <a:lnTo>
                    <a:pt x="3145" y="2804"/>
                  </a:lnTo>
                  <a:lnTo>
                    <a:pt x="3146" y="2824"/>
                  </a:lnTo>
                  <a:lnTo>
                    <a:pt x="3146" y="2844"/>
                  </a:lnTo>
                  <a:lnTo>
                    <a:pt x="3147" y="2863"/>
                  </a:lnTo>
                  <a:lnTo>
                    <a:pt x="3147" y="2863"/>
                  </a:lnTo>
                  <a:lnTo>
                    <a:pt x="3148" y="2883"/>
                  </a:lnTo>
                  <a:lnTo>
                    <a:pt x="3149" y="2900"/>
                  </a:lnTo>
                  <a:lnTo>
                    <a:pt x="3150" y="2913"/>
                  </a:lnTo>
                  <a:lnTo>
                    <a:pt x="3150" y="2923"/>
                  </a:lnTo>
                  <a:lnTo>
                    <a:pt x="3151" y="2932"/>
                  </a:lnTo>
                  <a:lnTo>
                    <a:pt x="3152" y="2937"/>
                  </a:lnTo>
                  <a:lnTo>
                    <a:pt x="3153" y="2941"/>
                  </a:lnTo>
                  <a:lnTo>
                    <a:pt x="3154" y="2942"/>
                  </a:lnTo>
                  <a:lnTo>
                    <a:pt x="3155" y="2941"/>
                  </a:lnTo>
                  <a:lnTo>
                    <a:pt x="3155" y="2938"/>
                  </a:lnTo>
                  <a:lnTo>
                    <a:pt x="3156" y="2933"/>
                  </a:lnTo>
                  <a:lnTo>
                    <a:pt x="3157" y="2926"/>
                  </a:lnTo>
                  <a:lnTo>
                    <a:pt x="3158" y="2916"/>
                  </a:lnTo>
                  <a:lnTo>
                    <a:pt x="3159" y="2903"/>
                  </a:lnTo>
                  <a:lnTo>
                    <a:pt x="3159" y="2903"/>
                  </a:lnTo>
                  <a:lnTo>
                    <a:pt x="3160" y="2889"/>
                  </a:lnTo>
                  <a:lnTo>
                    <a:pt x="3160" y="2875"/>
                  </a:lnTo>
                  <a:lnTo>
                    <a:pt x="3161" y="2860"/>
                  </a:lnTo>
                  <a:lnTo>
                    <a:pt x="3162" y="2844"/>
                  </a:lnTo>
                  <a:lnTo>
                    <a:pt x="3163" y="2829"/>
                  </a:lnTo>
                  <a:lnTo>
                    <a:pt x="3163" y="2829"/>
                  </a:lnTo>
                  <a:lnTo>
                    <a:pt x="3163" y="2822"/>
                  </a:lnTo>
                  <a:lnTo>
                    <a:pt x="3163" y="2822"/>
                  </a:lnTo>
                  <a:lnTo>
                    <a:pt x="3164" y="2810"/>
                  </a:lnTo>
                  <a:lnTo>
                    <a:pt x="3164" y="2810"/>
                  </a:lnTo>
                  <a:lnTo>
                    <a:pt x="3164" y="2797"/>
                  </a:lnTo>
                  <a:lnTo>
                    <a:pt x="3164" y="2797"/>
                  </a:lnTo>
                  <a:lnTo>
                    <a:pt x="3165" y="2784"/>
                  </a:lnTo>
                  <a:lnTo>
                    <a:pt x="3165" y="2784"/>
                  </a:lnTo>
                  <a:lnTo>
                    <a:pt x="3165" y="2778"/>
                  </a:lnTo>
                  <a:lnTo>
                    <a:pt x="3165" y="2778"/>
                  </a:lnTo>
                  <a:lnTo>
                    <a:pt x="3166" y="2768"/>
                  </a:lnTo>
                  <a:lnTo>
                    <a:pt x="3166" y="2757"/>
                  </a:lnTo>
                  <a:lnTo>
                    <a:pt x="3166" y="2757"/>
                  </a:lnTo>
                  <a:lnTo>
                    <a:pt x="3167" y="2742"/>
                  </a:lnTo>
                  <a:lnTo>
                    <a:pt x="3167" y="2726"/>
                  </a:lnTo>
                  <a:lnTo>
                    <a:pt x="3167" y="2726"/>
                  </a:lnTo>
                  <a:lnTo>
                    <a:pt x="3168" y="2705"/>
                  </a:lnTo>
                  <a:lnTo>
                    <a:pt x="3169" y="2686"/>
                  </a:lnTo>
                  <a:lnTo>
                    <a:pt x="3170" y="2669"/>
                  </a:lnTo>
                  <a:lnTo>
                    <a:pt x="3171" y="2653"/>
                  </a:lnTo>
                  <a:lnTo>
                    <a:pt x="3172" y="2639"/>
                  </a:lnTo>
                  <a:lnTo>
                    <a:pt x="3173" y="2627"/>
                  </a:lnTo>
                  <a:lnTo>
                    <a:pt x="3174" y="2617"/>
                  </a:lnTo>
                  <a:lnTo>
                    <a:pt x="3174" y="2609"/>
                  </a:lnTo>
                  <a:lnTo>
                    <a:pt x="3175" y="2603"/>
                  </a:lnTo>
                  <a:lnTo>
                    <a:pt x="3176" y="2600"/>
                  </a:lnTo>
                  <a:lnTo>
                    <a:pt x="3177" y="2598"/>
                  </a:lnTo>
                  <a:lnTo>
                    <a:pt x="3177" y="2598"/>
                  </a:lnTo>
                  <a:lnTo>
                    <a:pt x="3178" y="2600"/>
                  </a:lnTo>
                  <a:lnTo>
                    <a:pt x="3179" y="2603"/>
                  </a:lnTo>
                  <a:lnTo>
                    <a:pt x="3180" y="2609"/>
                  </a:lnTo>
                  <a:lnTo>
                    <a:pt x="3181" y="2617"/>
                  </a:lnTo>
                  <a:lnTo>
                    <a:pt x="3182" y="2627"/>
                  </a:lnTo>
                  <a:lnTo>
                    <a:pt x="3182" y="2639"/>
                  </a:lnTo>
                  <a:lnTo>
                    <a:pt x="3183" y="2653"/>
                  </a:lnTo>
                  <a:lnTo>
                    <a:pt x="3184" y="2669"/>
                  </a:lnTo>
                  <a:lnTo>
                    <a:pt x="3185" y="2686"/>
                  </a:lnTo>
                  <a:lnTo>
                    <a:pt x="3186" y="2705"/>
                  </a:lnTo>
                  <a:lnTo>
                    <a:pt x="3187" y="2726"/>
                  </a:lnTo>
                  <a:lnTo>
                    <a:pt x="3187" y="2726"/>
                  </a:lnTo>
                  <a:lnTo>
                    <a:pt x="3187" y="2742"/>
                  </a:lnTo>
                  <a:lnTo>
                    <a:pt x="3188" y="2757"/>
                  </a:lnTo>
                  <a:lnTo>
                    <a:pt x="3188" y="2757"/>
                  </a:lnTo>
                  <a:lnTo>
                    <a:pt x="3189" y="2776"/>
                  </a:lnTo>
                  <a:lnTo>
                    <a:pt x="3190" y="2794"/>
                  </a:lnTo>
                  <a:lnTo>
                    <a:pt x="3191" y="2811"/>
                  </a:lnTo>
                  <a:lnTo>
                    <a:pt x="3191" y="2827"/>
                  </a:lnTo>
                  <a:lnTo>
                    <a:pt x="3192" y="2844"/>
                  </a:lnTo>
                  <a:lnTo>
                    <a:pt x="3193" y="2859"/>
                  </a:lnTo>
                  <a:lnTo>
                    <a:pt x="3194" y="2874"/>
                  </a:lnTo>
                  <a:lnTo>
                    <a:pt x="3195" y="2889"/>
                  </a:lnTo>
                  <a:lnTo>
                    <a:pt x="3195" y="2903"/>
                  </a:lnTo>
                  <a:lnTo>
                    <a:pt x="3195" y="2903"/>
                  </a:lnTo>
                  <a:lnTo>
                    <a:pt x="3196" y="2916"/>
                  </a:lnTo>
                  <a:lnTo>
                    <a:pt x="3197" y="2926"/>
                  </a:lnTo>
                  <a:lnTo>
                    <a:pt x="3198" y="2933"/>
                  </a:lnTo>
                  <a:lnTo>
                    <a:pt x="3199" y="2938"/>
                  </a:lnTo>
                  <a:lnTo>
                    <a:pt x="3200" y="2941"/>
                  </a:lnTo>
                  <a:lnTo>
                    <a:pt x="3201" y="2942"/>
                  </a:lnTo>
                  <a:lnTo>
                    <a:pt x="3201" y="2941"/>
                  </a:lnTo>
                  <a:lnTo>
                    <a:pt x="3202" y="2937"/>
                  </a:lnTo>
                  <a:lnTo>
                    <a:pt x="3203" y="2932"/>
                  </a:lnTo>
                  <a:lnTo>
                    <a:pt x="3204" y="2923"/>
                  </a:lnTo>
                  <a:lnTo>
                    <a:pt x="3205" y="2913"/>
                  </a:lnTo>
                  <a:lnTo>
                    <a:pt x="3206" y="2900"/>
                  </a:lnTo>
                  <a:lnTo>
                    <a:pt x="3206" y="2883"/>
                  </a:lnTo>
                  <a:lnTo>
                    <a:pt x="3207" y="2863"/>
                  </a:lnTo>
                  <a:lnTo>
                    <a:pt x="3207" y="2863"/>
                  </a:lnTo>
                  <a:lnTo>
                    <a:pt x="3208" y="2844"/>
                  </a:lnTo>
                  <a:lnTo>
                    <a:pt x="3209" y="2824"/>
                  </a:lnTo>
                  <a:lnTo>
                    <a:pt x="3209" y="2804"/>
                  </a:lnTo>
                  <a:lnTo>
                    <a:pt x="3209" y="2804"/>
                  </a:lnTo>
                  <a:lnTo>
                    <a:pt x="3210" y="2779"/>
                  </a:lnTo>
                  <a:lnTo>
                    <a:pt x="3211" y="2755"/>
                  </a:lnTo>
                  <a:lnTo>
                    <a:pt x="3212" y="2732"/>
                  </a:lnTo>
                  <a:lnTo>
                    <a:pt x="3213" y="2709"/>
                  </a:lnTo>
                  <a:lnTo>
                    <a:pt x="3214" y="2689"/>
                  </a:lnTo>
                  <a:lnTo>
                    <a:pt x="3215" y="2669"/>
                  </a:lnTo>
                  <a:lnTo>
                    <a:pt x="3215" y="2651"/>
                  </a:lnTo>
                  <a:lnTo>
                    <a:pt x="3216" y="2635"/>
                  </a:lnTo>
                  <a:lnTo>
                    <a:pt x="3217" y="2620"/>
                  </a:lnTo>
                  <a:lnTo>
                    <a:pt x="3218" y="2608"/>
                  </a:lnTo>
                  <a:lnTo>
                    <a:pt x="3219" y="2597"/>
                  </a:lnTo>
                  <a:lnTo>
                    <a:pt x="3220" y="2589"/>
                  </a:lnTo>
                  <a:lnTo>
                    <a:pt x="3221" y="2584"/>
                  </a:lnTo>
                  <a:lnTo>
                    <a:pt x="3221" y="2580"/>
                  </a:lnTo>
                  <a:lnTo>
                    <a:pt x="3222" y="2579"/>
                  </a:lnTo>
                  <a:lnTo>
                    <a:pt x="3223" y="2580"/>
                  </a:lnTo>
                  <a:lnTo>
                    <a:pt x="3224" y="2584"/>
                  </a:lnTo>
                  <a:lnTo>
                    <a:pt x="3225" y="2590"/>
                  </a:lnTo>
                  <a:lnTo>
                    <a:pt x="3226" y="2598"/>
                  </a:lnTo>
                  <a:lnTo>
                    <a:pt x="3227" y="2608"/>
                  </a:lnTo>
                  <a:lnTo>
                    <a:pt x="3227" y="2621"/>
                  </a:lnTo>
                  <a:lnTo>
                    <a:pt x="3228" y="2635"/>
                  </a:lnTo>
                  <a:lnTo>
                    <a:pt x="3229" y="2652"/>
                  </a:lnTo>
                  <a:lnTo>
                    <a:pt x="3230" y="2670"/>
                  </a:lnTo>
                  <a:lnTo>
                    <a:pt x="3231" y="2689"/>
                  </a:lnTo>
                  <a:lnTo>
                    <a:pt x="3232" y="2710"/>
                  </a:lnTo>
                  <a:lnTo>
                    <a:pt x="3233" y="2733"/>
                  </a:lnTo>
                  <a:lnTo>
                    <a:pt x="3233" y="2756"/>
                  </a:lnTo>
                  <a:lnTo>
                    <a:pt x="3234" y="2780"/>
                  </a:lnTo>
                  <a:lnTo>
                    <a:pt x="3234" y="2780"/>
                  </a:lnTo>
                  <a:lnTo>
                    <a:pt x="3235" y="2800"/>
                  </a:lnTo>
                  <a:lnTo>
                    <a:pt x="3236" y="2820"/>
                  </a:lnTo>
                  <a:lnTo>
                    <a:pt x="3236" y="2839"/>
                  </a:lnTo>
                  <a:lnTo>
                    <a:pt x="3236" y="2839"/>
                  </a:lnTo>
                  <a:lnTo>
                    <a:pt x="3237" y="2857"/>
                  </a:lnTo>
                  <a:lnTo>
                    <a:pt x="3238" y="2873"/>
                  </a:lnTo>
                  <a:lnTo>
                    <a:pt x="3239" y="2885"/>
                  </a:lnTo>
                  <a:lnTo>
                    <a:pt x="3240" y="2895"/>
                  </a:lnTo>
                  <a:lnTo>
                    <a:pt x="3240" y="2902"/>
                  </a:lnTo>
                  <a:lnTo>
                    <a:pt x="3241" y="2907"/>
                  </a:lnTo>
                  <a:lnTo>
                    <a:pt x="3241" y="2907"/>
                  </a:lnTo>
                  <a:lnTo>
                    <a:pt x="3242" y="2910"/>
                  </a:lnTo>
                  <a:lnTo>
                    <a:pt x="3243" y="2911"/>
                  </a:lnTo>
                  <a:lnTo>
                    <a:pt x="3243" y="2909"/>
                  </a:lnTo>
                  <a:lnTo>
                    <a:pt x="3244" y="2906"/>
                  </a:lnTo>
                  <a:lnTo>
                    <a:pt x="3245" y="2900"/>
                  </a:lnTo>
                  <a:lnTo>
                    <a:pt x="3246" y="2891"/>
                  </a:lnTo>
                  <a:lnTo>
                    <a:pt x="3246" y="2891"/>
                  </a:lnTo>
                  <a:lnTo>
                    <a:pt x="3247" y="2883"/>
                  </a:lnTo>
                  <a:lnTo>
                    <a:pt x="3247" y="2875"/>
                  </a:lnTo>
                  <a:lnTo>
                    <a:pt x="3247" y="2875"/>
                  </a:lnTo>
                  <a:lnTo>
                    <a:pt x="3248" y="2865"/>
                  </a:lnTo>
                  <a:lnTo>
                    <a:pt x="3249" y="2855"/>
                  </a:lnTo>
                  <a:lnTo>
                    <a:pt x="3249" y="2845"/>
                  </a:lnTo>
                  <a:lnTo>
                    <a:pt x="3249" y="2845"/>
                  </a:lnTo>
                  <a:lnTo>
                    <a:pt x="3250" y="2833"/>
                  </a:lnTo>
                  <a:lnTo>
                    <a:pt x="3251" y="2820"/>
                  </a:lnTo>
                  <a:lnTo>
                    <a:pt x="3252" y="2807"/>
                  </a:lnTo>
                  <a:lnTo>
                    <a:pt x="3253" y="2794"/>
                  </a:lnTo>
                  <a:lnTo>
                    <a:pt x="3254" y="2781"/>
                  </a:lnTo>
                  <a:lnTo>
                    <a:pt x="3255" y="2767"/>
                  </a:lnTo>
                  <a:lnTo>
                    <a:pt x="3256" y="2753"/>
                  </a:lnTo>
                  <a:lnTo>
                    <a:pt x="3256" y="2738"/>
                  </a:lnTo>
                  <a:lnTo>
                    <a:pt x="3257" y="2723"/>
                  </a:lnTo>
                  <a:lnTo>
                    <a:pt x="3258" y="2708"/>
                  </a:lnTo>
                  <a:lnTo>
                    <a:pt x="3258" y="2708"/>
                  </a:lnTo>
                  <a:lnTo>
                    <a:pt x="3259" y="2693"/>
                  </a:lnTo>
                  <a:lnTo>
                    <a:pt x="3260" y="2677"/>
                  </a:lnTo>
                  <a:lnTo>
                    <a:pt x="3261" y="2660"/>
                  </a:lnTo>
                  <a:lnTo>
                    <a:pt x="3262" y="2644"/>
                  </a:lnTo>
                  <a:lnTo>
                    <a:pt x="3262" y="2627"/>
                  </a:lnTo>
                  <a:lnTo>
                    <a:pt x="3263" y="2610"/>
                  </a:lnTo>
                  <a:lnTo>
                    <a:pt x="3264" y="2592"/>
                  </a:lnTo>
                  <a:lnTo>
                    <a:pt x="3265" y="2574"/>
                  </a:lnTo>
                  <a:lnTo>
                    <a:pt x="3266" y="2555"/>
                  </a:lnTo>
                  <a:lnTo>
                    <a:pt x="3267" y="2537"/>
                  </a:lnTo>
                  <a:lnTo>
                    <a:pt x="3267" y="2537"/>
                  </a:lnTo>
                  <a:lnTo>
                    <a:pt x="3268" y="2518"/>
                  </a:lnTo>
                  <a:lnTo>
                    <a:pt x="3269" y="2498"/>
                  </a:lnTo>
                  <a:lnTo>
                    <a:pt x="3269" y="2478"/>
                  </a:lnTo>
                  <a:lnTo>
                    <a:pt x="3270" y="2458"/>
                  </a:lnTo>
                  <a:lnTo>
                    <a:pt x="3271" y="2438"/>
                  </a:lnTo>
                  <a:lnTo>
                    <a:pt x="3272" y="2417"/>
                  </a:lnTo>
                  <a:lnTo>
                    <a:pt x="3273" y="2396"/>
                  </a:lnTo>
                  <a:lnTo>
                    <a:pt x="3274" y="2374"/>
                  </a:lnTo>
                  <a:lnTo>
                    <a:pt x="3275" y="2352"/>
                  </a:lnTo>
                  <a:lnTo>
                    <a:pt x="3275" y="2330"/>
                  </a:lnTo>
                  <a:lnTo>
                    <a:pt x="3275" y="2330"/>
                  </a:lnTo>
                  <a:lnTo>
                    <a:pt x="3276" y="2308"/>
                  </a:lnTo>
                  <a:lnTo>
                    <a:pt x="3277" y="2285"/>
                  </a:lnTo>
                  <a:lnTo>
                    <a:pt x="3278" y="2261"/>
                  </a:lnTo>
                  <a:lnTo>
                    <a:pt x="3279" y="2238"/>
                  </a:lnTo>
                  <a:lnTo>
                    <a:pt x="3280" y="2214"/>
                  </a:lnTo>
                  <a:lnTo>
                    <a:pt x="3281" y="2190"/>
                  </a:lnTo>
                  <a:lnTo>
                    <a:pt x="3281" y="2165"/>
                  </a:lnTo>
                  <a:lnTo>
                    <a:pt x="3282" y="2140"/>
                  </a:lnTo>
                  <a:lnTo>
                    <a:pt x="3283" y="2114"/>
                  </a:lnTo>
                  <a:lnTo>
                    <a:pt x="3284" y="2089"/>
                  </a:lnTo>
                  <a:lnTo>
                    <a:pt x="3284" y="2089"/>
                  </a:lnTo>
                  <a:lnTo>
                    <a:pt x="3285" y="2063"/>
                  </a:lnTo>
                  <a:lnTo>
                    <a:pt x="3286" y="2036"/>
                  </a:lnTo>
                  <a:lnTo>
                    <a:pt x="3287" y="2009"/>
                  </a:lnTo>
                  <a:lnTo>
                    <a:pt x="3288" y="1982"/>
                  </a:lnTo>
                  <a:lnTo>
                    <a:pt x="3288" y="1955"/>
                  </a:lnTo>
                  <a:lnTo>
                    <a:pt x="3289" y="1927"/>
                  </a:lnTo>
                  <a:lnTo>
                    <a:pt x="3290" y="1899"/>
                  </a:lnTo>
                  <a:lnTo>
                    <a:pt x="3291" y="1870"/>
                  </a:lnTo>
                  <a:lnTo>
                    <a:pt x="3292" y="1841"/>
                  </a:lnTo>
                  <a:lnTo>
                    <a:pt x="3293" y="1812"/>
                  </a:lnTo>
                  <a:lnTo>
                    <a:pt x="3293" y="1812"/>
                  </a:lnTo>
                  <a:lnTo>
                    <a:pt x="3293" y="1793"/>
                  </a:lnTo>
                  <a:lnTo>
                    <a:pt x="3294" y="1773"/>
                  </a:lnTo>
                  <a:lnTo>
                    <a:pt x="3294" y="1773"/>
                  </a:lnTo>
                  <a:lnTo>
                    <a:pt x="3295" y="1749"/>
                  </a:lnTo>
                  <a:lnTo>
                    <a:pt x="3296" y="1734"/>
                  </a:lnTo>
                  <a:lnTo>
                    <a:pt x="3296" y="1731"/>
                  </a:lnTo>
                  <a:lnTo>
                    <a:pt x="3297" y="1737"/>
                  </a:lnTo>
                  <a:lnTo>
                    <a:pt x="3298" y="1754"/>
                  </a:lnTo>
                  <a:lnTo>
                    <a:pt x="3299" y="1781"/>
                  </a:lnTo>
                  <a:lnTo>
                    <a:pt x="3299" y="1781"/>
                  </a:lnTo>
                  <a:lnTo>
                    <a:pt x="3300" y="1804"/>
                  </a:lnTo>
                  <a:lnTo>
                    <a:pt x="3300" y="1827"/>
                  </a:lnTo>
                  <a:lnTo>
                    <a:pt x="3301" y="1849"/>
                  </a:lnTo>
                  <a:lnTo>
                    <a:pt x="3301" y="1849"/>
                  </a:lnTo>
                  <a:lnTo>
                    <a:pt x="3301" y="1867"/>
                  </a:lnTo>
                  <a:lnTo>
                    <a:pt x="3301" y="1867"/>
                  </a:lnTo>
                  <a:lnTo>
                    <a:pt x="3302" y="1885"/>
                  </a:lnTo>
                  <a:lnTo>
                    <a:pt x="3302" y="1903"/>
                  </a:lnTo>
                  <a:lnTo>
                    <a:pt x="3302" y="1903"/>
                  </a:lnTo>
                  <a:lnTo>
                    <a:pt x="3303" y="1921"/>
                  </a:lnTo>
                  <a:lnTo>
                    <a:pt x="3303" y="1939"/>
                  </a:lnTo>
                  <a:lnTo>
                    <a:pt x="3303" y="1939"/>
                  </a:lnTo>
                  <a:lnTo>
                    <a:pt x="3304" y="1957"/>
                  </a:lnTo>
                  <a:lnTo>
                    <a:pt x="3304" y="1974"/>
                  </a:lnTo>
                  <a:lnTo>
                    <a:pt x="3304" y="1974"/>
                  </a:lnTo>
                  <a:lnTo>
                    <a:pt x="3305" y="1991"/>
                  </a:lnTo>
                  <a:lnTo>
                    <a:pt x="3305" y="1991"/>
                  </a:lnTo>
                  <a:lnTo>
                    <a:pt x="3306" y="2021"/>
                  </a:lnTo>
                  <a:lnTo>
                    <a:pt x="3307" y="2050"/>
                  </a:lnTo>
                  <a:lnTo>
                    <a:pt x="3307" y="2079"/>
                  </a:lnTo>
                  <a:lnTo>
                    <a:pt x="3308" y="2107"/>
                  </a:lnTo>
                  <a:lnTo>
                    <a:pt x="3309" y="2135"/>
                  </a:lnTo>
                  <a:lnTo>
                    <a:pt x="3310" y="2163"/>
                  </a:lnTo>
                  <a:lnTo>
                    <a:pt x="3311" y="2190"/>
                  </a:lnTo>
                  <a:lnTo>
                    <a:pt x="3312" y="2217"/>
                  </a:lnTo>
                  <a:lnTo>
                    <a:pt x="3313" y="2243"/>
                  </a:lnTo>
                  <a:lnTo>
                    <a:pt x="3314" y="2269"/>
                  </a:lnTo>
                  <a:lnTo>
                    <a:pt x="3314" y="2295"/>
                  </a:lnTo>
                  <a:lnTo>
                    <a:pt x="3314" y="2295"/>
                  </a:lnTo>
                  <a:lnTo>
                    <a:pt x="3315" y="2314"/>
                  </a:lnTo>
                  <a:lnTo>
                    <a:pt x="3316" y="2333"/>
                  </a:lnTo>
                  <a:lnTo>
                    <a:pt x="3316" y="2333"/>
                  </a:lnTo>
                  <a:lnTo>
                    <a:pt x="3316" y="2349"/>
                  </a:lnTo>
                  <a:lnTo>
                    <a:pt x="3316" y="2349"/>
                  </a:lnTo>
                  <a:lnTo>
                    <a:pt x="3317" y="2364"/>
                  </a:lnTo>
                  <a:lnTo>
                    <a:pt x="3317" y="2364"/>
                  </a:lnTo>
                  <a:lnTo>
                    <a:pt x="3317" y="2379"/>
                  </a:lnTo>
                  <a:lnTo>
                    <a:pt x="3317" y="2379"/>
                  </a:lnTo>
                  <a:lnTo>
                    <a:pt x="3318" y="2394"/>
                  </a:lnTo>
                  <a:lnTo>
                    <a:pt x="3318" y="2394"/>
                  </a:lnTo>
                  <a:lnTo>
                    <a:pt x="3319" y="2413"/>
                  </a:lnTo>
                  <a:lnTo>
                    <a:pt x="3319" y="2433"/>
                  </a:lnTo>
                  <a:lnTo>
                    <a:pt x="3319" y="2433"/>
                  </a:lnTo>
                  <a:lnTo>
                    <a:pt x="3320" y="2453"/>
                  </a:lnTo>
                  <a:lnTo>
                    <a:pt x="3321" y="2468"/>
                  </a:lnTo>
                  <a:lnTo>
                    <a:pt x="3322" y="2479"/>
                  </a:lnTo>
                  <a:lnTo>
                    <a:pt x="3323" y="2486"/>
                  </a:lnTo>
                  <a:lnTo>
                    <a:pt x="3324" y="2488"/>
                  </a:lnTo>
                  <a:lnTo>
                    <a:pt x="3325" y="2486"/>
                  </a:lnTo>
                  <a:lnTo>
                    <a:pt x="3325" y="2486"/>
                  </a:lnTo>
                  <a:lnTo>
                    <a:pt x="3325" y="2484"/>
                  </a:lnTo>
                  <a:lnTo>
                    <a:pt x="3326" y="2481"/>
                  </a:lnTo>
                  <a:lnTo>
                    <a:pt x="3326" y="2478"/>
                  </a:lnTo>
                  <a:lnTo>
                    <a:pt x="3326" y="2478"/>
                  </a:lnTo>
                  <a:lnTo>
                    <a:pt x="3327" y="2476"/>
                  </a:lnTo>
                  <a:lnTo>
                    <a:pt x="3327" y="2476"/>
                  </a:lnTo>
                  <a:lnTo>
                    <a:pt x="3327" y="2474"/>
                  </a:lnTo>
                  <a:lnTo>
                    <a:pt x="3327" y="2474"/>
                  </a:lnTo>
                  <a:lnTo>
                    <a:pt x="3328" y="2471"/>
                  </a:lnTo>
                  <a:lnTo>
                    <a:pt x="3328" y="2471"/>
                  </a:lnTo>
                  <a:lnTo>
                    <a:pt x="3328" y="2468"/>
                  </a:lnTo>
                  <a:lnTo>
                    <a:pt x="3328" y="2468"/>
                  </a:lnTo>
                  <a:lnTo>
                    <a:pt x="3329" y="2466"/>
                  </a:lnTo>
                  <a:lnTo>
                    <a:pt x="3329" y="2466"/>
                  </a:lnTo>
                  <a:lnTo>
                    <a:pt x="3329" y="2465"/>
                  </a:lnTo>
                  <a:lnTo>
                    <a:pt x="3329" y="2465"/>
                  </a:lnTo>
                  <a:lnTo>
                    <a:pt x="3330" y="2462"/>
                  </a:lnTo>
                  <a:lnTo>
                    <a:pt x="3330" y="2462"/>
                  </a:lnTo>
                  <a:lnTo>
                    <a:pt x="3330" y="2459"/>
                  </a:lnTo>
                  <a:lnTo>
                    <a:pt x="3330" y="2459"/>
                  </a:lnTo>
                  <a:lnTo>
                    <a:pt x="3331" y="2456"/>
                  </a:lnTo>
                  <a:lnTo>
                    <a:pt x="3331" y="2456"/>
                  </a:lnTo>
                  <a:lnTo>
                    <a:pt x="3331" y="2454"/>
                  </a:lnTo>
                  <a:lnTo>
                    <a:pt x="3331" y="2454"/>
                  </a:lnTo>
                  <a:lnTo>
                    <a:pt x="3332" y="2451"/>
                  </a:lnTo>
                  <a:lnTo>
                    <a:pt x="3332" y="2448"/>
                  </a:lnTo>
                  <a:lnTo>
                    <a:pt x="3333" y="2445"/>
                  </a:lnTo>
                  <a:lnTo>
                    <a:pt x="3333" y="2445"/>
                  </a:lnTo>
                  <a:lnTo>
                    <a:pt x="3334" y="2438"/>
                  </a:lnTo>
                  <a:lnTo>
                    <a:pt x="3335" y="2427"/>
                  </a:lnTo>
                  <a:lnTo>
                    <a:pt x="3336" y="2411"/>
                  </a:lnTo>
                  <a:lnTo>
                    <a:pt x="3336" y="2390"/>
                  </a:lnTo>
                  <a:lnTo>
                    <a:pt x="3337" y="2364"/>
                  </a:lnTo>
                  <a:lnTo>
                    <a:pt x="3338" y="2332"/>
                  </a:lnTo>
                  <a:lnTo>
                    <a:pt x="3338" y="2332"/>
                  </a:lnTo>
                  <a:lnTo>
                    <a:pt x="3339" y="2304"/>
                  </a:lnTo>
                  <a:lnTo>
                    <a:pt x="3339" y="2276"/>
                  </a:lnTo>
                  <a:lnTo>
                    <a:pt x="3339" y="2276"/>
                  </a:lnTo>
                  <a:lnTo>
                    <a:pt x="3340" y="2239"/>
                  </a:lnTo>
                  <a:lnTo>
                    <a:pt x="3341" y="2201"/>
                  </a:lnTo>
                  <a:lnTo>
                    <a:pt x="3342" y="2162"/>
                  </a:lnTo>
                  <a:lnTo>
                    <a:pt x="3343" y="2122"/>
                  </a:lnTo>
                  <a:lnTo>
                    <a:pt x="3344" y="2081"/>
                  </a:lnTo>
                  <a:lnTo>
                    <a:pt x="3345" y="2040"/>
                  </a:lnTo>
                  <a:lnTo>
                    <a:pt x="3346" y="1997"/>
                  </a:lnTo>
                  <a:lnTo>
                    <a:pt x="3347" y="1954"/>
                  </a:lnTo>
                  <a:lnTo>
                    <a:pt x="3347" y="1910"/>
                  </a:lnTo>
                  <a:lnTo>
                    <a:pt x="3348" y="1865"/>
                  </a:lnTo>
                  <a:lnTo>
                    <a:pt x="3349" y="1819"/>
                  </a:lnTo>
                  <a:lnTo>
                    <a:pt x="3350" y="1773"/>
                  </a:lnTo>
                  <a:lnTo>
                    <a:pt x="3351" y="1725"/>
                  </a:lnTo>
                  <a:lnTo>
                    <a:pt x="3352" y="1677"/>
                  </a:lnTo>
                  <a:lnTo>
                    <a:pt x="3353" y="1628"/>
                  </a:lnTo>
                  <a:lnTo>
                    <a:pt x="3353" y="1628"/>
                  </a:lnTo>
                  <a:lnTo>
                    <a:pt x="3353" y="1600"/>
                  </a:lnTo>
                  <a:lnTo>
                    <a:pt x="3353" y="1600"/>
                  </a:lnTo>
                  <a:lnTo>
                    <a:pt x="3354" y="1571"/>
                  </a:lnTo>
                  <a:lnTo>
                    <a:pt x="3354" y="1542"/>
                  </a:lnTo>
                  <a:lnTo>
                    <a:pt x="3354" y="1542"/>
                  </a:lnTo>
                  <a:lnTo>
                    <a:pt x="3355" y="1513"/>
                  </a:lnTo>
                  <a:lnTo>
                    <a:pt x="3355" y="1483"/>
                  </a:lnTo>
                  <a:lnTo>
                    <a:pt x="3355" y="1483"/>
                  </a:lnTo>
                  <a:lnTo>
                    <a:pt x="3356" y="1454"/>
                  </a:lnTo>
                  <a:lnTo>
                    <a:pt x="3356" y="1424"/>
                  </a:lnTo>
                  <a:lnTo>
                    <a:pt x="3356" y="1424"/>
                  </a:lnTo>
                  <a:lnTo>
                    <a:pt x="3357" y="1393"/>
                  </a:lnTo>
                  <a:lnTo>
                    <a:pt x="3357" y="1393"/>
                  </a:lnTo>
                  <a:lnTo>
                    <a:pt x="3357" y="1357"/>
                  </a:lnTo>
                  <a:lnTo>
                    <a:pt x="3358" y="1319"/>
                  </a:lnTo>
                  <a:lnTo>
                    <a:pt x="3359" y="1282"/>
                  </a:lnTo>
                  <a:lnTo>
                    <a:pt x="3359" y="1282"/>
                  </a:lnTo>
                  <a:lnTo>
                    <a:pt x="3359" y="1237"/>
                  </a:lnTo>
                  <a:lnTo>
                    <a:pt x="3360" y="1203"/>
                  </a:lnTo>
                  <a:lnTo>
                    <a:pt x="3361" y="1180"/>
                  </a:lnTo>
                  <a:lnTo>
                    <a:pt x="3362" y="1167"/>
                  </a:lnTo>
                  <a:lnTo>
                    <a:pt x="3362" y="1165"/>
                  </a:lnTo>
                  <a:lnTo>
                    <a:pt x="3362" y="1165"/>
                  </a:lnTo>
                  <a:lnTo>
                    <a:pt x="3363" y="1168"/>
                  </a:lnTo>
                  <a:lnTo>
                    <a:pt x="3364" y="1170"/>
                  </a:lnTo>
                  <a:lnTo>
                    <a:pt x="3364" y="1170"/>
                  </a:lnTo>
                  <a:lnTo>
                    <a:pt x="3364" y="1174"/>
                  </a:lnTo>
                  <a:lnTo>
                    <a:pt x="3365" y="1178"/>
                  </a:lnTo>
                  <a:lnTo>
                    <a:pt x="3366" y="1182"/>
                  </a:lnTo>
                  <a:lnTo>
                    <a:pt x="3367" y="1185"/>
                  </a:lnTo>
                  <a:lnTo>
                    <a:pt x="3368" y="1189"/>
                  </a:lnTo>
                  <a:lnTo>
                    <a:pt x="3369" y="1193"/>
                  </a:lnTo>
                  <a:lnTo>
                    <a:pt x="3370" y="1197"/>
                  </a:lnTo>
                  <a:lnTo>
                    <a:pt x="3370" y="1200"/>
                  </a:lnTo>
                  <a:lnTo>
                    <a:pt x="3371" y="1204"/>
                  </a:lnTo>
                  <a:lnTo>
                    <a:pt x="3372" y="1208"/>
                  </a:lnTo>
                  <a:lnTo>
                    <a:pt x="3372" y="1208"/>
                  </a:lnTo>
                  <a:lnTo>
                    <a:pt x="3373" y="1212"/>
                  </a:lnTo>
                  <a:lnTo>
                    <a:pt x="3374" y="1215"/>
                  </a:lnTo>
                  <a:lnTo>
                    <a:pt x="3375" y="1219"/>
                  </a:lnTo>
                  <a:lnTo>
                    <a:pt x="3376" y="1223"/>
                  </a:lnTo>
                  <a:lnTo>
                    <a:pt x="3377" y="1226"/>
                  </a:lnTo>
                  <a:lnTo>
                    <a:pt x="3377" y="1230"/>
                  </a:lnTo>
                  <a:lnTo>
                    <a:pt x="3378" y="1233"/>
                  </a:lnTo>
                  <a:lnTo>
                    <a:pt x="3379" y="1237"/>
                  </a:lnTo>
                  <a:lnTo>
                    <a:pt x="3380" y="1240"/>
                  </a:lnTo>
                  <a:lnTo>
                    <a:pt x="3381" y="1244"/>
                  </a:lnTo>
                  <a:lnTo>
                    <a:pt x="3381" y="1244"/>
                  </a:lnTo>
                  <a:lnTo>
                    <a:pt x="3382" y="1247"/>
                  </a:lnTo>
                  <a:lnTo>
                    <a:pt x="3383" y="1251"/>
                  </a:lnTo>
                  <a:lnTo>
                    <a:pt x="3383" y="1254"/>
                  </a:lnTo>
                  <a:lnTo>
                    <a:pt x="3384" y="1258"/>
                  </a:lnTo>
                  <a:lnTo>
                    <a:pt x="3385" y="1261"/>
                  </a:lnTo>
                  <a:lnTo>
                    <a:pt x="3386" y="1265"/>
                  </a:lnTo>
                  <a:lnTo>
                    <a:pt x="3387" y="1268"/>
                  </a:lnTo>
                  <a:lnTo>
                    <a:pt x="3388" y="1271"/>
                  </a:lnTo>
                  <a:lnTo>
                    <a:pt x="3389" y="1275"/>
                  </a:lnTo>
                  <a:lnTo>
                    <a:pt x="3390" y="1278"/>
                  </a:lnTo>
                  <a:lnTo>
                    <a:pt x="3390" y="1278"/>
                  </a:lnTo>
                  <a:lnTo>
                    <a:pt x="3390" y="1281"/>
                  </a:lnTo>
                  <a:lnTo>
                    <a:pt x="3391" y="1285"/>
                  </a:lnTo>
                  <a:lnTo>
                    <a:pt x="3392" y="1288"/>
                  </a:lnTo>
                  <a:lnTo>
                    <a:pt x="3393" y="1291"/>
                  </a:lnTo>
                  <a:lnTo>
                    <a:pt x="3394" y="1295"/>
                  </a:lnTo>
                  <a:lnTo>
                    <a:pt x="3395" y="1298"/>
                  </a:lnTo>
                  <a:lnTo>
                    <a:pt x="3396" y="1301"/>
                  </a:lnTo>
                  <a:lnTo>
                    <a:pt x="3396" y="1304"/>
                  </a:lnTo>
                  <a:lnTo>
                    <a:pt x="3397" y="1307"/>
                  </a:lnTo>
                  <a:lnTo>
                    <a:pt x="3398" y="1311"/>
                  </a:lnTo>
                  <a:lnTo>
                    <a:pt x="3398" y="1311"/>
                  </a:lnTo>
                  <a:lnTo>
                    <a:pt x="3399" y="1314"/>
                  </a:lnTo>
                  <a:lnTo>
                    <a:pt x="3400" y="1317"/>
                  </a:lnTo>
                  <a:lnTo>
                    <a:pt x="3401" y="1320"/>
                  </a:lnTo>
                  <a:lnTo>
                    <a:pt x="3402" y="1323"/>
                  </a:lnTo>
                  <a:lnTo>
                    <a:pt x="3403" y="1326"/>
                  </a:lnTo>
                  <a:lnTo>
                    <a:pt x="3403" y="1329"/>
                  </a:lnTo>
                  <a:lnTo>
                    <a:pt x="3404" y="1332"/>
                  </a:lnTo>
                  <a:lnTo>
                    <a:pt x="3405" y="1335"/>
                  </a:lnTo>
                  <a:lnTo>
                    <a:pt x="3406" y="1338"/>
                  </a:lnTo>
                  <a:lnTo>
                    <a:pt x="3407" y="1341"/>
                  </a:lnTo>
                  <a:lnTo>
                    <a:pt x="3407" y="1341"/>
                  </a:lnTo>
                  <a:lnTo>
                    <a:pt x="3407" y="1343"/>
                  </a:lnTo>
                  <a:lnTo>
                    <a:pt x="3408" y="1345"/>
                  </a:lnTo>
                  <a:lnTo>
                    <a:pt x="3408" y="1345"/>
                  </a:lnTo>
                  <a:lnTo>
                    <a:pt x="3409" y="1354"/>
                  </a:lnTo>
                  <a:lnTo>
                    <a:pt x="3410" y="1376"/>
                  </a:lnTo>
                  <a:lnTo>
                    <a:pt x="3411" y="1410"/>
                  </a:lnTo>
                  <a:lnTo>
                    <a:pt x="3411" y="1455"/>
                  </a:lnTo>
                  <a:lnTo>
                    <a:pt x="3412" y="1511"/>
                  </a:lnTo>
                  <a:lnTo>
                    <a:pt x="3413" y="1578"/>
                  </a:lnTo>
                  <a:lnTo>
                    <a:pt x="3413" y="1578"/>
                  </a:lnTo>
                  <a:lnTo>
                    <a:pt x="3414" y="1644"/>
                  </a:lnTo>
                  <a:lnTo>
                    <a:pt x="3415" y="1708"/>
                  </a:lnTo>
                  <a:lnTo>
                    <a:pt x="3416" y="1771"/>
                  </a:lnTo>
                  <a:lnTo>
                    <a:pt x="3416" y="1832"/>
                  </a:lnTo>
                  <a:lnTo>
                    <a:pt x="3417" y="1892"/>
                  </a:lnTo>
                  <a:lnTo>
                    <a:pt x="3418" y="1950"/>
                  </a:lnTo>
                  <a:lnTo>
                    <a:pt x="3419" y="2007"/>
                  </a:lnTo>
                  <a:lnTo>
                    <a:pt x="3419" y="2007"/>
                  </a:lnTo>
                  <a:lnTo>
                    <a:pt x="3419" y="2029"/>
                  </a:lnTo>
                  <a:lnTo>
                    <a:pt x="3419" y="2029"/>
                  </a:lnTo>
                  <a:lnTo>
                    <a:pt x="3420" y="2071"/>
                  </a:lnTo>
                  <a:lnTo>
                    <a:pt x="3420" y="2071"/>
                  </a:lnTo>
                  <a:lnTo>
                    <a:pt x="3420" y="2112"/>
                  </a:lnTo>
                  <a:lnTo>
                    <a:pt x="3420" y="2112"/>
                  </a:lnTo>
                  <a:lnTo>
                    <a:pt x="3421" y="2152"/>
                  </a:lnTo>
                  <a:lnTo>
                    <a:pt x="3421" y="2152"/>
                  </a:lnTo>
                  <a:lnTo>
                    <a:pt x="3421" y="2172"/>
                  </a:lnTo>
                  <a:lnTo>
                    <a:pt x="3421" y="2172"/>
                  </a:lnTo>
                  <a:lnTo>
                    <a:pt x="3422" y="2215"/>
                  </a:lnTo>
                  <a:lnTo>
                    <a:pt x="3422" y="2257"/>
                  </a:lnTo>
                  <a:lnTo>
                    <a:pt x="3423" y="2298"/>
                  </a:lnTo>
                  <a:lnTo>
                    <a:pt x="3424" y="2338"/>
                  </a:lnTo>
                  <a:lnTo>
                    <a:pt x="3424" y="2338"/>
                  </a:lnTo>
                  <a:lnTo>
                    <a:pt x="3425" y="2382"/>
                  </a:lnTo>
                  <a:lnTo>
                    <a:pt x="3425" y="2420"/>
                  </a:lnTo>
                  <a:lnTo>
                    <a:pt x="3426" y="2453"/>
                  </a:lnTo>
                  <a:lnTo>
                    <a:pt x="3427" y="2482"/>
                  </a:lnTo>
                  <a:lnTo>
                    <a:pt x="3428" y="2506"/>
                  </a:lnTo>
                  <a:lnTo>
                    <a:pt x="3429" y="2526"/>
                  </a:lnTo>
                  <a:lnTo>
                    <a:pt x="3429" y="2542"/>
                  </a:lnTo>
                  <a:lnTo>
                    <a:pt x="3430" y="2555"/>
                  </a:lnTo>
                  <a:lnTo>
                    <a:pt x="3431" y="2563"/>
                  </a:lnTo>
                  <a:lnTo>
                    <a:pt x="3431" y="2563"/>
                  </a:lnTo>
                  <a:lnTo>
                    <a:pt x="3432" y="2569"/>
                  </a:lnTo>
                  <a:lnTo>
                    <a:pt x="3432" y="2574"/>
                  </a:lnTo>
                  <a:lnTo>
                    <a:pt x="3432" y="2574"/>
                  </a:lnTo>
                  <a:lnTo>
                    <a:pt x="3433" y="2582"/>
                  </a:lnTo>
                  <a:lnTo>
                    <a:pt x="3434" y="2590"/>
                  </a:lnTo>
                  <a:lnTo>
                    <a:pt x="3435" y="2597"/>
                  </a:lnTo>
                  <a:lnTo>
                    <a:pt x="3436" y="2605"/>
                  </a:lnTo>
                  <a:lnTo>
                    <a:pt x="3437" y="2612"/>
                  </a:lnTo>
                  <a:lnTo>
                    <a:pt x="3437" y="2619"/>
                  </a:lnTo>
                  <a:lnTo>
                    <a:pt x="3438" y="2626"/>
                  </a:lnTo>
                  <a:lnTo>
                    <a:pt x="3439" y="2633"/>
                  </a:lnTo>
                  <a:lnTo>
                    <a:pt x="3440" y="2640"/>
                  </a:lnTo>
                  <a:lnTo>
                    <a:pt x="3441" y="2647"/>
                  </a:lnTo>
                  <a:lnTo>
                    <a:pt x="3442" y="2653"/>
                  </a:lnTo>
                  <a:lnTo>
                    <a:pt x="3443" y="2660"/>
                  </a:lnTo>
                  <a:lnTo>
                    <a:pt x="3444" y="2666"/>
                  </a:lnTo>
                  <a:lnTo>
                    <a:pt x="3444" y="2673"/>
                  </a:lnTo>
                  <a:lnTo>
                    <a:pt x="3445" y="2679"/>
                  </a:lnTo>
                  <a:lnTo>
                    <a:pt x="3446" y="2685"/>
                  </a:lnTo>
                  <a:lnTo>
                    <a:pt x="3447" y="2691"/>
                  </a:lnTo>
                  <a:lnTo>
                    <a:pt x="3448" y="2697"/>
                  </a:lnTo>
                  <a:lnTo>
                    <a:pt x="3449" y="2703"/>
                  </a:lnTo>
                  <a:lnTo>
                    <a:pt x="3450" y="2708"/>
                  </a:lnTo>
                  <a:lnTo>
                    <a:pt x="3451" y="2714"/>
                  </a:lnTo>
                  <a:lnTo>
                    <a:pt x="3451" y="2719"/>
                  </a:lnTo>
                  <a:lnTo>
                    <a:pt x="3452" y="2725"/>
                  </a:lnTo>
                  <a:lnTo>
                    <a:pt x="3453" y="2730"/>
                  </a:lnTo>
                  <a:lnTo>
                    <a:pt x="3454" y="2735"/>
                  </a:lnTo>
                  <a:lnTo>
                    <a:pt x="3455" y="2740"/>
                  </a:lnTo>
                  <a:lnTo>
                    <a:pt x="3456" y="2745"/>
                  </a:lnTo>
                  <a:lnTo>
                    <a:pt x="3457" y="2750"/>
                  </a:lnTo>
                  <a:lnTo>
                    <a:pt x="3458" y="2755"/>
                  </a:lnTo>
                  <a:lnTo>
                    <a:pt x="3459" y="2759"/>
                  </a:lnTo>
                  <a:lnTo>
                    <a:pt x="3459" y="2764"/>
                  </a:lnTo>
                  <a:lnTo>
                    <a:pt x="3460" y="2768"/>
                  </a:lnTo>
                  <a:lnTo>
                    <a:pt x="3461" y="2772"/>
                  </a:lnTo>
                  <a:lnTo>
                    <a:pt x="3462" y="2777"/>
                  </a:lnTo>
                  <a:lnTo>
                    <a:pt x="3463" y="2781"/>
                  </a:lnTo>
                  <a:lnTo>
                    <a:pt x="3464" y="2785"/>
                  </a:lnTo>
                  <a:lnTo>
                    <a:pt x="3465" y="2789"/>
                  </a:lnTo>
                  <a:lnTo>
                    <a:pt x="3466" y="2792"/>
                  </a:lnTo>
                  <a:lnTo>
                    <a:pt x="3466" y="2796"/>
                  </a:lnTo>
                  <a:lnTo>
                    <a:pt x="3467" y="2800"/>
                  </a:lnTo>
                  <a:lnTo>
                    <a:pt x="3468" y="2803"/>
                  </a:lnTo>
                  <a:lnTo>
                    <a:pt x="3469" y="2806"/>
                  </a:lnTo>
                  <a:lnTo>
                    <a:pt x="3470" y="2810"/>
                  </a:lnTo>
                  <a:lnTo>
                    <a:pt x="3471" y="2813"/>
                  </a:lnTo>
                  <a:lnTo>
                    <a:pt x="3472" y="2816"/>
                  </a:lnTo>
                  <a:lnTo>
                    <a:pt x="3473" y="2819"/>
                  </a:lnTo>
                  <a:lnTo>
                    <a:pt x="3473" y="2821"/>
                  </a:lnTo>
                  <a:lnTo>
                    <a:pt x="3474" y="2824"/>
                  </a:lnTo>
                  <a:lnTo>
                    <a:pt x="3475" y="2827"/>
                  </a:lnTo>
                  <a:lnTo>
                    <a:pt x="3476" y="2829"/>
                  </a:lnTo>
                  <a:lnTo>
                    <a:pt x="3477" y="2832"/>
                  </a:lnTo>
                  <a:lnTo>
                    <a:pt x="3478" y="2834"/>
                  </a:lnTo>
                  <a:lnTo>
                    <a:pt x="3479" y="2836"/>
                  </a:lnTo>
                  <a:lnTo>
                    <a:pt x="3480" y="2838"/>
                  </a:lnTo>
                  <a:lnTo>
                    <a:pt x="3481" y="2840"/>
                  </a:lnTo>
                  <a:lnTo>
                    <a:pt x="3481" y="2842"/>
                  </a:lnTo>
                  <a:lnTo>
                    <a:pt x="3482" y="2844"/>
                  </a:lnTo>
                  <a:lnTo>
                    <a:pt x="3483" y="2845"/>
                  </a:lnTo>
                  <a:lnTo>
                    <a:pt x="3484" y="2847"/>
                  </a:lnTo>
                  <a:lnTo>
                    <a:pt x="3485" y="2848"/>
                  </a:lnTo>
                  <a:lnTo>
                    <a:pt x="3486" y="2850"/>
                  </a:lnTo>
                  <a:lnTo>
                    <a:pt x="3487" y="2851"/>
                  </a:lnTo>
                  <a:lnTo>
                    <a:pt x="3488" y="2852"/>
                  </a:lnTo>
                  <a:lnTo>
                    <a:pt x="3488" y="2853"/>
                  </a:lnTo>
                  <a:lnTo>
                    <a:pt x="3489" y="2854"/>
                  </a:lnTo>
                  <a:lnTo>
                    <a:pt x="3490" y="2855"/>
                  </a:lnTo>
                  <a:lnTo>
                    <a:pt x="3491" y="2855"/>
                  </a:lnTo>
                  <a:lnTo>
                    <a:pt x="3492" y="2856"/>
                  </a:lnTo>
                  <a:lnTo>
                    <a:pt x="3493" y="2856"/>
                  </a:lnTo>
                  <a:lnTo>
                    <a:pt x="3494" y="2857"/>
                  </a:lnTo>
                  <a:lnTo>
                    <a:pt x="3495" y="2857"/>
                  </a:lnTo>
                  <a:lnTo>
                    <a:pt x="3495" y="2857"/>
                  </a:lnTo>
                  <a:lnTo>
                    <a:pt x="3496" y="2857"/>
                  </a:lnTo>
                  <a:lnTo>
                    <a:pt x="3496" y="2857"/>
                  </a:lnTo>
                  <a:lnTo>
                    <a:pt x="3497" y="2857"/>
                  </a:lnTo>
                  <a:lnTo>
                    <a:pt x="3498" y="2857"/>
                  </a:lnTo>
                  <a:lnTo>
                    <a:pt x="3499" y="2857"/>
                  </a:lnTo>
                  <a:lnTo>
                    <a:pt x="3500" y="2856"/>
                  </a:lnTo>
                  <a:lnTo>
                    <a:pt x="3501" y="2856"/>
                  </a:lnTo>
                  <a:lnTo>
                    <a:pt x="3502" y="2855"/>
                  </a:lnTo>
                  <a:lnTo>
                    <a:pt x="3502" y="2855"/>
                  </a:lnTo>
                  <a:lnTo>
                    <a:pt x="3503" y="2854"/>
                  </a:lnTo>
                  <a:lnTo>
                    <a:pt x="3504" y="2853"/>
                  </a:lnTo>
                  <a:lnTo>
                    <a:pt x="3505" y="2852"/>
                  </a:lnTo>
                  <a:lnTo>
                    <a:pt x="3506" y="2851"/>
                  </a:lnTo>
                  <a:lnTo>
                    <a:pt x="3507" y="2850"/>
                  </a:lnTo>
                  <a:lnTo>
                    <a:pt x="3508" y="2848"/>
                  </a:lnTo>
                  <a:lnTo>
                    <a:pt x="3509" y="2847"/>
                  </a:lnTo>
                  <a:lnTo>
                    <a:pt x="3510" y="2845"/>
                  </a:lnTo>
                  <a:lnTo>
                    <a:pt x="3510" y="2844"/>
                  </a:lnTo>
                  <a:lnTo>
                    <a:pt x="3511" y="2842"/>
                  </a:lnTo>
                  <a:lnTo>
                    <a:pt x="3512" y="2840"/>
                  </a:lnTo>
                  <a:lnTo>
                    <a:pt x="3513" y="2838"/>
                  </a:lnTo>
                  <a:lnTo>
                    <a:pt x="3514" y="2836"/>
                  </a:lnTo>
                  <a:lnTo>
                    <a:pt x="3515" y="2834"/>
                  </a:lnTo>
                  <a:lnTo>
                    <a:pt x="3516" y="2832"/>
                  </a:lnTo>
                  <a:lnTo>
                    <a:pt x="3517" y="2829"/>
                  </a:lnTo>
                  <a:lnTo>
                    <a:pt x="3517" y="2827"/>
                  </a:lnTo>
                  <a:lnTo>
                    <a:pt x="3518" y="2824"/>
                  </a:lnTo>
                  <a:lnTo>
                    <a:pt x="3519" y="2821"/>
                  </a:lnTo>
                  <a:lnTo>
                    <a:pt x="3520" y="2819"/>
                  </a:lnTo>
                  <a:lnTo>
                    <a:pt x="3521" y="2816"/>
                  </a:lnTo>
                  <a:lnTo>
                    <a:pt x="3522" y="2813"/>
                  </a:lnTo>
                  <a:lnTo>
                    <a:pt x="3523" y="2810"/>
                  </a:lnTo>
                  <a:lnTo>
                    <a:pt x="3524" y="2806"/>
                  </a:lnTo>
                  <a:lnTo>
                    <a:pt x="3524" y="2803"/>
                  </a:lnTo>
                  <a:lnTo>
                    <a:pt x="3525" y="2800"/>
                  </a:lnTo>
                  <a:lnTo>
                    <a:pt x="3526" y="2796"/>
                  </a:lnTo>
                  <a:lnTo>
                    <a:pt x="3527" y="2792"/>
                  </a:lnTo>
                  <a:lnTo>
                    <a:pt x="3528" y="2789"/>
                  </a:lnTo>
                  <a:lnTo>
                    <a:pt x="3529" y="2785"/>
                  </a:lnTo>
                  <a:lnTo>
                    <a:pt x="3530" y="2781"/>
                  </a:lnTo>
                  <a:lnTo>
                    <a:pt x="3531" y="2777"/>
                  </a:lnTo>
                  <a:lnTo>
                    <a:pt x="3531" y="2772"/>
                  </a:lnTo>
                  <a:lnTo>
                    <a:pt x="3532" y="2768"/>
                  </a:lnTo>
                  <a:lnTo>
                    <a:pt x="3533" y="2764"/>
                  </a:lnTo>
                  <a:lnTo>
                    <a:pt x="3534" y="2759"/>
                  </a:lnTo>
                  <a:lnTo>
                    <a:pt x="3535" y="2755"/>
                  </a:lnTo>
                  <a:lnTo>
                    <a:pt x="3536" y="2750"/>
                  </a:lnTo>
                  <a:lnTo>
                    <a:pt x="3537" y="2745"/>
                  </a:lnTo>
                  <a:lnTo>
                    <a:pt x="3538" y="2740"/>
                  </a:lnTo>
                  <a:lnTo>
                    <a:pt x="3539" y="2735"/>
                  </a:lnTo>
                  <a:lnTo>
                    <a:pt x="3539" y="2730"/>
                  </a:lnTo>
                  <a:lnTo>
                    <a:pt x="3540" y="2725"/>
                  </a:lnTo>
                  <a:lnTo>
                    <a:pt x="3541" y="2719"/>
                  </a:lnTo>
                  <a:lnTo>
                    <a:pt x="3542" y="2714"/>
                  </a:lnTo>
                  <a:lnTo>
                    <a:pt x="3543" y="2708"/>
                  </a:lnTo>
                  <a:lnTo>
                    <a:pt x="3544" y="2703"/>
                  </a:lnTo>
                  <a:lnTo>
                    <a:pt x="3545" y="2697"/>
                  </a:lnTo>
                  <a:lnTo>
                    <a:pt x="3546" y="2691"/>
                  </a:lnTo>
                  <a:lnTo>
                    <a:pt x="3546" y="2685"/>
                  </a:lnTo>
                  <a:lnTo>
                    <a:pt x="3547" y="2679"/>
                  </a:lnTo>
                  <a:lnTo>
                    <a:pt x="3548" y="2673"/>
                  </a:lnTo>
                  <a:lnTo>
                    <a:pt x="3549" y="2666"/>
                  </a:lnTo>
                  <a:lnTo>
                    <a:pt x="3550" y="2660"/>
                  </a:lnTo>
                  <a:lnTo>
                    <a:pt x="3551" y="2653"/>
                  </a:lnTo>
                  <a:lnTo>
                    <a:pt x="3552" y="2647"/>
                  </a:lnTo>
                  <a:lnTo>
                    <a:pt x="3553" y="2640"/>
                  </a:lnTo>
                  <a:lnTo>
                    <a:pt x="3553" y="2633"/>
                  </a:lnTo>
                  <a:lnTo>
                    <a:pt x="3554" y="2626"/>
                  </a:lnTo>
                  <a:lnTo>
                    <a:pt x="3555" y="2619"/>
                  </a:lnTo>
                  <a:lnTo>
                    <a:pt x="3556" y="2612"/>
                  </a:lnTo>
                  <a:lnTo>
                    <a:pt x="3557" y="2605"/>
                  </a:lnTo>
                  <a:lnTo>
                    <a:pt x="3558" y="2597"/>
                  </a:lnTo>
                  <a:lnTo>
                    <a:pt x="3559" y="2590"/>
                  </a:lnTo>
                  <a:lnTo>
                    <a:pt x="3560" y="2582"/>
                  </a:lnTo>
                  <a:lnTo>
                    <a:pt x="3561" y="2574"/>
                  </a:lnTo>
                  <a:lnTo>
                    <a:pt x="3561" y="2574"/>
                  </a:lnTo>
                  <a:lnTo>
                    <a:pt x="3561" y="2569"/>
                  </a:lnTo>
                  <a:lnTo>
                    <a:pt x="3562" y="2563"/>
                  </a:lnTo>
                  <a:lnTo>
                    <a:pt x="3562" y="2563"/>
                  </a:lnTo>
                  <a:lnTo>
                    <a:pt x="3563" y="2555"/>
                  </a:lnTo>
                  <a:lnTo>
                    <a:pt x="3563" y="2542"/>
                  </a:lnTo>
                  <a:lnTo>
                    <a:pt x="3564" y="2526"/>
                  </a:lnTo>
                  <a:lnTo>
                    <a:pt x="3565" y="2506"/>
                  </a:lnTo>
                  <a:lnTo>
                    <a:pt x="3566" y="2482"/>
                  </a:lnTo>
                  <a:lnTo>
                    <a:pt x="3567" y="2453"/>
                  </a:lnTo>
                  <a:lnTo>
                    <a:pt x="3567" y="2420"/>
                  </a:lnTo>
                  <a:lnTo>
                    <a:pt x="3568" y="2382"/>
                  </a:lnTo>
                  <a:lnTo>
                    <a:pt x="3569" y="2338"/>
                  </a:lnTo>
                  <a:lnTo>
                    <a:pt x="3569" y="2338"/>
                  </a:lnTo>
                  <a:lnTo>
                    <a:pt x="3570" y="2298"/>
                  </a:lnTo>
                  <a:lnTo>
                    <a:pt x="3570" y="2257"/>
                  </a:lnTo>
                  <a:lnTo>
                    <a:pt x="3571" y="2215"/>
                  </a:lnTo>
                  <a:lnTo>
                    <a:pt x="3572" y="2172"/>
                  </a:lnTo>
                  <a:lnTo>
                    <a:pt x="3572" y="2172"/>
                  </a:lnTo>
                  <a:lnTo>
                    <a:pt x="3572" y="2152"/>
                  </a:lnTo>
                  <a:lnTo>
                    <a:pt x="3572" y="2152"/>
                  </a:lnTo>
                  <a:lnTo>
                    <a:pt x="3572" y="2112"/>
                  </a:lnTo>
                  <a:lnTo>
                    <a:pt x="3572" y="2112"/>
                  </a:lnTo>
                  <a:lnTo>
                    <a:pt x="3573" y="2071"/>
                  </a:lnTo>
                  <a:lnTo>
                    <a:pt x="3573" y="2071"/>
                  </a:lnTo>
                  <a:lnTo>
                    <a:pt x="3574" y="2029"/>
                  </a:lnTo>
                  <a:lnTo>
                    <a:pt x="3574" y="2029"/>
                  </a:lnTo>
                  <a:lnTo>
                    <a:pt x="3574" y="2007"/>
                  </a:lnTo>
                  <a:lnTo>
                    <a:pt x="3574" y="2007"/>
                  </a:lnTo>
                  <a:lnTo>
                    <a:pt x="3575" y="1950"/>
                  </a:lnTo>
                  <a:lnTo>
                    <a:pt x="3576" y="1892"/>
                  </a:lnTo>
                  <a:lnTo>
                    <a:pt x="3576" y="1832"/>
                  </a:lnTo>
                  <a:lnTo>
                    <a:pt x="3577" y="1771"/>
                  </a:lnTo>
                  <a:lnTo>
                    <a:pt x="3578" y="1708"/>
                  </a:lnTo>
                  <a:lnTo>
                    <a:pt x="3579" y="1644"/>
                  </a:lnTo>
                  <a:lnTo>
                    <a:pt x="3580" y="1578"/>
                  </a:lnTo>
                  <a:lnTo>
                    <a:pt x="3580" y="1578"/>
                  </a:lnTo>
                  <a:lnTo>
                    <a:pt x="3580" y="1511"/>
                  </a:lnTo>
                  <a:lnTo>
                    <a:pt x="3581" y="1455"/>
                  </a:lnTo>
                  <a:lnTo>
                    <a:pt x="3582" y="1410"/>
                  </a:lnTo>
                  <a:lnTo>
                    <a:pt x="3583" y="1376"/>
                  </a:lnTo>
                  <a:lnTo>
                    <a:pt x="3584" y="1354"/>
                  </a:lnTo>
                  <a:lnTo>
                    <a:pt x="3585" y="1345"/>
                  </a:lnTo>
                  <a:lnTo>
                    <a:pt x="3585" y="1345"/>
                  </a:lnTo>
                  <a:lnTo>
                    <a:pt x="3585" y="1343"/>
                  </a:lnTo>
                  <a:lnTo>
                    <a:pt x="3586" y="1341"/>
                  </a:lnTo>
                  <a:lnTo>
                    <a:pt x="3586" y="1341"/>
                  </a:lnTo>
                  <a:lnTo>
                    <a:pt x="3587" y="1338"/>
                  </a:lnTo>
                  <a:lnTo>
                    <a:pt x="3588" y="1335"/>
                  </a:lnTo>
                  <a:lnTo>
                    <a:pt x="3588" y="1332"/>
                  </a:lnTo>
                  <a:lnTo>
                    <a:pt x="3589" y="1329"/>
                  </a:lnTo>
                  <a:lnTo>
                    <a:pt x="3590" y="1326"/>
                  </a:lnTo>
                  <a:lnTo>
                    <a:pt x="3591" y="1323"/>
                  </a:lnTo>
                  <a:lnTo>
                    <a:pt x="3592" y="1320"/>
                  </a:lnTo>
                  <a:lnTo>
                    <a:pt x="3593" y="1317"/>
                  </a:lnTo>
                  <a:lnTo>
                    <a:pt x="3594" y="1314"/>
                  </a:lnTo>
                  <a:lnTo>
                    <a:pt x="3594" y="1311"/>
                  </a:lnTo>
                  <a:lnTo>
                    <a:pt x="3594" y="1311"/>
                  </a:lnTo>
                  <a:lnTo>
                    <a:pt x="3595" y="1307"/>
                  </a:lnTo>
                  <a:lnTo>
                    <a:pt x="3596" y="1304"/>
                  </a:lnTo>
                  <a:lnTo>
                    <a:pt x="3597" y="1301"/>
                  </a:lnTo>
                  <a:lnTo>
                    <a:pt x="3598" y="1298"/>
                  </a:lnTo>
                  <a:lnTo>
                    <a:pt x="3599" y="1295"/>
                  </a:lnTo>
                  <a:lnTo>
                    <a:pt x="3600" y="1291"/>
                  </a:lnTo>
                  <a:lnTo>
                    <a:pt x="3601" y="1288"/>
                  </a:lnTo>
                  <a:lnTo>
                    <a:pt x="3601" y="1285"/>
                  </a:lnTo>
                  <a:lnTo>
                    <a:pt x="3602" y="1281"/>
                  </a:lnTo>
                  <a:lnTo>
                    <a:pt x="3603" y="1278"/>
                  </a:lnTo>
                  <a:lnTo>
                    <a:pt x="3603" y="1278"/>
                  </a:lnTo>
                  <a:lnTo>
                    <a:pt x="3604" y="1275"/>
                  </a:lnTo>
                  <a:lnTo>
                    <a:pt x="3605" y="1271"/>
                  </a:lnTo>
                  <a:lnTo>
                    <a:pt x="3606" y="1268"/>
                  </a:lnTo>
                  <a:lnTo>
                    <a:pt x="3607" y="1265"/>
                  </a:lnTo>
                  <a:lnTo>
                    <a:pt x="3607" y="1261"/>
                  </a:lnTo>
                  <a:lnTo>
                    <a:pt x="3608" y="1258"/>
                  </a:lnTo>
                  <a:lnTo>
                    <a:pt x="3609" y="1254"/>
                  </a:lnTo>
                  <a:lnTo>
                    <a:pt x="3610" y="1251"/>
                  </a:lnTo>
                  <a:lnTo>
                    <a:pt x="3611" y="1247"/>
                  </a:lnTo>
                  <a:lnTo>
                    <a:pt x="3612" y="1244"/>
                  </a:lnTo>
                  <a:lnTo>
                    <a:pt x="3612" y="1244"/>
                  </a:lnTo>
                  <a:lnTo>
                    <a:pt x="3613" y="1240"/>
                  </a:lnTo>
                  <a:lnTo>
                    <a:pt x="3614" y="1237"/>
                  </a:lnTo>
                  <a:lnTo>
                    <a:pt x="3614" y="1233"/>
                  </a:lnTo>
                  <a:lnTo>
                    <a:pt x="3615" y="1230"/>
                  </a:lnTo>
                  <a:lnTo>
                    <a:pt x="3616" y="1226"/>
                  </a:lnTo>
                  <a:lnTo>
                    <a:pt x="3617" y="1223"/>
                  </a:lnTo>
                  <a:lnTo>
                    <a:pt x="3618" y="1219"/>
                  </a:lnTo>
                  <a:lnTo>
                    <a:pt x="3619" y="1215"/>
                  </a:lnTo>
                  <a:lnTo>
                    <a:pt x="3620" y="1212"/>
                  </a:lnTo>
                  <a:lnTo>
                    <a:pt x="3620" y="1208"/>
                  </a:lnTo>
                  <a:lnTo>
                    <a:pt x="3620" y="1208"/>
                  </a:lnTo>
                  <a:lnTo>
                    <a:pt x="3621" y="1204"/>
                  </a:lnTo>
                  <a:lnTo>
                    <a:pt x="3622" y="1200"/>
                  </a:lnTo>
                  <a:lnTo>
                    <a:pt x="3623" y="1197"/>
                  </a:lnTo>
                  <a:lnTo>
                    <a:pt x="3624" y="1193"/>
                  </a:lnTo>
                  <a:lnTo>
                    <a:pt x="3625" y="1189"/>
                  </a:lnTo>
                  <a:lnTo>
                    <a:pt x="3626" y="1185"/>
                  </a:lnTo>
                  <a:lnTo>
                    <a:pt x="3626" y="1182"/>
                  </a:lnTo>
                  <a:lnTo>
                    <a:pt x="3627" y="1178"/>
                  </a:lnTo>
                  <a:lnTo>
                    <a:pt x="3628" y="1174"/>
                  </a:lnTo>
                  <a:lnTo>
                    <a:pt x="3629" y="1170"/>
                  </a:lnTo>
                  <a:lnTo>
                    <a:pt x="3629" y="1170"/>
                  </a:lnTo>
                  <a:lnTo>
                    <a:pt x="3630" y="1168"/>
                  </a:lnTo>
                  <a:lnTo>
                    <a:pt x="3630" y="1165"/>
                  </a:lnTo>
                  <a:lnTo>
                    <a:pt x="3630" y="1165"/>
                  </a:lnTo>
                  <a:lnTo>
                    <a:pt x="3631" y="1167"/>
                  </a:lnTo>
                  <a:lnTo>
                    <a:pt x="3632" y="1180"/>
                  </a:lnTo>
                  <a:lnTo>
                    <a:pt x="3633" y="1203"/>
                  </a:lnTo>
                  <a:lnTo>
                    <a:pt x="3633" y="1237"/>
                  </a:lnTo>
                  <a:lnTo>
                    <a:pt x="3634" y="1282"/>
                  </a:lnTo>
                  <a:lnTo>
                    <a:pt x="3634" y="1282"/>
                  </a:lnTo>
                  <a:lnTo>
                    <a:pt x="3635" y="1319"/>
                  </a:lnTo>
                  <a:lnTo>
                    <a:pt x="3635" y="1357"/>
                  </a:lnTo>
                  <a:lnTo>
                    <a:pt x="3636" y="1393"/>
                  </a:lnTo>
                  <a:lnTo>
                    <a:pt x="3636" y="1393"/>
                  </a:lnTo>
                  <a:lnTo>
                    <a:pt x="3636" y="1424"/>
                  </a:lnTo>
                  <a:lnTo>
                    <a:pt x="3636" y="1424"/>
                  </a:lnTo>
                  <a:lnTo>
                    <a:pt x="3637" y="1454"/>
                  </a:lnTo>
                  <a:lnTo>
                    <a:pt x="3637" y="1483"/>
                  </a:lnTo>
                  <a:lnTo>
                    <a:pt x="3637" y="1483"/>
                  </a:lnTo>
                  <a:lnTo>
                    <a:pt x="3638" y="1513"/>
                  </a:lnTo>
                  <a:lnTo>
                    <a:pt x="3638" y="1542"/>
                  </a:lnTo>
                  <a:lnTo>
                    <a:pt x="3638" y="1542"/>
                  </a:lnTo>
                  <a:lnTo>
                    <a:pt x="3639" y="1571"/>
                  </a:lnTo>
                  <a:lnTo>
                    <a:pt x="3639" y="1600"/>
                  </a:lnTo>
                  <a:lnTo>
                    <a:pt x="3639" y="1600"/>
                  </a:lnTo>
                  <a:lnTo>
                    <a:pt x="3640" y="1628"/>
                  </a:lnTo>
                  <a:lnTo>
                    <a:pt x="3640" y="1628"/>
                  </a:lnTo>
                  <a:lnTo>
                    <a:pt x="3641" y="1677"/>
                  </a:lnTo>
                  <a:lnTo>
                    <a:pt x="3642" y="1725"/>
                  </a:lnTo>
                  <a:lnTo>
                    <a:pt x="3643" y="1773"/>
                  </a:lnTo>
                  <a:lnTo>
                    <a:pt x="3643" y="1819"/>
                  </a:lnTo>
                  <a:lnTo>
                    <a:pt x="3644" y="1865"/>
                  </a:lnTo>
                  <a:lnTo>
                    <a:pt x="3645" y="1910"/>
                  </a:lnTo>
                  <a:lnTo>
                    <a:pt x="3646" y="1954"/>
                  </a:lnTo>
                  <a:lnTo>
                    <a:pt x="3647" y="1997"/>
                  </a:lnTo>
                  <a:lnTo>
                    <a:pt x="3648" y="2040"/>
                  </a:lnTo>
                  <a:lnTo>
                    <a:pt x="3649" y="2081"/>
                  </a:lnTo>
                  <a:lnTo>
                    <a:pt x="3650" y="2122"/>
                  </a:lnTo>
                  <a:lnTo>
                    <a:pt x="3651" y="2162"/>
                  </a:lnTo>
                  <a:lnTo>
                    <a:pt x="3651" y="2201"/>
                  </a:lnTo>
                  <a:lnTo>
                    <a:pt x="3652" y="2239"/>
                  </a:lnTo>
                  <a:lnTo>
                    <a:pt x="3653" y="2276"/>
                  </a:lnTo>
                  <a:lnTo>
                    <a:pt x="3653" y="2276"/>
                  </a:lnTo>
                  <a:lnTo>
                    <a:pt x="3654" y="2304"/>
                  </a:lnTo>
                  <a:lnTo>
                    <a:pt x="3655" y="2332"/>
                  </a:lnTo>
                  <a:lnTo>
                    <a:pt x="3655" y="2332"/>
                  </a:lnTo>
                  <a:lnTo>
                    <a:pt x="3655" y="2364"/>
                  </a:lnTo>
                  <a:lnTo>
                    <a:pt x="3656" y="2390"/>
                  </a:lnTo>
                  <a:lnTo>
                    <a:pt x="3657" y="2411"/>
                  </a:lnTo>
                  <a:lnTo>
                    <a:pt x="3658" y="2427"/>
                  </a:lnTo>
                  <a:lnTo>
                    <a:pt x="3659" y="2438"/>
                  </a:lnTo>
                  <a:lnTo>
                    <a:pt x="3660" y="2445"/>
                  </a:lnTo>
                  <a:lnTo>
                    <a:pt x="3660" y="2445"/>
                  </a:lnTo>
                  <a:lnTo>
                    <a:pt x="3660" y="2448"/>
                  </a:lnTo>
                  <a:lnTo>
                    <a:pt x="3661" y="2451"/>
                  </a:lnTo>
                  <a:lnTo>
                    <a:pt x="3661" y="2454"/>
                  </a:lnTo>
                  <a:lnTo>
                    <a:pt x="3661" y="2454"/>
                  </a:lnTo>
                  <a:lnTo>
                    <a:pt x="3662" y="2456"/>
                  </a:lnTo>
                  <a:lnTo>
                    <a:pt x="3662" y="2456"/>
                  </a:lnTo>
                  <a:lnTo>
                    <a:pt x="3662" y="2459"/>
                  </a:lnTo>
                  <a:lnTo>
                    <a:pt x="3662" y="2459"/>
                  </a:lnTo>
                  <a:lnTo>
                    <a:pt x="3663" y="2462"/>
                  </a:lnTo>
                  <a:lnTo>
                    <a:pt x="3663" y="2462"/>
                  </a:lnTo>
                  <a:lnTo>
                    <a:pt x="3664" y="2465"/>
                  </a:lnTo>
                  <a:lnTo>
                    <a:pt x="3664" y="2465"/>
                  </a:lnTo>
                  <a:lnTo>
                    <a:pt x="3664" y="2466"/>
                  </a:lnTo>
                  <a:lnTo>
                    <a:pt x="3664" y="2466"/>
                  </a:lnTo>
                  <a:lnTo>
                    <a:pt x="3664" y="2468"/>
                  </a:lnTo>
                  <a:lnTo>
                    <a:pt x="3664" y="2468"/>
                  </a:lnTo>
                  <a:lnTo>
                    <a:pt x="3665" y="2471"/>
                  </a:lnTo>
                  <a:lnTo>
                    <a:pt x="3665" y="2471"/>
                  </a:lnTo>
                  <a:lnTo>
                    <a:pt x="3665" y="2474"/>
                  </a:lnTo>
                  <a:lnTo>
                    <a:pt x="3665" y="2474"/>
                  </a:lnTo>
                  <a:lnTo>
                    <a:pt x="3666" y="2476"/>
                  </a:lnTo>
                  <a:lnTo>
                    <a:pt x="3666" y="2476"/>
                  </a:lnTo>
                  <a:lnTo>
                    <a:pt x="3666" y="2478"/>
                  </a:lnTo>
                  <a:lnTo>
                    <a:pt x="3666" y="2478"/>
                  </a:lnTo>
                  <a:lnTo>
                    <a:pt x="3667" y="2481"/>
                  </a:lnTo>
                  <a:lnTo>
                    <a:pt x="3668" y="2484"/>
                  </a:lnTo>
                  <a:lnTo>
                    <a:pt x="3668" y="2486"/>
                  </a:lnTo>
                  <a:lnTo>
                    <a:pt x="3668" y="2486"/>
                  </a:lnTo>
                  <a:lnTo>
                    <a:pt x="3669" y="2488"/>
                  </a:lnTo>
                  <a:lnTo>
                    <a:pt x="3670" y="2486"/>
                  </a:lnTo>
                  <a:lnTo>
                    <a:pt x="3671" y="2479"/>
                  </a:lnTo>
                  <a:lnTo>
                    <a:pt x="3672" y="2468"/>
                  </a:lnTo>
                  <a:lnTo>
                    <a:pt x="3672" y="2453"/>
                  </a:lnTo>
                  <a:lnTo>
                    <a:pt x="3673" y="2433"/>
                  </a:lnTo>
                  <a:lnTo>
                    <a:pt x="3673" y="2433"/>
                  </a:lnTo>
                  <a:lnTo>
                    <a:pt x="3674" y="2413"/>
                  </a:lnTo>
                  <a:lnTo>
                    <a:pt x="3675" y="2394"/>
                  </a:lnTo>
                  <a:lnTo>
                    <a:pt x="3675" y="2394"/>
                  </a:lnTo>
                  <a:lnTo>
                    <a:pt x="3675" y="2379"/>
                  </a:lnTo>
                  <a:lnTo>
                    <a:pt x="3675" y="2379"/>
                  </a:lnTo>
                  <a:lnTo>
                    <a:pt x="3676" y="2364"/>
                  </a:lnTo>
                  <a:lnTo>
                    <a:pt x="3676" y="2364"/>
                  </a:lnTo>
                  <a:lnTo>
                    <a:pt x="3676" y="2349"/>
                  </a:lnTo>
                  <a:lnTo>
                    <a:pt x="3676" y="2349"/>
                  </a:lnTo>
                  <a:lnTo>
                    <a:pt x="3677" y="2333"/>
                  </a:lnTo>
                  <a:lnTo>
                    <a:pt x="3677" y="2333"/>
                  </a:lnTo>
                  <a:lnTo>
                    <a:pt x="3678" y="2314"/>
                  </a:lnTo>
                  <a:lnTo>
                    <a:pt x="3678" y="2295"/>
                  </a:lnTo>
                  <a:lnTo>
                    <a:pt x="3678" y="2295"/>
                  </a:lnTo>
                  <a:lnTo>
                    <a:pt x="3679" y="2269"/>
                  </a:lnTo>
                  <a:lnTo>
                    <a:pt x="3680" y="2243"/>
                  </a:lnTo>
                  <a:lnTo>
                    <a:pt x="3681" y="2217"/>
                  </a:lnTo>
                  <a:lnTo>
                    <a:pt x="3682" y="2190"/>
                  </a:lnTo>
                  <a:lnTo>
                    <a:pt x="3683" y="2163"/>
                  </a:lnTo>
                  <a:lnTo>
                    <a:pt x="3683" y="2135"/>
                  </a:lnTo>
                  <a:lnTo>
                    <a:pt x="3684" y="2107"/>
                  </a:lnTo>
                  <a:lnTo>
                    <a:pt x="3685" y="2079"/>
                  </a:lnTo>
                  <a:lnTo>
                    <a:pt x="3686" y="2050"/>
                  </a:lnTo>
                  <a:lnTo>
                    <a:pt x="3687" y="2021"/>
                  </a:lnTo>
                  <a:lnTo>
                    <a:pt x="3688" y="1991"/>
                  </a:lnTo>
                  <a:lnTo>
                    <a:pt x="3688" y="1991"/>
                  </a:lnTo>
                  <a:lnTo>
                    <a:pt x="3688" y="1974"/>
                  </a:lnTo>
                  <a:lnTo>
                    <a:pt x="3688" y="1974"/>
                  </a:lnTo>
                  <a:lnTo>
                    <a:pt x="3689" y="1957"/>
                  </a:lnTo>
                  <a:lnTo>
                    <a:pt x="3689" y="1939"/>
                  </a:lnTo>
                  <a:lnTo>
                    <a:pt x="3689" y="1939"/>
                  </a:lnTo>
                  <a:lnTo>
                    <a:pt x="3690" y="1921"/>
                  </a:lnTo>
                  <a:lnTo>
                    <a:pt x="3690" y="1903"/>
                  </a:lnTo>
                  <a:lnTo>
                    <a:pt x="3690" y="1903"/>
                  </a:lnTo>
                  <a:lnTo>
                    <a:pt x="3691" y="1885"/>
                  </a:lnTo>
                  <a:lnTo>
                    <a:pt x="3691" y="1867"/>
                  </a:lnTo>
                  <a:lnTo>
                    <a:pt x="3691" y="1867"/>
                  </a:lnTo>
                  <a:lnTo>
                    <a:pt x="3692" y="1849"/>
                  </a:lnTo>
                  <a:lnTo>
                    <a:pt x="3692" y="1849"/>
                  </a:lnTo>
                  <a:lnTo>
                    <a:pt x="3692" y="1827"/>
                  </a:lnTo>
                  <a:lnTo>
                    <a:pt x="3693" y="1804"/>
                  </a:lnTo>
                  <a:lnTo>
                    <a:pt x="3694" y="1781"/>
                  </a:lnTo>
                  <a:lnTo>
                    <a:pt x="3694" y="1781"/>
                  </a:lnTo>
                  <a:lnTo>
                    <a:pt x="3694" y="1754"/>
                  </a:lnTo>
                  <a:lnTo>
                    <a:pt x="3695" y="1737"/>
                  </a:lnTo>
                  <a:lnTo>
                    <a:pt x="3696" y="1731"/>
                  </a:lnTo>
                  <a:lnTo>
                    <a:pt x="3697" y="1734"/>
                  </a:lnTo>
                  <a:lnTo>
                    <a:pt x="3698" y="1749"/>
                  </a:lnTo>
                  <a:lnTo>
                    <a:pt x="3699" y="1773"/>
                  </a:lnTo>
                  <a:lnTo>
                    <a:pt x="3699" y="1773"/>
                  </a:lnTo>
                  <a:lnTo>
                    <a:pt x="3699" y="1793"/>
                  </a:lnTo>
                  <a:lnTo>
                    <a:pt x="3700" y="1812"/>
                  </a:lnTo>
                  <a:lnTo>
                    <a:pt x="3700" y="1812"/>
                  </a:lnTo>
                  <a:lnTo>
                    <a:pt x="3701" y="1841"/>
                  </a:lnTo>
                  <a:lnTo>
                    <a:pt x="3702" y="1870"/>
                  </a:lnTo>
                  <a:lnTo>
                    <a:pt x="3703" y="1899"/>
                  </a:lnTo>
                  <a:lnTo>
                    <a:pt x="3703" y="1927"/>
                  </a:lnTo>
                  <a:lnTo>
                    <a:pt x="3704" y="1955"/>
                  </a:lnTo>
                  <a:lnTo>
                    <a:pt x="3705" y="1982"/>
                  </a:lnTo>
                  <a:lnTo>
                    <a:pt x="3706" y="2009"/>
                  </a:lnTo>
                  <a:lnTo>
                    <a:pt x="3707" y="2036"/>
                  </a:lnTo>
                  <a:lnTo>
                    <a:pt x="3708" y="2063"/>
                  </a:lnTo>
                  <a:lnTo>
                    <a:pt x="3709" y="2089"/>
                  </a:lnTo>
                  <a:lnTo>
                    <a:pt x="3709" y="2089"/>
                  </a:lnTo>
                  <a:lnTo>
                    <a:pt x="3709" y="2114"/>
                  </a:lnTo>
                  <a:lnTo>
                    <a:pt x="3710" y="2140"/>
                  </a:lnTo>
                  <a:lnTo>
                    <a:pt x="3711" y="2165"/>
                  </a:lnTo>
                  <a:lnTo>
                    <a:pt x="3712" y="2190"/>
                  </a:lnTo>
                  <a:lnTo>
                    <a:pt x="3713" y="2214"/>
                  </a:lnTo>
                  <a:lnTo>
                    <a:pt x="3714" y="2238"/>
                  </a:lnTo>
                  <a:lnTo>
                    <a:pt x="3715" y="2261"/>
                  </a:lnTo>
                  <a:lnTo>
                    <a:pt x="3715" y="2285"/>
                  </a:lnTo>
                  <a:lnTo>
                    <a:pt x="3716" y="2308"/>
                  </a:lnTo>
                  <a:lnTo>
                    <a:pt x="3717" y="2330"/>
                  </a:lnTo>
                  <a:lnTo>
                    <a:pt x="3717" y="2330"/>
                  </a:lnTo>
                  <a:lnTo>
                    <a:pt x="3718" y="2352"/>
                  </a:lnTo>
                  <a:lnTo>
                    <a:pt x="3719" y="2374"/>
                  </a:lnTo>
                  <a:lnTo>
                    <a:pt x="3720" y="2396"/>
                  </a:lnTo>
                  <a:lnTo>
                    <a:pt x="3721" y="2417"/>
                  </a:lnTo>
                  <a:lnTo>
                    <a:pt x="3722" y="2438"/>
                  </a:lnTo>
                  <a:lnTo>
                    <a:pt x="3722" y="2458"/>
                  </a:lnTo>
                  <a:lnTo>
                    <a:pt x="3723" y="2478"/>
                  </a:lnTo>
                  <a:lnTo>
                    <a:pt x="3724" y="2498"/>
                  </a:lnTo>
                  <a:lnTo>
                    <a:pt x="3725" y="2518"/>
                  </a:lnTo>
                  <a:lnTo>
                    <a:pt x="3726" y="2537"/>
                  </a:lnTo>
                  <a:lnTo>
                    <a:pt x="3726" y="2537"/>
                  </a:lnTo>
                  <a:lnTo>
                    <a:pt x="3727" y="2555"/>
                  </a:lnTo>
                  <a:lnTo>
                    <a:pt x="3728" y="2574"/>
                  </a:lnTo>
                  <a:lnTo>
                    <a:pt x="3728" y="2592"/>
                  </a:lnTo>
                  <a:lnTo>
                    <a:pt x="3729" y="2610"/>
                  </a:lnTo>
                  <a:lnTo>
                    <a:pt x="3730" y="2627"/>
                  </a:lnTo>
                  <a:lnTo>
                    <a:pt x="3731" y="2644"/>
                  </a:lnTo>
                  <a:lnTo>
                    <a:pt x="3732" y="2660"/>
                  </a:lnTo>
                  <a:lnTo>
                    <a:pt x="3733" y="2677"/>
                  </a:lnTo>
                  <a:lnTo>
                    <a:pt x="3734" y="2693"/>
                  </a:lnTo>
                  <a:lnTo>
                    <a:pt x="3735" y="2708"/>
                  </a:lnTo>
                  <a:lnTo>
                    <a:pt x="3735" y="2708"/>
                  </a:lnTo>
                  <a:lnTo>
                    <a:pt x="3735" y="2723"/>
                  </a:lnTo>
                  <a:lnTo>
                    <a:pt x="3736" y="2738"/>
                  </a:lnTo>
                  <a:lnTo>
                    <a:pt x="3737" y="2753"/>
                  </a:lnTo>
                  <a:lnTo>
                    <a:pt x="3738" y="2767"/>
                  </a:lnTo>
                  <a:lnTo>
                    <a:pt x="3739" y="2781"/>
                  </a:lnTo>
                  <a:lnTo>
                    <a:pt x="3740" y="2794"/>
                  </a:lnTo>
                  <a:lnTo>
                    <a:pt x="3741" y="2807"/>
                  </a:lnTo>
                  <a:lnTo>
                    <a:pt x="3741" y="2820"/>
                  </a:lnTo>
                  <a:lnTo>
                    <a:pt x="3742" y="2833"/>
                  </a:lnTo>
                  <a:lnTo>
                    <a:pt x="3743" y="2845"/>
                  </a:lnTo>
                  <a:lnTo>
                    <a:pt x="3743" y="2845"/>
                  </a:lnTo>
                  <a:lnTo>
                    <a:pt x="3744" y="2855"/>
                  </a:lnTo>
                  <a:lnTo>
                    <a:pt x="3745" y="2865"/>
                  </a:lnTo>
                  <a:lnTo>
                    <a:pt x="3745" y="2875"/>
                  </a:lnTo>
                  <a:lnTo>
                    <a:pt x="3745" y="2875"/>
                  </a:lnTo>
                  <a:lnTo>
                    <a:pt x="3746" y="2883"/>
                  </a:lnTo>
                  <a:lnTo>
                    <a:pt x="3747" y="2891"/>
                  </a:lnTo>
                  <a:lnTo>
                    <a:pt x="3747" y="2891"/>
                  </a:lnTo>
                  <a:lnTo>
                    <a:pt x="3748" y="2900"/>
                  </a:lnTo>
                  <a:lnTo>
                    <a:pt x="3749" y="2906"/>
                  </a:lnTo>
                  <a:lnTo>
                    <a:pt x="3749" y="2910"/>
                  </a:lnTo>
                  <a:lnTo>
                    <a:pt x="3750" y="2911"/>
                  </a:lnTo>
                  <a:lnTo>
                    <a:pt x="3751" y="2909"/>
                  </a:lnTo>
                  <a:lnTo>
                    <a:pt x="3752" y="2905"/>
                  </a:lnTo>
                  <a:lnTo>
                    <a:pt x="3753" y="2898"/>
                  </a:lnTo>
                  <a:lnTo>
                    <a:pt x="3754" y="2888"/>
                  </a:lnTo>
                  <a:lnTo>
                    <a:pt x="3755" y="2875"/>
                  </a:lnTo>
                  <a:lnTo>
                    <a:pt x="3755" y="2859"/>
                  </a:lnTo>
                  <a:lnTo>
                    <a:pt x="3756" y="2839"/>
                  </a:lnTo>
                  <a:lnTo>
                    <a:pt x="3756" y="2839"/>
                  </a:lnTo>
                  <a:lnTo>
                    <a:pt x="3757" y="2820"/>
                  </a:lnTo>
                  <a:lnTo>
                    <a:pt x="3758" y="2800"/>
                  </a:lnTo>
                  <a:lnTo>
                    <a:pt x="3758" y="2780"/>
                  </a:lnTo>
                  <a:lnTo>
                    <a:pt x="3758" y="2780"/>
                  </a:lnTo>
                  <a:lnTo>
                    <a:pt x="3759" y="2756"/>
                  </a:lnTo>
                  <a:lnTo>
                    <a:pt x="3760" y="2733"/>
                  </a:lnTo>
                  <a:lnTo>
                    <a:pt x="3761" y="2710"/>
                  </a:lnTo>
                  <a:lnTo>
                    <a:pt x="3762" y="2689"/>
                  </a:lnTo>
                  <a:lnTo>
                    <a:pt x="3763" y="2670"/>
                  </a:lnTo>
                  <a:lnTo>
                    <a:pt x="3764" y="2652"/>
                  </a:lnTo>
                  <a:lnTo>
                    <a:pt x="3764" y="2635"/>
                  </a:lnTo>
                  <a:lnTo>
                    <a:pt x="3765" y="2621"/>
                  </a:lnTo>
                  <a:lnTo>
                    <a:pt x="3766" y="2608"/>
                  </a:lnTo>
                  <a:lnTo>
                    <a:pt x="3767" y="2598"/>
                  </a:lnTo>
                  <a:lnTo>
                    <a:pt x="3768" y="2590"/>
                  </a:lnTo>
                  <a:lnTo>
                    <a:pt x="3769" y="2584"/>
                  </a:lnTo>
                  <a:lnTo>
                    <a:pt x="3770" y="2580"/>
                  </a:lnTo>
                  <a:lnTo>
                    <a:pt x="3770" y="2579"/>
                  </a:lnTo>
                  <a:lnTo>
                    <a:pt x="3771" y="2580"/>
                  </a:lnTo>
                  <a:lnTo>
                    <a:pt x="3772" y="2584"/>
                  </a:lnTo>
                  <a:lnTo>
                    <a:pt x="3773" y="2589"/>
                  </a:lnTo>
                  <a:lnTo>
                    <a:pt x="3774" y="2597"/>
                  </a:lnTo>
                  <a:lnTo>
                    <a:pt x="3775" y="2608"/>
                  </a:lnTo>
                  <a:lnTo>
                    <a:pt x="3776" y="2620"/>
                  </a:lnTo>
                  <a:lnTo>
                    <a:pt x="3776" y="2635"/>
                  </a:lnTo>
                  <a:lnTo>
                    <a:pt x="3777" y="2651"/>
                  </a:lnTo>
                  <a:lnTo>
                    <a:pt x="3778" y="2669"/>
                  </a:lnTo>
                  <a:lnTo>
                    <a:pt x="3779" y="2689"/>
                  </a:lnTo>
                  <a:lnTo>
                    <a:pt x="3780" y="2709"/>
                  </a:lnTo>
                  <a:lnTo>
                    <a:pt x="3781" y="2732"/>
                  </a:lnTo>
                  <a:lnTo>
                    <a:pt x="3782" y="2755"/>
                  </a:lnTo>
                  <a:lnTo>
                    <a:pt x="3782" y="2779"/>
                  </a:lnTo>
                  <a:lnTo>
                    <a:pt x="3783" y="2804"/>
                  </a:lnTo>
                  <a:lnTo>
                    <a:pt x="3783" y="2804"/>
                  </a:lnTo>
                  <a:lnTo>
                    <a:pt x="3784" y="2824"/>
                  </a:lnTo>
                  <a:lnTo>
                    <a:pt x="3785" y="2844"/>
                  </a:lnTo>
                  <a:lnTo>
                    <a:pt x="3785" y="2863"/>
                  </a:lnTo>
                  <a:lnTo>
                    <a:pt x="3785" y="2863"/>
                  </a:lnTo>
                  <a:lnTo>
                    <a:pt x="3786" y="2883"/>
                  </a:lnTo>
                  <a:lnTo>
                    <a:pt x="3787" y="2900"/>
                  </a:lnTo>
                  <a:lnTo>
                    <a:pt x="3788" y="2913"/>
                  </a:lnTo>
                  <a:lnTo>
                    <a:pt x="3789" y="2923"/>
                  </a:lnTo>
                  <a:lnTo>
                    <a:pt x="3790" y="2932"/>
                  </a:lnTo>
                  <a:lnTo>
                    <a:pt x="3790" y="2937"/>
                  </a:lnTo>
                  <a:lnTo>
                    <a:pt x="3791" y="2941"/>
                  </a:lnTo>
                  <a:lnTo>
                    <a:pt x="3792" y="2942"/>
                  </a:lnTo>
                  <a:lnTo>
                    <a:pt x="3793" y="2941"/>
                  </a:lnTo>
                  <a:lnTo>
                    <a:pt x="3794" y="2938"/>
                  </a:lnTo>
                  <a:lnTo>
                    <a:pt x="3795" y="2933"/>
                  </a:lnTo>
                  <a:lnTo>
                    <a:pt x="3795" y="2926"/>
                  </a:lnTo>
                  <a:lnTo>
                    <a:pt x="3796" y="2916"/>
                  </a:lnTo>
                  <a:lnTo>
                    <a:pt x="3797" y="2903"/>
                  </a:lnTo>
                  <a:lnTo>
                    <a:pt x="3797" y="2903"/>
                  </a:lnTo>
                  <a:lnTo>
                    <a:pt x="3798" y="2889"/>
                  </a:lnTo>
                  <a:lnTo>
                    <a:pt x="3799" y="2875"/>
                  </a:lnTo>
                  <a:lnTo>
                    <a:pt x="3800" y="2860"/>
                  </a:lnTo>
                  <a:lnTo>
                    <a:pt x="3800" y="2844"/>
                  </a:lnTo>
                  <a:lnTo>
                    <a:pt x="3801" y="2829"/>
                  </a:lnTo>
                  <a:lnTo>
                    <a:pt x="3801" y="2829"/>
                  </a:lnTo>
                  <a:lnTo>
                    <a:pt x="3801" y="2822"/>
                  </a:lnTo>
                  <a:lnTo>
                    <a:pt x="3801" y="2822"/>
                  </a:lnTo>
                  <a:lnTo>
                    <a:pt x="3802" y="2810"/>
                  </a:lnTo>
                  <a:lnTo>
                    <a:pt x="3802" y="2810"/>
                  </a:lnTo>
                  <a:lnTo>
                    <a:pt x="3803" y="2797"/>
                  </a:lnTo>
                  <a:lnTo>
                    <a:pt x="3803" y="2797"/>
                  </a:lnTo>
                  <a:lnTo>
                    <a:pt x="3803" y="2784"/>
                  </a:lnTo>
                  <a:lnTo>
                    <a:pt x="3803" y="2784"/>
                  </a:lnTo>
                  <a:lnTo>
                    <a:pt x="3804" y="2778"/>
                  </a:lnTo>
                  <a:lnTo>
                    <a:pt x="3804" y="2778"/>
                  </a:lnTo>
                  <a:lnTo>
                    <a:pt x="3804" y="2768"/>
                  </a:lnTo>
                  <a:lnTo>
                    <a:pt x="3805" y="2757"/>
                  </a:lnTo>
                  <a:lnTo>
                    <a:pt x="3805" y="2757"/>
                  </a:lnTo>
                  <a:lnTo>
                    <a:pt x="3805" y="2742"/>
                  </a:lnTo>
                  <a:lnTo>
                    <a:pt x="3806" y="2726"/>
                  </a:lnTo>
                  <a:lnTo>
                    <a:pt x="3806" y="2726"/>
                  </a:lnTo>
                  <a:lnTo>
                    <a:pt x="3807" y="2705"/>
                  </a:lnTo>
                  <a:lnTo>
                    <a:pt x="3808" y="2686"/>
                  </a:lnTo>
                  <a:lnTo>
                    <a:pt x="3809" y="2669"/>
                  </a:lnTo>
                  <a:lnTo>
                    <a:pt x="3809" y="2653"/>
                  </a:lnTo>
                  <a:lnTo>
                    <a:pt x="3810" y="2639"/>
                  </a:lnTo>
                  <a:lnTo>
                    <a:pt x="3811" y="2627"/>
                  </a:lnTo>
                  <a:lnTo>
                    <a:pt x="3812" y="2617"/>
                  </a:lnTo>
                  <a:lnTo>
                    <a:pt x="3813" y="2609"/>
                  </a:lnTo>
                  <a:lnTo>
                    <a:pt x="3814" y="2603"/>
                  </a:lnTo>
                  <a:lnTo>
                    <a:pt x="3815" y="2600"/>
                  </a:lnTo>
                  <a:lnTo>
                    <a:pt x="3816" y="2598"/>
                  </a:lnTo>
                  <a:lnTo>
                    <a:pt x="3816" y="2598"/>
                  </a:lnTo>
                  <a:lnTo>
                    <a:pt x="3816" y="2600"/>
                  </a:lnTo>
                  <a:lnTo>
                    <a:pt x="3817" y="2603"/>
                  </a:lnTo>
                  <a:lnTo>
                    <a:pt x="3818" y="2609"/>
                  </a:lnTo>
                  <a:lnTo>
                    <a:pt x="3819" y="2617"/>
                  </a:lnTo>
                  <a:lnTo>
                    <a:pt x="3820" y="2627"/>
                  </a:lnTo>
                  <a:lnTo>
                    <a:pt x="3821" y="2639"/>
                  </a:lnTo>
                  <a:lnTo>
                    <a:pt x="3822" y="2653"/>
                  </a:lnTo>
                  <a:lnTo>
                    <a:pt x="3823" y="2669"/>
                  </a:lnTo>
                  <a:lnTo>
                    <a:pt x="3823" y="2686"/>
                  </a:lnTo>
                  <a:lnTo>
                    <a:pt x="3824" y="2705"/>
                  </a:lnTo>
                  <a:lnTo>
                    <a:pt x="3825" y="2726"/>
                  </a:lnTo>
                  <a:lnTo>
                    <a:pt x="3825" y="2726"/>
                  </a:lnTo>
                  <a:lnTo>
                    <a:pt x="3826" y="2742"/>
                  </a:lnTo>
                  <a:lnTo>
                    <a:pt x="3827" y="2757"/>
                  </a:lnTo>
                  <a:lnTo>
                    <a:pt x="3827" y="2757"/>
                  </a:lnTo>
                  <a:lnTo>
                    <a:pt x="3827" y="2776"/>
                  </a:lnTo>
                  <a:lnTo>
                    <a:pt x="3828" y="2794"/>
                  </a:lnTo>
                  <a:lnTo>
                    <a:pt x="3829" y="2811"/>
                  </a:lnTo>
                  <a:lnTo>
                    <a:pt x="3830" y="2827"/>
                  </a:lnTo>
                  <a:lnTo>
                    <a:pt x="3831" y="2844"/>
                  </a:lnTo>
                  <a:lnTo>
                    <a:pt x="3831" y="2859"/>
                  </a:lnTo>
                  <a:lnTo>
                    <a:pt x="3832" y="2874"/>
                  </a:lnTo>
                  <a:lnTo>
                    <a:pt x="3833" y="2889"/>
                  </a:lnTo>
                  <a:lnTo>
                    <a:pt x="3834" y="2903"/>
                  </a:lnTo>
                  <a:lnTo>
                    <a:pt x="3834" y="2903"/>
                  </a:lnTo>
                  <a:lnTo>
                    <a:pt x="3835" y="2916"/>
                  </a:lnTo>
                  <a:lnTo>
                    <a:pt x="3836" y="2926"/>
                  </a:lnTo>
                  <a:lnTo>
                    <a:pt x="3836" y="2933"/>
                  </a:lnTo>
                  <a:lnTo>
                    <a:pt x="3837" y="2938"/>
                  </a:lnTo>
                  <a:lnTo>
                    <a:pt x="3838" y="2941"/>
                  </a:lnTo>
                  <a:lnTo>
                    <a:pt x="3839" y="2942"/>
                  </a:lnTo>
                  <a:lnTo>
                    <a:pt x="3840" y="2941"/>
                  </a:lnTo>
                  <a:lnTo>
                    <a:pt x="3841" y="2937"/>
                  </a:lnTo>
                  <a:lnTo>
                    <a:pt x="3841" y="2932"/>
                  </a:lnTo>
                  <a:lnTo>
                    <a:pt x="3842" y="2923"/>
                  </a:lnTo>
                  <a:lnTo>
                    <a:pt x="3843" y="2913"/>
                  </a:lnTo>
                  <a:lnTo>
                    <a:pt x="3844" y="2900"/>
                  </a:lnTo>
                  <a:lnTo>
                    <a:pt x="3845" y="2883"/>
                  </a:lnTo>
                  <a:lnTo>
                    <a:pt x="3846" y="2863"/>
                  </a:lnTo>
                  <a:lnTo>
                    <a:pt x="3846" y="2863"/>
                  </a:lnTo>
                  <a:lnTo>
                    <a:pt x="3846" y="2844"/>
                  </a:lnTo>
                  <a:lnTo>
                    <a:pt x="3847" y="2824"/>
                  </a:lnTo>
                  <a:lnTo>
                    <a:pt x="3848" y="2804"/>
                  </a:lnTo>
                  <a:lnTo>
                    <a:pt x="3848" y="2804"/>
                  </a:lnTo>
                  <a:lnTo>
                    <a:pt x="3849" y="2779"/>
                  </a:lnTo>
                  <a:lnTo>
                    <a:pt x="3850" y="2755"/>
                  </a:lnTo>
                  <a:lnTo>
                    <a:pt x="3850" y="2732"/>
                  </a:lnTo>
                  <a:lnTo>
                    <a:pt x="3851" y="2709"/>
                  </a:lnTo>
                  <a:lnTo>
                    <a:pt x="3852" y="2689"/>
                  </a:lnTo>
                  <a:lnTo>
                    <a:pt x="3853" y="2669"/>
                  </a:lnTo>
                  <a:lnTo>
                    <a:pt x="3854" y="2651"/>
                  </a:lnTo>
                  <a:lnTo>
                    <a:pt x="3855" y="2635"/>
                  </a:lnTo>
                  <a:lnTo>
                    <a:pt x="3856" y="2620"/>
                  </a:lnTo>
                  <a:lnTo>
                    <a:pt x="3856" y="2608"/>
                  </a:lnTo>
                  <a:lnTo>
                    <a:pt x="3857" y="2597"/>
                  </a:lnTo>
                  <a:lnTo>
                    <a:pt x="3858" y="2589"/>
                  </a:lnTo>
                  <a:lnTo>
                    <a:pt x="3859" y="2584"/>
                  </a:lnTo>
                  <a:lnTo>
                    <a:pt x="3860" y="2580"/>
                  </a:lnTo>
                  <a:lnTo>
                    <a:pt x="3861" y="2579"/>
                  </a:lnTo>
                  <a:lnTo>
                    <a:pt x="3862" y="2580"/>
                  </a:lnTo>
                  <a:lnTo>
                    <a:pt x="3862" y="2584"/>
                  </a:lnTo>
                  <a:lnTo>
                    <a:pt x="3863" y="2590"/>
                  </a:lnTo>
                  <a:lnTo>
                    <a:pt x="3864" y="2598"/>
                  </a:lnTo>
                  <a:lnTo>
                    <a:pt x="3865" y="2608"/>
                  </a:lnTo>
                  <a:lnTo>
                    <a:pt x="3866" y="2621"/>
                  </a:lnTo>
                  <a:lnTo>
                    <a:pt x="3867" y="2635"/>
                  </a:lnTo>
                  <a:lnTo>
                    <a:pt x="3868" y="2652"/>
                  </a:lnTo>
                  <a:lnTo>
                    <a:pt x="3868" y="2670"/>
                  </a:lnTo>
                  <a:lnTo>
                    <a:pt x="3869" y="2689"/>
                  </a:lnTo>
                  <a:lnTo>
                    <a:pt x="3870" y="2710"/>
                  </a:lnTo>
                  <a:lnTo>
                    <a:pt x="3871" y="2733"/>
                  </a:lnTo>
                  <a:lnTo>
                    <a:pt x="3872" y="2756"/>
                  </a:lnTo>
                  <a:lnTo>
                    <a:pt x="3873" y="2780"/>
                  </a:lnTo>
                  <a:lnTo>
                    <a:pt x="3873" y="2780"/>
                  </a:lnTo>
                  <a:lnTo>
                    <a:pt x="3873" y="2800"/>
                  </a:lnTo>
                  <a:lnTo>
                    <a:pt x="3874" y="2820"/>
                  </a:lnTo>
                  <a:lnTo>
                    <a:pt x="3875" y="2839"/>
                  </a:lnTo>
                  <a:lnTo>
                    <a:pt x="3875" y="2839"/>
                  </a:lnTo>
                  <a:lnTo>
                    <a:pt x="3876" y="2857"/>
                  </a:lnTo>
                  <a:lnTo>
                    <a:pt x="3876" y="2873"/>
                  </a:lnTo>
                  <a:lnTo>
                    <a:pt x="3877" y="2885"/>
                  </a:lnTo>
                  <a:lnTo>
                    <a:pt x="3878" y="2895"/>
                  </a:lnTo>
                  <a:lnTo>
                    <a:pt x="3879" y="2902"/>
                  </a:lnTo>
                  <a:lnTo>
                    <a:pt x="3880" y="2907"/>
                  </a:lnTo>
                  <a:lnTo>
                    <a:pt x="3880" y="2907"/>
                  </a:lnTo>
                  <a:lnTo>
                    <a:pt x="3880" y="2910"/>
                  </a:lnTo>
                  <a:lnTo>
                    <a:pt x="3881" y="2911"/>
                  </a:lnTo>
                  <a:lnTo>
                    <a:pt x="3882" y="2909"/>
                  </a:lnTo>
                  <a:lnTo>
                    <a:pt x="3883" y="2906"/>
                  </a:lnTo>
                  <a:lnTo>
                    <a:pt x="3883" y="2900"/>
                  </a:lnTo>
                  <a:lnTo>
                    <a:pt x="3884" y="2891"/>
                  </a:lnTo>
                  <a:lnTo>
                    <a:pt x="3884" y="2891"/>
                  </a:lnTo>
                  <a:lnTo>
                    <a:pt x="3885" y="2883"/>
                  </a:lnTo>
                  <a:lnTo>
                    <a:pt x="3886" y="2875"/>
                  </a:lnTo>
                  <a:lnTo>
                    <a:pt x="3886" y="2875"/>
                  </a:lnTo>
                  <a:lnTo>
                    <a:pt x="3886" y="2865"/>
                  </a:lnTo>
                  <a:lnTo>
                    <a:pt x="3887" y="2855"/>
                  </a:lnTo>
                  <a:lnTo>
                    <a:pt x="3888" y="2845"/>
                  </a:lnTo>
                  <a:lnTo>
                    <a:pt x="3888" y="2845"/>
                  </a:lnTo>
                  <a:lnTo>
                    <a:pt x="3889" y="2833"/>
                  </a:lnTo>
                  <a:lnTo>
                    <a:pt x="3890" y="2820"/>
                  </a:lnTo>
                  <a:lnTo>
                    <a:pt x="3890" y="2807"/>
                  </a:lnTo>
                  <a:lnTo>
                    <a:pt x="3891" y="2794"/>
                  </a:lnTo>
                  <a:lnTo>
                    <a:pt x="3892" y="2781"/>
                  </a:lnTo>
                  <a:lnTo>
                    <a:pt x="3893" y="2767"/>
                  </a:lnTo>
                  <a:lnTo>
                    <a:pt x="3894" y="2753"/>
                  </a:lnTo>
                  <a:lnTo>
                    <a:pt x="3895" y="2738"/>
                  </a:lnTo>
                  <a:lnTo>
                    <a:pt x="3896" y="2723"/>
                  </a:lnTo>
                  <a:lnTo>
                    <a:pt x="3897" y="2708"/>
                  </a:lnTo>
                  <a:lnTo>
                    <a:pt x="3897" y="2708"/>
                  </a:lnTo>
                  <a:lnTo>
                    <a:pt x="3897" y="2693"/>
                  </a:lnTo>
                  <a:lnTo>
                    <a:pt x="3898" y="2677"/>
                  </a:lnTo>
                  <a:lnTo>
                    <a:pt x="3899" y="2660"/>
                  </a:lnTo>
                  <a:lnTo>
                    <a:pt x="3900" y="2644"/>
                  </a:lnTo>
                  <a:lnTo>
                    <a:pt x="3901" y="2627"/>
                  </a:lnTo>
                  <a:lnTo>
                    <a:pt x="3902" y="2610"/>
                  </a:lnTo>
                  <a:lnTo>
                    <a:pt x="3903" y="2592"/>
                  </a:lnTo>
                  <a:lnTo>
                    <a:pt x="3903" y="2574"/>
                  </a:lnTo>
                  <a:lnTo>
                    <a:pt x="3904" y="2555"/>
                  </a:lnTo>
                  <a:lnTo>
                    <a:pt x="3905" y="2537"/>
                  </a:lnTo>
                  <a:lnTo>
                    <a:pt x="3905" y="2537"/>
                  </a:lnTo>
                  <a:lnTo>
                    <a:pt x="3906" y="2518"/>
                  </a:lnTo>
                  <a:lnTo>
                    <a:pt x="3907" y="2498"/>
                  </a:lnTo>
                  <a:lnTo>
                    <a:pt x="3908" y="2478"/>
                  </a:lnTo>
                  <a:lnTo>
                    <a:pt x="3909" y="2458"/>
                  </a:lnTo>
                  <a:lnTo>
                    <a:pt x="3910" y="2438"/>
                  </a:lnTo>
                  <a:lnTo>
                    <a:pt x="3910" y="2417"/>
                  </a:lnTo>
                  <a:lnTo>
                    <a:pt x="3911" y="2396"/>
                  </a:lnTo>
                  <a:lnTo>
                    <a:pt x="3912" y="2374"/>
                  </a:lnTo>
                  <a:lnTo>
                    <a:pt x="3913" y="2352"/>
                  </a:lnTo>
                  <a:lnTo>
                    <a:pt x="3914" y="2330"/>
                  </a:lnTo>
                  <a:lnTo>
                    <a:pt x="3914" y="2330"/>
                  </a:lnTo>
                  <a:lnTo>
                    <a:pt x="3915" y="2308"/>
                  </a:lnTo>
                  <a:lnTo>
                    <a:pt x="3916" y="2285"/>
                  </a:lnTo>
                  <a:lnTo>
                    <a:pt x="3916" y="2261"/>
                  </a:lnTo>
                  <a:lnTo>
                    <a:pt x="3917" y="2238"/>
                  </a:lnTo>
                  <a:lnTo>
                    <a:pt x="3918" y="2214"/>
                  </a:lnTo>
                  <a:lnTo>
                    <a:pt x="3919" y="2190"/>
                  </a:lnTo>
                  <a:lnTo>
                    <a:pt x="3920" y="2165"/>
                  </a:lnTo>
                  <a:lnTo>
                    <a:pt x="3921" y="2140"/>
                  </a:lnTo>
                  <a:lnTo>
                    <a:pt x="3922" y="2114"/>
                  </a:lnTo>
                  <a:lnTo>
                    <a:pt x="3923" y="2089"/>
                  </a:lnTo>
                  <a:lnTo>
                    <a:pt x="3923" y="2089"/>
                  </a:lnTo>
                  <a:lnTo>
                    <a:pt x="3923" y="2063"/>
                  </a:lnTo>
                  <a:lnTo>
                    <a:pt x="3924" y="2036"/>
                  </a:lnTo>
                  <a:lnTo>
                    <a:pt x="3925" y="2009"/>
                  </a:lnTo>
                  <a:lnTo>
                    <a:pt x="3926" y="1982"/>
                  </a:lnTo>
                  <a:lnTo>
                    <a:pt x="3927" y="1955"/>
                  </a:lnTo>
                  <a:lnTo>
                    <a:pt x="3928" y="1927"/>
                  </a:lnTo>
                  <a:lnTo>
                    <a:pt x="3929" y="1899"/>
                  </a:lnTo>
                  <a:lnTo>
                    <a:pt x="3929" y="1870"/>
                  </a:lnTo>
                  <a:lnTo>
                    <a:pt x="3930" y="1841"/>
                  </a:lnTo>
                  <a:lnTo>
                    <a:pt x="3931" y="1812"/>
                  </a:lnTo>
                  <a:lnTo>
                    <a:pt x="3931" y="1812"/>
                  </a:lnTo>
                  <a:lnTo>
                    <a:pt x="3932" y="1793"/>
                  </a:lnTo>
                  <a:lnTo>
                    <a:pt x="3932" y="1773"/>
                  </a:lnTo>
                  <a:lnTo>
                    <a:pt x="3932" y="1773"/>
                  </a:lnTo>
                  <a:lnTo>
                    <a:pt x="3933" y="1749"/>
                  </a:lnTo>
                  <a:lnTo>
                    <a:pt x="3934" y="1734"/>
                  </a:lnTo>
                  <a:lnTo>
                    <a:pt x="3935" y="1731"/>
                  </a:lnTo>
                  <a:lnTo>
                    <a:pt x="3936" y="1737"/>
                  </a:lnTo>
                  <a:lnTo>
                    <a:pt x="3937" y="1754"/>
                  </a:lnTo>
                  <a:lnTo>
                    <a:pt x="3937" y="1781"/>
                  </a:lnTo>
                  <a:lnTo>
                    <a:pt x="3937" y="1781"/>
                  </a:lnTo>
                  <a:lnTo>
                    <a:pt x="3938" y="1804"/>
                  </a:lnTo>
                  <a:lnTo>
                    <a:pt x="3939" y="1827"/>
                  </a:lnTo>
                  <a:lnTo>
                    <a:pt x="3939" y="1849"/>
                  </a:lnTo>
                  <a:lnTo>
                    <a:pt x="3939" y="1849"/>
                  </a:lnTo>
                  <a:lnTo>
                    <a:pt x="3940" y="1867"/>
                  </a:lnTo>
                  <a:lnTo>
                    <a:pt x="3940" y="1867"/>
                  </a:lnTo>
                  <a:lnTo>
                    <a:pt x="3940" y="1885"/>
                  </a:lnTo>
                  <a:lnTo>
                    <a:pt x="3941" y="1903"/>
                  </a:lnTo>
                  <a:lnTo>
                    <a:pt x="3941" y="1903"/>
                  </a:lnTo>
                  <a:lnTo>
                    <a:pt x="3941" y="1921"/>
                  </a:lnTo>
                  <a:lnTo>
                    <a:pt x="3942" y="1939"/>
                  </a:lnTo>
                  <a:lnTo>
                    <a:pt x="3942" y="1939"/>
                  </a:lnTo>
                  <a:lnTo>
                    <a:pt x="3942" y="1957"/>
                  </a:lnTo>
                  <a:lnTo>
                    <a:pt x="3943" y="1974"/>
                  </a:lnTo>
                  <a:lnTo>
                    <a:pt x="3943" y="1974"/>
                  </a:lnTo>
                  <a:lnTo>
                    <a:pt x="3943" y="1991"/>
                  </a:lnTo>
                  <a:lnTo>
                    <a:pt x="3943" y="1991"/>
                  </a:lnTo>
                  <a:lnTo>
                    <a:pt x="3944" y="2021"/>
                  </a:lnTo>
                  <a:lnTo>
                    <a:pt x="3945" y="2050"/>
                  </a:lnTo>
                  <a:lnTo>
                    <a:pt x="3946" y="2079"/>
                  </a:lnTo>
                  <a:lnTo>
                    <a:pt x="3947" y="2107"/>
                  </a:lnTo>
                  <a:lnTo>
                    <a:pt x="3948" y="2135"/>
                  </a:lnTo>
                  <a:lnTo>
                    <a:pt x="3948" y="2163"/>
                  </a:lnTo>
                  <a:lnTo>
                    <a:pt x="3949" y="2190"/>
                  </a:lnTo>
                  <a:lnTo>
                    <a:pt x="3950" y="2217"/>
                  </a:lnTo>
                  <a:lnTo>
                    <a:pt x="3951" y="2243"/>
                  </a:lnTo>
                  <a:lnTo>
                    <a:pt x="3952" y="2269"/>
                  </a:lnTo>
                  <a:lnTo>
                    <a:pt x="3953" y="2295"/>
                  </a:lnTo>
                  <a:lnTo>
                    <a:pt x="3953" y="2295"/>
                  </a:lnTo>
                  <a:lnTo>
                    <a:pt x="3954" y="2314"/>
                  </a:lnTo>
                  <a:lnTo>
                    <a:pt x="3954" y="2333"/>
                  </a:lnTo>
                  <a:lnTo>
                    <a:pt x="3954" y="2333"/>
                  </a:lnTo>
                  <a:lnTo>
                    <a:pt x="3955" y="2349"/>
                  </a:lnTo>
                  <a:lnTo>
                    <a:pt x="3955" y="2349"/>
                  </a:lnTo>
                  <a:lnTo>
                    <a:pt x="3955" y="2364"/>
                  </a:lnTo>
                  <a:lnTo>
                    <a:pt x="3955" y="2364"/>
                  </a:lnTo>
                  <a:lnTo>
                    <a:pt x="3956" y="2379"/>
                  </a:lnTo>
                  <a:lnTo>
                    <a:pt x="3956" y="2379"/>
                  </a:lnTo>
                  <a:lnTo>
                    <a:pt x="3956" y="2394"/>
                  </a:lnTo>
                  <a:lnTo>
                    <a:pt x="3956" y="2394"/>
                  </a:lnTo>
                  <a:lnTo>
                    <a:pt x="3957" y="2413"/>
                  </a:lnTo>
                  <a:lnTo>
                    <a:pt x="3958" y="2433"/>
                  </a:lnTo>
                  <a:lnTo>
                    <a:pt x="3958" y="2433"/>
                  </a:lnTo>
                  <a:lnTo>
                    <a:pt x="3959" y="2453"/>
                  </a:lnTo>
                  <a:lnTo>
                    <a:pt x="3960" y="2468"/>
                  </a:lnTo>
                  <a:lnTo>
                    <a:pt x="3960" y="2479"/>
                  </a:lnTo>
                  <a:lnTo>
                    <a:pt x="3961" y="2486"/>
                  </a:lnTo>
                  <a:lnTo>
                    <a:pt x="3962" y="2488"/>
                  </a:lnTo>
                  <a:lnTo>
                    <a:pt x="3963" y="2486"/>
                  </a:lnTo>
                  <a:lnTo>
                    <a:pt x="3963" y="2486"/>
                  </a:lnTo>
                  <a:lnTo>
                    <a:pt x="3964" y="2484"/>
                  </a:lnTo>
                  <a:lnTo>
                    <a:pt x="3964" y="2481"/>
                  </a:lnTo>
                  <a:lnTo>
                    <a:pt x="3965" y="2478"/>
                  </a:lnTo>
                  <a:lnTo>
                    <a:pt x="3965" y="2478"/>
                  </a:lnTo>
                  <a:lnTo>
                    <a:pt x="3965" y="2476"/>
                  </a:lnTo>
                  <a:lnTo>
                    <a:pt x="3965" y="2476"/>
                  </a:lnTo>
                  <a:lnTo>
                    <a:pt x="3966" y="2474"/>
                  </a:lnTo>
                  <a:lnTo>
                    <a:pt x="3966" y="2474"/>
                  </a:lnTo>
                  <a:lnTo>
                    <a:pt x="3966" y="2471"/>
                  </a:lnTo>
                  <a:lnTo>
                    <a:pt x="3966" y="2471"/>
                  </a:lnTo>
                  <a:lnTo>
                    <a:pt x="3967" y="2468"/>
                  </a:lnTo>
                  <a:lnTo>
                    <a:pt x="3967" y="2468"/>
                  </a:lnTo>
                  <a:lnTo>
                    <a:pt x="3967" y="2466"/>
                  </a:lnTo>
                  <a:lnTo>
                    <a:pt x="3967" y="2466"/>
                  </a:lnTo>
                  <a:lnTo>
                    <a:pt x="3967" y="2465"/>
                  </a:lnTo>
                  <a:lnTo>
                    <a:pt x="3967" y="2465"/>
                  </a:lnTo>
                  <a:lnTo>
                    <a:pt x="3968" y="2462"/>
                  </a:lnTo>
                  <a:lnTo>
                    <a:pt x="3968" y="2462"/>
                  </a:lnTo>
                  <a:lnTo>
                    <a:pt x="3969" y="2459"/>
                  </a:lnTo>
                  <a:lnTo>
                    <a:pt x="3969" y="2459"/>
                  </a:lnTo>
                  <a:lnTo>
                    <a:pt x="3969" y="2456"/>
                  </a:lnTo>
                  <a:lnTo>
                    <a:pt x="3969" y="2456"/>
                  </a:lnTo>
                  <a:lnTo>
                    <a:pt x="3970" y="2454"/>
                  </a:lnTo>
                  <a:lnTo>
                    <a:pt x="3970" y="2454"/>
                  </a:lnTo>
                  <a:lnTo>
                    <a:pt x="3970" y="2451"/>
                  </a:lnTo>
                  <a:lnTo>
                    <a:pt x="3971" y="2448"/>
                  </a:lnTo>
                  <a:lnTo>
                    <a:pt x="3971" y="2445"/>
                  </a:lnTo>
                  <a:lnTo>
                    <a:pt x="3971" y="2445"/>
                  </a:lnTo>
                  <a:lnTo>
                    <a:pt x="3972" y="2438"/>
                  </a:lnTo>
                  <a:lnTo>
                    <a:pt x="3973" y="2427"/>
                  </a:lnTo>
                  <a:lnTo>
                    <a:pt x="3974" y="2411"/>
                  </a:lnTo>
                  <a:lnTo>
                    <a:pt x="3975" y="2390"/>
                  </a:lnTo>
                  <a:lnTo>
                    <a:pt x="3976" y="2364"/>
                  </a:lnTo>
                  <a:lnTo>
                    <a:pt x="3977" y="2332"/>
                  </a:lnTo>
                  <a:lnTo>
                    <a:pt x="3977" y="2332"/>
                  </a:lnTo>
                  <a:lnTo>
                    <a:pt x="3977" y="2304"/>
                  </a:lnTo>
                  <a:lnTo>
                    <a:pt x="3978" y="2276"/>
                  </a:lnTo>
                  <a:lnTo>
                    <a:pt x="3978" y="2276"/>
                  </a:lnTo>
                  <a:lnTo>
                    <a:pt x="3979" y="2239"/>
                  </a:lnTo>
                  <a:lnTo>
                    <a:pt x="3980" y="2201"/>
                  </a:lnTo>
                  <a:lnTo>
                    <a:pt x="3981" y="2162"/>
                  </a:lnTo>
                  <a:lnTo>
                    <a:pt x="3981" y="2122"/>
                  </a:lnTo>
                  <a:lnTo>
                    <a:pt x="3982" y="2081"/>
                  </a:lnTo>
                  <a:lnTo>
                    <a:pt x="3983" y="2040"/>
                  </a:lnTo>
                  <a:lnTo>
                    <a:pt x="3984" y="1997"/>
                  </a:lnTo>
                  <a:lnTo>
                    <a:pt x="3985" y="1954"/>
                  </a:lnTo>
                  <a:lnTo>
                    <a:pt x="3986" y="1910"/>
                  </a:lnTo>
                  <a:lnTo>
                    <a:pt x="3987" y="1865"/>
                  </a:lnTo>
                  <a:lnTo>
                    <a:pt x="3988" y="1819"/>
                  </a:lnTo>
                  <a:lnTo>
                    <a:pt x="3988" y="1773"/>
                  </a:lnTo>
                  <a:lnTo>
                    <a:pt x="3989" y="1725"/>
                  </a:lnTo>
                  <a:lnTo>
                    <a:pt x="3990" y="1677"/>
                  </a:lnTo>
                  <a:lnTo>
                    <a:pt x="3991" y="1628"/>
                  </a:lnTo>
                  <a:lnTo>
                    <a:pt x="3991" y="1628"/>
                  </a:lnTo>
                  <a:lnTo>
                    <a:pt x="3992" y="1600"/>
                  </a:lnTo>
                  <a:lnTo>
                    <a:pt x="3992" y="1600"/>
                  </a:lnTo>
                  <a:lnTo>
                    <a:pt x="3992" y="1571"/>
                  </a:lnTo>
                  <a:lnTo>
                    <a:pt x="3993" y="1542"/>
                  </a:lnTo>
                  <a:lnTo>
                    <a:pt x="3993" y="1542"/>
                  </a:lnTo>
                  <a:lnTo>
                    <a:pt x="3993" y="1513"/>
                  </a:lnTo>
                  <a:lnTo>
                    <a:pt x="3994" y="1483"/>
                  </a:lnTo>
                  <a:lnTo>
                    <a:pt x="3994" y="1483"/>
                  </a:lnTo>
                  <a:lnTo>
                    <a:pt x="3994" y="1454"/>
                  </a:lnTo>
                  <a:lnTo>
                    <a:pt x="3995" y="1424"/>
                  </a:lnTo>
                  <a:lnTo>
                    <a:pt x="3995" y="1424"/>
                  </a:lnTo>
                  <a:lnTo>
                    <a:pt x="3995" y="1393"/>
                  </a:lnTo>
                  <a:lnTo>
                    <a:pt x="3995" y="1393"/>
                  </a:lnTo>
                  <a:lnTo>
                    <a:pt x="3996" y="1357"/>
                  </a:lnTo>
                  <a:lnTo>
                    <a:pt x="3996" y="1319"/>
                  </a:lnTo>
                  <a:lnTo>
                    <a:pt x="3997" y="1282"/>
                  </a:lnTo>
                  <a:lnTo>
                    <a:pt x="3997" y="1282"/>
                  </a:lnTo>
                  <a:lnTo>
                    <a:pt x="3998" y="1237"/>
                  </a:lnTo>
                  <a:lnTo>
                    <a:pt x="3999" y="1203"/>
                  </a:lnTo>
                  <a:lnTo>
                    <a:pt x="3999" y="1180"/>
                  </a:lnTo>
                  <a:lnTo>
                    <a:pt x="4000" y="1167"/>
                  </a:lnTo>
                  <a:lnTo>
                    <a:pt x="4001" y="1165"/>
                  </a:lnTo>
                  <a:lnTo>
                    <a:pt x="4001" y="1165"/>
                  </a:lnTo>
                  <a:lnTo>
                    <a:pt x="4001" y="1168"/>
                  </a:lnTo>
                  <a:lnTo>
                    <a:pt x="4002" y="1170"/>
                  </a:lnTo>
                  <a:lnTo>
                    <a:pt x="4002" y="1170"/>
                  </a:lnTo>
                  <a:lnTo>
                    <a:pt x="4003" y="1174"/>
                  </a:lnTo>
                  <a:lnTo>
                    <a:pt x="4004" y="1178"/>
                  </a:lnTo>
                  <a:lnTo>
                    <a:pt x="4005" y="1182"/>
                  </a:lnTo>
                  <a:lnTo>
                    <a:pt x="4005" y="1185"/>
                  </a:lnTo>
                  <a:lnTo>
                    <a:pt x="4006" y="1189"/>
                  </a:lnTo>
                  <a:lnTo>
                    <a:pt x="4007" y="1193"/>
                  </a:lnTo>
                  <a:lnTo>
                    <a:pt x="4008" y="1197"/>
                  </a:lnTo>
                  <a:lnTo>
                    <a:pt x="4009" y="1200"/>
                  </a:lnTo>
                  <a:lnTo>
                    <a:pt x="4010" y="1204"/>
                  </a:lnTo>
                  <a:lnTo>
                    <a:pt x="4011" y="1208"/>
                  </a:lnTo>
                  <a:lnTo>
                    <a:pt x="4011" y="1208"/>
                  </a:lnTo>
                  <a:lnTo>
                    <a:pt x="4012" y="1212"/>
                  </a:lnTo>
                  <a:lnTo>
                    <a:pt x="4012" y="1215"/>
                  </a:lnTo>
                  <a:lnTo>
                    <a:pt x="4013" y="1219"/>
                  </a:lnTo>
                  <a:lnTo>
                    <a:pt x="4014" y="1223"/>
                  </a:lnTo>
                  <a:lnTo>
                    <a:pt x="4015" y="1226"/>
                  </a:lnTo>
                  <a:lnTo>
                    <a:pt x="4016" y="1230"/>
                  </a:lnTo>
                  <a:lnTo>
                    <a:pt x="4017" y="1233"/>
                  </a:lnTo>
                  <a:lnTo>
                    <a:pt x="4018" y="1237"/>
                  </a:lnTo>
                  <a:lnTo>
                    <a:pt x="4018" y="1240"/>
                  </a:lnTo>
                  <a:lnTo>
                    <a:pt x="4019" y="1244"/>
                  </a:lnTo>
                  <a:lnTo>
                    <a:pt x="4019" y="1244"/>
                  </a:lnTo>
                  <a:lnTo>
                    <a:pt x="4020" y="1247"/>
                  </a:lnTo>
                  <a:lnTo>
                    <a:pt x="4021" y="1251"/>
                  </a:lnTo>
                  <a:lnTo>
                    <a:pt x="4022" y="1254"/>
                  </a:lnTo>
                  <a:lnTo>
                    <a:pt x="4023" y="1258"/>
                  </a:lnTo>
                  <a:lnTo>
                    <a:pt x="4024" y="1261"/>
                  </a:lnTo>
                  <a:lnTo>
                    <a:pt x="4025" y="1265"/>
                  </a:lnTo>
                  <a:lnTo>
                    <a:pt x="4025" y="1268"/>
                  </a:lnTo>
                  <a:lnTo>
                    <a:pt x="4026" y="1271"/>
                  </a:lnTo>
                  <a:lnTo>
                    <a:pt x="4027" y="1275"/>
                  </a:lnTo>
                  <a:lnTo>
                    <a:pt x="4028" y="1278"/>
                  </a:lnTo>
                  <a:lnTo>
                    <a:pt x="4028" y="1278"/>
                  </a:lnTo>
                  <a:lnTo>
                    <a:pt x="4029" y="1281"/>
                  </a:lnTo>
                  <a:lnTo>
                    <a:pt x="4030" y="1285"/>
                  </a:lnTo>
                  <a:lnTo>
                    <a:pt x="4031" y="1288"/>
                  </a:lnTo>
                  <a:lnTo>
                    <a:pt x="4031" y="1291"/>
                  </a:lnTo>
                  <a:lnTo>
                    <a:pt x="4032" y="1295"/>
                  </a:lnTo>
                  <a:lnTo>
                    <a:pt x="4033" y="1298"/>
                  </a:lnTo>
                  <a:lnTo>
                    <a:pt x="4034" y="1301"/>
                  </a:lnTo>
                  <a:lnTo>
                    <a:pt x="4035" y="1304"/>
                  </a:lnTo>
                  <a:lnTo>
                    <a:pt x="4036" y="1307"/>
                  </a:lnTo>
                  <a:lnTo>
                    <a:pt x="4037" y="1311"/>
                  </a:lnTo>
                  <a:lnTo>
                    <a:pt x="4037" y="1311"/>
                  </a:lnTo>
                  <a:lnTo>
                    <a:pt x="4037" y="1314"/>
                  </a:lnTo>
                  <a:lnTo>
                    <a:pt x="4038" y="1317"/>
                  </a:lnTo>
                  <a:lnTo>
                    <a:pt x="4039" y="1320"/>
                  </a:lnTo>
                  <a:lnTo>
                    <a:pt x="4040" y="1323"/>
                  </a:lnTo>
                  <a:lnTo>
                    <a:pt x="4041" y="1326"/>
                  </a:lnTo>
                  <a:lnTo>
                    <a:pt x="4042" y="1329"/>
                  </a:lnTo>
                  <a:lnTo>
                    <a:pt x="4043" y="1332"/>
                  </a:lnTo>
                  <a:lnTo>
                    <a:pt x="4044" y="1335"/>
                  </a:lnTo>
                  <a:lnTo>
                    <a:pt x="4044" y="1338"/>
                  </a:lnTo>
                  <a:lnTo>
                    <a:pt x="4045" y="1341"/>
                  </a:lnTo>
                  <a:lnTo>
                    <a:pt x="4045" y="1341"/>
                  </a:lnTo>
                  <a:lnTo>
                    <a:pt x="4046" y="1343"/>
                  </a:lnTo>
                  <a:lnTo>
                    <a:pt x="4046" y="1345"/>
                  </a:lnTo>
                  <a:lnTo>
                    <a:pt x="4046" y="1345"/>
                  </a:lnTo>
                  <a:lnTo>
                    <a:pt x="4047" y="1354"/>
                  </a:lnTo>
                  <a:lnTo>
                    <a:pt x="4048" y="1376"/>
                  </a:lnTo>
                  <a:lnTo>
                    <a:pt x="4049" y="1410"/>
                  </a:lnTo>
                  <a:lnTo>
                    <a:pt x="4050" y="1455"/>
                  </a:lnTo>
                  <a:lnTo>
                    <a:pt x="4051" y="1511"/>
                  </a:lnTo>
                  <a:lnTo>
                    <a:pt x="4052" y="1578"/>
                  </a:lnTo>
                  <a:lnTo>
                    <a:pt x="4052" y="1578"/>
                  </a:lnTo>
                  <a:lnTo>
                    <a:pt x="4052" y="1644"/>
                  </a:lnTo>
                  <a:lnTo>
                    <a:pt x="4053" y="1708"/>
                  </a:lnTo>
                  <a:lnTo>
                    <a:pt x="4054" y="1771"/>
                  </a:lnTo>
                  <a:lnTo>
                    <a:pt x="4055" y="1832"/>
                  </a:lnTo>
                  <a:lnTo>
                    <a:pt x="4056" y="1892"/>
                  </a:lnTo>
                  <a:lnTo>
                    <a:pt x="4056" y="1950"/>
                  </a:lnTo>
                  <a:lnTo>
                    <a:pt x="4057" y="2007"/>
                  </a:lnTo>
                  <a:lnTo>
                    <a:pt x="4057" y="2007"/>
                  </a:lnTo>
                  <a:lnTo>
                    <a:pt x="4057" y="2029"/>
                  </a:lnTo>
                  <a:lnTo>
                    <a:pt x="4057" y="2029"/>
                  </a:lnTo>
                  <a:lnTo>
                    <a:pt x="4058" y="2071"/>
                  </a:lnTo>
                  <a:lnTo>
                    <a:pt x="4058" y="2071"/>
                  </a:lnTo>
                  <a:lnTo>
                    <a:pt x="4059" y="2112"/>
                  </a:lnTo>
                  <a:lnTo>
                    <a:pt x="4059" y="2112"/>
                  </a:lnTo>
                  <a:lnTo>
                    <a:pt x="4059" y="2152"/>
                  </a:lnTo>
                  <a:lnTo>
                    <a:pt x="4059" y="2152"/>
                  </a:lnTo>
                  <a:lnTo>
                    <a:pt x="4060" y="2172"/>
                  </a:lnTo>
                  <a:lnTo>
                    <a:pt x="4060" y="2172"/>
                  </a:lnTo>
                  <a:lnTo>
                    <a:pt x="4060" y="2215"/>
                  </a:lnTo>
                  <a:lnTo>
                    <a:pt x="4061" y="2257"/>
                  </a:lnTo>
                  <a:lnTo>
                    <a:pt x="4062" y="2298"/>
                  </a:lnTo>
                  <a:lnTo>
                    <a:pt x="4062" y="2338"/>
                  </a:lnTo>
                  <a:lnTo>
                    <a:pt x="4062" y="2338"/>
                  </a:lnTo>
                  <a:lnTo>
                    <a:pt x="4063" y="2382"/>
                  </a:lnTo>
                  <a:lnTo>
                    <a:pt x="4064" y="2420"/>
                  </a:lnTo>
                  <a:lnTo>
                    <a:pt x="4065" y="2453"/>
                  </a:lnTo>
                  <a:lnTo>
                    <a:pt x="4065" y="2482"/>
                  </a:lnTo>
                  <a:lnTo>
                    <a:pt x="4066" y="2506"/>
                  </a:lnTo>
                  <a:lnTo>
                    <a:pt x="4067" y="2526"/>
                  </a:lnTo>
                  <a:lnTo>
                    <a:pt x="4068" y="2542"/>
                  </a:lnTo>
                  <a:lnTo>
                    <a:pt x="4069" y="2555"/>
                  </a:lnTo>
                  <a:lnTo>
                    <a:pt x="4069" y="2563"/>
                  </a:lnTo>
                  <a:lnTo>
                    <a:pt x="4069" y="2563"/>
                  </a:lnTo>
                  <a:lnTo>
                    <a:pt x="4070" y="2569"/>
                  </a:lnTo>
                  <a:lnTo>
                    <a:pt x="4071" y="2574"/>
                  </a:lnTo>
                  <a:lnTo>
                    <a:pt x="4071" y="2574"/>
                  </a:lnTo>
                  <a:lnTo>
                    <a:pt x="4071" y="2582"/>
                  </a:lnTo>
                  <a:lnTo>
                    <a:pt x="4072" y="2590"/>
                  </a:lnTo>
                  <a:lnTo>
                    <a:pt x="4073" y="2597"/>
                  </a:lnTo>
                  <a:lnTo>
                    <a:pt x="4074" y="2605"/>
                  </a:lnTo>
                  <a:lnTo>
                    <a:pt x="4075" y="2612"/>
                  </a:lnTo>
                  <a:lnTo>
                    <a:pt x="4076" y="2619"/>
                  </a:lnTo>
                  <a:lnTo>
                    <a:pt x="4077" y="2626"/>
                  </a:lnTo>
                  <a:lnTo>
                    <a:pt x="4078" y="2633"/>
                  </a:lnTo>
                  <a:lnTo>
                    <a:pt x="4078" y="2640"/>
                  </a:lnTo>
                  <a:lnTo>
                    <a:pt x="4079" y="2647"/>
                  </a:lnTo>
                  <a:lnTo>
                    <a:pt x="4080" y="2653"/>
                  </a:lnTo>
                  <a:lnTo>
                    <a:pt x="4081" y="2660"/>
                  </a:lnTo>
                  <a:lnTo>
                    <a:pt x="4082" y="2666"/>
                  </a:lnTo>
                  <a:lnTo>
                    <a:pt x="4083" y="2673"/>
                  </a:lnTo>
                  <a:lnTo>
                    <a:pt x="4084" y="2679"/>
                  </a:lnTo>
                  <a:lnTo>
                    <a:pt x="4085" y="2685"/>
                  </a:lnTo>
                  <a:lnTo>
                    <a:pt x="4086" y="2691"/>
                  </a:lnTo>
                  <a:lnTo>
                    <a:pt x="4086" y="2697"/>
                  </a:lnTo>
                  <a:lnTo>
                    <a:pt x="4087" y="2703"/>
                  </a:lnTo>
                  <a:lnTo>
                    <a:pt x="4088" y="2708"/>
                  </a:lnTo>
                  <a:lnTo>
                    <a:pt x="4089" y="2714"/>
                  </a:lnTo>
                  <a:lnTo>
                    <a:pt x="4090" y="2719"/>
                  </a:lnTo>
                  <a:lnTo>
                    <a:pt x="4091" y="2725"/>
                  </a:lnTo>
                  <a:lnTo>
                    <a:pt x="4092" y="2730"/>
                  </a:lnTo>
                  <a:lnTo>
                    <a:pt x="4093" y="2735"/>
                  </a:lnTo>
                  <a:lnTo>
                    <a:pt x="4093" y="2740"/>
                  </a:lnTo>
                  <a:lnTo>
                    <a:pt x="4094" y="2745"/>
                  </a:lnTo>
                  <a:lnTo>
                    <a:pt x="4095" y="2750"/>
                  </a:lnTo>
                  <a:lnTo>
                    <a:pt x="4096" y="2755"/>
                  </a:lnTo>
                  <a:lnTo>
                    <a:pt x="4097" y="2759"/>
                  </a:lnTo>
                  <a:lnTo>
                    <a:pt x="4098" y="2764"/>
                  </a:lnTo>
                  <a:lnTo>
                    <a:pt x="4099" y="2768"/>
                  </a:lnTo>
                  <a:lnTo>
                    <a:pt x="4100" y="2772"/>
                  </a:lnTo>
                  <a:lnTo>
                    <a:pt x="4100" y="2777"/>
                  </a:lnTo>
                  <a:lnTo>
                    <a:pt x="4101" y="2781"/>
                  </a:lnTo>
                  <a:lnTo>
                    <a:pt x="4102" y="2785"/>
                  </a:lnTo>
                  <a:lnTo>
                    <a:pt x="4103" y="2789"/>
                  </a:lnTo>
                  <a:lnTo>
                    <a:pt x="4104" y="2792"/>
                  </a:lnTo>
                  <a:lnTo>
                    <a:pt x="4105" y="2796"/>
                  </a:lnTo>
                  <a:lnTo>
                    <a:pt x="4106" y="2800"/>
                  </a:lnTo>
                  <a:lnTo>
                    <a:pt x="4107" y="2803"/>
                  </a:lnTo>
                  <a:lnTo>
                    <a:pt x="4108" y="2806"/>
                  </a:lnTo>
                  <a:lnTo>
                    <a:pt x="4108" y="2810"/>
                  </a:lnTo>
                  <a:lnTo>
                    <a:pt x="4109" y="2813"/>
                  </a:lnTo>
                  <a:lnTo>
                    <a:pt x="4110" y="2816"/>
                  </a:lnTo>
                  <a:lnTo>
                    <a:pt x="4111" y="2819"/>
                  </a:lnTo>
                  <a:lnTo>
                    <a:pt x="4112" y="2821"/>
                  </a:lnTo>
                  <a:lnTo>
                    <a:pt x="4113" y="2824"/>
                  </a:lnTo>
                  <a:lnTo>
                    <a:pt x="4114" y="2827"/>
                  </a:lnTo>
                  <a:lnTo>
                    <a:pt x="4115" y="2829"/>
                  </a:lnTo>
                  <a:lnTo>
                    <a:pt x="4115" y="2832"/>
                  </a:lnTo>
                  <a:lnTo>
                    <a:pt x="4116" y="2834"/>
                  </a:lnTo>
                  <a:lnTo>
                    <a:pt x="4117" y="2836"/>
                  </a:lnTo>
                  <a:lnTo>
                    <a:pt x="4118" y="2838"/>
                  </a:lnTo>
                  <a:lnTo>
                    <a:pt x="4119" y="2840"/>
                  </a:lnTo>
                  <a:lnTo>
                    <a:pt x="4120" y="2842"/>
                  </a:lnTo>
                  <a:lnTo>
                    <a:pt x="4121" y="2844"/>
                  </a:lnTo>
                  <a:lnTo>
                    <a:pt x="4122" y="2845"/>
                  </a:lnTo>
                  <a:lnTo>
                    <a:pt x="4122" y="2847"/>
                  </a:lnTo>
                  <a:lnTo>
                    <a:pt x="4123" y="2848"/>
                  </a:lnTo>
                  <a:lnTo>
                    <a:pt x="4124" y="2850"/>
                  </a:lnTo>
                  <a:lnTo>
                    <a:pt x="4125" y="2851"/>
                  </a:lnTo>
                  <a:lnTo>
                    <a:pt x="4126" y="2852"/>
                  </a:lnTo>
                  <a:lnTo>
                    <a:pt x="4127" y="2853"/>
                  </a:lnTo>
                  <a:lnTo>
                    <a:pt x="4128" y="2854"/>
                  </a:lnTo>
                  <a:lnTo>
                    <a:pt x="4129" y="2855"/>
                  </a:lnTo>
                  <a:lnTo>
                    <a:pt x="4129" y="2855"/>
                  </a:lnTo>
                  <a:lnTo>
                    <a:pt x="4130" y="2856"/>
                  </a:lnTo>
                  <a:lnTo>
                    <a:pt x="4131" y="2856"/>
                  </a:lnTo>
                  <a:lnTo>
                    <a:pt x="4132" y="2857"/>
                  </a:lnTo>
                  <a:lnTo>
                    <a:pt x="4133" y="2857"/>
                  </a:lnTo>
                  <a:lnTo>
                    <a:pt x="4134" y="2857"/>
                  </a:lnTo>
                  <a:lnTo>
                    <a:pt x="4135" y="2857"/>
                  </a:lnTo>
                  <a:lnTo>
                    <a:pt x="4135" y="2857"/>
                  </a:lnTo>
                  <a:lnTo>
                    <a:pt x="4136" y="2857"/>
                  </a:lnTo>
                  <a:lnTo>
                    <a:pt x="4137" y="2857"/>
                  </a:lnTo>
                  <a:lnTo>
                    <a:pt x="4137" y="2857"/>
                  </a:lnTo>
                  <a:lnTo>
                    <a:pt x="4138" y="2856"/>
                  </a:lnTo>
                  <a:lnTo>
                    <a:pt x="4139" y="2856"/>
                  </a:lnTo>
                  <a:lnTo>
                    <a:pt x="4140" y="2855"/>
                  </a:lnTo>
                  <a:lnTo>
                    <a:pt x="4141" y="2855"/>
                  </a:lnTo>
                  <a:lnTo>
                    <a:pt x="4142" y="2854"/>
                  </a:lnTo>
                  <a:lnTo>
                    <a:pt x="4143" y="2853"/>
                  </a:lnTo>
                  <a:lnTo>
                    <a:pt x="4144" y="2852"/>
                  </a:lnTo>
                  <a:lnTo>
                    <a:pt x="4144" y="2851"/>
                  </a:lnTo>
                  <a:lnTo>
                    <a:pt x="4145" y="2850"/>
                  </a:lnTo>
                  <a:lnTo>
                    <a:pt x="4146" y="2848"/>
                  </a:lnTo>
                  <a:lnTo>
                    <a:pt x="4147" y="2847"/>
                  </a:lnTo>
                  <a:lnTo>
                    <a:pt x="4148" y="2845"/>
                  </a:lnTo>
                  <a:lnTo>
                    <a:pt x="4149" y="2844"/>
                  </a:lnTo>
                  <a:lnTo>
                    <a:pt x="4150" y="2842"/>
                  </a:lnTo>
                  <a:lnTo>
                    <a:pt x="4151" y="2840"/>
                  </a:lnTo>
                  <a:lnTo>
                    <a:pt x="4151" y="2838"/>
                  </a:lnTo>
                  <a:lnTo>
                    <a:pt x="4152" y="2836"/>
                  </a:lnTo>
                  <a:lnTo>
                    <a:pt x="4153" y="2834"/>
                  </a:lnTo>
                  <a:lnTo>
                    <a:pt x="4154" y="2832"/>
                  </a:lnTo>
                  <a:lnTo>
                    <a:pt x="4155" y="2829"/>
                  </a:lnTo>
                  <a:lnTo>
                    <a:pt x="4156" y="2827"/>
                  </a:lnTo>
                  <a:lnTo>
                    <a:pt x="4157" y="2824"/>
                  </a:lnTo>
                  <a:lnTo>
                    <a:pt x="4158" y="2821"/>
                  </a:lnTo>
                  <a:lnTo>
                    <a:pt x="4159" y="2819"/>
                  </a:lnTo>
                  <a:lnTo>
                    <a:pt x="4159" y="2816"/>
                  </a:lnTo>
                  <a:lnTo>
                    <a:pt x="4160" y="2813"/>
                  </a:lnTo>
                  <a:lnTo>
                    <a:pt x="4161" y="2810"/>
                  </a:lnTo>
                  <a:lnTo>
                    <a:pt x="4162" y="2806"/>
                  </a:lnTo>
                  <a:lnTo>
                    <a:pt x="4163" y="2803"/>
                  </a:lnTo>
                  <a:lnTo>
                    <a:pt x="4164" y="2800"/>
                  </a:lnTo>
                  <a:lnTo>
                    <a:pt x="4165" y="2796"/>
                  </a:lnTo>
                  <a:lnTo>
                    <a:pt x="4166" y="2792"/>
                  </a:lnTo>
                  <a:lnTo>
                    <a:pt x="4166" y="2789"/>
                  </a:lnTo>
                  <a:lnTo>
                    <a:pt x="4167" y="2785"/>
                  </a:lnTo>
                  <a:lnTo>
                    <a:pt x="4168" y="2781"/>
                  </a:lnTo>
                  <a:lnTo>
                    <a:pt x="4169" y="2777"/>
                  </a:lnTo>
                  <a:lnTo>
                    <a:pt x="4170" y="2772"/>
                  </a:lnTo>
                  <a:lnTo>
                    <a:pt x="4171" y="2768"/>
                  </a:lnTo>
                  <a:lnTo>
                    <a:pt x="4172" y="2764"/>
                  </a:lnTo>
                  <a:lnTo>
                    <a:pt x="4173" y="2759"/>
                  </a:lnTo>
                  <a:lnTo>
                    <a:pt x="4173" y="2755"/>
                  </a:lnTo>
                  <a:lnTo>
                    <a:pt x="4174" y="2750"/>
                  </a:lnTo>
                  <a:lnTo>
                    <a:pt x="4175" y="2745"/>
                  </a:lnTo>
                  <a:lnTo>
                    <a:pt x="4176" y="2740"/>
                  </a:lnTo>
                  <a:lnTo>
                    <a:pt x="4177" y="2735"/>
                  </a:lnTo>
                  <a:lnTo>
                    <a:pt x="4178" y="2730"/>
                  </a:lnTo>
                  <a:lnTo>
                    <a:pt x="4179" y="2725"/>
                  </a:lnTo>
                  <a:lnTo>
                    <a:pt x="4180" y="2719"/>
                  </a:lnTo>
                  <a:lnTo>
                    <a:pt x="4180" y="2714"/>
                  </a:lnTo>
                  <a:lnTo>
                    <a:pt x="4181" y="2708"/>
                  </a:lnTo>
                  <a:lnTo>
                    <a:pt x="4182" y="2703"/>
                  </a:lnTo>
                  <a:lnTo>
                    <a:pt x="4183" y="2697"/>
                  </a:lnTo>
                  <a:lnTo>
                    <a:pt x="4184" y="2691"/>
                  </a:lnTo>
                  <a:lnTo>
                    <a:pt x="4185" y="2685"/>
                  </a:lnTo>
                  <a:lnTo>
                    <a:pt x="4186" y="2679"/>
                  </a:lnTo>
                  <a:lnTo>
                    <a:pt x="4187" y="2673"/>
                  </a:lnTo>
                  <a:lnTo>
                    <a:pt x="4188" y="2666"/>
                  </a:lnTo>
                  <a:lnTo>
                    <a:pt x="4188" y="2660"/>
                  </a:lnTo>
                  <a:lnTo>
                    <a:pt x="4189" y="2653"/>
                  </a:lnTo>
                  <a:lnTo>
                    <a:pt x="4190" y="2647"/>
                  </a:lnTo>
                  <a:lnTo>
                    <a:pt x="4191" y="2640"/>
                  </a:lnTo>
                  <a:lnTo>
                    <a:pt x="4192" y="2633"/>
                  </a:lnTo>
                  <a:lnTo>
                    <a:pt x="4193" y="2626"/>
                  </a:lnTo>
                  <a:lnTo>
                    <a:pt x="4194" y="2619"/>
                  </a:lnTo>
                  <a:lnTo>
                    <a:pt x="4195" y="2612"/>
                  </a:lnTo>
                  <a:lnTo>
                    <a:pt x="4195" y="2605"/>
                  </a:lnTo>
                  <a:lnTo>
                    <a:pt x="4196" y="2597"/>
                  </a:lnTo>
                  <a:lnTo>
                    <a:pt x="4197" y="2590"/>
                  </a:lnTo>
                  <a:lnTo>
                    <a:pt x="4198" y="2582"/>
                  </a:lnTo>
                  <a:lnTo>
                    <a:pt x="4199" y="2574"/>
                  </a:lnTo>
                  <a:lnTo>
                    <a:pt x="4199" y="2574"/>
                  </a:lnTo>
                  <a:lnTo>
                    <a:pt x="4200" y="2569"/>
                  </a:lnTo>
                  <a:lnTo>
                    <a:pt x="4200" y="2563"/>
                  </a:lnTo>
                  <a:lnTo>
                    <a:pt x="4200" y="2563"/>
                  </a:lnTo>
                  <a:lnTo>
                    <a:pt x="4201" y="2555"/>
                  </a:lnTo>
                  <a:lnTo>
                    <a:pt x="4202" y="2542"/>
                  </a:lnTo>
                  <a:lnTo>
                    <a:pt x="4203" y="2526"/>
                  </a:lnTo>
                  <a:lnTo>
                    <a:pt x="4203" y="2506"/>
                  </a:lnTo>
                  <a:lnTo>
                    <a:pt x="4204" y="2482"/>
                  </a:lnTo>
                  <a:lnTo>
                    <a:pt x="4205" y="2453"/>
                  </a:lnTo>
                  <a:lnTo>
                    <a:pt x="4206" y="2420"/>
                  </a:lnTo>
                  <a:lnTo>
                    <a:pt x="4207" y="2382"/>
                  </a:lnTo>
                  <a:lnTo>
                    <a:pt x="4207" y="2338"/>
                  </a:lnTo>
                  <a:lnTo>
                    <a:pt x="4207" y="2338"/>
                  </a:lnTo>
                  <a:lnTo>
                    <a:pt x="4208" y="2298"/>
                  </a:lnTo>
                  <a:lnTo>
                    <a:pt x="4209" y="2257"/>
                  </a:lnTo>
                  <a:lnTo>
                    <a:pt x="4209" y="2215"/>
                  </a:lnTo>
                  <a:lnTo>
                    <a:pt x="4210" y="2172"/>
                  </a:lnTo>
                  <a:lnTo>
                    <a:pt x="4210" y="2172"/>
                  </a:lnTo>
                  <a:lnTo>
                    <a:pt x="4210" y="2152"/>
                  </a:lnTo>
                  <a:lnTo>
                    <a:pt x="4210" y="2152"/>
                  </a:lnTo>
                  <a:lnTo>
                    <a:pt x="4211" y="2112"/>
                  </a:lnTo>
                  <a:lnTo>
                    <a:pt x="4211" y="2112"/>
                  </a:lnTo>
                  <a:lnTo>
                    <a:pt x="4211" y="2071"/>
                  </a:lnTo>
                  <a:lnTo>
                    <a:pt x="4211" y="2071"/>
                  </a:lnTo>
                  <a:lnTo>
                    <a:pt x="4212" y="2029"/>
                  </a:lnTo>
                  <a:lnTo>
                    <a:pt x="4212" y="2029"/>
                  </a:lnTo>
                  <a:lnTo>
                    <a:pt x="4212" y="2007"/>
                  </a:lnTo>
                  <a:lnTo>
                    <a:pt x="4212" y="2007"/>
                  </a:lnTo>
                  <a:lnTo>
                    <a:pt x="4213" y="1950"/>
                  </a:lnTo>
                  <a:lnTo>
                    <a:pt x="4214" y="1892"/>
                  </a:lnTo>
                  <a:lnTo>
                    <a:pt x="4215" y="1832"/>
                  </a:lnTo>
                  <a:lnTo>
                    <a:pt x="4216" y="1771"/>
                  </a:lnTo>
                  <a:lnTo>
                    <a:pt x="4216" y="1708"/>
                  </a:lnTo>
                  <a:lnTo>
                    <a:pt x="4217" y="1644"/>
                  </a:lnTo>
                  <a:lnTo>
                    <a:pt x="4218" y="1578"/>
                  </a:lnTo>
                  <a:lnTo>
                    <a:pt x="4218" y="1578"/>
                  </a:lnTo>
                  <a:lnTo>
                    <a:pt x="4219" y="1511"/>
                  </a:lnTo>
                  <a:lnTo>
                    <a:pt x="4220" y="1455"/>
                  </a:lnTo>
                  <a:lnTo>
                    <a:pt x="4221" y="1410"/>
                  </a:lnTo>
                  <a:lnTo>
                    <a:pt x="4221" y="1376"/>
                  </a:lnTo>
                  <a:lnTo>
                    <a:pt x="4222" y="1354"/>
                  </a:lnTo>
                  <a:lnTo>
                    <a:pt x="4223" y="1345"/>
                  </a:lnTo>
                  <a:lnTo>
                    <a:pt x="4223" y="1345"/>
                  </a:lnTo>
                  <a:lnTo>
                    <a:pt x="4224" y="1343"/>
                  </a:lnTo>
                  <a:lnTo>
                    <a:pt x="4224" y="1341"/>
                  </a:lnTo>
                  <a:lnTo>
                    <a:pt x="4224" y="1341"/>
                  </a:lnTo>
                  <a:lnTo>
                    <a:pt x="4225" y="1338"/>
                  </a:lnTo>
                  <a:lnTo>
                    <a:pt x="4226" y="1335"/>
                  </a:lnTo>
                  <a:lnTo>
                    <a:pt x="4227" y="1332"/>
                  </a:lnTo>
                  <a:lnTo>
                    <a:pt x="4228" y="1329"/>
                  </a:lnTo>
                  <a:lnTo>
                    <a:pt x="4229" y="1326"/>
                  </a:lnTo>
                  <a:lnTo>
                    <a:pt x="4229" y="1323"/>
                  </a:lnTo>
                  <a:lnTo>
                    <a:pt x="4230" y="1320"/>
                  </a:lnTo>
                  <a:lnTo>
                    <a:pt x="4231" y="1317"/>
                  </a:lnTo>
                  <a:lnTo>
                    <a:pt x="4232" y="1314"/>
                  </a:lnTo>
                  <a:lnTo>
                    <a:pt x="4233" y="1311"/>
                  </a:lnTo>
                  <a:lnTo>
                    <a:pt x="4233" y="1311"/>
                  </a:lnTo>
                  <a:lnTo>
                    <a:pt x="4234" y="1307"/>
                  </a:lnTo>
                  <a:lnTo>
                    <a:pt x="4235" y="1304"/>
                  </a:lnTo>
                  <a:lnTo>
                    <a:pt x="4235" y="1301"/>
                  </a:lnTo>
                  <a:lnTo>
                    <a:pt x="4236" y="1298"/>
                  </a:lnTo>
                  <a:lnTo>
                    <a:pt x="4237" y="1295"/>
                  </a:lnTo>
                  <a:lnTo>
                    <a:pt x="4238" y="1291"/>
                  </a:lnTo>
                  <a:lnTo>
                    <a:pt x="4239" y="1288"/>
                  </a:lnTo>
                  <a:lnTo>
                    <a:pt x="4240" y="1285"/>
                  </a:lnTo>
                  <a:lnTo>
                    <a:pt x="4241" y="1281"/>
                  </a:lnTo>
                  <a:lnTo>
                    <a:pt x="4242" y="1278"/>
                  </a:lnTo>
                  <a:lnTo>
                    <a:pt x="4242" y="1278"/>
                  </a:lnTo>
                  <a:lnTo>
                    <a:pt x="4242" y="1275"/>
                  </a:lnTo>
                  <a:lnTo>
                    <a:pt x="4243" y="1271"/>
                  </a:lnTo>
                  <a:lnTo>
                    <a:pt x="4244" y="1268"/>
                  </a:lnTo>
                  <a:lnTo>
                    <a:pt x="4245" y="1265"/>
                  </a:lnTo>
                  <a:lnTo>
                    <a:pt x="4246" y="1261"/>
                  </a:lnTo>
                  <a:lnTo>
                    <a:pt x="4247" y="1258"/>
                  </a:lnTo>
                  <a:lnTo>
                    <a:pt x="4248" y="1254"/>
                  </a:lnTo>
                  <a:lnTo>
                    <a:pt x="4248" y="1251"/>
                  </a:lnTo>
                  <a:lnTo>
                    <a:pt x="4249" y="1247"/>
                  </a:lnTo>
                  <a:lnTo>
                    <a:pt x="4250" y="1244"/>
                  </a:lnTo>
                  <a:lnTo>
                    <a:pt x="4250" y="1244"/>
                  </a:lnTo>
                  <a:lnTo>
                    <a:pt x="4251" y="1240"/>
                  </a:lnTo>
                  <a:lnTo>
                    <a:pt x="4252" y="1237"/>
                  </a:lnTo>
                  <a:lnTo>
                    <a:pt x="4253" y="1233"/>
                  </a:lnTo>
                  <a:lnTo>
                    <a:pt x="4254" y="1230"/>
                  </a:lnTo>
                  <a:lnTo>
                    <a:pt x="4255" y="1226"/>
                  </a:lnTo>
                  <a:lnTo>
                    <a:pt x="4255" y="1223"/>
                  </a:lnTo>
                  <a:lnTo>
                    <a:pt x="4256" y="1219"/>
                  </a:lnTo>
                  <a:lnTo>
                    <a:pt x="4257" y="1215"/>
                  </a:lnTo>
                  <a:lnTo>
                    <a:pt x="4258" y="1212"/>
                  </a:lnTo>
                  <a:lnTo>
                    <a:pt x="4259" y="1208"/>
                  </a:lnTo>
                  <a:lnTo>
                    <a:pt x="4259" y="1208"/>
                  </a:lnTo>
                  <a:lnTo>
                    <a:pt x="4260" y="1204"/>
                  </a:lnTo>
                  <a:lnTo>
                    <a:pt x="4261" y="1200"/>
                  </a:lnTo>
                  <a:lnTo>
                    <a:pt x="4261" y="1197"/>
                  </a:lnTo>
                  <a:lnTo>
                    <a:pt x="4262" y="1193"/>
                  </a:lnTo>
                  <a:lnTo>
                    <a:pt x="4263" y="1189"/>
                  </a:lnTo>
                  <a:lnTo>
                    <a:pt x="4264" y="1185"/>
                  </a:lnTo>
                  <a:lnTo>
                    <a:pt x="4265" y="1182"/>
                  </a:lnTo>
                  <a:lnTo>
                    <a:pt x="4266" y="1178"/>
                  </a:lnTo>
                  <a:lnTo>
                    <a:pt x="4267" y="1174"/>
                  </a:lnTo>
                  <a:lnTo>
                    <a:pt x="4268" y="1170"/>
                  </a:lnTo>
                  <a:lnTo>
                    <a:pt x="4268" y="1170"/>
                  </a:lnTo>
                  <a:lnTo>
                    <a:pt x="4268" y="1168"/>
                  </a:lnTo>
                  <a:lnTo>
                    <a:pt x="4269" y="1165"/>
                  </a:lnTo>
                  <a:lnTo>
                    <a:pt x="4269" y="1165"/>
                  </a:lnTo>
                  <a:lnTo>
                    <a:pt x="4269" y="1167"/>
                  </a:lnTo>
                  <a:lnTo>
                    <a:pt x="4270" y="1180"/>
                  </a:lnTo>
                  <a:lnTo>
                    <a:pt x="4271" y="1203"/>
                  </a:lnTo>
                  <a:lnTo>
                    <a:pt x="4272" y="1237"/>
                  </a:lnTo>
                  <a:lnTo>
                    <a:pt x="4273" y="1282"/>
                  </a:lnTo>
                  <a:lnTo>
                    <a:pt x="4273" y="1282"/>
                  </a:lnTo>
                  <a:lnTo>
                    <a:pt x="4273" y="1319"/>
                  </a:lnTo>
                  <a:lnTo>
                    <a:pt x="4274" y="1357"/>
                  </a:lnTo>
                  <a:lnTo>
                    <a:pt x="4274" y="1393"/>
                  </a:lnTo>
                  <a:lnTo>
                    <a:pt x="4274" y="1393"/>
                  </a:lnTo>
                  <a:lnTo>
                    <a:pt x="4275" y="1424"/>
                  </a:lnTo>
                  <a:lnTo>
                    <a:pt x="4275" y="1424"/>
                  </a:lnTo>
                  <a:lnTo>
                    <a:pt x="4275" y="1454"/>
                  </a:lnTo>
                  <a:lnTo>
                    <a:pt x="4276" y="1483"/>
                  </a:lnTo>
                  <a:lnTo>
                    <a:pt x="4276" y="1483"/>
                  </a:lnTo>
                  <a:lnTo>
                    <a:pt x="4276" y="1513"/>
                  </a:lnTo>
                  <a:lnTo>
                    <a:pt x="4277" y="1542"/>
                  </a:lnTo>
                  <a:lnTo>
                    <a:pt x="4277" y="1542"/>
                  </a:lnTo>
                  <a:lnTo>
                    <a:pt x="4277" y="1571"/>
                  </a:lnTo>
                  <a:lnTo>
                    <a:pt x="4278" y="1600"/>
                  </a:lnTo>
                  <a:lnTo>
                    <a:pt x="4278" y="1600"/>
                  </a:lnTo>
                  <a:lnTo>
                    <a:pt x="4278" y="1628"/>
                  </a:lnTo>
                  <a:lnTo>
                    <a:pt x="4278" y="1628"/>
                  </a:lnTo>
                  <a:lnTo>
                    <a:pt x="4279" y="1677"/>
                  </a:lnTo>
                  <a:lnTo>
                    <a:pt x="4280" y="1725"/>
                  </a:lnTo>
                  <a:lnTo>
                    <a:pt x="4281" y="1773"/>
                  </a:lnTo>
                  <a:lnTo>
                    <a:pt x="4282" y="1819"/>
                  </a:lnTo>
                  <a:lnTo>
                    <a:pt x="4283" y="1865"/>
                  </a:lnTo>
                  <a:lnTo>
                    <a:pt x="4284" y="1910"/>
                  </a:lnTo>
                  <a:lnTo>
                    <a:pt x="4285" y="1954"/>
                  </a:lnTo>
                  <a:lnTo>
                    <a:pt x="4285" y="1997"/>
                  </a:lnTo>
                  <a:lnTo>
                    <a:pt x="4286" y="2040"/>
                  </a:lnTo>
                  <a:lnTo>
                    <a:pt x="4287" y="2081"/>
                  </a:lnTo>
                  <a:lnTo>
                    <a:pt x="4288" y="2122"/>
                  </a:lnTo>
                  <a:lnTo>
                    <a:pt x="4289" y="2162"/>
                  </a:lnTo>
                  <a:lnTo>
                    <a:pt x="4290" y="2201"/>
                  </a:lnTo>
                  <a:lnTo>
                    <a:pt x="4291" y="2239"/>
                  </a:lnTo>
                  <a:lnTo>
                    <a:pt x="4292" y="2276"/>
                  </a:lnTo>
                  <a:lnTo>
                    <a:pt x="4292" y="2276"/>
                  </a:lnTo>
                  <a:lnTo>
                    <a:pt x="4292" y="2304"/>
                  </a:lnTo>
                  <a:lnTo>
                    <a:pt x="4293" y="2332"/>
                  </a:lnTo>
                  <a:lnTo>
                    <a:pt x="4293" y="2332"/>
                  </a:lnTo>
                  <a:lnTo>
                    <a:pt x="4294" y="2364"/>
                  </a:lnTo>
                  <a:lnTo>
                    <a:pt x="4295" y="2390"/>
                  </a:lnTo>
                  <a:lnTo>
                    <a:pt x="4296" y="2411"/>
                  </a:lnTo>
                  <a:lnTo>
                    <a:pt x="4296" y="2427"/>
                  </a:lnTo>
                  <a:lnTo>
                    <a:pt x="4297" y="2438"/>
                  </a:lnTo>
                  <a:lnTo>
                    <a:pt x="4298" y="2445"/>
                  </a:lnTo>
                  <a:lnTo>
                    <a:pt x="4298" y="2445"/>
                  </a:lnTo>
                  <a:lnTo>
                    <a:pt x="4299" y="2448"/>
                  </a:lnTo>
                  <a:lnTo>
                    <a:pt x="4299" y="2451"/>
                  </a:lnTo>
                  <a:lnTo>
                    <a:pt x="4300" y="2454"/>
                  </a:lnTo>
                  <a:lnTo>
                    <a:pt x="4300" y="2454"/>
                  </a:lnTo>
                  <a:lnTo>
                    <a:pt x="4300" y="2456"/>
                  </a:lnTo>
                  <a:lnTo>
                    <a:pt x="4300" y="2456"/>
                  </a:lnTo>
                  <a:lnTo>
                    <a:pt x="4301" y="2459"/>
                  </a:lnTo>
                  <a:lnTo>
                    <a:pt x="4301" y="2459"/>
                  </a:lnTo>
                  <a:lnTo>
                    <a:pt x="4301" y="2462"/>
                  </a:lnTo>
                  <a:lnTo>
                    <a:pt x="4301" y="2462"/>
                  </a:lnTo>
                  <a:lnTo>
                    <a:pt x="4302" y="2465"/>
                  </a:lnTo>
                  <a:lnTo>
                    <a:pt x="4302" y="2465"/>
                  </a:lnTo>
                  <a:lnTo>
                    <a:pt x="4302" y="2466"/>
                  </a:lnTo>
                  <a:lnTo>
                    <a:pt x="4302" y="2466"/>
                  </a:lnTo>
                  <a:lnTo>
                    <a:pt x="4303" y="2468"/>
                  </a:lnTo>
                  <a:lnTo>
                    <a:pt x="4303" y="2468"/>
                  </a:lnTo>
                  <a:lnTo>
                    <a:pt x="4303" y="2471"/>
                  </a:lnTo>
                  <a:lnTo>
                    <a:pt x="4303" y="2471"/>
                  </a:lnTo>
                  <a:lnTo>
                    <a:pt x="4304" y="2474"/>
                  </a:lnTo>
                  <a:lnTo>
                    <a:pt x="4304" y="2474"/>
                  </a:lnTo>
                  <a:lnTo>
                    <a:pt x="4304" y="2476"/>
                  </a:lnTo>
                  <a:lnTo>
                    <a:pt x="4304" y="2476"/>
                  </a:lnTo>
                  <a:lnTo>
                    <a:pt x="4305" y="2478"/>
                  </a:lnTo>
                  <a:lnTo>
                    <a:pt x="4305" y="2478"/>
                  </a:lnTo>
                  <a:lnTo>
                    <a:pt x="4305" y="2481"/>
                  </a:lnTo>
                  <a:lnTo>
                    <a:pt x="4306" y="2484"/>
                  </a:lnTo>
                  <a:lnTo>
                    <a:pt x="4307" y="2486"/>
                  </a:lnTo>
                  <a:lnTo>
                    <a:pt x="4307" y="2486"/>
                  </a:lnTo>
                  <a:lnTo>
                    <a:pt x="4307" y="2488"/>
                  </a:lnTo>
                  <a:lnTo>
                    <a:pt x="4308" y="2486"/>
                  </a:lnTo>
                  <a:lnTo>
                    <a:pt x="4309" y="2479"/>
                  </a:lnTo>
                  <a:lnTo>
                    <a:pt x="4310" y="2468"/>
                  </a:lnTo>
                  <a:lnTo>
                    <a:pt x="4311" y="2453"/>
                  </a:lnTo>
                  <a:lnTo>
                    <a:pt x="4312" y="2433"/>
                  </a:lnTo>
                  <a:lnTo>
                    <a:pt x="4312" y="2433"/>
                  </a:lnTo>
                  <a:lnTo>
                    <a:pt x="4312" y="2413"/>
                  </a:lnTo>
                  <a:lnTo>
                    <a:pt x="4313" y="2394"/>
                  </a:lnTo>
                  <a:lnTo>
                    <a:pt x="4313" y="2394"/>
                  </a:lnTo>
                  <a:lnTo>
                    <a:pt x="4314" y="2379"/>
                  </a:lnTo>
                  <a:lnTo>
                    <a:pt x="4314" y="2379"/>
                  </a:lnTo>
                  <a:lnTo>
                    <a:pt x="4314" y="2364"/>
                  </a:lnTo>
                  <a:lnTo>
                    <a:pt x="4314" y="2364"/>
                  </a:lnTo>
                  <a:lnTo>
                    <a:pt x="4315" y="2349"/>
                  </a:lnTo>
                  <a:lnTo>
                    <a:pt x="4315" y="2349"/>
                  </a:lnTo>
                  <a:lnTo>
                    <a:pt x="4315" y="2333"/>
                  </a:lnTo>
                  <a:lnTo>
                    <a:pt x="4315" y="2333"/>
                  </a:lnTo>
                  <a:lnTo>
                    <a:pt x="4316" y="2314"/>
                  </a:lnTo>
                  <a:lnTo>
                    <a:pt x="4317" y="2295"/>
                  </a:lnTo>
                  <a:lnTo>
                    <a:pt x="4317" y="2295"/>
                  </a:lnTo>
                  <a:lnTo>
                    <a:pt x="4318" y="2269"/>
                  </a:lnTo>
                  <a:lnTo>
                    <a:pt x="4318" y="2243"/>
                  </a:lnTo>
                  <a:lnTo>
                    <a:pt x="4319" y="2217"/>
                  </a:lnTo>
                  <a:lnTo>
                    <a:pt x="4320" y="2190"/>
                  </a:lnTo>
                  <a:lnTo>
                    <a:pt x="4321" y="2163"/>
                  </a:lnTo>
                  <a:lnTo>
                    <a:pt x="4322" y="2135"/>
                  </a:lnTo>
                  <a:lnTo>
                    <a:pt x="4323" y="2107"/>
                  </a:lnTo>
                  <a:lnTo>
                    <a:pt x="4324" y="2079"/>
                  </a:lnTo>
                  <a:lnTo>
                    <a:pt x="4325" y="2050"/>
                  </a:lnTo>
                  <a:lnTo>
                    <a:pt x="4325" y="2021"/>
                  </a:lnTo>
                  <a:lnTo>
                    <a:pt x="4326" y="1991"/>
                  </a:lnTo>
                  <a:lnTo>
                    <a:pt x="4326" y="1991"/>
                  </a:lnTo>
                  <a:lnTo>
                    <a:pt x="4327" y="1974"/>
                  </a:lnTo>
                  <a:lnTo>
                    <a:pt x="4327" y="1974"/>
                  </a:lnTo>
                  <a:lnTo>
                    <a:pt x="4327" y="1957"/>
                  </a:lnTo>
                  <a:lnTo>
                    <a:pt x="4328" y="1939"/>
                  </a:lnTo>
                  <a:lnTo>
                    <a:pt x="4328" y="1939"/>
                  </a:lnTo>
                  <a:lnTo>
                    <a:pt x="4328" y="1921"/>
                  </a:lnTo>
                  <a:lnTo>
                    <a:pt x="4329" y="1903"/>
                  </a:lnTo>
                  <a:lnTo>
                    <a:pt x="4329" y="1903"/>
                  </a:lnTo>
                  <a:lnTo>
                    <a:pt x="4329" y="1885"/>
                  </a:lnTo>
                  <a:lnTo>
                    <a:pt x="4330" y="1867"/>
                  </a:lnTo>
                  <a:lnTo>
                    <a:pt x="4330" y="1867"/>
                  </a:lnTo>
                  <a:lnTo>
                    <a:pt x="4330" y="1849"/>
                  </a:lnTo>
                  <a:lnTo>
                    <a:pt x="4330" y="1849"/>
                  </a:lnTo>
                  <a:lnTo>
                    <a:pt x="4331" y="1827"/>
                  </a:lnTo>
                  <a:lnTo>
                    <a:pt x="4331" y="1804"/>
                  </a:lnTo>
                  <a:lnTo>
                    <a:pt x="4332" y="1781"/>
                  </a:lnTo>
                  <a:lnTo>
                    <a:pt x="4332" y="1781"/>
                  </a:lnTo>
                  <a:lnTo>
                    <a:pt x="4333" y="1754"/>
                  </a:lnTo>
                  <a:lnTo>
                    <a:pt x="4334" y="1737"/>
                  </a:lnTo>
                  <a:lnTo>
                    <a:pt x="4335" y="1731"/>
                  </a:lnTo>
                  <a:lnTo>
                    <a:pt x="4335" y="1734"/>
                  </a:lnTo>
                  <a:lnTo>
                    <a:pt x="4336" y="1749"/>
                  </a:lnTo>
                  <a:lnTo>
                    <a:pt x="4337" y="1773"/>
                  </a:lnTo>
                  <a:lnTo>
                    <a:pt x="4337" y="1773"/>
                  </a:lnTo>
                  <a:lnTo>
                    <a:pt x="4338" y="1793"/>
                  </a:lnTo>
                  <a:lnTo>
                    <a:pt x="4338" y="1812"/>
                  </a:lnTo>
                  <a:lnTo>
                    <a:pt x="4338" y="1812"/>
                  </a:lnTo>
                  <a:lnTo>
                    <a:pt x="4339" y="1841"/>
                  </a:lnTo>
                  <a:lnTo>
                    <a:pt x="4340" y="1870"/>
                  </a:lnTo>
                  <a:lnTo>
                    <a:pt x="4341" y="1899"/>
                  </a:lnTo>
                  <a:lnTo>
                    <a:pt x="4342" y="1927"/>
                  </a:lnTo>
                  <a:lnTo>
                    <a:pt x="4343" y="1955"/>
                  </a:lnTo>
                  <a:lnTo>
                    <a:pt x="4344" y="1982"/>
                  </a:lnTo>
                  <a:lnTo>
                    <a:pt x="4344" y="2009"/>
                  </a:lnTo>
                  <a:lnTo>
                    <a:pt x="4345" y="2036"/>
                  </a:lnTo>
                  <a:lnTo>
                    <a:pt x="4346" y="2063"/>
                  </a:lnTo>
                  <a:lnTo>
                    <a:pt x="4347" y="2089"/>
                  </a:lnTo>
                  <a:lnTo>
                    <a:pt x="4347" y="2089"/>
                  </a:lnTo>
                  <a:lnTo>
                    <a:pt x="4348" y="2114"/>
                  </a:lnTo>
                  <a:lnTo>
                    <a:pt x="4349" y="2140"/>
                  </a:lnTo>
                  <a:lnTo>
                    <a:pt x="4350" y="2165"/>
                  </a:lnTo>
                  <a:lnTo>
                    <a:pt x="4350" y="2190"/>
                  </a:lnTo>
                  <a:lnTo>
                    <a:pt x="4351" y="2214"/>
                  </a:lnTo>
                  <a:lnTo>
                    <a:pt x="4352" y="2238"/>
                  </a:lnTo>
                  <a:lnTo>
                    <a:pt x="4353" y="2261"/>
                  </a:lnTo>
                  <a:lnTo>
                    <a:pt x="4354" y="2285"/>
                  </a:lnTo>
                  <a:lnTo>
                    <a:pt x="4355" y="2308"/>
                  </a:lnTo>
                  <a:lnTo>
                    <a:pt x="4356" y="2330"/>
                  </a:lnTo>
                  <a:lnTo>
                    <a:pt x="4356" y="2330"/>
                  </a:lnTo>
                  <a:lnTo>
                    <a:pt x="4357" y="2352"/>
                  </a:lnTo>
                  <a:lnTo>
                    <a:pt x="4357" y="2374"/>
                  </a:lnTo>
                  <a:lnTo>
                    <a:pt x="4358" y="2396"/>
                  </a:lnTo>
                  <a:lnTo>
                    <a:pt x="4359" y="2417"/>
                  </a:lnTo>
                  <a:lnTo>
                    <a:pt x="4360" y="2438"/>
                  </a:lnTo>
                  <a:lnTo>
                    <a:pt x="4361" y="2458"/>
                  </a:lnTo>
                  <a:lnTo>
                    <a:pt x="4362" y="2478"/>
                  </a:lnTo>
                  <a:lnTo>
                    <a:pt x="4363" y="2498"/>
                  </a:lnTo>
                  <a:lnTo>
                    <a:pt x="4363" y="2518"/>
                  </a:lnTo>
                  <a:lnTo>
                    <a:pt x="4364" y="2537"/>
                  </a:lnTo>
                  <a:lnTo>
                    <a:pt x="4364" y="2537"/>
                  </a:lnTo>
                  <a:lnTo>
                    <a:pt x="4365" y="2555"/>
                  </a:lnTo>
                  <a:lnTo>
                    <a:pt x="4366" y="2574"/>
                  </a:lnTo>
                  <a:lnTo>
                    <a:pt x="4367" y="2592"/>
                  </a:lnTo>
                  <a:lnTo>
                    <a:pt x="4368" y="2610"/>
                  </a:lnTo>
                  <a:lnTo>
                    <a:pt x="4369" y="2627"/>
                  </a:lnTo>
                  <a:lnTo>
                    <a:pt x="4370" y="2644"/>
                  </a:lnTo>
                  <a:lnTo>
                    <a:pt x="4370" y="2660"/>
                  </a:lnTo>
                  <a:lnTo>
                    <a:pt x="4371" y="2677"/>
                  </a:lnTo>
                  <a:lnTo>
                    <a:pt x="4372" y="2693"/>
                  </a:lnTo>
                  <a:lnTo>
                    <a:pt x="4373" y="2708"/>
                  </a:lnTo>
                  <a:lnTo>
                    <a:pt x="4373" y="2708"/>
                  </a:lnTo>
                  <a:lnTo>
                    <a:pt x="4374" y="2723"/>
                  </a:lnTo>
                  <a:lnTo>
                    <a:pt x="4375" y="2738"/>
                  </a:lnTo>
                  <a:lnTo>
                    <a:pt x="4376" y="2753"/>
                  </a:lnTo>
                  <a:lnTo>
                    <a:pt x="4376" y="2767"/>
                  </a:lnTo>
                  <a:lnTo>
                    <a:pt x="4377" y="2781"/>
                  </a:lnTo>
                  <a:lnTo>
                    <a:pt x="4378" y="2794"/>
                  </a:lnTo>
                  <a:lnTo>
                    <a:pt x="4379" y="2807"/>
                  </a:lnTo>
                  <a:lnTo>
                    <a:pt x="4380" y="2820"/>
                  </a:lnTo>
                  <a:lnTo>
                    <a:pt x="4381" y="2833"/>
                  </a:lnTo>
                  <a:lnTo>
                    <a:pt x="4382" y="2845"/>
                  </a:lnTo>
                  <a:lnTo>
                    <a:pt x="4382" y="2845"/>
                  </a:lnTo>
                  <a:lnTo>
                    <a:pt x="4382" y="2855"/>
                  </a:lnTo>
                  <a:lnTo>
                    <a:pt x="4383" y="2865"/>
                  </a:lnTo>
                  <a:lnTo>
                    <a:pt x="4384" y="2875"/>
                  </a:lnTo>
                  <a:lnTo>
                    <a:pt x="4384" y="2875"/>
                  </a:lnTo>
                  <a:lnTo>
                    <a:pt x="4385" y="2883"/>
                  </a:lnTo>
                  <a:lnTo>
                    <a:pt x="4385" y="2891"/>
                  </a:lnTo>
                  <a:lnTo>
                    <a:pt x="4385" y="2891"/>
                  </a:lnTo>
                  <a:lnTo>
                    <a:pt x="4386" y="2900"/>
                  </a:lnTo>
                  <a:lnTo>
                    <a:pt x="4387" y="2906"/>
                  </a:lnTo>
                  <a:lnTo>
                    <a:pt x="4388" y="2910"/>
                  </a:lnTo>
                  <a:lnTo>
                    <a:pt x="4389" y="2911"/>
                  </a:lnTo>
                  <a:lnTo>
                    <a:pt x="4390" y="2909"/>
                  </a:lnTo>
                  <a:lnTo>
                    <a:pt x="4390" y="2905"/>
                  </a:lnTo>
                  <a:lnTo>
                    <a:pt x="4391" y="2898"/>
                  </a:lnTo>
                  <a:lnTo>
                    <a:pt x="4392" y="2888"/>
                  </a:lnTo>
                  <a:lnTo>
                    <a:pt x="4393" y="2875"/>
                  </a:lnTo>
                  <a:lnTo>
                    <a:pt x="4394" y="2859"/>
                  </a:lnTo>
                  <a:lnTo>
                    <a:pt x="4395" y="2839"/>
                  </a:lnTo>
                  <a:lnTo>
                    <a:pt x="4395" y="2839"/>
                  </a:lnTo>
                  <a:lnTo>
                    <a:pt x="4395" y="2820"/>
                  </a:lnTo>
                  <a:lnTo>
                    <a:pt x="4396" y="2800"/>
                  </a:lnTo>
                  <a:lnTo>
                    <a:pt x="4397" y="2780"/>
                  </a:lnTo>
                  <a:lnTo>
                    <a:pt x="4397" y="2780"/>
                  </a:lnTo>
                  <a:lnTo>
                    <a:pt x="4398" y="2756"/>
                  </a:lnTo>
                  <a:lnTo>
                    <a:pt x="4399" y="2733"/>
                  </a:lnTo>
                  <a:lnTo>
                    <a:pt x="4399" y="2710"/>
                  </a:lnTo>
                  <a:lnTo>
                    <a:pt x="4400" y="2689"/>
                  </a:lnTo>
                  <a:lnTo>
                    <a:pt x="4401" y="2670"/>
                  </a:lnTo>
                  <a:lnTo>
                    <a:pt x="4402" y="2652"/>
                  </a:lnTo>
                  <a:lnTo>
                    <a:pt x="4403" y="2635"/>
                  </a:lnTo>
                  <a:lnTo>
                    <a:pt x="4404" y="2621"/>
                  </a:lnTo>
                  <a:lnTo>
                    <a:pt x="4405" y="2608"/>
                  </a:lnTo>
                  <a:lnTo>
                    <a:pt x="4405" y="2598"/>
                  </a:lnTo>
                  <a:lnTo>
                    <a:pt x="4406" y="2590"/>
                  </a:lnTo>
                  <a:lnTo>
                    <a:pt x="4407" y="2584"/>
                  </a:lnTo>
                  <a:lnTo>
                    <a:pt x="4408" y="2580"/>
                  </a:lnTo>
                  <a:lnTo>
                    <a:pt x="4409" y="2579"/>
                  </a:lnTo>
                  <a:lnTo>
                    <a:pt x="4410" y="2580"/>
                  </a:lnTo>
                  <a:lnTo>
                    <a:pt x="4411" y="2584"/>
                  </a:lnTo>
                  <a:lnTo>
                    <a:pt x="4411" y="2589"/>
                  </a:lnTo>
                  <a:lnTo>
                    <a:pt x="4412" y="2597"/>
                  </a:lnTo>
                  <a:lnTo>
                    <a:pt x="4413" y="2608"/>
                  </a:lnTo>
                  <a:lnTo>
                    <a:pt x="4414" y="2620"/>
                  </a:lnTo>
                  <a:lnTo>
                    <a:pt x="4415" y="2635"/>
                  </a:lnTo>
                  <a:lnTo>
                    <a:pt x="4416" y="2651"/>
                  </a:lnTo>
                  <a:lnTo>
                    <a:pt x="4417" y="2669"/>
                  </a:lnTo>
                  <a:lnTo>
                    <a:pt x="4417" y="2689"/>
                  </a:lnTo>
                  <a:lnTo>
                    <a:pt x="4418" y="2709"/>
                  </a:lnTo>
                  <a:lnTo>
                    <a:pt x="4419" y="2732"/>
                  </a:lnTo>
                  <a:lnTo>
                    <a:pt x="4420" y="2755"/>
                  </a:lnTo>
                  <a:lnTo>
                    <a:pt x="4421" y="2779"/>
                  </a:lnTo>
                  <a:lnTo>
                    <a:pt x="4422" y="2804"/>
                  </a:lnTo>
                  <a:lnTo>
                    <a:pt x="4422" y="2804"/>
                  </a:lnTo>
                  <a:lnTo>
                    <a:pt x="4422" y="2824"/>
                  </a:lnTo>
                  <a:lnTo>
                    <a:pt x="4423" y="2844"/>
                  </a:lnTo>
                  <a:lnTo>
                    <a:pt x="4424" y="2863"/>
                  </a:lnTo>
                  <a:lnTo>
                    <a:pt x="4424" y="2863"/>
                  </a:lnTo>
                  <a:lnTo>
                    <a:pt x="4425" y="2883"/>
                  </a:lnTo>
                  <a:lnTo>
                    <a:pt x="4426" y="2900"/>
                  </a:lnTo>
                  <a:lnTo>
                    <a:pt x="4426" y="2913"/>
                  </a:lnTo>
                  <a:lnTo>
                    <a:pt x="4427" y="2923"/>
                  </a:lnTo>
                  <a:lnTo>
                    <a:pt x="4428" y="2932"/>
                  </a:lnTo>
                  <a:lnTo>
                    <a:pt x="4429" y="2937"/>
                  </a:lnTo>
                  <a:lnTo>
                    <a:pt x="4430" y="2941"/>
                  </a:lnTo>
                  <a:lnTo>
                    <a:pt x="4431" y="2942"/>
                  </a:lnTo>
                  <a:lnTo>
                    <a:pt x="4431" y="2941"/>
                  </a:lnTo>
                  <a:lnTo>
                    <a:pt x="4432" y="2938"/>
                  </a:lnTo>
                  <a:lnTo>
                    <a:pt x="4433" y="2933"/>
                  </a:lnTo>
                  <a:lnTo>
                    <a:pt x="4434" y="2926"/>
                  </a:lnTo>
                  <a:lnTo>
                    <a:pt x="4435" y="2916"/>
                  </a:lnTo>
                  <a:lnTo>
                    <a:pt x="4436" y="2903"/>
                  </a:lnTo>
                  <a:lnTo>
                    <a:pt x="4436" y="2903"/>
                  </a:lnTo>
                  <a:lnTo>
                    <a:pt x="4436" y="2889"/>
                  </a:lnTo>
                  <a:lnTo>
                    <a:pt x="4437" y="2875"/>
                  </a:lnTo>
                  <a:lnTo>
                    <a:pt x="4438" y="2860"/>
                  </a:lnTo>
                  <a:lnTo>
                    <a:pt x="4439" y="2844"/>
                  </a:lnTo>
                  <a:lnTo>
                    <a:pt x="4440" y="2829"/>
                  </a:lnTo>
                  <a:lnTo>
                    <a:pt x="4440" y="2829"/>
                  </a:lnTo>
                  <a:lnTo>
                    <a:pt x="4440" y="2822"/>
                  </a:lnTo>
                  <a:lnTo>
                    <a:pt x="4440" y="2822"/>
                  </a:lnTo>
                  <a:lnTo>
                    <a:pt x="4441" y="2810"/>
                  </a:lnTo>
                  <a:lnTo>
                    <a:pt x="4441" y="2810"/>
                  </a:lnTo>
                  <a:lnTo>
                    <a:pt x="4441" y="2797"/>
                  </a:lnTo>
                  <a:lnTo>
                    <a:pt x="4441" y="2797"/>
                  </a:lnTo>
                  <a:lnTo>
                    <a:pt x="4442" y="2784"/>
                  </a:lnTo>
                  <a:lnTo>
                    <a:pt x="4442" y="2784"/>
                  </a:lnTo>
                  <a:lnTo>
                    <a:pt x="4442" y="2778"/>
                  </a:lnTo>
                  <a:lnTo>
                    <a:pt x="4442" y="2778"/>
                  </a:lnTo>
                  <a:lnTo>
                    <a:pt x="4442" y="2768"/>
                  </a:lnTo>
                  <a:lnTo>
                    <a:pt x="4443" y="2757"/>
                  </a:lnTo>
                  <a:lnTo>
                    <a:pt x="4443" y="2757"/>
                  </a:lnTo>
                  <a:lnTo>
                    <a:pt x="4444" y="2742"/>
                  </a:lnTo>
                  <a:lnTo>
                    <a:pt x="4444" y="2726"/>
                  </a:lnTo>
                  <a:lnTo>
                    <a:pt x="4444" y="2726"/>
                  </a:lnTo>
                  <a:lnTo>
                    <a:pt x="4445" y="2705"/>
                  </a:lnTo>
                  <a:lnTo>
                    <a:pt x="4446" y="2686"/>
                  </a:lnTo>
                  <a:lnTo>
                    <a:pt x="4447" y="2669"/>
                  </a:lnTo>
                  <a:lnTo>
                    <a:pt x="4448" y="2653"/>
                  </a:lnTo>
                  <a:lnTo>
                    <a:pt x="4449" y="2639"/>
                  </a:lnTo>
                  <a:lnTo>
                    <a:pt x="4450" y="2627"/>
                  </a:lnTo>
                  <a:lnTo>
                    <a:pt x="4450" y="2617"/>
                  </a:lnTo>
                  <a:lnTo>
                    <a:pt x="4451" y="2609"/>
                  </a:lnTo>
                  <a:lnTo>
                    <a:pt x="4452" y="2603"/>
                  </a:lnTo>
                  <a:lnTo>
                    <a:pt x="4453" y="2600"/>
                  </a:lnTo>
                  <a:lnTo>
                    <a:pt x="4454" y="2598"/>
                  </a:lnTo>
                  <a:lnTo>
                    <a:pt x="4454" y="2598"/>
                  </a:lnTo>
                  <a:lnTo>
                    <a:pt x="4455" y="2600"/>
                  </a:lnTo>
                  <a:lnTo>
                    <a:pt x="4456" y="2603"/>
                  </a:lnTo>
                  <a:lnTo>
                    <a:pt x="4457" y="2609"/>
                  </a:lnTo>
                  <a:lnTo>
                    <a:pt x="4458" y="2617"/>
                  </a:lnTo>
                  <a:lnTo>
                    <a:pt x="4458" y="2627"/>
                  </a:lnTo>
                  <a:lnTo>
                    <a:pt x="4459" y="2639"/>
                  </a:lnTo>
                  <a:lnTo>
                    <a:pt x="4460" y="2653"/>
                  </a:lnTo>
                  <a:lnTo>
                    <a:pt x="4461" y="2669"/>
                  </a:lnTo>
                  <a:lnTo>
                    <a:pt x="4462" y="2686"/>
                  </a:lnTo>
                  <a:lnTo>
                    <a:pt x="4463" y="2705"/>
                  </a:lnTo>
                  <a:lnTo>
                    <a:pt x="4464" y="2726"/>
                  </a:lnTo>
                  <a:lnTo>
                    <a:pt x="4464" y="2726"/>
                  </a:lnTo>
                  <a:lnTo>
                    <a:pt x="4464" y="2742"/>
                  </a:lnTo>
                  <a:lnTo>
                    <a:pt x="4465" y="2757"/>
                  </a:lnTo>
                  <a:lnTo>
                    <a:pt x="4465" y="2757"/>
                  </a:lnTo>
                  <a:lnTo>
                    <a:pt x="4466" y="2776"/>
                  </a:lnTo>
                  <a:lnTo>
                    <a:pt x="4467" y="2794"/>
                  </a:lnTo>
                  <a:lnTo>
                    <a:pt x="4467" y="2811"/>
                  </a:lnTo>
                  <a:lnTo>
                    <a:pt x="4468" y="2827"/>
                  </a:lnTo>
                  <a:lnTo>
                    <a:pt x="4469" y="2844"/>
                  </a:lnTo>
                  <a:lnTo>
                    <a:pt x="4470" y="2859"/>
                  </a:lnTo>
                  <a:lnTo>
                    <a:pt x="4471" y="2874"/>
                  </a:lnTo>
                  <a:lnTo>
                    <a:pt x="4472" y="2889"/>
                  </a:lnTo>
                  <a:lnTo>
                    <a:pt x="4472" y="2903"/>
                  </a:lnTo>
                  <a:lnTo>
                    <a:pt x="4472" y="2903"/>
                  </a:lnTo>
                  <a:lnTo>
                    <a:pt x="4473" y="2916"/>
                  </a:lnTo>
                  <a:lnTo>
                    <a:pt x="4474" y="2926"/>
                  </a:lnTo>
                  <a:lnTo>
                    <a:pt x="4475" y="2933"/>
                  </a:lnTo>
                  <a:lnTo>
                    <a:pt x="4476" y="2938"/>
                  </a:lnTo>
                  <a:lnTo>
                    <a:pt x="4477" y="2941"/>
                  </a:lnTo>
                  <a:lnTo>
                    <a:pt x="4477" y="2942"/>
                  </a:lnTo>
                  <a:lnTo>
                    <a:pt x="4478" y="2941"/>
                  </a:lnTo>
                  <a:lnTo>
                    <a:pt x="4479" y="2937"/>
                  </a:lnTo>
                  <a:lnTo>
                    <a:pt x="4480" y="2932"/>
                  </a:lnTo>
                  <a:lnTo>
                    <a:pt x="4481" y="2923"/>
                  </a:lnTo>
                  <a:lnTo>
                    <a:pt x="4482" y="2913"/>
                  </a:lnTo>
                  <a:lnTo>
                    <a:pt x="4482" y="2900"/>
                  </a:lnTo>
                  <a:lnTo>
                    <a:pt x="4483" y="2883"/>
                  </a:lnTo>
                  <a:lnTo>
                    <a:pt x="4484" y="2863"/>
                  </a:lnTo>
                  <a:lnTo>
                    <a:pt x="4484" y="2863"/>
                  </a:lnTo>
                  <a:lnTo>
                    <a:pt x="4485" y="2844"/>
                  </a:lnTo>
                  <a:lnTo>
                    <a:pt x="4486" y="2824"/>
                  </a:lnTo>
                  <a:lnTo>
                    <a:pt x="4486" y="2804"/>
                  </a:lnTo>
                  <a:lnTo>
                    <a:pt x="4486" y="2804"/>
                  </a:lnTo>
                  <a:lnTo>
                    <a:pt x="4487" y="2779"/>
                  </a:lnTo>
                  <a:lnTo>
                    <a:pt x="4488" y="2755"/>
                  </a:lnTo>
                  <a:lnTo>
                    <a:pt x="4489" y="2732"/>
                  </a:lnTo>
                  <a:lnTo>
                    <a:pt x="4490" y="2709"/>
                  </a:lnTo>
                  <a:lnTo>
                    <a:pt x="4491" y="2689"/>
                  </a:lnTo>
                  <a:lnTo>
                    <a:pt x="4491" y="2669"/>
                  </a:lnTo>
                  <a:lnTo>
                    <a:pt x="4492" y="2651"/>
                  </a:lnTo>
                  <a:lnTo>
                    <a:pt x="4493" y="2635"/>
                  </a:lnTo>
                  <a:lnTo>
                    <a:pt x="4494" y="2620"/>
                  </a:lnTo>
                  <a:lnTo>
                    <a:pt x="4495" y="2608"/>
                  </a:lnTo>
                  <a:lnTo>
                    <a:pt x="4496" y="2597"/>
                  </a:lnTo>
                  <a:lnTo>
                    <a:pt x="4497" y="2589"/>
                  </a:lnTo>
                  <a:lnTo>
                    <a:pt x="4497" y="2584"/>
                  </a:lnTo>
                  <a:lnTo>
                    <a:pt x="4498" y="2580"/>
                  </a:lnTo>
                  <a:lnTo>
                    <a:pt x="4499" y="2579"/>
                  </a:lnTo>
                  <a:lnTo>
                    <a:pt x="4500" y="2580"/>
                  </a:lnTo>
                  <a:lnTo>
                    <a:pt x="4501" y="2584"/>
                  </a:lnTo>
                  <a:lnTo>
                    <a:pt x="4502" y="2590"/>
                  </a:lnTo>
                  <a:lnTo>
                    <a:pt x="4503" y="2598"/>
                  </a:lnTo>
                  <a:lnTo>
                    <a:pt x="4503" y="2608"/>
                  </a:lnTo>
                  <a:lnTo>
                    <a:pt x="4504" y="2621"/>
                  </a:lnTo>
                  <a:lnTo>
                    <a:pt x="4505" y="2635"/>
                  </a:lnTo>
                  <a:lnTo>
                    <a:pt x="4506" y="2652"/>
                  </a:lnTo>
                  <a:lnTo>
                    <a:pt x="4507" y="2670"/>
                  </a:lnTo>
                  <a:lnTo>
                    <a:pt x="4508" y="2689"/>
                  </a:lnTo>
                  <a:lnTo>
                    <a:pt x="4509" y="2710"/>
                  </a:lnTo>
                  <a:lnTo>
                    <a:pt x="4509" y="2733"/>
                  </a:lnTo>
                  <a:lnTo>
                    <a:pt x="4510" y="2756"/>
                  </a:lnTo>
                  <a:lnTo>
                    <a:pt x="4511" y="2780"/>
                  </a:lnTo>
                  <a:lnTo>
                    <a:pt x="4511" y="2780"/>
                  </a:lnTo>
                  <a:lnTo>
                    <a:pt x="4512" y="2800"/>
                  </a:lnTo>
                  <a:lnTo>
                    <a:pt x="4513" y="2820"/>
                  </a:lnTo>
                  <a:lnTo>
                    <a:pt x="4513" y="2839"/>
                  </a:lnTo>
                  <a:lnTo>
                    <a:pt x="4513" y="2839"/>
                  </a:lnTo>
                  <a:lnTo>
                    <a:pt x="4514" y="2857"/>
                  </a:lnTo>
                  <a:lnTo>
                    <a:pt x="4515" y="2873"/>
                  </a:lnTo>
                  <a:lnTo>
                    <a:pt x="4516" y="2885"/>
                  </a:lnTo>
                  <a:lnTo>
                    <a:pt x="4516" y="2895"/>
                  </a:lnTo>
                  <a:lnTo>
                    <a:pt x="4517" y="2902"/>
                  </a:lnTo>
                  <a:lnTo>
                    <a:pt x="4518" y="2907"/>
                  </a:lnTo>
                  <a:lnTo>
                    <a:pt x="4518" y="2907"/>
                  </a:lnTo>
                  <a:lnTo>
                    <a:pt x="4519" y="2910"/>
                  </a:lnTo>
                  <a:lnTo>
                    <a:pt x="4520" y="2911"/>
                  </a:lnTo>
                  <a:lnTo>
                    <a:pt x="4520" y="2909"/>
                  </a:lnTo>
                  <a:lnTo>
                    <a:pt x="4521" y="2906"/>
                  </a:lnTo>
                  <a:lnTo>
                    <a:pt x="4522" y="2900"/>
                  </a:lnTo>
                  <a:lnTo>
                    <a:pt x="4523" y="2891"/>
                  </a:lnTo>
                  <a:lnTo>
                    <a:pt x="4523" y="2891"/>
                  </a:lnTo>
                  <a:lnTo>
                    <a:pt x="4523" y="2883"/>
                  </a:lnTo>
                  <a:lnTo>
                    <a:pt x="4524" y="2875"/>
                  </a:lnTo>
                  <a:lnTo>
                    <a:pt x="4524" y="2875"/>
                  </a:lnTo>
                  <a:lnTo>
                    <a:pt x="4525" y="2865"/>
                  </a:lnTo>
                  <a:lnTo>
                    <a:pt x="4526" y="2855"/>
                  </a:lnTo>
                  <a:lnTo>
                    <a:pt x="4526" y="2845"/>
                  </a:lnTo>
                  <a:lnTo>
                    <a:pt x="4526" y="2845"/>
                  </a:lnTo>
                  <a:lnTo>
                    <a:pt x="4527" y="2833"/>
                  </a:lnTo>
                  <a:lnTo>
                    <a:pt x="4528" y="2820"/>
                  </a:lnTo>
                  <a:lnTo>
                    <a:pt x="4529" y="2807"/>
                  </a:lnTo>
                  <a:lnTo>
                    <a:pt x="4530" y="2794"/>
                  </a:lnTo>
                  <a:lnTo>
                    <a:pt x="4531" y="2781"/>
                  </a:lnTo>
                  <a:lnTo>
                    <a:pt x="4532" y="2767"/>
                  </a:lnTo>
                  <a:lnTo>
                    <a:pt x="4532" y="2753"/>
                  </a:lnTo>
                  <a:lnTo>
                    <a:pt x="4533" y="2738"/>
                  </a:lnTo>
                  <a:lnTo>
                    <a:pt x="4534" y="2723"/>
                  </a:lnTo>
                  <a:lnTo>
                    <a:pt x="4535" y="2708"/>
                  </a:lnTo>
                  <a:lnTo>
                    <a:pt x="4535" y="2708"/>
                  </a:lnTo>
                  <a:lnTo>
                    <a:pt x="4536" y="2693"/>
                  </a:lnTo>
                  <a:lnTo>
                    <a:pt x="4537" y="2677"/>
                  </a:lnTo>
                  <a:lnTo>
                    <a:pt x="4538" y="2660"/>
                  </a:lnTo>
                  <a:lnTo>
                    <a:pt x="4538" y="2644"/>
                  </a:lnTo>
                  <a:lnTo>
                    <a:pt x="4539" y="2627"/>
                  </a:lnTo>
                  <a:lnTo>
                    <a:pt x="4540" y="2610"/>
                  </a:lnTo>
                  <a:lnTo>
                    <a:pt x="4541" y="2592"/>
                  </a:lnTo>
                  <a:lnTo>
                    <a:pt x="4542" y="2574"/>
                  </a:lnTo>
                  <a:lnTo>
                    <a:pt x="4543" y="2555"/>
                  </a:lnTo>
                  <a:lnTo>
                    <a:pt x="4544" y="2537"/>
                  </a:lnTo>
                  <a:lnTo>
                    <a:pt x="4544" y="2537"/>
                  </a:lnTo>
                  <a:lnTo>
                    <a:pt x="4545" y="2518"/>
                  </a:lnTo>
                  <a:lnTo>
                    <a:pt x="4545" y="2498"/>
                  </a:lnTo>
                  <a:lnTo>
                    <a:pt x="4546" y="2478"/>
                  </a:lnTo>
                  <a:lnTo>
                    <a:pt x="4547" y="2458"/>
                  </a:lnTo>
                  <a:lnTo>
                    <a:pt x="4548" y="2438"/>
                  </a:lnTo>
                  <a:lnTo>
                    <a:pt x="4549" y="2417"/>
                  </a:lnTo>
                  <a:lnTo>
                    <a:pt x="4550" y="2396"/>
                  </a:lnTo>
                  <a:lnTo>
                    <a:pt x="4551" y="2374"/>
                  </a:lnTo>
                  <a:lnTo>
                    <a:pt x="4551" y="2352"/>
                  </a:lnTo>
                  <a:lnTo>
                    <a:pt x="4552" y="2330"/>
                  </a:lnTo>
                  <a:lnTo>
                    <a:pt x="4552" y="2330"/>
                  </a:lnTo>
                  <a:lnTo>
                    <a:pt x="4553" y="2308"/>
                  </a:lnTo>
                  <a:lnTo>
                    <a:pt x="4554" y="2285"/>
                  </a:lnTo>
                  <a:lnTo>
                    <a:pt x="4555" y="2261"/>
                  </a:lnTo>
                  <a:lnTo>
                    <a:pt x="4556" y="2238"/>
                  </a:lnTo>
                  <a:lnTo>
                    <a:pt x="4557" y="2214"/>
                  </a:lnTo>
                  <a:lnTo>
                    <a:pt x="4557" y="2190"/>
                  </a:lnTo>
                  <a:lnTo>
                    <a:pt x="4558" y="2165"/>
                  </a:lnTo>
                  <a:lnTo>
                    <a:pt x="4559" y="2140"/>
                  </a:lnTo>
                  <a:lnTo>
                    <a:pt x="4560" y="2114"/>
                  </a:lnTo>
                  <a:lnTo>
                    <a:pt x="4561" y="2089"/>
                  </a:lnTo>
                  <a:lnTo>
                    <a:pt x="4561" y="2089"/>
                  </a:lnTo>
                  <a:lnTo>
                    <a:pt x="4562" y="2063"/>
                  </a:lnTo>
                  <a:lnTo>
                    <a:pt x="4563" y="2036"/>
                  </a:lnTo>
                  <a:lnTo>
                    <a:pt x="4564" y="2009"/>
                  </a:lnTo>
                  <a:lnTo>
                    <a:pt x="4564" y="1982"/>
                  </a:lnTo>
                  <a:lnTo>
                    <a:pt x="4565" y="1955"/>
                  </a:lnTo>
                  <a:lnTo>
                    <a:pt x="4566" y="1927"/>
                  </a:lnTo>
                  <a:lnTo>
                    <a:pt x="4567" y="1899"/>
                  </a:lnTo>
                  <a:lnTo>
                    <a:pt x="4568" y="1870"/>
                  </a:lnTo>
                  <a:lnTo>
                    <a:pt x="4569" y="1841"/>
                  </a:lnTo>
                  <a:lnTo>
                    <a:pt x="4570" y="1812"/>
                  </a:lnTo>
                  <a:lnTo>
                    <a:pt x="4570" y="1812"/>
                  </a:lnTo>
                  <a:lnTo>
                    <a:pt x="4570" y="1793"/>
                  </a:lnTo>
                  <a:lnTo>
                    <a:pt x="4571" y="1773"/>
                  </a:lnTo>
                  <a:lnTo>
                    <a:pt x="4571" y="1773"/>
                  </a:lnTo>
                  <a:lnTo>
                    <a:pt x="4572" y="1749"/>
                  </a:lnTo>
                  <a:lnTo>
                    <a:pt x="4572" y="1734"/>
                  </a:lnTo>
                  <a:lnTo>
                    <a:pt x="4573" y="1731"/>
                  </a:lnTo>
                  <a:lnTo>
                    <a:pt x="4574" y="1737"/>
                  </a:lnTo>
                  <a:lnTo>
                    <a:pt x="4575" y="1754"/>
                  </a:lnTo>
                  <a:lnTo>
                    <a:pt x="4576" y="1781"/>
                  </a:lnTo>
                  <a:lnTo>
                    <a:pt x="4576" y="1781"/>
                  </a:lnTo>
                  <a:lnTo>
                    <a:pt x="4576" y="1804"/>
                  </a:lnTo>
                  <a:lnTo>
                    <a:pt x="4577" y="1827"/>
                  </a:lnTo>
                  <a:lnTo>
                    <a:pt x="4578" y="1849"/>
                  </a:lnTo>
                  <a:lnTo>
                    <a:pt x="4578" y="1849"/>
                  </a:lnTo>
                  <a:lnTo>
                    <a:pt x="4578" y="1867"/>
                  </a:lnTo>
                  <a:lnTo>
                    <a:pt x="4578" y="1867"/>
                  </a:lnTo>
                  <a:lnTo>
                    <a:pt x="4579" y="1885"/>
                  </a:lnTo>
                  <a:lnTo>
                    <a:pt x="4579" y="1903"/>
                  </a:lnTo>
                  <a:lnTo>
                    <a:pt x="4579" y="1903"/>
                  </a:lnTo>
                  <a:lnTo>
                    <a:pt x="4580" y="1921"/>
                  </a:lnTo>
                  <a:lnTo>
                    <a:pt x="4580" y="1939"/>
                  </a:lnTo>
                  <a:lnTo>
                    <a:pt x="4580" y="1939"/>
                  </a:lnTo>
                  <a:lnTo>
                    <a:pt x="4581" y="1957"/>
                  </a:lnTo>
                  <a:lnTo>
                    <a:pt x="4581" y="1974"/>
                  </a:lnTo>
                  <a:lnTo>
                    <a:pt x="4581" y="1974"/>
                  </a:lnTo>
                  <a:lnTo>
                    <a:pt x="4582" y="1991"/>
                  </a:lnTo>
                  <a:lnTo>
                    <a:pt x="4582" y="1991"/>
                  </a:lnTo>
                  <a:lnTo>
                    <a:pt x="4583" y="2021"/>
                  </a:lnTo>
                  <a:lnTo>
                    <a:pt x="4583" y="2050"/>
                  </a:lnTo>
                  <a:lnTo>
                    <a:pt x="4584" y="2079"/>
                  </a:lnTo>
                  <a:lnTo>
                    <a:pt x="4585" y="2107"/>
                  </a:lnTo>
                  <a:lnTo>
                    <a:pt x="4586" y="2135"/>
                  </a:lnTo>
                  <a:lnTo>
                    <a:pt x="4587" y="2163"/>
                  </a:lnTo>
                  <a:lnTo>
                    <a:pt x="4588" y="2190"/>
                  </a:lnTo>
                  <a:lnTo>
                    <a:pt x="4589" y="2217"/>
                  </a:lnTo>
                  <a:lnTo>
                    <a:pt x="4590" y="2243"/>
                  </a:lnTo>
                  <a:lnTo>
                    <a:pt x="4590" y="2269"/>
                  </a:lnTo>
                  <a:lnTo>
                    <a:pt x="4591" y="2295"/>
                  </a:lnTo>
                  <a:lnTo>
                    <a:pt x="4591" y="2295"/>
                  </a:lnTo>
                  <a:lnTo>
                    <a:pt x="4592" y="2314"/>
                  </a:lnTo>
                  <a:lnTo>
                    <a:pt x="4593" y="2333"/>
                  </a:lnTo>
                  <a:lnTo>
                    <a:pt x="4593" y="2333"/>
                  </a:lnTo>
                  <a:lnTo>
                    <a:pt x="4593" y="2349"/>
                  </a:lnTo>
                  <a:lnTo>
                    <a:pt x="4593" y="2349"/>
                  </a:lnTo>
                  <a:lnTo>
                    <a:pt x="4594" y="2364"/>
                  </a:lnTo>
                  <a:lnTo>
                    <a:pt x="4594" y="2364"/>
                  </a:lnTo>
                  <a:lnTo>
                    <a:pt x="4594" y="2379"/>
                  </a:lnTo>
                  <a:lnTo>
                    <a:pt x="4594" y="2379"/>
                  </a:lnTo>
                  <a:lnTo>
                    <a:pt x="4595" y="2394"/>
                  </a:lnTo>
                  <a:lnTo>
                    <a:pt x="4595" y="2394"/>
                  </a:lnTo>
                  <a:lnTo>
                    <a:pt x="4596" y="2413"/>
                  </a:lnTo>
                  <a:lnTo>
                    <a:pt x="4596" y="2433"/>
                  </a:lnTo>
                  <a:lnTo>
                    <a:pt x="4596" y="2433"/>
                  </a:lnTo>
                  <a:lnTo>
                    <a:pt x="4597" y="2453"/>
                  </a:lnTo>
                  <a:lnTo>
                    <a:pt x="4598" y="2468"/>
                  </a:lnTo>
                  <a:lnTo>
                    <a:pt x="4599" y="2479"/>
                  </a:lnTo>
                  <a:lnTo>
                    <a:pt x="4600" y="2486"/>
                  </a:lnTo>
                  <a:lnTo>
                    <a:pt x="4601" y="2488"/>
                  </a:lnTo>
                  <a:lnTo>
                    <a:pt x="4601" y="2486"/>
                  </a:lnTo>
                  <a:lnTo>
                    <a:pt x="4601" y="2486"/>
                  </a:lnTo>
                  <a:lnTo>
                    <a:pt x="4602" y="2484"/>
                  </a:lnTo>
                  <a:lnTo>
                    <a:pt x="4603" y="2481"/>
                  </a:lnTo>
                  <a:lnTo>
                    <a:pt x="4603" y="2478"/>
                  </a:lnTo>
                  <a:lnTo>
                    <a:pt x="4603" y="2478"/>
                  </a:lnTo>
                  <a:lnTo>
                    <a:pt x="4604" y="2476"/>
                  </a:lnTo>
                  <a:lnTo>
                    <a:pt x="4604" y="2476"/>
                  </a:lnTo>
                  <a:lnTo>
                    <a:pt x="4604" y="2474"/>
                  </a:lnTo>
                  <a:lnTo>
                    <a:pt x="4604" y="2474"/>
                  </a:lnTo>
                  <a:lnTo>
                    <a:pt x="4605" y="2471"/>
                  </a:lnTo>
                  <a:lnTo>
                    <a:pt x="4605" y="2471"/>
                  </a:lnTo>
                  <a:lnTo>
                    <a:pt x="4605" y="2468"/>
                  </a:lnTo>
                  <a:lnTo>
                    <a:pt x="4605" y="2468"/>
                  </a:lnTo>
                  <a:lnTo>
                    <a:pt x="4606" y="2466"/>
                  </a:lnTo>
                  <a:lnTo>
                    <a:pt x="4606" y="2466"/>
                  </a:lnTo>
                  <a:lnTo>
                    <a:pt x="4606" y="2465"/>
                  </a:lnTo>
                  <a:lnTo>
                    <a:pt x="4606" y="2465"/>
                  </a:lnTo>
                  <a:lnTo>
                    <a:pt x="4607" y="2462"/>
                  </a:lnTo>
                  <a:lnTo>
                    <a:pt x="4607" y="2462"/>
                  </a:lnTo>
                  <a:lnTo>
                    <a:pt x="4607" y="2459"/>
                  </a:lnTo>
                  <a:lnTo>
                    <a:pt x="4607" y="2459"/>
                  </a:lnTo>
                  <a:lnTo>
                    <a:pt x="4608" y="2456"/>
                  </a:lnTo>
                  <a:lnTo>
                    <a:pt x="4608" y="2456"/>
                  </a:lnTo>
                  <a:lnTo>
                    <a:pt x="4608" y="2454"/>
                  </a:lnTo>
                  <a:lnTo>
                    <a:pt x="4608" y="2454"/>
                  </a:lnTo>
                  <a:lnTo>
                    <a:pt x="4609" y="2451"/>
                  </a:lnTo>
                  <a:lnTo>
                    <a:pt x="4609" y="2448"/>
                  </a:lnTo>
                  <a:lnTo>
                    <a:pt x="4610" y="2445"/>
                  </a:lnTo>
                  <a:lnTo>
                    <a:pt x="4610" y="2445"/>
                  </a:lnTo>
                  <a:lnTo>
                    <a:pt x="4611" y="2438"/>
                  </a:lnTo>
                  <a:lnTo>
                    <a:pt x="4612" y="2427"/>
                  </a:lnTo>
                  <a:lnTo>
                    <a:pt x="4612" y="2411"/>
                  </a:lnTo>
                  <a:lnTo>
                    <a:pt x="4613" y="2390"/>
                  </a:lnTo>
                  <a:lnTo>
                    <a:pt x="4614" y="2364"/>
                  </a:lnTo>
                  <a:lnTo>
                    <a:pt x="4615" y="2332"/>
                  </a:lnTo>
                  <a:lnTo>
                    <a:pt x="4615" y="2332"/>
                  </a:lnTo>
                  <a:lnTo>
                    <a:pt x="4616" y="2304"/>
                  </a:lnTo>
                  <a:lnTo>
                    <a:pt x="4616" y="2276"/>
                  </a:lnTo>
                  <a:lnTo>
                    <a:pt x="4616" y="2276"/>
                  </a:lnTo>
                  <a:lnTo>
                    <a:pt x="4617" y="2239"/>
                  </a:lnTo>
                  <a:lnTo>
                    <a:pt x="4618" y="2201"/>
                  </a:lnTo>
                  <a:lnTo>
                    <a:pt x="4619" y="2162"/>
                  </a:lnTo>
                  <a:lnTo>
                    <a:pt x="4620" y="2122"/>
                  </a:lnTo>
                  <a:lnTo>
                    <a:pt x="4621" y="2081"/>
                  </a:lnTo>
                  <a:lnTo>
                    <a:pt x="4622" y="2040"/>
                  </a:lnTo>
                  <a:lnTo>
                    <a:pt x="4623" y="1997"/>
                  </a:lnTo>
                  <a:lnTo>
                    <a:pt x="4623" y="1954"/>
                  </a:lnTo>
                  <a:lnTo>
                    <a:pt x="4624" y="1910"/>
                  </a:lnTo>
                  <a:lnTo>
                    <a:pt x="4625" y="1865"/>
                  </a:lnTo>
                  <a:lnTo>
                    <a:pt x="4626" y="1819"/>
                  </a:lnTo>
                  <a:lnTo>
                    <a:pt x="4627" y="1773"/>
                  </a:lnTo>
                  <a:lnTo>
                    <a:pt x="4628" y="1725"/>
                  </a:lnTo>
                  <a:lnTo>
                    <a:pt x="4629" y="1677"/>
                  </a:lnTo>
                  <a:lnTo>
                    <a:pt x="4630" y="1628"/>
                  </a:lnTo>
                  <a:lnTo>
                    <a:pt x="4630" y="1628"/>
                  </a:lnTo>
                  <a:lnTo>
                    <a:pt x="4630" y="1600"/>
                  </a:lnTo>
                  <a:lnTo>
                    <a:pt x="4630" y="1600"/>
                  </a:lnTo>
                  <a:lnTo>
                    <a:pt x="4631" y="1571"/>
                  </a:lnTo>
                  <a:lnTo>
                    <a:pt x="4631" y="1542"/>
                  </a:lnTo>
                  <a:lnTo>
                    <a:pt x="4631" y="1542"/>
                  </a:lnTo>
                  <a:lnTo>
                    <a:pt x="4632" y="1513"/>
                  </a:lnTo>
                  <a:lnTo>
                    <a:pt x="4632" y="1483"/>
                  </a:lnTo>
                  <a:lnTo>
                    <a:pt x="4632" y="1483"/>
                  </a:lnTo>
                  <a:lnTo>
                    <a:pt x="4633" y="1454"/>
                  </a:lnTo>
                  <a:lnTo>
                    <a:pt x="4633" y="1424"/>
                  </a:lnTo>
                  <a:lnTo>
                    <a:pt x="4633" y="1424"/>
                  </a:lnTo>
                  <a:lnTo>
                    <a:pt x="4634" y="1393"/>
                  </a:lnTo>
                  <a:lnTo>
                    <a:pt x="4634" y="1393"/>
                  </a:lnTo>
                  <a:lnTo>
                    <a:pt x="4634" y="1357"/>
                  </a:lnTo>
                  <a:lnTo>
                    <a:pt x="4635" y="1319"/>
                  </a:lnTo>
                  <a:lnTo>
                    <a:pt x="4635" y="1282"/>
                  </a:lnTo>
                  <a:lnTo>
                    <a:pt x="4635" y="1282"/>
                  </a:lnTo>
                  <a:lnTo>
                    <a:pt x="4636" y="1237"/>
                  </a:lnTo>
                  <a:lnTo>
                    <a:pt x="4637" y="1203"/>
                  </a:lnTo>
                  <a:lnTo>
                    <a:pt x="4638" y="1180"/>
                  </a:lnTo>
                  <a:lnTo>
                    <a:pt x="4639" y="1167"/>
                  </a:lnTo>
                  <a:lnTo>
                    <a:pt x="4639" y="1165"/>
                  </a:lnTo>
                  <a:lnTo>
                    <a:pt x="4639" y="1165"/>
                  </a:lnTo>
                  <a:lnTo>
                    <a:pt x="4640" y="1168"/>
                  </a:lnTo>
                  <a:lnTo>
                    <a:pt x="4640" y="1170"/>
                  </a:lnTo>
                  <a:lnTo>
                    <a:pt x="4640" y="1170"/>
                  </a:lnTo>
                  <a:lnTo>
                    <a:pt x="4641" y="1174"/>
                  </a:lnTo>
                  <a:lnTo>
                    <a:pt x="4642" y="1178"/>
                  </a:lnTo>
                  <a:lnTo>
                    <a:pt x="4643" y="1182"/>
                  </a:lnTo>
                  <a:lnTo>
                    <a:pt x="4644" y="1185"/>
                  </a:lnTo>
                  <a:lnTo>
                    <a:pt x="4645" y="1189"/>
                  </a:lnTo>
                  <a:lnTo>
                    <a:pt x="4646" y="1193"/>
                  </a:lnTo>
                  <a:lnTo>
                    <a:pt x="4646" y="1197"/>
                  </a:lnTo>
                  <a:lnTo>
                    <a:pt x="4647" y="1200"/>
                  </a:lnTo>
                  <a:lnTo>
                    <a:pt x="4648" y="1204"/>
                  </a:lnTo>
                  <a:lnTo>
                    <a:pt x="4649" y="1208"/>
                  </a:lnTo>
                  <a:lnTo>
                    <a:pt x="4649" y="1208"/>
                  </a:lnTo>
                  <a:lnTo>
                    <a:pt x="4650" y="1212"/>
                  </a:lnTo>
                  <a:lnTo>
                    <a:pt x="4651" y="1215"/>
                  </a:lnTo>
                  <a:lnTo>
                    <a:pt x="4652" y="1219"/>
                  </a:lnTo>
                  <a:lnTo>
                    <a:pt x="4653" y="1223"/>
                  </a:lnTo>
                  <a:lnTo>
                    <a:pt x="4653" y="1226"/>
                  </a:lnTo>
                  <a:lnTo>
                    <a:pt x="4654" y="1230"/>
                  </a:lnTo>
                  <a:lnTo>
                    <a:pt x="4655" y="1233"/>
                  </a:lnTo>
                  <a:lnTo>
                    <a:pt x="4656" y="1237"/>
                  </a:lnTo>
                  <a:lnTo>
                    <a:pt x="4657" y="1240"/>
                  </a:lnTo>
                  <a:lnTo>
                    <a:pt x="4658" y="1244"/>
                  </a:lnTo>
                  <a:lnTo>
                    <a:pt x="4658" y="1244"/>
                  </a:lnTo>
                  <a:lnTo>
                    <a:pt x="4659" y="1247"/>
                  </a:lnTo>
                  <a:lnTo>
                    <a:pt x="4659" y="1251"/>
                  </a:lnTo>
                  <a:lnTo>
                    <a:pt x="4660" y="1254"/>
                  </a:lnTo>
                  <a:lnTo>
                    <a:pt x="4661" y="1258"/>
                  </a:lnTo>
                  <a:lnTo>
                    <a:pt x="4662" y="1261"/>
                  </a:lnTo>
                  <a:lnTo>
                    <a:pt x="4663" y="1265"/>
                  </a:lnTo>
                  <a:lnTo>
                    <a:pt x="4664" y="1268"/>
                  </a:lnTo>
                  <a:lnTo>
                    <a:pt x="4665" y="1271"/>
                  </a:lnTo>
                  <a:lnTo>
                    <a:pt x="4666" y="1275"/>
                  </a:lnTo>
                  <a:lnTo>
                    <a:pt x="4666" y="1278"/>
                  </a:lnTo>
                  <a:lnTo>
                    <a:pt x="4666" y="1278"/>
                  </a:lnTo>
                  <a:lnTo>
                    <a:pt x="4667" y="1281"/>
                  </a:lnTo>
                  <a:lnTo>
                    <a:pt x="4668" y="1285"/>
                  </a:lnTo>
                  <a:lnTo>
                    <a:pt x="4669" y="1288"/>
                  </a:lnTo>
                  <a:lnTo>
                    <a:pt x="4670" y="1291"/>
                  </a:lnTo>
                  <a:lnTo>
                    <a:pt x="4671" y="1295"/>
                  </a:lnTo>
                  <a:lnTo>
                    <a:pt x="4672" y="1298"/>
                  </a:lnTo>
                  <a:lnTo>
                    <a:pt x="4672" y="1301"/>
                  </a:lnTo>
                  <a:lnTo>
                    <a:pt x="4673" y="1304"/>
                  </a:lnTo>
                  <a:lnTo>
                    <a:pt x="4674" y="1307"/>
                  </a:lnTo>
                  <a:lnTo>
                    <a:pt x="4675" y="1311"/>
                  </a:lnTo>
                  <a:lnTo>
                    <a:pt x="4675" y="1311"/>
                  </a:lnTo>
                  <a:lnTo>
                    <a:pt x="4676" y="1314"/>
                  </a:lnTo>
                  <a:lnTo>
                    <a:pt x="4677" y="1317"/>
                  </a:lnTo>
                  <a:lnTo>
                    <a:pt x="4678" y="1320"/>
                  </a:lnTo>
                  <a:lnTo>
                    <a:pt x="4679" y="1323"/>
                  </a:lnTo>
                  <a:lnTo>
                    <a:pt x="4679" y="1326"/>
                  </a:lnTo>
                  <a:lnTo>
                    <a:pt x="4680" y="1329"/>
                  </a:lnTo>
                  <a:lnTo>
                    <a:pt x="4681" y="1332"/>
                  </a:lnTo>
                  <a:lnTo>
                    <a:pt x="4682" y="1335"/>
                  </a:lnTo>
                  <a:lnTo>
                    <a:pt x="4683" y="1338"/>
                  </a:lnTo>
                  <a:lnTo>
                    <a:pt x="4684" y="1341"/>
                  </a:lnTo>
                  <a:lnTo>
                    <a:pt x="4684" y="1341"/>
                  </a:lnTo>
                  <a:lnTo>
                    <a:pt x="4684" y="1343"/>
                  </a:lnTo>
                  <a:lnTo>
                    <a:pt x="4685" y="1345"/>
                  </a:lnTo>
                  <a:lnTo>
                    <a:pt x="4685" y="1345"/>
                  </a:lnTo>
                  <a:lnTo>
                    <a:pt x="4686" y="1354"/>
                  </a:lnTo>
                  <a:lnTo>
                    <a:pt x="4687" y="1376"/>
                  </a:lnTo>
                  <a:lnTo>
                    <a:pt x="4687" y="1410"/>
                  </a:lnTo>
                  <a:lnTo>
                    <a:pt x="4688" y="1455"/>
                  </a:lnTo>
                  <a:lnTo>
                    <a:pt x="4689" y="1511"/>
                  </a:lnTo>
                  <a:lnTo>
                    <a:pt x="4690" y="1578"/>
                  </a:lnTo>
                  <a:lnTo>
                    <a:pt x="4690" y="1578"/>
                  </a:lnTo>
                  <a:lnTo>
                    <a:pt x="4691" y="1644"/>
                  </a:lnTo>
                  <a:lnTo>
                    <a:pt x="4692" y="1708"/>
                  </a:lnTo>
                  <a:lnTo>
                    <a:pt x="4692" y="1771"/>
                  </a:lnTo>
                  <a:lnTo>
                    <a:pt x="4693" y="1832"/>
                  </a:lnTo>
                  <a:lnTo>
                    <a:pt x="4694" y="1892"/>
                  </a:lnTo>
                  <a:lnTo>
                    <a:pt x="4695" y="1950"/>
                  </a:lnTo>
                  <a:lnTo>
                    <a:pt x="4696" y="2007"/>
                  </a:lnTo>
                  <a:lnTo>
                    <a:pt x="4696" y="2007"/>
                  </a:lnTo>
                  <a:lnTo>
                    <a:pt x="4696" y="2029"/>
                  </a:lnTo>
                  <a:lnTo>
                    <a:pt x="4696" y="2029"/>
                  </a:lnTo>
                  <a:lnTo>
                    <a:pt x="4696" y="2071"/>
                  </a:lnTo>
                  <a:lnTo>
                    <a:pt x="4696" y="2071"/>
                  </a:lnTo>
                  <a:lnTo>
                    <a:pt x="4697" y="2112"/>
                  </a:lnTo>
                  <a:lnTo>
                    <a:pt x="4697" y="2112"/>
                  </a:lnTo>
                  <a:lnTo>
                    <a:pt x="4698" y="2152"/>
                  </a:lnTo>
                  <a:lnTo>
                    <a:pt x="4698" y="2152"/>
                  </a:lnTo>
                  <a:lnTo>
                    <a:pt x="4698" y="2172"/>
                  </a:lnTo>
                  <a:lnTo>
                    <a:pt x="4698" y="2172"/>
                  </a:lnTo>
                  <a:lnTo>
                    <a:pt x="4699" y="2215"/>
                  </a:lnTo>
                  <a:lnTo>
                    <a:pt x="4699" y="2257"/>
                  </a:lnTo>
                  <a:lnTo>
                    <a:pt x="4700" y="2298"/>
                  </a:lnTo>
                  <a:lnTo>
                    <a:pt x="4701" y="2338"/>
                  </a:lnTo>
                  <a:lnTo>
                    <a:pt x="4701" y="2338"/>
                  </a:lnTo>
                  <a:lnTo>
                    <a:pt x="4701" y="2382"/>
                  </a:lnTo>
                  <a:lnTo>
                    <a:pt x="4702" y="2420"/>
                  </a:lnTo>
                  <a:lnTo>
                    <a:pt x="4703" y="2453"/>
                  </a:lnTo>
                  <a:lnTo>
                    <a:pt x="4704" y="2482"/>
                  </a:lnTo>
                  <a:lnTo>
                    <a:pt x="4705" y="2506"/>
                  </a:lnTo>
                  <a:lnTo>
                    <a:pt x="4705" y="2526"/>
                  </a:lnTo>
                  <a:lnTo>
                    <a:pt x="4706" y="2542"/>
                  </a:lnTo>
                  <a:lnTo>
                    <a:pt x="4707" y="2555"/>
                  </a:lnTo>
                  <a:lnTo>
                    <a:pt x="4708" y="2563"/>
                  </a:lnTo>
                  <a:lnTo>
                    <a:pt x="4708" y="2563"/>
                  </a:lnTo>
                  <a:lnTo>
                    <a:pt x="4708" y="2569"/>
                  </a:lnTo>
                  <a:lnTo>
                    <a:pt x="4709" y="2574"/>
                  </a:lnTo>
                  <a:lnTo>
                    <a:pt x="4709" y="2574"/>
                  </a:lnTo>
                  <a:lnTo>
                    <a:pt x="4710" y="2582"/>
                  </a:lnTo>
                  <a:lnTo>
                    <a:pt x="4711" y="2590"/>
                  </a:lnTo>
                  <a:lnTo>
                    <a:pt x="4712" y="2597"/>
                  </a:lnTo>
                  <a:lnTo>
                    <a:pt x="4713" y="2605"/>
                  </a:lnTo>
                  <a:lnTo>
                    <a:pt x="4713" y="2612"/>
                  </a:lnTo>
                  <a:lnTo>
                    <a:pt x="4714" y="2619"/>
                  </a:lnTo>
                  <a:lnTo>
                    <a:pt x="4715" y="2626"/>
                  </a:lnTo>
                  <a:lnTo>
                    <a:pt x="4716" y="2633"/>
                  </a:lnTo>
                  <a:lnTo>
                    <a:pt x="4717" y="2640"/>
                  </a:lnTo>
                  <a:lnTo>
                    <a:pt x="4718" y="2647"/>
                  </a:lnTo>
                  <a:lnTo>
                    <a:pt x="4719" y="2653"/>
                  </a:lnTo>
                  <a:lnTo>
                    <a:pt x="4720" y="2660"/>
                  </a:lnTo>
                  <a:lnTo>
                    <a:pt x="4720" y="2666"/>
                  </a:lnTo>
                  <a:lnTo>
                    <a:pt x="4721" y="2673"/>
                  </a:lnTo>
                  <a:lnTo>
                    <a:pt x="4722" y="2679"/>
                  </a:lnTo>
                  <a:lnTo>
                    <a:pt x="4723" y="2685"/>
                  </a:lnTo>
                  <a:lnTo>
                    <a:pt x="4724" y="2691"/>
                  </a:lnTo>
                  <a:lnTo>
                    <a:pt x="4725" y="2697"/>
                  </a:lnTo>
                  <a:lnTo>
                    <a:pt x="4726" y="2703"/>
                  </a:lnTo>
                  <a:lnTo>
                    <a:pt x="4727" y="2708"/>
                  </a:lnTo>
                  <a:lnTo>
                    <a:pt x="4727" y="2714"/>
                  </a:lnTo>
                  <a:lnTo>
                    <a:pt x="4728" y="2719"/>
                  </a:lnTo>
                  <a:lnTo>
                    <a:pt x="4729" y="2725"/>
                  </a:lnTo>
                  <a:lnTo>
                    <a:pt x="4730" y="2730"/>
                  </a:lnTo>
                  <a:lnTo>
                    <a:pt x="4731" y="2735"/>
                  </a:lnTo>
                  <a:lnTo>
                    <a:pt x="4732" y="2740"/>
                  </a:lnTo>
                  <a:lnTo>
                    <a:pt x="4733" y="2745"/>
                  </a:lnTo>
                  <a:lnTo>
                    <a:pt x="4734" y="2750"/>
                  </a:lnTo>
                  <a:lnTo>
                    <a:pt x="4735" y="2755"/>
                  </a:lnTo>
                  <a:lnTo>
                    <a:pt x="4735" y="2759"/>
                  </a:lnTo>
                  <a:lnTo>
                    <a:pt x="4736" y="2764"/>
                  </a:lnTo>
                  <a:lnTo>
                    <a:pt x="4737" y="2768"/>
                  </a:lnTo>
                  <a:lnTo>
                    <a:pt x="4738" y="2772"/>
                  </a:lnTo>
                  <a:lnTo>
                    <a:pt x="4739" y="2777"/>
                  </a:lnTo>
                  <a:lnTo>
                    <a:pt x="4740" y="2781"/>
                  </a:lnTo>
                  <a:lnTo>
                    <a:pt x="4741" y="2785"/>
                  </a:lnTo>
                  <a:lnTo>
                    <a:pt x="4742" y="2789"/>
                  </a:lnTo>
                  <a:lnTo>
                    <a:pt x="4742" y="2792"/>
                  </a:lnTo>
                  <a:lnTo>
                    <a:pt x="4743" y="2796"/>
                  </a:lnTo>
                  <a:lnTo>
                    <a:pt x="4744" y="2800"/>
                  </a:lnTo>
                  <a:lnTo>
                    <a:pt x="4745" y="2803"/>
                  </a:lnTo>
                  <a:lnTo>
                    <a:pt x="4746" y="2806"/>
                  </a:lnTo>
                  <a:lnTo>
                    <a:pt x="4747" y="2810"/>
                  </a:lnTo>
                  <a:lnTo>
                    <a:pt x="4748" y="2813"/>
                  </a:lnTo>
                  <a:lnTo>
                    <a:pt x="4749" y="2816"/>
                  </a:lnTo>
                  <a:lnTo>
                    <a:pt x="4749" y="2819"/>
                  </a:lnTo>
                  <a:lnTo>
                    <a:pt x="4750" y="2821"/>
                  </a:lnTo>
                  <a:lnTo>
                    <a:pt x="4751" y="2824"/>
                  </a:lnTo>
                  <a:lnTo>
                    <a:pt x="4752" y="2827"/>
                  </a:lnTo>
                  <a:lnTo>
                    <a:pt x="4753" y="2829"/>
                  </a:lnTo>
                  <a:lnTo>
                    <a:pt x="4754" y="2832"/>
                  </a:lnTo>
                  <a:lnTo>
                    <a:pt x="4755" y="2834"/>
                  </a:lnTo>
                  <a:lnTo>
                    <a:pt x="4756" y="2836"/>
                  </a:lnTo>
                  <a:lnTo>
                    <a:pt x="4756" y="2838"/>
                  </a:lnTo>
                  <a:lnTo>
                    <a:pt x="4757" y="2840"/>
                  </a:lnTo>
                  <a:lnTo>
                    <a:pt x="4758" y="2842"/>
                  </a:lnTo>
                  <a:lnTo>
                    <a:pt x="4759" y="2844"/>
                  </a:lnTo>
                  <a:lnTo>
                    <a:pt x="4760" y="2845"/>
                  </a:lnTo>
                  <a:lnTo>
                    <a:pt x="4761" y="2847"/>
                  </a:lnTo>
                  <a:lnTo>
                    <a:pt x="4762" y="2848"/>
                  </a:lnTo>
                  <a:lnTo>
                    <a:pt x="4763" y="2850"/>
                  </a:lnTo>
                  <a:lnTo>
                    <a:pt x="4764" y="2851"/>
                  </a:lnTo>
                  <a:lnTo>
                    <a:pt x="4764" y="2852"/>
                  </a:lnTo>
                  <a:lnTo>
                    <a:pt x="4765" y="2853"/>
                  </a:lnTo>
                  <a:lnTo>
                    <a:pt x="4766" y="2854"/>
                  </a:lnTo>
                  <a:lnTo>
                    <a:pt x="4767" y="2855"/>
                  </a:lnTo>
                  <a:lnTo>
                    <a:pt x="4768" y="2855"/>
                  </a:lnTo>
                  <a:lnTo>
                    <a:pt x="4769" y="2856"/>
                  </a:lnTo>
                  <a:lnTo>
                    <a:pt x="4770" y="2856"/>
                  </a:lnTo>
                  <a:lnTo>
                    <a:pt x="4771" y="2857"/>
                  </a:lnTo>
                  <a:lnTo>
                    <a:pt x="4771" y="2857"/>
                  </a:lnTo>
                  <a:lnTo>
                    <a:pt x="4772" y="2857"/>
                  </a:lnTo>
                  <a:lnTo>
                    <a:pt x="4773" y="2857"/>
                  </a:lnTo>
                  <a:lnTo>
                    <a:pt x="4773" y="2857"/>
                  </a:lnTo>
                  <a:lnTo>
                    <a:pt x="4774" y="2857"/>
                  </a:lnTo>
                  <a:lnTo>
                    <a:pt x="4775" y="2857"/>
                  </a:lnTo>
                  <a:lnTo>
                    <a:pt x="4776" y="2857"/>
                  </a:lnTo>
                  <a:lnTo>
                    <a:pt x="4777" y="2856"/>
                  </a:lnTo>
                  <a:lnTo>
                    <a:pt x="4778" y="2856"/>
                  </a:lnTo>
                  <a:lnTo>
                    <a:pt x="4778" y="2855"/>
                  </a:lnTo>
                  <a:lnTo>
                    <a:pt x="4779" y="2855"/>
                  </a:lnTo>
                  <a:lnTo>
                    <a:pt x="4780" y="2854"/>
                  </a:lnTo>
                  <a:lnTo>
                    <a:pt x="4781" y="2853"/>
                  </a:lnTo>
                  <a:lnTo>
                    <a:pt x="4782" y="2852"/>
                  </a:lnTo>
                  <a:lnTo>
                    <a:pt x="4783" y="2851"/>
                  </a:lnTo>
                  <a:lnTo>
                    <a:pt x="4784" y="2850"/>
                  </a:lnTo>
                  <a:lnTo>
                    <a:pt x="4785" y="2848"/>
                  </a:lnTo>
                  <a:lnTo>
                    <a:pt x="4786" y="2847"/>
                  </a:lnTo>
                  <a:lnTo>
                    <a:pt x="4786" y="2845"/>
                  </a:lnTo>
                  <a:lnTo>
                    <a:pt x="4787" y="2844"/>
                  </a:lnTo>
                  <a:lnTo>
                    <a:pt x="4788" y="2842"/>
                  </a:lnTo>
                  <a:lnTo>
                    <a:pt x="4789" y="2840"/>
                  </a:lnTo>
                  <a:lnTo>
                    <a:pt x="4790" y="2838"/>
                  </a:lnTo>
                  <a:lnTo>
                    <a:pt x="4791" y="2836"/>
                  </a:lnTo>
                  <a:lnTo>
                    <a:pt x="4792" y="2834"/>
                  </a:lnTo>
                  <a:lnTo>
                    <a:pt x="4793" y="2832"/>
                  </a:lnTo>
                  <a:lnTo>
                    <a:pt x="4793" y="2829"/>
                  </a:lnTo>
                  <a:lnTo>
                    <a:pt x="4794" y="2827"/>
                  </a:lnTo>
                  <a:lnTo>
                    <a:pt x="4795" y="2824"/>
                  </a:lnTo>
                  <a:lnTo>
                    <a:pt x="4796" y="2821"/>
                  </a:lnTo>
                  <a:lnTo>
                    <a:pt x="4797" y="2819"/>
                  </a:lnTo>
                  <a:lnTo>
                    <a:pt x="4798" y="2816"/>
                  </a:lnTo>
                  <a:lnTo>
                    <a:pt x="4799" y="2813"/>
                  </a:lnTo>
                  <a:lnTo>
                    <a:pt x="4800" y="2810"/>
                  </a:lnTo>
                  <a:lnTo>
                    <a:pt x="4800" y="2806"/>
                  </a:lnTo>
                  <a:lnTo>
                    <a:pt x="4801" y="2803"/>
                  </a:lnTo>
                  <a:lnTo>
                    <a:pt x="4802" y="2800"/>
                  </a:lnTo>
                  <a:lnTo>
                    <a:pt x="4803" y="2796"/>
                  </a:lnTo>
                  <a:lnTo>
                    <a:pt x="4804" y="2792"/>
                  </a:lnTo>
                  <a:lnTo>
                    <a:pt x="4805" y="2789"/>
                  </a:lnTo>
                  <a:lnTo>
                    <a:pt x="4806" y="2785"/>
                  </a:lnTo>
                  <a:lnTo>
                    <a:pt x="4807" y="2781"/>
                  </a:lnTo>
                  <a:lnTo>
                    <a:pt x="4807" y="2777"/>
                  </a:lnTo>
                  <a:lnTo>
                    <a:pt x="4808" y="2772"/>
                  </a:lnTo>
                  <a:lnTo>
                    <a:pt x="4809" y="2768"/>
                  </a:lnTo>
                  <a:lnTo>
                    <a:pt x="4810" y="2764"/>
                  </a:lnTo>
                  <a:lnTo>
                    <a:pt x="4811" y="2759"/>
                  </a:lnTo>
                  <a:lnTo>
                    <a:pt x="4812" y="2755"/>
                  </a:lnTo>
                  <a:lnTo>
                    <a:pt x="4813" y="2750"/>
                  </a:lnTo>
                  <a:lnTo>
                    <a:pt x="4814" y="2745"/>
                  </a:lnTo>
                  <a:lnTo>
                    <a:pt x="4815" y="2740"/>
                  </a:lnTo>
                  <a:lnTo>
                    <a:pt x="4815" y="2735"/>
                  </a:lnTo>
                  <a:lnTo>
                    <a:pt x="4816" y="2730"/>
                  </a:lnTo>
                  <a:lnTo>
                    <a:pt x="4817" y="2725"/>
                  </a:lnTo>
                  <a:lnTo>
                    <a:pt x="4818" y="2719"/>
                  </a:lnTo>
                  <a:lnTo>
                    <a:pt x="4819" y="2714"/>
                  </a:lnTo>
                  <a:lnTo>
                    <a:pt x="4820" y="2708"/>
                  </a:lnTo>
                  <a:lnTo>
                    <a:pt x="4821" y="2703"/>
                  </a:lnTo>
                  <a:lnTo>
                    <a:pt x="4822" y="2697"/>
                  </a:lnTo>
                  <a:lnTo>
                    <a:pt x="4822" y="2691"/>
                  </a:lnTo>
                  <a:lnTo>
                    <a:pt x="4823" y="2685"/>
                  </a:lnTo>
                  <a:lnTo>
                    <a:pt x="4824" y="2679"/>
                  </a:lnTo>
                  <a:lnTo>
                    <a:pt x="4825" y="2673"/>
                  </a:lnTo>
                  <a:lnTo>
                    <a:pt x="4826" y="2666"/>
                  </a:lnTo>
                  <a:lnTo>
                    <a:pt x="4827" y="2660"/>
                  </a:lnTo>
                  <a:lnTo>
                    <a:pt x="4828" y="2653"/>
                  </a:lnTo>
                  <a:lnTo>
                    <a:pt x="4829" y="2647"/>
                  </a:lnTo>
                  <a:lnTo>
                    <a:pt x="4829" y="2640"/>
                  </a:lnTo>
                  <a:lnTo>
                    <a:pt x="4830" y="2633"/>
                  </a:lnTo>
                  <a:lnTo>
                    <a:pt x="4831" y="2626"/>
                  </a:lnTo>
                  <a:lnTo>
                    <a:pt x="4832" y="2619"/>
                  </a:lnTo>
                  <a:lnTo>
                    <a:pt x="4833" y="2612"/>
                  </a:lnTo>
                  <a:lnTo>
                    <a:pt x="4834" y="2605"/>
                  </a:lnTo>
                  <a:lnTo>
                    <a:pt x="4835" y="2597"/>
                  </a:lnTo>
                  <a:lnTo>
                    <a:pt x="4836" y="2590"/>
                  </a:lnTo>
                  <a:lnTo>
                    <a:pt x="4837" y="2582"/>
                  </a:lnTo>
                  <a:lnTo>
                    <a:pt x="4837" y="2574"/>
                  </a:lnTo>
                  <a:lnTo>
                    <a:pt x="4837" y="2574"/>
                  </a:lnTo>
                  <a:lnTo>
                    <a:pt x="4838" y="2569"/>
                  </a:lnTo>
                  <a:lnTo>
                    <a:pt x="4839" y="2563"/>
                  </a:lnTo>
                  <a:lnTo>
                    <a:pt x="4839" y="2563"/>
                  </a:lnTo>
                  <a:lnTo>
                    <a:pt x="4839" y="2555"/>
                  </a:lnTo>
                  <a:lnTo>
                    <a:pt x="4840" y="2542"/>
                  </a:lnTo>
                  <a:lnTo>
                    <a:pt x="4841" y="2526"/>
                  </a:lnTo>
                  <a:lnTo>
                    <a:pt x="4842" y="2506"/>
                  </a:lnTo>
                  <a:lnTo>
                    <a:pt x="4843" y="2482"/>
                  </a:lnTo>
                  <a:lnTo>
                    <a:pt x="4843" y="2453"/>
                  </a:lnTo>
                  <a:lnTo>
                    <a:pt x="4844" y="2420"/>
                  </a:lnTo>
                  <a:lnTo>
                    <a:pt x="4845" y="2382"/>
                  </a:lnTo>
                  <a:lnTo>
                    <a:pt x="4846" y="2338"/>
                  </a:lnTo>
                  <a:lnTo>
                    <a:pt x="4846" y="2338"/>
                  </a:lnTo>
                  <a:lnTo>
                    <a:pt x="4846" y="2298"/>
                  </a:lnTo>
                  <a:lnTo>
                    <a:pt x="4847" y="2257"/>
                  </a:lnTo>
                  <a:lnTo>
                    <a:pt x="4848" y="2215"/>
                  </a:lnTo>
                  <a:lnTo>
                    <a:pt x="4848" y="2172"/>
                  </a:lnTo>
                  <a:lnTo>
                    <a:pt x="4848" y="2172"/>
                  </a:lnTo>
                  <a:lnTo>
                    <a:pt x="4849" y="2152"/>
                  </a:lnTo>
                  <a:lnTo>
                    <a:pt x="4849" y="2152"/>
                  </a:lnTo>
                  <a:lnTo>
                    <a:pt x="4849" y="2112"/>
                  </a:lnTo>
                  <a:lnTo>
                    <a:pt x="4849" y="2112"/>
                  </a:lnTo>
                  <a:lnTo>
                    <a:pt x="4850" y="2071"/>
                  </a:lnTo>
                  <a:lnTo>
                    <a:pt x="4850" y="2071"/>
                  </a:lnTo>
                  <a:lnTo>
                    <a:pt x="4851" y="2029"/>
                  </a:lnTo>
                  <a:lnTo>
                    <a:pt x="4851" y="2029"/>
                  </a:lnTo>
                  <a:lnTo>
                    <a:pt x="4851" y="2007"/>
                  </a:lnTo>
                  <a:lnTo>
                    <a:pt x="4851" y="2007"/>
                  </a:lnTo>
                  <a:lnTo>
                    <a:pt x="4852" y="1950"/>
                  </a:lnTo>
                  <a:lnTo>
                    <a:pt x="4852" y="1892"/>
                  </a:lnTo>
                  <a:lnTo>
                    <a:pt x="4853" y="1832"/>
                  </a:lnTo>
                  <a:lnTo>
                    <a:pt x="4854" y="1771"/>
                  </a:lnTo>
                  <a:lnTo>
                    <a:pt x="4855" y="1708"/>
                  </a:lnTo>
                  <a:lnTo>
                    <a:pt x="4856" y="1644"/>
                  </a:lnTo>
                  <a:lnTo>
                    <a:pt x="4856" y="1578"/>
                  </a:lnTo>
                  <a:lnTo>
                    <a:pt x="4856" y="1578"/>
                  </a:lnTo>
                  <a:lnTo>
                    <a:pt x="4857" y="1511"/>
                  </a:lnTo>
                  <a:lnTo>
                    <a:pt x="4858" y="1455"/>
                  </a:lnTo>
                  <a:lnTo>
                    <a:pt x="4859" y="1410"/>
                  </a:lnTo>
                  <a:lnTo>
                    <a:pt x="4860" y="1376"/>
                  </a:lnTo>
                  <a:lnTo>
                    <a:pt x="4861" y="1354"/>
                  </a:lnTo>
                  <a:lnTo>
                    <a:pt x="4862" y="1345"/>
                  </a:lnTo>
                  <a:lnTo>
                    <a:pt x="4862" y="1345"/>
                  </a:lnTo>
                  <a:lnTo>
                    <a:pt x="4862" y="1343"/>
                  </a:lnTo>
                  <a:lnTo>
                    <a:pt x="4863" y="1341"/>
                  </a:lnTo>
                  <a:lnTo>
                    <a:pt x="4863" y="1341"/>
                  </a:lnTo>
                  <a:lnTo>
                    <a:pt x="4864" y="1338"/>
                  </a:lnTo>
                  <a:lnTo>
                    <a:pt x="4864" y="1335"/>
                  </a:lnTo>
                  <a:lnTo>
                    <a:pt x="4865" y="1332"/>
                  </a:lnTo>
                  <a:lnTo>
                    <a:pt x="4866" y="1329"/>
                  </a:lnTo>
                  <a:lnTo>
                    <a:pt x="4867" y="1326"/>
                  </a:lnTo>
                  <a:lnTo>
                    <a:pt x="4868" y="1323"/>
                  </a:lnTo>
                  <a:lnTo>
                    <a:pt x="4869" y="1320"/>
                  </a:lnTo>
                  <a:lnTo>
                    <a:pt x="4870" y="1317"/>
                  </a:lnTo>
                  <a:lnTo>
                    <a:pt x="4870" y="1314"/>
                  </a:lnTo>
                  <a:lnTo>
                    <a:pt x="4871" y="1311"/>
                  </a:lnTo>
                  <a:lnTo>
                    <a:pt x="4871" y="1311"/>
                  </a:lnTo>
                  <a:lnTo>
                    <a:pt x="4872" y="1307"/>
                  </a:lnTo>
                  <a:lnTo>
                    <a:pt x="4873" y="1304"/>
                  </a:lnTo>
                  <a:lnTo>
                    <a:pt x="4874" y="1301"/>
                  </a:lnTo>
                  <a:lnTo>
                    <a:pt x="4875" y="1298"/>
                  </a:lnTo>
                  <a:lnTo>
                    <a:pt x="4876" y="1295"/>
                  </a:lnTo>
                  <a:lnTo>
                    <a:pt x="4877" y="1291"/>
                  </a:lnTo>
                  <a:lnTo>
                    <a:pt x="4877" y="1288"/>
                  </a:lnTo>
                  <a:lnTo>
                    <a:pt x="4878" y="1285"/>
                  </a:lnTo>
                  <a:lnTo>
                    <a:pt x="4879" y="1281"/>
                  </a:lnTo>
                  <a:lnTo>
                    <a:pt x="4880" y="1278"/>
                  </a:lnTo>
                  <a:lnTo>
                    <a:pt x="4880" y="1278"/>
                  </a:lnTo>
                  <a:lnTo>
                    <a:pt x="4881" y="1275"/>
                  </a:lnTo>
                  <a:lnTo>
                    <a:pt x="4882" y="1271"/>
                  </a:lnTo>
                  <a:lnTo>
                    <a:pt x="4883" y="1268"/>
                  </a:lnTo>
                  <a:lnTo>
                    <a:pt x="4883" y="1265"/>
                  </a:lnTo>
                  <a:lnTo>
                    <a:pt x="4884" y="1261"/>
                  </a:lnTo>
                  <a:lnTo>
                    <a:pt x="4885" y="1258"/>
                  </a:lnTo>
                  <a:lnTo>
                    <a:pt x="4886" y="1254"/>
                  </a:lnTo>
                  <a:lnTo>
                    <a:pt x="4887" y="1251"/>
                  </a:lnTo>
                  <a:lnTo>
                    <a:pt x="4888" y="1247"/>
                  </a:lnTo>
                  <a:lnTo>
                    <a:pt x="4889" y="1244"/>
                  </a:lnTo>
                  <a:lnTo>
                    <a:pt x="4889" y="1244"/>
                  </a:lnTo>
                  <a:lnTo>
                    <a:pt x="4890" y="1240"/>
                  </a:lnTo>
                  <a:lnTo>
                    <a:pt x="4890" y="1237"/>
                  </a:lnTo>
                  <a:lnTo>
                    <a:pt x="4891" y="1233"/>
                  </a:lnTo>
                  <a:lnTo>
                    <a:pt x="4892" y="1230"/>
                  </a:lnTo>
                  <a:lnTo>
                    <a:pt x="4893" y="1226"/>
                  </a:lnTo>
                  <a:lnTo>
                    <a:pt x="4894" y="1223"/>
                  </a:lnTo>
                  <a:lnTo>
                    <a:pt x="4895" y="1219"/>
                  </a:lnTo>
                  <a:lnTo>
                    <a:pt x="4896" y="1215"/>
                  </a:lnTo>
                  <a:lnTo>
                    <a:pt x="4896" y="1212"/>
                  </a:lnTo>
                  <a:lnTo>
                    <a:pt x="4897" y="1208"/>
                  </a:lnTo>
                  <a:lnTo>
                    <a:pt x="4897" y="1208"/>
                  </a:lnTo>
                  <a:lnTo>
                    <a:pt x="4898" y="1204"/>
                  </a:lnTo>
                  <a:lnTo>
                    <a:pt x="4899" y="1200"/>
                  </a:lnTo>
                  <a:lnTo>
                    <a:pt x="4900" y="1197"/>
                  </a:lnTo>
                  <a:lnTo>
                    <a:pt x="4901" y="1193"/>
                  </a:lnTo>
                  <a:lnTo>
                    <a:pt x="4902" y="1189"/>
                  </a:lnTo>
                  <a:lnTo>
                    <a:pt x="4902" y="1185"/>
                  </a:lnTo>
                  <a:lnTo>
                    <a:pt x="4903" y="1182"/>
                  </a:lnTo>
                  <a:lnTo>
                    <a:pt x="4904" y="1178"/>
                  </a:lnTo>
                  <a:lnTo>
                    <a:pt x="4905" y="1174"/>
                  </a:lnTo>
                  <a:lnTo>
                    <a:pt x="4906" y="1170"/>
                  </a:lnTo>
                  <a:lnTo>
                    <a:pt x="4906" y="1170"/>
                  </a:lnTo>
                  <a:lnTo>
                    <a:pt x="4907" y="1168"/>
                  </a:lnTo>
                  <a:lnTo>
                    <a:pt x="4907" y="1165"/>
                  </a:lnTo>
                  <a:lnTo>
                    <a:pt x="4907" y="1165"/>
                  </a:lnTo>
                  <a:lnTo>
                    <a:pt x="4908" y="1167"/>
                  </a:lnTo>
                  <a:lnTo>
                    <a:pt x="4909" y="1180"/>
                  </a:lnTo>
                  <a:lnTo>
                    <a:pt x="4909" y="1203"/>
                  </a:lnTo>
                  <a:lnTo>
                    <a:pt x="4910" y="1237"/>
                  </a:lnTo>
                  <a:lnTo>
                    <a:pt x="4911" y="1282"/>
                  </a:lnTo>
                  <a:lnTo>
                    <a:pt x="4911" y="1282"/>
                  </a:lnTo>
                  <a:lnTo>
                    <a:pt x="4912" y="1319"/>
                  </a:lnTo>
                  <a:lnTo>
                    <a:pt x="4912" y="1357"/>
                  </a:lnTo>
                  <a:lnTo>
                    <a:pt x="4913" y="1393"/>
                  </a:lnTo>
                  <a:lnTo>
                    <a:pt x="4913" y="1393"/>
                  </a:lnTo>
                  <a:lnTo>
                    <a:pt x="4913" y="1424"/>
                  </a:lnTo>
                  <a:lnTo>
                    <a:pt x="4913" y="1424"/>
                  </a:lnTo>
                  <a:lnTo>
                    <a:pt x="4914" y="1454"/>
                  </a:lnTo>
                  <a:lnTo>
                    <a:pt x="4914" y="1483"/>
                  </a:lnTo>
                  <a:lnTo>
                    <a:pt x="4914" y="1483"/>
                  </a:lnTo>
                  <a:lnTo>
                    <a:pt x="4915" y="1513"/>
                  </a:lnTo>
                  <a:lnTo>
                    <a:pt x="4915" y="1542"/>
                  </a:lnTo>
                  <a:lnTo>
                    <a:pt x="4915" y="1542"/>
                  </a:lnTo>
                  <a:lnTo>
                    <a:pt x="4916" y="1571"/>
                  </a:lnTo>
                  <a:lnTo>
                    <a:pt x="4916" y="1600"/>
                  </a:lnTo>
                  <a:lnTo>
                    <a:pt x="4916" y="1600"/>
                  </a:lnTo>
                  <a:lnTo>
                    <a:pt x="4917" y="1628"/>
                  </a:lnTo>
                  <a:lnTo>
                    <a:pt x="4917" y="1628"/>
                  </a:lnTo>
                  <a:lnTo>
                    <a:pt x="4918" y="1677"/>
                  </a:lnTo>
                  <a:lnTo>
                    <a:pt x="4919" y="1725"/>
                  </a:lnTo>
                  <a:lnTo>
                    <a:pt x="4919" y="1773"/>
                  </a:lnTo>
                  <a:lnTo>
                    <a:pt x="4920" y="1819"/>
                  </a:lnTo>
                  <a:lnTo>
                    <a:pt x="4921" y="1865"/>
                  </a:lnTo>
                  <a:lnTo>
                    <a:pt x="4922" y="1910"/>
                  </a:lnTo>
                  <a:lnTo>
                    <a:pt x="4923" y="1954"/>
                  </a:lnTo>
                  <a:lnTo>
                    <a:pt x="4924" y="1997"/>
                  </a:lnTo>
                  <a:lnTo>
                    <a:pt x="4925" y="2040"/>
                  </a:lnTo>
                  <a:lnTo>
                    <a:pt x="4926" y="2081"/>
                  </a:lnTo>
                  <a:lnTo>
                    <a:pt x="4927" y="2122"/>
                  </a:lnTo>
                  <a:lnTo>
                    <a:pt x="4927" y="2162"/>
                  </a:lnTo>
                  <a:lnTo>
                    <a:pt x="4928" y="2201"/>
                  </a:lnTo>
                  <a:lnTo>
                    <a:pt x="4929" y="2239"/>
                  </a:lnTo>
                  <a:lnTo>
                    <a:pt x="4930" y="2276"/>
                  </a:lnTo>
                  <a:lnTo>
                    <a:pt x="4930" y="2276"/>
                  </a:lnTo>
                  <a:lnTo>
                    <a:pt x="4931" y="2304"/>
                  </a:lnTo>
                  <a:lnTo>
                    <a:pt x="4931" y="2332"/>
                  </a:lnTo>
                  <a:lnTo>
                    <a:pt x="4931" y="2332"/>
                  </a:lnTo>
                  <a:lnTo>
                    <a:pt x="4932" y="2364"/>
                  </a:lnTo>
                  <a:lnTo>
                    <a:pt x="4933" y="2390"/>
                  </a:lnTo>
                  <a:lnTo>
                    <a:pt x="4934" y="2411"/>
                  </a:lnTo>
                  <a:lnTo>
                    <a:pt x="4935" y="2427"/>
                  </a:lnTo>
                  <a:lnTo>
                    <a:pt x="4936" y="2438"/>
                  </a:lnTo>
                  <a:lnTo>
                    <a:pt x="4937" y="2445"/>
                  </a:lnTo>
                  <a:lnTo>
                    <a:pt x="4937" y="2445"/>
                  </a:lnTo>
                  <a:lnTo>
                    <a:pt x="4937" y="2448"/>
                  </a:lnTo>
                  <a:lnTo>
                    <a:pt x="4938" y="2451"/>
                  </a:lnTo>
                  <a:lnTo>
                    <a:pt x="4938" y="2454"/>
                  </a:lnTo>
                  <a:lnTo>
                    <a:pt x="4938" y="2454"/>
                  </a:lnTo>
                  <a:lnTo>
                    <a:pt x="4939" y="2456"/>
                  </a:lnTo>
                  <a:lnTo>
                    <a:pt x="4939" y="2456"/>
                  </a:lnTo>
                  <a:lnTo>
                    <a:pt x="4939" y="2459"/>
                  </a:lnTo>
                  <a:lnTo>
                    <a:pt x="4939" y="2459"/>
                  </a:lnTo>
                  <a:lnTo>
                    <a:pt x="4940" y="2462"/>
                  </a:lnTo>
                  <a:lnTo>
                    <a:pt x="4940" y="2462"/>
                  </a:lnTo>
                  <a:lnTo>
                    <a:pt x="4940" y="2465"/>
                  </a:lnTo>
                  <a:lnTo>
                    <a:pt x="4940" y="2465"/>
                  </a:lnTo>
                  <a:lnTo>
                    <a:pt x="4941" y="2466"/>
                  </a:lnTo>
                  <a:lnTo>
                    <a:pt x="4941" y="2466"/>
                  </a:lnTo>
                  <a:lnTo>
                    <a:pt x="4941" y="2468"/>
                  </a:lnTo>
                  <a:lnTo>
                    <a:pt x="4941" y="2468"/>
                  </a:lnTo>
                  <a:lnTo>
                    <a:pt x="4942" y="2471"/>
                  </a:lnTo>
                  <a:lnTo>
                    <a:pt x="4942" y="2471"/>
                  </a:lnTo>
                  <a:lnTo>
                    <a:pt x="4942" y="2474"/>
                  </a:lnTo>
                  <a:lnTo>
                    <a:pt x="4942" y="2474"/>
                  </a:lnTo>
                  <a:lnTo>
                    <a:pt x="4943" y="2476"/>
                  </a:lnTo>
                  <a:lnTo>
                    <a:pt x="4943" y="2476"/>
                  </a:lnTo>
                  <a:lnTo>
                    <a:pt x="4943" y="2478"/>
                  </a:lnTo>
                  <a:lnTo>
                    <a:pt x="4943" y="2478"/>
                  </a:lnTo>
                  <a:lnTo>
                    <a:pt x="4944" y="2481"/>
                  </a:lnTo>
                  <a:lnTo>
                    <a:pt x="4944" y="2484"/>
                  </a:lnTo>
                  <a:lnTo>
                    <a:pt x="4945" y="2486"/>
                  </a:lnTo>
                  <a:lnTo>
                    <a:pt x="4945" y="2486"/>
                  </a:lnTo>
                  <a:lnTo>
                    <a:pt x="4946" y="2488"/>
                  </a:lnTo>
                  <a:lnTo>
                    <a:pt x="4947" y="2486"/>
                  </a:lnTo>
                  <a:lnTo>
                    <a:pt x="4948" y="2479"/>
                  </a:lnTo>
                  <a:lnTo>
                    <a:pt x="4948" y="2468"/>
                  </a:lnTo>
                  <a:lnTo>
                    <a:pt x="4949" y="2453"/>
                  </a:lnTo>
                  <a:lnTo>
                    <a:pt x="4950" y="2433"/>
                  </a:lnTo>
                  <a:lnTo>
                    <a:pt x="4950" y="2433"/>
                  </a:lnTo>
                  <a:lnTo>
                    <a:pt x="4951" y="2413"/>
                  </a:lnTo>
                  <a:lnTo>
                    <a:pt x="4952" y="2394"/>
                  </a:lnTo>
                  <a:lnTo>
                    <a:pt x="4952" y="2394"/>
                  </a:lnTo>
                  <a:lnTo>
                    <a:pt x="4952" y="2379"/>
                  </a:lnTo>
                  <a:lnTo>
                    <a:pt x="4952" y="2379"/>
                  </a:lnTo>
                  <a:lnTo>
                    <a:pt x="4953" y="2364"/>
                  </a:lnTo>
                  <a:lnTo>
                    <a:pt x="4953" y="2364"/>
                  </a:lnTo>
                  <a:lnTo>
                    <a:pt x="4953" y="2349"/>
                  </a:lnTo>
                  <a:lnTo>
                    <a:pt x="4953" y="2349"/>
                  </a:lnTo>
                  <a:lnTo>
                    <a:pt x="4954" y="2333"/>
                  </a:lnTo>
                  <a:lnTo>
                    <a:pt x="4954" y="2333"/>
                  </a:lnTo>
                  <a:lnTo>
                    <a:pt x="4954" y="2314"/>
                  </a:lnTo>
                  <a:lnTo>
                    <a:pt x="4955" y="2295"/>
                  </a:lnTo>
                  <a:lnTo>
                    <a:pt x="4955" y="2295"/>
                  </a:lnTo>
                  <a:lnTo>
                    <a:pt x="4956" y="2269"/>
                  </a:lnTo>
                  <a:lnTo>
                    <a:pt x="4957" y="2243"/>
                  </a:lnTo>
                  <a:lnTo>
                    <a:pt x="4958" y="2217"/>
                  </a:lnTo>
                  <a:lnTo>
                    <a:pt x="4959" y="2190"/>
                  </a:lnTo>
                  <a:lnTo>
                    <a:pt x="4959" y="2163"/>
                  </a:lnTo>
                  <a:lnTo>
                    <a:pt x="4960" y="2135"/>
                  </a:lnTo>
                  <a:lnTo>
                    <a:pt x="4961" y="2107"/>
                  </a:lnTo>
                  <a:lnTo>
                    <a:pt x="4962" y="2079"/>
                  </a:lnTo>
                  <a:lnTo>
                    <a:pt x="4963" y="2050"/>
                  </a:lnTo>
                  <a:lnTo>
                    <a:pt x="4964" y="2021"/>
                  </a:lnTo>
                  <a:lnTo>
                    <a:pt x="4965" y="1991"/>
                  </a:lnTo>
                  <a:lnTo>
                    <a:pt x="4965" y="1991"/>
                  </a:lnTo>
                  <a:lnTo>
                    <a:pt x="4965" y="1974"/>
                  </a:lnTo>
                  <a:lnTo>
                    <a:pt x="4965" y="1974"/>
                  </a:lnTo>
                  <a:lnTo>
                    <a:pt x="4966" y="1957"/>
                  </a:lnTo>
                  <a:lnTo>
                    <a:pt x="4966" y="1939"/>
                  </a:lnTo>
                  <a:lnTo>
                    <a:pt x="4966" y="1939"/>
                  </a:lnTo>
                  <a:lnTo>
                    <a:pt x="4967" y="1921"/>
                  </a:lnTo>
                  <a:lnTo>
                    <a:pt x="4967" y="1903"/>
                  </a:lnTo>
                  <a:lnTo>
                    <a:pt x="4967" y="1903"/>
                  </a:lnTo>
                  <a:lnTo>
                    <a:pt x="4968" y="1885"/>
                  </a:lnTo>
                  <a:lnTo>
                    <a:pt x="4968" y="1867"/>
                  </a:lnTo>
                  <a:lnTo>
                    <a:pt x="4968" y="1867"/>
                  </a:lnTo>
                  <a:lnTo>
                    <a:pt x="4969" y="1849"/>
                  </a:lnTo>
                  <a:lnTo>
                    <a:pt x="4969" y="1849"/>
                  </a:lnTo>
                  <a:lnTo>
                    <a:pt x="4969" y="1827"/>
                  </a:lnTo>
                  <a:lnTo>
                    <a:pt x="4970" y="1804"/>
                  </a:lnTo>
                  <a:lnTo>
                    <a:pt x="4971" y="1781"/>
                  </a:lnTo>
                  <a:lnTo>
                    <a:pt x="4971" y="1781"/>
                  </a:lnTo>
                  <a:lnTo>
                    <a:pt x="4971" y="1754"/>
                  </a:lnTo>
                  <a:lnTo>
                    <a:pt x="4972" y="1737"/>
                  </a:lnTo>
                  <a:lnTo>
                    <a:pt x="4973" y="1731"/>
                  </a:lnTo>
                  <a:lnTo>
                    <a:pt x="4974" y="1734"/>
                  </a:lnTo>
                  <a:lnTo>
                    <a:pt x="4975" y="1749"/>
                  </a:lnTo>
                  <a:lnTo>
                    <a:pt x="4976" y="1773"/>
                  </a:lnTo>
                  <a:lnTo>
                    <a:pt x="4976" y="1773"/>
                  </a:lnTo>
                  <a:lnTo>
                    <a:pt x="4976" y="1793"/>
                  </a:lnTo>
                  <a:lnTo>
                    <a:pt x="4977" y="1812"/>
                  </a:lnTo>
                  <a:lnTo>
                    <a:pt x="4977" y="1812"/>
                  </a:lnTo>
                  <a:lnTo>
                    <a:pt x="4978" y="1841"/>
                  </a:lnTo>
                  <a:lnTo>
                    <a:pt x="4979" y="1870"/>
                  </a:lnTo>
                  <a:lnTo>
                    <a:pt x="4979" y="1899"/>
                  </a:lnTo>
                  <a:lnTo>
                    <a:pt x="4980" y="1927"/>
                  </a:lnTo>
                  <a:lnTo>
                    <a:pt x="4981" y="1955"/>
                  </a:lnTo>
                  <a:lnTo>
                    <a:pt x="4982" y="1982"/>
                  </a:lnTo>
                  <a:lnTo>
                    <a:pt x="4983" y="2009"/>
                  </a:lnTo>
                  <a:lnTo>
                    <a:pt x="4984" y="2036"/>
                  </a:lnTo>
                  <a:lnTo>
                    <a:pt x="4985" y="2063"/>
                  </a:lnTo>
                  <a:lnTo>
                    <a:pt x="4985" y="2089"/>
                  </a:lnTo>
                  <a:lnTo>
                    <a:pt x="4985" y="2089"/>
                  </a:lnTo>
                  <a:lnTo>
                    <a:pt x="4986" y="2114"/>
                  </a:lnTo>
                  <a:lnTo>
                    <a:pt x="4987" y="2140"/>
                  </a:lnTo>
                  <a:lnTo>
                    <a:pt x="4988" y="2165"/>
                  </a:lnTo>
                  <a:lnTo>
                    <a:pt x="4989" y="2190"/>
                  </a:lnTo>
                  <a:lnTo>
                    <a:pt x="4990" y="2214"/>
                  </a:lnTo>
                  <a:lnTo>
                    <a:pt x="4991" y="2238"/>
                  </a:lnTo>
                  <a:lnTo>
                    <a:pt x="4991" y="2261"/>
                  </a:lnTo>
                  <a:lnTo>
                    <a:pt x="4992" y="2285"/>
                  </a:lnTo>
                  <a:lnTo>
                    <a:pt x="4993" y="2308"/>
                  </a:lnTo>
                  <a:lnTo>
                    <a:pt x="4994" y="2330"/>
                  </a:lnTo>
                  <a:lnTo>
                    <a:pt x="4994" y="2330"/>
                  </a:lnTo>
                  <a:lnTo>
                    <a:pt x="4995" y="2352"/>
                  </a:lnTo>
                  <a:lnTo>
                    <a:pt x="4996" y="2374"/>
                  </a:lnTo>
                  <a:lnTo>
                    <a:pt x="4997" y="2396"/>
                  </a:lnTo>
                  <a:lnTo>
                    <a:pt x="4998" y="2417"/>
                  </a:lnTo>
                  <a:lnTo>
                    <a:pt x="4998" y="2438"/>
                  </a:lnTo>
                  <a:lnTo>
                    <a:pt x="4999" y="2458"/>
                  </a:lnTo>
                  <a:lnTo>
                    <a:pt x="5000" y="2478"/>
                  </a:lnTo>
                  <a:lnTo>
                    <a:pt x="5001" y="2498"/>
                  </a:lnTo>
                  <a:lnTo>
                    <a:pt x="5002" y="2518"/>
                  </a:lnTo>
                  <a:lnTo>
                    <a:pt x="5003" y="2537"/>
                  </a:lnTo>
                  <a:lnTo>
                    <a:pt x="5003" y="2537"/>
                  </a:lnTo>
                  <a:lnTo>
                    <a:pt x="5004" y="2555"/>
                  </a:lnTo>
                  <a:lnTo>
                    <a:pt x="5004" y="2574"/>
                  </a:lnTo>
                  <a:lnTo>
                    <a:pt x="5005" y="2592"/>
                  </a:lnTo>
                  <a:lnTo>
                    <a:pt x="5006" y="2610"/>
                  </a:lnTo>
                  <a:lnTo>
                    <a:pt x="5007" y="2627"/>
                  </a:lnTo>
                  <a:lnTo>
                    <a:pt x="5008" y="2644"/>
                  </a:lnTo>
                  <a:lnTo>
                    <a:pt x="5009" y="2660"/>
                  </a:lnTo>
                  <a:lnTo>
                    <a:pt x="5010" y="2677"/>
                  </a:lnTo>
                  <a:lnTo>
                    <a:pt x="5011" y="2693"/>
                  </a:lnTo>
                  <a:lnTo>
                    <a:pt x="5011" y="2708"/>
                  </a:lnTo>
                  <a:lnTo>
                    <a:pt x="5011" y="2708"/>
                  </a:lnTo>
                  <a:lnTo>
                    <a:pt x="5012" y="2723"/>
                  </a:lnTo>
                  <a:lnTo>
                    <a:pt x="5013" y="2738"/>
                  </a:lnTo>
                  <a:lnTo>
                    <a:pt x="5014" y="2753"/>
                  </a:lnTo>
                  <a:lnTo>
                    <a:pt x="5015" y="2767"/>
                  </a:lnTo>
                  <a:lnTo>
                    <a:pt x="5016" y="2781"/>
                  </a:lnTo>
                  <a:lnTo>
                    <a:pt x="5017" y="2794"/>
                  </a:lnTo>
                  <a:lnTo>
                    <a:pt x="5017" y="2807"/>
                  </a:lnTo>
                  <a:lnTo>
                    <a:pt x="5018" y="2820"/>
                  </a:lnTo>
                  <a:lnTo>
                    <a:pt x="5019" y="2833"/>
                  </a:lnTo>
                  <a:lnTo>
                    <a:pt x="5020" y="2845"/>
                  </a:lnTo>
                  <a:lnTo>
                    <a:pt x="5020" y="2845"/>
                  </a:lnTo>
                  <a:lnTo>
                    <a:pt x="5021" y="2855"/>
                  </a:lnTo>
                  <a:lnTo>
                    <a:pt x="5022" y="2865"/>
                  </a:lnTo>
                  <a:lnTo>
                    <a:pt x="5022" y="2875"/>
                  </a:lnTo>
                  <a:lnTo>
                    <a:pt x="5022" y="2875"/>
                  </a:lnTo>
                  <a:lnTo>
                    <a:pt x="5023" y="2883"/>
                  </a:lnTo>
                  <a:lnTo>
                    <a:pt x="5024" y="2891"/>
                  </a:lnTo>
                  <a:lnTo>
                    <a:pt x="5024" y="2891"/>
                  </a:lnTo>
                  <a:lnTo>
                    <a:pt x="5025" y="2900"/>
                  </a:lnTo>
                  <a:lnTo>
                    <a:pt x="5025" y="2906"/>
                  </a:lnTo>
                  <a:lnTo>
                    <a:pt x="5026" y="2910"/>
                  </a:lnTo>
                  <a:lnTo>
                    <a:pt x="5027" y="2911"/>
                  </a:lnTo>
                  <a:lnTo>
                    <a:pt x="5028" y="2909"/>
                  </a:lnTo>
                  <a:lnTo>
                    <a:pt x="5029" y="2905"/>
                  </a:lnTo>
                  <a:lnTo>
                    <a:pt x="5030" y="2898"/>
                  </a:lnTo>
                  <a:lnTo>
                    <a:pt x="5031" y="2888"/>
                  </a:lnTo>
                  <a:lnTo>
                    <a:pt x="5031" y="2875"/>
                  </a:lnTo>
                  <a:lnTo>
                    <a:pt x="5032" y="2859"/>
                  </a:lnTo>
                  <a:lnTo>
                    <a:pt x="5033" y="2839"/>
                  </a:lnTo>
                  <a:lnTo>
                    <a:pt x="5033" y="2839"/>
                  </a:lnTo>
                  <a:lnTo>
                    <a:pt x="5034" y="2820"/>
                  </a:lnTo>
                  <a:lnTo>
                    <a:pt x="5035" y="2800"/>
                  </a:lnTo>
                  <a:lnTo>
                    <a:pt x="5035" y="2780"/>
                  </a:lnTo>
                  <a:lnTo>
                    <a:pt x="5035" y="2780"/>
                  </a:lnTo>
                  <a:lnTo>
                    <a:pt x="5036" y="2756"/>
                  </a:lnTo>
                  <a:lnTo>
                    <a:pt x="5037" y="2733"/>
                  </a:lnTo>
                  <a:lnTo>
                    <a:pt x="5038" y="2710"/>
                  </a:lnTo>
                  <a:lnTo>
                    <a:pt x="5039" y="2689"/>
                  </a:lnTo>
                  <a:lnTo>
                    <a:pt x="5040" y="2670"/>
                  </a:lnTo>
                  <a:lnTo>
                    <a:pt x="5040" y="2652"/>
                  </a:lnTo>
                  <a:lnTo>
                    <a:pt x="5041" y="2635"/>
                  </a:lnTo>
                  <a:lnTo>
                    <a:pt x="5042" y="2621"/>
                  </a:lnTo>
                  <a:lnTo>
                    <a:pt x="5043" y="2608"/>
                  </a:lnTo>
                  <a:lnTo>
                    <a:pt x="5044" y="2598"/>
                  </a:lnTo>
                  <a:lnTo>
                    <a:pt x="5045" y="2590"/>
                  </a:lnTo>
                  <a:lnTo>
                    <a:pt x="5046" y="2584"/>
                  </a:lnTo>
                  <a:lnTo>
                    <a:pt x="5046" y="2580"/>
                  </a:lnTo>
                  <a:lnTo>
                    <a:pt x="5047" y="2579"/>
                  </a:lnTo>
                  <a:lnTo>
                    <a:pt x="5048" y="2580"/>
                  </a:lnTo>
                  <a:lnTo>
                    <a:pt x="5049" y="2584"/>
                  </a:lnTo>
                  <a:lnTo>
                    <a:pt x="5050" y="2589"/>
                  </a:lnTo>
                  <a:lnTo>
                    <a:pt x="5051" y="2597"/>
                  </a:lnTo>
                  <a:lnTo>
                    <a:pt x="5052" y="2608"/>
                  </a:lnTo>
                  <a:lnTo>
                    <a:pt x="5052" y="2620"/>
                  </a:lnTo>
                  <a:lnTo>
                    <a:pt x="5053" y="2635"/>
                  </a:lnTo>
                  <a:lnTo>
                    <a:pt x="5054" y="2651"/>
                  </a:lnTo>
                  <a:lnTo>
                    <a:pt x="5055" y="2669"/>
                  </a:lnTo>
                  <a:lnTo>
                    <a:pt x="5056" y="2689"/>
                  </a:lnTo>
                  <a:lnTo>
                    <a:pt x="5057" y="2709"/>
                  </a:lnTo>
                  <a:lnTo>
                    <a:pt x="5058" y="2732"/>
                  </a:lnTo>
                  <a:lnTo>
                    <a:pt x="5058" y="2755"/>
                  </a:lnTo>
                  <a:lnTo>
                    <a:pt x="5059" y="2779"/>
                  </a:lnTo>
                  <a:lnTo>
                    <a:pt x="5060" y="2804"/>
                  </a:lnTo>
                  <a:lnTo>
                    <a:pt x="5060" y="2804"/>
                  </a:lnTo>
                  <a:lnTo>
                    <a:pt x="5061" y="2824"/>
                  </a:lnTo>
                  <a:lnTo>
                    <a:pt x="5062" y="2844"/>
                  </a:lnTo>
                  <a:lnTo>
                    <a:pt x="5062" y="2863"/>
                  </a:lnTo>
                  <a:lnTo>
                    <a:pt x="5062" y="2863"/>
                  </a:lnTo>
                  <a:lnTo>
                    <a:pt x="5063" y="2883"/>
                  </a:lnTo>
                  <a:lnTo>
                    <a:pt x="5064" y="2900"/>
                  </a:lnTo>
                  <a:lnTo>
                    <a:pt x="5065" y="2913"/>
                  </a:lnTo>
                  <a:lnTo>
                    <a:pt x="5066" y="2923"/>
                  </a:lnTo>
                  <a:lnTo>
                    <a:pt x="5067" y="2932"/>
                  </a:lnTo>
                  <a:lnTo>
                    <a:pt x="5067" y="2937"/>
                  </a:lnTo>
                  <a:lnTo>
                    <a:pt x="5068" y="2941"/>
                  </a:lnTo>
                  <a:lnTo>
                    <a:pt x="5069" y="2942"/>
                  </a:lnTo>
                  <a:lnTo>
                    <a:pt x="5070" y="2941"/>
                  </a:lnTo>
                  <a:lnTo>
                    <a:pt x="5071" y="2938"/>
                  </a:lnTo>
                  <a:lnTo>
                    <a:pt x="5072" y="2933"/>
                  </a:lnTo>
                  <a:lnTo>
                    <a:pt x="5072" y="2926"/>
                  </a:lnTo>
                  <a:lnTo>
                    <a:pt x="5073" y="2916"/>
                  </a:lnTo>
                  <a:lnTo>
                    <a:pt x="5074" y="2903"/>
                  </a:lnTo>
                  <a:lnTo>
                    <a:pt x="5074" y="2903"/>
                  </a:lnTo>
                  <a:lnTo>
                    <a:pt x="5075" y="2889"/>
                  </a:lnTo>
                  <a:lnTo>
                    <a:pt x="5076" y="2875"/>
                  </a:lnTo>
                  <a:lnTo>
                    <a:pt x="5076" y="2860"/>
                  </a:lnTo>
                  <a:lnTo>
                    <a:pt x="5077" y="2844"/>
                  </a:lnTo>
                  <a:lnTo>
                    <a:pt x="5078" y="2829"/>
                  </a:lnTo>
                  <a:lnTo>
                    <a:pt x="5078" y="2829"/>
                  </a:lnTo>
                  <a:lnTo>
                    <a:pt x="5078" y="2822"/>
                  </a:lnTo>
                  <a:lnTo>
                    <a:pt x="5078" y="2822"/>
                  </a:lnTo>
                  <a:lnTo>
                    <a:pt x="5079" y="2810"/>
                  </a:lnTo>
                  <a:lnTo>
                    <a:pt x="5079" y="2810"/>
                  </a:lnTo>
                  <a:lnTo>
                    <a:pt x="5080" y="2797"/>
                  </a:lnTo>
                  <a:lnTo>
                    <a:pt x="5080" y="2797"/>
                  </a:lnTo>
                  <a:lnTo>
                    <a:pt x="5080" y="2784"/>
                  </a:lnTo>
                  <a:lnTo>
                    <a:pt x="5080" y="2784"/>
                  </a:lnTo>
                  <a:lnTo>
                    <a:pt x="5080" y="2778"/>
                  </a:lnTo>
                  <a:lnTo>
                    <a:pt x="5080" y="2778"/>
                  </a:lnTo>
                  <a:lnTo>
                    <a:pt x="5081" y="2768"/>
                  </a:lnTo>
                  <a:lnTo>
                    <a:pt x="5081" y="2757"/>
                  </a:lnTo>
                  <a:lnTo>
                    <a:pt x="5081" y="2757"/>
                  </a:lnTo>
                  <a:lnTo>
                    <a:pt x="5082" y="2742"/>
                  </a:lnTo>
                  <a:lnTo>
                    <a:pt x="5083" y="2726"/>
                  </a:lnTo>
                  <a:lnTo>
                    <a:pt x="5083" y="2726"/>
                  </a:lnTo>
                  <a:lnTo>
                    <a:pt x="5084" y="2705"/>
                  </a:lnTo>
                  <a:lnTo>
                    <a:pt x="5084" y="2686"/>
                  </a:lnTo>
                  <a:lnTo>
                    <a:pt x="5085" y="2669"/>
                  </a:lnTo>
                  <a:lnTo>
                    <a:pt x="5086" y="2653"/>
                  </a:lnTo>
                  <a:lnTo>
                    <a:pt x="5087" y="2639"/>
                  </a:lnTo>
                  <a:lnTo>
                    <a:pt x="5088" y="2627"/>
                  </a:lnTo>
                  <a:lnTo>
                    <a:pt x="5089" y="2617"/>
                  </a:lnTo>
                  <a:lnTo>
                    <a:pt x="5090" y="2609"/>
                  </a:lnTo>
                  <a:lnTo>
                    <a:pt x="5091" y="2603"/>
                  </a:lnTo>
                  <a:lnTo>
                    <a:pt x="5092" y="2600"/>
                  </a:lnTo>
                  <a:lnTo>
                    <a:pt x="5092" y="2598"/>
                  </a:lnTo>
                  <a:lnTo>
                    <a:pt x="5092" y="2598"/>
                  </a:lnTo>
                  <a:lnTo>
                    <a:pt x="5093" y="2600"/>
                  </a:lnTo>
                  <a:lnTo>
                    <a:pt x="5094" y="2603"/>
                  </a:lnTo>
                  <a:lnTo>
                    <a:pt x="5095" y="2609"/>
                  </a:lnTo>
                  <a:lnTo>
                    <a:pt x="5096" y="2617"/>
                  </a:lnTo>
                  <a:lnTo>
                    <a:pt x="5097" y="2627"/>
                  </a:lnTo>
                  <a:lnTo>
                    <a:pt x="5098" y="2639"/>
                  </a:lnTo>
                  <a:lnTo>
                    <a:pt x="5099" y="2653"/>
                  </a:lnTo>
                  <a:lnTo>
                    <a:pt x="5099" y="2669"/>
                  </a:lnTo>
                  <a:lnTo>
                    <a:pt x="5100" y="2686"/>
                  </a:lnTo>
                  <a:lnTo>
                    <a:pt x="5101" y="2705"/>
                  </a:lnTo>
                  <a:lnTo>
                    <a:pt x="5102" y="2726"/>
                  </a:lnTo>
                  <a:lnTo>
                    <a:pt x="5102" y="2726"/>
                  </a:lnTo>
                  <a:lnTo>
                    <a:pt x="5103" y="2742"/>
                  </a:lnTo>
                  <a:lnTo>
                    <a:pt x="5103" y="2757"/>
                  </a:lnTo>
                  <a:lnTo>
                    <a:pt x="5103" y="2757"/>
                  </a:lnTo>
                  <a:lnTo>
                    <a:pt x="5104" y="2776"/>
                  </a:lnTo>
                  <a:lnTo>
                    <a:pt x="5105" y="2794"/>
                  </a:lnTo>
                  <a:lnTo>
                    <a:pt x="5106" y="2811"/>
                  </a:lnTo>
                  <a:lnTo>
                    <a:pt x="5107" y="2827"/>
                  </a:lnTo>
                  <a:lnTo>
                    <a:pt x="5108" y="2844"/>
                  </a:lnTo>
                  <a:lnTo>
                    <a:pt x="5108" y="2859"/>
                  </a:lnTo>
                  <a:lnTo>
                    <a:pt x="5109" y="2874"/>
                  </a:lnTo>
                  <a:lnTo>
                    <a:pt x="5110" y="2889"/>
                  </a:lnTo>
                  <a:lnTo>
                    <a:pt x="5111" y="2903"/>
                  </a:lnTo>
                  <a:lnTo>
                    <a:pt x="5111" y="2903"/>
                  </a:lnTo>
                  <a:lnTo>
                    <a:pt x="5112" y="2916"/>
                  </a:lnTo>
                  <a:lnTo>
                    <a:pt x="5112" y="2926"/>
                  </a:lnTo>
                  <a:lnTo>
                    <a:pt x="5113" y="2933"/>
                  </a:lnTo>
                  <a:lnTo>
                    <a:pt x="5114" y="2938"/>
                  </a:lnTo>
                  <a:lnTo>
                    <a:pt x="5115" y="2941"/>
                  </a:lnTo>
                  <a:lnTo>
                    <a:pt x="5116" y="2942"/>
                  </a:lnTo>
                  <a:lnTo>
                    <a:pt x="5117" y="2941"/>
                  </a:lnTo>
                  <a:lnTo>
                    <a:pt x="5117" y="2937"/>
                  </a:lnTo>
                  <a:lnTo>
                    <a:pt x="5118" y="2932"/>
                  </a:lnTo>
                  <a:lnTo>
                    <a:pt x="5119" y="2923"/>
                  </a:lnTo>
                  <a:lnTo>
                    <a:pt x="5120" y="2913"/>
                  </a:lnTo>
                  <a:lnTo>
                    <a:pt x="5121" y="2900"/>
                  </a:lnTo>
                  <a:lnTo>
                    <a:pt x="5122" y="2883"/>
                  </a:lnTo>
                  <a:lnTo>
                    <a:pt x="5123" y="2863"/>
                  </a:lnTo>
                  <a:lnTo>
                    <a:pt x="5123" y="2863"/>
                  </a:lnTo>
                  <a:lnTo>
                    <a:pt x="5123" y="2844"/>
                  </a:lnTo>
                  <a:lnTo>
                    <a:pt x="5124" y="2824"/>
                  </a:lnTo>
                  <a:lnTo>
                    <a:pt x="5125" y="2804"/>
                  </a:lnTo>
                  <a:lnTo>
                    <a:pt x="5125" y="2804"/>
                  </a:lnTo>
                  <a:lnTo>
                    <a:pt x="5126" y="2779"/>
                  </a:lnTo>
                  <a:lnTo>
                    <a:pt x="5126" y="2755"/>
                  </a:lnTo>
                  <a:lnTo>
                    <a:pt x="5127" y="2732"/>
                  </a:lnTo>
                  <a:lnTo>
                    <a:pt x="5128" y="2709"/>
                  </a:lnTo>
                  <a:lnTo>
                    <a:pt x="5129" y="2689"/>
                  </a:lnTo>
                  <a:lnTo>
                    <a:pt x="5130" y="2669"/>
                  </a:lnTo>
                  <a:lnTo>
                    <a:pt x="5131" y="2651"/>
                  </a:lnTo>
                  <a:lnTo>
                    <a:pt x="5132" y="2635"/>
                  </a:lnTo>
                  <a:lnTo>
                    <a:pt x="5132" y="2620"/>
                  </a:lnTo>
                  <a:lnTo>
                    <a:pt x="5133" y="2608"/>
                  </a:lnTo>
                  <a:lnTo>
                    <a:pt x="5134" y="2597"/>
                  </a:lnTo>
                  <a:lnTo>
                    <a:pt x="5135" y="2589"/>
                  </a:lnTo>
                  <a:lnTo>
                    <a:pt x="5136" y="2584"/>
                  </a:lnTo>
                  <a:lnTo>
                    <a:pt x="5137" y="2580"/>
                  </a:lnTo>
                  <a:lnTo>
                    <a:pt x="5138" y="2579"/>
                  </a:lnTo>
                  <a:lnTo>
                    <a:pt x="5138" y="2580"/>
                  </a:lnTo>
                  <a:lnTo>
                    <a:pt x="5139" y="2584"/>
                  </a:lnTo>
                  <a:lnTo>
                    <a:pt x="5140" y="2590"/>
                  </a:lnTo>
                  <a:lnTo>
                    <a:pt x="5141" y="2598"/>
                  </a:lnTo>
                  <a:lnTo>
                    <a:pt x="5142" y="2608"/>
                  </a:lnTo>
                  <a:lnTo>
                    <a:pt x="5143" y="2621"/>
                  </a:lnTo>
                  <a:lnTo>
                    <a:pt x="5144" y="2635"/>
                  </a:lnTo>
                  <a:lnTo>
                    <a:pt x="5144" y="2652"/>
                  </a:lnTo>
                  <a:lnTo>
                    <a:pt x="5145" y="2670"/>
                  </a:lnTo>
                  <a:lnTo>
                    <a:pt x="5146" y="2689"/>
                  </a:lnTo>
                  <a:lnTo>
                    <a:pt x="5147" y="2710"/>
                  </a:lnTo>
                  <a:lnTo>
                    <a:pt x="5148" y="2733"/>
                  </a:lnTo>
                  <a:lnTo>
                    <a:pt x="5149" y="2756"/>
                  </a:lnTo>
                  <a:lnTo>
                    <a:pt x="5150" y="2780"/>
                  </a:lnTo>
                  <a:lnTo>
                    <a:pt x="5150" y="2780"/>
                  </a:lnTo>
                  <a:lnTo>
                    <a:pt x="5150" y="2800"/>
                  </a:lnTo>
                  <a:lnTo>
                    <a:pt x="5151" y="2820"/>
                  </a:lnTo>
                  <a:lnTo>
                    <a:pt x="5152" y="2839"/>
                  </a:lnTo>
                  <a:lnTo>
                    <a:pt x="5152" y="2839"/>
                  </a:lnTo>
                  <a:lnTo>
                    <a:pt x="5153" y="2857"/>
                  </a:lnTo>
                  <a:lnTo>
                    <a:pt x="5153" y="2873"/>
                  </a:lnTo>
                  <a:lnTo>
                    <a:pt x="5154" y="2885"/>
                  </a:lnTo>
                  <a:lnTo>
                    <a:pt x="5155" y="2895"/>
                  </a:lnTo>
                  <a:lnTo>
                    <a:pt x="5156" y="2902"/>
                  </a:lnTo>
                  <a:lnTo>
                    <a:pt x="5156" y="2907"/>
                  </a:lnTo>
                  <a:lnTo>
                    <a:pt x="5156" y="2907"/>
                  </a:lnTo>
                  <a:lnTo>
                    <a:pt x="5157" y="2910"/>
                  </a:lnTo>
                  <a:lnTo>
                    <a:pt x="5158" y="2911"/>
                  </a:lnTo>
                  <a:lnTo>
                    <a:pt x="5159" y="2909"/>
                  </a:lnTo>
                  <a:lnTo>
                    <a:pt x="5160" y="2906"/>
                  </a:lnTo>
                  <a:lnTo>
                    <a:pt x="5160" y="2900"/>
                  </a:lnTo>
                  <a:lnTo>
                    <a:pt x="5161" y="2891"/>
                  </a:lnTo>
                  <a:lnTo>
                    <a:pt x="5161" y="2891"/>
                  </a:lnTo>
                  <a:lnTo>
                    <a:pt x="5162" y="2883"/>
                  </a:lnTo>
                  <a:lnTo>
                    <a:pt x="5162" y="2875"/>
                  </a:lnTo>
                  <a:lnTo>
                    <a:pt x="5162" y="2875"/>
                  </a:lnTo>
                  <a:lnTo>
                    <a:pt x="5163" y="2865"/>
                  </a:lnTo>
                  <a:lnTo>
                    <a:pt x="5164" y="2855"/>
                  </a:lnTo>
                  <a:lnTo>
                    <a:pt x="5165" y="2845"/>
                  </a:lnTo>
                  <a:lnTo>
                    <a:pt x="5165" y="2845"/>
                  </a:lnTo>
                  <a:lnTo>
                    <a:pt x="5166" y="2833"/>
                  </a:lnTo>
                  <a:lnTo>
                    <a:pt x="5167" y="2820"/>
                  </a:lnTo>
                  <a:lnTo>
                    <a:pt x="5167" y="2807"/>
                  </a:lnTo>
                  <a:lnTo>
                    <a:pt x="5168" y="2794"/>
                  </a:lnTo>
                  <a:lnTo>
                    <a:pt x="5169" y="2781"/>
                  </a:lnTo>
                  <a:lnTo>
                    <a:pt x="5170" y="2767"/>
                  </a:lnTo>
                  <a:lnTo>
                    <a:pt x="5171" y="2753"/>
                  </a:lnTo>
                  <a:lnTo>
                    <a:pt x="5172" y="2738"/>
                  </a:lnTo>
                  <a:lnTo>
                    <a:pt x="5173" y="2723"/>
                  </a:lnTo>
                  <a:lnTo>
                    <a:pt x="5173" y="2708"/>
                  </a:lnTo>
                  <a:lnTo>
                    <a:pt x="5173" y="2708"/>
                  </a:lnTo>
                  <a:lnTo>
                    <a:pt x="5174" y="2693"/>
                  </a:lnTo>
                  <a:lnTo>
                    <a:pt x="5175" y="2677"/>
                  </a:lnTo>
                  <a:lnTo>
                    <a:pt x="5176" y="2660"/>
                  </a:lnTo>
                  <a:lnTo>
                    <a:pt x="5177" y="2644"/>
                  </a:lnTo>
                  <a:lnTo>
                    <a:pt x="5178" y="2627"/>
                  </a:lnTo>
                  <a:lnTo>
                    <a:pt x="5179" y="2610"/>
                  </a:lnTo>
                  <a:lnTo>
                    <a:pt x="5179" y="2592"/>
                  </a:lnTo>
                  <a:lnTo>
                    <a:pt x="5180" y="2574"/>
                  </a:lnTo>
                  <a:lnTo>
                    <a:pt x="5181" y="2555"/>
                  </a:lnTo>
                  <a:lnTo>
                    <a:pt x="5182" y="2537"/>
                  </a:lnTo>
                  <a:lnTo>
                    <a:pt x="5182" y="2537"/>
                  </a:lnTo>
                  <a:lnTo>
                    <a:pt x="5183" y="2518"/>
                  </a:lnTo>
                  <a:lnTo>
                    <a:pt x="5184" y="2498"/>
                  </a:lnTo>
                  <a:lnTo>
                    <a:pt x="5185" y="2478"/>
                  </a:lnTo>
                  <a:lnTo>
                    <a:pt x="5186" y="2458"/>
                  </a:lnTo>
                  <a:lnTo>
                    <a:pt x="5186" y="2438"/>
                  </a:lnTo>
                  <a:lnTo>
                    <a:pt x="5187" y="2417"/>
                  </a:lnTo>
                  <a:lnTo>
                    <a:pt x="5188" y="2396"/>
                  </a:lnTo>
                  <a:lnTo>
                    <a:pt x="5189" y="2374"/>
                  </a:lnTo>
                  <a:lnTo>
                    <a:pt x="5190" y="2352"/>
                  </a:lnTo>
                  <a:lnTo>
                    <a:pt x="5191" y="2330"/>
                  </a:lnTo>
                  <a:lnTo>
                    <a:pt x="5191" y="2330"/>
                  </a:lnTo>
                  <a:lnTo>
                    <a:pt x="5192" y="2308"/>
                  </a:lnTo>
                  <a:lnTo>
                    <a:pt x="5192" y="2285"/>
                  </a:lnTo>
                  <a:lnTo>
                    <a:pt x="5193" y="2261"/>
                  </a:lnTo>
                  <a:lnTo>
                    <a:pt x="5194" y="2238"/>
                  </a:lnTo>
                  <a:lnTo>
                    <a:pt x="5195" y="2214"/>
                  </a:lnTo>
                  <a:lnTo>
                    <a:pt x="5196" y="2190"/>
                  </a:lnTo>
                  <a:lnTo>
                    <a:pt x="5197" y="2165"/>
                  </a:lnTo>
                  <a:lnTo>
                    <a:pt x="5198" y="2140"/>
                  </a:lnTo>
                  <a:lnTo>
                    <a:pt x="5199" y="2114"/>
                  </a:lnTo>
                  <a:lnTo>
                    <a:pt x="5199" y="2089"/>
                  </a:lnTo>
                  <a:lnTo>
                    <a:pt x="5199" y="2089"/>
                  </a:lnTo>
                  <a:lnTo>
                    <a:pt x="5200" y="2063"/>
                  </a:lnTo>
                  <a:lnTo>
                    <a:pt x="5201" y="2036"/>
                  </a:lnTo>
                  <a:lnTo>
                    <a:pt x="5202" y="2009"/>
                  </a:lnTo>
                  <a:lnTo>
                    <a:pt x="5203" y="1982"/>
                  </a:lnTo>
                  <a:lnTo>
                    <a:pt x="5204" y="1955"/>
                  </a:lnTo>
                  <a:lnTo>
                    <a:pt x="5205" y="1927"/>
                  </a:lnTo>
                  <a:lnTo>
                    <a:pt x="5205" y="1899"/>
                  </a:lnTo>
                  <a:lnTo>
                    <a:pt x="5206" y="1870"/>
                  </a:lnTo>
                  <a:lnTo>
                    <a:pt x="5207" y="1841"/>
                  </a:lnTo>
                  <a:lnTo>
                    <a:pt x="5208" y="1812"/>
                  </a:lnTo>
                  <a:lnTo>
                    <a:pt x="5208" y="1812"/>
                  </a:lnTo>
                  <a:lnTo>
                    <a:pt x="5209" y="1793"/>
                  </a:lnTo>
                  <a:lnTo>
                    <a:pt x="5209" y="1773"/>
                  </a:lnTo>
                  <a:lnTo>
                    <a:pt x="5209" y="1773"/>
                  </a:lnTo>
                  <a:lnTo>
                    <a:pt x="5210" y="1749"/>
                  </a:lnTo>
                  <a:lnTo>
                    <a:pt x="5211" y="1734"/>
                  </a:lnTo>
                  <a:lnTo>
                    <a:pt x="5212" y="1731"/>
                  </a:lnTo>
                  <a:lnTo>
                    <a:pt x="5213" y="1737"/>
                  </a:lnTo>
                  <a:lnTo>
                    <a:pt x="5213" y="1754"/>
                  </a:lnTo>
                  <a:lnTo>
                    <a:pt x="5214" y="1781"/>
                  </a:lnTo>
                  <a:lnTo>
                    <a:pt x="5214" y="1781"/>
                  </a:lnTo>
                  <a:lnTo>
                    <a:pt x="5215" y="1804"/>
                  </a:lnTo>
                  <a:lnTo>
                    <a:pt x="5216" y="1827"/>
                  </a:lnTo>
                  <a:lnTo>
                    <a:pt x="5216" y="1849"/>
                  </a:lnTo>
                  <a:lnTo>
                    <a:pt x="5216" y="1849"/>
                  </a:lnTo>
                  <a:lnTo>
                    <a:pt x="5217" y="1867"/>
                  </a:lnTo>
                  <a:lnTo>
                    <a:pt x="5217" y="1867"/>
                  </a:lnTo>
                  <a:lnTo>
                    <a:pt x="5217" y="1885"/>
                  </a:lnTo>
                  <a:lnTo>
                    <a:pt x="5218" y="1903"/>
                  </a:lnTo>
                  <a:lnTo>
                    <a:pt x="5218" y="1903"/>
                  </a:lnTo>
                  <a:lnTo>
                    <a:pt x="5218" y="1921"/>
                  </a:lnTo>
                  <a:lnTo>
                    <a:pt x="5219" y="1939"/>
                  </a:lnTo>
                  <a:lnTo>
                    <a:pt x="5219" y="1939"/>
                  </a:lnTo>
                  <a:lnTo>
                    <a:pt x="5219" y="1957"/>
                  </a:lnTo>
                  <a:lnTo>
                    <a:pt x="5220" y="1974"/>
                  </a:lnTo>
                  <a:lnTo>
                    <a:pt x="5220" y="1974"/>
                  </a:lnTo>
                  <a:lnTo>
                    <a:pt x="5220" y="1991"/>
                  </a:lnTo>
                  <a:lnTo>
                    <a:pt x="5220" y="1991"/>
                  </a:lnTo>
                  <a:lnTo>
                    <a:pt x="5221" y="2021"/>
                  </a:lnTo>
                  <a:lnTo>
                    <a:pt x="5222" y="2050"/>
                  </a:lnTo>
                  <a:lnTo>
                    <a:pt x="5223" y="2079"/>
                  </a:lnTo>
                  <a:lnTo>
                    <a:pt x="5224" y="2107"/>
                  </a:lnTo>
                  <a:lnTo>
                    <a:pt x="5225" y="2135"/>
                  </a:lnTo>
                  <a:lnTo>
                    <a:pt x="5225" y="2163"/>
                  </a:lnTo>
                  <a:lnTo>
                    <a:pt x="5226" y="2190"/>
                  </a:lnTo>
                  <a:lnTo>
                    <a:pt x="5227" y="2217"/>
                  </a:lnTo>
                  <a:lnTo>
                    <a:pt x="5228" y="2243"/>
                  </a:lnTo>
                  <a:lnTo>
                    <a:pt x="5229" y="2269"/>
                  </a:lnTo>
                  <a:lnTo>
                    <a:pt x="5230" y="2295"/>
                  </a:lnTo>
                  <a:lnTo>
                    <a:pt x="5230" y="2295"/>
                  </a:lnTo>
                  <a:lnTo>
                    <a:pt x="5230" y="2314"/>
                  </a:lnTo>
                  <a:lnTo>
                    <a:pt x="5231" y="2333"/>
                  </a:lnTo>
                  <a:lnTo>
                    <a:pt x="5231" y="2333"/>
                  </a:lnTo>
                  <a:lnTo>
                    <a:pt x="5232" y="2349"/>
                  </a:lnTo>
                  <a:lnTo>
                    <a:pt x="5232" y="2349"/>
                  </a:lnTo>
                  <a:lnTo>
                    <a:pt x="5232" y="2364"/>
                  </a:lnTo>
                  <a:lnTo>
                    <a:pt x="5232" y="2364"/>
                  </a:lnTo>
                  <a:lnTo>
                    <a:pt x="5233" y="2379"/>
                  </a:lnTo>
                  <a:lnTo>
                    <a:pt x="5233" y="2379"/>
                  </a:lnTo>
                  <a:lnTo>
                    <a:pt x="5233" y="2394"/>
                  </a:lnTo>
                  <a:lnTo>
                    <a:pt x="5233" y="2394"/>
                  </a:lnTo>
                  <a:lnTo>
                    <a:pt x="5234" y="2413"/>
                  </a:lnTo>
                  <a:lnTo>
                    <a:pt x="5235" y="2433"/>
                  </a:lnTo>
                  <a:lnTo>
                    <a:pt x="5235" y="2433"/>
                  </a:lnTo>
                  <a:lnTo>
                    <a:pt x="5236" y="2453"/>
                  </a:lnTo>
                  <a:lnTo>
                    <a:pt x="5236" y="2468"/>
                  </a:lnTo>
                  <a:lnTo>
                    <a:pt x="5237" y="2479"/>
                  </a:lnTo>
                  <a:lnTo>
                    <a:pt x="5238" y="2486"/>
                  </a:lnTo>
                  <a:lnTo>
                    <a:pt x="5239" y="2488"/>
                  </a:lnTo>
                  <a:lnTo>
                    <a:pt x="5240" y="2486"/>
                  </a:lnTo>
                  <a:lnTo>
                    <a:pt x="5240" y="2486"/>
                  </a:lnTo>
                  <a:lnTo>
                    <a:pt x="5240" y="2484"/>
                  </a:lnTo>
                  <a:lnTo>
                    <a:pt x="5241" y="2481"/>
                  </a:lnTo>
                  <a:lnTo>
                    <a:pt x="5242" y="2478"/>
                  </a:lnTo>
                  <a:lnTo>
                    <a:pt x="5242" y="2478"/>
                  </a:lnTo>
                  <a:lnTo>
                    <a:pt x="5242" y="2476"/>
                  </a:lnTo>
                  <a:lnTo>
                    <a:pt x="5242" y="2476"/>
                  </a:lnTo>
                  <a:lnTo>
                    <a:pt x="5243" y="2474"/>
                  </a:lnTo>
                  <a:lnTo>
                    <a:pt x="5243" y="2474"/>
                  </a:lnTo>
                  <a:lnTo>
                    <a:pt x="5243" y="2471"/>
                  </a:lnTo>
                  <a:lnTo>
                    <a:pt x="5243" y="2471"/>
                  </a:lnTo>
                  <a:lnTo>
                    <a:pt x="5244" y="2468"/>
                  </a:lnTo>
                  <a:lnTo>
                    <a:pt x="5244" y="2468"/>
                  </a:lnTo>
                  <a:lnTo>
                    <a:pt x="5244" y="2466"/>
                  </a:lnTo>
                  <a:lnTo>
                    <a:pt x="5244" y="2466"/>
                  </a:lnTo>
                  <a:lnTo>
                    <a:pt x="5244" y="2465"/>
                  </a:lnTo>
                  <a:lnTo>
                    <a:pt x="5244" y="2465"/>
                  </a:lnTo>
                  <a:lnTo>
                    <a:pt x="5245" y="2462"/>
                  </a:lnTo>
                  <a:lnTo>
                    <a:pt x="5245" y="2462"/>
                  </a:lnTo>
                  <a:lnTo>
                    <a:pt x="5246" y="2459"/>
                  </a:lnTo>
                  <a:lnTo>
                    <a:pt x="5246" y="2459"/>
                  </a:lnTo>
                  <a:lnTo>
                    <a:pt x="5246" y="2456"/>
                  </a:lnTo>
                  <a:lnTo>
                    <a:pt x="5246" y="2456"/>
                  </a:lnTo>
                  <a:lnTo>
                    <a:pt x="5246" y="2454"/>
                  </a:lnTo>
                  <a:lnTo>
                    <a:pt x="5246" y="2454"/>
                  </a:lnTo>
                  <a:lnTo>
                    <a:pt x="5247" y="2451"/>
                  </a:lnTo>
                  <a:lnTo>
                    <a:pt x="5248" y="2448"/>
                  </a:lnTo>
                  <a:lnTo>
                    <a:pt x="5248" y="2445"/>
                  </a:lnTo>
                  <a:lnTo>
                    <a:pt x="5248" y="2445"/>
                  </a:lnTo>
                  <a:lnTo>
                    <a:pt x="5249" y="2438"/>
                  </a:lnTo>
                  <a:lnTo>
                    <a:pt x="5250" y="2427"/>
                  </a:lnTo>
                  <a:lnTo>
                    <a:pt x="5251" y="2411"/>
                  </a:lnTo>
                  <a:lnTo>
                    <a:pt x="5252" y="2390"/>
                  </a:lnTo>
                  <a:lnTo>
                    <a:pt x="5253" y="2364"/>
                  </a:lnTo>
                  <a:lnTo>
                    <a:pt x="5253" y="2332"/>
                  </a:lnTo>
                  <a:lnTo>
                    <a:pt x="5253" y="2332"/>
                  </a:lnTo>
                  <a:lnTo>
                    <a:pt x="5254" y="2304"/>
                  </a:lnTo>
                  <a:lnTo>
                    <a:pt x="5255" y="2276"/>
                  </a:lnTo>
                  <a:lnTo>
                    <a:pt x="5255" y="2276"/>
                  </a:lnTo>
                  <a:lnTo>
                    <a:pt x="5256" y="2239"/>
                  </a:lnTo>
                  <a:lnTo>
                    <a:pt x="5257" y="2201"/>
                  </a:lnTo>
                  <a:lnTo>
                    <a:pt x="5257" y="2162"/>
                  </a:lnTo>
                  <a:lnTo>
                    <a:pt x="5258" y="2122"/>
                  </a:lnTo>
                  <a:lnTo>
                    <a:pt x="5259" y="2081"/>
                  </a:lnTo>
                  <a:lnTo>
                    <a:pt x="5260" y="2040"/>
                  </a:lnTo>
                  <a:lnTo>
                    <a:pt x="5261" y="1997"/>
                  </a:lnTo>
                  <a:lnTo>
                    <a:pt x="5262" y="1954"/>
                  </a:lnTo>
                  <a:lnTo>
                    <a:pt x="5263" y="1910"/>
                  </a:lnTo>
                  <a:lnTo>
                    <a:pt x="5264" y="1865"/>
                  </a:lnTo>
                  <a:lnTo>
                    <a:pt x="5264" y="1819"/>
                  </a:lnTo>
                  <a:lnTo>
                    <a:pt x="5265" y="1773"/>
                  </a:lnTo>
                  <a:lnTo>
                    <a:pt x="5266" y="1725"/>
                  </a:lnTo>
                  <a:lnTo>
                    <a:pt x="5267" y="1677"/>
                  </a:lnTo>
                  <a:lnTo>
                    <a:pt x="5268" y="1628"/>
                  </a:lnTo>
                  <a:lnTo>
                    <a:pt x="5268" y="1628"/>
                  </a:lnTo>
                  <a:lnTo>
                    <a:pt x="5268" y="1600"/>
                  </a:lnTo>
                  <a:lnTo>
                    <a:pt x="5268" y="1600"/>
                  </a:lnTo>
                  <a:lnTo>
                    <a:pt x="5269" y="1571"/>
                  </a:lnTo>
                  <a:lnTo>
                    <a:pt x="5269" y="1542"/>
                  </a:lnTo>
                  <a:lnTo>
                    <a:pt x="5269" y="1542"/>
                  </a:lnTo>
                  <a:lnTo>
                    <a:pt x="5270" y="1513"/>
                  </a:lnTo>
                  <a:lnTo>
                    <a:pt x="5270" y="1483"/>
                  </a:lnTo>
                  <a:lnTo>
                    <a:pt x="5270" y="1483"/>
                  </a:lnTo>
                  <a:lnTo>
                    <a:pt x="5271" y="1454"/>
                  </a:lnTo>
                  <a:lnTo>
                    <a:pt x="5271" y="1424"/>
                  </a:lnTo>
                  <a:lnTo>
                    <a:pt x="5271" y="1424"/>
                  </a:lnTo>
                  <a:lnTo>
                    <a:pt x="5272" y="1393"/>
                  </a:lnTo>
                  <a:lnTo>
                    <a:pt x="5272" y="1393"/>
                  </a:lnTo>
                  <a:lnTo>
                    <a:pt x="5273" y="1357"/>
                  </a:lnTo>
                  <a:lnTo>
                    <a:pt x="5273" y="1319"/>
                  </a:lnTo>
                  <a:lnTo>
                    <a:pt x="5274" y="1282"/>
                  </a:lnTo>
                  <a:lnTo>
                    <a:pt x="5274" y="1282"/>
                  </a:lnTo>
                  <a:lnTo>
                    <a:pt x="5275" y="1237"/>
                  </a:lnTo>
                  <a:lnTo>
                    <a:pt x="5275" y="1203"/>
                  </a:lnTo>
                  <a:lnTo>
                    <a:pt x="5276" y="1180"/>
                  </a:lnTo>
                  <a:lnTo>
                    <a:pt x="5277" y="1167"/>
                  </a:lnTo>
                  <a:lnTo>
                    <a:pt x="5278" y="1165"/>
                  </a:lnTo>
                  <a:lnTo>
                    <a:pt x="5278" y="1165"/>
                  </a:lnTo>
                  <a:lnTo>
                    <a:pt x="5278" y="1168"/>
                  </a:lnTo>
                  <a:lnTo>
                    <a:pt x="5279" y="1170"/>
                  </a:lnTo>
                  <a:lnTo>
                    <a:pt x="5279" y="1170"/>
                  </a:lnTo>
                  <a:lnTo>
                    <a:pt x="5280" y="1174"/>
                  </a:lnTo>
                  <a:lnTo>
                    <a:pt x="5281" y="1178"/>
                  </a:lnTo>
                  <a:lnTo>
                    <a:pt x="5281" y="1182"/>
                  </a:lnTo>
                  <a:lnTo>
                    <a:pt x="5282" y="1185"/>
                  </a:lnTo>
                  <a:lnTo>
                    <a:pt x="5283" y="1189"/>
                  </a:lnTo>
                  <a:lnTo>
                    <a:pt x="5284" y="1193"/>
                  </a:lnTo>
                  <a:lnTo>
                    <a:pt x="5285" y="1197"/>
                  </a:lnTo>
                  <a:lnTo>
                    <a:pt x="5286" y="1200"/>
                  </a:lnTo>
                  <a:lnTo>
                    <a:pt x="5287" y="1204"/>
                  </a:lnTo>
                  <a:lnTo>
                    <a:pt x="5288" y="1208"/>
                  </a:lnTo>
                  <a:lnTo>
                    <a:pt x="5288" y="1208"/>
                  </a:lnTo>
                  <a:lnTo>
                    <a:pt x="5288" y="1212"/>
                  </a:lnTo>
                  <a:lnTo>
                    <a:pt x="5289" y="1215"/>
                  </a:lnTo>
                  <a:lnTo>
                    <a:pt x="5290" y="1219"/>
                  </a:lnTo>
                  <a:lnTo>
                    <a:pt x="5291" y="1223"/>
                  </a:lnTo>
                  <a:lnTo>
                    <a:pt x="5292" y="1226"/>
                  </a:lnTo>
                  <a:lnTo>
                    <a:pt x="5293" y="1230"/>
                  </a:lnTo>
                  <a:lnTo>
                    <a:pt x="5294" y="1233"/>
                  </a:lnTo>
                  <a:lnTo>
                    <a:pt x="5294" y="1237"/>
                  </a:lnTo>
                  <a:lnTo>
                    <a:pt x="5295" y="1240"/>
                  </a:lnTo>
                  <a:lnTo>
                    <a:pt x="5296" y="1244"/>
                  </a:lnTo>
                  <a:lnTo>
                    <a:pt x="5296" y="1244"/>
                  </a:lnTo>
                  <a:lnTo>
                    <a:pt x="5297" y="1247"/>
                  </a:lnTo>
                  <a:lnTo>
                    <a:pt x="5298" y="1251"/>
                  </a:lnTo>
                  <a:lnTo>
                    <a:pt x="5299" y="1254"/>
                  </a:lnTo>
                  <a:lnTo>
                    <a:pt x="5300" y="1258"/>
                  </a:lnTo>
                  <a:lnTo>
                    <a:pt x="5301" y="1261"/>
                  </a:lnTo>
                  <a:lnTo>
                    <a:pt x="5301" y="1265"/>
                  </a:lnTo>
                  <a:lnTo>
                    <a:pt x="5302" y="1268"/>
                  </a:lnTo>
                  <a:lnTo>
                    <a:pt x="5303" y="1271"/>
                  </a:lnTo>
                  <a:lnTo>
                    <a:pt x="5304" y="1275"/>
                  </a:lnTo>
                  <a:lnTo>
                    <a:pt x="5305" y="1278"/>
                  </a:lnTo>
                  <a:lnTo>
                    <a:pt x="5305" y="1278"/>
                  </a:lnTo>
                  <a:lnTo>
                    <a:pt x="5306" y="1281"/>
                  </a:lnTo>
                  <a:lnTo>
                    <a:pt x="5307" y="1285"/>
                  </a:lnTo>
                  <a:lnTo>
                    <a:pt x="5307" y="1288"/>
                  </a:lnTo>
                  <a:lnTo>
                    <a:pt x="5308" y="1291"/>
                  </a:lnTo>
                  <a:lnTo>
                    <a:pt x="5309" y="1295"/>
                  </a:lnTo>
                  <a:lnTo>
                    <a:pt x="5310" y="1298"/>
                  </a:lnTo>
                  <a:lnTo>
                    <a:pt x="5311" y="1301"/>
                  </a:lnTo>
                  <a:lnTo>
                    <a:pt x="5312" y="1304"/>
                  </a:lnTo>
                  <a:lnTo>
                    <a:pt x="5313" y="1307"/>
                  </a:lnTo>
                  <a:lnTo>
                    <a:pt x="5314" y="1311"/>
                  </a:lnTo>
                  <a:lnTo>
                    <a:pt x="5314" y="1311"/>
                  </a:lnTo>
                  <a:lnTo>
                    <a:pt x="5314" y="1314"/>
                  </a:lnTo>
                  <a:lnTo>
                    <a:pt x="5315" y="1317"/>
                  </a:lnTo>
                  <a:lnTo>
                    <a:pt x="5316" y="1320"/>
                  </a:lnTo>
                  <a:lnTo>
                    <a:pt x="5317" y="1323"/>
                  </a:lnTo>
                  <a:lnTo>
                    <a:pt x="5318" y="1326"/>
                  </a:lnTo>
                  <a:lnTo>
                    <a:pt x="5319" y="1329"/>
                  </a:lnTo>
                  <a:lnTo>
                    <a:pt x="5320" y="1332"/>
                  </a:lnTo>
                  <a:lnTo>
                    <a:pt x="5320" y="1335"/>
                  </a:lnTo>
                  <a:lnTo>
                    <a:pt x="5321" y="1338"/>
                  </a:lnTo>
                  <a:lnTo>
                    <a:pt x="5322" y="1341"/>
                  </a:lnTo>
                  <a:lnTo>
                    <a:pt x="5322" y="1341"/>
                  </a:lnTo>
                  <a:lnTo>
                    <a:pt x="5323" y="1343"/>
                  </a:lnTo>
                  <a:lnTo>
                    <a:pt x="5323" y="1345"/>
                  </a:lnTo>
                  <a:lnTo>
                    <a:pt x="5323" y="1345"/>
                  </a:lnTo>
                  <a:lnTo>
                    <a:pt x="5324" y="1354"/>
                  </a:lnTo>
                  <a:lnTo>
                    <a:pt x="5325" y="1376"/>
                  </a:lnTo>
                  <a:lnTo>
                    <a:pt x="5326" y="1410"/>
                  </a:lnTo>
                  <a:lnTo>
                    <a:pt x="5327" y="1455"/>
                  </a:lnTo>
                  <a:lnTo>
                    <a:pt x="5328" y="1511"/>
                  </a:lnTo>
                  <a:lnTo>
                    <a:pt x="5328" y="1578"/>
                  </a:lnTo>
                  <a:lnTo>
                    <a:pt x="5328" y="1578"/>
                  </a:lnTo>
                  <a:lnTo>
                    <a:pt x="5329" y="1644"/>
                  </a:lnTo>
                  <a:lnTo>
                    <a:pt x="5330" y="1708"/>
                  </a:lnTo>
                  <a:lnTo>
                    <a:pt x="5331" y="1771"/>
                  </a:lnTo>
                  <a:lnTo>
                    <a:pt x="5332" y="1832"/>
                  </a:lnTo>
                  <a:lnTo>
                    <a:pt x="5332" y="1892"/>
                  </a:lnTo>
                  <a:lnTo>
                    <a:pt x="5333" y="1950"/>
                  </a:lnTo>
                  <a:lnTo>
                    <a:pt x="5334" y="2007"/>
                  </a:lnTo>
                  <a:lnTo>
                    <a:pt x="5334" y="2007"/>
                  </a:lnTo>
                  <a:lnTo>
                    <a:pt x="5334" y="2029"/>
                  </a:lnTo>
                  <a:lnTo>
                    <a:pt x="5334" y="2029"/>
                  </a:lnTo>
                  <a:lnTo>
                    <a:pt x="5335" y="2071"/>
                  </a:lnTo>
                  <a:lnTo>
                    <a:pt x="5335" y="2071"/>
                  </a:lnTo>
                  <a:lnTo>
                    <a:pt x="5336" y="2112"/>
                  </a:lnTo>
                  <a:lnTo>
                    <a:pt x="5336" y="2112"/>
                  </a:lnTo>
                  <a:lnTo>
                    <a:pt x="5336" y="2152"/>
                  </a:lnTo>
                  <a:lnTo>
                    <a:pt x="5336" y="2152"/>
                  </a:lnTo>
                  <a:lnTo>
                    <a:pt x="5336" y="2172"/>
                  </a:lnTo>
                  <a:lnTo>
                    <a:pt x="5336" y="2172"/>
                  </a:lnTo>
                  <a:lnTo>
                    <a:pt x="5337" y="2215"/>
                  </a:lnTo>
                  <a:lnTo>
                    <a:pt x="5338" y="2257"/>
                  </a:lnTo>
                  <a:lnTo>
                    <a:pt x="5338" y="2298"/>
                  </a:lnTo>
                  <a:lnTo>
                    <a:pt x="5339" y="2338"/>
                  </a:lnTo>
                  <a:lnTo>
                    <a:pt x="5339" y="2338"/>
                  </a:lnTo>
                  <a:lnTo>
                    <a:pt x="5340" y="2382"/>
                  </a:lnTo>
                  <a:lnTo>
                    <a:pt x="5341" y="2420"/>
                  </a:lnTo>
                  <a:lnTo>
                    <a:pt x="5341" y="2453"/>
                  </a:lnTo>
                  <a:lnTo>
                    <a:pt x="5342" y="2482"/>
                  </a:lnTo>
                  <a:lnTo>
                    <a:pt x="5343" y="2506"/>
                  </a:lnTo>
                  <a:lnTo>
                    <a:pt x="5344" y="2526"/>
                  </a:lnTo>
                  <a:lnTo>
                    <a:pt x="5345" y="2542"/>
                  </a:lnTo>
                  <a:lnTo>
                    <a:pt x="5345" y="2555"/>
                  </a:lnTo>
                  <a:lnTo>
                    <a:pt x="5346" y="2563"/>
                  </a:lnTo>
                  <a:lnTo>
                    <a:pt x="5346" y="2563"/>
                  </a:lnTo>
                  <a:lnTo>
                    <a:pt x="5347" y="2569"/>
                  </a:lnTo>
                  <a:lnTo>
                    <a:pt x="5347" y="2574"/>
                  </a:lnTo>
                  <a:lnTo>
                    <a:pt x="5347" y="2574"/>
                  </a:lnTo>
                  <a:lnTo>
                    <a:pt x="5348" y="2582"/>
                  </a:lnTo>
                  <a:lnTo>
                    <a:pt x="5349" y="2590"/>
                  </a:lnTo>
                  <a:lnTo>
                    <a:pt x="5350" y="2597"/>
                  </a:lnTo>
                  <a:lnTo>
                    <a:pt x="5351" y="2605"/>
                  </a:lnTo>
                  <a:lnTo>
                    <a:pt x="5352" y="2612"/>
                  </a:lnTo>
                  <a:lnTo>
                    <a:pt x="5353" y="2619"/>
                  </a:lnTo>
                  <a:lnTo>
                    <a:pt x="5354" y="2626"/>
                  </a:lnTo>
                  <a:lnTo>
                    <a:pt x="5354" y="2633"/>
                  </a:lnTo>
                  <a:lnTo>
                    <a:pt x="5355" y="2640"/>
                  </a:lnTo>
                  <a:lnTo>
                    <a:pt x="5356" y="2647"/>
                  </a:lnTo>
                  <a:lnTo>
                    <a:pt x="5357" y="2653"/>
                  </a:lnTo>
                  <a:lnTo>
                    <a:pt x="5358" y="2660"/>
                  </a:lnTo>
                  <a:lnTo>
                    <a:pt x="5359" y="2666"/>
                  </a:lnTo>
                  <a:lnTo>
                    <a:pt x="5360" y="2673"/>
                  </a:lnTo>
                  <a:lnTo>
                    <a:pt x="5361" y="2679"/>
                  </a:lnTo>
                  <a:lnTo>
                    <a:pt x="5362" y="2685"/>
                  </a:lnTo>
                  <a:lnTo>
                    <a:pt x="5362" y="2691"/>
                  </a:lnTo>
                  <a:lnTo>
                    <a:pt x="5363" y="2697"/>
                  </a:lnTo>
                  <a:lnTo>
                    <a:pt x="5364" y="2703"/>
                  </a:lnTo>
                  <a:lnTo>
                    <a:pt x="5365" y="2708"/>
                  </a:lnTo>
                  <a:lnTo>
                    <a:pt x="5366" y="2714"/>
                  </a:lnTo>
                  <a:lnTo>
                    <a:pt x="5367" y="2719"/>
                  </a:lnTo>
                  <a:lnTo>
                    <a:pt x="5368" y="2725"/>
                  </a:lnTo>
                  <a:lnTo>
                    <a:pt x="5369" y="2730"/>
                  </a:lnTo>
                  <a:lnTo>
                    <a:pt x="5369" y="2735"/>
                  </a:lnTo>
                  <a:lnTo>
                    <a:pt x="5370" y="2740"/>
                  </a:lnTo>
                  <a:lnTo>
                    <a:pt x="5371" y="2745"/>
                  </a:lnTo>
                  <a:lnTo>
                    <a:pt x="5372" y="2750"/>
                  </a:lnTo>
                  <a:lnTo>
                    <a:pt x="5373" y="2755"/>
                  </a:lnTo>
                  <a:lnTo>
                    <a:pt x="5374" y="2759"/>
                  </a:lnTo>
                  <a:lnTo>
                    <a:pt x="5375" y="2764"/>
                  </a:lnTo>
                  <a:lnTo>
                    <a:pt x="5376" y="2768"/>
                  </a:lnTo>
                  <a:lnTo>
                    <a:pt x="5376" y="2772"/>
                  </a:lnTo>
                  <a:lnTo>
                    <a:pt x="5377" y="2777"/>
                  </a:lnTo>
                  <a:lnTo>
                    <a:pt x="5378" y="2781"/>
                  </a:lnTo>
                  <a:lnTo>
                    <a:pt x="5379" y="2785"/>
                  </a:lnTo>
                  <a:lnTo>
                    <a:pt x="5380" y="2789"/>
                  </a:lnTo>
                  <a:lnTo>
                    <a:pt x="5381" y="2792"/>
                  </a:lnTo>
                  <a:lnTo>
                    <a:pt x="5382" y="2796"/>
                  </a:lnTo>
                  <a:lnTo>
                    <a:pt x="5383" y="2800"/>
                  </a:lnTo>
                  <a:lnTo>
                    <a:pt x="5384" y="2803"/>
                  </a:lnTo>
                  <a:lnTo>
                    <a:pt x="5384" y="2806"/>
                  </a:lnTo>
                  <a:lnTo>
                    <a:pt x="5385" y="2810"/>
                  </a:lnTo>
                  <a:lnTo>
                    <a:pt x="5386" y="2813"/>
                  </a:lnTo>
                  <a:lnTo>
                    <a:pt x="5387" y="2816"/>
                  </a:lnTo>
                  <a:lnTo>
                    <a:pt x="5388" y="2819"/>
                  </a:lnTo>
                  <a:lnTo>
                    <a:pt x="5389" y="2821"/>
                  </a:lnTo>
                  <a:lnTo>
                    <a:pt x="5390" y="2824"/>
                  </a:lnTo>
                  <a:lnTo>
                    <a:pt x="5391" y="2827"/>
                  </a:lnTo>
                  <a:lnTo>
                    <a:pt x="5391" y="2829"/>
                  </a:lnTo>
                  <a:lnTo>
                    <a:pt x="5392" y="2832"/>
                  </a:lnTo>
                  <a:lnTo>
                    <a:pt x="5393" y="2834"/>
                  </a:lnTo>
                  <a:lnTo>
                    <a:pt x="5394" y="2836"/>
                  </a:lnTo>
                  <a:lnTo>
                    <a:pt x="5395" y="2838"/>
                  </a:lnTo>
                  <a:lnTo>
                    <a:pt x="5396" y="2840"/>
                  </a:lnTo>
                  <a:lnTo>
                    <a:pt x="5397" y="2842"/>
                  </a:lnTo>
                  <a:lnTo>
                    <a:pt x="5398" y="2844"/>
                  </a:lnTo>
                  <a:lnTo>
                    <a:pt x="5398" y="2845"/>
                  </a:lnTo>
                  <a:lnTo>
                    <a:pt x="5399" y="2847"/>
                  </a:lnTo>
                  <a:lnTo>
                    <a:pt x="5400" y="2848"/>
                  </a:lnTo>
                  <a:lnTo>
                    <a:pt x="5401" y="2850"/>
                  </a:lnTo>
                  <a:lnTo>
                    <a:pt x="5402" y="2851"/>
                  </a:lnTo>
                  <a:lnTo>
                    <a:pt x="5403" y="2852"/>
                  </a:lnTo>
                  <a:lnTo>
                    <a:pt x="5404" y="2853"/>
                  </a:lnTo>
                  <a:lnTo>
                    <a:pt x="5405" y="2854"/>
                  </a:lnTo>
                  <a:lnTo>
                    <a:pt x="5405" y="2855"/>
                  </a:lnTo>
                  <a:lnTo>
                    <a:pt x="5406" y="2855"/>
                  </a:lnTo>
                  <a:lnTo>
                    <a:pt x="5407" y="2856"/>
                  </a:lnTo>
                  <a:lnTo>
                    <a:pt x="5408" y="2856"/>
                  </a:lnTo>
                  <a:lnTo>
                    <a:pt x="5409" y="2857"/>
                  </a:lnTo>
                  <a:lnTo>
                    <a:pt x="5410" y="2857"/>
                  </a:lnTo>
                  <a:lnTo>
                    <a:pt x="5411" y="2857"/>
                  </a:lnTo>
                  <a:lnTo>
                    <a:pt x="5412" y="2857"/>
                  </a:lnTo>
                  <a:lnTo>
                    <a:pt x="5412" y="2857"/>
                  </a:lnTo>
                  <a:lnTo>
                    <a:pt x="5413" y="2857"/>
                  </a:lnTo>
                  <a:lnTo>
                    <a:pt x="5413" y="2857"/>
                  </a:lnTo>
                  <a:lnTo>
                    <a:pt x="5414" y="2857"/>
                  </a:lnTo>
                  <a:lnTo>
                    <a:pt x="5415" y="2856"/>
                  </a:lnTo>
                  <a:lnTo>
                    <a:pt x="5416" y="2856"/>
                  </a:lnTo>
                  <a:lnTo>
                    <a:pt x="5417" y="2855"/>
                  </a:lnTo>
                  <a:lnTo>
                    <a:pt x="5418" y="2855"/>
                  </a:lnTo>
                  <a:lnTo>
                    <a:pt x="5419" y="2854"/>
                  </a:lnTo>
                  <a:lnTo>
                    <a:pt x="5420" y="2853"/>
                  </a:lnTo>
                  <a:lnTo>
                    <a:pt x="5420" y="2852"/>
                  </a:lnTo>
                  <a:lnTo>
                    <a:pt x="5421" y="2851"/>
                  </a:lnTo>
                  <a:lnTo>
                    <a:pt x="5422" y="2850"/>
                  </a:lnTo>
                  <a:lnTo>
                    <a:pt x="5423" y="2848"/>
                  </a:lnTo>
                  <a:lnTo>
                    <a:pt x="5424" y="2847"/>
                  </a:lnTo>
                  <a:lnTo>
                    <a:pt x="5425" y="2845"/>
                  </a:lnTo>
                  <a:lnTo>
                    <a:pt x="5426" y="2844"/>
                  </a:lnTo>
                  <a:lnTo>
                    <a:pt x="5427" y="2842"/>
                  </a:lnTo>
                  <a:lnTo>
                    <a:pt x="5427" y="2840"/>
                  </a:lnTo>
                  <a:lnTo>
                    <a:pt x="5428" y="2838"/>
                  </a:lnTo>
                  <a:lnTo>
                    <a:pt x="5429" y="2836"/>
                  </a:lnTo>
                  <a:lnTo>
                    <a:pt x="5430" y="2834"/>
                  </a:lnTo>
                  <a:lnTo>
                    <a:pt x="5431" y="2832"/>
                  </a:lnTo>
                  <a:lnTo>
                    <a:pt x="5432" y="2829"/>
                  </a:lnTo>
                  <a:lnTo>
                    <a:pt x="5433" y="2827"/>
                  </a:lnTo>
                  <a:lnTo>
                    <a:pt x="5434" y="2824"/>
                  </a:lnTo>
                  <a:lnTo>
                    <a:pt x="5434" y="2821"/>
                  </a:lnTo>
                  <a:lnTo>
                    <a:pt x="5435" y="2819"/>
                  </a:lnTo>
                  <a:lnTo>
                    <a:pt x="5436" y="2816"/>
                  </a:lnTo>
                  <a:lnTo>
                    <a:pt x="5437" y="2813"/>
                  </a:lnTo>
                  <a:lnTo>
                    <a:pt x="5438" y="2810"/>
                  </a:lnTo>
                  <a:lnTo>
                    <a:pt x="5439" y="2806"/>
                  </a:lnTo>
                  <a:lnTo>
                    <a:pt x="5440" y="2803"/>
                  </a:lnTo>
                  <a:lnTo>
                    <a:pt x="5441" y="2800"/>
                  </a:lnTo>
                  <a:lnTo>
                    <a:pt x="5442" y="2796"/>
                  </a:lnTo>
                  <a:lnTo>
                    <a:pt x="5442" y="2792"/>
                  </a:lnTo>
                  <a:lnTo>
                    <a:pt x="5443" y="2789"/>
                  </a:lnTo>
                  <a:lnTo>
                    <a:pt x="5444" y="2785"/>
                  </a:lnTo>
                  <a:lnTo>
                    <a:pt x="5445" y="2781"/>
                  </a:lnTo>
                  <a:lnTo>
                    <a:pt x="5446" y="2777"/>
                  </a:lnTo>
                  <a:lnTo>
                    <a:pt x="5447" y="2772"/>
                  </a:lnTo>
                  <a:lnTo>
                    <a:pt x="5448" y="2768"/>
                  </a:lnTo>
                  <a:lnTo>
                    <a:pt x="5449" y="2764"/>
                  </a:lnTo>
                  <a:lnTo>
                    <a:pt x="5449" y="2759"/>
                  </a:lnTo>
                  <a:lnTo>
                    <a:pt x="5450" y="2755"/>
                  </a:lnTo>
                  <a:lnTo>
                    <a:pt x="5451" y="2750"/>
                  </a:lnTo>
                  <a:lnTo>
                    <a:pt x="5452" y="2745"/>
                  </a:lnTo>
                  <a:lnTo>
                    <a:pt x="5453" y="2740"/>
                  </a:lnTo>
                  <a:lnTo>
                    <a:pt x="5454" y="2735"/>
                  </a:lnTo>
                  <a:lnTo>
                    <a:pt x="5455" y="2730"/>
                  </a:lnTo>
                  <a:lnTo>
                    <a:pt x="5456" y="2725"/>
                  </a:lnTo>
                  <a:lnTo>
                    <a:pt x="5456" y="2719"/>
                  </a:lnTo>
                  <a:lnTo>
                    <a:pt x="5457" y="2714"/>
                  </a:lnTo>
                  <a:lnTo>
                    <a:pt x="5458" y="2708"/>
                  </a:lnTo>
                  <a:lnTo>
                    <a:pt x="5459" y="2703"/>
                  </a:lnTo>
                  <a:lnTo>
                    <a:pt x="5460" y="2697"/>
                  </a:lnTo>
                  <a:lnTo>
                    <a:pt x="5461" y="2691"/>
                  </a:lnTo>
                  <a:lnTo>
                    <a:pt x="5462" y="2685"/>
                  </a:lnTo>
                  <a:lnTo>
                    <a:pt x="5463" y="2679"/>
                  </a:lnTo>
                  <a:lnTo>
                    <a:pt x="5464" y="2673"/>
                  </a:lnTo>
                  <a:lnTo>
                    <a:pt x="5464" y="2666"/>
                  </a:lnTo>
                  <a:lnTo>
                    <a:pt x="5465" y="2660"/>
                  </a:lnTo>
                  <a:lnTo>
                    <a:pt x="5466" y="2653"/>
                  </a:lnTo>
                  <a:lnTo>
                    <a:pt x="5467" y="2647"/>
                  </a:lnTo>
                  <a:lnTo>
                    <a:pt x="5468" y="2640"/>
                  </a:lnTo>
                  <a:lnTo>
                    <a:pt x="5469" y="2633"/>
                  </a:lnTo>
                  <a:lnTo>
                    <a:pt x="5470" y="2626"/>
                  </a:lnTo>
                  <a:lnTo>
                    <a:pt x="5471" y="2619"/>
                  </a:lnTo>
                  <a:lnTo>
                    <a:pt x="5471" y="2612"/>
                  </a:lnTo>
                  <a:lnTo>
                    <a:pt x="5472" y="2605"/>
                  </a:lnTo>
                  <a:lnTo>
                    <a:pt x="5473" y="2597"/>
                  </a:lnTo>
                  <a:lnTo>
                    <a:pt x="5474" y="2590"/>
                  </a:lnTo>
                  <a:lnTo>
                    <a:pt x="5475" y="2582"/>
                  </a:lnTo>
                  <a:lnTo>
                    <a:pt x="5476" y="2574"/>
                  </a:lnTo>
                  <a:lnTo>
                    <a:pt x="5476" y="2574"/>
                  </a:lnTo>
                  <a:lnTo>
                    <a:pt x="5476" y="2569"/>
                  </a:lnTo>
                  <a:lnTo>
                    <a:pt x="5477" y="2563"/>
                  </a:lnTo>
                  <a:lnTo>
                    <a:pt x="5477" y="2563"/>
                  </a:lnTo>
                  <a:lnTo>
                    <a:pt x="5478" y="2555"/>
                  </a:lnTo>
                  <a:lnTo>
                    <a:pt x="5479" y="2542"/>
                  </a:lnTo>
                  <a:lnTo>
                    <a:pt x="5479" y="2526"/>
                  </a:lnTo>
                  <a:lnTo>
                    <a:pt x="5480" y="2506"/>
                  </a:lnTo>
                  <a:lnTo>
                    <a:pt x="5481" y="2482"/>
                  </a:lnTo>
                  <a:lnTo>
                    <a:pt x="5482" y="2453"/>
                  </a:lnTo>
                  <a:lnTo>
                    <a:pt x="5483" y="2420"/>
                  </a:lnTo>
                  <a:lnTo>
                    <a:pt x="5483" y="2382"/>
                  </a:lnTo>
                  <a:lnTo>
                    <a:pt x="5484" y="2338"/>
                  </a:lnTo>
                  <a:lnTo>
                    <a:pt x="5484" y="2338"/>
                  </a:lnTo>
                  <a:lnTo>
                    <a:pt x="5485" y="2298"/>
                  </a:lnTo>
                  <a:lnTo>
                    <a:pt x="5486" y="2257"/>
                  </a:lnTo>
                  <a:lnTo>
                    <a:pt x="5486" y="2215"/>
                  </a:lnTo>
                  <a:lnTo>
                    <a:pt x="5487" y="2172"/>
                  </a:lnTo>
                  <a:lnTo>
                    <a:pt x="5487" y="2172"/>
                  </a:lnTo>
                  <a:lnTo>
                    <a:pt x="5487" y="2152"/>
                  </a:lnTo>
                  <a:lnTo>
                    <a:pt x="5487" y="2152"/>
                  </a:lnTo>
                  <a:lnTo>
                    <a:pt x="5488" y="2112"/>
                  </a:lnTo>
                  <a:lnTo>
                    <a:pt x="5488" y="2112"/>
                  </a:lnTo>
                  <a:lnTo>
                    <a:pt x="5488" y="2071"/>
                  </a:lnTo>
                  <a:lnTo>
                    <a:pt x="5488" y="2071"/>
                  </a:lnTo>
                  <a:lnTo>
                    <a:pt x="5489" y="2029"/>
                  </a:lnTo>
                  <a:lnTo>
                    <a:pt x="5489" y="2029"/>
                  </a:lnTo>
                  <a:lnTo>
                    <a:pt x="5489" y="2007"/>
                  </a:lnTo>
                  <a:lnTo>
                    <a:pt x="5489" y="2007"/>
                  </a:lnTo>
                  <a:lnTo>
                    <a:pt x="5490" y="1950"/>
                  </a:lnTo>
                  <a:lnTo>
                    <a:pt x="5491" y="1892"/>
                  </a:lnTo>
                  <a:lnTo>
                    <a:pt x="5492" y="1832"/>
                  </a:lnTo>
                  <a:lnTo>
                    <a:pt x="5492" y="1771"/>
                  </a:lnTo>
                  <a:lnTo>
                    <a:pt x="5493" y="1708"/>
                  </a:lnTo>
                  <a:lnTo>
                    <a:pt x="5494" y="1644"/>
                  </a:lnTo>
                  <a:lnTo>
                    <a:pt x="5495" y="1578"/>
                  </a:lnTo>
                  <a:lnTo>
                    <a:pt x="5495" y="1578"/>
                  </a:lnTo>
                  <a:lnTo>
                    <a:pt x="5496" y="1511"/>
                  </a:lnTo>
                  <a:lnTo>
                    <a:pt x="5497" y="1455"/>
                  </a:lnTo>
                  <a:lnTo>
                    <a:pt x="5497" y="1410"/>
                  </a:lnTo>
                  <a:lnTo>
                    <a:pt x="5498" y="1376"/>
                  </a:lnTo>
                  <a:lnTo>
                    <a:pt x="5499" y="1354"/>
                  </a:lnTo>
                  <a:lnTo>
                    <a:pt x="5500" y="1345"/>
                  </a:lnTo>
                  <a:lnTo>
                    <a:pt x="5500" y="1345"/>
                  </a:lnTo>
                  <a:lnTo>
                    <a:pt x="5501" y="1343"/>
                  </a:lnTo>
                  <a:lnTo>
                    <a:pt x="5501" y="1341"/>
                  </a:lnTo>
                  <a:lnTo>
                    <a:pt x="5501" y="1341"/>
                  </a:lnTo>
                  <a:lnTo>
                    <a:pt x="5502" y="1338"/>
                  </a:lnTo>
                  <a:lnTo>
                    <a:pt x="5503" y="1335"/>
                  </a:lnTo>
                  <a:lnTo>
                    <a:pt x="5504" y="1332"/>
                  </a:lnTo>
                  <a:lnTo>
                    <a:pt x="5505" y="1329"/>
                  </a:lnTo>
                  <a:lnTo>
                    <a:pt x="5505" y="1326"/>
                  </a:lnTo>
                  <a:lnTo>
                    <a:pt x="5506" y="1323"/>
                  </a:lnTo>
                  <a:lnTo>
                    <a:pt x="5507" y="1320"/>
                  </a:lnTo>
                  <a:lnTo>
                    <a:pt x="5508" y="1317"/>
                  </a:lnTo>
                  <a:lnTo>
                    <a:pt x="5509" y="1314"/>
                  </a:lnTo>
                  <a:lnTo>
                    <a:pt x="5510" y="1311"/>
                  </a:lnTo>
                  <a:lnTo>
                    <a:pt x="5510" y="1311"/>
                  </a:lnTo>
                  <a:lnTo>
                    <a:pt x="5511" y="1307"/>
                  </a:lnTo>
                  <a:lnTo>
                    <a:pt x="5512" y="1304"/>
                  </a:lnTo>
                  <a:lnTo>
                    <a:pt x="5512" y="1301"/>
                  </a:lnTo>
                  <a:lnTo>
                    <a:pt x="5513" y="1298"/>
                  </a:lnTo>
                  <a:lnTo>
                    <a:pt x="5514" y="1295"/>
                  </a:lnTo>
                  <a:lnTo>
                    <a:pt x="5515" y="1291"/>
                  </a:lnTo>
                  <a:lnTo>
                    <a:pt x="5516" y="1288"/>
                  </a:lnTo>
                  <a:lnTo>
                    <a:pt x="5517" y="1285"/>
                  </a:lnTo>
                  <a:lnTo>
                    <a:pt x="5518" y="1281"/>
                  </a:lnTo>
                  <a:lnTo>
                    <a:pt x="5518" y="1278"/>
                  </a:lnTo>
                  <a:lnTo>
                    <a:pt x="5518" y="1278"/>
                  </a:lnTo>
                  <a:lnTo>
                    <a:pt x="5519" y="1275"/>
                  </a:lnTo>
                  <a:lnTo>
                    <a:pt x="5520" y="1271"/>
                  </a:lnTo>
                  <a:lnTo>
                    <a:pt x="5521" y="1268"/>
                  </a:lnTo>
                  <a:lnTo>
                    <a:pt x="5522" y="1265"/>
                  </a:lnTo>
                  <a:lnTo>
                    <a:pt x="5523" y="1261"/>
                  </a:lnTo>
                  <a:lnTo>
                    <a:pt x="5524" y="1258"/>
                  </a:lnTo>
                  <a:lnTo>
                    <a:pt x="5524" y="1254"/>
                  </a:lnTo>
                  <a:lnTo>
                    <a:pt x="5525" y="1251"/>
                  </a:lnTo>
                  <a:lnTo>
                    <a:pt x="5526" y="1247"/>
                  </a:lnTo>
                  <a:lnTo>
                    <a:pt x="5527" y="1244"/>
                  </a:lnTo>
                  <a:lnTo>
                    <a:pt x="5527" y="1244"/>
                  </a:lnTo>
                  <a:lnTo>
                    <a:pt x="5528" y="1240"/>
                  </a:lnTo>
                  <a:lnTo>
                    <a:pt x="5529" y="1237"/>
                  </a:lnTo>
                  <a:lnTo>
                    <a:pt x="5530" y="1233"/>
                  </a:lnTo>
                  <a:lnTo>
                    <a:pt x="5531" y="1230"/>
                  </a:lnTo>
                  <a:lnTo>
                    <a:pt x="5531" y="1226"/>
                  </a:lnTo>
                  <a:lnTo>
                    <a:pt x="5532" y="1223"/>
                  </a:lnTo>
                  <a:lnTo>
                    <a:pt x="5533" y="1219"/>
                  </a:lnTo>
                  <a:lnTo>
                    <a:pt x="5534" y="1215"/>
                  </a:lnTo>
                  <a:lnTo>
                    <a:pt x="5535" y="1212"/>
                  </a:lnTo>
                  <a:lnTo>
                    <a:pt x="5536" y="1208"/>
                  </a:lnTo>
                  <a:lnTo>
                    <a:pt x="5536" y="1208"/>
                  </a:lnTo>
                  <a:lnTo>
                    <a:pt x="5537" y="1204"/>
                  </a:lnTo>
                  <a:lnTo>
                    <a:pt x="5537" y="1200"/>
                  </a:lnTo>
                  <a:lnTo>
                    <a:pt x="5538" y="1197"/>
                  </a:lnTo>
                  <a:lnTo>
                    <a:pt x="5539" y="1193"/>
                  </a:lnTo>
                  <a:lnTo>
                    <a:pt x="5540" y="1189"/>
                  </a:lnTo>
                  <a:lnTo>
                    <a:pt x="5541" y="1185"/>
                  </a:lnTo>
                  <a:lnTo>
                    <a:pt x="5542" y="1182"/>
                  </a:lnTo>
                  <a:lnTo>
                    <a:pt x="5543" y="1178"/>
                  </a:lnTo>
                  <a:lnTo>
                    <a:pt x="5544" y="1174"/>
                  </a:lnTo>
                  <a:lnTo>
                    <a:pt x="5544" y="1170"/>
                  </a:lnTo>
                  <a:lnTo>
                    <a:pt x="5544" y="1170"/>
                  </a:lnTo>
                  <a:lnTo>
                    <a:pt x="5545" y="1168"/>
                  </a:lnTo>
                  <a:lnTo>
                    <a:pt x="5546" y="1165"/>
                  </a:lnTo>
                  <a:lnTo>
                    <a:pt x="5546" y="1165"/>
                  </a:lnTo>
                  <a:lnTo>
                    <a:pt x="5546" y="1167"/>
                  </a:lnTo>
                  <a:lnTo>
                    <a:pt x="5547" y="1180"/>
                  </a:lnTo>
                  <a:lnTo>
                    <a:pt x="5548" y="1203"/>
                  </a:lnTo>
                  <a:lnTo>
                    <a:pt x="5549" y="1237"/>
                  </a:lnTo>
                  <a:lnTo>
                    <a:pt x="5549" y="1282"/>
                  </a:lnTo>
                  <a:lnTo>
                    <a:pt x="5549" y="1282"/>
                  </a:lnTo>
                  <a:lnTo>
                    <a:pt x="5550" y="1319"/>
                  </a:lnTo>
                  <a:lnTo>
                    <a:pt x="5551" y="1357"/>
                  </a:lnTo>
                  <a:lnTo>
                    <a:pt x="5551" y="1393"/>
                  </a:lnTo>
                  <a:lnTo>
                    <a:pt x="5551" y="1393"/>
                  </a:lnTo>
                  <a:lnTo>
                    <a:pt x="5552" y="1424"/>
                  </a:lnTo>
                  <a:lnTo>
                    <a:pt x="5552" y="1424"/>
                  </a:lnTo>
                  <a:lnTo>
                    <a:pt x="5552" y="1454"/>
                  </a:lnTo>
                  <a:lnTo>
                    <a:pt x="5553" y="1483"/>
                  </a:lnTo>
                  <a:lnTo>
                    <a:pt x="5553" y="1483"/>
                  </a:lnTo>
                  <a:lnTo>
                    <a:pt x="5553" y="1513"/>
                  </a:lnTo>
                  <a:lnTo>
                    <a:pt x="5554" y="1542"/>
                  </a:lnTo>
                  <a:lnTo>
                    <a:pt x="5554" y="1542"/>
                  </a:lnTo>
                  <a:lnTo>
                    <a:pt x="5554" y="1571"/>
                  </a:lnTo>
                  <a:lnTo>
                    <a:pt x="5555" y="1600"/>
                  </a:lnTo>
                  <a:lnTo>
                    <a:pt x="5555" y="1600"/>
                  </a:lnTo>
                  <a:lnTo>
                    <a:pt x="5555" y="1628"/>
                  </a:lnTo>
                  <a:lnTo>
                    <a:pt x="5555" y="1628"/>
                  </a:lnTo>
                  <a:lnTo>
                    <a:pt x="5556" y="1677"/>
                  </a:lnTo>
                  <a:lnTo>
                    <a:pt x="5557" y="1725"/>
                  </a:lnTo>
                  <a:lnTo>
                    <a:pt x="5558" y="1773"/>
                  </a:lnTo>
                  <a:lnTo>
                    <a:pt x="5559" y="1819"/>
                  </a:lnTo>
                  <a:lnTo>
                    <a:pt x="5560" y="1865"/>
                  </a:lnTo>
                  <a:lnTo>
                    <a:pt x="5561" y="1910"/>
                  </a:lnTo>
                  <a:lnTo>
                    <a:pt x="5561" y="1954"/>
                  </a:lnTo>
                  <a:lnTo>
                    <a:pt x="5562" y="1997"/>
                  </a:lnTo>
                  <a:lnTo>
                    <a:pt x="5563" y="2040"/>
                  </a:lnTo>
                  <a:lnTo>
                    <a:pt x="5564" y="2081"/>
                  </a:lnTo>
                  <a:lnTo>
                    <a:pt x="5565" y="2122"/>
                  </a:lnTo>
                  <a:lnTo>
                    <a:pt x="5566" y="2162"/>
                  </a:lnTo>
                  <a:lnTo>
                    <a:pt x="5567" y="2201"/>
                  </a:lnTo>
                  <a:lnTo>
                    <a:pt x="5568" y="2239"/>
                  </a:lnTo>
                  <a:lnTo>
                    <a:pt x="5568" y="2276"/>
                  </a:lnTo>
                  <a:lnTo>
                    <a:pt x="5568" y="2276"/>
                  </a:lnTo>
                  <a:lnTo>
                    <a:pt x="5569" y="2304"/>
                  </a:lnTo>
                  <a:lnTo>
                    <a:pt x="5570" y="2332"/>
                  </a:lnTo>
                  <a:lnTo>
                    <a:pt x="5570" y="2332"/>
                  </a:lnTo>
                  <a:lnTo>
                    <a:pt x="5571" y="2364"/>
                  </a:lnTo>
                  <a:lnTo>
                    <a:pt x="5572" y="2390"/>
                  </a:lnTo>
                  <a:lnTo>
                    <a:pt x="5572" y="2411"/>
                  </a:lnTo>
                  <a:lnTo>
                    <a:pt x="5573" y="2427"/>
                  </a:lnTo>
                  <a:lnTo>
                    <a:pt x="5574" y="2438"/>
                  </a:lnTo>
                  <a:lnTo>
                    <a:pt x="5575" y="2445"/>
                  </a:lnTo>
                  <a:lnTo>
                    <a:pt x="5575" y="2445"/>
                  </a:lnTo>
                  <a:lnTo>
                    <a:pt x="5576" y="2448"/>
                  </a:lnTo>
                  <a:lnTo>
                    <a:pt x="5576" y="2451"/>
                  </a:lnTo>
                  <a:lnTo>
                    <a:pt x="5577" y="2454"/>
                  </a:lnTo>
                  <a:lnTo>
                    <a:pt x="5577" y="2454"/>
                  </a:lnTo>
                  <a:lnTo>
                    <a:pt x="5577" y="2456"/>
                  </a:lnTo>
                  <a:lnTo>
                    <a:pt x="5577" y="2456"/>
                  </a:lnTo>
                  <a:lnTo>
                    <a:pt x="5578" y="2459"/>
                  </a:lnTo>
                  <a:lnTo>
                    <a:pt x="5578" y="2459"/>
                  </a:lnTo>
                  <a:lnTo>
                    <a:pt x="5578" y="2462"/>
                  </a:lnTo>
                  <a:lnTo>
                    <a:pt x="5578" y="2462"/>
                  </a:lnTo>
                  <a:lnTo>
                    <a:pt x="5579" y="2465"/>
                  </a:lnTo>
                  <a:lnTo>
                    <a:pt x="5579" y="2465"/>
                  </a:lnTo>
                  <a:lnTo>
                    <a:pt x="5579" y="2466"/>
                  </a:lnTo>
                  <a:lnTo>
                    <a:pt x="5579" y="2466"/>
                  </a:lnTo>
                  <a:lnTo>
                    <a:pt x="5580" y="2468"/>
                  </a:lnTo>
                  <a:lnTo>
                    <a:pt x="5580" y="2468"/>
                  </a:lnTo>
                  <a:lnTo>
                    <a:pt x="5580" y="2471"/>
                  </a:lnTo>
                  <a:lnTo>
                    <a:pt x="5580" y="2471"/>
                  </a:lnTo>
                  <a:lnTo>
                    <a:pt x="5581" y="2474"/>
                  </a:lnTo>
                  <a:lnTo>
                    <a:pt x="5581" y="2474"/>
                  </a:lnTo>
                  <a:lnTo>
                    <a:pt x="5581" y="2476"/>
                  </a:lnTo>
                  <a:lnTo>
                    <a:pt x="5581" y="2476"/>
                  </a:lnTo>
                  <a:lnTo>
                    <a:pt x="5582" y="2478"/>
                  </a:lnTo>
                  <a:lnTo>
                    <a:pt x="5582" y="2478"/>
                  </a:lnTo>
                  <a:lnTo>
                    <a:pt x="5582" y="2481"/>
                  </a:lnTo>
                  <a:lnTo>
                    <a:pt x="5583" y="2484"/>
                  </a:lnTo>
                  <a:lnTo>
                    <a:pt x="5583" y="2486"/>
                  </a:lnTo>
                  <a:lnTo>
                    <a:pt x="5583" y="2486"/>
                  </a:lnTo>
                  <a:lnTo>
                    <a:pt x="5584" y="2488"/>
                  </a:lnTo>
                  <a:lnTo>
                    <a:pt x="5585" y="2486"/>
                  </a:lnTo>
                  <a:lnTo>
                    <a:pt x="5586" y="2479"/>
                  </a:lnTo>
                  <a:lnTo>
                    <a:pt x="5587" y="2468"/>
                  </a:lnTo>
                  <a:lnTo>
                    <a:pt x="5588" y="2453"/>
                  </a:lnTo>
                  <a:lnTo>
                    <a:pt x="5589" y="2433"/>
                  </a:lnTo>
                  <a:lnTo>
                    <a:pt x="5589" y="2433"/>
                  </a:lnTo>
                  <a:lnTo>
                    <a:pt x="5589" y="2413"/>
                  </a:lnTo>
                  <a:lnTo>
                    <a:pt x="5590" y="2394"/>
                  </a:lnTo>
                  <a:lnTo>
                    <a:pt x="5590" y="2394"/>
                  </a:lnTo>
                  <a:lnTo>
                    <a:pt x="5591" y="2379"/>
                  </a:lnTo>
                  <a:lnTo>
                    <a:pt x="5591" y="2379"/>
                  </a:lnTo>
                  <a:lnTo>
                    <a:pt x="5591" y="2364"/>
                  </a:lnTo>
                  <a:lnTo>
                    <a:pt x="5591" y="2364"/>
                  </a:lnTo>
                  <a:lnTo>
                    <a:pt x="5592" y="2349"/>
                  </a:lnTo>
                  <a:lnTo>
                    <a:pt x="5592" y="2349"/>
                  </a:lnTo>
                  <a:lnTo>
                    <a:pt x="5592" y="2333"/>
                  </a:lnTo>
                  <a:lnTo>
                    <a:pt x="5592" y="2333"/>
                  </a:lnTo>
                  <a:lnTo>
                    <a:pt x="5593" y="2314"/>
                  </a:lnTo>
                  <a:lnTo>
                    <a:pt x="5594" y="2295"/>
                  </a:lnTo>
                  <a:lnTo>
                    <a:pt x="5594" y="2295"/>
                  </a:lnTo>
                  <a:lnTo>
                    <a:pt x="5594" y="2269"/>
                  </a:lnTo>
                  <a:lnTo>
                    <a:pt x="5595" y="2243"/>
                  </a:lnTo>
                  <a:lnTo>
                    <a:pt x="5596" y="2217"/>
                  </a:lnTo>
                  <a:lnTo>
                    <a:pt x="5597" y="2190"/>
                  </a:lnTo>
                  <a:lnTo>
                    <a:pt x="5598" y="2163"/>
                  </a:lnTo>
                  <a:lnTo>
                    <a:pt x="5599" y="2135"/>
                  </a:lnTo>
                  <a:lnTo>
                    <a:pt x="5600" y="2107"/>
                  </a:lnTo>
                  <a:lnTo>
                    <a:pt x="5601" y="2079"/>
                  </a:lnTo>
                  <a:lnTo>
                    <a:pt x="5601" y="2050"/>
                  </a:lnTo>
                  <a:lnTo>
                    <a:pt x="5602" y="2021"/>
                  </a:lnTo>
                  <a:lnTo>
                    <a:pt x="5603" y="1991"/>
                  </a:lnTo>
                  <a:lnTo>
                    <a:pt x="5603" y="1991"/>
                  </a:lnTo>
                  <a:lnTo>
                    <a:pt x="5604" y="1974"/>
                  </a:lnTo>
                  <a:lnTo>
                    <a:pt x="5604" y="1974"/>
                  </a:lnTo>
                  <a:lnTo>
                    <a:pt x="5604" y="1957"/>
                  </a:lnTo>
                  <a:lnTo>
                    <a:pt x="5605" y="1939"/>
                  </a:lnTo>
                  <a:lnTo>
                    <a:pt x="5605" y="1939"/>
                  </a:lnTo>
                  <a:lnTo>
                    <a:pt x="5605" y="1921"/>
                  </a:lnTo>
                  <a:lnTo>
                    <a:pt x="5606" y="1903"/>
                  </a:lnTo>
                  <a:lnTo>
                    <a:pt x="5606" y="1903"/>
                  </a:lnTo>
                  <a:lnTo>
                    <a:pt x="5606" y="1885"/>
                  </a:lnTo>
                  <a:lnTo>
                    <a:pt x="5607" y="1867"/>
                  </a:lnTo>
                  <a:lnTo>
                    <a:pt x="5607" y="1867"/>
                  </a:lnTo>
                  <a:lnTo>
                    <a:pt x="5607" y="1849"/>
                  </a:lnTo>
                  <a:lnTo>
                    <a:pt x="5607" y="1849"/>
                  </a:lnTo>
                  <a:lnTo>
                    <a:pt x="5608" y="1827"/>
                  </a:lnTo>
                  <a:lnTo>
                    <a:pt x="5608" y="1804"/>
                  </a:lnTo>
                  <a:lnTo>
                    <a:pt x="5609" y="1781"/>
                  </a:lnTo>
                  <a:lnTo>
                    <a:pt x="5609" y="1781"/>
                  </a:lnTo>
                  <a:lnTo>
                    <a:pt x="5610" y="1754"/>
                  </a:lnTo>
                  <a:lnTo>
                    <a:pt x="5611" y="1737"/>
                  </a:lnTo>
                  <a:lnTo>
                    <a:pt x="5612" y="1731"/>
                  </a:lnTo>
                  <a:lnTo>
                    <a:pt x="5612" y="1734"/>
                  </a:lnTo>
                  <a:lnTo>
                    <a:pt x="5613" y="1749"/>
                  </a:lnTo>
                  <a:lnTo>
                    <a:pt x="5614" y="1773"/>
                  </a:lnTo>
                  <a:lnTo>
                    <a:pt x="5614" y="1773"/>
                  </a:lnTo>
                  <a:lnTo>
                    <a:pt x="5615" y="1793"/>
                  </a:lnTo>
                  <a:lnTo>
                    <a:pt x="5615" y="1812"/>
                  </a:lnTo>
                  <a:lnTo>
                    <a:pt x="5615" y="1812"/>
                  </a:lnTo>
                  <a:lnTo>
                    <a:pt x="5616" y="1841"/>
                  </a:lnTo>
                  <a:lnTo>
                    <a:pt x="5617" y="1870"/>
                  </a:lnTo>
                  <a:lnTo>
                    <a:pt x="5618" y="1899"/>
                  </a:lnTo>
                  <a:lnTo>
                    <a:pt x="5619" y="1927"/>
                  </a:lnTo>
                  <a:lnTo>
                    <a:pt x="5620" y="1955"/>
                  </a:lnTo>
                  <a:lnTo>
                    <a:pt x="5620" y="1982"/>
                  </a:lnTo>
                  <a:lnTo>
                    <a:pt x="5621" y="2009"/>
                  </a:lnTo>
                  <a:lnTo>
                    <a:pt x="5622" y="2036"/>
                  </a:lnTo>
                  <a:lnTo>
                    <a:pt x="5623" y="2063"/>
                  </a:lnTo>
                  <a:lnTo>
                    <a:pt x="5624" y="2089"/>
                  </a:lnTo>
                  <a:lnTo>
                    <a:pt x="5624" y="2089"/>
                  </a:lnTo>
                  <a:lnTo>
                    <a:pt x="5625" y="2114"/>
                  </a:lnTo>
                  <a:lnTo>
                    <a:pt x="5626" y="2140"/>
                  </a:lnTo>
                  <a:lnTo>
                    <a:pt x="5626" y="2165"/>
                  </a:lnTo>
                  <a:lnTo>
                    <a:pt x="5627" y="2190"/>
                  </a:lnTo>
                  <a:lnTo>
                    <a:pt x="5628" y="2214"/>
                  </a:lnTo>
                  <a:lnTo>
                    <a:pt x="5629" y="2238"/>
                  </a:lnTo>
                  <a:lnTo>
                    <a:pt x="5630" y="2261"/>
                  </a:lnTo>
                  <a:lnTo>
                    <a:pt x="5631" y="2285"/>
                  </a:lnTo>
                  <a:lnTo>
                    <a:pt x="5632" y="2308"/>
                  </a:lnTo>
                  <a:lnTo>
                    <a:pt x="5633" y="2330"/>
                  </a:lnTo>
                  <a:lnTo>
                    <a:pt x="5633" y="2330"/>
                  </a:lnTo>
                  <a:lnTo>
                    <a:pt x="5633" y="2352"/>
                  </a:lnTo>
                  <a:lnTo>
                    <a:pt x="5634" y="2374"/>
                  </a:lnTo>
                  <a:lnTo>
                    <a:pt x="5635" y="2396"/>
                  </a:lnTo>
                  <a:lnTo>
                    <a:pt x="5636" y="2417"/>
                  </a:lnTo>
                  <a:lnTo>
                    <a:pt x="5637" y="2438"/>
                  </a:lnTo>
                  <a:lnTo>
                    <a:pt x="5638" y="2458"/>
                  </a:lnTo>
                  <a:lnTo>
                    <a:pt x="5639" y="2478"/>
                  </a:lnTo>
                  <a:lnTo>
                    <a:pt x="5639" y="2498"/>
                  </a:lnTo>
                  <a:lnTo>
                    <a:pt x="5640" y="2518"/>
                  </a:lnTo>
                  <a:lnTo>
                    <a:pt x="5641" y="2537"/>
                  </a:lnTo>
                  <a:lnTo>
                    <a:pt x="5641" y="2537"/>
                  </a:lnTo>
                  <a:lnTo>
                    <a:pt x="5642" y="2555"/>
                  </a:lnTo>
                  <a:lnTo>
                    <a:pt x="5643" y="2574"/>
                  </a:lnTo>
                  <a:lnTo>
                    <a:pt x="5644" y="2592"/>
                  </a:lnTo>
                  <a:lnTo>
                    <a:pt x="5645" y="2610"/>
                  </a:lnTo>
                  <a:lnTo>
                    <a:pt x="5646" y="2627"/>
                  </a:lnTo>
                  <a:lnTo>
                    <a:pt x="5646" y="2644"/>
                  </a:lnTo>
                  <a:lnTo>
                    <a:pt x="5647" y="2660"/>
                  </a:lnTo>
                  <a:lnTo>
                    <a:pt x="5648" y="2677"/>
                  </a:lnTo>
                  <a:lnTo>
                    <a:pt x="5649" y="2693"/>
                  </a:lnTo>
                  <a:lnTo>
                    <a:pt x="5650" y="2708"/>
                  </a:lnTo>
                  <a:lnTo>
                    <a:pt x="5650" y="2708"/>
                  </a:lnTo>
                  <a:lnTo>
                    <a:pt x="5651" y="2723"/>
                  </a:lnTo>
                  <a:lnTo>
                    <a:pt x="5652" y="2738"/>
                  </a:lnTo>
                  <a:lnTo>
                    <a:pt x="5652" y="2753"/>
                  </a:lnTo>
                  <a:lnTo>
                    <a:pt x="5653" y="2767"/>
                  </a:lnTo>
                  <a:lnTo>
                    <a:pt x="5654" y="2781"/>
                  </a:lnTo>
                  <a:lnTo>
                    <a:pt x="5655" y="2794"/>
                  </a:lnTo>
                  <a:lnTo>
                    <a:pt x="5656" y="2807"/>
                  </a:lnTo>
                  <a:lnTo>
                    <a:pt x="5657" y="2820"/>
                  </a:lnTo>
                  <a:lnTo>
                    <a:pt x="5658" y="2833"/>
                  </a:lnTo>
                  <a:lnTo>
                    <a:pt x="5658" y="2845"/>
                  </a:lnTo>
                  <a:lnTo>
                    <a:pt x="5658" y="2845"/>
                  </a:lnTo>
                  <a:lnTo>
                    <a:pt x="5659" y="2855"/>
                  </a:lnTo>
                  <a:lnTo>
                    <a:pt x="5660" y="2865"/>
                  </a:lnTo>
                  <a:lnTo>
                    <a:pt x="5661" y="2875"/>
                  </a:lnTo>
                  <a:lnTo>
                    <a:pt x="5661" y="2875"/>
                  </a:lnTo>
                  <a:lnTo>
                    <a:pt x="5661" y="2883"/>
                  </a:lnTo>
                  <a:lnTo>
                    <a:pt x="5662" y="2891"/>
                  </a:lnTo>
                  <a:lnTo>
                    <a:pt x="5662" y="2891"/>
                  </a:lnTo>
                  <a:lnTo>
                    <a:pt x="5663" y="2900"/>
                  </a:lnTo>
                  <a:lnTo>
                    <a:pt x="5664" y="2906"/>
                  </a:lnTo>
                  <a:lnTo>
                    <a:pt x="5665" y="2910"/>
                  </a:lnTo>
                  <a:lnTo>
                    <a:pt x="5666" y="2911"/>
                  </a:lnTo>
                  <a:lnTo>
                    <a:pt x="5666" y="2909"/>
                  </a:lnTo>
                  <a:lnTo>
                    <a:pt x="5667" y="2905"/>
                  </a:lnTo>
                  <a:lnTo>
                    <a:pt x="5668" y="2898"/>
                  </a:lnTo>
                  <a:lnTo>
                    <a:pt x="5669" y="2888"/>
                  </a:lnTo>
                  <a:lnTo>
                    <a:pt x="5670" y="2875"/>
                  </a:lnTo>
                  <a:lnTo>
                    <a:pt x="5671" y="2859"/>
                  </a:lnTo>
                  <a:lnTo>
                    <a:pt x="5672" y="2839"/>
                  </a:lnTo>
                  <a:lnTo>
                    <a:pt x="5672" y="2839"/>
                  </a:lnTo>
                  <a:lnTo>
                    <a:pt x="5672" y="2820"/>
                  </a:lnTo>
                  <a:lnTo>
                    <a:pt x="5673" y="2800"/>
                  </a:lnTo>
                  <a:lnTo>
                    <a:pt x="5674" y="2780"/>
                  </a:lnTo>
                  <a:lnTo>
                    <a:pt x="5674" y="2780"/>
                  </a:lnTo>
                  <a:lnTo>
                    <a:pt x="5675" y="2756"/>
                  </a:lnTo>
                  <a:lnTo>
                    <a:pt x="5675" y="2733"/>
                  </a:lnTo>
                  <a:lnTo>
                    <a:pt x="5676" y="2710"/>
                  </a:lnTo>
                  <a:lnTo>
                    <a:pt x="5677" y="2689"/>
                  </a:lnTo>
                  <a:lnTo>
                    <a:pt x="5678" y="2670"/>
                  </a:lnTo>
                  <a:lnTo>
                    <a:pt x="5679" y="2652"/>
                  </a:lnTo>
                  <a:lnTo>
                    <a:pt x="5680" y="2635"/>
                  </a:lnTo>
                  <a:lnTo>
                    <a:pt x="5681" y="2621"/>
                  </a:lnTo>
                  <a:lnTo>
                    <a:pt x="5681" y="2608"/>
                  </a:lnTo>
                  <a:lnTo>
                    <a:pt x="5682" y="2598"/>
                  </a:lnTo>
                  <a:lnTo>
                    <a:pt x="5683" y="2590"/>
                  </a:lnTo>
                  <a:lnTo>
                    <a:pt x="5684" y="2584"/>
                  </a:lnTo>
                  <a:lnTo>
                    <a:pt x="5685" y="2580"/>
                  </a:lnTo>
                  <a:lnTo>
                    <a:pt x="5686" y="2579"/>
                  </a:lnTo>
                  <a:lnTo>
                    <a:pt x="5687" y="2580"/>
                  </a:lnTo>
                  <a:lnTo>
                    <a:pt x="5687" y="2584"/>
                  </a:lnTo>
                  <a:lnTo>
                    <a:pt x="5688" y="2589"/>
                  </a:lnTo>
                  <a:lnTo>
                    <a:pt x="5689" y="2597"/>
                  </a:lnTo>
                  <a:lnTo>
                    <a:pt x="5690" y="2608"/>
                  </a:lnTo>
                  <a:lnTo>
                    <a:pt x="5691" y="2620"/>
                  </a:lnTo>
                  <a:lnTo>
                    <a:pt x="5692" y="2635"/>
                  </a:lnTo>
                  <a:lnTo>
                    <a:pt x="5693" y="2651"/>
                  </a:lnTo>
                  <a:lnTo>
                    <a:pt x="5693" y="2669"/>
                  </a:lnTo>
                  <a:lnTo>
                    <a:pt x="5694" y="2689"/>
                  </a:lnTo>
                  <a:lnTo>
                    <a:pt x="5695" y="2709"/>
                  </a:lnTo>
                  <a:lnTo>
                    <a:pt x="5696" y="2732"/>
                  </a:lnTo>
                  <a:lnTo>
                    <a:pt x="5697" y="2755"/>
                  </a:lnTo>
                  <a:lnTo>
                    <a:pt x="5698" y="2779"/>
                  </a:lnTo>
                  <a:lnTo>
                    <a:pt x="5699" y="2804"/>
                  </a:lnTo>
                  <a:lnTo>
                    <a:pt x="5699" y="2804"/>
                  </a:lnTo>
                  <a:lnTo>
                    <a:pt x="5699" y="2824"/>
                  </a:lnTo>
                  <a:lnTo>
                    <a:pt x="5700" y="2844"/>
                  </a:lnTo>
                  <a:lnTo>
                    <a:pt x="5701" y="2863"/>
                  </a:lnTo>
                  <a:lnTo>
                    <a:pt x="5701" y="2863"/>
                  </a:lnTo>
                  <a:lnTo>
                    <a:pt x="5702" y="2883"/>
                  </a:lnTo>
                  <a:lnTo>
                    <a:pt x="5702" y="2900"/>
                  </a:lnTo>
                  <a:lnTo>
                    <a:pt x="5703" y="2913"/>
                  </a:lnTo>
                  <a:lnTo>
                    <a:pt x="5704" y="2923"/>
                  </a:lnTo>
                  <a:lnTo>
                    <a:pt x="5705" y="2932"/>
                  </a:lnTo>
                  <a:lnTo>
                    <a:pt x="5706" y="2937"/>
                  </a:lnTo>
                  <a:lnTo>
                    <a:pt x="5707" y="2941"/>
                  </a:lnTo>
                  <a:lnTo>
                    <a:pt x="5707" y="2942"/>
                  </a:lnTo>
                  <a:lnTo>
                    <a:pt x="5708" y="2941"/>
                  </a:lnTo>
                  <a:lnTo>
                    <a:pt x="5709" y="2938"/>
                  </a:lnTo>
                  <a:lnTo>
                    <a:pt x="5710" y="2933"/>
                  </a:lnTo>
                  <a:lnTo>
                    <a:pt x="5711" y="2926"/>
                  </a:lnTo>
                  <a:lnTo>
                    <a:pt x="5712" y="2916"/>
                  </a:lnTo>
                  <a:lnTo>
                    <a:pt x="5712" y="2903"/>
                  </a:lnTo>
                  <a:lnTo>
                    <a:pt x="5712" y="2903"/>
                  </a:lnTo>
                  <a:lnTo>
                    <a:pt x="5713" y="2889"/>
                  </a:lnTo>
                  <a:lnTo>
                    <a:pt x="5714" y="2875"/>
                  </a:lnTo>
                  <a:lnTo>
                    <a:pt x="5715" y="2860"/>
                  </a:lnTo>
                  <a:lnTo>
                    <a:pt x="5716" y="2844"/>
                  </a:lnTo>
                  <a:lnTo>
                    <a:pt x="5716" y="2829"/>
                  </a:lnTo>
                  <a:lnTo>
                    <a:pt x="5716" y="2829"/>
                  </a:lnTo>
                  <a:lnTo>
                    <a:pt x="5717" y="2822"/>
                  </a:lnTo>
                  <a:lnTo>
                    <a:pt x="5717" y="2822"/>
                  </a:lnTo>
                  <a:lnTo>
                    <a:pt x="5717" y="2810"/>
                  </a:lnTo>
                  <a:lnTo>
                    <a:pt x="5717" y="2810"/>
                  </a:lnTo>
                  <a:lnTo>
                    <a:pt x="5718" y="2797"/>
                  </a:lnTo>
                  <a:lnTo>
                    <a:pt x="5718" y="2797"/>
                  </a:lnTo>
                  <a:lnTo>
                    <a:pt x="5719" y="2784"/>
                  </a:lnTo>
                  <a:lnTo>
                    <a:pt x="5719" y="2784"/>
                  </a:lnTo>
                  <a:lnTo>
                    <a:pt x="5719" y="2778"/>
                  </a:lnTo>
                  <a:lnTo>
                    <a:pt x="5719" y="2778"/>
                  </a:lnTo>
                  <a:lnTo>
                    <a:pt x="5719" y="2768"/>
                  </a:lnTo>
                  <a:lnTo>
                    <a:pt x="5720" y="2757"/>
                  </a:lnTo>
                  <a:lnTo>
                    <a:pt x="5720" y="2757"/>
                  </a:lnTo>
                  <a:lnTo>
                    <a:pt x="5720" y="2742"/>
                  </a:lnTo>
                  <a:lnTo>
                    <a:pt x="5721" y="2726"/>
                  </a:lnTo>
                  <a:lnTo>
                    <a:pt x="5721" y="2726"/>
                  </a:lnTo>
                  <a:lnTo>
                    <a:pt x="5722" y="2705"/>
                  </a:lnTo>
                  <a:lnTo>
                    <a:pt x="5723" y="2686"/>
                  </a:lnTo>
                  <a:lnTo>
                    <a:pt x="5724" y="2669"/>
                  </a:lnTo>
                  <a:lnTo>
                    <a:pt x="5725" y="2653"/>
                  </a:lnTo>
                  <a:lnTo>
                    <a:pt x="5726" y="2639"/>
                  </a:lnTo>
                  <a:lnTo>
                    <a:pt x="5726" y="2627"/>
                  </a:lnTo>
                  <a:lnTo>
                    <a:pt x="5727" y="2617"/>
                  </a:lnTo>
                  <a:lnTo>
                    <a:pt x="5728" y="2609"/>
                  </a:lnTo>
                  <a:lnTo>
                    <a:pt x="5729" y="2603"/>
                  </a:lnTo>
                  <a:lnTo>
                    <a:pt x="5730" y="2600"/>
                  </a:lnTo>
                  <a:lnTo>
                    <a:pt x="5731" y="2598"/>
                  </a:lnTo>
                  <a:lnTo>
                    <a:pt x="5731" y="2598"/>
                  </a:lnTo>
                  <a:lnTo>
                    <a:pt x="5732" y="2600"/>
                  </a:lnTo>
                  <a:lnTo>
                    <a:pt x="5733" y="2603"/>
                  </a:lnTo>
                  <a:lnTo>
                    <a:pt x="5733" y="2609"/>
                  </a:lnTo>
                  <a:lnTo>
                    <a:pt x="5734" y="2617"/>
                  </a:lnTo>
                  <a:lnTo>
                    <a:pt x="5735" y="2627"/>
                  </a:lnTo>
                  <a:lnTo>
                    <a:pt x="5736" y="2639"/>
                  </a:lnTo>
                  <a:lnTo>
                    <a:pt x="5737" y="2653"/>
                  </a:lnTo>
                  <a:lnTo>
                    <a:pt x="5738" y="2669"/>
                  </a:lnTo>
                  <a:lnTo>
                    <a:pt x="5739" y="2686"/>
                  </a:lnTo>
                  <a:lnTo>
                    <a:pt x="5740" y="2705"/>
                  </a:lnTo>
                  <a:lnTo>
                    <a:pt x="5741" y="2726"/>
                  </a:lnTo>
                  <a:lnTo>
                    <a:pt x="5741" y="2726"/>
                  </a:lnTo>
                  <a:lnTo>
                    <a:pt x="5741" y="2742"/>
                  </a:lnTo>
                  <a:lnTo>
                    <a:pt x="5742" y="2757"/>
                  </a:lnTo>
                  <a:lnTo>
                    <a:pt x="5742" y="2757"/>
                  </a:lnTo>
                  <a:lnTo>
                    <a:pt x="5743" y="2776"/>
                  </a:lnTo>
                  <a:lnTo>
                    <a:pt x="5744" y="2794"/>
                  </a:lnTo>
                  <a:lnTo>
                    <a:pt x="5744" y="2811"/>
                  </a:lnTo>
                  <a:lnTo>
                    <a:pt x="5745" y="2827"/>
                  </a:lnTo>
                  <a:lnTo>
                    <a:pt x="5746" y="2844"/>
                  </a:lnTo>
                  <a:lnTo>
                    <a:pt x="5747" y="2859"/>
                  </a:lnTo>
                  <a:lnTo>
                    <a:pt x="5748" y="2874"/>
                  </a:lnTo>
                  <a:lnTo>
                    <a:pt x="5748" y="2889"/>
                  </a:lnTo>
                  <a:lnTo>
                    <a:pt x="5749" y="2903"/>
                  </a:lnTo>
                  <a:lnTo>
                    <a:pt x="5749" y="2903"/>
                  </a:lnTo>
                  <a:lnTo>
                    <a:pt x="5750" y="2916"/>
                  </a:lnTo>
                  <a:lnTo>
                    <a:pt x="5751" y="2926"/>
                  </a:lnTo>
                  <a:lnTo>
                    <a:pt x="5752" y="2933"/>
                  </a:lnTo>
                  <a:lnTo>
                    <a:pt x="5753" y="2938"/>
                  </a:lnTo>
                  <a:lnTo>
                    <a:pt x="5753" y="2941"/>
                  </a:lnTo>
                  <a:lnTo>
                    <a:pt x="5754" y="2942"/>
                  </a:lnTo>
                  <a:lnTo>
                    <a:pt x="5755" y="2941"/>
                  </a:lnTo>
                  <a:lnTo>
                    <a:pt x="5756" y="2937"/>
                  </a:lnTo>
                  <a:lnTo>
                    <a:pt x="5757" y="2932"/>
                  </a:lnTo>
                  <a:lnTo>
                    <a:pt x="5758" y="2923"/>
                  </a:lnTo>
                  <a:lnTo>
                    <a:pt x="5758" y="2913"/>
                  </a:lnTo>
                  <a:lnTo>
                    <a:pt x="5759" y="2900"/>
                  </a:lnTo>
                  <a:lnTo>
                    <a:pt x="5760" y="2883"/>
                  </a:lnTo>
                  <a:lnTo>
                    <a:pt x="5761" y="2863"/>
                  </a:lnTo>
                  <a:lnTo>
                    <a:pt x="5761" y="2863"/>
                  </a:lnTo>
                  <a:lnTo>
                    <a:pt x="5762" y="2844"/>
                  </a:lnTo>
                  <a:lnTo>
                    <a:pt x="5762" y="2824"/>
                  </a:lnTo>
                  <a:lnTo>
                    <a:pt x="5763" y="2804"/>
                  </a:lnTo>
                  <a:lnTo>
                    <a:pt x="5763" y="2804"/>
                  </a:lnTo>
                  <a:lnTo>
                    <a:pt x="5764" y="2779"/>
                  </a:lnTo>
                  <a:lnTo>
                    <a:pt x="5765" y="2755"/>
                  </a:lnTo>
                  <a:lnTo>
                    <a:pt x="5766" y="2732"/>
                  </a:lnTo>
                  <a:lnTo>
                    <a:pt x="5767" y="2709"/>
                  </a:lnTo>
                  <a:lnTo>
                    <a:pt x="5767" y="2689"/>
                  </a:lnTo>
                  <a:lnTo>
                    <a:pt x="5768" y="2669"/>
                  </a:lnTo>
                  <a:lnTo>
                    <a:pt x="5769" y="2651"/>
                  </a:lnTo>
                  <a:lnTo>
                    <a:pt x="5770" y="2635"/>
                  </a:lnTo>
                  <a:lnTo>
                    <a:pt x="5771" y="2620"/>
                  </a:lnTo>
                  <a:lnTo>
                    <a:pt x="5772" y="2608"/>
                  </a:lnTo>
                  <a:lnTo>
                    <a:pt x="5773" y="2597"/>
                  </a:lnTo>
                  <a:lnTo>
                    <a:pt x="5773" y="2589"/>
                  </a:lnTo>
                  <a:lnTo>
                    <a:pt x="5774" y="2584"/>
                  </a:lnTo>
                  <a:lnTo>
                    <a:pt x="5775" y="2580"/>
                  </a:lnTo>
                  <a:lnTo>
                    <a:pt x="5776" y="2579"/>
                  </a:lnTo>
                  <a:lnTo>
                    <a:pt x="5777" y="2580"/>
                  </a:lnTo>
                  <a:lnTo>
                    <a:pt x="5778" y="2584"/>
                  </a:lnTo>
                  <a:lnTo>
                    <a:pt x="5779" y="2590"/>
                  </a:lnTo>
                  <a:lnTo>
                    <a:pt x="5779" y="2598"/>
                  </a:lnTo>
                  <a:lnTo>
                    <a:pt x="5780" y="2608"/>
                  </a:lnTo>
                  <a:lnTo>
                    <a:pt x="5781" y="2621"/>
                  </a:lnTo>
                  <a:lnTo>
                    <a:pt x="5782" y="2635"/>
                  </a:lnTo>
                  <a:lnTo>
                    <a:pt x="5783" y="2652"/>
                  </a:lnTo>
                  <a:lnTo>
                    <a:pt x="5784" y="2670"/>
                  </a:lnTo>
                  <a:lnTo>
                    <a:pt x="5785" y="2689"/>
                  </a:lnTo>
                  <a:lnTo>
                    <a:pt x="5785" y="2710"/>
                  </a:lnTo>
                  <a:lnTo>
                    <a:pt x="5786" y="2733"/>
                  </a:lnTo>
                  <a:lnTo>
                    <a:pt x="5787" y="2756"/>
                  </a:lnTo>
                  <a:lnTo>
                    <a:pt x="5788" y="2780"/>
                  </a:lnTo>
                  <a:lnTo>
                    <a:pt x="5788" y="2780"/>
                  </a:lnTo>
                  <a:lnTo>
                    <a:pt x="5789" y="2800"/>
                  </a:lnTo>
                  <a:lnTo>
                    <a:pt x="5789" y="2820"/>
                  </a:lnTo>
                  <a:lnTo>
                    <a:pt x="5790" y="2839"/>
                  </a:lnTo>
                  <a:lnTo>
                    <a:pt x="5790" y="2839"/>
                  </a:lnTo>
                  <a:lnTo>
                    <a:pt x="5791" y="2857"/>
                  </a:lnTo>
                  <a:lnTo>
                    <a:pt x="5792" y="2873"/>
                  </a:lnTo>
                  <a:lnTo>
                    <a:pt x="5793" y="2885"/>
                  </a:lnTo>
                  <a:lnTo>
                    <a:pt x="5793" y="2895"/>
                  </a:lnTo>
                  <a:lnTo>
                    <a:pt x="5794" y="2902"/>
                  </a:lnTo>
                  <a:lnTo>
                    <a:pt x="5795" y="2907"/>
                  </a:lnTo>
                  <a:lnTo>
                    <a:pt x="5795" y="2907"/>
                  </a:lnTo>
                  <a:lnTo>
                    <a:pt x="5796" y="2910"/>
                  </a:lnTo>
                  <a:lnTo>
                    <a:pt x="5796" y="2911"/>
                  </a:lnTo>
                  <a:lnTo>
                    <a:pt x="5797" y="2909"/>
                  </a:lnTo>
                  <a:lnTo>
                    <a:pt x="5798" y="2906"/>
                  </a:lnTo>
                  <a:lnTo>
                    <a:pt x="5799" y="2900"/>
                  </a:lnTo>
                  <a:lnTo>
                    <a:pt x="5800" y="2891"/>
                  </a:lnTo>
                  <a:lnTo>
                    <a:pt x="5800" y="2891"/>
                  </a:lnTo>
                  <a:lnTo>
                    <a:pt x="5800" y="2883"/>
                  </a:lnTo>
                  <a:lnTo>
                    <a:pt x="5801" y="2875"/>
                  </a:lnTo>
                  <a:lnTo>
                    <a:pt x="5801" y="2875"/>
                  </a:lnTo>
                  <a:lnTo>
                    <a:pt x="5802" y="2865"/>
                  </a:lnTo>
                  <a:lnTo>
                    <a:pt x="5802" y="2855"/>
                  </a:lnTo>
                  <a:lnTo>
                    <a:pt x="5803" y="2845"/>
                  </a:lnTo>
                  <a:lnTo>
                    <a:pt x="5803" y="2845"/>
                  </a:lnTo>
                  <a:lnTo>
                    <a:pt x="5804" y="2833"/>
                  </a:lnTo>
                  <a:lnTo>
                    <a:pt x="5805" y="2820"/>
                  </a:lnTo>
                  <a:lnTo>
                    <a:pt x="5806" y="2807"/>
                  </a:lnTo>
                  <a:lnTo>
                    <a:pt x="5807" y="2794"/>
                  </a:lnTo>
                  <a:lnTo>
                    <a:pt x="5808" y="2781"/>
                  </a:lnTo>
                  <a:lnTo>
                    <a:pt x="5808" y="2767"/>
                  </a:lnTo>
                  <a:lnTo>
                    <a:pt x="5809" y="2753"/>
                  </a:lnTo>
                  <a:lnTo>
                    <a:pt x="5810" y="2738"/>
                  </a:lnTo>
                  <a:lnTo>
                    <a:pt x="5811" y="2723"/>
                  </a:lnTo>
                  <a:lnTo>
                    <a:pt x="5812" y="2708"/>
                  </a:lnTo>
                  <a:lnTo>
                    <a:pt x="5812" y="2708"/>
                  </a:lnTo>
                  <a:lnTo>
                    <a:pt x="5813" y="2693"/>
                  </a:lnTo>
                  <a:lnTo>
                    <a:pt x="5814" y="2677"/>
                  </a:lnTo>
                  <a:lnTo>
                    <a:pt x="5814" y="2660"/>
                  </a:lnTo>
                  <a:lnTo>
                    <a:pt x="5815" y="2644"/>
                  </a:lnTo>
                  <a:lnTo>
                    <a:pt x="5816" y="2627"/>
                  </a:lnTo>
                  <a:lnTo>
                    <a:pt x="5817" y="2610"/>
                  </a:lnTo>
                  <a:lnTo>
                    <a:pt x="5818" y="2592"/>
                  </a:lnTo>
                  <a:lnTo>
                    <a:pt x="5819" y="2574"/>
                  </a:lnTo>
                  <a:lnTo>
                    <a:pt x="5820" y="2555"/>
                  </a:lnTo>
                  <a:lnTo>
                    <a:pt x="5821" y="2537"/>
                  </a:lnTo>
                  <a:lnTo>
                    <a:pt x="5821" y="2537"/>
                  </a:lnTo>
                  <a:lnTo>
                    <a:pt x="5821" y="2518"/>
                  </a:lnTo>
                  <a:lnTo>
                    <a:pt x="5822" y="2498"/>
                  </a:lnTo>
                  <a:lnTo>
                    <a:pt x="5823" y="2478"/>
                  </a:lnTo>
                  <a:lnTo>
                    <a:pt x="5824" y="2458"/>
                  </a:lnTo>
                  <a:lnTo>
                    <a:pt x="5825" y="2438"/>
                  </a:lnTo>
                  <a:lnTo>
                    <a:pt x="5826" y="2417"/>
                  </a:lnTo>
                  <a:lnTo>
                    <a:pt x="5827" y="2396"/>
                  </a:lnTo>
                  <a:lnTo>
                    <a:pt x="5827" y="2374"/>
                  </a:lnTo>
                  <a:lnTo>
                    <a:pt x="5828" y="2352"/>
                  </a:lnTo>
                  <a:lnTo>
                    <a:pt x="5829" y="2330"/>
                  </a:lnTo>
                  <a:lnTo>
                    <a:pt x="5829" y="2330"/>
                  </a:lnTo>
                  <a:lnTo>
                    <a:pt x="5830" y="2308"/>
                  </a:lnTo>
                  <a:lnTo>
                    <a:pt x="5831" y="2285"/>
                  </a:lnTo>
                  <a:lnTo>
                    <a:pt x="5832" y="2261"/>
                  </a:lnTo>
                  <a:lnTo>
                    <a:pt x="5833" y="2238"/>
                  </a:lnTo>
                  <a:lnTo>
                    <a:pt x="5834" y="2214"/>
                  </a:lnTo>
                  <a:lnTo>
                    <a:pt x="5834" y="2190"/>
                  </a:lnTo>
                  <a:lnTo>
                    <a:pt x="5835" y="2165"/>
                  </a:lnTo>
                  <a:lnTo>
                    <a:pt x="5836" y="2140"/>
                  </a:lnTo>
                  <a:lnTo>
                    <a:pt x="5837" y="2114"/>
                  </a:lnTo>
                  <a:lnTo>
                    <a:pt x="5838" y="2089"/>
                  </a:lnTo>
                  <a:lnTo>
                    <a:pt x="5838" y="2089"/>
                  </a:lnTo>
                  <a:lnTo>
                    <a:pt x="5839" y="2063"/>
                  </a:lnTo>
                  <a:lnTo>
                    <a:pt x="5840" y="2036"/>
                  </a:lnTo>
                  <a:lnTo>
                    <a:pt x="5840" y="2009"/>
                  </a:lnTo>
                  <a:lnTo>
                    <a:pt x="5841" y="1982"/>
                  </a:lnTo>
                  <a:lnTo>
                    <a:pt x="5842" y="1955"/>
                  </a:lnTo>
                  <a:lnTo>
                    <a:pt x="5843" y="1927"/>
                  </a:lnTo>
                  <a:lnTo>
                    <a:pt x="5844" y="1899"/>
                  </a:lnTo>
                  <a:lnTo>
                    <a:pt x="5845" y="1870"/>
                  </a:lnTo>
                  <a:lnTo>
                    <a:pt x="5846" y="1841"/>
                  </a:lnTo>
                  <a:lnTo>
                    <a:pt x="5846" y="1812"/>
                  </a:lnTo>
                  <a:lnTo>
                    <a:pt x="5846" y="1812"/>
                  </a:lnTo>
                  <a:lnTo>
                    <a:pt x="5847" y="1793"/>
                  </a:lnTo>
                  <a:lnTo>
                    <a:pt x="5848" y="1773"/>
                  </a:lnTo>
                  <a:lnTo>
                    <a:pt x="5848" y="1773"/>
                  </a:lnTo>
                  <a:lnTo>
                    <a:pt x="5848" y="1749"/>
                  </a:lnTo>
                  <a:lnTo>
                    <a:pt x="5849" y="1734"/>
                  </a:lnTo>
                  <a:lnTo>
                    <a:pt x="5850" y="1731"/>
                  </a:lnTo>
                  <a:lnTo>
                    <a:pt x="5851" y="1737"/>
                  </a:lnTo>
                  <a:lnTo>
                    <a:pt x="5852" y="1754"/>
                  </a:lnTo>
                  <a:lnTo>
                    <a:pt x="5853" y="1781"/>
                  </a:lnTo>
                  <a:lnTo>
                    <a:pt x="5853" y="1781"/>
                  </a:lnTo>
                  <a:lnTo>
                    <a:pt x="5853" y="1804"/>
                  </a:lnTo>
                  <a:lnTo>
                    <a:pt x="5854" y="1827"/>
                  </a:lnTo>
                  <a:lnTo>
                    <a:pt x="5855" y="1849"/>
                  </a:lnTo>
                  <a:lnTo>
                    <a:pt x="5855" y="1849"/>
                  </a:lnTo>
                  <a:lnTo>
                    <a:pt x="5855" y="1867"/>
                  </a:lnTo>
                  <a:lnTo>
                    <a:pt x="5855" y="1867"/>
                  </a:lnTo>
                  <a:lnTo>
                    <a:pt x="5856" y="1885"/>
                  </a:lnTo>
                  <a:lnTo>
                    <a:pt x="5856" y="1903"/>
                  </a:lnTo>
                  <a:lnTo>
                    <a:pt x="5856" y="1903"/>
                  </a:lnTo>
                  <a:lnTo>
                    <a:pt x="5857" y="1921"/>
                  </a:lnTo>
                  <a:lnTo>
                    <a:pt x="5857" y="1939"/>
                  </a:lnTo>
                  <a:lnTo>
                    <a:pt x="5857" y="1939"/>
                  </a:lnTo>
                  <a:lnTo>
                    <a:pt x="5858" y="1957"/>
                  </a:lnTo>
                  <a:lnTo>
                    <a:pt x="5858" y="1974"/>
                  </a:lnTo>
                  <a:lnTo>
                    <a:pt x="5858" y="1974"/>
                  </a:lnTo>
                  <a:lnTo>
                    <a:pt x="5859" y="1991"/>
                  </a:lnTo>
                  <a:lnTo>
                    <a:pt x="5859" y="1991"/>
                  </a:lnTo>
                  <a:lnTo>
                    <a:pt x="5859" y="2021"/>
                  </a:lnTo>
                  <a:lnTo>
                    <a:pt x="5860" y="2050"/>
                  </a:lnTo>
                  <a:lnTo>
                    <a:pt x="5861" y="2079"/>
                  </a:lnTo>
                  <a:lnTo>
                    <a:pt x="5862" y="2107"/>
                  </a:lnTo>
                  <a:lnTo>
                    <a:pt x="5863" y="2135"/>
                  </a:lnTo>
                  <a:lnTo>
                    <a:pt x="5864" y="2163"/>
                  </a:lnTo>
                  <a:lnTo>
                    <a:pt x="5865" y="2190"/>
                  </a:lnTo>
                  <a:lnTo>
                    <a:pt x="5866" y="2217"/>
                  </a:lnTo>
                  <a:lnTo>
                    <a:pt x="5866" y="2243"/>
                  </a:lnTo>
                  <a:lnTo>
                    <a:pt x="5867" y="2269"/>
                  </a:lnTo>
                  <a:lnTo>
                    <a:pt x="5868" y="2295"/>
                  </a:lnTo>
                  <a:lnTo>
                    <a:pt x="5868" y="2295"/>
                  </a:lnTo>
                  <a:lnTo>
                    <a:pt x="5869" y="2314"/>
                  </a:lnTo>
                  <a:lnTo>
                    <a:pt x="5870" y="2333"/>
                  </a:lnTo>
                  <a:lnTo>
                    <a:pt x="5870" y="2333"/>
                  </a:lnTo>
                  <a:lnTo>
                    <a:pt x="5870" y="2349"/>
                  </a:lnTo>
                  <a:lnTo>
                    <a:pt x="5870" y="2349"/>
                  </a:lnTo>
                  <a:lnTo>
                    <a:pt x="5871" y="2364"/>
                  </a:lnTo>
                  <a:lnTo>
                    <a:pt x="5871" y="2364"/>
                  </a:lnTo>
                  <a:lnTo>
                    <a:pt x="5871" y="2379"/>
                  </a:lnTo>
                  <a:lnTo>
                    <a:pt x="5871" y="2379"/>
                  </a:lnTo>
                  <a:lnTo>
                    <a:pt x="5872" y="2394"/>
                  </a:lnTo>
                  <a:lnTo>
                    <a:pt x="5872" y="2394"/>
                  </a:lnTo>
                  <a:lnTo>
                    <a:pt x="5872" y="2413"/>
                  </a:lnTo>
                  <a:lnTo>
                    <a:pt x="5873" y="2433"/>
                  </a:lnTo>
                  <a:lnTo>
                    <a:pt x="5873" y="2433"/>
                  </a:lnTo>
                  <a:lnTo>
                    <a:pt x="5874" y="2453"/>
                  </a:lnTo>
                  <a:lnTo>
                    <a:pt x="5875" y="2468"/>
                  </a:lnTo>
                  <a:lnTo>
                    <a:pt x="5876" y="2479"/>
                  </a:lnTo>
                  <a:lnTo>
                    <a:pt x="5877" y="2486"/>
                  </a:lnTo>
                  <a:lnTo>
                    <a:pt x="5877" y="2488"/>
                  </a:lnTo>
                  <a:lnTo>
                    <a:pt x="5878" y="2486"/>
                  </a:lnTo>
                  <a:lnTo>
                    <a:pt x="5878" y="2486"/>
                  </a:lnTo>
                  <a:lnTo>
                    <a:pt x="5879" y="2484"/>
                  </a:lnTo>
                  <a:lnTo>
                    <a:pt x="5879" y="2481"/>
                  </a:lnTo>
                  <a:lnTo>
                    <a:pt x="5880" y="2478"/>
                  </a:lnTo>
                  <a:lnTo>
                    <a:pt x="5880" y="2478"/>
                  </a:lnTo>
                  <a:lnTo>
                    <a:pt x="5880" y="2476"/>
                  </a:lnTo>
                  <a:lnTo>
                    <a:pt x="5880" y="2476"/>
                  </a:lnTo>
                  <a:lnTo>
                    <a:pt x="5881" y="2474"/>
                  </a:lnTo>
                  <a:lnTo>
                    <a:pt x="5881" y="2474"/>
                  </a:lnTo>
                  <a:lnTo>
                    <a:pt x="5882" y="2471"/>
                  </a:lnTo>
                  <a:lnTo>
                    <a:pt x="5882" y="2471"/>
                  </a:lnTo>
                  <a:lnTo>
                    <a:pt x="5882" y="2468"/>
                  </a:lnTo>
                  <a:lnTo>
                    <a:pt x="5882" y="2468"/>
                  </a:lnTo>
                  <a:lnTo>
                    <a:pt x="5883" y="2466"/>
                  </a:lnTo>
                  <a:lnTo>
                    <a:pt x="5883" y="2466"/>
                  </a:lnTo>
                  <a:lnTo>
                    <a:pt x="5883" y="2465"/>
                  </a:lnTo>
                  <a:lnTo>
                    <a:pt x="5883" y="2465"/>
                  </a:lnTo>
                  <a:lnTo>
                    <a:pt x="5883" y="2462"/>
                  </a:lnTo>
                  <a:lnTo>
                    <a:pt x="5883" y="2462"/>
                  </a:lnTo>
                  <a:lnTo>
                    <a:pt x="5884" y="2459"/>
                  </a:lnTo>
                  <a:lnTo>
                    <a:pt x="5884" y="2459"/>
                  </a:lnTo>
                  <a:lnTo>
                    <a:pt x="5885" y="2456"/>
                  </a:lnTo>
                  <a:lnTo>
                    <a:pt x="5885" y="2456"/>
                  </a:lnTo>
                  <a:lnTo>
                    <a:pt x="5885" y="2454"/>
                  </a:lnTo>
                  <a:lnTo>
                    <a:pt x="5885" y="2454"/>
                  </a:lnTo>
                  <a:lnTo>
                    <a:pt x="5886" y="2451"/>
                  </a:lnTo>
                  <a:lnTo>
                    <a:pt x="5886" y="2448"/>
                  </a:lnTo>
                  <a:lnTo>
                    <a:pt x="5887" y="2445"/>
                  </a:lnTo>
                  <a:lnTo>
                    <a:pt x="5887" y="2445"/>
                  </a:lnTo>
                  <a:lnTo>
                    <a:pt x="5888" y="2438"/>
                  </a:lnTo>
                  <a:lnTo>
                    <a:pt x="5888" y="2427"/>
                  </a:lnTo>
                  <a:lnTo>
                    <a:pt x="5889" y="2411"/>
                  </a:lnTo>
                  <a:lnTo>
                    <a:pt x="5890" y="2390"/>
                  </a:lnTo>
                  <a:lnTo>
                    <a:pt x="5891" y="2364"/>
                  </a:lnTo>
                  <a:lnTo>
                    <a:pt x="5892" y="2332"/>
                  </a:lnTo>
                  <a:lnTo>
                    <a:pt x="5892" y="2332"/>
                  </a:lnTo>
                  <a:lnTo>
                    <a:pt x="5893" y="2304"/>
                  </a:lnTo>
                  <a:lnTo>
                    <a:pt x="5893" y="2276"/>
                  </a:lnTo>
                  <a:lnTo>
                    <a:pt x="5893" y="2276"/>
                  </a:lnTo>
                  <a:lnTo>
                    <a:pt x="5894" y="2239"/>
                  </a:lnTo>
                  <a:lnTo>
                    <a:pt x="5895" y="2201"/>
                  </a:lnTo>
                  <a:lnTo>
                    <a:pt x="5896" y="2162"/>
                  </a:lnTo>
                  <a:lnTo>
                    <a:pt x="5897" y="2122"/>
                  </a:lnTo>
                  <a:lnTo>
                    <a:pt x="5898" y="2081"/>
                  </a:lnTo>
                  <a:lnTo>
                    <a:pt x="5899" y="2040"/>
                  </a:lnTo>
                  <a:lnTo>
                    <a:pt x="5899" y="1997"/>
                  </a:lnTo>
                  <a:lnTo>
                    <a:pt x="5900" y="1954"/>
                  </a:lnTo>
                  <a:lnTo>
                    <a:pt x="5901" y="1910"/>
                  </a:lnTo>
                  <a:lnTo>
                    <a:pt x="5902" y="1865"/>
                  </a:lnTo>
                  <a:lnTo>
                    <a:pt x="5903" y="1819"/>
                  </a:lnTo>
                  <a:lnTo>
                    <a:pt x="5904" y="1773"/>
                  </a:lnTo>
                  <a:lnTo>
                    <a:pt x="5905" y="1725"/>
                  </a:lnTo>
                  <a:lnTo>
                    <a:pt x="5906" y="1677"/>
                  </a:lnTo>
                  <a:lnTo>
                    <a:pt x="5906" y="1628"/>
                  </a:lnTo>
                  <a:lnTo>
                    <a:pt x="5906" y="1628"/>
                  </a:lnTo>
                  <a:lnTo>
                    <a:pt x="5907" y="1600"/>
                  </a:lnTo>
                  <a:lnTo>
                    <a:pt x="5907" y="1600"/>
                  </a:lnTo>
                  <a:lnTo>
                    <a:pt x="5907" y="1571"/>
                  </a:lnTo>
                  <a:lnTo>
                    <a:pt x="5908" y="1542"/>
                  </a:lnTo>
                  <a:lnTo>
                    <a:pt x="5908" y="1542"/>
                  </a:lnTo>
                  <a:lnTo>
                    <a:pt x="5908" y="1513"/>
                  </a:lnTo>
                  <a:lnTo>
                    <a:pt x="5909" y="1483"/>
                  </a:lnTo>
                  <a:lnTo>
                    <a:pt x="5909" y="1483"/>
                  </a:lnTo>
                  <a:lnTo>
                    <a:pt x="5909" y="1454"/>
                  </a:lnTo>
                  <a:lnTo>
                    <a:pt x="5910" y="1424"/>
                  </a:lnTo>
                  <a:lnTo>
                    <a:pt x="5910" y="1424"/>
                  </a:lnTo>
                  <a:lnTo>
                    <a:pt x="5910" y="1393"/>
                  </a:lnTo>
                  <a:lnTo>
                    <a:pt x="5910" y="1393"/>
                  </a:lnTo>
                  <a:lnTo>
                    <a:pt x="5911" y="1357"/>
                  </a:lnTo>
                  <a:lnTo>
                    <a:pt x="5912" y="1319"/>
                  </a:lnTo>
                  <a:lnTo>
                    <a:pt x="5912" y="1282"/>
                  </a:lnTo>
                  <a:lnTo>
                    <a:pt x="5912" y="1282"/>
                  </a:lnTo>
                  <a:lnTo>
                    <a:pt x="5913" y="1237"/>
                  </a:lnTo>
                  <a:lnTo>
                    <a:pt x="5914" y="1203"/>
                  </a:lnTo>
                  <a:lnTo>
                    <a:pt x="5915" y="1180"/>
                  </a:lnTo>
                  <a:lnTo>
                    <a:pt x="5915" y="1167"/>
                  </a:lnTo>
                  <a:lnTo>
                    <a:pt x="5916" y="1165"/>
                  </a:lnTo>
                  <a:lnTo>
                    <a:pt x="5916" y="1165"/>
                  </a:lnTo>
                  <a:lnTo>
                    <a:pt x="5917" y="1168"/>
                  </a:lnTo>
                  <a:lnTo>
                    <a:pt x="5917" y="1170"/>
                  </a:lnTo>
                  <a:lnTo>
                    <a:pt x="5917" y="1170"/>
                  </a:lnTo>
                  <a:lnTo>
                    <a:pt x="5918" y="1174"/>
                  </a:lnTo>
                  <a:lnTo>
                    <a:pt x="5919" y="1178"/>
                  </a:lnTo>
                  <a:lnTo>
                    <a:pt x="5920" y="1182"/>
                  </a:lnTo>
                  <a:lnTo>
                    <a:pt x="5921" y="1185"/>
                  </a:lnTo>
                  <a:lnTo>
                    <a:pt x="5922" y="1189"/>
                  </a:lnTo>
                  <a:lnTo>
                    <a:pt x="5923" y="1193"/>
                  </a:lnTo>
                  <a:lnTo>
                    <a:pt x="5923" y="1197"/>
                  </a:lnTo>
                  <a:lnTo>
                    <a:pt x="5924" y="1200"/>
                  </a:lnTo>
                  <a:lnTo>
                    <a:pt x="5925" y="1204"/>
                  </a:lnTo>
                  <a:lnTo>
                    <a:pt x="5926" y="1208"/>
                  </a:lnTo>
                  <a:lnTo>
                    <a:pt x="5926" y="1208"/>
                  </a:lnTo>
                  <a:lnTo>
                    <a:pt x="5927" y="1212"/>
                  </a:lnTo>
                  <a:lnTo>
                    <a:pt x="5928" y="1215"/>
                  </a:lnTo>
                  <a:lnTo>
                    <a:pt x="5929" y="1219"/>
                  </a:lnTo>
                  <a:lnTo>
                    <a:pt x="5929" y="1223"/>
                  </a:lnTo>
                  <a:lnTo>
                    <a:pt x="5930" y="1226"/>
                  </a:lnTo>
                  <a:lnTo>
                    <a:pt x="5931" y="1230"/>
                  </a:lnTo>
                  <a:lnTo>
                    <a:pt x="5932" y="1233"/>
                  </a:lnTo>
                  <a:lnTo>
                    <a:pt x="5933" y="1237"/>
                  </a:lnTo>
                  <a:lnTo>
                    <a:pt x="5934" y="1240"/>
                  </a:lnTo>
                  <a:lnTo>
                    <a:pt x="5935" y="1244"/>
                  </a:lnTo>
                  <a:lnTo>
                    <a:pt x="5935" y="1244"/>
                  </a:lnTo>
                  <a:lnTo>
                    <a:pt x="5935" y="1247"/>
                  </a:lnTo>
                  <a:lnTo>
                    <a:pt x="5936" y="1251"/>
                  </a:lnTo>
                  <a:lnTo>
                    <a:pt x="5937" y="1254"/>
                  </a:lnTo>
                  <a:lnTo>
                    <a:pt x="5938" y="1258"/>
                  </a:lnTo>
                  <a:lnTo>
                    <a:pt x="5939" y="1261"/>
                  </a:lnTo>
                  <a:lnTo>
                    <a:pt x="5940" y="1265"/>
                  </a:lnTo>
                  <a:lnTo>
                    <a:pt x="5941" y="1268"/>
                  </a:lnTo>
                  <a:lnTo>
                    <a:pt x="5942" y="1271"/>
                  </a:lnTo>
                  <a:lnTo>
                    <a:pt x="5942" y="1275"/>
                  </a:lnTo>
                  <a:lnTo>
                    <a:pt x="5943" y="1278"/>
                  </a:lnTo>
                  <a:lnTo>
                    <a:pt x="5943" y="1278"/>
                  </a:lnTo>
                  <a:lnTo>
                    <a:pt x="5944" y="1281"/>
                  </a:lnTo>
                  <a:lnTo>
                    <a:pt x="5945" y="1285"/>
                  </a:lnTo>
                  <a:lnTo>
                    <a:pt x="5946" y="1288"/>
                  </a:lnTo>
                  <a:lnTo>
                    <a:pt x="5947" y="1291"/>
                  </a:lnTo>
                  <a:lnTo>
                    <a:pt x="5948" y="1295"/>
                  </a:lnTo>
                  <a:lnTo>
                    <a:pt x="5948" y="1298"/>
                  </a:lnTo>
                  <a:lnTo>
                    <a:pt x="5949" y="1301"/>
                  </a:lnTo>
                  <a:lnTo>
                    <a:pt x="5950" y="1304"/>
                  </a:lnTo>
                  <a:lnTo>
                    <a:pt x="5951" y="1307"/>
                  </a:lnTo>
                  <a:lnTo>
                    <a:pt x="5952" y="1311"/>
                  </a:lnTo>
                  <a:lnTo>
                    <a:pt x="5952" y="1311"/>
                  </a:lnTo>
                  <a:lnTo>
                    <a:pt x="5953" y="1314"/>
                  </a:lnTo>
                  <a:lnTo>
                    <a:pt x="5954" y="1317"/>
                  </a:lnTo>
                  <a:lnTo>
                    <a:pt x="5955" y="1320"/>
                  </a:lnTo>
                  <a:lnTo>
                    <a:pt x="5955" y="1323"/>
                  </a:lnTo>
                  <a:lnTo>
                    <a:pt x="5956" y="1326"/>
                  </a:lnTo>
                  <a:lnTo>
                    <a:pt x="5957" y="1329"/>
                  </a:lnTo>
                  <a:lnTo>
                    <a:pt x="5958" y="1332"/>
                  </a:lnTo>
                  <a:lnTo>
                    <a:pt x="5959" y="1335"/>
                  </a:lnTo>
                  <a:lnTo>
                    <a:pt x="5960" y="1338"/>
                  </a:lnTo>
                  <a:lnTo>
                    <a:pt x="5961" y="1341"/>
                  </a:lnTo>
                  <a:lnTo>
                    <a:pt x="5961" y="1341"/>
                  </a:lnTo>
                  <a:lnTo>
                    <a:pt x="5961" y="1343"/>
                  </a:lnTo>
                  <a:lnTo>
                    <a:pt x="5962" y="1345"/>
                  </a:lnTo>
                  <a:lnTo>
                    <a:pt x="5962" y="1345"/>
                  </a:lnTo>
                  <a:lnTo>
                    <a:pt x="5963" y="1354"/>
                  </a:lnTo>
                  <a:lnTo>
                    <a:pt x="5963" y="1376"/>
                  </a:lnTo>
                  <a:lnTo>
                    <a:pt x="5964" y="1410"/>
                  </a:lnTo>
                  <a:lnTo>
                    <a:pt x="5965" y="1455"/>
                  </a:lnTo>
                  <a:lnTo>
                    <a:pt x="5966" y="1511"/>
                  </a:lnTo>
                  <a:lnTo>
                    <a:pt x="5967" y="1578"/>
                  </a:lnTo>
                  <a:lnTo>
                    <a:pt x="5967" y="1578"/>
                  </a:lnTo>
                  <a:lnTo>
                    <a:pt x="5968" y="1644"/>
                  </a:lnTo>
                  <a:lnTo>
                    <a:pt x="5968" y="1708"/>
                  </a:lnTo>
                  <a:lnTo>
                    <a:pt x="5969" y="1771"/>
                  </a:lnTo>
                  <a:lnTo>
                    <a:pt x="5970" y="1832"/>
                  </a:lnTo>
                  <a:lnTo>
                    <a:pt x="5971" y="1892"/>
                  </a:lnTo>
                  <a:lnTo>
                    <a:pt x="5972" y="1950"/>
                  </a:lnTo>
                  <a:lnTo>
                    <a:pt x="5972" y="2007"/>
                  </a:lnTo>
                  <a:lnTo>
                    <a:pt x="5972" y="2007"/>
                  </a:lnTo>
                  <a:lnTo>
                    <a:pt x="5973" y="2029"/>
                  </a:lnTo>
                  <a:lnTo>
                    <a:pt x="5973" y="2029"/>
                  </a:lnTo>
                  <a:lnTo>
                    <a:pt x="5973" y="2071"/>
                  </a:lnTo>
                  <a:lnTo>
                    <a:pt x="5973" y="2071"/>
                  </a:lnTo>
                  <a:lnTo>
                    <a:pt x="5974" y="2112"/>
                  </a:lnTo>
                  <a:lnTo>
                    <a:pt x="5974" y="2112"/>
                  </a:lnTo>
                  <a:lnTo>
                    <a:pt x="5975" y="2152"/>
                  </a:lnTo>
                  <a:lnTo>
                    <a:pt x="5975" y="2152"/>
                  </a:lnTo>
                  <a:lnTo>
                    <a:pt x="5975" y="2172"/>
                  </a:lnTo>
                  <a:lnTo>
                    <a:pt x="5975" y="2172"/>
                  </a:lnTo>
                  <a:lnTo>
                    <a:pt x="5976" y="2215"/>
                  </a:lnTo>
                  <a:lnTo>
                    <a:pt x="5976" y="2257"/>
                  </a:lnTo>
                  <a:lnTo>
                    <a:pt x="5977" y="2298"/>
                  </a:lnTo>
                  <a:lnTo>
                    <a:pt x="5978" y="2338"/>
                  </a:lnTo>
                  <a:lnTo>
                    <a:pt x="5978" y="2338"/>
                  </a:lnTo>
                  <a:lnTo>
                    <a:pt x="5978" y="2382"/>
                  </a:lnTo>
                  <a:lnTo>
                    <a:pt x="5979" y="2420"/>
                  </a:lnTo>
                  <a:lnTo>
                    <a:pt x="5980" y="2453"/>
                  </a:lnTo>
                  <a:lnTo>
                    <a:pt x="5981" y="2482"/>
                  </a:lnTo>
                  <a:lnTo>
                    <a:pt x="5981" y="2506"/>
                  </a:lnTo>
                  <a:lnTo>
                    <a:pt x="5982" y="2526"/>
                  </a:lnTo>
                  <a:lnTo>
                    <a:pt x="5983" y="2542"/>
                  </a:lnTo>
                  <a:lnTo>
                    <a:pt x="5984" y="2555"/>
                  </a:lnTo>
                  <a:lnTo>
                    <a:pt x="5985" y="2563"/>
                  </a:lnTo>
                  <a:lnTo>
                    <a:pt x="5985" y="2563"/>
                  </a:lnTo>
                  <a:lnTo>
                    <a:pt x="5985" y="2569"/>
                  </a:lnTo>
                  <a:lnTo>
                    <a:pt x="5986" y="2574"/>
                  </a:lnTo>
                  <a:lnTo>
                    <a:pt x="5986" y="2574"/>
                  </a:lnTo>
                  <a:lnTo>
                    <a:pt x="5987" y="2582"/>
                  </a:lnTo>
                  <a:lnTo>
                    <a:pt x="5988" y="2590"/>
                  </a:lnTo>
                  <a:lnTo>
                    <a:pt x="5989" y="2597"/>
                  </a:lnTo>
                  <a:lnTo>
                    <a:pt x="5989" y="2605"/>
                  </a:lnTo>
                  <a:lnTo>
                    <a:pt x="5990" y="2612"/>
                  </a:lnTo>
                  <a:lnTo>
                    <a:pt x="5991" y="2619"/>
                  </a:lnTo>
                  <a:lnTo>
                    <a:pt x="5992" y="2626"/>
                  </a:lnTo>
                  <a:lnTo>
                    <a:pt x="5993" y="2633"/>
                  </a:lnTo>
                  <a:lnTo>
                    <a:pt x="5994" y="2640"/>
                  </a:lnTo>
                  <a:lnTo>
                    <a:pt x="5995" y="2647"/>
                  </a:lnTo>
                  <a:lnTo>
                    <a:pt x="5996" y="2653"/>
                  </a:lnTo>
                  <a:lnTo>
                    <a:pt x="5996" y="2660"/>
                  </a:lnTo>
                  <a:lnTo>
                    <a:pt x="5997" y="2666"/>
                  </a:lnTo>
                  <a:lnTo>
                    <a:pt x="5998" y="2673"/>
                  </a:lnTo>
                  <a:lnTo>
                    <a:pt x="5999" y="2679"/>
                  </a:lnTo>
                  <a:lnTo>
                    <a:pt x="6000" y="2685"/>
                  </a:lnTo>
                  <a:lnTo>
                    <a:pt x="6001" y="2691"/>
                  </a:lnTo>
                  <a:lnTo>
                    <a:pt x="6002" y="2697"/>
                  </a:lnTo>
                  <a:lnTo>
                    <a:pt x="6003" y="2703"/>
                  </a:lnTo>
                  <a:lnTo>
                    <a:pt x="6003" y="2708"/>
                  </a:lnTo>
                  <a:lnTo>
                    <a:pt x="6004" y="2714"/>
                  </a:lnTo>
                  <a:lnTo>
                    <a:pt x="6005" y="2719"/>
                  </a:lnTo>
                  <a:lnTo>
                    <a:pt x="6006" y="2725"/>
                  </a:lnTo>
                  <a:lnTo>
                    <a:pt x="6007" y="2730"/>
                  </a:lnTo>
                  <a:lnTo>
                    <a:pt x="6008" y="2735"/>
                  </a:lnTo>
                  <a:lnTo>
                    <a:pt x="6009" y="2740"/>
                  </a:lnTo>
                  <a:lnTo>
                    <a:pt x="6010" y="2745"/>
                  </a:lnTo>
                  <a:lnTo>
                    <a:pt x="6011" y="2750"/>
                  </a:lnTo>
                  <a:lnTo>
                    <a:pt x="6011" y="2755"/>
                  </a:lnTo>
                  <a:lnTo>
                    <a:pt x="6012" y="2759"/>
                  </a:lnTo>
                  <a:lnTo>
                    <a:pt x="6013" y="2764"/>
                  </a:lnTo>
                  <a:lnTo>
                    <a:pt x="6014" y="2768"/>
                  </a:lnTo>
                  <a:lnTo>
                    <a:pt x="6015" y="2772"/>
                  </a:lnTo>
                  <a:lnTo>
                    <a:pt x="6016" y="2777"/>
                  </a:lnTo>
                  <a:lnTo>
                    <a:pt x="6017" y="2781"/>
                  </a:lnTo>
                  <a:lnTo>
                    <a:pt x="6018" y="2785"/>
                  </a:lnTo>
                  <a:lnTo>
                    <a:pt x="6018" y="2789"/>
                  </a:lnTo>
                  <a:lnTo>
                    <a:pt x="6019" y="2792"/>
                  </a:lnTo>
                  <a:lnTo>
                    <a:pt x="6020" y="2796"/>
                  </a:lnTo>
                  <a:lnTo>
                    <a:pt x="6021" y="2800"/>
                  </a:lnTo>
                  <a:lnTo>
                    <a:pt x="6022" y="2803"/>
                  </a:lnTo>
                  <a:lnTo>
                    <a:pt x="6023" y="2806"/>
                  </a:lnTo>
                  <a:lnTo>
                    <a:pt x="6024" y="2810"/>
                  </a:lnTo>
                  <a:lnTo>
                    <a:pt x="6025" y="2813"/>
                  </a:lnTo>
                  <a:lnTo>
                    <a:pt x="6025" y="2816"/>
                  </a:lnTo>
                  <a:lnTo>
                    <a:pt x="6026" y="2819"/>
                  </a:lnTo>
                  <a:lnTo>
                    <a:pt x="6027" y="2821"/>
                  </a:lnTo>
                  <a:lnTo>
                    <a:pt x="6028" y="2824"/>
                  </a:lnTo>
                  <a:lnTo>
                    <a:pt x="6029" y="2827"/>
                  </a:lnTo>
                  <a:lnTo>
                    <a:pt x="6030" y="2829"/>
                  </a:lnTo>
                  <a:lnTo>
                    <a:pt x="6031" y="2832"/>
                  </a:lnTo>
                  <a:lnTo>
                    <a:pt x="6032" y="2834"/>
                  </a:lnTo>
                  <a:lnTo>
                    <a:pt x="6032" y="2836"/>
                  </a:lnTo>
                  <a:lnTo>
                    <a:pt x="6033" y="2838"/>
                  </a:lnTo>
                  <a:lnTo>
                    <a:pt x="6034" y="2840"/>
                  </a:lnTo>
                  <a:lnTo>
                    <a:pt x="6035" y="2842"/>
                  </a:lnTo>
                  <a:lnTo>
                    <a:pt x="6036" y="2844"/>
                  </a:lnTo>
                  <a:lnTo>
                    <a:pt x="6037" y="2845"/>
                  </a:lnTo>
                  <a:lnTo>
                    <a:pt x="6038" y="2847"/>
                  </a:lnTo>
                  <a:lnTo>
                    <a:pt x="6039" y="2848"/>
                  </a:lnTo>
                  <a:lnTo>
                    <a:pt x="6040" y="2850"/>
                  </a:lnTo>
                  <a:lnTo>
                    <a:pt x="6040" y="2851"/>
                  </a:lnTo>
                  <a:lnTo>
                    <a:pt x="6041" y="2852"/>
                  </a:lnTo>
                  <a:lnTo>
                    <a:pt x="6042" y="2853"/>
                  </a:lnTo>
                  <a:lnTo>
                    <a:pt x="6043" y="2854"/>
                  </a:lnTo>
                  <a:lnTo>
                    <a:pt x="6044" y="2855"/>
                  </a:lnTo>
                  <a:lnTo>
                    <a:pt x="6045" y="2855"/>
                  </a:lnTo>
                  <a:lnTo>
                    <a:pt x="6046" y="2856"/>
                  </a:lnTo>
                  <a:lnTo>
                    <a:pt x="6047" y="2856"/>
                  </a:lnTo>
                  <a:lnTo>
                    <a:pt x="6047" y="2857"/>
                  </a:lnTo>
                  <a:lnTo>
                    <a:pt x="6048" y="2857"/>
                  </a:lnTo>
                  <a:lnTo>
                    <a:pt x="6049" y="2857"/>
                  </a:lnTo>
                  <a:lnTo>
                    <a:pt x="6050" y="2857"/>
                  </a:lnTo>
                  <a:lnTo>
                    <a:pt x="6050" y="2857"/>
                  </a:lnTo>
                  <a:lnTo>
                    <a:pt x="6051" y="2857"/>
                  </a:lnTo>
                  <a:lnTo>
                    <a:pt x="6052" y="2857"/>
                  </a:lnTo>
                  <a:lnTo>
                    <a:pt x="6053" y="2857"/>
                  </a:lnTo>
                  <a:lnTo>
                    <a:pt x="6054" y="2856"/>
                  </a:lnTo>
                  <a:lnTo>
                    <a:pt x="6054" y="2856"/>
                  </a:lnTo>
                  <a:lnTo>
                    <a:pt x="6055" y="2855"/>
                  </a:lnTo>
                  <a:lnTo>
                    <a:pt x="6056" y="2855"/>
                  </a:lnTo>
                  <a:lnTo>
                    <a:pt x="6057" y="2854"/>
                  </a:lnTo>
                  <a:lnTo>
                    <a:pt x="6058" y="2853"/>
                  </a:lnTo>
                  <a:lnTo>
                    <a:pt x="6059" y="2852"/>
                  </a:lnTo>
                  <a:lnTo>
                    <a:pt x="6060" y="2851"/>
                  </a:lnTo>
                  <a:lnTo>
                    <a:pt x="6061" y="2850"/>
                  </a:lnTo>
                  <a:lnTo>
                    <a:pt x="6062" y="2848"/>
                  </a:lnTo>
                  <a:lnTo>
                    <a:pt x="6062" y="2847"/>
                  </a:lnTo>
                  <a:lnTo>
                    <a:pt x="6063" y="2845"/>
                  </a:lnTo>
                  <a:lnTo>
                    <a:pt x="6064" y="2844"/>
                  </a:lnTo>
                  <a:lnTo>
                    <a:pt x="6065" y="2842"/>
                  </a:lnTo>
                  <a:lnTo>
                    <a:pt x="6066" y="2840"/>
                  </a:lnTo>
                  <a:lnTo>
                    <a:pt x="6067" y="2838"/>
                  </a:lnTo>
                  <a:lnTo>
                    <a:pt x="6068" y="2836"/>
                  </a:lnTo>
                  <a:lnTo>
                    <a:pt x="6069" y="2834"/>
                  </a:lnTo>
                  <a:lnTo>
                    <a:pt x="6069" y="2832"/>
                  </a:lnTo>
                  <a:lnTo>
                    <a:pt x="6070" y="2829"/>
                  </a:lnTo>
                  <a:lnTo>
                    <a:pt x="6071" y="2827"/>
                  </a:lnTo>
                  <a:lnTo>
                    <a:pt x="6072" y="2824"/>
                  </a:lnTo>
                  <a:lnTo>
                    <a:pt x="6073" y="2821"/>
                  </a:lnTo>
                  <a:lnTo>
                    <a:pt x="6074" y="2819"/>
                  </a:lnTo>
                  <a:lnTo>
                    <a:pt x="6075" y="2816"/>
                  </a:lnTo>
                  <a:lnTo>
                    <a:pt x="6076" y="2813"/>
                  </a:lnTo>
                  <a:lnTo>
                    <a:pt x="6076" y="2810"/>
                  </a:lnTo>
                  <a:lnTo>
                    <a:pt x="6077" y="2806"/>
                  </a:lnTo>
                  <a:lnTo>
                    <a:pt x="6078" y="2803"/>
                  </a:lnTo>
                  <a:lnTo>
                    <a:pt x="6079" y="2800"/>
                  </a:lnTo>
                  <a:lnTo>
                    <a:pt x="6080" y="2796"/>
                  </a:lnTo>
                  <a:lnTo>
                    <a:pt x="6081" y="2792"/>
                  </a:lnTo>
                  <a:lnTo>
                    <a:pt x="6082" y="2789"/>
                  </a:lnTo>
                  <a:lnTo>
                    <a:pt x="6083" y="2785"/>
                  </a:lnTo>
                  <a:lnTo>
                    <a:pt x="6083" y="2781"/>
                  </a:lnTo>
                  <a:lnTo>
                    <a:pt x="6084" y="2777"/>
                  </a:lnTo>
                  <a:lnTo>
                    <a:pt x="6085" y="2772"/>
                  </a:lnTo>
                  <a:lnTo>
                    <a:pt x="6086" y="2768"/>
                  </a:lnTo>
                  <a:lnTo>
                    <a:pt x="6087" y="2764"/>
                  </a:lnTo>
                  <a:lnTo>
                    <a:pt x="6088" y="2759"/>
                  </a:lnTo>
                  <a:lnTo>
                    <a:pt x="6089" y="2755"/>
                  </a:lnTo>
                  <a:lnTo>
                    <a:pt x="6090" y="2750"/>
                  </a:lnTo>
                  <a:lnTo>
                    <a:pt x="6091" y="2745"/>
                  </a:lnTo>
                  <a:lnTo>
                    <a:pt x="6091" y="2740"/>
                  </a:lnTo>
                  <a:lnTo>
                    <a:pt x="6092" y="2735"/>
                  </a:lnTo>
                  <a:lnTo>
                    <a:pt x="6093" y="2730"/>
                  </a:lnTo>
                  <a:lnTo>
                    <a:pt x="6094" y="2725"/>
                  </a:lnTo>
                  <a:lnTo>
                    <a:pt x="6095" y="2719"/>
                  </a:lnTo>
                  <a:lnTo>
                    <a:pt x="6096" y="2714"/>
                  </a:lnTo>
                  <a:lnTo>
                    <a:pt x="6097" y="2708"/>
                  </a:lnTo>
                  <a:lnTo>
                    <a:pt x="6098" y="2703"/>
                  </a:lnTo>
                  <a:lnTo>
                    <a:pt x="6098" y="2697"/>
                  </a:lnTo>
                  <a:lnTo>
                    <a:pt x="6099" y="2691"/>
                  </a:lnTo>
                  <a:lnTo>
                    <a:pt x="6100" y="2685"/>
                  </a:lnTo>
                  <a:lnTo>
                    <a:pt x="6101" y="2679"/>
                  </a:lnTo>
                  <a:lnTo>
                    <a:pt x="6102" y="2673"/>
                  </a:lnTo>
                  <a:lnTo>
                    <a:pt x="6103" y="2666"/>
                  </a:lnTo>
                  <a:lnTo>
                    <a:pt x="6104" y="2660"/>
                  </a:lnTo>
                  <a:lnTo>
                    <a:pt x="6105" y="2653"/>
                  </a:lnTo>
                  <a:lnTo>
                    <a:pt x="6105" y="2647"/>
                  </a:lnTo>
                  <a:lnTo>
                    <a:pt x="6106" y="2640"/>
                  </a:lnTo>
                  <a:lnTo>
                    <a:pt x="6107" y="2633"/>
                  </a:lnTo>
                  <a:lnTo>
                    <a:pt x="6108" y="2626"/>
                  </a:lnTo>
                  <a:lnTo>
                    <a:pt x="6109" y="2619"/>
                  </a:lnTo>
                  <a:lnTo>
                    <a:pt x="6110" y="2612"/>
                  </a:lnTo>
                  <a:lnTo>
                    <a:pt x="6111" y="2605"/>
                  </a:lnTo>
                  <a:lnTo>
                    <a:pt x="6112" y="2597"/>
                  </a:lnTo>
                  <a:lnTo>
                    <a:pt x="6112" y="2590"/>
                  </a:lnTo>
                  <a:lnTo>
                    <a:pt x="6113" y="2582"/>
                  </a:lnTo>
                  <a:lnTo>
                    <a:pt x="6114" y="2574"/>
                  </a:lnTo>
                  <a:lnTo>
                    <a:pt x="6114" y="2574"/>
                  </a:lnTo>
                  <a:lnTo>
                    <a:pt x="6115" y="2569"/>
                  </a:lnTo>
                  <a:lnTo>
                    <a:pt x="6115" y="2563"/>
                  </a:lnTo>
                  <a:lnTo>
                    <a:pt x="6115" y="2563"/>
                  </a:lnTo>
                  <a:lnTo>
                    <a:pt x="6116" y="2555"/>
                  </a:lnTo>
                  <a:lnTo>
                    <a:pt x="6117" y="2542"/>
                  </a:lnTo>
                  <a:lnTo>
                    <a:pt x="6118" y="2526"/>
                  </a:lnTo>
                  <a:lnTo>
                    <a:pt x="6119" y="2506"/>
                  </a:lnTo>
                  <a:lnTo>
                    <a:pt x="6119" y="2482"/>
                  </a:lnTo>
                  <a:lnTo>
                    <a:pt x="6120" y="2453"/>
                  </a:lnTo>
                  <a:lnTo>
                    <a:pt x="6121" y="2420"/>
                  </a:lnTo>
                  <a:lnTo>
                    <a:pt x="6122" y="2382"/>
                  </a:lnTo>
                  <a:lnTo>
                    <a:pt x="6123" y="2338"/>
                  </a:lnTo>
                  <a:lnTo>
                    <a:pt x="6123" y="2338"/>
                  </a:lnTo>
                  <a:lnTo>
                    <a:pt x="6123" y="2298"/>
                  </a:lnTo>
                  <a:lnTo>
                    <a:pt x="6124" y="2257"/>
                  </a:lnTo>
                  <a:lnTo>
                    <a:pt x="6125" y="2215"/>
                  </a:lnTo>
                  <a:lnTo>
                    <a:pt x="6125" y="2172"/>
                  </a:lnTo>
                  <a:lnTo>
                    <a:pt x="6125" y="2172"/>
                  </a:lnTo>
                  <a:lnTo>
                    <a:pt x="6126" y="2152"/>
                  </a:lnTo>
                  <a:lnTo>
                    <a:pt x="6126" y="2152"/>
                  </a:lnTo>
                  <a:lnTo>
                    <a:pt x="6126" y="2112"/>
                  </a:lnTo>
                  <a:lnTo>
                    <a:pt x="6126" y="2112"/>
                  </a:lnTo>
                  <a:lnTo>
                    <a:pt x="6127" y="2071"/>
                  </a:lnTo>
                  <a:lnTo>
                    <a:pt x="6127" y="2071"/>
                  </a:lnTo>
                  <a:lnTo>
                    <a:pt x="6127" y="2029"/>
                  </a:lnTo>
                  <a:lnTo>
                    <a:pt x="6127" y="2029"/>
                  </a:lnTo>
                  <a:lnTo>
                    <a:pt x="6128" y="2007"/>
                  </a:lnTo>
                  <a:lnTo>
                    <a:pt x="6128" y="2007"/>
                  </a:lnTo>
                  <a:lnTo>
                    <a:pt x="6129" y="1950"/>
                  </a:lnTo>
                  <a:lnTo>
                    <a:pt x="6129" y="1892"/>
                  </a:lnTo>
                  <a:lnTo>
                    <a:pt x="6130" y="1832"/>
                  </a:lnTo>
                  <a:lnTo>
                    <a:pt x="6131" y="1771"/>
                  </a:lnTo>
                  <a:lnTo>
                    <a:pt x="6132" y="1708"/>
                  </a:lnTo>
                  <a:lnTo>
                    <a:pt x="6132" y="1644"/>
                  </a:lnTo>
                  <a:lnTo>
                    <a:pt x="6133" y="1578"/>
                  </a:lnTo>
                  <a:lnTo>
                    <a:pt x="6133" y="1578"/>
                  </a:lnTo>
                  <a:lnTo>
                    <a:pt x="6134" y="1511"/>
                  </a:lnTo>
                  <a:lnTo>
                    <a:pt x="6135" y="1455"/>
                  </a:lnTo>
                  <a:lnTo>
                    <a:pt x="6136" y="1410"/>
                  </a:lnTo>
                  <a:lnTo>
                    <a:pt x="6137" y="1376"/>
                  </a:lnTo>
                  <a:lnTo>
                    <a:pt x="6138" y="1354"/>
                  </a:lnTo>
                  <a:lnTo>
                    <a:pt x="6138" y="1345"/>
                  </a:lnTo>
                  <a:lnTo>
                    <a:pt x="6138" y="1345"/>
                  </a:lnTo>
                  <a:lnTo>
                    <a:pt x="6139" y="1343"/>
                  </a:lnTo>
                  <a:lnTo>
                    <a:pt x="6140" y="1341"/>
                  </a:lnTo>
                  <a:lnTo>
                    <a:pt x="6140" y="1341"/>
                  </a:lnTo>
                  <a:lnTo>
                    <a:pt x="6140" y="1338"/>
                  </a:lnTo>
                  <a:lnTo>
                    <a:pt x="6141" y="1335"/>
                  </a:lnTo>
                  <a:lnTo>
                    <a:pt x="6142" y="1332"/>
                  </a:lnTo>
                  <a:lnTo>
                    <a:pt x="6143" y="1329"/>
                  </a:lnTo>
                  <a:lnTo>
                    <a:pt x="6144" y="1326"/>
                  </a:lnTo>
                  <a:lnTo>
                    <a:pt x="6145" y="1323"/>
                  </a:lnTo>
                  <a:lnTo>
                    <a:pt x="6146" y="1320"/>
                  </a:lnTo>
                  <a:lnTo>
                    <a:pt x="6146" y="1317"/>
                  </a:lnTo>
                  <a:lnTo>
                    <a:pt x="6147" y="1314"/>
                  </a:lnTo>
                  <a:lnTo>
                    <a:pt x="6148" y="1311"/>
                  </a:lnTo>
                  <a:lnTo>
                    <a:pt x="6148" y="1311"/>
                  </a:lnTo>
                  <a:lnTo>
                    <a:pt x="6149" y="1307"/>
                  </a:lnTo>
                  <a:lnTo>
                    <a:pt x="6150" y="1304"/>
                  </a:lnTo>
                  <a:lnTo>
                    <a:pt x="6151" y="1301"/>
                  </a:lnTo>
                  <a:lnTo>
                    <a:pt x="6152" y="1298"/>
                  </a:lnTo>
                  <a:lnTo>
                    <a:pt x="6153" y="1295"/>
                  </a:lnTo>
                  <a:lnTo>
                    <a:pt x="6153" y="1291"/>
                  </a:lnTo>
                  <a:lnTo>
                    <a:pt x="6154" y="1288"/>
                  </a:lnTo>
                  <a:lnTo>
                    <a:pt x="6155" y="1285"/>
                  </a:lnTo>
                  <a:lnTo>
                    <a:pt x="6156" y="1281"/>
                  </a:lnTo>
                  <a:lnTo>
                    <a:pt x="6157" y="1278"/>
                  </a:lnTo>
                  <a:lnTo>
                    <a:pt x="6157" y="1278"/>
                  </a:lnTo>
                  <a:lnTo>
                    <a:pt x="6158" y="1275"/>
                  </a:lnTo>
                  <a:lnTo>
                    <a:pt x="6159" y="1271"/>
                  </a:lnTo>
                  <a:lnTo>
                    <a:pt x="6159" y="1268"/>
                  </a:lnTo>
                  <a:lnTo>
                    <a:pt x="6160" y="1265"/>
                  </a:lnTo>
                  <a:lnTo>
                    <a:pt x="6161" y="1261"/>
                  </a:lnTo>
                  <a:lnTo>
                    <a:pt x="6162" y="1258"/>
                  </a:lnTo>
                  <a:lnTo>
                    <a:pt x="6163" y="1254"/>
                  </a:lnTo>
                  <a:lnTo>
                    <a:pt x="6164" y="1251"/>
                  </a:lnTo>
                  <a:lnTo>
                    <a:pt x="6165" y="1247"/>
                  </a:lnTo>
                  <a:lnTo>
                    <a:pt x="6166" y="1244"/>
                  </a:lnTo>
                  <a:lnTo>
                    <a:pt x="6166" y="1244"/>
                  </a:lnTo>
                  <a:lnTo>
                    <a:pt x="6166" y="1240"/>
                  </a:lnTo>
                  <a:lnTo>
                    <a:pt x="6167" y="1237"/>
                  </a:lnTo>
                  <a:lnTo>
                    <a:pt x="6168" y="1233"/>
                  </a:lnTo>
                  <a:lnTo>
                    <a:pt x="6169" y="1230"/>
                  </a:lnTo>
                  <a:lnTo>
                    <a:pt x="6170" y="1226"/>
                  </a:lnTo>
                  <a:lnTo>
                    <a:pt x="6171" y="1223"/>
                  </a:lnTo>
                  <a:lnTo>
                    <a:pt x="6172" y="1219"/>
                  </a:lnTo>
                  <a:lnTo>
                    <a:pt x="6172" y="1215"/>
                  </a:lnTo>
                  <a:lnTo>
                    <a:pt x="6173" y="1212"/>
                  </a:lnTo>
                  <a:lnTo>
                    <a:pt x="6174" y="1208"/>
                  </a:lnTo>
                  <a:lnTo>
                    <a:pt x="6174" y="1208"/>
                  </a:lnTo>
                  <a:lnTo>
                    <a:pt x="6175" y="1204"/>
                  </a:lnTo>
                  <a:lnTo>
                    <a:pt x="6176" y="1200"/>
                  </a:lnTo>
                  <a:lnTo>
                    <a:pt x="6177" y="1197"/>
                  </a:lnTo>
                  <a:lnTo>
                    <a:pt x="6178" y="1193"/>
                  </a:lnTo>
                  <a:lnTo>
                    <a:pt x="6179" y="1189"/>
                  </a:lnTo>
                  <a:lnTo>
                    <a:pt x="6179" y="1185"/>
                  </a:lnTo>
                  <a:lnTo>
                    <a:pt x="6180" y="1182"/>
                  </a:lnTo>
                  <a:lnTo>
                    <a:pt x="6181" y="1178"/>
                  </a:lnTo>
                  <a:lnTo>
                    <a:pt x="6182" y="1174"/>
                  </a:lnTo>
                  <a:lnTo>
                    <a:pt x="6183" y="1170"/>
                  </a:lnTo>
                  <a:lnTo>
                    <a:pt x="6183" y="1170"/>
                  </a:lnTo>
                  <a:lnTo>
                    <a:pt x="6183" y="1168"/>
                  </a:lnTo>
                  <a:lnTo>
                    <a:pt x="6184" y="1165"/>
                  </a:lnTo>
                  <a:lnTo>
                    <a:pt x="6184" y="1165"/>
                  </a:lnTo>
                  <a:lnTo>
                    <a:pt x="6185" y="1167"/>
                  </a:lnTo>
                  <a:lnTo>
                    <a:pt x="6186" y="1180"/>
                  </a:lnTo>
                  <a:lnTo>
                    <a:pt x="6186" y="1203"/>
                  </a:lnTo>
                  <a:lnTo>
                    <a:pt x="6187" y="1237"/>
                  </a:lnTo>
                  <a:lnTo>
                    <a:pt x="6188" y="1282"/>
                  </a:lnTo>
                  <a:lnTo>
                    <a:pt x="6188" y="1282"/>
                  </a:lnTo>
                  <a:lnTo>
                    <a:pt x="6188" y="1319"/>
                  </a:lnTo>
                  <a:lnTo>
                    <a:pt x="6189" y="1357"/>
                  </a:lnTo>
                  <a:lnTo>
                    <a:pt x="6190" y="1393"/>
                  </a:lnTo>
                  <a:lnTo>
                    <a:pt x="6190" y="1393"/>
                  </a:lnTo>
                  <a:lnTo>
                    <a:pt x="6190" y="1424"/>
                  </a:lnTo>
                  <a:lnTo>
                    <a:pt x="6190" y="1424"/>
                  </a:lnTo>
                  <a:lnTo>
                    <a:pt x="6191" y="1454"/>
                  </a:lnTo>
                  <a:lnTo>
                    <a:pt x="6191" y="1483"/>
                  </a:lnTo>
                  <a:lnTo>
                    <a:pt x="6191" y="1483"/>
                  </a:lnTo>
                  <a:lnTo>
                    <a:pt x="6192" y="1513"/>
                  </a:lnTo>
                  <a:lnTo>
                    <a:pt x="6192" y="1542"/>
                  </a:lnTo>
                  <a:lnTo>
                    <a:pt x="6192" y="1542"/>
                  </a:lnTo>
                  <a:lnTo>
                    <a:pt x="6193" y="1571"/>
                  </a:lnTo>
                  <a:lnTo>
                    <a:pt x="6193" y="1600"/>
                  </a:lnTo>
                  <a:lnTo>
                    <a:pt x="6193" y="1600"/>
                  </a:lnTo>
                  <a:lnTo>
                    <a:pt x="6194" y="1628"/>
                  </a:lnTo>
                  <a:lnTo>
                    <a:pt x="6194" y="1628"/>
                  </a:lnTo>
                  <a:lnTo>
                    <a:pt x="6195" y="1677"/>
                  </a:lnTo>
                  <a:lnTo>
                    <a:pt x="6195" y="1725"/>
                  </a:lnTo>
                  <a:lnTo>
                    <a:pt x="6196" y="1773"/>
                  </a:lnTo>
                  <a:lnTo>
                    <a:pt x="6197" y="1819"/>
                  </a:lnTo>
                  <a:lnTo>
                    <a:pt x="6198" y="1865"/>
                  </a:lnTo>
                  <a:lnTo>
                    <a:pt x="6199" y="1910"/>
                  </a:lnTo>
                  <a:lnTo>
                    <a:pt x="6200" y="1954"/>
                  </a:lnTo>
                  <a:lnTo>
                    <a:pt x="6201" y="1997"/>
                  </a:lnTo>
                  <a:lnTo>
                    <a:pt x="6202" y="2040"/>
                  </a:lnTo>
                  <a:lnTo>
                    <a:pt x="6203" y="2081"/>
                  </a:lnTo>
                  <a:lnTo>
                    <a:pt x="6203" y="2122"/>
                  </a:lnTo>
                  <a:lnTo>
                    <a:pt x="6204" y="2162"/>
                  </a:lnTo>
                  <a:lnTo>
                    <a:pt x="6205" y="2201"/>
                  </a:lnTo>
                  <a:lnTo>
                    <a:pt x="6206" y="2239"/>
                  </a:lnTo>
                  <a:lnTo>
                    <a:pt x="6207" y="2276"/>
                  </a:lnTo>
                  <a:lnTo>
                    <a:pt x="6207" y="2276"/>
                  </a:lnTo>
                  <a:lnTo>
                    <a:pt x="6208" y="2304"/>
                  </a:lnTo>
                  <a:lnTo>
                    <a:pt x="6208" y="2332"/>
                  </a:lnTo>
                  <a:lnTo>
                    <a:pt x="6208" y="2332"/>
                  </a:lnTo>
                  <a:lnTo>
                    <a:pt x="6209" y="2364"/>
                  </a:lnTo>
                  <a:lnTo>
                    <a:pt x="6210" y="2390"/>
                  </a:lnTo>
                  <a:lnTo>
                    <a:pt x="6211" y="2411"/>
                  </a:lnTo>
                  <a:lnTo>
                    <a:pt x="6212" y="2427"/>
                  </a:lnTo>
                  <a:lnTo>
                    <a:pt x="6213" y="2438"/>
                  </a:lnTo>
                  <a:lnTo>
                    <a:pt x="6213" y="2445"/>
                  </a:lnTo>
                  <a:lnTo>
                    <a:pt x="6213" y="2445"/>
                  </a:lnTo>
                  <a:lnTo>
                    <a:pt x="6214" y="2448"/>
                  </a:lnTo>
                  <a:lnTo>
                    <a:pt x="6215" y="2451"/>
                  </a:lnTo>
                  <a:lnTo>
                    <a:pt x="6215" y="2454"/>
                  </a:lnTo>
                  <a:lnTo>
                    <a:pt x="6215" y="2454"/>
                  </a:lnTo>
                  <a:lnTo>
                    <a:pt x="6216" y="2456"/>
                  </a:lnTo>
                  <a:lnTo>
                    <a:pt x="6216" y="2456"/>
                  </a:lnTo>
                  <a:lnTo>
                    <a:pt x="6216" y="2459"/>
                  </a:lnTo>
                  <a:lnTo>
                    <a:pt x="6216" y="2459"/>
                  </a:lnTo>
                  <a:lnTo>
                    <a:pt x="6217" y="2462"/>
                  </a:lnTo>
                  <a:lnTo>
                    <a:pt x="6217" y="2462"/>
                  </a:lnTo>
                  <a:lnTo>
                    <a:pt x="6217" y="2465"/>
                  </a:lnTo>
                  <a:lnTo>
                    <a:pt x="6217" y="2465"/>
                  </a:lnTo>
                  <a:lnTo>
                    <a:pt x="6218" y="2466"/>
                  </a:lnTo>
                  <a:lnTo>
                    <a:pt x="6218" y="2466"/>
                  </a:lnTo>
                  <a:lnTo>
                    <a:pt x="6218" y="2468"/>
                  </a:lnTo>
                  <a:lnTo>
                    <a:pt x="6218" y="2468"/>
                  </a:lnTo>
                  <a:lnTo>
                    <a:pt x="6219" y="2471"/>
                  </a:lnTo>
                  <a:lnTo>
                    <a:pt x="6219" y="2471"/>
                  </a:lnTo>
                  <a:lnTo>
                    <a:pt x="6219" y="2474"/>
                  </a:lnTo>
                  <a:lnTo>
                    <a:pt x="6219" y="2474"/>
                  </a:lnTo>
                  <a:lnTo>
                    <a:pt x="6220" y="2476"/>
                  </a:lnTo>
                  <a:lnTo>
                    <a:pt x="6220" y="2476"/>
                  </a:lnTo>
                  <a:lnTo>
                    <a:pt x="6220" y="2478"/>
                  </a:lnTo>
                  <a:lnTo>
                    <a:pt x="6220" y="2478"/>
                  </a:lnTo>
                  <a:lnTo>
                    <a:pt x="6221" y="2481"/>
                  </a:lnTo>
                  <a:lnTo>
                    <a:pt x="6221" y="2484"/>
                  </a:lnTo>
                  <a:lnTo>
                    <a:pt x="6222" y="2486"/>
                  </a:lnTo>
                  <a:lnTo>
                    <a:pt x="6222" y="2486"/>
                  </a:lnTo>
                  <a:lnTo>
                    <a:pt x="6223" y="2488"/>
                  </a:lnTo>
                  <a:lnTo>
                    <a:pt x="6224" y="2486"/>
                  </a:lnTo>
                  <a:lnTo>
                    <a:pt x="6224" y="2479"/>
                  </a:lnTo>
                  <a:lnTo>
                    <a:pt x="6225" y="2468"/>
                  </a:lnTo>
                  <a:lnTo>
                    <a:pt x="6226" y="2453"/>
                  </a:lnTo>
                  <a:lnTo>
                    <a:pt x="6227" y="2433"/>
                  </a:lnTo>
                  <a:lnTo>
                    <a:pt x="6227" y="2433"/>
                  </a:lnTo>
                  <a:lnTo>
                    <a:pt x="6228" y="2413"/>
                  </a:lnTo>
                  <a:lnTo>
                    <a:pt x="6228" y="2394"/>
                  </a:lnTo>
                  <a:lnTo>
                    <a:pt x="6228" y="2394"/>
                  </a:lnTo>
                  <a:lnTo>
                    <a:pt x="6229" y="2379"/>
                  </a:lnTo>
                  <a:lnTo>
                    <a:pt x="6229" y="2379"/>
                  </a:lnTo>
                  <a:lnTo>
                    <a:pt x="6230" y="2364"/>
                  </a:lnTo>
                  <a:lnTo>
                    <a:pt x="6230" y="2364"/>
                  </a:lnTo>
                  <a:lnTo>
                    <a:pt x="6230" y="2349"/>
                  </a:lnTo>
                  <a:lnTo>
                    <a:pt x="6230" y="2349"/>
                  </a:lnTo>
                  <a:lnTo>
                    <a:pt x="6231" y="2333"/>
                  </a:lnTo>
                  <a:lnTo>
                    <a:pt x="6231" y="2333"/>
                  </a:lnTo>
                  <a:lnTo>
                    <a:pt x="6231" y="2314"/>
                  </a:lnTo>
                  <a:lnTo>
                    <a:pt x="6232" y="2295"/>
                  </a:lnTo>
                  <a:lnTo>
                    <a:pt x="6232" y="2295"/>
                  </a:lnTo>
                  <a:lnTo>
                    <a:pt x="6233" y="2269"/>
                  </a:lnTo>
                  <a:lnTo>
                    <a:pt x="6234" y="2243"/>
                  </a:lnTo>
                  <a:lnTo>
                    <a:pt x="6235" y="2217"/>
                  </a:lnTo>
                  <a:lnTo>
                    <a:pt x="6235" y="2190"/>
                  </a:lnTo>
                  <a:lnTo>
                    <a:pt x="6236" y="2163"/>
                  </a:lnTo>
                  <a:lnTo>
                    <a:pt x="6237" y="2135"/>
                  </a:lnTo>
                  <a:lnTo>
                    <a:pt x="6238" y="2107"/>
                  </a:lnTo>
                  <a:lnTo>
                    <a:pt x="6239" y="2079"/>
                  </a:lnTo>
                  <a:lnTo>
                    <a:pt x="6240" y="2050"/>
                  </a:lnTo>
                  <a:lnTo>
                    <a:pt x="6241" y="2021"/>
                  </a:lnTo>
                  <a:lnTo>
                    <a:pt x="6242" y="1991"/>
                  </a:lnTo>
                  <a:lnTo>
                    <a:pt x="6242" y="1991"/>
                  </a:lnTo>
                  <a:lnTo>
                    <a:pt x="6242" y="1974"/>
                  </a:lnTo>
                  <a:lnTo>
                    <a:pt x="6242" y="1974"/>
                  </a:lnTo>
                  <a:lnTo>
                    <a:pt x="6243" y="1957"/>
                  </a:lnTo>
                  <a:lnTo>
                    <a:pt x="6243" y="1939"/>
                  </a:lnTo>
                  <a:lnTo>
                    <a:pt x="6243" y="1939"/>
                  </a:lnTo>
                  <a:lnTo>
                    <a:pt x="6244" y="1921"/>
                  </a:lnTo>
                  <a:lnTo>
                    <a:pt x="6244" y="1903"/>
                  </a:lnTo>
                  <a:lnTo>
                    <a:pt x="6244" y="1903"/>
                  </a:lnTo>
                  <a:lnTo>
                    <a:pt x="6245" y="1885"/>
                  </a:lnTo>
                  <a:lnTo>
                    <a:pt x="6245" y="1867"/>
                  </a:lnTo>
                  <a:lnTo>
                    <a:pt x="6245" y="1867"/>
                  </a:lnTo>
                  <a:lnTo>
                    <a:pt x="6246" y="1849"/>
                  </a:lnTo>
                  <a:lnTo>
                    <a:pt x="6246" y="1849"/>
                  </a:lnTo>
                  <a:lnTo>
                    <a:pt x="6246" y="1827"/>
                  </a:lnTo>
                  <a:lnTo>
                    <a:pt x="6247" y="1804"/>
                  </a:lnTo>
                  <a:lnTo>
                    <a:pt x="6247" y="1781"/>
                  </a:lnTo>
                  <a:lnTo>
                    <a:pt x="6247" y="1781"/>
                  </a:lnTo>
                  <a:lnTo>
                    <a:pt x="6248" y="1754"/>
                  </a:lnTo>
                  <a:lnTo>
                    <a:pt x="6249" y="1737"/>
                  </a:lnTo>
                  <a:lnTo>
                    <a:pt x="6250" y="1731"/>
                  </a:lnTo>
                  <a:lnTo>
                    <a:pt x="6251" y="1734"/>
                  </a:lnTo>
                  <a:lnTo>
                    <a:pt x="6252" y="1749"/>
                  </a:lnTo>
                  <a:lnTo>
                    <a:pt x="6253" y="1773"/>
                  </a:lnTo>
                  <a:lnTo>
                    <a:pt x="6253" y="1773"/>
                  </a:lnTo>
                  <a:lnTo>
                    <a:pt x="6253" y="1793"/>
                  </a:lnTo>
                  <a:lnTo>
                    <a:pt x="6254" y="1812"/>
                  </a:lnTo>
                  <a:lnTo>
                    <a:pt x="6254" y="1812"/>
                  </a:lnTo>
                  <a:lnTo>
                    <a:pt x="6255" y="1841"/>
                  </a:lnTo>
                  <a:lnTo>
                    <a:pt x="6255" y="1870"/>
                  </a:lnTo>
                  <a:lnTo>
                    <a:pt x="6256" y="1899"/>
                  </a:lnTo>
                  <a:lnTo>
                    <a:pt x="6257" y="1927"/>
                  </a:lnTo>
                  <a:lnTo>
                    <a:pt x="6258" y="1955"/>
                  </a:lnTo>
                  <a:lnTo>
                    <a:pt x="6259" y="1982"/>
                  </a:lnTo>
                  <a:lnTo>
                    <a:pt x="6260" y="2009"/>
                  </a:lnTo>
                  <a:lnTo>
                    <a:pt x="6261" y="2036"/>
                  </a:lnTo>
                  <a:lnTo>
                    <a:pt x="6261" y="2063"/>
                  </a:lnTo>
                  <a:lnTo>
                    <a:pt x="6262" y="2089"/>
                  </a:lnTo>
                  <a:lnTo>
                    <a:pt x="6262" y="2089"/>
                  </a:lnTo>
                  <a:lnTo>
                    <a:pt x="6263" y="2114"/>
                  </a:lnTo>
                  <a:lnTo>
                    <a:pt x="6264" y="2140"/>
                  </a:lnTo>
                  <a:lnTo>
                    <a:pt x="6265" y="2165"/>
                  </a:lnTo>
                  <a:lnTo>
                    <a:pt x="6266" y="2190"/>
                  </a:lnTo>
                  <a:lnTo>
                    <a:pt x="6267" y="2214"/>
                  </a:lnTo>
                  <a:lnTo>
                    <a:pt x="6268" y="2238"/>
                  </a:lnTo>
                  <a:lnTo>
                    <a:pt x="6268" y="2261"/>
                  </a:lnTo>
                  <a:lnTo>
                    <a:pt x="6269" y="2285"/>
                  </a:lnTo>
                  <a:lnTo>
                    <a:pt x="6270" y="2308"/>
                  </a:lnTo>
                  <a:lnTo>
                    <a:pt x="6271" y="2330"/>
                  </a:lnTo>
                  <a:lnTo>
                    <a:pt x="6271" y="2330"/>
                  </a:lnTo>
                  <a:lnTo>
                    <a:pt x="6272" y="2352"/>
                  </a:lnTo>
                  <a:lnTo>
                    <a:pt x="6273" y="2374"/>
                  </a:lnTo>
                  <a:lnTo>
                    <a:pt x="6274" y="2396"/>
                  </a:lnTo>
                  <a:lnTo>
                    <a:pt x="6274" y="2417"/>
                  </a:lnTo>
                  <a:lnTo>
                    <a:pt x="6275" y="2438"/>
                  </a:lnTo>
                  <a:lnTo>
                    <a:pt x="6276" y="2458"/>
                  </a:lnTo>
                  <a:lnTo>
                    <a:pt x="6277" y="2478"/>
                  </a:lnTo>
                  <a:lnTo>
                    <a:pt x="6278" y="2498"/>
                  </a:lnTo>
                  <a:lnTo>
                    <a:pt x="6279" y="2518"/>
                  </a:lnTo>
                  <a:lnTo>
                    <a:pt x="6280" y="2537"/>
                  </a:lnTo>
                  <a:lnTo>
                    <a:pt x="6280" y="2537"/>
                  </a:lnTo>
                  <a:lnTo>
                    <a:pt x="6280" y="2555"/>
                  </a:lnTo>
                  <a:lnTo>
                    <a:pt x="6281" y="2574"/>
                  </a:lnTo>
                  <a:lnTo>
                    <a:pt x="6282" y="2592"/>
                  </a:lnTo>
                  <a:lnTo>
                    <a:pt x="6283" y="2610"/>
                  </a:lnTo>
                  <a:lnTo>
                    <a:pt x="6284" y="2627"/>
                  </a:lnTo>
                  <a:lnTo>
                    <a:pt x="6285" y="2644"/>
                  </a:lnTo>
                  <a:lnTo>
                    <a:pt x="6286" y="2660"/>
                  </a:lnTo>
                  <a:lnTo>
                    <a:pt x="6287" y="2677"/>
                  </a:lnTo>
                  <a:lnTo>
                    <a:pt x="6287" y="2693"/>
                  </a:lnTo>
                  <a:lnTo>
                    <a:pt x="6288" y="2708"/>
                  </a:lnTo>
                  <a:lnTo>
                    <a:pt x="6288" y="2708"/>
                  </a:lnTo>
                  <a:lnTo>
                    <a:pt x="6289" y="2723"/>
                  </a:lnTo>
                  <a:lnTo>
                    <a:pt x="6290" y="2738"/>
                  </a:lnTo>
                  <a:lnTo>
                    <a:pt x="6291" y="2753"/>
                  </a:lnTo>
                  <a:lnTo>
                    <a:pt x="6292" y="2767"/>
                  </a:lnTo>
                  <a:lnTo>
                    <a:pt x="6293" y="2781"/>
                  </a:lnTo>
                  <a:lnTo>
                    <a:pt x="6293" y="2794"/>
                  </a:lnTo>
                  <a:lnTo>
                    <a:pt x="6294" y="2807"/>
                  </a:lnTo>
                  <a:lnTo>
                    <a:pt x="6295" y="2820"/>
                  </a:lnTo>
                  <a:lnTo>
                    <a:pt x="6296" y="2833"/>
                  </a:lnTo>
                  <a:lnTo>
                    <a:pt x="6297" y="2845"/>
                  </a:lnTo>
                  <a:lnTo>
                    <a:pt x="6297" y="2845"/>
                  </a:lnTo>
                  <a:lnTo>
                    <a:pt x="6298" y="2855"/>
                  </a:lnTo>
                  <a:lnTo>
                    <a:pt x="6298" y="2865"/>
                  </a:lnTo>
                  <a:lnTo>
                    <a:pt x="6299" y="2875"/>
                  </a:lnTo>
                  <a:lnTo>
                    <a:pt x="6299" y="2875"/>
                  </a:lnTo>
                  <a:lnTo>
                    <a:pt x="6300" y="2883"/>
                  </a:lnTo>
                  <a:lnTo>
                    <a:pt x="6301" y="2891"/>
                  </a:lnTo>
                  <a:lnTo>
                    <a:pt x="6301" y="2891"/>
                  </a:lnTo>
                  <a:lnTo>
                    <a:pt x="6301" y="2900"/>
                  </a:lnTo>
                  <a:lnTo>
                    <a:pt x="6302" y="2906"/>
                  </a:lnTo>
                  <a:lnTo>
                    <a:pt x="6303" y="2910"/>
                  </a:lnTo>
                  <a:lnTo>
                    <a:pt x="6304" y="2911"/>
                  </a:lnTo>
                  <a:lnTo>
                    <a:pt x="6305" y="2909"/>
                  </a:lnTo>
                  <a:lnTo>
                    <a:pt x="6306" y="2905"/>
                  </a:lnTo>
                  <a:lnTo>
                    <a:pt x="6307" y="2898"/>
                  </a:lnTo>
                  <a:lnTo>
                    <a:pt x="6307" y="2888"/>
                  </a:lnTo>
                  <a:lnTo>
                    <a:pt x="6308" y="2875"/>
                  </a:lnTo>
                  <a:lnTo>
                    <a:pt x="6309" y="2859"/>
                  </a:lnTo>
                  <a:lnTo>
                    <a:pt x="6310" y="2839"/>
                  </a:lnTo>
                  <a:lnTo>
                    <a:pt x="6310" y="2839"/>
                  </a:lnTo>
                  <a:lnTo>
                    <a:pt x="6311" y="2820"/>
                  </a:lnTo>
                  <a:lnTo>
                    <a:pt x="6311" y="2800"/>
                  </a:lnTo>
                  <a:lnTo>
                    <a:pt x="6312" y="2780"/>
                  </a:lnTo>
                  <a:lnTo>
                    <a:pt x="6312" y="2780"/>
                  </a:lnTo>
                  <a:lnTo>
                    <a:pt x="6313" y="2756"/>
                  </a:lnTo>
                  <a:lnTo>
                    <a:pt x="6314" y="2733"/>
                  </a:lnTo>
                  <a:lnTo>
                    <a:pt x="6315" y="2710"/>
                  </a:lnTo>
                  <a:lnTo>
                    <a:pt x="6316" y="2689"/>
                  </a:lnTo>
                  <a:lnTo>
                    <a:pt x="6316" y="2670"/>
                  </a:lnTo>
                  <a:lnTo>
                    <a:pt x="6317" y="2652"/>
                  </a:lnTo>
                  <a:lnTo>
                    <a:pt x="6318" y="2635"/>
                  </a:lnTo>
                  <a:lnTo>
                    <a:pt x="6319" y="2621"/>
                  </a:lnTo>
                  <a:lnTo>
                    <a:pt x="6320" y="2608"/>
                  </a:lnTo>
                  <a:lnTo>
                    <a:pt x="6321" y="2598"/>
                  </a:lnTo>
                  <a:lnTo>
                    <a:pt x="6322" y="2590"/>
                  </a:lnTo>
                  <a:lnTo>
                    <a:pt x="6322" y="2584"/>
                  </a:lnTo>
                  <a:lnTo>
                    <a:pt x="6323" y="2580"/>
                  </a:lnTo>
                  <a:lnTo>
                    <a:pt x="6324" y="2579"/>
                  </a:lnTo>
                  <a:lnTo>
                    <a:pt x="6325" y="2580"/>
                  </a:lnTo>
                  <a:lnTo>
                    <a:pt x="6326" y="2584"/>
                  </a:lnTo>
                  <a:lnTo>
                    <a:pt x="6327" y="2589"/>
                  </a:lnTo>
                  <a:lnTo>
                    <a:pt x="6328" y="2597"/>
                  </a:lnTo>
                  <a:lnTo>
                    <a:pt x="6328" y="2608"/>
                  </a:lnTo>
                  <a:lnTo>
                    <a:pt x="6329" y="2620"/>
                  </a:lnTo>
                  <a:lnTo>
                    <a:pt x="6330" y="2635"/>
                  </a:lnTo>
                  <a:lnTo>
                    <a:pt x="6331" y="2651"/>
                  </a:lnTo>
                  <a:lnTo>
                    <a:pt x="6332" y="2669"/>
                  </a:lnTo>
                  <a:lnTo>
                    <a:pt x="6333" y="2689"/>
                  </a:lnTo>
                  <a:lnTo>
                    <a:pt x="6334" y="2709"/>
                  </a:lnTo>
                  <a:lnTo>
                    <a:pt x="6334" y="2732"/>
                  </a:lnTo>
                  <a:lnTo>
                    <a:pt x="6335" y="2755"/>
                  </a:lnTo>
                  <a:lnTo>
                    <a:pt x="6336" y="2779"/>
                  </a:lnTo>
                  <a:lnTo>
                    <a:pt x="6337" y="2804"/>
                  </a:lnTo>
                  <a:lnTo>
                    <a:pt x="6337" y="2804"/>
                  </a:lnTo>
                  <a:lnTo>
                    <a:pt x="6338" y="2824"/>
                  </a:lnTo>
                  <a:lnTo>
                    <a:pt x="6338" y="2844"/>
                  </a:lnTo>
                  <a:lnTo>
                    <a:pt x="6339" y="2863"/>
                  </a:lnTo>
                  <a:lnTo>
                    <a:pt x="6339" y="2863"/>
                  </a:lnTo>
                  <a:lnTo>
                    <a:pt x="6340" y="2883"/>
                  </a:lnTo>
                  <a:lnTo>
                    <a:pt x="6341" y="2900"/>
                  </a:lnTo>
                  <a:lnTo>
                    <a:pt x="6342" y="2913"/>
                  </a:lnTo>
                  <a:lnTo>
                    <a:pt x="6343" y="2923"/>
                  </a:lnTo>
                  <a:lnTo>
                    <a:pt x="6343" y="2932"/>
                  </a:lnTo>
                  <a:lnTo>
                    <a:pt x="6344" y="2937"/>
                  </a:lnTo>
                  <a:lnTo>
                    <a:pt x="6345" y="2941"/>
                  </a:lnTo>
                  <a:lnTo>
                    <a:pt x="6346" y="2942"/>
                  </a:lnTo>
                  <a:lnTo>
                    <a:pt x="6347" y="2941"/>
                  </a:lnTo>
                  <a:lnTo>
                    <a:pt x="6348" y="2938"/>
                  </a:lnTo>
                  <a:lnTo>
                    <a:pt x="6348" y="2933"/>
                  </a:lnTo>
                  <a:lnTo>
                    <a:pt x="6349" y="2926"/>
                  </a:lnTo>
                  <a:lnTo>
                    <a:pt x="6350" y="2916"/>
                  </a:lnTo>
                  <a:lnTo>
                    <a:pt x="6351" y="2903"/>
                  </a:lnTo>
                  <a:lnTo>
                    <a:pt x="6351" y="2903"/>
                  </a:lnTo>
                  <a:lnTo>
                    <a:pt x="6352" y="2889"/>
                  </a:lnTo>
                  <a:lnTo>
                    <a:pt x="6353" y="2875"/>
                  </a:lnTo>
                  <a:lnTo>
                    <a:pt x="6353" y="2860"/>
                  </a:lnTo>
                  <a:lnTo>
                    <a:pt x="6354" y="2844"/>
                  </a:lnTo>
                  <a:lnTo>
                    <a:pt x="6355" y="2829"/>
                  </a:lnTo>
                  <a:lnTo>
                    <a:pt x="6355" y="2829"/>
                  </a:lnTo>
                  <a:lnTo>
                    <a:pt x="6355" y="2822"/>
                  </a:lnTo>
                  <a:lnTo>
                    <a:pt x="6355" y="2822"/>
                  </a:lnTo>
                  <a:lnTo>
                    <a:pt x="6356" y="2810"/>
                  </a:lnTo>
                  <a:lnTo>
                    <a:pt x="6356" y="2810"/>
                  </a:lnTo>
                  <a:lnTo>
                    <a:pt x="6356" y="2797"/>
                  </a:lnTo>
                  <a:lnTo>
                    <a:pt x="6356" y="2797"/>
                  </a:lnTo>
                  <a:lnTo>
                    <a:pt x="6357" y="2784"/>
                  </a:lnTo>
                  <a:lnTo>
                    <a:pt x="6357" y="2784"/>
                  </a:lnTo>
                  <a:lnTo>
                    <a:pt x="6357" y="2778"/>
                  </a:lnTo>
                  <a:lnTo>
                    <a:pt x="6357" y="2778"/>
                  </a:lnTo>
                  <a:lnTo>
                    <a:pt x="6358" y="2768"/>
                  </a:lnTo>
                  <a:lnTo>
                    <a:pt x="6358" y="2757"/>
                  </a:lnTo>
                  <a:lnTo>
                    <a:pt x="6358" y="2757"/>
                  </a:lnTo>
                  <a:lnTo>
                    <a:pt x="6359" y="2742"/>
                  </a:lnTo>
                  <a:lnTo>
                    <a:pt x="6360" y="2726"/>
                  </a:lnTo>
                  <a:lnTo>
                    <a:pt x="6360" y="2726"/>
                  </a:lnTo>
                  <a:lnTo>
                    <a:pt x="6360" y="2705"/>
                  </a:lnTo>
                  <a:lnTo>
                    <a:pt x="6361" y="2686"/>
                  </a:lnTo>
                  <a:lnTo>
                    <a:pt x="6362" y="2669"/>
                  </a:lnTo>
                  <a:lnTo>
                    <a:pt x="6363" y="2653"/>
                  </a:lnTo>
                  <a:lnTo>
                    <a:pt x="6364" y="2639"/>
                  </a:lnTo>
                  <a:lnTo>
                    <a:pt x="6365" y="2627"/>
                  </a:lnTo>
                  <a:lnTo>
                    <a:pt x="6366" y="2617"/>
                  </a:lnTo>
                  <a:lnTo>
                    <a:pt x="6367" y="2609"/>
                  </a:lnTo>
                  <a:lnTo>
                    <a:pt x="6368" y="2603"/>
                  </a:lnTo>
                  <a:lnTo>
                    <a:pt x="6368" y="2600"/>
                  </a:lnTo>
                  <a:lnTo>
                    <a:pt x="6369" y="2598"/>
                  </a:lnTo>
                  <a:lnTo>
                    <a:pt x="6369" y="2598"/>
                  </a:lnTo>
                  <a:lnTo>
                    <a:pt x="6370" y="2600"/>
                  </a:lnTo>
                  <a:lnTo>
                    <a:pt x="6371" y="2603"/>
                  </a:lnTo>
                  <a:lnTo>
                    <a:pt x="6372" y="2609"/>
                  </a:lnTo>
                  <a:lnTo>
                    <a:pt x="6373" y="2617"/>
                  </a:lnTo>
                  <a:lnTo>
                    <a:pt x="6374" y="2627"/>
                  </a:lnTo>
                  <a:lnTo>
                    <a:pt x="6375" y="2639"/>
                  </a:lnTo>
                  <a:lnTo>
                    <a:pt x="6375" y="2653"/>
                  </a:lnTo>
                  <a:lnTo>
                    <a:pt x="6376" y="2669"/>
                  </a:lnTo>
                  <a:lnTo>
                    <a:pt x="6377" y="2686"/>
                  </a:lnTo>
                  <a:lnTo>
                    <a:pt x="6378" y="2705"/>
                  </a:lnTo>
                  <a:lnTo>
                    <a:pt x="6379" y="2726"/>
                  </a:lnTo>
                  <a:lnTo>
                    <a:pt x="6379" y="2726"/>
                  </a:lnTo>
                  <a:lnTo>
                    <a:pt x="6380" y="2742"/>
                  </a:lnTo>
                  <a:lnTo>
                    <a:pt x="6380" y="2757"/>
                  </a:lnTo>
                  <a:lnTo>
                    <a:pt x="6380" y="2757"/>
                  </a:lnTo>
                  <a:lnTo>
                    <a:pt x="6381" y="2776"/>
                  </a:lnTo>
                  <a:lnTo>
                    <a:pt x="6382" y="2794"/>
                  </a:lnTo>
                  <a:lnTo>
                    <a:pt x="6383" y="2811"/>
                  </a:lnTo>
                  <a:lnTo>
                    <a:pt x="6384" y="2827"/>
                  </a:lnTo>
                  <a:lnTo>
                    <a:pt x="6384" y="2844"/>
                  </a:lnTo>
                  <a:lnTo>
                    <a:pt x="6385" y="2859"/>
                  </a:lnTo>
                  <a:lnTo>
                    <a:pt x="6386" y="2874"/>
                  </a:lnTo>
                  <a:lnTo>
                    <a:pt x="6387" y="2889"/>
                  </a:lnTo>
                  <a:lnTo>
                    <a:pt x="6388" y="2903"/>
                  </a:lnTo>
                  <a:lnTo>
                    <a:pt x="6388" y="2903"/>
                  </a:lnTo>
                  <a:lnTo>
                    <a:pt x="6389" y="2916"/>
                  </a:lnTo>
                  <a:lnTo>
                    <a:pt x="6389" y="2926"/>
                  </a:lnTo>
                  <a:lnTo>
                    <a:pt x="6390" y="2933"/>
                  </a:lnTo>
                  <a:lnTo>
                    <a:pt x="6391" y="2938"/>
                  </a:lnTo>
                  <a:lnTo>
                    <a:pt x="6392" y="2941"/>
                  </a:lnTo>
                  <a:lnTo>
                    <a:pt x="6393" y="2942"/>
                  </a:lnTo>
                  <a:lnTo>
                    <a:pt x="6394" y="2941"/>
                  </a:lnTo>
                  <a:lnTo>
                    <a:pt x="6394" y="2937"/>
                  </a:lnTo>
                  <a:lnTo>
                    <a:pt x="6395" y="2932"/>
                  </a:lnTo>
                  <a:lnTo>
                    <a:pt x="6396" y="2923"/>
                  </a:lnTo>
                  <a:lnTo>
                    <a:pt x="6397" y="2913"/>
                  </a:lnTo>
                  <a:lnTo>
                    <a:pt x="6398" y="2900"/>
                  </a:lnTo>
                  <a:lnTo>
                    <a:pt x="6399" y="2883"/>
                  </a:lnTo>
                  <a:lnTo>
                    <a:pt x="6399" y="2863"/>
                  </a:lnTo>
                  <a:lnTo>
                    <a:pt x="6399" y="2863"/>
                  </a:lnTo>
                  <a:lnTo>
                    <a:pt x="6400" y="2844"/>
                  </a:lnTo>
                  <a:lnTo>
                    <a:pt x="6401" y="2824"/>
                  </a:lnTo>
                  <a:lnTo>
                    <a:pt x="6402" y="2804"/>
                  </a:lnTo>
                  <a:lnTo>
                    <a:pt x="6402" y="2804"/>
                  </a:lnTo>
                  <a:lnTo>
                    <a:pt x="6402" y="2779"/>
                  </a:lnTo>
                  <a:lnTo>
                    <a:pt x="6403" y="2755"/>
                  </a:lnTo>
                  <a:lnTo>
                    <a:pt x="6404" y="2732"/>
                  </a:lnTo>
                  <a:lnTo>
                    <a:pt x="6405" y="2709"/>
                  </a:lnTo>
                  <a:lnTo>
                    <a:pt x="6406" y="2689"/>
                  </a:lnTo>
                  <a:lnTo>
                    <a:pt x="6407" y="2669"/>
                  </a:lnTo>
                  <a:lnTo>
                    <a:pt x="6408" y="2651"/>
                  </a:lnTo>
                  <a:lnTo>
                    <a:pt x="6408" y="2635"/>
                  </a:lnTo>
                  <a:lnTo>
                    <a:pt x="6409" y="2620"/>
                  </a:lnTo>
                  <a:lnTo>
                    <a:pt x="6410" y="2608"/>
                  </a:lnTo>
                  <a:lnTo>
                    <a:pt x="6411" y="2597"/>
                  </a:lnTo>
                  <a:lnTo>
                    <a:pt x="6412" y="2589"/>
                  </a:lnTo>
                  <a:lnTo>
                    <a:pt x="6413" y="2584"/>
                  </a:lnTo>
                  <a:lnTo>
                    <a:pt x="6414" y="2580"/>
                  </a:lnTo>
                  <a:lnTo>
                    <a:pt x="6414" y="2579"/>
                  </a:lnTo>
                  <a:lnTo>
                    <a:pt x="6415" y="2580"/>
                  </a:lnTo>
                  <a:lnTo>
                    <a:pt x="6416" y="2584"/>
                  </a:lnTo>
                  <a:lnTo>
                    <a:pt x="6417" y="2590"/>
                  </a:lnTo>
                  <a:lnTo>
                    <a:pt x="6418" y="2598"/>
                  </a:lnTo>
                  <a:lnTo>
                    <a:pt x="6419" y="2608"/>
                  </a:lnTo>
                  <a:lnTo>
                    <a:pt x="6420" y="2621"/>
                  </a:lnTo>
                  <a:lnTo>
                    <a:pt x="6420" y="2635"/>
                  </a:lnTo>
                  <a:lnTo>
                    <a:pt x="6421" y="2652"/>
                  </a:lnTo>
                  <a:lnTo>
                    <a:pt x="6422" y="2670"/>
                  </a:lnTo>
                  <a:lnTo>
                    <a:pt x="6423" y="2689"/>
                  </a:lnTo>
                  <a:lnTo>
                    <a:pt x="6424" y="2710"/>
                  </a:lnTo>
                  <a:lnTo>
                    <a:pt x="6425" y="2733"/>
                  </a:lnTo>
                  <a:lnTo>
                    <a:pt x="6426" y="2756"/>
                  </a:lnTo>
                  <a:lnTo>
                    <a:pt x="6426" y="2780"/>
                  </a:lnTo>
                  <a:lnTo>
                    <a:pt x="6426" y="2780"/>
                  </a:lnTo>
                  <a:lnTo>
                    <a:pt x="6427" y="2800"/>
                  </a:lnTo>
                  <a:lnTo>
                    <a:pt x="6428" y="2820"/>
                  </a:lnTo>
                  <a:lnTo>
                    <a:pt x="6429" y="2839"/>
                  </a:lnTo>
                  <a:lnTo>
                    <a:pt x="6429" y="2839"/>
                  </a:lnTo>
                  <a:lnTo>
                    <a:pt x="6429" y="2857"/>
                  </a:lnTo>
                  <a:lnTo>
                    <a:pt x="6430" y="2873"/>
                  </a:lnTo>
                  <a:lnTo>
                    <a:pt x="6431" y="2885"/>
                  </a:lnTo>
                  <a:lnTo>
                    <a:pt x="6432" y="2895"/>
                  </a:lnTo>
                  <a:lnTo>
                    <a:pt x="6433" y="2902"/>
                  </a:lnTo>
                  <a:lnTo>
                    <a:pt x="6433" y="2907"/>
                  </a:lnTo>
                  <a:lnTo>
                    <a:pt x="6433" y="2907"/>
                  </a:lnTo>
                  <a:lnTo>
                    <a:pt x="6434" y="2910"/>
                  </a:lnTo>
                  <a:lnTo>
                    <a:pt x="6435" y="2911"/>
                  </a:lnTo>
                  <a:lnTo>
                    <a:pt x="6436" y="2909"/>
                  </a:lnTo>
                  <a:lnTo>
                    <a:pt x="6436" y="2906"/>
                  </a:lnTo>
                  <a:lnTo>
                    <a:pt x="6437" y="2900"/>
                  </a:lnTo>
                  <a:lnTo>
                    <a:pt x="6438" y="2891"/>
                  </a:lnTo>
                  <a:lnTo>
                    <a:pt x="6438" y="2891"/>
                  </a:lnTo>
                  <a:lnTo>
                    <a:pt x="6439" y="2883"/>
                  </a:lnTo>
                  <a:lnTo>
                    <a:pt x="6439" y="2875"/>
                  </a:lnTo>
                  <a:lnTo>
                    <a:pt x="6439" y="2875"/>
                  </a:lnTo>
                  <a:lnTo>
                    <a:pt x="6440" y="2865"/>
                  </a:lnTo>
                  <a:lnTo>
                    <a:pt x="6441" y="2855"/>
                  </a:lnTo>
                  <a:lnTo>
                    <a:pt x="6442" y="2845"/>
                  </a:lnTo>
                  <a:lnTo>
                    <a:pt x="6442" y="2845"/>
                  </a:lnTo>
                  <a:lnTo>
                    <a:pt x="6443" y="2833"/>
                  </a:lnTo>
                  <a:lnTo>
                    <a:pt x="6443" y="2820"/>
                  </a:lnTo>
                  <a:lnTo>
                    <a:pt x="6444" y="2807"/>
                  </a:lnTo>
                  <a:lnTo>
                    <a:pt x="6445" y="2794"/>
                  </a:lnTo>
                  <a:lnTo>
                    <a:pt x="6446" y="2781"/>
                  </a:lnTo>
                  <a:lnTo>
                    <a:pt x="6447" y="2767"/>
                  </a:lnTo>
                  <a:lnTo>
                    <a:pt x="6448" y="2753"/>
                  </a:lnTo>
                  <a:lnTo>
                    <a:pt x="6449" y="2738"/>
                  </a:lnTo>
                  <a:lnTo>
                    <a:pt x="6449" y="2723"/>
                  </a:lnTo>
                  <a:lnTo>
                    <a:pt x="6450" y="2708"/>
                  </a:lnTo>
                  <a:lnTo>
                    <a:pt x="6450" y="2708"/>
                  </a:lnTo>
                  <a:lnTo>
                    <a:pt x="6451" y="2693"/>
                  </a:lnTo>
                  <a:lnTo>
                    <a:pt x="6452" y="2677"/>
                  </a:lnTo>
                  <a:lnTo>
                    <a:pt x="6453" y="2660"/>
                  </a:lnTo>
                  <a:lnTo>
                    <a:pt x="6454" y="2644"/>
                  </a:lnTo>
                  <a:lnTo>
                    <a:pt x="6455" y="2627"/>
                  </a:lnTo>
                  <a:lnTo>
                    <a:pt x="6455" y="2610"/>
                  </a:lnTo>
                  <a:lnTo>
                    <a:pt x="6456" y="2592"/>
                  </a:lnTo>
                  <a:lnTo>
                    <a:pt x="6457" y="2574"/>
                  </a:lnTo>
                  <a:lnTo>
                    <a:pt x="6458" y="2555"/>
                  </a:lnTo>
                  <a:lnTo>
                    <a:pt x="6459" y="2537"/>
                  </a:lnTo>
                  <a:lnTo>
                    <a:pt x="6459" y="2537"/>
                  </a:lnTo>
                  <a:lnTo>
                    <a:pt x="6460" y="2518"/>
                  </a:lnTo>
                  <a:lnTo>
                    <a:pt x="6461" y="2498"/>
                  </a:lnTo>
                  <a:lnTo>
                    <a:pt x="6462" y="2478"/>
                  </a:lnTo>
                  <a:lnTo>
                    <a:pt x="6462" y="2458"/>
                  </a:lnTo>
                  <a:lnTo>
                    <a:pt x="6463" y="2438"/>
                  </a:lnTo>
                  <a:lnTo>
                    <a:pt x="6464" y="2417"/>
                  </a:lnTo>
                  <a:lnTo>
                    <a:pt x="6465" y="2396"/>
                  </a:lnTo>
                  <a:lnTo>
                    <a:pt x="6466" y="2374"/>
                  </a:lnTo>
                  <a:lnTo>
                    <a:pt x="6467" y="2352"/>
                  </a:lnTo>
                  <a:lnTo>
                    <a:pt x="6468" y="2330"/>
                  </a:lnTo>
                  <a:lnTo>
                    <a:pt x="6468" y="2330"/>
                  </a:lnTo>
                  <a:lnTo>
                    <a:pt x="6468" y="2308"/>
                  </a:lnTo>
                  <a:lnTo>
                    <a:pt x="6469" y="2285"/>
                  </a:lnTo>
                  <a:lnTo>
                    <a:pt x="6470" y="2261"/>
                  </a:lnTo>
                  <a:lnTo>
                    <a:pt x="6471" y="2238"/>
                  </a:lnTo>
                  <a:lnTo>
                    <a:pt x="6472" y="2214"/>
                  </a:lnTo>
                  <a:lnTo>
                    <a:pt x="6473" y="2190"/>
                  </a:lnTo>
                  <a:lnTo>
                    <a:pt x="6474" y="2165"/>
                  </a:lnTo>
                  <a:lnTo>
                    <a:pt x="6475" y="2140"/>
                  </a:lnTo>
                  <a:lnTo>
                    <a:pt x="6475" y="2114"/>
                  </a:lnTo>
                  <a:lnTo>
                    <a:pt x="6476" y="2089"/>
                  </a:lnTo>
                  <a:lnTo>
                    <a:pt x="6476" y="2089"/>
                  </a:lnTo>
                  <a:lnTo>
                    <a:pt x="6477" y="2063"/>
                  </a:lnTo>
                  <a:lnTo>
                    <a:pt x="6478" y="2036"/>
                  </a:lnTo>
                  <a:lnTo>
                    <a:pt x="6479" y="2009"/>
                  </a:lnTo>
                  <a:lnTo>
                    <a:pt x="6480" y="1982"/>
                  </a:lnTo>
                  <a:lnTo>
                    <a:pt x="6481" y="1955"/>
                  </a:lnTo>
                  <a:lnTo>
                    <a:pt x="6481" y="1927"/>
                  </a:lnTo>
                  <a:lnTo>
                    <a:pt x="6482" y="1899"/>
                  </a:lnTo>
                  <a:lnTo>
                    <a:pt x="6483" y="1870"/>
                  </a:lnTo>
                  <a:lnTo>
                    <a:pt x="6484" y="1841"/>
                  </a:lnTo>
                  <a:lnTo>
                    <a:pt x="6485" y="1812"/>
                  </a:lnTo>
                  <a:lnTo>
                    <a:pt x="6485" y="1812"/>
                  </a:lnTo>
                  <a:lnTo>
                    <a:pt x="6485" y="1793"/>
                  </a:lnTo>
                  <a:lnTo>
                    <a:pt x="6486" y="1773"/>
                  </a:lnTo>
                  <a:lnTo>
                    <a:pt x="6486" y="1773"/>
                  </a:lnTo>
                  <a:lnTo>
                    <a:pt x="6487" y="1749"/>
                  </a:lnTo>
                  <a:lnTo>
                    <a:pt x="6488" y="1734"/>
                  </a:lnTo>
                  <a:lnTo>
                    <a:pt x="6489" y="1731"/>
                  </a:lnTo>
                  <a:lnTo>
                    <a:pt x="6489" y="1737"/>
                  </a:lnTo>
                  <a:lnTo>
                    <a:pt x="6490" y="1754"/>
                  </a:lnTo>
                  <a:lnTo>
                    <a:pt x="6491" y="1781"/>
                  </a:lnTo>
                  <a:lnTo>
                    <a:pt x="6491" y="1781"/>
                  </a:lnTo>
                  <a:lnTo>
                    <a:pt x="6492" y="1804"/>
                  </a:lnTo>
                  <a:lnTo>
                    <a:pt x="6492" y="1827"/>
                  </a:lnTo>
                  <a:lnTo>
                    <a:pt x="6493" y="1849"/>
                  </a:lnTo>
                  <a:lnTo>
                    <a:pt x="6493" y="1849"/>
                  </a:lnTo>
                  <a:lnTo>
                    <a:pt x="6494" y="1867"/>
                  </a:lnTo>
                  <a:lnTo>
                    <a:pt x="6494" y="1867"/>
                  </a:lnTo>
                  <a:lnTo>
                    <a:pt x="6494" y="1885"/>
                  </a:lnTo>
                  <a:lnTo>
                    <a:pt x="6495" y="1903"/>
                  </a:lnTo>
                  <a:lnTo>
                    <a:pt x="6495" y="1903"/>
                  </a:lnTo>
                  <a:lnTo>
                    <a:pt x="6495" y="1921"/>
                  </a:lnTo>
                  <a:lnTo>
                    <a:pt x="6496" y="1939"/>
                  </a:lnTo>
                  <a:lnTo>
                    <a:pt x="6496" y="1939"/>
                  </a:lnTo>
                  <a:lnTo>
                    <a:pt x="6496" y="1957"/>
                  </a:lnTo>
                  <a:lnTo>
                    <a:pt x="6497" y="1974"/>
                  </a:lnTo>
                  <a:lnTo>
                    <a:pt x="6497" y="1974"/>
                  </a:lnTo>
                  <a:lnTo>
                    <a:pt x="6497" y="1991"/>
                  </a:lnTo>
                  <a:lnTo>
                    <a:pt x="6497" y="1991"/>
                  </a:lnTo>
                  <a:lnTo>
                    <a:pt x="6498" y="2021"/>
                  </a:lnTo>
                  <a:lnTo>
                    <a:pt x="6499" y="2050"/>
                  </a:lnTo>
                  <a:lnTo>
                    <a:pt x="6500" y="2079"/>
                  </a:lnTo>
                  <a:lnTo>
                    <a:pt x="6501" y="2107"/>
                  </a:lnTo>
                  <a:lnTo>
                    <a:pt x="6501" y="2135"/>
                  </a:lnTo>
                  <a:lnTo>
                    <a:pt x="6502" y="2163"/>
                  </a:lnTo>
                  <a:lnTo>
                    <a:pt x="6503" y="2190"/>
                  </a:lnTo>
                  <a:lnTo>
                    <a:pt x="6504" y="2217"/>
                  </a:lnTo>
                  <a:lnTo>
                    <a:pt x="6505" y="2243"/>
                  </a:lnTo>
                  <a:lnTo>
                    <a:pt x="6506" y="2269"/>
                  </a:lnTo>
                  <a:lnTo>
                    <a:pt x="6507" y="2295"/>
                  </a:lnTo>
                  <a:lnTo>
                    <a:pt x="6507" y="2295"/>
                  </a:lnTo>
                  <a:lnTo>
                    <a:pt x="6507" y="2314"/>
                  </a:lnTo>
                  <a:lnTo>
                    <a:pt x="6508" y="2333"/>
                  </a:lnTo>
                  <a:lnTo>
                    <a:pt x="6508" y="2333"/>
                  </a:lnTo>
                  <a:lnTo>
                    <a:pt x="6508" y="2349"/>
                  </a:lnTo>
                  <a:lnTo>
                    <a:pt x="6508" y="2349"/>
                  </a:lnTo>
                  <a:lnTo>
                    <a:pt x="6509" y="2364"/>
                  </a:lnTo>
                  <a:lnTo>
                    <a:pt x="6509" y="2364"/>
                  </a:lnTo>
                  <a:lnTo>
                    <a:pt x="6510" y="2379"/>
                  </a:lnTo>
                  <a:lnTo>
                    <a:pt x="6510" y="2379"/>
                  </a:lnTo>
                  <a:lnTo>
                    <a:pt x="6510" y="2394"/>
                  </a:lnTo>
                  <a:lnTo>
                    <a:pt x="6510" y="2394"/>
                  </a:lnTo>
                  <a:lnTo>
                    <a:pt x="6511" y="2413"/>
                  </a:lnTo>
                  <a:lnTo>
                    <a:pt x="6512" y="2433"/>
                  </a:lnTo>
                  <a:lnTo>
                    <a:pt x="6512" y="2433"/>
                  </a:lnTo>
                  <a:lnTo>
                    <a:pt x="6512" y="2453"/>
                  </a:lnTo>
                  <a:lnTo>
                    <a:pt x="6513" y="2468"/>
                  </a:lnTo>
                  <a:lnTo>
                    <a:pt x="6514" y="2479"/>
                  </a:lnTo>
                  <a:lnTo>
                    <a:pt x="6515" y="2486"/>
                  </a:lnTo>
                  <a:lnTo>
                    <a:pt x="6516" y="2488"/>
                  </a:lnTo>
                  <a:lnTo>
                    <a:pt x="6517" y="2486"/>
                  </a:lnTo>
                  <a:lnTo>
                    <a:pt x="6517" y="2486"/>
                  </a:lnTo>
                  <a:lnTo>
                    <a:pt x="6517" y="2484"/>
                  </a:lnTo>
                  <a:lnTo>
                    <a:pt x="6518" y="2481"/>
                  </a:lnTo>
                  <a:lnTo>
                    <a:pt x="6519" y="2478"/>
                  </a:lnTo>
                  <a:lnTo>
                    <a:pt x="6519" y="2478"/>
                  </a:lnTo>
                  <a:lnTo>
                    <a:pt x="6519" y="2476"/>
                  </a:lnTo>
                  <a:lnTo>
                    <a:pt x="6519" y="2476"/>
                  </a:lnTo>
                  <a:lnTo>
                    <a:pt x="6519" y="2474"/>
                  </a:lnTo>
                  <a:lnTo>
                    <a:pt x="6519" y="2474"/>
                  </a:lnTo>
                  <a:lnTo>
                    <a:pt x="6520" y="2471"/>
                  </a:lnTo>
                  <a:lnTo>
                    <a:pt x="6520" y="2471"/>
                  </a:lnTo>
                  <a:lnTo>
                    <a:pt x="6521" y="2468"/>
                  </a:lnTo>
                  <a:lnTo>
                    <a:pt x="6521" y="2468"/>
                  </a:lnTo>
                  <a:lnTo>
                    <a:pt x="6521" y="2466"/>
                  </a:lnTo>
                  <a:lnTo>
                    <a:pt x="6521" y="2466"/>
                  </a:lnTo>
                  <a:lnTo>
                    <a:pt x="6521" y="2465"/>
                  </a:lnTo>
                  <a:lnTo>
                    <a:pt x="6521" y="2465"/>
                  </a:lnTo>
                  <a:lnTo>
                    <a:pt x="6522" y="2462"/>
                  </a:lnTo>
                  <a:lnTo>
                    <a:pt x="6522" y="2462"/>
                  </a:lnTo>
                  <a:lnTo>
                    <a:pt x="6522" y="2459"/>
                  </a:lnTo>
                  <a:lnTo>
                    <a:pt x="6522" y="2459"/>
                  </a:lnTo>
                  <a:lnTo>
                    <a:pt x="6523" y="2456"/>
                  </a:lnTo>
                  <a:lnTo>
                    <a:pt x="6523" y="2456"/>
                  </a:lnTo>
                  <a:lnTo>
                    <a:pt x="6523" y="2454"/>
                  </a:lnTo>
                  <a:lnTo>
                    <a:pt x="6523" y="2454"/>
                  </a:lnTo>
                  <a:lnTo>
                    <a:pt x="6524" y="2451"/>
                  </a:lnTo>
                  <a:lnTo>
                    <a:pt x="6525" y="2448"/>
                  </a:lnTo>
                  <a:lnTo>
                    <a:pt x="6525" y="2445"/>
                  </a:lnTo>
                  <a:lnTo>
                    <a:pt x="6525" y="2445"/>
                  </a:lnTo>
                  <a:lnTo>
                    <a:pt x="6526" y="2438"/>
                  </a:lnTo>
                  <a:lnTo>
                    <a:pt x="6527" y="2427"/>
                  </a:lnTo>
                  <a:lnTo>
                    <a:pt x="6528" y="2411"/>
                  </a:lnTo>
                  <a:lnTo>
                    <a:pt x="6529" y="2390"/>
                  </a:lnTo>
                  <a:lnTo>
                    <a:pt x="6529" y="2364"/>
                  </a:lnTo>
                  <a:lnTo>
                    <a:pt x="6530" y="2332"/>
                  </a:lnTo>
                  <a:lnTo>
                    <a:pt x="6530" y="2332"/>
                  </a:lnTo>
                  <a:lnTo>
                    <a:pt x="6531" y="2304"/>
                  </a:lnTo>
                  <a:lnTo>
                    <a:pt x="6532" y="2276"/>
                  </a:lnTo>
                  <a:lnTo>
                    <a:pt x="6532" y="2276"/>
                  </a:lnTo>
                  <a:lnTo>
                    <a:pt x="6533" y="2239"/>
                  </a:lnTo>
                  <a:lnTo>
                    <a:pt x="6533" y="2201"/>
                  </a:lnTo>
                  <a:lnTo>
                    <a:pt x="6534" y="2162"/>
                  </a:lnTo>
                  <a:lnTo>
                    <a:pt x="6535" y="2122"/>
                  </a:lnTo>
                  <a:lnTo>
                    <a:pt x="6536" y="2081"/>
                  </a:lnTo>
                  <a:lnTo>
                    <a:pt x="6537" y="2040"/>
                  </a:lnTo>
                  <a:lnTo>
                    <a:pt x="6538" y="1997"/>
                  </a:lnTo>
                  <a:lnTo>
                    <a:pt x="6539" y="1954"/>
                  </a:lnTo>
                  <a:lnTo>
                    <a:pt x="6540" y="1910"/>
                  </a:lnTo>
                  <a:lnTo>
                    <a:pt x="6540" y="1865"/>
                  </a:lnTo>
                  <a:lnTo>
                    <a:pt x="6541" y="1819"/>
                  </a:lnTo>
                  <a:lnTo>
                    <a:pt x="6542" y="1773"/>
                  </a:lnTo>
                  <a:lnTo>
                    <a:pt x="6543" y="1725"/>
                  </a:lnTo>
                  <a:lnTo>
                    <a:pt x="6544" y="1677"/>
                  </a:lnTo>
                  <a:lnTo>
                    <a:pt x="6545" y="1628"/>
                  </a:lnTo>
                  <a:lnTo>
                    <a:pt x="6545" y="1628"/>
                  </a:lnTo>
                  <a:lnTo>
                    <a:pt x="6545" y="1600"/>
                  </a:lnTo>
                  <a:lnTo>
                    <a:pt x="6545" y="1600"/>
                  </a:lnTo>
                  <a:lnTo>
                    <a:pt x="6546" y="1571"/>
                  </a:lnTo>
                  <a:lnTo>
                    <a:pt x="6546" y="1542"/>
                  </a:lnTo>
                  <a:lnTo>
                    <a:pt x="6546" y="1542"/>
                  </a:lnTo>
                  <a:lnTo>
                    <a:pt x="6547" y="1513"/>
                  </a:lnTo>
                  <a:lnTo>
                    <a:pt x="6547" y="1483"/>
                  </a:lnTo>
                  <a:lnTo>
                    <a:pt x="6547" y="1483"/>
                  </a:lnTo>
                  <a:lnTo>
                    <a:pt x="6548" y="1454"/>
                  </a:lnTo>
                  <a:lnTo>
                    <a:pt x="6548" y="1424"/>
                  </a:lnTo>
                  <a:lnTo>
                    <a:pt x="6548" y="1424"/>
                  </a:lnTo>
                  <a:lnTo>
                    <a:pt x="6549" y="1393"/>
                  </a:lnTo>
                  <a:lnTo>
                    <a:pt x="6549" y="1393"/>
                  </a:lnTo>
                  <a:lnTo>
                    <a:pt x="6549" y="1357"/>
                  </a:lnTo>
                  <a:lnTo>
                    <a:pt x="6550" y="1319"/>
                  </a:lnTo>
                  <a:lnTo>
                    <a:pt x="6551" y="1282"/>
                  </a:lnTo>
                  <a:lnTo>
                    <a:pt x="6551" y="1282"/>
                  </a:lnTo>
                  <a:lnTo>
                    <a:pt x="6551" y="1237"/>
                  </a:lnTo>
                  <a:lnTo>
                    <a:pt x="6552" y="1203"/>
                  </a:lnTo>
                  <a:lnTo>
                    <a:pt x="6553" y="1180"/>
                  </a:lnTo>
                  <a:lnTo>
                    <a:pt x="6554" y="1167"/>
                  </a:lnTo>
                  <a:lnTo>
                    <a:pt x="6555" y="1165"/>
                  </a:lnTo>
                  <a:lnTo>
                    <a:pt x="6555" y="1165"/>
                  </a:lnTo>
                  <a:lnTo>
                    <a:pt x="6555" y="1168"/>
                  </a:lnTo>
                  <a:lnTo>
                    <a:pt x="6556" y="1170"/>
                  </a:lnTo>
                  <a:lnTo>
                    <a:pt x="6556" y="1170"/>
                  </a:lnTo>
                  <a:lnTo>
                    <a:pt x="6557" y="1174"/>
                  </a:lnTo>
                  <a:lnTo>
                    <a:pt x="6557" y="1178"/>
                  </a:lnTo>
                  <a:lnTo>
                    <a:pt x="6558" y="1182"/>
                  </a:lnTo>
                  <a:lnTo>
                    <a:pt x="6559" y="1185"/>
                  </a:lnTo>
                  <a:lnTo>
                    <a:pt x="6560" y="1189"/>
                  </a:lnTo>
                  <a:lnTo>
                    <a:pt x="6561" y="1193"/>
                  </a:lnTo>
                  <a:lnTo>
                    <a:pt x="6562" y="1197"/>
                  </a:lnTo>
                  <a:lnTo>
                    <a:pt x="6563" y="1200"/>
                  </a:lnTo>
                  <a:lnTo>
                    <a:pt x="6564" y="1204"/>
                  </a:lnTo>
                  <a:lnTo>
                    <a:pt x="6564" y="1208"/>
                  </a:lnTo>
                  <a:lnTo>
                    <a:pt x="6564" y="1208"/>
                  </a:lnTo>
                  <a:lnTo>
                    <a:pt x="6565" y="1212"/>
                  </a:lnTo>
                  <a:lnTo>
                    <a:pt x="6566" y="1215"/>
                  </a:lnTo>
                  <a:lnTo>
                    <a:pt x="6567" y="1219"/>
                  </a:lnTo>
                  <a:lnTo>
                    <a:pt x="6568" y="1223"/>
                  </a:lnTo>
                  <a:lnTo>
                    <a:pt x="6569" y="1226"/>
                  </a:lnTo>
                  <a:lnTo>
                    <a:pt x="6570" y="1230"/>
                  </a:lnTo>
                  <a:lnTo>
                    <a:pt x="6570" y="1233"/>
                  </a:lnTo>
                  <a:lnTo>
                    <a:pt x="6571" y="1237"/>
                  </a:lnTo>
                  <a:lnTo>
                    <a:pt x="6572" y="1240"/>
                  </a:lnTo>
                  <a:lnTo>
                    <a:pt x="6573" y="1244"/>
                  </a:lnTo>
                  <a:lnTo>
                    <a:pt x="6573" y="1244"/>
                  </a:lnTo>
                  <a:lnTo>
                    <a:pt x="6574" y="1247"/>
                  </a:lnTo>
                  <a:lnTo>
                    <a:pt x="6575" y="1251"/>
                  </a:lnTo>
                  <a:lnTo>
                    <a:pt x="6576" y="1254"/>
                  </a:lnTo>
                  <a:lnTo>
                    <a:pt x="6577" y="1258"/>
                  </a:lnTo>
                  <a:lnTo>
                    <a:pt x="6577" y="1261"/>
                  </a:lnTo>
                  <a:lnTo>
                    <a:pt x="6578" y="1265"/>
                  </a:lnTo>
                  <a:lnTo>
                    <a:pt x="6579" y="1268"/>
                  </a:lnTo>
                  <a:lnTo>
                    <a:pt x="6580" y="1271"/>
                  </a:lnTo>
                  <a:lnTo>
                    <a:pt x="6581" y="1275"/>
                  </a:lnTo>
                  <a:lnTo>
                    <a:pt x="6582" y="1278"/>
                  </a:lnTo>
                  <a:lnTo>
                    <a:pt x="6582" y="1278"/>
                  </a:lnTo>
                  <a:lnTo>
                    <a:pt x="6583" y="1281"/>
                  </a:lnTo>
                  <a:lnTo>
                    <a:pt x="6583" y="1285"/>
                  </a:lnTo>
                  <a:lnTo>
                    <a:pt x="6584" y="1288"/>
                  </a:lnTo>
                  <a:lnTo>
                    <a:pt x="6585" y="1291"/>
                  </a:lnTo>
                  <a:lnTo>
                    <a:pt x="6586" y="1295"/>
                  </a:lnTo>
                  <a:lnTo>
                    <a:pt x="6587" y="1298"/>
                  </a:lnTo>
                  <a:lnTo>
                    <a:pt x="6588" y="1301"/>
                  </a:lnTo>
                  <a:lnTo>
                    <a:pt x="6589" y="1304"/>
                  </a:lnTo>
                  <a:lnTo>
                    <a:pt x="6590" y="1307"/>
                  </a:lnTo>
                  <a:lnTo>
                    <a:pt x="6590" y="1311"/>
                  </a:lnTo>
                  <a:lnTo>
                    <a:pt x="6590" y="1311"/>
                  </a:lnTo>
                  <a:lnTo>
                    <a:pt x="6591" y="1314"/>
                  </a:lnTo>
                  <a:lnTo>
                    <a:pt x="6592" y="1317"/>
                  </a:lnTo>
                  <a:lnTo>
                    <a:pt x="6593" y="1320"/>
                  </a:lnTo>
                  <a:lnTo>
                    <a:pt x="6594" y="1323"/>
                  </a:lnTo>
                  <a:lnTo>
                    <a:pt x="6595" y="1326"/>
                  </a:lnTo>
                  <a:lnTo>
                    <a:pt x="6596" y="1329"/>
                  </a:lnTo>
                  <a:lnTo>
                    <a:pt x="6596" y="1332"/>
                  </a:lnTo>
                  <a:lnTo>
                    <a:pt x="6597" y="1335"/>
                  </a:lnTo>
                  <a:lnTo>
                    <a:pt x="6598" y="1338"/>
                  </a:lnTo>
                  <a:lnTo>
                    <a:pt x="6599" y="1341"/>
                  </a:lnTo>
                  <a:lnTo>
                    <a:pt x="6599" y="1341"/>
                  </a:lnTo>
                  <a:lnTo>
                    <a:pt x="6600" y="1343"/>
                  </a:lnTo>
                  <a:lnTo>
                    <a:pt x="6600" y="1345"/>
                  </a:lnTo>
                  <a:lnTo>
                    <a:pt x="6600" y="1345"/>
                  </a:lnTo>
                  <a:lnTo>
                    <a:pt x="6601" y="1354"/>
                  </a:lnTo>
                  <a:lnTo>
                    <a:pt x="6602" y="1376"/>
                  </a:lnTo>
                  <a:lnTo>
                    <a:pt x="6603" y="1410"/>
                  </a:lnTo>
                  <a:lnTo>
                    <a:pt x="6604" y="1455"/>
                  </a:lnTo>
                  <a:lnTo>
                    <a:pt x="6604" y="1511"/>
                  </a:lnTo>
                  <a:lnTo>
                    <a:pt x="6605" y="1578"/>
                  </a:lnTo>
                  <a:lnTo>
                    <a:pt x="6605" y="1578"/>
                  </a:lnTo>
                  <a:lnTo>
                    <a:pt x="6606" y="1644"/>
                  </a:lnTo>
                  <a:lnTo>
                    <a:pt x="6607" y="1708"/>
                  </a:lnTo>
                  <a:lnTo>
                    <a:pt x="6608" y="1771"/>
                  </a:lnTo>
                  <a:lnTo>
                    <a:pt x="6608" y="1832"/>
                  </a:lnTo>
                  <a:lnTo>
                    <a:pt x="6609" y="1892"/>
                  </a:lnTo>
                  <a:lnTo>
                    <a:pt x="6610" y="1950"/>
                  </a:lnTo>
                  <a:lnTo>
                    <a:pt x="6611" y="2007"/>
                  </a:lnTo>
                  <a:lnTo>
                    <a:pt x="6611" y="2007"/>
                  </a:lnTo>
                  <a:lnTo>
                    <a:pt x="6611" y="2029"/>
                  </a:lnTo>
                  <a:lnTo>
                    <a:pt x="6611" y="2029"/>
                  </a:lnTo>
                  <a:lnTo>
                    <a:pt x="6612" y="2071"/>
                  </a:lnTo>
                  <a:lnTo>
                    <a:pt x="6612" y="2071"/>
                  </a:lnTo>
                  <a:lnTo>
                    <a:pt x="6612" y="2112"/>
                  </a:lnTo>
                  <a:lnTo>
                    <a:pt x="6612" y="2112"/>
                  </a:lnTo>
                  <a:lnTo>
                    <a:pt x="6613" y="2152"/>
                  </a:lnTo>
                  <a:lnTo>
                    <a:pt x="6613" y="2152"/>
                  </a:lnTo>
                  <a:lnTo>
                    <a:pt x="6613" y="2172"/>
                  </a:lnTo>
                  <a:lnTo>
                    <a:pt x="6613" y="2172"/>
                  </a:lnTo>
                  <a:lnTo>
                    <a:pt x="6614" y="2215"/>
                  </a:lnTo>
                  <a:lnTo>
                    <a:pt x="6615" y="2257"/>
                  </a:lnTo>
                  <a:lnTo>
                    <a:pt x="6615" y="2298"/>
                  </a:lnTo>
                  <a:lnTo>
                    <a:pt x="6616" y="2338"/>
                  </a:lnTo>
                  <a:lnTo>
                    <a:pt x="6616" y="2338"/>
                  </a:lnTo>
                  <a:lnTo>
                    <a:pt x="6617" y="2382"/>
                  </a:lnTo>
                  <a:lnTo>
                    <a:pt x="6618" y="2420"/>
                  </a:lnTo>
                  <a:lnTo>
                    <a:pt x="6618" y="2453"/>
                  </a:lnTo>
                  <a:lnTo>
                    <a:pt x="6619" y="2482"/>
                  </a:lnTo>
                  <a:lnTo>
                    <a:pt x="6620" y="2506"/>
                  </a:lnTo>
                  <a:lnTo>
                    <a:pt x="6621" y="2526"/>
                  </a:lnTo>
                  <a:lnTo>
                    <a:pt x="6622" y="2542"/>
                  </a:lnTo>
                  <a:lnTo>
                    <a:pt x="6622" y="2555"/>
                  </a:lnTo>
                  <a:lnTo>
                    <a:pt x="6623" y="2563"/>
                  </a:lnTo>
                  <a:lnTo>
                    <a:pt x="6623" y="2563"/>
                  </a:lnTo>
                  <a:lnTo>
                    <a:pt x="6624" y="2569"/>
                  </a:lnTo>
                  <a:lnTo>
                    <a:pt x="6624" y="2574"/>
                  </a:lnTo>
                  <a:lnTo>
                    <a:pt x="6624" y="2574"/>
                  </a:lnTo>
                  <a:lnTo>
                    <a:pt x="6625" y="2582"/>
                  </a:lnTo>
                  <a:lnTo>
                    <a:pt x="6626" y="2590"/>
                  </a:lnTo>
                  <a:lnTo>
                    <a:pt x="6627" y="2597"/>
                  </a:lnTo>
                  <a:lnTo>
                    <a:pt x="6628" y="2605"/>
                  </a:lnTo>
                  <a:lnTo>
                    <a:pt x="6629" y="2612"/>
                  </a:lnTo>
                  <a:lnTo>
                    <a:pt x="6630" y="2619"/>
                  </a:lnTo>
                  <a:lnTo>
                    <a:pt x="6630" y="2626"/>
                  </a:lnTo>
                  <a:lnTo>
                    <a:pt x="6631" y="2633"/>
                  </a:lnTo>
                  <a:lnTo>
                    <a:pt x="6632" y="2640"/>
                  </a:lnTo>
                  <a:lnTo>
                    <a:pt x="6633" y="2647"/>
                  </a:lnTo>
                  <a:lnTo>
                    <a:pt x="6634" y="2653"/>
                  </a:lnTo>
                  <a:lnTo>
                    <a:pt x="6635" y="2660"/>
                  </a:lnTo>
                  <a:lnTo>
                    <a:pt x="6636" y="2666"/>
                  </a:lnTo>
                  <a:lnTo>
                    <a:pt x="6637" y="2673"/>
                  </a:lnTo>
                  <a:lnTo>
                    <a:pt x="6638" y="2679"/>
                  </a:lnTo>
                  <a:lnTo>
                    <a:pt x="6638" y="2685"/>
                  </a:lnTo>
                  <a:lnTo>
                    <a:pt x="6639" y="2691"/>
                  </a:lnTo>
                  <a:lnTo>
                    <a:pt x="6640" y="2697"/>
                  </a:lnTo>
                  <a:lnTo>
                    <a:pt x="6641" y="2703"/>
                  </a:lnTo>
                  <a:lnTo>
                    <a:pt x="6642" y="2708"/>
                  </a:lnTo>
                  <a:lnTo>
                    <a:pt x="6643" y="2714"/>
                  </a:lnTo>
                  <a:lnTo>
                    <a:pt x="6644" y="2719"/>
                  </a:lnTo>
                  <a:lnTo>
                    <a:pt x="6645" y="2725"/>
                  </a:lnTo>
                  <a:lnTo>
                    <a:pt x="6645" y="2730"/>
                  </a:lnTo>
                  <a:lnTo>
                    <a:pt x="6646" y="2735"/>
                  </a:lnTo>
                  <a:lnTo>
                    <a:pt x="6647" y="2740"/>
                  </a:lnTo>
                  <a:lnTo>
                    <a:pt x="6648" y="2745"/>
                  </a:lnTo>
                  <a:lnTo>
                    <a:pt x="6649" y="2750"/>
                  </a:lnTo>
                  <a:lnTo>
                    <a:pt x="6650" y="2755"/>
                  </a:lnTo>
                  <a:lnTo>
                    <a:pt x="6651" y="2759"/>
                  </a:lnTo>
                  <a:lnTo>
                    <a:pt x="6652" y="2764"/>
                  </a:lnTo>
                  <a:lnTo>
                    <a:pt x="6652" y="2768"/>
                  </a:lnTo>
                  <a:lnTo>
                    <a:pt x="6653" y="2772"/>
                  </a:lnTo>
                  <a:lnTo>
                    <a:pt x="6654" y="2777"/>
                  </a:lnTo>
                  <a:lnTo>
                    <a:pt x="6655" y="2781"/>
                  </a:lnTo>
                  <a:lnTo>
                    <a:pt x="6656" y="2785"/>
                  </a:lnTo>
                  <a:lnTo>
                    <a:pt x="6657" y="2789"/>
                  </a:lnTo>
                  <a:lnTo>
                    <a:pt x="6658" y="2792"/>
                  </a:lnTo>
                  <a:lnTo>
                    <a:pt x="6659" y="2796"/>
                  </a:lnTo>
                  <a:lnTo>
                    <a:pt x="6659" y="2800"/>
                  </a:lnTo>
                  <a:lnTo>
                    <a:pt x="6660" y="2803"/>
                  </a:lnTo>
                  <a:lnTo>
                    <a:pt x="6661" y="2806"/>
                  </a:lnTo>
                  <a:lnTo>
                    <a:pt x="6662" y="2810"/>
                  </a:lnTo>
                  <a:lnTo>
                    <a:pt x="6663" y="2813"/>
                  </a:lnTo>
                  <a:lnTo>
                    <a:pt x="6664" y="2816"/>
                  </a:lnTo>
                  <a:lnTo>
                    <a:pt x="6665" y="2819"/>
                  </a:lnTo>
                  <a:lnTo>
                    <a:pt x="6666" y="2821"/>
                  </a:lnTo>
                  <a:lnTo>
                    <a:pt x="6667" y="2824"/>
                  </a:lnTo>
                  <a:lnTo>
                    <a:pt x="6667" y="2827"/>
                  </a:lnTo>
                  <a:lnTo>
                    <a:pt x="6668" y="2829"/>
                  </a:lnTo>
                  <a:lnTo>
                    <a:pt x="6669" y="2832"/>
                  </a:lnTo>
                  <a:lnTo>
                    <a:pt x="6670" y="2834"/>
                  </a:lnTo>
                  <a:lnTo>
                    <a:pt x="6671" y="2836"/>
                  </a:lnTo>
                  <a:lnTo>
                    <a:pt x="6672" y="2838"/>
                  </a:lnTo>
                  <a:lnTo>
                    <a:pt x="6673" y="2840"/>
                  </a:lnTo>
                  <a:lnTo>
                    <a:pt x="6674" y="2842"/>
                  </a:lnTo>
                  <a:lnTo>
                    <a:pt x="6674" y="2844"/>
                  </a:lnTo>
                  <a:lnTo>
                    <a:pt x="6675" y="2845"/>
                  </a:lnTo>
                  <a:lnTo>
                    <a:pt x="6676" y="2847"/>
                  </a:lnTo>
                  <a:lnTo>
                    <a:pt x="6677" y="2848"/>
                  </a:lnTo>
                  <a:lnTo>
                    <a:pt x="6678" y="2850"/>
                  </a:lnTo>
                  <a:lnTo>
                    <a:pt x="6679" y="2851"/>
                  </a:lnTo>
                  <a:lnTo>
                    <a:pt x="6680" y="2852"/>
                  </a:lnTo>
                  <a:lnTo>
                    <a:pt x="6681" y="2853"/>
                  </a:lnTo>
                  <a:lnTo>
                    <a:pt x="6681" y="2854"/>
                  </a:lnTo>
                  <a:lnTo>
                    <a:pt x="6682" y="2855"/>
                  </a:lnTo>
                  <a:lnTo>
                    <a:pt x="6683" y="2855"/>
                  </a:lnTo>
                  <a:lnTo>
                    <a:pt x="6684" y="2856"/>
                  </a:lnTo>
                  <a:lnTo>
                    <a:pt x="6685" y="2856"/>
                  </a:lnTo>
                  <a:lnTo>
                    <a:pt x="6686" y="2857"/>
                  </a:lnTo>
                  <a:lnTo>
                    <a:pt x="6687" y="2857"/>
                  </a:lnTo>
                  <a:lnTo>
                    <a:pt x="6688" y="2857"/>
                  </a:lnTo>
                  <a:lnTo>
                    <a:pt x="6689" y="2857"/>
                  </a:lnTo>
                  <a:lnTo>
                    <a:pt x="6689" y="2857"/>
                  </a:lnTo>
                  <a:lnTo>
                    <a:pt x="6689" y="2857"/>
                  </a:lnTo>
                  <a:lnTo>
                    <a:pt x="6690" y="2857"/>
                  </a:lnTo>
                  <a:lnTo>
                    <a:pt x="6691" y="2857"/>
                  </a:lnTo>
                  <a:lnTo>
                    <a:pt x="6692" y="2856"/>
                  </a:lnTo>
                  <a:lnTo>
                    <a:pt x="6693" y="2856"/>
                  </a:lnTo>
                  <a:lnTo>
                    <a:pt x="6694" y="2855"/>
                  </a:lnTo>
                  <a:lnTo>
                    <a:pt x="6695" y="2855"/>
                  </a:lnTo>
                  <a:lnTo>
                    <a:pt x="6696" y="2854"/>
                  </a:lnTo>
                  <a:lnTo>
                    <a:pt x="6696" y="2853"/>
                  </a:lnTo>
                  <a:lnTo>
                    <a:pt x="6697" y="2852"/>
                  </a:lnTo>
                  <a:lnTo>
                    <a:pt x="6698" y="2851"/>
                  </a:lnTo>
                  <a:lnTo>
                    <a:pt x="6699" y="2850"/>
                  </a:lnTo>
                  <a:lnTo>
                    <a:pt x="6700" y="2848"/>
                  </a:lnTo>
                  <a:lnTo>
                    <a:pt x="6701" y="2847"/>
                  </a:lnTo>
                  <a:lnTo>
                    <a:pt x="6702" y="2845"/>
                  </a:lnTo>
                  <a:lnTo>
                    <a:pt x="6703" y="2844"/>
                  </a:lnTo>
                  <a:lnTo>
                    <a:pt x="6703" y="2842"/>
                  </a:lnTo>
                  <a:lnTo>
                    <a:pt x="6704" y="2840"/>
                  </a:lnTo>
                  <a:lnTo>
                    <a:pt x="6705" y="2838"/>
                  </a:lnTo>
                  <a:lnTo>
                    <a:pt x="6706" y="2836"/>
                  </a:lnTo>
                  <a:lnTo>
                    <a:pt x="6707" y="2834"/>
                  </a:lnTo>
                  <a:lnTo>
                    <a:pt x="6708" y="2832"/>
                  </a:lnTo>
                  <a:lnTo>
                    <a:pt x="6709" y="2829"/>
                  </a:lnTo>
                  <a:lnTo>
                    <a:pt x="6710" y="2827"/>
                  </a:lnTo>
                  <a:lnTo>
                    <a:pt x="6710" y="2824"/>
                  </a:lnTo>
                  <a:lnTo>
                    <a:pt x="6711" y="2822"/>
                  </a:lnTo>
                  <a:lnTo>
                    <a:pt x="6712" y="2819"/>
                  </a:lnTo>
                  <a:lnTo>
                    <a:pt x="6713" y="2816"/>
                  </a:lnTo>
                  <a:lnTo>
                    <a:pt x="6714" y="2813"/>
                  </a:lnTo>
                  <a:lnTo>
                    <a:pt x="6715" y="2810"/>
                  </a:lnTo>
                  <a:lnTo>
                    <a:pt x="6716" y="2806"/>
                  </a:lnTo>
                  <a:lnTo>
                    <a:pt x="6717" y="2803"/>
                  </a:lnTo>
                  <a:lnTo>
                    <a:pt x="6717" y="2800"/>
                  </a:lnTo>
                  <a:lnTo>
                    <a:pt x="6718" y="2796"/>
                  </a:lnTo>
                  <a:lnTo>
                    <a:pt x="6719" y="2793"/>
                  </a:lnTo>
                  <a:lnTo>
                    <a:pt x="6720" y="2789"/>
                  </a:lnTo>
                  <a:lnTo>
                    <a:pt x="6721" y="2785"/>
                  </a:lnTo>
                  <a:lnTo>
                    <a:pt x="6722" y="2781"/>
                  </a:lnTo>
                  <a:lnTo>
                    <a:pt x="6723" y="2777"/>
                  </a:lnTo>
                  <a:lnTo>
                    <a:pt x="6724" y="2773"/>
                  </a:lnTo>
                  <a:lnTo>
                    <a:pt x="6724" y="2768"/>
                  </a:lnTo>
                  <a:lnTo>
                    <a:pt x="6725" y="2764"/>
                  </a:lnTo>
                  <a:lnTo>
                    <a:pt x="6726" y="2759"/>
                  </a:lnTo>
                  <a:lnTo>
                    <a:pt x="6727" y="2755"/>
                  </a:lnTo>
                  <a:lnTo>
                    <a:pt x="6728" y="2750"/>
                  </a:lnTo>
                  <a:lnTo>
                    <a:pt x="6729" y="2745"/>
                  </a:lnTo>
                  <a:lnTo>
                    <a:pt x="6730" y="2740"/>
                  </a:lnTo>
                  <a:lnTo>
                    <a:pt x="6731" y="2735"/>
                  </a:lnTo>
                  <a:lnTo>
                    <a:pt x="6732" y="2730"/>
                  </a:lnTo>
                  <a:lnTo>
                    <a:pt x="6732" y="2725"/>
                  </a:lnTo>
                  <a:lnTo>
                    <a:pt x="6732" y="2725"/>
                  </a:lnTo>
                  <a:lnTo>
                    <a:pt x="6733" y="2720"/>
                  </a:lnTo>
                  <a:lnTo>
                    <a:pt x="6734" y="2714"/>
                  </a:lnTo>
                  <a:lnTo>
                    <a:pt x="6735" y="2708"/>
                  </a:lnTo>
                  <a:lnTo>
                    <a:pt x="6736" y="2701"/>
                  </a:lnTo>
                  <a:lnTo>
                    <a:pt x="6737" y="2695"/>
                  </a:lnTo>
                  <a:lnTo>
                    <a:pt x="6738" y="2687"/>
                  </a:lnTo>
                  <a:lnTo>
                    <a:pt x="6738" y="2680"/>
                  </a:lnTo>
                  <a:lnTo>
                    <a:pt x="6739" y="2672"/>
                  </a:lnTo>
                  <a:lnTo>
                    <a:pt x="6740" y="2664"/>
                  </a:lnTo>
                  <a:lnTo>
                    <a:pt x="6741" y="2655"/>
                  </a:lnTo>
                  <a:lnTo>
                    <a:pt x="6742" y="2646"/>
                  </a:lnTo>
                  <a:lnTo>
                    <a:pt x="6743" y="2636"/>
                  </a:lnTo>
                  <a:lnTo>
                    <a:pt x="6744" y="2627"/>
                  </a:lnTo>
                  <a:lnTo>
                    <a:pt x="6745" y="2616"/>
                  </a:lnTo>
                  <a:lnTo>
                    <a:pt x="6745" y="2605"/>
                  </a:lnTo>
                  <a:lnTo>
                    <a:pt x="6746" y="2594"/>
                  </a:lnTo>
                  <a:lnTo>
                    <a:pt x="6746" y="2594"/>
                  </a:lnTo>
                  <a:lnTo>
                    <a:pt x="6747" y="2582"/>
                  </a:lnTo>
                  <a:lnTo>
                    <a:pt x="6748" y="2570"/>
                  </a:lnTo>
                  <a:lnTo>
                    <a:pt x="6749" y="2558"/>
                  </a:lnTo>
                  <a:lnTo>
                    <a:pt x="6750" y="2546"/>
                  </a:lnTo>
                  <a:lnTo>
                    <a:pt x="6751" y="2534"/>
                  </a:lnTo>
                  <a:lnTo>
                    <a:pt x="6752" y="2521"/>
                  </a:lnTo>
                  <a:lnTo>
                    <a:pt x="6752" y="2508"/>
                  </a:lnTo>
                  <a:lnTo>
                    <a:pt x="6753" y="2495"/>
                  </a:lnTo>
                  <a:lnTo>
                    <a:pt x="6754" y="2482"/>
                  </a:lnTo>
                  <a:lnTo>
                    <a:pt x="6755" y="2469"/>
                  </a:lnTo>
                  <a:lnTo>
                    <a:pt x="6756" y="2455"/>
                  </a:lnTo>
                  <a:lnTo>
                    <a:pt x="6757" y="2441"/>
                  </a:lnTo>
                  <a:lnTo>
                    <a:pt x="6758" y="2427"/>
                  </a:lnTo>
                  <a:lnTo>
                    <a:pt x="6759" y="2413"/>
                  </a:lnTo>
                  <a:lnTo>
                    <a:pt x="6759" y="2399"/>
                  </a:lnTo>
                  <a:lnTo>
                    <a:pt x="6760" y="2385"/>
                  </a:lnTo>
                  <a:lnTo>
                    <a:pt x="6761" y="2370"/>
                  </a:lnTo>
                  <a:lnTo>
                    <a:pt x="6762" y="2355"/>
                  </a:lnTo>
                  <a:lnTo>
                    <a:pt x="6763" y="2340"/>
                  </a:lnTo>
                  <a:lnTo>
                    <a:pt x="6764" y="2325"/>
                  </a:lnTo>
                  <a:lnTo>
                    <a:pt x="6765" y="2310"/>
                  </a:lnTo>
                  <a:lnTo>
                    <a:pt x="6766" y="2294"/>
                  </a:lnTo>
                  <a:lnTo>
                    <a:pt x="6766" y="2279"/>
                  </a:lnTo>
                  <a:lnTo>
                    <a:pt x="6767" y="2263"/>
                  </a:lnTo>
                  <a:lnTo>
                    <a:pt x="6768" y="2247"/>
                  </a:lnTo>
                  <a:lnTo>
                    <a:pt x="6769" y="2230"/>
                  </a:lnTo>
                  <a:lnTo>
                    <a:pt x="6770" y="2214"/>
                  </a:lnTo>
                  <a:lnTo>
                    <a:pt x="6771" y="2197"/>
                  </a:lnTo>
                  <a:lnTo>
                    <a:pt x="6772" y="2181"/>
                  </a:lnTo>
                  <a:lnTo>
                    <a:pt x="6772" y="2164"/>
                  </a:lnTo>
                  <a:lnTo>
                    <a:pt x="6773" y="2147"/>
                  </a:lnTo>
                  <a:lnTo>
                    <a:pt x="6774" y="2129"/>
                  </a:lnTo>
                  <a:lnTo>
                    <a:pt x="6775" y="2112"/>
                  </a:lnTo>
                  <a:lnTo>
                    <a:pt x="6776" y="2094"/>
                  </a:lnTo>
                  <a:lnTo>
                    <a:pt x="6777" y="2076"/>
                  </a:lnTo>
                  <a:lnTo>
                    <a:pt x="6778" y="2058"/>
                  </a:lnTo>
                  <a:lnTo>
                    <a:pt x="6779" y="2040"/>
                  </a:lnTo>
                  <a:lnTo>
                    <a:pt x="6779" y="2022"/>
                  </a:lnTo>
                  <a:lnTo>
                    <a:pt x="6780" y="2003"/>
                  </a:lnTo>
                  <a:lnTo>
                    <a:pt x="6781" y="1984"/>
                  </a:lnTo>
                  <a:lnTo>
                    <a:pt x="6782" y="1965"/>
                  </a:lnTo>
                  <a:lnTo>
                    <a:pt x="6783" y="1946"/>
                  </a:lnTo>
                  <a:lnTo>
                    <a:pt x="6784" y="1927"/>
                  </a:lnTo>
                  <a:lnTo>
                    <a:pt x="6785" y="1907"/>
                  </a:lnTo>
                  <a:lnTo>
                    <a:pt x="6786" y="1888"/>
                  </a:lnTo>
                  <a:lnTo>
                    <a:pt x="6786" y="1868"/>
                  </a:lnTo>
                  <a:lnTo>
                    <a:pt x="6787" y="1848"/>
                  </a:lnTo>
                  <a:lnTo>
                    <a:pt x="6788" y="1828"/>
                  </a:lnTo>
                  <a:lnTo>
                    <a:pt x="6789" y="1807"/>
                  </a:lnTo>
                  <a:lnTo>
                    <a:pt x="6790" y="1787"/>
                  </a:lnTo>
                  <a:lnTo>
                    <a:pt x="6791" y="1766"/>
                  </a:lnTo>
                  <a:lnTo>
                    <a:pt x="6792" y="1745"/>
                  </a:lnTo>
                  <a:lnTo>
                    <a:pt x="6793" y="1724"/>
                  </a:lnTo>
                  <a:lnTo>
                    <a:pt x="6793" y="1703"/>
                  </a:lnTo>
                  <a:lnTo>
                    <a:pt x="6794" y="1681"/>
                  </a:lnTo>
                  <a:lnTo>
                    <a:pt x="6795" y="1659"/>
                  </a:lnTo>
                  <a:lnTo>
                    <a:pt x="6796" y="1638"/>
                  </a:lnTo>
                  <a:lnTo>
                    <a:pt x="6797" y="1616"/>
                  </a:lnTo>
                  <a:lnTo>
                    <a:pt x="6798" y="1593"/>
                  </a:lnTo>
                  <a:lnTo>
                    <a:pt x="6799" y="1571"/>
                  </a:lnTo>
                  <a:lnTo>
                    <a:pt x="6800" y="1549"/>
                  </a:lnTo>
                  <a:lnTo>
                    <a:pt x="6800" y="1526"/>
                  </a:lnTo>
                  <a:lnTo>
                    <a:pt x="6801" y="1503"/>
                  </a:lnTo>
                  <a:lnTo>
                    <a:pt x="6802" y="1480"/>
                  </a:lnTo>
                  <a:lnTo>
                    <a:pt x="6803" y="1456"/>
                  </a:lnTo>
                  <a:lnTo>
                    <a:pt x="6804" y="1433"/>
                  </a:lnTo>
                  <a:lnTo>
                    <a:pt x="6805" y="1409"/>
                  </a:lnTo>
                  <a:lnTo>
                    <a:pt x="6806" y="1386"/>
                  </a:lnTo>
                  <a:lnTo>
                    <a:pt x="6807" y="1362"/>
                  </a:lnTo>
                  <a:lnTo>
                    <a:pt x="6807" y="1337"/>
                  </a:lnTo>
                  <a:lnTo>
                    <a:pt x="6808" y="1313"/>
                  </a:lnTo>
                  <a:lnTo>
                    <a:pt x="6809" y="1289"/>
                  </a:lnTo>
                  <a:lnTo>
                    <a:pt x="6810" y="1264"/>
                  </a:lnTo>
                  <a:lnTo>
                    <a:pt x="6811" y="1239"/>
                  </a:lnTo>
                  <a:lnTo>
                    <a:pt x="6812" y="1214"/>
                  </a:lnTo>
                  <a:lnTo>
                    <a:pt x="6813" y="1189"/>
                  </a:lnTo>
                  <a:lnTo>
                    <a:pt x="6814" y="1163"/>
                  </a:lnTo>
                  <a:lnTo>
                    <a:pt x="6814" y="1138"/>
                  </a:lnTo>
                  <a:lnTo>
                    <a:pt x="6815" y="1112"/>
                  </a:lnTo>
                  <a:lnTo>
                    <a:pt x="6816" y="1086"/>
                  </a:lnTo>
                  <a:lnTo>
                    <a:pt x="6817" y="1060"/>
                  </a:lnTo>
                  <a:lnTo>
                    <a:pt x="6818" y="1033"/>
                  </a:lnTo>
                  <a:lnTo>
                    <a:pt x="6819" y="1007"/>
                  </a:lnTo>
                  <a:lnTo>
                    <a:pt x="6820" y="980"/>
                  </a:lnTo>
                  <a:lnTo>
                    <a:pt x="6821" y="953"/>
                  </a:lnTo>
                  <a:lnTo>
                    <a:pt x="6821" y="926"/>
                  </a:lnTo>
                  <a:lnTo>
                    <a:pt x="6822" y="899"/>
                  </a:lnTo>
                  <a:lnTo>
                    <a:pt x="6823" y="871"/>
                  </a:lnTo>
                  <a:lnTo>
                    <a:pt x="6824" y="844"/>
                  </a:lnTo>
                  <a:lnTo>
                    <a:pt x="6825" y="816"/>
                  </a:lnTo>
                  <a:lnTo>
                    <a:pt x="6826" y="788"/>
                  </a:lnTo>
                  <a:lnTo>
                    <a:pt x="6827" y="760"/>
                  </a:lnTo>
                  <a:lnTo>
                    <a:pt x="6828" y="732"/>
                  </a:lnTo>
                  <a:lnTo>
                    <a:pt x="6828" y="703"/>
                  </a:lnTo>
                  <a:lnTo>
                    <a:pt x="6829" y="674"/>
                  </a:lnTo>
                  <a:lnTo>
                    <a:pt x="6830" y="646"/>
                  </a:lnTo>
                  <a:lnTo>
                    <a:pt x="6831" y="616"/>
                  </a:lnTo>
                  <a:lnTo>
                    <a:pt x="6832" y="587"/>
                  </a:lnTo>
                  <a:lnTo>
                    <a:pt x="6832" y="587"/>
                  </a:lnTo>
                  <a:lnTo>
                    <a:pt x="6833" y="559"/>
                  </a:lnTo>
                  <a:lnTo>
                    <a:pt x="6834" y="534"/>
                  </a:lnTo>
                  <a:lnTo>
                    <a:pt x="6835" y="512"/>
                  </a:lnTo>
                  <a:lnTo>
                    <a:pt x="6835" y="492"/>
                  </a:lnTo>
                  <a:lnTo>
                    <a:pt x="6836" y="476"/>
                  </a:lnTo>
                  <a:lnTo>
                    <a:pt x="6837" y="462"/>
                  </a:lnTo>
                  <a:lnTo>
                    <a:pt x="6838" y="450"/>
                  </a:lnTo>
                  <a:lnTo>
                    <a:pt x="6839" y="442"/>
                  </a:lnTo>
                  <a:lnTo>
                    <a:pt x="6840" y="437"/>
                  </a:lnTo>
                  <a:lnTo>
                    <a:pt x="6841" y="435"/>
                  </a:lnTo>
                  <a:lnTo>
                    <a:pt x="6841" y="435"/>
                  </a:lnTo>
                  <a:lnTo>
                    <a:pt x="6842" y="439"/>
                  </a:lnTo>
                  <a:lnTo>
                    <a:pt x="6843" y="445"/>
                  </a:lnTo>
                  <a:lnTo>
                    <a:pt x="6844" y="454"/>
                  </a:lnTo>
                  <a:lnTo>
                    <a:pt x="6845" y="467"/>
                  </a:lnTo>
                  <a:lnTo>
                    <a:pt x="6846" y="482"/>
                  </a:lnTo>
                  <a:lnTo>
                    <a:pt x="6846" y="482"/>
                  </a:lnTo>
                  <a:lnTo>
                    <a:pt x="6847" y="499"/>
                  </a:lnTo>
                  <a:lnTo>
                    <a:pt x="6848" y="515"/>
                  </a:lnTo>
                  <a:lnTo>
                    <a:pt x="6848" y="532"/>
                  </a:lnTo>
                  <a:lnTo>
                    <a:pt x="6849" y="548"/>
                  </a:lnTo>
                  <a:lnTo>
                    <a:pt x="6850" y="565"/>
                  </a:lnTo>
                  <a:lnTo>
                    <a:pt x="6851" y="581"/>
                  </a:lnTo>
                  <a:lnTo>
                    <a:pt x="6852" y="598"/>
                  </a:lnTo>
                  <a:lnTo>
                    <a:pt x="6853" y="614"/>
                  </a:lnTo>
                  <a:lnTo>
                    <a:pt x="6854" y="630"/>
                  </a:lnTo>
                  <a:lnTo>
                    <a:pt x="6855" y="646"/>
                  </a:lnTo>
                  <a:lnTo>
                    <a:pt x="6855" y="662"/>
                  </a:lnTo>
                  <a:lnTo>
                    <a:pt x="6856" y="678"/>
                  </a:lnTo>
                  <a:lnTo>
                    <a:pt x="6857" y="694"/>
                  </a:lnTo>
                  <a:lnTo>
                    <a:pt x="6858" y="710"/>
                  </a:lnTo>
                  <a:lnTo>
                    <a:pt x="6859" y="726"/>
                  </a:lnTo>
                  <a:lnTo>
                    <a:pt x="6860" y="742"/>
                  </a:lnTo>
                  <a:lnTo>
                    <a:pt x="6861" y="757"/>
                  </a:lnTo>
                  <a:lnTo>
                    <a:pt x="6862" y="773"/>
                  </a:lnTo>
                  <a:lnTo>
                    <a:pt x="6863" y="789"/>
                  </a:lnTo>
                  <a:lnTo>
                    <a:pt x="6863" y="804"/>
                  </a:lnTo>
                  <a:lnTo>
                    <a:pt x="6864" y="820"/>
                  </a:lnTo>
                  <a:lnTo>
                    <a:pt x="6865" y="835"/>
                  </a:lnTo>
                  <a:lnTo>
                    <a:pt x="6866" y="850"/>
                  </a:lnTo>
                  <a:lnTo>
                    <a:pt x="6867" y="865"/>
                  </a:lnTo>
                  <a:lnTo>
                    <a:pt x="6868" y="881"/>
                  </a:lnTo>
                  <a:lnTo>
                    <a:pt x="6869" y="896"/>
                  </a:lnTo>
                  <a:lnTo>
                    <a:pt x="6870" y="911"/>
                  </a:lnTo>
                  <a:lnTo>
                    <a:pt x="6870" y="926"/>
                  </a:lnTo>
                  <a:lnTo>
                    <a:pt x="6871" y="941"/>
                  </a:lnTo>
                  <a:lnTo>
                    <a:pt x="6872" y="956"/>
                  </a:lnTo>
                  <a:lnTo>
                    <a:pt x="6873" y="970"/>
                  </a:lnTo>
                  <a:lnTo>
                    <a:pt x="6874" y="985"/>
                  </a:lnTo>
                  <a:lnTo>
                    <a:pt x="6875" y="1000"/>
                  </a:lnTo>
                  <a:lnTo>
                    <a:pt x="6876" y="1014"/>
                  </a:lnTo>
                  <a:lnTo>
                    <a:pt x="6877" y="1029"/>
                  </a:lnTo>
                  <a:lnTo>
                    <a:pt x="6877" y="1044"/>
                  </a:lnTo>
                  <a:lnTo>
                    <a:pt x="6878" y="1058"/>
                  </a:lnTo>
                  <a:lnTo>
                    <a:pt x="6879" y="1072"/>
                  </a:lnTo>
                  <a:lnTo>
                    <a:pt x="6880" y="1087"/>
                  </a:lnTo>
                  <a:lnTo>
                    <a:pt x="6881" y="1101"/>
                  </a:lnTo>
                  <a:lnTo>
                    <a:pt x="6882" y="1115"/>
                  </a:lnTo>
                  <a:lnTo>
                    <a:pt x="6883" y="1129"/>
                  </a:lnTo>
                  <a:lnTo>
                    <a:pt x="6884" y="1143"/>
                  </a:lnTo>
                  <a:lnTo>
                    <a:pt x="6884" y="1157"/>
                  </a:lnTo>
                  <a:lnTo>
                    <a:pt x="6885" y="1171"/>
                  </a:lnTo>
                  <a:lnTo>
                    <a:pt x="6886" y="1185"/>
                  </a:lnTo>
                  <a:lnTo>
                    <a:pt x="6887" y="1199"/>
                  </a:lnTo>
                  <a:lnTo>
                    <a:pt x="6888" y="1212"/>
                  </a:lnTo>
                  <a:lnTo>
                    <a:pt x="6889" y="1226"/>
                  </a:lnTo>
                  <a:lnTo>
                    <a:pt x="6890" y="1240"/>
                  </a:lnTo>
                  <a:lnTo>
                    <a:pt x="6891" y="1253"/>
                  </a:lnTo>
                  <a:lnTo>
                    <a:pt x="6892" y="1267"/>
                  </a:lnTo>
                  <a:lnTo>
                    <a:pt x="6892" y="1280"/>
                  </a:lnTo>
                  <a:lnTo>
                    <a:pt x="6893" y="1293"/>
                  </a:lnTo>
                  <a:lnTo>
                    <a:pt x="6894" y="1307"/>
                  </a:lnTo>
                  <a:lnTo>
                    <a:pt x="6895" y="1320"/>
                  </a:lnTo>
                  <a:lnTo>
                    <a:pt x="6896" y="1333"/>
                  </a:lnTo>
                  <a:lnTo>
                    <a:pt x="6897" y="1346"/>
                  </a:lnTo>
                  <a:lnTo>
                    <a:pt x="6898" y="1359"/>
                  </a:lnTo>
                  <a:lnTo>
                    <a:pt x="6899" y="1372"/>
                  </a:lnTo>
                  <a:lnTo>
                    <a:pt x="6899" y="1385"/>
                  </a:lnTo>
                  <a:lnTo>
                    <a:pt x="6900" y="1398"/>
                  </a:lnTo>
                  <a:lnTo>
                    <a:pt x="6901" y="1410"/>
                  </a:lnTo>
                  <a:lnTo>
                    <a:pt x="6902" y="1423"/>
                  </a:lnTo>
                  <a:lnTo>
                    <a:pt x="6903" y="1436"/>
                  </a:lnTo>
                  <a:lnTo>
                    <a:pt x="6904" y="1448"/>
                  </a:lnTo>
                  <a:lnTo>
                    <a:pt x="6905" y="1461"/>
                  </a:lnTo>
                  <a:lnTo>
                    <a:pt x="6906" y="1473"/>
                  </a:lnTo>
                  <a:lnTo>
                    <a:pt x="6906" y="1486"/>
                  </a:lnTo>
                  <a:lnTo>
                    <a:pt x="6907" y="1498"/>
                  </a:lnTo>
                  <a:lnTo>
                    <a:pt x="6908" y="1510"/>
                  </a:lnTo>
                  <a:lnTo>
                    <a:pt x="6909" y="1522"/>
                  </a:lnTo>
                  <a:lnTo>
                    <a:pt x="6910" y="1535"/>
                  </a:lnTo>
                  <a:lnTo>
                    <a:pt x="6911" y="1547"/>
                  </a:lnTo>
                  <a:lnTo>
                    <a:pt x="6912" y="1559"/>
                  </a:lnTo>
                  <a:lnTo>
                    <a:pt x="6913" y="1571"/>
                  </a:lnTo>
                  <a:lnTo>
                    <a:pt x="6914" y="1582"/>
                  </a:lnTo>
                  <a:lnTo>
                    <a:pt x="6914" y="1594"/>
                  </a:lnTo>
                  <a:lnTo>
                    <a:pt x="6915" y="1606"/>
                  </a:lnTo>
                  <a:lnTo>
                    <a:pt x="6916" y="1618"/>
                  </a:lnTo>
                  <a:lnTo>
                    <a:pt x="6917" y="1629"/>
                  </a:lnTo>
                  <a:lnTo>
                    <a:pt x="6918" y="1641"/>
                  </a:lnTo>
                  <a:lnTo>
                    <a:pt x="6919" y="1652"/>
                  </a:lnTo>
                  <a:lnTo>
                    <a:pt x="6920" y="1664"/>
                  </a:lnTo>
                  <a:lnTo>
                    <a:pt x="6921" y="1675"/>
                  </a:lnTo>
                  <a:lnTo>
                    <a:pt x="6921" y="1686"/>
                  </a:lnTo>
                  <a:lnTo>
                    <a:pt x="6922" y="1698"/>
                  </a:lnTo>
                  <a:lnTo>
                    <a:pt x="6923" y="1709"/>
                  </a:lnTo>
                  <a:lnTo>
                    <a:pt x="6924" y="1720"/>
                  </a:lnTo>
                  <a:lnTo>
                    <a:pt x="6925" y="1731"/>
                  </a:lnTo>
                  <a:lnTo>
                    <a:pt x="6926" y="1742"/>
                  </a:lnTo>
                  <a:lnTo>
                    <a:pt x="6927" y="1753"/>
                  </a:lnTo>
                  <a:lnTo>
                    <a:pt x="6928" y="1764"/>
                  </a:lnTo>
                  <a:lnTo>
                    <a:pt x="6928" y="1774"/>
                  </a:lnTo>
                  <a:lnTo>
                    <a:pt x="6929" y="1785"/>
                  </a:lnTo>
                  <a:lnTo>
                    <a:pt x="6930" y="1796"/>
                  </a:lnTo>
                  <a:lnTo>
                    <a:pt x="6931" y="1806"/>
                  </a:lnTo>
                  <a:lnTo>
                    <a:pt x="6932" y="1817"/>
                  </a:lnTo>
                  <a:lnTo>
                    <a:pt x="6933" y="1827"/>
                  </a:lnTo>
                  <a:lnTo>
                    <a:pt x="6934" y="1838"/>
                  </a:lnTo>
                  <a:lnTo>
                    <a:pt x="6935" y="1848"/>
                  </a:lnTo>
                  <a:lnTo>
                    <a:pt x="6935" y="1858"/>
                  </a:lnTo>
                  <a:lnTo>
                    <a:pt x="6936" y="1869"/>
                  </a:lnTo>
                  <a:lnTo>
                    <a:pt x="6937" y="1879"/>
                  </a:lnTo>
                  <a:lnTo>
                    <a:pt x="6938" y="1889"/>
                  </a:lnTo>
                  <a:lnTo>
                    <a:pt x="6939" y="1899"/>
                  </a:lnTo>
                  <a:lnTo>
                    <a:pt x="6940" y="1909"/>
                  </a:lnTo>
                  <a:lnTo>
                    <a:pt x="6941" y="1919"/>
                  </a:lnTo>
                  <a:lnTo>
                    <a:pt x="6942" y="1929"/>
                  </a:lnTo>
                  <a:lnTo>
                    <a:pt x="6943" y="1938"/>
                  </a:lnTo>
                  <a:lnTo>
                    <a:pt x="6943" y="1948"/>
                  </a:lnTo>
                  <a:lnTo>
                    <a:pt x="6944" y="1958"/>
                  </a:lnTo>
                  <a:lnTo>
                    <a:pt x="6945" y="1967"/>
                  </a:lnTo>
                  <a:lnTo>
                    <a:pt x="6946" y="1977"/>
                  </a:lnTo>
                  <a:lnTo>
                    <a:pt x="6947" y="1986"/>
                  </a:lnTo>
                  <a:lnTo>
                    <a:pt x="6948" y="1996"/>
                  </a:lnTo>
                  <a:lnTo>
                    <a:pt x="6949" y="2005"/>
                  </a:lnTo>
                  <a:lnTo>
                    <a:pt x="6950" y="2014"/>
                  </a:lnTo>
                  <a:lnTo>
                    <a:pt x="6950" y="2023"/>
                  </a:lnTo>
                  <a:lnTo>
                    <a:pt x="6951" y="2032"/>
                  </a:lnTo>
                  <a:lnTo>
                    <a:pt x="6952" y="2041"/>
                  </a:lnTo>
                  <a:lnTo>
                    <a:pt x="6953" y="2050"/>
                  </a:lnTo>
                  <a:lnTo>
                    <a:pt x="6954" y="2059"/>
                  </a:lnTo>
                  <a:lnTo>
                    <a:pt x="6955" y="2068"/>
                  </a:lnTo>
                  <a:lnTo>
                    <a:pt x="6956" y="2077"/>
                  </a:lnTo>
                  <a:lnTo>
                    <a:pt x="6957" y="2086"/>
                  </a:lnTo>
                  <a:lnTo>
                    <a:pt x="6957" y="2094"/>
                  </a:lnTo>
                  <a:lnTo>
                    <a:pt x="6958" y="2103"/>
                  </a:lnTo>
                  <a:lnTo>
                    <a:pt x="6959" y="2112"/>
                  </a:lnTo>
                  <a:lnTo>
                    <a:pt x="6960" y="2120"/>
                  </a:lnTo>
                  <a:lnTo>
                    <a:pt x="6961" y="2129"/>
                  </a:lnTo>
                  <a:lnTo>
                    <a:pt x="6962" y="2137"/>
                  </a:lnTo>
                  <a:lnTo>
                    <a:pt x="6963" y="2145"/>
                  </a:lnTo>
                  <a:lnTo>
                    <a:pt x="6964" y="2153"/>
                  </a:lnTo>
                  <a:lnTo>
                    <a:pt x="6965" y="2162"/>
                  </a:lnTo>
                  <a:lnTo>
                    <a:pt x="6965" y="2170"/>
                  </a:lnTo>
                  <a:lnTo>
                    <a:pt x="6966" y="2178"/>
                  </a:lnTo>
                  <a:lnTo>
                    <a:pt x="6967" y="2186"/>
                  </a:lnTo>
                  <a:lnTo>
                    <a:pt x="6968" y="2194"/>
                  </a:lnTo>
                  <a:lnTo>
                    <a:pt x="6969" y="2201"/>
                  </a:lnTo>
                  <a:lnTo>
                    <a:pt x="6970" y="2209"/>
                  </a:lnTo>
                  <a:lnTo>
                    <a:pt x="6971" y="2217"/>
                  </a:lnTo>
                  <a:lnTo>
                    <a:pt x="6972" y="2225"/>
                  </a:lnTo>
                  <a:lnTo>
                    <a:pt x="6972" y="2232"/>
                  </a:lnTo>
                  <a:lnTo>
                    <a:pt x="6972" y="2232"/>
                  </a:lnTo>
                  <a:lnTo>
                    <a:pt x="6973" y="2239"/>
                  </a:lnTo>
                  <a:lnTo>
                    <a:pt x="6974" y="2246"/>
                  </a:lnTo>
                  <a:lnTo>
                    <a:pt x="6975" y="2251"/>
                  </a:lnTo>
                  <a:lnTo>
                    <a:pt x="6976" y="2256"/>
                  </a:lnTo>
                  <a:lnTo>
                    <a:pt x="6977" y="2260"/>
                  </a:lnTo>
                  <a:lnTo>
                    <a:pt x="6978" y="2263"/>
                  </a:lnTo>
                  <a:lnTo>
                    <a:pt x="6978" y="2266"/>
                  </a:lnTo>
                  <a:lnTo>
                    <a:pt x="6979" y="2268"/>
                  </a:lnTo>
                  <a:lnTo>
                    <a:pt x="6980" y="2269"/>
                  </a:lnTo>
                  <a:lnTo>
                    <a:pt x="6981" y="2269"/>
                  </a:lnTo>
                  <a:lnTo>
                    <a:pt x="6982" y="2269"/>
                  </a:lnTo>
                  <a:lnTo>
                    <a:pt x="6983" y="2268"/>
                  </a:lnTo>
                  <a:lnTo>
                    <a:pt x="6984" y="2266"/>
                  </a:lnTo>
                  <a:lnTo>
                    <a:pt x="6985" y="2263"/>
                  </a:lnTo>
                  <a:lnTo>
                    <a:pt x="6985" y="2260"/>
                  </a:lnTo>
                  <a:lnTo>
                    <a:pt x="6986" y="2256"/>
                  </a:lnTo>
                  <a:lnTo>
                    <a:pt x="6986" y="2256"/>
                  </a:lnTo>
                  <a:lnTo>
                    <a:pt x="6987" y="2252"/>
                  </a:lnTo>
                  <a:lnTo>
                    <a:pt x="6988" y="2247"/>
                  </a:lnTo>
                  <a:lnTo>
                    <a:pt x="6989" y="2243"/>
                  </a:lnTo>
                  <a:lnTo>
                    <a:pt x="6990" y="2238"/>
                  </a:lnTo>
                  <a:lnTo>
                    <a:pt x="6991" y="2234"/>
                  </a:lnTo>
                  <a:lnTo>
                    <a:pt x="6992" y="2229"/>
                  </a:lnTo>
                  <a:lnTo>
                    <a:pt x="6992" y="2224"/>
                  </a:lnTo>
                  <a:lnTo>
                    <a:pt x="6993" y="2220"/>
                  </a:lnTo>
                  <a:lnTo>
                    <a:pt x="6994" y="2215"/>
                  </a:lnTo>
                  <a:lnTo>
                    <a:pt x="6995" y="2210"/>
                  </a:lnTo>
                  <a:lnTo>
                    <a:pt x="6996" y="2205"/>
                  </a:lnTo>
                  <a:lnTo>
                    <a:pt x="6997" y="2200"/>
                  </a:lnTo>
                  <a:lnTo>
                    <a:pt x="6998" y="2195"/>
                  </a:lnTo>
                  <a:lnTo>
                    <a:pt x="6999" y="2190"/>
                  </a:lnTo>
                  <a:lnTo>
                    <a:pt x="6999" y="2185"/>
                  </a:lnTo>
                  <a:lnTo>
                    <a:pt x="7000" y="2180"/>
                  </a:lnTo>
                  <a:lnTo>
                    <a:pt x="7001" y="2175"/>
                  </a:lnTo>
                  <a:lnTo>
                    <a:pt x="7002" y="2170"/>
                  </a:lnTo>
                  <a:lnTo>
                    <a:pt x="7003" y="2165"/>
                  </a:lnTo>
                  <a:lnTo>
                    <a:pt x="7004" y="2159"/>
                  </a:lnTo>
                  <a:lnTo>
                    <a:pt x="7005" y="2154"/>
                  </a:lnTo>
                  <a:lnTo>
                    <a:pt x="7006" y="2149"/>
                  </a:lnTo>
                  <a:lnTo>
                    <a:pt x="7006" y="2143"/>
                  </a:lnTo>
                  <a:lnTo>
                    <a:pt x="7007" y="2138"/>
                  </a:lnTo>
                  <a:lnTo>
                    <a:pt x="7008" y="2132"/>
                  </a:lnTo>
                  <a:lnTo>
                    <a:pt x="7009" y="2127"/>
                  </a:lnTo>
                  <a:lnTo>
                    <a:pt x="7010" y="2121"/>
                  </a:lnTo>
                  <a:lnTo>
                    <a:pt x="7011" y="2116"/>
                  </a:lnTo>
                  <a:lnTo>
                    <a:pt x="7012" y="2110"/>
                  </a:lnTo>
                  <a:lnTo>
                    <a:pt x="7013" y="2104"/>
                  </a:lnTo>
                  <a:lnTo>
                    <a:pt x="7013" y="2099"/>
                  </a:lnTo>
                  <a:lnTo>
                    <a:pt x="7014" y="2093"/>
                  </a:lnTo>
                  <a:lnTo>
                    <a:pt x="7015" y="2087"/>
                  </a:lnTo>
                  <a:lnTo>
                    <a:pt x="7016" y="2081"/>
                  </a:lnTo>
                  <a:lnTo>
                    <a:pt x="7017" y="2075"/>
                  </a:lnTo>
                  <a:lnTo>
                    <a:pt x="7018" y="2069"/>
                  </a:lnTo>
                  <a:lnTo>
                    <a:pt x="7019" y="2063"/>
                  </a:lnTo>
                  <a:lnTo>
                    <a:pt x="7020" y="2057"/>
                  </a:lnTo>
                  <a:lnTo>
                    <a:pt x="7020" y="2051"/>
                  </a:lnTo>
                  <a:lnTo>
                    <a:pt x="7021" y="2045"/>
                  </a:lnTo>
                  <a:lnTo>
                    <a:pt x="7022" y="2039"/>
                  </a:lnTo>
                  <a:lnTo>
                    <a:pt x="7023" y="2033"/>
                  </a:lnTo>
                  <a:lnTo>
                    <a:pt x="7024" y="2026"/>
                  </a:lnTo>
                  <a:lnTo>
                    <a:pt x="7025" y="2020"/>
                  </a:lnTo>
                  <a:lnTo>
                    <a:pt x="7026" y="2014"/>
                  </a:lnTo>
                  <a:lnTo>
                    <a:pt x="7027" y="2007"/>
                  </a:lnTo>
                  <a:lnTo>
                    <a:pt x="7027" y="2001"/>
                  </a:lnTo>
                  <a:lnTo>
                    <a:pt x="7028" y="1995"/>
                  </a:lnTo>
                  <a:lnTo>
                    <a:pt x="7029" y="1988"/>
                  </a:lnTo>
                  <a:lnTo>
                    <a:pt x="7030" y="1981"/>
                  </a:lnTo>
                  <a:lnTo>
                    <a:pt x="7031" y="1975"/>
                  </a:lnTo>
                  <a:lnTo>
                    <a:pt x="7032" y="1968"/>
                  </a:lnTo>
                  <a:lnTo>
                    <a:pt x="7033" y="1961"/>
                  </a:lnTo>
                  <a:lnTo>
                    <a:pt x="7034" y="1955"/>
                  </a:lnTo>
                  <a:lnTo>
                    <a:pt x="7035" y="1948"/>
                  </a:lnTo>
                  <a:lnTo>
                    <a:pt x="7035" y="1941"/>
                  </a:lnTo>
                  <a:lnTo>
                    <a:pt x="7036" y="1934"/>
                  </a:lnTo>
                  <a:lnTo>
                    <a:pt x="7037" y="1927"/>
                  </a:lnTo>
                  <a:lnTo>
                    <a:pt x="7038" y="1920"/>
                  </a:lnTo>
                  <a:lnTo>
                    <a:pt x="7039" y="1913"/>
                  </a:lnTo>
                  <a:lnTo>
                    <a:pt x="7040" y="1906"/>
                  </a:lnTo>
                  <a:lnTo>
                    <a:pt x="7041" y="1899"/>
                  </a:lnTo>
                  <a:lnTo>
                    <a:pt x="7042" y="1892"/>
                  </a:lnTo>
                  <a:lnTo>
                    <a:pt x="7042" y="1885"/>
                  </a:lnTo>
                  <a:lnTo>
                    <a:pt x="7043" y="1878"/>
                  </a:lnTo>
                  <a:lnTo>
                    <a:pt x="7044" y="1870"/>
                  </a:lnTo>
                  <a:lnTo>
                    <a:pt x="7045" y="1863"/>
                  </a:lnTo>
                  <a:lnTo>
                    <a:pt x="7046" y="1856"/>
                  </a:lnTo>
                  <a:lnTo>
                    <a:pt x="7047" y="1848"/>
                  </a:lnTo>
                  <a:lnTo>
                    <a:pt x="7048" y="1841"/>
                  </a:lnTo>
                  <a:lnTo>
                    <a:pt x="7049" y="1833"/>
                  </a:lnTo>
                  <a:lnTo>
                    <a:pt x="7049" y="1826"/>
                  </a:lnTo>
                  <a:lnTo>
                    <a:pt x="7050" y="1818"/>
                  </a:lnTo>
                  <a:lnTo>
                    <a:pt x="7051" y="1811"/>
                  </a:lnTo>
                  <a:lnTo>
                    <a:pt x="7052" y="1803"/>
                  </a:lnTo>
                  <a:lnTo>
                    <a:pt x="7053" y="1795"/>
                  </a:lnTo>
                  <a:lnTo>
                    <a:pt x="7054" y="1788"/>
                  </a:lnTo>
                  <a:lnTo>
                    <a:pt x="7055" y="1780"/>
                  </a:lnTo>
                  <a:lnTo>
                    <a:pt x="7056" y="1772"/>
                  </a:lnTo>
                  <a:lnTo>
                    <a:pt x="7056" y="1764"/>
                  </a:lnTo>
                  <a:lnTo>
                    <a:pt x="7057" y="1756"/>
                  </a:lnTo>
                  <a:lnTo>
                    <a:pt x="7058" y="1748"/>
                  </a:lnTo>
                  <a:lnTo>
                    <a:pt x="7059" y="1740"/>
                  </a:lnTo>
                  <a:lnTo>
                    <a:pt x="7060" y="1732"/>
                  </a:lnTo>
                  <a:lnTo>
                    <a:pt x="7061" y="1724"/>
                  </a:lnTo>
                  <a:lnTo>
                    <a:pt x="7062" y="1716"/>
                  </a:lnTo>
                  <a:lnTo>
                    <a:pt x="7063" y="1708"/>
                  </a:lnTo>
                  <a:lnTo>
                    <a:pt x="7063" y="1700"/>
                  </a:lnTo>
                  <a:lnTo>
                    <a:pt x="7064" y="1691"/>
                  </a:lnTo>
                  <a:lnTo>
                    <a:pt x="7065" y="1683"/>
                  </a:lnTo>
                  <a:lnTo>
                    <a:pt x="7066" y="1675"/>
                  </a:lnTo>
                  <a:lnTo>
                    <a:pt x="7067" y="1666"/>
                  </a:lnTo>
                  <a:lnTo>
                    <a:pt x="7068" y="1658"/>
                  </a:lnTo>
                  <a:lnTo>
                    <a:pt x="7069" y="1649"/>
                  </a:lnTo>
                  <a:lnTo>
                    <a:pt x="7070" y="1641"/>
                  </a:lnTo>
                  <a:lnTo>
                    <a:pt x="7070" y="1632"/>
                  </a:lnTo>
                  <a:lnTo>
                    <a:pt x="7071" y="1624"/>
                  </a:lnTo>
                  <a:lnTo>
                    <a:pt x="7072" y="1615"/>
                  </a:lnTo>
                  <a:lnTo>
                    <a:pt x="7073" y="1606"/>
                  </a:lnTo>
                  <a:lnTo>
                    <a:pt x="7074" y="1597"/>
                  </a:lnTo>
                  <a:lnTo>
                    <a:pt x="7075" y="1589"/>
                  </a:lnTo>
                  <a:lnTo>
                    <a:pt x="7076" y="1580"/>
                  </a:lnTo>
                  <a:lnTo>
                    <a:pt x="7077" y="1571"/>
                  </a:lnTo>
                  <a:lnTo>
                    <a:pt x="7077" y="1562"/>
                  </a:lnTo>
                  <a:lnTo>
                    <a:pt x="7078" y="1553"/>
                  </a:lnTo>
                  <a:lnTo>
                    <a:pt x="7079" y="1544"/>
                  </a:lnTo>
                  <a:lnTo>
                    <a:pt x="7080" y="1535"/>
                  </a:lnTo>
                  <a:lnTo>
                    <a:pt x="7081" y="1526"/>
                  </a:lnTo>
                  <a:lnTo>
                    <a:pt x="7082" y="1517"/>
                  </a:lnTo>
                  <a:lnTo>
                    <a:pt x="7083" y="1508"/>
                  </a:lnTo>
                  <a:lnTo>
                    <a:pt x="7084" y="1498"/>
                  </a:lnTo>
                  <a:lnTo>
                    <a:pt x="7084" y="1489"/>
                  </a:lnTo>
                  <a:lnTo>
                    <a:pt x="7085" y="1480"/>
                  </a:lnTo>
                  <a:lnTo>
                    <a:pt x="7086" y="1470"/>
                  </a:lnTo>
                  <a:lnTo>
                    <a:pt x="7087" y="1461"/>
                  </a:lnTo>
                  <a:lnTo>
                    <a:pt x="7088" y="1451"/>
                  </a:lnTo>
                  <a:lnTo>
                    <a:pt x="7089" y="1442"/>
                  </a:lnTo>
                  <a:lnTo>
                    <a:pt x="7090" y="1432"/>
                  </a:lnTo>
                  <a:lnTo>
                    <a:pt x="7091" y="1423"/>
                  </a:lnTo>
                  <a:lnTo>
                    <a:pt x="7092" y="1413"/>
                  </a:lnTo>
                  <a:lnTo>
                    <a:pt x="7092" y="1404"/>
                  </a:lnTo>
                  <a:lnTo>
                    <a:pt x="7093" y="1394"/>
                  </a:lnTo>
                  <a:lnTo>
                    <a:pt x="7094" y="1384"/>
                  </a:lnTo>
                  <a:lnTo>
                    <a:pt x="7095" y="1374"/>
                  </a:lnTo>
                  <a:lnTo>
                    <a:pt x="7096" y="1364"/>
                  </a:lnTo>
                  <a:lnTo>
                    <a:pt x="7097" y="1355"/>
                  </a:lnTo>
                  <a:lnTo>
                    <a:pt x="7098" y="1345"/>
                  </a:lnTo>
                  <a:lnTo>
                    <a:pt x="7099" y="1335"/>
                  </a:lnTo>
                  <a:lnTo>
                    <a:pt x="7099" y="1325"/>
                  </a:lnTo>
                  <a:lnTo>
                    <a:pt x="7100" y="1315"/>
                  </a:lnTo>
                  <a:lnTo>
                    <a:pt x="7101" y="1305"/>
                  </a:lnTo>
                  <a:lnTo>
                    <a:pt x="7102" y="1294"/>
                  </a:lnTo>
                  <a:lnTo>
                    <a:pt x="7103" y="1284"/>
                  </a:lnTo>
                  <a:lnTo>
                    <a:pt x="7104" y="1274"/>
                  </a:lnTo>
                  <a:lnTo>
                    <a:pt x="7105" y="1264"/>
                  </a:lnTo>
                  <a:lnTo>
                    <a:pt x="7106" y="1253"/>
                  </a:lnTo>
                  <a:lnTo>
                    <a:pt x="7106" y="1243"/>
                  </a:lnTo>
                  <a:lnTo>
                    <a:pt x="7107" y="1233"/>
                  </a:lnTo>
                  <a:lnTo>
                    <a:pt x="7108" y="1222"/>
                  </a:lnTo>
                  <a:lnTo>
                    <a:pt x="7109" y="1212"/>
                  </a:lnTo>
                  <a:lnTo>
                    <a:pt x="7110" y="1201"/>
                  </a:lnTo>
                  <a:lnTo>
                    <a:pt x="7111" y="1190"/>
                  </a:lnTo>
                  <a:lnTo>
                    <a:pt x="7112" y="1180"/>
                  </a:lnTo>
                  <a:lnTo>
                    <a:pt x="7113" y="1169"/>
                  </a:lnTo>
                  <a:lnTo>
                    <a:pt x="7113" y="1158"/>
                  </a:lnTo>
                  <a:lnTo>
                    <a:pt x="7114" y="1148"/>
                  </a:lnTo>
                  <a:lnTo>
                    <a:pt x="7115" y="1137"/>
                  </a:lnTo>
                  <a:lnTo>
                    <a:pt x="7116" y="1126"/>
                  </a:lnTo>
                  <a:lnTo>
                    <a:pt x="7117" y="1115"/>
                  </a:lnTo>
                  <a:lnTo>
                    <a:pt x="7118" y="1104"/>
                  </a:lnTo>
                  <a:lnTo>
                    <a:pt x="7119" y="1093"/>
                  </a:lnTo>
                  <a:lnTo>
                    <a:pt x="7120" y="1082"/>
                  </a:lnTo>
                  <a:lnTo>
                    <a:pt x="7120" y="1071"/>
                  </a:lnTo>
                  <a:lnTo>
                    <a:pt x="7121" y="1060"/>
                  </a:lnTo>
                  <a:lnTo>
                    <a:pt x="7122" y="1049"/>
                  </a:lnTo>
                  <a:lnTo>
                    <a:pt x="7123" y="1038"/>
                  </a:lnTo>
                  <a:lnTo>
                    <a:pt x="7124" y="1026"/>
                  </a:lnTo>
                  <a:lnTo>
                    <a:pt x="7125" y="1015"/>
                  </a:lnTo>
                  <a:lnTo>
                    <a:pt x="7126" y="1004"/>
                  </a:lnTo>
                  <a:lnTo>
                    <a:pt x="7127" y="992"/>
                  </a:lnTo>
                  <a:lnTo>
                    <a:pt x="7127" y="981"/>
                  </a:lnTo>
                  <a:lnTo>
                    <a:pt x="7128" y="970"/>
                  </a:lnTo>
                  <a:lnTo>
                    <a:pt x="7129" y="958"/>
                  </a:lnTo>
                  <a:lnTo>
                    <a:pt x="7130" y="947"/>
                  </a:lnTo>
                  <a:lnTo>
                    <a:pt x="7131" y="935"/>
                  </a:lnTo>
                  <a:lnTo>
                    <a:pt x="7132" y="923"/>
                  </a:lnTo>
                  <a:lnTo>
                    <a:pt x="7133" y="912"/>
                  </a:lnTo>
                  <a:lnTo>
                    <a:pt x="7134" y="900"/>
                  </a:lnTo>
                  <a:lnTo>
                    <a:pt x="7134" y="888"/>
                  </a:lnTo>
                  <a:lnTo>
                    <a:pt x="7135" y="876"/>
                  </a:lnTo>
                  <a:lnTo>
                    <a:pt x="7136" y="864"/>
                  </a:lnTo>
                  <a:lnTo>
                    <a:pt x="7137" y="853"/>
                  </a:lnTo>
                  <a:lnTo>
                    <a:pt x="7138" y="841"/>
                  </a:lnTo>
                  <a:lnTo>
                    <a:pt x="7139" y="829"/>
                  </a:lnTo>
                  <a:lnTo>
                    <a:pt x="7140" y="817"/>
                  </a:lnTo>
                  <a:lnTo>
                    <a:pt x="7141" y="805"/>
                  </a:lnTo>
                  <a:lnTo>
                    <a:pt x="7141" y="792"/>
                  </a:lnTo>
                  <a:lnTo>
                    <a:pt x="7142" y="780"/>
                  </a:lnTo>
                  <a:lnTo>
                    <a:pt x="7143" y="768"/>
                  </a:lnTo>
                  <a:lnTo>
                    <a:pt x="7144" y="756"/>
                  </a:lnTo>
                  <a:lnTo>
                    <a:pt x="7145" y="744"/>
                  </a:lnTo>
                  <a:lnTo>
                    <a:pt x="7146" y="731"/>
                  </a:lnTo>
                  <a:lnTo>
                    <a:pt x="7147" y="719"/>
                  </a:lnTo>
                  <a:lnTo>
                    <a:pt x="7148" y="706"/>
                  </a:lnTo>
                  <a:lnTo>
                    <a:pt x="7148" y="694"/>
                  </a:lnTo>
                  <a:lnTo>
                    <a:pt x="7149" y="681"/>
                  </a:lnTo>
                  <a:lnTo>
                    <a:pt x="7150" y="669"/>
                  </a:lnTo>
                  <a:lnTo>
                    <a:pt x="7151" y="656"/>
                  </a:lnTo>
                  <a:lnTo>
                    <a:pt x="7152" y="644"/>
                  </a:lnTo>
                  <a:lnTo>
                    <a:pt x="7153" y="631"/>
                  </a:lnTo>
                  <a:lnTo>
                    <a:pt x="7154" y="618"/>
                  </a:lnTo>
                  <a:lnTo>
                    <a:pt x="7155" y="606"/>
                  </a:lnTo>
                  <a:lnTo>
                    <a:pt x="7156" y="593"/>
                  </a:lnTo>
                  <a:lnTo>
                    <a:pt x="7156" y="580"/>
                  </a:lnTo>
                  <a:lnTo>
                    <a:pt x="7157" y="567"/>
                  </a:lnTo>
                  <a:lnTo>
                    <a:pt x="7158" y="554"/>
                  </a:lnTo>
                  <a:lnTo>
                    <a:pt x="7159" y="541"/>
                  </a:lnTo>
                  <a:lnTo>
                    <a:pt x="7160" y="528"/>
                  </a:lnTo>
                  <a:lnTo>
                    <a:pt x="7161" y="515"/>
                  </a:lnTo>
                  <a:lnTo>
                    <a:pt x="7162" y="502"/>
                  </a:lnTo>
                  <a:lnTo>
                    <a:pt x="7163" y="489"/>
                  </a:lnTo>
                  <a:lnTo>
                    <a:pt x="7163" y="475"/>
                  </a:lnTo>
                  <a:lnTo>
                    <a:pt x="7164" y="462"/>
                  </a:lnTo>
                  <a:lnTo>
                    <a:pt x="7165" y="449"/>
                  </a:lnTo>
                  <a:lnTo>
                    <a:pt x="7166" y="436"/>
                  </a:lnTo>
                  <a:lnTo>
                    <a:pt x="7167" y="422"/>
                  </a:lnTo>
                  <a:lnTo>
                    <a:pt x="7168" y="409"/>
                  </a:lnTo>
                  <a:lnTo>
                    <a:pt x="7169" y="395"/>
                  </a:lnTo>
                  <a:lnTo>
                    <a:pt x="7170" y="382"/>
                  </a:lnTo>
                  <a:lnTo>
                    <a:pt x="7170" y="368"/>
                  </a:lnTo>
                  <a:lnTo>
                    <a:pt x="7171" y="355"/>
                  </a:lnTo>
                  <a:lnTo>
                    <a:pt x="7172" y="341"/>
                  </a:lnTo>
                  <a:lnTo>
                    <a:pt x="7173" y="327"/>
                  </a:lnTo>
                  <a:lnTo>
                    <a:pt x="7174" y="314"/>
                  </a:lnTo>
                  <a:lnTo>
                    <a:pt x="7175" y="300"/>
                  </a:lnTo>
                  <a:lnTo>
                    <a:pt x="7176" y="286"/>
                  </a:lnTo>
                  <a:lnTo>
                    <a:pt x="7177" y="272"/>
                  </a:lnTo>
                  <a:lnTo>
                    <a:pt x="7177" y="258"/>
                  </a:lnTo>
                  <a:lnTo>
                    <a:pt x="7178" y="244"/>
                  </a:lnTo>
                  <a:lnTo>
                    <a:pt x="7179" y="230"/>
                  </a:lnTo>
                  <a:lnTo>
                    <a:pt x="7180" y="216"/>
                  </a:lnTo>
                  <a:lnTo>
                    <a:pt x="7181" y="202"/>
                  </a:lnTo>
                  <a:lnTo>
                    <a:pt x="7181" y="202"/>
                  </a:lnTo>
                  <a:lnTo>
                    <a:pt x="7182" y="189"/>
                  </a:lnTo>
                  <a:lnTo>
                    <a:pt x="7183" y="178"/>
                  </a:lnTo>
                  <a:lnTo>
                    <a:pt x="7184" y="168"/>
                  </a:lnTo>
                  <a:lnTo>
                    <a:pt x="7184" y="160"/>
                  </a:lnTo>
                  <a:lnTo>
                    <a:pt x="7185" y="154"/>
                  </a:lnTo>
                  <a:lnTo>
                    <a:pt x="7186" y="149"/>
                  </a:lnTo>
                  <a:lnTo>
                    <a:pt x="7187" y="146"/>
                  </a:lnTo>
                  <a:lnTo>
                    <a:pt x="7188" y="145"/>
                  </a:lnTo>
                  <a:lnTo>
                    <a:pt x="7188" y="145"/>
                  </a:lnTo>
                  <a:lnTo>
                    <a:pt x="7189" y="146"/>
                  </a:lnTo>
                  <a:lnTo>
                    <a:pt x="7190" y="148"/>
                  </a:lnTo>
                  <a:lnTo>
                    <a:pt x="7190" y="152"/>
                  </a:lnTo>
                  <a:lnTo>
                    <a:pt x="7191" y="158"/>
                  </a:lnTo>
                  <a:lnTo>
                    <a:pt x="7192" y="166"/>
                  </a:lnTo>
                  <a:lnTo>
                    <a:pt x="7193" y="175"/>
                  </a:lnTo>
                  <a:lnTo>
                    <a:pt x="7194" y="186"/>
                  </a:lnTo>
                  <a:lnTo>
                    <a:pt x="7195" y="199"/>
                  </a:lnTo>
                  <a:lnTo>
                    <a:pt x="7195" y="199"/>
                  </a:lnTo>
                  <a:lnTo>
                    <a:pt x="7196" y="213"/>
                  </a:lnTo>
                  <a:lnTo>
                    <a:pt x="7197" y="226"/>
                  </a:lnTo>
                  <a:lnTo>
                    <a:pt x="7197" y="240"/>
                  </a:lnTo>
                  <a:lnTo>
                    <a:pt x="7198" y="254"/>
                  </a:lnTo>
                  <a:lnTo>
                    <a:pt x="7199" y="267"/>
                  </a:lnTo>
                  <a:lnTo>
                    <a:pt x="7200" y="281"/>
                  </a:lnTo>
                  <a:lnTo>
                    <a:pt x="7201" y="294"/>
                  </a:lnTo>
                  <a:lnTo>
                    <a:pt x="7202" y="308"/>
                  </a:lnTo>
                  <a:lnTo>
                    <a:pt x="7203" y="321"/>
                  </a:lnTo>
                  <a:lnTo>
                    <a:pt x="7204" y="334"/>
                  </a:lnTo>
                  <a:lnTo>
                    <a:pt x="7204" y="347"/>
                  </a:lnTo>
                  <a:lnTo>
                    <a:pt x="7205" y="361"/>
                  </a:lnTo>
                  <a:lnTo>
                    <a:pt x="7206" y="374"/>
                  </a:lnTo>
                  <a:lnTo>
                    <a:pt x="7207" y="387"/>
                  </a:lnTo>
                  <a:lnTo>
                    <a:pt x="7208" y="400"/>
                  </a:lnTo>
                  <a:lnTo>
                    <a:pt x="7209" y="413"/>
                  </a:lnTo>
                  <a:lnTo>
                    <a:pt x="7210" y="426"/>
                  </a:lnTo>
                  <a:lnTo>
                    <a:pt x="7211" y="439"/>
                  </a:lnTo>
                  <a:lnTo>
                    <a:pt x="7211" y="452"/>
                  </a:lnTo>
                  <a:lnTo>
                    <a:pt x="7212" y="465"/>
                  </a:lnTo>
                  <a:lnTo>
                    <a:pt x="7213" y="478"/>
                  </a:lnTo>
                  <a:lnTo>
                    <a:pt x="7214" y="491"/>
                  </a:lnTo>
                  <a:lnTo>
                    <a:pt x="7215" y="504"/>
                  </a:lnTo>
                  <a:lnTo>
                    <a:pt x="7216" y="516"/>
                  </a:lnTo>
                  <a:lnTo>
                    <a:pt x="7217" y="529"/>
                  </a:lnTo>
                  <a:lnTo>
                    <a:pt x="7218" y="542"/>
                  </a:lnTo>
                  <a:lnTo>
                    <a:pt x="7218" y="554"/>
                  </a:lnTo>
                  <a:lnTo>
                    <a:pt x="7219" y="567"/>
                  </a:lnTo>
                  <a:lnTo>
                    <a:pt x="7220" y="580"/>
                  </a:lnTo>
                  <a:lnTo>
                    <a:pt x="7221" y="592"/>
                  </a:lnTo>
                  <a:lnTo>
                    <a:pt x="7222" y="604"/>
                  </a:lnTo>
                  <a:lnTo>
                    <a:pt x="7223" y="617"/>
                  </a:lnTo>
                  <a:lnTo>
                    <a:pt x="7224" y="629"/>
                  </a:lnTo>
                  <a:lnTo>
                    <a:pt x="7225" y="642"/>
                  </a:lnTo>
                  <a:lnTo>
                    <a:pt x="7225" y="654"/>
                  </a:lnTo>
                  <a:lnTo>
                    <a:pt x="7226" y="666"/>
                  </a:lnTo>
                  <a:lnTo>
                    <a:pt x="7227" y="678"/>
                  </a:lnTo>
                  <a:lnTo>
                    <a:pt x="7228" y="690"/>
                  </a:lnTo>
                  <a:lnTo>
                    <a:pt x="7229" y="703"/>
                  </a:lnTo>
                  <a:lnTo>
                    <a:pt x="7230" y="715"/>
                  </a:lnTo>
                  <a:lnTo>
                    <a:pt x="7231" y="727"/>
                  </a:lnTo>
                  <a:lnTo>
                    <a:pt x="7232" y="739"/>
                  </a:lnTo>
                  <a:lnTo>
                    <a:pt x="7233" y="751"/>
                  </a:lnTo>
                  <a:lnTo>
                    <a:pt x="7233" y="762"/>
                  </a:lnTo>
                  <a:lnTo>
                    <a:pt x="7234" y="774"/>
                  </a:lnTo>
                  <a:lnTo>
                    <a:pt x="7235" y="786"/>
                  </a:lnTo>
                  <a:lnTo>
                    <a:pt x="7236" y="798"/>
                  </a:lnTo>
                  <a:lnTo>
                    <a:pt x="7237" y="810"/>
                  </a:lnTo>
                  <a:lnTo>
                    <a:pt x="7238" y="821"/>
                  </a:lnTo>
                  <a:lnTo>
                    <a:pt x="7239" y="833"/>
                  </a:lnTo>
                  <a:lnTo>
                    <a:pt x="7240" y="845"/>
                  </a:lnTo>
                  <a:lnTo>
                    <a:pt x="7240" y="856"/>
                  </a:lnTo>
                  <a:lnTo>
                    <a:pt x="7241" y="868"/>
                  </a:lnTo>
                  <a:lnTo>
                    <a:pt x="7242" y="879"/>
                  </a:lnTo>
                  <a:lnTo>
                    <a:pt x="7243" y="891"/>
                  </a:lnTo>
                  <a:lnTo>
                    <a:pt x="7244" y="902"/>
                  </a:lnTo>
                  <a:lnTo>
                    <a:pt x="7245" y="913"/>
                  </a:lnTo>
                  <a:lnTo>
                    <a:pt x="7246" y="925"/>
                  </a:lnTo>
                  <a:lnTo>
                    <a:pt x="7247" y="936"/>
                  </a:lnTo>
                  <a:lnTo>
                    <a:pt x="7247" y="947"/>
                  </a:lnTo>
                  <a:lnTo>
                    <a:pt x="7248" y="958"/>
                  </a:lnTo>
                  <a:lnTo>
                    <a:pt x="7249" y="970"/>
                  </a:lnTo>
                  <a:lnTo>
                    <a:pt x="7250" y="981"/>
                  </a:lnTo>
                  <a:lnTo>
                    <a:pt x="7251" y="992"/>
                  </a:lnTo>
                  <a:lnTo>
                    <a:pt x="7252" y="1003"/>
                  </a:lnTo>
                  <a:lnTo>
                    <a:pt x="7253" y="1014"/>
                  </a:lnTo>
                  <a:lnTo>
                    <a:pt x="7254" y="1025"/>
                  </a:lnTo>
                  <a:lnTo>
                    <a:pt x="7254" y="1036"/>
                  </a:lnTo>
                  <a:lnTo>
                    <a:pt x="7255" y="1047"/>
                  </a:lnTo>
                  <a:lnTo>
                    <a:pt x="7256" y="1057"/>
                  </a:lnTo>
                  <a:lnTo>
                    <a:pt x="7257" y="1068"/>
                  </a:lnTo>
                  <a:lnTo>
                    <a:pt x="7258" y="1079"/>
                  </a:lnTo>
                  <a:lnTo>
                    <a:pt x="7259" y="1090"/>
                  </a:lnTo>
                  <a:lnTo>
                    <a:pt x="7260" y="1100"/>
                  </a:lnTo>
                  <a:lnTo>
                    <a:pt x="7261" y="1111"/>
                  </a:lnTo>
                  <a:lnTo>
                    <a:pt x="7261" y="1121"/>
                  </a:lnTo>
                  <a:lnTo>
                    <a:pt x="7262" y="1132"/>
                  </a:lnTo>
                  <a:lnTo>
                    <a:pt x="7263" y="1142"/>
                  </a:lnTo>
                  <a:lnTo>
                    <a:pt x="7264" y="1153"/>
                  </a:lnTo>
                  <a:lnTo>
                    <a:pt x="7265" y="1163"/>
                  </a:lnTo>
                  <a:lnTo>
                    <a:pt x="7266" y="1174"/>
                  </a:lnTo>
                  <a:lnTo>
                    <a:pt x="7267" y="1184"/>
                  </a:lnTo>
                  <a:lnTo>
                    <a:pt x="7268" y="1194"/>
                  </a:lnTo>
                  <a:lnTo>
                    <a:pt x="7268" y="1204"/>
                  </a:lnTo>
                  <a:lnTo>
                    <a:pt x="7269" y="1215"/>
                  </a:lnTo>
                  <a:lnTo>
                    <a:pt x="7270" y="1225"/>
                  </a:lnTo>
                  <a:lnTo>
                    <a:pt x="7271" y="1235"/>
                  </a:lnTo>
                  <a:lnTo>
                    <a:pt x="7272" y="1245"/>
                  </a:lnTo>
                  <a:lnTo>
                    <a:pt x="7273" y="1255"/>
                  </a:lnTo>
                  <a:lnTo>
                    <a:pt x="7274" y="1265"/>
                  </a:lnTo>
                  <a:lnTo>
                    <a:pt x="7275" y="1275"/>
                  </a:lnTo>
                  <a:lnTo>
                    <a:pt x="7275" y="1285"/>
                  </a:lnTo>
                  <a:lnTo>
                    <a:pt x="7276" y="1295"/>
                  </a:lnTo>
                  <a:lnTo>
                    <a:pt x="7277" y="1304"/>
                  </a:lnTo>
                  <a:lnTo>
                    <a:pt x="7278" y="1314"/>
                  </a:lnTo>
                  <a:lnTo>
                    <a:pt x="7279" y="1324"/>
                  </a:lnTo>
                  <a:lnTo>
                    <a:pt x="7280" y="1334"/>
                  </a:lnTo>
                  <a:lnTo>
                    <a:pt x="7281" y="1343"/>
                  </a:lnTo>
                  <a:lnTo>
                    <a:pt x="7282" y="1353"/>
                  </a:lnTo>
                  <a:lnTo>
                    <a:pt x="7282" y="1362"/>
                  </a:lnTo>
                  <a:lnTo>
                    <a:pt x="7283" y="1372"/>
                  </a:lnTo>
                  <a:lnTo>
                    <a:pt x="7284" y="1381"/>
                  </a:lnTo>
                  <a:lnTo>
                    <a:pt x="7285" y="1391"/>
                  </a:lnTo>
                  <a:lnTo>
                    <a:pt x="7286" y="1400"/>
                  </a:lnTo>
                  <a:lnTo>
                    <a:pt x="7287" y="1410"/>
                  </a:lnTo>
                  <a:lnTo>
                    <a:pt x="7288" y="1419"/>
                  </a:lnTo>
                  <a:lnTo>
                    <a:pt x="7289" y="1428"/>
                  </a:lnTo>
                  <a:lnTo>
                    <a:pt x="7289" y="1437"/>
                  </a:lnTo>
                  <a:lnTo>
                    <a:pt x="7290" y="1447"/>
                  </a:lnTo>
                  <a:lnTo>
                    <a:pt x="7291" y="1456"/>
                  </a:lnTo>
                  <a:lnTo>
                    <a:pt x="7292" y="1465"/>
                  </a:lnTo>
                  <a:lnTo>
                    <a:pt x="7293" y="1474"/>
                  </a:lnTo>
                  <a:lnTo>
                    <a:pt x="7294" y="1483"/>
                  </a:lnTo>
                  <a:lnTo>
                    <a:pt x="7295" y="1492"/>
                  </a:lnTo>
                  <a:lnTo>
                    <a:pt x="7296" y="1501"/>
                  </a:lnTo>
                  <a:lnTo>
                    <a:pt x="7297" y="1510"/>
                  </a:lnTo>
                  <a:lnTo>
                    <a:pt x="7297" y="1519"/>
                  </a:lnTo>
                  <a:lnTo>
                    <a:pt x="7298" y="1527"/>
                  </a:lnTo>
                  <a:lnTo>
                    <a:pt x="7299" y="1536"/>
                  </a:lnTo>
                  <a:lnTo>
                    <a:pt x="7300" y="1545"/>
                  </a:lnTo>
                  <a:lnTo>
                    <a:pt x="7301" y="1554"/>
                  </a:lnTo>
                  <a:lnTo>
                    <a:pt x="7302" y="1562"/>
                  </a:lnTo>
                  <a:lnTo>
                    <a:pt x="7303" y="1571"/>
                  </a:lnTo>
                  <a:lnTo>
                    <a:pt x="7304" y="1579"/>
                  </a:lnTo>
                  <a:lnTo>
                    <a:pt x="7304" y="1588"/>
                  </a:lnTo>
                  <a:lnTo>
                    <a:pt x="7305" y="1596"/>
                  </a:lnTo>
                  <a:lnTo>
                    <a:pt x="7306" y="1605"/>
                  </a:lnTo>
                  <a:lnTo>
                    <a:pt x="7307" y="1613"/>
                  </a:lnTo>
                  <a:lnTo>
                    <a:pt x="7308" y="1621"/>
                  </a:lnTo>
                  <a:lnTo>
                    <a:pt x="7309" y="1630"/>
                  </a:lnTo>
                  <a:lnTo>
                    <a:pt x="7310" y="1638"/>
                  </a:lnTo>
                  <a:lnTo>
                    <a:pt x="7311" y="1646"/>
                  </a:lnTo>
                  <a:lnTo>
                    <a:pt x="7311" y="1654"/>
                  </a:lnTo>
                  <a:lnTo>
                    <a:pt x="7312" y="1663"/>
                  </a:lnTo>
                  <a:lnTo>
                    <a:pt x="7313" y="1671"/>
                  </a:lnTo>
                  <a:lnTo>
                    <a:pt x="7314" y="1679"/>
                  </a:lnTo>
                  <a:lnTo>
                    <a:pt x="7315" y="1687"/>
                  </a:lnTo>
                  <a:lnTo>
                    <a:pt x="7316" y="1695"/>
                  </a:lnTo>
                  <a:lnTo>
                    <a:pt x="7317" y="1703"/>
                  </a:lnTo>
                  <a:lnTo>
                    <a:pt x="7318" y="1711"/>
                  </a:lnTo>
                  <a:lnTo>
                    <a:pt x="7318" y="1718"/>
                  </a:lnTo>
                  <a:lnTo>
                    <a:pt x="7319" y="1726"/>
                  </a:lnTo>
                  <a:lnTo>
                    <a:pt x="7320" y="1734"/>
                  </a:lnTo>
                  <a:lnTo>
                    <a:pt x="7321" y="1742"/>
                  </a:lnTo>
                  <a:lnTo>
                    <a:pt x="7322" y="1749"/>
                  </a:lnTo>
                  <a:lnTo>
                    <a:pt x="7323" y="1757"/>
                  </a:lnTo>
                  <a:lnTo>
                    <a:pt x="7324" y="1765"/>
                  </a:lnTo>
                  <a:lnTo>
                    <a:pt x="7325" y="1772"/>
                  </a:lnTo>
                  <a:lnTo>
                    <a:pt x="7325" y="1780"/>
                  </a:lnTo>
                  <a:lnTo>
                    <a:pt x="7326" y="1787"/>
                  </a:lnTo>
                  <a:lnTo>
                    <a:pt x="7327" y="1795"/>
                  </a:lnTo>
                  <a:lnTo>
                    <a:pt x="7328" y="1802"/>
                  </a:lnTo>
                  <a:lnTo>
                    <a:pt x="7329" y="1809"/>
                  </a:lnTo>
                  <a:lnTo>
                    <a:pt x="7330" y="1817"/>
                  </a:lnTo>
                  <a:lnTo>
                    <a:pt x="7331" y="1824"/>
                  </a:lnTo>
                  <a:lnTo>
                    <a:pt x="7332" y="1831"/>
                  </a:lnTo>
                  <a:lnTo>
                    <a:pt x="7332" y="1838"/>
                  </a:lnTo>
                  <a:lnTo>
                    <a:pt x="7333" y="1845"/>
                  </a:lnTo>
                  <a:lnTo>
                    <a:pt x="7334" y="1852"/>
                  </a:lnTo>
                  <a:lnTo>
                    <a:pt x="7335" y="1859"/>
                  </a:lnTo>
                  <a:lnTo>
                    <a:pt x="7336" y="1866"/>
                  </a:lnTo>
                  <a:lnTo>
                    <a:pt x="7337" y="1873"/>
                  </a:lnTo>
                  <a:lnTo>
                    <a:pt x="7338" y="1880"/>
                  </a:lnTo>
                  <a:lnTo>
                    <a:pt x="7339" y="1887"/>
                  </a:lnTo>
                  <a:lnTo>
                    <a:pt x="7339" y="1894"/>
                  </a:lnTo>
                  <a:lnTo>
                    <a:pt x="7340" y="1901"/>
                  </a:lnTo>
                  <a:lnTo>
                    <a:pt x="7341" y="1908"/>
                  </a:lnTo>
                  <a:lnTo>
                    <a:pt x="7342" y="1914"/>
                  </a:lnTo>
                  <a:lnTo>
                    <a:pt x="7343" y="1921"/>
                  </a:lnTo>
                  <a:lnTo>
                    <a:pt x="7344" y="1928"/>
                  </a:lnTo>
                  <a:lnTo>
                    <a:pt x="7345" y="1934"/>
                  </a:lnTo>
                  <a:lnTo>
                    <a:pt x="7346" y="1941"/>
                  </a:lnTo>
                  <a:lnTo>
                    <a:pt x="7346" y="1947"/>
                  </a:lnTo>
                  <a:lnTo>
                    <a:pt x="7347" y="1954"/>
                  </a:lnTo>
                  <a:lnTo>
                    <a:pt x="7348" y="1960"/>
                  </a:lnTo>
                  <a:lnTo>
                    <a:pt x="7349" y="1967"/>
                  </a:lnTo>
                  <a:lnTo>
                    <a:pt x="7350" y="1973"/>
                  </a:lnTo>
                  <a:lnTo>
                    <a:pt x="7351" y="1979"/>
                  </a:lnTo>
                  <a:lnTo>
                    <a:pt x="7352" y="1985"/>
                  </a:lnTo>
                  <a:lnTo>
                    <a:pt x="7353" y="1992"/>
                  </a:lnTo>
                  <a:lnTo>
                    <a:pt x="7354" y="1998"/>
                  </a:lnTo>
                  <a:lnTo>
                    <a:pt x="7354" y="2004"/>
                  </a:lnTo>
                  <a:lnTo>
                    <a:pt x="7355" y="2010"/>
                  </a:lnTo>
                  <a:lnTo>
                    <a:pt x="7356" y="2016"/>
                  </a:lnTo>
                  <a:lnTo>
                    <a:pt x="7357" y="2022"/>
                  </a:lnTo>
                  <a:lnTo>
                    <a:pt x="7358" y="2028"/>
                  </a:lnTo>
                  <a:lnTo>
                    <a:pt x="7359" y="2034"/>
                  </a:lnTo>
                  <a:lnTo>
                    <a:pt x="7360" y="2040"/>
                  </a:lnTo>
                  <a:lnTo>
                    <a:pt x="7361" y="2046"/>
                  </a:lnTo>
                  <a:lnTo>
                    <a:pt x="7361" y="2052"/>
                  </a:lnTo>
                  <a:lnTo>
                    <a:pt x="7362" y="2057"/>
                  </a:lnTo>
                  <a:lnTo>
                    <a:pt x="7363" y="2063"/>
                  </a:lnTo>
                  <a:lnTo>
                    <a:pt x="7364" y="2069"/>
                  </a:lnTo>
                  <a:lnTo>
                    <a:pt x="7365" y="2074"/>
                  </a:lnTo>
                  <a:lnTo>
                    <a:pt x="7366" y="2080"/>
                  </a:lnTo>
                  <a:lnTo>
                    <a:pt x="7367" y="2085"/>
                  </a:lnTo>
                  <a:lnTo>
                    <a:pt x="7368" y="2091"/>
                  </a:lnTo>
                  <a:lnTo>
                    <a:pt x="7368" y="2096"/>
                  </a:lnTo>
                  <a:lnTo>
                    <a:pt x="7369" y="2102"/>
                  </a:lnTo>
                  <a:lnTo>
                    <a:pt x="7370" y="2107"/>
                  </a:lnTo>
                  <a:lnTo>
                    <a:pt x="7371" y="2112"/>
                  </a:lnTo>
                  <a:lnTo>
                    <a:pt x="7372" y="2118"/>
                  </a:lnTo>
                  <a:lnTo>
                    <a:pt x="7373" y="2123"/>
                  </a:lnTo>
                  <a:lnTo>
                    <a:pt x="7374" y="2128"/>
                  </a:lnTo>
                  <a:lnTo>
                    <a:pt x="7375" y="2133"/>
                  </a:lnTo>
                  <a:lnTo>
                    <a:pt x="7375" y="2139"/>
                  </a:lnTo>
                  <a:lnTo>
                    <a:pt x="7376" y="2144"/>
                  </a:lnTo>
                  <a:lnTo>
                    <a:pt x="7377" y="2149"/>
                  </a:lnTo>
                  <a:lnTo>
                    <a:pt x="7378" y="2154"/>
                  </a:lnTo>
                  <a:lnTo>
                    <a:pt x="7379" y="2159"/>
                  </a:lnTo>
                  <a:lnTo>
                    <a:pt x="7380" y="2164"/>
                  </a:lnTo>
                  <a:lnTo>
                    <a:pt x="7381" y="2168"/>
                  </a:lnTo>
                  <a:lnTo>
                    <a:pt x="7381" y="2168"/>
                  </a:lnTo>
                  <a:lnTo>
                    <a:pt x="7382" y="2173"/>
                  </a:lnTo>
                  <a:lnTo>
                    <a:pt x="7382" y="2177"/>
                  </a:lnTo>
                  <a:lnTo>
                    <a:pt x="7383" y="2180"/>
                  </a:lnTo>
                  <a:lnTo>
                    <a:pt x="7384" y="2183"/>
                  </a:lnTo>
                  <a:lnTo>
                    <a:pt x="7385" y="2184"/>
                  </a:lnTo>
                  <a:lnTo>
                    <a:pt x="7386" y="2186"/>
                  </a:lnTo>
                  <a:lnTo>
                    <a:pt x="7387" y="2187"/>
                  </a:lnTo>
                  <a:lnTo>
                    <a:pt x="7388" y="2187"/>
                  </a:lnTo>
                  <a:lnTo>
                    <a:pt x="7388" y="2187"/>
                  </a:lnTo>
                  <a:lnTo>
                    <a:pt x="7388" y="2186"/>
                  </a:lnTo>
                  <a:lnTo>
                    <a:pt x="7389" y="2185"/>
                  </a:lnTo>
                  <a:lnTo>
                    <a:pt x="7390" y="2183"/>
                  </a:lnTo>
                  <a:lnTo>
                    <a:pt x="7391" y="2181"/>
                  </a:lnTo>
                  <a:lnTo>
                    <a:pt x="7392" y="2178"/>
                  </a:lnTo>
                  <a:lnTo>
                    <a:pt x="7393" y="2174"/>
                  </a:lnTo>
                  <a:lnTo>
                    <a:pt x="7394" y="2170"/>
                  </a:lnTo>
                  <a:lnTo>
                    <a:pt x="7395" y="2165"/>
                  </a:lnTo>
                  <a:lnTo>
                    <a:pt x="7395" y="2165"/>
                  </a:lnTo>
                  <a:lnTo>
                    <a:pt x="7395" y="2160"/>
                  </a:lnTo>
                  <a:lnTo>
                    <a:pt x="7396" y="2154"/>
                  </a:lnTo>
                  <a:lnTo>
                    <a:pt x="7397" y="2149"/>
                  </a:lnTo>
                  <a:lnTo>
                    <a:pt x="7398" y="2144"/>
                  </a:lnTo>
                  <a:lnTo>
                    <a:pt x="7399" y="2138"/>
                  </a:lnTo>
                  <a:lnTo>
                    <a:pt x="7400" y="2133"/>
                  </a:lnTo>
                  <a:lnTo>
                    <a:pt x="7401" y="2127"/>
                  </a:lnTo>
                  <a:lnTo>
                    <a:pt x="7402" y="2121"/>
                  </a:lnTo>
                  <a:lnTo>
                    <a:pt x="7402" y="2116"/>
                  </a:lnTo>
                  <a:lnTo>
                    <a:pt x="7403" y="2110"/>
                  </a:lnTo>
                  <a:lnTo>
                    <a:pt x="7404" y="2104"/>
                  </a:lnTo>
                  <a:lnTo>
                    <a:pt x="7405" y="2099"/>
                  </a:lnTo>
                  <a:lnTo>
                    <a:pt x="7406" y="2093"/>
                  </a:lnTo>
                  <a:lnTo>
                    <a:pt x="7407" y="2087"/>
                  </a:lnTo>
                  <a:lnTo>
                    <a:pt x="7408" y="2081"/>
                  </a:lnTo>
                  <a:lnTo>
                    <a:pt x="7409" y="2075"/>
                  </a:lnTo>
                  <a:lnTo>
                    <a:pt x="7409" y="2069"/>
                  </a:lnTo>
                  <a:lnTo>
                    <a:pt x="7410" y="2063"/>
                  </a:lnTo>
                  <a:lnTo>
                    <a:pt x="7411" y="2057"/>
                  </a:lnTo>
                  <a:lnTo>
                    <a:pt x="7412" y="2051"/>
                  </a:lnTo>
                  <a:lnTo>
                    <a:pt x="7413" y="2045"/>
                  </a:lnTo>
                  <a:lnTo>
                    <a:pt x="7414" y="2038"/>
                  </a:lnTo>
                  <a:lnTo>
                    <a:pt x="7415" y="2032"/>
                  </a:lnTo>
                  <a:lnTo>
                    <a:pt x="7416" y="2026"/>
                  </a:lnTo>
                  <a:lnTo>
                    <a:pt x="7416" y="2019"/>
                  </a:lnTo>
                  <a:lnTo>
                    <a:pt x="7417" y="2013"/>
                  </a:lnTo>
                  <a:lnTo>
                    <a:pt x="7418" y="2007"/>
                  </a:lnTo>
                  <a:lnTo>
                    <a:pt x="7419" y="2000"/>
                  </a:lnTo>
                  <a:lnTo>
                    <a:pt x="7420" y="1994"/>
                  </a:lnTo>
                  <a:lnTo>
                    <a:pt x="7421" y="1987"/>
                  </a:lnTo>
                  <a:lnTo>
                    <a:pt x="7422" y="1980"/>
                  </a:lnTo>
                  <a:lnTo>
                    <a:pt x="7423" y="1974"/>
                  </a:lnTo>
                  <a:lnTo>
                    <a:pt x="7423" y="1967"/>
                  </a:lnTo>
                  <a:lnTo>
                    <a:pt x="7424" y="1960"/>
                  </a:lnTo>
                  <a:lnTo>
                    <a:pt x="7425" y="1953"/>
                  </a:lnTo>
                  <a:lnTo>
                    <a:pt x="7426" y="1947"/>
                  </a:lnTo>
                  <a:lnTo>
                    <a:pt x="7427" y="1940"/>
                  </a:lnTo>
                  <a:lnTo>
                    <a:pt x="7428" y="1933"/>
                  </a:lnTo>
                  <a:lnTo>
                    <a:pt x="7429" y="1926"/>
                  </a:lnTo>
                  <a:lnTo>
                    <a:pt x="7430" y="1919"/>
                  </a:lnTo>
                  <a:lnTo>
                    <a:pt x="7430" y="1912"/>
                  </a:lnTo>
                  <a:lnTo>
                    <a:pt x="7431" y="1905"/>
                  </a:lnTo>
                  <a:lnTo>
                    <a:pt x="7432" y="1897"/>
                  </a:lnTo>
                  <a:lnTo>
                    <a:pt x="7433" y="1890"/>
                  </a:lnTo>
                  <a:lnTo>
                    <a:pt x="7434" y="1883"/>
                  </a:lnTo>
                  <a:lnTo>
                    <a:pt x="7435" y="1876"/>
                  </a:lnTo>
                  <a:lnTo>
                    <a:pt x="7436" y="1868"/>
                  </a:lnTo>
                  <a:lnTo>
                    <a:pt x="7437" y="1861"/>
                  </a:lnTo>
                  <a:lnTo>
                    <a:pt x="7438" y="1854"/>
                  </a:lnTo>
                  <a:lnTo>
                    <a:pt x="7438" y="1846"/>
                  </a:lnTo>
                  <a:lnTo>
                    <a:pt x="7439" y="1839"/>
                  </a:lnTo>
                  <a:lnTo>
                    <a:pt x="7440" y="1831"/>
                  </a:lnTo>
                  <a:lnTo>
                    <a:pt x="7441" y="1824"/>
                  </a:lnTo>
                  <a:lnTo>
                    <a:pt x="7442" y="1816"/>
                  </a:lnTo>
                  <a:lnTo>
                    <a:pt x="7443" y="1808"/>
                  </a:lnTo>
                  <a:lnTo>
                    <a:pt x="7444" y="1801"/>
                  </a:lnTo>
                  <a:lnTo>
                    <a:pt x="7445" y="1793"/>
                  </a:lnTo>
                  <a:lnTo>
                    <a:pt x="7445" y="1785"/>
                  </a:lnTo>
                  <a:lnTo>
                    <a:pt x="7446" y="1777"/>
                  </a:lnTo>
                  <a:lnTo>
                    <a:pt x="7447" y="1769"/>
                  </a:lnTo>
                  <a:lnTo>
                    <a:pt x="7448" y="1761"/>
                  </a:lnTo>
                  <a:lnTo>
                    <a:pt x="7449" y="1753"/>
                  </a:lnTo>
                  <a:lnTo>
                    <a:pt x="7450" y="1745"/>
                  </a:lnTo>
                  <a:lnTo>
                    <a:pt x="7451" y="1737"/>
                  </a:lnTo>
                  <a:lnTo>
                    <a:pt x="7452" y="1729"/>
                  </a:lnTo>
                  <a:lnTo>
                    <a:pt x="7452" y="1721"/>
                  </a:lnTo>
                  <a:lnTo>
                    <a:pt x="7453" y="1713"/>
                  </a:lnTo>
                  <a:lnTo>
                    <a:pt x="7454" y="1704"/>
                  </a:lnTo>
                  <a:lnTo>
                    <a:pt x="7455" y="1696"/>
                  </a:lnTo>
                  <a:lnTo>
                    <a:pt x="7456" y="1688"/>
                  </a:lnTo>
                  <a:lnTo>
                    <a:pt x="7457" y="1679"/>
                  </a:lnTo>
                  <a:lnTo>
                    <a:pt x="7458" y="1671"/>
                  </a:lnTo>
                  <a:lnTo>
                    <a:pt x="7459" y="1663"/>
                  </a:lnTo>
                  <a:lnTo>
                    <a:pt x="7459" y="1654"/>
                  </a:lnTo>
                  <a:lnTo>
                    <a:pt x="7460" y="1645"/>
                  </a:lnTo>
                  <a:lnTo>
                    <a:pt x="7461" y="1637"/>
                  </a:lnTo>
                  <a:lnTo>
                    <a:pt x="7462" y="1628"/>
                  </a:lnTo>
                  <a:lnTo>
                    <a:pt x="7463" y="1620"/>
                  </a:lnTo>
                  <a:lnTo>
                    <a:pt x="7464" y="1611"/>
                  </a:lnTo>
                  <a:lnTo>
                    <a:pt x="7465" y="1602"/>
                  </a:lnTo>
                  <a:lnTo>
                    <a:pt x="7466" y="1593"/>
                  </a:lnTo>
                  <a:lnTo>
                    <a:pt x="7466" y="1584"/>
                  </a:lnTo>
                  <a:lnTo>
                    <a:pt x="7467" y="1575"/>
                  </a:lnTo>
                  <a:lnTo>
                    <a:pt x="7468" y="1567"/>
                  </a:lnTo>
                  <a:lnTo>
                    <a:pt x="7469" y="1558"/>
                  </a:lnTo>
                  <a:lnTo>
                    <a:pt x="7470" y="1548"/>
                  </a:lnTo>
                  <a:lnTo>
                    <a:pt x="7471" y="1539"/>
                  </a:lnTo>
                  <a:lnTo>
                    <a:pt x="7472" y="1530"/>
                  </a:lnTo>
                  <a:lnTo>
                    <a:pt x="7473" y="1521"/>
                  </a:lnTo>
                  <a:lnTo>
                    <a:pt x="7473" y="1512"/>
                  </a:lnTo>
                  <a:lnTo>
                    <a:pt x="7474" y="1503"/>
                  </a:lnTo>
                  <a:lnTo>
                    <a:pt x="7475" y="1493"/>
                  </a:lnTo>
                  <a:lnTo>
                    <a:pt x="7476" y="1484"/>
                  </a:lnTo>
                  <a:lnTo>
                    <a:pt x="7477" y="1475"/>
                  </a:lnTo>
                  <a:lnTo>
                    <a:pt x="7478" y="1465"/>
                  </a:lnTo>
                  <a:lnTo>
                    <a:pt x="7479" y="1456"/>
                  </a:lnTo>
                  <a:lnTo>
                    <a:pt x="7480" y="1446"/>
                  </a:lnTo>
                  <a:lnTo>
                    <a:pt x="7480" y="1437"/>
                  </a:lnTo>
                  <a:lnTo>
                    <a:pt x="7481" y="1427"/>
                  </a:lnTo>
                  <a:lnTo>
                    <a:pt x="7482" y="1417"/>
                  </a:lnTo>
                  <a:lnTo>
                    <a:pt x="7483" y="1408"/>
                  </a:lnTo>
                  <a:lnTo>
                    <a:pt x="7484" y="1398"/>
                  </a:lnTo>
                  <a:lnTo>
                    <a:pt x="7485" y="1388"/>
                  </a:lnTo>
                  <a:lnTo>
                    <a:pt x="7486" y="1378"/>
                  </a:lnTo>
                  <a:lnTo>
                    <a:pt x="7487" y="1368"/>
                  </a:lnTo>
                  <a:lnTo>
                    <a:pt x="7487" y="1358"/>
                  </a:lnTo>
                  <a:lnTo>
                    <a:pt x="7488" y="1348"/>
                  </a:lnTo>
                  <a:lnTo>
                    <a:pt x="7489" y="1338"/>
                  </a:lnTo>
                  <a:lnTo>
                    <a:pt x="7490" y="1328"/>
                  </a:lnTo>
                  <a:lnTo>
                    <a:pt x="7491" y="1318"/>
                  </a:lnTo>
                  <a:lnTo>
                    <a:pt x="7492" y="1308"/>
                  </a:lnTo>
                  <a:lnTo>
                    <a:pt x="7493" y="1298"/>
                  </a:lnTo>
                  <a:lnTo>
                    <a:pt x="7494" y="1288"/>
                  </a:lnTo>
                  <a:lnTo>
                    <a:pt x="7495" y="1278"/>
                  </a:lnTo>
                  <a:lnTo>
                    <a:pt x="7495" y="1267"/>
                  </a:lnTo>
                  <a:lnTo>
                    <a:pt x="7496" y="1257"/>
                  </a:lnTo>
                  <a:lnTo>
                    <a:pt x="7497" y="1246"/>
                  </a:lnTo>
                  <a:lnTo>
                    <a:pt x="7498" y="1236"/>
                  </a:lnTo>
                  <a:lnTo>
                    <a:pt x="7499" y="1226"/>
                  </a:lnTo>
                  <a:lnTo>
                    <a:pt x="7500" y="1215"/>
                  </a:lnTo>
                  <a:lnTo>
                    <a:pt x="7501" y="1204"/>
                  </a:lnTo>
                  <a:lnTo>
                    <a:pt x="7502" y="1194"/>
                  </a:lnTo>
                  <a:lnTo>
                    <a:pt x="7502" y="1183"/>
                  </a:lnTo>
                  <a:lnTo>
                    <a:pt x="7503" y="1172"/>
                  </a:lnTo>
                  <a:lnTo>
                    <a:pt x="7504" y="1162"/>
                  </a:lnTo>
                  <a:lnTo>
                    <a:pt x="7505" y="1151"/>
                  </a:lnTo>
                  <a:lnTo>
                    <a:pt x="7506" y="1140"/>
                  </a:lnTo>
                  <a:lnTo>
                    <a:pt x="7507" y="1129"/>
                  </a:lnTo>
                  <a:lnTo>
                    <a:pt x="7508" y="1118"/>
                  </a:lnTo>
                  <a:lnTo>
                    <a:pt x="7509" y="1107"/>
                  </a:lnTo>
                  <a:lnTo>
                    <a:pt x="7509" y="1096"/>
                  </a:lnTo>
                  <a:lnTo>
                    <a:pt x="7510" y="1085"/>
                  </a:lnTo>
                  <a:lnTo>
                    <a:pt x="7511" y="1074"/>
                  </a:lnTo>
                  <a:lnTo>
                    <a:pt x="7512" y="1063"/>
                  </a:lnTo>
                  <a:lnTo>
                    <a:pt x="7513" y="1052"/>
                  </a:lnTo>
                  <a:lnTo>
                    <a:pt x="7514" y="1040"/>
                  </a:lnTo>
                  <a:lnTo>
                    <a:pt x="7515" y="1029"/>
                  </a:lnTo>
                  <a:lnTo>
                    <a:pt x="7516" y="1018"/>
                  </a:lnTo>
                  <a:lnTo>
                    <a:pt x="7516" y="1006"/>
                  </a:lnTo>
                  <a:lnTo>
                    <a:pt x="7517" y="995"/>
                  </a:lnTo>
                  <a:lnTo>
                    <a:pt x="7518" y="984"/>
                  </a:lnTo>
                  <a:lnTo>
                    <a:pt x="7519" y="972"/>
                  </a:lnTo>
                  <a:lnTo>
                    <a:pt x="7520" y="961"/>
                  </a:lnTo>
                  <a:lnTo>
                    <a:pt x="7521" y="949"/>
                  </a:lnTo>
                  <a:lnTo>
                    <a:pt x="7522" y="937"/>
                  </a:lnTo>
                  <a:lnTo>
                    <a:pt x="7523" y="926"/>
                  </a:lnTo>
                  <a:lnTo>
                    <a:pt x="7523" y="914"/>
                  </a:lnTo>
                  <a:lnTo>
                    <a:pt x="7524" y="902"/>
                  </a:lnTo>
                  <a:lnTo>
                    <a:pt x="7525" y="890"/>
                  </a:lnTo>
                  <a:lnTo>
                    <a:pt x="7526" y="879"/>
                  </a:lnTo>
                  <a:lnTo>
                    <a:pt x="7527" y="867"/>
                  </a:lnTo>
                  <a:lnTo>
                    <a:pt x="7528" y="855"/>
                  </a:lnTo>
                  <a:lnTo>
                    <a:pt x="7529" y="843"/>
                  </a:lnTo>
                  <a:lnTo>
                    <a:pt x="7530" y="831"/>
                  </a:lnTo>
                  <a:lnTo>
                    <a:pt x="7530" y="819"/>
                  </a:lnTo>
                  <a:lnTo>
                    <a:pt x="7531" y="806"/>
                  </a:lnTo>
                  <a:lnTo>
                    <a:pt x="7532" y="794"/>
                  </a:lnTo>
                  <a:lnTo>
                    <a:pt x="7533" y="782"/>
                  </a:lnTo>
                  <a:lnTo>
                    <a:pt x="7534" y="770"/>
                  </a:lnTo>
                  <a:lnTo>
                    <a:pt x="7535" y="758"/>
                  </a:lnTo>
                  <a:lnTo>
                    <a:pt x="7536" y="745"/>
                  </a:lnTo>
                  <a:lnTo>
                    <a:pt x="7537" y="733"/>
                  </a:lnTo>
                  <a:lnTo>
                    <a:pt x="7537" y="720"/>
                  </a:lnTo>
                  <a:lnTo>
                    <a:pt x="7538" y="708"/>
                  </a:lnTo>
                  <a:lnTo>
                    <a:pt x="7539" y="695"/>
                  </a:lnTo>
                  <a:lnTo>
                    <a:pt x="7540" y="683"/>
                  </a:lnTo>
                  <a:lnTo>
                    <a:pt x="7541" y="670"/>
                  </a:lnTo>
                  <a:lnTo>
                    <a:pt x="7542" y="658"/>
                  </a:lnTo>
                  <a:lnTo>
                    <a:pt x="7543" y="645"/>
                  </a:lnTo>
                  <a:lnTo>
                    <a:pt x="7544" y="632"/>
                  </a:lnTo>
                  <a:lnTo>
                    <a:pt x="7544" y="619"/>
                  </a:lnTo>
                  <a:lnTo>
                    <a:pt x="7545" y="607"/>
                  </a:lnTo>
                  <a:lnTo>
                    <a:pt x="7546" y="594"/>
                  </a:lnTo>
                  <a:lnTo>
                    <a:pt x="7547" y="581"/>
                  </a:lnTo>
                  <a:lnTo>
                    <a:pt x="7548" y="568"/>
                  </a:lnTo>
                  <a:lnTo>
                    <a:pt x="7549" y="555"/>
                  </a:lnTo>
                  <a:lnTo>
                    <a:pt x="7550" y="542"/>
                  </a:lnTo>
                  <a:lnTo>
                    <a:pt x="7551" y="529"/>
                  </a:lnTo>
                  <a:lnTo>
                    <a:pt x="7551" y="516"/>
                  </a:lnTo>
                  <a:lnTo>
                    <a:pt x="7552" y="502"/>
                  </a:lnTo>
                  <a:lnTo>
                    <a:pt x="7553" y="489"/>
                  </a:lnTo>
                  <a:lnTo>
                    <a:pt x="7554" y="476"/>
                  </a:lnTo>
                  <a:lnTo>
                    <a:pt x="7555" y="463"/>
                  </a:lnTo>
                  <a:lnTo>
                    <a:pt x="7556" y="449"/>
                  </a:lnTo>
                  <a:lnTo>
                    <a:pt x="7557" y="436"/>
                  </a:lnTo>
                  <a:lnTo>
                    <a:pt x="7558" y="423"/>
                  </a:lnTo>
                  <a:lnTo>
                    <a:pt x="7559" y="409"/>
                  </a:lnTo>
                  <a:lnTo>
                    <a:pt x="7559" y="396"/>
                  </a:lnTo>
                  <a:lnTo>
                    <a:pt x="7560" y="382"/>
                  </a:lnTo>
                  <a:lnTo>
                    <a:pt x="7561" y="368"/>
                  </a:lnTo>
                  <a:lnTo>
                    <a:pt x="7562" y="355"/>
                  </a:lnTo>
                  <a:lnTo>
                    <a:pt x="7563" y="341"/>
                  </a:lnTo>
                  <a:lnTo>
                    <a:pt x="7564" y="327"/>
                  </a:lnTo>
                  <a:lnTo>
                    <a:pt x="7565" y="313"/>
                  </a:lnTo>
                  <a:lnTo>
                    <a:pt x="7566" y="300"/>
                  </a:lnTo>
                  <a:lnTo>
                    <a:pt x="7566" y="286"/>
                  </a:lnTo>
                  <a:lnTo>
                    <a:pt x="7567" y="272"/>
                  </a:lnTo>
                  <a:lnTo>
                    <a:pt x="7568" y="258"/>
                  </a:lnTo>
                  <a:lnTo>
                    <a:pt x="7569" y="244"/>
                  </a:lnTo>
                  <a:lnTo>
                    <a:pt x="7570" y="230"/>
                  </a:lnTo>
                  <a:lnTo>
                    <a:pt x="7571" y="216"/>
                  </a:lnTo>
                  <a:lnTo>
                    <a:pt x="7572" y="202"/>
                  </a:lnTo>
                  <a:lnTo>
                    <a:pt x="7573" y="187"/>
                  </a:lnTo>
                  <a:lnTo>
                    <a:pt x="7573" y="173"/>
                  </a:lnTo>
                  <a:lnTo>
                    <a:pt x="7574" y="159"/>
                  </a:lnTo>
                  <a:lnTo>
                    <a:pt x="7575" y="145"/>
                  </a:lnTo>
                  <a:lnTo>
                    <a:pt x="7576" y="130"/>
                  </a:lnTo>
                  <a:lnTo>
                    <a:pt x="7577" y="116"/>
                  </a:lnTo>
                  <a:lnTo>
                    <a:pt x="7578" y="101"/>
                  </a:lnTo>
                  <a:lnTo>
                    <a:pt x="7579" y="87"/>
                  </a:lnTo>
                  <a:lnTo>
                    <a:pt x="7580" y="72"/>
                  </a:lnTo>
                  <a:lnTo>
                    <a:pt x="7580" y="58"/>
                  </a:lnTo>
                  <a:lnTo>
                    <a:pt x="7580" y="58"/>
                  </a:lnTo>
                  <a:lnTo>
                    <a:pt x="7581" y="44"/>
                  </a:lnTo>
                  <a:lnTo>
                    <a:pt x="7582" y="32"/>
                  </a:lnTo>
                  <a:lnTo>
                    <a:pt x="7583" y="22"/>
                  </a:lnTo>
                  <a:lnTo>
                    <a:pt x="7584" y="14"/>
                  </a:lnTo>
                  <a:lnTo>
                    <a:pt x="7585" y="8"/>
                  </a:lnTo>
                  <a:lnTo>
                    <a:pt x="7586" y="3"/>
                  </a:lnTo>
                  <a:lnTo>
                    <a:pt x="7586" y="1"/>
                  </a:lnTo>
                  <a:lnTo>
                    <a:pt x="7587" y="0"/>
                  </a:lnTo>
                  <a:lnTo>
                    <a:pt x="7587" y="0"/>
                  </a:lnTo>
                  <a:lnTo>
                    <a:pt x="7588" y="1"/>
                  </a:lnTo>
                  <a:lnTo>
                    <a:pt x="7589" y="3"/>
                  </a:lnTo>
                  <a:lnTo>
                    <a:pt x="7590" y="8"/>
                  </a:lnTo>
                  <a:lnTo>
                    <a:pt x="7591" y="14"/>
                  </a:lnTo>
                  <a:lnTo>
                    <a:pt x="7592" y="22"/>
                  </a:lnTo>
                  <a:lnTo>
                    <a:pt x="7593" y="32"/>
                  </a:lnTo>
                  <a:lnTo>
                    <a:pt x="7593" y="44"/>
                  </a:lnTo>
                  <a:lnTo>
                    <a:pt x="7594" y="58"/>
                  </a:lnTo>
                  <a:lnTo>
                    <a:pt x="7594" y="58"/>
                  </a:lnTo>
                  <a:lnTo>
                    <a:pt x="7595" y="72"/>
                  </a:lnTo>
                  <a:lnTo>
                    <a:pt x="7596" y="87"/>
                  </a:lnTo>
                  <a:lnTo>
                    <a:pt x="7597" y="101"/>
                  </a:lnTo>
                  <a:lnTo>
                    <a:pt x="7598" y="115"/>
                  </a:lnTo>
                  <a:lnTo>
                    <a:pt x="7599" y="130"/>
                  </a:lnTo>
                  <a:lnTo>
                    <a:pt x="7600" y="144"/>
                  </a:lnTo>
                  <a:lnTo>
                    <a:pt x="7600" y="158"/>
                  </a:lnTo>
                  <a:lnTo>
                    <a:pt x="7601" y="172"/>
                  </a:lnTo>
                  <a:lnTo>
                    <a:pt x="7602" y="187"/>
                  </a:lnTo>
                  <a:lnTo>
                    <a:pt x="7603" y="201"/>
                  </a:lnTo>
                  <a:lnTo>
                    <a:pt x="7604" y="215"/>
                  </a:lnTo>
                  <a:lnTo>
                    <a:pt x="7605" y="229"/>
                  </a:lnTo>
                  <a:lnTo>
                    <a:pt x="7606" y="243"/>
                  </a:lnTo>
                  <a:lnTo>
                    <a:pt x="7606" y="257"/>
                  </a:lnTo>
                  <a:lnTo>
                    <a:pt x="7607" y="271"/>
                  </a:lnTo>
                  <a:lnTo>
                    <a:pt x="7608" y="284"/>
                  </a:lnTo>
                  <a:lnTo>
                    <a:pt x="7609" y="298"/>
                  </a:lnTo>
                  <a:lnTo>
                    <a:pt x="7610" y="312"/>
                  </a:lnTo>
                  <a:lnTo>
                    <a:pt x="7611" y="326"/>
                  </a:lnTo>
                  <a:lnTo>
                    <a:pt x="7612" y="339"/>
                  </a:lnTo>
                  <a:lnTo>
                    <a:pt x="7613" y="353"/>
                  </a:lnTo>
                  <a:lnTo>
                    <a:pt x="7613" y="366"/>
                  </a:lnTo>
                  <a:lnTo>
                    <a:pt x="7614" y="380"/>
                  </a:lnTo>
                  <a:lnTo>
                    <a:pt x="7615" y="394"/>
                  </a:lnTo>
                  <a:lnTo>
                    <a:pt x="7616" y="407"/>
                  </a:lnTo>
                  <a:lnTo>
                    <a:pt x="7617" y="420"/>
                  </a:lnTo>
                  <a:lnTo>
                    <a:pt x="7618" y="434"/>
                  </a:lnTo>
                  <a:lnTo>
                    <a:pt x="7619" y="447"/>
                  </a:lnTo>
                  <a:lnTo>
                    <a:pt x="7620" y="460"/>
                  </a:lnTo>
                  <a:lnTo>
                    <a:pt x="7620" y="474"/>
                  </a:lnTo>
                  <a:lnTo>
                    <a:pt x="7621" y="487"/>
                  </a:lnTo>
                  <a:lnTo>
                    <a:pt x="7622" y="500"/>
                  </a:lnTo>
                  <a:lnTo>
                    <a:pt x="7623" y="513"/>
                  </a:lnTo>
                  <a:lnTo>
                    <a:pt x="7624" y="526"/>
                  </a:lnTo>
                  <a:lnTo>
                    <a:pt x="7625" y="539"/>
                  </a:lnTo>
                  <a:lnTo>
                    <a:pt x="7626" y="552"/>
                  </a:lnTo>
                  <a:lnTo>
                    <a:pt x="7627" y="565"/>
                  </a:lnTo>
                  <a:lnTo>
                    <a:pt x="7627" y="578"/>
                  </a:lnTo>
                  <a:lnTo>
                    <a:pt x="7628" y="591"/>
                  </a:lnTo>
                  <a:lnTo>
                    <a:pt x="7629" y="603"/>
                  </a:lnTo>
                  <a:lnTo>
                    <a:pt x="7630" y="616"/>
                  </a:lnTo>
                  <a:lnTo>
                    <a:pt x="7631" y="629"/>
                  </a:lnTo>
                  <a:lnTo>
                    <a:pt x="7632" y="642"/>
                  </a:lnTo>
                  <a:lnTo>
                    <a:pt x="7633" y="654"/>
                  </a:lnTo>
                  <a:lnTo>
                    <a:pt x="7634" y="667"/>
                  </a:lnTo>
                  <a:lnTo>
                    <a:pt x="7634" y="679"/>
                  </a:lnTo>
                  <a:lnTo>
                    <a:pt x="7635" y="692"/>
                  </a:lnTo>
                  <a:lnTo>
                    <a:pt x="7636" y="704"/>
                  </a:lnTo>
                  <a:lnTo>
                    <a:pt x="7637" y="717"/>
                  </a:lnTo>
                  <a:lnTo>
                    <a:pt x="7638" y="729"/>
                  </a:lnTo>
                  <a:lnTo>
                    <a:pt x="7639" y="741"/>
                  </a:lnTo>
                  <a:lnTo>
                    <a:pt x="7640" y="754"/>
                  </a:lnTo>
                  <a:lnTo>
                    <a:pt x="7640" y="766"/>
                  </a:lnTo>
                  <a:lnTo>
                    <a:pt x="7641" y="778"/>
                  </a:lnTo>
                  <a:lnTo>
                    <a:pt x="7642" y="790"/>
                  </a:lnTo>
                  <a:lnTo>
                    <a:pt x="7643" y="802"/>
                  </a:lnTo>
                  <a:lnTo>
                    <a:pt x="7644" y="814"/>
                  </a:lnTo>
                  <a:lnTo>
                    <a:pt x="7645" y="826"/>
                  </a:lnTo>
                  <a:lnTo>
                    <a:pt x="7646" y="838"/>
                  </a:lnTo>
                  <a:lnTo>
                    <a:pt x="7647" y="850"/>
                  </a:lnTo>
                  <a:lnTo>
                    <a:pt x="7647" y="862"/>
                  </a:lnTo>
                  <a:lnTo>
                    <a:pt x="7648" y="874"/>
                  </a:lnTo>
                  <a:lnTo>
                    <a:pt x="7649" y="886"/>
                  </a:lnTo>
                  <a:lnTo>
                    <a:pt x="7650" y="897"/>
                  </a:lnTo>
                  <a:lnTo>
                    <a:pt x="7651" y="909"/>
                  </a:lnTo>
                  <a:lnTo>
                    <a:pt x="7652" y="921"/>
                  </a:lnTo>
                  <a:lnTo>
                    <a:pt x="7653" y="932"/>
                  </a:lnTo>
                  <a:lnTo>
                    <a:pt x="7654" y="944"/>
                  </a:lnTo>
                  <a:lnTo>
                    <a:pt x="7654" y="956"/>
                  </a:lnTo>
                  <a:lnTo>
                    <a:pt x="7655" y="967"/>
                  </a:lnTo>
                  <a:lnTo>
                    <a:pt x="7656" y="979"/>
                  </a:lnTo>
                  <a:lnTo>
                    <a:pt x="7657" y="990"/>
                  </a:lnTo>
                  <a:lnTo>
                    <a:pt x="7658" y="1001"/>
                  </a:lnTo>
                  <a:lnTo>
                    <a:pt x="7659" y="1013"/>
                  </a:lnTo>
                  <a:lnTo>
                    <a:pt x="7660" y="1024"/>
                  </a:lnTo>
                  <a:lnTo>
                    <a:pt x="7661" y="1035"/>
                  </a:lnTo>
                  <a:lnTo>
                    <a:pt x="7661" y="1046"/>
                  </a:lnTo>
                  <a:lnTo>
                    <a:pt x="7662" y="1057"/>
                  </a:lnTo>
                  <a:lnTo>
                    <a:pt x="7663" y="1069"/>
                  </a:lnTo>
                  <a:lnTo>
                    <a:pt x="7664" y="108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175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6517" y="4204446"/>
            <a:ext cx="8520113" cy="1657751"/>
          </a:xfrm>
        </p:spPr>
        <p:txBody>
          <a:bodyPr/>
          <a:lstStyle/>
          <a:p>
            <a:r>
              <a:rPr lang="en-US" dirty="0" smtClean="0"/>
              <a:t>Layout of straight sections:</a:t>
            </a:r>
          </a:p>
          <a:p>
            <a:pPr lvl="1"/>
            <a:r>
              <a:rPr lang="en-US" dirty="0" smtClean="0"/>
              <a:t>FODO lattice with matching triplets at both ends</a:t>
            </a:r>
          </a:p>
          <a:p>
            <a:pPr lvl="1"/>
            <a:r>
              <a:rPr lang="en-US" dirty="0" smtClean="0"/>
              <a:t>Phase advance of 2·2</a:t>
            </a:r>
            <a:r>
              <a:rPr lang="el-GR" dirty="0" smtClean="0"/>
              <a:t>π</a:t>
            </a:r>
            <a:r>
              <a:rPr lang="en-US" dirty="0" smtClean="0"/>
              <a:t> (long straight section) and 2</a:t>
            </a:r>
            <a:r>
              <a:rPr lang="el-GR" dirty="0" smtClean="0"/>
              <a:t>π</a:t>
            </a:r>
            <a:r>
              <a:rPr lang="en-US" dirty="0" smtClean="0"/>
              <a:t> (short straight section)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 both planes to keep symmetry</a:t>
            </a:r>
          </a:p>
          <a:p>
            <a:pPr lvl="1"/>
            <a:r>
              <a:rPr lang="en-US" dirty="0" smtClean="0"/>
              <a:t>RF cavities (500 MHz, 5 MV) in south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HMBA-Lattice : Straight Sections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28061" y="787692"/>
            <a:ext cx="4136959" cy="3480016"/>
            <a:chOff x="1801166" y="121980"/>
            <a:chExt cx="6105194" cy="5415776"/>
          </a:xfrm>
        </p:grpSpPr>
        <p:sp>
          <p:nvSpPr>
            <p:cNvPr id="5" name="TextBox 4"/>
            <p:cNvSpPr txBox="1"/>
            <p:nvPr/>
          </p:nvSpPr>
          <p:spPr>
            <a:xfrm>
              <a:off x="1801166" y="121980"/>
              <a:ext cx="6105194" cy="476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Short straight sections </a:t>
              </a:r>
              <a:r>
                <a:rPr lang="en-US" sz="1100" dirty="0" smtClean="0"/>
                <a:t>in SW</a:t>
              </a:r>
              <a:r>
                <a:rPr lang="en-US" sz="1100" dirty="0"/>
                <a:t>, NW, NE, SE</a:t>
              </a:r>
              <a:endParaRPr lang="de-DE" sz="11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79371" y="5060971"/>
              <a:ext cx="1975506" cy="4767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Length 64.8 m</a:t>
              </a:r>
              <a:endParaRPr lang="de-DE" sz="1100" dirty="0"/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3519389" y="4401880"/>
              <a:ext cx="404037" cy="217920"/>
            </a:xfrm>
            <a:prstGeom prst="ellipse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713217" y="4401880"/>
              <a:ext cx="404037" cy="217920"/>
            </a:xfrm>
            <a:prstGeom prst="ellipse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Right Brace 8"/>
            <p:cNvSpPr/>
            <p:nvPr/>
          </p:nvSpPr>
          <p:spPr bwMode="auto">
            <a:xfrm rot="5400000">
              <a:off x="4731489" y="4003111"/>
              <a:ext cx="159488" cy="1456661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64840" y="4742073"/>
              <a:ext cx="1164380" cy="395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 smtClean="0"/>
                <a:t>2 x FODO</a:t>
              </a:r>
              <a:endParaRPr lang="de-DE" sz="105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35245" y="4648482"/>
              <a:ext cx="55976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Triplet</a:t>
              </a:r>
              <a:endParaRPr lang="de-DE" sz="1050" dirty="0"/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>
              <a:off x="3381153" y="1131406"/>
              <a:ext cx="294521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Box 12"/>
            <p:cNvSpPr txBox="1"/>
            <p:nvPr/>
          </p:nvSpPr>
          <p:spPr>
            <a:xfrm>
              <a:off x="3967638" y="1203602"/>
              <a:ext cx="1687190" cy="407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100" dirty="0"/>
                <a:t>Δφ</a:t>
              </a:r>
              <a:r>
                <a:rPr lang="en-US" sz="1100" baseline="-25000" dirty="0"/>
                <a:t>x</a:t>
              </a:r>
              <a:r>
                <a:rPr lang="en-US" sz="1100" dirty="0"/>
                <a:t> </a:t>
              </a:r>
              <a:r>
                <a:rPr lang="en-US" sz="1100" dirty="0" smtClean="0"/>
                <a:t>= </a:t>
              </a:r>
              <a:r>
                <a:rPr lang="el-GR" sz="1100" dirty="0"/>
                <a:t>Δφ</a:t>
              </a:r>
              <a:r>
                <a:rPr lang="en-US" sz="1100" baseline="-25000" dirty="0"/>
                <a:t>y</a:t>
              </a:r>
              <a:r>
                <a:rPr lang="en-US" sz="1100" dirty="0"/>
                <a:t> = </a:t>
              </a:r>
              <a:r>
                <a:rPr lang="en-US" sz="1100" dirty="0" smtClean="0"/>
                <a:t>2</a:t>
              </a:r>
              <a:r>
                <a:rPr lang="el-GR" sz="1100" dirty="0"/>
                <a:t>π</a:t>
              </a:r>
              <a:endParaRPr lang="en-US" sz="11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85101" y="777367"/>
            <a:ext cx="3633065" cy="3521215"/>
            <a:chOff x="5322764" y="777367"/>
            <a:chExt cx="3121120" cy="3025031"/>
          </a:xfrm>
        </p:grpSpPr>
        <p:sp>
          <p:nvSpPr>
            <p:cNvPr id="16" name="TextBox 15"/>
            <p:cNvSpPr txBox="1"/>
            <p:nvPr/>
          </p:nvSpPr>
          <p:spPr>
            <a:xfrm>
              <a:off x="5322764" y="777367"/>
              <a:ext cx="27560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Long straight sections in  N, S, E</a:t>
              </a:r>
              <a:r>
                <a:rPr lang="en-US" sz="1100" dirty="0"/>
                <a:t>, </a:t>
              </a:r>
              <a:r>
                <a:rPr lang="en-US" sz="1100" dirty="0" smtClean="0"/>
                <a:t>W</a:t>
              </a:r>
              <a:endParaRPr lang="de-DE" sz="11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98405" y="3540788"/>
              <a:ext cx="10454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Length 108 m</a:t>
              </a:r>
              <a:endParaRPr lang="de-DE" sz="1100" dirty="0"/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5814296" y="3168179"/>
              <a:ext cx="232119" cy="125195"/>
            </a:xfrm>
            <a:prstGeom prst="ellipse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7398405" y="3168179"/>
              <a:ext cx="232119" cy="125195"/>
            </a:xfrm>
            <a:prstGeom prst="ellipse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Right Brace 19"/>
            <p:cNvSpPr/>
            <p:nvPr/>
          </p:nvSpPr>
          <p:spPr bwMode="auto">
            <a:xfrm rot="5400000">
              <a:off x="6666417" y="2728348"/>
              <a:ext cx="91626" cy="1270545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81085" y="3381946"/>
              <a:ext cx="677819" cy="2181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 smtClean="0"/>
                <a:t>5 x FODO</a:t>
              </a:r>
              <a:endParaRPr lang="de-DE" sz="105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41393" y="3315960"/>
              <a:ext cx="321586" cy="145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Triplet</a:t>
              </a:r>
              <a:endParaRPr lang="de-DE" sz="1050" dirty="0"/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>
              <a:off x="5814296" y="1295405"/>
              <a:ext cx="181622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TextBox 24"/>
            <p:cNvSpPr txBox="1"/>
            <p:nvPr/>
          </p:nvSpPr>
          <p:spPr>
            <a:xfrm>
              <a:off x="6188098" y="1339079"/>
              <a:ext cx="1048263" cy="2181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050" dirty="0"/>
                <a:t>Δφ</a:t>
              </a:r>
              <a:r>
                <a:rPr lang="en-US" sz="1050" baseline="-25000" dirty="0"/>
                <a:t>x</a:t>
              </a:r>
              <a:r>
                <a:rPr lang="en-US" sz="1050" dirty="0"/>
                <a:t> = </a:t>
              </a:r>
              <a:r>
                <a:rPr lang="el-GR" sz="1050" dirty="0" smtClean="0"/>
                <a:t>Δφ</a:t>
              </a:r>
              <a:r>
                <a:rPr lang="en-US" sz="1050" baseline="-25000" dirty="0"/>
                <a:t>y</a:t>
              </a:r>
              <a:r>
                <a:rPr lang="en-US" sz="1050" dirty="0"/>
                <a:t> = </a:t>
              </a:r>
              <a:r>
                <a:rPr lang="en-US" sz="1050" dirty="0" smtClean="0"/>
                <a:t>2·2</a:t>
              </a:r>
              <a:r>
                <a:rPr lang="el-GR" sz="1050" dirty="0"/>
                <a:t>π</a:t>
              </a:r>
              <a:endParaRPr lang="en-US" sz="1050" dirty="0"/>
            </a:p>
          </p:txBody>
        </p:sp>
      </p:grpSp>
      <p:cxnSp>
        <p:nvCxnSpPr>
          <p:cNvPr id="29" name="Straight Arrow Connector 28"/>
          <p:cNvCxnSpPr/>
          <p:nvPr/>
        </p:nvCxnSpPr>
        <p:spPr bwMode="auto">
          <a:xfrm>
            <a:off x="4937919" y="1380377"/>
            <a:ext cx="81933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5099378" y="969378"/>
            <a:ext cx="3802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arc</a:t>
            </a:r>
            <a:endParaRPr lang="en-US" sz="1100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>
            <a:off x="7871395" y="1380377"/>
            <a:ext cx="76161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8103965" y="963255"/>
            <a:ext cx="3802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arc</a:t>
            </a:r>
            <a:endParaRPr lang="en-US" sz="1100" dirty="0"/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340659" y="1431402"/>
            <a:ext cx="9580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3294399" y="1431214"/>
            <a:ext cx="89211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3593058" y="1033350"/>
            <a:ext cx="3802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arc</a:t>
            </a:r>
            <a:endParaRPr lang="en-US" sz="1100" dirty="0"/>
          </a:p>
        </p:txBody>
      </p:sp>
      <p:sp>
        <p:nvSpPr>
          <p:cNvPr id="41" name="TextBox 40"/>
          <p:cNvSpPr txBox="1"/>
          <p:nvPr/>
        </p:nvSpPr>
        <p:spPr>
          <a:xfrm>
            <a:off x="517914" y="1100549"/>
            <a:ext cx="3802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arc</a:t>
            </a:r>
            <a:endParaRPr lang="en-US" sz="1100" dirty="0"/>
          </a:p>
        </p:txBody>
      </p:sp>
      <p:grpSp>
        <p:nvGrpSpPr>
          <p:cNvPr id="347" name="Group 346"/>
          <p:cNvGrpSpPr/>
          <p:nvPr/>
        </p:nvGrpSpPr>
        <p:grpSpPr>
          <a:xfrm>
            <a:off x="192087" y="1273175"/>
            <a:ext cx="4245770" cy="2395538"/>
            <a:chOff x="192087" y="1273175"/>
            <a:chExt cx="4245770" cy="2395538"/>
          </a:xfrm>
        </p:grpSpPr>
        <p:sp>
          <p:nvSpPr>
            <p:cNvPr id="348" name="Line 6"/>
            <p:cNvSpPr>
              <a:spLocks noChangeShapeType="1"/>
            </p:cNvSpPr>
            <p:nvPr/>
          </p:nvSpPr>
          <p:spPr bwMode="auto">
            <a:xfrm>
              <a:off x="346075" y="3497263"/>
              <a:ext cx="38306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Rectangle 7"/>
            <p:cNvSpPr>
              <a:spLocks noChangeArrowheads="1"/>
            </p:cNvSpPr>
            <p:nvPr/>
          </p:nvSpPr>
          <p:spPr bwMode="auto">
            <a:xfrm>
              <a:off x="666750" y="3529013"/>
              <a:ext cx="160338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1120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Line 8"/>
            <p:cNvSpPr>
              <a:spLocks noChangeShapeType="1"/>
            </p:cNvSpPr>
            <p:nvPr/>
          </p:nvSpPr>
          <p:spPr bwMode="auto">
            <a:xfrm>
              <a:off x="731838" y="3497263"/>
              <a:ext cx="0" cy="15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Rectangle 9"/>
            <p:cNvSpPr>
              <a:spLocks noChangeArrowheads="1"/>
            </p:cNvSpPr>
            <p:nvPr/>
          </p:nvSpPr>
          <p:spPr bwMode="auto">
            <a:xfrm>
              <a:off x="1233488" y="3529013"/>
              <a:ext cx="160338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1140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Line 10"/>
            <p:cNvSpPr>
              <a:spLocks noChangeShapeType="1"/>
            </p:cNvSpPr>
            <p:nvPr/>
          </p:nvSpPr>
          <p:spPr bwMode="auto">
            <a:xfrm>
              <a:off x="1296988" y="3497263"/>
              <a:ext cx="0" cy="15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Rectangle 11"/>
            <p:cNvSpPr>
              <a:spLocks noChangeArrowheads="1"/>
            </p:cNvSpPr>
            <p:nvPr/>
          </p:nvSpPr>
          <p:spPr bwMode="auto">
            <a:xfrm>
              <a:off x="1798638" y="3529013"/>
              <a:ext cx="160338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1160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Line 12"/>
            <p:cNvSpPr>
              <a:spLocks noChangeShapeType="1"/>
            </p:cNvSpPr>
            <p:nvPr/>
          </p:nvSpPr>
          <p:spPr bwMode="auto">
            <a:xfrm>
              <a:off x="1863725" y="3497263"/>
              <a:ext cx="0" cy="15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Rectangle 13"/>
            <p:cNvSpPr>
              <a:spLocks noChangeArrowheads="1"/>
            </p:cNvSpPr>
            <p:nvPr/>
          </p:nvSpPr>
          <p:spPr bwMode="auto">
            <a:xfrm>
              <a:off x="2365375" y="3529013"/>
              <a:ext cx="160338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1180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Line 14"/>
            <p:cNvSpPr>
              <a:spLocks noChangeShapeType="1"/>
            </p:cNvSpPr>
            <p:nvPr/>
          </p:nvSpPr>
          <p:spPr bwMode="auto">
            <a:xfrm>
              <a:off x="2430463" y="3497263"/>
              <a:ext cx="0" cy="15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Rectangle 15"/>
            <p:cNvSpPr>
              <a:spLocks noChangeArrowheads="1"/>
            </p:cNvSpPr>
            <p:nvPr/>
          </p:nvSpPr>
          <p:spPr bwMode="auto">
            <a:xfrm>
              <a:off x="2932113" y="3529013"/>
              <a:ext cx="160338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1200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Line 16"/>
            <p:cNvSpPr>
              <a:spLocks noChangeShapeType="1"/>
            </p:cNvSpPr>
            <p:nvPr/>
          </p:nvSpPr>
          <p:spPr bwMode="auto">
            <a:xfrm>
              <a:off x="2995613" y="3497263"/>
              <a:ext cx="0" cy="15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Rectangle 17"/>
            <p:cNvSpPr>
              <a:spLocks noChangeArrowheads="1"/>
            </p:cNvSpPr>
            <p:nvPr/>
          </p:nvSpPr>
          <p:spPr bwMode="auto">
            <a:xfrm>
              <a:off x="3497263" y="3529013"/>
              <a:ext cx="160338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1220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Line 18"/>
            <p:cNvSpPr>
              <a:spLocks noChangeShapeType="1"/>
            </p:cNvSpPr>
            <p:nvPr/>
          </p:nvSpPr>
          <p:spPr bwMode="auto">
            <a:xfrm>
              <a:off x="3560763" y="3497263"/>
              <a:ext cx="0" cy="15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Rectangle 19"/>
            <p:cNvSpPr>
              <a:spLocks noChangeArrowheads="1"/>
            </p:cNvSpPr>
            <p:nvPr/>
          </p:nvSpPr>
          <p:spPr bwMode="auto">
            <a:xfrm>
              <a:off x="4064000" y="3529013"/>
              <a:ext cx="160338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1240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" name="Line 20"/>
            <p:cNvSpPr>
              <a:spLocks noChangeShapeType="1"/>
            </p:cNvSpPr>
            <p:nvPr/>
          </p:nvSpPr>
          <p:spPr bwMode="auto">
            <a:xfrm>
              <a:off x="4127500" y="3497263"/>
              <a:ext cx="0" cy="15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Rectangle 21"/>
            <p:cNvSpPr>
              <a:spLocks noChangeArrowheads="1"/>
            </p:cNvSpPr>
            <p:nvPr/>
          </p:nvSpPr>
          <p:spPr bwMode="auto">
            <a:xfrm>
              <a:off x="346075" y="3592513"/>
              <a:ext cx="317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Rectangle 22"/>
            <p:cNvSpPr>
              <a:spLocks noChangeArrowheads="1"/>
            </p:cNvSpPr>
            <p:nvPr/>
          </p:nvSpPr>
          <p:spPr bwMode="auto">
            <a:xfrm>
              <a:off x="352425" y="3592513"/>
              <a:ext cx="3175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Line 23"/>
            <p:cNvSpPr>
              <a:spLocks noChangeShapeType="1"/>
            </p:cNvSpPr>
            <p:nvPr/>
          </p:nvSpPr>
          <p:spPr bwMode="auto">
            <a:xfrm>
              <a:off x="357188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Rectangle 24"/>
            <p:cNvSpPr>
              <a:spLocks noChangeArrowheads="1"/>
            </p:cNvSpPr>
            <p:nvPr/>
          </p:nvSpPr>
          <p:spPr bwMode="auto">
            <a:xfrm>
              <a:off x="357188" y="3592513"/>
              <a:ext cx="11113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Line 25"/>
            <p:cNvSpPr>
              <a:spLocks noChangeShapeType="1"/>
            </p:cNvSpPr>
            <p:nvPr/>
          </p:nvSpPr>
          <p:spPr bwMode="auto">
            <a:xfrm>
              <a:off x="368300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Rectangle 26"/>
            <p:cNvSpPr>
              <a:spLocks noChangeArrowheads="1"/>
            </p:cNvSpPr>
            <p:nvPr/>
          </p:nvSpPr>
          <p:spPr bwMode="auto">
            <a:xfrm>
              <a:off x="368300" y="3592513"/>
              <a:ext cx="9525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Line 27"/>
            <p:cNvSpPr>
              <a:spLocks noChangeShapeType="1"/>
            </p:cNvSpPr>
            <p:nvPr/>
          </p:nvSpPr>
          <p:spPr bwMode="auto">
            <a:xfrm>
              <a:off x="379413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Rectangle 28"/>
            <p:cNvSpPr>
              <a:spLocks noChangeArrowheads="1"/>
            </p:cNvSpPr>
            <p:nvPr/>
          </p:nvSpPr>
          <p:spPr bwMode="auto">
            <a:xfrm>
              <a:off x="385763" y="3592513"/>
              <a:ext cx="12700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Rectangle 29"/>
            <p:cNvSpPr>
              <a:spLocks noChangeArrowheads="1"/>
            </p:cNvSpPr>
            <p:nvPr/>
          </p:nvSpPr>
          <p:spPr bwMode="auto">
            <a:xfrm>
              <a:off x="400050" y="3592513"/>
              <a:ext cx="2540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Rectangle 30"/>
            <p:cNvSpPr>
              <a:spLocks noChangeArrowheads="1"/>
            </p:cNvSpPr>
            <p:nvPr/>
          </p:nvSpPr>
          <p:spPr bwMode="auto">
            <a:xfrm>
              <a:off x="428625" y="3592513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Line 31"/>
            <p:cNvSpPr>
              <a:spLocks noChangeShapeType="1"/>
            </p:cNvSpPr>
            <p:nvPr/>
          </p:nvSpPr>
          <p:spPr bwMode="auto">
            <a:xfrm>
              <a:off x="433388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Rectangle 32"/>
            <p:cNvSpPr>
              <a:spLocks noChangeArrowheads="1"/>
            </p:cNvSpPr>
            <p:nvPr/>
          </p:nvSpPr>
          <p:spPr bwMode="auto">
            <a:xfrm>
              <a:off x="433388" y="3592513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Line 33"/>
            <p:cNvSpPr>
              <a:spLocks noChangeShapeType="1"/>
            </p:cNvSpPr>
            <p:nvPr/>
          </p:nvSpPr>
          <p:spPr bwMode="auto">
            <a:xfrm>
              <a:off x="439738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Rectangle 34"/>
            <p:cNvSpPr>
              <a:spLocks noChangeArrowheads="1"/>
            </p:cNvSpPr>
            <p:nvPr/>
          </p:nvSpPr>
          <p:spPr bwMode="auto">
            <a:xfrm>
              <a:off x="441325" y="3592513"/>
              <a:ext cx="9525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Rectangle 35"/>
            <p:cNvSpPr>
              <a:spLocks noChangeArrowheads="1"/>
            </p:cNvSpPr>
            <p:nvPr/>
          </p:nvSpPr>
          <p:spPr bwMode="auto">
            <a:xfrm>
              <a:off x="450850" y="3592513"/>
              <a:ext cx="7938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Rectangle 36"/>
            <p:cNvSpPr>
              <a:spLocks noChangeArrowheads="1"/>
            </p:cNvSpPr>
            <p:nvPr/>
          </p:nvSpPr>
          <p:spPr bwMode="auto">
            <a:xfrm>
              <a:off x="458788" y="3592513"/>
              <a:ext cx="9525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Rectangle 37"/>
            <p:cNvSpPr>
              <a:spLocks noChangeArrowheads="1"/>
            </p:cNvSpPr>
            <p:nvPr/>
          </p:nvSpPr>
          <p:spPr bwMode="auto">
            <a:xfrm>
              <a:off x="468313" y="3592513"/>
              <a:ext cx="7938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Rectangle 38"/>
            <p:cNvSpPr>
              <a:spLocks noChangeArrowheads="1"/>
            </p:cNvSpPr>
            <p:nvPr/>
          </p:nvSpPr>
          <p:spPr bwMode="auto">
            <a:xfrm>
              <a:off x="476250" y="3592513"/>
              <a:ext cx="9525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Rectangle 39"/>
            <p:cNvSpPr>
              <a:spLocks noChangeArrowheads="1"/>
            </p:cNvSpPr>
            <p:nvPr/>
          </p:nvSpPr>
          <p:spPr bwMode="auto">
            <a:xfrm>
              <a:off x="487363" y="3592513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Rectangle 40"/>
            <p:cNvSpPr>
              <a:spLocks noChangeArrowheads="1"/>
            </p:cNvSpPr>
            <p:nvPr/>
          </p:nvSpPr>
          <p:spPr bwMode="auto">
            <a:xfrm>
              <a:off x="493713" y="3592513"/>
              <a:ext cx="4763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Line 41"/>
            <p:cNvSpPr>
              <a:spLocks noChangeShapeType="1"/>
            </p:cNvSpPr>
            <p:nvPr/>
          </p:nvSpPr>
          <p:spPr bwMode="auto">
            <a:xfrm>
              <a:off x="508000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Line 42"/>
            <p:cNvSpPr>
              <a:spLocks noChangeShapeType="1"/>
            </p:cNvSpPr>
            <p:nvPr/>
          </p:nvSpPr>
          <p:spPr bwMode="auto">
            <a:xfrm>
              <a:off x="509588" y="3592513"/>
              <a:ext cx="0" cy="76200"/>
            </a:xfrm>
            <a:prstGeom prst="line">
              <a:avLst/>
            </a:prstGeom>
            <a:noFill/>
            <a:ln w="0">
              <a:solidFill>
                <a:srgbClr val="8855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Line 43"/>
            <p:cNvSpPr>
              <a:spLocks noChangeShapeType="1"/>
            </p:cNvSpPr>
            <p:nvPr/>
          </p:nvSpPr>
          <p:spPr bwMode="auto">
            <a:xfrm>
              <a:off x="511175" y="3592513"/>
              <a:ext cx="0" cy="76200"/>
            </a:xfrm>
            <a:prstGeom prst="line">
              <a:avLst/>
            </a:prstGeom>
            <a:noFill/>
            <a:ln w="0">
              <a:solidFill>
                <a:srgbClr val="8855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Rectangle 44"/>
            <p:cNvSpPr>
              <a:spLocks noChangeArrowheads="1"/>
            </p:cNvSpPr>
            <p:nvPr/>
          </p:nvSpPr>
          <p:spPr bwMode="auto">
            <a:xfrm>
              <a:off x="512763" y="3592513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Line 45"/>
            <p:cNvSpPr>
              <a:spLocks noChangeShapeType="1"/>
            </p:cNvSpPr>
            <p:nvPr/>
          </p:nvSpPr>
          <p:spPr bwMode="auto">
            <a:xfrm>
              <a:off x="520700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Rectangle 46"/>
            <p:cNvSpPr>
              <a:spLocks noChangeArrowheads="1"/>
            </p:cNvSpPr>
            <p:nvPr/>
          </p:nvSpPr>
          <p:spPr bwMode="auto">
            <a:xfrm>
              <a:off x="520700" y="3592513"/>
              <a:ext cx="1588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Line 47"/>
            <p:cNvSpPr>
              <a:spLocks noChangeShapeType="1"/>
            </p:cNvSpPr>
            <p:nvPr/>
          </p:nvSpPr>
          <p:spPr bwMode="auto">
            <a:xfrm>
              <a:off x="522288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Rectangle 48"/>
            <p:cNvSpPr>
              <a:spLocks noChangeArrowheads="1"/>
            </p:cNvSpPr>
            <p:nvPr/>
          </p:nvSpPr>
          <p:spPr bwMode="auto">
            <a:xfrm>
              <a:off x="522288" y="3592513"/>
              <a:ext cx="3175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Rectangle 49"/>
            <p:cNvSpPr>
              <a:spLocks noChangeArrowheads="1"/>
            </p:cNvSpPr>
            <p:nvPr/>
          </p:nvSpPr>
          <p:spPr bwMode="auto">
            <a:xfrm>
              <a:off x="527050" y="3592513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Line 50"/>
            <p:cNvSpPr>
              <a:spLocks noChangeShapeType="1"/>
            </p:cNvSpPr>
            <p:nvPr/>
          </p:nvSpPr>
          <p:spPr bwMode="auto">
            <a:xfrm>
              <a:off x="533400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Rectangle 51"/>
            <p:cNvSpPr>
              <a:spLocks noChangeArrowheads="1"/>
            </p:cNvSpPr>
            <p:nvPr/>
          </p:nvSpPr>
          <p:spPr bwMode="auto">
            <a:xfrm>
              <a:off x="547688" y="3592513"/>
              <a:ext cx="3175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Rectangle 52"/>
            <p:cNvSpPr>
              <a:spLocks noChangeArrowheads="1"/>
            </p:cNvSpPr>
            <p:nvPr/>
          </p:nvSpPr>
          <p:spPr bwMode="auto">
            <a:xfrm>
              <a:off x="552450" y="3592513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Rectangle 53"/>
            <p:cNvSpPr>
              <a:spLocks noChangeArrowheads="1"/>
            </p:cNvSpPr>
            <p:nvPr/>
          </p:nvSpPr>
          <p:spPr bwMode="auto">
            <a:xfrm>
              <a:off x="557213" y="3592513"/>
              <a:ext cx="9525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Rectangle 54"/>
            <p:cNvSpPr>
              <a:spLocks noChangeArrowheads="1"/>
            </p:cNvSpPr>
            <p:nvPr/>
          </p:nvSpPr>
          <p:spPr bwMode="auto">
            <a:xfrm>
              <a:off x="566738" y="3592513"/>
              <a:ext cx="9525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Rectangle 55"/>
            <p:cNvSpPr>
              <a:spLocks noChangeArrowheads="1"/>
            </p:cNvSpPr>
            <p:nvPr/>
          </p:nvSpPr>
          <p:spPr bwMode="auto">
            <a:xfrm>
              <a:off x="576263" y="3592513"/>
              <a:ext cx="7938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Rectangle 56"/>
            <p:cNvSpPr>
              <a:spLocks noChangeArrowheads="1"/>
            </p:cNvSpPr>
            <p:nvPr/>
          </p:nvSpPr>
          <p:spPr bwMode="auto">
            <a:xfrm>
              <a:off x="584200" y="3592513"/>
              <a:ext cx="9525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Rectangle 57"/>
            <p:cNvSpPr>
              <a:spLocks noChangeArrowheads="1"/>
            </p:cNvSpPr>
            <p:nvPr/>
          </p:nvSpPr>
          <p:spPr bwMode="auto">
            <a:xfrm>
              <a:off x="593725" y="3592513"/>
              <a:ext cx="7938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Rectangle 58"/>
            <p:cNvSpPr>
              <a:spLocks noChangeArrowheads="1"/>
            </p:cNvSpPr>
            <p:nvPr/>
          </p:nvSpPr>
          <p:spPr bwMode="auto">
            <a:xfrm>
              <a:off x="603250" y="3592513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Rectangle 59"/>
            <p:cNvSpPr>
              <a:spLocks noChangeArrowheads="1"/>
            </p:cNvSpPr>
            <p:nvPr/>
          </p:nvSpPr>
          <p:spPr bwMode="auto">
            <a:xfrm>
              <a:off x="614363" y="3592513"/>
              <a:ext cx="1588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Rectangle 60"/>
            <p:cNvSpPr>
              <a:spLocks noChangeArrowheads="1"/>
            </p:cNvSpPr>
            <p:nvPr/>
          </p:nvSpPr>
          <p:spPr bwMode="auto">
            <a:xfrm>
              <a:off x="619125" y="3592513"/>
              <a:ext cx="7938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Line 61"/>
            <p:cNvSpPr>
              <a:spLocks noChangeShapeType="1"/>
            </p:cNvSpPr>
            <p:nvPr/>
          </p:nvSpPr>
          <p:spPr bwMode="auto">
            <a:xfrm>
              <a:off x="628650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Line 62"/>
            <p:cNvSpPr>
              <a:spLocks noChangeShapeType="1"/>
            </p:cNvSpPr>
            <p:nvPr/>
          </p:nvSpPr>
          <p:spPr bwMode="auto">
            <a:xfrm>
              <a:off x="693738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Line 63"/>
            <p:cNvSpPr>
              <a:spLocks noChangeShapeType="1"/>
            </p:cNvSpPr>
            <p:nvPr/>
          </p:nvSpPr>
          <p:spPr bwMode="auto">
            <a:xfrm>
              <a:off x="758825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Rectangle 64"/>
            <p:cNvSpPr>
              <a:spLocks noChangeArrowheads="1"/>
            </p:cNvSpPr>
            <p:nvPr/>
          </p:nvSpPr>
          <p:spPr bwMode="auto">
            <a:xfrm>
              <a:off x="760413" y="3592513"/>
              <a:ext cx="6350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Rectangle 65"/>
            <p:cNvSpPr>
              <a:spLocks noChangeArrowheads="1"/>
            </p:cNvSpPr>
            <p:nvPr/>
          </p:nvSpPr>
          <p:spPr bwMode="auto">
            <a:xfrm>
              <a:off x="769938" y="3592513"/>
              <a:ext cx="3175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Rectangle 66"/>
            <p:cNvSpPr>
              <a:spLocks noChangeArrowheads="1"/>
            </p:cNvSpPr>
            <p:nvPr/>
          </p:nvSpPr>
          <p:spPr bwMode="auto">
            <a:xfrm>
              <a:off x="777875" y="3592513"/>
              <a:ext cx="6350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Rectangle 67"/>
            <p:cNvSpPr>
              <a:spLocks noChangeArrowheads="1"/>
            </p:cNvSpPr>
            <p:nvPr/>
          </p:nvSpPr>
          <p:spPr bwMode="auto">
            <a:xfrm>
              <a:off x="784225" y="3592513"/>
              <a:ext cx="9525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Rectangle 68"/>
            <p:cNvSpPr>
              <a:spLocks noChangeArrowheads="1"/>
            </p:cNvSpPr>
            <p:nvPr/>
          </p:nvSpPr>
          <p:spPr bwMode="auto">
            <a:xfrm>
              <a:off x="793750" y="3592513"/>
              <a:ext cx="7938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Rectangle 69"/>
            <p:cNvSpPr>
              <a:spLocks noChangeArrowheads="1"/>
            </p:cNvSpPr>
            <p:nvPr/>
          </p:nvSpPr>
          <p:spPr bwMode="auto">
            <a:xfrm>
              <a:off x="801688" y="3592513"/>
              <a:ext cx="9525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Rectangle 70"/>
            <p:cNvSpPr>
              <a:spLocks noChangeArrowheads="1"/>
            </p:cNvSpPr>
            <p:nvPr/>
          </p:nvSpPr>
          <p:spPr bwMode="auto">
            <a:xfrm>
              <a:off x="811213" y="3592513"/>
              <a:ext cx="9525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Rectangle 71"/>
            <p:cNvSpPr>
              <a:spLocks noChangeArrowheads="1"/>
            </p:cNvSpPr>
            <p:nvPr/>
          </p:nvSpPr>
          <p:spPr bwMode="auto">
            <a:xfrm>
              <a:off x="820738" y="3592513"/>
              <a:ext cx="7938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Rectangle 72"/>
            <p:cNvSpPr>
              <a:spLocks noChangeArrowheads="1"/>
            </p:cNvSpPr>
            <p:nvPr/>
          </p:nvSpPr>
          <p:spPr bwMode="auto">
            <a:xfrm>
              <a:off x="830263" y="3592513"/>
              <a:ext cx="317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Rectangle 73"/>
            <p:cNvSpPr>
              <a:spLocks noChangeArrowheads="1"/>
            </p:cNvSpPr>
            <p:nvPr/>
          </p:nvSpPr>
          <p:spPr bwMode="auto">
            <a:xfrm>
              <a:off x="836613" y="3592513"/>
              <a:ext cx="3175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Line 74"/>
            <p:cNvSpPr>
              <a:spLocks noChangeShapeType="1"/>
            </p:cNvSpPr>
            <p:nvPr/>
          </p:nvSpPr>
          <p:spPr bwMode="auto">
            <a:xfrm>
              <a:off x="854075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Rectangle 75"/>
            <p:cNvSpPr>
              <a:spLocks noChangeArrowheads="1"/>
            </p:cNvSpPr>
            <p:nvPr/>
          </p:nvSpPr>
          <p:spPr bwMode="auto">
            <a:xfrm>
              <a:off x="855663" y="3592513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Line 76"/>
            <p:cNvSpPr>
              <a:spLocks noChangeShapeType="1"/>
            </p:cNvSpPr>
            <p:nvPr/>
          </p:nvSpPr>
          <p:spPr bwMode="auto">
            <a:xfrm>
              <a:off x="862013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Rectangle 77"/>
            <p:cNvSpPr>
              <a:spLocks noChangeArrowheads="1"/>
            </p:cNvSpPr>
            <p:nvPr/>
          </p:nvSpPr>
          <p:spPr bwMode="auto">
            <a:xfrm>
              <a:off x="862013" y="3592513"/>
              <a:ext cx="3175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Line 78"/>
            <p:cNvSpPr>
              <a:spLocks noChangeShapeType="1"/>
            </p:cNvSpPr>
            <p:nvPr/>
          </p:nvSpPr>
          <p:spPr bwMode="auto">
            <a:xfrm>
              <a:off x="865188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Rectangle 79"/>
            <p:cNvSpPr>
              <a:spLocks noChangeArrowheads="1"/>
            </p:cNvSpPr>
            <p:nvPr/>
          </p:nvSpPr>
          <p:spPr bwMode="auto">
            <a:xfrm>
              <a:off x="865188" y="3592513"/>
              <a:ext cx="1588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Rectangle 80"/>
            <p:cNvSpPr>
              <a:spLocks noChangeArrowheads="1"/>
            </p:cNvSpPr>
            <p:nvPr/>
          </p:nvSpPr>
          <p:spPr bwMode="auto">
            <a:xfrm>
              <a:off x="868363" y="3592513"/>
              <a:ext cx="6350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Line 81"/>
            <p:cNvSpPr>
              <a:spLocks noChangeShapeType="1"/>
            </p:cNvSpPr>
            <p:nvPr/>
          </p:nvSpPr>
          <p:spPr bwMode="auto">
            <a:xfrm>
              <a:off x="876300" y="3592513"/>
              <a:ext cx="0" cy="76200"/>
            </a:xfrm>
            <a:prstGeom prst="line">
              <a:avLst/>
            </a:prstGeom>
            <a:noFill/>
            <a:ln w="0">
              <a:solidFill>
                <a:srgbClr val="8855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Line 82"/>
            <p:cNvSpPr>
              <a:spLocks noChangeShapeType="1"/>
            </p:cNvSpPr>
            <p:nvPr/>
          </p:nvSpPr>
          <p:spPr bwMode="auto">
            <a:xfrm>
              <a:off x="876300" y="3592513"/>
              <a:ext cx="0" cy="76200"/>
            </a:xfrm>
            <a:prstGeom prst="line">
              <a:avLst/>
            </a:prstGeom>
            <a:noFill/>
            <a:ln w="0">
              <a:solidFill>
                <a:srgbClr val="8855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Line 83"/>
            <p:cNvSpPr>
              <a:spLocks noChangeShapeType="1"/>
            </p:cNvSpPr>
            <p:nvPr/>
          </p:nvSpPr>
          <p:spPr bwMode="auto">
            <a:xfrm>
              <a:off x="877888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Line 84"/>
            <p:cNvSpPr>
              <a:spLocks noChangeShapeType="1"/>
            </p:cNvSpPr>
            <p:nvPr/>
          </p:nvSpPr>
          <p:spPr bwMode="auto">
            <a:xfrm>
              <a:off x="879475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Rectangle 85"/>
            <p:cNvSpPr>
              <a:spLocks noChangeArrowheads="1"/>
            </p:cNvSpPr>
            <p:nvPr/>
          </p:nvSpPr>
          <p:spPr bwMode="auto">
            <a:xfrm>
              <a:off x="889000" y="3592513"/>
              <a:ext cx="3175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Rectangle 86"/>
            <p:cNvSpPr>
              <a:spLocks noChangeArrowheads="1"/>
            </p:cNvSpPr>
            <p:nvPr/>
          </p:nvSpPr>
          <p:spPr bwMode="auto">
            <a:xfrm>
              <a:off x="893763" y="3592513"/>
              <a:ext cx="6350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Rectangle 87"/>
            <p:cNvSpPr>
              <a:spLocks noChangeArrowheads="1"/>
            </p:cNvSpPr>
            <p:nvPr/>
          </p:nvSpPr>
          <p:spPr bwMode="auto">
            <a:xfrm>
              <a:off x="901700" y="3592513"/>
              <a:ext cx="7938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Rectangle 88"/>
            <p:cNvSpPr>
              <a:spLocks noChangeArrowheads="1"/>
            </p:cNvSpPr>
            <p:nvPr/>
          </p:nvSpPr>
          <p:spPr bwMode="auto">
            <a:xfrm>
              <a:off x="909638" y="3592513"/>
              <a:ext cx="9525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Rectangle 89"/>
            <p:cNvSpPr>
              <a:spLocks noChangeArrowheads="1"/>
            </p:cNvSpPr>
            <p:nvPr/>
          </p:nvSpPr>
          <p:spPr bwMode="auto">
            <a:xfrm>
              <a:off x="919163" y="3592513"/>
              <a:ext cx="7938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Rectangle 90"/>
            <p:cNvSpPr>
              <a:spLocks noChangeArrowheads="1"/>
            </p:cNvSpPr>
            <p:nvPr/>
          </p:nvSpPr>
          <p:spPr bwMode="auto">
            <a:xfrm>
              <a:off x="927100" y="3592513"/>
              <a:ext cx="9525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Rectangle 91"/>
            <p:cNvSpPr>
              <a:spLocks noChangeArrowheads="1"/>
            </p:cNvSpPr>
            <p:nvPr/>
          </p:nvSpPr>
          <p:spPr bwMode="auto">
            <a:xfrm>
              <a:off x="936625" y="3592513"/>
              <a:ext cx="7938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Line 92"/>
            <p:cNvSpPr>
              <a:spLocks noChangeShapeType="1"/>
            </p:cNvSpPr>
            <p:nvPr/>
          </p:nvSpPr>
          <p:spPr bwMode="auto">
            <a:xfrm>
              <a:off x="947738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Rectangle 93"/>
            <p:cNvSpPr>
              <a:spLocks noChangeArrowheads="1"/>
            </p:cNvSpPr>
            <p:nvPr/>
          </p:nvSpPr>
          <p:spPr bwMode="auto">
            <a:xfrm>
              <a:off x="949325" y="3592513"/>
              <a:ext cx="952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Rectangle 94"/>
            <p:cNvSpPr>
              <a:spLocks noChangeArrowheads="1"/>
            </p:cNvSpPr>
            <p:nvPr/>
          </p:nvSpPr>
          <p:spPr bwMode="auto">
            <a:xfrm>
              <a:off x="960438" y="3592513"/>
              <a:ext cx="2540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Rectangle 95"/>
            <p:cNvSpPr>
              <a:spLocks noChangeArrowheads="1"/>
            </p:cNvSpPr>
            <p:nvPr/>
          </p:nvSpPr>
          <p:spPr bwMode="auto">
            <a:xfrm>
              <a:off x="989013" y="3592513"/>
              <a:ext cx="1111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Rectangle 96"/>
            <p:cNvSpPr>
              <a:spLocks noChangeArrowheads="1"/>
            </p:cNvSpPr>
            <p:nvPr/>
          </p:nvSpPr>
          <p:spPr bwMode="auto">
            <a:xfrm>
              <a:off x="1004888" y="3592513"/>
              <a:ext cx="1588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Line 97"/>
            <p:cNvSpPr>
              <a:spLocks noChangeShapeType="1"/>
            </p:cNvSpPr>
            <p:nvPr/>
          </p:nvSpPr>
          <p:spPr bwMode="auto">
            <a:xfrm>
              <a:off x="1008063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Rectangle 98"/>
            <p:cNvSpPr>
              <a:spLocks noChangeArrowheads="1"/>
            </p:cNvSpPr>
            <p:nvPr/>
          </p:nvSpPr>
          <p:spPr bwMode="auto">
            <a:xfrm>
              <a:off x="1009650" y="3592513"/>
              <a:ext cx="9525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Line 99"/>
            <p:cNvSpPr>
              <a:spLocks noChangeShapeType="1"/>
            </p:cNvSpPr>
            <p:nvPr/>
          </p:nvSpPr>
          <p:spPr bwMode="auto">
            <a:xfrm>
              <a:off x="1019175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Rectangle 100"/>
            <p:cNvSpPr>
              <a:spLocks noChangeArrowheads="1"/>
            </p:cNvSpPr>
            <p:nvPr/>
          </p:nvSpPr>
          <p:spPr bwMode="auto">
            <a:xfrm>
              <a:off x="1019175" y="3592513"/>
              <a:ext cx="9525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Line 101"/>
            <p:cNvSpPr>
              <a:spLocks noChangeShapeType="1"/>
            </p:cNvSpPr>
            <p:nvPr/>
          </p:nvSpPr>
          <p:spPr bwMode="auto">
            <a:xfrm>
              <a:off x="1030288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Rectangle 102"/>
            <p:cNvSpPr>
              <a:spLocks noChangeArrowheads="1"/>
            </p:cNvSpPr>
            <p:nvPr/>
          </p:nvSpPr>
          <p:spPr bwMode="auto">
            <a:xfrm>
              <a:off x="1038225" y="3592513"/>
              <a:ext cx="1111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Rectangle 103"/>
            <p:cNvSpPr>
              <a:spLocks noChangeArrowheads="1"/>
            </p:cNvSpPr>
            <p:nvPr/>
          </p:nvSpPr>
          <p:spPr bwMode="auto">
            <a:xfrm>
              <a:off x="1052513" y="3592513"/>
              <a:ext cx="2540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Rectangle 104"/>
            <p:cNvSpPr>
              <a:spLocks noChangeArrowheads="1"/>
            </p:cNvSpPr>
            <p:nvPr/>
          </p:nvSpPr>
          <p:spPr bwMode="auto">
            <a:xfrm>
              <a:off x="1079500" y="3592513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Line 105"/>
            <p:cNvSpPr>
              <a:spLocks noChangeShapeType="1"/>
            </p:cNvSpPr>
            <p:nvPr/>
          </p:nvSpPr>
          <p:spPr bwMode="auto">
            <a:xfrm>
              <a:off x="1084263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Rectangle 106"/>
            <p:cNvSpPr>
              <a:spLocks noChangeArrowheads="1"/>
            </p:cNvSpPr>
            <p:nvPr/>
          </p:nvSpPr>
          <p:spPr bwMode="auto">
            <a:xfrm>
              <a:off x="1084263" y="3592513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Line 107"/>
            <p:cNvSpPr>
              <a:spLocks noChangeShapeType="1"/>
            </p:cNvSpPr>
            <p:nvPr/>
          </p:nvSpPr>
          <p:spPr bwMode="auto">
            <a:xfrm>
              <a:off x="1090613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Rectangle 108"/>
            <p:cNvSpPr>
              <a:spLocks noChangeArrowheads="1"/>
            </p:cNvSpPr>
            <p:nvPr/>
          </p:nvSpPr>
          <p:spPr bwMode="auto">
            <a:xfrm>
              <a:off x="1092200" y="3592513"/>
              <a:ext cx="9525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Rectangle 109"/>
            <p:cNvSpPr>
              <a:spLocks noChangeArrowheads="1"/>
            </p:cNvSpPr>
            <p:nvPr/>
          </p:nvSpPr>
          <p:spPr bwMode="auto">
            <a:xfrm>
              <a:off x="1101725" y="3592513"/>
              <a:ext cx="7938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Rectangle 110"/>
            <p:cNvSpPr>
              <a:spLocks noChangeArrowheads="1"/>
            </p:cNvSpPr>
            <p:nvPr/>
          </p:nvSpPr>
          <p:spPr bwMode="auto">
            <a:xfrm>
              <a:off x="1109663" y="3592513"/>
              <a:ext cx="9525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Rectangle 111"/>
            <p:cNvSpPr>
              <a:spLocks noChangeArrowheads="1"/>
            </p:cNvSpPr>
            <p:nvPr/>
          </p:nvSpPr>
          <p:spPr bwMode="auto">
            <a:xfrm>
              <a:off x="1119188" y="3592513"/>
              <a:ext cx="7938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Rectangle 112"/>
            <p:cNvSpPr>
              <a:spLocks noChangeArrowheads="1"/>
            </p:cNvSpPr>
            <p:nvPr/>
          </p:nvSpPr>
          <p:spPr bwMode="auto">
            <a:xfrm>
              <a:off x="1127125" y="3592513"/>
              <a:ext cx="9525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Rectangle 113"/>
            <p:cNvSpPr>
              <a:spLocks noChangeArrowheads="1"/>
            </p:cNvSpPr>
            <p:nvPr/>
          </p:nvSpPr>
          <p:spPr bwMode="auto">
            <a:xfrm>
              <a:off x="1138238" y="3592513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Rectangle 114"/>
            <p:cNvSpPr>
              <a:spLocks noChangeArrowheads="1"/>
            </p:cNvSpPr>
            <p:nvPr/>
          </p:nvSpPr>
          <p:spPr bwMode="auto">
            <a:xfrm>
              <a:off x="1146175" y="3592513"/>
              <a:ext cx="3175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Line 115"/>
            <p:cNvSpPr>
              <a:spLocks noChangeShapeType="1"/>
            </p:cNvSpPr>
            <p:nvPr/>
          </p:nvSpPr>
          <p:spPr bwMode="auto">
            <a:xfrm>
              <a:off x="1158875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Line 116"/>
            <p:cNvSpPr>
              <a:spLocks noChangeShapeType="1"/>
            </p:cNvSpPr>
            <p:nvPr/>
          </p:nvSpPr>
          <p:spPr bwMode="auto">
            <a:xfrm>
              <a:off x="1160463" y="3592513"/>
              <a:ext cx="0" cy="76200"/>
            </a:xfrm>
            <a:prstGeom prst="line">
              <a:avLst/>
            </a:prstGeom>
            <a:noFill/>
            <a:ln w="0">
              <a:solidFill>
                <a:srgbClr val="8855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Line 117"/>
            <p:cNvSpPr>
              <a:spLocks noChangeShapeType="1"/>
            </p:cNvSpPr>
            <p:nvPr/>
          </p:nvSpPr>
          <p:spPr bwMode="auto">
            <a:xfrm>
              <a:off x="1162050" y="3592513"/>
              <a:ext cx="0" cy="76200"/>
            </a:xfrm>
            <a:prstGeom prst="line">
              <a:avLst/>
            </a:prstGeom>
            <a:noFill/>
            <a:ln w="0">
              <a:solidFill>
                <a:srgbClr val="8855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Rectangle 118"/>
            <p:cNvSpPr>
              <a:spLocks noChangeArrowheads="1"/>
            </p:cNvSpPr>
            <p:nvPr/>
          </p:nvSpPr>
          <p:spPr bwMode="auto">
            <a:xfrm>
              <a:off x="1163638" y="3592513"/>
              <a:ext cx="6350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Line 119"/>
            <p:cNvSpPr>
              <a:spLocks noChangeShapeType="1"/>
            </p:cNvSpPr>
            <p:nvPr/>
          </p:nvSpPr>
          <p:spPr bwMode="auto">
            <a:xfrm>
              <a:off x="1171575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Rectangle 120"/>
            <p:cNvSpPr>
              <a:spLocks noChangeArrowheads="1"/>
            </p:cNvSpPr>
            <p:nvPr/>
          </p:nvSpPr>
          <p:spPr bwMode="auto">
            <a:xfrm>
              <a:off x="1171575" y="3592513"/>
              <a:ext cx="1588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Line 121"/>
            <p:cNvSpPr>
              <a:spLocks noChangeShapeType="1"/>
            </p:cNvSpPr>
            <p:nvPr/>
          </p:nvSpPr>
          <p:spPr bwMode="auto">
            <a:xfrm>
              <a:off x="1173163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Rectangle 122"/>
            <p:cNvSpPr>
              <a:spLocks noChangeArrowheads="1"/>
            </p:cNvSpPr>
            <p:nvPr/>
          </p:nvSpPr>
          <p:spPr bwMode="auto">
            <a:xfrm>
              <a:off x="1173163" y="3592513"/>
              <a:ext cx="3175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Rectangle 123"/>
            <p:cNvSpPr>
              <a:spLocks noChangeArrowheads="1"/>
            </p:cNvSpPr>
            <p:nvPr/>
          </p:nvSpPr>
          <p:spPr bwMode="auto">
            <a:xfrm>
              <a:off x="1177925" y="3592513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Line 124"/>
            <p:cNvSpPr>
              <a:spLocks noChangeShapeType="1"/>
            </p:cNvSpPr>
            <p:nvPr/>
          </p:nvSpPr>
          <p:spPr bwMode="auto">
            <a:xfrm>
              <a:off x="1184275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Rectangle 125"/>
            <p:cNvSpPr>
              <a:spLocks noChangeArrowheads="1"/>
            </p:cNvSpPr>
            <p:nvPr/>
          </p:nvSpPr>
          <p:spPr bwMode="auto">
            <a:xfrm>
              <a:off x="1198563" y="3592513"/>
              <a:ext cx="3175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Rectangle 126"/>
            <p:cNvSpPr>
              <a:spLocks noChangeArrowheads="1"/>
            </p:cNvSpPr>
            <p:nvPr/>
          </p:nvSpPr>
          <p:spPr bwMode="auto">
            <a:xfrm>
              <a:off x="1203325" y="3592513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Rectangle 127"/>
            <p:cNvSpPr>
              <a:spLocks noChangeArrowheads="1"/>
            </p:cNvSpPr>
            <p:nvPr/>
          </p:nvSpPr>
          <p:spPr bwMode="auto">
            <a:xfrm>
              <a:off x="1209675" y="3592513"/>
              <a:ext cx="7938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Rectangle 128"/>
            <p:cNvSpPr>
              <a:spLocks noChangeArrowheads="1"/>
            </p:cNvSpPr>
            <p:nvPr/>
          </p:nvSpPr>
          <p:spPr bwMode="auto">
            <a:xfrm>
              <a:off x="1217613" y="3592513"/>
              <a:ext cx="9525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Rectangle 129"/>
            <p:cNvSpPr>
              <a:spLocks noChangeArrowheads="1"/>
            </p:cNvSpPr>
            <p:nvPr/>
          </p:nvSpPr>
          <p:spPr bwMode="auto">
            <a:xfrm>
              <a:off x="1227138" y="3592513"/>
              <a:ext cx="9525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Rectangle 130"/>
            <p:cNvSpPr>
              <a:spLocks noChangeArrowheads="1"/>
            </p:cNvSpPr>
            <p:nvPr/>
          </p:nvSpPr>
          <p:spPr bwMode="auto">
            <a:xfrm>
              <a:off x="1236663" y="3592513"/>
              <a:ext cx="7938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Rectangle 131"/>
            <p:cNvSpPr>
              <a:spLocks noChangeArrowheads="1"/>
            </p:cNvSpPr>
            <p:nvPr/>
          </p:nvSpPr>
          <p:spPr bwMode="auto">
            <a:xfrm>
              <a:off x="1244600" y="3592513"/>
              <a:ext cx="9525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Rectangle 132"/>
            <p:cNvSpPr>
              <a:spLocks noChangeArrowheads="1"/>
            </p:cNvSpPr>
            <p:nvPr/>
          </p:nvSpPr>
          <p:spPr bwMode="auto">
            <a:xfrm>
              <a:off x="1254125" y="3592513"/>
              <a:ext cx="6350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Rectangle 133"/>
            <p:cNvSpPr>
              <a:spLocks noChangeArrowheads="1"/>
            </p:cNvSpPr>
            <p:nvPr/>
          </p:nvSpPr>
          <p:spPr bwMode="auto">
            <a:xfrm>
              <a:off x="1265238" y="3592513"/>
              <a:ext cx="3175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Rectangle 134"/>
            <p:cNvSpPr>
              <a:spLocks noChangeArrowheads="1"/>
            </p:cNvSpPr>
            <p:nvPr/>
          </p:nvSpPr>
          <p:spPr bwMode="auto">
            <a:xfrm>
              <a:off x="1271588" y="3592513"/>
              <a:ext cx="6350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Line 135"/>
            <p:cNvSpPr>
              <a:spLocks noChangeShapeType="1"/>
            </p:cNvSpPr>
            <p:nvPr/>
          </p:nvSpPr>
          <p:spPr bwMode="auto">
            <a:xfrm>
              <a:off x="1279525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Line 136"/>
            <p:cNvSpPr>
              <a:spLocks noChangeShapeType="1"/>
            </p:cNvSpPr>
            <p:nvPr/>
          </p:nvSpPr>
          <p:spPr bwMode="auto">
            <a:xfrm>
              <a:off x="1344613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Rectangle 137"/>
            <p:cNvSpPr>
              <a:spLocks noChangeArrowheads="1"/>
            </p:cNvSpPr>
            <p:nvPr/>
          </p:nvSpPr>
          <p:spPr bwMode="auto">
            <a:xfrm>
              <a:off x="1389063" y="3592513"/>
              <a:ext cx="14288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Rectangle 138"/>
            <p:cNvSpPr>
              <a:spLocks noChangeArrowheads="1"/>
            </p:cNvSpPr>
            <p:nvPr/>
          </p:nvSpPr>
          <p:spPr bwMode="auto">
            <a:xfrm>
              <a:off x="1490663" y="3592513"/>
              <a:ext cx="14288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Rectangle 139"/>
            <p:cNvSpPr>
              <a:spLocks noChangeArrowheads="1"/>
            </p:cNvSpPr>
            <p:nvPr/>
          </p:nvSpPr>
          <p:spPr bwMode="auto">
            <a:xfrm>
              <a:off x="1633538" y="3592513"/>
              <a:ext cx="14288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Rectangle 140"/>
            <p:cNvSpPr>
              <a:spLocks noChangeArrowheads="1"/>
            </p:cNvSpPr>
            <p:nvPr/>
          </p:nvSpPr>
          <p:spPr bwMode="auto">
            <a:xfrm>
              <a:off x="1847850" y="3592513"/>
              <a:ext cx="6350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Rectangle 141"/>
            <p:cNvSpPr>
              <a:spLocks noChangeArrowheads="1"/>
            </p:cNvSpPr>
            <p:nvPr/>
          </p:nvSpPr>
          <p:spPr bwMode="auto">
            <a:xfrm>
              <a:off x="1854200" y="3592513"/>
              <a:ext cx="6350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Rectangle 142"/>
            <p:cNvSpPr>
              <a:spLocks noChangeArrowheads="1"/>
            </p:cNvSpPr>
            <p:nvPr/>
          </p:nvSpPr>
          <p:spPr bwMode="auto">
            <a:xfrm>
              <a:off x="2051050" y="3592513"/>
              <a:ext cx="6350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Rectangle 143"/>
            <p:cNvSpPr>
              <a:spLocks noChangeArrowheads="1"/>
            </p:cNvSpPr>
            <p:nvPr/>
          </p:nvSpPr>
          <p:spPr bwMode="auto">
            <a:xfrm>
              <a:off x="2057400" y="3592513"/>
              <a:ext cx="7938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Rectangle 144"/>
            <p:cNvSpPr>
              <a:spLocks noChangeArrowheads="1"/>
            </p:cNvSpPr>
            <p:nvPr/>
          </p:nvSpPr>
          <p:spPr bwMode="auto">
            <a:xfrm>
              <a:off x="2254250" y="3592513"/>
              <a:ext cx="7938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Rectangle 145"/>
            <p:cNvSpPr>
              <a:spLocks noChangeArrowheads="1"/>
            </p:cNvSpPr>
            <p:nvPr/>
          </p:nvSpPr>
          <p:spPr bwMode="auto">
            <a:xfrm>
              <a:off x="2262188" y="3592513"/>
              <a:ext cx="6350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Rectangle 146"/>
            <p:cNvSpPr>
              <a:spLocks noChangeArrowheads="1"/>
            </p:cNvSpPr>
            <p:nvPr/>
          </p:nvSpPr>
          <p:spPr bwMode="auto">
            <a:xfrm>
              <a:off x="2457450" y="3592513"/>
              <a:ext cx="7938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Rectangle 147"/>
            <p:cNvSpPr>
              <a:spLocks noChangeArrowheads="1"/>
            </p:cNvSpPr>
            <p:nvPr/>
          </p:nvSpPr>
          <p:spPr bwMode="auto">
            <a:xfrm>
              <a:off x="2465388" y="3592513"/>
              <a:ext cx="7938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Rectangle 148"/>
            <p:cNvSpPr>
              <a:spLocks noChangeArrowheads="1"/>
            </p:cNvSpPr>
            <p:nvPr/>
          </p:nvSpPr>
          <p:spPr bwMode="auto">
            <a:xfrm>
              <a:off x="2662238" y="3592513"/>
              <a:ext cx="6350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Rectangle 149"/>
            <p:cNvSpPr>
              <a:spLocks noChangeArrowheads="1"/>
            </p:cNvSpPr>
            <p:nvPr/>
          </p:nvSpPr>
          <p:spPr bwMode="auto">
            <a:xfrm>
              <a:off x="2668588" y="3592513"/>
              <a:ext cx="7938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Rectangle 150"/>
            <p:cNvSpPr>
              <a:spLocks noChangeArrowheads="1"/>
            </p:cNvSpPr>
            <p:nvPr/>
          </p:nvSpPr>
          <p:spPr bwMode="auto">
            <a:xfrm>
              <a:off x="2874963" y="3592513"/>
              <a:ext cx="14288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Rectangle 151"/>
            <p:cNvSpPr>
              <a:spLocks noChangeArrowheads="1"/>
            </p:cNvSpPr>
            <p:nvPr/>
          </p:nvSpPr>
          <p:spPr bwMode="auto">
            <a:xfrm>
              <a:off x="3017838" y="3592513"/>
              <a:ext cx="14288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Rectangle 152"/>
            <p:cNvSpPr>
              <a:spLocks noChangeArrowheads="1"/>
            </p:cNvSpPr>
            <p:nvPr/>
          </p:nvSpPr>
          <p:spPr bwMode="auto">
            <a:xfrm>
              <a:off x="3119438" y="3592513"/>
              <a:ext cx="14288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Line 153"/>
            <p:cNvSpPr>
              <a:spLocks noChangeShapeType="1"/>
            </p:cNvSpPr>
            <p:nvPr/>
          </p:nvSpPr>
          <p:spPr bwMode="auto">
            <a:xfrm>
              <a:off x="3244850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Rectangle 154"/>
            <p:cNvSpPr>
              <a:spLocks noChangeArrowheads="1"/>
            </p:cNvSpPr>
            <p:nvPr/>
          </p:nvSpPr>
          <p:spPr bwMode="auto">
            <a:xfrm>
              <a:off x="3244850" y="3592513"/>
              <a:ext cx="7938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Rectangle 155"/>
            <p:cNvSpPr>
              <a:spLocks noChangeArrowheads="1"/>
            </p:cNvSpPr>
            <p:nvPr/>
          </p:nvSpPr>
          <p:spPr bwMode="auto">
            <a:xfrm>
              <a:off x="3255963" y="3592513"/>
              <a:ext cx="1588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Rectangle 156"/>
            <p:cNvSpPr>
              <a:spLocks noChangeArrowheads="1"/>
            </p:cNvSpPr>
            <p:nvPr/>
          </p:nvSpPr>
          <p:spPr bwMode="auto">
            <a:xfrm>
              <a:off x="3263900" y="3592513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Rectangle 157"/>
            <p:cNvSpPr>
              <a:spLocks noChangeArrowheads="1"/>
            </p:cNvSpPr>
            <p:nvPr/>
          </p:nvSpPr>
          <p:spPr bwMode="auto">
            <a:xfrm>
              <a:off x="3270250" y="3592513"/>
              <a:ext cx="9525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Rectangle 158"/>
            <p:cNvSpPr>
              <a:spLocks noChangeArrowheads="1"/>
            </p:cNvSpPr>
            <p:nvPr/>
          </p:nvSpPr>
          <p:spPr bwMode="auto">
            <a:xfrm>
              <a:off x="3279775" y="3592513"/>
              <a:ext cx="7938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Rectangle 159"/>
            <p:cNvSpPr>
              <a:spLocks noChangeArrowheads="1"/>
            </p:cNvSpPr>
            <p:nvPr/>
          </p:nvSpPr>
          <p:spPr bwMode="auto">
            <a:xfrm>
              <a:off x="3287713" y="3592513"/>
              <a:ext cx="9525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Rectangle 160"/>
            <p:cNvSpPr>
              <a:spLocks noChangeArrowheads="1"/>
            </p:cNvSpPr>
            <p:nvPr/>
          </p:nvSpPr>
          <p:spPr bwMode="auto">
            <a:xfrm>
              <a:off x="3297238" y="3592513"/>
              <a:ext cx="7938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Rectangle 161"/>
            <p:cNvSpPr>
              <a:spLocks noChangeArrowheads="1"/>
            </p:cNvSpPr>
            <p:nvPr/>
          </p:nvSpPr>
          <p:spPr bwMode="auto">
            <a:xfrm>
              <a:off x="3305175" y="3592513"/>
              <a:ext cx="9525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Rectangle 162"/>
            <p:cNvSpPr>
              <a:spLocks noChangeArrowheads="1"/>
            </p:cNvSpPr>
            <p:nvPr/>
          </p:nvSpPr>
          <p:spPr bwMode="auto">
            <a:xfrm>
              <a:off x="3316288" y="3592513"/>
              <a:ext cx="317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Rectangle 163"/>
            <p:cNvSpPr>
              <a:spLocks noChangeArrowheads="1"/>
            </p:cNvSpPr>
            <p:nvPr/>
          </p:nvSpPr>
          <p:spPr bwMode="auto">
            <a:xfrm>
              <a:off x="3321050" y="3592513"/>
              <a:ext cx="4763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Line 164"/>
            <p:cNvSpPr>
              <a:spLocks noChangeShapeType="1"/>
            </p:cNvSpPr>
            <p:nvPr/>
          </p:nvSpPr>
          <p:spPr bwMode="auto">
            <a:xfrm>
              <a:off x="3338513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Rectangle 165"/>
            <p:cNvSpPr>
              <a:spLocks noChangeArrowheads="1"/>
            </p:cNvSpPr>
            <p:nvPr/>
          </p:nvSpPr>
          <p:spPr bwMode="auto">
            <a:xfrm>
              <a:off x="3340100" y="3592513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Line 166"/>
            <p:cNvSpPr>
              <a:spLocks noChangeShapeType="1"/>
            </p:cNvSpPr>
            <p:nvPr/>
          </p:nvSpPr>
          <p:spPr bwMode="auto">
            <a:xfrm>
              <a:off x="3346450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Rectangle 167"/>
            <p:cNvSpPr>
              <a:spLocks noChangeArrowheads="1"/>
            </p:cNvSpPr>
            <p:nvPr/>
          </p:nvSpPr>
          <p:spPr bwMode="auto">
            <a:xfrm>
              <a:off x="3346450" y="3592513"/>
              <a:ext cx="3175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Line 168"/>
            <p:cNvSpPr>
              <a:spLocks noChangeShapeType="1"/>
            </p:cNvSpPr>
            <p:nvPr/>
          </p:nvSpPr>
          <p:spPr bwMode="auto">
            <a:xfrm>
              <a:off x="3349625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Rectangle 169"/>
            <p:cNvSpPr>
              <a:spLocks noChangeArrowheads="1"/>
            </p:cNvSpPr>
            <p:nvPr/>
          </p:nvSpPr>
          <p:spPr bwMode="auto">
            <a:xfrm>
              <a:off x="3349625" y="3592513"/>
              <a:ext cx="3175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Rectangle 170"/>
            <p:cNvSpPr>
              <a:spLocks noChangeArrowheads="1"/>
            </p:cNvSpPr>
            <p:nvPr/>
          </p:nvSpPr>
          <p:spPr bwMode="auto">
            <a:xfrm>
              <a:off x="3354388" y="3592513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Line 171"/>
            <p:cNvSpPr>
              <a:spLocks noChangeShapeType="1"/>
            </p:cNvSpPr>
            <p:nvPr/>
          </p:nvSpPr>
          <p:spPr bwMode="auto">
            <a:xfrm>
              <a:off x="3362325" y="3592513"/>
              <a:ext cx="0" cy="76200"/>
            </a:xfrm>
            <a:prstGeom prst="line">
              <a:avLst/>
            </a:prstGeom>
            <a:noFill/>
            <a:ln w="0">
              <a:solidFill>
                <a:srgbClr val="8855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Line 172"/>
            <p:cNvSpPr>
              <a:spLocks noChangeShapeType="1"/>
            </p:cNvSpPr>
            <p:nvPr/>
          </p:nvSpPr>
          <p:spPr bwMode="auto">
            <a:xfrm>
              <a:off x="3362325" y="3592513"/>
              <a:ext cx="0" cy="76200"/>
            </a:xfrm>
            <a:prstGeom prst="line">
              <a:avLst/>
            </a:prstGeom>
            <a:noFill/>
            <a:ln w="0">
              <a:solidFill>
                <a:srgbClr val="8855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Line 173"/>
            <p:cNvSpPr>
              <a:spLocks noChangeShapeType="1"/>
            </p:cNvSpPr>
            <p:nvPr/>
          </p:nvSpPr>
          <p:spPr bwMode="auto">
            <a:xfrm>
              <a:off x="3362325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Line 174"/>
            <p:cNvSpPr>
              <a:spLocks noChangeShapeType="1"/>
            </p:cNvSpPr>
            <p:nvPr/>
          </p:nvSpPr>
          <p:spPr bwMode="auto">
            <a:xfrm>
              <a:off x="3363913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Rectangle 175"/>
            <p:cNvSpPr>
              <a:spLocks noChangeArrowheads="1"/>
            </p:cNvSpPr>
            <p:nvPr/>
          </p:nvSpPr>
          <p:spPr bwMode="auto">
            <a:xfrm>
              <a:off x="3373438" y="3592513"/>
              <a:ext cx="4763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Rectangle 176"/>
            <p:cNvSpPr>
              <a:spLocks noChangeArrowheads="1"/>
            </p:cNvSpPr>
            <p:nvPr/>
          </p:nvSpPr>
          <p:spPr bwMode="auto">
            <a:xfrm>
              <a:off x="3379788" y="3592513"/>
              <a:ext cx="6350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Rectangle 177"/>
            <p:cNvSpPr>
              <a:spLocks noChangeArrowheads="1"/>
            </p:cNvSpPr>
            <p:nvPr/>
          </p:nvSpPr>
          <p:spPr bwMode="auto">
            <a:xfrm>
              <a:off x="3386138" y="3592513"/>
              <a:ext cx="9525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Rectangle 178"/>
            <p:cNvSpPr>
              <a:spLocks noChangeArrowheads="1"/>
            </p:cNvSpPr>
            <p:nvPr/>
          </p:nvSpPr>
          <p:spPr bwMode="auto">
            <a:xfrm>
              <a:off x="3395663" y="3592513"/>
              <a:ext cx="7938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Rectangle 179"/>
            <p:cNvSpPr>
              <a:spLocks noChangeArrowheads="1"/>
            </p:cNvSpPr>
            <p:nvPr/>
          </p:nvSpPr>
          <p:spPr bwMode="auto">
            <a:xfrm>
              <a:off x="3403600" y="3592513"/>
              <a:ext cx="9525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Rectangle 180"/>
            <p:cNvSpPr>
              <a:spLocks noChangeArrowheads="1"/>
            </p:cNvSpPr>
            <p:nvPr/>
          </p:nvSpPr>
          <p:spPr bwMode="auto">
            <a:xfrm>
              <a:off x="3413125" y="3592513"/>
              <a:ext cx="9525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Rectangle 181"/>
            <p:cNvSpPr>
              <a:spLocks noChangeArrowheads="1"/>
            </p:cNvSpPr>
            <p:nvPr/>
          </p:nvSpPr>
          <p:spPr bwMode="auto">
            <a:xfrm>
              <a:off x="3422650" y="3592513"/>
              <a:ext cx="7938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Line 182"/>
            <p:cNvSpPr>
              <a:spLocks noChangeShapeType="1"/>
            </p:cNvSpPr>
            <p:nvPr/>
          </p:nvSpPr>
          <p:spPr bwMode="auto">
            <a:xfrm>
              <a:off x="3433763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Rectangle 183"/>
            <p:cNvSpPr>
              <a:spLocks noChangeArrowheads="1"/>
            </p:cNvSpPr>
            <p:nvPr/>
          </p:nvSpPr>
          <p:spPr bwMode="auto">
            <a:xfrm>
              <a:off x="3433763" y="3592513"/>
              <a:ext cx="952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Rectangle 184"/>
            <p:cNvSpPr>
              <a:spLocks noChangeArrowheads="1"/>
            </p:cNvSpPr>
            <p:nvPr/>
          </p:nvSpPr>
          <p:spPr bwMode="auto">
            <a:xfrm>
              <a:off x="3446463" y="3592513"/>
              <a:ext cx="2540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Rectangle 185"/>
            <p:cNvSpPr>
              <a:spLocks noChangeArrowheads="1"/>
            </p:cNvSpPr>
            <p:nvPr/>
          </p:nvSpPr>
          <p:spPr bwMode="auto">
            <a:xfrm>
              <a:off x="3473450" y="3592513"/>
              <a:ext cx="12700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Rectangle 186"/>
            <p:cNvSpPr>
              <a:spLocks noChangeArrowheads="1"/>
            </p:cNvSpPr>
            <p:nvPr/>
          </p:nvSpPr>
          <p:spPr bwMode="auto">
            <a:xfrm>
              <a:off x="3489325" y="3592513"/>
              <a:ext cx="3175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Line 187"/>
            <p:cNvSpPr>
              <a:spLocks noChangeShapeType="1"/>
            </p:cNvSpPr>
            <p:nvPr/>
          </p:nvSpPr>
          <p:spPr bwMode="auto">
            <a:xfrm>
              <a:off x="3492500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Rectangle 188"/>
            <p:cNvSpPr>
              <a:spLocks noChangeArrowheads="1"/>
            </p:cNvSpPr>
            <p:nvPr/>
          </p:nvSpPr>
          <p:spPr bwMode="auto">
            <a:xfrm>
              <a:off x="3494088" y="3592513"/>
              <a:ext cx="11113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Line 189"/>
            <p:cNvSpPr>
              <a:spLocks noChangeShapeType="1"/>
            </p:cNvSpPr>
            <p:nvPr/>
          </p:nvSpPr>
          <p:spPr bwMode="auto">
            <a:xfrm>
              <a:off x="3505200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Rectangle 190"/>
            <p:cNvSpPr>
              <a:spLocks noChangeArrowheads="1"/>
            </p:cNvSpPr>
            <p:nvPr/>
          </p:nvSpPr>
          <p:spPr bwMode="auto">
            <a:xfrm>
              <a:off x="3505200" y="3592513"/>
              <a:ext cx="9525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Line 191"/>
            <p:cNvSpPr>
              <a:spLocks noChangeShapeType="1"/>
            </p:cNvSpPr>
            <p:nvPr/>
          </p:nvSpPr>
          <p:spPr bwMode="auto">
            <a:xfrm>
              <a:off x="3516313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Rectangle 192"/>
            <p:cNvSpPr>
              <a:spLocks noChangeArrowheads="1"/>
            </p:cNvSpPr>
            <p:nvPr/>
          </p:nvSpPr>
          <p:spPr bwMode="auto">
            <a:xfrm>
              <a:off x="3522663" y="3592513"/>
              <a:ext cx="12700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Rectangle 193"/>
            <p:cNvSpPr>
              <a:spLocks noChangeArrowheads="1"/>
            </p:cNvSpPr>
            <p:nvPr/>
          </p:nvSpPr>
          <p:spPr bwMode="auto">
            <a:xfrm>
              <a:off x="3536950" y="3592513"/>
              <a:ext cx="2540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Rectangle 194"/>
            <p:cNvSpPr>
              <a:spLocks noChangeArrowheads="1"/>
            </p:cNvSpPr>
            <p:nvPr/>
          </p:nvSpPr>
          <p:spPr bwMode="auto">
            <a:xfrm>
              <a:off x="3565525" y="3592513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Line 195"/>
            <p:cNvSpPr>
              <a:spLocks noChangeShapeType="1"/>
            </p:cNvSpPr>
            <p:nvPr/>
          </p:nvSpPr>
          <p:spPr bwMode="auto">
            <a:xfrm>
              <a:off x="3570288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Rectangle 196"/>
            <p:cNvSpPr>
              <a:spLocks noChangeArrowheads="1"/>
            </p:cNvSpPr>
            <p:nvPr/>
          </p:nvSpPr>
          <p:spPr bwMode="auto">
            <a:xfrm>
              <a:off x="3570288" y="3592513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Line 197"/>
            <p:cNvSpPr>
              <a:spLocks noChangeShapeType="1"/>
            </p:cNvSpPr>
            <p:nvPr/>
          </p:nvSpPr>
          <p:spPr bwMode="auto">
            <a:xfrm>
              <a:off x="3576638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Rectangle 198"/>
            <p:cNvSpPr>
              <a:spLocks noChangeArrowheads="1"/>
            </p:cNvSpPr>
            <p:nvPr/>
          </p:nvSpPr>
          <p:spPr bwMode="auto">
            <a:xfrm>
              <a:off x="3578225" y="3592513"/>
              <a:ext cx="9525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Rectangle 199"/>
            <p:cNvSpPr>
              <a:spLocks noChangeArrowheads="1"/>
            </p:cNvSpPr>
            <p:nvPr/>
          </p:nvSpPr>
          <p:spPr bwMode="auto">
            <a:xfrm>
              <a:off x="3587750" y="3592513"/>
              <a:ext cx="7938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Rectangle 200"/>
            <p:cNvSpPr>
              <a:spLocks noChangeArrowheads="1"/>
            </p:cNvSpPr>
            <p:nvPr/>
          </p:nvSpPr>
          <p:spPr bwMode="auto">
            <a:xfrm>
              <a:off x="3595688" y="3592513"/>
              <a:ext cx="9525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Rectangle 201"/>
            <p:cNvSpPr>
              <a:spLocks noChangeArrowheads="1"/>
            </p:cNvSpPr>
            <p:nvPr/>
          </p:nvSpPr>
          <p:spPr bwMode="auto">
            <a:xfrm>
              <a:off x="3605213" y="3592513"/>
              <a:ext cx="7938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Rectangle 202"/>
            <p:cNvSpPr>
              <a:spLocks noChangeArrowheads="1"/>
            </p:cNvSpPr>
            <p:nvPr/>
          </p:nvSpPr>
          <p:spPr bwMode="auto">
            <a:xfrm>
              <a:off x="3613150" y="3592513"/>
              <a:ext cx="9525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Rectangle 203"/>
            <p:cNvSpPr>
              <a:spLocks noChangeArrowheads="1"/>
            </p:cNvSpPr>
            <p:nvPr/>
          </p:nvSpPr>
          <p:spPr bwMode="auto">
            <a:xfrm>
              <a:off x="3624263" y="3592513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Rectangle 204"/>
            <p:cNvSpPr>
              <a:spLocks noChangeArrowheads="1"/>
            </p:cNvSpPr>
            <p:nvPr/>
          </p:nvSpPr>
          <p:spPr bwMode="auto">
            <a:xfrm>
              <a:off x="3630613" y="3592513"/>
              <a:ext cx="4763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Line 206"/>
            <p:cNvSpPr>
              <a:spLocks noChangeShapeType="1"/>
            </p:cNvSpPr>
            <p:nvPr/>
          </p:nvSpPr>
          <p:spPr bwMode="auto">
            <a:xfrm>
              <a:off x="3644900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Line 207"/>
            <p:cNvSpPr>
              <a:spLocks noChangeShapeType="1"/>
            </p:cNvSpPr>
            <p:nvPr/>
          </p:nvSpPr>
          <p:spPr bwMode="auto">
            <a:xfrm>
              <a:off x="3646488" y="3592513"/>
              <a:ext cx="0" cy="76200"/>
            </a:xfrm>
            <a:prstGeom prst="line">
              <a:avLst/>
            </a:prstGeom>
            <a:noFill/>
            <a:ln w="0">
              <a:solidFill>
                <a:srgbClr val="8855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Line 208"/>
            <p:cNvSpPr>
              <a:spLocks noChangeShapeType="1"/>
            </p:cNvSpPr>
            <p:nvPr/>
          </p:nvSpPr>
          <p:spPr bwMode="auto">
            <a:xfrm>
              <a:off x="3648075" y="3592513"/>
              <a:ext cx="0" cy="76200"/>
            </a:xfrm>
            <a:prstGeom prst="line">
              <a:avLst/>
            </a:prstGeom>
            <a:noFill/>
            <a:ln w="0">
              <a:solidFill>
                <a:srgbClr val="8855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Rectangle 209"/>
            <p:cNvSpPr>
              <a:spLocks noChangeArrowheads="1"/>
            </p:cNvSpPr>
            <p:nvPr/>
          </p:nvSpPr>
          <p:spPr bwMode="auto">
            <a:xfrm>
              <a:off x="3649663" y="3592513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Line 210"/>
            <p:cNvSpPr>
              <a:spLocks noChangeShapeType="1"/>
            </p:cNvSpPr>
            <p:nvPr/>
          </p:nvSpPr>
          <p:spPr bwMode="auto">
            <a:xfrm>
              <a:off x="3656013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Rectangle 211"/>
            <p:cNvSpPr>
              <a:spLocks noChangeArrowheads="1"/>
            </p:cNvSpPr>
            <p:nvPr/>
          </p:nvSpPr>
          <p:spPr bwMode="auto">
            <a:xfrm>
              <a:off x="3656013" y="3592513"/>
              <a:ext cx="3175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Line 212"/>
            <p:cNvSpPr>
              <a:spLocks noChangeShapeType="1"/>
            </p:cNvSpPr>
            <p:nvPr/>
          </p:nvSpPr>
          <p:spPr bwMode="auto">
            <a:xfrm>
              <a:off x="3659188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" name="Rectangle 213"/>
            <p:cNvSpPr>
              <a:spLocks noChangeArrowheads="1"/>
            </p:cNvSpPr>
            <p:nvPr/>
          </p:nvSpPr>
          <p:spPr bwMode="auto">
            <a:xfrm>
              <a:off x="3659188" y="3592513"/>
              <a:ext cx="1588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" name="Rectangle 214"/>
            <p:cNvSpPr>
              <a:spLocks noChangeArrowheads="1"/>
            </p:cNvSpPr>
            <p:nvPr/>
          </p:nvSpPr>
          <p:spPr bwMode="auto">
            <a:xfrm>
              <a:off x="3663950" y="3592513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6" name="Line 215"/>
            <p:cNvSpPr>
              <a:spLocks noChangeShapeType="1"/>
            </p:cNvSpPr>
            <p:nvPr/>
          </p:nvSpPr>
          <p:spPr bwMode="auto">
            <a:xfrm>
              <a:off x="3670300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7" name="Rectangle 216"/>
            <p:cNvSpPr>
              <a:spLocks noChangeArrowheads="1"/>
            </p:cNvSpPr>
            <p:nvPr/>
          </p:nvSpPr>
          <p:spPr bwMode="auto">
            <a:xfrm>
              <a:off x="3683000" y="3592513"/>
              <a:ext cx="4763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8" name="Rectangle 217"/>
            <p:cNvSpPr>
              <a:spLocks noChangeArrowheads="1"/>
            </p:cNvSpPr>
            <p:nvPr/>
          </p:nvSpPr>
          <p:spPr bwMode="auto">
            <a:xfrm>
              <a:off x="3689350" y="3592513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" name="Rectangle 218"/>
            <p:cNvSpPr>
              <a:spLocks noChangeArrowheads="1"/>
            </p:cNvSpPr>
            <p:nvPr/>
          </p:nvSpPr>
          <p:spPr bwMode="auto">
            <a:xfrm>
              <a:off x="3694113" y="3592513"/>
              <a:ext cx="9525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0" name="Rectangle 219"/>
            <p:cNvSpPr>
              <a:spLocks noChangeArrowheads="1"/>
            </p:cNvSpPr>
            <p:nvPr/>
          </p:nvSpPr>
          <p:spPr bwMode="auto">
            <a:xfrm>
              <a:off x="3703638" y="3592513"/>
              <a:ext cx="9525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Rectangle 220"/>
            <p:cNvSpPr>
              <a:spLocks noChangeArrowheads="1"/>
            </p:cNvSpPr>
            <p:nvPr/>
          </p:nvSpPr>
          <p:spPr bwMode="auto">
            <a:xfrm>
              <a:off x="3713163" y="3592513"/>
              <a:ext cx="7938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Rectangle 221"/>
            <p:cNvSpPr>
              <a:spLocks noChangeArrowheads="1"/>
            </p:cNvSpPr>
            <p:nvPr/>
          </p:nvSpPr>
          <p:spPr bwMode="auto">
            <a:xfrm>
              <a:off x="3721100" y="3592513"/>
              <a:ext cx="9525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Rectangle 222"/>
            <p:cNvSpPr>
              <a:spLocks noChangeArrowheads="1"/>
            </p:cNvSpPr>
            <p:nvPr/>
          </p:nvSpPr>
          <p:spPr bwMode="auto">
            <a:xfrm>
              <a:off x="3730625" y="3592513"/>
              <a:ext cx="7938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" name="Rectangle 223"/>
            <p:cNvSpPr>
              <a:spLocks noChangeArrowheads="1"/>
            </p:cNvSpPr>
            <p:nvPr/>
          </p:nvSpPr>
          <p:spPr bwMode="auto">
            <a:xfrm>
              <a:off x="3740150" y="3592513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5" name="Rectangle 224"/>
            <p:cNvSpPr>
              <a:spLocks noChangeArrowheads="1"/>
            </p:cNvSpPr>
            <p:nvPr/>
          </p:nvSpPr>
          <p:spPr bwMode="auto">
            <a:xfrm>
              <a:off x="3751263" y="3592513"/>
              <a:ext cx="1588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6" name="Rectangle 225"/>
            <p:cNvSpPr>
              <a:spLocks noChangeArrowheads="1"/>
            </p:cNvSpPr>
            <p:nvPr/>
          </p:nvSpPr>
          <p:spPr bwMode="auto">
            <a:xfrm>
              <a:off x="3756025" y="3592513"/>
              <a:ext cx="7938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7" name="Line 226"/>
            <p:cNvSpPr>
              <a:spLocks noChangeShapeType="1"/>
            </p:cNvSpPr>
            <p:nvPr/>
          </p:nvSpPr>
          <p:spPr bwMode="auto">
            <a:xfrm>
              <a:off x="3763963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" name="Line 227"/>
            <p:cNvSpPr>
              <a:spLocks noChangeShapeType="1"/>
            </p:cNvSpPr>
            <p:nvPr/>
          </p:nvSpPr>
          <p:spPr bwMode="auto">
            <a:xfrm>
              <a:off x="3830638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" name="Line 228"/>
            <p:cNvSpPr>
              <a:spLocks noChangeShapeType="1"/>
            </p:cNvSpPr>
            <p:nvPr/>
          </p:nvSpPr>
          <p:spPr bwMode="auto">
            <a:xfrm>
              <a:off x="3895725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" name="Rectangle 229"/>
            <p:cNvSpPr>
              <a:spLocks noChangeArrowheads="1"/>
            </p:cNvSpPr>
            <p:nvPr/>
          </p:nvSpPr>
          <p:spPr bwMode="auto">
            <a:xfrm>
              <a:off x="3897313" y="3592513"/>
              <a:ext cx="6350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" name="Rectangle 230"/>
            <p:cNvSpPr>
              <a:spLocks noChangeArrowheads="1"/>
            </p:cNvSpPr>
            <p:nvPr/>
          </p:nvSpPr>
          <p:spPr bwMode="auto">
            <a:xfrm>
              <a:off x="3906838" y="3592513"/>
              <a:ext cx="3175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" name="Rectangle 231"/>
            <p:cNvSpPr>
              <a:spLocks noChangeArrowheads="1"/>
            </p:cNvSpPr>
            <p:nvPr/>
          </p:nvSpPr>
          <p:spPr bwMode="auto">
            <a:xfrm>
              <a:off x="3914775" y="3592513"/>
              <a:ext cx="6350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" name="Rectangle 232"/>
            <p:cNvSpPr>
              <a:spLocks noChangeArrowheads="1"/>
            </p:cNvSpPr>
            <p:nvPr/>
          </p:nvSpPr>
          <p:spPr bwMode="auto">
            <a:xfrm>
              <a:off x="3921125" y="3592513"/>
              <a:ext cx="9525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" name="Rectangle 233"/>
            <p:cNvSpPr>
              <a:spLocks noChangeArrowheads="1"/>
            </p:cNvSpPr>
            <p:nvPr/>
          </p:nvSpPr>
          <p:spPr bwMode="auto">
            <a:xfrm>
              <a:off x="3930650" y="3592513"/>
              <a:ext cx="7938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5" name="Rectangle 234"/>
            <p:cNvSpPr>
              <a:spLocks noChangeArrowheads="1"/>
            </p:cNvSpPr>
            <p:nvPr/>
          </p:nvSpPr>
          <p:spPr bwMode="auto">
            <a:xfrm>
              <a:off x="3938588" y="3592513"/>
              <a:ext cx="9525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" name="Rectangle 235"/>
            <p:cNvSpPr>
              <a:spLocks noChangeArrowheads="1"/>
            </p:cNvSpPr>
            <p:nvPr/>
          </p:nvSpPr>
          <p:spPr bwMode="auto">
            <a:xfrm>
              <a:off x="3948113" y="3592513"/>
              <a:ext cx="9525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" name="Rectangle 236"/>
            <p:cNvSpPr>
              <a:spLocks noChangeArrowheads="1"/>
            </p:cNvSpPr>
            <p:nvPr/>
          </p:nvSpPr>
          <p:spPr bwMode="auto">
            <a:xfrm>
              <a:off x="3957638" y="3592513"/>
              <a:ext cx="7938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" name="Rectangle 237"/>
            <p:cNvSpPr>
              <a:spLocks noChangeArrowheads="1"/>
            </p:cNvSpPr>
            <p:nvPr/>
          </p:nvSpPr>
          <p:spPr bwMode="auto">
            <a:xfrm>
              <a:off x="3967163" y="3592513"/>
              <a:ext cx="317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9" name="Rectangle 238"/>
            <p:cNvSpPr>
              <a:spLocks noChangeArrowheads="1"/>
            </p:cNvSpPr>
            <p:nvPr/>
          </p:nvSpPr>
          <p:spPr bwMode="auto">
            <a:xfrm>
              <a:off x="3971925" y="3592513"/>
              <a:ext cx="4763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0" name="Line 239"/>
            <p:cNvSpPr>
              <a:spLocks noChangeShapeType="1"/>
            </p:cNvSpPr>
            <p:nvPr/>
          </p:nvSpPr>
          <p:spPr bwMode="auto">
            <a:xfrm>
              <a:off x="3989388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1" name="Rectangle 240"/>
            <p:cNvSpPr>
              <a:spLocks noChangeArrowheads="1"/>
            </p:cNvSpPr>
            <p:nvPr/>
          </p:nvSpPr>
          <p:spPr bwMode="auto">
            <a:xfrm>
              <a:off x="3990975" y="3592513"/>
              <a:ext cx="6350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" name="Line 241"/>
            <p:cNvSpPr>
              <a:spLocks noChangeShapeType="1"/>
            </p:cNvSpPr>
            <p:nvPr/>
          </p:nvSpPr>
          <p:spPr bwMode="auto">
            <a:xfrm>
              <a:off x="3998913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" name="Rectangle 242"/>
            <p:cNvSpPr>
              <a:spLocks noChangeArrowheads="1"/>
            </p:cNvSpPr>
            <p:nvPr/>
          </p:nvSpPr>
          <p:spPr bwMode="auto">
            <a:xfrm>
              <a:off x="3998913" y="3592513"/>
              <a:ext cx="1588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" name="Line 243"/>
            <p:cNvSpPr>
              <a:spLocks noChangeShapeType="1"/>
            </p:cNvSpPr>
            <p:nvPr/>
          </p:nvSpPr>
          <p:spPr bwMode="auto">
            <a:xfrm>
              <a:off x="4000500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" name="Rectangle 244"/>
            <p:cNvSpPr>
              <a:spLocks noChangeArrowheads="1"/>
            </p:cNvSpPr>
            <p:nvPr/>
          </p:nvSpPr>
          <p:spPr bwMode="auto">
            <a:xfrm>
              <a:off x="4000500" y="3592513"/>
              <a:ext cx="3175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" name="Rectangle 245"/>
            <p:cNvSpPr>
              <a:spLocks noChangeArrowheads="1"/>
            </p:cNvSpPr>
            <p:nvPr/>
          </p:nvSpPr>
          <p:spPr bwMode="auto">
            <a:xfrm>
              <a:off x="4005263" y="3592513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" name="Line 246"/>
            <p:cNvSpPr>
              <a:spLocks noChangeShapeType="1"/>
            </p:cNvSpPr>
            <p:nvPr/>
          </p:nvSpPr>
          <p:spPr bwMode="auto">
            <a:xfrm>
              <a:off x="4013200" y="3592513"/>
              <a:ext cx="0" cy="76200"/>
            </a:xfrm>
            <a:prstGeom prst="line">
              <a:avLst/>
            </a:prstGeom>
            <a:noFill/>
            <a:ln w="0">
              <a:solidFill>
                <a:srgbClr val="8855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8" name="Line 247"/>
            <p:cNvSpPr>
              <a:spLocks noChangeShapeType="1"/>
            </p:cNvSpPr>
            <p:nvPr/>
          </p:nvSpPr>
          <p:spPr bwMode="auto">
            <a:xfrm>
              <a:off x="4013200" y="3592513"/>
              <a:ext cx="0" cy="76200"/>
            </a:xfrm>
            <a:prstGeom prst="line">
              <a:avLst/>
            </a:prstGeom>
            <a:noFill/>
            <a:ln w="0">
              <a:solidFill>
                <a:srgbClr val="8855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" name="Line 248"/>
            <p:cNvSpPr>
              <a:spLocks noChangeShapeType="1"/>
            </p:cNvSpPr>
            <p:nvPr/>
          </p:nvSpPr>
          <p:spPr bwMode="auto">
            <a:xfrm>
              <a:off x="4014788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" name="Line 249"/>
            <p:cNvSpPr>
              <a:spLocks noChangeShapeType="1"/>
            </p:cNvSpPr>
            <p:nvPr/>
          </p:nvSpPr>
          <p:spPr bwMode="auto">
            <a:xfrm>
              <a:off x="4016375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" name="Rectangle 250"/>
            <p:cNvSpPr>
              <a:spLocks noChangeArrowheads="1"/>
            </p:cNvSpPr>
            <p:nvPr/>
          </p:nvSpPr>
          <p:spPr bwMode="auto">
            <a:xfrm>
              <a:off x="4025900" y="3592513"/>
              <a:ext cx="3175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2" name="Rectangle 251"/>
            <p:cNvSpPr>
              <a:spLocks noChangeArrowheads="1"/>
            </p:cNvSpPr>
            <p:nvPr/>
          </p:nvSpPr>
          <p:spPr bwMode="auto">
            <a:xfrm>
              <a:off x="4032250" y="3592513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3" name="Rectangle 252"/>
            <p:cNvSpPr>
              <a:spLocks noChangeArrowheads="1"/>
            </p:cNvSpPr>
            <p:nvPr/>
          </p:nvSpPr>
          <p:spPr bwMode="auto">
            <a:xfrm>
              <a:off x="4038600" y="3592513"/>
              <a:ext cx="7938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" name="Rectangle 253"/>
            <p:cNvSpPr>
              <a:spLocks noChangeArrowheads="1"/>
            </p:cNvSpPr>
            <p:nvPr/>
          </p:nvSpPr>
          <p:spPr bwMode="auto">
            <a:xfrm>
              <a:off x="4046538" y="3592513"/>
              <a:ext cx="9525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" name="Rectangle 254"/>
            <p:cNvSpPr>
              <a:spLocks noChangeArrowheads="1"/>
            </p:cNvSpPr>
            <p:nvPr/>
          </p:nvSpPr>
          <p:spPr bwMode="auto">
            <a:xfrm>
              <a:off x="4056063" y="3592513"/>
              <a:ext cx="7938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" name="Rectangle 255"/>
            <p:cNvSpPr>
              <a:spLocks noChangeArrowheads="1"/>
            </p:cNvSpPr>
            <p:nvPr/>
          </p:nvSpPr>
          <p:spPr bwMode="auto">
            <a:xfrm>
              <a:off x="4064000" y="3592513"/>
              <a:ext cx="9525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" name="Rectangle 256"/>
            <p:cNvSpPr>
              <a:spLocks noChangeArrowheads="1"/>
            </p:cNvSpPr>
            <p:nvPr/>
          </p:nvSpPr>
          <p:spPr bwMode="auto">
            <a:xfrm>
              <a:off x="4073525" y="3592513"/>
              <a:ext cx="7938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8" name="Line 257"/>
            <p:cNvSpPr>
              <a:spLocks noChangeShapeType="1"/>
            </p:cNvSpPr>
            <p:nvPr/>
          </p:nvSpPr>
          <p:spPr bwMode="auto">
            <a:xfrm>
              <a:off x="4084638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9" name="Rectangle 258"/>
            <p:cNvSpPr>
              <a:spLocks noChangeArrowheads="1"/>
            </p:cNvSpPr>
            <p:nvPr/>
          </p:nvSpPr>
          <p:spPr bwMode="auto">
            <a:xfrm>
              <a:off x="4086225" y="3592513"/>
              <a:ext cx="952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0" name="Rectangle 259"/>
            <p:cNvSpPr>
              <a:spLocks noChangeArrowheads="1"/>
            </p:cNvSpPr>
            <p:nvPr/>
          </p:nvSpPr>
          <p:spPr bwMode="auto">
            <a:xfrm>
              <a:off x="4097338" y="3592513"/>
              <a:ext cx="2540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1" name="Rectangle 260"/>
            <p:cNvSpPr>
              <a:spLocks noChangeArrowheads="1"/>
            </p:cNvSpPr>
            <p:nvPr/>
          </p:nvSpPr>
          <p:spPr bwMode="auto">
            <a:xfrm>
              <a:off x="4124325" y="3592513"/>
              <a:ext cx="12700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2" name="Rectangle 261"/>
            <p:cNvSpPr>
              <a:spLocks noChangeArrowheads="1"/>
            </p:cNvSpPr>
            <p:nvPr/>
          </p:nvSpPr>
          <p:spPr bwMode="auto">
            <a:xfrm>
              <a:off x="4140200" y="3592513"/>
              <a:ext cx="3175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3" name="Line 262"/>
            <p:cNvSpPr>
              <a:spLocks noChangeShapeType="1"/>
            </p:cNvSpPr>
            <p:nvPr/>
          </p:nvSpPr>
          <p:spPr bwMode="auto">
            <a:xfrm>
              <a:off x="4144963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" name="Rectangle 263"/>
            <p:cNvSpPr>
              <a:spLocks noChangeArrowheads="1"/>
            </p:cNvSpPr>
            <p:nvPr/>
          </p:nvSpPr>
          <p:spPr bwMode="auto">
            <a:xfrm>
              <a:off x="4146550" y="3592513"/>
              <a:ext cx="9525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" name="Line 264"/>
            <p:cNvSpPr>
              <a:spLocks noChangeShapeType="1"/>
            </p:cNvSpPr>
            <p:nvPr/>
          </p:nvSpPr>
          <p:spPr bwMode="auto">
            <a:xfrm>
              <a:off x="4156075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" name="Rectangle 265"/>
            <p:cNvSpPr>
              <a:spLocks noChangeArrowheads="1"/>
            </p:cNvSpPr>
            <p:nvPr/>
          </p:nvSpPr>
          <p:spPr bwMode="auto">
            <a:xfrm>
              <a:off x="4156075" y="3592513"/>
              <a:ext cx="9525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" name="Line 266"/>
            <p:cNvSpPr>
              <a:spLocks noChangeShapeType="1"/>
            </p:cNvSpPr>
            <p:nvPr/>
          </p:nvSpPr>
          <p:spPr bwMode="auto">
            <a:xfrm>
              <a:off x="4167188" y="3592513"/>
              <a:ext cx="0" cy="76200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" name="Rectangle 267"/>
            <p:cNvSpPr>
              <a:spLocks noChangeArrowheads="1"/>
            </p:cNvSpPr>
            <p:nvPr/>
          </p:nvSpPr>
          <p:spPr bwMode="auto">
            <a:xfrm>
              <a:off x="4175125" y="3592513"/>
              <a:ext cx="1588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9" name="Line 269"/>
            <p:cNvSpPr>
              <a:spLocks noChangeShapeType="1"/>
            </p:cNvSpPr>
            <p:nvPr/>
          </p:nvSpPr>
          <p:spPr bwMode="auto">
            <a:xfrm>
              <a:off x="346075" y="2014538"/>
              <a:ext cx="38306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0" name="Line 270"/>
            <p:cNvSpPr>
              <a:spLocks noChangeShapeType="1"/>
            </p:cNvSpPr>
            <p:nvPr/>
          </p:nvSpPr>
          <p:spPr bwMode="auto">
            <a:xfrm flipV="1">
              <a:off x="346075" y="1273175"/>
              <a:ext cx="0" cy="22240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1" name="Line 271"/>
            <p:cNvSpPr>
              <a:spLocks noChangeShapeType="1"/>
            </p:cNvSpPr>
            <p:nvPr/>
          </p:nvSpPr>
          <p:spPr bwMode="auto">
            <a:xfrm flipH="1">
              <a:off x="330200" y="3497263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2" name="Rectangle 272"/>
            <p:cNvSpPr>
              <a:spLocks noChangeArrowheads="1"/>
            </p:cNvSpPr>
            <p:nvPr/>
          </p:nvSpPr>
          <p:spPr bwMode="auto">
            <a:xfrm>
              <a:off x="282575" y="3470275"/>
              <a:ext cx="63500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3" name="Line 273"/>
            <p:cNvSpPr>
              <a:spLocks noChangeShapeType="1"/>
            </p:cNvSpPr>
            <p:nvPr/>
          </p:nvSpPr>
          <p:spPr bwMode="auto">
            <a:xfrm flipH="1">
              <a:off x="330200" y="3216275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" name="Rectangle 274"/>
            <p:cNvSpPr>
              <a:spLocks noChangeArrowheads="1"/>
            </p:cNvSpPr>
            <p:nvPr/>
          </p:nvSpPr>
          <p:spPr bwMode="auto">
            <a:xfrm>
              <a:off x="282575" y="3187700"/>
              <a:ext cx="63500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5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" name="Line 275"/>
            <p:cNvSpPr>
              <a:spLocks noChangeShapeType="1"/>
            </p:cNvSpPr>
            <p:nvPr/>
          </p:nvSpPr>
          <p:spPr bwMode="auto">
            <a:xfrm flipH="1">
              <a:off x="330200" y="2933700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" name="Rectangle 276"/>
            <p:cNvSpPr>
              <a:spLocks noChangeArrowheads="1"/>
            </p:cNvSpPr>
            <p:nvPr/>
          </p:nvSpPr>
          <p:spPr bwMode="auto">
            <a:xfrm>
              <a:off x="250825" y="2906713"/>
              <a:ext cx="95250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10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" name="Line 277"/>
            <p:cNvSpPr>
              <a:spLocks noChangeShapeType="1"/>
            </p:cNvSpPr>
            <p:nvPr/>
          </p:nvSpPr>
          <p:spPr bwMode="auto">
            <a:xfrm flipH="1">
              <a:off x="330200" y="2651125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" name="Rectangle 278"/>
            <p:cNvSpPr>
              <a:spLocks noChangeArrowheads="1"/>
            </p:cNvSpPr>
            <p:nvPr/>
          </p:nvSpPr>
          <p:spPr bwMode="auto">
            <a:xfrm>
              <a:off x="250825" y="2624138"/>
              <a:ext cx="95250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15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9" name="Line 279"/>
            <p:cNvSpPr>
              <a:spLocks noChangeShapeType="1"/>
            </p:cNvSpPr>
            <p:nvPr/>
          </p:nvSpPr>
          <p:spPr bwMode="auto">
            <a:xfrm flipH="1">
              <a:off x="330200" y="2368550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" name="Rectangle 280"/>
            <p:cNvSpPr>
              <a:spLocks noChangeArrowheads="1"/>
            </p:cNvSpPr>
            <p:nvPr/>
          </p:nvSpPr>
          <p:spPr bwMode="auto">
            <a:xfrm>
              <a:off x="250825" y="2341563"/>
              <a:ext cx="95250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20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1" name="Line 281"/>
            <p:cNvSpPr>
              <a:spLocks noChangeShapeType="1"/>
            </p:cNvSpPr>
            <p:nvPr/>
          </p:nvSpPr>
          <p:spPr bwMode="auto">
            <a:xfrm flipH="1">
              <a:off x="330200" y="2085975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" name="Rectangle 282"/>
            <p:cNvSpPr>
              <a:spLocks noChangeArrowheads="1"/>
            </p:cNvSpPr>
            <p:nvPr/>
          </p:nvSpPr>
          <p:spPr bwMode="auto">
            <a:xfrm>
              <a:off x="250825" y="2058988"/>
              <a:ext cx="95250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25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3" name="Line 283"/>
            <p:cNvSpPr>
              <a:spLocks noChangeShapeType="1"/>
            </p:cNvSpPr>
            <p:nvPr/>
          </p:nvSpPr>
          <p:spPr bwMode="auto">
            <a:xfrm flipH="1">
              <a:off x="330200" y="1803400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" name="Rectangle 284"/>
            <p:cNvSpPr>
              <a:spLocks noChangeArrowheads="1"/>
            </p:cNvSpPr>
            <p:nvPr/>
          </p:nvSpPr>
          <p:spPr bwMode="auto">
            <a:xfrm>
              <a:off x="250825" y="1776413"/>
              <a:ext cx="95250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30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" name="Line 285"/>
            <p:cNvSpPr>
              <a:spLocks noChangeShapeType="1"/>
            </p:cNvSpPr>
            <p:nvPr/>
          </p:nvSpPr>
          <p:spPr bwMode="auto">
            <a:xfrm flipH="1">
              <a:off x="330200" y="1522413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6" name="Rectangle 286"/>
            <p:cNvSpPr>
              <a:spLocks noChangeArrowheads="1"/>
            </p:cNvSpPr>
            <p:nvPr/>
          </p:nvSpPr>
          <p:spPr bwMode="auto">
            <a:xfrm>
              <a:off x="250825" y="1495425"/>
              <a:ext cx="95250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35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7" name="Rectangle 287"/>
            <p:cNvSpPr>
              <a:spLocks noChangeArrowheads="1"/>
            </p:cNvSpPr>
            <p:nvPr/>
          </p:nvSpPr>
          <p:spPr bwMode="auto">
            <a:xfrm rot="16200000">
              <a:off x="-61913" y="2319338"/>
              <a:ext cx="576263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Betafunctions [m]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8" name="Line 288"/>
            <p:cNvSpPr>
              <a:spLocks noChangeShapeType="1"/>
            </p:cNvSpPr>
            <p:nvPr/>
          </p:nvSpPr>
          <p:spPr bwMode="auto">
            <a:xfrm flipV="1">
              <a:off x="4176713" y="1273175"/>
              <a:ext cx="0" cy="22240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9" name="Line 289"/>
            <p:cNvSpPr>
              <a:spLocks noChangeShapeType="1"/>
            </p:cNvSpPr>
            <p:nvPr/>
          </p:nvSpPr>
          <p:spPr bwMode="auto">
            <a:xfrm>
              <a:off x="4176713" y="3497263"/>
              <a:ext cx="174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0" name="Rectangle 290"/>
            <p:cNvSpPr>
              <a:spLocks noChangeArrowheads="1"/>
            </p:cNvSpPr>
            <p:nvPr/>
          </p:nvSpPr>
          <p:spPr bwMode="auto">
            <a:xfrm>
              <a:off x="4210050" y="3470275"/>
              <a:ext cx="192088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-0.07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1" name="Line 291"/>
            <p:cNvSpPr>
              <a:spLocks noChangeShapeType="1"/>
            </p:cNvSpPr>
            <p:nvPr/>
          </p:nvSpPr>
          <p:spPr bwMode="auto">
            <a:xfrm>
              <a:off x="4176713" y="3286125"/>
              <a:ext cx="174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2" name="Rectangle 292"/>
            <p:cNvSpPr>
              <a:spLocks noChangeArrowheads="1"/>
            </p:cNvSpPr>
            <p:nvPr/>
          </p:nvSpPr>
          <p:spPr bwMode="auto">
            <a:xfrm>
              <a:off x="4210050" y="3259138"/>
              <a:ext cx="192088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-0.06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3" name="Line 293"/>
            <p:cNvSpPr>
              <a:spLocks noChangeShapeType="1"/>
            </p:cNvSpPr>
            <p:nvPr/>
          </p:nvSpPr>
          <p:spPr bwMode="auto">
            <a:xfrm>
              <a:off x="4176713" y="3073400"/>
              <a:ext cx="174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" name="Rectangle 294"/>
            <p:cNvSpPr>
              <a:spLocks noChangeArrowheads="1"/>
            </p:cNvSpPr>
            <p:nvPr/>
          </p:nvSpPr>
          <p:spPr bwMode="auto">
            <a:xfrm>
              <a:off x="4210050" y="3046413"/>
              <a:ext cx="192088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-0.05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5" name="Line 295"/>
            <p:cNvSpPr>
              <a:spLocks noChangeShapeType="1"/>
            </p:cNvSpPr>
            <p:nvPr/>
          </p:nvSpPr>
          <p:spPr bwMode="auto">
            <a:xfrm>
              <a:off x="4176713" y="2862263"/>
              <a:ext cx="174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" name="Rectangle 296"/>
            <p:cNvSpPr>
              <a:spLocks noChangeArrowheads="1"/>
            </p:cNvSpPr>
            <p:nvPr/>
          </p:nvSpPr>
          <p:spPr bwMode="auto">
            <a:xfrm>
              <a:off x="4210050" y="2835275"/>
              <a:ext cx="192088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-0.04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7" name="Line 297"/>
            <p:cNvSpPr>
              <a:spLocks noChangeShapeType="1"/>
            </p:cNvSpPr>
            <p:nvPr/>
          </p:nvSpPr>
          <p:spPr bwMode="auto">
            <a:xfrm>
              <a:off x="4176713" y="2649538"/>
              <a:ext cx="174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8" name="Rectangle 298"/>
            <p:cNvSpPr>
              <a:spLocks noChangeArrowheads="1"/>
            </p:cNvSpPr>
            <p:nvPr/>
          </p:nvSpPr>
          <p:spPr bwMode="auto">
            <a:xfrm>
              <a:off x="4210050" y="2622550"/>
              <a:ext cx="192088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-0.03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" name="Line 299"/>
            <p:cNvSpPr>
              <a:spLocks noChangeShapeType="1"/>
            </p:cNvSpPr>
            <p:nvPr/>
          </p:nvSpPr>
          <p:spPr bwMode="auto">
            <a:xfrm>
              <a:off x="4176713" y="2438400"/>
              <a:ext cx="174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0" name="Rectangle 300"/>
            <p:cNvSpPr>
              <a:spLocks noChangeArrowheads="1"/>
            </p:cNvSpPr>
            <p:nvPr/>
          </p:nvSpPr>
          <p:spPr bwMode="auto">
            <a:xfrm>
              <a:off x="4210050" y="2411413"/>
              <a:ext cx="192088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-0.02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" name="Line 301"/>
            <p:cNvSpPr>
              <a:spLocks noChangeShapeType="1"/>
            </p:cNvSpPr>
            <p:nvPr/>
          </p:nvSpPr>
          <p:spPr bwMode="auto">
            <a:xfrm>
              <a:off x="4176713" y="2225675"/>
              <a:ext cx="174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2" name="Rectangle 302"/>
            <p:cNvSpPr>
              <a:spLocks noChangeArrowheads="1"/>
            </p:cNvSpPr>
            <p:nvPr/>
          </p:nvSpPr>
          <p:spPr bwMode="auto">
            <a:xfrm>
              <a:off x="4210050" y="2198688"/>
              <a:ext cx="192088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-0.01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3" name="Line 303"/>
            <p:cNvSpPr>
              <a:spLocks noChangeShapeType="1"/>
            </p:cNvSpPr>
            <p:nvPr/>
          </p:nvSpPr>
          <p:spPr bwMode="auto">
            <a:xfrm>
              <a:off x="4176713" y="2014538"/>
              <a:ext cx="174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" name="Rectangle 304"/>
            <p:cNvSpPr>
              <a:spLocks noChangeArrowheads="1"/>
            </p:cNvSpPr>
            <p:nvPr/>
          </p:nvSpPr>
          <p:spPr bwMode="auto">
            <a:xfrm>
              <a:off x="4210050" y="1987550"/>
              <a:ext cx="160338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0.00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" name="Line 305"/>
            <p:cNvSpPr>
              <a:spLocks noChangeShapeType="1"/>
            </p:cNvSpPr>
            <p:nvPr/>
          </p:nvSpPr>
          <p:spPr bwMode="auto">
            <a:xfrm>
              <a:off x="4176713" y="1801813"/>
              <a:ext cx="174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6" name="Rectangle 306"/>
            <p:cNvSpPr>
              <a:spLocks noChangeArrowheads="1"/>
            </p:cNvSpPr>
            <p:nvPr/>
          </p:nvSpPr>
          <p:spPr bwMode="auto">
            <a:xfrm>
              <a:off x="4210050" y="1774825"/>
              <a:ext cx="160338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0.01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7" name="Line 307"/>
            <p:cNvSpPr>
              <a:spLocks noChangeShapeType="1"/>
            </p:cNvSpPr>
            <p:nvPr/>
          </p:nvSpPr>
          <p:spPr bwMode="auto">
            <a:xfrm>
              <a:off x="4176713" y="1590675"/>
              <a:ext cx="174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8" name="Rectangle 308"/>
            <p:cNvSpPr>
              <a:spLocks noChangeArrowheads="1"/>
            </p:cNvSpPr>
            <p:nvPr/>
          </p:nvSpPr>
          <p:spPr bwMode="auto">
            <a:xfrm>
              <a:off x="4210050" y="1563688"/>
              <a:ext cx="160338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0.02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9" name="Line 309"/>
            <p:cNvSpPr>
              <a:spLocks noChangeShapeType="1"/>
            </p:cNvSpPr>
            <p:nvPr/>
          </p:nvSpPr>
          <p:spPr bwMode="auto">
            <a:xfrm>
              <a:off x="4176713" y="1379538"/>
              <a:ext cx="174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0" name="Rectangle 310"/>
            <p:cNvSpPr>
              <a:spLocks noChangeArrowheads="1"/>
            </p:cNvSpPr>
            <p:nvPr/>
          </p:nvSpPr>
          <p:spPr bwMode="auto">
            <a:xfrm>
              <a:off x="4210050" y="1352550"/>
              <a:ext cx="160338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0.03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1" name="Rectangle 311"/>
            <p:cNvSpPr>
              <a:spLocks noChangeArrowheads="1"/>
            </p:cNvSpPr>
            <p:nvPr/>
          </p:nvSpPr>
          <p:spPr bwMode="auto">
            <a:xfrm rot="16200000">
              <a:off x="4164013" y="2322513"/>
              <a:ext cx="479425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Dispersion [m]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2" name="Freeform 312"/>
            <p:cNvSpPr>
              <a:spLocks/>
            </p:cNvSpPr>
            <p:nvPr/>
          </p:nvSpPr>
          <p:spPr bwMode="auto">
            <a:xfrm>
              <a:off x="346075" y="1273175"/>
              <a:ext cx="3830638" cy="741363"/>
            </a:xfrm>
            <a:custGeom>
              <a:avLst/>
              <a:gdLst>
                <a:gd name="T0" fmla="*/ 109 w 7664"/>
                <a:gd name="T1" fmla="*/ 1333 h 1563"/>
                <a:gd name="T2" fmla="*/ 229 w 7664"/>
                <a:gd name="T3" fmla="*/ 1286 h 1563"/>
                <a:gd name="T4" fmla="*/ 334 w 7664"/>
                <a:gd name="T5" fmla="*/ 91 h 1563"/>
                <a:gd name="T6" fmla="*/ 430 w 7664"/>
                <a:gd name="T7" fmla="*/ 1017 h 1563"/>
                <a:gd name="T8" fmla="*/ 543 w 7664"/>
                <a:gd name="T9" fmla="*/ 1563 h 1563"/>
                <a:gd name="T10" fmla="*/ 671 w 7664"/>
                <a:gd name="T11" fmla="*/ 1563 h 1563"/>
                <a:gd name="T12" fmla="*/ 801 w 7664"/>
                <a:gd name="T13" fmla="*/ 1563 h 1563"/>
                <a:gd name="T14" fmla="*/ 914 w 7664"/>
                <a:gd name="T15" fmla="*/ 1418 h 1563"/>
                <a:gd name="T16" fmla="*/ 1025 w 7664"/>
                <a:gd name="T17" fmla="*/ 6 h 1563"/>
                <a:gd name="T18" fmla="*/ 1116 w 7664"/>
                <a:gd name="T19" fmla="*/ 1006 h 1563"/>
                <a:gd name="T20" fmla="*/ 1233 w 7664"/>
                <a:gd name="T21" fmla="*/ 1415 h 1563"/>
                <a:gd name="T22" fmla="*/ 1347 w 7664"/>
                <a:gd name="T23" fmla="*/ 1391 h 1563"/>
                <a:gd name="T24" fmla="*/ 1468 w 7664"/>
                <a:gd name="T25" fmla="*/ 1362 h 1563"/>
                <a:gd name="T26" fmla="*/ 1584 w 7664"/>
                <a:gd name="T27" fmla="*/ 939 h 1563"/>
                <a:gd name="T28" fmla="*/ 1676 w 7664"/>
                <a:gd name="T29" fmla="*/ 115 h 1563"/>
                <a:gd name="T30" fmla="*/ 1787 w 7664"/>
                <a:gd name="T31" fmla="*/ 1476 h 1563"/>
                <a:gd name="T32" fmla="*/ 1902 w 7664"/>
                <a:gd name="T33" fmla="*/ 1563 h 1563"/>
                <a:gd name="T34" fmla="*/ 2032 w 7664"/>
                <a:gd name="T35" fmla="*/ 1563 h 1563"/>
                <a:gd name="T36" fmla="*/ 2160 w 7664"/>
                <a:gd name="T37" fmla="*/ 1563 h 1563"/>
                <a:gd name="T38" fmla="*/ 2290 w 7664"/>
                <a:gd name="T39" fmla="*/ 1563 h 1563"/>
                <a:gd name="T40" fmla="*/ 2420 w 7664"/>
                <a:gd name="T41" fmla="*/ 1563 h 1563"/>
                <a:gd name="T42" fmla="*/ 2551 w 7664"/>
                <a:gd name="T43" fmla="*/ 1563 h 1563"/>
                <a:gd name="T44" fmla="*/ 2679 w 7664"/>
                <a:gd name="T45" fmla="*/ 1563 h 1563"/>
                <a:gd name="T46" fmla="*/ 2810 w 7664"/>
                <a:gd name="T47" fmla="*/ 1563 h 1563"/>
                <a:gd name="T48" fmla="*/ 2941 w 7664"/>
                <a:gd name="T49" fmla="*/ 1563 h 1563"/>
                <a:gd name="T50" fmla="*/ 3068 w 7664"/>
                <a:gd name="T51" fmla="*/ 1563 h 1563"/>
                <a:gd name="T52" fmla="*/ 3199 w 7664"/>
                <a:gd name="T53" fmla="*/ 1563 h 1563"/>
                <a:gd name="T54" fmla="*/ 3330 w 7664"/>
                <a:gd name="T55" fmla="*/ 1563 h 1563"/>
                <a:gd name="T56" fmla="*/ 3457 w 7664"/>
                <a:gd name="T57" fmla="*/ 1563 h 1563"/>
                <a:gd name="T58" fmla="*/ 3588 w 7664"/>
                <a:gd name="T59" fmla="*/ 1563 h 1563"/>
                <a:gd name="T60" fmla="*/ 3719 w 7664"/>
                <a:gd name="T61" fmla="*/ 1563 h 1563"/>
                <a:gd name="T62" fmla="*/ 3846 w 7664"/>
                <a:gd name="T63" fmla="*/ 1563 h 1563"/>
                <a:gd name="T64" fmla="*/ 3977 w 7664"/>
                <a:gd name="T65" fmla="*/ 1563 h 1563"/>
                <a:gd name="T66" fmla="*/ 4108 w 7664"/>
                <a:gd name="T67" fmla="*/ 1563 h 1563"/>
                <a:gd name="T68" fmla="*/ 4238 w 7664"/>
                <a:gd name="T69" fmla="*/ 1563 h 1563"/>
                <a:gd name="T70" fmla="*/ 4366 w 7664"/>
                <a:gd name="T71" fmla="*/ 1563 h 1563"/>
                <a:gd name="T72" fmla="*/ 4498 w 7664"/>
                <a:gd name="T73" fmla="*/ 1563 h 1563"/>
                <a:gd name="T74" fmla="*/ 4629 w 7664"/>
                <a:gd name="T75" fmla="*/ 1563 h 1563"/>
                <a:gd name="T76" fmla="*/ 4755 w 7664"/>
                <a:gd name="T77" fmla="*/ 1563 h 1563"/>
                <a:gd name="T78" fmla="*/ 4886 w 7664"/>
                <a:gd name="T79" fmla="*/ 1563 h 1563"/>
                <a:gd name="T80" fmla="*/ 5017 w 7664"/>
                <a:gd name="T81" fmla="*/ 1563 h 1563"/>
                <a:gd name="T82" fmla="*/ 5146 w 7664"/>
                <a:gd name="T83" fmla="*/ 1563 h 1563"/>
                <a:gd name="T84" fmla="*/ 5277 w 7664"/>
                <a:gd name="T85" fmla="*/ 1563 h 1563"/>
                <a:gd name="T86" fmla="*/ 5405 w 7664"/>
                <a:gd name="T87" fmla="*/ 1563 h 1563"/>
                <a:gd name="T88" fmla="*/ 5536 w 7664"/>
                <a:gd name="T89" fmla="*/ 1563 h 1563"/>
                <a:gd name="T90" fmla="*/ 5665 w 7664"/>
                <a:gd name="T91" fmla="*/ 1563 h 1563"/>
                <a:gd name="T92" fmla="*/ 5795 w 7664"/>
                <a:gd name="T93" fmla="*/ 1563 h 1563"/>
                <a:gd name="T94" fmla="*/ 5906 w 7664"/>
                <a:gd name="T95" fmla="*/ 1258 h 1563"/>
                <a:gd name="T96" fmla="*/ 6009 w 7664"/>
                <a:gd name="T97" fmla="*/ 0 h 1563"/>
                <a:gd name="T98" fmla="*/ 6108 w 7664"/>
                <a:gd name="T99" fmla="*/ 1154 h 1563"/>
                <a:gd name="T100" fmla="*/ 6227 w 7664"/>
                <a:gd name="T101" fmla="*/ 1457 h 1563"/>
                <a:gd name="T102" fmla="*/ 6339 w 7664"/>
                <a:gd name="T103" fmla="*/ 1332 h 1563"/>
                <a:gd name="T104" fmla="*/ 6459 w 7664"/>
                <a:gd name="T105" fmla="*/ 1327 h 1563"/>
                <a:gd name="T106" fmla="*/ 6573 w 7664"/>
                <a:gd name="T107" fmla="*/ 690 h 1563"/>
                <a:gd name="T108" fmla="*/ 6668 w 7664"/>
                <a:gd name="T109" fmla="*/ 467 h 1563"/>
                <a:gd name="T110" fmla="*/ 6779 w 7664"/>
                <a:gd name="T111" fmla="*/ 1556 h 1563"/>
                <a:gd name="T112" fmla="*/ 6895 w 7664"/>
                <a:gd name="T113" fmla="*/ 1563 h 1563"/>
                <a:gd name="T114" fmla="*/ 7026 w 7664"/>
                <a:gd name="T115" fmla="*/ 1563 h 1563"/>
                <a:gd name="T116" fmla="*/ 7144 w 7664"/>
                <a:gd name="T117" fmla="*/ 1563 h 1563"/>
                <a:gd name="T118" fmla="*/ 7257 w 7664"/>
                <a:gd name="T119" fmla="*/ 689 h 1563"/>
                <a:gd name="T120" fmla="*/ 7353 w 7664"/>
                <a:gd name="T121" fmla="*/ 485 h 1563"/>
                <a:gd name="T122" fmla="*/ 7465 w 7664"/>
                <a:gd name="T123" fmla="*/ 1349 h 1563"/>
                <a:gd name="T124" fmla="*/ 7584 w 7664"/>
                <a:gd name="T125" fmla="*/ 1249 h 1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664" h="1563">
                  <a:moveTo>
                    <a:pt x="0" y="1224"/>
                  </a:moveTo>
                  <a:lnTo>
                    <a:pt x="1" y="1225"/>
                  </a:lnTo>
                  <a:lnTo>
                    <a:pt x="2" y="1227"/>
                  </a:lnTo>
                  <a:lnTo>
                    <a:pt x="2" y="1230"/>
                  </a:lnTo>
                  <a:lnTo>
                    <a:pt x="3" y="1233"/>
                  </a:lnTo>
                  <a:lnTo>
                    <a:pt x="4" y="1236"/>
                  </a:lnTo>
                  <a:lnTo>
                    <a:pt x="5" y="1240"/>
                  </a:lnTo>
                  <a:lnTo>
                    <a:pt x="6" y="1244"/>
                  </a:lnTo>
                  <a:lnTo>
                    <a:pt x="6" y="1244"/>
                  </a:lnTo>
                  <a:lnTo>
                    <a:pt x="7" y="1249"/>
                  </a:lnTo>
                  <a:lnTo>
                    <a:pt x="7" y="1253"/>
                  </a:lnTo>
                  <a:lnTo>
                    <a:pt x="8" y="1257"/>
                  </a:lnTo>
                  <a:lnTo>
                    <a:pt x="9" y="1262"/>
                  </a:lnTo>
                  <a:lnTo>
                    <a:pt x="10" y="1266"/>
                  </a:lnTo>
                  <a:lnTo>
                    <a:pt x="11" y="1271"/>
                  </a:lnTo>
                  <a:lnTo>
                    <a:pt x="11" y="1275"/>
                  </a:lnTo>
                  <a:lnTo>
                    <a:pt x="12" y="1279"/>
                  </a:lnTo>
                  <a:lnTo>
                    <a:pt x="13" y="1284"/>
                  </a:lnTo>
                  <a:lnTo>
                    <a:pt x="14" y="1288"/>
                  </a:lnTo>
                  <a:lnTo>
                    <a:pt x="14" y="1288"/>
                  </a:lnTo>
                  <a:lnTo>
                    <a:pt x="15" y="1291"/>
                  </a:lnTo>
                  <a:lnTo>
                    <a:pt x="15" y="1291"/>
                  </a:lnTo>
                  <a:lnTo>
                    <a:pt x="15" y="1295"/>
                  </a:lnTo>
                  <a:lnTo>
                    <a:pt x="16" y="1298"/>
                  </a:lnTo>
                  <a:lnTo>
                    <a:pt x="16" y="1298"/>
                  </a:lnTo>
                  <a:lnTo>
                    <a:pt x="16" y="1301"/>
                  </a:lnTo>
                  <a:lnTo>
                    <a:pt x="17" y="1305"/>
                  </a:lnTo>
                  <a:lnTo>
                    <a:pt x="17" y="1305"/>
                  </a:lnTo>
                  <a:lnTo>
                    <a:pt x="18" y="1308"/>
                  </a:lnTo>
                  <a:lnTo>
                    <a:pt x="18" y="1311"/>
                  </a:lnTo>
                  <a:lnTo>
                    <a:pt x="18" y="1311"/>
                  </a:lnTo>
                  <a:lnTo>
                    <a:pt x="19" y="1315"/>
                  </a:lnTo>
                  <a:lnTo>
                    <a:pt x="19" y="1315"/>
                  </a:lnTo>
                  <a:lnTo>
                    <a:pt x="19" y="1318"/>
                  </a:lnTo>
                  <a:lnTo>
                    <a:pt x="20" y="1321"/>
                  </a:lnTo>
                  <a:lnTo>
                    <a:pt x="21" y="1324"/>
                  </a:lnTo>
                  <a:lnTo>
                    <a:pt x="21" y="1324"/>
                  </a:lnTo>
                  <a:lnTo>
                    <a:pt x="21" y="1328"/>
                  </a:lnTo>
                  <a:lnTo>
                    <a:pt x="22" y="1332"/>
                  </a:lnTo>
                  <a:lnTo>
                    <a:pt x="23" y="1335"/>
                  </a:lnTo>
                  <a:lnTo>
                    <a:pt x="23" y="1339"/>
                  </a:lnTo>
                  <a:lnTo>
                    <a:pt x="23" y="1339"/>
                  </a:lnTo>
                  <a:lnTo>
                    <a:pt x="24" y="1344"/>
                  </a:lnTo>
                  <a:lnTo>
                    <a:pt x="25" y="1348"/>
                  </a:lnTo>
                  <a:lnTo>
                    <a:pt x="26" y="1352"/>
                  </a:lnTo>
                  <a:lnTo>
                    <a:pt x="27" y="1356"/>
                  </a:lnTo>
                  <a:lnTo>
                    <a:pt x="28" y="1359"/>
                  </a:lnTo>
                  <a:lnTo>
                    <a:pt x="29" y="1363"/>
                  </a:lnTo>
                  <a:lnTo>
                    <a:pt x="29" y="1366"/>
                  </a:lnTo>
                  <a:lnTo>
                    <a:pt x="30" y="1369"/>
                  </a:lnTo>
                  <a:lnTo>
                    <a:pt x="31" y="1372"/>
                  </a:lnTo>
                  <a:lnTo>
                    <a:pt x="32" y="1374"/>
                  </a:lnTo>
                  <a:lnTo>
                    <a:pt x="33" y="1377"/>
                  </a:lnTo>
                  <a:lnTo>
                    <a:pt x="34" y="1379"/>
                  </a:lnTo>
                  <a:lnTo>
                    <a:pt x="35" y="1381"/>
                  </a:lnTo>
                  <a:lnTo>
                    <a:pt x="35" y="1383"/>
                  </a:lnTo>
                  <a:lnTo>
                    <a:pt x="36" y="1385"/>
                  </a:lnTo>
                  <a:lnTo>
                    <a:pt x="37" y="1386"/>
                  </a:lnTo>
                  <a:lnTo>
                    <a:pt x="38" y="1387"/>
                  </a:lnTo>
                  <a:lnTo>
                    <a:pt x="39" y="1388"/>
                  </a:lnTo>
                  <a:lnTo>
                    <a:pt x="40" y="1389"/>
                  </a:lnTo>
                  <a:lnTo>
                    <a:pt x="41" y="1390"/>
                  </a:lnTo>
                  <a:lnTo>
                    <a:pt x="41" y="1390"/>
                  </a:lnTo>
                  <a:lnTo>
                    <a:pt x="42" y="1391"/>
                  </a:lnTo>
                  <a:lnTo>
                    <a:pt x="43" y="1391"/>
                  </a:lnTo>
                  <a:lnTo>
                    <a:pt x="43" y="1391"/>
                  </a:lnTo>
                  <a:lnTo>
                    <a:pt x="44" y="1391"/>
                  </a:lnTo>
                  <a:lnTo>
                    <a:pt x="45" y="1390"/>
                  </a:lnTo>
                  <a:lnTo>
                    <a:pt x="46" y="1390"/>
                  </a:lnTo>
                  <a:lnTo>
                    <a:pt x="47" y="1389"/>
                  </a:lnTo>
                  <a:lnTo>
                    <a:pt x="48" y="1388"/>
                  </a:lnTo>
                  <a:lnTo>
                    <a:pt x="48" y="1387"/>
                  </a:lnTo>
                  <a:lnTo>
                    <a:pt x="49" y="1386"/>
                  </a:lnTo>
                  <a:lnTo>
                    <a:pt x="50" y="1385"/>
                  </a:lnTo>
                  <a:lnTo>
                    <a:pt x="51" y="1383"/>
                  </a:lnTo>
                  <a:lnTo>
                    <a:pt x="52" y="1381"/>
                  </a:lnTo>
                  <a:lnTo>
                    <a:pt x="53" y="1379"/>
                  </a:lnTo>
                  <a:lnTo>
                    <a:pt x="54" y="1377"/>
                  </a:lnTo>
                  <a:lnTo>
                    <a:pt x="54" y="1374"/>
                  </a:lnTo>
                  <a:lnTo>
                    <a:pt x="55" y="1372"/>
                  </a:lnTo>
                  <a:lnTo>
                    <a:pt x="56" y="1369"/>
                  </a:lnTo>
                  <a:lnTo>
                    <a:pt x="57" y="1366"/>
                  </a:lnTo>
                  <a:lnTo>
                    <a:pt x="58" y="1363"/>
                  </a:lnTo>
                  <a:lnTo>
                    <a:pt x="59" y="1359"/>
                  </a:lnTo>
                  <a:lnTo>
                    <a:pt x="60" y="1356"/>
                  </a:lnTo>
                  <a:lnTo>
                    <a:pt x="60" y="1352"/>
                  </a:lnTo>
                  <a:lnTo>
                    <a:pt x="61" y="1348"/>
                  </a:lnTo>
                  <a:lnTo>
                    <a:pt x="62" y="1344"/>
                  </a:lnTo>
                  <a:lnTo>
                    <a:pt x="63" y="1339"/>
                  </a:lnTo>
                  <a:lnTo>
                    <a:pt x="63" y="1339"/>
                  </a:lnTo>
                  <a:lnTo>
                    <a:pt x="64" y="1335"/>
                  </a:lnTo>
                  <a:lnTo>
                    <a:pt x="64" y="1332"/>
                  </a:lnTo>
                  <a:lnTo>
                    <a:pt x="65" y="1328"/>
                  </a:lnTo>
                  <a:lnTo>
                    <a:pt x="66" y="1324"/>
                  </a:lnTo>
                  <a:lnTo>
                    <a:pt x="66" y="1324"/>
                  </a:lnTo>
                  <a:lnTo>
                    <a:pt x="67" y="1320"/>
                  </a:lnTo>
                  <a:lnTo>
                    <a:pt x="67" y="1315"/>
                  </a:lnTo>
                  <a:lnTo>
                    <a:pt x="68" y="1310"/>
                  </a:lnTo>
                  <a:lnTo>
                    <a:pt x="69" y="1305"/>
                  </a:lnTo>
                  <a:lnTo>
                    <a:pt x="70" y="1301"/>
                  </a:lnTo>
                  <a:lnTo>
                    <a:pt x="71" y="1296"/>
                  </a:lnTo>
                  <a:lnTo>
                    <a:pt x="72" y="1291"/>
                  </a:lnTo>
                  <a:lnTo>
                    <a:pt x="73" y="1287"/>
                  </a:lnTo>
                  <a:lnTo>
                    <a:pt x="74" y="1282"/>
                  </a:lnTo>
                  <a:lnTo>
                    <a:pt x="75" y="1277"/>
                  </a:lnTo>
                  <a:lnTo>
                    <a:pt x="75" y="1273"/>
                  </a:lnTo>
                  <a:lnTo>
                    <a:pt x="76" y="1268"/>
                  </a:lnTo>
                  <a:lnTo>
                    <a:pt x="77" y="1263"/>
                  </a:lnTo>
                  <a:lnTo>
                    <a:pt x="78" y="1258"/>
                  </a:lnTo>
                  <a:lnTo>
                    <a:pt x="79" y="1254"/>
                  </a:lnTo>
                  <a:lnTo>
                    <a:pt x="80" y="1249"/>
                  </a:lnTo>
                  <a:lnTo>
                    <a:pt x="81" y="1244"/>
                  </a:lnTo>
                  <a:lnTo>
                    <a:pt x="81" y="1244"/>
                  </a:lnTo>
                  <a:lnTo>
                    <a:pt x="82" y="1240"/>
                  </a:lnTo>
                  <a:lnTo>
                    <a:pt x="82" y="1236"/>
                  </a:lnTo>
                  <a:lnTo>
                    <a:pt x="83" y="1233"/>
                  </a:lnTo>
                  <a:lnTo>
                    <a:pt x="84" y="1230"/>
                  </a:lnTo>
                  <a:lnTo>
                    <a:pt x="85" y="1227"/>
                  </a:lnTo>
                  <a:lnTo>
                    <a:pt x="86" y="1225"/>
                  </a:lnTo>
                  <a:lnTo>
                    <a:pt x="87" y="1223"/>
                  </a:lnTo>
                  <a:lnTo>
                    <a:pt x="88" y="1222"/>
                  </a:lnTo>
                  <a:lnTo>
                    <a:pt x="88" y="1221"/>
                  </a:lnTo>
                  <a:lnTo>
                    <a:pt x="89" y="1221"/>
                  </a:lnTo>
                  <a:lnTo>
                    <a:pt x="90" y="1221"/>
                  </a:lnTo>
                  <a:lnTo>
                    <a:pt x="91" y="1222"/>
                  </a:lnTo>
                  <a:lnTo>
                    <a:pt x="92" y="1223"/>
                  </a:lnTo>
                  <a:lnTo>
                    <a:pt x="93" y="1225"/>
                  </a:lnTo>
                  <a:lnTo>
                    <a:pt x="94" y="1227"/>
                  </a:lnTo>
                  <a:lnTo>
                    <a:pt x="94" y="1229"/>
                  </a:lnTo>
                  <a:lnTo>
                    <a:pt x="95" y="1232"/>
                  </a:lnTo>
                  <a:lnTo>
                    <a:pt x="96" y="1235"/>
                  </a:lnTo>
                  <a:lnTo>
                    <a:pt x="97" y="1239"/>
                  </a:lnTo>
                  <a:lnTo>
                    <a:pt x="98" y="1244"/>
                  </a:lnTo>
                  <a:lnTo>
                    <a:pt x="99" y="1248"/>
                  </a:lnTo>
                  <a:lnTo>
                    <a:pt x="99" y="1253"/>
                  </a:lnTo>
                  <a:lnTo>
                    <a:pt x="100" y="1259"/>
                  </a:lnTo>
                  <a:lnTo>
                    <a:pt x="101" y="1265"/>
                  </a:lnTo>
                  <a:lnTo>
                    <a:pt x="102" y="1271"/>
                  </a:lnTo>
                  <a:lnTo>
                    <a:pt x="103" y="1278"/>
                  </a:lnTo>
                  <a:lnTo>
                    <a:pt x="104" y="1285"/>
                  </a:lnTo>
                  <a:lnTo>
                    <a:pt x="105" y="1293"/>
                  </a:lnTo>
                  <a:lnTo>
                    <a:pt x="105" y="1293"/>
                  </a:lnTo>
                  <a:lnTo>
                    <a:pt x="105" y="1299"/>
                  </a:lnTo>
                  <a:lnTo>
                    <a:pt x="106" y="1306"/>
                  </a:lnTo>
                  <a:lnTo>
                    <a:pt x="107" y="1313"/>
                  </a:lnTo>
                  <a:lnTo>
                    <a:pt x="108" y="1319"/>
                  </a:lnTo>
                  <a:lnTo>
                    <a:pt x="108" y="1326"/>
                  </a:lnTo>
                  <a:lnTo>
                    <a:pt x="109" y="1333"/>
                  </a:lnTo>
                  <a:lnTo>
                    <a:pt x="109" y="1333"/>
                  </a:lnTo>
                  <a:lnTo>
                    <a:pt x="110" y="1341"/>
                  </a:lnTo>
                  <a:lnTo>
                    <a:pt x="111" y="1348"/>
                  </a:lnTo>
                  <a:lnTo>
                    <a:pt x="112" y="1355"/>
                  </a:lnTo>
                  <a:lnTo>
                    <a:pt x="113" y="1362"/>
                  </a:lnTo>
                  <a:lnTo>
                    <a:pt x="113" y="1369"/>
                  </a:lnTo>
                  <a:lnTo>
                    <a:pt x="114" y="1375"/>
                  </a:lnTo>
                  <a:lnTo>
                    <a:pt x="115" y="1381"/>
                  </a:lnTo>
                  <a:lnTo>
                    <a:pt x="116" y="1387"/>
                  </a:lnTo>
                  <a:lnTo>
                    <a:pt x="117" y="1393"/>
                  </a:lnTo>
                  <a:lnTo>
                    <a:pt x="118" y="1398"/>
                  </a:lnTo>
                  <a:lnTo>
                    <a:pt x="119" y="1404"/>
                  </a:lnTo>
                  <a:lnTo>
                    <a:pt x="120" y="1408"/>
                  </a:lnTo>
                  <a:lnTo>
                    <a:pt x="120" y="1413"/>
                  </a:lnTo>
                  <a:lnTo>
                    <a:pt x="121" y="1418"/>
                  </a:lnTo>
                  <a:lnTo>
                    <a:pt x="122" y="1422"/>
                  </a:lnTo>
                  <a:lnTo>
                    <a:pt x="123" y="1426"/>
                  </a:lnTo>
                  <a:lnTo>
                    <a:pt x="124" y="1429"/>
                  </a:lnTo>
                  <a:lnTo>
                    <a:pt x="125" y="1433"/>
                  </a:lnTo>
                  <a:lnTo>
                    <a:pt x="126" y="1436"/>
                  </a:lnTo>
                  <a:lnTo>
                    <a:pt x="127" y="1439"/>
                  </a:lnTo>
                  <a:lnTo>
                    <a:pt x="127" y="1442"/>
                  </a:lnTo>
                  <a:lnTo>
                    <a:pt x="128" y="1445"/>
                  </a:lnTo>
                  <a:lnTo>
                    <a:pt x="129" y="1447"/>
                  </a:lnTo>
                  <a:lnTo>
                    <a:pt x="130" y="1449"/>
                  </a:lnTo>
                  <a:lnTo>
                    <a:pt x="131" y="1451"/>
                  </a:lnTo>
                  <a:lnTo>
                    <a:pt x="132" y="1453"/>
                  </a:lnTo>
                  <a:lnTo>
                    <a:pt x="133" y="1455"/>
                  </a:lnTo>
                  <a:lnTo>
                    <a:pt x="134" y="1456"/>
                  </a:lnTo>
                  <a:lnTo>
                    <a:pt x="134" y="1457"/>
                  </a:lnTo>
                  <a:lnTo>
                    <a:pt x="135" y="1458"/>
                  </a:lnTo>
                  <a:lnTo>
                    <a:pt x="136" y="1459"/>
                  </a:lnTo>
                  <a:lnTo>
                    <a:pt x="137" y="1459"/>
                  </a:lnTo>
                  <a:lnTo>
                    <a:pt x="138" y="1459"/>
                  </a:lnTo>
                  <a:lnTo>
                    <a:pt x="139" y="1459"/>
                  </a:lnTo>
                  <a:lnTo>
                    <a:pt x="140" y="1459"/>
                  </a:lnTo>
                  <a:lnTo>
                    <a:pt x="141" y="1459"/>
                  </a:lnTo>
                  <a:lnTo>
                    <a:pt x="141" y="1458"/>
                  </a:lnTo>
                  <a:lnTo>
                    <a:pt x="142" y="1457"/>
                  </a:lnTo>
                  <a:lnTo>
                    <a:pt x="143" y="1456"/>
                  </a:lnTo>
                  <a:lnTo>
                    <a:pt x="144" y="1455"/>
                  </a:lnTo>
                  <a:lnTo>
                    <a:pt x="145" y="1454"/>
                  </a:lnTo>
                  <a:lnTo>
                    <a:pt x="146" y="1452"/>
                  </a:lnTo>
                  <a:lnTo>
                    <a:pt x="147" y="1450"/>
                  </a:lnTo>
                  <a:lnTo>
                    <a:pt x="148" y="1448"/>
                  </a:lnTo>
                  <a:lnTo>
                    <a:pt x="148" y="1446"/>
                  </a:lnTo>
                  <a:lnTo>
                    <a:pt x="149" y="1443"/>
                  </a:lnTo>
                  <a:lnTo>
                    <a:pt x="150" y="1440"/>
                  </a:lnTo>
                  <a:lnTo>
                    <a:pt x="151" y="1437"/>
                  </a:lnTo>
                  <a:lnTo>
                    <a:pt x="152" y="1434"/>
                  </a:lnTo>
                  <a:lnTo>
                    <a:pt x="153" y="1431"/>
                  </a:lnTo>
                  <a:lnTo>
                    <a:pt x="154" y="1427"/>
                  </a:lnTo>
                  <a:lnTo>
                    <a:pt x="155" y="1423"/>
                  </a:lnTo>
                  <a:lnTo>
                    <a:pt x="155" y="1419"/>
                  </a:lnTo>
                  <a:lnTo>
                    <a:pt x="156" y="1415"/>
                  </a:lnTo>
                  <a:lnTo>
                    <a:pt x="157" y="1410"/>
                  </a:lnTo>
                  <a:lnTo>
                    <a:pt x="158" y="1405"/>
                  </a:lnTo>
                  <a:lnTo>
                    <a:pt x="159" y="1400"/>
                  </a:lnTo>
                  <a:lnTo>
                    <a:pt x="160" y="1395"/>
                  </a:lnTo>
                  <a:lnTo>
                    <a:pt x="160" y="1395"/>
                  </a:lnTo>
                  <a:lnTo>
                    <a:pt x="161" y="1390"/>
                  </a:lnTo>
                  <a:lnTo>
                    <a:pt x="161" y="1386"/>
                  </a:lnTo>
                  <a:lnTo>
                    <a:pt x="162" y="1381"/>
                  </a:lnTo>
                  <a:lnTo>
                    <a:pt x="163" y="1377"/>
                  </a:lnTo>
                  <a:lnTo>
                    <a:pt x="164" y="1372"/>
                  </a:lnTo>
                  <a:lnTo>
                    <a:pt x="164" y="1367"/>
                  </a:lnTo>
                  <a:lnTo>
                    <a:pt x="164" y="1367"/>
                  </a:lnTo>
                  <a:lnTo>
                    <a:pt x="165" y="1362"/>
                  </a:lnTo>
                  <a:lnTo>
                    <a:pt x="166" y="1357"/>
                  </a:lnTo>
                  <a:lnTo>
                    <a:pt x="167" y="1352"/>
                  </a:lnTo>
                  <a:lnTo>
                    <a:pt x="168" y="1348"/>
                  </a:lnTo>
                  <a:lnTo>
                    <a:pt x="169" y="1344"/>
                  </a:lnTo>
                  <a:lnTo>
                    <a:pt x="170" y="1340"/>
                  </a:lnTo>
                  <a:lnTo>
                    <a:pt x="170" y="1337"/>
                  </a:lnTo>
                  <a:lnTo>
                    <a:pt x="171" y="1333"/>
                  </a:lnTo>
                  <a:lnTo>
                    <a:pt x="172" y="1331"/>
                  </a:lnTo>
                  <a:lnTo>
                    <a:pt x="173" y="1328"/>
                  </a:lnTo>
                  <a:lnTo>
                    <a:pt x="174" y="1326"/>
                  </a:lnTo>
                  <a:lnTo>
                    <a:pt x="174" y="1326"/>
                  </a:lnTo>
                  <a:lnTo>
                    <a:pt x="175" y="1324"/>
                  </a:lnTo>
                  <a:lnTo>
                    <a:pt x="176" y="1323"/>
                  </a:lnTo>
                  <a:lnTo>
                    <a:pt x="176" y="1321"/>
                  </a:lnTo>
                  <a:lnTo>
                    <a:pt x="177" y="1321"/>
                  </a:lnTo>
                  <a:lnTo>
                    <a:pt x="178" y="1320"/>
                  </a:lnTo>
                  <a:lnTo>
                    <a:pt x="179" y="1320"/>
                  </a:lnTo>
                  <a:lnTo>
                    <a:pt x="180" y="1320"/>
                  </a:lnTo>
                  <a:lnTo>
                    <a:pt x="181" y="1321"/>
                  </a:lnTo>
                  <a:lnTo>
                    <a:pt x="182" y="1321"/>
                  </a:lnTo>
                  <a:lnTo>
                    <a:pt x="183" y="1323"/>
                  </a:lnTo>
                  <a:lnTo>
                    <a:pt x="183" y="1324"/>
                  </a:lnTo>
                  <a:lnTo>
                    <a:pt x="183" y="1324"/>
                  </a:lnTo>
                  <a:lnTo>
                    <a:pt x="184" y="1326"/>
                  </a:lnTo>
                  <a:lnTo>
                    <a:pt x="185" y="1327"/>
                  </a:lnTo>
                  <a:lnTo>
                    <a:pt x="186" y="1328"/>
                  </a:lnTo>
                  <a:lnTo>
                    <a:pt x="186" y="1330"/>
                  </a:lnTo>
                  <a:lnTo>
                    <a:pt x="186" y="1330"/>
                  </a:lnTo>
                  <a:lnTo>
                    <a:pt x="187" y="1331"/>
                  </a:lnTo>
                  <a:lnTo>
                    <a:pt x="188" y="1333"/>
                  </a:lnTo>
                  <a:lnTo>
                    <a:pt x="189" y="1334"/>
                  </a:lnTo>
                  <a:lnTo>
                    <a:pt x="189" y="1336"/>
                  </a:lnTo>
                  <a:lnTo>
                    <a:pt x="190" y="1337"/>
                  </a:lnTo>
                  <a:lnTo>
                    <a:pt x="191" y="1339"/>
                  </a:lnTo>
                  <a:lnTo>
                    <a:pt x="191" y="1339"/>
                  </a:lnTo>
                  <a:lnTo>
                    <a:pt x="192" y="1340"/>
                  </a:lnTo>
                  <a:lnTo>
                    <a:pt x="193" y="1342"/>
                  </a:lnTo>
                  <a:lnTo>
                    <a:pt x="193" y="1343"/>
                  </a:lnTo>
                  <a:lnTo>
                    <a:pt x="194" y="1344"/>
                  </a:lnTo>
                  <a:lnTo>
                    <a:pt x="195" y="1345"/>
                  </a:lnTo>
                  <a:lnTo>
                    <a:pt x="196" y="1346"/>
                  </a:lnTo>
                  <a:lnTo>
                    <a:pt x="197" y="1347"/>
                  </a:lnTo>
                  <a:lnTo>
                    <a:pt x="198" y="1348"/>
                  </a:lnTo>
                  <a:lnTo>
                    <a:pt x="198" y="1348"/>
                  </a:lnTo>
                  <a:lnTo>
                    <a:pt x="199" y="1349"/>
                  </a:lnTo>
                  <a:lnTo>
                    <a:pt x="200" y="1349"/>
                  </a:lnTo>
                  <a:lnTo>
                    <a:pt x="201" y="1349"/>
                  </a:lnTo>
                  <a:lnTo>
                    <a:pt x="202" y="1349"/>
                  </a:lnTo>
                  <a:lnTo>
                    <a:pt x="203" y="1349"/>
                  </a:lnTo>
                  <a:lnTo>
                    <a:pt x="203" y="1348"/>
                  </a:lnTo>
                  <a:lnTo>
                    <a:pt x="204" y="1348"/>
                  </a:lnTo>
                  <a:lnTo>
                    <a:pt x="205" y="1347"/>
                  </a:lnTo>
                  <a:lnTo>
                    <a:pt x="206" y="1347"/>
                  </a:lnTo>
                  <a:lnTo>
                    <a:pt x="207" y="1346"/>
                  </a:lnTo>
                  <a:lnTo>
                    <a:pt x="208" y="1345"/>
                  </a:lnTo>
                  <a:lnTo>
                    <a:pt x="209" y="1344"/>
                  </a:lnTo>
                  <a:lnTo>
                    <a:pt x="209" y="1344"/>
                  </a:lnTo>
                  <a:lnTo>
                    <a:pt x="209" y="1342"/>
                  </a:lnTo>
                  <a:lnTo>
                    <a:pt x="210" y="1341"/>
                  </a:lnTo>
                  <a:lnTo>
                    <a:pt x="211" y="1339"/>
                  </a:lnTo>
                  <a:lnTo>
                    <a:pt x="212" y="1338"/>
                  </a:lnTo>
                  <a:lnTo>
                    <a:pt x="213" y="1336"/>
                  </a:lnTo>
                  <a:lnTo>
                    <a:pt x="214" y="1335"/>
                  </a:lnTo>
                  <a:lnTo>
                    <a:pt x="214" y="1333"/>
                  </a:lnTo>
                  <a:lnTo>
                    <a:pt x="215" y="1331"/>
                  </a:lnTo>
                  <a:lnTo>
                    <a:pt x="216" y="1329"/>
                  </a:lnTo>
                  <a:lnTo>
                    <a:pt x="217" y="1327"/>
                  </a:lnTo>
                  <a:lnTo>
                    <a:pt x="218" y="1324"/>
                  </a:lnTo>
                  <a:lnTo>
                    <a:pt x="219" y="1322"/>
                  </a:lnTo>
                  <a:lnTo>
                    <a:pt x="219" y="1319"/>
                  </a:lnTo>
                  <a:lnTo>
                    <a:pt x="220" y="1317"/>
                  </a:lnTo>
                  <a:lnTo>
                    <a:pt x="221" y="1314"/>
                  </a:lnTo>
                  <a:lnTo>
                    <a:pt x="222" y="1312"/>
                  </a:lnTo>
                  <a:lnTo>
                    <a:pt x="223" y="1309"/>
                  </a:lnTo>
                  <a:lnTo>
                    <a:pt x="224" y="1306"/>
                  </a:lnTo>
                  <a:lnTo>
                    <a:pt x="225" y="1303"/>
                  </a:lnTo>
                  <a:lnTo>
                    <a:pt x="225" y="1300"/>
                  </a:lnTo>
                  <a:lnTo>
                    <a:pt x="226" y="1296"/>
                  </a:lnTo>
                  <a:lnTo>
                    <a:pt x="226" y="1296"/>
                  </a:lnTo>
                  <a:lnTo>
                    <a:pt x="227" y="1293"/>
                  </a:lnTo>
                  <a:lnTo>
                    <a:pt x="228" y="1290"/>
                  </a:lnTo>
                  <a:lnTo>
                    <a:pt x="229" y="1286"/>
                  </a:lnTo>
                  <a:lnTo>
                    <a:pt x="230" y="1283"/>
                  </a:lnTo>
                  <a:lnTo>
                    <a:pt x="230" y="1279"/>
                  </a:lnTo>
                  <a:lnTo>
                    <a:pt x="231" y="1275"/>
                  </a:lnTo>
                  <a:lnTo>
                    <a:pt x="232" y="1272"/>
                  </a:lnTo>
                  <a:lnTo>
                    <a:pt x="233" y="1268"/>
                  </a:lnTo>
                  <a:lnTo>
                    <a:pt x="234" y="1264"/>
                  </a:lnTo>
                  <a:lnTo>
                    <a:pt x="235" y="1260"/>
                  </a:lnTo>
                  <a:lnTo>
                    <a:pt x="235" y="1256"/>
                  </a:lnTo>
                  <a:lnTo>
                    <a:pt x="236" y="1252"/>
                  </a:lnTo>
                  <a:lnTo>
                    <a:pt x="237" y="1247"/>
                  </a:lnTo>
                  <a:lnTo>
                    <a:pt x="238" y="1243"/>
                  </a:lnTo>
                  <a:lnTo>
                    <a:pt x="239" y="1239"/>
                  </a:lnTo>
                  <a:lnTo>
                    <a:pt x="240" y="1234"/>
                  </a:lnTo>
                  <a:lnTo>
                    <a:pt x="241" y="1230"/>
                  </a:lnTo>
                  <a:lnTo>
                    <a:pt x="241" y="1225"/>
                  </a:lnTo>
                  <a:lnTo>
                    <a:pt x="242" y="1220"/>
                  </a:lnTo>
                  <a:lnTo>
                    <a:pt x="243" y="1216"/>
                  </a:lnTo>
                  <a:lnTo>
                    <a:pt x="244" y="1211"/>
                  </a:lnTo>
                  <a:lnTo>
                    <a:pt x="244" y="1211"/>
                  </a:lnTo>
                  <a:lnTo>
                    <a:pt x="245" y="1206"/>
                  </a:lnTo>
                  <a:lnTo>
                    <a:pt x="246" y="1201"/>
                  </a:lnTo>
                  <a:lnTo>
                    <a:pt x="246" y="1196"/>
                  </a:lnTo>
                  <a:lnTo>
                    <a:pt x="247" y="1191"/>
                  </a:lnTo>
                  <a:lnTo>
                    <a:pt x="248" y="1186"/>
                  </a:lnTo>
                  <a:lnTo>
                    <a:pt x="249" y="1181"/>
                  </a:lnTo>
                  <a:lnTo>
                    <a:pt x="250" y="1175"/>
                  </a:lnTo>
                  <a:lnTo>
                    <a:pt x="251" y="1170"/>
                  </a:lnTo>
                  <a:lnTo>
                    <a:pt x="251" y="1165"/>
                  </a:lnTo>
                  <a:lnTo>
                    <a:pt x="252" y="1159"/>
                  </a:lnTo>
                  <a:lnTo>
                    <a:pt x="253" y="1154"/>
                  </a:lnTo>
                  <a:lnTo>
                    <a:pt x="254" y="1148"/>
                  </a:lnTo>
                  <a:lnTo>
                    <a:pt x="255" y="1143"/>
                  </a:lnTo>
                  <a:lnTo>
                    <a:pt x="256" y="1137"/>
                  </a:lnTo>
                  <a:lnTo>
                    <a:pt x="256" y="1131"/>
                  </a:lnTo>
                  <a:lnTo>
                    <a:pt x="257" y="1125"/>
                  </a:lnTo>
                  <a:lnTo>
                    <a:pt x="258" y="1120"/>
                  </a:lnTo>
                  <a:lnTo>
                    <a:pt x="259" y="1114"/>
                  </a:lnTo>
                  <a:lnTo>
                    <a:pt x="260" y="1108"/>
                  </a:lnTo>
                  <a:lnTo>
                    <a:pt x="261" y="1102"/>
                  </a:lnTo>
                  <a:lnTo>
                    <a:pt x="262" y="1096"/>
                  </a:lnTo>
                  <a:lnTo>
                    <a:pt x="262" y="1096"/>
                  </a:lnTo>
                  <a:lnTo>
                    <a:pt x="262" y="1090"/>
                  </a:lnTo>
                  <a:lnTo>
                    <a:pt x="263" y="1083"/>
                  </a:lnTo>
                  <a:lnTo>
                    <a:pt x="264" y="1077"/>
                  </a:lnTo>
                  <a:lnTo>
                    <a:pt x="265" y="1071"/>
                  </a:lnTo>
                  <a:lnTo>
                    <a:pt x="266" y="1065"/>
                  </a:lnTo>
                  <a:lnTo>
                    <a:pt x="267" y="1058"/>
                  </a:lnTo>
                  <a:lnTo>
                    <a:pt x="267" y="1052"/>
                  </a:lnTo>
                  <a:lnTo>
                    <a:pt x="268" y="1045"/>
                  </a:lnTo>
                  <a:lnTo>
                    <a:pt x="269" y="1039"/>
                  </a:lnTo>
                  <a:lnTo>
                    <a:pt x="270" y="1033"/>
                  </a:lnTo>
                  <a:lnTo>
                    <a:pt x="271" y="1026"/>
                  </a:lnTo>
                  <a:lnTo>
                    <a:pt x="272" y="1019"/>
                  </a:lnTo>
                  <a:lnTo>
                    <a:pt x="272" y="1013"/>
                  </a:lnTo>
                  <a:lnTo>
                    <a:pt x="273" y="1006"/>
                  </a:lnTo>
                  <a:lnTo>
                    <a:pt x="274" y="999"/>
                  </a:lnTo>
                  <a:lnTo>
                    <a:pt x="275" y="993"/>
                  </a:lnTo>
                  <a:lnTo>
                    <a:pt x="276" y="986"/>
                  </a:lnTo>
                  <a:lnTo>
                    <a:pt x="277" y="979"/>
                  </a:lnTo>
                  <a:lnTo>
                    <a:pt x="278" y="972"/>
                  </a:lnTo>
                  <a:lnTo>
                    <a:pt x="278" y="965"/>
                  </a:lnTo>
                  <a:lnTo>
                    <a:pt x="279" y="958"/>
                  </a:lnTo>
                  <a:lnTo>
                    <a:pt x="279" y="958"/>
                  </a:lnTo>
                  <a:lnTo>
                    <a:pt x="280" y="952"/>
                  </a:lnTo>
                  <a:lnTo>
                    <a:pt x="281" y="945"/>
                  </a:lnTo>
                  <a:lnTo>
                    <a:pt x="282" y="939"/>
                  </a:lnTo>
                  <a:lnTo>
                    <a:pt x="282" y="939"/>
                  </a:lnTo>
                  <a:lnTo>
                    <a:pt x="282" y="931"/>
                  </a:lnTo>
                  <a:lnTo>
                    <a:pt x="283" y="923"/>
                  </a:lnTo>
                  <a:lnTo>
                    <a:pt x="284" y="914"/>
                  </a:lnTo>
                  <a:lnTo>
                    <a:pt x="285" y="905"/>
                  </a:lnTo>
                  <a:lnTo>
                    <a:pt x="286" y="895"/>
                  </a:lnTo>
                  <a:lnTo>
                    <a:pt x="287" y="884"/>
                  </a:lnTo>
                  <a:lnTo>
                    <a:pt x="288" y="873"/>
                  </a:lnTo>
                  <a:lnTo>
                    <a:pt x="289" y="861"/>
                  </a:lnTo>
                  <a:lnTo>
                    <a:pt x="289" y="848"/>
                  </a:lnTo>
                  <a:lnTo>
                    <a:pt x="290" y="835"/>
                  </a:lnTo>
                  <a:lnTo>
                    <a:pt x="291" y="821"/>
                  </a:lnTo>
                  <a:lnTo>
                    <a:pt x="292" y="806"/>
                  </a:lnTo>
                  <a:lnTo>
                    <a:pt x="292" y="806"/>
                  </a:lnTo>
                  <a:lnTo>
                    <a:pt x="293" y="794"/>
                  </a:lnTo>
                  <a:lnTo>
                    <a:pt x="293" y="781"/>
                  </a:lnTo>
                  <a:lnTo>
                    <a:pt x="294" y="768"/>
                  </a:lnTo>
                  <a:lnTo>
                    <a:pt x="295" y="755"/>
                  </a:lnTo>
                  <a:lnTo>
                    <a:pt x="296" y="743"/>
                  </a:lnTo>
                  <a:lnTo>
                    <a:pt x="296" y="743"/>
                  </a:lnTo>
                  <a:lnTo>
                    <a:pt x="296" y="734"/>
                  </a:lnTo>
                  <a:lnTo>
                    <a:pt x="297" y="725"/>
                  </a:lnTo>
                  <a:lnTo>
                    <a:pt x="297" y="725"/>
                  </a:lnTo>
                  <a:lnTo>
                    <a:pt x="297" y="713"/>
                  </a:lnTo>
                  <a:lnTo>
                    <a:pt x="298" y="702"/>
                  </a:lnTo>
                  <a:lnTo>
                    <a:pt x="299" y="690"/>
                  </a:lnTo>
                  <a:lnTo>
                    <a:pt x="299" y="690"/>
                  </a:lnTo>
                  <a:lnTo>
                    <a:pt x="299" y="678"/>
                  </a:lnTo>
                  <a:lnTo>
                    <a:pt x="300" y="666"/>
                  </a:lnTo>
                  <a:lnTo>
                    <a:pt x="301" y="655"/>
                  </a:lnTo>
                  <a:lnTo>
                    <a:pt x="301" y="655"/>
                  </a:lnTo>
                  <a:lnTo>
                    <a:pt x="302" y="643"/>
                  </a:lnTo>
                  <a:lnTo>
                    <a:pt x="302" y="631"/>
                  </a:lnTo>
                  <a:lnTo>
                    <a:pt x="303" y="619"/>
                  </a:lnTo>
                  <a:lnTo>
                    <a:pt x="303" y="619"/>
                  </a:lnTo>
                  <a:lnTo>
                    <a:pt x="303" y="610"/>
                  </a:lnTo>
                  <a:lnTo>
                    <a:pt x="304" y="602"/>
                  </a:lnTo>
                  <a:lnTo>
                    <a:pt x="304" y="602"/>
                  </a:lnTo>
                  <a:lnTo>
                    <a:pt x="305" y="587"/>
                  </a:lnTo>
                  <a:lnTo>
                    <a:pt x="306" y="572"/>
                  </a:lnTo>
                  <a:lnTo>
                    <a:pt x="306" y="558"/>
                  </a:lnTo>
                  <a:lnTo>
                    <a:pt x="307" y="543"/>
                  </a:lnTo>
                  <a:lnTo>
                    <a:pt x="308" y="529"/>
                  </a:lnTo>
                  <a:lnTo>
                    <a:pt x="309" y="514"/>
                  </a:lnTo>
                  <a:lnTo>
                    <a:pt x="310" y="500"/>
                  </a:lnTo>
                  <a:lnTo>
                    <a:pt x="311" y="485"/>
                  </a:lnTo>
                  <a:lnTo>
                    <a:pt x="312" y="470"/>
                  </a:lnTo>
                  <a:lnTo>
                    <a:pt x="312" y="456"/>
                  </a:lnTo>
                  <a:lnTo>
                    <a:pt x="313" y="441"/>
                  </a:lnTo>
                  <a:lnTo>
                    <a:pt x="314" y="427"/>
                  </a:lnTo>
                  <a:lnTo>
                    <a:pt x="315" y="412"/>
                  </a:lnTo>
                  <a:lnTo>
                    <a:pt x="316" y="397"/>
                  </a:lnTo>
                  <a:lnTo>
                    <a:pt x="317" y="383"/>
                  </a:lnTo>
                  <a:lnTo>
                    <a:pt x="317" y="368"/>
                  </a:lnTo>
                  <a:lnTo>
                    <a:pt x="318" y="354"/>
                  </a:lnTo>
                  <a:lnTo>
                    <a:pt x="319" y="339"/>
                  </a:lnTo>
                  <a:lnTo>
                    <a:pt x="320" y="324"/>
                  </a:lnTo>
                  <a:lnTo>
                    <a:pt x="321" y="310"/>
                  </a:lnTo>
                  <a:lnTo>
                    <a:pt x="322" y="295"/>
                  </a:lnTo>
                  <a:lnTo>
                    <a:pt x="323" y="281"/>
                  </a:lnTo>
                  <a:lnTo>
                    <a:pt x="323" y="266"/>
                  </a:lnTo>
                  <a:lnTo>
                    <a:pt x="323" y="266"/>
                  </a:lnTo>
                  <a:lnTo>
                    <a:pt x="324" y="254"/>
                  </a:lnTo>
                  <a:lnTo>
                    <a:pt x="325" y="242"/>
                  </a:lnTo>
                  <a:lnTo>
                    <a:pt x="325" y="230"/>
                  </a:lnTo>
                  <a:lnTo>
                    <a:pt x="326" y="219"/>
                  </a:lnTo>
                  <a:lnTo>
                    <a:pt x="326" y="219"/>
                  </a:lnTo>
                  <a:lnTo>
                    <a:pt x="327" y="209"/>
                  </a:lnTo>
                  <a:lnTo>
                    <a:pt x="327" y="199"/>
                  </a:lnTo>
                  <a:lnTo>
                    <a:pt x="327" y="199"/>
                  </a:lnTo>
                  <a:lnTo>
                    <a:pt x="328" y="190"/>
                  </a:lnTo>
                  <a:lnTo>
                    <a:pt x="328" y="180"/>
                  </a:lnTo>
                  <a:lnTo>
                    <a:pt x="328" y="180"/>
                  </a:lnTo>
                  <a:lnTo>
                    <a:pt x="329" y="171"/>
                  </a:lnTo>
                  <a:lnTo>
                    <a:pt x="330" y="161"/>
                  </a:lnTo>
                  <a:lnTo>
                    <a:pt x="330" y="161"/>
                  </a:lnTo>
                  <a:lnTo>
                    <a:pt x="330" y="152"/>
                  </a:lnTo>
                  <a:lnTo>
                    <a:pt x="331" y="142"/>
                  </a:lnTo>
                  <a:lnTo>
                    <a:pt x="331" y="142"/>
                  </a:lnTo>
                  <a:lnTo>
                    <a:pt x="331" y="129"/>
                  </a:lnTo>
                  <a:lnTo>
                    <a:pt x="332" y="117"/>
                  </a:lnTo>
                  <a:lnTo>
                    <a:pt x="333" y="104"/>
                  </a:lnTo>
                  <a:lnTo>
                    <a:pt x="334" y="91"/>
                  </a:lnTo>
                  <a:lnTo>
                    <a:pt x="334" y="91"/>
                  </a:lnTo>
                  <a:lnTo>
                    <a:pt x="334" y="77"/>
                  </a:lnTo>
                  <a:lnTo>
                    <a:pt x="335" y="64"/>
                  </a:lnTo>
                  <a:lnTo>
                    <a:pt x="336" y="52"/>
                  </a:lnTo>
                  <a:lnTo>
                    <a:pt x="337" y="41"/>
                  </a:lnTo>
                  <a:lnTo>
                    <a:pt x="338" y="31"/>
                  </a:lnTo>
                  <a:lnTo>
                    <a:pt x="339" y="23"/>
                  </a:lnTo>
                  <a:lnTo>
                    <a:pt x="340" y="16"/>
                  </a:lnTo>
                  <a:lnTo>
                    <a:pt x="341" y="10"/>
                  </a:lnTo>
                  <a:lnTo>
                    <a:pt x="341" y="6"/>
                  </a:lnTo>
                  <a:lnTo>
                    <a:pt x="342" y="3"/>
                  </a:lnTo>
                  <a:lnTo>
                    <a:pt x="343" y="1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45" y="0"/>
                  </a:lnTo>
                  <a:lnTo>
                    <a:pt x="346" y="0"/>
                  </a:lnTo>
                  <a:lnTo>
                    <a:pt x="346" y="0"/>
                  </a:lnTo>
                  <a:lnTo>
                    <a:pt x="347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49" y="0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3" y="0"/>
                  </a:lnTo>
                  <a:lnTo>
                    <a:pt x="353" y="0"/>
                  </a:lnTo>
                  <a:lnTo>
                    <a:pt x="353" y="0"/>
                  </a:lnTo>
                  <a:lnTo>
                    <a:pt x="353" y="0"/>
                  </a:lnTo>
                  <a:lnTo>
                    <a:pt x="354" y="0"/>
                  </a:lnTo>
                  <a:lnTo>
                    <a:pt x="355" y="0"/>
                  </a:lnTo>
                  <a:lnTo>
                    <a:pt x="355" y="0"/>
                  </a:lnTo>
                  <a:lnTo>
                    <a:pt x="355" y="0"/>
                  </a:lnTo>
                  <a:lnTo>
                    <a:pt x="356" y="0"/>
                  </a:lnTo>
                  <a:lnTo>
                    <a:pt x="356" y="0"/>
                  </a:lnTo>
                  <a:lnTo>
                    <a:pt x="356" y="0"/>
                  </a:lnTo>
                  <a:lnTo>
                    <a:pt x="357" y="0"/>
                  </a:lnTo>
                  <a:lnTo>
                    <a:pt x="357" y="0"/>
                  </a:lnTo>
                  <a:lnTo>
                    <a:pt x="358" y="0"/>
                  </a:lnTo>
                  <a:lnTo>
                    <a:pt x="358" y="0"/>
                  </a:lnTo>
                  <a:lnTo>
                    <a:pt x="358" y="0"/>
                  </a:lnTo>
                  <a:lnTo>
                    <a:pt x="359" y="0"/>
                  </a:lnTo>
                  <a:lnTo>
                    <a:pt x="360" y="0"/>
                  </a:lnTo>
                  <a:lnTo>
                    <a:pt x="361" y="0"/>
                  </a:lnTo>
                  <a:lnTo>
                    <a:pt x="361" y="0"/>
                  </a:lnTo>
                  <a:lnTo>
                    <a:pt x="361" y="0"/>
                  </a:lnTo>
                  <a:lnTo>
                    <a:pt x="362" y="1"/>
                  </a:lnTo>
                  <a:lnTo>
                    <a:pt x="363" y="3"/>
                  </a:lnTo>
                  <a:lnTo>
                    <a:pt x="364" y="6"/>
                  </a:lnTo>
                  <a:lnTo>
                    <a:pt x="365" y="10"/>
                  </a:lnTo>
                  <a:lnTo>
                    <a:pt x="366" y="16"/>
                  </a:lnTo>
                  <a:lnTo>
                    <a:pt x="367" y="23"/>
                  </a:lnTo>
                  <a:lnTo>
                    <a:pt x="367" y="31"/>
                  </a:lnTo>
                  <a:lnTo>
                    <a:pt x="368" y="41"/>
                  </a:lnTo>
                  <a:lnTo>
                    <a:pt x="369" y="51"/>
                  </a:lnTo>
                  <a:lnTo>
                    <a:pt x="370" y="63"/>
                  </a:lnTo>
                  <a:lnTo>
                    <a:pt x="371" y="76"/>
                  </a:lnTo>
                  <a:lnTo>
                    <a:pt x="372" y="91"/>
                  </a:lnTo>
                  <a:lnTo>
                    <a:pt x="372" y="91"/>
                  </a:lnTo>
                  <a:lnTo>
                    <a:pt x="373" y="103"/>
                  </a:lnTo>
                  <a:lnTo>
                    <a:pt x="373" y="115"/>
                  </a:lnTo>
                  <a:lnTo>
                    <a:pt x="374" y="127"/>
                  </a:lnTo>
                  <a:lnTo>
                    <a:pt x="375" y="138"/>
                  </a:lnTo>
                  <a:lnTo>
                    <a:pt x="375" y="138"/>
                  </a:lnTo>
                  <a:lnTo>
                    <a:pt x="375" y="153"/>
                  </a:lnTo>
                  <a:lnTo>
                    <a:pt x="376" y="168"/>
                  </a:lnTo>
                  <a:lnTo>
                    <a:pt x="377" y="183"/>
                  </a:lnTo>
                  <a:lnTo>
                    <a:pt x="378" y="198"/>
                  </a:lnTo>
                  <a:lnTo>
                    <a:pt x="379" y="213"/>
                  </a:lnTo>
                  <a:lnTo>
                    <a:pt x="380" y="228"/>
                  </a:lnTo>
                  <a:lnTo>
                    <a:pt x="381" y="243"/>
                  </a:lnTo>
                  <a:lnTo>
                    <a:pt x="382" y="258"/>
                  </a:lnTo>
                  <a:lnTo>
                    <a:pt x="382" y="273"/>
                  </a:lnTo>
                  <a:lnTo>
                    <a:pt x="383" y="288"/>
                  </a:lnTo>
                  <a:lnTo>
                    <a:pt x="384" y="303"/>
                  </a:lnTo>
                  <a:lnTo>
                    <a:pt x="385" y="317"/>
                  </a:lnTo>
                  <a:lnTo>
                    <a:pt x="386" y="332"/>
                  </a:lnTo>
                  <a:lnTo>
                    <a:pt x="387" y="347"/>
                  </a:lnTo>
                  <a:lnTo>
                    <a:pt x="388" y="362"/>
                  </a:lnTo>
                  <a:lnTo>
                    <a:pt x="388" y="377"/>
                  </a:lnTo>
                  <a:lnTo>
                    <a:pt x="389" y="392"/>
                  </a:lnTo>
                  <a:lnTo>
                    <a:pt x="390" y="407"/>
                  </a:lnTo>
                  <a:lnTo>
                    <a:pt x="391" y="422"/>
                  </a:lnTo>
                  <a:lnTo>
                    <a:pt x="392" y="437"/>
                  </a:lnTo>
                  <a:lnTo>
                    <a:pt x="393" y="452"/>
                  </a:lnTo>
                  <a:lnTo>
                    <a:pt x="394" y="467"/>
                  </a:lnTo>
                  <a:lnTo>
                    <a:pt x="395" y="482"/>
                  </a:lnTo>
                  <a:lnTo>
                    <a:pt x="395" y="497"/>
                  </a:lnTo>
                  <a:lnTo>
                    <a:pt x="396" y="511"/>
                  </a:lnTo>
                  <a:lnTo>
                    <a:pt x="397" y="526"/>
                  </a:lnTo>
                  <a:lnTo>
                    <a:pt x="398" y="541"/>
                  </a:lnTo>
                  <a:lnTo>
                    <a:pt x="399" y="556"/>
                  </a:lnTo>
                  <a:lnTo>
                    <a:pt x="400" y="571"/>
                  </a:lnTo>
                  <a:lnTo>
                    <a:pt x="401" y="586"/>
                  </a:lnTo>
                  <a:lnTo>
                    <a:pt x="402" y="601"/>
                  </a:lnTo>
                  <a:lnTo>
                    <a:pt x="402" y="601"/>
                  </a:lnTo>
                  <a:lnTo>
                    <a:pt x="402" y="610"/>
                  </a:lnTo>
                  <a:lnTo>
                    <a:pt x="403" y="619"/>
                  </a:lnTo>
                  <a:lnTo>
                    <a:pt x="403" y="619"/>
                  </a:lnTo>
                  <a:lnTo>
                    <a:pt x="403" y="630"/>
                  </a:lnTo>
                  <a:lnTo>
                    <a:pt x="404" y="642"/>
                  </a:lnTo>
                  <a:lnTo>
                    <a:pt x="405" y="654"/>
                  </a:lnTo>
                  <a:lnTo>
                    <a:pt x="405" y="654"/>
                  </a:lnTo>
                  <a:lnTo>
                    <a:pt x="405" y="666"/>
                  </a:lnTo>
                  <a:lnTo>
                    <a:pt x="406" y="677"/>
                  </a:lnTo>
                  <a:lnTo>
                    <a:pt x="407" y="689"/>
                  </a:lnTo>
                  <a:lnTo>
                    <a:pt x="407" y="689"/>
                  </a:lnTo>
                  <a:lnTo>
                    <a:pt x="407" y="701"/>
                  </a:lnTo>
                  <a:lnTo>
                    <a:pt x="408" y="713"/>
                  </a:lnTo>
                  <a:lnTo>
                    <a:pt x="409" y="724"/>
                  </a:lnTo>
                  <a:lnTo>
                    <a:pt x="409" y="724"/>
                  </a:lnTo>
                  <a:lnTo>
                    <a:pt x="409" y="733"/>
                  </a:lnTo>
                  <a:lnTo>
                    <a:pt x="410" y="742"/>
                  </a:lnTo>
                  <a:lnTo>
                    <a:pt x="410" y="742"/>
                  </a:lnTo>
                  <a:lnTo>
                    <a:pt x="410" y="755"/>
                  </a:lnTo>
                  <a:lnTo>
                    <a:pt x="411" y="767"/>
                  </a:lnTo>
                  <a:lnTo>
                    <a:pt x="412" y="780"/>
                  </a:lnTo>
                  <a:lnTo>
                    <a:pt x="413" y="793"/>
                  </a:lnTo>
                  <a:lnTo>
                    <a:pt x="413" y="806"/>
                  </a:lnTo>
                  <a:lnTo>
                    <a:pt x="413" y="806"/>
                  </a:lnTo>
                  <a:lnTo>
                    <a:pt x="414" y="819"/>
                  </a:lnTo>
                  <a:lnTo>
                    <a:pt x="415" y="832"/>
                  </a:lnTo>
                  <a:lnTo>
                    <a:pt x="416" y="844"/>
                  </a:lnTo>
                  <a:lnTo>
                    <a:pt x="417" y="856"/>
                  </a:lnTo>
                  <a:lnTo>
                    <a:pt x="417" y="868"/>
                  </a:lnTo>
                  <a:lnTo>
                    <a:pt x="418" y="879"/>
                  </a:lnTo>
                  <a:lnTo>
                    <a:pt x="419" y="889"/>
                  </a:lnTo>
                  <a:lnTo>
                    <a:pt x="420" y="899"/>
                  </a:lnTo>
                  <a:lnTo>
                    <a:pt x="421" y="909"/>
                  </a:lnTo>
                  <a:lnTo>
                    <a:pt x="421" y="918"/>
                  </a:lnTo>
                  <a:lnTo>
                    <a:pt x="421" y="918"/>
                  </a:lnTo>
                  <a:lnTo>
                    <a:pt x="422" y="927"/>
                  </a:lnTo>
                  <a:lnTo>
                    <a:pt x="423" y="935"/>
                  </a:lnTo>
                  <a:lnTo>
                    <a:pt x="424" y="944"/>
                  </a:lnTo>
                  <a:lnTo>
                    <a:pt x="424" y="944"/>
                  </a:lnTo>
                  <a:lnTo>
                    <a:pt x="425" y="953"/>
                  </a:lnTo>
                  <a:lnTo>
                    <a:pt x="425" y="963"/>
                  </a:lnTo>
                  <a:lnTo>
                    <a:pt x="426" y="972"/>
                  </a:lnTo>
                  <a:lnTo>
                    <a:pt x="427" y="981"/>
                  </a:lnTo>
                  <a:lnTo>
                    <a:pt x="428" y="990"/>
                  </a:lnTo>
                  <a:lnTo>
                    <a:pt x="429" y="999"/>
                  </a:lnTo>
                  <a:lnTo>
                    <a:pt x="430" y="1008"/>
                  </a:lnTo>
                  <a:lnTo>
                    <a:pt x="430" y="1017"/>
                  </a:lnTo>
                  <a:lnTo>
                    <a:pt x="431" y="1026"/>
                  </a:lnTo>
                  <a:lnTo>
                    <a:pt x="432" y="1035"/>
                  </a:lnTo>
                  <a:lnTo>
                    <a:pt x="433" y="1044"/>
                  </a:lnTo>
                  <a:lnTo>
                    <a:pt x="434" y="1053"/>
                  </a:lnTo>
                  <a:lnTo>
                    <a:pt x="435" y="1062"/>
                  </a:lnTo>
                  <a:lnTo>
                    <a:pt x="436" y="1071"/>
                  </a:lnTo>
                  <a:lnTo>
                    <a:pt x="436" y="1079"/>
                  </a:lnTo>
                  <a:lnTo>
                    <a:pt x="437" y="1088"/>
                  </a:lnTo>
                  <a:lnTo>
                    <a:pt x="438" y="1097"/>
                  </a:lnTo>
                  <a:lnTo>
                    <a:pt x="439" y="1105"/>
                  </a:lnTo>
                  <a:lnTo>
                    <a:pt x="440" y="1114"/>
                  </a:lnTo>
                  <a:lnTo>
                    <a:pt x="441" y="1122"/>
                  </a:lnTo>
                  <a:lnTo>
                    <a:pt x="441" y="1131"/>
                  </a:lnTo>
                  <a:lnTo>
                    <a:pt x="441" y="1131"/>
                  </a:lnTo>
                  <a:lnTo>
                    <a:pt x="442" y="1139"/>
                  </a:lnTo>
                  <a:lnTo>
                    <a:pt x="443" y="1147"/>
                  </a:lnTo>
                  <a:lnTo>
                    <a:pt x="444" y="1156"/>
                  </a:lnTo>
                  <a:lnTo>
                    <a:pt x="445" y="1164"/>
                  </a:lnTo>
                  <a:lnTo>
                    <a:pt x="446" y="1172"/>
                  </a:lnTo>
                  <a:lnTo>
                    <a:pt x="446" y="1180"/>
                  </a:lnTo>
                  <a:lnTo>
                    <a:pt x="447" y="1188"/>
                  </a:lnTo>
                  <a:lnTo>
                    <a:pt x="448" y="1196"/>
                  </a:lnTo>
                  <a:lnTo>
                    <a:pt x="449" y="1204"/>
                  </a:lnTo>
                  <a:lnTo>
                    <a:pt x="450" y="1212"/>
                  </a:lnTo>
                  <a:lnTo>
                    <a:pt x="451" y="1220"/>
                  </a:lnTo>
                  <a:lnTo>
                    <a:pt x="452" y="1228"/>
                  </a:lnTo>
                  <a:lnTo>
                    <a:pt x="452" y="1235"/>
                  </a:lnTo>
                  <a:lnTo>
                    <a:pt x="453" y="1243"/>
                  </a:lnTo>
                  <a:lnTo>
                    <a:pt x="454" y="1251"/>
                  </a:lnTo>
                  <a:lnTo>
                    <a:pt x="455" y="1258"/>
                  </a:lnTo>
                  <a:lnTo>
                    <a:pt x="456" y="1266"/>
                  </a:lnTo>
                  <a:lnTo>
                    <a:pt x="457" y="1273"/>
                  </a:lnTo>
                  <a:lnTo>
                    <a:pt x="457" y="1280"/>
                  </a:lnTo>
                  <a:lnTo>
                    <a:pt x="458" y="1288"/>
                  </a:lnTo>
                  <a:lnTo>
                    <a:pt x="459" y="1295"/>
                  </a:lnTo>
                  <a:lnTo>
                    <a:pt x="459" y="1295"/>
                  </a:lnTo>
                  <a:lnTo>
                    <a:pt x="460" y="1302"/>
                  </a:lnTo>
                  <a:lnTo>
                    <a:pt x="461" y="1309"/>
                  </a:lnTo>
                  <a:lnTo>
                    <a:pt x="462" y="1316"/>
                  </a:lnTo>
                  <a:lnTo>
                    <a:pt x="462" y="1323"/>
                  </a:lnTo>
                  <a:lnTo>
                    <a:pt x="463" y="1330"/>
                  </a:lnTo>
                  <a:lnTo>
                    <a:pt x="464" y="1337"/>
                  </a:lnTo>
                  <a:lnTo>
                    <a:pt x="465" y="1343"/>
                  </a:lnTo>
                  <a:lnTo>
                    <a:pt x="466" y="1350"/>
                  </a:lnTo>
                  <a:lnTo>
                    <a:pt x="467" y="1356"/>
                  </a:lnTo>
                  <a:lnTo>
                    <a:pt x="467" y="1363"/>
                  </a:lnTo>
                  <a:lnTo>
                    <a:pt x="468" y="1369"/>
                  </a:lnTo>
                  <a:lnTo>
                    <a:pt x="469" y="1376"/>
                  </a:lnTo>
                  <a:lnTo>
                    <a:pt x="470" y="1382"/>
                  </a:lnTo>
                  <a:lnTo>
                    <a:pt x="471" y="1388"/>
                  </a:lnTo>
                  <a:lnTo>
                    <a:pt x="472" y="1394"/>
                  </a:lnTo>
                  <a:lnTo>
                    <a:pt x="473" y="1400"/>
                  </a:lnTo>
                  <a:lnTo>
                    <a:pt x="473" y="1406"/>
                  </a:lnTo>
                  <a:lnTo>
                    <a:pt x="474" y="1412"/>
                  </a:lnTo>
                  <a:lnTo>
                    <a:pt x="475" y="1418"/>
                  </a:lnTo>
                  <a:lnTo>
                    <a:pt x="476" y="1424"/>
                  </a:lnTo>
                  <a:lnTo>
                    <a:pt x="477" y="1429"/>
                  </a:lnTo>
                  <a:lnTo>
                    <a:pt x="477" y="1429"/>
                  </a:lnTo>
                  <a:lnTo>
                    <a:pt x="478" y="1435"/>
                  </a:lnTo>
                  <a:lnTo>
                    <a:pt x="478" y="1440"/>
                  </a:lnTo>
                  <a:lnTo>
                    <a:pt x="479" y="1446"/>
                  </a:lnTo>
                  <a:lnTo>
                    <a:pt x="480" y="1451"/>
                  </a:lnTo>
                  <a:lnTo>
                    <a:pt x="481" y="1456"/>
                  </a:lnTo>
                  <a:lnTo>
                    <a:pt x="482" y="1461"/>
                  </a:lnTo>
                  <a:lnTo>
                    <a:pt x="483" y="1466"/>
                  </a:lnTo>
                  <a:lnTo>
                    <a:pt x="483" y="1471"/>
                  </a:lnTo>
                  <a:lnTo>
                    <a:pt x="484" y="1476"/>
                  </a:lnTo>
                  <a:lnTo>
                    <a:pt x="485" y="1481"/>
                  </a:lnTo>
                  <a:lnTo>
                    <a:pt x="486" y="1485"/>
                  </a:lnTo>
                  <a:lnTo>
                    <a:pt x="487" y="1490"/>
                  </a:lnTo>
                  <a:lnTo>
                    <a:pt x="488" y="1494"/>
                  </a:lnTo>
                  <a:lnTo>
                    <a:pt x="489" y="1498"/>
                  </a:lnTo>
                  <a:lnTo>
                    <a:pt x="489" y="1502"/>
                  </a:lnTo>
                  <a:lnTo>
                    <a:pt x="490" y="1507"/>
                  </a:lnTo>
                  <a:lnTo>
                    <a:pt x="491" y="1511"/>
                  </a:lnTo>
                  <a:lnTo>
                    <a:pt x="492" y="1514"/>
                  </a:lnTo>
                  <a:lnTo>
                    <a:pt x="493" y="1518"/>
                  </a:lnTo>
                  <a:lnTo>
                    <a:pt x="494" y="1522"/>
                  </a:lnTo>
                  <a:lnTo>
                    <a:pt x="494" y="1525"/>
                  </a:lnTo>
                  <a:lnTo>
                    <a:pt x="494" y="1525"/>
                  </a:lnTo>
                  <a:lnTo>
                    <a:pt x="495" y="1529"/>
                  </a:lnTo>
                  <a:lnTo>
                    <a:pt x="496" y="1532"/>
                  </a:lnTo>
                  <a:lnTo>
                    <a:pt x="497" y="1535"/>
                  </a:lnTo>
                  <a:lnTo>
                    <a:pt x="498" y="1538"/>
                  </a:lnTo>
                  <a:lnTo>
                    <a:pt x="499" y="1541"/>
                  </a:lnTo>
                  <a:lnTo>
                    <a:pt x="499" y="1544"/>
                  </a:lnTo>
                  <a:lnTo>
                    <a:pt x="500" y="1546"/>
                  </a:lnTo>
                  <a:lnTo>
                    <a:pt x="501" y="1548"/>
                  </a:lnTo>
                  <a:lnTo>
                    <a:pt x="502" y="1551"/>
                  </a:lnTo>
                  <a:lnTo>
                    <a:pt x="503" y="1552"/>
                  </a:lnTo>
                  <a:lnTo>
                    <a:pt x="504" y="1554"/>
                  </a:lnTo>
                  <a:lnTo>
                    <a:pt x="504" y="1556"/>
                  </a:lnTo>
                  <a:lnTo>
                    <a:pt x="505" y="1557"/>
                  </a:lnTo>
                  <a:lnTo>
                    <a:pt x="506" y="1559"/>
                  </a:lnTo>
                  <a:lnTo>
                    <a:pt x="507" y="1560"/>
                  </a:lnTo>
                  <a:lnTo>
                    <a:pt x="508" y="1561"/>
                  </a:lnTo>
                  <a:lnTo>
                    <a:pt x="509" y="1561"/>
                  </a:lnTo>
                  <a:lnTo>
                    <a:pt x="510" y="1562"/>
                  </a:lnTo>
                  <a:lnTo>
                    <a:pt x="510" y="1562"/>
                  </a:lnTo>
                  <a:lnTo>
                    <a:pt x="511" y="1563"/>
                  </a:lnTo>
                  <a:lnTo>
                    <a:pt x="512" y="1563"/>
                  </a:lnTo>
                  <a:lnTo>
                    <a:pt x="512" y="1563"/>
                  </a:lnTo>
                  <a:lnTo>
                    <a:pt x="513" y="1563"/>
                  </a:lnTo>
                  <a:lnTo>
                    <a:pt x="514" y="1563"/>
                  </a:lnTo>
                  <a:lnTo>
                    <a:pt x="514" y="1563"/>
                  </a:lnTo>
                  <a:lnTo>
                    <a:pt x="514" y="1563"/>
                  </a:lnTo>
                  <a:lnTo>
                    <a:pt x="515" y="1563"/>
                  </a:lnTo>
                  <a:lnTo>
                    <a:pt x="516" y="1563"/>
                  </a:lnTo>
                  <a:lnTo>
                    <a:pt x="517" y="1563"/>
                  </a:lnTo>
                  <a:lnTo>
                    <a:pt x="518" y="1563"/>
                  </a:lnTo>
                  <a:lnTo>
                    <a:pt x="519" y="1563"/>
                  </a:lnTo>
                  <a:lnTo>
                    <a:pt x="520" y="1563"/>
                  </a:lnTo>
                  <a:lnTo>
                    <a:pt x="521" y="1563"/>
                  </a:lnTo>
                  <a:lnTo>
                    <a:pt x="521" y="1563"/>
                  </a:lnTo>
                  <a:lnTo>
                    <a:pt x="522" y="1563"/>
                  </a:lnTo>
                  <a:lnTo>
                    <a:pt x="523" y="1563"/>
                  </a:lnTo>
                  <a:lnTo>
                    <a:pt x="524" y="1563"/>
                  </a:lnTo>
                  <a:lnTo>
                    <a:pt x="525" y="1563"/>
                  </a:lnTo>
                  <a:lnTo>
                    <a:pt x="525" y="1563"/>
                  </a:lnTo>
                  <a:lnTo>
                    <a:pt x="526" y="1563"/>
                  </a:lnTo>
                  <a:lnTo>
                    <a:pt x="527" y="1563"/>
                  </a:lnTo>
                  <a:lnTo>
                    <a:pt x="527" y="1563"/>
                  </a:lnTo>
                  <a:lnTo>
                    <a:pt x="528" y="1563"/>
                  </a:lnTo>
                  <a:lnTo>
                    <a:pt x="529" y="1563"/>
                  </a:lnTo>
                  <a:lnTo>
                    <a:pt x="530" y="1563"/>
                  </a:lnTo>
                  <a:lnTo>
                    <a:pt x="531" y="1563"/>
                  </a:lnTo>
                  <a:lnTo>
                    <a:pt x="532" y="1563"/>
                  </a:lnTo>
                  <a:lnTo>
                    <a:pt x="533" y="1563"/>
                  </a:lnTo>
                  <a:lnTo>
                    <a:pt x="534" y="1563"/>
                  </a:lnTo>
                  <a:lnTo>
                    <a:pt x="534" y="1563"/>
                  </a:lnTo>
                  <a:lnTo>
                    <a:pt x="535" y="1563"/>
                  </a:lnTo>
                  <a:lnTo>
                    <a:pt x="536" y="1563"/>
                  </a:lnTo>
                  <a:lnTo>
                    <a:pt x="536" y="1563"/>
                  </a:lnTo>
                  <a:lnTo>
                    <a:pt x="537" y="1563"/>
                  </a:lnTo>
                  <a:lnTo>
                    <a:pt x="537" y="1563"/>
                  </a:lnTo>
                  <a:lnTo>
                    <a:pt x="537" y="1563"/>
                  </a:lnTo>
                  <a:lnTo>
                    <a:pt x="538" y="1563"/>
                  </a:lnTo>
                  <a:lnTo>
                    <a:pt x="538" y="1563"/>
                  </a:lnTo>
                  <a:lnTo>
                    <a:pt x="539" y="1563"/>
                  </a:lnTo>
                  <a:lnTo>
                    <a:pt x="539" y="1563"/>
                  </a:lnTo>
                  <a:lnTo>
                    <a:pt x="539" y="1563"/>
                  </a:lnTo>
                  <a:lnTo>
                    <a:pt x="540" y="1563"/>
                  </a:lnTo>
                  <a:lnTo>
                    <a:pt x="541" y="1563"/>
                  </a:lnTo>
                  <a:lnTo>
                    <a:pt x="541" y="1563"/>
                  </a:lnTo>
                  <a:lnTo>
                    <a:pt x="541" y="1563"/>
                  </a:lnTo>
                  <a:lnTo>
                    <a:pt x="541" y="1563"/>
                  </a:lnTo>
                  <a:lnTo>
                    <a:pt x="542" y="1563"/>
                  </a:lnTo>
                  <a:lnTo>
                    <a:pt x="543" y="1563"/>
                  </a:lnTo>
                  <a:lnTo>
                    <a:pt x="543" y="1563"/>
                  </a:lnTo>
                  <a:lnTo>
                    <a:pt x="544" y="1563"/>
                  </a:lnTo>
                  <a:lnTo>
                    <a:pt x="545" y="1563"/>
                  </a:lnTo>
                  <a:lnTo>
                    <a:pt x="546" y="1563"/>
                  </a:lnTo>
                  <a:lnTo>
                    <a:pt x="547" y="1563"/>
                  </a:lnTo>
                  <a:lnTo>
                    <a:pt x="547" y="1563"/>
                  </a:lnTo>
                  <a:lnTo>
                    <a:pt x="547" y="1563"/>
                  </a:lnTo>
                  <a:lnTo>
                    <a:pt x="548" y="1563"/>
                  </a:lnTo>
                  <a:lnTo>
                    <a:pt x="549" y="1563"/>
                  </a:lnTo>
                  <a:lnTo>
                    <a:pt x="550" y="1563"/>
                  </a:lnTo>
                  <a:lnTo>
                    <a:pt x="551" y="1563"/>
                  </a:lnTo>
                  <a:lnTo>
                    <a:pt x="552" y="1563"/>
                  </a:lnTo>
                  <a:lnTo>
                    <a:pt x="553" y="1563"/>
                  </a:lnTo>
                  <a:lnTo>
                    <a:pt x="553" y="1563"/>
                  </a:lnTo>
                  <a:lnTo>
                    <a:pt x="554" y="1563"/>
                  </a:lnTo>
                  <a:lnTo>
                    <a:pt x="555" y="1563"/>
                  </a:lnTo>
                  <a:lnTo>
                    <a:pt x="556" y="1563"/>
                  </a:lnTo>
                  <a:lnTo>
                    <a:pt x="557" y="1563"/>
                  </a:lnTo>
                  <a:lnTo>
                    <a:pt x="558" y="1563"/>
                  </a:lnTo>
                  <a:lnTo>
                    <a:pt x="559" y="1563"/>
                  </a:lnTo>
                  <a:lnTo>
                    <a:pt x="559" y="1563"/>
                  </a:lnTo>
                  <a:lnTo>
                    <a:pt x="560" y="1563"/>
                  </a:lnTo>
                  <a:lnTo>
                    <a:pt x="561" y="1563"/>
                  </a:lnTo>
                  <a:lnTo>
                    <a:pt x="561" y="1563"/>
                  </a:lnTo>
                  <a:lnTo>
                    <a:pt x="562" y="1563"/>
                  </a:lnTo>
                  <a:lnTo>
                    <a:pt x="563" y="1563"/>
                  </a:lnTo>
                  <a:lnTo>
                    <a:pt x="564" y="1563"/>
                  </a:lnTo>
                  <a:lnTo>
                    <a:pt x="564" y="1563"/>
                  </a:lnTo>
                  <a:lnTo>
                    <a:pt x="565" y="1563"/>
                  </a:lnTo>
                  <a:lnTo>
                    <a:pt x="565" y="1563"/>
                  </a:lnTo>
                  <a:lnTo>
                    <a:pt x="566" y="1563"/>
                  </a:lnTo>
                  <a:lnTo>
                    <a:pt x="567" y="1563"/>
                  </a:lnTo>
                  <a:lnTo>
                    <a:pt x="568" y="1563"/>
                  </a:lnTo>
                  <a:lnTo>
                    <a:pt x="569" y="1563"/>
                  </a:lnTo>
                  <a:lnTo>
                    <a:pt x="570" y="1563"/>
                  </a:lnTo>
                  <a:lnTo>
                    <a:pt x="571" y="1563"/>
                  </a:lnTo>
                  <a:lnTo>
                    <a:pt x="572" y="1563"/>
                  </a:lnTo>
                  <a:lnTo>
                    <a:pt x="572" y="1563"/>
                  </a:lnTo>
                  <a:lnTo>
                    <a:pt x="573" y="1563"/>
                  </a:lnTo>
                  <a:lnTo>
                    <a:pt x="574" y="1563"/>
                  </a:lnTo>
                  <a:lnTo>
                    <a:pt x="575" y="1563"/>
                  </a:lnTo>
                  <a:lnTo>
                    <a:pt x="576" y="1563"/>
                  </a:lnTo>
                  <a:lnTo>
                    <a:pt x="577" y="1563"/>
                  </a:lnTo>
                  <a:lnTo>
                    <a:pt x="578" y="1563"/>
                  </a:lnTo>
                  <a:lnTo>
                    <a:pt x="579" y="1563"/>
                  </a:lnTo>
                  <a:lnTo>
                    <a:pt x="580" y="1563"/>
                  </a:lnTo>
                  <a:lnTo>
                    <a:pt x="580" y="1563"/>
                  </a:lnTo>
                  <a:lnTo>
                    <a:pt x="581" y="1563"/>
                  </a:lnTo>
                  <a:lnTo>
                    <a:pt x="582" y="1563"/>
                  </a:lnTo>
                  <a:lnTo>
                    <a:pt x="583" y="1563"/>
                  </a:lnTo>
                  <a:lnTo>
                    <a:pt x="584" y="1563"/>
                  </a:lnTo>
                  <a:lnTo>
                    <a:pt x="585" y="1563"/>
                  </a:lnTo>
                  <a:lnTo>
                    <a:pt x="586" y="1563"/>
                  </a:lnTo>
                  <a:lnTo>
                    <a:pt x="587" y="1563"/>
                  </a:lnTo>
                  <a:lnTo>
                    <a:pt x="587" y="1563"/>
                  </a:lnTo>
                  <a:lnTo>
                    <a:pt x="588" y="1563"/>
                  </a:lnTo>
                  <a:lnTo>
                    <a:pt x="589" y="1563"/>
                  </a:lnTo>
                  <a:lnTo>
                    <a:pt x="590" y="1563"/>
                  </a:lnTo>
                  <a:lnTo>
                    <a:pt x="591" y="1563"/>
                  </a:lnTo>
                  <a:lnTo>
                    <a:pt x="592" y="1563"/>
                  </a:lnTo>
                  <a:lnTo>
                    <a:pt x="593" y="1563"/>
                  </a:lnTo>
                  <a:lnTo>
                    <a:pt x="594" y="1563"/>
                  </a:lnTo>
                  <a:lnTo>
                    <a:pt x="594" y="1563"/>
                  </a:lnTo>
                  <a:lnTo>
                    <a:pt x="595" y="1563"/>
                  </a:lnTo>
                  <a:lnTo>
                    <a:pt x="596" y="1563"/>
                  </a:lnTo>
                  <a:lnTo>
                    <a:pt x="597" y="1563"/>
                  </a:lnTo>
                  <a:lnTo>
                    <a:pt x="598" y="1563"/>
                  </a:lnTo>
                  <a:lnTo>
                    <a:pt x="599" y="1563"/>
                  </a:lnTo>
                  <a:lnTo>
                    <a:pt x="600" y="1563"/>
                  </a:lnTo>
                  <a:lnTo>
                    <a:pt x="601" y="1563"/>
                  </a:lnTo>
                  <a:lnTo>
                    <a:pt x="601" y="1563"/>
                  </a:lnTo>
                  <a:lnTo>
                    <a:pt x="602" y="1563"/>
                  </a:lnTo>
                  <a:lnTo>
                    <a:pt x="603" y="1563"/>
                  </a:lnTo>
                  <a:lnTo>
                    <a:pt x="604" y="1563"/>
                  </a:lnTo>
                  <a:lnTo>
                    <a:pt x="605" y="1563"/>
                  </a:lnTo>
                  <a:lnTo>
                    <a:pt x="606" y="1563"/>
                  </a:lnTo>
                  <a:lnTo>
                    <a:pt x="607" y="1563"/>
                  </a:lnTo>
                  <a:lnTo>
                    <a:pt x="608" y="1563"/>
                  </a:lnTo>
                  <a:lnTo>
                    <a:pt x="609" y="1563"/>
                  </a:lnTo>
                  <a:lnTo>
                    <a:pt x="609" y="1563"/>
                  </a:lnTo>
                  <a:lnTo>
                    <a:pt x="610" y="1563"/>
                  </a:lnTo>
                  <a:lnTo>
                    <a:pt x="611" y="1563"/>
                  </a:lnTo>
                  <a:lnTo>
                    <a:pt x="612" y="1563"/>
                  </a:lnTo>
                  <a:lnTo>
                    <a:pt x="613" y="1563"/>
                  </a:lnTo>
                  <a:lnTo>
                    <a:pt x="614" y="1563"/>
                  </a:lnTo>
                  <a:lnTo>
                    <a:pt x="615" y="1563"/>
                  </a:lnTo>
                  <a:lnTo>
                    <a:pt x="616" y="1563"/>
                  </a:lnTo>
                  <a:lnTo>
                    <a:pt x="616" y="1563"/>
                  </a:lnTo>
                  <a:lnTo>
                    <a:pt x="617" y="1563"/>
                  </a:lnTo>
                  <a:lnTo>
                    <a:pt x="618" y="1563"/>
                  </a:lnTo>
                  <a:lnTo>
                    <a:pt x="619" y="1563"/>
                  </a:lnTo>
                  <a:lnTo>
                    <a:pt x="620" y="1563"/>
                  </a:lnTo>
                  <a:lnTo>
                    <a:pt x="621" y="1563"/>
                  </a:lnTo>
                  <a:lnTo>
                    <a:pt x="622" y="1563"/>
                  </a:lnTo>
                  <a:lnTo>
                    <a:pt x="623" y="1563"/>
                  </a:lnTo>
                  <a:lnTo>
                    <a:pt x="623" y="1563"/>
                  </a:lnTo>
                  <a:lnTo>
                    <a:pt x="624" y="1563"/>
                  </a:lnTo>
                  <a:lnTo>
                    <a:pt x="625" y="1563"/>
                  </a:lnTo>
                  <a:lnTo>
                    <a:pt x="626" y="1563"/>
                  </a:lnTo>
                  <a:lnTo>
                    <a:pt x="627" y="1563"/>
                  </a:lnTo>
                  <a:lnTo>
                    <a:pt x="628" y="1563"/>
                  </a:lnTo>
                  <a:lnTo>
                    <a:pt x="629" y="1563"/>
                  </a:lnTo>
                  <a:lnTo>
                    <a:pt x="630" y="1563"/>
                  </a:lnTo>
                  <a:lnTo>
                    <a:pt x="631" y="1563"/>
                  </a:lnTo>
                  <a:lnTo>
                    <a:pt x="631" y="1563"/>
                  </a:lnTo>
                  <a:lnTo>
                    <a:pt x="632" y="1563"/>
                  </a:lnTo>
                  <a:lnTo>
                    <a:pt x="633" y="1563"/>
                  </a:lnTo>
                  <a:lnTo>
                    <a:pt x="634" y="1563"/>
                  </a:lnTo>
                  <a:lnTo>
                    <a:pt x="635" y="1563"/>
                  </a:lnTo>
                  <a:lnTo>
                    <a:pt x="636" y="1563"/>
                  </a:lnTo>
                  <a:lnTo>
                    <a:pt x="637" y="1563"/>
                  </a:lnTo>
                  <a:lnTo>
                    <a:pt x="638" y="1563"/>
                  </a:lnTo>
                  <a:lnTo>
                    <a:pt x="638" y="1563"/>
                  </a:lnTo>
                  <a:lnTo>
                    <a:pt x="639" y="1563"/>
                  </a:lnTo>
                  <a:lnTo>
                    <a:pt x="640" y="1563"/>
                  </a:lnTo>
                  <a:lnTo>
                    <a:pt x="641" y="1563"/>
                  </a:lnTo>
                  <a:lnTo>
                    <a:pt x="642" y="1563"/>
                  </a:lnTo>
                  <a:lnTo>
                    <a:pt x="643" y="1563"/>
                  </a:lnTo>
                  <a:lnTo>
                    <a:pt x="644" y="1563"/>
                  </a:lnTo>
                  <a:lnTo>
                    <a:pt x="645" y="1563"/>
                  </a:lnTo>
                  <a:lnTo>
                    <a:pt x="645" y="1563"/>
                  </a:lnTo>
                  <a:lnTo>
                    <a:pt x="646" y="1563"/>
                  </a:lnTo>
                  <a:lnTo>
                    <a:pt x="647" y="1563"/>
                  </a:lnTo>
                  <a:lnTo>
                    <a:pt x="648" y="1563"/>
                  </a:lnTo>
                  <a:lnTo>
                    <a:pt x="649" y="1563"/>
                  </a:lnTo>
                  <a:lnTo>
                    <a:pt x="650" y="1563"/>
                  </a:lnTo>
                  <a:lnTo>
                    <a:pt x="651" y="1563"/>
                  </a:lnTo>
                  <a:lnTo>
                    <a:pt x="652" y="1563"/>
                  </a:lnTo>
                  <a:lnTo>
                    <a:pt x="652" y="1563"/>
                  </a:lnTo>
                  <a:lnTo>
                    <a:pt x="653" y="1563"/>
                  </a:lnTo>
                  <a:lnTo>
                    <a:pt x="654" y="1563"/>
                  </a:lnTo>
                  <a:lnTo>
                    <a:pt x="655" y="1563"/>
                  </a:lnTo>
                  <a:lnTo>
                    <a:pt x="656" y="1563"/>
                  </a:lnTo>
                  <a:lnTo>
                    <a:pt x="657" y="1563"/>
                  </a:lnTo>
                  <a:lnTo>
                    <a:pt x="658" y="1563"/>
                  </a:lnTo>
                  <a:lnTo>
                    <a:pt x="659" y="1563"/>
                  </a:lnTo>
                  <a:lnTo>
                    <a:pt x="660" y="1563"/>
                  </a:lnTo>
                  <a:lnTo>
                    <a:pt x="660" y="1563"/>
                  </a:lnTo>
                  <a:lnTo>
                    <a:pt x="661" y="1563"/>
                  </a:lnTo>
                  <a:lnTo>
                    <a:pt x="662" y="1563"/>
                  </a:lnTo>
                  <a:lnTo>
                    <a:pt x="663" y="1563"/>
                  </a:lnTo>
                  <a:lnTo>
                    <a:pt x="664" y="1563"/>
                  </a:lnTo>
                  <a:lnTo>
                    <a:pt x="665" y="1563"/>
                  </a:lnTo>
                  <a:lnTo>
                    <a:pt x="666" y="1563"/>
                  </a:lnTo>
                  <a:lnTo>
                    <a:pt x="667" y="1563"/>
                  </a:lnTo>
                  <a:lnTo>
                    <a:pt x="667" y="1563"/>
                  </a:lnTo>
                  <a:lnTo>
                    <a:pt x="668" y="1563"/>
                  </a:lnTo>
                  <a:lnTo>
                    <a:pt x="669" y="1563"/>
                  </a:lnTo>
                  <a:lnTo>
                    <a:pt x="670" y="1563"/>
                  </a:lnTo>
                  <a:lnTo>
                    <a:pt x="671" y="1563"/>
                  </a:lnTo>
                  <a:lnTo>
                    <a:pt x="672" y="1563"/>
                  </a:lnTo>
                  <a:lnTo>
                    <a:pt x="673" y="1563"/>
                  </a:lnTo>
                  <a:lnTo>
                    <a:pt x="674" y="1563"/>
                  </a:lnTo>
                  <a:lnTo>
                    <a:pt x="674" y="1563"/>
                  </a:lnTo>
                  <a:lnTo>
                    <a:pt x="675" y="1563"/>
                  </a:lnTo>
                  <a:lnTo>
                    <a:pt x="676" y="1563"/>
                  </a:lnTo>
                  <a:lnTo>
                    <a:pt x="677" y="1563"/>
                  </a:lnTo>
                  <a:lnTo>
                    <a:pt x="678" y="1563"/>
                  </a:lnTo>
                  <a:lnTo>
                    <a:pt x="679" y="1563"/>
                  </a:lnTo>
                  <a:lnTo>
                    <a:pt x="680" y="1563"/>
                  </a:lnTo>
                  <a:lnTo>
                    <a:pt x="681" y="1563"/>
                  </a:lnTo>
                  <a:lnTo>
                    <a:pt x="681" y="1563"/>
                  </a:lnTo>
                  <a:lnTo>
                    <a:pt x="682" y="1563"/>
                  </a:lnTo>
                  <a:lnTo>
                    <a:pt x="683" y="1563"/>
                  </a:lnTo>
                  <a:lnTo>
                    <a:pt x="684" y="1563"/>
                  </a:lnTo>
                  <a:lnTo>
                    <a:pt x="685" y="1563"/>
                  </a:lnTo>
                  <a:lnTo>
                    <a:pt x="686" y="1563"/>
                  </a:lnTo>
                  <a:lnTo>
                    <a:pt x="687" y="1563"/>
                  </a:lnTo>
                  <a:lnTo>
                    <a:pt x="688" y="1563"/>
                  </a:lnTo>
                  <a:lnTo>
                    <a:pt x="689" y="1563"/>
                  </a:lnTo>
                  <a:lnTo>
                    <a:pt x="689" y="1563"/>
                  </a:lnTo>
                  <a:lnTo>
                    <a:pt x="690" y="1563"/>
                  </a:lnTo>
                  <a:lnTo>
                    <a:pt x="691" y="1563"/>
                  </a:lnTo>
                  <a:lnTo>
                    <a:pt x="692" y="1563"/>
                  </a:lnTo>
                  <a:lnTo>
                    <a:pt x="693" y="1563"/>
                  </a:lnTo>
                  <a:lnTo>
                    <a:pt x="694" y="1563"/>
                  </a:lnTo>
                  <a:lnTo>
                    <a:pt x="695" y="1563"/>
                  </a:lnTo>
                  <a:lnTo>
                    <a:pt x="695" y="1563"/>
                  </a:lnTo>
                  <a:lnTo>
                    <a:pt x="696" y="1563"/>
                  </a:lnTo>
                  <a:lnTo>
                    <a:pt x="696" y="1563"/>
                  </a:lnTo>
                  <a:lnTo>
                    <a:pt x="697" y="1563"/>
                  </a:lnTo>
                  <a:lnTo>
                    <a:pt x="698" y="1563"/>
                  </a:lnTo>
                  <a:lnTo>
                    <a:pt x="699" y="1563"/>
                  </a:lnTo>
                  <a:lnTo>
                    <a:pt x="700" y="1563"/>
                  </a:lnTo>
                  <a:lnTo>
                    <a:pt x="701" y="1563"/>
                  </a:lnTo>
                  <a:lnTo>
                    <a:pt x="702" y="1563"/>
                  </a:lnTo>
                  <a:lnTo>
                    <a:pt x="703" y="1563"/>
                  </a:lnTo>
                  <a:lnTo>
                    <a:pt x="703" y="1563"/>
                  </a:lnTo>
                  <a:lnTo>
                    <a:pt x="704" y="1563"/>
                  </a:lnTo>
                  <a:lnTo>
                    <a:pt x="705" y="1563"/>
                  </a:lnTo>
                  <a:lnTo>
                    <a:pt x="706" y="1563"/>
                  </a:lnTo>
                  <a:lnTo>
                    <a:pt x="707" y="1563"/>
                  </a:lnTo>
                  <a:lnTo>
                    <a:pt x="708" y="1563"/>
                  </a:lnTo>
                  <a:lnTo>
                    <a:pt x="709" y="1563"/>
                  </a:lnTo>
                  <a:lnTo>
                    <a:pt x="710" y="1563"/>
                  </a:lnTo>
                  <a:lnTo>
                    <a:pt x="711" y="1563"/>
                  </a:lnTo>
                  <a:lnTo>
                    <a:pt x="711" y="1563"/>
                  </a:lnTo>
                  <a:lnTo>
                    <a:pt x="712" y="1563"/>
                  </a:lnTo>
                  <a:lnTo>
                    <a:pt x="713" y="1563"/>
                  </a:lnTo>
                  <a:lnTo>
                    <a:pt x="714" y="1563"/>
                  </a:lnTo>
                  <a:lnTo>
                    <a:pt x="715" y="1563"/>
                  </a:lnTo>
                  <a:lnTo>
                    <a:pt x="716" y="1563"/>
                  </a:lnTo>
                  <a:lnTo>
                    <a:pt x="717" y="1563"/>
                  </a:lnTo>
                  <a:lnTo>
                    <a:pt x="718" y="1563"/>
                  </a:lnTo>
                  <a:lnTo>
                    <a:pt x="718" y="1563"/>
                  </a:lnTo>
                  <a:lnTo>
                    <a:pt x="719" y="1563"/>
                  </a:lnTo>
                  <a:lnTo>
                    <a:pt x="720" y="1563"/>
                  </a:lnTo>
                  <a:lnTo>
                    <a:pt x="721" y="1563"/>
                  </a:lnTo>
                  <a:lnTo>
                    <a:pt x="722" y="1563"/>
                  </a:lnTo>
                  <a:lnTo>
                    <a:pt x="723" y="1563"/>
                  </a:lnTo>
                  <a:lnTo>
                    <a:pt x="724" y="1563"/>
                  </a:lnTo>
                  <a:lnTo>
                    <a:pt x="725" y="1563"/>
                  </a:lnTo>
                  <a:lnTo>
                    <a:pt x="725" y="1563"/>
                  </a:lnTo>
                  <a:lnTo>
                    <a:pt x="726" y="1563"/>
                  </a:lnTo>
                  <a:lnTo>
                    <a:pt x="727" y="1563"/>
                  </a:lnTo>
                  <a:lnTo>
                    <a:pt x="728" y="1563"/>
                  </a:lnTo>
                  <a:lnTo>
                    <a:pt x="729" y="1563"/>
                  </a:lnTo>
                  <a:lnTo>
                    <a:pt x="730" y="1563"/>
                  </a:lnTo>
                  <a:lnTo>
                    <a:pt x="731" y="1563"/>
                  </a:lnTo>
                  <a:lnTo>
                    <a:pt x="732" y="1563"/>
                  </a:lnTo>
                  <a:lnTo>
                    <a:pt x="732" y="1563"/>
                  </a:lnTo>
                  <a:lnTo>
                    <a:pt x="733" y="1563"/>
                  </a:lnTo>
                  <a:lnTo>
                    <a:pt x="734" y="1563"/>
                  </a:lnTo>
                  <a:lnTo>
                    <a:pt x="735" y="1563"/>
                  </a:lnTo>
                  <a:lnTo>
                    <a:pt x="736" y="1563"/>
                  </a:lnTo>
                  <a:lnTo>
                    <a:pt x="737" y="1563"/>
                  </a:lnTo>
                  <a:lnTo>
                    <a:pt x="738" y="1563"/>
                  </a:lnTo>
                  <a:lnTo>
                    <a:pt x="739" y="1563"/>
                  </a:lnTo>
                  <a:lnTo>
                    <a:pt x="740" y="1563"/>
                  </a:lnTo>
                  <a:lnTo>
                    <a:pt x="740" y="1563"/>
                  </a:lnTo>
                  <a:lnTo>
                    <a:pt x="741" y="1563"/>
                  </a:lnTo>
                  <a:lnTo>
                    <a:pt x="742" y="1563"/>
                  </a:lnTo>
                  <a:lnTo>
                    <a:pt x="743" y="1563"/>
                  </a:lnTo>
                  <a:lnTo>
                    <a:pt x="744" y="1563"/>
                  </a:lnTo>
                  <a:lnTo>
                    <a:pt x="745" y="1563"/>
                  </a:lnTo>
                  <a:lnTo>
                    <a:pt x="746" y="1563"/>
                  </a:lnTo>
                  <a:lnTo>
                    <a:pt x="747" y="1563"/>
                  </a:lnTo>
                  <a:lnTo>
                    <a:pt x="747" y="1563"/>
                  </a:lnTo>
                  <a:lnTo>
                    <a:pt x="748" y="1563"/>
                  </a:lnTo>
                  <a:lnTo>
                    <a:pt x="749" y="1563"/>
                  </a:lnTo>
                  <a:lnTo>
                    <a:pt x="750" y="1563"/>
                  </a:lnTo>
                  <a:lnTo>
                    <a:pt x="751" y="1563"/>
                  </a:lnTo>
                  <a:lnTo>
                    <a:pt x="752" y="1563"/>
                  </a:lnTo>
                  <a:lnTo>
                    <a:pt x="753" y="1563"/>
                  </a:lnTo>
                  <a:lnTo>
                    <a:pt x="754" y="1563"/>
                  </a:lnTo>
                  <a:lnTo>
                    <a:pt x="754" y="1563"/>
                  </a:lnTo>
                  <a:lnTo>
                    <a:pt x="755" y="1563"/>
                  </a:lnTo>
                  <a:lnTo>
                    <a:pt x="756" y="1563"/>
                  </a:lnTo>
                  <a:lnTo>
                    <a:pt x="757" y="1563"/>
                  </a:lnTo>
                  <a:lnTo>
                    <a:pt x="758" y="1563"/>
                  </a:lnTo>
                  <a:lnTo>
                    <a:pt x="759" y="1563"/>
                  </a:lnTo>
                  <a:lnTo>
                    <a:pt x="760" y="1563"/>
                  </a:lnTo>
                  <a:lnTo>
                    <a:pt x="761" y="1563"/>
                  </a:lnTo>
                  <a:lnTo>
                    <a:pt x="761" y="1563"/>
                  </a:lnTo>
                  <a:lnTo>
                    <a:pt x="762" y="1563"/>
                  </a:lnTo>
                  <a:lnTo>
                    <a:pt x="763" y="1563"/>
                  </a:lnTo>
                  <a:lnTo>
                    <a:pt x="764" y="1563"/>
                  </a:lnTo>
                  <a:lnTo>
                    <a:pt x="765" y="1563"/>
                  </a:lnTo>
                  <a:lnTo>
                    <a:pt x="766" y="1563"/>
                  </a:lnTo>
                  <a:lnTo>
                    <a:pt x="767" y="1563"/>
                  </a:lnTo>
                  <a:lnTo>
                    <a:pt x="768" y="1563"/>
                  </a:lnTo>
                  <a:lnTo>
                    <a:pt x="769" y="1563"/>
                  </a:lnTo>
                  <a:lnTo>
                    <a:pt x="769" y="1563"/>
                  </a:lnTo>
                  <a:lnTo>
                    <a:pt x="770" y="1563"/>
                  </a:lnTo>
                  <a:lnTo>
                    <a:pt x="771" y="1563"/>
                  </a:lnTo>
                  <a:lnTo>
                    <a:pt x="772" y="1563"/>
                  </a:lnTo>
                  <a:lnTo>
                    <a:pt x="773" y="1563"/>
                  </a:lnTo>
                  <a:lnTo>
                    <a:pt x="774" y="1563"/>
                  </a:lnTo>
                  <a:lnTo>
                    <a:pt x="775" y="1563"/>
                  </a:lnTo>
                  <a:lnTo>
                    <a:pt x="776" y="1563"/>
                  </a:lnTo>
                  <a:lnTo>
                    <a:pt x="776" y="1563"/>
                  </a:lnTo>
                  <a:lnTo>
                    <a:pt x="777" y="1563"/>
                  </a:lnTo>
                  <a:lnTo>
                    <a:pt x="778" y="1563"/>
                  </a:lnTo>
                  <a:lnTo>
                    <a:pt x="779" y="1563"/>
                  </a:lnTo>
                  <a:lnTo>
                    <a:pt x="780" y="1563"/>
                  </a:lnTo>
                  <a:lnTo>
                    <a:pt x="781" y="1563"/>
                  </a:lnTo>
                  <a:lnTo>
                    <a:pt x="782" y="1563"/>
                  </a:lnTo>
                  <a:lnTo>
                    <a:pt x="783" y="1563"/>
                  </a:lnTo>
                  <a:lnTo>
                    <a:pt x="783" y="1563"/>
                  </a:lnTo>
                  <a:lnTo>
                    <a:pt x="784" y="1563"/>
                  </a:lnTo>
                  <a:lnTo>
                    <a:pt x="785" y="1563"/>
                  </a:lnTo>
                  <a:lnTo>
                    <a:pt x="786" y="1563"/>
                  </a:lnTo>
                  <a:lnTo>
                    <a:pt x="787" y="1563"/>
                  </a:lnTo>
                  <a:lnTo>
                    <a:pt x="788" y="1563"/>
                  </a:lnTo>
                  <a:lnTo>
                    <a:pt x="789" y="1563"/>
                  </a:lnTo>
                  <a:lnTo>
                    <a:pt x="790" y="1563"/>
                  </a:lnTo>
                  <a:lnTo>
                    <a:pt x="790" y="1563"/>
                  </a:lnTo>
                  <a:lnTo>
                    <a:pt x="791" y="1563"/>
                  </a:lnTo>
                  <a:lnTo>
                    <a:pt x="792" y="1563"/>
                  </a:lnTo>
                  <a:lnTo>
                    <a:pt x="793" y="1563"/>
                  </a:lnTo>
                  <a:lnTo>
                    <a:pt x="794" y="1563"/>
                  </a:lnTo>
                  <a:lnTo>
                    <a:pt x="795" y="1563"/>
                  </a:lnTo>
                  <a:lnTo>
                    <a:pt x="796" y="1563"/>
                  </a:lnTo>
                  <a:lnTo>
                    <a:pt x="797" y="1563"/>
                  </a:lnTo>
                  <a:lnTo>
                    <a:pt x="798" y="1563"/>
                  </a:lnTo>
                  <a:lnTo>
                    <a:pt x="798" y="1563"/>
                  </a:lnTo>
                  <a:lnTo>
                    <a:pt x="799" y="1563"/>
                  </a:lnTo>
                  <a:lnTo>
                    <a:pt x="800" y="1563"/>
                  </a:lnTo>
                  <a:lnTo>
                    <a:pt x="801" y="1563"/>
                  </a:lnTo>
                  <a:lnTo>
                    <a:pt x="802" y="1563"/>
                  </a:lnTo>
                  <a:lnTo>
                    <a:pt x="803" y="1563"/>
                  </a:lnTo>
                  <a:lnTo>
                    <a:pt x="804" y="1563"/>
                  </a:lnTo>
                  <a:lnTo>
                    <a:pt x="805" y="1563"/>
                  </a:lnTo>
                  <a:lnTo>
                    <a:pt x="805" y="1563"/>
                  </a:lnTo>
                  <a:lnTo>
                    <a:pt x="806" y="1563"/>
                  </a:lnTo>
                  <a:lnTo>
                    <a:pt x="807" y="1563"/>
                  </a:lnTo>
                  <a:lnTo>
                    <a:pt x="808" y="1563"/>
                  </a:lnTo>
                  <a:lnTo>
                    <a:pt x="809" y="1563"/>
                  </a:lnTo>
                  <a:lnTo>
                    <a:pt x="810" y="1563"/>
                  </a:lnTo>
                  <a:lnTo>
                    <a:pt x="811" y="1563"/>
                  </a:lnTo>
                  <a:lnTo>
                    <a:pt x="812" y="1563"/>
                  </a:lnTo>
                  <a:lnTo>
                    <a:pt x="812" y="1563"/>
                  </a:lnTo>
                  <a:lnTo>
                    <a:pt x="813" y="1563"/>
                  </a:lnTo>
                  <a:lnTo>
                    <a:pt x="814" y="1563"/>
                  </a:lnTo>
                  <a:lnTo>
                    <a:pt x="815" y="1563"/>
                  </a:lnTo>
                  <a:lnTo>
                    <a:pt x="816" y="1563"/>
                  </a:lnTo>
                  <a:lnTo>
                    <a:pt x="817" y="1563"/>
                  </a:lnTo>
                  <a:lnTo>
                    <a:pt x="818" y="1563"/>
                  </a:lnTo>
                  <a:lnTo>
                    <a:pt x="819" y="1563"/>
                  </a:lnTo>
                  <a:lnTo>
                    <a:pt x="820" y="1563"/>
                  </a:lnTo>
                  <a:lnTo>
                    <a:pt x="820" y="1563"/>
                  </a:lnTo>
                  <a:lnTo>
                    <a:pt x="821" y="1563"/>
                  </a:lnTo>
                  <a:lnTo>
                    <a:pt x="822" y="1563"/>
                  </a:lnTo>
                  <a:lnTo>
                    <a:pt x="823" y="1563"/>
                  </a:lnTo>
                  <a:lnTo>
                    <a:pt x="824" y="1563"/>
                  </a:lnTo>
                  <a:lnTo>
                    <a:pt x="825" y="1563"/>
                  </a:lnTo>
                  <a:lnTo>
                    <a:pt x="826" y="1563"/>
                  </a:lnTo>
                  <a:lnTo>
                    <a:pt x="826" y="1563"/>
                  </a:lnTo>
                  <a:lnTo>
                    <a:pt x="827" y="1563"/>
                  </a:lnTo>
                  <a:lnTo>
                    <a:pt x="827" y="1563"/>
                  </a:lnTo>
                  <a:lnTo>
                    <a:pt x="828" y="1563"/>
                  </a:lnTo>
                  <a:lnTo>
                    <a:pt x="828" y="1563"/>
                  </a:lnTo>
                  <a:lnTo>
                    <a:pt x="829" y="1563"/>
                  </a:lnTo>
                  <a:lnTo>
                    <a:pt x="830" y="1563"/>
                  </a:lnTo>
                  <a:lnTo>
                    <a:pt x="831" y="1563"/>
                  </a:lnTo>
                  <a:lnTo>
                    <a:pt x="832" y="1563"/>
                  </a:lnTo>
                  <a:lnTo>
                    <a:pt x="832" y="1563"/>
                  </a:lnTo>
                  <a:lnTo>
                    <a:pt x="833" y="1563"/>
                  </a:lnTo>
                  <a:lnTo>
                    <a:pt x="834" y="1563"/>
                  </a:lnTo>
                  <a:lnTo>
                    <a:pt x="835" y="1563"/>
                  </a:lnTo>
                  <a:lnTo>
                    <a:pt x="836" y="1563"/>
                  </a:lnTo>
                  <a:lnTo>
                    <a:pt x="837" y="1563"/>
                  </a:lnTo>
                  <a:lnTo>
                    <a:pt x="838" y="1563"/>
                  </a:lnTo>
                  <a:lnTo>
                    <a:pt x="838" y="1563"/>
                  </a:lnTo>
                  <a:lnTo>
                    <a:pt x="839" y="1563"/>
                  </a:lnTo>
                  <a:lnTo>
                    <a:pt x="840" y="1563"/>
                  </a:lnTo>
                  <a:lnTo>
                    <a:pt x="841" y="1563"/>
                  </a:lnTo>
                  <a:lnTo>
                    <a:pt x="842" y="1563"/>
                  </a:lnTo>
                  <a:lnTo>
                    <a:pt x="843" y="1563"/>
                  </a:lnTo>
                  <a:lnTo>
                    <a:pt x="843" y="1563"/>
                  </a:lnTo>
                  <a:lnTo>
                    <a:pt x="844" y="1563"/>
                  </a:lnTo>
                  <a:lnTo>
                    <a:pt x="844" y="1563"/>
                  </a:lnTo>
                  <a:lnTo>
                    <a:pt x="845" y="1563"/>
                  </a:lnTo>
                  <a:lnTo>
                    <a:pt x="846" y="1563"/>
                  </a:lnTo>
                  <a:lnTo>
                    <a:pt x="847" y="1563"/>
                  </a:lnTo>
                  <a:lnTo>
                    <a:pt x="847" y="1563"/>
                  </a:lnTo>
                  <a:lnTo>
                    <a:pt x="848" y="1563"/>
                  </a:lnTo>
                  <a:lnTo>
                    <a:pt x="848" y="1563"/>
                  </a:lnTo>
                  <a:lnTo>
                    <a:pt x="849" y="1563"/>
                  </a:lnTo>
                  <a:lnTo>
                    <a:pt x="849" y="1563"/>
                  </a:lnTo>
                  <a:lnTo>
                    <a:pt x="849" y="1563"/>
                  </a:lnTo>
                  <a:lnTo>
                    <a:pt x="850" y="1563"/>
                  </a:lnTo>
                  <a:lnTo>
                    <a:pt x="850" y="1563"/>
                  </a:lnTo>
                  <a:lnTo>
                    <a:pt x="851" y="1563"/>
                  </a:lnTo>
                  <a:lnTo>
                    <a:pt x="851" y="1563"/>
                  </a:lnTo>
                  <a:lnTo>
                    <a:pt x="851" y="1563"/>
                  </a:lnTo>
                  <a:lnTo>
                    <a:pt x="852" y="1563"/>
                  </a:lnTo>
                  <a:lnTo>
                    <a:pt x="853" y="1563"/>
                  </a:lnTo>
                  <a:lnTo>
                    <a:pt x="853" y="1563"/>
                  </a:lnTo>
                  <a:lnTo>
                    <a:pt x="853" y="1563"/>
                  </a:lnTo>
                  <a:lnTo>
                    <a:pt x="853" y="1563"/>
                  </a:lnTo>
                  <a:lnTo>
                    <a:pt x="854" y="1563"/>
                  </a:lnTo>
                  <a:lnTo>
                    <a:pt x="855" y="1563"/>
                  </a:lnTo>
                  <a:lnTo>
                    <a:pt x="856" y="1563"/>
                  </a:lnTo>
                  <a:lnTo>
                    <a:pt x="857" y="1563"/>
                  </a:lnTo>
                  <a:lnTo>
                    <a:pt x="857" y="1563"/>
                  </a:lnTo>
                  <a:lnTo>
                    <a:pt x="858" y="1563"/>
                  </a:lnTo>
                  <a:lnTo>
                    <a:pt x="859" y="1563"/>
                  </a:lnTo>
                  <a:lnTo>
                    <a:pt x="860" y="1563"/>
                  </a:lnTo>
                  <a:lnTo>
                    <a:pt x="861" y="1563"/>
                  </a:lnTo>
                  <a:lnTo>
                    <a:pt x="862" y="1563"/>
                  </a:lnTo>
                  <a:lnTo>
                    <a:pt x="863" y="1563"/>
                  </a:lnTo>
                  <a:lnTo>
                    <a:pt x="864" y="1563"/>
                  </a:lnTo>
                  <a:lnTo>
                    <a:pt x="864" y="1563"/>
                  </a:lnTo>
                  <a:lnTo>
                    <a:pt x="864" y="1563"/>
                  </a:lnTo>
                  <a:lnTo>
                    <a:pt x="865" y="1563"/>
                  </a:lnTo>
                  <a:lnTo>
                    <a:pt x="866" y="1563"/>
                  </a:lnTo>
                  <a:lnTo>
                    <a:pt x="867" y="1563"/>
                  </a:lnTo>
                  <a:lnTo>
                    <a:pt x="868" y="1563"/>
                  </a:lnTo>
                  <a:lnTo>
                    <a:pt x="869" y="1563"/>
                  </a:lnTo>
                  <a:lnTo>
                    <a:pt x="870" y="1563"/>
                  </a:lnTo>
                  <a:lnTo>
                    <a:pt x="871" y="1563"/>
                  </a:lnTo>
                  <a:lnTo>
                    <a:pt x="871" y="1563"/>
                  </a:lnTo>
                  <a:lnTo>
                    <a:pt x="872" y="1563"/>
                  </a:lnTo>
                  <a:lnTo>
                    <a:pt x="873" y="1563"/>
                  </a:lnTo>
                  <a:lnTo>
                    <a:pt x="874" y="1563"/>
                  </a:lnTo>
                  <a:lnTo>
                    <a:pt x="875" y="1563"/>
                  </a:lnTo>
                  <a:lnTo>
                    <a:pt x="875" y="1563"/>
                  </a:lnTo>
                  <a:lnTo>
                    <a:pt x="876" y="1563"/>
                  </a:lnTo>
                  <a:lnTo>
                    <a:pt x="877" y="1563"/>
                  </a:lnTo>
                  <a:lnTo>
                    <a:pt x="877" y="1563"/>
                  </a:lnTo>
                  <a:lnTo>
                    <a:pt x="877" y="1563"/>
                  </a:lnTo>
                  <a:lnTo>
                    <a:pt x="878" y="1563"/>
                  </a:lnTo>
                  <a:lnTo>
                    <a:pt x="879" y="1562"/>
                  </a:lnTo>
                  <a:lnTo>
                    <a:pt x="880" y="1562"/>
                  </a:lnTo>
                  <a:lnTo>
                    <a:pt x="881" y="1561"/>
                  </a:lnTo>
                  <a:lnTo>
                    <a:pt x="881" y="1561"/>
                  </a:lnTo>
                  <a:lnTo>
                    <a:pt x="882" y="1560"/>
                  </a:lnTo>
                  <a:lnTo>
                    <a:pt x="883" y="1559"/>
                  </a:lnTo>
                  <a:lnTo>
                    <a:pt x="884" y="1557"/>
                  </a:lnTo>
                  <a:lnTo>
                    <a:pt x="885" y="1556"/>
                  </a:lnTo>
                  <a:lnTo>
                    <a:pt x="886" y="1554"/>
                  </a:lnTo>
                  <a:lnTo>
                    <a:pt x="887" y="1552"/>
                  </a:lnTo>
                  <a:lnTo>
                    <a:pt x="887" y="1551"/>
                  </a:lnTo>
                  <a:lnTo>
                    <a:pt x="888" y="1548"/>
                  </a:lnTo>
                  <a:lnTo>
                    <a:pt x="889" y="1546"/>
                  </a:lnTo>
                  <a:lnTo>
                    <a:pt x="890" y="1544"/>
                  </a:lnTo>
                  <a:lnTo>
                    <a:pt x="891" y="1541"/>
                  </a:lnTo>
                  <a:lnTo>
                    <a:pt x="892" y="1538"/>
                  </a:lnTo>
                  <a:lnTo>
                    <a:pt x="892" y="1535"/>
                  </a:lnTo>
                  <a:lnTo>
                    <a:pt x="893" y="1532"/>
                  </a:lnTo>
                  <a:lnTo>
                    <a:pt x="894" y="1529"/>
                  </a:lnTo>
                  <a:lnTo>
                    <a:pt x="895" y="1525"/>
                  </a:lnTo>
                  <a:lnTo>
                    <a:pt x="895" y="1525"/>
                  </a:lnTo>
                  <a:lnTo>
                    <a:pt x="896" y="1522"/>
                  </a:lnTo>
                  <a:lnTo>
                    <a:pt x="897" y="1518"/>
                  </a:lnTo>
                  <a:lnTo>
                    <a:pt x="897" y="1514"/>
                  </a:lnTo>
                  <a:lnTo>
                    <a:pt x="898" y="1511"/>
                  </a:lnTo>
                  <a:lnTo>
                    <a:pt x="899" y="1507"/>
                  </a:lnTo>
                  <a:lnTo>
                    <a:pt x="900" y="1502"/>
                  </a:lnTo>
                  <a:lnTo>
                    <a:pt x="901" y="1498"/>
                  </a:lnTo>
                  <a:lnTo>
                    <a:pt x="902" y="1494"/>
                  </a:lnTo>
                  <a:lnTo>
                    <a:pt x="903" y="1490"/>
                  </a:lnTo>
                  <a:lnTo>
                    <a:pt x="903" y="1485"/>
                  </a:lnTo>
                  <a:lnTo>
                    <a:pt x="904" y="1481"/>
                  </a:lnTo>
                  <a:lnTo>
                    <a:pt x="905" y="1476"/>
                  </a:lnTo>
                  <a:lnTo>
                    <a:pt x="906" y="1471"/>
                  </a:lnTo>
                  <a:lnTo>
                    <a:pt x="907" y="1466"/>
                  </a:lnTo>
                  <a:lnTo>
                    <a:pt x="908" y="1461"/>
                  </a:lnTo>
                  <a:lnTo>
                    <a:pt x="908" y="1456"/>
                  </a:lnTo>
                  <a:lnTo>
                    <a:pt x="909" y="1451"/>
                  </a:lnTo>
                  <a:lnTo>
                    <a:pt x="910" y="1446"/>
                  </a:lnTo>
                  <a:lnTo>
                    <a:pt x="911" y="1440"/>
                  </a:lnTo>
                  <a:lnTo>
                    <a:pt x="912" y="1435"/>
                  </a:lnTo>
                  <a:lnTo>
                    <a:pt x="913" y="1429"/>
                  </a:lnTo>
                  <a:lnTo>
                    <a:pt x="913" y="1429"/>
                  </a:lnTo>
                  <a:lnTo>
                    <a:pt x="913" y="1424"/>
                  </a:lnTo>
                  <a:lnTo>
                    <a:pt x="914" y="1418"/>
                  </a:lnTo>
                  <a:lnTo>
                    <a:pt x="915" y="1412"/>
                  </a:lnTo>
                  <a:lnTo>
                    <a:pt x="916" y="1406"/>
                  </a:lnTo>
                  <a:lnTo>
                    <a:pt x="917" y="1400"/>
                  </a:lnTo>
                  <a:lnTo>
                    <a:pt x="918" y="1394"/>
                  </a:lnTo>
                  <a:lnTo>
                    <a:pt x="919" y="1388"/>
                  </a:lnTo>
                  <a:lnTo>
                    <a:pt x="919" y="1382"/>
                  </a:lnTo>
                  <a:lnTo>
                    <a:pt x="920" y="1376"/>
                  </a:lnTo>
                  <a:lnTo>
                    <a:pt x="921" y="1369"/>
                  </a:lnTo>
                  <a:lnTo>
                    <a:pt x="922" y="1363"/>
                  </a:lnTo>
                  <a:lnTo>
                    <a:pt x="923" y="1356"/>
                  </a:lnTo>
                  <a:lnTo>
                    <a:pt x="924" y="1350"/>
                  </a:lnTo>
                  <a:lnTo>
                    <a:pt x="924" y="1343"/>
                  </a:lnTo>
                  <a:lnTo>
                    <a:pt x="925" y="1337"/>
                  </a:lnTo>
                  <a:lnTo>
                    <a:pt x="926" y="1330"/>
                  </a:lnTo>
                  <a:lnTo>
                    <a:pt x="927" y="1323"/>
                  </a:lnTo>
                  <a:lnTo>
                    <a:pt x="928" y="1316"/>
                  </a:lnTo>
                  <a:lnTo>
                    <a:pt x="929" y="1309"/>
                  </a:lnTo>
                  <a:lnTo>
                    <a:pt x="929" y="1302"/>
                  </a:lnTo>
                  <a:lnTo>
                    <a:pt x="930" y="1295"/>
                  </a:lnTo>
                  <a:lnTo>
                    <a:pt x="930" y="1295"/>
                  </a:lnTo>
                  <a:lnTo>
                    <a:pt x="931" y="1288"/>
                  </a:lnTo>
                  <a:lnTo>
                    <a:pt x="932" y="1280"/>
                  </a:lnTo>
                  <a:lnTo>
                    <a:pt x="933" y="1273"/>
                  </a:lnTo>
                  <a:lnTo>
                    <a:pt x="934" y="1266"/>
                  </a:lnTo>
                  <a:lnTo>
                    <a:pt x="934" y="1258"/>
                  </a:lnTo>
                  <a:lnTo>
                    <a:pt x="935" y="1251"/>
                  </a:lnTo>
                  <a:lnTo>
                    <a:pt x="936" y="1243"/>
                  </a:lnTo>
                  <a:lnTo>
                    <a:pt x="937" y="1235"/>
                  </a:lnTo>
                  <a:lnTo>
                    <a:pt x="938" y="1228"/>
                  </a:lnTo>
                  <a:lnTo>
                    <a:pt x="939" y="1220"/>
                  </a:lnTo>
                  <a:lnTo>
                    <a:pt x="940" y="1212"/>
                  </a:lnTo>
                  <a:lnTo>
                    <a:pt x="940" y="1204"/>
                  </a:lnTo>
                  <a:lnTo>
                    <a:pt x="941" y="1196"/>
                  </a:lnTo>
                  <a:lnTo>
                    <a:pt x="942" y="1188"/>
                  </a:lnTo>
                  <a:lnTo>
                    <a:pt x="943" y="1180"/>
                  </a:lnTo>
                  <a:lnTo>
                    <a:pt x="944" y="1172"/>
                  </a:lnTo>
                  <a:lnTo>
                    <a:pt x="945" y="1164"/>
                  </a:lnTo>
                  <a:lnTo>
                    <a:pt x="945" y="1156"/>
                  </a:lnTo>
                  <a:lnTo>
                    <a:pt x="946" y="1147"/>
                  </a:lnTo>
                  <a:lnTo>
                    <a:pt x="947" y="1139"/>
                  </a:lnTo>
                  <a:lnTo>
                    <a:pt x="948" y="1131"/>
                  </a:lnTo>
                  <a:lnTo>
                    <a:pt x="948" y="1131"/>
                  </a:lnTo>
                  <a:lnTo>
                    <a:pt x="949" y="1122"/>
                  </a:lnTo>
                  <a:lnTo>
                    <a:pt x="950" y="1114"/>
                  </a:lnTo>
                  <a:lnTo>
                    <a:pt x="950" y="1105"/>
                  </a:lnTo>
                  <a:lnTo>
                    <a:pt x="951" y="1097"/>
                  </a:lnTo>
                  <a:lnTo>
                    <a:pt x="952" y="1088"/>
                  </a:lnTo>
                  <a:lnTo>
                    <a:pt x="953" y="1079"/>
                  </a:lnTo>
                  <a:lnTo>
                    <a:pt x="954" y="1071"/>
                  </a:lnTo>
                  <a:lnTo>
                    <a:pt x="955" y="1062"/>
                  </a:lnTo>
                  <a:lnTo>
                    <a:pt x="956" y="1053"/>
                  </a:lnTo>
                  <a:lnTo>
                    <a:pt x="956" y="1044"/>
                  </a:lnTo>
                  <a:lnTo>
                    <a:pt x="957" y="1035"/>
                  </a:lnTo>
                  <a:lnTo>
                    <a:pt x="958" y="1026"/>
                  </a:lnTo>
                  <a:lnTo>
                    <a:pt x="959" y="1017"/>
                  </a:lnTo>
                  <a:lnTo>
                    <a:pt x="960" y="1008"/>
                  </a:lnTo>
                  <a:lnTo>
                    <a:pt x="961" y="999"/>
                  </a:lnTo>
                  <a:lnTo>
                    <a:pt x="961" y="990"/>
                  </a:lnTo>
                  <a:lnTo>
                    <a:pt x="962" y="981"/>
                  </a:lnTo>
                  <a:lnTo>
                    <a:pt x="963" y="972"/>
                  </a:lnTo>
                  <a:lnTo>
                    <a:pt x="964" y="963"/>
                  </a:lnTo>
                  <a:lnTo>
                    <a:pt x="965" y="953"/>
                  </a:lnTo>
                  <a:lnTo>
                    <a:pt x="966" y="944"/>
                  </a:lnTo>
                  <a:lnTo>
                    <a:pt x="966" y="944"/>
                  </a:lnTo>
                  <a:lnTo>
                    <a:pt x="966" y="935"/>
                  </a:lnTo>
                  <a:lnTo>
                    <a:pt x="967" y="927"/>
                  </a:lnTo>
                  <a:lnTo>
                    <a:pt x="968" y="918"/>
                  </a:lnTo>
                  <a:lnTo>
                    <a:pt x="968" y="918"/>
                  </a:lnTo>
                  <a:lnTo>
                    <a:pt x="969" y="909"/>
                  </a:lnTo>
                  <a:lnTo>
                    <a:pt x="970" y="899"/>
                  </a:lnTo>
                  <a:lnTo>
                    <a:pt x="970" y="889"/>
                  </a:lnTo>
                  <a:lnTo>
                    <a:pt x="971" y="879"/>
                  </a:lnTo>
                  <a:lnTo>
                    <a:pt x="972" y="868"/>
                  </a:lnTo>
                  <a:lnTo>
                    <a:pt x="973" y="856"/>
                  </a:lnTo>
                  <a:lnTo>
                    <a:pt x="974" y="844"/>
                  </a:lnTo>
                  <a:lnTo>
                    <a:pt x="974" y="832"/>
                  </a:lnTo>
                  <a:lnTo>
                    <a:pt x="975" y="819"/>
                  </a:lnTo>
                  <a:lnTo>
                    <a:pt x="976" y="806"/>
                  </a:lnTo>
                  <a:lnTo>
                    <a:pt x="976" y="806"/>
                  </a:lnTo>
                  <a:lnTo>
                    <a:pt x="977" y="793"/>
                  </a:lnTo>
                  <a:lnTo>
                    <a:pt x="977" y="780"/>
                  </a:lnTo>
                  <a:lnTo>
                    <a:pt x="978" y="767"/>
                  </a:lnTo>
                  <a:lnTo>
                    <a:pt x="979" y="755"/>
                  </a:lnTo>
                  <a:lnTo>
                    <a:pt x="980" y="742"/>
                  </a:lnTo>
                  <a:lnTo>
                    <a:pt x="980" y="742"/>
                  </a:lnTo>
                  <a:lnTo>
                    <a:pt x="980" y="733"/>
                  </a:lnTo>
                  <a:lnTo>
                    <a:pt x="981" y="724"/>
                  </a:lnTo>
                  <a:lnTo>
                    <a:pt x="981" y="724"/>
                  </a:lnTo>
                  <a:lnTo>
                    <a:pt x="981" y="713"/>
                  </a:lnTo>
                  <a:lnTo>
                    <a:pt x="982" y="701"/>
                  </a:lnTo>
                  <a:lnTo>
                    <a:pt x="983" y="689"/>
                  </a:lnTo>
                  <a:lnTo>
                    <a:pt x="983" y="689"/>
                  </a:lnTo>
                  <a:lnTo>
                    <a:pt x="983" y="677"/>
                  </a:lnTo>
                  <a:lnTo>
                    <a:pt x="984" y="666"/>
                  </a:lnTo>
                  <a:lnTo>
                    <a:pt x="985" y="654"/>
                  </a:lnTo>
                  <a:lnTo>
                    <a:pt x="985" y="654"/>
                  </a:lnTo>
                  <a:lnTo>
                    <a:pt x="985" y="642"/>
                  </a:lnTo>
                  <a:lnTo>
                    <a:pt x="986" y="630"/>
                  </a:lnTo>
                  <a:lnTo>
                    <a:pt x="987" y="619"/>
                  </a:lnTo>
                  <a:lnTo>
                    <a:pt x="987" y="619"/>
                  </a:lnTo>
                  <a:lnTo>
                    <a:pt x="987" y="610"/>
                  </a:lnTo>
                  <a:lnTo>
                    <a:pt x="988" y="601"/>
                  </a:lnTo>
                  <a:lnTo>
                    <a:pt x="988" y="601"/>
                  </a:lnTo>
                  <a:lnTo>
                    <a:pt x="989" y="586"/>
                  </a:lnTo>
                  <a:lnTo>
                    <a:pt x="990" y="571"/>
                  </a:lnTo>
                  <a:lnTo>
                    <a:pt x="990" y="556"/>
                  </a:lnTo>
                  <a:lnTo>
                    <a:pt x="991" y="541"/>
                  </a:lnTo>
                  <a:lnTo>
                    <a:pt x="992" y="526"/>
                  </a:lnTo>
                  <a:lnTo>
                    <a:pt x="993" y="511"/>
                  </a:lnTo>
                  <a:lnTo>
                    <a:pt x="994" y="497"/>
                  </a:lnTo>
                  <a:lnTo>
                    <a:pt x="995" y="482"/>
                  </a:lnTo>
                  <a:lnTo>
                    <a:pt x="996" y="467"/>
                  </a:lnTo>
                  <a:lnTo>
                    <a:pt x="997" y="452"/>
                  </a:lnTo>
                  <a:lnTo>
                    <a:pt x="997" y="437"/>
                  </a:lnTo>
                  <a:lnTo>
                    <a:pt x="998" y="422"/>
                  </a:lnTo>
                  <a:lnTo>
                    <a:pt x="999" y="407"/>
                  </a:lnTo>
                  <a:lnTo>
                    <a:pt x="1000" y="392"/>
                  </a:lnTo>
                  <a:lnTo>
                    <a:pt x="1001" y="377"/>
                  </a:lnTo>
                  <a:lnTo>
                    <a:pt x="1002" y="362"/>
                  </a:lnTo>
                  <a:lnTo>
                    <a:pt x="1003" y="347"/>
                  </a:lnTo>
                  <a:lnTo>
                    <a:pt x="1003" y="332"/>
                  </a:lnTo>
                  <a:lnTo>
                    <a:pt x="1004" y="317"/>
                  </a:lnTo>
                  <a:lnTo>
                    <a:pt x="1005" y="303"/>
                  </a:lnTo>
                  <a:lnTo>
                    <a:pt x="1006" y="288"/>
                  </a:lnTo>
                  <a:lnTo>
                    <a:pt x="1007" y="273"/>
                  </a:lnTo>
                  <a:lnTo>
                    <a:pt x="1008" y="258"/>
                  </a:lnTo>
                  <a:lnTo>
                    <a:pt x="1009" y="243"/>
                  </a:lnTo>
                  <a:lnTo>
                    <a:pt x="1010" y="228"/>
                  </a:lnTo>
                  <a:lnTo>
                    <a:pt x="1010" y="213"/>
                  </a:lnTo>
                  <a:lnTo>
                    <a:pt x="1011" y="198"/>
                  </a:lnTo>
                  <a:lnTo>
                    <a:pt x="1012" y="183"/>
                  </a:lnTo>
                  <a:lnTo>
                    <a:pt x="1013" y="168"/>
                  </a:lnTo>
                  <a:lnTo>
                    <a:pt x="1014" y="153"/>
                  </a:lnTo>
                  <a:lnTo>
                    <a:pt x="1015" y="138"/>
                  </a:lnTo>
                  <a:lnTo>
                    <a:pt x="1015" y="138"/>
                  </a:lnTo>
                  <a:lnTo>
                    <a:pt x="1015" y="127"/>
                  </a:lnTo>
                  <a:lnTo>
                    <a:pt x="1016" y="115"/>
                  </a:lnTo>
                  <a:lnTo>
                    <a:pt x="1017" y="103"/>
                  </a:lnTo>
                  <a:lnTo>
                    <a:pt x="1018" y="91"/>
                  </a:lnTo>
                  <a:lnTo>
                    <a:pt x="1018" y="91"/>
                  </a:lnTo>
                  <a:lnTo>
                    <a:pt x="1018" y="76"/>
                  </a:lnTo>
                  <a:lnTo>
                    <a:pt x="1019" y="63"/>
                  </a:lnTo>
                  <a:lnTo>
                    <a:pt x="1020" y="51"/>
                  </a:lnTo>
                  <a:lnTo>
                    <a:pt x="1021" y="41"/>
                  </a:lnTo>
                  <a:lnTo>
                    <a:pt x="1022" y="31"/>
                  </a:lnTo>
                  <a:lnTo>
                    <a:pt x="1023" y="23"/>
                  </a:lnTo>
                  <a:lnTo>
                    <a:pt x="1024" y="16"/>
                  </a:lnTo>
                  <a:lnTo>
                    <a:pt x="1025" y="10"/>
                  </a:lnTo>
                  <a:lnTo>
                    <a:pt x="1025" y="6"/>
                  </a:lnTo>
                  <a:lnTo>
                    <a:pt x="1026" y="3"/>
                  </a:lnTo>
                  <a:lnTo>
                    <a:pt x="1027" y="1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9" y="0"/>
                  </a:lnTo>
                  <a:lnTo>
                    <a:pt x="1029" y="0"/>
                  </a:lnTo>
                  <a:lnTo>
                    <a:pt x="1030" y="0"/>
                  </a:lnTo>
                  <a:lnTo>
                    <a:pt x="1031" y="0"/>
                  </a:lnTo>
                  <a:lnTo>
                    <a:pt x="1032" y="0"/>
                  </a:lnTo>
                  <a:lnTo>
                    <a:pt x="1032" y="0"/>
                  </a:lnTo>
                  <a:lnTo>
                    <a:pt x="1032" y="0"/>
                  </a:lnTo>
                  <a:lnTo>
                    <a:pt x="1032" y="0"/>
                  </a:lnTo>
                  <a:lnTo>
                    <a:pt x="1033" y="0"/>
                  </a:lnTo>
                  <a:lnTo>
                    <a:pt x="1034" y="0"/>
                  </a:lnTo>
                  <a:lnTo>
                    <a:pt x="1034" y="0"/>
                  </a:lnTo>
                  <a:lnTo>
                    <a:pt x="1034" y="0"/>
                  </a:lnTo>
                  <a:lnTo>
                    <a:pt x="1035" y="0"/>
                  </a:lnTo>
                  <a:lnTo>
                    <a:pt x="1035" y="0"/>
                  </a:lnTo>
                  <a:lnTo>
                    <a:pt x="1035" y="0"/>
                  </a:lnTo>
                  <a:lnTo>
                    <a:pt x="1036" y="0"/>
                  </a:lnTo>
                  <a:lnTo>
                    <a:pt x="1036" y="0"/>
                  </a:lnTo>
                  <a:lnTo>
                    <a:pt x="1037" y="0"/>
                  </a:lnTo>
                  <a:lnTo>
                    <a:pt x="1037" y="0"/>
                  </a:lnTo>
                  <a:lnTo>
                    <a:pt x="1037" y="0"/>
                  </a:lnTo>
                  <a:lnTo>
                    <a:pt x="1037" y="0"/>
                  </a:lnTo>
                  <a:lnTo>
                    <a:pt x="1038" y="0"/>
                  </a:lnTo>
                  <a:lnTo>
                    <a:pt x="1039" y="0"/>
                  </a:lnTo>
                  <a:lnTo>
                    <a:pt x="1039" y="0"/>
                  </a:lnTo>
                  <a:lnTo>
                    <a:pt x="1039" y="0"/>
                  </a:lnTo>
                  <a:lnTo>
                    <a:pt x="1040" y="0"/>
                  </a:lnTo>
                  <a:lnTo>
                    <a:pt x="1040" y="0"/>
                  </a:lnTo>
                  <a:lnTo>
                    <a:pt x="1040" y="0"/>
                  </a:lnTo>
                  <a:lnTo>
                    <a:pt x="1041" y="0"/>
                  </a:lnTo>
                  <a:lnTo>
                    <a:pt x="1041" y="0"/>
                  </a:lnTo>
                  <a:lnTo>
                    <a:pt x="1042" y="0"/>
                  </a:lnTo>
                  <a:lnTo>
                    <a:pt x="1042" y="0"/>
                  </a:lnTo>
                  <a:lnTo>
                    <a:pt x="1042" y="0"/>
                  </a:lnTo>
                  <a:lnTo>
                    <a:pt x="1043" y="0"/>
                  </a:lnTo>
                  <a:lnTo>
                    <a:pt x="1044" y="0"/>
                  </a:lnTo>
                  <a:lnTo>
                    <a:pt x="1045" y="0"/>
                  </a:lnTo>
                  <a:lnTo>
                    <a:pt x="1045" y="0"/>
                  </a:lnTo>
                  <a:lnTo>
                    <a:pt x="1045" y="0"/>
                  </a:lnTo>
                  <a:lnTo>
                    <a:pt x="1046" y="1"/>
                  </a:lnTo>
                  <a:lnTo>
                    <a:pt x="1047" y="3"/>
                  </a:lnTo>
                  <a:lnTo>
                    <a:pt x="1048" y="6"/>
                  </a:lnTo>
                  <a:lnTo>
                    <a:pt x="1049" y="10"/>
                  </a:lnTo>
                  <a:lnTo>
                    <a:pt x="1050" y="16"/>
                  </a:lnTo>
                  <a:lnTo>
                    <a:pt x="1051" y="23"/>
                  </a:lnTo>
                  <a:lnTo>
                    <a:pt x="1051" y="31"/>
                  </a:lnTo>
                  <a:lnTo>
                    <a:pt x="1052" y="41"/>
                  </a:lnTo>
                  <a:lnTo>
                    <a:pt x="1053" y="52"/>
                  </a:lnTo>
                  <a:lnTo>
                    <a:pt x="1054" y="64"/>
                  </a:lnTo>
                  <a:lnTo>
                    <a:pt x="1055" y="77"/>
                  </a:lnTo>
                  <a:lnTo>
                    <a:pt x="1056" y="91"/>
                  </a:lnTo>
                  <a:lnTo>
                    <a:pt x="1056" y="91"/>
                  </a:lnTo>
                  <a:lnTo>
                    <a:pt x="1057" y="104"/>
                  </a:lnTo>
                  <a:lnTo>
                    <a:pt x="1057" y="117"/>
                  </a:lnTo>
                  <a:lnTo>
                    <a:pt x="1058" y="129"/>
                  </a:lnTo>
                  <a:lnTo>
                    <a:pt x="1059" y="142"/>
                  </a:lnTo>
                  <a:lnTo>
                    <a:pt x="1059" y="142"/>
                  </a:lnTo>
                  <a:lnTo>
                    <a:pt x="1059" y="152"/>
                  </a:lnTo>
                  <a:lnTo>
                    <a:pt x="1060" y="161"/>
                  </a:lnTo>
                  <a:lnTo>
                    <a:pt x="1060" y="161"/>
                  </a:lnTo>
                  <a:lnTo>
                    <a:pt x="1060" y="171"/>
                  </a:lnTo>
                  <a:lnTo>
                    <a:pt x="1061" y="180"/>
                  </a:lnTo>
                  <a:lnTo>
                    <a:pt x="1061" y="180"/>
                  </a:lnTo>
                  <a:lnTo>
                    <a:pt x="1062" y="190"/>
                  </a:lnTo>
                  <a:lnTo>
                    <a:pt x="1062" y="199"/>
                  </a:lnTo>
                  <a:lnTo>
                    <a:pt x="1062" y="199"/>
                  </a:lnTo>
                  <a:lnTo>
                    <a:pt x="1063" y="209"/>
                  </a:lnTo>
                  <a:lnTo>
                    <a:pt x="1063" y="219"/>
                  </a:lnTo>
                  <a:lnTo>
                    <a:pt x="1063" y="219"/>
                  </a:lnTo>
                  <a:lnTo>
                    <a:pt x="1064" y="230"/>
                  </a:lnTo>
                  <a:lnTo>
                    <a:pt x="1065" y="242"/>
                  </a:lnTo>
                  <a:lnTo>
                    <a:pt x="1065" y="254"/>
                  </a:lnTo>
                  <a:lnTo>
                    <a:pt x="1066" y="266"/>
                  </a:lnTo>
                  <a:lnTo>
                    <a:pt x="1066" y="266"/>
                  </a:lnTo>
                  <a:lnTo>
                    <a:pt x="1067" y="281"/>
                  </a:lnTo>
                  <a:lnTo>
                    <a:pt x="1068" y="295"/>
                  </a:lnTo>
                  <a:lnTo>
                    <a:pt x="1068" y="310"/>
                  </a:lnTo>
                  <a:lnTo>
                    <a:pt x="1069" y="324"/>
                  </a:lnTo>
                  <a:lnTo>
                    <a:pt x="1070" y="339"/>
                  </a:lnTo>
                  <a:lnTo>
                    <a:pt x="1071" y="354"/>
                  </a:lnTo>
                  <a:lnTo>
                    <a:pt x="1072" y="368"/>
                  </a:lnTo>
                  <a:lnTo>
                    <a:pt x="1073" y="383"/>
                  </a:lnTo>
                  <a:lnTo>
                    <a:pt x="1074" y="397"/>
                  </a:lnTo>
                  <a:lnTo>
                    <a:pt x="1074" y="412"/>
                  </a:lnTo>
                  <a:lnTo>
                    <a:pt x="1075" y="427"/>
                  </a:lnTo>
                  <a:lnTo>
                    <a:pt x="1076" y="441"/>
                  </a:lnTo>
                  <a:lnTo>
                    <a:pt x="1077" y="456"/>
                  </a:lnTo>
                  <a:lnTo>
                    <a:pt x="1078" y="470"/>
                  </a:lnTo>
                  <a:lnTo>
                    <a:pt x="1079" y="485"/>
                  </a:lnTo>
                  <a:lnTo>
                    <a:pt x="1080" y="500"/>
                  </a:lnTo>
                  <a:lnTo>
                    <a:pt x="1080" y="514"/>
                  </a:lnTo>
                  <a:lnTo>
                    <a:pt x="1081" y="529"/>
                  </a:lnTo>
                  <a:lnTo>
                    <a:pt x="1082" y="543"/>
                  </a:lnTo>
                  <a:lnTo>
                    <a:pt x="1083" y="558"/>
                  </a:lnTo>
                  <a:lnTo>
                    <a:pt x="1084" y="572"/>
                  </a:lnTo>
                  <a:lnTo>
                    <a:pt x="1085" y="587"/>
                  </a:lnTo>
                  <a:lnTo>
                    <a:pt x="1085" y="602"/>
                  </a:lnTo>
                  <a:lnTo>
                    <a:pt x="1085" y="602"/>
                  </a:lnTo>
                  <a:lnTo>
                    <a:pt x="1086" y="610"/>
                  </a:lnTo>
                  <a:lnTo>
                    <a:pt x="1086" y="619"/>
                  </a:lnTo>
                  <a:lnTo>
                    <a:pt x="1086" y="619"/>
                  </a:lnTo>
                  <a:lnTo>
                    <a:pt x="1087" y="631"/>
                  </a:lnTo>
                  <a:lnTo>
                    <a:pt x="1088" y="643"/>
                  </a:lnTo>
                  <a:lnTo>
                    <a:pt x="1089" y="655"/>
                  </a:lnTo>
                  <a:lnTo>
                    <a:pt x="1089" y="655"/>
                  </a:lnTo>
                  <a:lnTo>
                    <a:pt x="1089" y="666"/>
                  </a:lnTo>
                  <a:lnTo>
                    <a:pt x="1090" y="678"/>
                  </a:lnTo>
                  <a:lnTo>
                    <a:pt x="1091" y="690"/>
                  </a:lnTo>
                  <a:lnTo>
                    <a:pt x="1091" y="690"/>
                  </a:lnTo>
                  <a:lnTo>
                    <a:pt x="1091" y="702"/>
                  </a:lnTo>
                  <a:lnTo>
                    <a:pt x="1092" y="713"/>
                  </a:lnTo>
                  <a:lnTo>
                    <a:pt x="1093" y="725"/>
                  </a:lnTo>
                  <a:lnTo>
                    <a:pt x="1093" y="725"/>
                  </a:lnTo>
                  <a:lnTo>
                    <a:pt x="1093" y="734"/>
                  </a:lnTo>
                  <a:lnTo>
                    <a:pt x="1094" y="743"/>
                  </a:lnTo>
                  <a:lnTo>
                    <a:pt x="1094" y="743"/>
                  </a:lnTo>
                  <a:lnTo>
                    <a:pt x="1094" y="755"/>
                  </a:lnTo>
                  <a:lnTo>
                    <a:pt x="1095" y="768"/>
                  </a:lnTo>
                  <a:lnTo>
                    <a:pt x="1096" y="781"/>
                  </a:lnTo>
                  <a:lnTo>
                    <a:pt x="1097" y="794"/>
                  </a:lnTo>
                  <a:lnTo>
                    <a:pt x="1097" y="806"/>
                  </a:lnTo>
                  <a:lnTo>
                    <a:pt x="1097" y="806"/>
                  </a:lnTo>
                  <a:lnTo>
                    <a:pt x="1098" y="821"/>
                  </a:lnTo>
                  <a:lnTo>
                    <a:pt x="1099" y="835"/>
                  </a:lnTo>
                  <a:lnTo>
                    <a:pt x="1100" y="848"/>
                  </a:lnTo>
                  <a:lnTo>
                    <a:pt x="1101" y="861"/>
                  </a:lnTo>
                  <a:lnTo>
                    <a:pt x="1102" y="873"/>
                  </a:lnTo>
                  <a:lnTo>
                    <a:pt x="1103" y="884"/>
                  </a:lnTo>
                  <a:lnTo>
                    <a:pt x="1103" y="895"/>
                  </a:lnTo>
                  <a:lnTo>
                    <a:pt x="1104" y="905"/>
                  </a:lnTo>
                  <a:lnTo>
                    <a:pt x="1105" y="914"/>
                  </a:lnTo>
                  <a:lnTo>
                    <a:pt x="1106" y="923"/>
                  </a:lnTo>
                  <a:lnTo>
                    <a:pt x="1107" y="931"/>
                  </a:lnTo>
                  <a:lnTo>
                    <a:pt x="1108" y="939"/>
                  </a:lnTo>
                  <a:lnTo>
                    <a:pt x="1108" y="939"/>
                  </a:lnTo>
                  <a:lnTo>
                    <a:pt x="1109" y="945"/>
                  </a:lnTo>
                  <a:lnTo>
                    <a:pt x="1109" y="952"/>
                  </a:lnTo>
                  <a:lnTo>
                    <a:pt x="1110" y="958"/>
                  </a:lnTo>
                  <a:lnTo>
                    <a:pt x="1110" y="958"/>
                  </a:lnTo>
                  <a:lnTo>
                    <a:pt x="1111" y="965"/>
                  </a:lnTo>
                  <a:lnTo>
                    <a:pt x="1112" y="972"/>
                  </a:lnTo>
                  <a:lnTo>
                    <a:pt x="1113" y="979"/>
                  </a:lnTo>
                  <a:lnTo>
                    <a:pt x="1114" y="986"/>
                  </a:lnTo>
                  <a:lnTo>
                    <a:pt x="1114" y="993"/>
                  </a:lnTo>
                  <a:lnTo>
                    <a:pt x="1115" y="999"/>
                  </a:lnTo>
                  <a:lnTo>
                    <a:pt x="1116" y="1006"/>
                  </a:lnTo>
                  <a:lnTo>
                    <a:pt x="1117" y="1013"/>
                  </a:lnTo>
                  <a:lnTo>
                    <a:pt x="1118" y="1019"/>
                  </a:lnTo>
                  <a:lnTo>
                    <a:pt x="1119" y="1026"/>
                  </a:lnTo>
                  <a:lnTo>
                    <a:pt x="1119" y="1033"/>
                  </a:lnTo>
                  <a:lnTo>
                    <a:pt x="1120" y="1039"/>
                  </a:lnTo>
                  <a:lnTo>
                    <a:pt x="1121" y="1045"/>
                  </a:lnTo>
                  <a:lnTo>
                    <a:pt x="1122" y="1052"/>
                  </a:lnTo>
                  <a:lnTo>
                    <a:pt x="1123" y="1058"/>
                  </a:lnTo>
                  <a:lnTo>
                    <a:pt x="1124" y="1065"/>
                  </a:lnTo>
                  <a:lnTo>
                    <a:pt x="1124" y="1071"/>
                  </a:lnTo>
                  <a:lnTo>
                    <a:pt x="1125" y="1077"/>
                  </a:lnTo>
                  <a:lnTo>
                    <a:pt x="1126" y="1083"/>
                  </a:lnTo>
                  <a:lnTo>
                    <a:pt x="1127" y="1090"/>
                  </a:lnTo>
                  <a:lnTo>
                    <a:pt x="1128" y="1096"/>
                  </a:lnTo>
                  <a:lnTo>
                    <a:pt x="1128" y="1096"/>
                  </a:lnTo>
                  <a:lnTo>
                    <a:pt x="1129" y="1102"/>
                  </a:lnTo>
                  <a:lnTo>
                    <a:pt x="1129" y="1108"/>
                  </a:lnTo>
                  <a:lnTo>
                    <a:pt x="1130" y="1114"/>
                  </a:lnTo>
                  <a:lnTo>
                    <a:pt x="1131" y="1120"/>
                  </a:lnTo>
                  <a:lnTo>
                    <a:pt x="1132" y="1125"/>
                  </a:lnTo>
                  <a:lnTo>
                    <a:pt x="1133" y="1131"/>
                  </a:lnTo>
                  <a:lnTo>
                    <a:pt x="1134" y="1137"/>
                  </a:lnTo>
                  <a:lnTo>
                    <a:pt x="1135" y="1143"/>
                  </a:lnTo>
                  <a:lnTo>
                    <a:pt x="1135" y="1148"/>
                  </a:lnTo>
                  <a:lnTo>
                    <a:pt x="1136" y="1154"/>
                  </a:lnTo>
                  <a:lnTo>
                    <a:pt x="1137" y="1159"/>
                  </a:lnTo>
                  <a:lnTo>
                    <a:pt x="1138" y="1165"/>
                  </a:lnTo>
                  <a:lnTo>
                    <a:pt x="1139" y="1170"/>
                  </a:lnTo>
                  <a:lnTo>
                    <a:pt x="1140" y="1175"/>
                  </a:lnTo>
                  <a:lnTo>
                    <a:pt x="1140" y="1181"/>
                  </a:lnTo>
                  <a:lnTo>
                    <a:pt x="1141" y="1186"/>
                  </a:lnTo>
                  <a:lnTo>
                    <a:pt x="1142" y="1191"/>
                  </a:lnTo>
                  <a:lnTo>
                    <a:pt x="1143" y="1196"/>
                  </a:lnTo>
                  <a:lnTo>
                    <a:pt x="1144" y="1201"/>
                  </a:lnTo>
                  <a:lnTo>
                    <a:pt x="1145" y="1206"/>
                  </a:lnTo>
                  <a:lnTo>
                    <a:pt x="1145" y="1211"/>
                  </a:lnTo>
                  <a:lnTo>
                    <a:pt x="1145" y="1211"/>
                  </a:lnTo>
                  <a:lnTo>
                    <a:pt x="1146" y="1216"/>
                  </a:lnTo>
                  <a:lnTo>
                    <a:pt x="1147" y="1220"/>
                  </a:lnTo>
                  <a:lnTo>
                    <a:pt x="1148" y="1225"/>
                  </a:lnTo>
                  <a:lnTo>
                    <a:pt x="1149" y="1230"/>
                  </a:lnTo>
                  <a:lnTo>
                    <a:pt x="1150" y="1234"/>
                  </a:lnTo>
                  <a:lnTo>
                    <a:pt x="1151" y="1239"/>
                  </a:lnTo>
                  <a:lnTo>
                    <a:pt x="1151" y="1243"/>
                  </a:lnTo>
                  <a:lnTo>
                    <a:pt x="1152" y="1247"/>
                  </a:lnTo>
                  <a:lnTo>
                    <a:pt x="1153" y="1252"/>
                  </a:lnTo>
                  <a:lnTo>
                    <a:pt x="1154" y="1256"/>
                  </a:lnTo>
                  <a:lnTo>
                    <a:pt x="1155" y="1260"/>
                  </a:lnTo>
                  <a:lnTo>
                    <a:pt x="1156" y="1264"/>
                  </a:lnTo>
                  <a:lnTo>
                    <a:pt x="1156" y="1268"/>
                  </a:lnTo>
                  <a:lnTo>
                    <a:pt x="1157" y="1272"/>
                  </a:lnTo>
                  <a:lnTo>
                    <a:pt x="1158" y="1275"/>
                  </a:lnTo>
                  <a:lnTo>
                    <a:pt x="1159" y="1279"/>
                  </a:lnTo>
                  <a:lnTo>
                    <a:pt x="1160" y="1283"/>
                  </a:lnTo>
                  <a:lnTo>
                    <a:pt x="1161" y="1286"/>
                  </a:lnTo>
                  <a:lnTo>
                    <a:pt x="1161" y="1290"/>
                  </a:lnTo>
                  <a:lnTo>
                    <a:pt x="1162" y="1293"/>
                  </a:lnTo>
                  <a:lnTo>
                    <a:pt x="1163" y="1296"/>
                  </a:lnTo>
                  <a:lnTo>
                    <a:pt x="1163" y="1296"/>
                  </a:lnTo>
                  <a:lnTo>
                    <a:pt x="1164" y="1300"/>
                  </a:lnTo>
                  <a:lnTo>
                    <a:pt x="1165" y="1303"/>
                  </a:lnTo>
                  <a:lnTo>
                    <a:pt x="1166" y="1306"/>
                  </a:lnTo>
                  <a:lnTo>
                    <a:pt x="1167" y="1309"/>
                  </a:lnTo>
                  <a:lnTo>
                    <a:pt x="1167" y="1312"/>
                  </a:lnTo>
                  <a:lnTo>
                    <a:pt x="1168" y="1314"/>
                  </a:lnTo>
                  <a:lnTo>
                    <a:pt x="1169" y="1317"/>
                  </a:lnTo>
                  <a:lnTo>
                    <a:pt x="1170" y="1319"/>
                  </a:lnTo>
                  <a:lnTo>
                    <a:pt x="1171" y="1322"/>
                  </a:lnTo>
                  <a:lnTo>
                    <a:pt x="1172" y="1324"/>
                  </a:lnTo>
                  <a:lnTo>
                    <a:pt x="1172" y="1327"/>
                  </a:lnTo>
                  <a:lnTo>
                    <a:pt x="1173" y="1329"/>
                  </a:lnTo>
                  <a:lnTo>
                    <a:pt x="1174" y="1331"/>
                  </a:lnTo>
                  <a:lnTo>
                    <a:pt x="1175" y="1333"/>
                  </a:lnTo>
                  <a:lnTo>
                    <a:pt x="1176" y="1335"/>
                  </a:lnTo>
                  <a:lnTo>
                    <a:pt x="1177" y="1336"/>
                  </a:lnTo>
                  <a:lnTo>
                    <a:pt x="1177" y="1338"/>
                  </a:lnTo>
                  <a:lnTo>
                    <a:pt x="1178" y="1339"/>
                  </a:lnTo>
                  <a:lnTo>
                    <a:pt x="1179" y="1341"/>
                  </a:lnTo>
                  <a:lnTo>
                    <a:pt x="1180" y="1342"/>
                  </a:lnTo>
                  <a:lnTo>
                    <a:pt x="1181" y="1344"/>
                  </a:lnTo>
                  <a:lnTo>
                    <a:pt x="1181" y="1344"/>
                  </a:lnTo>
                  <a:lnTo>
                    <a:pt x="1182" y="1345"/>
                  </a:lnTo>
                  <a:lnTo>
                    <a:pt x="1182" y="1346"/>
                  </a:lnTo>
                  <a:lnTo>
                    <a:pt x="1183" y="1347"/>
                  </a:lnTo>
                  <a:lnTo>
                    <a:pt x="1184" y="1347"/>
                  </a:lnTo>
                  <a:lnTo>
                    <a:pt x="1185" y="1348"/>
                  </a:lnTo>
                  <a:lnTo>
                    <a:pt x="1186" y="1348"/>
                  </a:lnTo>
                  <a:lnTo>
                    <a:pt x="1187" y="1349"/>
                  </a:lnTo>
                  <a:lnTo>
                    <a:pt x="1188" y="1349"/>
                  </a:lnTo>
                  <a:lnTo>
                    <a:pt x="1188" y="1349"/>
                  </a:lnTo>
                  <a:lnTo>
                    <a:pt x="1189" y="1349"/>
                  </a:lnTo>
                  <a:lnTo>
                    <a:pt x="1190" y="1349"/>
                  </a:lnTo>
                  <a:lnTo>
                    <a:pt x="1191" y="1348"/>
                  </a:lnTo>
                  <a:lnTo>
                    <a:pt x="1192" y="1348"/>
                  </a:lnTo>
                  <a:lnTo>
                    <a:pt x="1193" y="1347"/>
                  </a:lnTo>
                  <a:lnTo>
                    <a:pt x="1193" y="1346"/>
                  </a:lnTo>
                  <a:lnTo>
                    <a:pt x="1194" y="1345"/>
                  </a:lnTo>
                  <a:lnTo>
                    <a:pt x="1195" y="1344"/>
                  </a:lnTo>
                  <a:lnTo>
                    <a:pt x="1196" y="1343"/>
                  </a:lnTo>
                  <a:lnTo>
                    <a:pt x="1197" y="1342"/>
                  </a:lnTo>
                  <a:lnTo>
                    <a:pt x="1198" y="1340"/>
                  </a:lnTo>
                  <a:lnTo>
                    <a:pt x="1198" y="1339"/>
                  </a:lnTo>
                  <a:lnTo>
                    <a:pt x="1198" y="1339"/>
                  </a:lnTo>
                  <a:lnTo>
                    <a:pt x="1199" y="1337"/>
                  </a:lnTo>
                  <a:lnTo>
                    <a:pt x="1200" y="1336"/>
                  </a:lnTo>
                  <a:lnTo>
                    <a:pt x="1201" y="1334"/>
                  </a:lnTo>
                  <a:lnTo>
                    <a:pt x="1202" y="1333"/>
                  </a:lnTo>
                  <a:lnTo>
                    <a:pt x="1202" y="1331"/>
                  </a:lnTo>
                  <a:lnTo>
                    <a:pt x="1203" y="1330"/>
                  </a:lnTo>
                  <a:lnTo>
                    <a:pt x="1203" y="1330"/>
                  </a:lnTo>
                  <a:lnTo>
                    <a:pt x="1204" y="1328"/>
                  </a:lnTo>
                  <a:lnTo>
                    <a:pt x="1205" y="1327"/>
                  </a:lnTo>
                  <a:lnTo>
                    <a:pt x="1205" y="1326"/>
                  </a:lnTo>
                  <a:lnTo>
                    <a:pt x="1206" y="1324"/>
                  </a:lnTo>
                  <a:lnTo>
                    <a:pt x="1206" y="1324"/>
                  </a:lnTo>
                  <a:lnTo>
                    <a:pt x="1207" y="1323"/>
                  </a:lnTo>
                  <a:lnTo>
                    <a:pt x="1208" y="1321"/>
                  </a:lnTo>
                  <a:lnTo>
                    <a:pt x="1209" y="1321"/>
                  </a:lnTo>
                  <a:lnTo>
                    <a:pt x="1209" y="1320"/>
                  </a:lnTo>
                  <a:lnTo>
                    <a:pt x="1210" y="1320"/>
                  </a:lnTo>
                  <a:lnTo>
                    <a:pt x="1211" y="1320"/>
                  </a:lnTo>
                  <a:lnTo>
                    <a:pt x="1212" y="1321"/>
                  </a:lnTo>
                  <a:lnTo>
                    <a:pt x="1213" y="1321"/>
                  </a:lnTo>
                  <a:lnTo>
                    <a:pt x="1214" y="1323"/>
                  </a:lnTo>
                  <a:lnTo>
                    <a:pt x="1215" y="1324"/>
                  </a:lnTo>
                  <a:lnTo>
                    <a:pt x="1215" y="1326"/>
                  </a:lnTo>
                  <a:lnTo>
                    <a:pt x="1216" y="1328"/>
                  </a:lnTo>
                  <a:lnTo>
                    <a:pt x="1217" y="1331"/>
                  </a:lnTo>
                  <a:lnTo>
                    <a:pt x="1218" y="1333"/>
                  </a:lnTo>
                  <a:lnTo>
                    <a:pt x="1219" y="1337"/>
                  </a:lnTo>
                  <a:lnTo>
                    <a:pt x="1220" y="1340"/>
                  </a:lnTo>
                  <a:lnTo>
                    <a:pt x="1221" y="1344"/>
                  </a:lnTo>
                  <a:lnTo>
                    <a:pt x="1222" y="1348"/>
                  </a:lnTo>
                  <a:lnTo>
                    <a:pt x="1222" y="1352"/>
                  </a:lnTo>
                  <a:lnTo>
                    <a:pt x="1223" y="1357"/>
                  </a:lnTo>
                  <a:lnTo>
                    <a:pt x="1224" y="1362"/>
                  </a:lnTo>
                  <a:lnTo>
                    <a:pt x="1225" y="1367"/>
                  </a:lnTo>
                  <a:lnTo>
                    <a:pt x="1225" y="1367"/>
                  </a:lnTo>
                  <a:lnTo>
                    <a:pt x="1226" y="1372"/>
                  </a:lnTo>
                  <a:lnTo>
                    <a:pt x="1227" y="1377"/>
                  </a:lnTo>
                  <a:lnTo>
                    <a:pt x="1227" y="1381"/>
                  </a:lnTo>
                  <a:lnTo>
                    <a:pt x="1228" y="1386"/>
                  </a:lnTo>
                  <a:lnTo>
                    <a:pt x="1229" y="1390"/>
                  </a:lnTo>
                  <a:lnTo>
                    <a:pt x="1230" y="1395"/>
                  </a:lnTo>
                  <a:lnTo>
                    <a:pt x="1230" y="1395"/>
                  </a:lnTo>
                  <a:lnTo>
                    <a:pt x="1230" y="1400"/>
                  </a:lnTo>
                  <a:lnTo>
                    <a:pt x="1231" y="1405"/>
                  </a:lnTo>
                  <a:lnTo>
                    <a:pt x="1232" y="1410"/>
                  </a:lnTo>
                  <a:lnTo>
                    <a:pt x="1233" y="1415"/>
                  </a:lnTo>
                  <a:lnTo>
                    <a:pt x="1234" y="1419"/>
                  </a:lnTo>
                  <a:lnTo>
                    <a:pt x="1235" y="1423"/>
                  </a:lnTo>
                  <a:lnTo>
                    <a:pt x="1236" y="1427"/>
                  </a:lnTo>
                  <a:lnTo>
                    <a:pt x="1237" y="1431"/>
                  </a:lnTo>
                  <a:lnTo>
                    <a:pt x="1237" y="1434"/>
                  </a:lnTo>
                  <a:lnTo>
                    <a:pt x="1238" y="1437"/>
                  </a:lnTo>
                  <a:lnTo>
                    <a:pt x="1239" y="1440"/>
                  </a:lnTo>
                  <a:lnTo>
                    <a:pt x="1240" y="1443"/>
                  </a:lnTo>
                  <a:lnTo>
                    <a:pt x="1241" y="1446"/>
                  </a:lnTo>
                  <a:lnTo>
                    <a:pt x="1242" y="1448"/>
                  </a:lnTo>
                  <a:lnTo>
                    <a:pt x="1243" y="1450"/>
                  </a:lnTo>
                  <a:lnTo>
                    <a:pt x="1244" y="1452"/>
                  </a:lnTo>
                  <a:lnTo>
                    <a:pt x="1244" y="1454"/>
                  </a:lnTo>
                  <a:lnTo>
                    <a:pt x="1245" y="1455"/>
                  </a:lnTo>
                  <a:lnTo>
                    <a:pt x="1246" y="1456"/>
                  </a:lnTo>
                  <a:lnTo>
                    <a:pt x="1247" y="1457"/>
                  </a:lnTo>
                  <a:lnTo>
                    <a:pt x="1248" y="1458"/>
                  </a:lnTo>
                  <a:lnTo>
                    <a:pt x="1249" y="1459"/>
                  </a:lnTo>
                  <a:lnTo>
                    <a:pt x="1250" y="1459"/>
                  </a:lnTo>
                  <a:lnTo>
                    <a:pt x="1251" y="1459"/>
                  </a:lnTo>
                  <a:lnTo>
                    <a:pt x="1251" y="1459"/>
                  </a:lnTo>
                  <a:lnTo>
                    <a:pt x="1252" y="1459"/>
                  </a:lnTo>
                  <a:lnTo>
                    <a:pt x="1253" y="1459"/>
                  </a:lnTo>
                  <a:lnTo>
                    <a:pt x="1254" y="1458"/>
                  </a:lnTo>
                  <a:lnTo>
                    <a:pt x="1255" y="1457"/>
                  </a:lnTo>
                  <a:lnTo>
                    <a:pt x="1256" y="1456"/>
                  </a:lnTo>
                  <a:lnTo>
                    <a:pt x="1257" y="1455"/>
                  </a:lnTo>
                  <a:lnTo>
                    <a:pt x="1258" y="1453"/>
                  </a:lnTo>
                  <a:lnTo>
                    <a:pt x="1258" y="1451"/>
                  </a:lnTo>
                  <a:lnTo>
                    <a:pt x="1259" y="1449"/>
                  </a:lnTo>
                  <a:lnTo>
                    <a:pt x="1260" y="1447"/>
                  </a:lnTo>
                  <a:lnTo>
                    <a:pt x="1261" y="1445"/>
                  </a:lnTo>
                  <a:lnTo>
                    <a:pt x="1262" y="1442"/>
                  </a:lnTo>
                  <a:lnTo>
                    <a:pt x="1263" y="1439"/>
                  </a:lnTo>
                  <a:lnTo>
                    <a:pt x="1264" y="1436"/>
                  </a:lnTo>
                  <a:lnTo>
                    <a:pt x="1265" y="1433"/>
                  </a:lnTo>
                  <a:lnTo>
                    <a:pt x="1265" y="1429"/>
                  </a:lnTo>
                  <a:lnTo>
                    <a:pt x="1266" y="1426"/>
                  </a:lnTo>
                  <a:lnTo>
                    <a:pt x="1267" y="1422"/>
                  </a:lnTo>
                  <a:lnTo>
                    <a:pt x="1268" y="1418"/>
                  </a:lnTo>
                  <a:lnTo>
                    <a:pt x="1269" y="1413"/>
                  </a:lnTo>
                  <a:lnTo>
                    <a:pt x="1270" y="1408"/>
                  </a:lnTo>
                  <a:lnTo>
                    <a:pt x="1271" y="1404"/>
                  </a:lnTo>
                  <a:lnTo>
                    <a:pt x="1272" y="1398"/>
                  </a:lnTo>
                  <a:lnTo>
                    <a:pt x="1272" y="1393"/>
                  </a:lnTo>
                  <a:lnTo>
                    <a:pt x="1273" y="1387"/>
                  </a:lnTo>
                  <a:lnTo>
                    <a:pt x="1274" y="1381"/>
                  </a:lnTo>
                  <a:lnTo>
                    <a:pt x="1275" y="1375"/>
                  </a:lnTo>
                  <a:lnTo>
                    <a:pt x="1276" y="1369"/>
                  </a:lnTo>
                  <a:lnTo>
                    <a:pt x="1277" y="1362"/>
                  </a:lnTo>
                  <a:lnTo>
                    <a:pt x="1278" y="1355"/>
                  </a:lnTo>
                  <a:lnTo>
                    <a:pt x="1279" y="1348"/>
                  </a:lnTo>
                  <a:lnTo>
                    <a:pt x="1279" y="1341"/>
                  </a:lnTo>
                  <a:lnTo>
                    <a:pt x="1280" y="1333"/>
                  </a:lnTo>
                  <a:lnTo>
                    <a:pt x="1280" y="1333"/>
                  </a:lnTo>
                  <a:lnTo>
                    <a:pt x="1281" y="1326"/>
                  </a:lnTo>
                  <a:lnTo>
                    <a:pt x="1282" y="1319"/>
                  </a:lnTo>
                  <a:lnTo>
                    <a:pt x="1283" y="1313"/>
                  </a:lnTo>
                  <a:lnTo>
                    <a:pt x="1283" y="1306"/>
                  </a:lnTo>
                  <a:lnTo>
                    <a:pt x="1284" y="1299"/>
                  </a:lnTo>
                  <a:lnTo>
                    <a:pt x="1285" y="1293"/>
                  </a:lnTo>
                  <a:lnTo>
                    <a:pt x="1285" y="1293"/>
                  </a:lnTo>
                  <a:lnTo>
                    <a:pt x="1286" y="1285"/>
                  </a:lnTo>
                  <a:lnTo>
                    <a:pt x="1286" y="1278"/>
                  </a:lnTo>
                  <a:lnTo>
                    <a:pt x="1287" y="1271"/>
                  </a:lnTo>
                  <a:lnTo>
                    <a:pt x="1288" y="1265"/>
                  </a:lnTo>
                  <a:lnTo>
                    <a:pt x="1289" y="1259"/>
                  </a:lnTo>
                  <a:lnTo>
                    <a:pt x="1290" y="1253"/>
                  </a:lnTo>
                  <a:lnTo>
                    <a:pt x="1291" y="1248"/>
                  </a:lnTo>
                  <a:lnTo>
                    <a:pt x="1292" y="1244"/>
                  </a:lnTo>
                  <a:lnTo>
                    <a:pt x="1292" y="1239"/>
                  </a:lnTo>
                  <a:lnTo>
                    <a:pt x="1293" y="1235"/>
                  </a:lnTo>
                  <a:lnTo>
                    <a:pt x="1294" y="1232"/>
                  </a:lnTo>
                  <a:lnTo>
                    <a:pt x="1295" y="1229"/>
                  </a:lnTo>
                  <a:lnTo>
                    <a:pt x="1296" y="1227"/>
                  </a:lnTo>
                  <a:lnTo>
                    <a:pt x="1297" y="1225"/>
                  </a:lnTo>
                  <a:lnTo>
                    <a:pt x="1298" y="1223"/>
                  </a:lnTo>
                  <a:lnTo>
                    <a:pt x="1298" y="1222"/>
                  </a:lnTo>
                  <a:lnTo>
                    <a:pt x="1299" y="1221"/>
                  </a:lnTo>
                  <a:lnTo>
                    <a:pt x="1300" y="1221"/>
                  </a:lnTo>
                  <a:lnTo>
                    <a:pt x="1301" y="1221"/>
                  </a:lnTo>
                  <a:lnTo>
                    <a:pt x="1302" y="1222"/>
                  </a:lnTo>
                  <a:lnTo>
                    <a:pt x="1303" y="1223"/>
                  </a:lnTo>
                  <a:lnTo>
                    <a:pt x="1304" y="1225"/>
                  </a:lnTo>
                  <a:lnTo>
                    <a:pt x="1304" y="1227"/>
                  </a:lnTo>
                  <a:lnTo>
                    <a:pt x="1305" y="1230"/>
                  </a:lnTo>
                  <a:lnTo>
                    <a:pt x="1306" y="1233"/>
                  </a:lnTo>
                  <a:lnTo>
                    <a:pt x="1307" y="1236"/>
                  </a:lnTo>
                  <a:lnTo>
                    <a:pt x="1308" y="1240"/>
                  </a:lnTo>
                  <a:lnTo>
                    <a:pt x="1309" y="1244"/>
                  </a:lnTo>
                  <a:lnTo>
                    <a:pt x="1309" y="1244"/>
                  </a:lnTo>
                  <a:lnTo>
                    <a:pt x="1309" y="1249"/>
                  </a:lnTo>
                  <a:lnTo>
                    <a:pt x="1310" y="1253"/>
                  </a:lnTo>
                  <a:lnTo>
                    <a:pt x="1311" y="1257"/>
                  </a:lnTo>
                  <a:lnTo>
                    <a:pt x="1312" y="1262"/>
                  </a:lnTo>
                  <a:lnTo>
                    <a:pt x="1313" y="1266"/>
                  </a:lnTo>
                  <a:lnTo>
                    <a:pt x="1314" y="1271"/>
                  </a:lnTo>
                  <a:lnTo>
                    <a:pt x="1314" y="1275"/>
                  </a:lnTo>
                  <a:lnTo>
                    <a:pt x="1315" y="1279"/>
                  </a:lnTo>
                  <a:lnTo>
                    <a:pt x="1316" y="1284"/>
                  </a:lnTo>
                  <a:lnTo>
                    <a:pt x="1317" y="1288"/>
                  </a:lnTo>
                  <a:lnTo>
                    <a:pt x="1317" y="1288"/>
                  </a:lnTo>
                  <a:lnTo>
                    <a:pt x="1317" y="1291"/>
                  </a:lnTo>
                  <a:lnTo>
                    <a:pt x="1317" y="1291"/>
                  </a:lnTo>
                  <a:lnTo>
                    <a:pt x="1318" y="1295"/>
                  </a:lnTo>
                  <a:lnTo>
                    <a:pt x="1319" y="1298"/>
                  </a:lnTo>
                  <a:lnTo>
                    <a:pt x="1319" y="1298"/>
                  </a:lnTo>
                  <a:lnTo>
                    <a:pt x="1319" y="1301"/>
                  </a:lnTo>
                  <a:lnTo>
                    <a:pt x="1320" y="1305"/>
                  </a:lnTo>
                  <a:lnTo>
                    <a:pt x="1320" y="1305"/>
                  </a:lnTo>
                  <a:lnTo>
                    <a:pt x="1321" y="1308"/>
                  </a:lnTo>
                  <a:lnTo>
                    <a:pt x="1321" y="1311"/>
                  </a:lnTo>
                  <a:lnTo>
                    <a:pt x="1321" y="1311"/>
                  </a:lnTo>
                  <a:lnTo>
                    <a:pt x="1322" y="1315"/>
                  </a:lnTo>
                  <a:lnTo>
                    <a:pt x="1322" y="1315"/>
                  </a:lnTo>
                  <a:lnTo>
                    <a:pt x="1322" y="1318"/>
                  </a:lnTo>
                  <a:lnTo>
                    <a:pt x="1323" y="1321"/>
                  </a:lnTo>
                  <a:lnTo>
                    <a:pt x="1324" y="1324"/>
                  </a:lnTo>
                  <a:lnTo>
                    <a:pt x="1324" y="1324"/>
                  </a:lnTo>
                  <a:lnTo>
                    <a:pt x="1324" y="1328"/>
                  </a:lnTo>
                  <a:lnTo>
                    <a:pt x="1325" y="1332"/>
                  </a:lnTo>
                  <a:lnTo>
                    <a:pt x="1326" y="1335"/>
                  </a:lnTo>
                  <a:lnTo>
                    <a:pt x="1326" y="1339"/>
                  </a:lnTo>
                  <a:lnTo>
                    <a:pt x="1326" y="1339"/>
                  </a:lnTo>
                  <a:lnTo>
                    <a:pt x="1327" y="1344"/>
                  </a:lnTo>
                  <a:lnTo>
                    <a:pt x="1328" y="1348"/>
                  </a:lnTo>
                  <a:lnTo>
                    <a:pt x="1329" y="1352"/>
                  </a:lnTo>
                  <a:lnTo>
                    <a:pt x="1330" y="1356"/>
                  </a:lnTo>
                  <a:lnTo>
                    <a:pt x="1331" y="1359"/>
                  </a:lnTo>
                  <a:lnTo>
                    <a:pt x="1332" y="1363"/>
                  </a:lnTo>
                  <a:lnTo>
                    <a:pt x="1332" y="1366"/>
                  </a:lnTo>
                  <a:lnTo>
                    <a:pt x="1333" y="1369"/>
                  </a:lnTo>
                  <a:lnTo>
                    <a:pt x="1334" y="1372"/>
                  </a:lnTo>
                  <a:lnTo>
                    <a:pt x="1335" y="1374"/>
                  </a:lnTo>
                  <a:lnTo>
                    <a:pt x="1336" y="1377"/>
                  </a:lnTo>
                  <a:lnTo>
                    <a:pt x="1337" y="1379"/>
                  </a:lnTo>
                  <a:lnTo>
                    <a:pt x="1338" y="1381"/>
                  </a:lnTo>
                  <a:lnTo>
                    <a:pt x="1338" y="1383"/>
                  </a:lnTo>
                  <a:lnTo>
                    <a:pt x="1339" y="1385"/>
                  </a:lnTo>
                  <a:lnTo>
                    <a:pt x="1340" y="1386"/>
                  </a:lnTo>
                  <a:lnTo>
                    <a:pt x="1341" y="1387"/>
                  </a:lnTo>
                  <a:lnTo>
                    <a:pt x="1342" y="1388"/>
                  </a:lnTo>
                  <a:lnTo>
                    <a:pt x="1343" y="1389"/>
                  </a:lnTo>
                  <a:lnTo>
                    <a:pt x="1344" y="1390"/>
                  </a:lnTo>
                  <a:lnTo>
                    <a:pt x="1344" y="1390"/>
                  </a:lnTo>
                  <a:lnTo>
                    <a:pt x="1345" y="1391"/>
                  </a:lnTo>
                  <a:lnTo>
                    <a:pt x="1346" y="1391"/>
                  </a:lnTo>
                  <a:lnTo>
                    <a:pt x="1346" y="1391"/>
                  </a:lnTo>
                  <a:lnTo>
                    <a:pt x="1347" y="1391"/>
                  </a:lnTo>
                  <a:lnTo>
                    <a:pt x="1348" y="1390"/>
                  </a:lnTo>
                  <a:lnTo>
                    <a:pt x="1349" y="1390"/>
                  </a:lnTo>
                  <a:lnTo>
                    <a:pt x="1350" y="1389"/>
                  </a:lnTo>
                  <a:lnTo>
                    <a:pt x="1350" y="1388"/>
                  </a:lnTo>
                  <a:lnTo>
                    <a:pt x="1351" y="1387"/>
                  </a:lnTo>
                  <a:lnTo>
                    <a:pt x="1352" y="1386"/>
                  </a:lnTo>
                  <a:lnTo>
                    <a:pt x="1353" y="1385"/>
                  </a:lnTo>
                  <a:lnTo>
                    <a:pt x="1354" y="1383"/>
                  </a:lnTo>
                  <a:lnTo>
                    <a:pt x="1355" y="1381"/>
                  </a:lnTo>
                  <a:lnTo>
                    <a:pt x="1356" y="1379"/>
                  </a:lnTo>
                  <a:lnTo>
                    <a:pt x="1356" y="1377"/>
                  </a:lnTo>
                  <a:lnTo>
                    <a:pt x="1357" y="1374"/>
                  </a:lnTo>
                  <a:lnTo>
                    <a:pt x="1358" y="1372"/>
                  </a:lnTo>
                  <a:lnTo>
                    <a:pt x="1359" y="1369"/>
                  </a:lnTo>
                  <a:lnTo>
                    <a:pt x="1360" y="1366"/>
                  </a:lnTo>
                  <a:lnTo>
                    <a:pt x="1361" y="1363"/>
                  </a:lnTo>
                  <a:lnTo>
                    <a:pt x="1362" y="1359"/>
                  </a:lnTo>
                  <a:lnTo>
                    <a:pt x="1362" y="1356"/>
                  </a:lnTo>
                  <a:lnTo>
                    <a:pt x="1363" y="1352"/>
                  </a:lnTo>
                  <a:lnTo>
                    <a:pt x="1364" y="1348"/>
                  </a:lnTo>
                  <a:lnTo>
                    <a:pt x="1365" y="1344"/>
                  </a:lnTo>
                  <a:lnTo>
                    <a:pt x="1366" y="1339"/>
                  </a:lnTo>
                  <a:lnTo>
                    <a:pt x="1366" y="1339"/>
                  </a:lnTo>
                  <a:lnTo>
                    <a:pt x="1367" y="1335"/>
                  </a:lnTo>
                  <a:lnTo>
                    <a:pt x="1367" y="1332"/>
                  </a:lnTo>
                  <a:lnTo>
                    <a:pt x="1368" y="1328"/>
                  </a:lnTo>
                  <a:lnTo>
                    <a:pt x="1369" y="1324"/>
                  </a:lnTo>
                  <a:lnTo>
                    <a:pt x="1369" y="1324"/>
                  </a:lnTo>
                  <a:lnTo>
                    <a:pt x="1370" y="1320"/>
                  </a:lnTo>
                  <a:lnTo>
                    <a:pt x="1370" y="1315"/>
                  </a:lnTo>
                  <a:lnTo>
                    <a:pt x="1371" y="1310"/>
                  </a:lnTo>
                  <a:lnTo>
                    <a:pt x="1372" y="1305"/>
                  </a:lnTo>
                  <a:lnTo>
                    <a:pt x="1373" y="1301"/>
                  </a:lnTo>
                  <a:lnTo>
                    <a:pt x="1374" y="1296"/>
                  </a:lnTo>
                  <a:lnTo>
                    <a:pt x="1375" y="1291"/>
                  </a:lnTo>
                  <a:lnTo>
                    <a:pt x="1376" y="1287"/>
                  </a:lnTo>
                  <a:lnTo>
                    <a:pt x="1377" y="1282"/>
                  </a:lnTo>
                  <a:lnTo>
                    <a:pt x="1377" y="1277"/>
                  </a:lnTo>
                  <a:lnTo>
                    <a:pt x="1378" y="1273"/>
                  </a:lnTo>
                  <a:lnTo>
                    <a:pt x="1379" y="1268"/>
                  </a:lnTo>
                  <a:lnTo>
                    <a:pt x="1380" y="1263"/>
                  </a:lnTo>
                  <a:lnTo>
                    <a:pt x="1381" y="1258"/>
                  </a:lnTo>
                  <a:lnTo>
                    <a:pt x="1382" y="1254"/>
                  </a:lnTo>
                  <a:lnTo>
                    <a:pt x="1383" y="1249"/>
                  </a:lnTo>
                  <a:lnTo>
                    <a:pt x="1384" y="1244"/>
                  </a:lnTo>
                  <a:lnTo>
                    <a:pt x="1384" y="1244"/>
                  </a:lnTo>
                  <a:lnTo>
                    <a:pt x="1384" y="1240"/>
                  </a:lnTo>
                  <a:lnTo>
                    <a:pt x="1385" y="1236"/>
                  </a:lnTo>
                  <a:lnTo>
                    <a:pt x="1386" y="1233"/>
                  </a:lnTo>
                  <a:lnTo>
                    <a:pt x="1387" y="1230"/>
                  </a:lnTo>
                  <a:lnTo>
                    <a:pt x="1388" y="1227"/>
                  </a:lnTo>
                  <a:lnTo>
                    <a:pt x="1389" y="1225"/>
                  </a:lnTo>
                  <a:lnTo>
                    <a:pt x="1390" y="1223"/>
                  </a:lnTo>
                  <a:lnTo>
                    <a:pt x="1390" y="1222"/>
                  </a:lnTo>
                  <a:lnTo>
                    <a:pt x="1391" y="1221"/>
                  </a:lnTo>
                  <a:lnTo>
                    <a:pt x="1392" y="1221"/>
                  </a:lnTo>
                  <a:lnTo>
                    <a:pt x="1393" y="1221"/>
                  </a:lnTo>
                  <a:lnTo>
                    <a:pt x="1394" y="1222"/>
                  </a:lnTo>
                  <a:lnTo>
                    <a:pt x="1395" y="1223"/>
                  </a:lnTo>
                  <a:lnTo>
                    <a:pt x="1396" y="1225"/>
                  </a:lnTo>
                  <a:lnTo>
                    <a:pt x="1396" y="1227"/>
                  </a:lnTo>
                  <a:lnTo>
                    <a:pt x="1397" y="1229"/>
                  </a:lnTo>
                  <a:lnTo>
                    <a:pt x="1398" y="1232"/>
                  </a:lnTo>
                  <a:lnTo>
                    <a:pt x="1399" y="1235"/>
                  </a:lnTo>
                  <a:lnTo>
                    <a:pt x="1400" y="1239"/>
                  </a:lnTo>
                  <a:lnTo>
                    <a:pt x="1401" y="1244"/>
                  </a:lnTo>
                  <a:lnTo>
                    <a:pt x="1402" y="1248"/>
                  </a:lnTo>
                  <a:lnTo>
                    <a:pt x="1402" y="1253"/>
                  </a:lnTo>
                  <a:lnTo>
                    <a:pt x="1403" y="1259"/>
                  </a:lnTo>
                  <a:lnTo>
                    <a:pt x="1404" y="1265"/>
                  </a:lnTo>
                  <a:lnTo>
                    <a:pt x="1405" y="1271"/>
                  </a:lnTo>
                  <a:lnTo>
                    <a:pt x="1406" y="1278"/>
                  </a:lnTo>
                  <a:lnTo>
                    <a:pt x="1407" y="1285"/>
                  </a:lnTo>
                  <a:lnTo>
                    <a:pt x="1408" y="1293"/>
                  </a:lnTo>
                  <a:lnTo>
                    <a:pt x="1408" y="1293"/>
                  </a:lnTo>
                  <a:lnTo>
                    <a:pt x="1408" y="1299"/>
                  </a:lnTo>
                  <a:lnTo>
                    <a:pt x="1409" y="1306"/>
                  </a:lnTo>
                  <a:lnTo>
                    <a:pt x="1410" y="1313"/>
                  </a:lnTo>
                  <a:lnTo>
                    <a:pt x="1411" y="1319"/>
                  </a:lnTo>
                  <a:lnTo>
                    <a:pt x="1411" y="1326"/>
                  </a:lnTo>
                  <a:lnTo>
                    <a:pt x="1412" y="1333"/>
                  </a:lnTo>
                  <a:lnTo>
                    <a:pt x="1412" y="1333"/>
                  </a:lnTo>
                  <a:lnTo>
                    <a:pt x="1413" y="1341"/>
                  </a:lnTo>
                  <a:lnTo>
                    <a:pt x="1414" y="1348"/>
                  </a:lnTo>
                  <a:lnTo>
                    <a:pt x="1415" y="1355"/>
                  </a:lnTo>
                  <a:lnTo>
                    <a:pt x="1415" y="1362"/>
                  </a:lnTo>
                  <a:lnTo>
                    <a:pt x="1416" y="1369"/>
                  </a:lnTo>
                  <a:lnTo>
                    <a:pt x="1417" y="1375"/>
                  </a:lnTo>
                  <a:lnTo>
                    <a:pt x="1418" y="1381"/>
                  </a:lnTo>
                  <a:lnTo>
                    <a:pt x="1419" y="1387"/>
                  </a:lnTo>
                  <a:lnTo>
                    <a:pt x="1420" y="1393"/>
                  </a:lnTo>
                  <a:lnTo>
                    <a:pt x="1421" y="1398"/>
                  </a:lnTo>
                  <a:lnTo>
                    <a:pt x="1422" y="1404"/>
                  </a:lnTo>
                  <a:lnTo>
                    <a:pt x="1423" y="1408"/>
                  </a:lnTo>
                  <a:lnTo>
                    <a:pt x="1423" y="1413"/>
                  </a:lnTo>
                  <a:lnTo>
                    <a:pt x="1424" y="1418"/>
                  </a:lnTo>
                  <a:lnTo>
                    <a:pt x="1425" y="1422"/>
                  </a:lnTo>
                  <a:lnTo>
                    <a:pt x="1426" y="1426"/>
                  </a:lnTo>
                  <a:lnTo>
                    <a:pt x="1427" y="1429"/>
                  </a:lnTo>
                  <a:lnTo>
                    <a:pt x="1428" y="1433"/>
                  </a:lnTo>
                  <a:lnTo>
                    <a:pt x="1429" y="1436"/>
                  </a:lnTo>
                  <a:lnTo>
                    <a:pt x="1430" y="1439"/>
                  </a:lnTo>
                  <a:lnTo>
                    <a:pt x="1430" y="1442"/>
                  </a:lnTo>
                  <a:lnTo>
                    <a:pt x="1431" y="1445"/>
                  </a:lnTo>
                  <a:lnTo>
                    <a:pt x="1432" y="1447"/>
                  </a:lnTo>
                  <a:lnTo>
                    <a:pt x="1433" y="1449"/>
                  </a:lnTo>
                  <a:lnTo>
                    <a:pt x="1434" y="1451"/>
                  </a:lnTo>
                  <a:lnTo>
                    <a:pt x="1435" y="1453"/>
                  </a:lnTo>
                  <a:lnTo>
                    <a:pt x="1436" y="1455"/>
                  </a:lnTo>
                  <a:lnTo>
                    <a:pt x="1437" y="1456"/>
                  </a:lnTo>
                  <a:lnTo>
                    <a:pt x="1437" y="1457"/>
                  </a:lnTo>
                  <a:lnTo>
                    <a:pt x="1438" y="1458"/>
                  </a:lnTo>
                  <a:lnTo>
                    <a:pt x="1439" y="1459"/>
                  </a:lnTo>
                  <a:lnTo>
                    <a:pt x="1440" y="1459"/>
                  </a:lnTo>
                  <a:lnTo>
                    <a:pt x="1441" y="1459"/>
                  </a:lnTo>
                  <a:lnTo>
                    <a:pt x="1442" y="1459"/>
                  </a:lnTo>
                  <a:lnTo>
                    <a:pt x="1443" y="1459"/>
                  </a:lnTo>
                  <a:lnTo>
                    <a:pt x="1444" y="1459"/>
                  </a:lnTo>
                  <a:lnTo>
                    <a:pt x="1444" y="1458"/>
                  </a:lnTo>
                  <a:lnTo>
                    <a:pt x="1445" y="1457"/>
                  </a:lnTo>
                  <a:lnTo>
                    <a:pt x="1446" y="1456"/>
                  </a:lnTo>
                  <a:lnTo>
                    <a:pt x="1447" y="1455"/>
                  </a:lnTo>
                  <a:lnTo>
                    <a:pt x="1448" y="1454"/>
                  </a:lnTo>
                  <a:lnTo>
                    <a:pt x="1449" y="1452"/>
                  </a:lnTo>
                  <a:lnTo>
                    <a:pt x="1450" y="1450"/>
                  </a:lnTo>
                  <a:lnTo>
                    <a:pt x="1451" y="1448"/>
                  </a:lnTo>
                  <a:lnTo>
                    <a:pt x="1451" y="1446"/>
                  </a:lnTo>
                  <a:lnTo>
                    <a:pt x="1452" y="1443"/>
                  </a:lnTo>
                  <a:lnTo>
                    <a:pt x="1453" y="1440"/>
                  </a:lnTo>
                  <a:lnTo>
                    <a:pt x="1454" y="1437"/>
                  </a:lnTo>
                  <a:lnTo>
                    <a:pt x="1455" y="1434"/>
                  </a:lnTo>
                  <a:lnTo>
                    <a:pt x="1456" y="1431"/>
                  </a:lnTo>
                  <a:lnTo>
                    <a:pt x="1457" y="1427"/>
                  </a:lnTo>
                  <a:lnTo>
                    <a:pt x="1458" y="1423"/>
                  </a:lnTo>
                  <a:lnTo>
                    <a:pt x="1458" y="1419"/>
                  </a:lnTo>
                  <a:lnTo>
                    <a:pt x="1459" y="1415"/>
                  </a:lnTo>
                  <a:lnTo>
                    <a:pt x="1460" y="1410"/>
                  </a:lnTo>
                  <a:lnTo>
                    <a:pt x="1461" y="1405"/>
                  </a:lnTo>
                  <a:lnTo>
                    <a:pt x="1462" y="1400"/>
                  </a:lnTo>
                  <a:lnTo>
                    <a:pt x="1463" y="1395"/>
                  </a:lnTo>
                  <a:lnTo>
                    <a:pt x="1463" y="1395"/>
                  </a:lnTo>
                  <a:lnTo>
                    <a:pt x="1464" y="1390"/>
                  </a:lnTo>
                  <a:lnTo>
                    <a:pt x="1464" y="1386"/>
                  </a:lnTo>
                  <a:lnTo>
                    <a:pt x="1465" y="1381"/>
                  </a:lnTo>
                  <a:lnTo>
                    <a:pt x="1466" y="1377"/>
                  </a:lnTo>
                  <a:lnTo>
                    <a:pt x="1466" y="1372"/>
                  </a:lnTo>
                  <a:lnTo>
                    <a:pt x="1467" y="1367"/>
                  </a:lnTo>
                  <a:lnTo>
                    <a:pt x="1467" y="1367"/>
                  </a:lnTo>
                  <a:lnTo>
                    <a:pt x="1468" y="1362"/>
                  </a:lnTo>
                  <a:lnTo>
                    <a:pt x="1469" y="1357"/>
                  </a:lnTo>
                  <a:lnTo>
                    <a:pt x="1470" y="1352"/>
                  </a:lnTo>
                  <a:lnTo>
                    <a:pt x="1471" y="1348"/>
                  </a:lnTo>
                  <a:lnTo>
                    <a:pt x="1472" y="1344"/>
                  </a:lnTo>
                  <a:lnTo>
                    <a:pt x="1472" y="1340"/>
                  </a:lnTo>
                  <a:lnTo>
                    <a:pt x="1473" y="1337"/>
                  </a:lnTo>
                  <a:lnTo>
                    <a:pt x="1474" y="1333"/>
                  </a:lnTo>
                  <a:lnTo>
                    <a:pt x="1475" y="1331"/>
                  </a:lnTo>
                  <a:lnTo>
                    <a:pt x="1476" y="1328"/>
                  </a:lnTo>
                  <a:lnTo>
                    <a:pt x="1477" y="1326"/>
                  </a:lnTo>
                  <a:lnTo>
                    <a:pt x="1477" y="1326"/>
                  </a:lnTo>
                  <a:lnTo>
                    <a:pt x="1478" y="1324"/>
                  </a:lnTo>
                  <a:lnTo>
                    <a:pt x="1479" y="1323"/>
                  </a:lnTo>
                  <a:lnTo>
                    <a:pt x="1479" y="1321"/>
                  </a:lnTo>
                  <a:lnTo>
                    <a:pt x="1480" y="1321"/>
                  </a:lnTo>
                  <a:lnTo>
                    <a:pt x="1481" y="1320"/>
                  </a:lnTo>
                  <a:lnTo>
                    <a:pt x="1482" y="1320"/>
                  </a:lnTo>
                  <a:lnTo>
                    <a:pt x="1483" y="1320"/>
                  </a:lnTo>
                  <a:lnTo>
                    <a:pt x="1484" y="1321"/>
                  </a:lnTo>
                  <a:lnTo>
                    <a:pt x="1485" y="1321"/>
                  </a:lnTo>
                  <a:lnTo>
                    <a:pt x="1486" y="1323"/>
                  </a:lnTo>
                  <a:lnTo>
                    <a:pt x="1486" y="1324"/>
                  </a:lnTo>
                  <a:lnTo>
                    <a:pt x="1486" y="1324"/>
                  </a:lnTo>
                  <a:lnTo>
                    <a:pt x="1487" y="1326"/>
                  </a:lnTo>
                  <a:lnTo>
                    <a:pt x="1488" y="1327"/>
                  </a:lnTo>
                  <a:lnTo>
                    <a:pt x="1488" y="1328"/>
                  </a:lnTo>
                  <a:lnTo>
                    <a:pt x="1489" y="1330"/>
                  </a:lnTo>
                  <a:lnTo>
                    <a:pt x="1489" y="1330"/>
                  </a:lnTo>
                  <a:lnTo>
                    <a:pt x="1490" y="1331"/>
                  </a:lnTo>
                  <a:lnTo>
                    <a:pt x="1491" y="1333"/>
                  </a:lnTo>
                  <a:lnTo>
                    <a:pt x="1491" y="1334"/>
                  </a:lnTo>
                  <a:lnTo>
                    <a:pt x="1492" y="1336"/>
                  </a:lnTo>
                  <a:lnTo>
                    <a:pt x="1493" y="1337"/>
                  </a:lnTo>
                  <a:lnTo>
                    <a:pt x="1494" y="1339"/>
                  </a:lnTo>
                  <a:lnTo>
                    <a:pt x="1494" y="1339"/>
                  </a:lnTo>
                  <a:lnTo>
                    <a:pt x="1495" y="1340"/>
                  </a:lnTo>
                  <a:lnTo>
                    <a:pt x="1495" y="1342"/>
                  </a:lnTo>
                  <a:lnTo>
                    <a:pt x="1496" y="1343"/>
                  </a:lnTo>
                  <a:lnTo>
                    <a:pt x="1497" y="1344"/>
                  </a:lnTo>
                  <a:lnTo>
                    <a:pt x="1498" y="1345"/>
                  </a:lnTo>
                  <a:lnTo>
                    <a:pt x="1499" y="1346"/>
                  </a:lnTo>
                  <a:lnTo>
                    <a:pt x="1500" y="1347"/>
                  </a:lnTo>
                  <a:lnTo>
                    <a:pt x="1501" y="1348"/>
                  </a:lnTo>
                  <a:lnTo>
                    <a:pt x="1501" y="1348"/>
                  </a:lnTo>
                  <a:lnTo>
                    <a:pt x="1502" y="1349"/>
                  </a:lnTo>
                  <a:lnTo>
                    <a:pt x="1503" y="1349"/>
                  </a:lnTo>
                  <a:lnTo>
                    <a:pt x="1504" y="1349"/>
                  </a:lnTo>
                  <a:lnTo>
                    <a:pt x="1505" y="1349"/>
                  </a:lnTo>
                  <a:lnTo>
                    <a:pt x="1506" y="1349"/>
                  </a:lnTo>
                  <a:lnTo>
                    <a:pt x="1506" y="1348"/>
                  </a:lnTo>
                  <a:lnTo>
                    <a:pt x="1507" y="1348"/>
                  </a:lnTo>
                  <a:lnTo>
                    <a:pt x="1508" y="1347"/>
                  </a:lnTo>
                  <a:lnTo>
                    <a:pt x="1509" y="1347"/>
                  </a:lnTo>
                  <a:lnTo>
                    <a:pt x="1510" y="1346"/>
                  </a:lnTo>
                  <a:lnTo>
                    <a:pt x="1511" y="1345"/>
                  </a:lnTo>
                  <a:lnTo>
                    <a:pt x="1511" y="1344"/>
                  </a:lnTo>
                  <a:lnTo>
                    <a:pt x="1511" y="1344"/>
                  </a:lnTo>
                  <a:lnTo>
                    <a:pt x="1512" y="1342"/>
                  </a:lnTo>
                  <a:lnTo>
                    <a:pt x="1513" y="1341"/>
                  </a:lnTo>
                  <a:lnTo>
                    <a:pt x="1514" y="1339"/>
                  </a:lnTo>
                  <a:lnTo>
                    <a:pt x="1515" y="1338"/>
                  </a:lnTo>
                  <a:lnTo>
                    <a:pt x="1516" y="1336"/>
                  </a:lnTo>
                  <a:lnTo>
                    <a:pt x="1517" y="1335"/>
                  </a:lnTo>
                  <a:lnTo>
                    <a:pt x="1517" y="1333"/>
                  </a:lnTo>
                  <a:lnTo>
                    <a:pt x="1518" y="1331"/>
                  </a:lnTo>
                  <a:lnTo>
                    <a:pt x="1519" y="1329"/>
                  </a:lnTo>
                  <a:lnTo>
                    <a:pt x="1520" y="1327"/>
                  </a:lnTo>
                  <a:lnTo>
                    <a:pt x="1521" y="1324"/>
                  </a:lnTo>
                  <a:lnTo>
                    <a:pt x="1522" y="1322"/>
                  </a:lnTo>
                  <a:lnTo>
                    <a:pt x="1522" y="1319"/>
                  </a:lnTo>
                  <a:lnTo>
                    <a:pt x="1523" y="1317"/>
                  </a:lnTo>
                  <a:lnTo>
                    <a:pt x="1524" y="1314"/>
                  </a:lnTo>
                  <a:lnTo>
                    <a:pt x="1525" y="1312"/>
                  </a:lnTo>
                  <a:lnTo>
                    <a:pt x="1526" y="1309"/>
                  </a:lnTo>
                  <a:lnTo>
                    <a:pt x="1527" y="1306"/>
                  </a:lnTo>
                  <a:lnTo>
                    <a:pt x="1527" y="1303"/>
                  </a:lnTo>
                  <a:lnTo>
                    <a:pt x="1528" y="1300"/>
                  </a:lnTo>
                  <a:lnTo>
                    <a:pt x="1529" y="1296"/>
                  </a:lnTo>
                  <a:lnTo>
                    <a:pt x="1529" y="1296"/>
                  </a:lnTo>
                  <a:lnTo>
                    <a:pt x="1530" y="1293"/>
                  </a:lnTo>
                  <a:lnTo>
                    <a:pt x="1531" y="1290"/>
                  </a:lnTo>
                  <a:lnTo>
                    <a:pt x="1532" y="1286"/>
                  </a:lnTo>
                  <a:lnTo>
                    <a:pt x="1533" y="1283"/>
                  </a:lnTo>
                  <a:lnTo>
                    <a:pt x="1533" y="1279"/>
                  </a:lnTo>
                  <a:lnTo>
                    <a:pt x="1534" y="1275"/>
                  </a:lnTo>
                  <a:lnTo>
                    <a:pt x="1535" y="1272"/>
                  </a:lnTo>
                  <a:lnTo>
                    <a:pt x="1536" y="1268"/>
                  </a:lnTo>
                  <a:lnTo>
                    <a:pt x="1537" y="1264"/>
                  </a:lnTo>
                  <a:lnTo>
                    <a:pt x="1538" y="1260"/>
                  </a:lnTo>
                  <a:lnTo>
                    <a:pt x="1538" y="1256"/>
                  </a:lnTo>
                  <a:lnTo>
                    <a:pt x="1539" y="1252"/>
                  </a:lnTo>
                  <a:lnTo>
                    <a:pt x="1540" y="1247"/>
                  </a:lnTo>
                  <a:lnTo>
                    <a:pt x="1541" y="1243"/>
                  </a:lnTo>
                  <a:lnTo>
                    <a:pt x="1542" y="1239"/>
                  </a:lnTo>
                  <a:lnTo>
                    <a:pt x="1543" y="1234"/>
                  </a:lnTo>
                  <a:lnTo>
                    <a:pt x="1543" y="1230"/>
                  </a:lnTo>
                  <a:lnTo>
                    <a:pt x="1544" y="1225"/>
                  </a:lnTo>
                  <a:lnTo>
                    <a:pt x="1545" y="1220"/>
                  </a:lnTo>
                  <a:lnTo>
                    <a:pt x="1546" y="1216"/>
                  </a:lnTo>
                  <a:lnTo>
                    <a:pt x="1547" y="1211"/>
                  </a:lnTo>
                  <a:lnTo>
                    <a:pt x="1547" y="1211"/>
                  </a:lnTo>
                  <a:lnTo>
                    <a:pt x="1548" y="1206"/>
                  </a:lnTo>
                  <a:lnTo>
                    <a:pt x="1548" y="1201"/>
                  </a:lnTo>
                  <a:lnTo>
                    <a:pt x="1549" y="1196"/>
                  </a:lnTo>
                  <a:lnTo>
                    <a:pt x="1550" y="1191"/>
                  </a:lnTo>
                  <a:lnTo>
                    <a:pt x="1551" y="1186"/>
                  </a:lnTo>
                  <a:lnTo>
                    <a:pt x="1552" y="1181"/>
                  </a:lnTo>
                  <a:lnTo>
                    <a:pt x="1553" y="1175"/>
                  </a:lnTo>
                  <a:lnTo>
                    <a:pt x="1554" y="1170"/>
                  </a:lnTo>
                  <a:lnTo>
                    <a:pt x="1554" y="1165"/>
                  </a:lnTo>
                  <a:lnTo>
                    <a:pt x="1555" y="1159"/>
                  </a:lnTo>
                  <a:lnTo>
                    <a:pt x="1556" y="1154"/>
                  </a:lnTo>
                  <a:lnTo>
                    <a:pt x="1557" y="1148"/>
                  </a:lnTo>
                  <a:lnTo>
                    <a:pt x="1558" y="1143"/>
                  </a:lnTo>
                  <a:lnTo>
                    <a:pt x="1559" y="1137"/>
                  </a:lnTo>
                  <a:lnTo>
                    <a:pt x="1559" y="1131"/>
                  </a:lnTo>
                  <a:lnTo>
                    <a:pt x="1560" y="1125"/>
                  </a:lnTo>
                  <a:lnTo>
                    <a:pt x="1561" y="1120"/>
                  </a:lnTo>
                  <a:lnTo>
                    <a:pt x="1562" y="1114"/>
                  </a:lnTo>
                  <a:lnTo>
                    <a:pt x="1563" y="1108"/>
                  </a:lnTo>
                  <a:lnTo>
                    <a:pt x="1564" y="1102"/>
                  </a:lnTo>
                  <a:lnTo>
                    <a:pt x="1564" y="1096"/>
                  </a:lnTo>
                  <a:lnTo>
                    <a:pt x="1564" y="1096"/>
                  </a:lnTo>
                  <a:lnTo>
                    <a:pt x="1565" y="1090"/>
                  </a:lnTo>
                  <a:lnTo>
                    <a:pt x="1566" y="1083"/>
                  </a:lnTo>
                  <a:lnTo>
                    <a:pt x="1567" y="1077"/>
                  </a:lnTo>
                  <a:lnTo>
                    <a:pt x="1568" y="1071"/>
                  </a:lnTo>
                  <a:lnTo>
                    <a:pt x="1569" y="1065"/>
                  </a:lnTo>
                  <a:lnTo>
                    <a:pt x="1570" y="1058"/>
                  </a:lnTo>
                  <a:lnTo>
                    <a:pt x="1570" y="1052"/>
                  </a:lnTo>
                  <a:lnTo>
                    <a:pt x="1571" y="1045"/>
                  </a:lnTo>
                  <a:lnTo>
                    <a:pt x="1572" y="1039"/>
                  </a:lnTo>
                  <a:lnTo>
                    <a:pt x="1573" y="1033"/>
                  </a:lnTo>
                  <a:lnTo>
                    <a:pt x="1574" y="1026"/>
                  </a:lnTo>
                  <a:lnTo>
                    <a:pt x="1575" y="1019"/>
                  </a:lnTo>
                  <a:lnTo>
                    <a:pt x="1575" y="1013"/>
                  </a:lnTo>
                  <a:lnTo>
                    <a:pt x="1576" y="1006"/>
                  </a:lnTo>
                  <a:lnTo>
                    <a:pt x="1577" y="999"/>
                  </a:lnTo>
                  <a:lnTo>
                    <a:pt x="1578" y="993"/>
                  </a:lnTo>
                  <a:lnTo>
                    <a:pt x="1579" y="986"/>
                  </a:lnTo>
                  <a:lnTo>
                    <a:pt x="1580" y="979"/>
                  </a:lnTo>
                  <a:lnTo>
                    <a:pt x="1580" y="972"/>
                  </a:lnTo>
                  <a:lnTo>
                    <a:pt x="1581" y="965"/>
                  </a:lnTo>
                  <a:lnTo>
                    <a:pt x="1582" y="958"/>
                  </a:lnTo>
                  <a:lnTo>
                    <a:pt x="1582" y="958"/>
                  </a:lnTo>
                  <a:lnTo>
                    <a:pt x="1583" y="952"/>
                  </a:lnTo>
                  <a:lnTo>
                    <a:pt x="1584" y="945"/>
                  </a:lnTo>
                  <a:lnTo>
                    <a:pt x="1584" y="939"/>
                  </a:lnTo>
                  <a:lnTo>
                    <a:pt x="1584" y="939"/>
                  </a:lnTo>
                  <a:lnTo>
                    <a:pt x="1585" y="931"/>
                  </a:lnTo>
                  <a:lnTo>
                    <a:pt x="1586" y="923"/>
                  </a:lnTo>
                  <a:lnTo>
                    <a:pt x="1587" y="914"/>
                  </a:lnTo>
                  <a:lnTo>
                    <a:pt x="1588" y="905"/>
                  </a:lnTo>
                  <a:lnTo>
                    <a:pt x="1589" y="895"/>
                  </a:lnTo>
                  <a:lnTo>
                    <a:pt x="1590" y="884"/>
                  </a:lnTo>
                  <a:lnTo>
                    <a:pt x="1591" y="873"/>
                  </a:lnTo>
                  <a:lnTo>
                    <a:pt x="1591" y="861"/>
                  </a:lnTo>
                  <a:lnTo>
                    <a:pt x="1592" y="848"/>
                  </a:lnTo>
                  <a:lnTo>
                    <a:pt x="1593" y="835"/>
                  </a:lnTo>
                  <a:lnTo>
                    <a:pt x="1594" y="821"/>
                  </a:lnTo>
                  <a:lnTo>
                    <a:pt x="1595" y="806"/>
                  </a:lnTo>
                  <a:lnTo>
                    <a:pt x="1595" y="806"/>
                  </a:lnTo>
                  <a:lnTo>
                    <a:pt x="1596" y="794"/>
                  </a:lnTo>
                  <a:lnTo>
                    <a:pt x="1596" y="781"/>
                  </a:lnTo>
                  <a:lnTo>
                    <a:pt x="1597" y="768"/>
                  </a:lnTo>
                  <a:lnTo>
                    <a:pt x="1598" y="755"/>
                  </a:lnTo>
                  <a:lnTo>
                    <a:pt x="1599" y="743"/>
                  </a:lnTo>
                  <a:lnTo>
                    <a:pt x="1599" y="743"/>
                  </a:lnTo>
                  <a:lnTo>
                    <a:pt x="1599" y="734"/>
                  </a:lnTo>
                  <a:lnTo>
                    <a:pt x="1600" y="725"/>
                  </a:lnTo>
                  <a:lnTo>
                    <a:pt x="1600" y="725"/>
                  </a:lnTo>
                  <a:lnTo>
                    <a:pt x="1600" y="713"/>
                  </a:lnTo>
                  <a:lnTo>
                    <a:pt x="1601" y="702"/>
                  </a:lnTo>
                  <a:lnTo>
                    <a:pt x="1602" y="690"/>
                  </a:lnTo>
                  <a:lnTo>
                    <a:pt x="1602" y="690"/>
                  </a:lnTo>
                  <a:lnTo>
                    <a:pt x="1602" y="678"/>
                  </a:lnTo>
                  <a:lnTo>
                    <a:pt x="1603" y="666"/>
                  </a:lnTo>
                  <a:lnTo>
                    <a:pt x="1604" y="655"/>
                  </a:lnTo>
                  <a:lnTo>
                    <a:pt x="1604" y="655"/>
                  </a:lnTo>
                  <a:lnTo>
                    <a:pt x="1604" y="643"/>
                  </a:lnTo>
                  <a:lnTo>
                    <a:pt x="1605" y="631"/>
                  </a:lnTo>
                  <a:lnTo>
                    <a:pt x="1606" y="619"/>
                  </a:lnTo>
                  <a:lnTo>
                    <a:pt x="1606" y="619"/>
                  </a:lnTo>
                  <a:lnTo>
                    <a:pt x="1606" y="610"/>
                  </a:lnTo>
                  <a:lnTo>
                    <a:pt x="1607" y="602"/>
                  </a:lnTo>
                  <a:lnTo>
                    <a:pt x="1607" y="602"/>
                  </a:lnTo>
                  <a:lnTo>
                    <a:pt x="1608" y="587"/>
                  </a:lnTo>
                  <a:lnTo>
                    <a:pt x="1609" y="572"/>
                  </a:lnTo>
                  <a:lnTo>
                    <a:pt x="1609" y="558"/>
                  </a:lnTo>
                  <a:lnTo>
                    <a:pt x="1610" y="543"/>
                  </a:lnTo>
                  <a:lnTo>
                    <a:pt x="1611" y="529"/>
                  </a:lnTo>
                  <a:lnTo>
                    <a:pt x="1612" y="514"/>
                  </a:lnTo>
                  <a:lnTo>
                    <a:pt x="1613" y="500"/>
                  </a:lnTo>
                  <a:lnTo>
                    <a:pt x="1614" y="485"/>
                  </a:lnTo>
                  <a:lnTo>
                    <a:pt x="1614" y="470"/>
                  </a:lnTo>
                  <a:lnTo>
                    <a:pt x="1615" y="456"/>
                  </a:lnTo>
                  <a:lnTo>
                    <a:pt x="1616" y="441"/>
                  </a:lnTo>
                  <a:lnTo>
                    <a:pt x="1617" y="427"/>
                  </a:lnTo>
                  <a:lnTo>
                    <a:pt x="1618" y="412"/>
                  </a:lnTo>
                  <a:lnTo>
                    <a:pt x="1619" y="397"/>
                  </a:lnTo>
                  <a:lnTo>
                    <a:pt x="1620" y="383"/>
                  </a:lnTo>
                  <a:lnTo>
                    <a:pt x="1620" y="368"/>
                  </a:lnTo>
                  <a:lnTo>
                    <a:pt x="1621" y="354"/>
                  </a:lnTo>
                  <a:lnTo>
                    <a:pt x="1622" y="339"/>
                  </a:lnTo>
                  <a:lnTo>
                    <a:pt x="1623" y="324"/>
                  </a:lnTo>
                  <a:lnTo>
                    <a:pt x="1624" y="310"/>
                  </a:lnTo>
                  <a:lnTo>
                    <a:pt x="1625" y="295"/>
                  </a:lnTo>
                  <a:lnTo>
                    <a:pt x="1625" y="281"/>
                  </a:lnTo>
                  <a:lnTo>
                    <a:pt x="1626" y="266"/>
                  </a:lnTo>
                  <a:lnTo>
                    <a:pt x="1626" y="266"/>
                  </a:lnTo>
                  <a:lnTo>
                    <a:pt x="1627" y="254"/>
                  </a:lnTo>
                  <a:lnTo>
                    <a:pt x="1628" y="242"/>
                  </a:lnTo>
                  <a:lnTo>
                    <a:pt x="1628" y="230"/>
                  </a:lnTo>
                  <a:lnTo>
                    <a:pt x="1629" y="219"/>
                  </a:lnTo>
                  <a:lnTo>
                    <a:pt x="1629" y="219"/>
                  </a:lnTo>
                  <a:lnTo>
                    <a:pt x="1630" y="209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1" y="190"/>
                  </a:lnTo>
                  <a:lnTo>
                    <a:pt x="1631" y="180"/>
                  </a:lnTo>
                  <a:lnTo>
                    <a:pt x="1631" y="180"/>
                  </a:lnTo>
                  <a:lnTo>
                    <a:pt x="1632" y="171"/>
                  </a:lnTo>
                  <a:lnTo>
                    <a:pt x="1632" y="161"/>
                  </a:lnTo>
                  <a:lnTo>
                    <a:pt x="1632" y="161"/>
                  </a:lnTo>
                  <a:lnTo>
                    <a:pt x="1633" y="152"/>
                  </a:lnTo>
                  <a:lnTo>
                    <a:pt x="1634" y="142"/>
                  </a:lnTo>
                  <a:lnTo>
                    <a:pt x="1634" y="142"/>
                  </a:lnTo>
                  <a:lnTo>
                    <a:pt x="1634" y="129"/>
                  </a:lnTo>
                  <a:lnTo>
                    <a:pt x="1635" y="117"/>
                  </a:lnTo>
                  <a:lnTo>
                    <a:pt x="1636" y="104"/>
                  </a:lnTo>
                  <a:lnTo>
                    <a:pt x="1637" y="91"/>
                  </a:lnTo>
                  <a:lnTo>
                    <a:pt x="1637" y="91"/>
                  </a:lnTo>
                  <a:lnTo>
                    <a:pt x="1637" y="77"/>
                  </a:lnTo>
                  <a:lnTo>
                    <a:pt x="1638" y="64"/>
                  </a:lnTo>
                  <a:lnTo>
                    <a:pt x="1639" y="52"/>
                  </a:lnTo>
                  <a:lnTo>
                    <a:pt x="1640" y="41"/>
                  </a:lnTo>
                  <a:lnTo>
                    <a:pt x="1641" y="31"/>
                  </a:lnTo>
                  <a:lnTo>
                    <a:pt x="1642" y="23"/>
                  </a:lnTo>
                  <a:lnTo>
                    <a:pt x="1643" y="16"/>
                  </a:lnTo>
                  <a:lnTo>
                    <a:pt x="1644" y="10"/>
                  </a:lnTo>
                  <a:lnTo>
                    <a:pt x="1644" y="6"/>
                  </a:lnTo>
                  <a:lnTo>
                    <a:pt x="1645" y="3"/>
                  </a:lnTo>
                  <a:lnTo>
                    <a:pt x="1646" y="1"/>
                  </a:lnTo>
                  <a:lnTo>
                    <a:pt x="1647" y="0"/>
                  </a:lnTo>
                  <a:lnTo>
                    <a:pt x="1647" y="0"/>
                  </a:lnTo>
                  <a:lnTo>
                    <a:pt x="1648" y="0"/>
                  </a:lnTo>
                  <a:lnTo>
                    <a:pt x="1648" y="0"/>
                  </a:lnTo>
                  <a:lnTo>
                    <a:pt x="1649" y="0"/>
                  </a:lnTo>
                  <a:lnTo>
                    <a:pt x="1650" y="0"/>
                  </a:lnTo>
                  <a:lnTo>
                    <a:pt x="1651" y="0"/>
                  </a:lnTo>
                  <a:lnTo>
                    <a:pt x="1651" y="0"/>
                  </a:lnTo>
                  <a:lnTo>
                    <a:pt x="1651" y="0"/>
                  </a:lnTo>
                  <a:lnTo>
                    <a:pt x="1651" y="0"/>
                  </a:lnTo>
                  <a:lnTo>
                    <a:pt x="1652" y="0"/>
                  </a:lnTo>
                  <a:lnTo>
                    <a:pt x="1653" y="0"/>
                  </a:lnTo>
                  <a:lnTo>
                    <a:pt x="1653" y="0"/>
                  </a:lnTo>
                  <a:lnTo>
                    <a:pt x="1653" y="0"/>
                  </a:lnTo>
                  <a:lnTo>
                    <a:pt x="1654" y="0"/>
                  </a:lnTo>
                  <a:lnTo>
                    <a:pt x="1654" y="0"/>
                  </a:lnTo>
                  <a:lnTo>
                    <a:pt x="1654" y="0"/>
                  </a:lnTo>
                  <a:lnTo>
                    <a:pt x="1655" y="0"/>
                  </a:lnTo>
                  <a:lnTo>
                    <a:pt x="1655" y="0"/>
                  </a:lnTo>
                  <a:lnTo>
                    <a:pt x="1656" y="0"/>
                  </a:lnTo>
                  <a:lnTo>
                    <a:pt x="1656" y="0"/>
                  </a:lnTo>
                  <a:lnTo>
                    <a:pt x="1656" y="0"/>
                  </a:lnTo>
                  <a:lnTo>
                    <a:pt x="1656" y="0"/>
                  </a:lnTo>
                  <a:lnTo>
                    <a:pt x="1657" y="0"/>
                  </a:lnTo>
                  <a:lnTo>
                    <a:pt x="1657" y="0"/>
                  </a:lnTo>
                  <a:lnTo>
                    <a:pt x="1657" y="0"/>
                  </a:lnTo>
                  <a:lnTo>
                    <a:pt x="1658" y="0"/>
                  </a:lnTo>
                  <a:lnTo>
                    <a:pt x="1659" y="0"/>
                  </a:lnTo>
                  <a:lnTo>
                    <a:pt x="1659" y="0"/>
                  </a:lnTo>
                  <a:lnTo>
                    <a:pt x="1659" y="0"/>
                  </a:lnTo>
                  <a:lnTo>
                    <a:pt x="1660" y="0"/>
                  </a:lnTo>
                  <a:lnTo>
                    <a:pt x="1660" y="0"/>
                  </a:lnTo>
                  <a:lnTo>
                    <a:pt x="1661" y="0"/>
                  </a:lnTo>
                  <a:lnTo>
                    <a:pt x="1661" y="0"/>
                  </a:lnTo>
                  <a:lnTo>
                    <a:pt x="1661" y="0"/>
                  </a:lnTo>
                  <a:lnTo>
                    <a:pt x="1662" y="0"/>
                  </a:lnTo>
                  <a:lnTo>
                    <a:pt x="1663" y="0"/>
                  </a:lnTo>
                  <a:lnTo>
                    <a:pt x="1664" y="0"/>
                  </a:lnTo>
                  <a:lnTo>
                    <a:pt x="1664" y="0"/>
                  </a:lnTo>
                  <a:lnTo>
                    <a:pt x="1664" y="0"/>
                  </a:lnTo>
                  <a:lnTo>
                    <a:pt x="1665" y="1"/>
                  </a:lnTo>
                  <a:lnTo>
                    <a:pt x="1666" y="3"/>
                  </a:lnTo>
                  <a:lnTo>
                    <a:pt x="1667" y="6"/>
                  </a:lnTo>
                  <a:lnTo>
                    <a:pt x="1668" y="10"/>
                  </a:lnTo>
                  <a:lnTo>
                    <a:pt x="1669" y="16"/>
                  </a:lnTo>
                  <a:lnTo>
                    <a:pt x="1670" y="23"/>
                  </a:lnTo>
                  <a:lnTo>
                    <a:pt x="1670" y="31"/>
                  </a:lnTo>
                  <a:lnTo>
                    <a:pt x="1671" y="41"/>
                  </a:lnTo>
                  <a:lnTo>
                    <a:pt x="1672" y="51"/>
                  </a:lnTo>
                  <a:lnTo>
                    <a:pt x="1673" y="63"/>
                  </a:lnTo>
                  <a:lnTo>
                    <a:pt x="1674" y="76"/>
                  </a:lnTo>
                  <a:lnTo>
                    <a:pt x="1675" y="91"/>
                  </a:lnTo>
                  <a:lnTo>
                    <a:pt x="1675" y="91"/>
                  </a:lnTo>
                  <a:lnTo>
                    <a:pt x="1675" y="103"/>
                  </a:lnTo>
                  <a:lnTo>
                    <a:pt x="1676" y="115"/>
                  </a:lnTo>
                  <a:lnTo>
                    <a:pt x="1677" y="127"/>
                  </a:lnTo>
                  <a:lnTo>
                    <a:pt x="1678" y="138"/>
                  </a:lnTo>
                  <a:lnTo>
                    <a:pt x="1678" y="138"/>
                  </a:lnTo>
                  <a:lnTo>
                    <a:pt x="1678" y="153"/>
                  </a:lnTo>
                  <a:lnTo>
                    <a:pt x="1679" y="168"/>
                  </a:lnTo>
                  <a:lnTo>
                    <a:pt x="1680" y="183"/>
                  </a:lnTo>
                  <a:lnTo>
                    <a:pt x="1681" y="198"/>
                  </a:lnTo>
                  <a:lnTo>
                    <a:pt x="1682" y="213"/>
                  </a:lnTo>
                  <a:lnTo>
                    <a:pt x="1683" y="228"/>
                  </a:lnTo>
                  <a:lnTo>
                    <a:pt x="1684" y="243"/>
                  </a:lnTo>
                  <a:lnTo>
                    <a:pt x="1684" y="258"/>
                  </a:lnTo>
                  <a:lnTo>
                    <a:pt x="1685" y="273"/>
                  </a:lnTo>
                  <a:lnTo>
                    <a:pt x="1686" y="288"/>
                  </a:lnTo>
                  <a:lnTo>
                    <a:pt x="1687" y="303"/>
                  </a:lnTo>
                  <a:lnTo>
                    <a:pt x="1688" y="317"/>
                  </a:lnTo>
                  <a:lnTo>
                    <a:pt x="1689" y="332"/>
                  </a:lnTo>
                  <a:lnTo>
                    <a:pt x="1690" y="347"/>
                  </a:lnTo>
                  <a:lnTo>
                    <a:pt x="1691" y="362"/>
                  </a:lnTo>
                  <a:lnTo>
                    <a:pt x="1691" y="377"/>
                  </a:lnTo>
                  <a:lnTo>
                    <a:pt x="1692" y="392"/>
                  </a:lnTo>
                  <a:lnTo>
                    <a:pt x="1693" y="407"/>
                  </a:lnTo>
                  <a:lnTo>
                    <a:pt x="1694" y="422"/>
                  </a:lnTo>
                  <a:lnTo>
                    <a:pt x="1695" y="437"/>
                  </a:lnTo>
                  <a:lnTo>
                    <a:pt x="1696" y="452"/>
                  </a:lnTo>
                  <a:lnTo>
                    <a:pt x="1697" y="467"/>
                  </a:lnTo>
                  <a:lnTo>
                    <a:pt x="1697" y="482"/>
                  </a:lnTo>
                  <a:lnTo>
                    <a:pt x="1698" y="497"/>
                  </a:lnTo>
                  <a:lnTo>
                    <a:pt x="1699" y="511"/>
                  </a:lnTo>
                  <a:lnTo>
                    <a:pt x="1700" y="526"/>
                  </a:lnTo>
                  <a:lnTo>
                    <a:pt x="1701" y="541"/>
                  </a:lnTo>
                  <a:lnTo>
                    <a:pt x="1702" y="556"/>
                  </a:lnTo>
                  <a:lnTo>
                    <a:pt x="1703" y="571"/>
                  </a:lnTo>
                  <a:lnTo>
                    <a:pt x="1704" y="586"/>
                  </a:lnTo>
                  <a:lnTo>
                    <a:pt x="1704" y="601"/>
                  </a:lnTo>
                  <a:lnTo>
                    <a:pt x="1704" y="601"/>
                  </a:lnTo>
                  <a:lnTo>
                    <a:pt x="1705" y="610"/>
                  </a:lnTo>
                  <a:lnTo>
                    <a:pt x="1705" y="619"/>
                  </a:lnTo>
                  <a:lnTo>
                    <a:pt x="1705" y="619"/>
                  </a:lnTo>
                  <a:lnTo>
                    <a:pt x="1706" y="630"/>
                  </a:lnTo>
                  <a:lnTo>
                    <a:pt x="1707" y="642"/>
                  </a:lnTo>
                  <a:lnTo>
                    <a:pt x="1708" y="654"/>
                  </a:lnTo>
                  <a:lnTo>
                    <a:pt x="1708" y="654"/>
                  </a:lnTo>
                  <a:lnTo>
                    <a:pt x="1708" y="666"/>
                  </a:lnTo>
                  <a:lnTo>
                    <a:pt x="1709" y="677"/>
                  </a:lnTo>
                  <a:lnTo>
                    <a:pt x="1710" y="689"/>
                  </a:lnTo>
                  <a:lnTo>
                    <a:pt x="1710" y="689"/>
                  </a:lnTo>
                  <a:lnTo>
                    <a:pt x="1710" y="701"/>
                  </a:lnTo>
                  <a:lnTo>
                    <a:pt x="1711" y="713"/>
                  </a:lnTo>
                  <a:lnTo>
                    <a:pt x="1712" y="724"/>
                  </a:lnTo>
                  <a:lnTo>
                    <a:pt x="1712" y="724"/>
                  </a:lnTo>
                  <a:lnTo>
                    <a:pt x="1712" y="733"/>
                  </a:lnTo>
                  <a:lnTo>
                    <a:pt x="1713" y="742"/>
                  </a:lnTo>
                  <a:lnTo>
                    <a:pt x="1713" y="742"/>
                  </a:lnTo>
                  <a:lnTo>
                    <a:pt x="1713" y="755"/>
                  </a:lnTo>
                  <a:lnTo>
                    <a:pt x="1714" y="767"/>
                  </a:lnTo>
                  <a:lnTo>
                    <a:pt x="1715" y="780"/>
                  </a:lnTo>
                  <a:lnTo>
                    <a:pt x="1716" y="793"/>
                  </a:lnTo>
                  <a:lnTo>
                    <a:pt x="1716" y="806"/>
                  </a:lnTo>
                  <a:lnTo>
                    <a:pt x="1716" y="806"/>
                  </a:lnTo>
                  <a:lnTo>
                    <a:pt x="1717" y="819"/>
                  </a:lnTo>
                  <a:lnTo>
                    <a:pt x="1718" y="832"/>
                  </a:lnTo>
                  <a:lnTo>
                    <a:pt x="1719" y="844"/>
                  </a:lnTo>
                  <a:lnTo>
                    <a:pt x="1720" y="856"/>
                  </a:lnTo>
                  <a:lnTo>
                    <a:pt x="1720" y="868"/>
                  </a:lnTo>
                  <a:lnTo>
                    <a:pt x="1721" y="879"/>
                  </a:lnTo>
                  <a:lnTo>
                    <a:pt x="1722" y="889"/>
                  </a:lnTo>
                  <a:lnTo>
                    <a:pt x="1723" y="899"/>
                  </a:lnTo>
                  <a:lnTo>
                    <a:pt x="1724" y="909"/>
                  </a:lnTo>
                  <a:lnTo>
                    <a:pt x="1724" y="918"/>
                  </a:lnTo>
                  <a:lnTo>
                    <a:pt x="1724" y="918"/>
                  </a:lnTo>
                  <a:lnTo>
                    <a:pt x="1725" y="927"/>
                  </a:lnTo>
                  <a:lnTo>
                    <a:pt x="1726" y="935"/>
                  </a:lnTo>
                  <a:lnTo>
                    <a:pt x="1727" y="944"/>
                  </a:lnTo>
                  <a:lnTo>
                    <a:pt x="1727" y="944"/>
                  </a:lnTo>
                  <a:lnTo>
                    <a:pt x="1728" y="953"/>
                  </a:lnTo>
                  <a:lnTo>
                    <a:pt x="1728" y="963"/>
                  </a:lnTo>
                  <a:lnTo>
                    <a:pt x="1729" y="972"/>
                  </a:lnTo>
                  <a:lnTo>
                    <a:pt x="1730" y="981"/>
                  </a:lnTo>
                  <a:lnTo>
                    <a:pt x="1731" y="990"/>
                  </a:lnTo>
                  <a:lnTo>
                    <a:pt x="1732" y="999"/>
                  </a:lnTo>
                  <a:lnTo>
                    <a:pt x="1733" y="1008"/>
                  </a:lnTo>
                  <a:lnTo>
                    <a:pt x="1733" y="1017"/>
                  </a:lnTo>
                  <a:lnTo>
                    <a:pt x="1734" y="1026"/>
                  </a:lnTo>
                  <a:lnTo>
                    <a:pt x="1735" y="1035"/>
                  </a:lnTo>
                  <a:lnTo>
                    <a:pt x="1736" y="1044"/>
                  </a:lnTo>
                  <a:lnTo>
                    <a:pt x="1737" y="1053"/>
                  </a:lnTo>
                  <a:lnTo>
                    <a:pt x="1738" y="1062"/>
                  </a:lnTo>
                  <a:lnTo>
                    <a:pt x="1738" y="1071"/>
                  </a:lnTo>
                  <a:lnTo>
                    <a:pt x="1739" y="1079"/>
                  </a:lnTo>
                  <a:lnTo>
                    <a:pt x="1740" y="1088"/>
                  </a:lnTo>
                  <a:lnTo>
                    <a:pt x="1741" y="1097"/>
                  </a:lnTo>
                  <a:lnTo>
                    <a:pt x="1742" y="1105"/>
                  </a:lnTo>
                  <a:lnTo>
                    <a:pt x="1743" y="1114"/>
                  </a:lnTo>
                  <a:lnTo>
                    <a:pt x="1743" y="1122"/>
                  </a:lnTo>
                  <a:lnTo>
                    <a:pt x="1744" y="1131"/>
                  </a:lnTo>
                  <a:lnTo>
                    <a:pt x="1744" y="1131"/>
                  </a:lnTo>
                  <a:lnTo>
                    <a:pt x="1745" y="1139"/>
                  </a:lnTo>
                  <a:lnTo>
                    <a:pt x="1746" y="1147"/>
                  </a:lnTo>
                  <a:lnTo>
                    <a:pt x="1747" y="1156"/>
                  </a:lnTo>
                  <a:lnTo>
                    <a:pt x="1748" y="1164"/>
                  </a:lnTo>
                  <a:lnTo>
                    <a:pt x="1749" y="1172"/>
                  </a:lnTo>
                  <a:lnTo>
                    <a:pt x="1749" y="1180"/>
                  </a:lnTo>
                  <a:lnTo>
                    <a:pt x="1750" y="1188"/>
                  </a:lnTo>
                  <a:lnTo>
                    <a:pt x="1751" y="1196"/>
                  </a:lnTo>
                  <a:lnTo>
                    <a:pt x="1752" y="1204"/>
                  </a:lnTo>
                  <a:lnTo>
                    <a:pt x="1753" y="1212"/>
                  </a:lnTo>
                  <a:lnTo>
                    <a:pt x="1754" y="1220"/>
                  </a:lnTo>
                  <a:lnTo>
                    <a:pt x="1754" y="1228"/>
                  </a:lnTo>
                  <a:lnTo>
                    <a:pt x="1755" y="1235"/>
                  </a:lnTo>
                  <a:lnTo>
                    <a:pt x="1756" y="1243"/>
                  </a:lnTo>
                  <a:lnTo>
                    <a:pt x="1757" y="1251"/>
                  </a:lnTo>
                  <a:lnTo>
                    <a:pt x="1758" y="1258"/>
                  </a:lnTo>
                  <a:lnTo>
                    <a:pt x="1759" y="1266"/>
                  </a:lnTo>
                  <a:lnTo>
                    <a:pt x="1759" y="1273"/>
                  </a:lnTo>
                  <a:lnTo>
                    <a:pt x="1760" y="1280"/>
                  </a:lnTo>
                  <a:lnTo>
                    <a:pt x="1761" y="1288"/>
                  </a:lnTo>
                  <a:lnTo>
                    <a:pt x="1762" y="1295"/>
                  </a:lnTo>
                  <a:lnTo>
                    <a:pt x="1762" y="1295"/>
                  </a:lnTo>
                  <a:lnTo>
                    <a:pt x="1763" y="1302"/>
                  </a:lnTo>
                  <a:lnTo>
                    <a:pt x="1764" y="1309"/>
                  </a:lnTo>
                  <a:lnTo>
                    <a:pt x="1765" y="1316"/>
                  </a:lnTo>
                  <a:lnTo>
                    <a:pt x="1765" y="1323"/>
                  </a:lnTo>
                  <a:lnTo>
                    <a:pt x="1766" y="1330"/>
                  </a:lnTo>
                  <a:lnTo>
                    <a:pt x="1767" y="1337"/>
                  </a:lnTo>
                  <a:lnTo>
                    <a:pt x="1768" y="1343"/>
                  </a:lnTo>
                  <a:lnTo>
                    <a:pt x="1769" y="1350"/>
                  </a:lnTo>
                  <a:lnTo>
                    <a:pt x="1770" y="1356"/>
                  </a:lnTo>
                  <a:lnTo>
                    <a:pt x="1770" y="1363"/>
                  </a:lnTo>
                  <a:lnTo>
                    <a:pt x="1771" y="1369"/>
                  </a:lnTo>
                  <a:lnTo>
                    <a:pt x="1772" y="1376"/>
                  </a:lnTo>
                  <a:lnTo>
                    <a:pt x="1773" y="1382"/>
                  </a:lnTo>
                  <a:lnTo>
                    <a:pt x="1774" y="1388"/>
                  </a:lnTo>
                  <a:lnTo>
                    <a:pt x="1775" y="1394"/>
                  </a:lnTo>
                  <a:lnTo>
                    <a:pt x="1775" y="1400"/>
                  </a:lnTo>
                  <a:lnTo>
                    <a:pt x="1776" y="1406"/>
                  </a:lnTo>
                  <a:lnTo>
                    <a:pt x="1777" y="1412"/>
                  </a:lnTo>
                  <a:lnTo>
                    <a:pt x="1778" y="1418"/>
                  </a:lnTo>
                  <a:lnTo>
                    <a:pt x="1779" y="1424"/>
                  </a:lnTo>
                  <a:lnTo>
                    <a:pt x="1780" y="1429"/>
                  </a:lnTo>
                  <a:lnTo>
                    <a:pt x="1780" y="1429"/>
                  </a:lnTo>
                  <a:lnTo>
                    <a:pt x="1781" y="1435"/>
                  </a:lnTo>
                  <a:lnTo>
                    <a:pt x="1781" y="1440"/>
                  </a:lnTo>
                  <a:lnTo>
                    <a:pt x="1782" y="1446"/>
                  </a:lnTo>
                  <a:lnTo>
                    <a:pt x="1783" y="1451"/>
                  </a:lnTo>
                  <a:lnTo>
                    <a:pt x="1784" y="1456"/>
                  </a:lnTo>
                  <a:lnTo>
                    <a:pt x="1785" y="1461"/>
                  </a:lnTo>
                  <a:lnTo>
                    <a:pt x="1786" y="1466"/>
                  </a:lnTo>
                  <a:lnTo>
                    <a:pt x="1786" y="1471"/>
                  </a:lnTo>
                  <a:lnTo>
                    <a:pt x="1787" y="1476"/>
                  </a:lnTo>
                  <a:lnTo>
                    <a:pt x="1788" y="1481"/>
                  </a:lnTo>
                  <a:lnTo>
                    <a:pt x="1789" y="1485"/>
                  </a:lnTo>
                  <a:lnTo>
                    <a:pt x="1790" y="1490"/>
                  </a:lnTo>
                  <a:lnTo>
                    <a:pt x="1791" y="1494"/>
                  </a:lnTo>
                  <a:lnTo>
                    <a:pt x="1791" y="1498"/>
                  </a:lnTo>
                  <a:lnTo>
                    <a:pt x="1792" y="1502"/>
                  </a:lnTo>
                  <a:lnTo>
                    <a:pt x="1793" y="1507"/>
                  </a:lnTo>
                  <a:lnTo>
                    <a:pt x="1794" y="1511"/>
                  </a:lnTo>
                  <a:lnTo>
                    <a:pt x="1795" y="1514"/>
                  </a:lnTo>
                  <a:lnTo>
                    <a:pt x="1796" y="1518"/>
                  </a:lnTo>
                  <a:lnTo>
                    <a:pt x="1796" y="1522"/>
                  </a:lnTo>
                  <a:lnTo>
                    <a:pt x="1797" y="1525"/>
                  </a:lnTo>
                  <a:lnTo>
                    <a:pt x="1797" y="1525"/>
                  </a:lnTo>
                  <a:lnTo>
                    <a:pt x="1798" y="1529"/>
                  </a:lnTo>
                  <a:lnTo>
                    <a:pt x="1799" y="1532"/>
                  </a:lnTo>
                  <a:lnTo>
                    <a:pt x="1800" y="1535"/>
                  </a:lnTo>
                  <a:lnTo>
                    <a:pt x="1801" y="1538"/>
                  </a:lnTo>
                  <a:lnTo>
                    <a:pt x="1802" y="1541"/>
                  </a:lnTo>
                  <a:lnTo>
                    <a:pt x="1802" y="1544"/>
                  </a:lnTo>
                  <a:lnTo>
                    <a:pt x="1803" y="1546"/>
                  </a:lnTo>
                  <a:lnTo>
                    <a:pt x="1804" y="1548"/>
                  </a:lnTo>
                  <a:lnTo>
                    <a:pt x="1805" y="1551"/>
                  </a:lnTo>
                  <a:lnTo>
                    <a:pt x="1806" y="1552"/>
                  </a:lnTo>
                  <a:lnTo>
                    <a:pt x="1807" y="1554"/>
                  </a:lnTo>
                  <a:lnTo>
                    <a:pt x="1807" y="1556"/>
                  </a:lnTo>
                  <a:lnTo>
                    <a:pt x="1808" y="1557"/>
                  </a:lnTo>
                  <a:lnTo>
                    <a:pt x="1809" y="1559"/>
                  </a:lnTo>
                  <a:lnTo>
                    <a:pt x="1810" y="1560"/>
                  </a:lnTo>
                  <a:lnTo>
                    <a:pt x="1811" y="1561"/>
                  </a:lnTo>
                  <a:lnTo>
                    <a:pt x="1812" y="1561"/>
                  </a:lnTo>
                  <a:lnTo>
                    <a:pt x="1812" y="1562"/>
                  </a:lnTo>
                  <a:lnTo>
                    <a:pt x="1813" y="1562"/>
                  </a:lnTo>
                  <a:lnTo>
                    <a:pt x="1814" y="1563"/>
                  </a:lnTo>
                  <a:lnTo>
                    <a:pt x="1815" y="1563"/>
                  </a:lnTo>
                  <a:lnTo>
                    <a:pt x="1815" y="1563"/>
                  </a:lnTo>
                  <a:lnTo>
                    <a:pt x="1816" y="1563"/>
                  </a:lnTo>
                  <a:lnTo>
                    <a:pt x="1817" y="1563"/>
                  </a:lnTo>
                  <a:lnTo>
                    <a:pt x="1817" y="1563"/>
                  </a:lnTo>
                  <a:lnTo>
                    <a:pt x="1817" y="1563"/>
                  </a:lnTo>
                  <a:lnTo>
                    <a:pt x="1818" y="1563"/>
                  </a:lnTo>
                  <a:lnTo>
                    <a:pt x="1819" y="1563"/>
                  </a:lnTo>
                  <a:lnTo>
                    <a:pt x="1820" y="1563"/>
                  </a:lnTo>
                  <a:lnTo>
                    <a:pt x="1821" y="1563"/>
                  </a:lnTo>
                  <a:lnTo>
                    <a:pt x="1822" y="1563"/>
                  </a:lnTo>
                  <a:lnTo>
                    <a:pt x="1823" y="1563"/>
                  </a:lnTo>
                  <a:lnTo>
                    <a:pt x="1823" y="1563"/>
                  </a:lnTo>
                  <a:lnTo>
                    <a:pt x="1824" y="1563"/>
                  </a:lnTo>
                  <a:lnTo>
                    <a:pt x="1825" y="1563"/>
                  </a:lnTo>
                  <a:lnTo>
                    <a:pt x="1826" y="1563"/>
                  </a:lnTo>
                  <a:lnTo>
                    <a:pt x="1827" y="1563"/>
                  </a:lnTo>
                  <a:lnTo>
                    <a:pt x="1828" y="1563"/>
                  </a:lnTo>
                  <a:lnTo>
                    <a:pt x="1828" y="1563"/>
                  </a:lnTo>
                  <a:lnTo>
                    <a:pt x="1829" y="1563"/>
                  </a:lnTo>
                  <a:lnTo>
                    <a:pt x="1830" y="1563"/>
                  </a:lnTo>
                  <a:lnTo>
                    <a:pt x="1830" y="1563"/>
                  </a:lnTo>
                  <a:lnTo>
                    <a:pt x="1831" y="1563"/>
                  </a:lnTo>
                  <a:lnTo>
                    <a:pt x="1832" y="1563"/>
                  </a:lnTo>
                  <a:lnTo>
                    <a:pt x="1833" y="1563"/>
                  </a:lnTo>
                  <a:lnTo>
                    <a:pt x="1834" y="1563"/>
                  </a:lnTo>
                  <a:lnTo>
                    <a:pt x="1835" y="1563"/>
                  </a:lnTo>
                  <a:lnTo>
                    <a:pt x="1836" y="1563"/>
                  </a:lnTo>
                  <a:lnTo>
                    <a:pt x="1837" y="1563"/>
                  </a:lnTo>
                  <a:lnTo>
                    <a:pt x="1837" y="1563"/>
                  </a:lnTo>
                  <a:lnTo>
                    <a:pt x="1838" y="1563"/>
                  </a:lnTo>
                  <a:lnTo>
                    <a:pt x="1839" y="1563"/>
                  </a:lnTo>
                  <a:lnTo>
                    <a:pt x="1839" y="1563"/>
                  </a:lnTo>
                  <a:lnTo>
                    <a:pt x="1840" y="1563"/>
                  </a:lnTo>
                  <a:lnTo>
                    <a:pt x="1840" y="1563"/>
                  </a:lnTo>
                  <a:lnTo>
                    <a:pt x="1840" y="1563"/>
                  </a:lnTo>
                  <a:lnTo>
                    <a:pt x="1841" y="1563"/>
                  </a:lnTo>
                  <a:lnTo>
                    <a:pt x="1841" y="1563"/>
                  </a:lnTo>
                  <a:lnTo>
                    <a:pt x="1842" y="1563"/>
                  </a:lnTo>
                  <a:lnTo>
                    <a:pt x="1842" y="1563"/>
                  </a:lnTo>
                  <a:lnTo>
                    <a:pt x="1842" y="1563"/>
                  </a:lnTo>
                  <a:lnTo>
                    <a:pt x="1843" y="1563"/>
                  </a:lnTo>
                  <a:lnTo>
                    <a:pt x="1843" y="1563"/>
                  </a:lnTo>
                  <a:lnTo>
                    <a:pt x="1843" y="1563"/>
                  </a:lnTo>
                  <a:lnTo>
                    <a:pt x="1844" y="1563"/>
                  </a:lnTo>
                  <a:lnTo>
                    <a:pt x="1844" y="1563"/>
                  </a:lnTo>
                  <a:lnTo>
                    <a:pt x="1845" y="1563"/>
                  </a:lnTo>
                  <a:lnTo>
                    <a:pt x="1846" y="1563"/>
                  </a:lnTo>
                  <a:lnTo>
                    <a:pt x="1846" y="1563"/>
                  </a:lnTo>
                  <a:lnTo>
                    <a:pt x="1847" y="1563"/>
                  </a:lnTo>
                  <a:lnTo>
                    <a:pt x="1848" y="1563"/>
                  </a:lnTo>
                  <a:lnTo>
                    <a:pt x="1849" y="1563"/>
                  </a:lnTo>
                  <a:lnTo>
                    <a:pt x="1850" y="1563"/>
                  </a:lnTo>
                  <a:lnTo>
                    <a:pt x="1850" y="1563"/>
                  </a:lnTo>
                  <a:lnTo>
                    <a:pt x="1850" y="1563"/>
                  </a:lnTo>
                  <a:lnTo>
                    <a:pt x="1851" y="1563"/>
                  </a:lnTo>
                  <a:lnTo>
                    <a:pt x="1852" y="1563"/>
                  </a:lnTo>
                  <a:lnTo>
                    <a:pt x="1853" y="1563"/>
                  </a:lnTo>
                  <a:lnTo>
                    <a:pt x="1854" y="1563"/>
                  </a:lnTo>
                  <a:lnTo>
                    <a:pt x="1855" y="1563"/>
                  </a:lnTo>
                  <a:lnTo>
                    <a:pt x="1856" y="1563"/>
                  </a:lnTo>
                  <a:lnTo>
                    <a:pt x="1856" y="1563"/>
                  </a:lnTo>
                  <a:lnTo>
                    <a:pt x="1857" y="1563"/>
                  </a:lnTo>
                  <a:lnTo>
                    <a:pt x="1858" y="1563"/>
                  </a:lnTo>
                  <a:lnTo>
                    <a:pt x="1859" y="1563"/>
                  </a:lnTo>
                  <a:lnTo>
                    <a:pt x="1860" y="1563"/>
                  </a:lnTo>
                  <a:lnTo>
                    <a:pt x="1861" y="1563"/>
                  </a:lnTo>
                  <a:lnTo>
                    <a:pt x="1862" y="1563"/>
                  </a:lnTo>
                  <a:lnTo>
                    <a:pt x="1862" y="1563"/>
                  </a:lnTo>
                  <a:lnTo>
                    <a:pt x="1863" y="1563"/>
                  </a:lnTo>
                  <a:lnTo>
                    <a:pt x="1864" y="1563"/>
                  </a:lnTo>
                  <a:lnTo>
                    <a:pt x="1864" y="1563"/>
                  </a:lnTo>
                  <a:lnTo>
                    <a:pt x="1865" y="1563"/>
                  </a:lnTo>
                  <a:lnTo>
                    <a:pt x="1866" y="1563"/>
                  </a:lnTo>
                  <a:lnTo>
                    <a:pt x="1867" y="1563"/>
                  </a:lnTo>
                  <a:lnTo>
                    <a:pt x="1867" y="1563"/>
                  </a:lnTo>
                  <a:lnTo>
                    <a:pt x="1868" y="1563"/>
                  </a:lnTo>
                  <a:lnTo>
                    <a:pt x="1868" y="1563"/>
                  </a:lnTo>
                  <a:lnTo>
                    <a:pt x="1869" y="1563"/>
                  </a:lnTo>
                  <a:lnTo>
                    <a:pt x="1870" y="1563"/>
                  </a:lnTo>
                  <a:lnTo>
                    <a:pt x="1871" y="1563"/>
                  </a:lnTo>
                  <a:lnTo>
                    <a:pt x="1872" y="1563"/>
                  </a:lnTo>
                  <a:lnTo>
                    <a:pt x="1873" y="1563"/>
                  </a:lnTo>
                  <a:lnTo>
                    <a:pt x="1874" y="1563"/>
                  </a:lnTo>
                  <a:lnTo>
                    <a:pt x="1875" y="1563"/>
                  </a:lnTo>
                  <a:lnTo>
                    <a:pt x="1875" y="1563"/>
                  </a:lnTo>
                  <a:lnTo>
                    <a:pt x="1876" y="1563"/>
                  </a:lnTo>
                  <a:lnTo>
                    <a:pt x="1877" y="1563"/>
                  </a:lnTo>
                  <a:lnTo>
                    <a:pt x="1878" y="1563"/>
                  </a:lnTo>
                  <a:lnTo>
                    <a:pt x="1879" y="1563"/>
                  </a:lnTo>
                  <a:lnTo>
                    <a:pt x="1880" y="1563"/>
                  </a:lnTo>
                  <a:lnTo>
                    <a:pt x="1881" y="1563"/>
                  </a:lnTo>
                  <a:lnTo>
                    <a:pt x="1882" y="1563"/>
                  </a:lnTo>
                  <a:lnTo>
                    <a:pt x="1882" y="1563"/>
                  </a:lnTo>
                  <a:lnTo>
                    <a:pt x="1883" y="1563"/>
                  </a:lnTo>
                  <a:lnTo>
                    <a:pt x="1884" y="1563"/>
                  </a:lnTo>
                  <a:lnTo>
                    <a:pt x="1885" y="1563"/>
                  </a:lnTo>
                  <a:lnTo>
                    <a:pt x="1886" y="1563"/>
                  </a:lnTo>
                  <a:lnTo>
                    <a:pt x="1887" y="1563"/>
                  </a:lnTo>
                  <a:lnTo>
                    <a:pt x="1888" y="1563"/>
                  </a:lnTo>
                  <a:lnTo>
                    <a:pt x="1889" y="1563"/>
                  </a:lnTo>
                  <a:lnTo>
                    <a:pt x="1889" y="1563"/>
                  </a:lnTo>
                  <a:lnTo>
                    <a:pt x="1890" y="1563"/>
                  </a:lnTo>
                  <a:lnTo>
                    <a:pt x="1891" y="1563"/>
                  </a:lnTo>
                  <a:lnTo>
                    <a:pt x="1892" y="1563"/>
                  </a:lnTo>
                  <a:lnTo>
                    <a:pt x="1893" y="1563"/>
                  </a:lnTo>
                  <a:lnTo>
                    <a:pt x="1894" y="1563"/>
                  </a:lnTo>
                  <a:lnTo>
                    <a:pt x="1895" y="1563"/>
                  </a:lnTo>
                  <a:lnTo>
                    <a:pt x="1896" y="1563"/>
                  </a:lnTo>
                  <a:lnTo>
                    <a:pt x="1897" y="1563"/>
                  </a:lnTo>
                  <a:lnTo>
                    <a:pt x="1897" y="1563"/>
                  </a:lnTo>
                  <a:lnTo>
                    <a:pt x="1898" y="1563"/>
                  </a:lnTo>
                  <a:lnTo>
                    <a:pt x="1899" y="1563"/>
                  </a:lnTo>
                  <a:lnTo>
                    <a:pt x="1900" y="1563"/>
                  </a:lnTo>
                  <a:lnTo>
                    <a:pt x="1901" y="1563"/>
                  </a:lnTo>
                  <a:lnTo>
                    <a:pt x="1902" y="1563"/>
                  </a:lnTo>
                  <a:lnTo>
                    <a:pt x="1903" y="1563"/>
                  </a:lnTo>
                  <a:lnTo>
                    <a:pt x="1904" y="1563"/>
                  </a:lnTo>
                  <a:lnTo>
                    <a:pt x="1904" y="1563"/>
                  </a:lnTo>
                  <a:lnTo>
                    <a:pt x="1905" y="1563"/>
                  </a:lnTo>
                  <a:lnTo>
                    <a:pt x="1906" y="1563"/>
                  </a:lnTo>
                  <a:lnTo>
                    <a:pt x="1907" y="1563"/>
                  </a:lnTo>
                  <a:lnTo>
                    <a:pt x="1908" y="1563"/>
                  </a:lnTo>
                  <a:lnTo>
                    <a:pt x="1909" y="1563"/>
                  </a:lnTo>
                  <a:lnTo>
                    <a:pt x="1910" y="1563"/>
                  </a:lnTo>
                  <a:lnTo>
                    <a:pt x="1911" y="1563"/>
                  </a:lnTo>
                  <a:lnTo>
                    <a:pt x="1911" y="1563"/>
                  </a:lnTo>
                  <a:lnTo>
                    <a:pt x="1912" y="1563"/>
                  </a:lnTo>
                  <a:lnTo>
                    <a:pt x="1913" y="1563"/>
                  </a:lnTo>
                  <a:lnTo>
                    <a:pt x="1914" y="1563"/>
                  </a:lnTo>
                  <a:lnTo>
                    <a:pt x="1915" y="1563"/>
                  </a:lnTo>
                  <a:lnTo>
                    <a:pt x="1916" y="1563"/>
                  </a:lnTo>
                  <a:lnTo>
                    <a:pt x="1917" y="1563"/>
                  </a:lnTo>
                  <a:lnTo>
                    <a:pt x="1918" y="1563"/>
                  </a:lnTo>
                  <a:lnTo>
                    <a:pt x="1918" y="1563"/>
                  </a:lnTo>
                  <a:lnTo>
                    <a:pt x="1919" y="1563"/>
                  </a:lnTo>
                  <a:lnTo>
                    <a:pt x="1920" y="1563"/>
                  </a:lnTo>
                  <a:lnTo>
                    <a:pt x="1921" y="1563"/>
                  </a:lnTo>
                  <a:lnTo>
                    <a:pt x="1922" y="1563"/>
                  </a:lnTo>
                  <a:lnTo>
                    <a:pt x="1923" y="1563"/>
                  </a:lnTo>
                  <a:lnTo>
                    <a:pt x="1924" y="1563"/>
                  </a:lnTo>
                  <a:lnTo>
                    <a:pt x="1925" y="1563"/>
                  </a:lnTo>
                  <a:lnTo>
                    <a:pt x="1926" y="1563"/>
                  </a:lnTo>
                  <a:lnTo>
                    <a:pt x="1926" y="1563"/>
                  </a:lnTo>
                  <a:lnTo>
                    <a:pt x="1927" y="1563"/>
                  </a:lnTo>
                  <a:lnTo>
                    <a:pt x="1928" y="1563"/>
                  </a:lnTo>
                  <a:lnTo>
                    <a:pt x="1929" y="1563"/>
                  </a:lnTo>
                  <a:lnTo>
                    <a:pt x="1930" y="1563"/>
                  </a:lnTo>
                  <a:lnTo>
                    <a:pt x="1931" y="1563"/>
                  </a:lnTo>
                  <a:lnTo>
                    <a:pt x="1932" y="1563"/>
                  </a:lnTo>
                  <a:lnTo>
                    <a:pt x="1933" y="1563"/>
                  </a:lnTo>
                  <a:lnTo>
                    <a:pt x="1933" y="1563"/>
                  </a:lnTo>
                  <a:lnTo>
                    <a:pt x="1934" y="1563"/>
                  </a:lnTo>
                  <a:lnTo>
                    <a:pt x="1935" y="1563"/>
                  </a:lnTo>
                  <a:lnTo>
                    <a:pt x="1936" y="1563"/>
                  </a:lnTo>
                  <a:lnTo>
                    <a:pt x="1937" y="1563"/>
                  </a:lnTo>
                  <a:lnTo>
                    <a:pt x="1938" y="1563"/>
                  </a:lnTo>
                  <a:lnTo>
                    <a:pt x="1939" y="1563"/>
                  </a:lnTo>
                  <a:lnTo>
                    <a:pt x="1940" y="1563"/>
                  </a:lnTo>
                  <a:lnTo>
                    <a:pt x="1940" y="1563"/>
                  </a:lnTo>
                  <a:lnTo>
                    <a:pt x="1941" y="1563"/>
                  </a:lnTo>
                  <a:lnTo>
                    <a:pt x="1942" y="1563"/>
                  </a:lnTo>
                  <a:lnTo>
                    <a:pt x="1943" y="1563"/>
                  </a:lnTo>
                  <a:lnTo>
                    <a:pt x="1944" y="1563"/>
                  </a:lnTo>
                  <a:lnTo>
                    <a:pt x="1945" y="1563"/>
                  </a:lnTo>
                  <a:lnTo>
                    <a:pt x="1946" y="1563"/>
                  </a:lnTo>
                  <a:lnTo>
                    <a:pt x="1947" y="1563"/>
                  </a:lnTo>
                  <a:lnTo>
                    <a:pt x="1948" y="1563"/>
                  </a:lnTo>
                  <a:lnTo>
                    <a:pt x="1948" y="1563"/>
                  </a:lnTo>
                  <a:lnTo>
                    <a:pt x="1949" y="1563"/>
                  </a:lnTo>
                  <a:lnTo>
                    <a:pt x="1950" y="1563"/>
                  </a:lnTo>
                  <a:lnTo>
                    <a:pt x="1951" y="1563"/>
                  </a:lnTo>
                  <a:lnTo>
                    <a:pt x="1952" y="1563"/>
                  </a:lnTo>
                  <a:lnTo>
                    <a:pt x="1953" y="1563"/>
                  </a:lnTo>
                  <a:lnTo>
                    <a:pt x="1954" y="1563"/>
                  </a:lnTo>
                  <a:lnTo>
                    <a:pt x="1955" y="1563"/>
                  </a:lnTo>
                  <a:lnTo>
                    <a:pt x="1955" y="1563"/>
                  </a:lnTo>
                  <a:lnTo>
                    <a:pt x="1956" y="1563"/>
                  </a:lnTo>
                  <a:lnTo>
                    <a:pt x="1957" y="1563"/>
                  </a:lnTo>
                  <a:lnTo>
                    <a:pt x="1958" y="1563"/>
                  </a:lnTo>
                  <a:lnTo>
                    <a:pt x="1959" y="1563"/>
                  </a:lnTo>
                  <a:lnTo>
                    <a:pt x="1960" y="1563"/>
                  </a:lnTo>
                  <a:lnTo>
                    <a:pt x="1961" y="1563"/>
                  </a:lnTo>
                  <a:lnTo>
                    <a:pt x="1962" y="1563"/>
                  </a:lnTo>
                  <a:lnTo>
                    <a:pt x="1962" y="1563"/>
                  </a:lnTo>
                  <a:lnTo>
                    <a:pt x="1963" y="1563"/>
                  </a:lnTo>
                  <a:lnTo>
                    <a:pt x="1964" y="1563"/>
                  </a:lnTo>
                  <a:lnTo>
                    <a:pt x="1965" y="1563"/>
                  </a:lnTo>
                  <a:lnTo>
                    <a:pt x="1966" y="1563"/>
                  </a:lnTo>
                  <a:lnTo>
                    <a:pt x="1967" y="1563"/>
                  </a:lnTo>
                  <a:lnTo>
                    <a:pt x="1968" y="1563"/>
                  </a:lnTo>
                  <a:lnTo>
                    <a:pt x="1969" y="1563"/>
                  </a:lnTo>
                  <a:lnTo>
                    <a:pt x="1969" y="1563"/>
                  </a:lnTo>
                  <a:lnTo>
                    <a:pt x="1970" y="1563"/>
                  </a:lnTo>
                  <a:lnTo>
                    <a:pt x="1971" y="1563"/>
                  </a:lnTo>
                  <a:lnTo>
                    <a:pt x="1972" y="1563"/>
                  </a:lnTo>
                  <a:lnTo>
                    <a:pt x="1973" y="1563"/>
                  </a:lnTo>
                  <a:lnTo>
                    <a:pt x="1974" y="1563"/>
                  </a:lnTo>
                  <a:lnTo>
                    <a:pt x="1975" y="1563"/>
                  </a:lnTo>
                  <a:lnTo>
                    <a:pt x="1976" y="1563"/>
                  </a:lnTo>
                  <a:lnTo>
                    <a:pt x="1977" y="1563"/>
                  </a:lnTo>
                  <a:lnTo>
                    <a:pt x="1977" y="1563"/>
                  </a:lnTo>
                  <a:lnTo>
                    <a:pt x="1978" y="1563"/>
                  </a:lnTo>
                  <a:lnTo>
                    <a:pt x="1979" y="1563"/>
                  </a:lnTo>
                  <a:lnTo>
                    <a:pt x="1980" y="1563"/>
                  </a:lnTo>
                  <a:lnTo>
                    <a:pt x="1981" y="1563"/>
                  </a:lnTo>
                  <a:lnTo>
                    <a:pt x="1982" y="1563"/>
                  </a:lnTo>
                  <a:lnTo>
                    <a:pt x="1983" y="1563"/>
                  </a:lnTo>
                  <a:lnTo>
                    <a:pt x="1984" y="1563"/>
                  </a:lnTo>
                  <a:lnTo>
                    <a:pt x="1984" y="1563"/>
                  </a:lnTo>
                  <a:lnTo>
                    <a:pt x="1985" y="1563"/>
                  </a:lnTo>
                  <a:lnTo>
                    <a:pt x="1986" y="1563"/>
                  </a:lnTo>
                  <a:lnTo>
                    <a:pt x="1987" y="1563"/>
                  </a:lnTo>
                  <a:lnTo>
                    <a:pt x="1988" y="1563"/>
                  </a:lnTo>
                  <a:lnTo>
                    <a:pt x="1989" y="1563"/>
                  </a:lnTo>
                  <a:lnTo>
                    <a:pt x="1990" y="1563"/>
                  </a:lnTo>
                  <a:lnTo>
                    <a:pt x="1991" y="1563"/>
                  </a:lnTo>
                  <a:lnTo>
                    <a:pt x="1991" y="1563"/>
                  </a:lnTo>
                  <a:lnTo>
                    <a:pt x="1992" y="1563"/>
                  </a:lnTo>
                  <a:lnTo>
                    <a:pt x="1993" y="1563"/>
                  </a:lnTo>
                  <a:lnTo>
                    <a:pt x="1994" y="1563"/>
                  </a:lnTo>
                  <a:lnTo>
                    <a:pt x="1995" y="1563"/>
                  </a:lnTo>
                  <a:lnTo>
                    <a:pt x="1996" y="1563"/>
                  </a:lnTo>
                  <a:lnTo>
                    <a:pt x="1997" y="1563"/>
                  </a:lnTo>
                  <a:lnTo>
                    <a:pt x="1998" y="1563"/>
                  </a:lnTo>
                  <a:lnTo>
                    <a:pt x="1998" y="1563"/>
                  </a:lnTo>
                  <a:lnTo>
                    <a:pt x="1998" y="1563"/>
                  </a:lnTo>
                  <a:lnTo>
                    <a:pt x="1999" y="1563"/>
                  </a:lnTo>
                  <a:lnTo>
                    <a:pt x="2000" y="1563"/>
                  </a:lnTo>
                  <a:lnTo>
                    <a:pt x="2001" y="1563"/>
                  </a:lnTo>
                  <a:lnTo>
                    <a:pt x="2002" y="1563"/>
                  </a:lnTo>
                  <a:lnTo>
                    <a:pt x="2003" y="1563"/>
                  </a:lnTo>
                  <a:lnTo>
                    <a:pt x="2004" y="1563"/>
                  </a:lnTo>
                  <a:lnTo>
                    <a:pt x="2005" y="1563"/>
                  </a:lnTo>
                  <a:lnTo>
                    <a:pt x="2006" y="1563"/>
                  </a:lnTo>
                  <a:lnTo>
                    <a:pt x="2006" y="1563"/>
                  </a:lnTo>
                  <a:lnTo>
                    <a:pt x="2007" y="1563"/>
                  </a:lnTo>
                  <a:lnTo>
                    <a:pt x="2008" y="1563"/>
                  </a:lnTo>
                  <a:lnTo>
                    <a:pt x="2009" y="1563"/>
                  </a:lnTo>
                  <a:lnTo>
                    <a:pt x="2010" y="1563"/>
                  </a:lnTo>
                  <a:lnTo>
                    <a:pt x="2011" y="1563"/>
                  </a:lnTo>
                  <a:lnTo>
                    <a:pt x="2012" y="1563"/>
                  </a:lnTo>
                  <a:lnTo>
                    <a:pt x="2013" y="1563"/>
                  </a:lnTo>
                  <a:lnTo>
                    <a:pt x="2013" y="1563"/>
                  </a:lnTo>
                  <a:lnTo>
                    <a:pt x="2014" y="1563"/>
                  </a:lnTo>
                  <a:lnTo>
                    <a:pt x="2015" y="1563"/>
                  </a:lnTo>
                  <a:lnTo>
                    <a:pt x="2016" y="1563"/>
                  </a:lnTo>
                  <a:lnTo>
                    <a:pt x="2017" y="1563"/>
                  </a:lnTo>
                  <a:lnTo>
                    <a:pt x="2018" y="1563"/>
                  </a:lnTo>
                  <a:lnTo>
                    <a:pt x="2019" y="1563"/>
                  </a:lnTo>
                  <a:lnTo>
                    <a:pt x="2020" y="1563"/>
                  </a:lnTo>
                  <a:lnTo>
                    <a:pt x="2020" y="1563"/>
                  </a:lnTo>
                  <a:lnTo>
                    <a:pt x="2021" y="1563"/>
                  </a:lnTo>
                  <a:lnTo>
                    <a:pt x="2022" y="1563"/>
                  </a:lnTo>
                  <a:lnTo>
                    <a:pt x="2023" y="1563"/>
                  </a:lnTo>
                  <a:lnTo>
                    <a:pt x="2024" y="1563"/>
                  </a:lnTo>
                  <a:lnTo>
                    <a:pt x="2025" y="1563"/>
                  </a:lnTo>
                  <a:lnTo>
                    <a:pt x="2026" y="1563"/>
                  </a:lnTo>
                  <a:lnTo>
                    <a:pt x="2027" y="1563"/>
                  </a:lnTo>
                  <a:lnTo>
                    <a:pt x="2027" y="1563"/>
                  </a:lnTo>
                  <a:lnTo>
                    <a:pt x="2028" y="1563"/>
                  </a:lnTo>
                  <a:lnTo>
                    <a:pt x="2029" y="1563"/>
                  </a:lnTo>
                  <a:lnTo>
                    <a:pt x="2030" y="1563"/>
                  </a:lnTo>
                  <a:lnTo>
                    <a:pt x="2031" y="1563"/>
                  </a:lnTo>
                  <a:lnTo>
                    <a:pt x="2032" y="1563"/>
                  </a:lnTo>
                  <a:lnTo>
                    <a:pt x="2033" y="1563"/>
                  </a:lnTo>
                  <a:lnTo>
                    <a:pt x="2034" y="1563"/>
                  </a:lnTo>
                  <a:lnTo>
                    <a:pt x="2034" y="1563"/>
                  </a:lnTo>
                  <a:lnTo>
                    <a:pt x="2035" y="1563"/>
                  </a:lnTo>
                  <a:lnTo>
                    <a:pt x="2036" y="1563"/>
                  </a:lnTo>
                  <a:lnTo>
                    <a:pt x="2037" y="1563"/>
                  </a:lnTo>
                  <a:lnTo>
                    <a:pt x="2038" y="1563"/>
                  </a:lnTo>
                  <a:lnTo>
                    <a:pt x="2039" y="1563"/>
                  </a:lnTo>
                  <a:lnTo>
                    <a:pt x="2040" y="1563"/>
                  </a:lnTo>
                  <a:lnTo>
                    <a:pt x="2041" y="1563"/>
                  </a:lnTo>
                  <a:lnTo>
                    <a:pt x="2042" y="1563"/>
                  </a:lnTo>
                  <a:lnTo>
                    <a:pt x="2042" y="1563"/>
                  </a:lnTo>
                  <a:lnTo>
                    <a:pt x="2043" y="1563"/>
                  </a:lnTo>
                  <a:lnTo>
                    <a:pt x="2044" y="1563"/>
                  </a:lnTo>
                  <a:lnTo>
                    <a:pt x="2045" y="1563"/>
                  </a:lnTo>
                  <a:lnTo>
                    <a:pt x="2046" y="1563"/>
                  </a:lnTo>
                  <a:lnTo>
                    <a:pt x="2047" y="1563"/>
                  </a:lnTo>
                  <a:lnTo>
                    <a:pt x="2048" y="1563"/>
                  </a:lnTo>
                  <a:lnTo>
                    <a:pt x="2049" y="1563"/>
                  </a:lnTo>
                  <a:lnTo>
                    <a:pt x="2049" y="1563"/>
                  </a:lnTo>
                  <a:lnTo>
                    <a:pt x="2050" y="1563"/>
                  </a:lnTo>
                  <a:lnTo>
                    <a:pt x="2051" y="1563"/>
                  </a:lnTo>
                  <a:lnTo>
                    <a:pt x="2052" y="1563"/>
                  </a:lnTo>
                  <a:lnTo>
                    <a:pt x="2053" y="1563"/>
                  </a:lnTo>
                  <a:lnTo>
                    <a:pt x="2054" y="1563"/>
                  </a:lnTo>
                  <a:lnTo>
                    <a:pt x="2055" y="1563"/>
                  </a:lnTo>
                  <a:lnTo>
                    <a:pt x="2056" y="1563"/>
                  </a:lnTo>
                  <a:lnTo>
                    <a:pt x="2056" y="1563"/>
                  </a:lnTo>
                  <a:lnTo>
                    <a:pt x="2057" y="1563"/>
                  </a:lnTo>
                  <a:lnTo>
                    <a:pt x="2058" y="1563"/>
                  </a:lnTo>
                  <a:lnTo>
                    <a:pt x="2059" y="1563"/>
                  </a:lnTo>
                  <a:lnTo>
                    <a:pt x="2060" y="1563"/>
                  </a:lnTo>
                  <a:lnTo>
                    <a:pt x="2061" y="1563"/>
                  </a:lnTo>
                  <a:lnTo>
                    <a:pt x="2062" y="1563"/>
                  </a:lnTo>
                  <a:lnTo>
                    <a:pt x="2063" y="1563"/>
                  </a:lnTo>
                  <a:lnTo>
                    <a:pt x="2063" y="1563"/>
                  </a:lnTo>
                  <a:lnTo>
                    <a:pt x="2064" y="1563"/>
                  </a:lnTo>
                  <a:lnTo>
                    <a:pt x="2065" y="1563"/>
                  </a:lnTo>
                  <a:lnTo>
                    <a:pt x="2066" y="1563"/>
                  </a:lnTo>
                  <a:lnTo>
                    <a:pt x="2067" y="1563"/>
                  </a:lnTo>
                  <a:lnTo>
                    <a:pt x="2068" y="1563"/>
                  </a:lnTo>
                  <a:lnTo>
                    <a:pt x="2069" y="1563"/>
                  </a:lnTo>
                  <a:lnTo>
                    <a:pt x="2070" y="1563"/>
                  </a:lnTo>
                  <a:lnTo>
                    <a:pt x="2070" y="1563"/>
                  </a:lnTo>
                  <a:lnTo>
                    <a:pt x="2071" y="1563"/>
                  </a:lnTo>
                  <a:lnTo>
                    <a:pt x="2072" y="1563"/>
                  </a:lnTo>
                  <a:lnTo>
                    <a:pt x="2073" y="1563"/>
                  </a:lnTo>
                  <a:lnTo>
                    <a:pt x="2074" y="1563"/>
                  </a:lnTo>
                  <a:lnTo>
                    <a:pt x="2075" y="1563"/>
                  </a:lnTo>
                  <a:lnTo>
                    <a:pt x="2076" y="1563"/>
                  </a:lnTo>
                  <a:lnTo>
                    <a:pt x="2077" y="1563"/>
                  </a:lnTo>
                  <a:lnTo>
                    <a:pt x="2078" y="1563"/>
                  </a:lnTo>
                  <a:lnTo>
                    <a:pt x="2078" y="1563"/>
                  </a:lnTo>
                  <a:lnTo>
                    <a:pt x="2079" y="1563"/>
                  </a:lnTo>
                  <a:lnTo>
                    <a:pt x="2080" y="1563"/>
                  </a:lnTo>
                  <a:lnTo>
                    <a:pt x="2081" y="1563"/>
                  </a:lnTo>
                  <a:lnTo>
                    <a:pt x="2082" y="1563"/>
                  </a:lnTo>
                  <a:lnTo>
                    <a:pt x="2083" y="1563"/>
                  </a:lnTo>
                  <a:lnTo>
                    <a:pt x="2084" y="1563"/>
                  </a:lnTo>
                  <a:lnTo>
                    <a:pt x="2085" y="1563"/>
                  </a:lnTo>
                  <a:lnTo>
                    <a:pt x="2085" y="1563"/>
                  </a:lnTo>
                  <a:lnTo>
                    <a:pt x="2086" y="1563"/>
                  </a:lnTo>
                  <a:lnTo>
                    <a:pt x="2087" y="1563"/>
                  </a:lnTo>
                  <a:lnTo>
                    <a:pt x="2087" y="1563"/>
                  </a:lnTo>
                  <a:lnTo>
                    <a:pt x="2088" y="1563"/>
                  </a:lnTo>
                  <a:lnTo>
                    <a:pt x="2089" y="1563"/>
                  </a:lnTo>
                  <a:lnTo>
                    <a:pt x="2090" y="1563"/>
                  </a:lnTo>
                  <a:lnTo>
                    <a:pt x="2091" y="1563"/>
                  </a:lnTo>
                  <a:lnTo>
                    <a:pt x="2091" y="1563"/>
                  </a:lnTo>
                  <a:lnTo>
                    <a:pt x="2092" y="1563"/>
                  </a:lnTo>
                  <a:lnTo>
                    <a:pt x="2093" y="1563"/>
                  </a:lnTo>
                  <a:lnTo>
                    <a:pt x="2094" y="1563"/>
                  </a:lnTo>
                  <a:lnTo>
                    <a:pt x="2095" y="1563"/>
                  </a:lnTo>
                  <a:lnTo>
                    <a:pt x="2096" y="1563"/>
                  </a:lnTo>
                  <a:lnTo>
                    <a:pt x="2097" y="1563"/>
                  </a:lnTo>
                  <a:lnTo>
                    <a:pt x="2097" y="1563"/>
                  </a:lnTo>
                  <a:lnTo>
                    <a:pt x="2098" y="1563"/>
                  </a:lnTo>
                  <a:lnTo>
                    <a:pt x="2099" y="1563"/>
                  </a:lnTo>
                  <a:lnTo>
                    <a:pt x="2100" y="1563"/>
                  </a:lnTo>
                  <a:lnTo>
                    <a:pt x="2101" y="1563"/>
                  </a:lnTo>
                  <a:lnTo>
                    <a:pt x="2102" y="1563"/>
                  </a:lnTo>
                  <a:lnTo>
                    <a:pt x="2103" y="1563"/>
                  </a:lnTo>
                  <a:lnTo>
                    <a:pt x="2103" y="1563"/>
                  </a:lnTo>
                  <a:lnTo>
                    <a:pt x="2104" y="1563"/>
                  </a:lnTo>
                  <a:lnTo>
                    <a:pt x="2105" y="1563"/>
                  </a:lnTo>
                  <a:lnTo>
                    <a:pt x="2106" y="1563"/>
                  </a:lnTo>
                  <a:lnTo>
                    <a:pt x="2107" y="1563"/>
                  </a:lnTo>
                  <a:lnTo>
                    <a:pt x="2108" y="1563"/>
                  </a:lnTo>
                  <a:lnTo>
                    <a:pt x="2109" y="1563"/>
                  </a:lnTo>
                  <a:lnTo>
                    <a:pt x="2109" y="1563"/>
                  </a:lnTo>
                  <a:lnTo>
                    <a:pt x="2110" y="1563"/>
                  </a:lnTo>
                  <a:lnTo>
                    <a:pt x="2111" y="1563"/>
                  </a:lnTo>
                  <a:lnTo>
                    <a:pt x="2112" y="1563"/>
                  </a:lnTo>
                  <a:lnTo>
                    <a:pt x="2113" y="1563"/>
                  </a:lnTo>
                  <a:lnTo>
                    <a:pt x="2114" y="1563"/>
                  </a:lnTo>
                  <a:lnTo>
                    <a:pt x="2115" y="1563"/>
                  </a:lnTo>
                  <a:lnTo>
                    <a:pt x="2115" y="1563"/>
                  </a:lnTo>
                  <a:lnTo>
                    <a:pt x="2115" y="1563"/>
                  </a:lnTo>
                  <a:lnTo>
                    <a:pt x="2116" y="1563"/>
                  </a:lnTo>
                  <a:lnTo>
                    <a:pt x="2117" y="1563"/>
                  </a:lnTo>
                  <a:lnTo>
                    <a:pt x="2118" y="1563"/>
                  </a:lnTo>
                  <a:lnTo>
                    <a:pt x="2119" y="1563"/>
                  </a:lnTo>
                  <a:lnTo>
                    <a:pt x="2120" y="1563"/>
                  </a:lnTo>
                  <a:lnTo>
                    <a:pt x="2121" y="1563"/>
                  </a:lnTo>
                  <a:lnTo>
                    <a:pt x="2122" y="1563"/>
                  </a:lnTo>
                  <a:lnTo>
                    <a:pt x="2123" y="1563"/>
                  </a:lnTo>
                  <a:lnTo>
                    <a:pt x="2123" y="1563"/>
                  </a:lnTo>
                  <a:lnTo>
                    <a:pt x="2124" y="1563"/>
                  </a:lnTo>
                  <a:lnTo>
                    <a:pt x="2125" y="1563"/>
                  </a:lnTo>
                  <a:lnTo>
                    <a:pt x="2126" y="1563"/>
                  </a:lnTo>
                  <a:lnTo>
                    <a:pt x="2127" y="1563"/>
                  </a:lnTo>
                  <a:lnTo>
                    <a:pt x="2128" y="1563"/>
                  </a:lnTo>
                  <a:lnTo>
                    <a:pt x="2129" y="1563"/>
                  </a:lnTo>
                  <a:lnTo>
                    <a:pt x="2130" y="1563"/>
                  </a:lnTo>
                  <a:lnTo>
                    <a:pt x="2130" y="1563"/>
                  </a:lnTo>
                  <a:lnTo>
                    <a:pt x="2131" y="1563"/>
                  </a:lnTo>
                  <a:lnTo>
                    <a:pt x="2132" y="1563"/>
                  </a:lnTo>
                  <a:lnTo>
                    <a:pt x="2133" y="1563"/>
                  </a:lnTo>
                  <a:lnTo>
                    <a:pt x="2134" y="1563"/>
                  </a:lnTo>
                  <a:lnTo>
                    <a:pt x="2135" y="1563"/>
                  </a:lnTo>
                  <a:lnTo>
                    <a:pt x="2136" y="1563"/>
                  </a:lnTo>
                  <a:lnTo>
                    <a:pt x="2137" y="1563"/>
                  </a:lnTo>
                  <a:lnTo>
                    <a:pt x="2137" y="1563"/>
                  </a:lnTo>
                  <a:lnTo>
                    <a:pt x="2138" y="1563"/>
                  </a:lnTo>
                  <a:lnTo>
                    <a:pt x="2139" y="1563"/>
                  </a:lnTo>
                  <a:lnTo>
                    <a:pt x="2140" y="1563"/>
                  </a:lnTo>
                  <a:lnTo>
                    <a:pt x="2141" y="1563"/>
                  </a:lnTo>
                  <a:lnTo>
                    <a:pt x="2142" y="1563"/>
                  </a:lnTo>
                  <a:lnTo>
                    <a:pt x="2143" y="1563"/>
                  </a:lnTo>
                  <a:lnTo>
                    <a:pt x="2144" y="1563"/>
                  </a:lnTo>
                  <a:lnTo>
                    <a:pt x="2144" y="1563"/>
                  </a:lnTo>
                  <a:lnTo>
                    <a:pt x="2145" y="1563"/>
                  </a:lnTo>
                  <a:lnTo>
                    <a:pt x="2146" y="1563"/>
                  </a:lnTo>
                  <a:lnTo>
                    <a:pt x="2147" y="1563"/>
                  </a:lnTo>
                  <a:lnTo>
                    <a:pt x="2148" y="1563"/>
                  </a:lnTo>
                  <a:lnTo>
                    <a:pt x="2149" y="1563"/>
                  </a:lnTo>
                  <a:lnTo>
                    <a:pt x="2150" y="1563"/>
                  </a:lnTo>
                  <a:lnTo>
                    <a:pt x="2151" y="1563"/>
                  </a:lnTo>
                  <a:lnTo>
                    <a:pt x="2152" y="1563"/>
                  </a:lnTo>
                  <a:lnTo>
                    <a:pt x="2152" y="1563"/>
                  </a:lnTo>
                  <a:lnTo>
                    <a:pt x="2153" y="1563"/>
                  </a:lnTo>
                  <a:lnTo>
                    <a:pt x="2154" y="1563"/>
                  </a:lnTo>
                  <a:lnTo>
                    <a:pt x="2155" y="1563"/>
                  </a:lnTo>
                  <a:lnTo>
                    <a:pt x="2156" y="1563"/>
                  </a:lnTo>
                  <a:lnTo>
                    <a:pt x="2157" y="1563"/>
                  </a:lnTo>
                  <a:lnTo>
                    <a:pt x="2158" y="1563"/>
                  </a:lnTo>
                  <a:lnTo>
                    <a:pt x="2159" y="1563"/>
                  </a:lnTo>
                  <a:lnTo>
                    <a:pt x="2159" y="1563"/>
                  </a:lnTo>
                  <a:lnTo>
                    <a:pt x="2160" y="1563"/>
                  </a:lnTo>
                  <a:lnTo>
                    <a:pt x="2161" y="1563"/>
                  </a:lnTo>
                  <a:lnTo>
                    <a:pt x="2162" y="1563"/>
                  </a:lnTo>
                  <a:lnTo>
                    <a:pt x="2163" y="1563"/>
                  </a:lnTo>
                  <a:lnTo>
                    <a:pt x="2164" y="1563"/>
                  </a:lnTo>
                  <a:lnTo>
                    <a:pt x="2165" y="1563"/>
                  </a:lnTo>
                  <a:lnTo>
                    <a:pt x="2166" y="1563"/>
                  </a:lnTo>
                  <a:lnTo>
                    <a:pt x="2166" y="1563"/>
                  </a:lnTo>
                  <a:lnTo>
                    <a:pt x="2167" y="1563"/>
                  </a:lnTo>
                  <a:lnTo>
                    <a:pt x="2168" y="1563"/>
                  </a:lnTo>
                  <a:lnTo>
                    <a:pt x="2169" y="1563"/>
                  </a:lnTo>
                  <a:lnTo>
                    <a:pt x="2170" y="1563"/>
                  </a:lnTo>
                  <a:lnTo>
                    <a:pt x="2171" y="1563"/>
                  </a:lnTo>
                  <a:lnTo>
                    <a:pt x="2172" y="1563"/>
                  </a:lnTo>
                  <a:lnTo>
                    <a:pt x="2173" y="1563"/>
                  </a:lnTo>
                  <a:lnTo>
                    <a:pt x="2173" y="1563"/>
                  </a:lnTo>
                  <a:lnTo>
                    <a:pt x="2174" y="1563"/>
                  </a:lnTo>
                  <a:lnTo>
                    <a:pt x="2175" y="1563"/>
                  </a:lnTo>
                  <a:lnTo>
                    <a:pt x="2176" y="1563"/>
                  </a:lnTo>
                  <a:lnTo>
                    <a:pt x="2177" y="1563"/>
                  </a:lnTo>
                  <a:lnTo>
                    <a:pt x="2178" y="1563"/>
                  </a:lnTo>
                  <a:lnTo>
                    <a:pt x="2179" y="1563"/>
                  </a:lnTo>
                  <a:lnTo>
                    <a:pt x="2180" y="1563"/>
                  </a:lnTo>
                  <a:lnTo>
                    <a:pt x="2181" y="1563"/>
                  </a:lnTo>
                  <a:lnTo>
                    <a:pt x="2181" y="1563"/>
                  </a:lnTo>
                  <a:lnTo>
                    <a:pt x="2182" y="1563"/>
                  </a:lnTo>
                  <a:lnTo>
                    <a:pt x="2183" y="1563"/>
                  </a:lnTo>
                  <a:lnTo>
                    <a:pt x="2184" y="1563"/>
                  </a:lnTo>
                  <a:lnTo>
                    <a:pt x="2185" y="1563"/>
                  </a:lnTo>
                  <a:lnTo>
                    <a:pt x="2186" y="1563"/>
                  </a:lnTo>
                  <a:lnTo>
                    <a:pt x="2187" y="1563"/>
                  </a:lnTo>
                  <a:lnTo>
                    <a:pt x="2188" y="1563"/>
                  </a:lnTo>
                  <a:lnTo>
                    <a:pt x="2188" y="1563"/>
                  </a:lnTo>
                  <a:lnTo>
                    <a:pt x="2189" y="1563"/>
                  </a:lnTo>
                  <a:lnTo>
                    <a:pt x="2190" y="1563"/>
                  </a:lnTo>
                  <a:lnTo>
                    <a:pt x="2191" y="1563"/>
                  </a:lnTo>
                  <a:lnTo>
                    <a:pt x="2192" y="1563"/>
                  </a:lnTo>
                  <a:lnTo>
                    <a:pt x="2193" y="1563"/>
                  </a:lnTo>
                  <a:lnTo>
                    <a:pt x="2194" y="1563"/>
                  </a:lnTo>
                  <a:lnTo>
                    <a:pt x="2195" y="1563"/>
                  </a:lnTo>
                  <a:lnTo>
                    <a:pt x="2195" y="1563"/>
                  </a:lnTo>
                  <a:lnTo>
                    <a:pt x="2196" y="1563"/>
                  </a:lnTo>
                  <a:lnTo>
                    <a:pt x="2197" y="1563"/>
                  </a:lnTo>
                  <a:lnTo>
                    <a:pt x="2198" y="1563"/>
                  </a:lnTo>
                  <a:lnTo>
                    <a:pt x="2199" y="1563"/>
                  </a:lnTo>
                  <a:lnTo>
                    <a:pt x="2200" y="1563"/>
                  </a:lnTo>
                  <a:lnTo>
                    <a:pt x="2201" y="1563"/>
                  </a:lnTo>
                  <a:lnTo>
                    <a:pt x="2202" y="1563"/>
                  </a:lnTo>
                  <a:lnTo>
                    <a:pt x="2202" y="1563"/>
                  </a:lnTo>
                  <a:lnTo>
                    <a:pt x="2203" y="1563"/>
                  </a:lnTo>
                  <a:lnTo>
                    <a:pt x="2204" y="1563"/>
                  </a:lnTo>
                  <a:lnTo>
                    <a:pt x="2205" y="1563"/>
                  </a:lnTo>
                  <a:lnTo>
                    <a:pt x="2206" y="1563"/>
                  </a:lnTo>
                  <a:lnTo>
                    <a:pt x="2207" y="1563"/>
                  </a:lnTo>
                  <a:lnTo>
                    <a:pt x="2208" y="1563"/>
                  </a:lnTo>
                  <a:lnTo>
                    <a:pt x="2209" y="1563"/>
                  </a:lnTo>
                  <a:lnTo>
                    <a:pt x="2209" y="1563"/>
                  </a:lnTo>
                  <a:lnTo>
                    <a:pt x="2210" y="1563"/>
                  </a:lnTo>
                  <a:lnTo>
                    <a:pt x="2211" y="1563"/>
                  </a:lnTo>
                  <a:lnTo>
                    <a:pt x="2212" y="1563"/>
                  </a:lnTo>
                  <a:lnTo>
                    <a:pt x="2213" y="1563"/>
                  </a:lnTo>
                  <a:lnTo>
                    <a:pt x="2214" y="1563"/>
                  </a:lnTo>
                  <a:lnTo>
                    <a:pt x="2215" y="1563"/>
                  </a:lnTo>
                  <a:lnTo>
                    <a:pt x="2216" y="1563"/>
                  </a:lnTo>
                  <a:lnTo>
                    <a:pt x="2217" y="1563"/>
                  </a:lnTo>
                  <a:lnTo>
                    <a:pt x="2217" y="1563"/>
                  </a:lnTo>
                  <a:lnTo>
                    <a:pt x="2218" y="1563"/>
                  </a:lnTo>
                  <a:lnTo>
                    <a:pt x="2219" y="1563"/>
                  </a:lnTo>
                  <a:lnTo>
                    <a:pt x="2220" y="1563"/>
                  </a:lnTo>
                  <a:lnTo>
                    <a:pt x="2221" y="1563"/>
                  </a:lnTo>
                  <a:lnTo>
                    <a:pt x="2222" y="1563"/>
                  </a:lnTo>
                  <a:lnTo>
                    <a:pt x="2223" y="1563"/>
                  </a:lnTo>
                  <a:lnTo>
                    <a:pt x="2224" y="1563"/>
                  </a:lnTo>
                  <a:lnTo>
                    <a:pt x="2224" y="1563"/>
                  </a:lnTo>
                  <a:lnTo>
                    <a:pt x="2225" y="1563"/>
                  </a:lnTo>
                  <a:lnTo>
                    <a:pt x="2226" y="1563"/>
                  </a:lnTo>
                  <a:lnTo>
                    <a:pt x="2227" y="1563"/>
                  </a:lnTo>
                  <a:lnTo>
                    <a:pt x="2228" y="1563"/>
                  </a:lnTo>
                  <a:lnTo>
                    <a:pt x="2229" y="1563"/>
                  </a:lnTo>
                  <a:lnTo>
                    <a:pt x="2230" y="1563"/>
                  </a:lnTo>
                  <a:lnTo>
                    <a:pt x="2231" y="1563"/>
                  </a:lnTo>
                  <a:lnTo>
                    <a:pt x="2231" y="1563"/>
                  </a:lnTo>
                  <a:lnTo>
                    <a:pt x="2232" y="1563"/>
                  </a:lnTo>
                  <a:lnTo>
                    <a:pt x="2233" y="1563"/>
                  </a:lnTo>
                  <a:lnTo>
                    <a:pt x="2234" y="1563"/>
                  </a:lnTo>
                  <a:lnTo>
                    <a:pt x="2235" y="1563"/>
                  </a:lnTo>
                  <a:lnTo>
                    <a:pt x="2236" y="1563"/>
                  </a:lnTo>
                  <a:lnTo>
                    <a:pt x="2237" y="1563"/>
                  </a:lnTo>
                  <a:lnTo>
                    <a:pt x="2238" y="1563"/>
                  </a:lnTo>
                  <a:lnTo>
                    <a:pt x="2238" y="1563"/>
                  </a:lnTo>
                  <a:lnTo>
                    <a:pt x="2239" y="1563"/>
                  </a:lnTo>
                  <a:lnTo>
                    <a:pt x="2240" y="1563"/>
                  </a:lnTo>
                  <a:lnTo>
                    <a:pt x="2241" y="1563"/>
                  </a:lnTo>
                  <a:lnTo>
                    <a:pt x="2242" y="1563"/>
                  </a:lnTo>
                  <a:lnTo>
                    <a:pt x="2243" y="1563"/>
                  </a:lnTo>
                  <a:lnTo>
                    <a:pt x="2244" y="1563"/>
                  </a:lnTo>
                  <a:lnTo>
                    <a:pt x="2245" y="1563"/>
                  </a:lnTo>
                  <a:lnTo>
                    <a:pt x="2246" y="1563"/>
                  </a:lnTo>
                  <a:lnTo>
                    <a:pt x="2246" y="1563"/>
                  </a:lnTo>
                  <a:lnTo>
                    <a:pt x="2247" y="1563"/>
                  </a:lnTo>
                  <a:lnTo>
                    <a:pt x="2248" y="1563"/>
                  </a:lnTo>
                  <a:lnTo>
                    <a:pt x="2249" y="1563"/>
                  </a:lnTo>
                  <a:lnTo>
                    <a:pt x="2250" y="1563"/>
                  </a:lnTo>
                  <a:lnTo>
                    <a:pt x="2251" y="1563"/>
                  </a:lnTo>
                  <a:lnTo>
                    <a:pt x="2252" y="1563"/>
                  </a:lnTo>
                  <a:lnTo>
                    <a:pt x="2253" y="1563"/>
                  </a:lnTo>
                  <a:lnTo>
                    <a:pt x="2253" y="1563"/>
                  </a:lnTo>
                  <a:lnTo>
                    <a:pt x="2254" y="1563"/>
                  </a:lnTo>
                  <a:lnTo>
                    <a:pt x="2255" y="1563"/>
                  </a:lnTo>
                  <a:lnTo>
                    <a:pt x="2256" y="1563"/>
                  </a:lnTo>
                  <a:lnTo>
                    <a:pt x="2257" y="1563"/>
                  </a:lnTo>
                  <a:lnTo>
                    <a:pt x="2258" y="1563"/>
                  </a:lnTo>
                  <a:lnTo>
                    <a:pt x="2259" y="1563"/>
                  </a:lnTo>
                  <a:lnTo>
                    <a:pt x="2260" y="1563"/>
                  </a:lnTo>
                  <a:lnTo>
                    <a:pt x="2260" y="1563"/>
                  </a:lnTo>
                  <a:lnTo>
                    <a:pt x="2261" y="1563"/>
                  </a:lnTo>
                  <a:lnTo>
                    <a:pt x="2262" y="1563"/>
                  </a:lnTo>
                  <a:lnTo>
                    <a:pt x="2263" y="1563"/>
                  </a:lnTo>
                  <a:lnTo>
                    <a:pt x="2264" y="1563"/>
                  </a:lnTo>
                  <a:lnTo>
                    <a:pt x="2265" y="1563"/>
                  </a:lnTo>
                  <a:lnTo>
                    <a:pt x="2266" y="1563"/>
                  </a:lnTo>
                  <a:lnTo>
                    <a:pt x="2267" y="1563"/>
                  </a:lnTo>
                  <a:lnTo>
                    <a:pt x="2267" y="1563"/>
                  </a:lnTo>
                  <a:lnTo>
                    <a:pt x="2268" y="1563"/>
                  </a:lnTo>
                  <a:lnTo>
                    <a:pt x="2269" y="1563"/>
                  </a:lnTo>
                  <a:lnTo>
                    <a:pt x="2270" y="1563"/>
                  </a:lnTo>
                  <a:lnTo>
                    <a:pt x="2271" y="1563"/>
                  </a:lnTo>
                  <a:lnTo>
                    <a:pt x="2272" y="1563"/>
                  </a:lnTo>
                  <a:lnTo>
                    <a:pt x="2273" y="1563"/>
                  </a:lnTo>
                  <a:lnTo>
                    <a:pt x="2274" y="1563"/>
                  </a:lnTo>
                  <a:lnTo>
                    <a:pt x="2275" y="1563"/>
                  </a:lnTo>
                  <a:lnTo>
                    <a:pt x="2275" y="1563"/>
                  </a:lnTo>
                  <a:lnTo>
                    <a:pt x="2276" y="1563"/>
                  </a:lnTo>
                  <a:lnTo>
                    <a:pt x="2277" y="1563"/>
                  </a:lnTo>
                  <a:lnTo>
                    <a:pt x="2278" y="1563"/>
                  </a:lnTo>
                  <a:lnTo>
                    <a:pt x="2279" y="1563"/>
                  </a:lnTo>
                  <a:lnTo>
                    <a:pt x="2280" y="1563"/>
                  </a:lnTo>
                  <a:lnTo>
                    <a:pt x="2281" y="1563"/>
                  </a:lnTo>
                  <a:lnTo>
                    <a:pt x="2282" y="1563"/>
                  </a:lnTo>
                  <a:lnTo>
                    <a:pt x="2282" y="1563"/>
                  </a:lnTo>
                  <a:lnTo>
                    <a:pt x="2283" y="1563"/>
                  </a:lnTo>
                  <a:lnTo>
                    <a:pt x="2284" y="1563"/>
                  </a:lnTo>
                  <a:lnTo>
                    <a:pt x="2285" y="1563"/>
                  </a:lnTo>
                  <a:lnTo>
                    <a:pt x="2286" y="1563"/>
                  </a:lnTo>
                  <a:lnTo>
                    <a:pt x="2287" y="1563"/>
                  </a:lnTo>
                  <a:lnTo>
                    <a:pt x="2288" y="1563"/>
                  </a:lnTo>
                  <a:lnTo>
                    <a:pt x="2289" y="1563"/>
                  </a:lnTo>
                  <a:lnTo>
                    <a:pt x="2289" y="1563"/>
                  </a:lnTo>
                  <a:lnTo>
                    <a:pt x="2290" y="1563"/>
                  </a:lnTo>
                  <a:lnTo>
                    <a:pt x="2290" y="1563"/>
                  </a:lnTo>
                  <a:lnTo>
                    <a:pt x="2291" y="1563"/>
                  </a:lnTo>
                  <a:lnTo>
                    <a:pt x="2292" y="1563"/>
                  </a:lnTo>
                  <a:lnTo>
                    <a:pt x="2293" y="1563"/>
                  </a:lnTo>
                  <a:lnTo>
                    <a:pt x="2294" y="1563"/>
                  </a:lnTo>
                  <a:lnTo>
                    <a:pt x="2295" y="1563"/>
                  </a:lnTo>
                  <a:lnTo>
                    <a:pt x="2295" y="1563"/>
                  </a:lnTo>
                  <a:lnTo>
                    <a:pt x="2296" y="1563"/>
                  </a:lnTo>
                  <a:lnTo>
                    <a:pt x="2297" y="1563"/>
                  </a:lnTo>
                  <a:lnTo>
                    <a:pt x="2298" y="1563"/>
                  </a:lnTo>
                  <a:lnTo>
                    <a:pt x="2299" y="1563"/>
                  </a:lnTo>
                  <a:lnTo>
                    <a:pt x="2300" y="1563"/>
                  </a:lnTo>
                  <a:lnTo>
                    <a:pt x="2301" y="1563"/>
                  </a:lnTo>
                  <a:lnTo>
                    <a:pt x="2301" y="1563"/>
                  </a:lnTo>
                  <a:lnTo>
                    <a:pt x="2302" y="1563"/>
                  </a:lnTo>
                  <a:lnTo>
                    <a:pt x="2303" y="1563"/>
                  </a:lnTo>
                  <a:lnTo>
                    <a:pt x="2304" y="1563"/>
                  </a:lnTo>
                  <a:lnTo>
                    <a:pt x="2305" y="1563"/>
                  </a:lnTo>
                  <a:lnTo>
                    <a:pt x="2306" y="1563"/>
                  </a:lnTo>
                  <a:lnTo>
                    <a:pt x="2307" y="1563"/>
                  </a:lnTo>
                  <a:lnTo>
                    <a:pt x="2307" y="1563"/>
                  </a:lnTo>
                  <a:lnTo>
                    <a:pt x="2308" y="1563"/>
                  </a:lnTo>
                  <a:lnTo>
                    <a:pt x="2309" y="1563"/>
                  </a:lnTo>
                  <a:lnTo>
                    <a:pt x="2310" y="1563"/>
                  </a:lnTo>
                  <a:lnTo>
                    <a:pt x="2311" y="1563"/>
                  </a:lnTo>
                  <a:lnTo>
                    <a:pt x="2312" y="1563"/>
                  </a:lnTo>
                  <a:lnTo>
                    <a:pt x="2313" y="1563"/>
                  </a:lnTo>
                  <a:lnTo>
                    <a:pt x="2313" y="1563"/>
                  </a:lnTo>
                  <a:lnTo>
                    <a:pt x="2314" y="1563"/>
                  </a:lnTo>
                  <a:lnTo>
                    <a:pt x="2315" y="1563"/>
                  </a:lnTo>
                  <a:lnTo>
                    <a:pt x="2316" y="1563"/>
                  </a:lnTo>
                  <a:lnTo>
                    <a:pt x="2317" y="1563"/>
                  </a:lnTo>
                  <a:lnTo>
                    <a:pt x="2318" y="1563"/>
                  </a:lnTo>
                  <a:lnTo>
                    <a:pt x="2319" y="1563"/>
                  </a:lnTo>
                  <a:lnTo>
                    <a:pt x="2319" y="1563"/>
                  </a:lnTo>
                  <a:lnTo>
                    <a:pt x="2320" y="1563"/>
                  </a:lnTo>
                  <a:lnTo>
                    <a:pt x="2320" y="1563"/>
                  </a:lnTo>
                  <a:lnTo>
                    <a:pt x="2321" y="1563"/>
                  </a:lnTo>
                  <a:lnTo>
                    <a:pt x="2322" y="1563"/>
                  </a:lnTo>
                  <a:lnTo>
                    <a:pt x="2323" y="1563"/>
                  </a:lnTo>
                  <a:lnTo>
                    <a:pt x="2324" y="1563"/>
                  </a:lnTo>
                  <a:lnTo>
                    <a:pt x="2325" y="1563"/>
                  </a:lnTo>
                  <a:lnTo>
                    <a:pt x="2326" y="1563"/>
                  </a:lnTo>
                  <a:lnTo>
                    <a:pt x="2327" y="1563"/>
                  </a:lnTo>
                  <a:lnTo>
                    <a:pt x="2327" y="1563"/>
                  </a:lnTo>
                  <a:lnTo>
                    <a:pt x="2328" y="1563"/>
                  </a:lnTo>
                  <a:lnTo>
                    <a:pt x="2329" y="1563"/>
                  </a:lnTo>
                  <a:lnTo>
                    <a:pt x="2330" y="1563"/>
                  </a:lnTo>
                  <a:lnTo>
                    <a:pt x="2331" y="1563"/>
                  </a:lnTo>
                  <a:lnTo>
                    <a:pt x="2332" y="1563"/>
                  </a:lnTo>
                  <a:lnTo>
                    <a:pt x="2333" y="1563"/>
                  </a:lnTo>
                  <a:lnTo>
                    <a:pt x="2334" y="1563"/>
                  </a:lnTo>
                  <a:lnTo>
                    <a:pt x="2334" y="1563"/>
                  </a:lnTo>
                  <a:lnTo>
                    <a:pt x="2335" y="1563"/>
                  </a:lnTo>
                  <a:lnTo>
                    <a:pt x="2336" y="1563"/>
                  </a:lnTo>
                  <a:lnTo>
                    <a:pt x="2337" y="1563"/>
                  </a:lnTo>
                  <a:lnTo>
                    <a:pt x="2338" y="1563"/>
                  </a:lnTo>
                  <a:lnTo>
                    <a:pt x="2339" y="1563"/>
                  </a:lnTo>
                  <a:lnTo>
                    <a:pt x="2340" y="1563"/>
                  </a:lnTo>
                  <a:lnTo>
                    <a:pt x="2341" y="1563"/>
                  </a:lnTo>
                  <a:lnTo>
                    <a:pt x="2341" y="1563"/>
                  </a:lnTo>
                  <a:lnTo>
                    <a:pt x="2342" y="1563"/>
                  </a:lnTo>
                  <a:lnTo>
                    <a:pt x="2343" y="1563"/>
                  </a:lnTo>
                  <a:lnTo>
                    <a:pt x="2344" y="1563"/>
                  </a:lnTo>
                  <a:lnTo>
                    <a:pt x="2345" y="1563"/>
                  </a:lnTo>
                  <a:lnTo>
                    <a:pt x="2346" y="1563"/>
                  </a:lnTo>
                  <a:lnTo>
                    <a:pt x="2347" y="1563"/>
                  </a:lnTo>
                  <a:lnTo>
                    <a:pt x="2348" y="1563"/>
                  </a:lnTo>
                  <a:lnTo>
                    <a:pt x="2349" y="1563"/>
                  </a:lnTo>
                  <a:lnTo>
                    <a:pt x="2349" y="1563"/>
                  </a:lnTo>
                  <a:lnTo>
                    <a:pt x="2350" y="1563"/>
                  </a:lnTo>
                  <a:lnTo>
                    <a:pt x="2351" y="1563"/>
                  </a:lnTo>
                  <a:lnTo>
                    <a:pt x="2352" y="1563"/>
                  </a:lnTo>
                  <a:lnTo>
                    <a:pt x="2353" y="1563"/>
                  </a:lnTo>
                  <a:lnTo>
                    <a:pt x="2354" y="1563"/>
                  </a:lnTo>
                  <a:lnTo>
                    <a:pt x="2355" y="1563"/>
                  </a:lnTo>
                  <a:lnTo>
                    <a:pt x="2356" y="1563"/>
                  </a:lnTo>
                  <a:lnTo>
                    <a:pt x="2356" y="1563"/>
                  </a:lnTo>
                  <a:lnTo>
                    <a:pt x="2357" y="1563"/>
                  </a:lnTo>
                  <a:lnTo>
                    <a:pt x="2358" y="1563"/>
                  </a:lnTo>
                  <a:lnTo>
                    <a:pt x="2359" y="1563"/>
                  </a:lnTo>
                  <a:lnTo>
                    <a:pt x="2360" y="1563"/>
                  </a:lnTo>
                  <a:lnTo>
                    <a:pt x="2361" y="1563"/>
                  </a:lnTo>
                  <a:lnTo>
                    <a:pt x="2362" y="1563"/>
                  </a:lnTo>
                  <a:lnTo>
                    <a:pt x="2363" y="1563"/>
                  </a:lnTo>
                  <a:lnTo>
                    <a:pt x="2363" y="1563"/>
                  </a:lnTo>
                  <a:lnTo>
                    <a:pt x="2364" y="1563"/>
                  </a:lnTo>
                  <a:lnTo>
                    <a:pt x="2365" y="1563"/>
                  </a:lnTo>
                  <a:lnTo>
                    <a:pt x="2366" y="1563"/>
                  </a:lnTo>
                  <a:lnTo>
                    <a:pt x="2367" y="1563"/>
                  </a:lnTo>
                  <a:lnTo>
                    <a:pt x="2368" y="1563"/>
                  </a:lnTo>
                  <a:lnTo>
                    <a:pt x="2369" y="1563"/>
                  </a:lnTo>
                  <a:lnTo>
                    <a:pt x="2370" y="1563"/>
                  </a:lnTo>
                  <a:lnTo>
                    <a:pt x="2370" y="1563"/>
                  </a:lnTo>
                  <a:lnTo>
                    <a:pt x="2371" y="1563"/>
                  </a:lnTo>
                  <a:lnTo>
                    <a:pt x="2372" y="1563"/>
                  </a:lnTo>
                  <a:lnTo>
                    <a:pt x="2373" y="1563"/>
                  </a:lnTo>
                  <a:lnTo>
                    <a:pt x="2374" y="1563"/>
                  </a:lnTo>
                  <a:lnTo>
                    <a:pt x="2375" y="1563"/>
                  </a:lnTo>
                  <a:lnTo>
                    <a:pt x="2376" y="1563"/>
                  </a:lnTo>
                  <a:lnTo>
                    <a:pt x="2377" y="1563"/>
                  </a:lnTo>
                  <a:lnTo>
                    <a:pt x="2378" y="1563"/>
                  </a:lnTo>
                  <a:lnTo>
                    <a:pt x="2378" y="1563"/>
                  </a:lnTo>
                  <a:lnTo>
                    <a:pt x="2379" y="1563"/>
                  </a:lnTo>
                  <a:lnTo>
                    <a:pt x="2380" y="1563"/>
                  </a:lnTo>
                  <a:lnTo>
                    <a:pt x="2381" y="1563"/>
                  </a:lnTo>
                  <a:lnTo>
                    <a:pt x="2382" y="1563"/>
                  </a:lnTo>
                  <a:lnTo>
                    <a:pt x="2383" y="1563"/>
                  </a:lnTo>
                  <a:lnTo>
                    <a:pt x="2384" y="1563"/>
                  </a:lnTo>
                  <a:lnTo>
                    <a:pt x="2385" y="1563"/>
                  </a:lnTo>
                  <a:lnTo>
                    <a:pt x="2385" y="1563"/>
                  </a:lnTo>
                  <a:lnTo>
                    <a:pt x="2386" y="1563"/>
                  </a:lnTo>
                  <a:lnTo>
                    <a:pt x="2387" y="1563"/>
                  </a:lnTo>
                  <a:lnTo>
                    <a:pt x="2388" y="1563"/>
                  </a:lnTo>
                  <a:lnTo>
                    <a:pt x="2389" y="1563"/>
                  </a:lnTo>
                  <a:lnTo>
                    <a:pt x="2390" y="1563"/>
                  </a:lnTo>
                  <a:lnTo>
                    <a:pt x="2391" y="1563"/>
                  </a:lnTo>
                  <a:lnTo>
                    <a:pt x="2392" y="1563"/>
                  </a:lnTo>
                  <a:lnTo>
                    <a:pt x="2392" y="1563"/>
                  </a:lnTo>
                  <a:lnTo>
                    <a:pt x="2393" y="1563"/>
                  </a:lnTo>
                  <a:lnTo>
                    <a:pt x="2394" y="1563"/>
                  </a:lnTo>
                  <a:lnTo>
                    <a:pt x="2395" y="1563"/>
                  </a:lnTo>
                  <a:lnTo>
                    <a:pt x="2396" y="1563"/>
                  </a:lnTo>
                  <a:lnTo>
                    <a:pt x="2397" y="1563"/>
                  </a:lnTo>
                  <a:lnTo>
                    <a:pt x="2398" y="1563"/>
                  </a:lnTo>
                  <a:lnTo>
                    <a:pt x="2399" y="1563"/>
                  </a:lnTo>
                  <a:lnTo>
                    <a:pt x="2399" y="1563"/>
                  </a:lnTo>
                  <a:lnTo>
                    <a:pt x="2400" y="1563"/>
                  </a:lnTo>
                  <a:lnTo>
                    <a:pt x="2401" y="1563"/>
                  </a:lnTo>
                  <a:lnTo>
                    <a:pt x="2402" y="1563"/>
                  </a:lnTo>
                  <a:lnTo>
                    <a:pt x="2403" y="1563"/>
                  </a:lnTo>
                  <a:lnTo>
                    <a:pt x="2404" y="1563"/>
                  </a:lnTo>
                  <a:lnTo>
                    <a:pt x="2405" y="1563"/>
                  </a:lnTo>
                  <a:lnTo>
                    <a:pt x="2406" y="1563"/>
                  </a:lnTo>
                  <a:lnTo>
                    <a:pt x="2407" y="1563"/>
                  </a:lnTo>
                  <a:lnTo>
                    <a:pt x="2407" y="1563"/>
                  </a:lnTo>
                  <a:lnTo>
                    <a:pt x="2408" y="1563"/>
                  </a:lnTo>
                  <a:lnTo>
                    <a:pt x="2409" y="1563"/>
                  </a:lnTo>
                  <a:lnTo>
                    <a:pt x="2410" y="1563"/>
                  </a:lnTo>
                  <a:lnTo>
                    <a:pt x="2411" y="1563"/>
                  </a:lnTo>
                  <a:lnTo>
                    <a:pt x="2412" y="1563"/>
                  </a:lnTo>
                  <a:lnTo>
                    <a:pt x="2413" y="1563"/>
                  </a:lnTo>
                  <a:lnTo>
                    <a:pt x="2414" y="1563"/>
                  </a:lnTo>
                  <a:lnTo>
                    <a:pt x="2414" y="1563"/>
                  </a:lnTo>
                  <a:lnTo>
                    <a:pt x="2415" y="1563"/>
                  </a:lnTo>
                  <a:lnTo>
                    <a:pt x="2416" y="1563"/>
                  </a:lnTo>
                  <a:lnTo>
                    <a:pt x="2417" y="1563"/>
                  </a:lnTo>
                  <a:lnTo>
                    <a:pt x="2418" y="1563"/>
                  </a:lnTo>
                  <a:lnTo>
                    <a:pt x="2419" y="1563"/>
                  </a:lnTo>
                  <a:lnTo>
                    <a:pt x="2420" y="1563"/>
                  </a:lnTo>
                  <a:lnTo>
                    <a:pt x="2421" y="1563"/>
                  </a:lnTo>
                  <a:lnTo>
                    <a:pt x="2421" y="1563"/>
                  </a:lnTo>
                  <a:lnTo>
                    <a:pt x="2422" y="1563"/>
                  </a:lnTo>
                  <a:lnTo>
                    <a:pt x="2423" y="1563"/>
                  </a:lnTo>
                  <a:lnTo>
                    <a:pt x="2424" y="1563"/>
                  </a:lnTo>
                  <a:lnTo>
                    <a:pt x="2425" y="1563"/>
                  </a:lnTo>
                  <a:lnTo>
                    <a:pt x="2426" y="1563"/>
                  </a:lnTo>
                  <a:lnTo>
                    <a:pt x="2427" y="1563"/>
                  </a:lnTo>
                  <a:lnTo>
                    <a:pt x="2428" y="1563"/>
                  </a:lnTo>
                  <a:lnTo>
                    <a:pt x="2428" y="1563"/>
                  </a:lnTo>
                  <a:lnTo>
                    <a:pt x="2429" y="1563"/>
                  </a:lnTo>
                  <a:lnTo>
                    <a:pt x="2430" y="1563"/>
                  </a:lnTo>
                  <a:lnTo>
                    <a:pt x="2431" y="1563"/>
                  </a:lnTo>
                  <a:lnTo>
                    <a:pt x="2432" y="1563"/>
                  </a:lnTo>
                  <a:lnTo>
                    <a:pt x="2433" y="1563"/>
                  </a:lnTo>
                  <a:lnTo>
                    <a:pt x="2434" y="1563"/>
                  </a:lnTo>
                  <a:lnTo>
                    <a:pt x="2435" y="1563"/>
                  </a:lnTo>
                  <a:lnTo>
                    <a:pt x="2436" y="1563"/>
                  </a:lnTo>
                  <a:lnTo>
                    <a:pt x="2436" y="1563"/>
                  </a:lnTo>
                  <a:lnTo>
                    <a:pt x="2437" y="1563"/>
                  </a:lnTo>
                  <a:lnTo>
                    <a:pt x="2438" y="1563"/>
                  </a:lnTo>
                  <a:lnTo>
                    <a:pt x="2439" y="1563"/>
                  </a:lnTo>
                  <a:lnTo>
                    <a:pt x="2440" y="1563"/>
                  </a:lnTo>
                  <a:lnTo>
                    <a:pt x="2441" y="1563"/>
                  </a:lnTo>
                  <a:lnTo>
                    <a:pt x="2442" y="1563"/>
                  </a:lnTo>
                  <a:lnTo>
                    <a:pt x="2443" y="1563"/>
                  </a:lnTo>
                  <a:lnTo>
                    <a:pt x="2443" y="1563"/>
                  </a:lnTo>
                  <a:lnTo>
                    <a:pt x="2444" y="1563"/>
                  </a:lnTo>
                  <a:lnTo>
                    <a:pt x="2445" y="1563"/>
                  </a:lnTo>
                  <a:lnTo>
                    <a:pt x="2446" y="1563"/>
                  </a:lnTo>
                  <a:lnTo>
                    <a:pt x="2447" y="1563"/>
                  </a:lnTo>
                  <a:lnTo>
                    <a:pt x="2448" y="1563"/>
                  </a:lnTo>
                  <a:lnTo>
                    <a:pt x="2449" y="1563"/>
                  </a:lnTo>
                  <a:lnTo>
                    <a:pt x="2450" y="1563"/>
                  </a:lnTo>
                  <a:lnTo>
                    <a:pt x="2450" y="1563"/>
                  </a:lnTo>
                  <a:lnTo>
                    <a:pt x="2451" y="1563"/>
                  </a:lnTo>
                  <a:lnTo>
                    <a:pt x="2452" y="1563"/>
                  </a:lnTo>
                  <a:lnTo>
                    <a:pt x="2453" y="1563"/>
                  </a:lnTo>
                  <a:lnTo>
                    <a:pt x="2454" y="1563"/>
                  </a:lnTo>
                  <a:lnTo>
                    <a:pt x="2455" y="1563"/>
                  </a:lnTo>
                  <a:lnTo>
                    <a:pt x="2456" y="1563"/>
                  </a:lnTo>
                  <a:lnTo>
                    <a:pt x="2457" y="1563"/>
                  </a:lnTo>
                  <a:lnTo>
                    <a:pt x="2457" y="1563"/>
                  </a:lnTo>
                  <a:lnTo>
                    <a:pt x="2458" y="1563"/>
                  </a:lnTo>
                  <a:lnTo>
                    <a:pt x="2459" y="1563"/>
                  </a:lnTo>
                  <a:lnTo>
                    <a:pt x="2460" y="1563"/>
                  </a:lnTo>
                  <a:lnTo>
                    <a:pt x="2461" y="1563"/>
                  </a:lnTo>
                  <a:lnTo>
                    <a:pt x="2462" y="1563"/>
                  </a:lnTo>
                  <a:lnTo>
                    <a:pt x="2463" y="1563"/>
                  </a:lnTo>
                  <a:lnTo>
                    <a:pt x="2464" y="1563"/>
                  </a:lnTo>
                  <a:lnTo>
                    <a:pt x="2465" y="1563"/>
                  </a:lnTo>
                  <a:lnTo>
                    <a:pt x="2465" y="1563"/>
                  </a:lnTo>
                  <a:lnTo>
                    <a:pt x="2466" y="1563"/>
                  </a:lnTo>
                  <a:lnTo>
                    <a:pt x="2467" y="1563"/>
                  </a:lnTo>
                  <a:lnTo>
                    <a:pt x="2468" y="1563"/>
                  </a:lnTo>
                  <a:lnTo>
                    <a:pt x="2469" y="1563"/>
                  </a:lnTo>
                  <a:lnTo>
                    <a:pt x="2470" y="1563"/>
                  </a:lnTo>
                  <a:lnTo>
                    <a:pt x="2471" y="1563"/>
                  </a:lnTo>
                  <a:lnTo>
                    <a:pt x="2472" y="1563"/>
                  </a:lnTo>
                  <a:lnTo>
                    <a:pt x="2472" y="1563"/>
                  </a:lnTo>
                  <a:lnTo>
                    <a:pt x="2473" y="1563"/>
                  </a:lnTo>
                  <a:lnTo>
                    <a:pt x="2474" y="1563"/>
                  </a:lnTo>
                  <a:lnTo>
                    <a:pt x="2475" y="1563"/>
                  </a:lnTo>
                  <a:lnTo>
                    <a:pt x="2476" y="1563"/>
                  </a:lnTo>
                  <a:lnTo>
                    <a:pt x="2477" y="1563"/>
                  </a:lnTo>
                  <a:lnTo>
                    <a:pt x="2478" y="1563"/>
                  </a:lnTo>
                  <a:lnTo>
                    <a:pt x="2479" y="1563"/>
                  </a:lnTo>
                  <a:lnTo>
                    <a:pt x="2479" y="1563"/>
                  </a:lnTo>
                  <a:lnTo>
                    <a:pt x="2480" y="1563"/>
                  </a:lnTo>
                  <a:lnTo>
                    <a:pt x="2481" y="1563"/>
                  </a:lnTo>
                  <a:lnTo>
                    <a:pt x="2482" y="1563"/>
                  </a:lnTo>
                  <a:lnTo>
                    <a:pt x="2483" y="1563"/>
                  </a:lnTo>
                  <a:lnTo>
                    <a:pt x="2484" y="1563"/>
                  </a:lnTo>
                  <a:lnTo>
                    <a:pt x="2485" y="1563"/>
                  </a:lnTo>
                  <a:lnTo>
                    <a:pt x="2486" y="1563"/>
                  </a:lnTo>
                  <a:lnTo>
                    <a:pt x="2486" y="1563"/>
                  </a:lnTo>
                  <a:lnTo>
                    <a:pt x="2487" y="1563"/>
                  </a:lnTo>
                  <a:lnTo>
                    <a:pt x="2488" y="1563"/>
                  </a:lnTo>
                  <a:lnTo>
                    <a:pt x="2489" y="1563"/>
                  </a:lnTo>
                  <a:lnTo>
                    <a:pt x="2490" y="1563"/>
                  </a:lnTo>
                  <a:lnTo>
                    <a:pt x="2491" y="1563"/>
                  </a:lnTo>
                  <a:lnTo>
                    <a:pt x="2492" y="1563"/>
                  </a:lnTo>
                  <a:lnTo>
                    <a:pt x="2493" y="1563"/>
                  </a:lnTo>
                  <a:lnTo>
                    <a:pt x="2494" y="1563"/>
                  </a:lnTo>
                  <a:lnTo>
                    <a:pt x="2494" y="1563"/>
                  </a:lnTo>
                  <a:lnTo>
                    <a:pt x="2495" y="1563"/>
                  </a:lnTo>
                  <a:lnTo>
                    <a:pt x="2496" y="1563"/>
                  </a:lnTo>
                  <a:lnTo>
                    <a:pt x="2497" y="1563"/>
                  </a:lnTo>
                  <a:lnTo>
                    <a:pt x="2498" y="1563"/>
                  </a:lnTo>
                  <a:lnTo>
                    <a:pt x="2499" y="1563"/>
                  </a:lnTo>
                  <a:lnTo>
                    <a:pt x="2500" y="1563"/>
                  </a:lnTo>
                  <a:lnTo>
                    <a:pt x="2501" y="1563"/>
                  </a:lnTo>
                  <a:lnTo>
                    <a:pt x="2501" y="1563"/>
                  </a:lnTo>
                  <a:lnTo>
                    <a:pt x="2502" y="1563"/>
                  </a:lnTo>
                  <a:lnTo>
                    <a:pt x="2503" y="1563"/>
                  </a:lnTo>
                  <a:lnTo>
                    <a:pt x="2504" y="1563"/>
                  </a:lnTo>
                  <a:lnTo>
                    <a:pt x="2505" y="1563"/>
                  </a:lnTo>
                  <a:lnTo>
                    <a:pt x="2506" y="1563"/>
                  </a:lnTo>
                  <a:lnTo>
                    <a:pt x="2507" y="1563"/>
                  </a:lnTo>
                  <a:lnTo>
                    <a:pt x="2508" y="1563"/>
                  </a:lnTo>
                  <a:lnTo>
                    <a:pt x="2508" y="1563"/>
                  </a:lnTo>
                  <a:lnTo>
                    <a:pt x="2509" y="1563"/>
                  </a:lnTo>
                  <a:lnTo>
                    <a:pt x="2510" y="1563"/>
                  </a:lnTo>
                  <a:lnTo>
                    <a:pt x="2511" y="1563"/>
                  </a:lnTo>
                  <a:lnTo>
                    <a:pt x="2512" y="1563"/>
                  </a:lnTo>
                  <a:lnTo>
                    <a:pt x="2513" y="1563"/>
                  </a:lnTo>
                  <a:lnTo>
                    <a:pt x="2514" y="1563"/>
                  </a:lnTo>
                  <a:lnTo>
                    <a:pt x="2515" y="1563"/>
                  </a:lnTo>
                  <a:lnTo>
                    <a:pt x="2515" y="1563"/>
                  </a:lnTo>
                  <a:lnTo>
                    <a:pt x="2516" y="1563"/>
                  </a:lnTo>
                  <a:lnTo>
                    <a:pt x="2517" y="1563"/>
                  </a:lnTo>
                  <a:lnTo>
                    <a:pt x="2518" y="1563"/>
                  </a:lnTo>
                  <a:lnTo>
                    <a:pt x="2519" y="1563"/>
                  </a:lnTo>
                  <a:lnTo>
                    <a:pt x="2520" y="1563"/>
                  </a:lnTo>
                  <a:lnTo>
                    <a:pt x="2521" y="1563"/>
                  </a:lnTo>
                  <a:lnTo>
                    <a:pt x="2522" y="1563"/>
                  </a:lnTo>
                  <a:lnTo>
                    <a:pt x="2523" y="1563"/>
                  </a:lnTo>
                  <a:lnTo>
                    <a:pt x="2523" y="1563"/>
                  </a:lnTo>
                  <a:lnTo>
                    <a:pt x="2524" y="1563"/>
                  </a:lnTo>
                  <a:lnTo>
                    <a:pt x="2525" y="1563"/>
                  </a:lnTo>
                  <a:lnTo>
                    <a:pt x="2526" y="1563"/>
                  </a:lnTo>
                  <a:lnTo>
                    <a:pt x="2527" y="1563"/>
                  </a:lnTo>
                  <a:lnTo>
                    <a:pt x="2528" y="1563"/>
                  </a:lnTo>
                  <a:lnTo>
                    <a:pt x="2529" y="1563"/>
                  </a:lnTo>
                  <a:lnTo>
                    <a:pt x="2530" y="1563"/>
                  </a:lnTo>
                  <a:lnTo>
                    <a:pt x="2530" y="1563"/>
                  </a:lnTo>
                  <a:lnTo>
                    <a:pt x="2531" y="1563"/>
                  </a:lnTo>
                  <a:lnTo>
                    <a:pt x="2532" y="1563"/>
                  </a:lnTo>
                  <a:lnTo>
                    <a:pt x="2533" y="1563"/>
                  </a:lnTo>
                  <a:lnTo>
                    <a:pt x="2534" y="1563"/>
                  </a:lnTo>
                  <a:lnTo>
                    <a:pt x="2535" y="1563"/>
                  </a:lnTo>
                  <a:lnTo>
                    <a:pt x="2536" y="1563"/>
                  </a:lnTo>
                  <a:lnTo>
                    <a:pt x="2537" y="1563"/>
                  </a:lnTo>
                  <a:lnTo>
                    <a:pt x="2537" y="1563"/>
                  </a:lnTo>
                  <a:lnTo>
                    <a:pt x="2538" y="1563"/>
                  </a:lnTo>
                  <a:lnTo>
                    <a:pt x="2539" y="1563"/>
                  </a:lnTo>
                  <a:lnTo>
                    <a:pt x="2540" y="1563"/>
                  </a:lnTo>
                  <a:lnTo>
                    <a:pt x="2541" y="1563"/>
                  </a:lnTo>
                  <a:lnTo>
                    <a:pt x="2542" y="1563"/>
                  </a:lnTo>
                  <a:lnTo>
                    <a:pt x="2543" y="1563"/>
                  </a:lnTo>
                  <a:lnTo>
                    <a:pt x="2544" y="1563"/>
                  </a:lnTo>
                  <a:lnTo>
                    <a:pt x="2544" y="1563"/>
                  </a:lnTo>
                  <a:lnTo>
                    <a:pt x="2545" y="1563"/>
                  </a:lnTo>
                  <a:lnTo>
                    <a:pt x="2546" y="1563"/>
                  </a:lnTo>
                  <a:lnTo>
                    <a:pt x="2547" y="1563"/>
                  </a:lnTo>
                  <a:lnTo>
                    <a:pt x="2548" y="1563"/>
                  </a:lnTo>
                  <a:lnTo>
                    <a:pt x="2549" y="1563"/>
                  </a:lnTo>
                  <a:lnTo>
                    <a:pt x="2550" y="1563"/>
                  </a:lnTo>
                  <a:lnTo>
                    <a:pt x="2551" y="1563"/>
                  </a:lnTo>
                  <a:lnTo>
                    <a:pt x="2552" y="1563"/>
                  </a:lnTo>
                  <a:lnTo>
                    <a:pt x="2552" y="1563"/>
                  </a:lnTo>
                  <a:lnTo>
                    <a:pt x="2553" y="1563"/>
                  </a:lnTo>
                  <a:lnTo>
                    <a:pt x="2554" y="1563"/>
                  </a:lnTo>
                  <a:lnTo>
                    <a:pt x="2555" y="1563"/>
                  </a:lnTo>
                  <a:lnTo>
                    <a:pt x="2556" y="1563"/>
                  </a:lnTo>
                  <a:lnTo>
                    <a:pt x="2557" y="1563"/>
                  </a:lnTo>
                  <a:lnTo>
                    <a:pt x="2558" y="1563"/>
                  </a:lnTo>
                  <a:lnTo>
                    <a:pt x="2559" y="1563"/>
                  </a:lnTo>
                  <a:lnTo>
                    <a:pt x="2559" y="1563"/>
                  </a:lnTo>
                  <a:lnTo>
                    <a:pt x="2560" y="1563"/>
                  </a:lnTo>
                  <a:lnTo>
                    <a:pt x="2561" y="1563"/>
                  </a:lnTo>
                  <a:lnTo>
                    <a:pt x="2562" y="1563"/>
                  </a:lnTo>
                  <a:lnTo>
                    <a:pt x="2563" y="1563"/>
                  </a:lnTo>
                  <a:lnTo>
                    <a:pt x="2564" y="1563"/>
                  </a:lnTo>
                  <a:lnTo>
                    <a:pt x="2565" y="1563"/>
                  </a:lnTo>
                  <a:lnTo>
                    <a:pt x="2566" y="1563"/>
                  </a:lnTo>
                  <a:lnTo>
                    <a:pt x="2566" y="1563"/>
                  </a:lnTo>
                  <a:lnTo>
                    <a:pt x="2567" y="1563"/>
                  </a:lnTo>
                  <a:lnTo>
                    <a:pt x="2568" y="1563"/>
                  </a:lnTo>
                  <a:lnTo>
                    <a:pt x="2569" y="1563"/>
                  </a:lnTo>
                  <a:lnTo>
                    <a:pt x="2570" y="1563"/>
                  </a:lnTo>
                  <a:lnTo>
                    <a:pt x="2571" y="1563"/>
                  </a:lnTo>
                  <a:lnTo>
                    <a:pt x="2572" y="1563"/>
                  </a:lnTo>
                  <a:lnTo>
                    <a:pt x="2573" y="1563"/>
                  </a:lnTo>
                  <a:lnTo>
                    <a:pt x="2573" y="1563"/>
                  </a:lnTo>
                  <a:lnTo>
                    <a:pt x="2574" y="1563"/>
                  </a:lnTo>
                  <a:lnTo>
                    <a:pt x="2575" y="1563"/>
                  </a:lnTo>
                  <a:lnTo>
                    <a:pt x="2576" y="1563"/>
                  </a:lnTo>
                  <a:lnTo>
                    <a:pt x="2577" y="1563"/>
                  </a:lnTo>
                  <a:lnTo>
                    <a:pt x="2577" y="1563"/>
                  </a:lnTo>
                  <a:lnTo>
                    <a:pt x="2578" y="1563"/>
                  </a:lnTo>
                  <a:lnTo>
                    <a:pt x="2579" y="1563"/>
                  </a:lnTo>
                  <a:lnTo>
                    <a:pt x="2580" y="1563"/>
                  </a:lnTo>
                  <a:lnTo>
                    <a:pt x="2580" y="1563"/>
                  </a:lnTo>
                  <a:lnTo>
                    <a:pt x="2581" y="1563"/>
                  </a:lnTo>
                  <a:lnTo>
                    <a:pt x="2582" y="1563"/>
                  </a:lnTo>
                  <a:lnTo>
                    <a:pt x="2583" y="1563"/>
                  </a:lnTo>
                  <a:lnTo>
                    <a:pt x="2584" y="1563"/>
                  </a:lnTo>
                  <a:lnTo>
                    <a:pt x="2585" y="1563"/>
                  </a:lnTo>
                  <a:lnTo>
                    <a:pt x="2586" y="1563"/>
                  </a:lnTo>
                  <a:lnTo>
                    <a:pt x="2586" y="1563"/>
                  </a:lnTo>
                  <a:lnTo>
                    <a:pt x="2587" y="1563"/>
                  </a:lnTo>
                  <a:lnTo>
                    <a:pt x="2588" y="1563"/>
                  </a:lnTo>
                  <a:lnTo>
                    <a:pt x="2589" y="1563"/>
                  </a:lnTo>
                  <a:lnTo>
                    <a:pt x="2590" y="1563"/>
                  </a:lnTo>
                  <a:lnTo>
                    <a:pt x="2591" y="1563"/>
                  </a:lnTo>
                  <a:lnTo>
                    <a:pt x="2592" y="1563"/>
                  </a:lnTo>
                  <a:lnTo>
                    <a:pt x="2592" y="1563"/>
                  </a:lnTo>
                  <a:lnTo>
                    <a:pt x="2593" y="1563"/>
                  </a:lnTo>
                  <a:lnTo>
                    <a:pt x="2594" y="1563"/>
                  </a:lnTo>
                  <a:lnTo>
                    <a:pt x="2595" y="1563"/>
                  </a:lnTo>
                  <a:lnTo>
                    <a:pt x="2596" y="1563"/>
                  </a:lnTo>
                  <a:lnTo>
                    <a:pt x="2597" y="1563"/>
                  </a:lnTo>
                  <a:lnTo>
                    <a:pt x="2598" y="1563"/>
                  </a:lnTo>
                  <a:lnTo>
                    <a:pt x="2598" y="1563"/>
                  </a:lnTo>
                  <a:lnTo>
                    <a:pt x="2599" y="1563"/>
                  </a:lnTo>
                  <a:lnTo>
                    <a:pt x="2600" y="1563"/>
                  </a:lnTo>
                  <a:lnTo>
                    <a:pt x="2601" y="1563"/>
                  </a:lnTo>
                  <a:lnTo>
                    <a:pt x="2602" y="1563"/>
                  </a:lnTo>
                  <a:lnTo>
                    <a:pt x="2603" y="1563"/>
                  </a:lnTo>
                  <a:lnTo>
                    <a:pt x="2604" y="1563"/>
                  </a:lnTo>
                  <a:lnTo>
                    <a:pt x="2604" y="1563"/>
                  </a:lnTo>
                  <a:lnTo>
                    <a:pt x="2605" y="1563"/>
                  </a:lnTo>
                  <a:lnTo>
                    <a:pt x="2605" y="1563"/>
                  </a:lnTo>
                  <a:lnTo>
                    <a:pt x="2606" y="1563"/>
                  </a:lnTo>
                  <a:lnTo>
                    <a:pt x="2607" y="1563"/>
                  </a:lnTo>
                  <a:lnTo>
                    <a:pt x="2608" y="1563"/>
                  </a:lnTo>
                  <a:lnTo>
                    <a:pt x="2609" y="1563"/>
                  </a:lnTo>
                  <a:lnTo>
                    <a:pt x="2610" y="1563"/>
                  </a:lnTo>
                  <a:lnTo>
                    <a:pt x="2611" y="1563"/>
                  </a:lnTo>
                  <a:lnTo>
                    <a:pt x="2611" y="1563"/>
                  </a:lnTo>
                  <a:lnTo>
                    <a:pt x="2612" y="1563"/>
                  </a:lnTo>
                  <a:lnTo>
                    <a:pt x="2613" y="1563"/>
                  </a:lnTo>
                  <a:lnTo>
                    <a:pt x="2614" y="1563"/>
                  </a:lnTo>
                  <a:lnTo>
                    <a:pt x="2615" y="1563"/>
                  </a:lnTo>
                  <a:lnTo>
                    <a:pt x="2616" y="1563"/>
                  </a:lnTo>
                  <a:lnTo>
                    <a:pt x="2617" y="1563"/>
                  </a:lnTo>
                  <a:lnTo>
                    <a:pt x="2618" y="1563"/>
                  </a:lnTo>
                  <a:lnTo>
                    <a:pt x="2619" y="1563"/>
                  </a:lnTo>
                  <a:lnTo>
                    <a:pt x="2619" y="1563"/>
                  </a:lnTo>
                  <a:lnTo>
                    <a:pt x="2620" y="1563"/>
                  </a:lnTo>
                  <a:lnTo>
                    <a:pt x="2621" y="1563"/>
                  </a:lnTo>
                  <a:lnTo>
                    <a:pt x="2622" y="1563"/>
                  </a:lnTo>
                  <a:lnTo>
                    <a:pt x="2623" y="1563"/>
                  </a:lnTo>
                  <a:lnTo>
                    <a:pt x="2624" y="1563"/>
                  </a:lnTo>
                  <a:lnTo>
                    <a:pt x="2625" y="1563"/>
                  </a:lnTo>
                  <a:lnTo>
                    <a:pt x="2626" y="1563"/>
                  </a:lnTo>
                  <a:lnTo>
                    <a:pt x="2626" y="1563"/>
                  </a:lnTo>
                  <a:lnTo>
                    <a:pt x="2627" y="1563"/>
                  </a:lnTo>
                  <a:lnTo>
                    <a:pt x="2628" y="1563"/>
                  </a:lnTo>
                  <a:lnTo>
                    <a:pt x="2629" y="1563"/>
                  </a:lnTo>
                  <a:lnTo>
                    <a:pt x="2630" y="1563"/>
                  </a:lnTo>
                  <a:lnTo>
                    <a:pt x="2631" y="1563"/>
                  </a:lnTo>
                  <a:lnTo>
                    <a:pt x="2632" y="1563"/>
                  </a:lnTo>
                  <a:lnTo>
                    <a:pt x="2633" y="1563"/>
                  </a:lnTo>
                  <a:lnTo>
                    <a:pt x="2633" y="1563"/>
                  </a:lnTo>
                  <a:lnTo>
                    <a:pt x="2634" y="1563"/>
                  </a:lnTo>
                  <a:lnTo>
                    <a:pt x="2635" y="1563"/>
                  </a:lnTo>
                  <a:lnTo>
                    <a:pt x="2636" y="1563"/>
                  </a:lnTo>
                  <a:lnTo>
                    <a:pt x="2637" y="1563"/>
                  </a:lnTo>
                  <a:lnTo>
                    <a:pt x="2638" y="1563"/>
                  </a:lnTo>
                  <a:lnTo>
                    <a:pt x="2639" y="1563"/>
                  </a:lnTo>
                  <a:lnTo>
                    <a:pt x="2640" y="1563"/>
                  </a:lnTo>
                  <a:lnTo>
                    <a:pt x="2640" y="1563"/>
                  </a:lnTo>
                  <a:lnTo>
                    <a:pt x="2641" y="1563"/>
                  </a:lnTo>
                  <a:lnTo>
                    <a:pt x="2642" y="1563"/>
                  </a:lnTo>
                  <a:lnTo>
                    <a:pt x="2643" y="1563"/>
                  </a:lnTo>
                  <a:lnTo>
                    <a:pt x="2644" y="1563"/>
                  </a:lnTo>
                  <a:lnTo>
                    <a:pt x="2645" y="1563"/>
                  </a:lnTo>
                  <a:lnTo>
                    <a:pt x="2646" y="1563"/>
                  </a:lnTo>
                  <a:lnTo>
                    <a:pt x="2647" y="1563"/>
                  </a:lnTo>
                  <a:lnTo>
                    <a:pt x="2648" y="1563"/>
                  </a:lnTo>
                  <a:lnTo>
                    <a:pt x="2648" y="1563"/>
                  </a:lnTo>
                  <a:lnTo>
                    <a:pt x="2649" y="1563"/>
                  </a:lnTo>
                  <a:lnTo>
                    <a:pt x="2650" y="1563"/>
                  </a:lnTo>
                  <a:lnTo>
                    <a:pt x="2651" y="1563"/>
                  </a:lnTo>
                  <a:lnTo>
                    <a:pt x="2652" y="1563"/>
                  </a:lnTo>
                  <a:lnTo>
                    <a:pt x="2653" y="1563"/>
                  </a:lnTo>
                  <a:lnTo>
                    <a:pt x="2654" y="1563"/>
                  </a:lnTo>
                  <a:lnTo>
                    <a:pt x="2655" y="1563"/>
                  </a:lnTo>
                  <a:lnTo>
                    <a:pt x="2655" y="1563"/>
                  </a:lnTo>
                  <a:lnTo>
                    <a:pt x="2656" y="1563"/>
                  </a:lnTo>
                  <a:lnTo>
                    <a:pt x="2657" y="1563"/>
                  </a:lnTo>
                  <a:lnTo>
                    <a:pt x="2658" y="1563"/>
                  </a:lnTo>
                  <a:lnTo>
                    <a:pt x="2659" y="1563"/>
                  </a:lnTo>
                  <a:lnTo>
                    <a:pt x="2660" y="1563"/>
                  </a:lnTo>
                  <a:lnTo>
                    <a:pt x="2661" y="1563"/>
                  </a:lnTo>
                  <a:lnTo>
                    <a:pt x="2662" y="1563"/>
                  </a:lnTo>
                  <a:lnTo>
                    <a:pt x="2662" y="1563"/>
                  </a:lnTo>
                  <a:lnTo>
                    <a:pt x="2663" y="1563"/>
                  </a:lnTo>
                  <a:lnTo>
                    <a:pt x="2664" y="1563"/>
                  </a:lnTo>
                  <a:lnTo>
                    <a:pt x="2665" y="1563"/>
                  </a:lnTo>
                  <a:lnTo>
                    <a:pt x="2666" y="1563"/>
                  </a:lnTo>
                  <a:lnTo>
                    <a:pt x="2667" y="1563"/>
                  </a:lnTo>
                  <a:lnTo>
                    <a:pt x="2668" y="1563"/>
                  </a:lnTo>
                  <a:lnTo>
                    <a:pt x="2669" y="1563"/>
                  </a:lnTo>
                  <a:lnTo>
                    <a:pt x="2669" y="1563"/>
                  </a:lnTo>
                  <a:lnTo>
                    <a:pt x="2670" y="1563"/>
                  </a:lnTo>
                  <a:lnTo>
                    <a:pt x="2671" y="1563"/>
                  </a:lnTo>
                  <a:lnTo>
                    <a:pt x="2672" y="1563"/>
                  </a:lnTo>
                  <a:lnTo>
                    <a:pt x="2673" y="1563"/>
                  </a:lnTo>
                  <a:lnTo>
                    <a:pt x="2674" y="1563"/>
                  </a:lnTo>
                  <a:lnTo>
                    <a:pt x="2675" y="1563"/>
                  </a:lnTo>
                  <a:lnTo>
                    <a:pt x="2676" y="1563"/>
                  </a:lnTo>
                  <a:lnTo>
                    <a:pt x="2677" y="1563"/>
                  </a:lnTo>
                  <a:lnTo>
                    <a:pt x="2677" y="1563"/>
                  </a:lnTo>
                  <a:lnTo>
                    <a:pt x="2678" y="1563"/>
                  </a:lnTo>
                  <a:lnTo>
                    <a:pt x="2679" y="1563"/>
                  </a:lnTo>
                  <a:lnTo>
                    <a:pt x="2680" y="1563"/>
                  </a:lnTo>
                  <a:lnTo>
                    <a:pt x="2681" y="1563"/>
                  </a:lnTo>
                  <a:lnTo>
                    <a:pt x="2682" y="1563"/>
                  </a:lnTo>
                  <a:lnTo>
                    <a:pt x="2683" y="1563"/>
                  </a:lnTo>
                  <a:lnTo>
                    <a:pt x="2684" y="1563"/>
                  </a:lnTo>
                  <a:lnTo>
                    <a:pt x="2684" y="1563"/>
                  </a:lnTo>
                  <a:lnTo>
                    <a:pt x="2685" y="1563"/>
                  </a:lnTo>
                  <a:lnTo>
                    <a:pt x="2686" y="1563"/>
                  </a:lnTo>
                  <a:lnTo>
                    <a:pt x="2687" y="1563"/>
                  </a:lnTo>
                  <a:lnTo>
                    <a:pt x="2688" y="1563"/>
                  </a:lnTo>
                  <a:lnTo>
                    <a:pt x="2689" y="1563"/>
                  </a:lnTo>
                  <a:lnTo>
                    <a:pt x="2690" y="1563"/>
                  </a:lnTo>
                  <a:lnTo>
                    <a:pt x="2691" y="1563"/>
                  </a:lnTo>
                  <a:lnTo>
                    <a:pt x="2691" y="1563"/>
                  </a:lnTo>
                  <a:lnTo>
                    <a:pt x="2692" y="1563"/>
                  </a:lnTo>
                  <a:lnTo>
                    <a:pt x="2693" y="1563"/>
                  </a:lnTo>
                  <a:lnTo>
                    <a:pt x="2694" y="1563"/>
                  </a:lnTo>
                  <a:lnTo>
                    <a:pt x="2695" y="1563"/>
                  </a:lnTo>
                  <a:lnTo>
                    <a:pt x="2696" y="1563"/>
                  </a:lnTo>
                  <a:lnTo>
                    <a:pt x="2697" y="1563"/>
                  </a:lnTo>
                  <a:lnTo>
                    <a:pt x="2698" y="1563"/>
                  </a:lnTo>
                  <a:lnTo>
                    <a:pt x="2698" y="1563"/>
                  </a:lnTo>
                  <a:lnTo>
                    <a:pt x="2699" y="1563"/>
                  </a:lnTo>
                  <a:lnTo>
                    <a:pt x="2700" y="1563"/>
                  </a:lnTo>
                  <a:lnTo>
                    <a:pt x="2701" y="1563"/>
                  </a:lnTo>
                  <a:lnTo>
                    <a:pt x="2702" y="1563"/>
                  </a:lnTo>
                  <a:lnTo>
                    <a:pt x="2703" y="1563"/>
                  </a:lnTo>
                  <a:lnTo>
                    <a:pt x="2704" y="1563"/>
                  </a:lnTo>
                  <a:lnTo>
                    <a:pt x="2705" y="1563"/>
                  </a:lnTo>
                  <a:lnTo>
                    <a:pt x="2706" y="1563"/>
                  </a:lnTo>
                  <a:lnTo>
                    <a:pt x="2706" y="1563"/>
                  </a:lnTo>
                  <a:lnTo>
                    <a:pt x="2707" y="1563"/>
                  </a:lnTo>
                  <a:lnTo>
                    <a:pt x="2708" y="1563"/>
                  </a:lnTo>
                  <a:lnTo>
                    <a:pt x="2709" y="1563"/>
                  </a:lnTo>
                  <a:lnTo>
                    <a:pt x="2710" y="1563"/>
                  </a:lnTo>
                  <a:lnTo>
                    <a:pt x="2711" y="1563"/>
                  </a:lnTo>
                  <a:lnTo>
                    <a:pt x="2712" y="1563"/>
                  </a:lnTo>
                  <a:lnTo>
                    <a:pt x="2713" y="1563"/>
                  </a:lnTo>
                  <a:lnTo>
                    <a:pt x="2713" y="1563"/>
                  </a:lnTo>
                  <a:lnTo>
                    <a:pt x="2714" y="1563"/>
                  </a:lnTo>
                  <a:lnTo>
                    <a:pt x="2715" y="1563"/>
                  </a:lnTo>
                  <a:lnTo>
                    <a:pt x="2716" y="1563"/>
                  </a:lnTo>
                  <a:lnTo>
                    <a:pt x="2717" y="1563"/>
                  </a:lnTo>
                  <a:lnTo>
                    <a:pt x="2718" y="1563"/>
                  </a:lnTo>
                  <a:lnTo>
                    <a:pt x="2719" y="1563"/>
                  </a:lnTo>
                  <a:lnTo>
                    <a:pt x="2720" y="1563"/>
                  </a:lnTo>
                  <a:lnTo>
                    <a:pt x="2720" y="1563"/>
                  </a:lnTo>
                  <a:lnTo>
                    <a:pt x="2721" y="1563"/>
                  </a:lnTo>
                  <a:lnTo>
                    <a:pt x="2722" y="1563"/>
                  </a:lnTo>
                  <a:lnTo>
                    <a:pt x="2723" y="1563"/>
                  </a:lnTo>
                  <a:lnTo>
                    <a:pt x="2724" y="1563"/>
                  </a:lnTo>
                  <a:lnTo>
                    <a:pt x="2725" y="1563"/>
                  </a:lnTo>
                  <a:lnTo>
                    <a:pt x="2726" y="1563"/>
                  </a:lnTo>
                  <a:lnTo>
                    <a:pt x="2727" y="1563"/>
                  </a:lnTo>
                  <a:lnTo>
                    <a:pt x="2727" y="1563"/>
                  </a:lnTo>
                  <a:lnTo>
                    <a:pt x="2728" y="1563"/>
                  </a:lnTo>
                  <a:lnTo>
                    <a:pt x="2729" y="1563"/>
                  </a:lnTo>
                  <a:lnTo>
                    <a:pt x="2730" y="1563"/>
                  </a:lnTo>
                  <a:lnTo>
                    <a:pt x="2731" y="1563"/>
                  </a:lnTo>
                  <a:lnTo>
                    <a:pt x="2732" y="1563"/>
                  </a:lnTo>
                  <a:lnTo>
                    <a:pt x="2733" y="1563"/>
                  </a:lnTo>
                  <a:lnTo>
                    <a:pt x="2734" y="1563"/>
                  </a:lnTo>
                  <a:lnTo>
                    <a:pt x="2735" y="1563"/>
                  </a:lnTo>
                  <a:lnTo>
                    <a:pt x="2735" y="1563"/>
                  </a:lnTo>
                  <a:lnTo>
                    <a:pt x="2736" y="1563"/>
                  </a:lnTo>
                  <a:lnTo>
                    <a:pt x="2737" y="1563"/>
                  </a:lnTo>
                  <a:lnTo>
                    <a:pt x="2738" y="1563"/>
                  </a:lnTo>
                  <a:lnTo>
                    <a:pt x="2739" y="1563"/>
                  </a:lnTo>
                  <a:lnTo>
                    <a:pt x="2740" y="1563"/>
                  </a:lnTo>
                  <a:lnTo>
                    <a:pt x="2741" y="1563"/>
                  </a:lnTo>
                  <a:lnTo>
                    <a:pt x="2742" y="1563"/>
                  </a:lnTo>
                  <a:lnTo>
                    <a:pt x="2742" y="1563"/>
                  </a:lnTo>
                  <a:lnTo>
                    <a:pt x="2743" y="1563"/>
                  </a:lnTo>
                  <a:lnTo>
                    <a:pt x="2744" y="1563"/>
                  </a:lnTo>
                  <a:lnTo>
                    <a:pt x="2745" y="1563"/>
                  </a:lnTo>
                  <a:lnTo>
                    <a:pt x="2746" y="1563"/>
                  </a:lnTo>
                  <a:lnTo>
                    <a:pt x="2747" y="1563"/>
                  </a:lnTo>
                  <a:lnTo>
                    <a:pt x="2748" y="1563"/>
                  </a:lnTo>
                  <a:lnTo>
                    <a:pt x="2749" y="1563"/>
                  </a:lnTo>
                  <a:lnTo>
                    <a:pt x="2749" y="1563"/>
                  </a:lnTo>
                  <a:lnTo>
                    <a:pt x="2750" y="1563"/>
                  </a:lnTo>
                  <a:lnTo>
                    <a:pt x="2751" y="1563"/>
                  </a:lnTo>
                  <a:lnTo>
                    <a:pt x="2752" y="1563"/>
                  </a:lnTo>
                  <a:lnTo>
                    <a:pt x="2753" y="1563"/>
                  </a:lnTo>
                  <a:lnTo>
                    <a:pt x="2754" y="1563"/>
                  </a:lnTo>
                  <a:lnTo>
                    <a:pt x="2755" y="1563"/>
                  </a:lnTo>
                  <a:lnTo>
                    <a:pt x="2756" y="1563"/>
                  </a:lnTo>
                  <a:lnTo>
                    <a:pt x="2756" y="1563"/>
                  </a:lnTo>
                  <a:lnTo>
                    <a:pt x="2757" y="1563"/>
                  </a:lnTo>
                  <a:lnTo>
                    <a:pt x="2758" y="1563"/>
                  </a:lnTo>
                  <a:lnTo>
                    <a:pt x="2759" y="1563"/>
                  </a:lnTo>
                  <a:lnTo>
                    <a:pt x="2760" y="1563"/>
                  </a:lnTo>
                  <a:lnTo>
                    <a:pt x="2761" y="1563"/>
                  </a:lnTo>
                  <a:lnTo>
                    <a:pt x="2762" y="1563"/>
                  </a:lnTo>
                  <a:lnTo>
                    <a:pt x="2763" y="1563"/>
                  </a:lnTo>
                  <a:lnTo>
                    <a:pt x="2764" y="1563"/>
                  </a:lnTo>
                  <a:lnTo>
                    <a:pt x="2764" y="1563"/>
                  </a:lnTo>
                  <a:lnTo>
                    <a:pt x="2765" y="1563"/>
                  </a:lnTo>
                  <a:lnTo>
                    <a:pt x="2766" y="1563"/>
                  </a:lnTo>
                  <a:lnTo>
                    <a:pt x="2767" y="1563"/>
                  </a:lnTo>
                  <a:lnTo>
                    <a:pt x="2768" y="1563"/>
                  </a:lnTo>
                  <a:lnTo>
                    <a:pt x="2769" y="1563"/>
                  </a:lnTo>
                  <a:lnTo>
                    <a:pt x="2770" y="1563"/>
                  </a:lnTo>
                  <a:lnTo>
                    <a:pt x="2771" y="1563"/>
                  </a:lnTo>
                  <a:lnTo>
                    <a:pt x="2771" y="1563"/>
                  </a:lnTo>
                  <a:lnTo>
                    <a:pt x="2772" y="1563"/>
                  </a:lnTo>
                  <a:lnTo>
                    <a:pt x="2773" y="1563"/>
                  </a:lnTo>
                  <a:lnTo>
                    <a:pt x="2774" y="1563"/>
                  </a:lnTo>
                  <a:lnTo>
                    <a:pt x="2775" y="1563"/>
                  </a:lnTo>
                  <a:lnTo>
                    <a:pt x="2776" y="1563"/>
                  </a:lnTo>
                  <a:lnTo>
                    <a:pt x="2777" y="1563"/>
                  </a:lnTo>
                  <a:lnTo>
                    <a:pt x="2778" y="1563"/>
                  </a:lnTo>
                  <a:lnTo>
                    <a:pt x="2778" y="1563"/>
                  </a:lnTo>
                  <a:lnTo>
                    <a:pt x="2779" y="1563"/>
                  </a:lnTo>
                  <a:lnTo>
                    <a:pt x="2780" y="1563"/>
                  </a:lnTo>
                  <a:lnTo>
                    <a:pt x="2781" y="1563"/>
                  </a:lnTo>
                  <a:lnTo>
                    <a:pt x="2782" y="1563"/>
                  </a:lnTo>
                  <a:lnTo>
                    <a:pt x="2783" y="1563"/>
                  </a:lnTo>
                  <a:lnTo>
                    <a:pt x="2784" y="1563"/>
                  </a:lnTo>
                  <a:lnTo>
                    <a:pt x="2785" y="1563"/>
                  </a:lnTo>
                  <a:lnTo>
                    <a:pt x="2785" y="1563"/>
                  </a:lnTo>
                  <a:lnTo>
                    <a:pt x="2786" y="1563"/>
                  </a:lnTo>
                  <a:lnTo>
                    <a:pt x="2787" y="1563"/>
                  </a:lnTo>
                  <a:lnTo>
                    <a:pt x="2788" y="1563"/>
                  </a:lnTo>
                  <a:lnTo>
                    <a:pt x="2789" y="1563"/>
                  </a:lnTo>
                  <a:lnTo>
                    <a:pt x="2790" y="1563"/>
                  </a:lnTo>
                  <a:lnTo>
                    <a:pt x="2791" y="1563"/>
                  </a:lnTo>
                  <a:lnTo>
                    <a:pt x="2792" y="1563"/>
                  </a:lnTo>
                  <a:lnTo>
                    <a:pt x="2793" y="1563"/>
                  </a:lnTo>
                  <a:lnTo>
                    <a:pt x="2793" y="1563"/>
                  </a:lnTo>
                  <a:lnTo>
                    <a:pt x="2794" y="1563"/>
                  </a:lnTo>
                  <a:lnTo>
                    <a:pt x="2795" y="1563"/>
                  </a:lnTo>
                  <a:lnTo>
                    <a:pt x="2796" y="1563"/>
                  </a:lnTo>
                  <a:lnTo>
                    <a:pt x="2797" y="1563"/>
                  </a:lnTo>
                  <a:lnTo>
                    <a:pt x="2798" y="1563"/>
                  </a:lnTo>
                  <a:lnTo>
                    <a:pt x="2799" y="1563"/>
                  </a:lnTo>
                  <a:lnTo>
                    <a:pt x="2800" y="1563"/>
                  </a:lnTo>
                  <a:lnTo>
                    <a:pt x="2800" y="1563"/>
                  </a:lnTo>
                  <a:lnTo>
                    <a:pt x="2801" y="1563"/>
                  </a:lnTo>
                  <a:lnTo>
                    <a:pt x="2802" y="1563"/>
                  </a:lnTo>
                  <a:lnTo>
                    <a:pt x="2803" y="1563"/>
                  </a:lnTo>
                  <a:lnTo>
                    <a:pt x="2804" y="1563"/>
                  </a:lnTo>
                  <a:lnTo>
                    <a:pt x="2805" y="1563"/>
                  </a:lnTo>
                  <a:lnTo>
                    <a:pt x="2806" y="1563"/>
                  </a:lnTo>
                  <a:lnTo>
                    <a:pt x="2807" y="1563"/>
                  </a:lnTo>
                  <a:lnTo>
                    <a:pt x="2807" y="1563"/>
                  </a:lnTo>
                  <a:lnTo>
                    <a:pt x="2808" y="1563"/>
                  </a:lnTo>
                  <a:lnTo>
                    <a:pt x="2809" y="1563"/>
                  </a:lnTo>
                  <a:lnTo>
                    <a:pt x="2810" y="1563"/>
                  </a:lnTo>
                  <a:lnTo>
                    <a:pt x="2811" y="1563"/>
                  </a:lnTo>
                  <a:lnTo>
                    <a:pt x="2812" y="1563"/>
                  </a:lnTo>
                  <a:lnTo>
                    <a:pt x="2813" y="1563"/>
                  </a:lnTo>
                  <a:lnTo>
                    <a:pt x="2814" y="1563"/>
                  </a:lnTo>
                  <a:lnTo>
                    <a:pt x="2814" y="1563"/>
                  </a:lnTo>
                  <a:lnTo>
                    <a:pt x="2815" y="1563"/>
                  </a:lnTo>
                  <a:lnTo>
                    <a:pt x="2816" y="1563"/>
                  </a:lnTo>
                  <a:lnTo>
                    <a:pt x="2817" y="1563"/>
                  </a:lnTo>
                  <a:lnTo>
                    <a:pt x="2818" y="1563"/>
                  </a:lnTo>
                  <a:lnTo>
                    <a:pt x="2819" y="1563"/>
                  </a:lnTo>
                  <a:lnTo>
                    <a:pt x="2820" y="1563"/>
                  </a:lnTo>
                  <a:lnTo>
                    <a:pt x="2821" y="1563"/>
                  </a:lnTo>
                  <a:lnTo>
                    <a:pt x="2822" y="1563"/>
                  </a:lnTo>
                  <a:lnTo>
                    <a:pt x="2822" y="1563"/>
                  </a:lnTo>
                  <a:lnTo>
                    <a:pt x="2823" y="1563"/>
                  </a:lnTo>
                  <a:lnTo>
                    <a:pt x="2824" y="1563"/>
                  </a:lnTo>
                  <a:lnTo>
                    <a:pt x="2825" y="1563"/>
                  </a:lnTo>
                  <a:lnTo>
                    <a:pt x="2826" y="1563"/>
                  </a:lnTo>
                  <a:lnTo>
                    <a:pt x="2827" y="1563"/>
                  </a:lnTo>
                  <a:lnTo>
                    <a:pt x="2828" y="1563"/>
                  </a:lnTo>
                  <a:lnTo>
                    <a:pt x="2829" y="1563"/>
                  </a:lnTo>
                  <a:lnTo>
                    <a:pt x="2829" y="1563"/>
                  </a:lnTo>
                  <a:lnTo>
                    <a:pt x="2830" y="1563"/>
                  </a:lnTo>
                  <a:lnTo>
                    <a:pt x="2831" y="1563"/>
                  </a:lnTo>
                  <a:lnTo>
                    <a:pt x="2832" y="1563"/>
                  </a:lnTo>
                  <a:lnTo>
                    <a:pt x="2833" y="1563"/>
                  </a:lnTo>
                  <a:lnTo>
                    <a:pt x="2834" y="1563"/>
                  </a:lnTo>
                  <a:lnTo>
                    <a:pt x="2835" y="1563"/>
                  </a:lnTo>
                  <a:lnTo>
                    <a:pt x="2836" y="1563"/>
                  </a:lnTo>
                  <a:lnTo>
                    <a:pt x="2836" y="1563"/>
                  </a:lnTo>
                  <a:lnTo>
                    <a:pt x="2837" y="1563"/>
                  </a:lnTo>
                  <a:lnTo>
                    <a:pt x="2838" y="1563"/>
                  </a:lnTo>
                  <a:lnTo>
                    <a:pt x="2839" y="1563"/>
                  </a:lnTo>
                  <a:lnTo>
                    <a:pt x="2840" y="1563"/>
                  </a:lnTo>
                  <a:lnTo>
                    <a:pt x="2841" y="1563"/>
                  </a:lnTo>
                  <a:lnTo>
                    <a:pt x="2842" y="1563"/>
                  </a:lnTo>
                  <a:lnTo>
                    <a:pt x="2843" y="1563"/>
                  </a:lnTo>
                  <a:lnTo>
                    <a:pt x="2843" y="1563"/>
                  </a:lnTo>
                  <a:lnTo>
                    <a:pt x="2844" y="1563"/>
                  </a:lnTo>
                  <a:lnTo>
                    <a:pt x="2845" y="1563"/>
                  </a:lnTo>
                  <a:lnTo>
                    <a:pt x="2846" y="1563"/>
                  </a:lnTo>
                  <a:lnTo>
                    <a:pt x="2847" y="1563"/>
                  </a:lnTo>
                  <a:lnTo>
                    <a:pt x="2848" y="1563"/>
                  </a:lnTo>
                  <a:lnTo>
                    <a:pt x="2849" y="1563"/>
                  </a:lnTo>
                  <a:lnTo>
                    <a:pt x="2850" y="1563"/>
                  </a:lnTo>
                  <a:lnTo>
                    <a:pt x="2851" y="1563"/>
                  </a:lnTo>
                  <a:lnTo>
                    <a:pt x="2851" y="1563"/>
                  </a:lnTo>
                  <a:lnTo>
                    <a:pt x="2852" y="1563"/>
                  </a:lnTo>
                  <a:lnTo>
                    <a:pt x="2853" y="1563"/>
                  </a:lnTo>
                  <a:lnTo>
                    <a:pt x="2854" y="1563"/>
                  </a:lnTo>
                  <a:lnTo>
                    <a:pt x="2855" y="1563"/>
                  </a:lnTo>
                  <a:lnTo>
                    <a:pt x="2856" y="1563"/>
                  </a:lnTo>
                  <a:lnTo>
                    <a:pt x="2857" y="1563"/>
                  </a:lnTo>
                  <a:lnTo>
                    <a:pt x="2858" y="1563"/>
                  </a:lnTo>
                  <a:lnTo>
                    <a:pt x="2858" y="1563"/>
                  </a:lnTo>
                  <a:lnTo>
                    <a:pt x="2859" y="1563"/>
                  </a:lnTo>
                  <a:lnTo>
                    <a:pt x="2860" y="1563"/>
                  </a:lnTo>
                  <a:lnTo>
                    <a:pt x="2861" y="1563"/>
                  </a:lnTo>
                  <a:lnTo>
                    <a:pt x="2862" y="1563"/>
                  </a:lnTo>
                  <a:lnTo>
                    <a:pt x="2863" y="1563"/>
                  </a:lnTo>
                  <a:lnTo>
                    <a:pt x="2864" y="1563"/>
                  </a:lnTo>
                  <a:lnTo>
                    <a:pt x="2865" y="1563"/>
                  </a:lnTo>
                  <a:lnTo>
                    <a:pt x="2865" y="1563"/>
                  </a:lnTo>
                  <a:lnTo>
                    <a:pt x="2866" y="1563"/>
                  </a:lnTo>
                  <a:lnTo>
                    <a:pt x="2867" y="1563"/>
                  </a:lnTo>
                  <a:lnTo>
                    <a:pt x="2868" y="1563"/>
                  </a:lnTo>
                  <a:lnTo>
                    <a:pt x="2869" y="1563"/>
                  </a:lnTo>
                  <a:lnTo>
                    <a:pt x="2870" y="1563"/>
                  </a:lnTo>
                  <a:lnTo>
                    <a:pt x="2871" y="1563"/>
                  </a:lnTo>
                  <a:lnTo>
                    <a:pt x="2872" y="1563"/>
                  </a:lnTo>
                  <a:lnTo>
                    <a:pt x="2872" y="1563"/>
                  </a:lnTo>
                  <a:lnTo>
                    <a:pt x="2873" y="1563"/>
                  </a:lnTo>
                  <a:lnTo>
                    <a:pt x="2874" y="1563"/>
                  </a:lnTo>
                  <a:lnTo>
                    <a:pt x="2875" y="1563"/>
                  </a:lnTo>
                  <a:lnTo>
                    <a:pt x="2876" y="1563"/>
                  </a:lnTo>
                  <a:lnTo>
                    <a:pt x="2877" y="1563"/>
                  </a:lnTo>
                  <a:lnTo>
                    <a:pt x="2878" y="1563"/>
                  </a:lnTo>
                  <a:lnTo>
                    <a:pt x="2879" y="1563"/>
                  </a:lnTo>
                  <a:lnTo>
                    <a:pt x="2880" y="1563"/>
                  </a:lnTo>
                  <a:lnTo>
                    <a:pt x="2880" y="1563"/>
                  </a:lnTo>
                  <a:lnTo>
                    <a:pt x="2881" y="1563"/>
                  </a:lnTo>
                  <a:lnTo>
                    <a:pt x="2882" y="1563"/>
                  </a:lnTo>
                  <a:lnTo>
                    <a:pt x="2883" y="1563"/>
                  </a:lnTo>
                  <a:lnTo>
                    <a:pt x="2884" y="1563"/>
                  </a:lnTo>
                  <a:lnTo>
                    <a:pt x="2885" y="1563"/>
                  </a:lnTo>
                  <a:lnTo>
                    <a:pt x="2886" y="1563"/>
                  </a:lnTo>
                  <a:lnTo>
                    <a:pt x="2887" y="1563"/>
                  </a:lnTo>
                  <a:lnTo>
                    <a:pt x="2887" y="1563"/>
                  </a:lnTo>
                  <a:lnTo>
                    <a:pt x="2888" y="1563"/>
                  </a:lnTo>
                  <a:lnTo>
                    <a:pt x="2889" y="1563"/>
                  </a:lnTo>
                  <a:lnTo>
                    <a:pt x="2890" y="1563"/>
                  </a:lnTo>
                  <a:lnTo>
                    <a:pt x="2891" y="1563"/>
                  </a:lnTo>
                  <a:lnTo>
                    <a:pt x="2892" y="1563"/>
                  </a:lnTo>
                  <a:lnTo>
                    <a:pt x="2893" y="1563"/>
                  </a:lnTo>
                  <a:lnTo>
                    <a:pt x="2894" y="1563"/>
                  </a:lnTo>
                  <a:lnTo>
                    <a:pt x="2894" y="1563"/>
                  </a:lnTo>
                  <a:lnTo>
                    <a:pt x="2895" y="1563"/>
                  </a:lnTo>
                  <a:lnTo>
                    <a:pt x="2896" y="1563"/>
                  </a:lnTo>
                  <a:lnTo>
                    <a:pt x="2897" y="1563"/>
                  </a:lnTo>
                  <a:lnTo>
                    <a:pt x="2898" y="1563"/>
                  </a:lnTo>
                  <a:lnTo>
                    <a:pt x="2899" y="1563"/>
                  </a:lnTo>
                  <a:lnTo>
                    <a:pt x="2900" y="1563"/>
                  </a:lnTo>
                  <a:lnTo>
                    <a:pt x="2901" y="1563"/>
                  </a:lnTo>
                  <a:lnTo>
                    <a:pt x="2901" y="1563"/>
                  </a:lnTo>
                  <a:lnTo>
                    <a:pt x="2902" y="1563"/>
                  </a:lnTo>
                  <a:lnTo>
                    <a:pt x="2903" y="1563"/>
                  </a:lnTo>
                  <a:lnTo>
                    <a:pt x="2904" y="1563"/>
                  </a:lnTo>
                  <a:lnTo>
                    <a:pt x="2905" y="1563"/>
                  </a:lnTo>
                  <a:lnTo>
                    <a:pt x="2906" y="1563"/>
                  </a:lnTo>
                  <a:lnTo>
                    <a:pt x="2907" y="1563"/>
                  </a:lnTo>
                  <a:lnTo>
                    <a:pt x="2908" y="1563"/>
                  </a:lnTo>
                  <a:lnTo>
                    <a:pt x="2909" y="1563"/>
                  </a:lnTo>
                  <a:lnTo>
                    <a:pt x="2909" y="1563"/>
                  </a:lnTo>
                  <a:lnTo>
                    <a:pt x="2910" y="1563"/>
                  </a:lnTo>
                  <a:lnTo>
                    <a:pt x="2911" y="1563"/>
                  </a:lnTo>
                  <a:lnTo>
                    <a:pt x="2912" y="1563"/>
                  </a:lnTo>
                  <a:lnTo>
                    <a:pt x="2913" y="1563"/>
                  </a:lnTo>
                  <a:lnTo>
                    <a:pt x="2914" y="1563"/>
                  </a:lnTo>
                  <a:lnTo>
                    <a:pt x="2915" y="1563"/>
                  </a:lnTo>
                  <a:lnTo>
                    <a:pt x="2916" y="1563"/>
                  </a:lnTo>
                  <a:lnTo>
                    <a:pt x="2916" y="1563"/>
                  </a:lnTo>
                  <a:lnTo>
                    <a:pt x="2917" y="1563"/>
                  </a:lnTo>
                  <a:lnTo>
                    <a:pt x="2918" y="1563"/>
                  </a:lnTo>
                  <a:lnTo>
                    <a:pt x="2919" y="1563"/>
                  </a:lnTo>
                  <a:lnTo>
                    <a:pt x="2920" y="1563"/>
                  </a:lnTo>
                  <a:lnTo>
                    <a:pt x="2921" y="1563"/>
                  </a:lnTo>
                  <a:lnTo>
                    <a:pt x="2922" y="1563"/>
                  </a:lnTo>
                  <a:lnTo>
                    <a:pt x="2923" y="1563"/>
                  </a:lnTo>
                  <a:lnTo>
                    <a:pt x="2923" y="1563"/>
                  </a:lnTo>
                  <a:lnTo>
                    <a:pt x="2924" y="1563"/>
                  </a:lnTo>
                  <a:lnTo>
                    <a:pt x="2925" y="1563"/>
                  </a:lnTo>
                  <a:lnTo>
                    <a:pt x="2926" y="1563"/>
                  </a:lnTo>
                  <a:lnTo>
                    <a:pt x="2927" y="1563"/>
                  </a:lnTo>
                  <a:lnTo>
                    <a:pt x="2928" y="1563"/>
                  </a:lnTo>
                  <a:lnTo>
                    <a:pt x="2929" y="1563"/>
                  </a:lnTo>
                  <a:lnTo>
                    <a:pt x="2930" y="1563"/>
                  </a:lnTo>
                  <a:lnTo>
                    <a:pt x="2930" y="1563"/>
                  </a:lnTo>
                  <a:lnTo>
                    <a:pt x="2931" y="1563"/>
                  </a:lnTo>
                  <a:lnTo>
                    <a:pt x="2932" y="1563"/>
                  </a:lnTo>
                  <a:lnTo>
                    <a:pt x="2933" y="1563"/>
                  </a:lnTo>
                  <a:lnTo>
                    <a:pt x="2934" y="1563"/>
                  </a:lnTo>
                  <a:lnTo>
                    <a:pt x="2935" y="1563"/>
                  </a:lnTo>
                  <a:lnTo>
                    <a:pt x="2936" y="1563"/>
                  </a:lnTo>
                  <a:lnTo>
                    <a:pt x="2937" y="1563"/>
                  </a:lnTo>
                  <a:lnTo>
                    <a:pt x="2938" y="1563"/>
                  </a:lnTo>
                  <a:lnTo>
                    <a:pt x="2938" y="1563"/>
                  </a:lnTo>
                  <a:lnTo>
                    <a:pt x="2939" y="1563"/>
                  </a:lnTo>
                  <a:lnTo>
                    <a:pt x="2940" y="1563"/>
                  </a:lnTo>
                  <a:lnTo>
                    <a:pt x="2941" y="1563"/>
                  </a:lnTo>
                  <a:lnTo>
                    <a:pt x="2942" y="1563"/>
                  </a:lnTo>
                  <a:lnTo>
                    <a:pt x="2943" y="1563"/>
                  </a:lnTo>
                  <a:lnTo>
                    <a:pt x="2944" y="1563"/>
                  </a:lnTo>
                  <a:lnTo>
                    <a:pt x="2945" y="1563"/>
                  </a:lnTo>
                  <a:lnTo>
                    <a:pt x="2945" y="1563"/>
                  </a:lnTo>
                  <a:lnTo>
                    <a:pt x="2946" y="1563"/>
                  </a:lnTo>
                  <a:lnTo>
                    <a:pt x="2947" y="1563"/>
                  </a:lnTo>
                  <a:lnTo>
                    <a:pt x="2948" y="1563"/>
                  </a:lnTo>
                  <a:lnTo>
                    <a:pt x="2949" y="1563"/>
                  </a:lnTo>
                  <a:lnTo>
                    <a:pt x="2950" y="1563"/>
                  </a:lnTo>
                  <a:lnTo>
                    <a:pt x="2951" y="1563"/>
                  </a:lnTo>
                  <a:lnTo>
                    <a:pt x="2952" y="1563"/>
                  </a:lnTo>
                  <a:lnTo>
                    <a:pt x="2952" y="1563"/>
                  </a:lnTo>
                  <a:lnTo>
                    <a:pt x="2953" y="1563"/>
                  </a:lnTo>
                  <a:lnTo>
                    <a:pt x="2954" y="1563"/>
                  </a:lnTo>
                  <a:lnTo>
                    <a:pt x="2955" y="1563"/>
                  </a:lnTo>
                  <a:lnTo>
                    <a:pt x="2956" y="1563"/>
                  </a:lnTo>
                  <a:lnTo>
                    <a:pt x="2957" y="1563"/>
                  </a:lnTo>
                  <a:lnTo>
                    <a:pt x="2958" y="1563"/>
                  </a:lnTo>
                  <a:lnTo>
                    <a:pt x="2959" y="1563"/>
                  </a:lnTo>
                  <a:lnTo>
                    <a:pt x="2959" y="1563"/>
                  </a:lnTo>
                  <a:lnTo>
                    <a:pt x="2960" y="1563"/>
                  </a:lnTo>
                  <a:lnTo>
                    <a:pt x="2961" y="1563"/>
                  </a:lnTo>
                  <a:lnTo>
                    <a:pt x="2962" y="1563"/>
                  </a:lnTo>
                  <a:lnTo>
                    <a:pt x="2963" y="1563"/>
                  </a:lnTo>
                  <a:lnTo>
                    <a:pt x="2964" y="1563"/>
                  </a:lnTo>
                  <a:lnTo>
                    <a:pt x="2965" y="1563"/>
                  </a:lnTo>
                  <a:lnTo>
                    <a:pt x="2966" y="1563"/>
                  </a:lnTo>
                  <a:lnTo>
                    <a:pt x="2967" y="1563"/>
                  </a:lnTo>
                  <a:lnTo>
                    <a:pt x="2967" y="1563"/>
                  </a:lnTo>
                  <a:lnTo>
                    <a:pt x="2968" y="1563"/>
                  </a:lnTo>
                  <a:lnTo>
                    <a:pt x="2969" y="1563"/>
                  </a:lnTo>
                  <a:lnTo>
                    <a:pt x="2970" y="1563"/>
                  </a:lnTo>
                  <a:lnTo>
                    <a:pt x="2971" y="1563"/>
                  </a:lnTo>
                  <a:lnTo>
                    <a:pt x="2972" y="1563"/>
                  </a:lnTo>
                  <a:lnTo>
                    <a:pt x="2973" y="1563"/>
                  </a:lnTo>
                  <a:lnTo>
                    <a:pt x="2974" y="1563"/>
                  </a:lnTo>
                  <a:lnTo>
                    <a:pt x="2974" y="1563"/>
                  </a:lnTo>
                  <a:lnTo>
                    <a:pt x="2975" y="1563"/>
                  </a:lnTo>
                  <a:lnTo>
                    <a:pt x="2976" y="1563"/>
                  </a:lnTo>
                  <a:lnTo>
                    <a:pt x="2977" y="1563"/>
                  </a:lnTo>
                  <a:lnTo>
                    <a:pt x="2978" y="1563"/>
                  </a:lnTo>
                  <a:lnTo>
                    <a:pt x="2979" y="1563"/>
                  </a:lnTo>
                  <a:lnTo>
                    <a:pt x="2980" y="1563"/>
                  </a:lnTo>
                  <a:lnTo>
                    <a:pt x="2981" y="1563"/>
                  </a:lnTo>
                  <a:lnTo>
                    <a:pt x="2981" y="1563"/>
                  </a:lnTo>
                  <a:lnTo>
                    <a:pt x="2982" y="1563"/>
                  </a:lnTo>
                  <a:lnTo>
                    <a:pt x="2983" y="1563"/>
                  </a:lnTo>
                  <a:lnTo>
                    <a:pt x="2984" y="1563"/>
                  </a:lnTo>
                  <a:lnTo>
                    <a:pt x="2985" y="1563"/>
                  </a:lnTo>
                  <a:lnTo>
                    <a:pt x="2986" y="1563"/>
                  </a:lnTo>
                  <a:lnTo>
                    <a:pt x="2987" y="1563"/>
                  </a:lnTo>
                  <a:lnTo>
                    <a:pt x="2988" y="1563"/>
                  </a:lnTo>
                  <a:lnTo>
                    <a:pt x="2988" y="1563"/>
                  </a:lnTo>
                  <a:lnTo>
                    <a:pt x="2989" y="1563"/>
                  </a:lnTo>
                  <a:lnTo>
                    <a:pt x="2990" y="1563"/>
                  </a:lnTo>
                  <a:lnTo>
                    <a:pt x="2991" y="1563"/>
                  </a:lnTo>
                  <a:lnTo>
                    <a:pt x="2992" y="1563"/>
                  </a:lnTo>
                  <a:lnTo>
                    <a:pt x="2993" y="1563"/>
                  </a:lnTo>
                  <a:lnTo>
                    <a:pt x="2994" y="1563"/>
                  </a:lnTo>
                  <a:lnTo>
                    <a:pt x="2995" y="1563"/>
                  </a:lnTo>
                  <a:lnTo>
                    <a:pt x="2996" y="1563"/>
                  </a:lnTo>
                  <a:lnTo>
                    <a:pt x="2996" y="1563"/>
                  </a:lnTo>
                  <a:lnTo>
                    <a:pt x="2997" y="1563"/>
                  </a:lnTo>
                  <a:lnTo>
                    <a:pt x="2998" y="1563"/>
                  </a:lnTo>
                  <a:lnTo>
                    <a:pt x="2999" y="1563"/>
                  </a:lnTo>
                  <a:lnTo>
                    <a:pt x="3000" y="1563"/>
                  </a:lnTo>
                  <a:lnTo>
                    <a:pt x="3001" y="1563"/>
                  </a:lnTo>
                  <a:lnTo>
                    <a:pt x="3002" y="1563"/>
                  </a:lnTo>
                  <a:lnTo>
                    <a:pt x="3003" y="1563"/>
                  </a:lnTo>
                  <a:lnTo>
                    <a:pt x="3003" y="1563"/>
                  </a:lnTo>
                  <a:lnTo>
                    <a:pt x="3003" y="1563"/>
                  </a:lnTo>
                  <a:lnTo>
                    <a:pt x="3004" y="1563"/>
                  </a:lnTo>
                  <a:lnTo>
                    <a:pt x="3005" y="1563"/>
                  </a:lnTo>
                  <a:lnTo>
                    <a:pt x="3006" y="1563"/>
                  </a:lnTo>
                  <a:lnTo>
                    <a:pt x="3007" y="1563"/>
                  </a:lnTo>
                  <a:lnTo>
                    <a:pt x="3008" y="1563"/>
                  </a:lnTo>
                  <a:lnTo>
                    <a:pt x="3008" y="1563"/>
                  </a:lnTo>
                  <a:lnTo>
                    <a:pt x="3009" y="1563"/>
                  </a:lnTo>
                  <a:lnTo>
                    <a:pt x="3010" y="1563"/>
                  </a:lnTo>
                  <a:lnTo>
                    <a:pt x="3011" y="1563"/>
                  </a:lnTo>
                  <a:lnTo>
                    <a:pt x="3012" y="1563"/>
                  </a:lnTo>
                  <a:lnTo>
                    <a:pt x="3013" y="1563"/>
                  </a:lnTo>
                  <a:lnTo>
                    <a:pt x="3013" y="1563"/>
                  </a:lnTo>
                  <a:lnTo>
                    <a:pt x="3014" y="1563"/>
                  </a:lnTo>
                  <a:lnTo>
                    <a:pt x="3015" y="1563"/>
                  </a:lnTo>
                  <a:lnTo>
                    <a:pt x="3016" y="1563"/>
                  </a:lnTo>
                  <a:lnTo>
                    <a:pt x="3017" y="1563"/>
                  </a:lnTo>
                  <a:lnTo>
                    <a:pt x="3017" y="1563"/>
                  </a:lnTo>
                  <a:lnTo>
                    <a:pt x="3018" y="1563"/>
                  </a:lnTo>
                  <a:lnTo>
                    <a:pt x="3018" y="1563"/>
                  </a:lnTo>
                  <a:lnTo>
                    <a:pt x="3019" y="1563"/>
                  </a:lnTo>
                  <a:lnTo>
                    <a:pt x="3020" y="1563"/>
                  </a:lnTo>
                  <a:lnTo>
                    <a:pt x="3021" y="1563"/>
                  </a:lnTo>
                  <a:lnTo>
                    <a:pt x="3022" y="1563"/>
                  </a:lnTo>
                  <a:lnTo>
                    <a:pt x="3023" y="1563"/>
                  </a:lnTo>
                  <a:lnTo>
                    <a:pt x="3023" y="1563"/>
                  </a:lnTo>
                  <a:lnTo>
                    <a:pt x="3024" y="1563"/>
                  </a:lnTo>
                  <a:lnTo>
                    <a:pt x="3025" y="1563"/>
                  </a:lnTo>
                  <a:lnTo>
                    <a:pt x="3026" y="1563"/>
                  </a:lnTo>
                  <a:lnTo>
                    <a:pt x="3027" y="1563"/>
                  </a:lnTo>
                  <a:lnTo>
                    <a:pt x="3028" y="1563"/>
                  </a:lnTo>
                  <a:lnTo>
                    <a:pt x="3028" y="1563"/>
                  </a:lnTo>
                  <a:lnTo>
                    <a:pt x="3029" y="1563"/>
                  </a:lnTo>
                  <a:lnTo>
                    <a:pt x="3030" y="1563"/>
                  </a:lnTo>
                  <a:lnTo>
                    <a:pt x="3031" y="1563"/>
                  </a:lnTo>
                  <a:lnTo>
                    <a:pt x="3031" y="1563"/>
                  </a:lnTo>
                  <a:lnTo>
                    <a:pt x="3032" y="1563"/>
                  </a:lnTo>
                  <a:lnTo>
                    <a:pt x="3033" y="1563"/>
                  </a:lnTo>
                  <a:lnTo>
                    <a:pt x="3034" y="1563"/>
                  </a:lnTo>
                  <a:lnTo>
                    <a:pt x="3034" y="1563"/>
                  </a:lnTo>
                  <a:lnTo>
                    <a:pt x="3035" y="1563"/>
                  </a:lnTo>
                  <a:lnTo>
                    <a:pt x="3036" y="1563"/>
                  </a:lnTo>
                  <a:lnTo>
                    <a:pt x="3037" y="1563"/>
                  </a:lnTo>
                  <a:lnTo>
                    <a:pt x="3038" y="1563"/>
                  </a:lnTo>
                  <a:lnTo>
                    <a:pt x="3039" y="1563"/>
                  </a:lnTo>
                  <a:lnTo>
                    <a:pt x="3040" y="1563"/>
                  </a:lnTo>
                  <a:lnTo>
                    <a:pt x="3041" y="1563"/>
                  </a:lnTo>
                  <a:lnTo>
                    <a:pt x="3041" y="1563"/>
                  </a:lnTo>
                  <a:lnTo>
                    <a:pt x="3042" y="1563"/>
                  </a:lnTo>
                  <a:lnTo>
                    <a:pt x="3043" y="1563"/>
                  </a:lnTo>
                  <a:lnTo>
                    <a:pt x="3044" y="1563"/>
                  </a:lnTo>
                  <a:lnTo>
                    <a:pt x="3045" y="1563"/>
                  </a:lnTo>
                  <a:lnTo>
                    <a:pt x="3046" y="1563"/>
                  </a:lnTo>
                  <a:lnTo>
                    <a:pt x="3047" y="1563"/>
                  </a:lnTo>
                  <a:lnTo>
                    <a:pt x="3048" y="1563"/>
                  </a:lnTo>
                  <a:lnTo>
                    <a:pt x="3048" y="1563"/>
                  </a:lnTo>
                  <a:lnTo>
                    <a:pt x="3049" y="1563"/>
                  </a:lnTo>
                  <a:lnTo>
                    <a:pt x="3050" y="1563"/>
                  </a:lnTo>
                  <a:lnTo>
                    <a:pt x="3051" y="1563"/>
                  </a:lnTo>
                  <a:lnTo>
                    <a:pt x="3052" y="1563"/>
                  </a:lnTo>
                  <a:lnTo>
                    <a:pt x="3053" y="1563"/>
                  </a:lnTo>
                  <a:lnTo>
                    <a:pt x="3054" y="1563"/>
                  </a:lnTo>
                  <a:lnTo>
                    <a:pt x="3055" y="1563"/>
                  </a:lnTo>
                  <a:lnTo>
                    <a:pt x="3056" y="1563"/>
                  </a:lnTo>
                  <a:lnTo>
                    <a:pt x="3056" y="1563"/>
                  </a:lnTo>
                  <a:lnTo>
                    <a:pt x="3057" y="1563"/>
                  </a:lnTo>
                  <a:lnTo>
                    <a:pt x="3058" y="1563"/>
                  </a:lnTo>
                  <a:lnTo>
                    <a:pt x="3059" y="1563"/>
                  </a:lnTo>
                  <a:lnTo>
                    <a:pt x="3060" y="1563"/>
                  </a:lnTo>
                  <a:lnTo>
                    <a:pt x="3061" y="1563"/>
                  </a:lnTo>
                  <a:lnTo>
                    <a:pt x="3062" y="1563"/>
                  </a:lnTo>
                  <a:lnTo>
                    <a:pt x="3063" y="1563"/>
                  </a:lnTo>
                  <a:lnTo>
                    <a:pt x="3063" y="1563"/>
                  </a:lnTo>
                  <a:lnTo>
                    <a:pt x="3064" y="1563"/>
                  </a:lnTo>
                  <a:lnTo>
                    <a:pt x="3065" y="1563"/>
                  </a:lnTo>
                  <a:lnTo>
                    <a:pt x="3066" y="1563"/>
                  </a:lnTo>
                  <a:lnTo>
                    <a:pt x="3067" y="1563"/>
                  </a:lnTo>
                  <a:lnTo>
                    <a:pt x="3068" y="1563"/>
                  </a:lnTo>
                  <a:lnTo>
                    <a:pt x="3069" y="1563"/>
                  </a:lnTo>
                  <a:lnTo>
                    <a:pt x="3070" y="1563"/>
                  </a:lnTo>
                  <a:lnTo>
                    <a:pt x="3070" y="1563"/>
                  </a:lnTo>
                  <a:lnTo>
                    <a:pt x="3071" y="1563"/>
                  </a:lnTo>
                  <a:lnTo>
                    <a:pt x="3072" y="1563"/>
                  </a:lnTo>
                  <a:lnTo>
                    <a:pt x="3073" y="1563"/>
                  </a:lnTo>
                  <a:lnTo>
                    <a:pt x="3074" y="1563"/>
                  </a:lnTo>
                  <a:lnTo>
                    <a:pt x="3075" y="1563"/>
                  </a:lnTo>
                  <a:lnTo>
                    <a:pt x="3076" y="1563"/>
                  </a:lnTo>
                  <a:lnTo>
                    <a:pt x="3077" y="1563"/>
                  </a:lnTo>
                  <a:lnTo>
                    <a:pt x="3078" y="1563"/>
                  </a:lnTo>
                  <a:lnTo>
                    <a:pt x="3078" y="1563"/>
                  </a:lnTo>
                  <a:lnTo>
                    <a:pt x="3079" y="1563"/>
                  </a:lnTo>
                  <a:lnTo>
                    <a:pt x="3080" y="1563"/>
                  </a:lnTo>
                  <a:lnTo>
                    <a:pt x="3081" y="1563"/>
                  </a:lnTo>
                  <a:lnTo>
                    <a:pt x="3082" y="1563"/>
                  </a:lnTo>
                  <a:lnTo>
                    <a:pt x="3083" y="1563"/>
                  </a:lnTo>
                  <a:lnTo>
                    <a:pt x="3084" y="1563"/>
                  </a:lnTo>
                  <a:lnTo>
                    <a:pt x="3085" y="1563"/>
                  </a:lnTo>
                  <a:lnTo>
                    <a:pt x="3085" y="1563"/>
                  </a:lnTo>
                  <a:lnTo>
                    <a:pt x="3086" y="1563"/>
                  </a:lnTo>
                  <a:lnTo>
                    <a:pt x="3087" y="1563"/>
                  </a:lnTo>
                  <a:lnTo>
                    <a:pt x="3088" y="1563"/>
                  </a:lnTo>
                  <a:lnTo>
                    <a:pt x="3089" y="1563"/>
                  </a:lnTo>
                  <a:lnTo>
                    <a:pt x="3090" y="1563"/>
                  </a:lnTo>
                  <a:lnTo>
                    <a:pt x="3091" y="1563"/>
                  </a:lnTo>
                  <a:lnTo>
                    <a:pt x="3092" y="1563"/>
                  </a:lnTo>
                  <a:lnTo>
                    <a:pt x="3092" y="1563"/>
                  </a:lnTo>
                  <a:lnTo>
                    <a:pt x="3093" y="1563"/>
                  </a:lnTo>
                  <a:lnTo>
                    <a:pt x="3094" y="1563"/>
                  </a:lnTo>
                  <a:lnTo>
                    <a:pt x="3095" y="1563"/>
                  </a:lnTo>
                  <a:lnTo>
                    <a:pt x="3096" y="1563"/>
                  </a:lnTo>
                  <a:lnTo>
                    <a:pt x="3097" y="1563"/>
                  </a:lnTo>
                  <a:lnTo>
                    <a:pt x="3098" y="1563"/>
                  </a:lnTo>
                  <a:lnTo>
                    <a:pt x="3099" y="1563"/>
                  </a:lnTo>
                  <a:lnTo>
                    <a:pt x="3100" y="1563"/>
                  </a:lnTo>
                  <a:lnTo>
                    <a:pt x="3100" y="1563"/>
                  </a:lnTo>
                  <a:lnTo>
                    <a:pt x="3101" y="1563"/>
                  </a:lnTo>
                  <a:lnTo>
                    <a:pt x="3102" y="1563"/>
                  </a:lnTo>
                  <a:lnTo>
                    <a:pt x="3103" y="1563"/>
                  </a:lnTo>
                  <a:lnTo>
                    <a:pt x="3104" y="1563"/>
                  </a:lnTo>
                  <a:lnTo>
                    <a:pt x="3105" y="1563"/>
                  </a:lnTo>
                  <a:lnTo>
                    <a:pt x="3106" y="1563"/>
                  </a:lnTo>
                  <a:lnTo>
                    <a:pt x="3107" y="1563"/>
                  </a:lnTo>
                  <a:lnTo>
                    <a:pt x="3107" y="1563"/>
                  </a:lnTo>
                  <a:lnTo>
                    <a:pt x="3108" y="1563"/>
                  </a:lnTo>
                  <a:lnTo>
                    <a:pt x="3109" y="1563"/>
                  </a:lnTo>
                  <a:lnTo>
                    <a:pt x="3110" y="1563"/>
                  </a:lnTo>
                  <a:lnTo>
                    <a:pt x="3111" y="1563"/>
                  </a:lnTo>
                  <a:lnTo>
                    <a:pt x="3112" y="1563"/>
                  </a:lnTo>
                  <a:lnTo>
                    <a:pt x="3113" y="1563"/>
                  </a:lnTo>
                  <a:lnTo>
                    <a:pt x="3114" y="1563"/>
                  </a:lnTo>
                  <a:lnTo>
                    <a:pt x="3114" y="1563"/>
                  </a:lnTo>
                  <a:lnTo>
                    <a:pt x="3115" y="1563"/>
                  </a:lnTo>
                  <a:lnTo>
                    <a:pt x="3116" y="1563"/>
                  </a:lnTo>
                  <a:lnTo>
                    <a:pt x="3117" y="1563"/>
                  </a:lnTo>
                  <a:lnTo>
                    <a:pt x="3118" y="1563"/>
                  </a:lnTo>
                  <a:lnTo>
                    <a:pt x="3119" y="1563"/>
                  </a:lnTo>
                  <a:lnTo>
                    <a:pt x="3120" y="1563"/>
                  </a:lnTo>
                  <a:lnTo>
                    <a:pt x="3121" y="1563"/>
                  </a:lnTo>
                  <a:lnTo>
                    <a:pt x="3122" y="1563"/>
                  </a:lnTo>
                  <a:lnTo>
                    <a:pt x="3122" y="1563"/>
                  </a:lnTo>
                  <a:lnTo>
                    <a:pt x="3123" y="1563"/>
                  </a:lnTo>
                  <a:lnTo>
                    <a:pt x="3124" y="1563"/>
                  </a:lnTo>
                  <a:lnTo>
                    <a:pt x="3125" y="1563"/>
                  </a:lnTo>
                  <a:lnTo>
                    <a:pt x="3126" y="1563"/>
                  </a:lnTo>
                  <a:lnTo>
                    <a:pt x="3127" y="1563"/>
                  </a:lnTo>
                  <a:lnTo>
                    <a:pt x="3128" y="1563"/>
                  </a:lnTo>
                  <a:lnTo>
                    <a:pt x="3129" y="1563"/>
                  </a:lnTo>
                  <a:lnTo>
                    <a:pt x="3129" y="1563"/>
                  </a:lnTo>
                  <a:lnTo>
                    <a:pt x="3130" y="1563"/>
                  </a:lnTo>
                  <a:lnTo>
                    <a:pt x="3131" y="1563"/>
                  </a:lnTo>
                  <a:lnTo>
                    <a:pt x="3132" y="1563"/>
                  </a:lnTo>
                  <a:lnTo>
                    <a:pt x="3133" y="1563"/>
                  </a:lnTo>
                  <a:lnTo>
                    <a:pt x="3134" y="1563"/>
                  </a:lnTo>
                  <a:lnTo>
                    <a:pt x="3135" y="1563"/>
                  </a:lnTo>
                  <a:lnTo>
                    <a:pt x="3136" y="1563"/>
                  </a:lnTo>
                  <a:lnTo>
                    <a:pt x="3136" y="1563"/>
                  </a:lnTo>
                  <a:lnTo>
                    <a:pt x="3137" y="1563"/>
                  </a:lnTo>
                  <a:lnTo>
                    <a:pt x="3138" y="1563"/>
                  </a:lnTo>
                  <a:lnTo>
                    <a:pt x="3139" y="1563"/>
                  </a:lnTo>
                  <a:lnTo>
                    <a:pt x="3140" y="1563"/>
                  </a:lnTo>
                  <a:lnTo>
                    <a:pt x="3141" y="1563"/>
                  </a:lnTo>
                  <a:lnTo>
                    <a:pt x="3142" y="1563"/>
                  </a:lnTo>
                  <a:lnTo>
                    <a:pt x="3143" y="1563"/>
                  </a:lnTo>
                  <a:lnTo>
                    <a:pt x="3144" y="1563"/>
                  </a:lnTo>
                  <a:lnTo>
                    <a:pt x="3144" y="1563"/>
                  </a:lnTo>
                  <a:lnTo>
                    <a:pt x="3145" y="1563"/>
                  </a:lnTo>
                  <a:lnTo>
                    <a:pt x="3146" y="1563"/>
                  </a:lnTo>
                  <a:lnTo>
                    <a:pt x="3147" y="1563"/>
                  </a:lnTo>
                  <a:lnTo>
                    <a:pt x="3148" y="1563"/>
                  </a:lnTo>
                  <a:lnTo>
                    <a:pt x="3149" y="1563"/>
                  </a:lnTo>
                  <a:lnTo>
                    <a:pt x="3150" y="1563"/>
                  </a:lnTo>
                  <a:lnTo>
                    <a:pt x="3151" y="1563"/>
                  </a:lnTo>
                  <a:lnTo>
                    <a:pt x="3151" y="1563"/>
                  </a:lnTo>
                  <a:lnTo>
                    <a:pt x="3152" y="1563"/>
                  </a:lnTo>
                  <a:lnTo>
                    <a:pt x="3153" y="1563"/>
                  </a:lnTo>
                  <a:lnTo>
                    <a:pt x="3154" y="1563"/>
                  </a:lnTo>
                  <a:lnTo>
                    <a:pt x="3155" y="1563"/>
                  </a:lnTo>
                  <a:lnTo>
                    <a:pt x="3156" y="1563"/>
                  </a:lnTo>
                  <a:lnTo>
                    <a:pt x="3157" y="1563"/>
                  </a:lnTo>
                  <a:lnTo>
                    <a:pt x="3158" y="1563"/>
                  </a:lnTo>
                  <a:lnTo>
                    <a:pt x="3158" y="1563"/>
                  </a:lnTo>
                  <a:lnTo>
                    <a:pt x="3159" y="1563"/>
                  </a:lnTo>
                  <a:lnTo>
                    <a:pt x="3160" y="1563"/>
                  </a:lnTo>
                  <a:lnTo>
                    <a:pt x="3161" y="1563"/>
                  </a:lnTo>
                  <a:lnTo>
                    <a:pt x="3162" y="1563"/>
                  </a:lnTo>
                  <a:lnTo>
                    <a:pt x="3163" y="1563"/>
                  </a:lnTo>
                  <a:lnTo>
                    <a:pt x="3164" y="1563"/>
                  </a:lnTo>
                  <a:lnTo>
                    <a:pt x="3165" y="1563"/>
                  </a:lnTo>
                  <a:lnTo>
                    <a:pt x="3166" y="1563"/>
                  </a:lnTo>
                  <a:lnTo>
                    <a:pt x="3166" y="1563"/>
                  </a:lnTo>
                  <a:lnTo>
                    <a:pt x="3167" y="1563"/>
                  </a:lnTo>
                  <a:lnTo>
                    <a:pt x="3168" y="1563"/>
                  </a:lnTo>
                  <a:lnTo>
                    <a:pt x="3169" y="1563"/>
                  </a:lnTo>
                  <a:lnTo>
                    <a:pt x="3170" y="1563"/>
                  </a:lnTo>
                  <a:lnTo>
                    <a:pt x="3171" y="1563"/>
                  </a:lnTo>
                  <a:lnTo>
                    <a:pt x="3172" y="1563"/>
                  </a:lnTo>
                  <a:lnTo>
                    <a:pt x="3173" y="1563"/>
                  </a:lnTo>
                  <a:lnTo>
                    <a:pt x="3173" y="1563"/>
                  </a:lnTo>
                  <a:lnTo>
                    <a:pt x="3174" y="1563"/>
                  </a:lnTo>
                  <a:lnTo>
                    <a:pt x="3175" y="1563"/>
                  </a:lnTo>
                  <a:lnTo>
                    <a:pt x="3176" y="1563"/>
                  </a:lnTo>
                  <a:lnTo>
                    <a:pt x="3177" y="1563"/>
                  </a:lnTo>
                  <a:lnTo>
                    <a:pt x="3178" y="1563"/>
                  </a:lnTo>
                  <a:lnTo>
                    <a:pt x="3179" y="1563"/>
                  </a:lnTo>
                  <a:lnTo>
                    <a:pt x="3180" y="1563"/>
                  </a:lnTo>
                  <a:lnTo>
                    <a:pt x="3180" y="1563"/>
                  </a:lnTo>
                  <a:lnTo>
                    <a:pt x="3181" y="1563"/>
                  </a:lnTo>
                  <a:lnTo>
                    <a:pt x="3182" y="1563"/>
                  </a:lnTo>
                  <a:lnTo>
                    <a:pt x="3183" y="1563"/>
                  </a:lnTo>
                  <a:lnTo>
                    <a:pt x="3184" y="1563"/>
                  </a:lnTo>
                  <a:lnTo>
                    <a:pt x="3185" y="1563"/>
                  </a:lnTo>
                  <a:lnTo>
                    <a:pt x="3186" y="1563"/>
                  </a:lnTo>
                  <a:lnTo>
                    <a:pt x="3187" y="1563"/>
                  </a:lnTo>
                  <a:lnTo>
                    <a:pt x="3188" y="1563"/>
                  </a:lnTo>
                  <a:lnTo>
                    <a:pt x="3188" y="1563"/>
                  </a:lnTo>
                  <a:lnTo>
                    <a:pt x="3189" y="1563"/>
                  </a:lnTo>
                  <a:lnTo>
                    <a:pt x="3190" y="1563"/>
                  </a:lnTo>
                  <a:lnTo>
                    <a:pt x="3191" y="1563"/>
                  </a:lnTo>
                  <a:lnTo>
                    <a:pt x="3192" y="1563"/>
                  </a:lnTo>
                  <a:lnTo>
                    <a:pt x="3193" y="1563"/>
                  </a:lnTo>
                  <a:lnTo>
                    <a:pt x="3194" y="1563"/>
                  </a:lnTo>
                  <a:lnTo>
                    <a:pt x="3195" y="1563"/>
                  </a:lnTo>
                  <a:lnTo>
                    <a:pt x="3195" y="1563"/>
                  </a:lnTo>
                  <a:lnTo>
                    <a:pt x="3196" y="1563"/>
                  </a:lnTo>
                  <a:lnTo>
                    <a:pt x="3197" y="1563"/>
                  </a:lnTo>
                  <a:lnTo>
                    <a:pt x="3198" y="1563"/>
                  </a:lnTo>
                  <a:lnTo>
                    <a:pt x="3199" y="1563"/>
                  </a:lnTo>
                  <a:lnTo>
                    <a:pt x="3200" y="1563"/>
                  </a:lnTo>
                  <a:lnTo>
                    <a:pt x="3201" y="1563"/>
                  </a:lnTo>
                  <a:lnTo>
                    <a:pt x="3202" y="1563"/>
                  </a:lnTo>
                  <a:lnTo>
                    <a:pt x="3202" y="1563"/>
                  </a:lnTo>
                  <a:lnTo>
                    <a:pt x="3203" y="1563"/>
                  </a:lnTo>
                  <a:lnTo>
                    <a:pt x="3204" y="1563"/>
                  </a:lnTo>
                  <a:lnTo>
                    <a:pt x="3205" y="1563"/>
                  </a:lnTo>
                  <a:lnTo>
                    <a:pt x="3206" y="1563"/>
                  </a:lnTo>
                  <a:lnTo>
                    <a:pt x="3207" y="1563"/>
                  </a:lnTo>
                  <a:lnTo>
                    <a:pt x="3208" y="1563"/>
                  </a:lnTo>
                  <a:lnTo>
                    <a:pt x="3209" y="1563"/>
                  </a:lnTo>
                  <a:lnTo>
                    <a:pt x="3210" y="1563"/>
                  </a:lnTo>
                  <a:lnTo>
                    <a:pt x="3210" y="1563"/>
                  </a:lnTo>
                  <a:lnTo>
                    <a:pt x="3211" y="1563"/>
                  </a:lnTo>
                  <a:lnTo>
                    <a:pt x="3212" y="1563"/>
                  </a:lnTo>
                  <a:lnTo>
                    <a:pt x="3213" y="1563"/>
                  </a:lnTo>
                  <a:lnTo>
                    <a:pt x="3214" y="1563"/>
                  </a:lnTo>
                  <a:lnTo>
                    <a:pt x="3215" y="1563"/>
                  </a:lnTo>
                  <a:lnTo>
                    <a:pt x="3216" y="1563"/>
                  </a:lnTo>
                  <a:lnTo>
                    <a:pt x="3217" y="1563"/>
                  </a:lnTo>
                  <a:lnTo>
                    <a:pt x="3217" y="1563"/>
                  </a:lnTo>
                  <a:lnTo>
                    <a:pt x="3218" y="1563"/>
                  </a:lnTo>
                  <a:lnTo>
                    <a:pt x="3219" y="1563"/>
                  </a:lnTo>
                  <a:lnTo>
                    <a:pt x="3220" y="1563"/>
                  </a:lnTo>
                  <a:lnTo>
                    <a:pt x="3221" y="1563"/>
                  </a:lnTo>
                  <a:lnTo>
                    <a:pt x="3222" y="1563"/>
                  </a:lnTo>
                  <a:lnTo>
                    <a:pt x="3223" y="1563"/>
                  </a:lnTo>
                  <a:lnTo>
                    <a:pt x="3224" y="1563"/>
                  </a:lnTo>
                  <a:lnTo>
                    <a:pt x="3224" y="1563"/>
                  </a:lnTo>
                  <a:lnTo>
                    <a:pt x="3225" y="1563"/>
                  </a:lnTo>
                  <a:lnTo>
                    <a:pt x="3226" y="1563"/>
                  </a:lnTo>
                  <a:lnTo>
                    <a:pt x="3227" y="1563"/>
                  </a:lnTo>
                  <a:lnTo>
                    <a:pt x="3228" y="1563"/>
                  </a:lnTo>
                  <a:lnTo>
                    <a:pt x="3229" y="1563"/>
                  </a:lnTo>
                  <a:lnTo>
                    <a:pt x="3230" y="1563"/>
                  </a:lnTo>
                  <a:lnTo>
                    <a:pt x="3231" y="1563"/>
                  </a:lnTo>
                  <a:lnTo>
                    <a:pt x="3232" y="1563"/>
                  </a:lnTo>
                  <a:lnTo>
                    <a:pt x="3232" y="1563"/>
                  </a:lnTo>
                  <a:lnTo>
                    <a:pt x="3233" y="1563"/>
                  </a:lnTo>
                  <a:lnTo>
                    <a:pt x="3234" y="1563"/>
                  </a:lnTo>
                  <a:lnTo>
                    <a:pt x="3235" y="1563"/>
                  </a:lnTo>
                  <a:lnTo>
                    <a:pt x="3236" y="1563"/>
                  </a:lnTo>
                  <a:lnTo>
                    <a:pt x="3237" y="1563"/>
                  </a:lnTo>
                  <a:lnTo>
                    <a:pt x="3238" y="1563"/>
                  </a:lnTo>
                  <a:lnTo>
                    <a:pt x="3239" y="1563"/>
                  </a:lnTo>
                  <a:lnTo>
                    <a:pt x="3239" y="1563"/>
                  </a:lnTo>
                  <a:lnTo>
                    <a:pt x="3240" y="1563"/>
                  </a:lnTo>
                  <a:lnTo>
                    <a:pt x="3241" y="1563"/>
                  </a:lnTo>
                  <a:lnTo>
                    <a:pt x="3242" y="1563"/>
                  </a:lnTo>
                  <a:lnTo>
                    <a:pt x="3243" y="1563"/>
                  </a:lnTo>
                  <a:lnTo>
                    <a:pt x="3244" y="1563"/>
                  </a:lnTo>
                  <a:lnTo>
                    <a:pt x="3245" y="1563"/>
                  </a:lnTo>
                  <a:lnTo>
                    <a:pt x="3246" y="1563"/>
                  </a:lnTo>
                  <a:lnTo>
                    <a:pt x="3247" y="1563"/>
                  </a:lnTo>
                  <a:lnTo>
                    <a:pt x="3247" y="1563"/>
                  </a:lnTo>
                  <a:lnTo>
                    <a:pt x="3248" y="1563"/>
                  </a:lnTo>
                  <a:lnTo>
                    <a:pt x="3249" y="1563"/>
                  </a:lnTo>
                  <a:lnTo>
                    <a:pt x="3250" y="1563"/>
                  </a:lnTo>
                  <a:lnTo>
                    <a:pt x="3251" y="1563"/>
                  </a:lnTo>
                  <a:lnTo>
                    <a:pt x="3252" y="1563"/>
                  </a:lnTo>
                  <a:lnTo>
                    <a:pt x="3253" y="1563"/>
                  </a:lnTo>
                  <a:lnTo>
                    <a:pt x="3254" y="1563"/>
                  </a:lnTo>
                  <a:lnTo>
                    <a:pt x="3254" y="1563"/>
                  </a:lnTo>
                  <a:lnTo>
                    <a:pt x="3255" y="1563"/>
                  </a:lnTo>
                  <a:lnTo>
                    <a:pt x="3256" y="1563"/>
                  </a:lnTo>
                  <a:lnTo>
                    <a:pt x="3257" y="1563"/>
                  </a:lnTo>
                  <a:lnTo>
                    <a:pt x="3258" y="1563"/>
                  </a:lnTo>
                  <a:lnTo>
                    <a:pt x="3259" y="1563"/>
                  </a:lnTo>
                  <a:lnTo>
                    <a:pt x="3260" y="1563"/>
                  </a:lnTo>
                  <a:lnTo>
                    <a:pt x="3261" y="1563"/>
                  </a:lnTo>
                  <a:lnTo>
                    <a:pt x="3261" y="1563"/>
                  </a:lnTo>
                  <a:lnTo>
                    <a:pt x="3262" y="1563"/>
                  </a:lnTo>
                  <a:lnTo>
                    <a:pt x="3263" y="1563"/>
                  </a:lnTo>
                  <a:lnTo>
                    <a:pt x="3264" y="1563"/>
                  </a:lnTo>
                  <a:lnTo>
                    <a:pt x="3265" y="1563"/>
                  </a:lnTo>
                  <a:lnTo>
                    <a:pt x="3266" y="1563"/>
                  </a:lnTo>
                  <a:lnTo>
                    <a:pt x="3267" y="1563"/>
                  </a:lnTo>
                  <a:lnTo>
                    <a:pt x="3268" y="1563"/>
                  </a:lnTo>
                  <a:lnTo>
                    <a:pt x="3269" y="1563"/>
                  </a:lnTo>
                  <a:lnTo>
                    <a:pt x="3269" y="1563"/>
                  </a:lnTo>
                  <a:lnTo>
                    <a:pt x="3270" y="1563"/>
                  </a:lnTo>
                  <a:lnTo>
                    <a:pt x="3271" y="1563"/>
                  </a:lnTo>
                  <a:lnTo>
                    <a:pt x="3272" y="1563"/>
                  </a:lnTo>
                  <a:lnTo>
                    <a:pt x="3273" y="1563"/>
                  </a:lnTo>
                  <a:lnTo>
                    <a:pt x="3274" y="1563"/>
                  </a:lnTo>
                  <a:lnTo>
                    <a:pt x="3275" y="1563"/>
                  </a:lnTo>
                  <a:lnTo>
                    <a:pt x="3276" y="1563"/>
                  </a:lnTo>
                  <a:lnTo>
                    <a:pt x="3276" y="1563"/>
                  </a:lnTo>
                  <a:lnTo>
                    <a:pt x="3277" y="1563"/>
                  </a:lnTo>
                  <a:lnTo>
                    <a:pt x="3278" y="1563"/>
                  </a:lnTo>
                  <a:lnTo>
                    <a:pt x="3279" y="1563"/>
                  </a:lnTo>
                  <a:lnTo>
                    <a:pt x="3280" y="1563"/>
                  </a:lnTo>
                  <a:lnTo>
                    <a:pt x="3281" y="1563"/>
                  </a:lnTo>
                  <a:lnTo>
                    <a:pt x="3282" y="1563"/>
                  </a:lnTo>
                  <a:lnTo>
                    <a:pt x="3283" y="1563"/>
                  </a:lnTo>
                  <a:lnTo>
                    <a:pt x="3283" y="1563"/>
                  </a:lnTo>
                  <a:lnTo>
                    <a:pt x="3284" y="1563"/>
                  </a:lnTo>
                  <a:lnTo>
                    <a:pt x="3285" y="1563"/>
                  </a:lnTo>
                  <a:lnTo>
                    <a:pt x="3286" y="1563"/>
                  </a:lnTo>
                  <a:lnTo>
                    <a:pt x="3287" y="1563"/>
                  </a:lnTo>
                  <a:lnTo>
                    <a:pt x="3288" y="1563"/>
                  </a:lnTo>
                  <a:lnTo>
                    <a:pt x="3289" y="1563"/>
                  </a:lnTo>
                  <a:lnTo>
                    <a:pt x="3290" y="1563"/>
                  </a:lnTo>
                  <a:lnTo>
                    <a:pt x="3291" y="1563"/>
                  </a:lnTo>
                  <a:lnTo>
                    <a:pt x="3291" y="1563"/>
                  </a:lnTo>
                  <a:lnTo>
                    <a:pt x="3292" y="1563"/>
                  </a:lnTo>
                  <a:lnTo>
                    <a:pt x="3293" y="1563"/>
                  </a:lnTo>
                  <a:lnTo>
                    <a:pt x="3294" y="1563"/>
                  </a:lnTo>
                  <a:lnTo>
                    <a:pt x="3295" y="1563"/>
                  </a:lnTo>
                  <a:lnTo>
                    <a:pt x="3296" y="1563"/>
                  </a:lnTo>
                  <a:lnTo>
                    <a:pt x="3297" y="1563"/>
                  </a:lnTo>
                  <a:lnTo>
                    <a:pt x="3298" y="1563"/>
                  </a:lnTo>
                  <a:lnTo>
                    <a:pt x="3298" y="1563"/>
                  </a:lnTo>
                  <a:lnTo>
                    <a:pt x="3299" y="1563"/>
                  </a:lnTo>
                  <a:lnTo>
                    <a:pt x="3300" y="1563"/>
                  </a:lnTo>
                  <a:lnTo>
                    <a:pt x="3301" y="1563"/>
                  </a:lnTo>
                  <a:lnTo>
                    <a:pt x="3302" y="1563"/>
                  </a:lnTo>
                  <a:lnTo>
                    <a:pt x="3303" y="1563"/>
                  </a:lnTo>
                  <a:lnTo>
                    <a:pt x="3304" y="1563"/>
                  </a:lnTo>
                  <a:lnTo>
                    <a:pt x="3305" y="1563"/>
                  </a:lnTo>
                  <a:lnTo>
                    <a:pt x="3305" y="1563"/>
                  </a:lnTo>
                  <a:lnTo>
                    <a:pt x="3306" y="1563"/>
                  </a:lnTo>
                  <a:lnTo>
                    <a:pt x="3307" y="1563"/>
                  </a:lnTo>
                  <a:lnTo>
                    <a:pt x="3308" y="1563"/>
                  </a:lnTo>
                  <a:lnTo>
                    <a:pt x="3309" y="1563"/>
                  </a:lnTo>
                  <a:lnTo>
                    <a:pt x="3310" y="1563"/>
                  </a:lnTo>
                  <a:lnTo>
                    <a:pt x="3311" y="1563"/>
                  </a:lnTo>
                  <a:lnTo>
                    <a:pt x="3312" y="1563"/>
                  </a:lnTo>
                  <a:lnTo>
                    <a:pt x="3313" y="1563"/>
                  </a:lnTo>
                  <a:lnTo>
                    <a:pt x="3313" y="1563"/>
                  </a:lnTo>
                  <a:lnTo>
                    <a:pt x="3314" y="1563"/>
                  </a:lnTo>
                  <a:lnTo>
                    <a:pt x="3315" y="1563"/>
                  </a:lnTo>
                  <a:lnTo>
                    <a:pt x="3316" y="1563"/>
                  </a:lnTo>
                  <a:lnTo>
                    <a:pt x="3317" y="1563"/>
                  </a:lnTo>
                  <a:lnTo>
                    <a:pt x="3318" y="1563"/>
                  </a:lnTo>
                  <a:lnTo>
                    <a:pt x="3319" y="1563"/>
                  </a:lnTo>
                  <a:lnTo>
                    <a:pt x="3320" y="1563"/>
                  </a:lnTo>
                  <a:lnTo>
                    <a:pt x="3320" y="1563"/>
                  </a:lnTo>
                  <a:lnTo>
                    <a:pt x="3321" y="1563"/>
                  </a:lnTo>
                  <a:lnTo>
                    <a:pt x="3322" y="1563"/>
                  </a:lnTo>
                  <a:lnTo>
                    <a:pt x="3323" y="1563"/>
                  </a:lnTo>
                  <a:lnTo>
                    <a:pt x="3324" y="1563"/>
                  </a:lnTo>
                  <a:lnTo>
                    <a:pt x="3325" y="1563"/>
                  </a:lnTo>
                  <a:lnTo>
                    <a:pt x="3326" y="1563"/>
                  </a:lnTo>
                  <a:lnTo>
                    <a:pt x="3327" y="1563"/>
                  </a:lnTo>
                  <a:lnTo>
                    <a:pt x="3327" y="1563"/>
                  </a:lnTo>
                  <a:lnTo>
                    <a:pt x="3328" y="1563"/>
                  </a:lnTo>
                  <a:lnTo>
                    <a:pt x="3329" y="1563"/>
                  </a:lnTo>
                  <a:lnTo>
                    <a:pt x="3330" y="1563"/>
                  </a:lnTo>
                  <a:lnTo>
                    <a:pt x="3331" y="1563"/>
                  </a:lnTo>
                  <a:lnTo>
                    <a:pt x="3332" y="1563"/>
                  </a:lnTo>
                  <a:lnTo>
                    <a:pt x="3333" y="1563"/>
                  </a:lnTo>
                  <a:lnTo>
                    <a:pt x="3334" y="1563"/>
                  </a:lnTo>
                  <a:lnTo>
                    <a:pt x="3335" y="1563"/>
                  </a:lnTo>
                  <a:lnTo>
                    <a:pt x="3335" y="1563"/>
                  </a:lnTo>
                  <a:lnTo>
                    <a:pt x="3336" y="1563"/>
                  </a:lnTo>
                  <a:lnTo>
                    <a:pt x="3337" y="1563"/>
                  </a:lnTo>
                  <a:lnTo>
                    <a:pt x="3338" y="1563"/>
                  </a:lnTo>
                  <a:lnTo>
                    <a:pt x="3339" y="1563"/>
                  </a:lnTo>
                  <a:lnTo>
                    <a:pt x="3340" y="1563"/>
                  </a:lnTo>
                  <a:lnTo>
                    <a:pt x="3341" y="1563"/>
                  </a:lnTo>
                  <a:lnTo>
                    <a:pt x="3342" y="1563"/>
                  </a:lnTo>
                  <a:lnTo>
                    <a:pt x="3342" y="1563"/>
                  </a:lnTo>
                  <a:lnTo>
                    <a:pt x="3343" y="1563"/>
                  </a:lnTo>
                  <a:lnTo>
                    <a:pt x="3344" y="1563"/>
                  </a:lnTo>
                  <a:lnTo>
                    <a:pt x="3345" y="1563"/>
                  </a:lnTo>
                  <a:lnTo>
                    <a:pt x="3346" y="1563"/>
                  </a:lnTo>
                  <a:lnTo>
                    <a:pt x="3347" y="1563"/>
                  </a:lnTo>
                  <a:lnTo>
                    <a:pt x="3348" y="1563"/>
                  </a:lnTo>
                  <a:lnTo>
                    <a:pt x="3349" y="1563"/>
                  </a:lnTo>
                  <a:lnTo>
                    <a:pt x="3349" y="1563"/>
                  </a:lnTo>
                  <a:lnTo>
                    <a:pt x="3350" y="1563"/>
                  </a:lnTo>
                  <a:lnTo>
                    <a:pt x="3351" y="1563"/>
                  </a:lnTo>
                  <a:lnTo>
                    <a:pt x="3352" y="1563"/>
                  </a:lnTo>
                  <a:lnTo>
                    <a:pt x="3353" y="1563"/>
                  </a:lnTo>
                  <a:lnTo>
                    <a:pt x="3354" y="1563"/>
                  </a:lnTo>
                  <a:lnTo>
                    <a:pt x="3355" y="1563"/>
                  </a:lnTo>
                  <a:lnTo>
                    <a:pt x="3356" y="1563"/>
                  </a:lnTo>
                  <a:lnTo>
                    <a:pt x="3357" y="1563"/>
                  </a:lnTo>
                  <a:lnTo>
                    <a:pt x="3357" y="1563"/>
                  </a:lnTo>
                  <a:lnTo>
                    <a:pt x="3358" y="1563"/>
                  </a:lnTo>
                  <a:lnTo>
                    <a:pt x="3359" y="1563"/>
                  </a:lnTo>
                  <a:lnTo>
                    <a:pt x="3360" y="1563"/>
                  </a:lnTo>
                  <a:lnTo>
                    <a:pt x="3361" y="1563"/>
                  </a:lnTo>
                  <a:lnTo>
                    <a:pt x="3362" y="1563"/>
                  </a:lnTo>
                  <a:lnTo>
                    <a:pt x="3363" y="1563"/>
                  </a:lnTo>
                  <a:lnTo>
                    <a:pt x="3364" y="1563"/>
                  </a:lnTo>
                  <a:lnTo>
                    <a:pt x="3364" y="1563"/>
                  </a:lnTo>
                  <a:lnTo>
                    <a:pt x="3365" y="1563"/>
                  </a:lnTo>
                  <a:lnTo>
                    <a:pt x="3366" y="1563"/>
                  </a:lnTo>
                  <a:lnTo>
                    <a:pt x="3367" y="1563"/>
                  </a:lnTo>
                  <a:lnTo>
                    <a:pt x="3368" y="1563"/>
                  </a:lnTo>
                  <a:lnTo>
                    <a:pt x="3369" y="1563"/>
                  </a:lnTo>
                  <a:lnTo>
                    <a:pt x="3370" y="1563"/>
                  </a:lnTo>
                  <a:lnTo>
                    <a:pt x="3371" y="1563"/>
                  </a:lnTo>
                  <a:lnTo>
                    <a:pt x="3371" y="1563"/>
                  </a:lnTo>
                  <a:lnTo>
                    <a:pt x="3372" y="1563"/>
                  </a:lnTo>
                  <a:lnTo>
                    <a:pt x="3373" y="1563"/>
                  </a:lnTo>
                  <a:lnTo>
                    <a:pt x="3374" y="1563"/>
                  </a:lnTo>
                  <a:lnTo>
                    <a:pt x="3375" y="1563"/>
                  </a:lnTo>
                  <a:lnTo>
                    <a:pt x="3376" y="1563"/>
                  </a:lnTo>
                  <a:lnTo>
                    <a:pt x="3377" y="1563"/>
                  </a:lnTo>
                  <a:lnTo>
                    <a:pt x="3378" y="1563"/>
                  </a:lnTo>
                  <a:lnTo>
                    <a:pt x="3379" y="1563"/>
                  </a:lnTo>
                  <a:lnTo>
                    <a:pt x="3379" y="1563"/>
                  </a:lnTo>
                  <a:lnTo>
                    <a:pt x="3380" y="1563"/>
                  </a:lnTo>
                  <a:lnTo>
                    <a:pt x="3381" y="1563"/>
                  </a:lnTo>
                  <a:lnTo>
                    <a:pt x="3382" y="1563"/>
                  </a:lnTo>
                  <a:lnTo>
                    <a:pt x="3383" y="1563"/>
                  </a:lnTo>
                  <a:lnTo>
                    <a:pt x="3384" y="1563"/>
                  </a:lnTo>
                  <a:lnTo>
                    <a:pt x="3385" y="1563"/>
                  </a:lnTo>
                  <a:lnTo>
                    <a:pt x="3386" y="1563"/>
                  </a:lnTo>
                  <a:lnTo>
                    <a:pt x="3386" y="1563"/>
                  </a:lnTo>
                  <a:lnTo>
                    <a:pt x="3387" y="1563"/>
                  </a:lnTo>
                  <a:lnTo>
                    <a:pt x="3388" y="1563"/>
                  </a:lnTo>
                  <a:lnTo>
                    <a:pt x="3389" y="1563"/>
                  </a:lnTo>
                  <a:lnTo>
                    <a:pt x="3390" y="1563"/>
                  </a:lnTo>
                  <a:lnTo>
                    <a:pt x="3391" y="1563"/>
                  </a:lnTo>
                  <a:lnTo>
                    <a:pt x="3392" y="1563"/>
                  </a:lnTo>
                  <a:lnTo>
                    <a:pt x="3393" y="1563"/>
                  </a:lnTo>
                  <a:lnTo>
                    <a:pt x="3393" y="1563"/>
                  </a:lnTo>
                  <a:lnTo>
                    <a:pt x="3394" y="1563"/>
                  </a:lnTo>
                  <a:lnTo>
                    <a:pt x="3395" y="1563"/>
                  </a:lnTo>
                  <a:lnTo>
                    <a:pt x="3396" y="1563"/>
                  </a:lnTo>
                  <a:lnTo>
                    <a:pt x="3397" y="1563"/>
                  </a:lnTo>
                  <a:lnTo>
                    <a:pt x="3398" y="1563"/>
                  </a:lnTo>
                  <a:lnTo>
                    <a:pt x="3399" y="1563"/>
                  </a:lnTo>
                  <a:lnTo>
                    <a:pt x="3400" y="1563"/>
                  </a:lnTo>
                  <a:lnTo>
                    <a:pt x="3401" y="1563"/>
                  </a:lnTo>
                  <a:lnTo>
                    <a:pt x="3401" y="1563"/>
                  </a:lnTo>
                  <a:lnTo>
                    <a:pt x="3402" y="1563"/>
                  </a:lnTo>
                  <a:lnTo>
                    <a:pt x="3403" y="1563"/>
                  </a:lnTo>
                  <a:lnTo>
                    <a:pt x="3404" y="1563"/>
                  </a:lnTo>
                  <a:lnTo>
                    <a:pt x="3405" y="1563"/>
                  </a:lnTo>
                  <a:lnTo>
                    <a:pt x="3406" y="1563"/>
                  </a:lnTo>
                  <a:lnTo>
                    <a:pt x="3407" y="1563"/>
                  </a:lnTo>
                  <a:lnTo>
                    <a:pt x="3408" y="1563"/>
                  </a:lnTo>
                  <a:lnTo>
                    <a:pt x="3408" y="1563"/>
                  </a:lnTo>
                  <a:lnTo>
                    <a:pt x="3409" y="1563"/>
                  </a:lnTo>
                  <a:lnTo>
                    <a:pt x="3410" y="1563"/>
                  </a:lnTo>
                  <a:lnTo>
                    <a:pt x="3410" y="1563"/>
                  </a:lnTo>
                  <a:lnTo>
                    <a:pt x="3411" y="1563"/>
                  </a:lnTo>
                  <a:lnTo>
                    <a:pt x="3412" y="1563"/>
                  </a:lnTo>
                  <a:lnTo>
                    <a:pt x="3413" y="1563"/>
                  </a:lnTo>
                  <a:lnTo>
                    <a:pt x="3414" y="1563"/>
                  </a:lnTo>
                  <a:lnTo>
                    <a:pt x="3414" y="1563"/>
                  </a:lnTo>
                  <a:lnTo>
                    <a:pt x="3415" y="1563"/>
                  </a:lnTo>
                  <a:lnTo>
                    <a:pt x="3416" y="1563"/>
                  </a:lnTo>
                  <a:lnTo>
                    <a:pt x="3417" y="1563"/>
                  </a:lnTo>
                  <a:lnTo>
                    <a:pt x="3418" y="1563"/>
                  </a:lnTo>
                  <a:lnTo>
                    <a:pt x="3419" y="1563"/>
                  </a:lnTo>
                  <a:lnTo>
                    <a:pt x="3419" y="1563"/>
                  </a:lnTo>
                  <a:lnTo>
                    <a:pt x="3420" y="1563"/>
                  </a:lnTo>
                  <a:lnTo>
                    <a:pt x="3421" y="1563"/>
                  </a:lnTo>
                  <a:lnTo>
                    <a:pt x="3422" y="1563"/>
                  </a:lnTo>
                  <a:lnTo>
                    <a:pt x="3423" y="1563"/>
                  </a:lnTo>
                  <a:lnTo>
                    <a:pt x="3424" y="1563"/>
                  </a:lnTo>
                  <a:lnTo>
                    <a:pt x="3424" y="1563"/>
                  </a:lnTo>
                  <a:lnTo>
                    <a:pt x="3424" y="1563"/>
                  </a:lnTo>
                  <a:lnTo>
                    <a:pt x="3425" y="1563"/>
                  </a:lnTo>
                  <a:lnTo>
                    <a:pt x="3426" y="1563"/>
                  </a:lnTo>
                  <a:lnTo>
                    <a:pt x="3427" y="1563"/>
                  </a:lnTo>
                  <a:lnTo>
                    <a:pt x="3428" y="1563"/>
                  </a:lnTo>
                  <a:lnTo>
                    <a:pt x="3429" y="1563"/>
                  </a:lnTo>
                  <a:lnTo>
                    <a:pt x="3429" y="1563"/>
                  </a:lnTo>
                  <a:lnTo>
                    <a:pt x="3430" y="1563"/>
                  </a:lnTo>
                  <a:lnTo>
                    <a:pt x="3431" y="1563"/>
                  </a:lnTo>
                  <a:lnTo>
                    <a:pt x="3432" y="1563"/>
                  </a:lnTo>
                  <a:lnTo>
                    <a:pt x="3433" y="1563"/>
                  </a:lnTo>
                  <a:lnTo>
                    <a:pt x="3434" y="1563"/>
                  </a:lnTo>
                  <a:lnTo>
                    <a:pt x="3434" y="1563"/>
                  </a:lnTo>
                  <a:lnTo>
                    <a:pt x="3435" y="1563"/>
                  </a:lnTo>
                  <a:lnTo>
                    <a:pt x="3436" y="1563"/>
                  </a:lnTo>
                  <a:lnTo>
                    <a:pt x="3437" y="1563"/>
                  </a:lnTo>
                  <a:lnTo>
                    <a:pt x="3438" y="1563"/>
                  </a:lnTo>
                  <a:lnTo>
                    <a:pt x="3439" y="1563"/>
                  </a:lnTo>
                  <a:lnTo>
                    <a:pt x="3439" y="1563"/>
                  </a:lnTo>
                  <a:lnTo>
                    <a:pt x="3439" y="1563"/>
                  </a:lnTo>
                  <a:lnTo>
                    <a:pt x="3440" y="1563"/>
                  </a:lnTo>
                  <a:lnTo>
                    <a:pt x="3441" y="1563"/>
                  </a:lnTo>
                  <a:lnTo>
                    <a:pt x="3442" y="1563"/>
                  </a:lnTo>
                  <a:lnTo>
                    <a:pt x="3443" y="1563"/>
                  </a:lnTo>
                  <a:lnTo>
                    <a:pt x="3444" y="1563"/>
                  </a:lnTo>
                  <a:lnTo>
                    <a:pt x="3445" y="1563"/>
                  </a:lnTo>
                  <a:lnTo>
                    <a:pt x="3446" y="1563"/>
                  </a:lnTo>
                  <a:lnTo>
                    <a:pt x="3446" y="1563"/>
                  </a:lnTo>
                  <a:lnTo>
                    <a:pt x="3447" y="1563"/>
                  </a:lnTo>
                  <a:lnTo>
                    <a:pt x="3448" y="1563"/>
                  </a:lnTo>
                  <a:lnTo>
                    <a:pt x="3449" y="1563"/>
                  </a:lnTo>
                  <a:lnTo>
                    <a:pt x="3450" y="1563"/>
                  </a:lnTo>
                  <a:lnTo>
                    <a:pt x="3451" y="1563"/>
                  </a:lnTo>
                  <a:lnTo>
                    <a:pt x="3452" y="1563"/>
                  </a:lnTo>
                  <a:lnTo>
                    <a:pt x="3453" y="1563"/>
                  </a:lnTo>
                  <a:lnTo>
                    <a:pt x="3453" y="1563"/>
                  </a:lnTo>
                  <a:lnTo>
                    <a:pt x="3454" y="1563"/>
                  </a:lnTo>
                  <a:lnTo>
                    <a:pt x="3455" y="1563"/>
                  </a:lnTo>
                  <a:lnTo>
                    <a:pt x="3456" y="1563"/>
                  </a:lnTo>
                  <a:lnTo>
                    <a:pt x="3457" y="1563"/>
                  </a:lnTo>
                  <a:lnTo>
                    <a:pt x="3458" y="1563"/>
                  </a:lnTo>
                  <a:lnTo>
                    <a:pt x="3459" y="1563"/>
                  </a:lnTo>
                  <a:lnTo>
                    <a:pt x="3460" y="1563"/>
                  </a:lnTo>
                  <a:lnTo>
                    <a:pt x="3461" y="1563"/>
                  </a:lnTo>
                  <a:lnTo>
                    <a:pt x="3461" y="1563"/>
                  </a:lnTo>
                  <a:lnTo>
                    <a:pt x="3462" y="1563"/>
                  </a:lnTo>
                  <a:lnTo>
                    <a:pt x="3463" y="1563"/>
                  </a:lnTo>
                  <a:lnTo>
                    <a:pt x="3464" y="1563"/>
                  </a:lnTo>
                  <a:lnTo>
                    <a:pt x="3465" y="1563"/>
                  </a:lnTo>
                  <a:lnTo>
                    <a:pt x="3466" y="1563"/>
                  </a:lnTo>
                  <a:lnTo>
                    <a:pt x="3467" y="1563"/>
                  </a:lnTo>
                  <a:lnTo>
                    <a:pt x="3468" y="1563"/>
                  </a:lnTo>
                  <a:lnTo>
                    <a:pt x="3468" y="1563"/>
                  </a:lnTo>
                  <a:lnTo>
                    <a:pt x="3469" y="1563"/>
                  </a:lnTo>
                  <a:lnTo>
                    <a:pt x="3470" y="1563"/>
                  </a:lnTo>
                  <a:lnTo>
                    <a:pt x="3471" y="1563"/>
                  </a:lnTo>
                  <a:lnTo>
                    <a:pt x="3472" y="1563"/>
                  </a:lnTo>
                  <a:lnTo>
                    <a:pt x="3473" y="1563"/>
                  </a:lnTo>
                  <a:lnTo>
                    <a:pt x="3474" y="1563"/>
                  </a:lnTo>
                  <a:lnTo>
                    <a:pt x="3475" y="1563"/>
                  </a:lnTo>
                  <a:lnTo>
                    <a:pt x="3475" y="1563"/>
                  </a:lnTo>
                  <a:lnTo>
                    <a:pt x="3476" y="1563"/>
                  </a:lnTo>
                  <a:lnTo>
                    <a:pt x="3477" y="1563"/>
                  </a:lnTo>
                  <a:lnTo>
                    <a:pt x="3478" y="1563"/>
                  </a:lnTo>
                  <a:lnTo>
                    <a:pt x="3479" y="1563"/>
                  </a:lnTo>
                  <a:lnTo>
                    <a:pt x="3480" y="1563"/>
                  </a:lnTo>
                  <a:lnTo>
                    <a:pt x="3481" y="1563"/>
                  </a:lnTo>
                  <a:lnTo>
                    <a:pt x="3482" y="1563"/>
                  </a:lnTo>
                  <a:lnTo>
                    <a:pt x="3483" y="1563"/>
                  </a:lnTo>
                  <a:lnTo>
                    <a:pt x="3483" y="1563"/>
                  </a:lnTo>
                  <a:lnTo>
                    <a:pt x="3484" y="1563"/>
                  </a:lnTo>
                  <a:lnTo>
                    <a:pt x="3485" y="1563"/>
                  </a:lnTo>
                  <a:lnTo>
                    <a:pt x="3486" y="1563"/>
                  </a:lnTo>
                  <a:lnTo>
                    <a:pt x="3487" y="1563"/>
                  </a:lnTo>
                  <a:lnTo>
                    <a:pt x="3488" y="1563"/>
                  </a:lnTo>
                  <a:lnTo>
                    <a:pt x="3489" y="1563"/>
                  </a:lnTo>
                  <a:lnTo>
                    <a:pt x="3490" y="1563"/>
                  </a:lnTo>
                  <a:lnTo>
                    <a:pt x="3490" y="1563"/>
                  </a:lnTo>
                  <a:lnTo>
                    <a:pt x="3491" y="1563"/>
                  </a:lnTo>
                  <a:lnTo>
                    <a:pt x="3492" y="1563"/>
                  </a:lnTo>
                  <a:lnTo>
                    <a:pt x="3493" y="1563"/>
                  </a:lnTo>
                  <a:lnTo>
                    <a:pt x="3494" y="1563"/>
                  </a:lnTo>
                  <a:lnTo>
                    <a:pt x="3495" y="1563"/>
                  </a:lnTo>
                  <a:lnTo>
                    <a:pt x="3496" y="1563"/>
                  </a:lnTo>
                  <a:lnTo>
                    <a:pt x="3497" y="1563"/>
                  </a:lnTo>
                  <a:lnTo>
                    <a:pt x="3497" y="1563"/>
                  </a:lnTo>
                  <a:lnTo>
                    <a:pt x="3498" y="1563"/>
                  </a:lnTo>
                  <a:lnTo>
                    <a:pt x="3499" y="1563"/>
                  </a:lnTo>
                  <a:lnTo>
                    <a:pt x="3500" y="1563"/>
                  </a:lnTo>
                  <a:lnTo>
                    <a:pt x="3501" y="1563"/>
                  </a:lnTo>
                  <a:lnTo>
                    <a:pt x="3502" y="1563"/>
                  </a:lnTo>
                  <a:lnTo>
                    <a:pt x="3503" y="1563"/>
                  </a:lnTo>
                  <a:lnTo>
                    <a:pt x="3504" y="1563"/>
                  </a:lnTo>
                  <a:lnTo>
                    <a:pt x="3505" y="1563"/>
                  </a:lnTo>
                  <a:lnTo>
                    <a:pt x="3505" y="1563"/>
                  </a:lnTo>
                  <a:lnTo>
                    <a:pt x="3506" y="1563"/>
                  </a:lnTo>
                  <a:lnTo>
                    <a:pt x="3507" y="1563"/>
                  </a:lnTo>
                  <a:lnTo>
                    <a:pt x="3508" y="1563"/>
                  </a:lnTo>
                  <a:lnTo>
                    <a:pt x="3509" y="1563"/>
                  </a:lnTo>
                  <a:lnTo>
                    <a:pt x="3510" y="1563"/>
                  </a:lnTo>
                  <a:lnTo>
                    <a:pt x="3511" y="1563"/>
                  </a:lnTo>
                  <a:lnTo>
                    <a:pt x="3512" y="1563"/>
                  </a:lnTo>
                  <a:lnTo>
                    <a:pt x="3512" y="1563"/>
                  </a:lnTo>
                  <a:lnTo>
                    <a:pt x="3513" y="1563"/>
                  </a:lnTo>
                  <a:lnTo>
                    <a:pt x="3514" y="1563"/>
                  </a:lnTo>
                  <a:lnTo>
                    <a:pt x="3515" y="1563"/>
                  </a:lnTo>
                  <a:lnTo>
                    <a:pt x="3516" y="1563"/>
                  </a:lnTo>
                  <a:lnTo>
                    <a:pt x="3517" y="1563"/>
                  </a:lnTo>
                  <a:lnTo>
                    <a:pt x="3518" y="1563"/>
                  </a:lnTo>
                  <a:lnTo>
                    <a:pt x="3519" y="1563"/>
                  </a:lnTo>
                  <a:lnTo>
                    <a:pt x="3519" y="1563"/>
                  </a:lnTo>
                  <a:lnTo>
                    <a:pt x="3520" y="1563"/>
                  </a:lnTo>
                  <a:lnTo>
                    <a:pt x="3521" y="1563"/>
                  </a:lnTo>
                  <a:lnTo>
                    <a:pt x="3522" y="1563"/>
                  </a:lnTo>
                  <a:lnTo>
                    <a:pt x="3523" y="1563"/>
                  </a:lnTo>
                  <a:lnTo>
                    <a:pt x="3524" y="1563"/>
                  </a:lnTo>
                  <a:lnTo>
                    <a:pt x="3525" y="1563"/>
                  </a:lnTo>
                  <a:lnTo>
                    <a:pt x="3526" y="1563"/>
                  </a:lnTo>
                  <a:lnTo>
                    <a:pt x="3527" y="1563"/>
                  </a:lnTo>
                  <a:lnTo>
                    <a:pt x="3527" y="1563"/>
                  </a:lnTo>
                  <a:lnTo>
                    <a:pt x="3528" y="1563"/>
                  </a:lnTo>
                  <a:lnTo>
                    <a:pt x="3529" y="1563"/>
                  </a:lnTo>
                  <a:lnTo>
                    <a:pt x="3530" y="1563"/>
                  </a:lnTo>
                  <a:lnTo>
                    <a:pt x="3531" y="1563"/>
                  </a:lnTo>
                  <a:lnTo>
                    <a:pt x="3532" y="1563"/>
                  </a:lnTo>
                  <a:lnTo>
                    <a:pt x="3533" y="1563"/>
                  </a:lnTo>
                  <a:lnTo>
                    <a:pt x="3534" y="1563"/>
                  </a:lnTo>
                  <a:lnTo>
                    <a:pt x="3534" y="1563"/>
                  </a:lnTo>
                  <a:lnTo>
                    <a:pt x="3535" y="1563"/>
                  </a:lnTo>
                  <a:lnTo>
                    <a:pt x="3536" y="1563"/>
                  </a:lnTo>
                  <a:lnTo>
                    <a:pt x="3537" y="1563"/>
                  </a:lnTo>
                  <a:lnTo>
                    <a:pt x="3538" y="1563"/>
                  </a:lnTo>
                  <a:lnTo>
                    <a:pt x="3539" y="1563"/>
                  </a:lnTo>
                  <a:lnTo>
                    <a:pt x="3540" y="1563"/>
                  </a:lnTo>
                  <a:lnTo>
                    <a:pt x="3541" y="1563"/>
                  </a:lnTo>
                  <a:lnTo>
                    <a:pt x="3541" y="1563"/>
                  </a:lnTo>
                  <a:lnTo>
                    <a:pt x="3542" y="1563"/>
                  </a:lnTo>
                  <a:lnTo>
                    <a:pt x="3543" y="1563"/>
                  </a:lnTo>
                  <a:lnTo>
                    <a:pt x="3544" y="1563"/>
                  </a:lnTo>
                  <a:lnTo>
                    <a:pt x="3545" y="1563"/>
                  </a:lnTo>
                  <a:lnTo>
                    <a:pt x="3546" y="1563"/>
                  </a:lnTo>
                  <a:lnTo>
                    <a:pt x="3547" y="1563"/>
                  </a:lnTo>
                  <a:lnTo>
                    <a:pt x="3548" y="1563"/>
                  </a:lnTo>
                  <a:lnTo>
                    <a:pt x="3549" y="1563"/>
                  </a:lnTo>
                  <a:lnTo>
                    <a:pt x="3549" y="1563"/>
                  </a:lnTo>
                  <a:lnTo>
                    <a:pt x="3550" y="1563"/>
                  </a:lnTo>
                  <a:lnTo>
                    <a:pt x="3551" y="1563"/>
                  </a:lnTo>
                  <a:lnTo>
                    <a:pt x="3552" y="1563"/>
                  </a:lnTo>
                  <a:lnTo>
                    <a:pt x="3553" y="1563"/>
                  </a:lnTo>
                  <a:lnTo>
                    <a:pt x="3554" y="1563"/>
                  </a:lnTo>
                  <a:lnTo>
                    <a:pt x="3555" y="1563"/>
                  </a:lnTo>
                  <a:lnTo>
                    <a:pt x="3556" y="1563"/>
                  </a:lnTo>
                  <a:lnTo>
                    <a:pt x="3556" y="1563"/>
                  </a:lnTo>
                  <a:lnTo>
                    <a:pt x="3557" y="1563"/>
                  </a:lnTo>
                  <a:lnTo>
                    <a:pt x="3558" y="1563"/>
                  </a:lnTo>
                  <a:lnTo>
                    <a:pt x="3559" y="1563"/>
                  </a:lnTo>
                  <a:lnTo>
                    <a:pt x="3560" y="1563"/>
                  </a:lnTo>
                  <a:lnTo>
                    <a:pt x="3561" y="1563"/>
                  </a:lnTo>
                  <a:lnTo>
                    <a:pt x="3562" y="1563"/>
                  </a:lnTo>
                  <a:lnTo>
                    <a:pt x="3563" y="1563"/>
                  </a:lnTo>
                  <a:lnTo>
                    <a:pt x="3563" y="1563"/>
                  </a:lnTo>
                  <a:lnTo>
                    <a:pt x="3564" y="1563"/>
                  </a:lnTo>
                  <a:lnTo>
                    <a:pt x="3565" y="1563"/>
                  </a:lnTo>
                  <a:lnTo>
                    <a:pt x="3566" y="1563"/>
                  </a:lnTo>
                  <a:lnTo>
                    <a:pt x="3567" y="1563"/>
                  </a:lnTo>
                  <a:lnTo>
                    <a:pt x="3568" y="1563"/>
                  </a:lnTo>
                  <a:lnTo>
                    <a:pt x="3569" y="1563"/>
                  </a:lnTo>
                  <a:lnTo>
                    <a:pt x="3570" y="1563"/>
                  </a:lnTo>
                  <a:lnTo>
                    <a:pt x="3571" y="1563"/>
                  </a:lnTo>
                  <a:lnTo>
                    <a:pt x="3571" y="1563"/>
                  </a:lnTo>
                  <a:lnTo>
                    <a:pt x="3572" y="1563"/>
                  </a:lnTo>
                  <a:lnTo>
                    <a:pt x="3573" y="1563"/>
                  </a:lnTo>
                  <a:lnTo>
                    <a:pt x="3574" y="1563"/>
                  </a:lnTo>
                  <a:lnTo>
                    <a:pt x="3575" y="1563"/>
                  </a:lnTo>
                  <a:lnTo>
                    <a:pt x="3576" y="1563"/>
                  </a:lnTo>
                  <a:lnTo>
                    <a:pt x="3577" y="1563"/>
                  </a:lnTo>
                  <a:lnTo>
                    <a:pt x="3578" y="1563"/>
                  </a:lnTo>
                  <a:lnTo>
                    <a:pt x="3578" y="1563"/>
                  </a:lnTo>
                  <a:lnTo>
                    <a:pt x="3579" y="1563"/>
                  </a:lnTo>
                  <a:lnTo>
                    <a:pt x="3580" y="1563"/>
                  </a:lnTo>
                  <a:lnTo>
                    <a:pt x="3581" y="1563"/>
                  </a:lnTo>
                  <a:lnTo>
                    <a:pt x="3582" y="1563"/>
                  </a:lnTo>
                  <a:lnTo>
                    <a:pt x="3583" y="1563"/>
                  </a:lnTo>
                  <a:lnTo>
                    <a:pt x="3584" y="1563"/>
                  </a:lnTo>
                  <a:lnTo>
                    <a:pt x="3585" y="1563"/>
                  </a:lnTo>
                  <a:lnTo>
                    <a:pt x="3585" y="1563"/>
                  </a:lnTo>
                  <a:lnTo>
                    <a:pt x="3586" y="1563"/>
                  </a:lnTo>
                  <a:lnTo>
                    <a:pt x="3587" y="1563"/>
                  </a:lnTo>
                  <a:lnTo>
                    <a:pt x="3588" y="1563"/>
                  </a:lnTo>
                  <a:lnTo>
                    <a:pt x="3589" y="1563"/>
                  </a:lnTo>
                  <a:lnTo>
                    <a:pt x="3590" y="1563"/>
                  </a:lnTo>
                  <a:lnTo>
                    <a:pt x="3591" y="1563"/>
                  </a:lnTo>
                  <a:lnTo>
                    <a:pt x="3592" y="1563"/>
                  </a:lnTo>
                  <a:lnTo>
                    <a:pt x="3593" y="1563"/>
                  </a:lnTo>
                  <a:lnTo>
                    <a:pt x="3593" y="1563"/>
                  </a:lnTo>
                  <a:lnTo>
                    <a:pt x="3594" y="1563"/>
                  </a:lnTo>
                  <a:lnTo>
                    <a:pt x="3595" y="1563"/>
                  </a:lnTo>
                  <a:lnTo>
                    <a:pt x="3596" y="1563"/>
                  </a:lnTo>
                  <a:lnTo>
                    <a:pt x="3597" y="1563"/>
                  </a:lnTo>
                  <a:lnTo>
                    <a:pt x="3598" y="1563"/>
                  </a:lnTo>
                  <a:lnTo>
                    <a:pt x="3599" y="1563"/>
                  </a:lnTo>
                  <a:lnTo>
                    <a:pt x="3600" y="1563"/>
                  </a:lnTo>
                  <a:lnTo>
                    <a:pt x="3600" y="1563"/>
                  </a:lnTo>
                  <a:lnTo>
                    <a:pt x="3601" y="1563"/>
                  </a:lnTo>
                  <a:lnTo>
                    <a:pt x="3602" y="1563"/>
                  </a:lnTo>
                  <a:lnTo>
                    <a:pt x="3603" y="1563"/>
                  </a:lnTo>
                  <a:lnTo>
                    <a:pt x="3604" y="1563"/>
                  </a:lnTo>
                  <a:lnTo>
                    <a:pt x="3605" y="1563"/>
                  </a:lnTo>
                  <a:lnTo>
                    <a:pt x="3606" y="1563"/>
                  </a:lnTo>
                  <a:lnTo>
                    <a:pt x="3607" y="1563"/>
                  </a:lnTo>
                  <a:lnTo>
                    <a:pt x="3607" y="1563"/>
                  </a:lnTo>
                  <a:lnTo>
                    <a:pt x="3608" y="1563"/>
                  </a:lnTo>
                  <a:lnTo>
                    <a:pt x="3609" y="1563"/>
                  </a:lnTo>
                  <a:lnTo>
                    <a:pt x="3610" y="1563"/>
                  </a:lnTo>
                  <a:lnTo>
                    <a:pt x="3611" y="1563"/>
                  </a:lnTo>
                  <a:lnTo>
                    <a:pt x="3612" y="1563"/>
                  </a:lnTo>
                  <a:lnTo>
                    <a:pt x="3613" y="1563"/>
                  </a:lnTo>
                  <a:lnTo>
                    <a:pt x="3614" y="1563"/>
                  </a:lnTo>
                  <a:lnTo>
                    <a:pt x="3615" y="1563"/>
                  </a:lnTo>
                  <a:lnTo>
                    <a:pt x="3615" y="1563"/>
                  </a:lnTo>
                  <a:lnTo>
                    <a:pt x="3616" y="1563"/>
                  </a:lnTo>
                  <a:lnTo>
                    <a:pt x="3617" y="1563"/>
                  </a:lnTo>
                  <a:lnTo>
                    <a:pt x="3618" y="1563"/>
                  </a:lnTo>
                  <a:lnTo>
                    <a:pt x="3619" y="1563"/>
                  </a:lnTo>
                  <a:lnTo>
                    <a:pt x="3620" y="1563"/>
                  </a:lnTo>
                  <a:lnTo>
                    <a:pt x="3621" y="1563"/>
                  </a:lnTo>
                  <a:lnTo>
                    <a:pt x="3622" y="1563"/>
                  </a:lnTo>
                  <a:lnTo>
                    <a:pt x="3622" y="1563"/>
                  </a:lnTo>
                  <a:lnTo>
                    <a:pt x="3623" y="1563"/>
                  </a:lnTo>
                  <a:lnTo>
                    <a:pt x="3624" y="1563"/>
                  </a:lnTo>
                  <a:lnTo>
                    <a:pt x="3625" y="1563"/>
                  </a:lnTo>
                  <a:lnTo>
                    <a:pt x="3626" y="1563"/>
                  </a:lnTo>
                  <a:lnTo>
                    <a:pt x="3627" y="1563"/>
                  </a:lnTo>
                  <a:lnTo>
                    <a:pt x="3628" y="1563"/>
                  </a:lnTo>
                  <a:lnTo>
                    <a:pt x="3629" y="1563"/>
                  </a:lnTo>
                  <a:lnTo>
                    <a:pt x="3629" y="1563"/>
                  </a:lnTo>
                  <a:lnTo>
                    <a:pt x="3630" y="1563"/>
                  </a:lnTo>
                  <a:lnTo>
                    <a:pt x="3631" y="1563"/>
                  </a:lnTo>
                  <a:lnTo>
                    <a:pt x="3632" y="1563"/>
                  </a:lnTo>
                  <a:lnTo>
                    <a:pt x="3633" y="1563"/>
                  </a:lnTo>
                  <a:lnTo>
                    <a:pt x="3634" y="1563"/>
                  </a:lnTo>
                  <a:lnTo>
                    <a:pt x="3635" y="1563"/>
                  </a:lnTo>
                  <a:lnTo>
                    <a:pt x="3636" y="1563"/>
                  </a:lnTo>
                  <a:lnTo>
                    <a:pt x="3637" y="1563"/>
                  </a:lnTo>
                  <a:lnTo>
                    <a:pt x="3637" y="1563"/>
                  </a:lnTo>
                  <a:lnTo>
                    <a:pt x="3638" y="1563"/>
                  </a:lnTo>
                  <a:lnTo>
                    <a:pt x="3639" y="1563"/>
                  </a:lnTo>
                  <a:lnTo>
                    <a:pt x="3640" y="1563"/>
                  </a:lnTo>
                  <a:lnTo>
                    <a:pt x="3641" y="1563"/>
                  </a:lnTo>
                  <a:lnTo>
                    <a:pt x="3642" y="1563"/>
                  </a:lnTo>
                  <a:lnTo>
                    <a:pt x="3643" y="1563"/>
                  </a:lnTo>
                  <a:lnTo>
                    <a:pt x="3644" y="1563"/>
                  </a:lnTo>
                  <a:lnTo>
                    <a:pt x="3644" y="1563"/>
                  </a:lnTo>
                  <a:lnTo>
                    <a:pt x="3645" y="1563"/>
                  </a:lnTo>
                  <a:lnTo>
                    <a:pt x="3646" y="1563"/>
                  </a:lnTo>
                  <a:lnTo>
                    <a:pt x="3647" y="1563"/>
                  </a:lnTo>
                  <a:lnTo>
                    <a:pt x="3648" y="1563"/>
                  </a:lnTo>
                  <a:lnTo>
                    <a:pt x="3649" y="1563"/>
                  </a:lnTo>
                  <a:lnTo>
                    <a:pt x="3650" y="1563"/>
                  </a:lnTo>
                  <a:lnTo>
                    <a:pt x="3651" y="1563"/>
                  </a:lnTo>
                  <a:lnTo>
                    <a:pt x="3652" y="1563"/>
                  </a:lnTo>
                  <a:lnTo>
                    <a:pt x="3652" y="1563"/>
                  </a:lnTo>
                  <a:lnTo>
                    <a:pt x="3653" y="1563"/>
                  </a:lnTo>
                  <a:lnTo>
                    <a:pt x="3654" y="1563"/>
                  </a:lnTo>
                  <a:lnTo>
                    <a:pt x="3655" y="1563"/>
                  </a:lnTo>
                  <a:lnTo>
                    <a:pt x="3656" y="1563"/>
                  </a:lnTo>
                  <a:lnTo>
                    <a:pt x="3657" y="1563"/>
                  </a:lnTo>
                  <a:lnTo>
                    <a:pt x="3658" y="1563"/>
                  </a:lnTo>
                  <a:lnTo>
                    <a:pt x="3659" y="1563"/>
                  </a:lnTo>
                  <a:lnTo>
                    <a:pt x="3659" y="1563"/>
                  </a:lnTo>
                  <a:lnTo>
                    <a:pt x="3660" y="1563"/>
                  </a:lnTo>
                  <a:lnTo>
                    <a:pt x="3661" y="1563"/>
                  </a:lnTo>
                  <a:lnTo>
                    <a:pt x="3662" y="1563"/>
                  </a:lnTo>
                  <a:lnTo>
                    <a:pt x="3663" y="1563"/>
                  </a:lnTo>
                  <a:lnTo>
                    <a:pt x="3664" y="1563"/>
                  </a:lnTo>
                  <a:lnTo>
                    <a:pt x="3665" y="1563"/>
                  </a:lnTo>
                  <a:lnTo>
                    <a:pt x="3666" y="1563"/>
                  </a:lnTo>
                  <a:lnTo>
                    <a:pt x="3666" y="1563"/>
                  </a:lnTo>
                  <a:lnTo>
                    <a:pt x="3667" y="1563"/>
                  </a:lnTo>
                  <a:lnTo>
                    <a:pt x="3668" y="1563"/>
                  </a:lnTo>
                  <a:lnTo>
                    <a:pt x="3669" y="1563"/>
                  </a:lnTo>
                  <a:lnTo>
                    <a:pt x="3670" y="1563"/>
                  </a:lnTo>
                  <a:lnTo>
                    <a:pt x="3671" y="1563"/>
                  </a:lnTo>
                  <a:lnTo>
                    <a:pt x="3672" y="1563"/>
                  </a:lnTo>
                  <a:lnTo>
                    <a:pt x="3673" y="1563"/>
                  </a:lnTo>
                  <a:lnTo>
                    <a:pt x="3674" y="1563"/>
                  </a:lnTo>
                  <a:lnTo>
                    <a:pt x="3674" y="1563"/>
                  </a:lnTo>
                  <a:lnTo>
                    <a:pt x="3675" y="1563"/>
                  </a:lnTo>
                  <a:lnTo>
                    <a:pt x="3676" y="1563"/>
                  </a:lnTo>
                  <a:lnTo>
                    <a:pt x="3677" y="1563"/>
                  </a:lnTo>
                  <a:lnTo>
                    <a:pt x="3678" y="1563"/>
                  </a:lnTo>
                  <a:lnTo>
                    <a:pt x="3679" y="1563"/>
                  </a:lnTo>
                  <a:lnTo>
                    <a:pt x="3680" y="1563"/>
                  </a:lnTo>
                  <a:lnTo>
                    <a:pt x="3681" y="1563"/>
                  </a:lnTo>
                  <a:lnTo>
                    <a:pt x="3681" y="1563"/>
                  </a:lnTo>
                  <a:lnTo>
                    <a:pt x="3682" y="1563"/>
                  </a:lnTo>
                  <a:lnTo>
                    <a:pt x="3683" y="1563"/>
                  </a:lnTo>
                  <a:lnTo>
                    <a:pt x="3684" y="1563"/>
                  </a:lnTo>
                  <a:lnTo>
                    <a:pt x="3685" y="1563"/>
                  </a:lnTo>
                  <a:lnTo>
                    <a:pt x="3686" y="1563"/>
                  </a:lnTo>
                  <a:lnTo>
                    <a:pt x="3687" y="1563"/>
                  </a:lnTo>
                  <a:lnTo>
                    <a:pt x="3688" y="1563"/>
                  </a:lnTo>
                  <a:lnTo>
                    <a:pt x="3688" y="1563"/>
                  </a:lnTo>
                  <a:lnTo>
                    <a:pt x="3689" y="1563"/>
                  </a:lnTo>
                  <a:lnTo>
                    <a:pt x="3690" y="1563"/>
                  </a:lnTo>
                  <a:lnTo>
                    <a:pt x="3691" y="1563"/>
                  </a:lnTo>
                  <a:lnTo>
                    <a:pt x="3692" y="1563"/>
                  </a:lnTo>
                  <a:lnTo>
                    <a:pt x="3693" y="1563"/>
                  </a:lnTo>
                  <a:lnTo>
                    <a:pt x="3694" y="1563"/>
                  </a:lnTo>
                  <a:lnTo>
                    <a:pt x="3695" y="1563"/>
                  </a:lnTo>
                  <a:lnTo>
                    <a:pt x="3696" y="1563"/>
                  </a:lnTo>
                  <a:lnTo>
                    <a:pt x="3696" y="1563"/>
                  </a:lnTo>
                  <a:lnTo>
                    <a:pt x="3697" y="1563"/>
                  </a:lnTo>
                  <a:lnTo>
                    <a:pt x="3698" y="1563"/>
                  </a:lnTo>
                  <a:lnTo>
                    <a:pt x="3699" y="1563"/>
                  </a:lnTo>
                  <a:lnTo>
                    <a:pt x="3700" y="1563"/>
                  </a:lnTo>
                  <a:lnTo>
                    <a:pt x="3701" y="1563"/>
                  </a:lnTo>
                  <a:lnTo>
                    <a:pt x="3702" y="1563"/>
                  </a:lnTo>
                  <a:lnTo>
                    <a:pt x="3703" y="1563"/>
                  </a:lnTo>
                  <a:lnTo>
                    <a:pt x="3703" y="1563"/>
                  </a:lnTo>
                  <a:lnTo>
                    <a:pt x="3704" y="1563"/>
                  </a:lnTo>
                  <a:lnTo>
                    <a:pt x="3705" y="1563"/>
                  </a:lnTo>
                  <a:lnTo>
                    <a:pt x="3706" y="1563"/>
                  </a:lnTo>
                  <a:lnTo>
                    <a:pt x="3707" y="1563"/>
                  </a:lnTo>
                  <a:lnTo>
                    <a:pt x="3708" y="1563"/>
                  </a:lnTo>
                  <a:lnTo>
                    <a:pt x="3709" y="1563"/>
                  </a:lnTo>
                  <a:lnTo>
                    <a:pt x="3710" y="1563"/>
                  </a:lnTo>
                  <a:lnTo>
                    <a:pt x="3710" y="1563"/>
                  </a:lnTo>
                  <a:lnTo>
                    <a:pt x="3711" y="1563"/>
                  </a:lnTo>
                  <a:lnTo>
                    <a:pt x="3712" y="1563"/>
                  </a:lnTo>
                  <a:lnTo>
                    <a:pt x="3713" y="1563"/>
                  </a:lnTo>
                  <a:lnTo>
                    <a:pt x="3714" y="1563"/>
                  </a:lnTo>
                  <a:lnTo>
                    <a:pt x="3715" y="1563"/>
                  </a:lnTo>
                  <a:lnTo>
                    <a:pt x="3716" y="1563"/>
                  </a:lnTo>
                  <a:lnTo>
                    <a:pt x="3717" y="1563"/>
                  </a:lnTo>
                  <a:lnTo>
                    <a:pt x="3718" y="1563"/>
                  </a:lnTo>
                  <a:lnTo>
                    <a:pt x="3718" y="1563"/>
                  </a:lnTo>
                  <a:lnTo>
                    <a:pt x="3719" y="1563"/>
                  </a:lnTo>
                  <a:lnTo>
                    <a:pt x="3720" y="1563"/>
                  </a:lnTo>
                  <a:lnTo>
                    <a:pt x="3721" y="1563"/>
                  </a:lnTo>
                  <a:lnTo>
                    <a:pt x="3722" y="1563"/>
                  </a:lnTo>
                  <a:lnTo>
                    <a:pt x="3723" y="1563"/>
                  </a:lnTo>
                  <a:lnTo>
                    <a:pt x="3724" y="1563"/>
                  </a:lnTo>
                  <a:lnTo>
                    <a:pt x="3725" y="1563"/>
                  </a:lnTo>
                  <a:lnTo>
                    <a:pt x="3725" y="1563"/>
                  </a:lnTo>
                  <a:lnTo>
                    <a:pt x="3726" y="1563"/>
                  </a:lnTo>
                  <a:lnTo>
                    <a:pt x="3727" y="1563"/>
                  </a:lnTo>
                  <a:lnTo>
                    <a:pt x="3728" y="1563"/>
                  </a:lnTo>
                  <a:lnTo>
                    <a:pt x="3729" y="1563"/>
                  </a:lnTo>
                  <a:lnTo>
                    <a:pt x="3730" y="1563"/>
                  </a:lnTo>
                  <a:lnTo>
                    <a:pt x="3731" y="1563"/>
                  </a:lnTo>
                  <a:lnTo>
                    <a:pt x="3732" y="1563"/>
                  </a:lnTo>
                  <a:lnTo>
                    <a:pt x="3732" y="1563"/>
                  </a:lnTo>
                  <a:lnTo>
                    <a:pt x="3733" y="1563"/>
                  </a:lnTo>
                  <a:lnTo>
                    <a:pt x="3734" y="1563"/>
                  </a:lnTo>
                  <a:lnTo>
                    <a:pt x="3735" y="1563"/>
                  </a:lnTo>
                  <a:lnTo>
                    <a:pt x="3736" y="1563"/>
                  </a:lnTo>
                  <a:lnTo>
                    <a:pt x="3737" y="1563"/>
                  </a:lnTo>
                  <a:lnTo>
                    <a:pt x="3738" y="1563"/>
                  </a:lnTo>
                  <a:lnTo>
                    <a:pt x="3739" y="1563"/>
                  </a:lnTo>
                  <a:lnTo>
                    <a:pt x="3740" y="1563"/>
                  </a:lnTo>
                  <a:lnTo>
                    <a:pt x="3740" y="1563"/>
                  </a:lnTo>
                  <a:lnTo>
                    <a:pt x="3741" y="1563"/>
                  </a:lnTo>
                  <a:lnTo>
                    <a:pt x="3742" y="1563"/>
                  </a:lnTo>
                  <a:lnTo>
                    <a:pt x="3743" y="1563"/>
                  </a:lnTo>
                  <a:lnTo>
                    <a:pt x="3744" y="1563"/>
                  </a:lnTo>
                  <a:lnTo>
                    <a:pt x="3745" y="1563"/>
                  </a:lnTo>
                  <a:lnTo>
                    <a:pt x="3746" y="1563"/>
                  </a:lnTo>
                  <a:lnTo>
                    <a:pt x="3747" y="1563"/>
                  </a:lnTo>
                  <a:lnTo>
                    <a:pt x="3747" y="1563"/>
                  </a:lnTo>
                  <a:lnTo>
                    <a:pt x="3748" y="1563"/>
                  </a:lnTo>
                  <a:lnTo>
                    <a:pt x="3749" y="1563"/>
                  </a:lnTo>
                  <a:lnTo>
                    <a:pt x="3750" y="1563"/>
                  </a:lnTo>
                  <a:lnTo>
                    <a:pt x="3751" y="1563"/>
                  </a:lnTo>
                  <a:lnTo>
                    <a:pt x="3752" y="1563"/>
                  </a:lnTo>
                  <a:lnTo>
                    <a:pt x="3753" y="1563"/>
                  </a:lnTo>
                  <a:lnTo>
                    <a:pt x="3754" y="1563"/>
                  </a:lnTo>
                  <a:lnTo>
                    <a:pt x="3754" y="1563"/>
                  </a:lnTo>
                  <a:lnTo>
                    <a:pt x="3755" y="1563"/>
                  </a:lnTo>
                  <a:lnTo>
                    <a:pt x="3756" y="1563"/>
                  </a:lnTo>
                  <a:lnTo>
                    <a:pt x="3757" y="1563"/>
                  </a:lnTo>
                  <a:lnTo>
                    <a:pt x="3758" y="1563"/>
                  </a:lnTo>
                  <a:lnTo>
                    <a:pt x="3759" y="1563"/>
                  </a:lnTo>
                  <a:lnTo>
                    <a:pt x="3760" y="1563"/>
                  </a:lnTo>
                  <a:lnTo>
                    <a:pt x="3761" y="1563"/>
                  </a:lnTo>
                  <a:lnTo>
                    <a:pt x="3762" y="1563"/>
                  </a:lnTo>
                  <a:lnTo>
                    <a:pt x="3762" y="1563"/>
                  </a:lnTo>
                  <a:lnTo>
                    <a:pt x="3763" y="1563"/>
                  </a:lnTo>
                  <a:lnTo>
                    <a:pt x="3764" y="1563"/>
                  </a:lnTo>
                  <a:lnTo>
                    <a:pt x="3765" y="1563"/>
                  </a:lnTo>
                  <a:lnTo>
                    <a:pt x="3766" y="1563"/>
                  </a:lnTo>
                  <a:lnTo>
                    <a:pt x="3767" y="1563"/>
                  </a:lnTo>
                  <a:lnTo>
                    <a:pt x="3768" y="1563"/>
                  </a:lnTo>
                  <a:lnTo>
                    <a:pt x="3769" y="1563"/>
                  </a:lnTo>
                  <a:lnTo>
                    <a:pt x="3769" y="1563"/>
                  </a:lnTo>
                  <a:lnTo>
                    <a:pt x="3770" y="1563"/>
                  </a:lnTo>
                  <a:lnTo>
                    <a:pt x="3771" y="1563"/>
                  </a:lnTo>
                  <a:lnTo>
                    <a:pt x="3772" y="1563"/>
                  </a:lnTo>
                  <a:lnTo>
                    <a:pt x="3773" y="1563"/>
                  </a:lnTo>
                  <a:lnTo>
                    <a:pt x="3774" y="1563"/>
                  </a:lnTo>
                  <a:lnTo>
                    <a:pt x="3775" y="1563"/>
                  </a:lnTo>
                  <a:lnTo>
                    <a:pt x="3776" y="1563"/>
                  </a:lnTo>
                  <a:lnTo>
                    <a:pt x="3776" y="1563"/>
                  </a:lnTo>
                  <a:lnTo>
                    <a:pt x="3777" y="1563"/>
                  </a:lnTo>
                  <a:lnTo>
                    <a:pt x="3778" y="1563"/>
                  </a:lnTo>
                  <a:lnTo>
                    <a:pt x="3779" y="1563"/>
                  </a:lnTo>
                  <a:lnTo>
                    <a:pt x="3780" y="1563"/>
                  </a:lnTo>
                  <a:lnTo>
                    <a:pt x="3781" y="1563"/>
                  </a:lnTo>
                  <a:lnTo>
                    <a:pt x="3782" y="1563"/>
                  </a:lnTo>
                  <a:lnTo>
                    <a:pt x="3783" y="1563"/>
                  </a:lnTo>
                  <a:lnTo>
                    <a:pt x="3784" y="1563"/>
                  </a:lnTo>
                  <a:lnTo>
                    <a:pt x="3784" y="1563"/>
                  </a:lnTo>
                  <a:lnTo>
                    <a:pt x="3785" y="1563"/>
                  </a:lnTo>
                  <a:lnTo>
                    <a:pt x="3786" y="1563"/>
                  </a:lnTo>
                  <a:lnTo>
                    <a:pt x="3787" y="1563"/>
                  </a:lnTo>
                  <a:lnTo>
                    <a:pt x="3788" y="1563"/>
                  </a:lnTo>
                  <a:lnTo>
                    <a:pt x="3789" y="1563"/>
                  </a:lnTo>
                  <a:lnTo>
                    <a:pt x="3790" y="1563"/>
                  </a:lnTo>
                  <a:lnTo>
                    <a:pt x="3791" y="1563"/>
                  </a:lnTo>
                  <a:lnTo>
                    <a:pt x="3791" y="1563"/>
                  </a:lnTo>
                  <a:lnTo>
                    <a:pt x="3792" y="1563"/>
                  </a:lnTo>
                  <a:lnTo>
                    <a:pt x="3793" y="1563"/>
                  </a:lnTo>
                  <a:lnTo>
                    <a:pt x="3794" y="1563"/>
                  </a:lnTo>
                  <a:lnTo>
                    <a:pt x="3795" y="1563"/>
                  </a:lnTo>
                  <a:lnTo>
                    <a:pt x="3796" y="1563"/>
                  </a:lnTo>
                  <a:lnTo>
                    <a:pt x="3797" y="1563"/>
                  </a:lnTo>
                  <a:lnTo>
                    <a:pt x="3798" y="1563"/>
                  </a:lnTo>
                  <a:lnTo>
                    <a:pt x="3798" y="1563"/>
                  </a:lnTo>
                  <a:lnTo>
                    <a:pt x="3799" y="1563"/>
                  </a:lnTo>
                  <a:lnTo>
                    <a:pt x="3800" y="1563"/>
                  </a:lnTo>
                  <a:lnTo>
                    <a:pt x="3801" y="1563"/>
                  </a:lnTo>
                  <a:lnTo>
                    <a:pt x="3802" y="1563"/>
                  </a:lnTo>
                  <a:lnTo>
                    <a:pt x="3803" y="1563"/>
                  </a:lnTo>
                  <a:lnTo>
                    <a:pt x="3804" y="1563"/>
                  </a:lnTo>
                  <a:lnTo>
                    <a:pt x="3805" y="1563"/>
                  </a:lnTo>
                  <a:lnTo>
                    <a:pt x="3806" y="1563"/>
                  </a:lnTo>
                  <a:lnTo>
                    <a:pt x="3806" y="1563"/>
                  </a:lnTo>
                  <a:lnTo>
                    <a:pt x="3807" y="1563"/>
                  </a:lnTo>
                  <a:lnTo>
                    <a:pt x="3808" y="1563"/>
                  </a:lnTo>
                  <a:lnTo>
                    <a:pt x="3809" y="1563"/>
                  </a:lnTo>
                  <a:lnTo>
                    <a:pt x="3810" y="1563"/>
                  </a:lnTo>
                  <a:lnTo>
                    <a:pt x="3811" y="1563"/>
                  </a:lnTo>
                  <a:lnTo>
                    <a:pt x="3812" y="1563"/>
                  </a:lnTo>
                  <a:lnTo>
                    <a:pt x="3813" y="1563"/>
                  </a:lnTo>
                  <a:lnTo>
                    <a:pt x="3813" y="1563"/>
                  </a:lnTo>
                  <a:lnTo>
                    <a:pt x="3814" y="1563"/>
                  </a:lnTo>
                  <a:lnTo>
                    <a:pt x="3815" y="1563"/>
                  </a:lnTo>
                  <a:lnTo>
                    <a:pt x="3816" y="1563"/>
                  </a:lnTo>
                  <a:lnTo>
                    <a:pt x="3817" y="1563"/>
                  </a:lnTo>
                  <a:lnTo>
                    <a:pt x="3818" y="1563"/>
                  </a:lnTo>
                  <a:lnTo>
                    <a:pt x="3818" y="1563"/>
                  </a:lnTo>
                  <a:lnTo>
                    <a:pt x="3819" y="1563"/>
                  </a:lnTo>
                  <a:lnTo>
                    <a:pt x="3820" y="1563"/>
                  </a:lnTo>
                  <a:lnTo>
                    <a:pt x="3820" y="1563"/>
                  </a:lnTo>
                  <a:lnTo>
                    <a:pt x="3821" y="1563"/>
                  </a:lnTo>
                  <a:lnTo>
                    <a:pt x="3822" y="1563"/>
                  </a:lnTo>
                  <a:lnTo>
                    <a:pt x="3823" y="1563"/>
                  </a:lnTo>
                  <a:lnTo>
                    <a:pt x="3824" y="1563"/>
                  </a:lnTo>
                  <a:lnTo>
                    <a:pt x="3825" y="1563"/>
                  </a:lnTo>
                  <a:lnTo>
                    <a:pt x="3825" y="1563"/>
                  </a:lnTo>
                  <a:lnTo>
                    <a:pt x="3826" y="1563"/>
                  </a:lnTo>
                  <a:lnTo>
                    <a:pt x="3827" y="1563"/>
                  </a:lnTo>
                  <a:lnTo>
                    <a:pt x="3828" y="1563"/>
                  </a:lnTo>
                  <a:lnTo>
                    <a:pt x="3829" y="1563"/>
                  </a:lnTo>
                  <a:lnTo>
                    <a:pt x="3830" y="1563"/>
                  </a:lnTo>
                  <a:lnTo>
                    <a:pt x="3830" y="1563"/>
                  </a:lnTo>
                  <a:lnTo>
                    <a:pt x="3831" y="1563"/>
                  </a:lnTo>
                  <a:lnTo>
                    <a:pt x="3832" y="1563"/>
                  </a:lnTo>
                  <a:lnTo>
                    <a:pt x="3832" y="1563"/>
                  </a:lnTo>
                  <a:lnTo>
                    <a:pt x="3833" y="1563"/>
                  </a:lnTo>
                  <a:lnTo>
                    <a:pt x="3834" y="1563"/>
                  </a:lnTo>
                  <a:lnTo>
                    <a:pt x="3834" y="1563"/>
                  </a:lnTo>
                  <a:lnTo>
                    <a:pt x="3835" y="1563"/>
                  </a:lnTo>
                  <a:lnTo>
                    <a:pt x="3836" y="1563"/>
                  </a:lnTo>
                  <a:lnTo>
                    <a:pt x="3837" y="1563"/>
                  </a:lnTo>
                  <a:lnTo>
                    <a:pt x="3838" y="1563"/>
                  </a:lnTo>
                  <a:lnTo>
                    <a:pt x="3839" y="1563"/>
                  </a:lnTo>
                  <a:lnTo>
                    <a:pt x="3839" y="1563"/>
                  </a:lnTo>
                  <a:lnTo>
                    <a:pt x="3840" y="1563"/>
                  </a:lnTo>
                  <a:lnTo>
                    <a:pt x="3841" y="1563"/>
                  </a:lnTo>
                  <a:lnTo>
                    <a:pt x="3842" y="1563"/>
                  </a:lnTo>
                  <a:lnTo>
                    <a:pt x="3843" y="1563"/>
                  </a:lnTo>
                  <a:lnTo>
                    <a:pt x="3844" y="1563"/>
                  </a:lnTo>
                  <a:lnTo>
                    <a:pt x="3844" y="1563"/>
                  </a:lnTo>
                  <a:lnTo>
                    <a:pt x="3845" y="1563"/>
                  </a:lnTo>
                  <a:lnTo>
                    <a:pt x="3846" y="1563"/>
                  </a:lnTo>
                  <a:lnTo>
                    <a:pt x="3846" y="1563"/>
                  </a:lnTo>
                  <a:lnTo>
                    <a:pt x="3847" y="1563"/>
                  </a:lnTo>
                  <a:lnTo>
                    <a:pt x="3848" y="1563"/>
                  </a:lnTo>
                  <a:lnTo>
                    <a:pt x="3849" y="1563"/>
                  </a:lnTo>
                  <a:lnTo>
                    <a:pt x="3850" y="1563"/>
                  </a:lnTo>
                  <a:lnTo>
                    <a:pt x="3851" y="1563"/>
                  </a:lnTo>
                  <a:lnTo>
                    <a:pt x="3851" y="1563"/>
                  </a:lnTo>
                  <a:lnTo>
                    <a:pt x="3852" y="1563"/>
                  </a:lnTo>
                  <a:lnTo>
                    <a:pt x="3853" y="1563"/>
                  </a:lnTo>
                  <a:lnTo>
                    <a:pt x="3854" y="1563"/>
                  </a:lnTo>
                  <a:lnTo>
                    <a:pt x="3855" y="1563"/>
                  </a:lnTo>
                  <a:lnTo>
                    <a:pt x="3856" y="1563"/>
                  </a:lnTo>
                  <a:lnTo>
                    <a:pt x="3857" y="1563"/>
                  </a:lnTo>
                  <a:lnTo>
                    <a:pt x="3858" y="1563"/>
                  </a:lnTo>
                  <a:lnTo>
                    <a:pt x="3858" y="1563"/>
                  </a:lnTo>
                  <a:lnTo>
                    <a:pt x="3859" y="1563"/>
                  </a:lnTo>
                  <a:lnTo>
                    <a:pt x="3860" y="1563"/>
                  </a:lnTo>
                  <a:lnTo>
                    <a:pt x="3861" y="1563"/>
                  </a:lnTo>
                  <a:lnTo>
                    <a:pt x="3862" y="1563"/>
                  </a:lnTo>
                  <a:lnTo>
                    <a:pt x="3863" y="1563"/>
                  </a:lnTo>
                  <a:lnTo>
                    <a:pt x="3864" y="1563"/>
                  </a:lnTo>
                  <a:lnTo>
                    <a:pt x="3865" y="1563"/>
                  </a:lnTo>
                  <a:lnTo>
                    <a:pt x="3866" y="1563"/>
                  </a:lnTo>
                  <a:lnTo>
                    <a:pt x="3866" y="1563"/>
                  </a:lnTo>
                  <a:lnTo>
                    <a:pt x="3867" y="1563"/>
                  </a:lnTo>
                  <a:lnTo>
                    <a:pt x="3868" y="1563"/>
                  </a:lnTo>
                  <a:lnTo>
                    <a:pt x="3869" y="1563"/>
                  </a:lnTo>
                  <a:lnTo>
                    <a:pt x="3870" y="1563"/>
                  </a:lnTo>
                  <a:lnTo>
                    <a:pt x="3871" y="1563"/>
                  </a:lnTo>
                  <a:lnTo>
                    <a:pt x="3872" y="1563"/>
                  </a:lnTo>
                  <a:lnTo>
                    <a:pt x="3873" y="1563"/>
                  </a:lnTo>
                  <a:lnTo>
                    <a:pt x="3873" y="1563"/>
                  </a:lnTo>
                  <a:lnTo>
                    <a:pt x="3874" y="1563"/>
                  </a:lnTo>
                  <a:lnTo>
                    <a:pt x="3875" y="1563"/>
                  </a:lnTo>
                  <a:lnTo>
                    <a:pt x="3876" y="1563"/>
                  </a:lnTo>
                  <a:lnTo>
                    <a:pt x="3877" y="1563"/>
                  </a:lnTo>
                  <a:lnTo>
                    <a:pt x="3878" y="1563"/>
                  </a:lnTo>
                  <a:lnTo>
                    <a:pt x="3879" y="1563"/>
                  </a:lnTo>
                  <a:lnTo>
                    <a:pt x="3880" y="1563"/>
                  </a:lnTo>
                  <a:lnTo>
                    <a:pt x="3880" y="1563"/>
                  </a:lnTo>
                  <a:lnTo>
                    <a:pt x="3881" y="1563"/>
                  </a:lnTo>
                  <a:lnTo>
                    <a:pt x="3882" y="1563"/>
                  </a:lnTo>
                  <a:lnTo>
                    <a:pt x="3883" y="1563"/>
                  </a:lnTo>
                  <a:lnTo>
                    <a:pt x="3884" y="1563"/>
                  </a:lnTo>
                  <a:lnTo>
                    <a:pt x="3885" y="1563"/>
                  </a:lnTo>
                  <a:lnTo>
                    <a:pt x="3886" y="1563"/>
                  </a:lnTo>
                  <a:lnTo>
                    <a:pt x="3887" y="1563"/>
                  </a:lnTo>
                  <a:lnTo>
                    <a:pt x="3888" y="1563"/>
                  </a:lnTo>
                  <a:lnTo>
                    <a:pt x="3888" y="1563"/>
                  </a:lnTo>
                  <a:lnTo>
                    <a:pt x="3889" y="1563"/>
                  </a:lnTo>
                  <a:lnTo>
                    <a:pt x="3890" y="1563"/>
                  </a:lnTo>
                  <a:lnTo>
                    <a:pt x="3891" y="1563"/>
                  </a:lnTo>
                  <a:lnTo>
                    <a:pt x="3892" y="1563"/>
                  </a:lnTo>
                  <a:lnTo>
                    <a:pt x="3893" y="1563"/>
                  </a:lnTo>
                  <a:lnTo>
                    <a:pt x="3894" y="1563"/>
                  </a:lnTo>
                  <a:lnTo>
                    <a:pt x="3895" y="1563"/>
                  </a:lnTo>
                  <a:lnTo>
                    <a:pt x="3895" y="1563"/>
                  </a:lnTo>
                  <a:lnTo>
                    <a:pt x="3896" y="1563"/>
                  </a:lnTo>
                  <a:lnTo>
                    <a:pt x="3897" y="1563"/>
                  </a:lnTo>
                  <a:lnTo>
                    <a:pt x="3898" y="1563"/>
                  </a:lnTo>
                  <a:lnTo>
                    <a:pt x="3899" y="1563"/>
                  </a:lnTo>
                  <a:lnTo>
                    <a:pt x="3900" y="1563"/>
                  </a:lnTo>
                  <a:lnTo>
                    <a:pt x="3901" y="1563"/>
                  </a:lnTo>
                  <a:lnTo>
                    <a:pt x="3902" y="1563"/>
                  </a:lnTo>
                  <a:lnTo>
                    <a:pt x="3902" y="1563"/>
                  </a:lnTo>
                  <a:lnTo>
                    <a:pt x="3903" y="1563"/>
                  </a:lnTo>
                  <a:lnTo>
                    <a:pt x="3904" y="1563"/>
                  </a:lnTo>
                  <a:lnTo>
                    <a:pt x="3905" y="1563"/>
                  </a:lnTo>
                  <a:lnTo>
                    <a:pt x="3906" y="1563"/>
                  </a:lnTo>
                  <a:lnTo>
                    <a:pt x="3907" y="1563"/>
                  </a:lnTo>
                  <a:lnTo>
                    <a:pt x="3908" y="1563"/>
                  </a:lnTo>
                  <a:lnTo>
                    <a:pt x="3909" y="1563"/>
                  </a:lnTo>
                  <a:lnTo>
                    <a:pt x="3910" y="1563"/>
                  </a:lnTo>
                  <a:lnTo>
                    <a:pt x="3910" y="1563"/>
                  </a:lnTo>
                  <a:lnTo>
                    <a:pt x="3911" y="1563"/>
                  </a:lnTo>
                  <a:lnTo>
                    <a:pt x="3912" y="1563"/>
                  </a:lnTo>
                  <a:lnTo>
                    <a:pt x="3913" y="1563"/>
                  </a:lnTo>
                  <a:lnTo>
                    <a:pt x="3914" y="1563"/>
                  </a:lnTo>
                  <a:lnTo>
                    <a:pt x="3915" y="1563"/>
                  </a:lnTo>
                  <a:lnTo>
                    <a:pt x="3916" y="1563"/>
                  </a:lnTo>
                  <a:lnTo>
                    <a:pt x="3917" y="1563"/>
                  </a:lnTo>
                  <a:lnTo>
                    <a:pt x="3917" y="1563"/>
                  </a:lnTo>
                  <a:lnTo>
                    <a:pt x="3918" y="1563"/>
                  </a:lnTo>
                  <a:lnTo>
                    <a:pt x="3919" y="1563"/>
                  </a:lnTo>
                  <a:lnTo>
                    <a:pt x="3920" y="1563"/>
                  </a:lnTo>
                  <a:lnTo>
                    <a:pt x="3921" y="1563"/>
                  </a:lnTo>
                  <a:lnTo>
                    <a:pt x="3922" y="1563"/>
                  </a:lnTo>
                  <a:lnTo>
                    <a:pt x="3923" y="1563"/>
                  </a:lnTo>
                  <a:lnTo>
                    <a:pt x="3924" y="1563"/>
                  </a:lnTo>
                  <a:lnTo>
                    <a:pt x="3924" y="1563"/>
                  </a:lnTo>
                  <a:lnTo>
                    <a:pt x="3925" y="1563"/>
                  </a:lnTo>
                  <a:lnTo>
                    <a:pt x="3926" y="1563"/>
                  </a:lnTo>
                  <a:lnTo>
                    <a:pt x="3927" y="1563"/>
                  </a:lnTo>
                  <a:lnTo>
                    <a:pt x="3928" y="1563"/>
                  </a:lnTo>
                  <a:lnTo>
                    <a:pt x="3929" y="1563"/>
                  </a:lnTo>
                  <a:lnTo>
                    <a:pt x="3930" y="1563"/>
                  </a:lnTo>
                  <a:lnTo>
                    <a:pt x="3931" y="1563"/>
                  </a:lnTo>
                  <a:lnTo>
                    <a:pt x="3932" y="1563"/>
                  </a:lnTo>
                  <a:lnTo>
                    <a:pt x="3932" y="1563"/>
                  </a:lnTo>
                  <a:lnTo>
                    <a:pt x="3933" y="1563"/>
                  </a:lnTo>
                  <a:lnTo>
                    <a:pt x="3934" y="1563"/>
                  </a:lnTo>
                  <a:lnTo>
                    <a:pt x="3935" y="1563"/>
                  </a:lnTo>
                  <a:lnTo>
                    <a:pt x="3936" y="1563"/>
                  </a:lnTo>
                  <a:lnTo>
                    <a:pt x="3937" y="1563"/>
                  </a:lnTo>
                  <a:lnTo>
                    <a:pt x="3938" y="1563"/>
                  </a:lnTo>
                  <a:lnTo>
                    <a:pt x="3939" y="1563"/>
                  </a:lnTo>
                  <a:lnTo>
                    <a:pt x="3939" y="1563"/>
                  </a:lnTo>
                  <a:lnTo>
                    <a:pt x="3940" y="1563"/>
                  </a:lnTo>
                  <a:lnTo>
                    <a:pt x="3941" y="1563"/>
                  </a:lnTo>
                  <a:lnTo>
                    <a:pt x="3942" y="1563"/>
                  </a:lnTo>
                  <a:lnTo>
                    <a:pt x="3943" y="1563"/>
                  </a:lnTo>
                  <a:lnTo>
                    <a:pt x="3944" y="1563"/>
                  </a:lnTo>
                  <a:lnTo>
                    <a:pt x="3945" y="1563"/>
                  </a:lnTo>
                  <a:lnTo>
                    <a:pt x="3946" y="1563"/>
                  </a:lnTo>
                  <a:lnTo>
                    <a:pt x="3946" y="1563"/>
                  </a:lnTo>
                  <a:lnTo>
                    <a:pt x="3947" y="1563"/>
                  </a:lnTo>
                  <a:lnTo>
                    <a:pt x="3948" y="1563"/>
                  </a:lnTo>
                  <a:lnTo>
                    <a:pt x="3949" y="1563"/>
                  </a:lnTo>
                  <a:lnTo>
                    <a:pt x="3950" y="1563"/>
                  </a:lnTo>
                  <a:lnTo>
                    <a:pt x="3951" y="1563"/>
                  </a:lnTo>
                  <a:lnTo>
                    <a:pt x="3952" y="1563"/>
                  </a:lnTo>
                  <a:lnTo>
                    <a:pt x="3953" y="1563"/>
                  </a:lnTo>
                  <a:lnTo>
                    <a:pt x="3954" y="1563"/>
                  </a:lnTo>
                  <a:lnTo>
                    <a:pt x="3954" y="1563"/>
                  </a:lnTo>
                  <a:lnTo>
                    <a:pt x="3955" y="1563"/>
                  </a:lnTo>
                  <a:lnTo>
                    <a:pt x="3956" y="1563"/>
                  </a:lnTo>
                  <a:lnTo>
                    <a:pt x="3957" y="1563"/>
                  </a:lnTo>
                  <a:lnTo>
                    <a:pt x="3958" y="1563"/>
                  </a:lnTo>
                  <a:lnTo>
                    <a:pt x="3959" y="1563"/>
                  </a:lnTo>
                  <a:lnTo>
                    <a:pt x="3960" y="1563"/>
                  </a:lnTo>
                  <a:lnTo>
                    <a:pt x="3961" y="1563"/>
                  </a:lnTo>
                  <a:lnTo>
                    <a:pt x="3961" y="1563"/>
                  </a:lnTo>
                  <a:lnTo>
                    <a:pt x="3962" y="1563"/>
                  </a:lnTo>
                  <a:lnTo>
                    <a:pt x="3963" y="1563"/>
                  </a:lnTo>
                  <a:lnTo>
                    <a:pt x="3964" y="1563"/>
                  </a:lnTo>
                  <a:lnTo>
                    <a:pt x="3965" y="1563"/>
                  </a:lnTo>
                  <a:lnTo>
                    <a:pt x="3966" y="1563"/>
                  </a:lnTo>
                  <a:lnTo>
                    <a:pt x="3967" y="1563"/>
                  </a:lnTo>
                  <a:lnTo>
                    <a:pt x="3968" y="1563"/>
                  </a:lnTo>
                  <a:lnTo>
                    <a:pt x="3968" y="1563"/>
                  </a:lnTo>
                  <a:lnTo>
                    <a:pt x="3969" y="1563"/>
                  </a:lnTo>
                  <a:lnTo>
                    <a:pt x="3970" y="1563"/>
                  </a:lnTo>
                  <a:lnTo>
                    <a:pt x="3971" y="1563"/>
                  </a:lnTo>
                  <a:lnTo>
                    <a:pt x="3972" y="1563"/>
                  </a:lnTo>
                  <a:lnTo>
                    <a:pt x="3973" y="1563"/>
                  </a:lnTo>
                  <a:lnTo>
                    <a:pt x="3974" y="1563"/>
                  </a:lnTo>
                  <a:lnTo>
                    <a:pt x="3975" y="1563"/>
                  </a:lnTo>
                  <a:lnTo>
                    <a:pt x="3976" y="1563"/>
                  </a:lnTo>
                  <a:lnTo>
                    <a:pt x="3976" y="1563"/>
                  </a:lnTo>
                  <a:lnTo>
                    <a:pt x="3977" y="1563"/>
                  </a:lnTo>
                  <a:lnTo>
                    <a:pt x="3978" y="1563"/>
                  </a:lnTo>
                  <a:lnTo>
                    <a:pt x="3979" y="1563"/>
                  </a:lnTo>
                  <a:lnTo>
                    <a:pt x="3980" y="1563"/>
                  </a:lnTo>
                  <a:lnTo>
                    <a:pt x="3981" y="1563"/>
                  </a:lnTo>
                  <a:lnTo>
                    <a:pt x="3982" y="1563"/>
                  </a:lnTo>
                  <a:lnTo>
                    <a:pt x="3983" y="1563"/>
                  </a:lnTo>
                  <a:lnTo>
                    <a:pt x="3983" y="1563"/>
                  </a:lnTo>
                  <a:lnTo>
                    <a:pt x="3984" y="1563"/>
                  </a:lnTo>
                  <a:lnTo>
                    <a:pt x="3985" y="1563"/>
                  </a:lnTo>
                  <a:lnTo>
                    <a:pt x="3986" y="1563"/>
                  </a:lnTo>
                  <a:lnTo>
                    <a:pt x="3987" y="1563"/>
                  </a:lnTo>
                  <a:lnTo>
                    <a:pt x="3988" y="1563"/>
                  </a:lnTo>
                  <a:lnTo>
                    <a:pt x="3989" y="1563"/>
                  </a:lnTo>
                  <a:lnTo>
                    <a:pt x="3990" y="1563"/>
                  </a:lnTo>
                  <a:lnTo>
                    <a:pt x="3990" y="1563"/>
                  </a:lnTo>
                  <a:lnTo>
                    <a:pt x="3991" y="1563"/>
                  </a:lnTo>
                  <a:lnTo>
                    <a:pt x="3992" y="1563"/>
                  </a:lnTo>
                  <a:lnTo>
                    <a:pt x="3993" y="1563"/>
                  </a:lnTo>
                  <a:lnTo>
                    <a:pt x="3994" y="1563"/>
                  </a:lnTo>
                  <a:lnTo>
                    <a:pt x="3995" y="1563"/>
                  </a:lnTo>
                  <a:lnTo>
                    <a:pt x="3996" y="1563"/>
                  </a:lnTo>
                  <a:lnTo>
                    <a:pt x="3997" y="1563"/>
                  </a:lnTo>
                  <a:lnTo>
                    <a:pt x="3998" y="1563"/>
                  </a:lnTo>
                  <a:lnTo>
                    <a:pt x="3998" y="1563"/>
                  </a:lnTo>
                  <a:lnTo>
                    <a:pt x="3999" y="1563"/>
                  </a:lnTo>
                  <a:lnTo>
                    <a:pt x="4000" y="1563"/>
                  </a:lnTo>
                  <a:lnTo>
                    <a:pt x="4001" y="1563"/>
                  </a:lnTo>
                  <a:lnTo>
                    <a:pt x="4002" y="1563"/>
                  </a:lnTo>
                  <a:lnTo>
                    <a:pt x="4003" y="1563"/>
                  </a:lnTo>
                  <a:lnTo>
                    <a:pt x="4004" y="1563"/>
                  </a:lnTo>
                  <a:lnTo>
                    <a:pt x="4005" y="1563"/>
                  </a:lnTo>
                  <a:lnTo>
                    <a:pt x="4005" y="1563"/>
                  </a:lnTo>
                  <a:lnTo>
                    <a:pt x="4006" y="1563"/>
                  </a:lnTo>
                  <a:lnTo>
                    <a:pt x="4007" y="1563"/>
                  </a:lnTo>
                  <a:lnTo>
                    <a:pt x="4008" y="1563"/>
                  </a:lnTo>
                  <a:lnTo>
                    <a:pt x="4009" y="1563"/>
                  </a:lnTo>
                  <a:lnTo>
                    <a:pt x="4010" y="1563"/>
                  </a:lnTo>
                  <a:lnTo>
                    <a:pt x="4011" y="1563"/>
                  </a:lnTo>
                  <a:lnTo>
                    <a:pt x="4012" y="1563"/>
                  </a:lnTo>
                  <a:lnTo>
                    <a:pt x="4012" y="1563"/>
                  </a:lnTo>
                  <a:lnTo>
                    <a:pt x="4013" y="1563"/>
                  </a:lnTo>
                  <a:lnTo>
                    <a:pt x="4014" y="1563"/>
                  </a:lnTo>
                  <a:lnTo>
                    <a:pt x="4015" y="1563"/>
                  </a:lnTo>
                  <a:lnTo>
                    <a:pt x="4016" y="1563"/>
                  </a:lnTo>
                  <a:lnTo>
                    <a:pt x="4017" y="1563"/>
                  </a:lnTo>
                  <a:lnTo>
                    <a:pt x="4018" y="1563"/>
                  </a:lnTo>
                  <a:lnTo>
                    <a:pt x="4019" y="1563"/>
                  </a:lnTo>
                  <a:lnTo>
                    <a:pt x="4020" y="1563"/>
                  </a:lnTo>
                  <a:lnTo>
                    <a:pt x="4020" y="1563"/>
                  </a:lnTo>
                  <a:lnTo>
                    <a:pt x="4021" y="1563"/>
                  </a:lnTo>
                  <a:lnTo>
                    <a:pt x="4022" y="1563"/>
                  </a:lnTo>
                  <a:lnTo>
                    <a:pt x="4023" y="1563"/>
                  </a:lnTo>
                  <a:lnTo>
                    <a:pt x="4024" y="1563"/>
                  </a:lnTo>
                  <a:lnTo>
                    <a:pt x="4025" y="1563"/>
                  </a:lnTo>
                  <a:lnTo>
                    <a:pt x="4026" y="1563"/>
                  </a:lnTo>
                  <a:lnTo>
                    <a:pt x="4027" y="1563"/>
                  </a:lnTo>
                  <a:lnTo>
                    <a:pt x="4027" y="1563"/>
                  </a:lnTo>
                  <a:lnTo>
                    <a:pt x="4028" y="1563"/>
                  </a:lnTo>
                  <a:lnTo>
                    <a:pt x="4029" y="1563"/>
                  </a:lnTo>
                  <a:lnTo>
                    <a:pt x="4030" y="1563"/>
                  </a:lnTo>
                  <a:lnTo>
                    <a:pt x="4031" y="1563"/>
                  </a:lnTo>
                  <a:lnTo>
                    <a:pt x="4032" y="1563"/>
                  </a:lnTo>
                  <a:lnTo>
                    <a:pt x="4033" y="1563"/>
                  </a:lnTo>
                  <a:lnTo>
                    <a:pt x="4034" y="1563"/>
                  </a:lnTo>
                  <a:lnTo>
                    <a:pt x="4035" y="1563"/>
                  </a:lnTo>
                  <a:lnTo>
                    <a:pt x="4035" y="1563"/>
                  </a:lnTo>
                  <a:lnTo>
                    <a:pt x="4036" y="1563"/>
                  </a:lnTo>
                  <a:lnTo>
                    <a:pt x="4037" y="1563"/>
                  </a:lnTo>
                  <a:lnTo>
                    <a:pt x="4038" y="1563"/>
                  </a:lnTo>
                  <a:lnTo>
                    <a:pt x="4039" y="1563"/>
                  </a:lnTo>
                  <a:lnTo>
                    <a:pt x="4040" y="1563"/>
                  </a:lnTo>
                  <a:lnTo>
                    <a:pt x="4041" y="1563"/>
                  </a:lnTo>
                  <a:lnTo>
                    <a:pt x="4042" y="1563"/>
                  </a:lnTo>
                  <a:lnTo>
                    <a:pt x="4042" y="1563"/>
                  </a:lnTo>
                  <a:lnTo>
                    <a:pt x="4043" y="1563"/>
                  </a:lnTo>
                  <a:lnTo>
                    <a:pt x="4044" y="1563"/>
                  </a:lnTo>
                  <a:lnTo>
                    <a:pt x="4045" y="1563"/>
                  </a:lnTo>
                  <a:lnTo>
                    <a:pt x="4046" y="1563"/>
                  </a:lnTo>
                  <a:lnTo>
                    <a:pt x="4047" y="1563"/>
                  </a:lnTo>
                  <a:lnTo>
                    <a:pt x="4048" y="1563"/>
                  </a:lnTo>
                  <a:lnTo>
                    <a:pt x="4049" y="1563"/>
                  </a:lnTo>
                  <a:lnTo>
                    <a:pt x="4049" y="1563"/>
                  </a:lnTo>
                  <a:lnTo>
                    <a:pt x="4050" y="1563"/>
                  </a:lnTo>
                  <a:lnTo>
                    <a:pt x="4051" y="1563"/>
                  </a:lnTo>
                  <a:lnTo>
                    <a:pt x="4052" y="1563"/>
                  </a:lnTo>
                  <a:lnTo>
                    <a:pt x="4053" y="1563"/>
                  </a:lnTo>
                  <a:lnTo>
                    <a:pt x="4054" y="1563"/>
                  </a:lnTo>
                  <a:lnTo>
                    <a:pt x="4055" y="1563"/>
                  </a:lnTo>
                  <a:lnTo>
                    <a:pt x="4056" y="1563"/>
                  </a:lnTo>
                  <a:lnTo>
                    <a:pt x="4057" y="1563"/>
                  </a:lnTo>
                  <a:lnTo>
                    <a:pt x="4057" y="1563"/>
                  </a:lnTo>
                  <a:lnTo>
                    <a:pt x="4058" y="1563"/>
                  </a:lnTo>
                  <a:lnTo>
                    <a:pt x="4059" y="1563"/>
                  </a:lnTo>
                  <a:lnTo>
                    <a:pt x="4060" y="1563"/>
                  </a:lnTo>
                  <a:lnTo>
                    <a:pt x="4061" y="1563"/>
                  </a:lnTo>
                  <a:lnTo>
                    <a:pt x="4062" y="1563"/>
                  </a:lnTo>
                  <a:lnTo>
                    <a:pt x="4063" y="1563"/>
                  </a:lnTo>
                  <a:lnTo>
                    <a:pt x="4064" y="1563"/>
                  </a:lnTo>
                  <a:lnTo>
                    <a:pt x="4064" y="1563"/>
                  </a:lnTo>
                  <a:lnTo>
                    <a:pt x="4065" y="1563"/>
                  </a:lnTo>
                  <a:lnTo>
                    <a:pt x="4066" y="1563"/>
                  </a:lnTo>
                  <a:lnTo>
                    <a:pt x="4067" y="1563"/>
                  </a:lnTo>
                  <a:lnTo>
                    <a:pt x="4068" y="1563"/>
                  </a:lnTo>
                  <a:lnTo>
                    <a:pt x="4069" y="1563"/>
                  </a:lnTo>
                  <a:lnTo>
                    <a:pt x="4070" y="1563"/>
                  </a:lnTo>
                  <a:lnTo>
                    <a:pt x="4071" y="1563"/>
                  </a:lnTo>
                  <a:lnTo>
                    <a:pt x="4071" y="1563"/>
                  </a:lnTo>
                  <a:lnTo>
                    <a:pt x="4072" y="1563"/>
                  </a:lnTo>
                  <a:lnTo>
                    <a:pt x="4073" y="1563"/>
                  </a:lnTo>
                  <a:lnTo>
                    <a:pt x="4074" y="1563"/>
                  </a:lnTo>
                  <a:lnTo>
                    <a:pt x="4075" y="1563"/>
                  </a:lnTo>
                  <a:lnTo>
                    <a:pt x="4076" y="1563"/>
                  </a:lnTo>
                  <a:lnTo>
                    <a:pt x="4077" y="1563"/>
                  </a:lnTo>
                  <a:lnTo>
                    <a:pt x="4078" y="1563"/>
                  </a:lnTo>
                  <a:lnTo>
                    <a:pt x="4079" y="1563"/>
                  </a:lnTo>
                  <a:lnTo>
                    <a:pt x="4079" y="1563"/>
                  </a:lnTo>
                  <a:lnTo>
                    <a:pt x="4080" y="1563"/>
                  </a:lnTo>
                  <a:lnTo>
                    <a:pt x="4081" y="1563"/>
                  </a:lnTo>
                  <a:lnTo>
                    <a:pt x="4082" y="1563"/>
                  </a:lnTo>
                  <a:lnTo>
                    <a:pt x="4083" y="1563"/>
                  </a:lnTo>
                  <a:lnTo>
                    <a:pt x="4084" y="1563"/>
                  </a:lnTo>
                  <a:lnTo>
                    <a:pt x="4085" y="1563"/>
                  </a:lnTo>
                  <a:lnTo>
                    <a:pt x="4086" y="1563"/>
                  </a:lnTo>
                  <a:lnTo>
                    <a:pt x="4086" y="1563"/>
                  </a:lnTo>
                  <a:lnTo>
                    <a:pt x="4087" y="1563"/>
                  </a:lnTo>
                  <a:lnTo>
                    <a:pt x="4088" y="1563"/>
                  </a:lnTo>
                  <a:lnTo>
                    <a:pt x="4089" y="1563"/>
                  </a:lnTo>
                  <a:lnTo>
                    <a:pt x="4090" y="1563"/>
                  </a:lnTo>
                  <a:lnTo>
                    <a:pt x="4091" y="1563"/>
                  </a:lnTo>
                  <a:lnTo>
                    <a:pt x="4092" y="1563"/>
                  </a:lnTo>
                  <a:lnTo>
                    <a:pt x="4093" y="1563"/>
                  </a:lnTo>
                  <a:lnTo>
                    <a:pt x="4093" y="1563"/>
                  </a:lnTo>
                  <a:lnTo>
                    <a:pt x="4094" y="1563"/>
                  </a:lnTo>
                  <a:lnTo>
                    <a:pt x="4095" y="1563"/>
                  </a:lnTo>
                  <a:lnTo>
                    <a:pt x="4096" y="1563"/>
                  </a:lnTo>
                  <a:lnTo>
                    <a:pt x="4097" y="1563"/>
                  </a:lnTo>
                  <a:lnTo>
                    <a:pt x="4098" y="1563"/>
                  </a:lnTo>
                  <a:lnTo>
                    <a:pt x="4099" y="1563"/>
                  </a:lnTo>
                  <a:lnTo>
                    <a:pt x="4100" y="1563"/>
                  </a:lnTo>
                  <a:lnTo>
                    <a:pt x="4101" y="1563"/>
                  </a:lnTo>
                  <a:lnTo>
                    <a:pt x="4101" y="1563"/>
                  </a:lnTo>
                  <a:lnTo>
                    <a:pt x="4102" y="1563"/>
                  </a:lnTo>
                  <a:lnTo>
                    <a:pt x="4103" y="1563"/>
                  </a:lnTo>
                  <a:lnTo>
                    <a:pt x="4104" y="1563"/>
                  </a:lnTo>
                  <a:lnTo>
                    <a:pt x="4105" y="1563"/>
                  </a:lnTo>
                  <a:lnTo>
                    <a:pt x="4106" y="1563"/>
                  </a:lnTo>
                  <a:lnTo>
                    <a:pt x="4107" y="1563"/>
                  </a:lnTo>
                  <a:lnTo>
                    <a:pt x="4108" y="1563"/>
                  </a:lnTo>
                  <a:lnTo>
                    <a:pt x="4108" y="1563"/>
                  </a:lnTo>
                  <a:lnTo>
                    <a:pt x="4109" y="1563"/>
                  </a:lnTo>
                  <a:lnTo>
                    <a:pt x="4110" y="1563"/>
                  </a:lnTo>
                  <a:lnTo>
                    <a:pt x="4111" y="1563"/>
                  </a:lnTo>
                  <a:lnTo>
                    <a:pt x="4112" y="1563"/>
                  </a:lnTo>
                  <a:lnTo>
                    <a:pt x="4113" y="1563"/>
                  </a:lnTo>
                  <a:lnTo>
                    <a:pt x="4114" y="1563"/>
                  </a:lnTo>
                  <a:lnTo>
                    <a:pt x="4115" y="1563"/>
                  </a:lnTo>
                  <a:lnTo>
                    <a:pt x="4115" y="1563"/>
                  </a:lnTo>
                  <a:lnTo>
                    <a:pt x="4116" y="1563"/>
                  </a:lnTo>
                  <a:lnTo>
                    <a:pt x="4117" y="1563"/>
                  </a:lnTo>
                  <a:lnTo>
                    <a:pt x="4118" y="1563"/>
                  </a:lnTo>
                  <a:lnTo>
                    <a:pt x="4119" y="1563"/>
                  </a:lnTo>
                  <a:lnTo>
                    <a:pt x="4120" y="1563"/>
                  </a:lnTo>
                  <a:lnTo>
                    <a:pt x="4121" y="1563"/>
                  </a:lnTo>
                  <a:lnTo>
                    <a:pt x="4122" y="1563"/>
                  </a:lnTo>
                  <a:lnTo>
                    <a:pt x="4123" y="1563"/>
                  </a:lnTo>
                  <a:lnTo>
                    <a:pt x="4123" y="1563"/>
                  </a:lnTo>
                  <a:lnTo>
                    <a:pt x="4124" y="1563"/>
                  </a:lnTo>
                  <a:lnTo>
                    <a:pt x="4125" y="1563"/>
                  </a:lnTo>
                  <a:lnTo>
                    <a:pt x="4126" y="1563"/>
                  </a:lnTo>
                  <a:lnTo>
                    <a:pt x="4127" y="1563"/>
                  </a:lnTo>
                  <a:lnTo>
                    <a:pt x="4128" y="1563"/>
                  </a:lnTo>
                  <a:lnTo>
                    <a:pt x="4129" y="1563"/>
                  </a:lnTo>
                  <a:lnTo>
                    <a:pt x="4130" y="1563"/>
                  </a:lnTo>
                  <a:lnTo>
                    <a:pt x="4130" y="1563"/>
                  </a:lnTo>
                  <a:lnTo>
                    <a:pt x="4131" y="1563"/>
                  </a:lnTo>
                  <a:lnTo>
                    <a:pt x="4132" y="1563"/>
                  </a:lnTo>
                  <a:lnTo>
                    <a:pt x="4133" y="1563"/>
                  </a:lnTo>
                  <a:lnTo>
                    <a:pt x="4134" y="1563"/>
                  </a:lnTo>
                  <a:lnTo>
                    <a:pt x="4135" y="1563"/>
                  </a:lnTo>
                  <a:lnTo>
                    <a:pt x="4136" y="1563"/>
                  </a:lnTo>
                  <a:lnTo>
                    <a:pt x="4137" y="1563"/>
                  </a:lnTo>
                  <a:lnTo>
                    <a:pt x="4137" y="1563"/>
                  </a:lnTo>
                  <a:lnTo>
                    <a:pt x="4138" y="1563"/>
                  </a:lnTo>
                  <a:lnTo>
                    <a:pt x="4139" y="1563"/>
                  </a:lnTo>
                  <a:lnTo>
                    <a:pt x="4140" y="1563"/>
                  </a:lnTo>
                  <a:lnTo>
                    <a:pt x="4141" y="1563"/>
                  </a:lnTo>
                  <a:lnTo>
                    <a:pt x="4142" y="1563"/>
                  </a:lnTo>
                  <a:lnTo>
                    <a:pt x="4143" y="1563"/>
                  </a:lnTo>
                  <a:lnTo>
                    <a:pt x="4144" y="1563"/>
                  </a:lnTo>
                  <a:lnTo>
                    <a:pt x="4145" y="1563"/>
                  </a:lnTo>
                  <a:lnTo>
                    <a:pt x="4145" y="1563"/>
                  </a:lnTo>
                  <a:lnTo>
                    <a:pt x="4146" y="1563"/>
                  </a:lnTo>
                  <a:lnTo>
                    <a:pt x="4147" y="1563"/>
                  </a:lnTo>
                  <a:lnTo>
                    <a:pt x="4148" y="1563"/>
                  </a:lnTo>
                  <a:lnTo>
                    <a:pt x="4149" y="1563"/>
                  </a:lnTo>
                  <a:lnTo>
                    <a:pt x="4150" y="1563"/>
                  </a:lnTo>
                  <a:lnTo>
                    <a:pt x="4151" y="1563"/>
                  </a:lnTo>
                  <a:lnTo>
                    <a:pt x="4152" y="1563"/>
                  </a:lnTo>
                  <a:lnTo>
                    <a:pt x="4152" y="1563"/>
                  </a:lnTo>
                  <a:lnTo>
                    <a:pt x="4153" y="1563"/>
                  </a:lnTo>
                  <a:lnTo>
                    <a:pt x="4154" y="1563"/>
                  </a:lnTo>
                  <a:lnTo>
                    <a:pt x="4155" y="1563"/>
                  </a:lnTo>
                  <a:lnTo>
                    <a:pt x="4156" y="1563"/>
                  </a:lnTo>
                  <a:lnTo>
                    <a:pt x="4157" y="1563"/>
                  </a:lnTo>
                  <a:lnTo>
                    <a:pt x="4158" y="1563"/>
                  </a:lnTo>
                  <a:lnTo>
                    <a:pt x="4159" y="1563"/>
                  </a:lnTo>
                  <a:lnTo>
                    <a:pt x="4159" y="1563"/>
                  </a:lnTo>
                  <a:lnTo>
                    <a:pt x="4160" y="1563"/>
                  </a:lnTo>
                  <a:lnTo>
                    <a:pt x="4161" y="1563"/>
                  </a:lnTo>
                  <a:lnTo>
                    <a:pt x="4162" y="1563"/>
                  </a:lnTo>
                  <a:lnTo>
                    <a:pt x="4163" y="1563"/>
                  </a:lnTo>
                  <a:lnTo>
                    <a:pt x="4164" y="1563"/>
                  </a:lnTo>
                  <a:lnTo>
                    <a:pt x="4165" y="1563"/>
                  </a:lnTo>
                  <a:lnTo>
                    <a:pt x="4166" y="1563"/>
                  </a:lnTo>
                  <a:lnTo>
                    <a:pt x="4167" y="1563"/>
                  </a:lnTo>
                  <a:lnTo>
                    <a:pt x="4167" y="1563"/>
                  </a:lnTo>
                  <a:lnTo>
                    <a:pt x="4168" y="1563"/>
                  </a:lnTo>
                  <a:lnTo>
                    <a:pt x="4169" y="1563"/>
                  </a:lnTo>
                  <a:lnTo>
                    <a:pt x="4170" y="1563"/>
                  </a:lnTo>
                  <a:lnTo>
                    <a:pt x="4171" y="1563"/>
                  </a:lnTo>
                  <a:lnTo>
                    <a:pt x="4172" y="1563"/>
                  </a:lnTo>
                  <a:lnTo>
                    <a:pt x="4173" y="1563"/>
                  </a:lnTo>
                  <a:lnTo>
                    <a:pt x="4174" y="1563"/>
                  </a:lnTo>
                  <a:lnTo>
                    <a:pt x="4174" y="1563"/>
                  </a:lnTo>
                  <a:lnTo>
                    <a:pt x="4175" y="1563"/>
                  </a:lnTo>
                  <a:lnTo>
                    <a:pt x="4176" y="1563"/>
                  </a:lnTo>
                  <a:lnTo>
                    <a:pt x="4177" y="1563"/>
                  </a:lnTo>
                  <a:lnTo>
                    <a:pt x="4178" y="1563"/>
                  </a:lnTo>
                  <a:lnTo>
                    <a:pt x="4179" y="1563"/>
                  </a:lnTo>
                  <a:lnTo>
                    <a:pt x="4180" y="1563"/>
                  </a:lnTo>
                  <a:lnTo>
                    <a:pt x="4181" y="1563"/>
                  </a:lnTo>
                  <a:lnTo>
                    <a:pt x="4181" y="1563"/>
                  </a:lnTo>
                  <a:lnTo>
                    <a:pt x="4182" y="1563"/>
                  </a:lnTo>
                  <a:lnTo>
                    <a:pt x="4183" y="1563"/>
                  </a:lnTo>
                  <a:lnTo>
                    <a:pt x="4184" y="1563"/>
                  </a:lnTo>
                  <a:lnTo>
                    <a:pt x="4185" y="1563"/>
                  </a:lnTo>
                  <a:lnTo>
                    <a:pt x="4186" y="1563"/>
                  </a:lnTo>
                  <a:lnTo>
                    <a:pt x="4187" y="1563"/>
                  </a:lnTo>
                  <a:lnTo>
                    <a:pt x="4188" y="1563"/>
                  </a:lnTo>
                  <a:lnTo>
                    <a:pt x="4189" y="1563"/>
                  </a:lnTo>
                  <a:lnTo>
                    <a:pt x="4189" y="1563"/>
                  </a:lnTo>
                  <a:lnTo>
                    <a:pt x="4190" y="1563"/>
                  </a:lnTo>
                  <a:lnTo>
                    <a:pt x="4191" y="1563"/>
                  </a:lnTo>
                  <a:lnTo>
                    <a:pt x="4192" y="1563"/>
                  </a:lnTo>
                  <a:lnTo>
                    <a:pt x="4193" y="1563"/>
                  </a:lnTo>
                  <a:lnTo>
                    <a:pt x="4194" y="1563"/>
                  </a:lnTo>
                  <a:lnTo>
                    <a:pt x="4195" y="1563"/>
                  </a:lnTo>
                  <a:lnTo>
                    <a:pt x="4196" y="1563"/>
                  </a:lnTo>
                  <a:lnTo>
                    <a:pt x="4196" y="1563"/>
                  </a:lnTo>
                  <a:lnTo>
                    <a:pt x="4197" y="1563"/>
                  </a:lnTo>
                  <a:lnTo>
                    <a:pt x="4198" y="1563"/>
                  </a:lnTo>
                  <a:lnTo>
                    <a:pt x="4199" y="1563"/>
                  </a:lnTo>
                  <a:lnTo>
                    <a:pt x="4200" y="1563"/>
                  </a:lnTo>
                  <a:lnTo>
                    <a:pt x="4201" y="1563"/>
                  </a:lnTo>
                  <a:lnTo>
                    <a:pt x="4202" y="1563"/>
                  </a:lnTo>
                  <a:lnTo>
                    <a:pt x="4203" y="1563"/>
                  </a:lnTo>
                  <a:lnTo>
                    <a:pt x="4203" y="1563"/>
                  </a:lnTo>
                  <a:lnTo>
                    <a:pt x="4204" y="1563"/>
                  </a:lnTo>
                  <a:lnTo>
                    <a:pt x="4205" y="1563"/>
                  </a:lnTo>
                  <a:lnTo>
                    <a:pt x="4206" y="1563"/>
                  </a:lnTo>
                  <a:lnTo>
                    <a:pt x="4207" y="1563"/>
                  </a:lnTo>
                  <a:lnTo>
                    <a:pt x="4208" y="1563"/>
                  </a:lnTo>
                  <a:lnTo>
                    <a:pt x="4209" y="1563"/>
                  </a:lnTo>
                  <a:lnTo>
                    <a:pt x="4210" y="1563"/>
                  </a:lnTo>
                  <a:lnTo>
                    <a:pt x="4211" y="1563"/>
                  </a:lnTo>
                  <a:lnTo>
                    <a:pt x="4211" y="1563"/>
                  </a:lnTo>
                  <a:lnTo>
                    <a:pt x="4212" y="1563"/>
                  </a:lnTo>
                  <a:lnTo>
                    <a:pt x="4213" y="1563"/>
                  </a:lnTo>
                  <a:lnTo>
                    <a:pt x="4214" y="1563"/>
                  </a:lnTo>
                  <a:lnTo>
                    <a:pt x="4215" y="1563"/>
                  </a:lnTo>
                  <a:lnTo>
                    <a:pt x="4216" y="1563"/>
                  </a:lnTo>
                  <a:lnTo>
                    <a:pt x="4217" y="1563"/>
                  </a:lnTo>
                  <a:lnTo>
                    <a:pt x="4218" y="1563"/>
                  </a:lnTo>
                  <a:lnTo>
                    <a:pt x="4218" y="1563"/>
                  </a:lnTo>
                  <a:lnTo>
                    <a:pt x="4219" y="1563"/>
                  </a:lnTo>
                  <a:lnTo>
                    <a:pt x="4220" y="1563"/>
                  </a:lnTo>
                  <a:lnTo>
                    <a:pt x="4221" y="1563"/>
                  </a:lnTo>
                  <a:lnTo>
                    <a:pt x="4222" y="1563"/>
                  </a:lnTo>
                  <a:lnTo>
                    <a:pt x="4223" y="1563"/>
                  </a:lnTo>
                  <a:lnTo>
                    <a:pt x="4224" y="1563"/>
                  </a:lnTo>
                  <a:lnTo>
                    <a:pt x="4225" y="1563"/>
                  </a:lnTo>
                  <a:lnTo>
                    <a:pt x="4225" y="1563"/>
                  </a:lnTo>
                  <a:lnTo>
                    <a:pt x="4225" y="1563"/>
                  </a:lnTo>
                  <a:lnTo>
                    <a:pt x="4226" y="1563"/>
                  </a:lnTo>
                  <a:lnTo>
                    <a:pt x="4227" y="1563"/>
                  </a:lnTo>
                  <a:lnTo>
                    <a:pt x="4228" y="1563"/>
                  </a:lnTo>
                  <a:lnTo>
                    <a:pt x="4229" y="1563"/>
                  </a:lnTo>
                  <a:lnTo>
                    <a:pt x="4230" y="1563"/>
                  </a:lnTo>
                  <a:lnTo>
                    <a:pt x="4230" y="1563"/>
                  </a:lnTo>
                  <a:lnTo>
                    <a:pt x="4231" y="1563"/>
                  </a:lnTo>
                  <a:lnTo>
                    <a:pt x="4232" y="1563"/>
                  </a:lnTo>
                  <a:lnTo>
                    <a:pt x="4233" y="1563"/>
                  </a:lnTo>
                  <a:lnTo>
                    <a:pt x="4234" y="1563"/>
                  </a:lnTo>
                  <a:lnTo>
                    <a:pt x="4235" y="1563"/>
                  </a:lnTo>
                  <a:lnTo>
                    <a:pt x="4235" y="1563"/>
                  </a:lnTo>
                  <a:lnTo>
                    <a:pt x="4236" y="1563"/>
                  </a:lnTo>
                  <a:lnTo>
                    <a:pt x="4237" y="1563"/>
                  </a:lnTo>
                  <a:lnTo>
                    <a:pt x="4238" y="1563"/>
                  </a:lnTo>
                  <a:lnTo>
                    <a:pt x="4239" y="1563"/>
                  </a:lnTo>
                  <a:lnTo>
                    <a:pt x="4240" y="1563"/>
                  </a:lnTo>
                  <a:lnTo>
                    <a:pt x="4240" y="1563"/>
                  </a:lnTo>
                  <a:lnTo>
                    <a:pt x="4240" y="1563"/>
                  </a:lnTo>
                  <a:lnTo>
                    <a:pt x="4241" y="1563"/>
                  </a:lnTo>
                  <a:lnTo>
                    <a:pt x="4242" y="1563"/>
                  </a:lnTo>
                  <a:lnTo>
                    <a:pt x="4243" y="1563"/>
                  </a:lnTo>
                  <a:lnTo>
                    <a:pt x="4244" y="1563"/>
                  </a:lnTo>
                  <a:lnTo>
                    <a:pt x="4245" y="1563"/>
                  </a:lnTo>
                  <a:lnTo>
                    <a:pt x="4245" y="1563"/>
                  </a:lnTo>
                  <a:lnTo>
                    <a:pt x="4246" y="1563"/>
                  </a:lnTo>
                  <a:lnTo>
                    <a:pt x="4247" y="1563"/>
                  </a:lnTo>
                  <a:lnTo>
                    <a:pt x="4248" y="1563"/>
                  </a:lnTo>
                  <a:lnTo>
                    <a:pt x="4249" y="1563"/>
                  </a:lnTo>
                  <a:lnTo>
                    <a:pt x="4250" y="1563"/>
                  </a:lnTo>
                  <a:lnTo>
                    <a:pt x="4250" y="1563"/>
                  </a:lnTo>
                  <a:lnTo>
                    <a:pt x="4251" y="1563"/>
                  </a:lnTo>
                  <a:lnTo>
                    <a:pt x="4252" y="1563"/>
                  </a:lnTo>
                  <a:lnTo>
                    <a:pt x="4253" y="1563"/>
                  </a:lnTo>
                  <a:lnTo>
                    <a:pt x="4254" y="1563"/>
                  </a:lnTo>
                  <a:lnTo>
                    <a:pt x="4254" y="1563"/>
                  </a:lnTo>
                  <a:lnTo>
                    <a:pt x="4255" y="1563"/>
                  </a:lnTo>
                  <a:lnTo>
                    <a:pt x="4256" y="1563"/>
                  </a:lnTo>
                  <a:lnTo>
                    <a:pt x="4256" y="1563"/>
                  </a:lnTo>
                  <a:lnTo>
                    <a:pt x="4257" y="1563"/>
                  </a:lnTo>
                  <a:lnTo>
                    <a:pt x="4258" y="1563"/>
                  </a:lnTo>
                  <a:lnTo>
                    <a:pt x="4259" y="1563"/>
                  </a:lnTo>
                  <a:lnTo>
                    <a:pt x="4260" y="1563"/>
                  </a:lnTo>
                  <a:lnTo>
                    <a:pt x="4261" y="1563"/>
                  </a:lnTo>
                  <a:lnTo>
                    <a:pt x="4262" y="1563"/>
                  </a:lnTo>
                  <a:lnTo>
                    <a:pt x="4263" y="1563"/>
                  </a:lnTo>
                  <a:lnTo>
                    <a:pt x="4263" y="1563"/>
                  </a:lnTo>
                  <a:lnTo>
                    <a:pt x="4264" y="1563"/>
                  </a:lnTo>
                  <a:lnTo>
                    <a:pt x="4265" y="1563"/>
                  </a:lnTo>
                  <a:lnTo>
                    <a:pt x="4266" y="1563"/>
                  </a:lnTo>
                  <a:lnTo>
                    <a:pt x="4267" y="1563"/>
                  </a:lnTo>
                  <a:lnTo>
                    <a:pt x="4268" y="1563"/>
                  </a:lnTo>
                  <a:lnTo>
                    <a:pt x="4269" y="1563"/>
                  </a:lnTo>
                  <a:lnTo>
                    <a:pt x="4270" y="1563"/>
                  </a:lnTo>
                  <a:lnTo>
                    <a:pt x="4271" y="1563"/>
                  </a:lnTo>
                  <a:lnTo>
                    <a:pt x="4271" y="1563"/>
                  </a:lnTo>
                  <a:lnTo>
                    <a:pt x="4272" y="1563"/>
                  </a:lnTo>
                  <a:lnTo>
                    <a:pt x="4273" y="1563"/>
                  </a:lnTo>
                  <a:lnTo>
                    <a:pt x="4274" y="1563"/>
                  </a:lnTo>
                  <a:lnTo>
                    <a:pt x="4275" y="1563"/>
                  </a:lnTo>
                  <a:lnTo>
                    <a:pt x="4276" y="1563"/>
                  </a:lnTo>
                  <a:lnTo>
                    <a:pt x="4277" y="1563"/>
                  </a:lnTo>
                  <a:lnTo>
                    <a:pt x="4278" y="1563"/>
                  </a:lnTo>
                  <a:lnTo>
                    <a:pt x="4278" y="1563"/>
                  </a:lnTo>
                  <a:lnTo>
                    <a:pt x="4279" y="1563"/>
                  </a:lnTo>
                  <a:lnTo>
                    <a:pt x="4280" y="1563"/>
                  </a:lnTo>
                  <a:lnTo>
                    <a:pt x="4281" y="1563"/>
                  </a:lnTo>
                  <a:lnTo>
                    <a:pt x="4282" y="1563"/>
                  </a:lnTo>
                  <a:lnTo>
                    <a:pt x="4283" y="1563"/>
                  </a:lnTo>
                  <a:lnTo>
                    <a:pt x="4284" y="1563"/>
                  </a:lnTo>
                  <a:lnTo>
                    <a:pt x="4285" y="1563"/>
                  </a:lnTo>
                  <a:lnTo>
                    <a:pt x="4285" y="1563"/>
                  </a:lnTo>
                  <a:lnTo>
                    <a:pt x="4286" y="1563"/>
                  </a:lnTo>
                  <a:lnTo>
                    <a:pt x="4287" y="1563"/>
                  </a:lnTo>
                  <a:lnTo>
                    <a:pt x="4288" y="1563"/>
                  </a:lnTo>
                  <a:lnTo>
                    <a:pt x="4289" y="1563"/>
                  </a:lnTo>
                  <a:lnTo>
                    <a:pt x="4290" y="1563"/>
                  </a:lnTo>
                  <a:lnTo>
                    <a:pt x="4291" y="1563"/>
                  </a:lnTo>
                  <a:lnTo>
                    <a:pt x="4292" y="1563"/>
                  </a:lnTo>
                  <a:lnTo>
                    <a:pt x="4293" y="1563"/>
                  </a:lnTo>
                  <a:lnTo>
                    <a:pt x="4293" y="1563"/>
                  </a:lnTo>
                  <a:lnTo>
                    <a:pt x="4294" y="1563"/>
                  </a:lnTo>
                  <a:lnTo>
                    <a:pt x="4295" y="1563"/>
                  </a:lnTo>
                  <a:lnTo>
                    <a:pt x="4296" y="1563"/>
                  </a:lnTo>
                  <a:lnTo>
                    <a:pt x="4297" y="1563"/>
                  </a:lnTo>
                  <a:lnTo>
                    <a:pt x="4298" y="1563"/>
                  </a:lnTo>
                  <a:lnTo>
                    <a:pt x="4299" y="1563"/>
                  </a:lnTo>
                  <a:lnTo>
                    <a:pt x="4300" y="1563"/>
                  </a:lnTo>
                  <a:lnTo>
                    <a:pt x="4300" y="1563"/>
                  </a:lnTo>
                  <a:lnTo>
                    <a:pt x="4301" y="1563"/>
                  </a:lnTo>
                  <a:lnTo>
                    <a:pt x="4302" y="1563"/>
                  </a:lnTo>
                  <a:lnTo>
                    <a:pt x="4303" y="1563"/>
                  </a:lnTo>
                  <a:lnTo>
                    <a:pt x="4304" y="1563"/>
                  </a:lnTo>
                  <a:lnTo>
                    <a:pt x="4305" y="1563"/>
                  </a:lnTo>
                  <a:lnTo>
                    <a:pt x="4306" y="1563"/>
                  </a:lnTo>
                  <a:lnTo>
                    <a:pt x="4307" y="1563"/>
                  </a:lnTo>
                  <a:lnTo>
                    <a:pt x="4307" y="1563"/>
                  </a:lnTo>
                  <a:lnTo>
                    <a:pt x="4308" y="1563"/>
                  </a:lnTo>
                  <a:lnTo>
                    <a:pt x="4309" y="1563"/>
                  </a:lnTo>
                  <a:lnTo>
                    <a:pt x="4310" y="1563"/>
                  </a:lnTo>
                  <a:lnTo>
                    <a:pt x="4311" y="1563"/>
                  </a:lnTo>
                  <a:lnTo>
                    <a:pt x="4312" y="1563"/>
                  </a:lnTo>
                  <a:lnTo>
                    <a:pt x="4313" y="1563"/>
                  </a:lnTo>
                  <a:lnTo>
                    <a:pt x="4314" y="1563"/>
                  </a:lnTo>
                  <a:lnTo>
                    <a:pt x="4315" y="1563"/>
                  </a:lnTo>
                  <a:lnTo>
                    <a:pt x="4315" y="1563"/>
                  </a:lnTo>
                  <a:lnTo>
                    <a:pt x="4316" y="1563"/>
                  </a:lnTo>
                  <a:lnTo>
                    <a:pt x="4317" y="1563"/>
                  </a:lnTo>
                  <a:lnTo>
                    <a:pt x="4318" y="1563"/>
                  </a:lnTo>
                  <a:lnTo>
                    <a:pt x="4319" y="1563"/>
                  </a:lnTo>
                  <a:lnTo>
                    <a:pt x="4320" y="1563"/>
                  </a:lnTo>
                  <a:lnTo>
                    <a:pt x="4321" y="1563"/>
                  </a:lnTo>
                  <a:lnTo>
                    <a:pt x="4322" y="1563"/>
                  </a:lnTo>
                  <a:lnTo>
                    <a:pt x="4322" y="1563"/>
                  </a:lnTo>
                  <a:lnTo>
                    <a:pt x="4323" y="1563"/>
                  </a:lnTo>
                  <a:lnTo>
                    <a:pt x="4324" y="1563"/>
                  </a:lnTo>
                  <a:lnTo>
                    <a:pt x="4325" y="1563"/>
                  </a:lnTo>
                  <a:lnTo>
                    <a:pt x="4326" y="1563"/>
                  </a:lnTo>
                  <a:lnTo>
                    <a:pt x="4327" y="1563"/>
                  </a:lnTo>
                  <a:lnTo>
                    <a:pt x="4328" y="1563"/>
                  </a:lnTo>
                  <a:lnTo>
                    <a:pt x="4329" y="1563"/>
                  </a:lnTo>
                  <a:lnTo>
                    <a:pt x="4329" y="1563"/>
                  </a:lnTo>
                  <a:lnTo>
                    <a:pt x="4330" y="1563"/>
                  </a:lnTo>
                  <a:lnTo>
                    <a:pt x="4331" y="1563"/>
                  </a:lnTo>
                  <a:lnTo>
                    <a:pt x="4332" y="1563"/>
                  </a:lnTo>
                  <a:lnTo>
                    <a:pt x="4333" y="1563"/>
                  </a:lnTo>
                  <a:lnTo>
                    <a:pt x="4334" y="1563"/>
                  </a:lnTo>
                  <a:lnTo>
                    <a:pt x="4335" y="1563"/>
                  </a:lnTo>
                  <a:lnTo>
                    <a:pt x="4336" y="1563"/>
                  </a:lnTo>
                  <a:lnTo>
                    <a:pt x="4337" y="1563"/>
                  </a:lnTo>
                  <a:lnTo>
                    <a:pt x="4337" y="1563"/>
                  </a:lnTo>
                  <a:lnTo>
                    <a:pt x="4338" y="1563"/>
                  </a:lnTo>
                  <a:lnTo>
                    <a:pt x="4339" y="1563"/>
                  </a:lnTo>
                  <a:lnTo>
                    <a:pt x="4340" y="1563"/>
                  </a:lnTo>
                  <a:lnTo>
                    <a:pt x="4341" y="1563"/>
                  </a:lnTo>
                  <a:lnTo>
                    <a:pt x="4342" y="1563"/>
                  </a:lnTo>
                  <a:lnTo>
                    <a:pt x="4343" y="1563"/>
                  </a:lnTo>
                  <a:lnTo>
                    <a:pt x="4344" y="1563"/>
                  </a:lnTo>
                  <a:lnTo>
                    <a:pt x="4344" y="1563"/>
                  </a:lnTo>
                  <a:lnTo>
                    <a:pt x="4345" y="1563"/>
                  </a:lnTo>
                  <a:lnTo>
                    <a:pt x="4346" y="1563"/>
                  </a:lnTo>
                  <a:lnTo>
                    <a:pt x="4347" y="1563"/>
                  </a:lnTo>
                  <a:lnTo>
                    <a:pt x="4348" y="1563"/>
                  </a:lnTo>
                  <a:lnTo>
                    <a:pt x="4349" y="1563"/>
                  </a:lnTo>
                  <a:lnTo>
                    <a:pt x="4350" y="1563"/>
                  </a:lnTo>
                  <a:lnTo>
                    <a:pt x="4351" y="1563"/>
                  </a:lnTo>
                  <a:lnTo>
                    <a:pt x="4351" y="1563"/>
                  </a:lnTo>
                  <a:lnTo>
                    <a:pt x="4352" y="1563"/>
                  </a:lnTo>
                  <a:lnTo>
                    <a:pt x="4353" y="1563"/>
                  </a:lnTo>
                  <a:lnTo>
                    <a:pt x="4354" y="1563"/>
                  </a:lnTo>
                  <a:lnTo>
                    <a:pt x="4355" y="1563"/>
                  </a:lnTo>
                  <a:lnTo>
                    <a:pt x="4356" y="1563"/>
                  </a:lnTo>
                  <a:lnTo>
                    <a:pt x="4357" y="1563"/>
                  </a:lnTo>
                  <a:lnTo>
                    <a:pt x="4358" y="1563"/>
                  </a:lnTo>
                  <a:lnTo>
                    <a:pt x="4359" y="1563"/>
                  </a:lnTo>
                  <a:lnTo>
                    <a:pt x="4359" y="1563"/>
                  </a:lnTo>
                  <a:lnTo>
                    <a:pt x="4360" y="1563"/>
                  </a:lnTo>
                  <a:lnTo>
                    <a:pt x="4361" y="1563"/>
                  </a:lnTo>
                  <a:lnTo>
                    <a:pt x="4362" y="1563"/>
                  </a:lnTo>
                  <a:lnTo>
                    <a:pt x="4363" y="1563"/>
                  </a:lnTo>
                  <a:lnTo>
                    <a:pt x="4364" y="1563"/>
                  </a:lnTo>
                  <a:lnTo>
                    <a:pt x="4365" y="1563"/>
                  </a:lnTo>
                  <a:lnTo>
                    <a:pt x="4366" y="1563"/>
                  </a:lnTo>
                  <a:lnTo>
                    <a:pt x="4366" y="1563"/>
                  </a:lnTo>
                  <a:lnTo>
                    <a:pt x="4367" y="1563"/>
                  </a:lnTo>
                  <a:lnTo>
                    <a:pt x="4368" y="1563"/>
                  </a:lnTo>
                  <a:lnTo>
                    <a:pt x="4369" y="1563"/>
                  </a:lnTo>
                  <a:lnTo>
                    <a:pt x="4370" y="1563"/>
                  </a:lnTo>
                  <a:lnTo>
                    <a:pt x="4371" y="1563"/>
                  </a:lnTo>
                  <a:lnTo>
                    <a:pt x="4372" y="1563"/>
                  </a:lnTo>
                  <a:lnTo>
                    <a:pt x="4373" y="1563"/>
                  </a:lnTo>
                  <a:lnTo>
                    <a:pt x="4373" y="1563"/>
                  </a:lnTo>
                  <a:lnTo>
                    <a:pt x="4374" y="1563"/>
                  </a:lnTo>
                  <a:lnTo>
                    <a:pt x="4375" y="1563"/>
                  </a:lnTo>
                  <a:lnTo>
                    <a:pt x="4376" y="1563"/>
                  </a:lnTo>
                  <a:lnTo>
                    <a:pt x="4377" y="1563"/>
                  </a:lnTo>
                  <a:lnTo>
                    <a:pt x="4378" y="1563"/>
                  </a:lnTo>
                  <a:lnTo>
                    <a:pt x="4379" y="1563"/>
                  </a:lnTo>
                  <a:lnTo>
                    <a:pt x="4380" y="1563"/>
                  </a:lnTo>
                  <a:lnTo>
                    <a:pt x="4381" y="1563"/>
                  </a:lnTo>
                  <a:lnTo>
                    <a:pt x="4381" y="1563"/>
                  </a:lnTo>
                  <a:lnTo>
                    <a:pt x="4382" y="1563"/>
                  </a:lnTo>
                  <a:lnTo>
                    <a:pt x="4383" y="1563"/>
                  </a:lnTo>
                  <a:lnTo>
                    <a:pt x="4384" y="1563"/>
                  </a:lnTo>
                  <a:lnTo>
                    <a:pt x="4385" y="1563"/>
                  </a:lnTo>
                  <a:lnTo>
                    <a:pt x="4386" y="1563"/>
                  </a:lnTo>
                  <a:lnTo>
                    <a:pt x="4387" y="1563"/>
                  </a:lnTo>
                  <a:lnTo>
                    <a:pt x="4388" y="1563"/>
                  </a:lnTo>
                  <a:lnTo>
                    <a:pt x="4388" y="1563"/>
                  </a:lnTo>
                  <a:lnTo>
                    <a:pt x="4389" y="1563"/>
                  </a:lnTo>
                  <a:lnTo>
                    <a:pt x="4390" y="1563"/>
                  </a:lnTo>
                  <a:lnTo>
                    <a:pt x="4391" y="1563"/>
                  </a:lnTo>
                  <a:lnTo>
                    <a:pt x="4392" y="1563"/>
                  </a:lnTo>
                  <a:lnTo>
                    <a:pt x="4393" y="1563"/>
                  </a:lnTo>
                  <a:lnTo>
                    <a:pt x="4394" y="1563"/>
                  </a:lnTo>
                  <a:lnTo>
                    <a:pt x="4395" y="1563"/>
                  </a:lnTo>
                  <a:lnTo>
                    <a:pt x="4395" y="1563"/>
                  </a:lnTo>
                  <a:lnTo>
                    <a:pt x="4396" y="1563"/>
                  </a:lnTo>
                  <a:lnTo>
                    <a:pt x="4397" y="1563"/>
                  </a:lnTo>
                  <a:lnTo>
                    <a:pt x="4398" y="1563"/>
                  </a:lnTo>
                  <a:lnTo>
                    <a:pt x="4399" y="1563"/>
                  </a:lnTo>
                  <a:lnTo>
                    <a:pt x="4400" y="1563"/>
                  </a:lnTo>
                  <a:lnTo>
                    <a:pt x="4401" y="1563"/>
                  </a:lnTo>
                  <a:lnTo>
                    <a:pt x="4402" y="1563"/>
                  </a:lnTo>
                  <a:lnTo>
                    <a:pt x="4403" y="1563"/>
                  </a:lnTo>
                  <a:lnTo>
                    <a:pt x="4403" y="1563"/>
                  </a:lnTo>
                  <a:lnTo>
                    <a:pt x="4404" y="1563"/>
                  </a:lnTo>
                  <a:lnTo>
                    <a:pt x="4405" y="1563"/>
                  </a:lnTo>
                  <a:lnTo>
                    <a:pt x="4406" y="1563"/>
                  </a:lnTo>
                  <a:lnTo>
                    <a:pt x="4407" y="1563"/>
                  </a:lnTo>
                  <a:lnTo>
                    <a:pt x="4408" y="1563"/>
                  </a:lnTo>
                  <a:lnTo>
                    <a:pt x="4409" y="1563"/>
                  </a:lnTo>
                  <a:lnTo>
                    <a:pt x="4410" y="1563"/>
                  </a:lnTo>
                  <a:lnTo>
                    <a:pt x="4410" y="1563"/>
                  </a:lnTo>
                  <a:lnTo>
                    <a:pt x="4411" y="1563"/>
                  </a:lnTo>
                  <a:lnTo>
                    <a:pt x="4412" y="1563"/>
                  </a:lnTo>
                  <a:lnTo>
                    <a:pt x="4413" y="1563"/>
                  </a:lnTo>
                  <a:lnTo>
                    <a:pt x="4414" y="1563"/>
                  </a:lnTo>
                  <a:lnTo>
                    <a:pt x="4415" y="1563"/>
                  </a:lnTo>
                  <a:lnTo>
                    <a:pt x="4416" y="1563"/>
                  </a:lnTo>
                  <a:lnTo>
                    <a:pt x="4417" y="1563"/>
                  </a:lnTo>
                  <a:lnTo>
                    <a:pt x="4417" y="1563"/>
                  </a:lnTo>
                  <a:lnTo>
                    <a:pt x="4418" y="1563"/>
                  </a:lnTo>
                  <a:lnTo>
                    <a:pt x="4419" y="1563"/>
                  </a:lnTo>
                  <a:lnTo>
                    <a:pt x="4420" y="1563"/>
                  </a:lnTo>
                  <a:lnTo>
                    <a:pt x="4421" y="1563"/>
                  </a:lnTo>
                  <a:lnTo>
                    <a:pt x="4422" y="1563"/>
                  </a:lnTo>
                  <a:lnTo>
                    <a:pt x="4423" y="1563"/>
                  </a:lnTo>
                  <a:lnTo>
                    <a:pt x="4424" y="1563"/>
                  </a:lnTo>
                  <a:lnTo>
                    <a:pt x="4425" y="1563"/>
                  </a:lnTo>
                  <a:lnTo>
                    <a:pt x="4425" y="1563"/>
                  </a:lnTo>
                  <a:lnTo>
                    <a:pt x="4426" y="1563"/>
                  </a:lnTo>
                  <a:lnTo>
                    <a:pt x="4427" y="1563"/>
                  </a:lnTo>
                  <a:lnTo>
                    <a:pt x="4428" y="1563"/>
                  </a:lnTo>
                  <a:lnTo>
                    <a:pt x="4429" y="1563"/>
                  </a:lnTo>
                  <a:lnTo>
                    <a:pt x="4430" y="1563"/>
                  </a:lnTo>
                  <a:lnTo>
                    <a:pt x="4431" y="1563"/>
                  </a:lnTo>
                  <a:lnTo>
                    <a:pt x="4432" y="1563"/>
                  </a:lnTo>
                  <a:lnTo>
                    <a:pt x="4432" y="1563"/>
                  </a:lnTo>
                  <a:lnTo>
                    <a:pt x="4433" y="1563"/>
                  </a:lnTo>
                  <a:lnTo>
                    <a:pt x="4434" y="1563"/>
                  </a:lnTo>
                  <a:lnTo>
                    <a:pt x="4435" y="1563"/>
                  </a:lnTo>
                  <a:lnTo>
                    <a:pt x="4436" y="1563"/>
                  </a:lnTo>
                  <a:lnTo>
                    <a:pt x="4437" y="1563"/>
                  </a:lnTo>
                  <a:lnTo>
                    <a:pt x="4438" y="1563"/>
                  </a:lnTo>
                  <a:lnTo>
                    <a:pt x="4439" y="1563"/>
                  </a:lnTo>
                  <a:lnTo>
                    <a:pt x="4440" y="1563"/>
                  </a:lnTo>
                  <a:lnTo>
                    <a:pt x="4440" y="1563"/>
                  </a:lnTo>
                  <a:lnTo>
                    <a:pt x="4441" y="1563"/>
                  </a:lnTo>
                  <a:lnTo>
                    <a:pt x="4442" y="1563"/>
                  </a:lnTo>
                  <a:lnTo>
                    <a:pt x="4443" y="1563"/>
                  </a:lnTo>
                  <a:lnTo>
                    <a:pt x="4444" y="1563"/>
                  </a:lnTo>
                  <a:lnTo>
                    <a:pt x="4445" y="1563"/>
                  </a:lnTo>
                  <a:lnTo>
                    <a:pt x="4446" y="1563"/>
                  </a:lnTo>
                  <a:lnTo>
                    <a:pt x="4447" y="1563"/>
                  </a:lnTo>
                  <a:lnTo>
                    <a:pt x="4447" y="1563"/>
                  </a:lnTo>
                  <a:lnTo>
                    <a:pt x="4448" y="1563"/>
                  </a:lnTo>
                  <a:lnTo>
                    <a:pt x="4449" y="1563"/>
                  </a:lnTo>
                  <a:lnTo>
                    <a:pt x="4450" y="1563"/>
                  </a:lnTo>
                  <a:lnTo>
                    <a:pt x="4451" y="1563"/>
                  </a:lnTo>
                  <a:lnTo>
                    <a:pt x="4452" y="1563"/>
                  </a:lnTo>
                  <a:lnTo>
                    <a:pt x="4453" y="1563"/>
                  </a:lnTo>
                  <a:lnTo>
                    <a:pt x="4454" y="1563"/>
                  </a:lnTo>
                  <a:lnTo>
                    <a:pt x="4454" y="1563"/>
                  </a:lnTo>
                  <a:lnTo>
                    <a:pt x="4455" y="1563"/>
                  </a:lnTo>
                  <a:lnTo>
                    <a:pt x="4456" y="1563"/>
                  </a:lnTo>
                  <a:lnTo>
                    <a:pt x="4457" y="1563"/>
                  </a:lnTo>
                  <a:lnTo>
                    <a:pt x="4458" y="1563"/>
                  </a:lnTo>
                  <a:lnTo>
                    <a:pt x="4459" y="1563"/>
                  </a:lnTo>
                  <a:lnTo>
                    <a:pt x="4460" y="1563"/>
                  </a:lnTo>
                  <a:lnTo>
                    <a:pt x="4461" y="1563"/>
                  </a:lnTo>
                  <a:lnTo>
                    <a:pt x="4462" y="1563"/>
                  </a:lnTo>
                  <a:lnTo>
                    <a:pt x="4462" y="1563"/>
                  </a:lnTo>
                  <a:lnTo>
                    <a:pt x="4463" y="1563"/>
                  </a:lnTo>
                  <a:lnTo>
                    <a:pt x="4464" y="1563"/>
                  </a:lnTo>
                  <a:lnTo>
                    <a:pt x="4465" y="1563"/>
                  </a:lnTo>
                  <a:lnTo>
                    <a:pt x="4466" y="1563"/>
                  </a:lnTo>
                  <a:lnTo>
                    <a:pt x="4467" y="1563"/>
                  </a:lnTo>
                  <a:lnTo>
                    <a:pt x="4468" y="1563"/>
                  </a:lnTo>
                  <a:lnTo>
                    <a:pt x="4469" y="1563"/>
                  </a:lnTo>
                  <a:lnTo>
                    <a:pt x="4469" y="1563"/>
                  </a:lnTo>
                  <a:lnTo>
                    <a:pt x="4470" y="1563"/>
                  </a:lnTo>
                  <a:lnTo>
                    <a:pt x="4471" y="1563"/>
                  </a:lnTo>
                  <a:lnTo>
                    <a:pt x="4472" y="1563"/>
                  </a:lnTo>
                  <a:lnTo>
                    <a:pt x="4473" y="1563"/>
                  </a:lnTo>
                  <a:lnTo>
                    <a:pt x="4474" y="1563"/>
                  </a:lnTo>
                  <a:lnTo>
                    <a:pt x="4475" y="1563"/>
                  </a:lnTo>
                  <a:lnTo>
                    <a:pt x="4476" y="1563"/>
                  </a:lnTo>
                  <a:lnTo>
                    <a:pt x="4476" y="1563"/>
                  </a:lnTo>
                  <a:lnTo>
                    <a:pt x="4477" y="1563"/>
                  </a:lnTo>
                  <a:lnTo>
                    <a:pt x="4478" y="1563"/>
                  </a:lnTo>
                  <a:lnTo>
                    <a:pt x="4479" y="1563"/>
                  </a:lnTo>
                  <a:lnTo>
                    <a:pt x="4480" y="1563"/>
                  </a:lnTo>
                  <a:lnTo>
                    <a:pt x="4481" y="1563"/>
                  </a:lnTo>
                  <a:lnTo>
                    <a:pt x="4482" y="1563"/>
                  </a:lnTo>
                  <a:lnTo>
                    <a:pt x="4483" y="1563"/>
                  </a:lnTo>
                  <a:lnTo>
                    <a:pt x="4484" y="1563"/>
                  </a:lnTo>
                  <a:lnTo>
                    <a:pt x="4484" y="1563"/>
                  </a:lnTo>
                  <a:lnTo>
                    <a:pt x="4485" y="1563"/>
                  </a:lnTo>
                  <a:lnTo>
                    <a:pt x="4486" y="1563"/>
                  </a:lnTo>
                  <a:lnTo>
                    <a:pt x="4487" y="1563"/>
                  </a:lnTo>
                  <a:lnTo>
                    <a:pt x="4488" y="1563"/>
                  </a:lnTo>
                  <a:lnTo>
                    <a:pt x="4489" y="1563"/>
                  </a:lnTo>
                  <a:lnTo>
                    <a:pt x="4490" y="1563"/>
                  </a:lnTo>
                  <a:lnTo>
                    <a:pt x="4491" y="1563"/>
                  </a:lnTo>
                  <a:lnTo>
                    <a:pt x="4491" y="1563"/>
                  </a:lnTo>
                  <a:lnTo>
                    <a:pt x="4492" y="1563"/>
                  </a:lnTo>
                  <a:lnTo>
                    <a:pt x="4493" y="1563"/>
                  </a:lnTo>
                  <a:lnTo>
                    <a:pt x="4494" y="1563"/>
                  </a:lnTo>
                  <a:lnTo>
                    <a:pt x="4495" y="1563"/>
                  </a:lnTo>
                  <a:lnTo>
                    <a:pt x="4496" y="1563"/>
                  </a:lnTo>
                  <a:lnTo>
                    <a:pt x="4497" y="1563"/>
                  </a:lnTo>
                  <a:lnTo>
                    <a:pt x="4498" y="1563"/>
                  </a:lnTo>
                  <a:lnTo>
                    <a:pt x="4498" y="1563"/>
                  </a:lnTo>
                  <a:lnTo>
                    <a:pt x="4499" y="1563"/>
                  </a:lnTo>
                  <a:lnTo>
                    <a:pt x="4500" y="1563"/>
                  </a:lnTo>
                  <a:lnTo>
                    <a:pt x="4501" y="1563"/>
                  </a:lnTo>
                  <a:lnTo>
                    <a:pt x="4502" y="1563"/>
                  </a:lnTo>
                  <a:lnTo>
                    <a:pt x="4503" y="1563"/>
                  </a:lnTo>
                  <a:lnTo>
                    <a:pt x="4504" y="1563"/>
                  </a:lnTo>
                  <a:lnTo>
                    <a:pt x="4505" y="1563"/>
                  </a:lnTo>
                  <a:lnTo>
                    <a:pt x="4506" y="1563"/>
                  </a:lnTo>
                  <a:lnTo>
                    <a:pt x="4506" y="1563"/>
                  </a:lnTo>
                  <a:lnTo>
                    <a:pt x="4507" y="1563"/>
                  </a:lnTo>
                  <a:lnTo>
                    <a:pt x="4508" y="1563"/>
                  </a:lnTo>
                  <a:lnTo>
                    <a:pt x="4509" y="1563"/>
                  </a:lnTo>
                  <a:lnTo>
                    <a:pt x="4510" y="1563"/>
                  </a:lnTo>
                  <a:lnTo>
                    <a:pt x="4511" y="1563"/>
                  </a:lnTo>
                  <a:lnTo>
                    <a:pt x="4512" y="1563"/>
                  </a:lnTo>
                  <a:lnTo>
                    <a:pt x="4513" y="1563"/>
                  </a:lnTo>
                  <a:lnTo>
                    <a:pt x="4513" y="1563"/>
                  </a:lnTo>
                  <a:lnTo>
                    <a:pt x="4514" y="1563"/>
                  </a:lnTo>
                  <a:lnTo>
                    <a:pt x="4515" y="1563"/>
                  </a:lnTo>
                  <a:lnTo>
                    <a:pt x="4516" y="1563"/>
                  </a:lnTo>
                  <a:lnTo>
                    <a:pt x="4517" y="1563"/>
                  </a:lnTo>
                  <a:lnTo>
                    <a:pt x="4518" y="1563"/>
                  </a:lnTo>
                  <a:lnTo>
                    <a:pt x="4519" y="1563"/>
                  </a:lnTo>
                  <a:lnTo>
                    <a:pt x="4520" y="1563"/>
                  </a:lnTo>
                  <a:lnTo>
                    <a:pt x="4520" y="1563"/>
                  </a:lnTo>
                  <a:lnTo>
                    <a:pt x="4521" y="1563"/>
                  </a:lnTo>
                  <a:lnTo>
                    <a:pt x="4522" y="1563"/>
                  </a:lnTo>
                  <a:lnTo>
                    <a:pt x="4523" y="1563"/>
                  </a:lnTo>
                  <a:lnTo>
                    <a:pt x="4524" y="1563"/>
                  </a:lnTo>
                  <a:lnTo>
                    <a:pt x="4525" y="1563"/>
                  </a:lnTo>
                  <a:lnTo>
                    <a:pt x="4526" y="1563"/>
                  </a:lnTo>
                  <a:lnTo>
                    <a:pt x="4527" y="1563"/>
                  </a:lnTo>
                  <a:lnTo>
                    <a:pt x="4528" y="1563"/>
                  </a:lnTo>
                  <a:lnTo>
                    <a:pt x="4528" y="1563"/>
                  </a:lnTo>
                  <a:lnTo>
                    <a:pt x="4529" y="1563"/>
                  </a:lnTo>
                  <a:lnTo>
                    <a:pt x="4530" y="1563"/>
                  </a:lnTo>
                  <a:lnTo>
                    <a:pt x="4531" y="1563"/>
                  </a:lnTo>
                  <a:lnTo>
                    <a:pt x="4532" y="1563"/>
                  </a:lnTo>
                  <a:lnTo>
                    <a:pt x="4533" y="1563"/>
                  </a:lnTo>
                  <a:lnTo>
                    <a:pt x="4534" y="1563"/>
                  </a:lnTo>
                  <a:lnTo>
                    <a:pt x="4535" y="1563"/>
                  </a:lnTo>
                  <a:lnTo>
                    <a:pt x="4535" y="1563"/>
                  </a:lnTo>
                  <a:lnTo>
                    <a:pt x="4536" y="1563"/>
                  </a:lnTo>
                  <a:lnTo>
                    <a:pt x="4537" y="1563"/>
                  </a:lnTo>
                  <a:lnTo>
                    <a:pt x="4538" y="1563"/>
                  </a:lnTo>
                  <a:lnTo>
                    <a:pt x="4539" y="1563"/>
                  </a:lnTo>
                  <a:lnTo>
                    <a:pt x="4540" y="1563"/>
                  </a:lnTo>
                  <a:lnTo>
                    <a:pt x="4541" y="1563"/>
                  </a:lnTo>
                  <a:lnTo>
                    <a:pt x="4542" y="1563"/>
                  </a:lnTo>
                  <a:lnTo>
                    <a:pt x="4542" y="1563"/>
                  </a:lnTo>
                  <a:lnTo>
                    <a:pt x="4543" y="1563"/>
                  </a:lnTo>
                  <a:lnTo>
                    <a:pt x="4544" y="1563"/>
                  </a:lnTo>
                  <a:lnTo>
                    <a:pt x="4545" y="1563"/>
                  </a:lnTo>
                  <a:lnTo>
                    <a:pt x="4546" y="1563"/>
                  </a:lnTo>
                  <a:lnTo>
                    <a:pt x="4547" y="1563"/>
                  </a:lnTo>
                  <a:lnTo>
                    <a:pt x="4548" y="1563"/>
                  </a:lnTo>
                  <a:lnTo>
                    <a:pt x="4549" y="1563"/>
                  </a:lnTo>
                  <a:lnTo>
                    <a:pt x="4550" y="1563"/>
                  </a:lnTo>
                  <a:lnTo>
                    <a:pt x="4550" y="1563"/>
                  </a:lnTo>
                  <a:lnTo>
                    <a:pt x="4551" y="1563"/>
                  </a:lnTo>
                  <a:lnTo>
                    <a:pt x="4552" y="1563"/>
                  </a:lnTo>
                  <a:lnTo>
                    <a:pt x="4553" y="1563"/>
                  </a:lnTo>
                  <a:lnTo>
                    <a:pt x="4554" y="1563"/>
                  </a:lnTo>
                  <a:lnTo>
                    <a:pt x="4555" y="1563"/>
                  </a:lnTo>
                  <a:lnTo>
                    <a:pt x="4556" y="1563"/>
                  </a:lnTo>
                  <a:lnTo>
                    <a:pt x="4557" y="1563"/>
                  </a:lnTo>
                  <a:lnTo>
                    <a:pt x="4557" y="1563"/>
                  </a:lnTo>
                  <a:lnTo>
                    <a:pt x="4558" y="1563"/>
                  </a:lnTo>
                  <a:lnTo>
                    <a:pt x="4559" y="1563"/>
                  </a:lnTo>
                  <a:lnTo>
                    <a:pt x="4560" y="1563"/>
                  </a:lnTo>
                  <a:lnTo>
                    <a:pt x="4561" y="1563"/>
                  </a:lnTo>
                  <a:lnTo>
                    <a:pt x="4562" y="1563"/>
                  </a:lnTo>
                  <a:lnTo>
                    <a:pt x="4563" y="1563"/>
                  </a:lnTo>
                  <a:lnTo>
                    <a:pt x="4564" y="1563"/>
                  </a:lnTo>
                  <a:lnTo>
                    <a:pt x="4564" y="1563"/>
                  </a:lnTo>
                  <a:lnTo>
                    <a:pt x="4565" y="1563"/>
                  </a:lnTo>
                  <a:lnTo>
                    <a:pt x="4566" y="1563"/>
                  </a:lnTo>
                  <a:lnTo>
                    <a:pt x="4567" y="1563"/>
                  </a:lnTo>
                  <a:lnTo>
                    <a:pt x="4568" y="1563"/>
                  </a:lnTo>
                  <a:lnTo>
                    <a:pt x="4569" y="1563"/>
                  </a:lnTo>
                  <a:lnTo>
                    <a:pt x="4570" y="1563"/>
                  </a:lnTo>
                  <a:lnTo>
                    <a:pt x="4571" y="1563"/>
                  </a:lnTo>
                  <a:lnTo>
                    <a:pt x="4572" y="1563"/>
                  </a:lnTo>
                  <a:lnTo>
                    <a:pt x="4572" y="1563"/>
                  </a:lnTo>
                  <a:lnTo>
                    <a:pt x="4573" y="1563"/>
                  </a:lnTo>
                  <a:lnTo>
                    <a:pt x="4574" y="1563"/>
                  </a:lnTo>
                  <a:lnTo>
                    <a:pt x="4575" y="1563"/>
                  </a:lnTo>
                  <a:lnTo>
                    <a:pt x="4576" y="1563"/>
                  </a:lnTo>
                  <a:lnTo>
                    <a:pt x="4577" y="1563"/>
                  </a:lnTo>
                  <a:lnTo>
                    <a:pt x="4578" y="1563"/>
                  </a:lnTo>
                  <a:lnTo>
                    <a:pt x="4579" y="1563"/>
                  </a:lnTo>
                  <a:lnTo>
                    <a:pt x="4579" y="1563"/>
                  </a:lnTo>
                  <a:lnTo>
                    <a:pt x="4580" y="1563"/>
                  </a:lnTo>
                  <a:lnTo>
                    <a:pt x="4581" y="1563"/>
                  </a:lnTo>
                  <a:lnTo>
                    <a:pt x="4582" y="1563"/>
                  </a:lnTo>
                  <a:lnTo>
                    <a:pt x="4583" y="1563"/>
                  </a:lnTo>
                  <a:lnTo>
                    <a:pt x="4584" y="1563"/>
                  </a:lnTo>
                  <a:lnTo>
                    <a:pt x="4585" y="1563"/>
                  </a:lnTo>
                  <a:lnTo>
                    <a:pt x="4586" y="1563"/>
                  </a:lnTo>
                  <a:lnTo>
                    <a:pt x="4586" y="1563"/>
                  </a:lnTo>
                  <a:lnTo>
                    <a:pt x="4587" y="1563"/>
                  </a:lnTo>
                  <a:lnTo>
                    <a:pt x="4588" y="1563"/>
                  </a:lnTo>
                  <a:lnTo>
                    <a:pt x="4589" y="1563"/>
                  </a:lnTo>
                  <a:lnTo>
                    <a:pt x="4590" y="1563"/>
                  </a:lnTo>
                  <a:lnTo>
                    <a:pt x="4591" y="1563"/>
                  </a:lnTo>
                  <a:lnTo>
                    <a:pt x="4592" y="1563"/>
                  </a:lnTo>
                  <a:lnTo>
                    <a:pt x="4593" y="1563"/>
                  </a:lnTo>
                  <a:lnTo>
                    <a:pt x="4594" y="1563"/>
                  </a:lnTo>
                  <a:lnTo>
                    <a:pt x="4594" y="1563"/>
                  </a:lnTo>
                  <a:lnTo>
                    <a:pt x="4595" y="1563"/>
                  </a:lnTo>
                  <a:lnTo>
                    <a:pt x="4596" y="1563"/>
                  </a:lnTo>
                  <a:lnTo>
                    <a:pt x="4597" y="1563"/>
                  </a:lnTo>
                  <a:lnTo>
                    <a:pt x="4598" y="1563"/>
                  </a:lnTo>
                  <a:lnTo>
                    <a:pt x="4599" y="1563"/>
                  </a:lnTo>
                  <a:lnTo>
                    <a:pt x="4600" y="1563"/>
                  </a:lnTo>
                  <a:lnTo>
                    <a:pt x="4601" y="1563"/>
                  </a:lnTo>
                  <a:lnTo>
                    <a:pt x="4601" y="1563"/>
                  </a:lnTo>
                  <a:lnTo>
                    <a:pt x="4602" y="1563"/>
                  </a:lnTo>
                  <a:lnTo>
                    <a:pt x="4603" y="1563"/>
                  </a:lnTo>
                  <a:lnTo>
                    <a:pt x="4604" y="1563"/>
                  </a:lnTo>
                  <a:lnTo>
                    <a:pt x="4605" y="1563"/>
                  </a:lnTo>
                  <a:lnTo>
                    <a:pt x="4606" y="1563"/>
                  </a:lnTo>
                  <a:lnTo>
                    <a:pt x="4607" y="1563"/>
                  </a:lnTo>
                  <a:lnTo>
                    <a:pt x="4608" y="1563"/>
                  </a:lnTo>
                  <a:lnTo>
                    <a:pt x="4608" y="1563"/>
                  </a:lnTo>
                  <a:lnTo>
                    <a:pt x="4609" y="1563"/>
                  </a:lnTo>
                  <a:lnTo>
                    <a:pt x="4610" y="1563"/>
                  </a:lnTo>
                  <a:lnTo>
                    <a:pt x="4611" y="1563"/>
                  </a:lnTo>
                  <a:lnTo>
                    <a:pt x="4612" y="1563"/>
                  </a:lnTo>
                  <a:lnTo>
                    <a:pt x="4613" y="1563"/>
                  </a:lnTo>
                  <a:lnTo>
                    <a:pt x="4614" y="1563"/>
                  </a:lnTo>
                  <a:lnTo>
                    <a:pt x="4615" y="1563"/>
                  </a:lnTo>
                  <a:lnTo>
                    <a:pt x="4616" y="1563"/>
                  </a:lnTo>
                  <a:lnTo>
                    <a:pt x="4616" y="1563"/>
                  </a:lnTo>
                  <a:lnTo>
                    <a:pt x="4617" y="1563"/>
                  </a:lnTo>
                  <a:lnTo>
                    <a:pt x="4618" y="1563"/>
                  </a:lnTo>
                  <a:lnTo>
                    <a:pt x="4619" y="1563"/>
                  </a:lnTo>
                  <a:lnTo>
                    <a:pt x="4620" y="1563"/>
                  </a:lnTo>
                  <a:lnTo>
                    <a:pt x="4621" y="1563"/>
                  </a:lnTo>
                  <a:lnTo>
                    <a:pt x="4622" y="1563"/>
                  </a:lnTo>
                  <a:lnTo>
                    <a:pt x="4623" y="1563"/>
                  </a:lnTo>
                  <a:lnTo>
                    <a:pt x="4623" y="1563"/>
                  </a:lnTo>
                  <a:lnTo>
                    <a:pt x="4624" y="1563"/>
                  </a:lnTo>
                  <a:lnTo>
                    <a:pt x="4625" y="1563"/>
                  </a:lnTo>
                  <a:lnTo>
                    <a:pt x="4626" y="1563"/>
                  </a:lnTo>
                  <a:lnTo>
                    <a:pt x="4627" y="1563"/>
                  </a:lnTo>
                  <a:lnTo>
                    <a:pt x="4628" y="1563"/>
                  </a:lnTo>
                  <a:lnTo>
                    <a:pt x="4629" y="1563"/>
                  </a:lnTo>
                  <a:lnTo>
                    <a:pt x="4630" y="1563"/>
                  </a:lnTo>
                  <a:lnTo>
                    <a:pt x="4630" y="1563"/>
                  </a:lnTo>
                  <a:lnTo>
                    <a:pt x="4631" y="1563"/>
                  </a:lnTo>
                  <a:lnTo>
                    <a:pt x="4632" y="1563"/>
                  </a:lnTo>
                  <a:lnTo>
                    <a:pt x="4633" y="1563"/>
                  </a:lnTo>
                  <a:lnTo>
                    <a:pt x="4633" y="1563"/>
                  </a:lnTo>
                  <a:lnTo>
                    <a:pt x="4634" y="1563"/>
                  </a:lnTo>
                  <a:lnTo>
                    <a:pt x="4635" y="1563"/>
                  </a:lnTo>
                  <a:lnTo>
                    <a:pt x="4636" y="1563"/>
                  </a:lnTo>
                  <a:lnTo>
                    <a:pt x="4636" y="1563"/>
                  </a:lnTo>
                  <a:lnTo>
                    <a:pt x="4637" y="1563"/>
                  </a:lnTo>
                  <a:lnTo>
                    <a:pt x="4638" y="1563"/>
                  </a:lnTo>
                  <a:lnTo>
                    <a:pt x="4639" y="1563"/>
                  </a:lnTo>
                  <a:lnTo>
                    <a:pt x="4640" y="1563"/>
                  </a:lnTo>
                  <a:lnTo>
                    <a:pt x="4641" y="1563"/>
                  </a:lnTo>
                  <a:lnTo>
                    <a:pt x="4641" y="1563"/>
                  </a:lnTo>
                  <a:lnTo>
                    <a:pt x="4642" y="1563"/>
                  </a:lnTo>
                  <a:lnTo>
                    <a:pt x="4643" y="1563"/>
                  </a:lnTo>
                  <a:lnTo>
                    <a:pt x="4644" y="1563"/>
                  </a:lnTo>
                  <a:lnTo>
                    <a:pt x="4645" y="1563"/>
                  </a:lnTo>
                  <a:lnTo>
                    <a:pt x="4646" y="1563"/>
                  </a:lnTo>
                  <a:lnTo>
                    <a:pt x="4646" y="1563"/>
                  </a:lnTo>
                  <a:lnTo>
                    <a:pt x="4647" y="1563"/>
                  </a:lnTo>
                  <a:lnTo>
                    <a:pt x="4647" y="1563"/>
                  </a:lnTo>
                  <a:lnTo>
                    <a:pt x="4648" y="1563"/>
                  </a:lnTo>
                  <a:lnTo>
                    <a:pt x="4649" y="1563"/>
                  </a:lnTo>
                  <a:lnTo>
                    <a:pt x="4650" y="1563"/>
                  </a:lnTo>
                  <a:lnTo>
                    <a:pt x="4651" y="1563"/>
                  </a:lnTo>
                  <a:lnTo>
                    <a:pt x="4651" y="1563"/>
                  </a:lnTo>
                  <a:lnTo>
                    <a:pt x="4652" y="1563"/>
                  </a:lnTo>
                  <a:lnTo>
                    <a:pt x="4653" y="1563"/>
                  </a:lnTo>
                  <a:lnTo>
                    <a:pt x="4654" y="1563"/>
                  </a:lnTo>
                  <a:lnTo>
                    <a:pt x="4655" y="1563"/>
                  </a:lnTo>
                  <a:lnTo>
                    <a:pt x="4656" y="1563"/>
                  </a:lnTo>
                  <a:lnTo>
                    <a:pt x="4656" y="1563"/>
                  </a:lnTo>
                  <a:lnTo>
                    <a:pt x="4657" y="1563"/>
                  </a:lnTo>
                  <a:lnTo>
                    <a:pt x="4658" y="1563"/>
                  </a:lnTo>
                  <a:lnTo>
                    <a:pt x="4659" y="1563"/>
                  </a:lnTo>
                  <a:lnTo>
                    <a:pt x="4660" y="1563"/>
                  </a:lnTo>
                  <a:lnTo>
                    <a:pt x="4661" y="1563"/>
                  </a:lnTo>
                  <a:lnTo>
                    <a:pt x="4661" y="1563"/>
                  </a:lnTo>
                  <a:lnTo>
                    <a:pt x="4661" y="1563"/>
                  </a:lnTo>
                  <a:lnTo>
                    <a:pt x="4662" y="1563"/>
                  </a:lnTo>
                  <a:lnTo>
                    <a:pt x="4663" y="1563"/>
                  </a:lnTo>
                  <a:lnTo>
                    <a:pt x="4664" y="1563"/>
                  </a:lnTo>
                  <a:lnTo>
                    <a:pt x="4665" y="1563"/>
                  </a:lnTo>
                  <a:lnTo>
                    <a:pt x="4666" y="1563"/>
                  </a:lnTo>
                  <a:lnTo>
                    <a:pt x="4667" y="1563"/>
                  </a:lnTo>
                  <a:lnTo>
                    <a:pt x="4668" y="1563"/>
                  </a:lnTo>
                  <a:lnTo>
                    <a:pt x="4668" y="1563"/>
                  </a:lnTo>
                  <a:lnTo>
                    <a:pt x="4669" y="1563"/>
                  </a:lnTo>
                  <a:lnTo>
                    <a:pt x="4670" y="1563"/>
                  </a:lnTo>
                  <a:lnTo>
                    <a:pt x="4671" y="1563"/>
                  </a:lnTo>
                  <a:lnTo>
                    <a:pt x="4672" y="1563"/>
                  </a:lnTo>
                  <a:lnTo>
                    <a:pt x="4673" y="1563"/>
                  </a:lnTo>
                  <a:lnTo>
                    <a:pt x="4674" y="1563"/>
                  </a:lnTo>
                  <a:lnTo>
                    <a:pt x="4675" y="1563"/>
                  </a:lnTo>
                  <a:lnTo>
                    <a:pt x="4676" y="1563"/>
                  </a:lnTo>
                  <a:lnTo>
                    <a:pt x="4676" y="1563"/>
                  </a:lnTo>
                  <a:lnTo>
                    <a:pt x="4677" y="1563"/>
                  </a:lnTo>
                  <a:lnTo>
                    <a:pt x="4678" y="1563"/>
                  </a:lnTo>
                  <a:lnTo>
                    <a:pt x="4679" y="1563"/>
                  </a:lnTo>
                  <a:lnTo>
                    <a:pt x="4680" y="1563"/>
                  </a:lnTo>
                  <a:lnTo>
                    <a:pt x="4681" y="1563"/>
                  </a:lnTo>
                  <a:lnTo>
                    <a:pt x="4682" y="1563"/>
                  </a:lnTo>
                  <a:lnTo>
                    <a:pt x="4683" y="1563"/>
                  </a:lnTo>
                  <a:lnTo>
                    <a:pt x="4683" y="1563"/>
                  </a:lnTo>
                  <a:lnTo>
                    <a:pt x="4684" y="1563"/>
                  </a:lnTo>
                  <a:lnTo>
                    <a:pt x="4685" y="1563"/>
                  </a:lnTo>
                  <a:lnTo>
                    <a:pt x="4686" y="1563"/>
                  </a:lnTo>
                  <a:lnTo>
                    <a:pt x="4687" y="1563"/>
                  </a:lnTo>
                  <a:lnTo>
                    <a:pt x="4688" y="1563"/>
                  </a:lnTo>
                  <a:lnTo>
                    <a:pt x="4689" y="1563"/>
                  </a:lnTo>
                  <a:lnTo>
                    <a:pt x="4690" y="1563"/>
                  </a:lnTo>
                  <a:lnTo>
                    <a:pt x="4690" y="1563"/>
                  </a:lnTo>
                  <a:lnTo>
                    <a:pt x="4691" y="1563"/>
                  </a:lnTo>
                  <a:lnTo>
                    <a:pt x="4692" y="1563"/>
                  </a:lnTo>
                  <a:lnTo>
                    <a:pt x="4693" y="1563"/>
                  </a:lnTo>
                  <a:lnTo>
                    <a:pt x="4694" y="1563"/>
                  </a:lnTo>
                  <a:lnTo>
                    <a:pt x="4695" y="1563"/>
                  </a:lnTo>
                  <a:lnTo>
                    <a:pt x="4696" y="1563"/>
                  </a:lnTo>
                  <a:lnTo>
                    <a:pt x="4697" y="1563"/>
                  </a:lnTo>
                  <a:lnTo>
                    <a:pt x="4697" y="1563"/>
                  </a:lnTo>
                  <a:lnTo>
                    <a:pt x="4698" y="1563"/>
                  </a:lnTo>
                  <a:lnTo>
                    <a:pt x="4699" y="1563"/>
                  </a:lnTo>
                  <a:lnTo>
                    <a:pt x="4700" y="1563"/>
                  </a:lnTo>
                  <a:lnTo>
                    <a:pt x="4701" y="1563"/>
                  </a:lnTo>
                  <a:lnTo>
                    <a:pt x="4702" y="1563"/>
                  </a:lnTo>
                  <a:lnTo>
                    <a:pt x="4703" y="1563"/>
                  </a:lnTo>
                  <a:lnTo>
                    <a:pt x="4704" y="1563"/>
                  </a:lnTo>
                  <a:lnTo>
                    <a:pt x="4705" y="1563"/>
                  </a:lnTo>
                  <a:lnTo>
                    <a:pt x="4705" y="1563"/>
                  </a:lnTo>
                  <a:lnTo>
                    <a:pt x="4706" y="1563"/>
                  </a:lnTo>
                  <a:lnTo>
                    <a:pt x="4707" y="1563"/>
                  </a:lnTo>
                  <a:lnTo>
                    <a:pt x="4708" y="1563"/>
                  </a:lnTo>
                  <a:lnTo>
                    <a:pt x="4709" y="1563"/>
                  </a:lnTo>
                  <a:lnTo>
                    <a:pt x="4710" y="1563"/>
                  </a:lnTo>
                  <a:lnTo>
                    <a:pt x="4711" y="1563"/>
                  </a:lnTo>
                  <a:lnTo>
                    <a:pt x="4712" y="1563"/>
                  </a:lnTo>
                  <a:lnTo>
                    <a:pt x="4712" y="1563"/>
                  </a:lnTo>
                  <a:lnTo>
                    <a:pt x="4713" y="1563"/>
                  </a:lnTo>
                  <a:lnTo>
                    <a:pt x="4714" y="1563"/>
                  </a:lnTo>
                  <a:lnTo>
                    <a:pt x="4715" y="1563"/>
                  </a:lnTo>
                  <a:lnTo>
                    <a:pt x="4716" y="1563"/>
                  </a:lnTo>
                  <a:lnTo>
                    <a:pt x="4717" y="1563"/>
                  </a:lnTo>
                  <a:lnTo>
                    <a:pt x="4718" y="1563"/>
                  </a:lnTo>
                  <a:lnTo>
                    <a:pt x="4719" y="1563"/>
                  </a:lnTo>
                  <a:lnTo>
                    <a:pt x="4719" y="1563"/>
                  </a:lnTo>
                  <a:lnTo>
                    <a:pt x="4720" y="1563"/>
                  </a:lnTo>
                  <a:lnTo>
                    <a:pt x="4721" y="1563"/>
                  </a:lnTo>
                  <a:lnTo>
                    <a:pt x="4722" y="1563"/>
                  </a:lnTo>
                  <a:lnTo>
                    <a:pt x="4723" y="1563"/>
                  </a:lnTo>
                  <a:lnTo>
                    <a:pt x="4724" y="1563"/>
                  </a:lnTo>
                  <a:lnTo>
                    <a:pt x="4725" y="1563"/>
                  </a:lnTo>
                  <a:lnTo>
                    <a:pt x="4726" y="1563"/>
                  </a:lnTo>
                  <a:lnTo>
                    <a:pt x="4726" y="1563"/>
                  </a:lnTo>
                  <a:lnTo>
                    <a:pt x="4727" y="1563"/>
                  </a:lnTo>
                  <a:lnTo>
                    <a:pt x="4728" y="1563"/>
                  </a:lnTo>
                  <a:lnTo>
                    <a:pt x="4729" y="1563"/>
                  </a:lnTo>
                  <a:lnTo>
                    <a:pt x="4730" y="1563"/>
                  </a:lnTo>
                  <a:lnTo>
                    <a:pt x="4731" y="1563"/>
                  </a:lnTo>
                  <a:lnTo>
                    <a:pt x="4732" y="1563"/>
                  </a:lnTo>
                  <a:lnTo>
                    <a:pt x="4733" y="1563"/>
                  </a:lnTo>
                  <a:lnTo>
                    <a:pt x="4734" y="1563"/>
                  </a:lnTo>
                  <a:lnTo>
                    <a:pt x="4734" y="1563"/>
                  </a:lnTo>
                  <a:lnTo>
                    <a:pt x="4735" y="1563"/>
                  </a:lnTo>
                  <a:lnTo>
                    <a:pt x="4736" y="1563"/>
                  </a:lnTo>
                  <a:lnTo>
                    <a:pt x="4737" y="1563"/>
                  </a:lnTo>
                  <a:lnTo>
                    <a:pt x="4738" y="1563"/>
                  </a:lnTo>
                  <a:lnTo>
                    <a:pt x="4739" y="1563"/>
                  </a:lnTo>
                  <a:lnTo>
                    <a:pt x="4740" y="1563"/>
                  </a:lnTo>
                  <a:lnTo>
                    <a:pt x="4741" y="1563"/>
                  </a:lnTo>
                  <a:lnTo>
                    <a:pt x="4741" y="1563"/>
                  </a:lnTo>
                  <a:lnTo>
                    <a:pt x="4742" y="1563"/>
                  </a:lnTo>
                  <a:lnTo>
                    <a:pt x="4743" y="1563"/>
                  </a:lnTo>
                  <a:lnTo>
                    <a:pt x="4744" y="1563"/>
                  </a:lnTo>
                  <a:lnTo>
                    <a:pt x="4745" y="1563"/>
                  </a:lnTo>
                  <a:lnTo>
                    <a:pt x="4746" y="1563"/>
                  </a:lnTo>
                  <a:lnTo>
                    <a:pt x="4747" y="1563"/>
                  </a:lnTo>
                  <a:lnTo>
                    <a:pt x="4748" y="1563"/>
                  </a:lnTo>
                  <a:lnTo>
                    <a:pt x="4748" y="1563"/>
                  </a:lnTo>
                  <a:lnTo>
                    <a:pt x="4749" y="1563"/>
                  </a:lnTo>
                  <a:lnTo>
                    <a:pt x="4750" y="1563"/>
                  </a:lnTo>
                  <a:lnTo>
                    <a:pt x="4751" y="1563"/>
                  </a:lnTo>
                  <a:lnTo>
                    <a:pt x="4752" y="1563"/>
                  </a:lnTo>
                  <a:lnTo>
                    <a:pt x="4753" y="1563"/>
                  </a:lnTo>
                  <a:lnTo>
                    <a:pt x="4754" y="1563"/>
                  </a:lnTo>
                  <a:lnTo>
                    <a:pt x="4755" y="1563"/>
                  </a:lnTo>
                  <a:lnTo>
                    <a:pt x="4755" y="1563"/>
                  </a:lnTo>
                  <a:lnTo>
                    <a:pt x="4756" y="1563"/>
                  </a:lnTo>
                  <a:lnTo>
                    <a:pt x="4757" y="1563"/>
                  </a:lnTo>
                  <a:lnTo>
                    <a:pt x="4758" y="1563"/>
                  </a:lnTo>
                  <a:lnTo>
                    <a:pt x="4759" y="1563"/>
                  </a:lnTo>
                  <a:lnTo>
                    <a:pt x="4760" y="1563"/>
                  </a:lnTo>
                  <a:lnTo>
                    <a:pt x="4761" y="1563"/>
                  </a:lnTo>
                  <a:lnTo>
                    <a:pt x="4762" y="1563"/>
                  </a:lnTo>
                  <a:lnTo>
                    <a:pt x="4763" y="1563"/>
                  </a:lnTo>
                  <a:lnTo>
                    <a:pt x="4763" y="1563"/>
                  </a:lnTo>
                  <a:lnTo>
                    <a:pt x="4764" y="1563"/>
                  </a:lnTo>
                  <a:lnTo>
                    <a:pt x="4765" y="1563"/>
                  </a:lnTo>
                  <a:lnTo>
                    <a:pt x="4766" y="1563"/>
                  </a:lnTo>
                  <a:lnTo>
                    <a:pt x="4767" y="1563"/>
                  </a:lnTo>
                  <a:lnTo>
                    <a:pt x="4768" y="1563"/>
                  </a:lnTo>
                  <a:lnTo>
                    <a:pt x="4769" y="1563"/>
                  </a:lnTo>
                  <a:lnTo>
                    <a:pt x="4770" y="1563"/>
                  </a:lnTo>
                  <a:lnTo>
                    <a:pt x="4770" y="1563"/>
                  </a:lnTo>
                  <a:lnTo>
                    <a:pt x="4771" y="1563"/>
                  </a:lnTo>
                  <a:lnTo>
                    <a:pt x="4772" y="1563"/>
                  </a:lnTo>
                  <a:lnTo>
                    <a:pt x="4773" y="1563"/>
                  </a:lnTo>
                  <a:lnTo>
                    <a:pt x="4774" y="1563"/>
                  </a:lnTo>
                  <a:lnTo>
                    <a:pt x="4775" y="1563"/>
                  </a:lnTo>
                  <a:lnTo>
                    <a:pt x="4776" y="1563"/>
                  </a:lnTo>
                  <a:lnTo>
                    <a:pt x="4777" y="1563"/>
                  </a:lnTo>
                  <a:lnTo>
                    <a:pt x="4777" y="1563"/>
                  </a:lnTo>
                  <a:lnTo>
                    <a:pt x="4778" y="1563"/>
                  </a:lnTo>
                  <a:lnTo>
                    <a:pt x="4779" y="1563"/>
                  </a:lnTo>
                  <a:lnTo>
                    <a:pt x="4780" y="1563"/>
                  </a:lnTo>
                  <a:lnTo>
                    <a:pt x="4781" y="1563"/>
                  </a:lnTo>
                  <a:lnTo>
                    <a:pt x="4782" y="1563"/>
                  </a:lnTo>
                  <a:lnTo>
                    <a:pt x="4783" y="1563"/>
                  </a:lnTo>
                  <a:lnTo>
                    <a:pt x="4784" y="1563"/>
                  </a:lnTo>
                  <a:lnTo>
                    <a:pt x="4784" y="1563"/>
                  </a:lnTo>
                  <a:lnTo>
                    <a:pt x="4785" y="1563"/>
                  </a:lnTo>
                  <a:lnTo>
                    <a:pt x="4786" y="1563"/>
                  </a:lnTo>
                  <a:lnTo>
                    <a:pt x="4787" y="1563"/>
                  </a:lnTo>
                  <a:lnTo>
                    <a:pt x="4788" y="1563"/>
                  </a:lnTo>
                  <a:lnTo>
                    <a:pt x="4789" y="1563"/>
                  </a:lnTo>
                  <a:lnTo>
                    <a:pt x="4790" y="1563"/>
                  </a:lnTo>
                  <a:lnTo>
                    <a:pt x="4791" y="1563"/>
                  </a:lnTo>
                  <a:lnTo>
                    <a:pt x="4792" y="1563"/>
                  </a:lnTo>
                  <a:lnTo>
                    <a:pt x="4792" y="1563"/>
                  </a:lnTo>
                  <a:lnTo>
                    <a:pt x="4793" y="1563"/>
                  </a:lnTo>
                  <a:lnTo>
                    <a:pt x="4794" y="1563"/>
                  </a:lnTo>
                  <a:lnTo>
                    <a:pt x="4795" y="1563"/>
                  </a:lnTo>
                  <a:lnTo>
                    <a:pt x="4796" y="1563"/>
                  </a:lnTo>
                  <a:lnTo>
                    <a:pt x="4797" y="1563"/>
                  </a:lnTo>
                  <a:lnTo>
                    <a:pt x="4798" y="1563"/>
                  </a:lnTo>
                  <a:lnTo>
                    <a:pt x="4799" y="1563"/>
                  </a:lnTo>
                  <a:lnTo>
                    <a:pt x="4799" y="1563"/>
                  </a:lnTo>
                  <a:lnTo>
                    <a:pt x="4800" y="1563"/>
                  </a:lnTo>
                  <a:lnTo>
                    <a:pt x="4801" y="1563"/>
                  </a:lnTo>
                  <a:lnTo>
                    <a:pt x="4802" y="1563"/>
                  </a:lnTo>
                  <a:lnTo>
                    <a:pt x="4803" y="1563"/>
                  </a:lnTo>
                  <a:lnTo>
                    <a:pt x="4804" y="1563"/>
                  </a:lnTo>
                  <a:lnTo>
                    <a:pt x="4805" y="1563"/>
                  </a:lnTo>
                  <a:lnTo>
                    <a:pt x="4806" y="1563"/>
                  </a:lnTo>
                  <a:lnTo>
                    <a:pt x="4806" y="1563"/>
                  </a:lnTo>
                  <a:lnTo>
                    <a:pt x="4807" y="1563"/>
                  </a:lnTo>
                  <a:lnTo>
                    <a:pt x="4808" y="1563"/>
                  </a:lnTo>
                  <a:lnTo>
                    <a:pt x="4809" y="1563"/>
                  </a:lnTo>
                  <a:lnTo>
                    <a:pt x="4810" y="1563"/>
                  </a:lnTo>
                  <a:lnTo>
                    <a:pt x="4811" y="1563"/>
                  </a:lnTo>
                  <a:lnTo>
                    <a:pt x="4812" y="1563"/>
                  </a:lnTo>
                  <a:lnTo>
                    <a:pt x="4813" y="1563"/>
                  </a:lnTo>
                  <a:lnTo>
                    <a:pt x="4813" y="1563"/>
                  </a:lnTo>
                  <a:lnTo>
                    <a:pt x="4814" y="1563"/>
                  </a:lnTo>
                  <a:lnTo>
                    <a:pt x="4815" y="1563"/>
                  </a:lnTo>
                  <a:lnTo>
                    <a:pt x="4816" y="1563"/>
                  </a:lnTo>
                  <a:lnTo>
                    <a:pt x="4817" y="1563"/>
                  </a:lnTo>
                  <a:lnTo>
                    <a:pt x="4818" y="1563"/>
                  </a:lnTo>
                  <a:lnTo>
                    <a:pt x="4819" y="1563"/>
                  </a:lnTo>
                  <a:lnTo>
                    <a:pt x="4820" y="1563"/>
                  </a:lnTo>
                  <a:lnTo>
                    <a:pt x="4821" y="1563"/>
                  </a:lnTo>
                  <a:lnTo>
                    <a:pt x="4821" y="1563"/>
                  </a:lnTo>
                  <a:lnTo>
                    <a:pt x="4822" y="1563"/>
                  </a:lnTo>
                  <a:lnTo>
                    <a:pt x="4823" y="1563"/>
                  </a:lnTo>
                  <a:lnTo>
                    <a:pt x="4824" y="1563"/>
                  </a:lnTo>
                  <a:lnTo>
                    <a:pt x="4825" y="1563"/>
                  </a:lnTo>
                  <a:lnTo>
                    <a:pt x="4826" y="1563"/>
                  </a:lnTo>
                  <a:lnTo>
                    <a:pt x="4827" y="1563"/>
                  </a:lnTo>
                  <a:lnTo>
                    <a:pt x="4828" y="1563"/>
                  </a:lnTo>
                  <a:lnTo>
                    <a:pt x="4828" y="1563"/>
                  </a:lnTo>
                  <a:lnTo>
                    <a:pt x="4829" y="1563"/>
                  </a:lnTo>
                  <a:lnTo>
                    <a:pt x="4830" y="1563"/>
                  </a:lnTo>
                  <a:lnTo>
                    <a:pt x="4831" y="1563"/>
                  </a:lnTo>
                  <a:lnTo>
                    <a:pt x="4832" y="1563"/>
                  </a:lnTo>
                  <a:lnTo>
                    <a:pt x="4833" y="1563"/>
                  </a:lnTo>
                  <a:lnTo>
                    <a:pt x="4834" y="1563"/>
                  </a:lnTo>
                  <a:lnTo>
                    <a:pt x="4835" y="1563"/>
                  </a:lnTo>
                  <a:lnTo>
                    <a:pt x="4835" y="1563"/>
                  </a:lnTo>
                  <a:lnTo>
                    <a:pt x="4836" y="1563"/>
                  </a:lnTo>
                  <a:lnTo>
                    <a:pt x="4837" y="1563"/>
                  </a:lnTo>
                  <a:lnTo>
                    <a:pt x="4838" y="1563"/>
                  </a:lnTo>
                  <a:lnTo>
                    <a:pt x="4839" y="1563"/>
                  </a:lnTo>
                  <a:lnTo>
                    <a:pt x="4840" y="1563"/>
                  </a:lnTo>
                  <a:lnTo>
                    <a:pt x="4841" y="1563"/>
                  </a:lnTo>
                  <a:lnTo>
                    <a:pt x="4842" y="1563"/>
                  </a:lnTo>
                  <a:lnTo>
                    <a:pt x="4842" y="1563"/>
                  </a:lnTo>
                  <a:lnTo>
                    <a:pt x="4843" y="1563"/>
                  </a:lnTo>
                  <a:lnTo>
                    <a:pt x="4844" y="1563"/>
                  </a:lnTo>
                  <a:lnTo>
                    <a:pt x="4845" y="1563"/>
                  </a:lnTo>
                  <a:lnTo>
                    <a:pt x="4846" y="1563"/>
                  </a:lnTo>
                  <a:lnTo>
                    <a:pt x="4847" y="1563"/>
                  </a:lnTo>
                  <a:lnTo>
                    <a:pt x="4848" y="1563"/>
                  </a:lnTo>
                  <a:lnTo>
                    <a:pt x="4849" y="1563"/>
                  </a:lnTo>
                  <a:lnTo>
                    <a:pt x="4850" y="1563"/>
                  </a:lnTo>
                  <a:lnTo>
                    <a:pt x="4850" y="1563"/>
                  </a:lnTo>
                  <a:lnTo>
                    <a:pt x="4851" y="1563"/>
                  </a:lnTo>
                  <a:lnTo>
                    <a:pt x="4852" y="1563"/>
                  </a:lnTo>
                  <a:lnTo>
                    <a:pt x="4853" y="1563"/>
                  </a:lnTo>
                  <a:lnTo>
                    <a:pt x="4854" y="1563"/>
                  </a:lnTo>
                  <a:lnTo>
                    <a:pt x="4855" y="1563"/>
                  </a:lnTo>
                  <a:lnTo>
                    <a:pt x="4856" y="1563"/>
                  </a:lnTo>
                  <a:lnTo>
                    <a:pt x="4857" y="1563"/>
                  </a:lnTo>
                  <a:lnTo>
                    <a:pt x="4857" y="1563"/>
                  </a:lnTo>
                  <a:lnTo>
                    <a:pt x="4858" y="1563"/>
                  </a:lnTo>
                  <a:lnTo>
                    <a:pt x="4859" y="1563"/>
                  </a:lnTo>
                  <a:lnTo>
                    <a:pt x="4860" y="1563"/>
                  </a:lnTo>
                  <a:lnTo>
                    <a:pt x="4861" y="1563"/>
                  </a:lnTo>
                  <a:lnTo>
                    <a:pt x="4862" y="1563"/>
                  </a:lnTo>
                  <a:lnTo>
                    <a:pt x="4863" y="1563"/>
                  </a:lnTo>
                  <a:lnTo>
                    <a:pt x="4864" y="1563"/>
                  </a:lnTo>
                  <a:lnTo>
                    <a:pt x="4864" y="1563"/>
                  </a:lnTo>
                  <a:lnTo>
                    <a:pt x="4865" y="1563"/>
                  </a:lnTo>
                  <a:lnTo>
                    <a:pt x="4866" y="1563"/>
                  </a:lnTo>
                  <a:lnTo>
                    <a:pt x="4867" y="1563"/>
                  </a:lnTo>
                  <a:lnTo>
                    <a:pt x="4868" y="1563"/>
                  </a:lnTo>
                  <a:lnTo>
                    <a:pt x="4869" y="1563"/>
                  </a:lnTo>
                  <a:lnTo>
                    <a:pt x="4870" y="1563"/>
                  </a:lnTo>
                  <a:lnTo>
                    <a:pt x="4871" y="1563"/>
                  </a:lnTo>
                  <a:lnTo>
                    <a:pt x="4871" y="1563"/>
                  </a:lnTo>
                  <a:lnTo>
                    <a:pt x="4872" y="1563"/>
                  </a:lnTo>
                  <a:lnTo>
                    <a:pt x="4873" y="1563"/>
                  </a:lnTo>
                  <a:lnTo>
                    <a:pt x="4874" y="1563"/>
                  </a:lnTo>
                  <a:lnTo>
                    <a:pt x="4875" y="1563"/>
                  </a:lnTo>
                  <a:lnTo>
                    <a:pt x="4876" y="1563"/>
                  </a:lnTo>
                  <a:lnTo>
                    <a:pt x="4877" y="1563"/>
                  </a:lnTo>
                  <a:lnTo>
                    <a:pt x="4878" y="1563"/>
                  </a:lnTo>
                  <a:lnTo>
                    <a:pt x="4879" y="1563"/>
                  </a:lnTo>
                  <a:lnTo>
                    <a:pt x="4879" y="1563"/>
                  </a:lnTo>
                  <a:lnTo>
                    <a:pt x="4880" y="1563"/>
                  </a:lnTo>
                  <a:lnTo>
                    <a:pt x="4881" y="1563"/>
                  </a:lnTo>
                  <a:lnTo>
                    <a:pt x="4882" y="1563"/>
                  </a:lnTo>
                  <a:lnTo>
                    <a:pt x="4883" y="1563"/>
                  </a:lnTo>
                  <a:lnTo>
                    <a:pt x="4884" y="1563"/>
                  </a:lnTo>
                  <a:lnTo>
                    <a:pt x="4885" y="1563"/>
                  </a:lnTo>
                  <a:lnTo>
                    <a:pt x="4886" y="1563"/>
                  </a:lnTo>
                  <a:lnTo>
                    <a:pt x="4886" y="1563"/>
                  </a:lnTo>
                  <a:lnTo>
                    <a:pt x="4887" y="1563"/>
                  </a:lnTo>
                  <a:lnTo>
                    <a:pt x="4888" y="1563"/>
                  </a:lnTo>
                  <a:lnTo>
                    <a:pt x="4889" y="1563"/>
                  </a:lnTo>
                  <a:lnTo>
                    <a:pt x="4890" y="1563"/>
                  </a:lnTo>
                  <a:lnTo>
                    <a:pt x="4891" y="1563"/>
                  </a:lnTo>
                  <a:lnTo>
                    <a:pt x="4892" y="1563"/>
                  </a:lnTo>
                  <a:lnTo>
                    <a:pt x="4893" y="1563"/>
                  </a:lnTo>
                  <a:lnTo>
                    <a:pt x="4893" y="1563"/>
                  </a:lnTo>
                  <a:lnTo>
                    <a:pt x="4894" y="1563"/>
                  </a:lnTo>
                  <a:lnTo>
                    <a:pt x="4895" y="1563"/>
                  </a:lnTo>
                  <a:lnTo>
                    <a:pt x="4896" y="1563"/>
                  </a:lnTo>
                  <a:lnTo>
                    <a:pt x="4897" y="1563"/>
                  </a:lnTo>
                  <a:lnTo>
                    <a:pt x="4898" y="1563"/>
                  </a:lnTo>
                  <a:lnTo>
                    <a:pt x="4899" y="1563"/>
                  </a:lnTo>
                  <a:lnTo>
                    <a:pt x="4900" y="1563"/>
                  </a:lnTo>
                  <a:lnTo>
                    <a:pt x="4900" y="1563"/>
                  </a:lnTo>
                  <a:lnTo>
                    <a:pt x="4901" y="1563"/>
                  </a:lnTo>
                  <a:lnTo>
                    <a:pt x="4902" y="1563"/>
                  </a:lnTo>
                  <a:lnTo>
                    <a:pt x="4903" y="1563"/>
                  </a:lnTo>
                  <a:lnTo>
                    <a:pt x="4904" y="1563"/>
                  </a:lnTo>
                  <a:lnTo>
                    <a:pt x="4905" y="1563"/>
                  </a:lnTo>
                  <a:lnTo>
                    <a:pt x="4906" y="1563"/>
                  </a:lnTo>
                  <a:lnTo>
                    <a:pt x="4907" y="1563"/>
                  </a:lnTo>
                  <a:lnTo>
                    <a:pt x="4908" y="1563"/>
                  </a:lnTo>
                  <a:lnTo>
                    <a:pt x="4908" y="1563"/>
                  </a:lnTo>
                  <a:lnTo>
                    <a:pt x="4909" y="1563"/>
                  </a:lnTo>
                  <a:lnTo>
                    <a:pt x="4910" y="1563"/>
                  </a:lnTo>
                  <a:lnTo>
                    <a:pt x="4911" y="1563"/>
                  </a:lnTo>
                  <a:lnTo>
                    <a:pt x="4912" y="1563"/>
                  </a:lnTo>
                  <a:lnTo>
                    <a:pt x="4913" y="1563"/>
                  </a:lnTo>
                  <a:lnTo>
                    <a:pt x="4914" y="1563"/>
                  </a:lnTo>
                  <a:lnTo>
                    <a:pt x="4915" y="1563"/>
                  </a:lnTo>
                  <a:lnTo>
                    <a:pt x="4915" y="1563"/>
                  </a:lnTo>
                  <a:lnTo>
                    <a:pt x="4916" y="1563"/>
                  </a:lnTo>
                  <a:lnTo>
                    <a:pt x="4917" y="1563"/>
                  </a:lnTo>
                  <a:lnTo>
                    <a:pt x="4918" y="1563"/>
                  </a:lnTo>
                  <a:lnTo>
                    <a:pt x="4919" y="1563"/>
                  </a:lnTo>
                  <a:lnTo>
                    <a:pt x="4920" y="1563"/>
                  </a:lnTo>
                  <a:lnTo>
                    <a:pt x="4921" y="1563"/>
                  </a:lnTo>
                  <a:lnTo>
                    <a:pt x="4922" y="1563"/>
                  </a:lnTo>
                  <a:lnTo>
                    <a:pt x="4922" y="1563"/>
                  </a:lnTo>
                  <a:lnTo>
                    <a:pt x="4923" y="1563"/>
                  </a:lnTo>
                  <a:lnTo>
                    <a:pt x="4924" y="1563"/>
                  </a:lnTo>
                  <a:lnTo>
                    <a:pt x="4925" y="1563"/>
                  </a:lnTo>
                  <a:lnTo>
                    <a:pt x="4926" y="1563"/>
                  </a:lnTo>
                  <a:lnTo>
                    <a:pt x="4927" y="1563"/>
                  </a:lnTo>
                  <a:lnTo>
                    <a:pt x="4928" y="1563"/>
                  </a:lnTo>
                  <a:lnTo>
                    <a:pt x="4929" y="1563"/>
                  </a:lnTo>
                  <a:lnTo>
                    <a:pt x="4929" y="1563"/>
                  </a:lnTo>
                  <a:lnTo>
                    <a:pt x="4930" y="1563"/>
                  </a:lnTo>
                  <a:lnTo>
                    <a:pt x="4931" y="1563"/>
                  </a:lnTo>
                  <a:lnTo>
                    <a:pt x="4932" y="1563"/>
                  </a:lnTo>
                  <a:lnTo>
                    <a:pt x="4933" y="1563"/>
                  </a:lnTo>
                  <a:lnTo>
                    <a:pt x="4934" y="1563"/>
                  </a:lnTo>
                  <a:lnTo>
                    <a:pt x="4935" y="1563"/>
                  </a:lnTo>
                  <a:lnTo>
                    <a:pt x="4936" y="1563"/>
                  </a:lnTo>
                  <a:lnTo>
                    <a:pt x="4937" y="1563"/>
                  </a:lnTo>
                  <a:lnTo>
                    <a:pt x="4937" y="1563"/>
                  </a:lnTo>
                  <a:lnTo>
                    <a:pt x="4938" y="1563"/>
                  </a:lnTo>
                  <a:lnTo>
                    <a:pt x="4939" y="1563"/>
                  </a:lnTo>
                  <a:lnTo>
                    <a:pt x="4940" y="1563"/>
                  </a:lnTo>
                  <a:lnTo>
                    <a:pt x="4941" y="1563"/>
                  </a:lnTo>
                  <a:lnTo>
                    <a:pt x="4942" y="1563"/>
                  </a:lnTo>
                  <a:lnTo>
                    <a:pt x="4943" y="1563"/>
                  </a:lnTo>
                  <a:lnTo>
                    <a:pt x="4944" y="1563"/>
                  </a:lnTo>
                  <a:lnTo>
                    <a:pt x="4944" y="1563"/>
                  </a:lnTo>
                  <a:lnTo>
                    <a:pt x="4945" y="1563"/>
                  </a:lnTo>
                  <a:lnTo>
                    <a:pt x="4946" y="1563"/>
                  </a:lnTo>
                  <a:lnTo>
                    <a:pt x="4947" y="1563"/>
                  </a:lnTo>
                  <a:lnTo>
                    <a:pt x="4948" y="1563"/>
                  </a:lnTo>
                  <a:lnTo>
                    <a:pt x="4949" y="1563"/>
                  </a:lnTo>
                  <a:lnTo>
                    <a:pt x="4950" y="1563"/>
                  </a:lnTo>
                  <a:lnTo>
                    <a:pt x="4951" y="1563"/>
                  </a:lnTo>
                  <a:lnTo>
                    <a:pt x="4951" y="1563"/>
                  </a:lnTo>
                  <a:lnTo>
                    <a:pt x="4952" y="1563"/>
                  </a:lnTo>
                  <a:lnTo>
                    <a:pt x="4953" y="1563"/>
                  </a:lnTo>
                  <a:lnTo>
                    <a:pt x="4954" y="1563"/>
                  </a:lnTo>
                  <a:lnTo>
                    <a:pt x="4955" y="1563"/>
                  </a:lnTo>
                  <a:lnTo>
                    <a:pt x="4956" y="1563"/>
                  </a:lnTo>
                  <a:lnTo>
                    <a:pt x="4957" y="1563"/>
                  </a:lnTo>
                  <a:lnTo>
                    <a:pt x="4958" y="1563"/>
                  </a:lnTo>
                  <a:lnTo>
                    <a:pt x="4958" y="1563"/>
                  </a:lnTo>
                  <a:lnTo>
                    <a:pt x="4959" y="1563"/>
                  </a:lnTo>
                  <a:lnTo>
                    <a:pt x="4960" y="1563"/>
                  </a:lnTo>
                  <a:lnTo>
                    <a:pt x="4961" y="1563"/>
                  </a:lnTo>
                  <a:lnTo>
                    <a:pt x="4962" y="1563"/>
                  </a:lnTo>
                  <a:lnTo>
                    <a:pt x="4963" y="1563"/>
                  </a:lnTo>
                  <a:lnTo>
                    <a:pt x="4964" y="1563"/>
                  </a:lnTo>
                  <a:lnTo>
                    <a:pt x="4965" y="1563"/>
                  </a:lnTo>
                  <a:lnTo>
                    <a:pt x="4966" y="1563"/>
                  </a:lnTo>
                  <a:lnTo>
                    <a:pt x="4966" y="1563"/>
                  </a:lnTo>
                  <a:lnTo>
                    <a:pt x="4967" y="1563"/>
                  </a:lnTo>
                  <a:lnTo>
                    <a:pt x="4968" y="1563"/>
                  </a:lnTo>
                  <a:lnTo>
                    <a:pt x="4969" y="1563"/>
                  </a:lnTo>
                  <a:lnTo>
                    <a:pt x="4970" y="1563"/>
                  </a:lnTo>
                  <a:lnTo>
                    <a:pt x="4971" y="1563"/>
                  </a:lnTo>
                  <a:lnTo>
                    <a:pt x="4972" y="1563"/>
                  </a:lnTo>
                  <a:lnTo>
                    <a:pt x="4973" y="1563"/>
                  </a:lnTo>
                  <a:lnTo>
                    <a:pt x="4973" y="1563"/>
                  </a:lnTo>
                  <a:lnTo>
                    <a:pt x="4974" y="1563"/>
                  </a:lnTo>
                  <a:lnTo>
                    <a:pt x="4975" y="1563"/>
                  </a:lnTo>
                  <a:lnTo>
                    <a:pt x="4976" y="1563"/>
                  </a:lnTo>
                  <a:lnTo>
                    <a:pt x="4977" y="1563"/>
                  </a:lnTo>
                  <a:lnTo>
                    <a:pt x="4978" y="1563"/>
                  </a:lnTo>
                  <a:lnTo>
                    <a:pt x="4979" y="1563"/>
                  </a:lnTo>
                  <a:lnTo>
                    <a:pt x="4980" y="1563"/>
                  </a:lnTo>
                  <a:lnTo>
                    <a:pt x="4980" y="1563"/>
                  </a:lnTo>
                  <a:lnTo>
                    <a:pt x="4981" y="1563"/>
                  </a:lnTo>
                  <a:lnTo>
                    <a:pt x="4982" y="1563"/>
                  </a:lnTo>
                  <a:lnTo>
                    <a:pt x="4983" y="1563"/>
                  </a:lnTo>
                  <a:lnTo>
                    <a:pt x="4984" y="1563"/>
                  </a:lnTo>
                  <a:lnTo>
                    <a:pt x="4985" y="1563"/>
                  </a:lnTo>
                  <a:lnTo>
                    <a:pt x="4986" y="1563"/>
                  </a:lnTo>
                  <a:lnTo>
                    <a:pt x="4987" y="1563"/>
                  </a:lnTo>
                  <a:lnTo>
                    <a:pt x="4987" y="1563"/>
                  </a:lnTo>
                  <a:lnTo>
                    <a:pt x="4988" y="1563"/>
                  </a:lnTo>
                  <a:lnTo>
                    <a:pt x="4989" y="1563"/>
                  </a:lnTo>
                  <a:lnTo>
                    <a:pt x="4990" y="1563"/>
                  </a:lnTo>
                  <a:lnTo>
                    <a:pt x="4991" y="1563"/>
                  </a:lnTo>
                  <a:lnTo>
                    <a:pt x="4992" y="1563"/>
                  </a:lnTo>
                  <a:lnTo>
                    <a:pt x="4993" y="1563"/>
                  </a:lnTo>
                  <a:lnTo>
                    <a:pt x="4994" y="1563"/>
                  </a:lnTo>
                  <a:lnTo>
                    <a:pt x="4995" y="1563"/>
                  </a:lnTo>
                  <a:lnTo>
                    <a:pt x="4995" y="1563"/>
                  </a:lnTo>
                  <a:lnTo>
                    <a:pt x="4996" y="1563"/>
                  </a:lnTo>
                  <a:lnTo>
                    <a:pt x="4997" y="1563"/>
                  </a:lnTo>
                  <a:lnTo>
                    <a:pt x="4998" y="1563"/>
                  </a:lnTo>
                  <a:lnTo>
                    <a:pt x="4999" y="1563"/>
                  </a:lnTo>
                  <a:lnTo>
                    <a:pt x="5000" y="1563"/>
                  </a:lnTo>
                  <a:lnTo>
                    <a:pt x="5001" y="1563"/>
                  </a:lnTo>
                  <a:lnTo>
                    <a:pt x="5002" y="1563"/>
                  </a:lnTo>
                  <a:lnTo>
                    <a:pt x="5002" y="1563"/>
                  </a:lnTo>
                  <a:lnTo>
                    <a:pt x="5003" y="1563"/>
                  </a:lnTo>
                  <a:lnTo>
                    <a:pt x="5004" y="1563"/>
                  </a:lnTo>
                  <a:lnTo>
                    <a:pt x="5005" y="1563"/>
                  </a:lnTo>
                  <a:lnTo>
                    <a:pt x="5006" y="1563"/>
                  </a:lnTo>
                  <a:lnTo>
                    <a:pt x="5007" y="1563"/>
                  </a:lnTo>
                  <a:lnTo>
                    <a:pt x="5008" y="1563"/>
                  </a:lnTo>
                  <a:lnTo>
                    <a:pt x="5009" y="1563"/>
                  </a:lnTo>
                  <a:lnTo>
                    <a:pt x="5009" y="1563"/>
                  </a:lnTo>
                  <a:lnTo>
                    <a:pt x="5010" y="1563"/>
                  </a:lnTo>
                  <a:lnTo>
                    <a:pt x="5011" y="1563"/>
                  </a:lnTo>
                  <a:lnTo>
                    <a:pt x="5012" y="1563"/>
                  </a:lnTo>
                  <a:lnTo>
                    <a:pt x="5013" y="1563"/>
                  </a:lnTo>
                  <a:lnTo>
                    <a:pt x="5014" y="1563"/>
                  </a:lnTo>
                  <a:lnTo>
                    <a:pt x="5015" y="1563"/>
                  </a:lnTo>
                  <a:lnTo>
                    <a:pt x="5016" y="1563"/>
                  </a:lnTo>
                  <a:lnTo>
                    <a:pt x="5016" y="1563"/>
                  </a:lnTo>
                  <a:lnTo>
                    <a:pt x="5017" y="1563"/>
                  </a:lnTo>
                  <a:lnTo>
                    <a:pt x="5018" y="1563"/>
                  </a:lnTo>
                  <a:lnTo>
                    <a:pt x="5019" y="1563"/>
                  </a:lnTo>
                  <a:lnTo>
                    <a:pt x="5020" y="1563"/>
                  </a:lnTo>
                  <a:lnTo>
                    <a:pt x="5021" y="1563"/>
                  </a:lnTo>
                  <a:lnTo>
                    <a:pt x="5022" y="1563"/>
                  </a:lnTo>
                  <a:lnTo>
                    <a:pt x="5023" y="1563"/>
                  </a:lnTo>
                  <a:lnTo>
                    <a:pt x="5024" y="1563"/>
                  </a:lnTo>
                  <a:lnTo>
                    <a:pt x="5024" y="1563"/>
                  </a:lnTo>
                  <a:lnTo>
                    <a:pt x="5025" y="1563"/>
                  </a:lnTo>
                  <a:lnTo>
                    <a:pt x="5026" y="1563"/>
                  </a:lnTo>
                  <a:lnTo>
                    <a:pt x="5027" y="1563"/>
                  </a:lnTo>
                  <a:lnTo>
                    <a:pt x="5028" y="1563"/>
                  </a:lnTo>
                  <a:lnTo>
                    <a:pt x="5029" y="1563"/>
                  </a:lnTo>
                  <a:lnTo>
                    <a:pt x="5030" y="1563"/>
                  </a:lnTo>
                  <a:lnTo>
                    <a:pt x="5031" y="1563"/>
                  </a:lnTo>
                  <a:lnTo>
                    <a:pt x="5031" y="1563"/>
                  </a:lnTo>
                  <a:lnTo>
                    <a:pt x="5032" y="1563"/>
                  </a:lnTo>
                  <a:lnTo>
                    <a:pt x="5033" y="1563"/>
                  </a:lnTo>
                  <a:lnTo>
                    <a:pt x="5034" y="1563"/>
                  </a:lnTo>
                  <a:lnTo>
                    <a:pt x="5035" y="1563"/>
                  </a:lnTo>
                  <a:lnTo>
                    <a:pt x="5036" y="1563"/>
                  </a:lnTo>
                  <a:lnTo>
                    <a:pt x="5037" y="1563"/>
                  </a:lnTo>
                  <a:lnTo>
                    <a:pt x="5038" y="1563"/>
                  </a:lnTo>
                  <a:lnTo>
                    <a:pt x="5038" y="1563"/>
                  </a:lnTo>
                  <a:lnTo>
                    <a:pt x="5039" y="1563"/>
                  </a:lnTo>
                  <a:lnTo>
                    <a:pt x="5040" y="1563"/>
                  </a:lnTo>
                  <a:lnTo>
                    <a:pt x="5041" y="1563"/>
                  </a:lnTo>
                  <a:lnTo>
                    <a:pt x="5042" y="1563"/>
                  </a:lnTo>
                  <a:lnTo>
                    <a:pt x="5043" y="1563"/>
                  </a:lnTo>
                  <a:lnTo>
                    <a:pt x="5044" y="1563"/>
                  </a:lnTo>
                  <a:lnTo>
                    <a:pt x="5045" y="1563"/>
                  </a:lnTo>
                  <a:lnTo>
                    <a:pt x="5045" y="1563"/>
                  </a:lnTo>
                  <a:lnTo>
                    <a:pt x="5046" y="1563"/>
                  </a:lnTo>
                  <a:lnTo>
                    <a:pt x="5047" y="1563"/>
                  </a:lnTo>
                  <a:lnTo>
                    <a:pt x="5048" y="1563"/>
                  </a:lnTo>
                  <a:lnTo>
                    <a:pt x="5049" y="1563"/>
                  </a:lnTo>
                  <a:lnTo>
                    <a:pt x="5050" y="1563"/>
                  </a:lnTo>
                  <a:lnTo>
                    <a:pt x="5051" y="1563"/>
                  </a:lnTo>
                  <a:lnTo>
                    <a:pt x="5052" y="1563"/>
                  </a:lnTo>
                  <a:lnTo>
                    <a:pt x="5053" y="1563"/>
                  </a:lnTo>
                  <a:lnTo>
                    <a:pt x="5053" y="1563"/>
                  </a:lnTo>
                  <a:lnTo>
                    <a:pt x="5054" y="1563"/>
                  </a:lnTo>
                  <a:lnTo>
                    <a:pt x="5055" y="1563"/>
                  </a:lnTo>
                  <a:lnTo>
                    <a:pt x="5056" y="1563"/>
                  </a:lnTo>
                  <a:lnTo>
                    <a:pt x="5057" y="1563"/>
                  </a:lnTo>
                  <a:lnTo>
                    <a:pt x="5058" y="1563"/>
                  </a:lnTo>
                  <a:lnTo>
                    <a:pt x="5059" y="1563"/>
                  </a:lnTo>
                  <a:lnTo>
                    <a:pt x="5059" y="1563"/>
                  </a:lnTo>
                  <a:lnTo>
                    <a:pt x="5060" y="1563"/>
                  </a:lnTo>
                  <a:lnTo>
                    <a:pt x="5060" y="1563"/>
                  </a:lnTo>
                  <a:lnTo>
                    <a:pt x="5061" y="1563"/>
                  </a:lnTo>
                  <a:lnTo>
                    <a:pt x="5062" y="1563"/>
                  </a:lnTo>
                  <a:lnTo>
                    <a:pt x="5063" y="1563"/>
                  </a:lnTo>
                  <a:lnTo>
                    <a:pt x="5064" y="1563"/>
                  </a:lnTo>
                  <a:lnTo>
                    <a:pt x="5065" y="1563"/>
                  </a:lnTo>
                  <a:lnTo>
                    <a:pt x="5066" y="1563"/>
                  </a:lnTo>
                  <a:lnTo>
                    <a:pt x="5066" y="1563"/>
                  </a:lnTo>
                  <a:lnTo>
                    <a:pt x="5067" y="1563"/>
                  </a:lnTo>
                  <a:lnTo>
                    <a:pt x="5068" y="1563"/>
                  </a:lnTo>
                  <a:lnTo>
                    <a:pt x="5069" y="1563"/>
                  </a:lnTo>
                  <a:lnTo>
                    <a:pt x="5070" y="1563"/>
                  </a:lnTo>
                  <a:lnTo>
                    <a:pt x="5071" y="1563"/>
                  </a:lnTo>
                  <a:lnTo>
                    <a:pt x="5072" y="1563"/>
                  </a:lnTo>
                  <a:lnTo>
                    <a:pt x="5072" y="1563"/>
                  </a:lnTo>
                  <a:lnTo>
                    <a:pt x="5073" y="1563"/>
                  </a:lnTo>
                  <a:lnTo>
                    <a:pt x="5074" y="1563"/>
                  </a:lnTo>
                  <a:lnTo>
                    <a:pt x="5075" y="1563"/>
                  </a:lnTo>
                  <a:lnTo>
                    <a:pt x="5076" y="1563"/>
                  </a:lnTo>
                  <a:lnTo>
                    <a:pt x="5077" y="1563"/>
                  </a:lnTo>
                  <a:lnTo>
                    <a:pt x="5078" y="1563"/>
                  </a:lnTo>
                  <a:lnTo>
                    <a:pt x="5078" y="1563"/>
                  </a:lnTo>
                  <a:lnTo>
                    <a:pt x="5079" y="1563"/>
                  </a:lnTo>
                  <a:lnTo>
                    <a:pt x="5080" y="1563"/>
                  </a:lnTo>
                  <a:lnTo>
                    <a:pt x="5081" y="1563"/>
                  </a:lnTo>
                  <a:lnTo>
                    <a:pt x="5082" y="1563"/>
                  </a:lnTo>
                  <a:lnTo>
                    <a:pt x="5083" y="1563"/>
                  </a:lnTo>
                  <a:lnTo>
                    <a:pt x="5084" y="1563"/>
                  </a:lnTo>
                  <a:lnTo>
                    <a:pt x="5084" y="1563"/>
                  </a:lnTo>
                  <a:lnTo>
                    <a:pt x="5085" y="1563"/>
                  </a:lnTo>
                  <a:lnTo>
                    <a:pt x="5086" y="1563"/>
                  </a:lnTo>
                  <a:lnTo>
                    <a:pt x="5087" y="1563"/>
                  </a:lnTo>
                  <a:lnTo>
                    <a:pt x="5087" y="1563"/>
                  </a:lnTo>
                  <a:lnTo>
                    <a:pt x="5088" y="1563"/>
                  </a:lnTo>
                  <a:lnTo>
                    <a:pt x="5089" y="1563"/>
                  </a:lnTo>
                  <a:lnTo>
                    <a:pt x="5090" y="1563"/>
                  </a:lnTo>
                  <a:lnTo>
                    <a:pt x="5091" y="1563"/>
                  </a:lnTo>
                  <a:lnTo>
                    <a:pt x="5091" y="1563"/>
                  </a:lnTo>
                  <a:lnTo>
                    <a:pt x="5092" y="1563"/>
                  </a:lnTo>
                  <a:lnTo>
                    <a:pt x="5093" y="1563"/>
                  </a:lnTo>
                  <a:lnTo>
                    <a:pt x="5094" y="1563"/>
                  </a:lnTo>
                  <a:lnTo>
                    <a:pt x="5095" y="1563"/>
                  </a:lnTo>
                  <a:lnTo>
                    <a:pt x="5096" y="1563"/>
                  </a:lnTo>
                  <a:lnTo>
                    <a:pt x="5097" y="1563"/>
                  </a:lnTo>
                  <a:lnTo>
                    <a:pt x="5098" y="1563"/>
                  </a:lnTo>
                  <a:lnTo>
                    <a:pt x="5098" y="1563"/>
                  </a:lnTo>
                  <a:lnTo>
                    <a:pt x="5099" y="1563"/>
                  </a:lnTo>
                  <a:lnTo>
                    <a:pt x="5100" y="1563"/>
                  </a:lnTo>
                  <a:lnTo>
                    <a:pt x="5101" y="1563"/>
                  </a:lnTo>
                  <a:lnTo>
                    <a:pt x="5102" y="1563"/>
                  </a:lnTo>
                  <a:lnTo>
                    <a:pt x="5103" y="1563"/>
                  </a:lnTo>
                  <a:lnTo>
                    <a:pt x="5104" y="1563"/>
                  </a:lnTo>
                  <a:lnTo>
                    <a:pt x="5105" y="1563"/>
                  </a:lnTo>
                  <a:lnTo>
                    <a:pt x="5105" y="1563"/>
                  </a:lnTo>
                  <a:lnTo>
                    <a:pt x="5106" y="1563"/>
                  </a:lnTo>
                  <a:lnTo>
                    <a:pt x="5107" y="1563"/>
                  </a:lnTo>
                  <a:lnTo>
                    <a:pt x="5108" y="1563"/>
                  </a:lnTo>
                  <a:lnTo>
                    <a:pt x="5109" y="1563"/>
                  </a:lnTo>
                  <a:lnTo>
                    <a:pt x="5110" y="1563"/>
                  </a:lnTo>
                  <a:lnTo>
                    <a:pt x="5111" y="1563"/>
                  </a:lnTo>
                  <a:lnTo>
                    <a:pt x="5112" y="1563"/>
                  </a:lnTo>
                  <a:lnTo>
                    <a:pt x="5112" y="1563"/>
                  </a:lnTo>
                  <a:lnTo>
                    <a:pt x="5113" y="1563"/>
                  </a:lnTo>
                  <a:lnTo>
                    <a:pt x="5114" y="1563"/>
                  </a:lnTo>
                  <a:lnTo>
                    <a:pt x="5115" y="1563"/>
                  </a:lnTo>
                  <a:lnTo>
                    <a:pt x="5116" y="1563"/>
                  </a:lnTo>
                  <a:lnTo>
                    <a:pt x="5117" y="1563"/>
                  </a:lnTo>
                  <a:lnTo>
                    <a:pt x="5118" y="1563"/>
                  </a:lnTo>
                  <a:lnTo>
                    <a:pt x="5119" y="1563"/>
                  </a:lnTo>
                  <a:lnTo>
                    <a:pt x="5120" y="1563"/>
                  </a:lnTo>
                  <a:lnTo>
                    <a:pt x="5120" y="1563"/>
                  </a:lnTo>
                  <a:lnTo>
                    <a:pt x="5121" y="1563"/>
                  </a:lnTo>
                  <a:lnTo>
                    <a:pt x="5122" y="1563"/>
                  </a:lnTo>
                  <a:lnTo>
                    <a:pt x="5123" y="1563"/>
                  </a:lnTo>
                  <a:lnTo>
                    <a:pt x="5124" y="1563"/>
                  </a:lnTo>
                  <a:lnTo>
                    <a:pt x="5125" y="1563"/>
                  </a:lnTo>
                  <a:lnTo>
                    <a:pt x="5126" y="1563"/>
                  </a:lnTo>
                  <a:lnTo>
                    <a:pt x="5127" y="1563"/>
                  </a:lnTo>
                  <a:lnTo>
                    <a:pt x="5127" y="1563"/>
                  </a:lnTo>
                  <a:lnTo>
                    <a:pt x="5128" y="1563"/>
                  </a:lnTo>
                  <a:lnTo>
                    <a:pt x="5129" y="1563"/>
                  </a:lnTo>
                  <a:lnTo>
                    <a:pt x="5130" y="1563"/>
                  </a:lnTo>
                  <a:lnTo>
                    <a:pt x="5131" y="1563"/>
                  </a:lnTo>
                  <a:lnTo>
                    <a:pt x="5132" y="1563"/>
                  </a:lnTo>
                  <a:lnTo>
                    <a:pt x="5133" y="1563"/>
                  </a:lnTo>
                  <a:lnTo>
                    <a:pt x="5134" y="1563"/>
                  </a:lnTo>
                  <a:lnTo>
                    <a:pt x="5134" y="1563"/>
                  </a:lnTo>
                  <a:lnTo>
                    <a:pt x="5135" y="1563"/>
                  </a:lnTo>
                  <a:lnTo>
                    <a:pt x="5136" y="1563"/>
                  </a:lnTo>
                  <a:lnTo>
                    <a:pt x="5137" y="1563"/>
                  </a:lnTo>
                  <a:lnTo>
                    <a:pt x="5138" y="1563"/>
                  </a:lnTo>
                  <a:lnTo>
                    <a:pt x="5139" y="1563"/>
                  </a:lnTo>
                  <a:lnTo>
                    <a:pt x="5140" y="1563"/>
                  </a:lnTo>
                  <a:lnTo>
                    <a:pt x="5141" y="1563"/>
                  </a:lnTo>
                  <a:lnTo>
                    <a:pt x="5141" y="1563"/>
                  </a:lnTo>
                  <a:lnTo>
                    <a:pt x="5142" y="1563"/>
                  </a:lnTo>
                  <a:lnTo>
                    <a:pt x="5143" y="1563"/>
                  </a:lnTo>
                  <a:lnTo>
                    <a:pt x="5144" y="1563"/>
                  </a:lnTo>
                  <a:lnTo>
                    <a:pt x="5145" y="1563"/>
                  </a:lnTo>
                  <a:lnTo>
                    <a:pt x="5146" y="1563"/>
                  </a:lnTo>
                  <a:lnTo>
                    <a:pt x="5147" y="1563"/>
                  </a:lnTo>
                  <a:lnTo>
                    <a:pt x="5148" y="1563"/>
                  </a:lnTo>
                  <a:lnTo>
                    <a:pt x="5149" y="1563"/>
                  </a:lnTo>
                  <a:lnTo>
                    <a:pt x="5149" y="1563"/>
                  </a:lnTo>
                  <a:lnTo>
                    <a:pt x="5150" y="1563"/>
                  </a:lnTo>
                  <a:lnTo>
                    <a:pt x="5151" y="1563"/>
                  </a:lnTo>
                  <a:lnTo>
                    <a:pt x="5152" y="1563"/>
                  </a:lnTo>
                  <a:lnTo>
                    <a:pt x="5153" y="1563"/>
                  </a:lnTo>
                  <a:lnTo>
                    <a:pt x="5154" y="1563"/>
                  </a:lnTo>
                  <a:lnTo>
                    <a:pt x="5155" y="1563"/>
                  </a:lnTo>
                  <a:lnTo>
                    <a:pt x="5156" y="1563"/>
                  </a:lnTo>
                  <a:lnTo>
                    <a:pt x="5156" y="1563"/>
                  </a:lnTo>
                  <a:lnTo>
                    <a:pt x="5157" y="1563"/>
                  </a:lnTo>
                  <a:lnTo>
                    <a:pt x="5158" y="1563"/>
                  </a:lnTo>
                  <a:lnTo>
                    <a:pt x="5159" y="1563"/>
                  </a:lnTo>
                  <a:lnTo>
                    <a:pt x="5160" y="1563"/>
                  </a:lnTo>
                  <a:lnTo>
                    <a:pt x="5161" y="1563"/>
                  </a:lnTo>
                  <a:lnTo>
                    <a:pt x="5162" y="1563"/>
                  </a:lnTo>
                  <a:lnTo>
                    <a:pt x="5163" y="1563"/>
                  </a:lnTo>
                  <a:lnTo>
                    <a:pt x="5163" y="1563"/>
                  </a:lnTo>
                  <a:lnTo>
                    <a:pt x="5164" y="1563"/>
                  </a:lnTo>
                  <a:lnTo>
                    <a:pt x="5165" y="1563"/>
                  </a:lnTo>
                  <a:lnTo>
                    <a:pt x="5166" y="1563"/>
                  </a:lnTo>
                  <a:lnTo>
                    <a:pt x="5167" y="1563"/>
                  </a:lnTo>
                  <a:lnTo>
                    <a:pt x="5168" y="1563"/>
                  </a:lnTo>
                  <a:lnTo>
                    <a:pt x="5169" y="1563"/>
                  </a:lnTo>
                  <a:lnTo>
                    <a:pt x="5170" y="1563"/>
                  </a:lnTo>
                  <a:lnTo>
                    <a:pt x="5170" y="1563"/>
                  </a:lnTo>
                  <a:lnTo>
                    <a:pt x="5171" y="1563"/>
                  </a:lnTo>
                  <a:lnTo>
                    <a:pt x="5172" y="1563"/>
                  </a:lnTo>
                  <a:lnTo>
                    <a:pt x="5173" y="1563"/>
                  </a:lnTo>
                  <a:lnTo>
                    <a:pt x="5174" y="1563"/>
                  </a:lnTo>
                  <a:lnTo>
                    <a:pt x="5175" y="1563"/>
                  </a:lnTo>
                  <a:lnTo>
                    <a:pt x="5176" y="1563"/>
                  </a:lnTo>
                  <a:lnTo>
                    <a:pt x="5177" y="1563"/>
                  </a:lnTo>
                  <a:lnTo>
                    <a:pt x="5178" y="1563"/>
                  </a:lnTo>
                  <a:lnTo>
                    <a:pt x="5178" y="1563"/>
                  </a:lnTo>
                  <a:lnTo>
                    <a:pt x="5179" y="1563"/>
                  </a:lnTo>
                  <a:lnTo>
                    <a:pt x="5180" y="1563"/>
                  </a:lnTo>
                  <a:lnTo>
                    <a:pt x="5181" y="1563"/>
                  </a:lnTo>
                  <a:lnTo>
                    <a:pt x="5182" y="1563"/>
                  </a:lnTo>
                  <a:lnTo>
                    <a:pt x="5183" y="1563"/>
                  </a:lnTo>
                  <a:lnTo>
                    <a:pt x="5184" y="1563"/>
                  </a:lnTo>
                  <a:lnTo>
                    <a:pt x="5185" y="1563"/>
                  </a:lnTo>
                  <a:lnTo>
                    <a:pt x="5185" y="1563"/>
                  </a:lnTo>
                  <a:lnTo>
                    <a:pt x="5186" y="1563"/>
                  </a:lnTo>
                  <a:lnTo>
                    <a:pt x="5187" y="1563"/>
                  </a:lnTo>
                  <a:lnTo>
                    <a:pt x="5188" y="1563"/>
                  </a:lnTo>
                  <a:lnTo>
                    <a:pt x="5189" y="1563"/>
                  </a:lnTo>
                  <a:lnTo>
                    <a:pt x="5190" y="1563"/>
                  </a:lnTo>
                  <a:lnTo>
                    <a:pt x="5191" y="1563"/>
                  </a:lnTo>
                  <a:lnTo>
                    <a:pt x="5192" y="1563"/>
                  </a:lnTo>
                  <a:lnTo>
                    <a:pt x="5192" y="1563"/>
                  </a:lnTo>
                  <a:lnTo>
                    <a:pt x="5193" y="1563"/>
                  </a:lnTo>
                  <a:lnTo>
                    <a:pt x="5194" y="1563"/>
                  </a:lnTo>
                  <a:lnTo>
                    <a:pt x="5195" y="1563"/>
                  </a:lnTo>
                  <a:lnTo>
                    <a:pt x="5196" y="1563"/>
                  </a:lnTo>
                  <a:lnTo>
                    <a:pt x="5197" y="1563"/>
                  </a:lnTo>
                  <a:lnTo>
                    <a:pt x="5198" y="1563"/>
                  </a:lnTo>
                  <a:lnTo>
                    <a:pt x="5199" y="1563"/>
                  </a:lnTo>
                  <a:lnTo>
                    <a:pt x="5199" y="1563"/>
                  </a:lnTo>
                  <a:lnTo>
                    <a:pt x="5200" y="1563"/>
                  </a:lnTo>
                  <a:lnTo>
                    <a:pt x="5201" y="1563"/>
                  </a:lnTo>
                  <a:lnTo>
                    <a:pt x="5202" y="1563"/>
                  </a:lnTo>
                  <a:lnTo>
                    <a:pt x="5203" y="1563"/>
                  </a:lnTo>
                  <a:lnTo>
                    <a:pt x="5204" y="1563"/>
                  </a:lnTo>
                  <a:lnTo>
                    <a:pt x="5205" y="1563"/>
                  </a:lnTo>
                  <a:lnTo>
                    <a:pt x="5206" y="1563"/>
                  </a:lnTo>
                  <a:lnTo>
                    <a:pt x="5207" y="1563"/>
                  </a:lnTo>
                  <a:lnTo>
                    <a:pt x="5207" y="1563"/>
                  </a:lnTo>
                  <a:lnTo>
                    <a:pt x="5208" y="1563"/>
                  </a:lnTo>
                  <a:lnTo>
                    <a:pt x="5209" y="1563"/>
                  </a:lnTo>
                  <a:lnTo>
                    <a:pt x="5210" y="1563"/>
                  </a:lnTo>
                  <a:lnTo>
                    <a:pt x="5211" y="1563"/>
                  </a:lnTo>
                  <a:lnTo>
                    <a:pt x="5212" y="1563"/>
                  </a:lnTo>
                  <a:lnTo>
                    <a:pt x="5213" y="1563"/>
                  </a:lnTo>
                  <a:lnTo>
                    <a:pt x="5214" y="1563"/>
                  </a:lnTo>
                  <a:lnTo>
                    <a:pt x="5214" y="1563"/>
                  </a:lnTo>
                  <a:lnTo>
                    <a:pt x="5215" y="1563"/>
                  </a:lnTo>
                  <a:lnTo>
                    <a:pt x="5216" y="1563"/>
                  </a:lnTo>
                  <a:lnTo>
                    <a:pt x="5217" y="1563"/>
                  </a:lnTo>
                  <a:lnTo>
                    <a:pt x="5218" y="1563"/>
                  </a:lnTo>
                  <a:lnTo>
                    <a:pt x="5219" y="1563"/>
                  </a:lnTo>
                  <a:lnTo>
                    <a:pt x="5220" y="1563"/>
                  </a:lnTo>
                  <a:lnTo>
                    <a:pt x="5221" y="1563"/>
                  </a:lnTo>
                  <a:lnTo>
                    <a:pt x="5221" y="1563"/>
                  </a:lnTo>
                  <a:lnTo>
                    <a:pt x="5222" y="1563"/>
                  </a:lnTo>
                  <a:lnTo>
                    <a:pt x="5223" y="1563"/>
                  </a:lnTo>
                  <a:lnTo>
                    <a:pt x="5224" y="1563"/>
                  </a:lnTo>
                  <a:lnTo>
                    <a:pt x="5225" y="1563"/>
                  </a:lnTo>
                  <a:lnTo>
                    <a:pt x="5226" y="1563"/>
                  </a:lnTo>
                  <a:lnTo>
                    <a:pt x="5227" y="1563"/>
                  </a:lnTo>
                  <a:lnTo>
                    <a:pt x="5228" y="1563"/>
                  </a:lnTo>
                  <a:lnTo>
                    <a:pt x="5228" y="1563"/>
                  </a:lnTo>
                  <a:lnTo>
                    <a:pt x="5229" y="1563"/>
                  </a:lnTo>
                  <a:lnTo>
                    <a:pt x="5230" y="1563"/>
                  </a:lnTo>
                  <a:lnTo>
                    <a:pt x="5231" y="1563"/>
                  </a:lnTo>
                  <a:lnTo>
                    <a:pt x="5232" y="1563"/>
                  </a:lnTo>
                  <a:lnTo>
                    <a:pt x="5233" y="1563"/>
                  </a:lnTo>
                  <a:lnTo>
                    <a:pt x="5234" y="1563"/>
                  </a:lnTo>
                  <a:lnTo>
                    <a:pt x="5235" y="1563"/>
                  </a:lnTo>
                  <a:lnTo>
                    <a:pt x="5236" y="1563"/>
                  </a:lnTo>
                  <a:lnTo>
                    <a:pt x="5236" y="1563"/>
                  </a:lnTo>
                  <a:lnTo>
                    <a:pt x="5237" y="1563"/>
                  </a:lnTo>
                  <a:lnTo>
                    <a:pt x="5238" y="1563"/>
                  </a:lnTo>
                  <a:lnTo>
                    <a:pt x="5239" y="1563"/>
                  </a:lnTo>
                  <a:lnTo>
                    <a:pt x="5240" y="1563"/>
                  </a:lnTo>
                  <a:lnTo>
                    <a:pt x="5241" y="1563"/>
                  </a:lnTo>
                  <a:lnTo>
                    <a:pt x="5242" y="1563"/>
                  </a:lnTo>
                  <a:lnTo>
                    <a:pt x="5243" y="1563"/>
                  </a:lnTo>
                  <a:lnTo>
                    <a:pt x="5243" y="1563"/>
                  </a:lnTo>
                  <a:lnTo>
                    <a:pt x="5244" y="1563"/>
                  </a:lnTo>
                  <a:lnTo>
                    <a:pt x="5245" y="1563"/>
                  </a:lnTo>
                  <a:lnTo>
                    <a:pt x="5246" y="1563"/>
                  </a:lnTo>
                  <a:lnTo>
                    <a:pt x="5247" y="1563"/>
                  </a:lnTo>
                  <a:lnTo>
                    <a:pt x="5248" y="1563"/>
                  </a:lnTo>
                  <a:lnTo>
                    <a:pt x="5249" y="1563"/>
                  </a:lnTo>
                  <a:lnTo>
                    <a:pt x="5250" y="1563"/>
                  </a:lnTo>
                  <a:lnTo>
                    <a:pt x="5250" y="1563"/>
                  </a:lnTo>
                  <a:lnTo>
                    <a:pt x="5251" y="1563"/>
                  </a:lnTo>
                  <a:lnTo>
                    <a:pt x="5252" y="1563"/>
                  </a:lnTo>
                  <a:lnTo>
                    <a:pt x="5253" y="1563"/>
                  </a:lnTo>
                  <a:lnTo>
                    <a:pt x="5254" y="1563"/>
                  </a:lnTo>
                  <a:lnTo>
                    <a:pt x="5255" y="1563"/>
                  </a:lnTo>
                  <a:lnTo>
                    <a:pt x="5256" y="1563"/>
                  </a:lnTo>
                  <a:lnTo>
                    <a:pt x="5257" y="1563"/>
                  </a:lnTo>
                  <a:lnTo>
                    <a:pt x="5257" y="1563"/>
                  </a:lnTo>
                  <a:lnTo>
                    <a:pt x="5258" y="1563"/>
                  </a:lnTo>
                  <a:lnTo>
                    <a:pt x="5259" y="1563"/>
                  </a:lnTo>
                  <a:lnTo>
                    <a:pt x="5260" y="1563"/>
                  </a:lnTo>
                  <a:lnTo>
                    <a:pt x="5261" y="1563"/>
                  </a:lnTo>
                  <a:lnTo>
                    <a:pt x="5262" y="1563"/>
                  </a:lnTo>
                  <a:lnTo>
                    <a:pt x="5263" y="1563"/>
                  </a:lnTo>
                  <a:lnTo>
                    <a:pt x="5264" y="1563"/>
                  </a:lnTo>
                  <a:lnTo>
                    <a:pt x="5265" y="1563"/>
                  </a:lnTo>
                  <a:lnTo>
                    <a:pt x="5265" y="1563"/>
                  </a:lnTo>
                  <a:lnTo>
                    <a:pt x="5266" y="1563"/>
                  </a:lnTo>
                  <a:lnTo>
                    <a:pt x="5267" y="1563"/>
                  </a:lnTo>
                  <a:lnTo>
                    <a:pt x="5268" y="1563"/>
                  </a:lnTo>
                  <a:lnTo>
                    <a:pt x="5269" y="1563"/>
                  </a:lnTo>
                  <a:lnTo>
                    <a:pt x="5270" y="1563"/>
                  </a:lnTo>
                  <a:lnTo>
                    <a:pt x="5271" y="1563"/>
                  </a:lnTo>
                  <a:lnTo>
                    <a:pt x="5272" y="1563"/>
                  </a:lnTo>
                  <a:lnTo>
                    <a:pt x="5272" y="1563"/>
                  </a:lnTo>
                  <a:lnTo>
                    <a:pt x="5273" y="1563"/>
                  </a:lnTo>
                  <a:lnTo>
                    <a:pt x="5274" y="1563"/>
                  </a:lnTo>
                  <a:lnTo>
                    <a:pt x="5275" y="1563"/>
                  </a:lnTo>
                  <a:lnTo>
                    <a:pt x="5276" y="1563"/>
                  </a:lnTo>
                  <a:lnTo>
                    <a:pt x="5277" y="1563"/>
                  </a:lnTo>
                  <a:lnTo>
                    <a:pt x="5278" y="1563"/>
                  </a:lnTo>
                  <a:lnTo>
                    <a:pt x="5279" y="1563"/>
                  </a:lnTo>
                  <a:lnTo>
                    <a:pt x="5279" y="1563"/>
                  </a:lnTo>
                  <a:lnTo>
                    <a:pt x="5280" y="1563"/>
                  </a:lnTo>
                  <a:lnTo>
                    <a:pt x="5281" y="1563"/>
                  </a:lnTo>
                  <a:lnTo>
                    <a:pt x="5282" y="1563"/>
                  </a:lnTo>
                  <a:lnTo>
                    <a:pt x="5283" y="1563"/>
                  </a:lnTo>
                  <a:lnTo>
                    <a:pt x="5284" y="1563"/>
                  </a:lnTo>
                  <a:lnTo>
                    <a:pt x="5285" y="1563"/>
                  </a:lnTo>
                  <a:lnTo>
                    <a:pt x="5286" y="1563"/>
                  </a:lnTo>
                  <a:lnTo>
                    <a:pt x="5286" y="1563"/>
                  </a:lnTo>
                  <a:lnTo>
                    <a:pt x="5287" y="1563"/>
                  </a:lnTo>
                  <a:lnTo>
                    <a:pt x="5288" y="1563"/>
                  </a:lnTo>
                  <a:lnTo>
                    <a:pt x="5289" y="1563"/>
                  </a:lnTo>
                  <a:lnTo>
                    <a:pt x="5290" y="1563"/>
                  </a:lnTo>
                  <a:lnTo>
                    <a:pt x="5291" y="1563"/>
                  </a:lnTo>
                  <a:lnTo>
                    <a:pt x="5292" y="1563"/>
                  </a:lnTo>
                  <a:lnTo>
                    <a:pt x="5293" y="1563"/>
                  </a:lnTo>
                  <a:lnTo>
                    <a:pt x="5294" y="1563"/>
                  </a:lnTo>
                  <a:lnTo>
                    <a:pt x="5294" y="1563"/>
                  </a:lnTo>
                  <a:lnTo>
                    <a:pt x="5295" y="1563"/>
                  </a:lnTo>
                  <a:lnTo>
                    <a:pt x="5296" y="1563"/>
                  </a:lnTo>
                  <a:lnTo>
                    <a:pt x="5297" y="1563"/>
                  </a:lnTo>
                  <a:lnTo>
                    <a:pt x="5298" y="1563"/>
                  </a:lnTo>
                  <a:lnTo>
                    <a:pt x="5299" y="1563"/>
                  </a:lnTo>
                  <a:lnTo>
                    <a:pt x="5300" y="1563"/>
                  </a:lnTo>
                  <a:lnTo>
                    <a:pt x="5301" y="1563"/>
                  </a:lnTo>
                  <a:lnTo>
                    <a:pt x="5301" y="1563"/>
                  </a:lnTo>
                  <a:lnTo>
                    <a:pt x="5302" y="1563"/>
                  </a:lnTo>
                  <a:lnTo>
                    <a:pt x="5303" y="1563"/>
                  </a:lnTo>
                  <a:lnTo>
                    <a:pt x="5304" y="1563"/>
                  </a:lnTo>
                  <a:lnTo>
                    <a:pt x="5305" y="1563"/>
                  </a:lnTo>
                  <a:lnTo>
                    <a:pt x="5306" y="1563"/>
                  </a:lnTo>
                  <a:lnTo>
                    <a:pt x="5307" y="1563"/>
                  </a:lnTo>
                  <a:lnTo>
                    <a:pt x="5308" y="1563"/>
                  </a:lnTo>
                  <a:lnTo>
                    <a:pt x="5308" y="1563"/>
                  </a:lnTo>
                  <a:lnTo>
                    <a:pt x="5309" y="1563"/>
                  </a:lnTo>
                  <a:lnTo>
                    <a:pt x="5310" y="1563"/>
                  </a:lnTo>
                  <a:lnTo>
                    <a:pt x="5311" y="1563"/>
                  </a:lnTo>
                  <a:lnTo>
                    <a:pt x="5312" y="1563"/>
                  </a:lnTo>
                  <a:lnTo>
                    <a:pt x="5313" y="1563"/>
                  </a:lnTo>
                  <a:lnTo>
                    <a:pt x="5314" y="1563"/>
                  </a:lnTo>
                  <a:lnTo>
                    <a:pt x="5315" y="1563"/>
                  </a:lnTo>
                  <a:lnTo>
                    <a:pt x="5315" y="1563"/>
                  </a:lnTo>
                  <a:lnTo>
                    <a:pt x="5316" y="1563"/>
                  </a:lnTo>
                  <a:lnTo>
                    <a:pt x="5317" y="1563"/>
                  </a:lnTo>
                  <a:lnTo>
                    <a:pt x="5318" y="1563"/>
                  </a:lnTo>
                  <a:lnTo>
                    <a:pt x="5319" y="1563"/>
                  </a:lnTo>
                  <a:lnTo>
                    <a:pt x="5320" y="1563"/>
                  </a:lnTo>
                  <a:lnTo>
                    <a:pt x="5321" y="1563"/>
                  </a:lnTo>
                  <a:lnTo>
                    <a:pt x="5322" y="1563"/>
                  </a:lnTo>
                  <a:lnTo>
                    <a:pt x="5323" y="1563"/>
                  </a:lnTo>
                  <a:lnTo>
                    <a:pt x="5323" y="1563"/>
                  </a:lnTo>
                  <a:lnTo>
                    <a:pt x="5324" y="1563"/>
                  </a:lnTo>
                  <a:lnTo>
                    <a:pt x="5325" y="1563"/>
                  </a:lnTo>
                  <a:lnTo>
                    <a:pt x="5326" y="1563"/>
                  </a:lnTo>
                  <a:lnTo>
                    <a:pt x="5327" y="1563"/>
                  </a:lnTo>
                  <a:lnTo>
                    <a:pt x="5328" y="1563"/>
                  </a:lnTo>
                  <a:lnTo>
                    <a:pt x="5329" y="1563"/>
                  </a:lnTo>
                  <a:lnTo>
                    <a:pt x="5330" y="1563"/>
                  </a:lnTo>
                  <a:lnTo>
                    <a:pt x="5330" y="1563"/>
                  </a:lnTo>
                  <a:lnTo>
                    <a:pt x="5331" y="1563"/>
                  </a:lnTo>
                  <a:lnTo>
                    <a:pt x="5332" y="1563"/>
                  </a:lnTo>
                  <a:lnTo>
                    <a:pt x="5333" y="1563"/>
                  </a:lnTo>
                  <a:lnTo>
                    <a:pt x="5334" y="1563"/>
                  </a:lnTo>
                  <a:lnTo>
                    <a:pt x="5335" y="1563"/>
                  </a:lnTo>
                  <a:lnTo>
                    <a:pt x="5336" y="1563"/>
                  </a:lnTo>
                  <a:lnTo>
                    <a:pt x="5337" y="1563"/>
                  </a:lnTo>
                  <a:lnTo>
                    <a:pt x="5337" y="1563"/>
                  </a:lnTo>
                  <a:lnTo>
                    <a:pt x="5338" y="1563"/>
                  </a:lnTo>
                  <a:lnTo>
                    <a:pt x="5339" y="1563"/>
                  </a:lnTo>
                  <a:lnTo>
                    <a:pt x="5340" y="1563"/>
                  </a:lnTo>
                  <a:lnTo>
                    <a:pt x="5341" y="1563"/>
                  </a:lnTo>
                  <a:lnTo>
                    <a:pt x="5342" y="1563"/>
                  </a:lnTo>
                  <a:lnTo>
                    <a:pt x="5343" y="1563"/>
                  </a:lnTo>
                  <a:lnTo>
                    <a:pt x="5344" y="1563"/>
                  </a:lnTo>
                  <a:lnTo>
                    <a:pt x="5344" y="1563"/>
                  </a:lnTo>
                  <a:lnTo>
                    <a:pt x="5345" y="1563"/>
                  </a:lnTo>
                  <a:lnTo>
                    <a:pt x="5345" y="1563"/>
                  </a:lnTo>
                  <a:lnTo>
                    <a:pt x="5346" y="1563"/>
                  </a:lnTo>
                  <a:lnTo>
                    <a:pt x="5347" y="1563"/>
                  </a:lnTo>
                  <a:lnTo>
                    <a:pt x="5348" y="1563"/>
                  </a:lnTo>
                  <a:lnTo>
                    <a:pt x="5349" y="1563"/>
                  </a:lnTo>
                  <a:lnTo>
                    <a:pt x="5350" y="1563"/>
                  </a:lnTo>
                  <a:lnTo>
                    <a:pt x="5351" y="1563"/>
                  </a:lnTo>
                  <a:lnTo>
                    <a:pt x="5351" y="1563"/>
                  </a:lnTo>
                  <a:lnTo>
                    <a:pt x="5352" y="1563"/>
                  </a:lnTo>
                  <a:lnTo>
                    <a:pt x="5353" y="1563"/>
                  </a:lnTo>
                  <a:lnTo>
                    <a:pt x="5354" y="1563"/>
                  </a:lnTo>
                  <a:lnTo>
                    <a:pt x="5355" y="1563"/>
                  </a:lnTo>
                  <a:lnTo>
                    <a:pt x="5356" y="1563"/>
                  </a:lnTo>
                  <a:lnTo>
                    <a:pt x="5357" y="1563"/>
                  </a:lnTo>
                  <a:lnTo>
                    <a:pt x="5357" y="1563"/>
                  </a:lnTo>
                  <a:lnTo>
                    <a:pt x="5358" y="1563"/>
                  </a:lnTo>
                  <a:lnTo>
                    <a:pt x="5359" y="1563"/>
                  </a:lnTo>
                  <a:lnTo>
                    <a:pt x="5360" y="1563"/>
                  </a:lnTo>
                  <a:lnTo>
                    <a:pt x="5361" y="1563"/>
                  </a:lnTo>
                  <a:lnTo>
                    <a:pt x="5362" y="1563"/>
                  </a:lnTo>
                  <a:lnTo>
                    <a:pt x="5363" y="1563"/>
                  </a:lnTo>
                  <a:lnTo>
                    <a:pt x="5363" y="1563"/>
                  </a:lnTo>
                  <a:lnTo>
                    <a:pt x="5364" y="1563"/>
                  </a:lnTo>
                  <a:lnTo>
                    <a:pt x="5365" y="1563"/>
                  </a:lnTo>
                  <a:lnTo>
                    <a:pt x="5366" y="1563"/>
                  </a:lnTo>
                  <a:lnTo>
                    <a:pt x="5367" y="1563"/>
                  </a:lnTo>
                  <a:lnTo>
                    <a:pt x="5368" y="1563"/>
                  </a:lnTo>
                  <a:lnTo>
                    <a:pt x="5369" y="1563"/>
                  </a:lnTo>
                  <a:lnTo>
                    <a:pt x="5369" y="1563"/>
                  </a:lnTo>
                  <a:lnTo>
                    <a:pt x="5370" y="1563"/>
                  </a:lnTo>
                  <a:lnTo>
                    <a:pt x="5371" y="1563"/>
                  </a:lnTo>
                  <a:lnTo>
                    <a:pt x="5372" y="1563"/>
                  </a:lnTo>
                  <a:lnTo>
                    <a:pt x="5373" y="1563"/>
                  </a:lnTo>
                  <a:lnTo>
                    <a:pt x="5374" y="1563"/>
                  </a:lnTo>
                  <a:lnTo>
                    <a:pt x="5374" y="1563"/>
                  </a:lnTo>
                  <a:lnTo>
                    <a:pt x="5375" y="1563"/>
                  </a:lnTo>
                  <a:lnTo>
                    <a:pt x="5375" y="1563"/>
                  </a:lnTo>
                  <a:lnTo>
                    <a:pt x="5376" y="1563"/>
                  </a:lnTo>
                  <a:lnTo>
                    <a:pt x="5377" y="1563"/>
                  </a:lnTo>
                  <a:lnTo>
                    <a:pt x="5378" y="1563"/>
                  </a:lnTo>
                  <a:lnTo>
                    <a:pt x="5379" y="1563"/>
                  </a:lnTo>
                  <a:lnTo>
                    <a:pt x="5380" y="1563"/>
                  </a:lnTo>
                  <a:lnTo>
                    <a:pt x="5381" y="1563"/>
                  </a:lnTo>
                  <a:lnTo>
                    <a:pt x="5382" y="1563"/>
                  </a:lnTo>
                  <a:lnTo>
                    <a:pt x="5382" y="1563"/>
                  </a:lnTo>
                  <a:lnTo>
                    <a:pt x="5383" y="1563"/>
                  </a:lnTo>
                  <a:lnTo>
                    <a:pt x="5384" y="1563"/>
                  </a:lnTo>
                  <a:lnTo>
                    <a:pt x="5385" y="1563"/>
                  </a:lnTo>
                  <a:lnTo>
                    <a:pt x="5386" y="1563"/>
                  </a:lnTo>
                  <a:lnTo>
                    <a:pt x="5387" y="1563"/>
                  </a:lnTo>
                  <a:lnTo>
                    <a:pt x="5388" y="1563"/>
                  </a:lnTo>
                  <a:lnTo>
                    <a:pt x="5389" y="1563"/>
                  </a:lnTo>
                  <a:lnTo>
                    <a:pt x="5389" y="1563"/>
                  </a:lnTo>
                  <a:lnTo>
                    <a:pt x="5390" y="1563"/>
                  </a:lnTo>
                  <a:lnTo>
                    <a:pt x="5391" y="1563"/>
                  </a:lnTo>
                  <a:lnTo>
                    <a:pt x="5392" y="1563"/>
                  </a:lnTo>
                  <a:lnTo>
                    <a:pt x="5393" y="1563"/>
                  </a:lnTo>
                  <a:lnTo>
                    <a:pt x="5394" y="1563"/>
                  </a:lnTo>
                  <a:lnTo>
                    <a:pt x="5395" y="1563"/>
                  </a:lnTo>
                  <a:lnTo>
                    <a:pt x="5396" y="1563"/>
                  </a:lnTo>
                  <a:lnTo>
                    <a:pt x="5397" y="1563"/>
                  </a:lnTo>
                  <a:lnTo>
                    <a:pt x="5397" y="1563"/>
                  </a:lnTo>
                  <a:lnTo>
                    <a:pt x="5398" y="1563"/>
                  </a:lnTo>
                  <a:lnTo>
                    <a:pt x="5399" y="1563"/>
                  </a:lnTo>
                  <a:lnTo>
                    <a:pt x="5400" y="1563"/>
                  </a:lnTo>
                  <a:lnTo>
                    <a:pt x="5401" y="1563"/>
                  </a:lnTo>
                  <a:lnTo>
                    <a:pt x="5402" y="1563"/>
                  </a:lnTo>
                  <a:lnTo>
                    <a:pt x="5403" y="1563"/>
                  </a:lnTo>
                  <a:lnTo>
                    <a:pt x="5404" y="1563"/>
                  </a:lnTo>
                  <a:lnTo>
                    <a:pt x="5404" y="1563"/>
                  </a:lnTo>
                  <a:lnTo>
                    <a:pt x="5405" y="1563"/>
                  </a:lnTo>
                  <a:lnTo>
                    <a:pt x="5406" y="1563"/>
                  </a:lnTo>
                  <a:lnTo>
                    <a:pt x="5407" y="1563"/>
                  </a:lnTo>
                  <a:lnTo>
                    <a:pt x="5408" y="1563"/>
                  </a:lnTo>
                  <a:lnTo>
                    <a:pt x="5409" y="1563"/>
                  </a:lnTo>
                  <a:lnTo>
                    <a:pt x="5410" y="1563"/>
                  </a:lnTo>
                  <a:lnTo>
                    <a:pt x="5411" y="1563"/>
                  </a:lnTo>
                  <a:lnTo>
                    <a:pt x="5411" y="1563"/>
                  </a:lnTo>
                  <a:lnTo>
                    <a:pt x="5412" y="1563"/>
                  </a:lnTo>
                  <a:lnTo>
                    <a:pt x="5413" y="1563"/>
                  </a:lnTo>
                  <a:lnTo>
                    <a:pt x="5414" y="1563"/>
                  </a:lnTo>
                  <a:lnTo>
                    <a:pt x="5415" y="1563"/>
                  </a:lnTo>
                  <a:lnTo>
                    <a:pt x="5416" y="1563"/>
                  </a:lnTo>
                  <a:lnTo>
                    <a:pt x="5417" y="1563"/>
                  </a:lnTo>
                  <a:lnTo>
                    <a:pt x="5418" y="1563"/>
                  </a:lnTo>
                  <a:lnTo>
                    <a:pt x="5418" y="1563"/>
                  </a:lnTo>
                  <a:lnTo>
                    <a:pt x="5419" y="1563"/>
                  </a:lnTo>
                  <a:lnTo>
                    <a:pt x="5420" y="1563"/>
                  </a:lnTo>
                  <a:lnTo>
                    <a:pt x="5421" y="1563"/>
                  </a:lnTo>
                  <a:lnTo>
                    <a:pt x="5422" y="1563"/>
                  </a:lnTo>
                  <a:lnTo>
                    <a:pt x="5423" y="1563"/>
                  </a:lnTo>
                  <a:lnTo>
                    <a:pt x="5424" y="1563"/>
                  </a:lnTo>
                  <a:lnTo>
                    <a:pt x="5425" y="1563"/>
                  </a:lnTo>
                  <a:lnTo>
                    <a:pt x="5426" y="1563"/>
                  </a:lnTo>
                  <a:lnTo>
                    <a:pt x="5426" y="1563"/>
                  </a:lnTo>
                  <a:lnTo>
                    <a:pt x="5427" y="1563"/>
                  </a:lnTo>
                  <a:lnTo>
                    <a:pt x="5428" y="1563"/>
                  </a:lnTo>
                  <a:lnTo>
                    <a:pt x="5429" y="1563"/>
                  </a:lnTo>
                  <a:lnTo>
                    <a:pt x="5430" y="1563"/>
                  </a:lnTo>
                  <a:lnTo>
                    <a:pt x="5431" y="1563"/>
                  </a:lnTo>
                  <a:lnTo>
                    <a:pt x="5432" y="1563"/>
                  </a:lnTo>
                  <a:lnTo>
                    <a:pt x="5433" y="1563"/>
                  </a:lnTo>
                  <a:lnTo>
                    <a:pt x="5433" y="1563"/>
                  </a:lnTo>
                  <a:lnTo>
                    <a:pt x="5434" y="1563"/>
                  </a:lnTo>
                  <a:lnTo>
                    <a:pt x="5435" y="1563"/>
                  </a:lnTo>
                  <a:lnTo>
                    <a:pt x="5436" y="1563"/>
                  </a:lnTo>
                  <a:lnTo>
                    <a:pt x="5437" y="1563"/>
                  </a:lnTo>
                  <a:lnTo>
                    <a:pt x="5438" y="1563"/>
                  </a:lnTo>
                  <a:lnTo>
                    <a:pt x="5439" y="1563"/>
                  </a:lnTo>
                  <a:lnTo>
                    <a:pt x="5440" y="1563"/>
                  </a:lnTo>
                  <a:lnTo>
                    <a:pt x="5440" y="1563"/>
                  </a:lnTo>
                  <a:lnTo>
                    <a:pt x="5441" y="1563"/>
                  </a:lnTo>
                  <a:lnTo>
                    <a:pt x="5442" y="1563"/>
                  </a:lnTo>
                  <a:lnTo>
                    <a:pt x="5443" y="1563"/>
                  </a:lnTo>
                  <a:lnTo>
                    <a:pt x="5444" y="1563"/>
                  </a:lnTo>
                  <a:lnTo>
                    <a:pt x="5445" y="1563"/>
                  </a:lnTo>
                  <a:lnTo>
                    <a:pt x="5446" y="1563"/>
                  </a:lnTo>
                  <a:lnTo>
                    <a:pt x="5447" y="1563"/>
                  </a:lnTo>
                  <a:lnTo>
                    <a:pt x="5447" y="1563"/>
                  </a:lnTo>
                  <a:lnTo>
                    <a:pt x="5448" y="1563"/>
                  </a:lnTo>
                  <a:lnTo>
                    <a:pt x="5449" y="1563"/>
                  </a:lnTo>
                  <a:lnTo>
                    <a:pt x="5450" y="1563"/>
                  </a:lnTo>
                  <a:lnTo>
                    <a:pt x="5451" y="1563"/>
                  </a:lnTo>
                  <a:lnTo>
                    <a:pt x="5452" y="1563"/>
                  </a:lnTo>
                  <a:lnTo>
                    <a:pt x="5453" y="1563"/>
                  </a:lnTo>
                  <a:lnTo>
                    <a:pt x="5454" y="1563"/>
                  </a:lnTo>
                  <a:lnTo>
                    <a:pt x="5455" y="1563"/>
                  </a:lnTo>
                  <a:lnTo>
                    <a:pt x="5455" y="1563"/>
                  </a:lnTo>
                  <a:lnTo>
                    <a:pt x="5456" y="1563"/>
                  </a:lnTo>
                  <a:lnTo>
                    <a:pt x="5457" y="1563"/>
                  </a:lnTo>
                  <a:lnTo>
                    <a:pt x="5458" y="1563"/>
                  </a:lnTo>
                  <a:lnTo>
                    <a:pt x="5459" y="1563"/>
                  </a:lnTo>
                  <a:lnTo>
                    <a:pt x="5460" y="1563"/>
                  </a:lnTo>
                  <a:lnTo>
                    <a:pt x="5461" y="1563"/>
                  </a:lnTo>
                  <a:lnTo>
                    <a:pt x="5462" y="1563"/>
                  </a:lnTo>
                  <a:lnTo>
                    <a:pt x="5462" y="1563"/>
                  </a:lnTo>
                  <a:lnTo>
                    <a:pt x="5463" y="1563"/>
                  </a:lnTo>
                  <a:lnTo>
                    <a:pt x="5464" y="1563"/>
                  </a:lnTo>
                  <a:lnTo>
                    <a:pt x="5465" y="1563"/>
                  </a:lnTo>
                  <a:lnTo>
                    <a:pt x="5466" y="1563"/>
                  </a:lnTo>
                  <a:lnTo>
                    <a:pt x="5467" y="1563"/>
                  </a:lnTo>
                  <a:lnTo>
                    <a:pt x="5468" y="1563"/>
                  </a:lnTo>
                  <a:lnTo>
                    <a:pt x="5469" y="1563"/>
                  </a:lnTo>
                  <a:lnTo>
                    <a:pt x="5469" y="1563"/>
                  </a:lnTo>
                  <a:lnTo>
                    <a:pt x="5470" y="1563"/>
                  </a:lnTo>
                  <a:lnTo>
                    <a:pt x="5471" y="1563"/>
                  </a:lnTo>
                  <a:lnTo>
                    <a:pt x="5472" y="1563"/>
                  </a:lnTo>
                  <a:lnTo>
                    <a:pt x="5473" y="1563"/>
                  </a:lnTo>
                  <a:lnTo>
                    <a:pt x="5474" y="1563"/>
                  </a:lnTo>
                  <a:lnTo>
                    <a:pt x="5475" y="1563"/>
                  </a:lnTo>
                  <a:lnTo>
                    <a:pt x="5476" y="1563"/>
                  </a:lnTo>
                  <a:lnTo>
                    <a:pt x="5476" y="1563"/>
                  </a:lnTo>
                  <a:lnTo>
                    <a:pt x="5477" y="1563"/>
                  </a:lnTo>
                  <a:lnTo>
                    <a:pt x="5478" y="1563"/>
                  </a:lnTo>
                  <a:lnTo>
                    <a:pt x="5479" y="1563"/>
                  </a:lnTo>
                  <a:lnTo>
                    <a:pt x="5480" y="1563"/>
                  </a:lnTo>
                  <a:lnTo>
                    <a:pt x="5481" y="1563"/>
                  </a:lnTo>
                  <a:lnTo>
                    <a:pt x="5482" y="1563"/>
                  </a:lnTo>
                  <a:lnTo>
                    <a:pt x="5483" y="1563"/>
                  </a:lnTo>
                  <a:lnTo>
                    <a:pt x="5483" y="1563"/>
                  </a:lnTo>
                  <a:lnTo>
                    <a:pt x="5484" y="1563"/>
                  </a:lnTo>
                  <a:lnTo>
                    <a:pt x="5485" y="1563"/>
                  </a:lnTo>
                  <a:lnTo>
                    <a:pt x="5486" y="1563"/>
                  </a:lnTo>
                  <a:lnTo>
                    <a:pt x="5487" y="1563"/>
                  </a:lnTo>
                  <a:lnTo>
                    <a:pt x="5488" y="1563"/>
                  </a:lnTo>
                  <a:lnTo>
                    <a:pt x="5489" y="1563"/>
                  </a:lnTo>
                  <a:lnTo>
                    <a:pt x="5490" y="1563"/>
                  </a:lnTo>
                  <a:lnTo>
                    <a:pt x="5491" y="1563"/>
                  </a:lnTo>
                  <a:lnTo>
                    <a:pt x="5491" y="1563"/>
                  </a:lnTo>
                  <a:lnTo>
                    <a:pt x="5492" y="1563"/>
                  </a:lnTo>
                  <a:lnTo>
                    <a:pt x="5493" y="1563"/>
                  </a:lnTo>
                  <a:lnTo>
                    <a:pt x="5494" y="1563"/>
                  </a:lnTo>
                  <a:lnTo>
                    <a:pt x="5495" y="1563"/>
                  </a:lnTo>
                  <a:lnTo>
                    <a:pt x="5496" y="1563"/>
                  </a:lnTo>
                  <a:lnTo>
                    <a:pt x="5497" y="1563"/>
                  </a:lnTo>
                  <a:lnTo>
                    <a:pt x="5498" y="1563"/>
                  </a:lnTo>
                  <a:lnTo>
                    <a:pt x="5498" y="1563"/>
                  </a:lnTo>
                  <a:lnTo>
                    <a:pt x="5499" y="1563"/>
                  </a:lnTo>
                  <a:lnTo>
                    <a:pt x="5500" y="1563"/>
                  </a:lnTo>
                  <a:lnTo>
                    <a:pt x="5501" y="1563"/>
                  </a:lnTo>
                  <a:lnTo>
                    <a:pt x="5502" y="1563"/>
                  </a:lnTo>
                  <a:lnTo>
                    <a:pt x="5503" y="1563"/>
                  </a:lnTo>
                  <a:lnTo>
                    <a:pt x="5504" y="1563"/>
                  </a:lnTo>
                  <a:lnTo>
                    <a:pt x="5505" y="1563"/>
                  </a:lnTo>
                  <a:lnTo>
                    <a:pt x="5505" y="1563"/>
                  </a:lnTo>
                  <a:lnTo>
                    <a:pt x="5506" y="1563"/>
                  </a:lnTo>
                  <a:lnTo>
                    <a:pt x="5507" y="1563"/>
                  </a:lnTo>
                  <a:lnTo>
                    <a:pt x="5508" y="1563"/>
                  </a:lnTo>
                  <a:lnTo>
                    <a:pt x="5509" y="1563"/>
                  </a:lnTo>
                  <a:lnTo>
                    <a:pt x="5510" y="1563"/>
                  </a:lnTo>
                  <a:lnTo>
                    <a:pt x="5511" y="1563"/>
                  </a:lnTo>
                  <a:lnTo>
                    <a:pt x="5512" y="1563"/>
                  </a:lnTo>
                  <a:lnTo>
                    <a:pt x="5512" y="1563"/>
                  </a:lnTo>
                  <a:lnTo>
                    <a:pt x="5513" y="1563"/>
                  </a:lnTo>
                  <a:lnTo>
                    <a:pt x="5514" y="1563"/>
                  </a:lnTo>
                  <a:lnTo>
                    <a:pt x="5515" y="1563"/>
                  </a:lnTo>
                  <a:lnTo>
                    <a:pt x="5516" y="1563"/>
                  </a:lnTo>
                  <a:lnTo>
                    <a:pt x="5517" y="1563"/>
                  </a:lnTo>
                  <a:lnTo>
                    <a:pt x="5518" y="1563"/>
                  </a:lnTo>
                  <a:lnTo>
                    <a:pt x="5519" y="1563"/>
                  </a:lnTo>
                  <a:lnTo>
                    <a:pt x="5520" y="1563"/>
                  </a:lnTo>
                  <a:lnTo>
                    <a:pt x="5520" y="1563"/>
                  </a:lnTo>
                  <a:lnTo>
                    <a:pt x="5521" y="1563"/>
                  </a:lnTo>
                  <a:lnTo>
                    <a:pt x="5522" y="1563"/>
                  </a:lnTo>
                  <a:lnTo>
                    <a:pt x="5523" y="1563"/>
                  </a:lnTo>
                  <a:lnTo>
                    <a:pt x="5524" y="1563"/>
                  </a:lnTo>
                  <a:lnTo>
                    <a:pt x="5525" y="1563"/>
                  </a:lnTo>
                  <a:lnTo>
                    <a:pt x="5526" y="1563"/>
                  </a:lnTo>
                  <a:lnTo>
                    <a:pt x="5527" y="1563"/>
                  </a:lnTo>
                  <a:lnTo>
                    <a:pt x="5527" y="1563"/>
                  </a:lnTo>
                  <a:lnTo>
                    <a:pt x="5528" y="1563"/>
                  </a:lnTo>
                  <a:lnTo>
                    <a:pt x="5529" y="1563"/>
                  </a:lnTo>
                  <a:lnTo>
                    <a:pt x="5530" y="1563"/>
                  </a:lnTo>
                  <a:lnTo>
                    <a:pt x="5531" y="1563"/>
                  </a:lnTo>
                  <a:lnTo>
                    <a:pt x="5532" y="1563"/>
                  </a:lnTo>
                  <a:lnTo>
                    <a:pt x="5533" y="1563"/>
                  </a:lnTo>
                  <a:lnTo>
                    <a:pt x="5534" y="1563"/>
                  </a:lnTo>
                  <a:lnTo>
                    <a:pt x="5534" y="1563"/>
                  </a:lnTo>
                  <a:lnTo>
                    <a:pt x="5535" y="1563"/>
                  </a:lnTo>
                  <a:lnTo>
                    <a:pt x="5536" y="1563"/>
                  </a:lnTo>
                  <a:lnTo>
                    <a:pt x="5537" y="1563"/>
                  </a:lnTo>
                  <a:lnTo>
                    <a:pt x="5538" y="1563"/>
                  </a:lnTo>
                  <a:lnTo>
                    <a:pt x="5539" y="1563"/>
                  </a:lnTo>
                  <a:lnTo>
                    <a:pt x="5540" y="1563"/>
                  </a:lnTo>
                  <a:lnTo>
                    <a:pt x="5541" y="1563"/>
                  </a:lnTo>
                  <a:lnTo>
                    <a:pt x="5541" y="1563"/>
                  </a:lnTo>
                  <a:lnTo>
                    <a:pt x="5542" y="1563"/>
                  </a:lnTo>
                  <a:lnTo>
                    <a:pt x="5543" y="1563"/>
                  </a:lnTo>
                  <a:lnTo>
                    <a:pt x="5544" y="1563"/>
                  </a:lnTo>
                  <a:lnTo>
                    <a:pt x="5545" y="1563"/>
                  </a:lnTo>
                  <a:lnTo>
                    <a:pt x="5546" y="1563"/>
                  </a:lnTo>
                  <a:lnTo>
                    <a:pt x="5547" y="1563"/>
                  </a:lnTo>
                  <a:lnTo>
                    <a:pt x="5548" y="1563"/>
                  </a:lnTo>
                  <a:lnTo>
                    <a:pt x="5549" y="1563"/>
                  </a:lnTo>
                  <a:lnTo>
                    <a:pt x="5549" y="1563"/>
                  </a:lnTo>
                  <a:lnTo>
                    <a:pt x="5549" y="1563"/>
                  </a:lnTo>
                  <a:lnTo>
                    <a:pt x="5550" y="1563"/>
                  </a:lnTo>
                  <a:lnTo>
                    <a:pt x="5551" y="1563"/>
                  </a:lnTo>
                  <a:lnTo>
                    <a:pt x="5552" y="1563"/>
                  </a:lnTo>
                  <a:lnTo>
                    <a:pt x="5553" y="1563"/>
                  </a:lnTo>
                  <a:lnTo>
                    <a:pt x="5554" y="1563"/>
                  </a:lnTo>
                  <a:lnTo>
                    <a:pt x="5555" y="1563"/>
                  </a:lnTo>
                  <a:lnTo>
                    <a:pt x="5555" y="1563"/>
                  </a:lnTo>
                  <a:lnTo>
                    <a:pt x="5556" y="1563"/>
                  </a:lnTo>
                  <a:lnTo>
                    <a:pt x="5557" y="1563"/>
                  </a:lnTo>
                  <a:lnTo>
                    <a:pt x="5558" y="1563"/>
                  </a:lnTo>
                  <a:lnTo>
                    <a:pt x="5559" y="1563"/>
                  </a:lnTo>
                  <a:lnTo>
                    <a:pt x="5560" y="1563"/>
                  </a:lnTo>
                  <a:lnTo>
                    <a:pt x="5561" y="1563"/>
                  </a:lnTo>
                  <a:lnTo>
                    <a:pt x="5561" y="1563"/>
                  </a:lnTo>
                  <a:lnTo>
                    <a:pt x="5562" y="1563"/>
                  </a:lnTo>
                  <a:lnTo>
                    <a:pt x="5563" y="1563"/>
                  </a:lnTo>
                  <a:lnTo>
                    <a:pt x="5564" y="1563"/>
                  </a:lnTo>
                  <a:lnTo>
                    <a:pt x="5565" y="1563"/>
                  </a:lnTo>
                  <a:lnTo>
                    <a:pt x="5566" y="1563"/>
                  </a:lnTo>
                  <a:lnTo>
                    <a:pt x="5567" y="1563"/>
                  </a:lnTo>
                  <a:lnTo>
                    <a:pt x="5567" y="1563"/>
                  </a:lnTo>
                  <a:lnTo>
                    <a:pt x="5568" y="1563"/>
                  </a:lnTo>
                  <a:lnTo>
                    <a:pt x="5569" y="1563"/>
                  </a:lnTo>
                  <a:lnTo>
                    <a:pt x="5570" y="1563"/>
                  </a:lnTo>
                  <a:lnTo>
                    <a:pt x="5571" y="1563"/>
                  </a:lnTo>
                  <a:lnTo>
                    <a:pt x="5572" y="1563"/>
                  </a:lnTo>
                  <a:lnTo>
                    <a:pt x="5573" y="1563"/>
                  </a:lnTo>
                  <a:lnTo>
                    <a:pt x="5573" y="1563"/>
                  </a:lnTo>
                  <a:lnTo>
                    <a:pt x="5574" y="1563"/>
                  </a:lnTo>
                  <a:lnTo>
                    <a:pt x="5575" y="1563"/>
                  </a:lnTo>
                  <a:lnTo>
                    <a:pt x="5576" y="1563"/>
                  </a:lnTo>
                  <a:lnTo>
                    <a:pt x="5577" y="1563"/>
                  </a:lnTo>
                  <a:lnTo>
                    <a:pt x="5577" y="1563"/>
                  </a:lnTo>
                  <a:lnTo>
                    <a:pt x="5578" y="1563"/>
                  </a:lnTo>
                  <a:lnTo>
                    <a:pt x="5579" y="1563"/>
                  </a:lnTo>
                  <a:lnTo>
                    <a:pt x="5579" y="1563"/>
                  </a:lnTo>
                  <a:lnTo>
                    <a:pt x="5580" y="1563"/>
                  </a:lnTo>
                  <a:lnTo>
                    <a:pt x="5581" y="1563"/>
                  </a:lnTo>
                  <a:lnTo>
                    <a:pt x="5582" y="1563"/>
                  </a:lnTo>
                  <a:lnTo>
                    <a:pt x="5583" y="1563"/>
                  </a:lnTo>
                  <a:lnTo>
                    <a:pt x="5584" y="1563"/>
                  </a:lnTo>
                  <a:lnTo>
                    <a:pt x="5585" y="1563"/>
                  </a:lnTo>
                  <a:lnTo>
                    <a:pt x="5586" y="1563"/>
                  </a:lnTo>
                  <a:lnTo>
                    <a:pt x="5586" y="1563"/>
                  </a:lnTo>
                  <a:lnTo>
                    <a:pt x="5587" y="1563"/>
                  </a:lnTo>
                  <a:lnTo>
                    <a:pt x="5588" y="1563"/>
                  </a:lnTo>
                  <a:lnTo>
                    <a:pt x="5589" y="1563"/>
                  </a:lnTo>
                  <a:lnTo>
                    <a:pt x="5590" y="1563"/>
                  </a:lnTo>
                  <a:lnTo>
                    <a:pt x="5591" y="1563"/>
                  </a:lnTo>
                  <a:lnTo>
                    <a:pt x="5592" y="1563"/>
                  </a:lnTo>
                  <a:lnTo>
                    <a:pt x="5593" y="1563"/>
                  </a:lnTo>
                  <a:lnTo>
                    <a:pt x="5594" y="1563"/>
                  </a:lnTo>
                  <a:lnTo>
                    <a:pt x="5594" y="1563"/>
                  </a:lnTo>
                  <a:lnTo>
                    <a:pt x="5595" y="1563"/>
                  </a:lnTo>
                  <a:lnTo>
                    <a:pt x="5596" y="1563"/>
                  </a:lnTo>
                  <a:lnTo>
                    <a:pt x="5597" y="1563"/>
                  </a:lnTo>
                  <a:lnTo>
                    <a:pt x="5598" y="1563"/>
                  </a:lnTo>
                  <a:lnTo>
                    <a:pt x="5599" y="1563"/>
                  </a:lnTo>
                  <a:lnTo>
                    <a:pt x="5600" y="1563"/>
                  </a:lnTo>
                  <a:lnTo>
                    <a:pt x="5601" y="1563"/>
                  </a:lnTo>
                  <a:lnTo>
                    <a:pt x="5601" y="1563"/>
                  </a:lnTo>
                  <a:lnTo>
                    <a:pt x="5602" y="1563"/>
                  </a:lnTo>
                  <a:lnTo>
                    <a:pt x="5603" y="1563"/>
                  </a:lnTo>
                  <a:lnTo>
                    <a:pt x="5604" y="1563"/>
                  </a:lnTo>
                  <a:lnTo>
                    <a:pt x="5605" y="1563"/>
                  </a:lnTo>
                  <a:lnTo>
                    <a:pt x="5606" y="1563"/>
                  </a:lnTo>
                  <a:lnTo>
                    <a:pt x="5607" y="1563"/>
                  </a:lnTo>
                  <a:lnTo>
                    <a:pt x="5608" y="1563"/>
                  </a:lnTo>
                  <a:lnTo>
                    <a:pt x="5608" y="1563"/>
                  </a:lnTo>
                  <a:lnTo>
                    <a:pt x="5609" y="1563"/>
                  </a:lnTo>
                  <a:lnTo>
                    <a:pt x="5610" y="1563"/>
                  </a:lnTo>
                  <a:lnTo>
                    <a:pt x="5611" y="1563"/>
                  </a:lnTo>
                  <a:lnTo>
                    <a:pt x="5612" y="1563"/>
                  </a:lnTo>
                  <a:lnTo>
                    <a:pt x="5613" y="1563"/>
                  </a:lnTo>
                  <a:lnTo>
                    <a:pt x="5614" y="1563"/>
                  </a:lnTo>
                  <a:lnTo>
                    <a:pt x="5615" y="1563"/>
                  </a:lnTo>
                  <a:lnTo>
                    <a:pt x="5615" y="1563"/>
                  </a:lnTo>
                  <a:lnTo>
                    <a:pt x="5616" y="1563"/>
                  </a:lnTo>
                  <a:lnTo>
                    <a:pt x="5617" y="1563"/>
                  </a:lnTo>
                  <a:lnTo>
                    <a:pt x="5618" y="1563"/>
                  </a:lnTo>
                  <a:lnTo>
                    <a:pt x="5619" y="1563"/>
                  </a:lnTo>
                  <a:lnTo>
                    <a:pt x="5620" y="1563"/>
                  </a:lnTo>
                  <a:lnTo>
                    <a:pt x="5621" y="1563"/>
                  </a:lnTo>
                  <a:lnTo>
                    <a:pt x="5622" y="1563"/>
                  </a:lnTo>
                  <a:lnTo>
                    <a:pt x="5622" y="1563"/>
                  </a:lnTo>
                  <a:lnTo>
                    <a:pt x="5623" y="1563"/>
                  </a:lnTo>
                  <a:lnTo>
                    <a:pt x="5624" y="1563"/>
                  </a:lnTo>
                  <a:lnTo>
                    <a:pt x="5625" y="1563"/>
                  </a:lnTo>
                  <a:lnTo>
                    <a:pt x="5626" y="1563"/>
                  </a:lnTo>
                  <a:lnTo>
                    <a:pt x="5627" y="1563"/>
                  </a:lnTo>
                  <a:lnTo>
                    <a:pt x="5628" y="1563"/>
                  </a:lnTo>
                  <a:lnTo>
                    <a:pt x="5629" y="1563"/>
                  </a:lnTo>
                  <a:lnTo>
                    <a:pt x="5630" y="1563"/>
                  </a:lnTo>
                  <a:lnTo>
                    <a:pt x="5630" y="1563"/>
                  </a:lnTo>
                  <a:lnTo>
                    <a:pt x="5631" y="1563"/>
                  </a:lnTo>
                  <a:lnTo>
                    <a:pt x="5632" y="1563"/>
                  </a:lnTo>
                  <a:lnTo>
                    <a:pt x="5633" y="1563"/>
                  </a:lnTo>
                  <a:lnTo>
                    <a:pt x="5634" y="1563"/>
                  </a:lnTo>
                  <a:lnTo>
                    <a:pt x="5635" y="1563"/>
                  </a:lnTo>
                  <a:lnTo>
                    <a:pt x="5636" y="1563"/>
                  </a:lnTo>
                  <a:lnTo>
                    <a:pt x="5637" y="1563"/>
                  </a:lnTo>
                  <a:lnTo>
                    <a:pt x="5637" y="1563"/>
                  </a:lnTo>
                  <a:lnTo>
                    <a:pt x="5638" y="1563"/>
                  </a:lnTo>
                  <a:lnTo>
                    <a:pt x="5639" y="1563"/>
                  </a:lnTo>
                  <a:lnTo>
                    <a:pt x="5640" y="1563"/>
                  </a:lnTo>
                  <a:lnTo>
                    <a:pt x="5641" y="1563"/>
                  </a:lnTo>
                  <a:lnTo>
                    <a:pt x="5642" y="1563"/>
                  </a:lnTo>
                  <a:lnTo>
                    <a:pt x="5643" y="1563"/>
                  </a:lnTo>
                  <a:lnTo>
                    <a:pt x="5644" y="1563"/>
                  </a:lnTo>
                  <a:lnTo>
                    <a:pt x="5644" y="1563"/>
                  </a:lnTo>
                  <a:lnTo>
                    <a:pt x="5645" y="1563"/>
                  </a:lnTo>
                  <a:lnTo>
                    <a:pt x="5646" y="1563"/>
                  </a:lnTo>
                  <a:lnTo>
                    <a:pt x="5647" y="1563"/>
                  </a:lnTo>
                  <a:lnTo>
                    <a:pt x="5648" y="1563"/>
                  </a:lnTo>
                  <a:lnTo>
                    <a:pt x="5649" y="1563"/>
                  </a:lnTo>
                  <a:lnTo>
                    <a:pt x="5650" y="1563"/>
                  </a:lnTo>
                  <a:lnTo>
                    <a:pt x="5651" y="1563"/>
                  </a:lnTo>
                  <a:lnTo>
                    <a:pt x="5651" y="1563"/>
                  </a:lnTo>
                  <a:lnTo>
                    <a:pt x="5652" y="1563"/>
                  </a:lnTo>
                  <a:lnTo>
                    <a:pt x="5653" y="1563"/>
                  </a:lnTo>
                  <a:lnTo>
                    <a:pt x="5654" y="1563"/>
                  </a:lnTo>
                  <a:lnTo>
                    <a:pt x="5655" y="1563"/>
                  </a:lnTo>
                  <a:lnTo>
                    <a:pt x="5656" y="1563"/>
                  </a:lnTo>
                  <a:lnTo>
                    <a:pt x="5657" y="1563"/>
                  </a:lnTo>
                  <a:lnTo>
                    <a:pt x="5658" y="1563"/>
                  </a:lnTo>
                  <a:lnTo>
                    <a:pt x="5658" y="1563"/>
                  </a:lnTo>
                  <a:lnTo>
                    <a:pt x="5659" y="1563"/>
                  </a:lnTo>
                  <a:lnTo>
                    <a:pt x="5660" y="1563"/>
                  </a:lnTo>
                  <a:lnTo>
                    <a:pt x="5661" y="1563"/>
                  </a:lnTo>
                  <a:lnTo>
                    <a:pt x="5662" y="1563"/>
                  </a:lnTo>
                  <a:lnTo>
                    <a:pt x="5663" y="1563"/>
                  </a:lnTo>
                  <a:lnTo>
                    <a:pt x="5664" y="1563"/>
                  </a:lnTo>
                  <a:lnTo>
                    <a:pt x="5665" y="1563"/>
                  </a:lnTo>
                  <a:lnTo>
                    <a:pt x="5666" y="1563"/>
                  </a:lnTo>
                  <a:lnTo>
                    <a:pt x="5666" y="1563"/>
                  </a:lnTo>
                  <a:lnTo>
                    <a:pt x="5666" y="1563"/>
                  </a:lnTo>
                  <a:lnTo>
                    <a:pt x="5667" y="1563"/>
                  </a:lnTo>
                  <a:lnTo>
                    <a:pt x="5668" y="1563"/>
                  </a:lnTo>
                  <a:lnTo>
                    <a:pt x="5669" y="1563"/>
                  </a:lnTo>
                  <a:lnTo>
                    <a:pt x="5670" y="1563"/>
                  </a:lnTo>
                  <a:lnTo>
                    <a:pt x="5671" y="1563"/>
                  </a:lnTo>
                  <a:lnTo>
                    <a:pt x="5672" y="1563"/>
                  </a:lnTo>
                  <a:lnTo>
                    <a:pt x="5673" y="1563"/>
                  </a:lnTo>
                  <a:lnTo>
                    <a:pt x="5673" y="1563"/>
                  </a:lnTo>
                  <a:lnTo>
                    <a:pt x="5674" y="1563"/>
                  </a:lnTo>
                  <a:lnTo>
                    <a:pt x="5675" y="1563"/>
                  </a:lnTo>
                  <a:lnTo>
                    <a:pt x="5676" y="1563"/>
                  </a:lnTo>
                  <a:lnTo>
                    <a:pt x="5677" y="1563"/>
                  </a:lnTo>
                  <a:lnTo>
                    <a:pt x="5678" y="1563"/>
                  </a:lnTo>
                  <a:lnTo>
                    <a:pt x="5679" y="1563"/>
                  </a:lnTo>
                  <a:lnTo>
                    <a:pt x="5680" y="1563"/>
                  </a:lnTo>
                  <a:lnTo>
                    <a:pt x="5680" y="1563"/>
                  </a:lnTo>
                  <a:lnTo>
                    <a:pt x="5681" y="1563"/>
                  </a:lnTo>
                  <a:lnTo>
                    <a:pt x="5682" y="1563"/>
                  </a:lnTo>
                  <a:lnTo>
                    <a:pt x="5683" y="1563"/>
                  </a:lnTo>
                  <a:lnTo>
                    <a:pt x="5684" y="1563"/>
                  </a:lnTo>
                  <a:lnTo>
                    <a:pt x="5685" y="1563"/>
                  </a:lnTo>
                  <a:lnTo>
                    <a:pt x="5686" y="1563"/>
                  </a:lnTo>
                  <a:lnTo>
                    <a:pt x="5687" y="1563"/>
                  </a:lnTo>
                  <a:lnTo>
                    <a:pt x="5687" y="1563"/>
                  </a:lnTo>
                  <a:lnTo>
                    <a:pt x="5688" y="1563"/>
                  </a:lnTo>
                  <a:lnTo>
                    <a:pt x="5689" y="1563"/>
                  </a:lnTo>
                  <a:lnTo>
                    <a:pt x="5690" y="1563"/>
                  </a:lnTo>
                  <a:lnTo>
                    <a:pt x="5691" y="1563"/>
                  </a:lnTo>
                  <a:lnTo>
                    <a:pt x="5692" y="1563"/>
                  </a:lnTo>
                  <a:lnTo>
                    <a:pt x="5693" y="1563"/>
                  </a:lnTo>
                  <a:lnTo>
                    <a:pt x="5694" y="1563"/>
                  </a:lnTo>
                  <a:lnTo>
                    <a:pt x="5695" y="1563"/>
                  </a:lnTo>
                  <a:lnTo>
                    <a:pt x="5695" y="1563"/>
                  </a:lnTo>
                  <a:lnTo>
                    <a:pt x="5696" y="1563"/>
                  </a:lnTo>
                  <a:lnTo>
                    <a:pt x="5697" y="1563"/>
                  </a:lnTo>
                  <a:lnTo>
                    <a:pt x="5698" y="1563"/>
                  </a:lnTo>
                  <a:lnTo>
                    <a:pt x="5699" y="1563"/>
                  </a:lnTo>
                  <a:lnTo>
                    <a:pt x="5700" y="1563"/>
                  </a:lnTo>
                  <a:lnTo>
                    <a:pt x="5701" y="1563"/>
                  </a:lnTo>
                  <a:lnTo>
                    <a:pt x="5702" y="1563"/>
                  </a:lnTo>
                  <a:lnTo>
                    <a:pt x="5702" y="1563"/>
                  </a:lnTo>
                  <a:lnTo>
                    <a:pt x="5703" y="1563"/>
                  </a:lnTo>
                  <a:lnTo>
                    <a:pt x="5704" y="1563"/>
                  </a:lnTo>
                  <a:lnTo>
                    <a:pt x="5705" y="1563"/>
                  </a:lnTo>
                  <a:lnTo>
                    <a:pt x="5706" y="1563"/>
                  </a:lnTo>
                  <a:lnTo>
                    <a:pt x="5707" y="1563"/>
                  </a:lnTo>
                  <a:lnTo>
                    <a:pt x="5708" y="1563"/>
                  </a:lnTo>
                  <a:lnTo>
                    <a:pt x="5709" y="1563"/>
                  </a:lnTo>
                  <a:lnTo>
                    <a:pt x="5709" y="1563"/>
                  </a:lnTo>
                  <a:lnTo>
                    <a:pt x="5710" y="1563"/>
                  </a:lnTo>
                  <a:lnTo>
                    <a:pt x="5711" y="1563"/>
                  </a:lnTo>
                  <a:lnTo>
                    <a:pt x="5712" y="1563"/>
                  </a:lnTo>
                  <a:lnTo>
                    <a:pt x="5713" y="1563"/>
                  </a:lnTo>
                  <a:lnTo>
                    <a:pt x="5714" y="1563"/>
                  </a:lnTo>
                  <a:lnTo>
                    <a:pt x="5715" y="1563"/>
                  </a:lnTo>
                  <a:lnTo>
                    <a:pt x="5716" y="1563"/>
                  </a:lnTo>
                  <a:lnTo>
                    <a:pt x="5716" y="1563"/>
                  </a:lnTo>
                  <a:lnTo>
                    <a:pt x="5717" y="1563"/>
                  </a:lnTo>
                  <a:lnTo>
                    <a:pt x="5718" y="1563"/>
                  </a:lnTo>
                  <a:lnTo>
                    <a:pt x="5719" y="1563"/>
                  </a:lnTo>
                  <a:lnTo>
                    <a:pt x="5720" y="1563"/>
                  </a:lnTo>
                  <a:lnTo>
                    <a:pt x="5721" y="1563"/>
                  </a:lnTo>
                  <a:lnTo>
                    <a:pt x="5722" y="1563"/>
                  </a:lnTo>
                  <a:lnTo>
                    <a:pt x="5723" y="1563"/>
                  </a:lnTo>
                  <a:lnTo>
                    <a:pt x="5724" y="1563"/>
                  </a:lnTo>
                  <a:lnTo>
                    <a:pt x="5724" y="1563"/>
                  </a:lnTo>
                  <a:lnTo>
                    <a:pt x="5725" y="1563"/>
                  </a:lnTo>
                  <a:lnTo>
                    <a:pt x="5726" y="1563"/>
                  </a:lnTo>
                  <a:lnTo>
                    <a:pt x="5727" y="1563"/>
                  </a:lnTo>
                  <a:lnTo>
                    <a:pt x="5728" y="1563"/>
                  </a:lnTo>
                  <a:lnTo>
                    <a:pt x="5729" y="1563"/>
                  </a:lnTo>
                  <a:lnTo>
                    <a:pt x="5730" y="1563"/>
                  </a:lnTo>
                  <a:lnTo>
                    <a:pt x="5731" y="1563"/>
                  </a:lnTo>
                  <a:lnTo>
                    <a:pt x="5731" y="1563"/>
                  </a:lnTo>
                  <a:lnTo>
                    <a:pt x="5732" y="1563"/>
                  </a:lnTo>
                  <a:lnTo>
                    <a:pt x="5733" y="1563"/>
                  </a:lnTo>
                  <a:lnTo>
                    <a:pt x="5734" y="1563"/>
                  </a:lnTo>
                  <a:lnTo>
                    <a:pt x="5735" y="1563"/>
                  </a:lnTo>
                  <a:lnTo>
                    <a:pt x="5736" y="1563"/>
                  </a:lnTo>
                  <a:lnTo>
                    <a:pt x="5737" y="1563"/>
                  </a:lnTo>
                  <a:lnTo>
                    <a:pt x="5738" y="1563"/>
                  </a:lnTo>
                  <a:lnTo>
                    <a:pt x="5738" y="1563"/>
                  </a:lnTo>
                  <a:lnTo>
                    <a:pt x="5739" y="1563"/>
                  </a:lnTo>
                  <a:lnTo>
                    <a:pt x="5740" y="1563"/>
                  </a:lnTo>
                  <a:lnTo>
                    <a:pt x="5741" y="1563"/>
                  </a:lnTo>
                  <a:lnTo>
                    <a:pt x="5742" y="1563"/>
                  </a:lnTo>
                  <a:lnTo>
                    <a:pt x="5743" y="1563"/>
                  </a:lnTo>
                  <a:lnTo>
                    <a:pt x="5744" y="1563"/>
                  </a:lnTo>
                  <a:lnTo>
                    <a:pt x="5745" y="1563"/>
                  </a:lnTo>
                  <a:lnTo>
                    <a:pt x="5746" y="1563"/>
                  </a:lnTo>
                  <a:lnTo>
                    <a:pt x="5746" y="1563"/>
                  </a:lnTo>
                  <a:lnTo>
                    <a:pt x="5747" y="1563"/>
                  </a:lnTo>
                  <a:lnTo>
                    <a:pt x="5748" y="1563"/>
                  </a:lnTo>
                  <a:lnTo>
                    <a:pt x="5749" y="1563"/>
                  </a:lnTo>
                  <a:lnTo>
                    <a:pt x="5750" y="1563"/>
                  </a:lnTo>
                  <a:lnTo>
                    <a:pt x="5751" y="1563"/>
                  </a:lnTo>
                  <a:lnTo>
                    <a:pt x="5752" y="1563"/>
                  </a:lnTo>
                  <a:lnTo>
                    <a:pt x="5753" y="1563"/>
                  </a:lnTo>
                  <a:lnTo>
                    <a:pt x="5753" y="1563"/>
                  </a:lnTo>
                  <a:lnTo>
                    <a:pt x="5754" y="1563"/>
                  </a:lnTo>
                  <a:lnTo>
                    <a:pt x="5755" y="1563"/>
                  </a:lnTo>
                  <a:lnTo>
                    <a:pt x="5756" y="1563"/>
                  </a:lnTo>
                  <a:lnTo>
                    <a:pt x="5757" y="1563"/>
                  </a:lnTo>
                  <a:lnTo>
                    <a:pt x="5758" y="1563"/>
                  </a:lnTo>
                  <a:lnTo>
                    <a:pt x="5759" y="1563"/>
                  </a:lnTo>
                  <a:lnTo>
                    <a:pt x="5760" y="1563"/>
                  </a:lnTo>
                  <a:lnTo>
                    <a:pt x="5760" y="1563"/>
                  </a:lnTo>
                  <a:lnTo>
                    <a:pt x="5761" y="1563"/>
                  </a:lnTo>
                  <a:lnTo>
                    <a:pt x="5762" y="1563"/>
                  </a:lnTo>
                  <a:lnTo>
                    <a:pt x="5763" y="1563"/>
                  </a:lnTo>
                  <a:lnTo>
                    <a:pt x="5764" y="1563"/>
                  </a:lnTo>
                  <a:lnTo>
                    <a:pt x="5765" y="1563"/>
                  </a:lnTo>
                  <a:lnTo>
                    <a:pt x="5766" y="1563"/>
                  </a:lnTo>
                  <a:lnTo>
                    <a:pt x="5767" y="1563"/>
                  </a:lnTo>
                  <a:lnTo>
                    <a:pt x="5767" y="1563"/>
                  </a:lnTo>
                  <a:lnTo>
                    <a:pt x="5768" y="1563"/>
                  </a:lnTo>
                  <a:lnTo>
                    <a:pt x="5769" y="1563"/>
                  </a:lnTo>
                  <a:lnTo>
                    <a:pt x="5770" y="1563"/>
                  </a:lnTo>
                  <a:lnTo>
                    <a:pt x="5771" y="1563"/>
                  </a:lnTo>
                  <a:lnTo>
                    <a:pt x="5772" y="1563"/>
                  </a:lnTo>
                  <a:lnTo>
                    <a:pt x="5773" y="1563"/>
                  </a:lnTo>
                  <a:lnTo>
                    <a:pt x="5774" y="1563"/>
                  </a:lnTo>
                  <a:lnTo>
                    <a:pt x="5775" y="1563"/>
                  </a:lnTo>
                  <a:lnTo>
                    <a:pt x="5775" y="1563"/>
                  </a:lnTo>
                  <a:lnTo>
                    <a:pt x="5776" y="1563"/>
                  </a:lnTo>
                  <a:lnTo>
                    <a:pt x="5777" y="1563"/>
                  </a:lnTo>
                  <a:lnTo>
                    <a:pt x="5778" y="1563"/>
                  </a:lnTo>
                  <a:lnTo>
                    <a:pt x="5779" y="1563"/>
                  </a:lnTo>
                  <a:lnTo>
                    <a:pt x="5780" y="1563"/>
                  </a:lnTo>
                  <a:lnTo>
                    <a:pt x="5781" y="1563"/>
                  </a:lnTo>
                  <a:lnTo>
                    <a:pt x="5782" y="1563"/>
                  </a:lnTo>
                  <a:lnTo>
                    <a:pt x="5782" y="1563"/>
                  </a:lnTo>
                  <a:lnTo>
                    <a:pt x="5783" y="1563"/>
                  </a:lnTo>
                  <a:lnTo>
                    <a:pt x="5784" y="1563"/>
                  </a:lnTo>
                  <a:lnTo>
                    <a:pt x="5785" y="1563"/>
                  </a:lnTo>
                  <a:lnTo>
                    <a:pt x="5786" y="1563"/>
                  </a:lnTo>
                  <a:lnTo>
                    <a:pt x="5787" y="1563"/>
                  </a:lnTo>
                  <a:lnTo>
                    <a:pt x="5788" y="1563"/>
                  </a:lnTo>
                  <a:lnTo>
                    <a:pt x="5789" y="1563"/>
                  </a:lnTo>
                  <a:lnTo>
                    <a:pt x="5789" y="1563"/>
                  </a:lnTo>
                  <a:lnTo>
                    <a:pt x="5790" y="1563"/>
                  </a:lnTo>
                  <a:lnTo>
                    <a:pt x="5791" y="1563"/>
                  </a:lnTo>
                  <a:lnTo>
                    <a:pt x="5792" y="1563"/>
                  </a:lnTo>
                  <a:lnTo>
                    <a:pt x="5793" y="1563"/>
                  </a:lnTo>
                  <a:lnTo>
                    <a:pt x="5794" y="1563"/>
                  </a:lnTo>
                  <a:lnTo>
                    <a:pt x="5795" y="1563"/>
                  </a:lnTo>
                  <a:lnTo>
                    <a:pt x="5796" y="1563"/>
                  </a:lnTo>
                  <a:lnTo>
                    <a:pt x="5796" y="1563"/>
                  </a:lnTo>
                  <a:lnTo>
                    <a:pt x="5797" y="1563"/>
                  </a:lnTo>
                  <a:lnTo>
                    <a:pt x="5797" y="1563"/>
                  </a:lnTo>
                  <a:lnTo>
                    <a:pt x="5798" y="1563"/>
                  </a:lnTo>
                  <a:lnTo>
                    <a:pt x="5799" y="1563"/>
                  </a:lnTo>
                  <a:lnTo>
                    <a:pt x="5800" y="1563"/>
                  </a:lnTo>
                  <a:lnTo>
                    <a:pt x="5800" y="1563"/>
                  </a:lnTo>
                  <a:lnTo>
                    <a:pt x="5801" y="1563"/>
                  </a:lnTo>
                  <a:lnTo>
                    <a:pt x="5802" y="1563"/>
                  </a:lnTo>
                  <a:lnTo>
                    <a:pt x="5802" y="1563"/>
                  </a:lnTo>
                  <a:lnTo>
                    <a:pt x="5803" y="1563"/>
                  </a:lnTo>
                  <a:lnTo>
                    <a:pt x="5804" y="1563"/>
                  </a:lnTo>
                  <a:lnTo>
                    <a:pt x="5805" y="1563"/>
                  </a:lnTo>
                  <a:lnTo>
                    <a:pt x="5806" y="1563"/>
                  </a:lnTo>
                  <a:lnTo>
                    <a:pt x="5807" y="1563"/>
                  </a:lnTo>
                  <a:lnTo>
                    <a:pt x="5808" y="1563"/>
                  </a:lnTo>
                  <a:lnTo>
                    <a:pt x="5808" y="1563"/>
                  </a:lnTo>
                  <a:lnTo>
                    <a:pt x="5809" y="1563"/>
                  </a:lnTo>
                  <a:lnTo>
                    <a:pt x="5810" y="1563"/>
                  </a:lnTo>
                  <a:lnTo>
                    <a:pt x="5811" y="1563"/>
                  </a:lnTo>
                  <a:lnTo>
                    <a:pt x="5812" y="1563"/>
                  </a:lnTo>
                  <a:lnTo>
                    <a:pt x="5813" y="1563"/>
                  </a:lnTo>
                  <a:lnTo>
                    <a:pt x="5814" y="1563"/>
                  </a:lnTo>
                  <a:lnTo>
                    <a:pt x="5814" y="1563"/>
                  </a:lnTo>
                  <a:lnTo>
                    <a:pt x="5814" y="1563"/>
                  </a:lnTo>
                  <a:lnTo>
                    <a:pt x="5815" y="1563"/>
                  </a:lnTo>
                  <a:lnTo>
                    <a:pt x="5816" y="1563"/>
                  </a:lnTo>
                  <a:lnTo>
                    <a:pt x="5817" y="1563"/>
                  </a:lnTo>
                  <a:lnTo>
                    <a:pt x="5818" y="1563"/>
                  </a:lnTo>
                  <a:lnTo>
                    <a:pt x="5818" y="1563"/>
                  </a:lnTo>
                  <a:lnTo>
                    <a:pt x="5819" y="1563"/>
                  </a:lnTo>
                  <a:lnTo>
                    <a:pt x="5820" y="1563"/>
                  </a:lnTo>
                  <a:lnTo>
                    <a:pt x="5820" y="1563"/>
                  </a:lnTo>
                  <a:lnTo>
                    <a:pt x="5821" y="1563"/>
                  </a:lnTo>
                  <a:lnTo>
                    <a:pt x="5821" y="1563"/>
                  </a:lnTo>
                  <a:lnTo>
                    <a:pt x="5821" y="1563"/>
                  </a:lnTo>
                  <a:lnTo>
                    <a:pt x="5822" y="1563"/>
                  </a:lnTo>
                  <a:lnTo>
                    <a:pt x="5822" y="1563"/>
                  </a:lnTo>
                  <a:lnTo>
                    <a:pt x="5822" y="1563"/>
                  </a:lnTo>
                  <a:lnTo>
                    <a:pt x="5823" y="1563"/>
                  </a:lnTo>
                  <a:lnTo>
                    <a:pt x="5823" y="1563"/>
                  </a:lnTo>
                  <a:lnTo>
                    <a:pt x="5824" y="1563"/>
                  </a:lnTo>
                  <a:lnTo>
                    <a:pt x="5824" y="1563"/>
                  </a:lnTo>
                  <a:lnTo>
                    <a:pt x="5824" y="1563"/>
                  </a:lnTo>
                  <a:lnTo>
                    <a:pt x="5825" y="1563"/>
                  </a:lnTo>
                  <a:lnTo>
                    <a:pt x="5825" y="1563"/>
                  </a:lnTo>
                  <a:lnTo>
                    <a:pt x="5826" y="1563"/>
                  </a:lnTo>
                  <a:lnTo>
                    <a:pt x="5827" y="1563"/>
                  </a:lnTo>
                  <a:lnTo>
                    <a:pt x="5827" y="1563"/>
                  </a:lnTo>
                  <a:lnTo>
                    <a:pt x="5828" y="1563"/>
                  </a:lnTo>
                  <a:lnTo>
                    <a:pt x="5829" y="1563"/>
                  </a:lnTo>
                  <a:lnTo>
                    <a:pt x="5830" y="1563"/>
                  </a:lnTo>
                  <a:lnTo>
                    <a:pt x="5831" y="1563"/>
                  </a:lnTo>
                  <a:lnTo>
                    <a:pt x="5832" y="1563"/>
                  </a:lnTo>
                  <a:lnTo>
                    <a:pt x="5833" y="1563"/>
                  </a:lnTo>
                  <a:lnTo>
                    <a:pt x="5834" y="1563"/>
                  </a:lnTo>
                  <a:lnTo>
                    <a:pt x="5834" y="1563"/>
                  </a:lnTo>
                  <a:lnTo>
                    <a:pt x="5835" y="1563"/>
                  </a:lnTo>
                  <a:lnTo>
                    <a:pt x="5836" y="1563"/>
                  </a:lnTo>
                  <a:lnTo>
                    <a:pt x="5836" y="1563"/>
                  </a:lnTo>
                  <a:lnTo>
                    <a:pt x="5837" y="1563"/>
                  </a:lnTo>
                  <a:lnTo>
                    <a:pt x="5838" y="1563"/>
                  </a:lnTo>
                  <a:lnTo>
                    <a:pt x="5839" y="1563"/>
                  </a:lnTo>
                  <a:lnTo>
                    <a:pt x="5840" y="1563"/>
                  </a:lnTo>
                  <a:lnTo>
                    <a:pt x="5841" y="1563"/>
                  </a:lnTo>
                  <a:lnTo>
                    <a:pt x="5841" y="1563"/>
                  </a:lnTo>
                  <a:lnTo>
                    <a:pt x="5842" y="1563"/>
                  </a:lnTo>
                  <a:lnTo>
                    <a:pt x="5843" y="1563"/>
                  </a:lnTo>
                  <a:lnTo>
                    <a:pt x="5844" y="1563"/>
                  </a:lnTo>
                  <a:lnTo>
                    <a:pt x="5845" y="1563"/>
                  </a:lnTo>
                  <a:lnTo>
                    <a:pt x="5846" y="1563"/>
                  </a:lnTo>
                  <a:lnTo>
                    <a:pt x="5847" y="1563"/>
                  </a:lnTo>
                  <a:lnTo>
                    <a:pt x="5847" y="1563"/>
                  </a:lnTo>
                  <a:lnTo>
                    <a:pt x="5847" y="1563"/>
                  </a:lnTo>
                  <a:lnTo>
                    <a:pt x="5848" y="1563"/>
                  </a:lnTo>
                  <a:lnTo>
                    <a:pt x="5849" y="1563"/>
                  </a:lnTo>
                  <a:lnTo>
                    <a:pt x="5849" y="1563"/>
                  </a:lnTo>
                  <a:lnTo>
                    <a:pt x="5850" y="1563"/>
                  </a:lnTo>
                  <a:lnTo>
                    <a:pt x="5851" y="1562"/>
                  </a:lnTo>
                  <a:lnTo>
                    <a:pt x="5852" y="1562"/>
                  </a:lnTo>
                  <a:lnTo>
                    <a:pt x="5852" y="1561"/>
                  </a:lnTo>
                  <a:lnTo>
                    <a:pt x="5853" y="1561"/>
                  </a:lnTo>
                  <a:lnTo>
                    <a:pt x="5854" y="1560"/>
                  </a:lnTo>
                  <a:lnTo>
                    <a:pt x="5855" y="1559"/>
                  </a:lnTo>
                  <a:lnTo>
                    <a:pt x="5856" y="1557"/>
                  </a:lnTo>
                  <a:lnTo>
                    <a:pt x="5857" y="1556"/>
                  </a:lnTo>
                  <a:lnTo>
                    <a:pt x="5857" y="1554"/>
                  </a:lnTo>
                  <a:lnTo>
                    <a:pt x="5858" y="1552"/>
                  </a:lnTo>
                  <a:lnTo>
                    <a:pt x="5859" y="1551"/>
                  </a:lnTo>
                  <a:lnTo>
                    <a:pt x="5860" y="1548"/>
                  </a:lnTo>
                  <a:lnTo>
                    <a:pt x="5861" y="1546"/>
                  </a:lnTo>
                  <a:lnTo>
                    <a:pt x="5862" y="1544"/>
                  </a:lnTo>
                  <a:lnTo>
                    <a:pt x="5862" y="1541"/>
                  </a:lnTo>
                  <a:lnTo>
                    <a:pt x="5863" y="1538"/>
                  </a:lnTo>
                  <a:lnTo>
                    <a:pt x="5864" y="1535"/>
                  </a:lnTo>
                  <a:lnTo>
                    <a:pt x="5865" y="1532"/>
                  </a:lnTo>
                  <a:lnTo>
                    <a:pt x="5866" y="1529"/>
                  </a:lnTo>
                  <a:lnTo>
                    <a:pt x="5867" y="1525"/>
                  </a:lnTo>
                  <a:lnTo>
                    <a:pt x="5867" y="1525"/>
                  </a:lnTo>
                  <a:lnTo>
                    <a:pt x="5868" y="1522"/>
                  </a:lnTo>
                  <a:lnTo>
                    <a:pt x="5868" y="1518"/>
                  </a:lnTo>
                  <a:lnTo>
                    <a:pt x="5869" y="1514"/>
                  </a:lnTo>
                  <a:lnTo>
                    <a:pt x="5870" y="1511"/>
                  </a:lnTo>
                  <a:lnTo>
                    <a:pt x="5871" y="1507"/>
                  </a:lnTo>
                  <a:lnTo>
                    <a:pt x="5872" y="1502"/>
                  </a:lnTo>
                  <a:lnTo>
                    <a:pt x="5873" y="1498"/>
                  </a:lnTo>
                  <a:lnTo>
                    <a:pt x="5873" y="1494"/>
                  </a:lnTo>
                  <a:lnTo>
                    <a:pt x="5874" y="1490"/>
                  </a:lnTo>
                  <a:lnTo>
                    <a:pt x="5875" y="1485"/>
                  </a:lnTo>
                  <a:lnTo>
                    <a:pt x="5876" y="1481"/>
                  </a:lnTo>
                  <a:lnTo>
                    <a:pt x="5877" y="1476"/>
                  </a:lnTo>
                  <a:lnTo>
                    <a:pt x="5878" y="1471"/>
                  </a:lnTo>
                  <a:lnTo>
                    <a:pt x="5878" y="1466"/>
                  </a:lnTo>
                  <a:lnTo>
                    <a:pt x="5879" y="1461"/>
                  </a:lnTo>
                  <a:lnTo>
                    <a:pt x="5880" y="1456"/>
                  </a:lnTo>
                  <a:lnTo>
                    <a:pt x="5881" y="1451"/>
                  </a:lnTo>
                  <a:lnTo>
                    <a:pt x="5882" y="1446"/>
                  </a:lnTo>
                  <a:lnTo>
                    <a:pt x="5883" y="1440"/>
                  </a:lnTo>
                  <a:lnTo>
                    <a:pt x="5883" y="1435"/>
                  </a:lnTo>
                  <a:lnTo>
                    <a:pt x="5884" y="1429"/>
                  </a:lnTo>
                  <a:lnTo>
                    <a:pt x="5884" y="1429"/>
                  </a:lnTo>
                  <a:lnTo>
                    <a:pt x="5885" y="1424"/>
                  </a:lnTo>
                  <a:lnTo>
                    <a:pt x="5886" y="1418"/>
                  </a:lnTo>
                  <a:lnTo>
                    <a:pt x="5887" y="1412"/>
                  </a:lnTo>
                  <a:lnTo>
                    <a:pt x="5888" y="1406"/>
                  </a:lnTo>
                  <a:lnTo>
                    <a:pt x="5889" y="1400"/>
                  </a:lnTo>
                  <a:lnTo>
                    <a:pt x="5889" y="1394"/>
                  </a:lnTo>
                  <a:lnTo>
                    <a:pt x="5890" y="1388"/>
                  </a:lnTo>
                  <a:lnTo>
                    <a:pt x="5891" y="1382"/>
                  </a:lnTo>
                  <a:lnTo>
                    <a:pt x="5892" y="1376"/>
                  </a:lnTo>
                  <a:lnTo>
                    <a:pt x="5893" y="1369"/>
                  </a:lnTo>
                  <a:lnTo>
                    <a:pt x="5894" y="1363"/>
                  </a:lnTo>
                  <a:lnTo>
                    <a:pt x="5894" y="1356"/>
                  </a:lnTo>
                  <a:lnTo>
                    <a:pt x="5895" y="1350"/>
                  </a:lnTo>
                  <a:lnTo>
                    <a:pt x="5896" y="1343"/>
                  </a:lnTo>
                  <a:lnTo>
                    <a:pt x="5897" y="1337"/>
                  </a:lnTo>
                  <a:lnTo>
                    <a:pt x="5898" y="1330"/>
                  </a:lnTo>
                  <a:lnTo>
                    <a:pt x="5899" y="1323"/>
                  </a:lnTo>
                  <a:lnTo>
                    <a:pt x="5899" y="1316"/>
                  </a:lnTo>
                  <a:lnTo>
                    <a:pt x="5900" y="1309"/>
                  </a:lnTo>
                  <a:lnTo>
                    <a:pt x="5901" y="1302"/>
                  </a:lnTo>
                  <a:lnTo>
                    <a:pt x="5902" y="1295"/>
                  </a:lnTo>
                  <a:lnTo>
                    <a:pt x="5902" y="1295"/>
                  </a:lnTo>
                  <a:lnTo>
                    <a:pt x="5903" y="1288"/>
                  </a:lnTo>
                  <a:lnTo>
                    <a:pt x="5904" y="1280"/>
                  </a:lnTo>
                  <a:lnTo>
                    <a:pt x="5905" y="1273"/>
                  </a:lnTo>
                  <a:lnTo>
                    <a:pt x="5905" y="1266"/>
                  </a:lnTo>
                  <a:lnTo>
                    <a:pt x="5906" y="1258"/>
                  </a:lnTo>
                  <a:lnTo>
                    <a:pt x="5907" y="1251"/>
                  </a:lnTo>
                  <a:lnTo>
                    <a:pt x="5908" y="1243"/>
                  </a:lnTo>
                  <a:lnTo>
                    <a:pt x="5909" y="1235"/>
                  </a:lnTo>
                  <a:lnTo>
                    <a:pt x="5910" y="1228"/>
                  </a:lnTo>
                  <a:lnTo>
                    <a:pt x="5910" y="1220"/>
                  </a:lnTo>
                  <a:lnTo>
                    <a:pt x="5911" y="1212"/>
                  </a:lnTo>
                  <a:lnTo>
                    <a:pt x="5912" y="1204"/>
                  </a:lnTo>
                  <a:lnTo>
                    <a:pt x="5913" y="1196"/>
                  </a:lnTo>
                  <a:lnTo>
                    <a:pt x="5914" y="1188"/>
                  </a:lnTo>
                  <a:lnTo>
                    <a:pt x="5915" y="1180"/>
                  </a:lnTo>
                  <a:lnTo>
                    <a:pt x="5915" y="1172"/>
                  </a:lnTo>
                  <a:lnTo>
                    <a:pt x="5916" y="1164"/>
                  </a:lnTo>
                  <a:lnTo>
                    <a:pt x="5917" y="1156"/>
                  </a:lnTo>
                  <a:lnTo>
                    <a:pt x="5918" y="1147"/>
                  </a:lnTo>
                  <a:lnTo>
                    <a:pt x="5919" y="1139"/>
                  </a:lnTo>
                  <a:lnTo>
                    <a:pt x="5920" y="1131"/>
                  </a:lnTo>
                  <a:lnTo>
                    <a:pt x="5920" y="1131"/>
                  </a:lnTo>
                  <a:lnTo>
                    <a:pt x="5921" y="1122"/>
                  </a:lnTo>
                  <a:lnTo>
                    <a:pt x="5921" y="1114"/>
                  </a:lnTo>
                  <a:lnTo>
                    <a:pt x="5922" y="1105"/>
                  </a:lnTo>
                  <a:lnTo>
                    <a:pt x="5923" y="1097"/>
                  </a:lnTo>
                  <a:lnTo>
                    <a:pt x="5924" y="1088"/>
                  </a:lnTo>
                  <a:lnTo>
                    <a:pt x="5925" y="1079"/>
                  </a:lnTo>
                  <a:lnTo>
                    <a:pt x="5926" y="1071"/>
                  </a:lnTo>
                  <a:lnTo>
                    <a:pt x="5926" y="1062"/>
                  </a:lnTo>
                  <a:lnTo>
                    <a:pt x="5927" y="1053"/>
                  </a:lnTo>
                  <a:lnTo>
                    <a:pt x="5928" y="1044"/>
                  </a:lnTo>
                  <a:lnTo>
                    <a:pt x="5929" y="1035"/>
                  </a:lnTo>
                  <a:lnTo>
                    <a:pt x="5930" y="1026"/>
                  </a:lnTo>
                  <a:lnTo>
                    <a:pt x="5931" y="1017"/>
                  </a:lnTo>
                  <a:lnTo>
                    <a:pt x="5931" y="1008"/>
                  </a:lnTo>
                  <a:lnTo>
                    <a:pt x="5932" y="999"/>
                  </a:lnTo>
                  <a:lnTo>
                    <a:pt x="5933" y="990"/>
                  </a:lnTo>
                  <a:lnTo>
                    <a:pt x="5934" y="981"/>
                  </a:lnTo>
                  <a:lnTo>
                    <a:pt x="5935" y="972"/>
                  </a:lnTo>
                  <a:lnTo>
                    <a:pt x="5936" y="963"/>
                  </a:lnTo>
                  <a:lnTo>
                    <a:pt x="5936" y="953"/>
                  </a:lnTo>
                  <a:lnTo>
                    <a:pt x="5937" y="944"/>
                  </a:lnTo>
                  <a:lnTo>
                    <a:pt x="5937" y="944"/>
                  </a:lnTo>
                  <a:lnTo>
                    <a:pt x="5938" y="935"/>
                  </a:lnTo>
                  <a:lnTo>
                    <a:pt x="5939" y="927"/>
                  </a:lnTo>
                  <a:lnTo>
                    <a:pt x="5940" y="918"/>
                  </a:lnTo>
                  <a:lnTo>
                    <a:pt x="5940" y="918"/>
                  </a:lnTo>
                  <a:lnTo>
                    <a:pt x="5940" y="909"/>
                  </a:lnTo>
                  <a:lnTo>
                    <a:pt x="5941" y="899"/>
                  </a:lnTo>
                  <a:lnTo>
                    <a:pt x="5942" y="889"/>
                  </a:lnTo>
                  <a:lnTo>
                    <a:pt x="5943" y="879"/>
                  </a:lnTo>
                  <a:lnTo>
                    <a:pt x="5944" y="868"/>
                  </a:lnTo>
                  <a:lnTo>
                    <a:pt x="5944" y="856"/>
                  </a:lnTo>
                  <a:lnTo>
                    <a:pt x="5945" y="844"/>
                  </a:lnTo>
                  <a:lnTo>
                    <a:pt x="5946" y="832"/>
                  </a:lnTo>
                  <a:lnTo>
                    <a:pt x="5947" y="819"/>
                  </a:lnTo>
                  <a:lnTo>
                    <a:pt x="5948" y="806"/>
                  </a:lnTo>
                  <a:lnTo>
                    <a:pt x="5948" y="806"/>
                  </a:lnTo>
                  <a:lnTo>
                    <a:pt x="5948" y="793"/>
                  </a:lnTo>
                  <a:lnTo>
                    <a:pt x="5949" y="780"/>
                  </a:lnTo>
                  <a:lnTo>
                    <a:pt x="5950" y="767"/>
                  </a:lnTo>
                  <a:lnTo>
                    <a:pt x="5951" y="755"/>
                  </a:lnTo>
                  <a:lnTo>
                    <a:pt x="5951" y="742"/>
                  </a:lnTo>
                  <a:lnTo>
                    <a:pt x="5951" y="742"/>
                  </a:lnTo>
                  <a:lnTo>
                    <a:pt x="5952" y="733"/>
                  </a:lnTo>
                  <a:lnTo>
                    <a:pt x="5952" y="724"/>
                  </a:lnTo>
                  <a:lnTo>
                    <a:pt x="5952" y="724"/>
                  </a:lnTo>
                  <a:lnTo>
                    <a:pt x="5953" y="713"/>
                  </a:lnTo>
                  <a:lnTo>
                    <a:pt x="5954" y="701"/>
                  </a:lnTo>
                  <a:lnTo>
                    <a:pt x="5954" y="689"/>
                  </a:lnTo>
                  <a:lnTo>
                    <a:pt x="5954" y="689"/>
                  </a:lnTo>
                  <a:lnTo>
                    <a:pt x="5955" y="677"/>
                  </a:lnTo>
                  <a:lnTo>
                    <a:pt x="5956" y="666"/>
                  </a:lnTo>
                  <a:lnTo>
                    <a:pt x="5956" y="654"/>
                  </a:lnTo>
                  <a:lnTo>
                    <a:pt x="5956" y="654"/>
                  </a:lnTo>
                  <a:lnTo>
                    <a:pt x="5957" y="642"/>
                  </a:lnTo>
                  <a:lnTo>
                    <a:pt x="5958" y="630"/>
                  </a:lnTo>
                  <a:lnTo>
                    <a:pt x="5959" y="619"/>
                  </a:lnTo>
                  <a:lnTo>
                    <a:pt x="5959" y="619"/>
                  </a:lnTo>
                  <a:lnTo>
                    <a:pt x="5959" y="610"/>
                  </a:lnTo>
                  <a:lnTo>
                    <a:pt x="5960" y="601"/>
                  </a:lnTo>
                  <a:lnTo>
                    <a:pt x="5960" y="601"/>
                  </a:lnTo>
                  <a:lnTo>
                    <a:pt x="5960" y="586"/>
                  </a:lnTo>
                  <a:lnTo>
                    <a:pt x="5961" y="571"/>
                  </a:lnTo>
                  <a:lnTo>
                    <a:pt x="5962" y="556"/>
                  </a:lnTo>
                  <a:lnTo>
                    <a:pt x="5963" y="541"/>
                  </a:lnTo>
                  <a:lnTo>
                    <a:pt x="5964" y="526"/>
                  </a:lnTo>
                  <a:lnTo>
                    <a:pt x="5965" y="511"/>
                  </a:lnTo>
                  <a:lnTo>
                    <a:pt x="5966" y="497"/>
                  </a:lnTo>
                  <a:lnTo>
                    <a:pt x="5967" y="482"/>
                  </a:lnTo>
                  <a:lnTo>
                    <a:pt x="5967" y="467"/>
                  </a:lnTo>
                  <a:lnTo>
                    <a:pt x="5968" y="452"/>
                  </a:lnTo>
                  <a:lnTo>
                    <a:pt x="5969" y="437"/>
                  </a:lnTo>
                  <a:lnTo>
                    <a:pt x="5970" y="422"/>
                  </a:lnTo>
                  <a:lnTo>
                    <a:pt x="5971" y="407"/>
                  </a:lnTo>
                  <a:lnTo>
                    <a:pt x="5972" y="392"/>
                  </a:lnTo>
                  <a:lnTo>
                    <a:pt x="5973" y="377"/>
                  </a:lnTo>
                  <a:lnTo>
                    <a:pt x="5973" y="362"/>
                  </a:lnTo>
                  <a:lnTo>
                    <a:pt x="5974" y="347"/>
                  </a:lnTo>
                  <a:lnTo>
                    <a:pt x="5975" y="332"/>
                  </a:lnTo>
                  <a:lnTo>
                    <a:pt x="5976" y="317"/>
                  </a:lnTo>
                  <a:lnTo>
                    <a:pt x="5977" y="303"/>
                  </a:lnTo>
                  <a:lnTo>
                    <a:pt x="5978" y="288"/>
                  </a:lnTo>
                  <a:lnTo>
                    <a:pt x="5979" y="273"/>
                  </a:lnTo>
                  <a:lnTo>
                    <a:pt x="5980" y="258"/>
                  </a:lnTo>
                  <a:lnTo>
                    <a:pt x="5980" y="243"/>
                  </a:lnTo>
                  <a:lnTo>
                    <a:pt x="5981" y="228"/>
                  </a:lnTo>
                  <a:lnTo>
                    <a:pt x="5982" y="213"/>
                  </a:lnTo>
                  <a:lnTo>
                    <a:pt x="5983" y="198"/>
                  </a:lnTo>
                  <a:lnTo>
                    <a:pt x="5984" y="183"/>
                  </a:lnTo>
                  <a:lnTo>
                    <a:pt x="5985" y="168"/>
                  </a:lnTo>
                  <a:lnTo>
                    <a:pt x="5986" y="153"/>
                  </a:lnTo>
                  <a:lnTo>
                    <a:pt x="5986" y="138"/>
                  </a:lnTo>
                  <a:lnTo>
                    <a:pt x="5986" y="138"/>
                  </a:lnTo>
                  <a:lnTo>
                    <a:pt x="5987" y="127"/>
                  </a:lnTo>
                  <a:lnTo>
                    <a:pt x="5988" y="115"/>
                  </a:lnTo>
                  <a:lnTo>
                    <a:pt x="5989" y="103"/>
                  </a:lnTo>
                  <a:lnTo>
                    <a:pt x="5989" y="91"/>
                  </a:lnTo>
                  <a:lnTo>
                    <a:pt x="5989" y="91"/>
                  </a:lnTo>
                  <a:lnTo>
                    <a:pt x="5990" y="76"/>
                  </a:lnTo>
                  <a:lnTo>
                    <a:pt x="5991" y="63"/>
                  </a:lnTo>
                  <a:lnTo>
                    <a:pt x="5992" y="51"/>
                  </a:lnTo>
                  <a:lnTo>
                    <a:pt x="5993" y="41"/>
                  </a:lnTo>
                  <a:lnTo>
                    <a:pt x="5994" y="31"/>
                  </a:lnTo>
                  <a:lnTo>
                    <a:pt x="5994" y="23"/>
                  </a:lnTo>
                  <a:lnTo>
                    <a:pt x="5995" y="16"/>
                  </a:lnTo>
                  <a:lnTo>
                    <a:pt x="5996" y="10"/>
                  </a:lnTo>
                  <a:lnTo>
                    <a:pt x="5997" y="6"/>
                  </a:lnTo>
                  <a:lnTo>
                    <a:pt x="5998" y="3"/>
                  </a:lnTo>
                  <a:lnTo>
                    <a:pt x="5999" y="1"/>
                  </a:lnTo>
                  <a:lnTo>
                    <a:pt x="6000" y="0"/>
                  </a:lnTo>
                  <a:lnTo>
                    <a:pt x="6000" y="0"/>
                  </a:lnTo>
                  <a:lnTo>
                    <a:pt x="6000" y="0"/>
                  </a:lnTo>
                  <a:lnTo>
                    <a:pt x="6001" y="0"/>
                  </a:lnTo>
                  <a:lnTo>
                    <a:pt x="6002" y="0"/>
                  </a:lnTo>
                  <a:lnTo>
                    <a:pt x="6003" y="0"/>
                  </a:lnTo>
                  <a:lnTo>
                    <a:pt x="6003" y="0"/>
                  </a:lnTo>
                  <a:lnTo>
                    <a:pt x="6003" y="0"/>
                  </a:lnTo>
                  <a:lnTo>
                    <a:pt x="6004" y="0"/>
                  </a:lnTo>
                  <a:lnTo>
                    <a:pt x="6004" y="0"/>
                  </a:lnTo>
                  <a:lnTo>
                    <a:pt x="6005" y="0"/>
                  </a:lnTo>
                  <a:lnTo>
                    <a:pt x="6005" y="0"/>
                  </a:lnTo>
                  <a:lnTo>
                    <a:pt x="6005" y="0"/>
                  </a:lnTo>
                  <a:lnTo>
                    <a:pt x="6006" y="0"/>
                  </a:lnTo>
                  <a:lnTo>
                    <a:pt x="6007" y="0"/>
                  </a:lnTo>
                  <a:lnTo>
                    <a:pt x="6007" y="0"/>
                  </a:lnTo>
                  <a:lnTo>
                    <a:pt x="6007" y="0"/>
                  </a:lnTo>
                  <a:lnTo>
                    <a:pt x="6008" y="0"/>
                  </a:lnTo>
                  <a:lnTo>
                    <a:pt x="6008" y="0"/>
                  </a:lnTo>
                  <a:lnTo>
                    <a:pt x="6008" y="0"/>
                  </a:lnTo>
                  <a:lnTo>
                    <a:pt x="6008" y="0"/>
                  </a:lnTo>
                  <a:lnTo>
                    <a:pt x="6009" y="0"/>
                  </a:lnTo>
                  <a:lnTo>
                    <a:pt x="6009" y="0"/>
                  </a:lnTo>
                  <a:lnTo>
                    <a:pt x="6010" y="0"/>
                  </a:lnTo>
                  <a:lnTo>
                    <a:pt x="6010" y="0"/>
                  </a:lnTo>
                  <a:lnTo>
                    <a:pt x="6010" y="0"/>
                  </a:lnTo>
                  <a:lnTo>
                    <a:pt x="6011" y="0"/>
                  </a:lnTo>
                  <a:lnTo>
                    <a:pt x="6011" y="0"/>
                  </a:lnTo>
                  <a:lnTo>
                    <a:pt x="6011" y="0"/>
                  </a:lnTo>
                  <a:lnTo>
                    <a:pt x="6012" y="0"/>
                  </a:lnTo>
                  <a:lnTo>
                    <a:pt x="6013" y="0"/>
                  </a:lnTo>
                  <a:lnTo>
                    <a:pt x="6013" y="0"/>
                  </a:lnTo>
                  <a:lnTo>
                    <a:pt x="6013" y="0"/>
                  </a:lnTo>
                  <a:lnTo>
                    <a:pt x="6013" y="0"/>
                  </a:lnTo>
                  <a:lnTo>
                    <a:pt x="6014" y="0"/>
                  </a:lnTo>
                  <a:lnTo>
                    <a:pt x="6015" y="0"/>
                  </a:lnTo>
                  <a:lnTo>
                    <a:pt x="6016" y="0"/>
                  </a:lnTo>
                  <a:lnTo>
                    <a:pt x="6016" y="0"/>
                  </a:lnTo>
                  <a:lnTo>
                    <a:pt x="6017" y="0"/>
                  </a:lnTo>
                  <a:lnTo>
                    <a:pt x="6017" y="0"/>
                  </a:lnTo>
                  <a:lnTo>
                    <a:pt x="6018" y="1"/>
                  </a:lnTo>
                  <a:lnTo>
                    <a:pt x="6019" y="3"/>
                  </a:lnTo>
                  <a:lnTo>
                    <a:pt x="6020" y="6"/>
                  </a:lnTo>
                  <a:lnTo>
                    <a:pt x="6020" y="10"/>
                  </a:lnTo>
                  <a:lnTo>
                    <a:pt x="6021" y="16"/>
                  </a:lnTo>
                  <a:lnTo>
                    <a:pt x="6022" y="23"/>
                  </a:lnTo>
                  <a:lnTo>
                    <a:pt x="6023" y="31"/>
                  </a:lnTo>
                  <a:lnTo>
                    <a:pt x="6024" y="41"/>
                  </a:lnTo>
                  <a:lnTo>
                    <a:pt x="6025" y="52"/>
                  </a:lnTo>
                  <a:lnTo>
                    <a:pt x="6026" y="64"/>
                  </a:lnTo>
                  <a:lnTo>
                    <a:pt x="6027" y="77"/>
                  </a:lnTo>
                  <a:lnTo>
                    <a:pt x="6027" y="91"/>
                  </a:lnTo>
                  <a:lnTo>
                    <a:pt x="6027" y="91"/>
                  </a:lnTo>
                  <a:lnTo>
                    <a:pt x="6028" y="104"/>
                  </a:lnTo>
                  <a:lnTo>
                    <a:pt x="6029" y="117"/>
                  </a:lnTo>
                  <a:lnTo>
                    <a:pt x="6030" y="129"/>
                  </a:lnTo>
                  <a:lnTo>
                    <a:pt x="6030" y="142"/>
                  </a:lnTo>
                  <a:lnTo>
                    <a:pt x="6030" y="142"/>
                  </a:lnTo>
                  <a:lnTo>
                    <a:pt x="6031" y="152"/>
                  </a:lnTo>
                  <a:lnTo>
                    <a:pt x="6032" y="161"/>
                  </a:lnTo>
                  <a:lnTo>
                    <a:pt x="6032" y="161"/>
                  </a:lnTo>
                  <a:lnTo>
                    <a:pt x="6032" y="171"/>
                  </a:lnTo>
                  <a:lnTo>
                    <a:pt x="6033" y="180"/>
                  </a:lnTo>
                  <a:lnTo>
                    <a:pt x="6033" y="180"/>
                  </a:lnTo>
                  <a:lnTo>
                    <a:pt x="6033" y="190"/>
                  </a:lnTo>
                  <a:lnTo>
                    <a:pt x="6034" y="199"/>
                  </a:lnTo>
                  <a:lnTo>
                    <a:pt x="6034" y="199"/>
                  </a:lnTo>
                  <a:lnTo>
                    <a:pt x="6034" y="209"/>
                  </a:lnTo>
                  <a:lnTo>
                    <a:pt x="6035" y="219"/>
                  </a:lnTo>
                  <a:lnTo>
                    <a:pt x="6035" y="219"/>
                  </a:lnTo>
                  <a:lnTo>
                    <a:pt x="6036" y="230"/>
                  </a:lnTo>
                  <a:lnTo>
                    <a:pt x="6036" y="242"/>
                  </a:lnTo>
                  <a:lnTo>
                    <a:pt x="6037" y="254"/>
                  </a:lnTo>
                  <a:lnTo>
                    <a:pt x="6038" y="266"/>
                  </a:lnTo>
                  <a:lnTo>
                    <a:pt x="6038" y="266"/>
                  </a:lnTo>
                  <a:lnTo>
                    <a:pt x="6039" y="281"/>
                  </a:lnTo>
                  <a:lnTo>
                    <a:pt x="6039" y="295"/>
                  </a:lnTo>
                  <a:lnTo>
                    <a:pt x="6040" y="310"/>
                  </a:lnTo>
                  <a:lnTo>
                    <a:pt x="6041" y="324"/>
                  </a:lnTo>
                  <a:lnTo>
                    <a:pt x="6042" y="339"/>
                  </a:lnTo>
                  <a:lnTo>
                    <a:pt x="6043" y="354"/>
                  </a:lnTo>
                  <a:lnTo>
                    <a:pt x="6044" y="368"/>
                  </a:lnTo>
                  <a:lnTo>
                    <a:pt x="6044" y="383"/>
                  </a:lnTo>
                  <a:lnTo>
                    <a:pt x="6045" y="397"/>
                  </a:lnTo>
                  <a:lnTo>
                    <a:pt x="6046" y="412"/>
                  </a:lnTo>
                  <a:lnTo>
                    <a:pt x="6047" y="427"/>
                  </a:lnTo>
                  <a:lnTo>
                    <a:pt x="6048" y="441"/>
                  </a:lnTo>
                  <a:lnTo>
                    <a:pt x="6049" y="456"/>
                  </a:lnTo>
                  <a:lnTo>
                    <a:pt x="6050" y="470"/>
                  </a:lnTo>
                  <a:lnTo>
                    <a:pt x="6050" y="485"/>
                  </a:lnTo>
                  <a:lnTo>
                    <a:pt x="6051" y="500"/>
                  </a:lnTo>
                  <a:lnTo>
                    <a:pt x="6052" y="514"/>
                  </a:lnTo>
                  <a:lnTo>
                    <a:pt x="6053" y="529"/>
                  </a:lnTo>
                  <a:lnTo>
                    <a:pt x="6054" y="543"/>
                  </a:lnTo>
                  <a:lnTo>
                    <a:pt x="6055" y="558"/>
                  </a:lnTo>
                  <a:lnTo>
                    <a:pt x="6055" y="572"/>
                  </a:lnTo>
                  <a:lnTo>
                    <a:pt x="6056" y="587"/>
                  </a:lnTo>
                  <a:lnTo>
                    <a:pt x="6057" y="602"/>
                  </a:lnTo>
                  <a:lnTo>
                    <a:pt x="6057" y="602"/>
                  </a:lnTo>
                  <a:lnTo>
                    <a:pt x="6058" y="610"/>
                  </a:lnTo>
                  <a:lnTo>
                    <a:pt x="6058" y="619"/>
                  </a:lnTo>
                  <a:lnTo>
                    <a:pt x="6058" y="619"/>
                  </a:lnTo>
                  <a:lnTo>
                    <a:pt x="6059" y="631"/>
                  </a:lnTo>
                  <a:lnTo>
                    <a:pt x="6060" y="643"/>
                  </a:lnTo>
                  <a:lnTo>
                    <a:pt x="6060" y="655"/>
                  </a:lnTo>
                  <a:lnTo>
                    <a:pt x="6060" y="655"/>
                  </a:lnTo>
                  <a:lnTo>
                    <a:pt x="6061" y="666"/>
                  </a:lnTo>
                  <a:lnTo>
                    <a:pt x="6062" y="678"/>
                  </a:lnTo>
                  <a:lnTo>
                    <a:pt x="6062" y="690"/>
                  </a:lnTo>
                  <a:lnTo>
                    <a:pt x="6062" y="690"/>
                  </a:lnTo>
                  <a:lnTo>
                    <a:pt x="6063" y="702"/>
                  </a:lnTo>
                  <a:lnTo>
                    <a:pt x="6064" y="713"/>
                  </a:lnTo>
                  <a:lnTo>
                    <a:pt x="6064" y="725"/>
                  </a:lnTo>
                  <a:lnTo>
                    <a:pt x="6064" y="725"/>
                  </a:lnTo>
                  <a:lnTo>
                    <a:pt x="6065" y="734"/>
                  </a:lnTo>
                  <a:lnTo>
                    <a:pt x="6065" y="743"/>
                  </a:lnTo>
                  <a:lnTo>
                    <a:pt x="6065" y="743"/>
                  </a:lnTo>
                  <a:lnTo>
                    <a:pt x="6066" y="755"/>
                  </a:lnTo>
                  <a:lnTo>
                    <a:pt x="6067" y="768"/>
                  </a:lnTo>
                  <a:lnTo>
                    <a:pt x="6068" y="781"/>
                  </a:lnTo>
                  <a:lnTo>
                    <a:pt x="6068" y="794"/>
                  </a:lnTo>
                  <a:lnTo>
                    <a:pt x="6069" y="806"/>
                  </a:lnTo>
                  <a:lnTo>
                    <a:pt x="6069" y="806"/>
                  </a:lnTo>
                  <a:lnTo>
                    <a:pt x="6070" y="821"/>
                  </a:lnTo>
                  <a:lnTo>
                    <a:pt x="6071" y="835"/>
                  </a:lnTo>
                  <a:lnTo>
                    <a:pt x="6072" y="848"/>
                  </a:lnTo>
                  <a:lnTo>
                    <a:pt x="6073" y="861"/>
                  </a:lnTo>
                  <a:lnTo>
                    <a:pt x="6073" y="873"/>
                  </a:lnTo>
                  <a:lnTo>
                    <a:pt x="6074" y="884"/>
                  </a:lnTo>
                  <a:lnTo>
                    <a:pt x="6075" y="895"/>
                  </a:lnTo>
                  <a:lnTo>
                    <a:pt x="6076" y="905"/>
                  </a:lnTo>
                  <a:lnTo>
                    <a:pt x="6077" y="914"/>
                  </a:lnTo>
                  <a:lnTo>
                    <a:pt x="6078" y="923"/>
                  </a:lnTo>
                  <a:lnTo>
                    <a:pt x="6079" y="931"/>
                  </a:lnTo>
                  <a:lnTo>
                    <a:pt x="6080" y="939"/>
                  </a:lnTo>
                  <a:lnTo>
                    <a:pt x="6080" y="939"/>
                  </a:lnTo>
                  <a:lnTo>
                    <a:pt x="6080" y="945"/>
                  </a:lnTo>
                  <a:lnTo>
                    <a:pt x="6081" y="952"/>
                  </a:lnTo>
                  <a:lnTo>
                    <a:pt x="6082" y="958"/>
                  </a:lnTo>
                  <a:lnTo>
                    <a:pt x="6082" y="958"/>
                  </a:lnTo>
                  <a:lnTo>
                    <a:pt x="6083" y="965"/>
                  </a:lnTo>
                  <a:lnTo>
                    <a:pt x="6084" y="972"/>
                  </a:lnTo>
                  <a:lnTo>
                    <a:pt x="6084" y="979"/>
                  </a:lnTo>
                  <a:lnTo>
                    <a:pt x="6085" y="986"/>
                  </a:lnTo>
                  <a:lnTo>
                    <a:pt x="6086" y="993"/>
                  </a:lnTo>
                  <a:lnTo>
                    <a:pt x="6087" y="999"/>
                  </a:lnTo>
                  <a:lnTo>
                    <a:pt x="6088" y="1006"/>
                  </a:lnTo>
                  <a:lnTo>
                    <a:pt x="6089" y="1013"/>
                  </a:lnTo>
                  <a:lnTo>
                    <a:pt x="6089" y="1019"/>
                  </a:lnTo>
                  <a:lnTo>
                    <a:pt x="6090" y="1026"/>
                  </a:lnTo>
                  <a:lnTo>
                    <a:pt x="6091" y="1033"/>
                  </a:lnTo>
                  <a:lnTo>
                    <a:pt x="6092" y="1039"/>
                  </a:lnTo>
                  <a:lnTo>
                    <a:pt x="6093" y="1045"/>
                  </a:lnTo>
                  <a:lnTo>
                    <a:pt x="6094" y="1052"/>
                  </a:lnTo>
                  <a:lnTo>
                    <a:pt x="6094" y="1058"/>
                  </a:lnTo>
                  <a:lnTo>
                    <a:pt x="6095" y="1065"/>
                  </a:lnTo>
                  <a:lnTo>
                    <a:pt x="6096" y="1071"/>
                  </a:lnTo>
                  <a:lnTo>
                    <a:pt x="6097" y="1077"/>
                  </a:lnTo>
                  <a:lnTo>
                    <a:pt x="6098" y="1083"/>
                  </a:lnTo>
                  <a:lnTo>
                    <a:pt x="6099" y="1090"/>
                  </a:lnTo>
                  <a:lnTo>
                    <a:pt x="6100" y="1096"/>
                  </a:lnTo>
                  <a:lnTo>
                    <a:pt x="6100" y="1096"/>
                  </a:lnTo>
                  <a:lnTo>
                    <a:pt x="6100" y="1102"/>
                  </a:lnTo>
                  <a:lnTo>
                    <a:pt x="6101" y="1108"/>
                  </a:lnTo>
                  <a:lnTo>
                    <a:pt x="6102" y="1114"/>
                  </a:lnTo>
                  <a:lnTo>
                    <a:pt x="6103" y="1120"/>
                  </a:lnTo>
                  <a:lnTo>
                    <a:pt x="6104" y="1125"/>
                  </a:lnTo>
                  <a:lnTo>
                    <a:pt x="6105" y="1131"/>
                  </a:lnTo>
                  <a:lnTo>
                    <a:pt x="6105" y="1137"/>
                  </a:lnTo>
                  <a:lnTo>
                    <a:pt x="6106" y="1143"/>
                  </a:lnTo>
                  <a:lnTo>
                    <a:pt x="6107" y="1148"/>
                  </a:lnTo>
                  <a:lnTo>
                    <a:pt x="6108" y="1154"/>
                  </a:lnTo>
                  <a:lnTo>
                    <a:pt x="6109" y="1159"/>
                  </a:lnTo>
                  <a:lnTo>
                    <a:pt x="6110" y="1165"/>
                  </a:lnTo>
                  <a:lnTo>
                    <a:pt x="6110" y="1170"/>
                  </a:lnTo>
                  <a:lnTo>
                    <a:pt x="6111" y="1175"/>
                  </a:lnTo>
                  <a:lnTo>
                    <a:pt x="6112" y="1181"/>
                  </a:lnTo>
                  <a:lnTo>
                    <a:pt x="6113" y="1186"/>
                  </a:lnTo>
                  <a:lnTo>
                    <a:pt x="6114" y="1191"/>
                  </a:lnTo>
                  <a:lnTo>
                    <a:pt x="6115" y="1196"/>
                  </a:lnTo>
                  <a:lnTo>
                    <a:pt x="6116" y="1201"/>
                  </a:lnTo>
                  <a:lnTo>
                    <a:pt x="6116" y="1206"/>
                  </a:lnTo>
                  <a:lnTo>
                    <a:pt x="6117" y="1211"/>
                  </a:lnTo>
                  <a:lnTo>
                    <a:pt x="6117" y="1211"/>
                  </a:lnTo>
                  <a:lnTo>
                    <a:pt x="6118" y="1216"/>
                  </a:lnTo>
                  <a:lnTo>
                    <a:pt x="6119" y="1220"/>
                  </a:lnTo>
                  <a:lnTo>
                    <a:pt x="6120" y="1225"/>
                  </a:lnTo>
                  <a:lnTo>
                    <a:pt x="6121" y="1230"/>
                  </a:lnTo>
                  <a:lnTo>
                    <a:pt x="6121" y="1234"/>
                  </a:lnTo>
                  <a:lnTo>
                    <a:pt x="6122" y="1239"/>
                  </a:lnTo>
                  <a:lnTo>
                    <a:pt x="6123" y="1243"/>
                  </a:lnTo>
                  <a:lnTo>
                    <a:pt x="6124" y="1247"/>
                  </a:lnTo>
                  <a:lnTo>
                    <a:pt x="6125" y="1252"/>
                  </a:lnTo>
                  <a:lnTo>
                    <a:pt x="6126" y="1256"/>
                  </a:lnTo>
                  <a:lnTo>
                    <a:pt x="6126" y="1260"/>
                  </a:lnTo>
                  <a:lnTo>
                    <a:pt x="6127" y="1264"/>
                  </a:lnTo>
                  <a:lnTo>
                    <a:pt x="6128" y="1268"/>
                  </a:lnTo>
                  <a:lnTo>
                    <a:pt x="6129" y="1272"/>
                  </a:lnTo>
                  <a:lnTo>
                    <a:pt x="6130" y="1275"/>
                  </a:lnTo>
                  <a:lnTo>
                    <a:pt x="6131" y="1279"/>
                  </a:lnTo>
                  <a:lnTo>
                    <a:pt x="6131" y="1283"/>
                  </a:lnTo>
                  <a:lnTo>
                    <a:pt x="6132" y="1286"/>
                  </a:lnTo>
                  <a:lnTo>
                    <a:pt x="6133" y="1290"/>
                  </a:lnTo>
                  <a:lnTo>
                    <a:pt x="6134" y="1293"/>
                  </a:lnTo>
                  <a:lnTo>
                    <a:pt x="6135" y="1296"/>
                  </a:lnTo>
                  <a:lnTo>
                    <a:pt x="6135" y="1296"/>
                  </a:lnTo>
                  <a:lnTo>
                    <a:pt x="6136" y="1300"/>
                  </a:lnTo>
                  <a:lnTo>
                    <a:pt x="6137" y="1303"/>
                  </a:lnTo>
                  <a:lnTo>
                    <a:pt x="6137" y="1306"/>
                  </a:lnTo>
                  <a:lnTo>
                    <a:pt x="6138" y="1309"/>
                  </a:lnTo>
                  <a:lnTo>
                    <a:pt x="6139" y="1312"/>
                  </a:lnTo>
                  <a:lnTo>
                    <a:pt x="6140" y="1314"/>
                  </a:lnTo>
                  <a:lnTo>
                    <a:pt x="6141" y="1317"/>
                  </a:lnTo>
                  <a:lnTo>
                    <a:pt x="6142" y="1319"/>
                  </a:lnTo>
                  <a:lnTo>
                    <a:pt x="6142" y="1322"/>
                  </a:lnTo>
                  <a:lnTo>
                    <a:pt x="6143" y="1324"/>
                  </a:lnTo>
                  <a:lnTo>
                    <a:pt x="6144" y="1327"/>
                  </a:lnTo>
                  <a:lnTo>
                    <a:pt x="6145" y="1329"/>
                  </a:lnTo>
                  <a:lnTo>
                    <a:pt x="6146" y="1331"/>
                  </a:lnTo>
                  <a:lnTo>
                    <a:pt x="6147" y="1333"/>
                  </a:lnTo>
                  <a:lnTo>
                    <a:pt x="6147" y="1335"/>
                  </a:lnTo>
                  <a:lnTo>
                    <a:pt x="6148" y="1336"/>
                  </a:lnTo>
                  <a:lnTo>
                    <a:pt x="6149" y="1338"/>
                  </a:lnTo>
                  <a:lnTo>
                    <a:pt x="6150" y="1339"/>
                  </a:lnTo>
                  <a:lnTo>
                    <a:pt x="6151" y="1341"/>
                  </a:lnTo>
                  <a:lnTo>
                    <a:pt x="6152" y="1342"/>
                  </a:lnTo>
                  <a:lnTo>
                    <a:pt x="6153" y="1344"/>
                  </a:lnTo>
                  <a:lnTo>
                    <a:pt x="6153" y="1344"/>
                  </a:lnTo>
                  <a:lnTo>
                    <a:pt x="6153" y="1345"/>
                  </a:lnTo>
                  <a:lnTo>
                    <a:pt x="6154" y="1346"/>
                  </a:lnTo>
                  <a:lnTo>
                    <a:pt x="6155" y="1347"/>
                  </a:lnTo>
                  <a:lnTo>
                    <a:pt x="6156" y="1347"/>
                  </a:lnTo>
                  <a:lnTo>
                    <a:pt x="6157" y="1348"/>
                  </a:lnTo>
                  <a:lnTo>
                    <a:pt x="6158" y="1348"/>
                  </a:lnTo>
                  <a:lnTo>
                    <a:pt x="6158" y="1349"/>
                  </a:lnTo>
                  <a:lnTo>
                    <a:pt x="6159" y="1349"/>
                  </a:lnTo>
                  <a:lnTo>
                    <a:pt x="6160" y="1349"/>
                  </a:lnTo>
                  <a:lnTo>
                    <a:pt x="6161" y="1349"/>
                  </a:lnTo>
                  <a:lnTo>
                    <a:pt x="6162" y="1349"/>
                  </a:lnTo>
                  <a:lnTo>
                    <a:pt x="6163" y="1348"/>
                  </a:lnTo>
                  <a:lnTo>
                    <a:pt x="6163" y="1348"/>
                  </a:lnTo>
                  <a:lnTo>
                    <a:pt x="6164" y="1347"/>
                  </a:lnTo>
                  <a:lnTo>
                    <a:pt x="6165" y="1346"/>
                  </a:lnTo>
                  <a:lnTo>
                    <a:pt x="6166" y="1345"/>
                  </a:lnTo>
                  <a:lnTo>
                    <a:pt x="6167" y="1344"/>
                  </a:lnTo>
                  <a:lnTo>
                    <a:pt x="6168" y="1343"/>
                  </a:lnTo>
                  <a:lnTo>
                    <a:pt x="6169" y="1342"/>
                  </a:lnTo>
                  <a:lnTo>
                    <a:pt x="6169" y="1340"/>
                  </a:lnTo>
                  <a:lnTo>
                    <a:pt x="6170" y="1339"/>
                  </a:lnTo>
                  <a:lnTo>
                    <a:pt x="6170" y="1339"/>
                  </a:lnTo>
                  <a:lnTo>
                    <a:pt x="6171" y="1337"/>
                  </a:lnTo>
                  <a:lnTo>
                    <a:pt x="6172" y="1336"/>
                  </a:lnTo>
                  <a:lnTo>
                    <a:pt x="6173" y="1334"/>
                  </a:lnTo>
                  <a:lnTo>
                    <a:pt x="6173" y="1333"/>
                  </a:lnTo>
                  <a:lnTo>
                    <a:pt x="6174" y="1331"/>
                  </a:lnTo>
                  <a:lnTo>
                    <a:pt x="6175" y="1330"/>
                  </a:lnTo>
                  <a:lnTo>
                    <a:pt x="6175" y="1330"/>
                  </a:lnTo>
                  <a:lnTo>
                    <a:pt x="6176" y="1328"/>
                  </a:lnTo>
                  <a:lnTo>
                    <a:pt x="6176" y="1327"/>
                  </a:lnTo>
                  <a:lnTo>
                    <a:pt x="6177" y="1326"/>
                  </a:lnTo>
                  <a:lnTo>
                    <a:pt x="6178" y="1324"/>
                  </a:lnTo>
                  <a:lnTo>
                    <a:pt x="6178" y="1324"/>
                  </a:lnTo>
                  <a:lnTo>
                    <a:pt x="6178" y="1323"/>
                  </a:lnTo>
                  <a:lnTo>
                    <a:pt x="6179" y="1321"/>
                  </a:lnTo>
                  <a:lnTo>
                    <a:pt x="6180" y="1321"/>
                  </a:lnTo>
                  <a:lnTo>
                    <a:pt x="6181" y="1320"/>
                  </a:lnTo>
                  <a:lnTo>
                    <a:pt x="6182" y="1320"/>
                  </a:lnTo>
                  <a:lnTo>
                    <a:pt x="6183" y="1320"/>
                  </a:lnTo>
                  <a:lnTo>
                    <a:pt x="6184" y="1321"/>
                  </a:lnTo>
                  <a:lnTo>
                    <a:pt x="6185" y="1321"/>
                  </a:lnTo>
                  <a:lnTo>
                    <a:pt x="6185" y="1323"/>
                  </a:lnTo>
                  <a:lnTo>
                    <a:pt x="6186" y="1324"/>
                  </a:lnTo>
                  <a:lnTo>
                    <a:pt x="6187" y="1326"/>
                  </a:lnTo>
                  <a:lnTo>
                    <a:pt x="6188" y="1328"/>
                  </a:lnTo>
                  <a:lnTo>
                    <a:pt x="6189" y="1331"/>
                  </a:lnTo>
                  <a:lnTo>
                    <a:pt x="6190" y="1333"/>
                  </a:lnTo>
                  <a:lnTo>
                    <a:pt x="6191" y="1337"/>
                  </a:lnTo>
                  <a:lnTo>
                    <a:pt x="6192" y="1340"/>
                  </a:lnTo>
                  <a:lnTo>
                    <a:pt x="6192" y="1344"/>
                  </a:lnTo>
                  <a:lnTo>
                    <a:pt x="6193" y="1348"/>
                  </a:lnTo>
                  <a:lnTo>
                    <a:pt x="6194" y="1352"/>
                  </a:lnTo>
                  <a:lnTo>
                    <a:pt x="6195" y="1357"/>
                  </a:lnTo>
                  <a:lnTo>
                    <a:pt x="6196" y="1362"/>
                  </a:lnTo>
                  <a:lnTo>
                    <a:pt x="6197" y="1367"/>
                  </a:lnTo>
                  <a:lnTo>
                    <a:pt x="6197" y="1367"/>
                  </a:lnTo>
                  <a:lnTo>
                    <a:pt x="6198" y="1372"/>
                  </a:lnTo>
                  <a:lnTo>
                    <a:pt x="6198" y="1377"/>
                  </a:lnTo>
                  <a:lnTo>
                    <a:pt x="6199" y="1381"/>
                  </a:lnTo>
                  <a:lnTo>
                    <a:pt x="6200" y="1386"/>
                  </a:lnTo>
                  <a:lnTo>
                    <a:pt x="6200" y="1390"/>
                  </a:lnTo>
                  <a:lnTo>
                    <a:pt x="6201" y="1395"/>
                  </a:lnTo>
                  <a:lnTo>
                    <a:pt x="6201" y="1395"/>
                  </a:lnTo>
                  <a:lnTo>
                    <a:pt x="6202" y="1400"/>
                  </a:lnTo>
                  <a:lnTo>
                    <a:pt x="6203" y="1405"/>
                  </a:lnTo>
                  <a:lnTo>
                    <a:pt x="6204" y="1410"/>
                  </a:lnTo>
                  <a:lnTo>
                    <a:pt x="6205" y="1415"/>
                  </a:lnTo>
                  <a:lnTo>
                    <a:pt x="6206" y="1419"/>
                  </a:lnTo>
                  <a:lnTo>
                    <a:pt x="6206" y="1423"/>
                  </a:lnTo>
                  <a:lnTo>
                    <a:pt x="6207" y="1427"/>
                  </a:lnTo>
                  <a:lnTo>
                    <a:pt x="6208" y="1431"/>
                  </a:lnTo>
                  <a:lnTo>
                    <a:pt x="6209" y="1434"/>
                  </a:lnTo>
                  <a:lnTo>
                    <a:pt x="6210" y="1437"/>
                  </a:lnTo>
                  <a:lnTo>
                    <a:pt x="6211" y="1440"/>
                  </a:lnTo>
                  <a:lnTo>
                    <a:pt x="6212" y="1443"/>
                  </a:lnTo>
                  <a:lnTo>
                    <a:pt x="6213" y="1446"/>
                  </a:lnTo>
                  <a:lnTo>
                    <a:pt x="6213" y="1448"/>
                  </a:lnTo>
                  <a:lnTo>
                    <a:pt x="6214" y="1450"/>
                  </a:lnTo>
                  <a:lnTo>
                    <a:pt x="6215" y="1452"/>
                  </a:lnTo>
                  <a:lnTo>
                    <a:pt x="6216" y="1454"/>
                  </a:lnTo>
                  <a:lnTo>
                    <a:pt x="6217" y="1455"/>
                  </a:lnTo>
                  <a:lnTo>
                    <a:pt x="6218" y="1456"/>
                  </a:lnTo>
                  <a:lnTo>
                    <a:pt x="6219" y="1457"/>
                  </a:lnTo>
                  <a:lnTo>
                    <a:pt x="6220" y="1458"/>
                  </a:lnTo>
                  <a:lnTo>
                    <a:pt x="6220" y="1459"/>
                  </a:lnTo>
                  <a:lnTo>
                    <a:pt x="6221" y="1459"/>
                  </a:lnTo>
                  <a:lnTo>
                    <a:pt x="6222" y="1459"/>
                  </a:lnTo>
                  <a:lnTo>
                    <a:pt x="6223" y="1459"/>
                  </a:lnTo>
                  <a:lnTo>
                    <a:pt x="6224" y="1459"/>
                  </a:lnTo>
                  <a:lnTo>
                    <a:pt x="6225" y="1459"/>
                  </a:lnTo>
                  <a:lnTo>
                    <a:pt x="6226" y="1458"/>
                  </a:lnTo>
                  <a:lnTo>
                    <a:pt x="6227" y="1457"/>
                  </a:lnTo>
                  <a:lnTo>
                    <a:pt x="6227" y="1456"/>
                  </a:lnTo>
                  <a:lnTo>
                    <a:pt x="6228" y="1455"/>
                  </a:lnTo>
                  <a:lnTo>
                    <a:pt x="6229" y="1453"/>
                  </a:lnTo>
                  <a:lnTo>
                    <a:pt x="6230" y="1451"/>
                  </a:lnTo>
                  <a:lnTo>
                    <a:pt x="6231" y="1449"/>
                  </a:lnTo>
                  <a:lnTo>
                    <a:pt x="6232" y="1447"/>
                  </a:lnTo>
                  <a:lnTo>
                    <a:pt x="6233" y="1445"/>
                  </a:lnTo>
                  <a:lnTo>
                    <a:pt x="6234" y="1442"/>
                  </a:lnTo>
                  <a:lnTo>
                    <a:pt x="6234" y="1439"/>
                  </a:lnTo>
                  <a:lnTo>
                    <a:pt x="6235" y="1436"/>
                  </a:lnTo>
                  <a:lnTo>
                    <a:pt x="6236" y="1433"/>
                  </a:lnTo>
                  <a:lnTo>
                    <a:pt x="6237" y="1429"/>
                  </a:lnTo>
                  <a:lnTo>
                    <a:pt x="6238" y="1426"/>
                  </a:lnTo>
                  <a:lnTo>
                    <a:pt x="6239" y="1422"/>
                  </a:lnTo>
                  <a:lnTo>
                    <a:pt x="6240" y="1418"/>
                  </a:lnTo>
                  <a:lnTo>
                    <a:pt x="6241" y="1413"/>
                  </a:lnTo>
                  <a:lnTo>
                    <a:pt x="6241" y="1408"/>
                  </a:lnTo>
                  <a:lnTo>
                    <a:pt x="6242" y="1404"/>
                  </a:lnTo>
                  <a:lnTo>
                    <a:pt x="6243" y="1398"/>
                  </a:lnTo>
                  <a:lnTo>
                    <a:pt x="6244" y="1393"/>
                  </a:lnTo>
                  <a:lnTo>
                    <a:pt x="6245" y="1387"/>
                  </a:lnTo>
                  <a:lnTo>
                    <a:pt x="6246" y="1381"/>
                  </a:lnTo>
                  <a:lnTo>
                    <a:pt x="6247" y="1375"/>
                  </a:lnTo>
                  <a:lnTo>
                    <a:pt x="6248" y="1369"/>
                  </a:lnTo>
                  <a:lnTo>
                    <a:pt x="6249" y="1362"/>
                  </a:lnTo>
                  <a:lnTo>
                    <a:pt x="6249" y="1355"/>
                  </a:lnTo>
                  <a:lnTo>
                    <a:pt x="6250" y="1348"/>
                  </a:lnTo>
                  <a:lnTo>
                    <a:pt x="6251" y="1341"/>
                  </a:lnTo>
                  <a:lnTo>
                    <a:pt x="6252" y="1333"/>
                  </a:lnTo>
                  <a:lnTo>
                    <a:pt x="6252" y="1333"/>
                  </a:lnTo>
                  <a:lnTo>
                    <a:pt x="6253" y="1326"/>
                  </a:lnTo>
                  <a:lnTo>
                    <a:pt x="6253" y="1319"/>
                  </a:lnTo>
                  <a:lnTo>
                    <a:pt x="6254" y="1313"/>
                  </a:lnTo>
                  <a:lnTo>
                    <a:pt x="6255" y="1306"/>
                  </a:lnTo>
                  <a:lnTo>
                    <a:pt x="6256" y="1299"/>
                  </a:lnTo>
                  <a:lnTo>
                    <a:pt x="6256" y="1293"/>
                  </a:lnTo>
                  <a:lnTo>
                    <a:pt x="6256" y="1293"/>
                  </a:lnTo>
                  <a:lnTo>
                    <a:pt x="6257" y="1285"/>
                  </a:lnTo>
                  <a:lnTo>
                    <a:pt x="6258" y="1278"/>
                  </a:lnTo>
                  <a:lnTo>
                    <a:pt x="6259" y="1271"/>
                  </a:lnTo>
                  <a:lnTo>
                    <a:pt x="6260" y="1265"/>
                  </a:lnTo>
                  <a:lnTo>
                    <a:pt x="6261" y="1259"/>
                  </a:lnTo>
                  <a:lnTo>
                    <a:pt x="6262" y="1253"/>
                  </a:lnTo>
                  <a:lnTo>
                    <a:pt x="6262" y="1248"/>
                  </a:lnTo>
                  <a:lnTo>
                    <a:pt x="6263" y="1244"/>
                  </a:lnTo>
                  <a:lnTo>
                    <a:pt x="6264" y="1239"/>
                  </a:lnTo>
                  <a:lnTo>
                    <a:pt x="6265" y="1235"/>
                  </a:lnTo>
                  <a:lnTo>
                    <a:pt x="6266" y="1232"/>
                  </a:lnTo>
                  <a:lnTo>
                    <a:pt x="6267" y="1229"/>
                  </a:lnTo>
                  <a:lnTo>
                    <a:pt x="6268" y="1227"/>
                  </a:lnTo>
                  <a:lnTo>
                    <a:pt x="6268" y="1225"/>
                  </a:lnTo>
                  <a:lnTo>
                    <a:pt x="6269" y="1223"/>
                  </a:lnTo>
                  <a:lnTo>
                    <a:pt x="6270" y="1222"/>
                  </a:lnTo>
                  <a:lnTo>
                    <a:pt x="6271" y="1221"/>
                  </a:lnTo>
                  <a:lnTo>
                    <a:pt x="6272" y="1221"/>
                  </a:lnTo>
                  <a:lnTo>
                    <a:pt x="6273" y="1221"/>
                  </a:lnTo>
                  <a:lnTo>
                    <a:pt x="6274" y="1222"/>
                  </a:lnTo>
                  <a:lnTo>
                    <a:pt x="6274" y="1223"/>
                  </a:lnTo>
                  <a:lnTo>
                    <a:pt x="6275" y="1225"/>
                  </a:lnTo>
                  <a:lnTo>
                    <a:pt x="6276" y="1227"/>
                  </a:lnTo>
                  <a:lnTo>
                    <a:pt x="6277" y="1230"/>
                  </a:lnTo>
                  <a:lnTo>
                    <a:pt x="6278" y="1233"/>
                  </a:lnTo>
                  <a:lnTo>
                    <a:pt x="6279" y="1236"/>
                  </a:lnTo>
                  <a:lnTo>
                    <a:pt x="6280" y="1240"/>
                  </a:lnTo>
                  <a:lnTo>
                    <a:pt x="6280" y="1244"/>
                  </a:lnTo>
                  <a:lnTo>
                    <a:pt x="6280" y="1244"/>
                  </a:lnTo>
                  <a:lnTo>
                    <a:pt x="6281" y="1249"/>
                  </a:lnTo>
                  <a:lnTo>
                    <a:pt x="6282" y="1253"/>
                  </a:lnTo>
                  <a:lnTo>
                    <a:pt x="6283" y="1257"/>
                  </a:lnTo>
                  <a:lnTo>
                    <a:pt x="6284" y="1262"/>
                  </a:lnTo>
                  <a:lnTo>
                    <a:pt x="6284" y="1266"/>
                  </a:lnTo>
                  <a:lnTo>
                    <a:pt x="6285" y="1271"/>
                  </a:lnTo>
                  <a:lnTo>
                    <a:pt x="6286" y="1275"/>
                  </a:lnTo>
                  <a:lnTo>
                    <a:pt x="6287" y="1279"/>
                  </a:lnTo>
                  <a:lnTo>
                    <a:pt x="6288" y="1284"/>
                  </a:lnTo>
                  <a:lnTo>
                    <a:pt x="6289" y="1288"/>
                  </a:lnTo>
                  <a:lnTo>
                    <a:pt x="6289" y="1288"/>
                  </a:lnTo>
                  <a:lnTo>
                    <a:pt x="6289" y="1291"/>
                  </a:lnTo>
                  <a:lnTo>
                    <a:pt x="6289" y="1291"/>
                  </a:lnTo>
                  <a:lnTo>
                    <a:pt x="6290" y="1295"/>
                  </a:lnTo>
                  <a:lnTo>
                    <a:pt x="6290" y="1298"/>
                  </a:lnTo>
                  <a:lnTo>
                    <a:pt x="6290" y="1298"/>
                  </a:lnTo>
                  <a:lnTo>
                    <a:pt x="6291" y="1301"/>
                  </a:lnTo>
                  <a:lnTo>
                    <a:pt x="6292" y="1305"/>
                  </a:lnTo>
                  <a:lnTo>
                    <a:pt x="6292" y="1305"/>
                  </a:lnTo>
                  <a:lnTo>
                    <a:pt x="6292" y="1308"/>
                  </a:lnTo>
                  <a:lnTo>
                    <a:pt x="6293" y="1311"/>
                  </a:lnTo>
                  <a:lnTo>
                    <a:pt x="6293" y="1311"/>
                  </a:lnTo>
                  <a:lnTo>
                    <a:pt x="6294" y="1315"/>
                  </a:lnTo>
                  <a:lnTo>
                    <a:pt x="6294" y="1315"/>
                  </a:lnTo>
                  <a:lnTo>
                    <a:pt x="6294" y="1318"/>
                  </a:lnTo>
                  <a:lnTo>
                    <a:pt x="6295" y="1321"/>
                  </a:lnTo>
                  <a:lnTo>
                    <a:pt x="6295" y="1324"/>
                  </a:lnTo>
                  <a:lnTo>
                    <a:pt x="6295" y="1324"/>
                  </a:lnTo>
                  <a:lnTo>
                    <a:pt x="6296" y="1328"/>
                  </a:lnTo>
                  <a:lnTo>
                    <a:pt x="6297" y="1332"/>
                  </a:lnTo>
                  <a:lnTo>
                    <a:pt x="6297" y="1335"/>
                  </a:lnTo>
                  <a:lnTo>
                    <a:pt x="6298" y="1339"/>
                  </a:lnTo>
                  <a:lnTo>
                    <a:pt x="6298" y="1339"/>
                  </a:lnTo>
                  <a:lnTo>
                    <a:pt x="6299" y="1344"/>
                  </a:lnTo>
                  <a:lnTo>
                    <a:pt x="6300" y="1348"/>
                  </a:lnTo>
                  <a:lnTo>
                    <a:pt x="6301" y="1352"/>
                  </a:lnTo>
                  <a:lnTo>
                    <a:pt x="6302" y="1356"/>
                  </a:lnTo>
                  <a:lnTo>
                    <a:pt x="6302" y="1359"/>
                  </a:lnTo>
                  <a:lnTo>
                    <a:pt x="6303" y="1363"/>
                  </a:lnTo>
                  <a:lnTo>
                    <a:pt x="6304" y="1366"/>
                  </a:lnTo>
                  <a:lnTo>
                    <a:pt x="6305" y="1369"/>
                  </a:lnTo>
                  <a:lnTo>
                    <a:pt x="6306" y="1372"/>
                  </a:lnTo>
                  <a:lnTo>
                    <a:pt x="6307" y="1374"/>
                  </a:lnTo>
                  <a:lnTo>
                    <a:pt x="6308" y="1377"/>
                  </a:lnTo>
                  <a:lnTo>
                    <a:pt x="6308" y="1379"/>
                  </a:lnTo>
                  <a:lnTo>
                    <a:pt x="6309" y="1381"/>
                  </a:lnTo>
                  <a:lnTo>
                    <a:pt x="6310" y="1383"/>
                  </a:lnTo>
                  <a:lnTo>
                    <a:pt x="6311" y="1385"/>
                  </a:lnTo>
                  <a:lnTo>
                    <a:pt x="6312" y="1386"/>
                  </a:lnTo>
                  <a:lnTo>
                    <a:pt x="6313" y="1387"/>
                  </a:lnTo>
                  <a:lnTo>
                    <a:pt x="6314" y="1388"/>
                  </a:lnTo>
                  <a:lnTo>
                    <a:pt x="6314" y="1389"/>
                  </a:lnTo>
                  <a:lnTo>
                    <a:pt x="6315" y="1390"/>
                  </a:lnTo>
                  <a:lnTo>
                    <a:pt x="6316" y="1390"/>
                  </a:lnTo>
                  <a:lnTo>
                    <a:pt x="6317" y="1391"/>
                  </a:lnTo>
                  <a:lnTo>
                    <a:pt x="6318" y="1391"/>
                  </a:lnTo>
                  <a:lnTo>
                    <a:pt x="6318" y="1391"/>
                  </a:lnTo>
                  <a:lnTo>
                    <a:pt x="6319" y="1391"/>
                  </a:lnTo>
                  <a:lnTo>
                    <a:pt x="6320" y="1390"/>
                  </a:lnTo>
                  <a:lnTo>
                    <a:pt x="6320" y="1390"/>
                  </a:lnTo>
                  <a:lnTo>
                    <a:pt x="6321" y="1389"/>
                  </a:lnTo>
                  <a:lnTo>
                    <a:pt x="6322" y="1388"/>
                  </a:lnTo>
                  <a:lnTo>
                    <a:pt x="6323" y="1387"/>
                  </a:lnTo>
                  <a:lnTo>
                    <a:pt x="6324" y="1386"/>
                  </a:lnTo>
                  <a:lnTo>
                    <a:pt x="6325" y="1385"/>
                  </a:lnTo>
                  <a:lnTo>
                    <a:pt x="6326" y="1383"/>
                  </a:lnTo>
                  <a:lnTo>
                    <a:pt x="6326" y="1381"/>
                  </a:lnTo>
                  <a:lnTo>
                    <a:pt x="6327" y="1379"/>
                  </a:lnTo>
                  <a:lnTo>
                    <a:pt x="6328" y="1377"/>
                  </a:lnTo>
                  <a:lnTo>
                    <a:pt x="6329" y="1374"/>
                  </a:lnTo>
                  <a:lnTo>
                    <a:pt x="6330" y="1372"/>
                  </a:lnTo>
                  <a:lnTo>
                    <a:pt x="6331" y="1369"/>
                  </a:lnTo>
                  <a:lnTo>
                    <a:pt x="6332" y="1366"/>
                  </a:lnTo>
                  <a:lnTo>
                    <a:pt x="6332" y="1363"/>
                  </a:lnTo>
                  <a:lnTo>
                    <a:pt x="6333" y="1359"/>
                  </a:lnTo>
                  <a:lnTo>
                    <a:pt x="6334" y="1356"/>
                  </a:lnTo>
                  <a:lnTo>
                    <a:pt x="6335" y="1352"/>
                  </a:lnTo>
                  <a:lnTo>
                    <a:pt x="6336" y="1348"/>
                  </a:lnTo>
                  <a:lnTo>
                    <a:pt x="6337" y="1344"/>
                  </a:lnTo>
                  <a:lnTo>
                    <a:pt x="6338" y="1339"/>
                  </a:lnTo>
                  <a:lnTo>
                    <a:pt x="6338" y="1339"/>
                  </a:lnTo>
                  <a:lnTo>
                    <a:pt x="6338" y="1335"/>
                  </a:lnTo>
                  <a:lnTo>
                    <a:pt x="6339" y="1332"/>
                  </a:lnTo>
                  <a:lnTo>
                    <a:pt x="6340" y="1328"/>
                  </a:lnTo>
                  <a:lnTo>
                    <a:pt x="6340" y="1324"/>
                  </a:lnTo>
                  <a:lnTo>
                    <a:pt x="6340" y="1324"/>
                  </a:lnTo>
                  <a:lnTo>
                    <a:pt x="6341" y="1320"/>
                  </a:lnTo>
                  <a:lnTo>
                    <a:pt x="6342" y="1315"/>
                  </a:lnTo>
                  <a:lnTo>
                    <a:pt x="6343" y="1310"/>
                  </a:lnTo>
                  <a:lnTo>
                    <a:pt x="6344" y="1305"/>
                  </a:lnTo>
                  <a:lnTo>
                    <a:pt x="6345" y="1301"/>
                  </a:lnTo>
                  <a:lnTo>
                    <a:pt x="6346" y="1296"/>
                  </a:lnTo>
                  <a:lnTo>
                    <a:pt x="6347" y="1291"/>
                  </a:lnTo>
                  <a:lnTo>
                    <a:pt x="6347" y="1287"/>
                  </a:lnTo>
                  <a:lnTo>
                    <a:pt x="6348" y="1282"/>
                  </a:lnTo>
                  <a:lnTo>
                    <a:pt x="6349" y="1277"/>
                  </a:lnTo>
                  <a:lnTo>
                    <a:pt x="6350" y="1273"/>
                  </a:lnTo>
                  <a:lnTo>
                    <a:pt x="6351" y="1268"/>
                  </a:lnTo>
                  <a:lnTo>
                    <a:pt x="6352" y="1263"/>
                  </a:lnTo>
                  <a:lnTo>
                    <a:pt x="6353" y="1258"/>
                  </a:lnTo>
                  <a:lnTo>
                    <a:pt x="6354" y="1254"/>
                  </a:lnTo>
                  <a:lnTo>
                    <a:pt x="6354" y="1249"/>
                  </a:lnTo>
                  <a:lnTo>
                    <a:pt x="6355" y="1244"/>
                  </a:lnTo>
                  <a:lnTo>
                    <a:pt x="6355" y="1244"/>
                  </a:lnTo>
                  <a:lnTo>
                    <a:pt x="6356" y="1240"/>
                  </a:lnTo>
                  <a:lnTo>
                    <a:pt x="6357" y="1236"/>
                  </a:lnTo>
                  <a:lnTo>
                    <a:pt x="6358" y="1233"/>
                  </a:lnTo>
                  <a:lnTo>
                    <a:pt x="6359" y="1230"/>
                  </a:lnTo>
                  <a:lnTo>
                    <a:pt x="6360" y="1227"/>
                  </a:lnTo>
                  <a:lnTo>
                    <a:pt x="6360" y="1225"/>
                  </a:lnTo>
                  <a:lnTo>
                    <a:pt x="6361" y="1223"/>
                  </a:lnTo>
                  <a:lnTo>
                    <a:pt x="6362" y="1222"/>
                  </a:lnTo>
                  <a:lnTo>
                    <a:pt x="6363" y="1221"/>
                  </a:lnTo>
                  <a:lnTo>
                    <a:pt x="6364" y="1221"/>
                  </a:lnTo>
                  <a:lnTo>
                    <a:pt x="6365" y="1221"/>
                  </a:lnTo>
                  <a:lnTo>
                    <a:pt x="6366" y="1222"/>
                  </a:lnTo>
                  <a:lnTo>
                    <a:pt x="6366" y="1223"/>
                  </a:lnTo>
                  <a:lnTo>
                    <a:pt x="6367" y="1225"/>
                  </a:lnTo>
                  <a:lnTo>
                    <a:pt x="6368" y="1227"/>
                  </a:lnTo>
                  <a:lnTo>
                    <a:pt x="6369" y="1229"/>
                  </a:lnTo>
                  <a:lnTo>
                    <a:pt x="6370" y="1232"/>
                  </a:lnTo>
                  <a:lnTo>
                    <a:pt x="6371" y="1235"/>
                  </a:lnTo>
                  <a:lnTo>
                    <a:pt x="6372" y="1239"/>
                  </a:lnTo>
                  <a:lnTo>
                    <a:pt x="6372" y="1244"/>
                  </a:lnTo>
                  <a:lnTo>
                    <a:pt x="6373" y="1248"/>
                  </a:lnTo>
                  <a:lnTo>
                    <a:pt x="6374" y="1253"/>
                  </a:lnTo>
                  <a:lnTo>
                    <a:pt x="6375" y="1259"/>
                  </a:lnTo>
                  <a:lnTo>
                    <a:pt x="6376" y="1265"/>
                  </a:lnTo>
                  <a:lnTo>
                    <a:pt x="6377" y="1271"/>
                  </a:lnTo>
                  <a:lnTo>
                    <a:pt x="6378" y="1278"/>
                  </a:lnTo>
                  <a:lnTo>
                    <a:pt x="6378" y="1285"/>
                  </a:lnTo>
                  <a:lnTo>
                    <a:pt x="6379" y="1293"/>
                  </a:lnTo>
                  <a:lnTo>
                    <a:pt x="6379" y="1293"/>
                  </a:lnTo>
                  <a:lnTo>
                    <a:pt x="6380" y="1299"/>
                  </a:lnTo>
                  <a:lnTo>
                    <a:pt x="6381" y="1306"/>
                  </a:lnTo>
                  <a:lnTo>
                    <a:pt x="6381" y="1313"/>
                  </a:lnTo>
                  <a:lnTo>
                    <a:pt x="6382" y="1319"/>
                  </a:lnTo>
                  <a:lnTo>
                    <a:pt x="6383" y="1326"/>
                  </a:lnTo>
                  <a:lnTo>
                    <a:pt x="6384" y="1333"/>
                  </a:lnTo>
                  <a:lnTo>
                    <a:pt x="6384" y="1333"/>
                  </a:lnTo>
                  <a:lnTo>
                    <a:pt x="6385" y="1341"/>
                  </a:lnTo>
                  <a:lnTo>
                    <a:pt x="6385" y="1348"/>
                  </a:lnTo>
                  <a:lnTo>
                    <a:pt x="6386" y="1355"/>
                  </a:lnTo>
                  <a:lnTo>
                    <a:pt x="6387" y="1362"/>
                  </a:lnTo>
                  <a:lnTo>
                    <a:pt x="6388" y="1369"/>
                  </a:lnTo>
                  <a:lnTo>
                    <a:pt x="6389" y="1375"/>
                  </a:lnTo>
                  <a:lnTo>
                    <a:pt x="6390" y="1381"/>
                  </a:lnTo>
                  <a:lnTo>
                    <a:pt x="6391" y="1387"/>
                  </a:lnTo>
                  <a:lnTo>
                    <a:pt x="6392" y="1393"/>
                  </a:lnTo>
                  <a:lnTo>
                    <a:pt x="6392" y="1398"/>
                  </a:lnTo>
                  <a:lnTo>
                    <a:pt x="6393" y="1404"/>
                  </a:lnTo>
                  <a:lnTo>
                    <a:pt x="6394" y="1408"/>
                  </a:lnTo>
                  <a:lnTo>
                    <a:pt x="6395" y="1413"/>
                  </a:lnTo>
                  <a:lnTo>
                    <a:pt x="6396" y="1418"/>
                  </a:lnTo>
                  <a:lnTo>
                    <a:pt x="6397" y="1422"/>
                  </a:lnTo>
                  <a:lnTo>
                    <a:pt x="6398" y="1426"/>
                  </a:lnTo>
                  <a:lnTo>
                    <a:pt x="6399" y="1429"/>
                  </a:lnTo>
                  <a:lnTo>
                    <a:pt x="6399" y="1433"/>
                  </a:lnTo>
                  <a:lnTo>
                    <a:pt x="6400" y="1436"/>
                  </a:lnTo>
                  <a:lnTo>
                    <a:pt x="6401" y="1439"/>
                  </a:lnTo>
                  <a:lnTo>
                    <a:pt x="6402" y="1442"/>
                  </a:lnTo>
                  <a:lnTo>
                    <a:pt x="6403" y="1445"/>
                  </a:lnTo>
                  <a:lnTo>
                    <a:pt x="6404" y="1447"/>
                  </a:lnTo>
                  <a:lnTo>
                    <a:pt x="6405" y="1449"/>
                  </a:lnTo>
                  <a:lnTo>
                    <a:pt x="6406" y="1451"/>
                  </a:lnTo>
                  <a:lnTo>
                    <a:pt x="6406" y="1453"/>
                  </a:lnTo>
                  <a:lnTo>
                    <a:pt x="6407" y="1455"/>
                  </a:lnTo>
                  <a:lnTo>
                    <a:pt x="6408" y="1456"/>
                  </a:lnTo>
                  <a:lnTo>
                    <a:pt x="6409" y="1457"/>
                  </a:lnTo>
                  <a:lnTo>
                    <a:pt x="6410" y="1458"/>
                  </a:lnTo>
                  <a:lnTo>
                    <a:pt x="6411" y="1459"/>
                  </a:lnTo>
                  <a:lnTo>
                    <a:pt x="6412" y="1459"/>
                  </a:lnTo>
                  <a:lnTo>
                    <a:pt x="6413" y="1459"/>
                  </a:lnTo>
                  <a:lnTo>
                    <a:pt x="6413" y="1459"/>
                  </a:lnTo>
                  <a:lnTo>
                    <a:pt x="6414" y="1459"/>
                  </a:lnTo>
                  <a:lnTo>
                    <a:pt x="6415" y="1459"/>
                  </a:lnTo>
                  <a:lnTo>
                    <a:pt x="6416" y="1458"/>
                  </a:lnTo>
                  <a:lnTo>
                    <a:pt x="6417" y="1457"/>
                  </a:lnTo>
                  <a:lnTo>
                    <a:pt x="6418" y="1456"/>
                  </a:lnTo>
                  <a:lnTo>
                    <a:pt x="6419" y="1455"/>
                  </a:lnTo>
                  <a:lnTo>
                    <a:pt x="6420" y="1454"/>
                  </a:lnTo>
                  <a:lnTo>
                    <a:pt x="6420" y="1452"/>
                  </a:lnTo>
                  <a:lnTo>
                    <a:pt x="6421" y="1450"/>
                  </a:lnTo>
                  <a:lnTo>
                    <a:pt x="6422" y="1448"/>
                  </a:lnTo>
                  <a:lnTo>
                    <a:pt x="6423" y="1446"/>
                  </a:lnTo>
                  <a:lnTo>
                    <a:pt x="6424" y="1443"/>
                  </a:lnTo>
                  <a:lnTo>
                    <a:pt x="6425" y="1440"/>
                  </a:lnTo>
                  <a:lnTo>
                    <a:pt x="6426" y="1437"/>
                  </a:lnTo>
                  <a:lnTo>
                    <a:pt x="6427" y="1434"/>
                  </a:lnTo>
                  <a:lnTo>
                    <a:pt x="6427" y="1431"/>
                  </a:lnTo>
                  <a:lnTo>
                    <a:pt x="6428" y="1427"/>
                  </a:lnTo>
                  <a:lnTo>
                    <a:pt x="6429" y="1423"/>
                  </a:lnTo>
                  <a:lnTo>
                    <a:pt x="6430" y="1419"/>
                  </a:lnTo>
                  <a:lnTo>
                    <a:pt x="6431" y="1415"/>
                  </a:lnTo>
                  <a:lnTo>
                    <a:pt x="6432" y="1410"/>
                  </a:lnTo>
                  <a:lnTo>
                    <a:pt x="6433" y="1405"/>
                  </a:lnTo>
                  <a:lnTo>
                    <a:pt x="6434" y="1400"/>
                  </a:lnTo>
                  <a:lnTo>
                    <a:pt x="6434" y="1395"/>
                  </a:lnTo>
                  <a:lnTo>
                    <a:pt x="6434" y="1395"/>
                  </a:lnTo>
                  <a:lnTo>
                    <a:pt x="6435" y="1390"/>
                  </a:lnTo>
                  <a:lnTo>
                    <a:pt x="6436" y="1386"/>
                  </a:lnTo>
                  <a:lnTo>
                    <a:pt x="6437" y="1381"/>
                  </a:lnTo>
                  <a:lnTo>
                    <a:pt x="6437" y="1377"/>
                  </a:lnTo>
                  <a:lnTo>
                    <a:pt x="6438" y="1372"/>
                  </a:lnTo>
                  <a:lnTo>
                    <a:pt x="6439" y="1367"/>
                  </a:lnTo>
                  <a:lnTo>
                    <a:pt x="6439" y="1367"/>
                  </a:lnTo>
                  <a:lnTo>
                    <a:pt x="6440" y="1362"/>
                  </a:lnTo>
                  <a:lnTo>
                    <a:pt x="6441" y="1357"/>
                  </a:lnTo>
                  <a:lnTo>
                    <a:pt x="6442" y="1352"/>
                  </a:lnTo>
                  <a:lnTo>
                    <a:pt x="6442" y="1348"/>
                  </a:lnTo>
                  <a:lnTo>
                    <a:pt x="6443" y="1344"/>
                  </a:lnTo>
                  <a:lnTo>
                    <a:pt x="6444" y="1340"/>
                  </a:lnTo>
                  <a:lnTo>
                    <a:pt x="6445" y="1337"/>
                  </a:lnTo>
                  <a:lnTo>
                    <a:pt x="6446" y="1333"/>
                  </a:lnTo>
                  <a:lnTo>
                    <a:pt x="6447" y="1331"/>
                  </a:lnTo>
                  <a:lnTo>
                    <a:pt x="6448" y="1328"/>
                  </a:lnTo>
                  <a:lnTo>
                    <a:pt x="6449" y="1326"/>
                  </a:lnTo>
                  <a:lnTo>
                    <a:pt x="6449" y="1326"/>
                  </a:lnTo>
                  <a:lnTo>
                    <a:pt x="6449" y="1324"/>
                  </a:lnTo>
                  <a:lnTo>
                    <a:pt x="6450" y="1323"/>
                  </a:lnTo>
                  <a:lnTo>
                    <a:pt x="6451" y="1321"/>
                  </a:lnTo>
                  <a:lnTo>
                    <a:pt x="6452" y="1321"/>
                  </a:lnTo>
                  <a:lnTo>
                    <a:pt x="6453" y="1320"/>
                  </a:lnTo>
                  <a:lnTo>
                    <a:pt x="6454" y="1320"/>
                  </a:lnTo>
                  <a:lnTo>
                    <a:pt x="6455" y="1320"/>
                  </a:lnTo>
                  <a:lnTo>
                    <a:pt x="6455" y="1321"/>
                  </a:lnTo>
                  <a:lnTo>
                    <a:pt x="6456" y="1321"/>
                  </a:lnTo>
                  <a:lnTo>
                    <a:pt x="6457" y="1323"/>
                  </a:lnTo>
                  <a:lnTo>
                    <a:pt x="6458" y="1324"/>
                  </a:lnTo>
                  <a:lnTo>
                    <a:pt x="6458" y="1324"/>
                  </a:lnTo>
                  <a:lnTo>
                    <a:pt x="6459" y="1326"/>
                  </a:lnTo>
                  <a:lnTo>
                    <a:pt x="6459" y="1327"/>
                  </a:lnTo>
                  <a:lnTo>
                    <a:pt x="6460" y="1328"/>
                  </a:lnTo>
                  <a:lnTo>
                    <a:pt x="6461" y="1330"/>
                  </a:lnTo>
                  <a:lnTo>
                    <a:pt x="6461" y="1330"/>
                  </a:lnTo>
                  <a:lnTo>
                    <a:pt x="6462" y="1331"/>
                  </a:lnTo>
                  <a:lnTo>
                    <a:pt x="6462" y="1333"/>
                  </a:lnTo>
                  <a:lnTo>
                    <a:pt x="6463" y="1334"/>
                  </a:lnTo>
                  <a:lnTo>
                    <a:pt x="6464" y="1336"/>
                  </a:lnTo>
                  <a:lnTo>
                    <a:pt x="6465" y="1337"/>
                  </a:lnTo>
                  <a:lnTo>
                    <a:pt x="6466" y="1339"/>
                  </a:lnTo>
                  <a:lnTo>
                    <a:pt x="6466" y="1339"/>
                  </a:lnTo>
                  <a:lnTo>
                    <a:pt x="6466" y="1340"/>
                  </a:lnTo>
                  <a:lnTo>
                    <a:pt x="6467" y="1342"/>
                  </a:lnTo>
                  <a:lnTo>
                    <a:pt x="6468" y="1343"/>
                  </a:lnTo>
                  <a:lnTo>
                    <a:pt x="6469" y="1344"/>
                  </a:lnTo>
                  <a:lnTo>
                    <a:pt x="6470" y="1345"/>
                  </a:lnTo>
                  <a:lnTo>
                    <a:pt x="6471" y="1346"/>
                  </a:lnTo>
                  <a:lnTo>
                    <a:pt x="6471" y="1347"/>
                  </a:lnTo>
                  <a:lnTo>
                    <a:pt x="6472" y="1348"/>
                  </a:lnTo>
                  <a:lnTo>
                    <a:pt x="6473" y="1348"/>
                  </a:lnTo>
                  <a:lnTo>
                    <a:pt x="6474" y="1349"/>
                  </a:lnTo>
                  <a:lnTo>
                    <a:pt x="6475" y="1349"/>
                  </a:lnTo>
                  <a:lnTo>
                    <a:pt x="6476" y="1349"/>
                  </a:lnTo>
                  <a:lnTo>
                    <a:pt x="6476" y="1349"/>
                  </a:lnTo>
                  <a:lnTo>
                    <a:pt x="6477" y="1349"/>
                  </a:lnTo>
                  <a:lnTo>
                    <a:pt x="6478" y="1348"/>
                  </a:lnTo>
                  <a:lnTo>
                    <a:pt x="6479" y="1348"/>
                  </a:lnTo>
                  <a:lnTo>
                    <a:pt x="6480" y="1347"/>
                  </a:lnTo>
                  <a:lnTo>
                    <a:pt x="6481" y="1347"/>
                  </a:lnTo>
                  <a:lnTo>
                    <a:pt x="6482" y="1346"/>
                  </a:lnTo>
                  <a:lnTo>
                    <a:pt x="6482" y="1345"/>
                  </a:lnTo>
                  <a:lnTo>
                    <a:pt x="6483" y="1344"/>
                  </a:lnTo>
                  <a:lnTo>
                    <a:pt x="6483" y="1344"/>
                  </a:lnTo>
                  <a:lnTo>
                    <a:pt x="6484" y="1342"/>
                  </a:lnTo>
                  <a:lnTo>
                    <a:pt x="6485" y="1341"/>
                  </a:lnTo>
                  <a:lnTo>
                    <a:pt x="6486" y="1339"/>
                  </a:lnTo>
                  <a:lnTo>
                    <a:pt x="6487" y="1338"/>
                  </a:lnTo>
                  <a:lnTo>
                    <a:pt x="6487" y="1336"/>
                  </a:lnTo>
                  <a:lnTo>
                    <a:pt x="6488" y="1335"/>
                  </a:lnTo>
                  <a:lnTo>
                    <a:pt x="6489" y="1333"/>
                  </a:lnTo>
                  <a:lnTo>
                    <a:pt x="6490" y="1331"/>
                  </a:lnTo>
                  <a:lnTo>
                    <a:pt x="6491" y="1329"/>
                  </a:lnTo>
                  <a:lnTo>
                    <a:pt x="6492" y="1327"/>
                  </a:lnTo>
                  <a:lnTo>
                    <a:pt x="6492" y="1324"/>
                  </a:lnTo>
                  <a:lnTo>
                    <a:pt x="6493" y="1322"/>
                  </a:lnTo>
                  <a:lnTo>
                    <a:pt x="6494" y="1319"/>
                  </a:lnTo>
                  <a:lnTo>
                    <a:pt x="6495" y="1317"/>
                  </a:lnTo>
                  <a:lnTo>
                    <a:pt x="6496" y="1314"/>
                  </a:lnTo>
                  <a:lnTo>
                    <a:pt x="6497" y="1312"/>
                  </a:lnTo>
                  <a:lnTo>
                    <a:pt x="6497" y="1309"/>
                  </a:lnTo>
                  <a:lnTo>
                    <a:pt x="6498" y="1306"/>
                  </a:lnTo>
                  <a:lnTo>
                    <a:pt x="6499" y="1303"/>
                  </a:lnTo>
                  <a:lnTo>
                    <a:pt x="6500" y="1300"/>
                  </a:lnTo>
                  <a:lnTo>
                    <a:pt x="6501" y="1296"/>
                  </a:lnTo>
                  <a:lnTo>
                    <a:pt x="6501" y="1296"/>
                  </a:lnTo>
                  <a:lnTo>
                    <a:pt x="6502" y="1293"/>
                  </a:lnTo>
                  <a:lnTo>
                    <a:pt x="6503" y="1290"/>
                  </a:lnTo>
                  <a:lnTo>
                    <a:pt x="6503" y="1286"/>
                  </a:lnTo>
                  <a:lnTo>
                    <a:pt x="6504" y="1283"/>
                  </a:lnTo>
                  <a:lnTo>
                    <a:pt x="6505" y="1279"/>
                  </a:lnTo>
                  <a:lnTo>
                    <a:pt x="6506" y="1275"/>
                  </a:lnTo>
                  <a:lnTo>
                    <a:pt x="6507" y="1272"/>
                  </a:lnTo>
                  <a:lnTo>
                    <a:pt x="6508" y="1268"/>
                  </a:lnTo>
                  <a:lnTo>
                    <a:pt x="6508" y="1264"/>
                  </a:lnTo>
                  <a:lnTo>
                    <a:pt x="6509" y="1260"/>
                  </a:lnTo>
                  <a:lnTo>
                    <a:pt x="6510" y="1256"/>
                  </a:lnTo>
                  <a:lnTo>
                    <a:pt x="6511" y="1252"/>
                  </a:lnTo>
                  <a:lnTo>
                    <a:pt x="6512" y="1247"/>
                  </a:lnTo>
                  <a:lnTo>
                    <a:pt x="6513" y="1243"/>
                  </a:lnTo>
                  <a:lnTo>
                    <a:pt x="6513" y="1239"/>
                  </a:lnTo>
                  <a:lnTo>
                    <a:pt x="6514" y="1234"/>
                  </a:lnTo>
                  <a:lnTo>
                    <a:pt x="6515" y="1230"/>
                  </a:lnTo>
                  <a:lnTo>
                    <a:pt x="6516" y="1225"/>
                  </a:lnTo>
                  <a:lnTo>
                    <a:pt x="6517" y="1220"/>
                  </a:lnTo>
                  <a:lnTo>
                    <a:pt x="6518" y="1216"/>
                  </a:lnTo>
                  <a:lnTo>
                    <a:pt x="6519" y="1211"/>
                  </a:lnTo>
                  <a:lnTo>
                    <a:pt x="6519" y="1211"/>
                  </a:lnTo>
                  <a:lnTo>
                    <a:pt x="6519" y="1206"/>
                  </a:lnTo>
                  <a:lnTo>
                    <a:pt x="6520" y="1201"/>
                  </a:lnTo>
                  <a:lnTo>
                    <a:pt x="6521" y="1196"/>
                  </a:lnTo>
                  <a:lnTo>
                    <a:pt x="6522" y="1191"/>
                  </a:lnTo>
                  <a:lnTo>
                    <a:pt x="6523" y="1186"/>
                  </a:lnTo>
                  <a:lnTo>
                    <a:pt x="6524" y="1181"/>
                  </a:lnTo>
                  <a:lnTo>
                    <a:pt x="6524" y="1175"/>
                  </a:lnTo>
                  <a:lnTo>
                    <a:pt x="6525" y="1170"/>
                  </a:lnTo>
                  <a:lnTo>
                    <a:pt x="6526" y="1165"/>
                  </a:lnTo>
                  <a:lnTo>
                    <a:pt x="6527" y="1159"/>
                  </a:lnTo>
                  <a:lnTo>
                    <a:pt x="6528" y="1154"/>
                  </a:lnTo>
                  <a:lnTo>
                    <a:pt x="6529" y="1148"/>
                  </a:lnTo>
                  <a:lnTo>
                    <a:pt x="6529" y="1143"/>
                  </a:lnTo>
                  <a:lnTo>
                    <a:pt x="6530" y="1137"/>
                  </a:lnTo>
                  <a:lnTo>
                    <a:pt x="6531" y="1131"/>
                  </a:lnTo>
                  <a:lnTo>
                    <a:pt x="6532" y="1125"/>
                  </a:lnTo>
                  <a:lnTo>
                    <a:pt x="6533" y="1120"/>
                  </a:lnTo>
                  <a:lnTo>
                    <a:pt x="6534" y="1114"/>
                  </a:lnTo>
                  <a:lnTo>
                    <a:pt x="6535" y="1108"/>
                  </a:lnTo>
                  <a:lnTo>
                    <a:pt x="6535" y="1102"/>
                  </a:lnTo>
                  <a:lnTo>
                    <a:pt x="6536" y="1096"/>
                  </a:lnTo>
                  <a:lnTo>
                    <a:pt x="6536" y="1096"/>
                  </a:lnTo>
                  <a:lnTo>
                    <a:pt x="6537" y="1090"/>
                  </a:lnTo>
                  <a:lnTo>
                    <a:pt x="6538" y="1083"/>
                  </a:lnTo>
                  <a:lnTo>
                    <a:pt x="6539" y="1077"/>
                  </a:lnTo>
                  <a:lnTo>
                    <a:pt x="6540" y="1071"/>
                  </a:lnTo>
                  <a:lnTo>
                    <a:pt x="6540" y="1065"/>
                  </a:lnTo>
                  <a:lnTo>
                    <a:pt x="6541" y="1058"/>
                  </a:lnTo>
                  <a:lnTo>
                    <a:pt x="6542" y="1052"/>
                  </a:lnTo>
                  <a:lnTo>
                    <a:pt x="6543" y="1045"/>
                  </a:lnTo>
                  <a:lnTo>
                    <a:pt x="6544" y="1039"/>
                  </a:lnTo>
                  <a:lnTo>
                    <a:pt x="6545" y="1033"/>
                  </a:lnTo>
                  <a:lnTo>
                    <a:pt x="6545" y="1026"/>
                  </a:lnTo>
                  <a:lnTo>
                    <a:pt x="6546" y="1019"/>
                  </a:lnTo>
                  <a:lnTo>
                    <a:pt x="6547" y="1013"/>
                  </a:lnTo>
                  <a:lnTo>
                    <a:pt x="6548" y="1006"/>
                  </a:lnTo>
                  <a:lnTo>
                    <a:pt x="6549" y="999"/>
                  </a:lnTo>
                  <a:lnTo>
                    <a:pt x="6550" y="993"/>
                  </a:lnTo>
                  <a:lnTo>
                    <a:pt x="6550" y="986"/>
                  </a:lnTo>
                  <a:lnTo>
                    <a:pt x="6551" y="979"/>
                  </a:lnTo>
                  <a:lnTo>
                    <a:pt x="6552" y="972"/>
                  </a:lnTo>
                  <a:lnTo>
                    <a:pt x="6553" y="965"/>
                  </a:lnTo>
                  <a:lnTo>
                    <a:pt x="6554" y="958"/>
                  </a:lnTo>
                  <a:lnTo>
                    <a:pt x="6554" y="958"/>
                  </a:lnTo>
                  <a:lnTo>
                    <a:pt x="6555" y="952"/>
                  </a:lnTo>
                  <a:lnTo>
                    <a:pt x="6555" y="945"/>
                  </a:lnTo>
                  <a:lnTo>
                    <a:pt x="6556" y="939"/>
                  </a:lnTo>
                  <a:lnTo>
                    <a:pt x="6556" y="939"/>
                  </a:lnTo>
                  <a:lnTo>
                    <a:pt x="6557" y="931"/>
                  </a:lnTo>
                  <a:lnTo>
                    <a:pt x="6558" y="923"/>
                  </a:lnTo>
                  <a:lnTo>
                    <a:pt x="6559" y="914"/>
                  </a:lnTo>
                  <a:lnTo>
                    <a:pt x="6560" y="905"/>
                  </a:lnTo>
                  <a:lnTo>
                    <a:pt x="6561" y="895"/>
                  </a:lnTo>
                  <a:lnTo>
                    <a:pt x="6561" y="884"/>
                  </a:lnTo>
                  <a:lnTo>
                    <a:pt x="6562" y="873"/>
                  </a:lnTo>
                  <a:lnTo>
                    <a:pt x="6563" y="861"/>
                  </a:lnTo>
                  <a:lnTo>
                    <a:pt x="6564" y="848"/>
                  </a:lnTo>
                  <a:lnTo>
                    <a:pt x="6565" y="835"/>
                  </a:lnTo>
                  <a:lnTo>
                    <a:pt x="6566" y="821"/>
                  </a:lnTo>
                  <a:lnTo>
                    <a:pt x="6567" y="806"/>
                  </a:lnTo>
                  <a:lnTo>
                    <a:pt x="6567" y="806"/>
                  </a:lnTo>
                  <a:lnTo>
                    <a:pt x="6567" y="794"/>
                  </a:lnTo>
                  <a:lnTo>
                    <a:pt x="6568" y="781"/>
                  </a:lnTo>
                  <a:lnTo>
                    <a:pt x="6569" y="768"/>
                  </a:lnTo>
                  <a:lnTo>
                    <a:pt x="6570" y="755"/>
                  </a:lnTo>
                  <a:lnTo>
                    <a:pt x="6570" y="743"/>
                  </a:lnTo>
                  <a:lnTo>
                    <a:pt x="6570" y="743"/>
                  </a:lnTo>
                  <a:lnTo>
                    <a:pt x="6571" y="734"/>
                  </a:lnTo>
                  <a:lnTo>
                    <a:pt x="6571" y="725"/>
                  </a:lnTo>
                  <a:lnTo>
                    <a:pt x="6571" y="725"/>
                  </a:lnTo>
                  <a:lnTo>
                    <a:pt x="6572" y="713"/>
                  </a:lnTo>
                  <a:lnTo>
                    <a:pt x="6573" y="702"/>
                  </a:lnTo>
                  <a:lnTo>
                    <a:pt x="6573" y="690"/>
                  </a:lnTo>
                  <a:lnTo>
                    <a:pt x="6573" y="690"/>
                  </a:lnTo>
                  <a:lnTo>
                    <a:pt x="6574" y="678"/>
                  </a:lnTo>
                  <a:lnTo>
                    <a:pt x="6575" y="666"/>
                  </a:lnTo>
                  <a:lnTo>
                    <a:pt x="6575" y="655"/>
                  </a:lnTo>
                  <a:lnTo>
                    <a:pt x="6575" y="655"/>
                  </a:lnTo>
                  <a:lnTo>
                    <a:pt x="6576" y="643"/>
                  </a:lnTo>
                  <a:lnTo>
                    <a:pt x="6577" y="631"/>
                  </a:lnTo>
                  <a:lnTo>
                    <a:pt x="6578" y="619"/>
                  </a:lnTo>
                  <a:lnTo>
                    <a:pt x="6578" y="619"/>
                  </a:lnTo>
                  <a:lnTo>
                    <a:pt x="6578" y="610"/>
                  </a:lnTo>
                  <a:lnTo>
                    <a:pt x="6579" y="602"/>
                  </a:lnTo>
                  <a:lnTo>
                    <a:pt x="6579" y="602"/>
                  </a:lnTo>
                  <a:lnTo>
                    <a:pt x="6579" y="587"/>
                  </a:lnTo>
                  <a:lnTo>
                    <a:pt x="6580" y="572"/>
                  </a:lnTo>
                  <a:lnTo>
                    <a:pt x="6581" y="558"/>
                  </a:lnTo>
                  <a:lnTo>
                    <a:pt x="6582" y="543"/>
                  </a:lnTo>
                  <a:lnTo>
                    <a:pt x="6583" y="529"/>
                  </a:lnTo>
                  <a:lnTo>
                    <a:pt x="6584" y="514"/>
                  </a:lnTo>
                  <a:lnTo>
                    <a:pt x="6584" y="500"/>
                  </a:lnTo>
                  <a:lnTo>
                    <a:pt x="6585" y="485"/>
                  </a:lnTo>
                  <a:lnTo>
                    <a:pt x="6586" y="470"/>
                  </a:lnTo>
                  <a:lnTo>
                    <a:pt x="6587" y="456"/>
                  </a:lnTo>
                  <a:lnTo>
                    <a:pt x="6588" y="441"/>
                  </a:lnTo>
                  <a:lnTo>
                    <a:pt x="6589" y="427"/>
                  </a:lnTo>
                  <a:lnTo>
                    <a:pt x="6590" y="412"/>
                  </a:lnTo>
                  <a:lnTo>
                    <a:pt x="6590" y="397"/>
                  </a:lnTo>
                  <a:lnTo>
                    <a:pt x="6591" y="383"/>
                  </a:lnTo>
                  <a:lnTo>
                    <a:pt x="6592" y="368"/>
                  </a:lnTo>
                  <a:lnTo>
                    <a:pt x="6593" y="354"/>
                  </a:lnTo>
                  <a:lnTo>
                    <a:pt x="6594" y="339"/>
                  </a:lnTo>
                  <a:lnTo>
                    <a:pt x="6595" y="324"/>
                  </a:lnTo>
                  <a:lnTo>
                    <a:pt x="6596" y="310"/>
                  </a:lnTo>
                  <a:lnTo>
                    <a:pt x="6596" y="295"/>
                  </a:lnTo>
                  <a:lnTo>
                    <a:pt x="6597" y="281"/>
                  </a:lnTo>
                  <a:lnTo>
                    <a:pt x="6598" y="266"/>
                  </a:lnTo>
                  <a:lnTo>
                    <a:pt x="6598" y="266"/>
                  </a:lnTo>
                  <a:lnTo>
                    <a:pt x="6599" y="254"/>
                  </a:lnTo>
                  <a:lnTo>
                    <a:pt x="6599" y="242"/>
                  </a:lnTo>
                  <a:lnTo>
                    <a:pt x="6600" y="230"/>
                  </a:lnTo>
                  <a:lnTo>
                    <a:pt x="6601" y="219"/>
                  </a:lnTo>
                  <a:lnTo>
                    <a:pt x="6601" y="219"/>
                  </a:lnTo>
                  <a:lnTo>
                    <a:pt x="6601" y="209"/>
                  </a:lnTo>
                  <a:lnTo>
                    <a:pt x="6602" y="199"/>
                  </a:lnTo>
                  <a:lnTo>
                    <a:pt x="6602" y="199"/>
                  </a:lnTo>
                  <a:lnTo>
                    <a:pt x="6602" y="190"/>
                  </a:lnTo>
                  <a:lnTo>
                    <a:pt x="6603" y="180"/>
                  </a:lnTo>
                  <a:lnTo>
                    <a:pt x="6603" y="180"/>
                  </a:lnTo>
                  <a:lnTo>
                    <a:pt x="6604" y="171"/>
                  </a:lnTo>
                  <a:lnTo>
                    <a:pt x="6604" y="161"/>
                  </a:lnTo>
                  <a:lnTo>
                    <a:pt x="6604" y="161"/>
                  </a:lnTo>
                  <a:lnTo>
                    <a:pt x="6605" y="152"/>
                  </a:lnTo>
                  <a:lnTo>
                    <a:pt x="6605" y="142"/>
                  </a:lnTo>
                  <a:lnTo>
                    <a:pt x="6605" y="142"/>
                  </a:lnTo>
                  <a:lnTo>
                    <a:pt x="6606" y="129"/>
                  </a:lnTo>
                  <a:lnTo>
                    <a:pt x="6607" y="117"/>
                  </a:lnTo>
                  <a:lnTo>
                    <a:pt x="6607" y="104"/>
                  </a:lnTo>
                  <a:lnTo>
                    <a:pt x="6608" y="91"/>
                  </a:lnTo>
                  <a:lnTo>
                    <a:pt x="6608" y="91"/>
                  </a:lnTo>
                  <a:lnTo>
                    <a:pt x="6609" y="77"/>
                  </a:lnTo>
                  <a:lnTo>
                    <a:pt x="6610" y="64"/>
                  </a:lnTo>
                  <a:lnTo>
                    <a:pt x="6611" y="52"/>
                  </a:lnTo>
                  <a:lnTo>
                    <a:pt x="6612" y="41"/>
                  </a:lnTo>
                  <a:lnTo>
                    <a:pt x="6613" y="31"/>
                  </a:lnTo>
                  <a:lnTo>
                    <a:pt x="6613" y="23"/>
                  </a:lnTo>
                  <a:lnTo>
                    <a:pt x="6614" y="16"/>
                  </a:lnTo>
                  <a:lnTo>
                    <a:pt x="6615" y="10"/>
                  </a:lnTo>
                  <a:lnTo>
                    <a:pt x="6616" y="6"/>
                  </a:lnTo>
                  <a:lnTo>
                    <a:pt x="6617" y="3"/>
                  </a:lnTo>
                  <a:lnTo>
                    <a:pt x="6618" y="1"/>
                  </a:lnTo>
                  <a:lnTo>
                    <a:pt x="6619" y="0"/>
                  </a:lnTo>
                  <a:lnTo>
                    <a:pt x="6619" y="0"/>
                  </a:lnTo>
                  <a:lnTo>
                    <a:pt x="6619" y="0"/>
                  </a:lnTo>
                  <a:lnTo>
                    <a:pt x="6620" y="0"/>
                  </a:lnTo>
                  <a:lnTo>
                    <a:pt x="6621" y="0"/>
                  </a:lnTo>
                  <a:lnTo>
                    <a:pt x="6622" y="0"/>
                  </a:lnTo>
                  <a:lnTo>
                    <a:pt x="6622" y="0"/>
                  </a:lnTo>
                  <a:lnTo>
                    <a:pt x="6622" y="0"/>
                  </a:lnTo>
                  <a:lnTo>
                    <a:pt x="6623" y="0"/>
                  </a:lnTo>
                  <a:lnTo>
                    <a:pt x="6623" y="0"/>
                  </a:lnTo>
                  <a:lnTo>
                    <a:pt x="6624" y="0"/>
                  </a:lnTo>
                  <a:lnTo>
                    <a:pt x="6624" y="0"/>
                  </a:lnTo>
                  <a:lnTo>
                    <a:pt x="6624" y="0"/>
                  </a:lnTo>
                  <a:lnTo>
                    <a:pt x="6625" y="0"/>
                  </a:lnTo>
                  <a:lnTo>
                    <a:pt x="6625" y="0"/>
                  </a:lnTo>
                  <a:lnTo>
                    <a:pt x="6625" y="0"/>
                  </a:lnTo>
                  <a:lnTo>
                    <a:pt x="6626" y="0"/>
                  </a:lnTo>
                  <a:lnTo>
                    <a:pt x="6627" y="0"/>
                  </a:lnTo>
                  <a:lnTo>
                    <a:pt x="6627" y="0"/>
                  </a:lnTo>
                  <a:lnTo>
                    <a:pt x="6627" y="0"/>
                  </a:lnTo>
                  <a:lnTo>
                    <a:pt x="6627" y="0"/>
                  </a:lnTo>
                  <a:lnTo>
                    <a:pt x="6628" y="0"/>
                  </a:lnTo>
                  <a:lnTo>
                    <a:pt x="6628" y="0"/>
                  </a:lnTo>
                  <a:lnTo>
                    <a:pt x="6629" y="0"/>
                  </a:lnTo>
                  <a:lnTo>
                    <a:pt x="6629" y="0"/>
                  </a:lnTo>
                  <a:lnTo>
                    <a:pt x="6629" y="0"/>
                  </a:lnTo>
                  <a:lnTo>
                    <a:pt x="6630" y="0"/>
                  </a:lnTo>
                  <a:lnTo>
                    <a:pt x="6630" y="0"/>
                  </a:lnTo>
                  <a:lnTo>
                    <a:pt x="6630" y="0"/>
                  </a:lnTo>
                  <a:lnTo>
                    <a:pt x="6631" y="0"/>
                  </a:lnTo>
                  <a:lnTo>
                    <a:pt x="6632" y="0"/>
                  </a:lnTo>
                  <a:lnTo>
                    <a:pt x="6632" y="0"/>
                  </a:lnTo>
                  <a:lnTo>
                    <a:pt x="6632" y="0"/>
                  </a:lnTo>
                  <a:lnTo>
                    <a:pt x="6632" y="0"/>
                  </a:lnTo>
                  <a:lnTo>
                    <a:pt x="6633" y="0"/>
                  </a:lnTo>
                  <a:lnTo>
                    <a:pt x="6634" y="0"/>
                  </a:lnTo>
                  <a:lnTo>
                    <a:pt x="6635" y="0"/>
                  </a:lnTo>
                  <a:lnTo>
                    <a:pt x="6635" y="0"/>
                  </a:lnTo>
                  <a:lnTo>
                    <a:pt x="6636" y="0"/>
                  </a:lnTo>
                  <a:lnTo>
                    <a:pt x="6636" y="0"/>
                  </a:lnTo>
                  <a:lnTo>
                    <a:pt x="6637" y="1"/>
                  </a:lnTo>
                  <a:lnTo>
                    <a:pt x="6638" y="3"/>
                  </a:lnTo>
                  <a:lnTo>
                    <a:pt x="6639" y="6"/>
                  </a:lnTo>
                  <a:lnTo>
                    <a:pt x="6639" y="10"/>
                  </a:lnTo>
                  <a:lnTo>
                    <a:pt x="6640" y="16"/>
                  </a:lnTo>
                  <a:lnTo>
                    <a:pt x="6641" y="23"/>
                  </a:lnTo>
                  <a:lnTo>
                    <a:pt x="6642" y="31"/>
                  </a:lnTo>
                  <a:lnTo>
                    <a:pt x="6643" y="41"/>
                  </a:lnTo>
                  <a:lnTo>
                    <a:pt x="6644" y="51"/>
                  </a:lnTo>
                  <a:lnTo>
                    <a:pt x="6645" y="63"/>
                  </a:lnTo>
                  <a:lnTo>
                    <a:pt x="6646" y="76"/>
                  </a:lnTo>
                  <a:lnTo>
                    <a:pt x="6646" y="91"/>
                  </a:lnTo>
                  <a:lnTo>
                    <a:pt x="6646" y="91"/>
                  </a:lnTo>
                  <a:lnTo>
                    <a:pt x="6647" y="103"/>
                  </a:lnTo>
                  <a:lnTo>
                    <a:pt x="6648" y="115"/>
                  </a:lnTo>
                  <a:lnTo>
                    <a:pt x="6649" y="127"/>
                  </a:lnTo>
                  <a:lnTo>
                    <a:pt x="6649" y="138"/>
                  </a:lnTo>
                  <a:lnTo>
                    <a:pt x="6649" y="138"/>
                  </a:lnTo>
                  <a:lnTo>
                    <a:pt x="6650" y="153"/>
                  </a:lnTo>
                  <a:lnTo>
                    <a:pt x="6651" y="168"/>
                  </a:lnTo>
                  <a:lnTo>
                    <a:pt x="6652" y="183"/>
                  </a:lnTo>
                  <a:lnTo>
                    <a:pt x="6653" y="198"/>
                  </a:lnTo>
                  <a:lnTo>
                    <a:pt x="6654" y="213"/>
                  </a:lnTo>
                  <a:lnTo>
                    <a:pt x="6654" y="228"/>
                  </a:lnTo>
                  <a:lnTo>
                    <a:pt x="6655" y="243"/>
                  </a:lnTo>
                  <a:lnTo>
                    <a:pt x="6656" y="258"/>
                  </a:lnTo>
                  <a:lnTo>
                    <a:pt x="6657" y="273"/>
                  </a:lnTo>
                  <a:lnTo>
                    <a:pt x="6658" y="288"/>
                  </a:lnTo>
                  <a:lnTo>
                    <a:pt x="6659" y="303"/>
                  </a:lnTo>
                  <a:lnTo>
                    <a:pt x="6660" y="317"/>
                  </a:lnTo>
                  <a:lnTo>
                    <a:pt x="6661" y="332"/>
                  </a:lnTo>
                  <a:lnTo>
                    <a:pt x="6661" y="347"/>
                  </a:lnTo>
                  <a:lnTo>
                    <a:pt x="6662" y="362"/>
                  </a:lnTo>
                  <a:lnTo>
                    <a:pt x="6663" y="377"/>
                  </a:lnTo>
                  <a:lnTo>
                    <a:pt x="6664" y="392"/>
                  </a:lnTo>
                  <a:lnTo>
                    <a:pt x="6665" y="407"/>
                  </a:lnTo>
                  <a:lnTo>
                    <a:pt x="6666" y="422"/>
                  </a:lnTo>
                  <a:lnTo>
                    <a:pt x="6667" y="437"/>
                  </a:lnTo>
                  <a:lnTo>
                    <a:pt x="6667" y="452"/>
                  </a:lnTo>
                  <a:lnTo>
                    <a:pt x="6668" y="467"/>
                  </a:lnTo>
                  <a:lnTo>
                    <a:pt x="6669" y="482"/>
                  </a:lnTo>
                  <a:lnTo>
                    <a:pt x="6670" y="497"/>
                  </a:lnTo>
                  <a:lnTo>
                    <a:pt x="6671" y="511"/>
                  </a:lnTo>
                  <a:lnTo>
                    <a:pt x="6672" y="526"/>
                  </a:lnTo>
                  <a:lnTo>
                    <a:pt x="6673" y="541"/>
                  </a:lnTo>
                  <a:lnTo>
                    <a:pt x="6674" y="556"/>
                  </a:lnTo>
                  <a:lnTo>
                    <a:pt x="6674" y="571"/>
                  </a:lnTo>
                  <a:lnTo>
                    <a:pt x="6675" y="586"/>
                  </a:lnTo>
                  <a:lnTo>
                    <a:pt x="6676" y="601"/>
                  </a:lnTo>
                  <a:lnTo>
                    <a:pt x="6676" y="601"/>
                  </a:lnTo>
                  <a:lnTo>
                    <a:pt x="6677" y="610"/>
                  </a:lnTo>
                  <a:lnTo>
                    <a:pt x="6677" y="619"/>
                  </a:lnTo>
                  <a:lnTo>
                    <a:pt x="6677" y="619"/>
                  </a:lnTo>
                  <a:lnTo>
                    <a:pt x="6678" y="630"/>
                  </a:lnTo>
                  <a:lnTo>
                    <a:pt x="6679" y="642"/>
                  </a:lnTo>
                  <a:lnTo>
                    <a:pt x="6679" y="654"/>
                  </a:lnTo>
                  <a:lnTo>
                    <a:pt x="6679" y="654"/>
                  </a:lnTo>
                  <a:lnTo>
                    <a:pt x="6680" y="666"/>
                  </a:lnTo>
                  <a:lnTo>
                    <a:pt x="6681" y="677"/>
                  </a:lnTo>
                  <a:lnTo>
                    <a:pt x="6681" y="689"/>
                  </a:lnTo>
                  <a:lnTo>
                    <a:pt x="6681" y="689"/>
                  </a:lnTo>
                  <a:lnTo>
                    <a:pt x="6682" y="701"/>
                  </a:lnTo>
                  <a:lnTo>
                    <a:pt x="6683" y="713"/>
                  </a:lnTo>
                  <a:lnTo>
                    <a:pt x="6683" y="724"/>
                  </a:lnTo>
                  <a:lnTo>
                    <a:pt x="6683" y="724"/>
                  </a:lnTo>
                  <a:lnTo>
                    <a:pt x="6684" y="733"/>
                  </a:lnTo>
                  <a:lnTo>
                    <a:pt x="6684" y="742"/>
                  </a:lnTo>
                  <a:lnTo>
                    <a:pt x="6684" y="742"/>
                  </a:lnTo>
                  <a:lnTo>
                    <a:pt x="6685" y="755"/>
                  </a:lnTo>
                  <a:lnTo>
                    <a:pt x="6686" y="767"/>
                  </a:lnTo>
                  <a:lnTo>
                    <a:pt x="6687" y="780"/>
                  </a:lnTo>
                  <a:lnTo>
                    <a:pt x="6687" y="793"/>
                  </a:lnTo>
                  <a:lnTo>
                    <a:pt x="6688" y="806"/>
                  </a:lnTo>
                  <a:lnTo>
                    <a:pt x="6688" y="806"/>
                  </a:lnTo>
                  <a:lnTo>
                    <a:pt x="6689" y="819"/>
                  </a:lnTo>
                  <a:lnTo>
                    <a:pt x="6690" y="832"/>
                  </a:lnTo>
                  <a:lnTo>
                    <a:pt x="6690" y="844"/>
                  </a:lnTo>
                  <a:lnTo>
                    <a:pt x="6691" y="856"/>
                  </a:lnTo>
                  <a:lnTo>
                    <a:pt x="6692" y="868"/>
                  </a:lnTo>
                  <a:lnTo>
                    <a:pt x="6693" y="879"/>
                  </a:lnTo>
                  <a:lnTo>
                    <a:pt x="6694" y="889"/>
                  </a:lnTo>
                  <a:lnTo>
                    <a:pt x="6694" y="899"/>
                  </a:lnTo>
                  <a:lnTo>
                    <a:pt x="6695" y="909"/>
                  </a:lnTo>
                  <a:lnTo>
                    <a:pt x="6696" y="918"/>
                  </a:lnTo>
                  <a:lnTo>
                    <a:pt x="6696" y="918"/>
                  </a:lnTo>
                  <a:lnTo>
                    <a:pt x="6697" y="927"/>
                  </a:lnTo>
                  <a:lnTo>
                    <a:pt x="6698" y="935"/>
                  </a:lnTo>
                  <a:lnTo>
                    <a:pt x="6698" y="944"/>
                  </a:lnTo>
                  <a:lnTo>
                    <a:pt x="6698" y="944"/>
                  </a:lnTo>
                  <a:lnTo>
                    <a:pt x="6699" y="953"/>
                  </a:lnTo>
                  <a:lnTo>
                    <a:pt x="6700" y="963"/>
                  </a:lnTo>
                  <a:lnTo>
                    <a:pt x="6701" y="972"/>
                  </a:lnTo>
                  <a:lnTo>
                    <a:pt x="6702" y="981"/>
                  </a:lnTo>
                  <a:lnTo>
                    <a:pt x="6703" y="990"/>
                  </a:lnTo>
                  <a:lnTo>
                    <a:pt x="6703" y="999"/>
                  </a:lnTo>
                  <a:lnTo>
                    <a:pt x="6704" y="1008"/>
                  </a:lnTo>
                  <a:lnTo>
                    <a:pt x="6705" y="1017"/>
                  </a:lnTo>
                  <a:lnTo>
                    <a:pt x="6706" y="1026"/>
                  </a:lnTo>
                  <a:lnTo>
                    <a:pt x="6707" y="1035"/>
                  </a:lnTo>
                  <a:lnTo>
                    <a:pt x="6708" y="1044"/>
                  </a:lnTo>
                  <a:lnTo>
                    <a:pt x="6708" y="1053"/>
                  </a:lnTo>
                  <a:lnTo>
                    <a:pt x="6709" y="1062"/>
                  </a:lnTo>
                  <a:lnTo>
                    <a:pt x="6710" y="1071"/>
                  </a:lnTo>
                  <a:lnTo>
                    <a:pt x="6711" y="1079"/>
                  </a:lnTo>
                  <a:lnTo>
                    <a:pt x="6712" y="1088"/>
                  </a:lnTo>
                  <a:lnTo>
                    <a:pt x="6713" y="1097"/>
                  </a:lnTo>
                  <a:lnTo>
                    <a:pt x="6714" y="1105"/>
                  </a:lnTo>
                  <a:lnTo>
                    <a:pt x="6714" y="1114"/>
                  </a:lnTo>
                  <a:lnTo>
                    <a:pt x="6715" y="1122"/>
                  </a:lnTo>
                  <a:lnTo>
                    <a:pt x="6716" y="1131"/>
                  </a:lnTo>
                  <a:lnTo>
                    <a:pt x="6716" y="1131"/>
                  </a:lnTo>
                  <a:lnTo>
                    <a:pt x="6717" y="1139"/>
                  </a:lnTo>
                  <a:lnTo>
                    <a:pt x="6718" y="1147"/>
                  </a:lnTo>
                  <a:lnTo>
                    <a:pt x="6719" y="1156"/>
                  </a:lnTo>
                  <a:lnTo>
                    <a:pt x="6719" y="1164"/>
                  </a:lnTo>
                  <a:lnTo>
                    <a:pt x="6720" y="1172"/>
                  </a:lnTo>
                  <a:lnTo>
                    <a:pt x="6721" y="1180"/>
                  </a:lnTo>
                  <a:lnTo>
                    <a:pt x="6722" y="1188"/>
                  </a:lnTo>
                  <a:lnTo>
                    <a:pt x="6723" y="1196"/>
                  </a:lnTo>
                  <a:lnTo>
                    <a:pt x="6724" y="1204"/>
                  </a:lnTo>
                  <a:lnTo>
                    <a:pt x="6724" y="1212"/>
                  </a:lnTo>
                  <a:lnTo>
                    <a:pt x="6725" y="1220"/>
                  </a:lnTo>
                  <a:lnTo>
                    <a:pt x="6726" y="1228"/>
                  </a:lnTo>
                  <a:lnTo>
                    <a:pt x="6727" y="1235"/>
                  </a:lnTo>
                  <a:lnTo>
                    <a:pt x="6728" y="1243"/>
                  </a:lnTo>
                  <a:lnTo>
                    <a:pt x="6729" y="1251"/>
                  </a:lnTo>
                  <a:lnTo>
                    <a:pt x="6730" y="1258"/>
                  </a:lnTo>
                  <a:lnTo>
                    <a:pt x="6730" y="1266"/>
                  </a:lnTo>
                  <a:lnTo>
                    <a:pt x="6731" y="1273"/>
                  </a:lnTo>
                  <a:lnTo>
                    <a:pt x="6732" y="1280"/>
                  </a:lnTo>
                  <a:lnTo>
                    <a:pt x="6733" y="1288"/>
                  </a:lnTo>
                  <a:lnTo>
                    <a:pt x="6734" y="1295"/>
                  </a:lnTo>
                  <a:lnTo>
                    <a:pt x="6734" y="1295"/>
                  </a:lnTo>
                  <a:lnTo>
                    <a:pt x="6735" y="1302"/>
                  </a:lnTo>
                  <a:lnTo>
                    <a:pt x="6735" y="1309"/>
                  </a:lnTo>
                  <a:lnTo>
                    <a:pt x="6736" y="1316"/>
                  </a:lnTo>
                  <a:lnTo>
                    <a:pt x="6737" y="1323"/>
                  </a:lnTo>
                  <a:lnTo>
                    <a:pt x="6738" y="1330"/>
                  </a:lnTo>
                  <a:lnTo>
                    <a:pt x="6739" y="1337"/>
                  </a:lnTo>
                  <a:lnTo>
                    <a:pt x="6740" y="1343"/>
                  </a:lnTo>
                  <a:lnTo>
                    <a:pt x="6740" y="1350"/>
                  </a:lnTo>
                  <a:lnTo>
                    <a:pt x="6741" y="1356"/>
                  </a:lnTo>
                  <a:lnTo>
                    <a:pt x="6742" y="1363"/>
                  </a:lnTo>
                  <a:lnTo>
                    <a:pt x="6743" y="1369"/>
                  </a:lnTo>
                  <a:lnTo>
                    <a:pt x="6744" y="1376"/>
                  </a:lnTo>
                  <a:lnTo>
                    <a:pt x="6745" y="1382"/>
                  </a:lnTo>
                  <a:lnTo>
                    <a:pt x="6745" y="1388"/>
                  </a:lnTo>
                  <a:lnTo>
                    <a:pt x="6746" y="1394"/>
                  </a:lnTo>
                  <a:lnTo>
                    <a:pt x="6747" y="1400"/>
                  </a:lnTo>
                  <a:lnTo>
                    <a:pt x="6748" y="1406"/>
                  </a:lnTo>
                  <a:lnTo>
                    <a:pt x="6749" y="1412"/>
                  </a:lnTo>
                  <a:lnTo>
                    <a:pt x="6750" y="1418"/>
                  </a:lnTo>
                  <a:lnTo>
                    <a:pt x="6751" y="1424"/>
                  </a:lnTo>
                  <a:lnTo>
                    <a:pt x="6751" y="1429"/>
                  </a:lnTo>
                  <a:lnTo>
                    <a:pt x="6751" y="1429"/>
                  </a:lnTo>
                  <a:lnTo>
                    <a:pt x="6752" y="1435"/>
                  </a:lnTo>
                  <a:lnTo>
                    <a:pt x="6753" y="1440"/>
                  </a:lnTo>
                  <a:lnTo>
                    <a:pt x="6754" y="1446"/>
                  </a:lnTo>
                  <a:lnTo>
                    <a:pt x="6755" y="1451"/>
                  </a:lnTo>
                  <a:lnTo>
                    <a:pt x="6756" y="1456"/>
                  </a:lnTo>
                  <a:lnTo>
                    <a:pt x="6756" y="1461"/>
                  </a:lnTo>
                  <a:lnTo>
                    <a:pt x="6757" y="1466"/>
                  </a:lnTo>
                  <a:lnTo>
                    <a:pt x="6758" y="1471"/>
                  </a:lnTo>
                  <a:lnTo>
                    <a:pt x="6759" y="1476"/>
                  </a:lnTo>
                  <a:lnTo>
                    <a:pt x="6760" y="1481"/>
                  </a:lnTo>
                  <a:lnTo>
                    <a:pt x="6761" y="1485"/>
                  </a:lnTo>
                  <a:lnTo>
                    <a:pt x="6761" y="1490"/>
                  </a:lnTo>
                  <a:lnTo>
                    <a:pt x="6762" y="1494"/>
                  </a:lnTo>
                  <a:lnTo>
                    <a:pt x="6763" y="1498"/>
                  </a:lnTo>
                  <a:lnTo>
                    <a:pt x="6764" y="1502"/>
                  </a:lnTo>
                  <a:lnTo>
                    <a:pt x="6765" y="1507"/>
                  </a:lnTo>
                  <a:lnTo>
                    <a:pt x="6766" y="1511"/>
                  </a:lnTo>
                  <a:lnTo>
                    <a:pt x="6767" y="1514"/>
                  </a:lnTo>
                  <a:lnTo>
                    <a:pt x="6767" y="1518"/>
                  </a:lnTo>
                  <a:lnTo>
                    <a:pt x="6768" y="1522"/>
                  </a:lnTo>
                  <a:lnTo>
                    <a:pt x="6769" y="1525"/>
                  </a:lnTo>
                  <a:lnTo>
                    <a:pt x="6769" y="1525"/>
                  </a:lnTo>
                  <a:lnTo>
                    <a:pt x="6770" y="1529"/>
                  </a:lnTo>
                  <a:lnTo>
                    <a:pt x="6771" y="1532"/>
                  </a:lnTo>
                  <a:lnTo>
                    <a:pt x="6772" y="1535"/>
                  </a:lnTo>
                  <a:lnTo>
                    <a:pt x="6772" y="1538"/>
                  </a:lnTo>
                  <a:lnTo>
                    <a:pt x="6773" y="1541"/>
                  </a:lnTo>
                  <a:lnTo>
                    <a:pt x="6774" y="1544"/>
                  </a:lnTo>
                  <a:lnTo>
                    <a:pt x="6775" y="1546"/>
                  </a:lnTo>
                  <a:lnTo>
                    <a:pt x="6776" y="1548"/>
                  </a:lnTo>
                  <a:lnTo>
                    <a:pt x="6777" y="1551"/>
                  </a:lnTo>
                  <a:lnTo>
                    <a:pt x="6777" y="1552"/>
                  </a:lnTo>
                  <a:lnTo>
                    <a:pt x="6778" y="1554"/>
                  </a:lnTo>
                  <a:lnTo>
                    <a:pt x="6779" y="1556"/>
                  </a:lnTo>
                  <a:lnTo>
                    <a:pt x="6780" y="1557"/>
                  </a:lnTo>
                  <a:lnTo>
                    <a:pt x="6781" y="1559"/>
                  </a:lnTo>
                  <a:lnTo>
                    <a:pt x="6782" y="1560"/>
                  </a:lnTo>
                  <a:lnTo>
                    <a:pt x="6783" y="1561"/>
                  </a:lnTo>
                  <a:lnTo>
                    <a:pt x="6783" y="1561"/>
                  </a:lnTo>
                  <a:lnTo>
                    <a:pt x="6784" y="1562"/>
                  </a:lnTo>
                  <a:lnTo>
                    <a:pt x="6785" y="1562"/>
                  </a:lnTo>
                  <a:lnTo>
                    <a:pt x="6786" y="1563"/>
                  </a:lnTo>
                  <a:lnTo>
                    <a:pt x="6787" y="1563"/>
                  </a:lnTo>
                  <a:lnTo>
                    <a:pt x="6787" y="1563"/>
                  </a:lnTo>
                  <a:lnTo>
                    <a:pt x="6787" y="1563"/>
                  </a:lnTo>
                  <a:lnTo>
                    <a:pt x="6788" y="1563"/>
                  </a:lnTo>
                  <a:lnTo>
                    <a:pt x="6789" y="1563"/>
                  </a:lnTo>
                  <a:lnTo>
                    <a:pt x="6789" y="1563"/>
                  </a:lnTo>
                  <a:lnTo>
                    <a:pt x="6790" y="1563"/>
                  </a:lnTo>
                  <a:lnTo>
                    <a:pt x="6791" y="1563"/>
                  </a:lnTo>
                  <a:lnTo>
                    <a:pt x="6792" y="1563"/>
                  </a:lnTo>
                  <a:lnTo>
                    <a:pt x="6793" y="1563"/>
                  </a:lnTo>
                  <a:lnTo>
                    <a:pt x="6793" y="1563"/>
                  </a:lnTo>
                  <a:lnTo>
                    <a:pt x="6794" y="1563"/>
                  </a:lnTo>
                  <a:lnTo>
                    <a:pt x="6795" y="1563"/>
                  </a:lnTo>
                  <a:lnTo>
                    <a:pt x="6796" y="1563"/>
                  </a:lnTo>
                  <a:lnTo>
                    <a:pt x="6797" y="1563"/>
                  </a:lnTo>
                  <a:lnTo>
                    <a:pt x="6798" y="1563"/>
                  </a:lnTo>
                  <a:lnTo>
                    <a:pt x="6799" y="1563"/>
                  </a:lnTo>
                  <a:lnTo>
                    <a:pt x="6800" y="1563"/>
                  </a:lnTo>
                  <a:lnTo>
                    <a:pt x="6800" y="1563"/>
                  </a:lnTo>
                  <a:lnTo>
                    <a:pt x="6800" y="1563"/>
                  </a:lnTo>
                  <a:lnTo>
                    <a:pt x="6801" y="1563"/>
                  </a:lnTo>
                  <a:lnTo>
                    <a:pt x="6802" y="1563"/>
                  </a:lnTo>
                  <a:lnTo>
                    <a:pt x="6803" y="1563"/>
                  </a:lnTo>
                  <a:lnTo>
                    <a:pt x="6804" y="1563"/>
                  </a:lnTo>
                  <a:lnTo>
                    <a:pt x="6805" y="1563"/>
                  </a:lnTo>
                  <a:lnTo>
                    <a:pt x="6806" y="1563"/>
                  </a:lnTo>
                  <a:lnTo>
                    <a:pt x="6807" y="1563"/>
                  </a:lnTo>
                  <a:lnTo>
                    <a:pt x="6807" y="1563"/>
                  </a:lnTo>
                  <a:lnTo>
                    <a:pt x="6808" y="1563"/>
                  </a:lnTo>
                  <a:lnTo>
                    <a:pt x="6809" y="1563"/>
                  </a:lnTo>
                  <a:lnTo>
                    <a:pt x="6810" y="1563"/>
                  </a:lnTo>
                  <a:lnTo>
                    <a:pt x="6811" y="1563"/>
                  </a:lnTo>
                  <a:lnTo>
                    <a:pt x="6811" y="1563"/>
                  </a:lnTo>
                  <a:lnTo>
                    <a:pt x="6811" y="1563"/>
                  </a:lnTo>
                  <a:lnTo>
                    <a:pt x="6811" y="1563"/>
                  </a:lnTo>
                  <a:lnTo>
                    <a:pt x="6812" y="1563"/>
                  </a:lnTo>
                  <a:lnTo>
                    <a:pt x="6813" y="1563"/>
                  </a:lnTo>
                  <a:lnTo>
                    <a:pt x="6813" y="1563"/>
                  </a:lnTo>
                  <a:lnTo>
                    <a:pt x="6813" y="1563"/>
                  </a:lnTo>
                  <a:lnTo>
                    <a:pt x="6814" y="1563"/>
                  </a:lnTo>
                  <a:lnTo>
                    <a:pt x="6814" y="1563"/>
                  </a:lnTo>
                  <a:lnTo>
                    <a:pt x="6815" y="1563"/>
                  </a:lnTo>
                  <a:lnTo>
                    <a:pt x="6815" y="1563"/>
                  </a:lnTo>
                  <a:lnTo>
                    <a:pt x="6815" y="1563"/>
                  </a:lnTo>
                  <a:lnTo>
                    <a:pt x="6816" y="1563"/>
                  </a:lnTo>
                  <a:lnTo>
                    <a:pt x="6816" y="1563"/>
                  </a:lnTo>
                  <a:lnTo>
                    <a:pt x="6817" y="1563"/>
                  </a:lnTo>
                  <a:lnTo>
                    <a:pt x="6817" y="1563"/>
                  </a:lnTo>
                  <a:lnTo>
                    <a:pt x="6818" y="1563"/>
                  </a:lnTo>
                  <a:lnTo>
                    <a:pt x="6819" y="1563"/>
                  </a:lnTo>
                  <a:lnTo>
                    <a:pt x="6820" y="1563"/>
                  </a:lnTo>
                  <a:lnTo>
                    <a:pt x="6820" y="1563"/>
                  </a:lnTo>
                  <a:lnTo>
                    <a:pt x="6821" y="1563"/>
                  </a:lnTo>
                  <a:lnTo>
                    <a:pt x="6821" y="1563"/>
                  </a:lnTo>
                  <a:lnTo>
                    <a:pt x="6822" y="1563"/>
                  </a:lnTo>
                  <a:lnTo>
                    <a:pt x="6823" y="1563"/>
                  </a:lnTo>
                  <a:lnTo>
                    <a:pt x="6824" y="1563"/>
                  </a:lnTo>
                  <a:lnTo>
                    <a:pt x="6825" y="1563"/>
                  </a:lnTo>
                  <a:lnTo>
                    <a:pt x="6826" y="1563"/>
                  </a:lnTo>
                  <a:lnTo>
                    <a:pt x="6826" y="1563"/>
                  </a:lnTo>
                  <a:lnTo>
                    <a:pt x="6827" y="1563"/>
                  </a:lnTo>
                  <a:lnTo>
                    <a:pt x="6828" y="1563"/>
                  </a:lnTo>
                  <a:lnTo>
                    <a:pt x="6829" y="1563"/>
                  </a:lnTo>
                  <a:lnTo>
                    <a:pt x="6830" y="1563"/>
                  </a:lnTo>
                  <a:lnTo>
                    <a:pt x="6831" y="1563"/>
                  </a:lnTo>
                  <a:lnTo>
                    <a:pt x="6832" y="1563"/>
                  </a:lnTo>
                  <a:lnTo>
                    <a:pt x="6832" y="1563"/>
                  </a:lnTo>
                  <a:lnTo>
                    <a:pt x="6833" y="1563"/>
                  </a:lnTo>
                  <a:lnTo>
                    <a:pt x="6834" y="1563"/>
                  </a:lnTo>
                  <a:lnTo>
                    <a:pt x="6835" y="1563"/>
                  </a:lnTo>
                  <a:lnTo>
                    <a:pt x="6836" y="1563"/>
                  </a:lnTo>
                  <a:lnTo>
                    <a:pt x="6836" y="1563"/>
                  </a:lnTo>
                  <a:lnTo>
                    <a:pt x="6837" y="1563"/>
                  </a:lnTo>
                  <a:lnTo>
                    <a:pt x="6837" y="1563"/>
                  </a:lnTo>
                  <a:lnTo>
                    <a:pt x="6838" y="1563"/>
                  </a:lnTo>
                  <a:lnTo>
                    <a:pt x="6838" y="1563"/>
                  </a:lnTo>
                  <a:lnTo>
                    <a:pt x="6839" y="1563"/>
                  </a:lnTo>
                  <a:lnTo>
                    <a:pt x="6840" y="1563"/>
                  </a:lnTo>
                  <a:lnTo>
                    <a:pt x="6841" y="1563"/>
                  </a:lnTo>
                  <a:lnTo>
                    <a:pt x="6842" y="1563"/>
                  </a:lnTo>
                  <a:lnTo>
                    <a:pt x="6843" y="1563"/>
                  </a:lnTo>
                  <a:lnTo>
                    <a:pt x="6844" y="1563"/>
                  </a:lnTo>
                  <a:lnTo>
                    <a:pt x="6844" y="1563"/>
                  </a:lnTo>
                  <a:lnTo>
                    <a:pt x="6845" y="1563"/>
                  </a:lnTo>
                  <a:lnTo>
                    <a:pt x="6846" y="1563"/>
                  </a:lnTo>
                  <a:lnTo>
                    <a:pt x="6847" y="1563"/>
                  </a:lnTo>
                  <a:lnTo>
                    <a:pt x="6848" y="1563"/>
                  </a:lnTo>
                  <a:lnTo>
                    <a:pt x="6849" y="1563"/>
                  </a:lnTo>
                  <a:lnTo>
                    <a:pt x="6850" y="1563"/>
                  </a:lnTo>
                  <a:lnTo>
                    <a:pt x="6851" y="1563"/>
                  </a:lnTo>
                  <a:lnTo>
                    <a:pt x="6852" y="1563"/>
                  </a:lnTo>
                  <a:lnTo>
                    <a:pt x="6852" y="1563"/>
                  </a:lnTo>
                  <a:lnTo>
                    <a:pt x="6853" y="1563"/>
                  </a:lnTo>
                  <a:lnTo>
                    <a:pt x="6854" y="1563"/>
                  </a:lnTo>
                  <a:lnTo>
                    <a:pt x="6855" y="1563"/>
                  </a:lnTo>
                  <a:lnTo>
                    <a:pt x="6856" y="1563"/>
                  </a:lnTo>
                  <a:lnTo>
                    <a:pt x="6857" y="1563"/>
                  </a:lnTo>
                  <a:lnTo>
                    <a:pt x="6858" y="1563"/>
                  </a:lnTo>
                  <a:lnTo>
                    <a:pt x="6859" y="1563"/>
                  </a:lnTo>
                  <a:lnTo>
                    <a:pt x="6859" y="1563"/>
                  </a:lnTo>
                  <a:lnTo>
                    <a:pt x="6860" y="1563"/>
                  </a:lnTo>
                  <a:lnTo>
                    <a:pt x="6861" y="1563"/>
                  </a:lnTo>
                  <a:lnTo>
                    <a:pt x="6862" y="1563"/>
                  </a:lnTo>
                  <a:lnTo>
                    <a:pt x="6863" y="1563"/>
                  </a:lnTo>
                  <a:lnTo>
                    <a:pt x="6864" y="1563"/>
                  </a:lnTo>
                  <a:lnTo>
                    <a:pt x="6865" y="1563"/>
                  </a:lnTo>
                  <a:lnTo>
                    <a:pt x="6866" y="1563"/>
                  </a:lnTo>
                  <a:lnTo>
                    <a:pt x="6866" y="1563"/>
                  </a:lnTo>
                  <a:lnTo>
                    <a:pt x="6867" y="1563"/>
                  </a:lnTo>
                  <a:lnTo>
                    <a:pt x="6868" y="1563"/>
                  </a:lnTo>
                  <a:lnTo>
                    <a:pt x="6869" y="1563"/>
                  </a:lnTo>
                  <a:lnTo>
                    <a:pt x="6870" y="1563"/>
                  </a:lnTo>
                  <a:lnTo>
                    <a:pt x="6871" y="1563"/>
                  </a:lnTo>
                  <a:lnTo>
                    <a:pt x="6872" y="1563"/>
                  </a:lnTo>
                  <a:lnTo>
                    <a:pt x="6873" y="1563"/>
                  </a:lnTo>
                  <a:lnTo>
                    <a:pt x="6874" y="1563"/>
                  </a:lnTo>
                  <a:lnTo>
                    <a:pt x="6874" y="1563"/>
                  </a:lnTo>
                  <a:lnTo>
                    <a:pt x="6875" y="1563"/>
                  </a:lnTo>
                  <a:lnTo>
                    <a:pt x="6876" y="1563"/>
                  </a:lnTo>
                  <a:lnTo>
                    <a:pt x="6877" y="1563"/>
                  </a:lnTo>
                  <a:lnTo>
                    <a:pt x="6878" y="1563"/>
                  </a:lnTo>
                  <a:lnTo>
                    <a:pt x="6879" y="1563"/>
                  </a:lnTo>
                  <a:lnTo>
                    <a:pt x="6880" y="1563"/>
                  </a:lnTo>
                  <a:lnTo>
                    <a:pt x="6881" y="1563"/>
                  </a:lnTo>
                  <a:lnTo>
                    <a:pt x="6881" y="1563"/>
                  </a:lnTo>
                  <a:lnTo>
                    <a:pt x="6882" y="1563"/>
                  </a:lnTo>
                  <a:lnTo>
                    <a:pt x="6883" y="1563"/>
                  </a:lnTo>
                  <a:lnTo>
                    <a:pt x="6884" y="1563"/>
                  </a:lnTo>
                  <a:lnTo>
                    <a:pt x="6885" y="1563"/>
                  </a:lnTo>
                  <a:lnTo>
                    <a:pt x="6886" y="1563"/>
                  </a:lnTo>
                  <a:lnTo>
                    <a:pt x="6887" y="1563"/>
                  </a:lnTo>
                  <a:lnTo>
                    <a:pt x="6888" y="1563"/>
                  </a:lnTo>
                  <a:lnTo>
                    <a:pt x="6888" y="1563"/>
                  </a:lnTo>
                  <a:lnTo>
                    <a:pt x="6889" y="1563"/>
                  </a:lnTo>
                  <a:lnTo>
                    <a:pt x="6890" y="1563"/>
                  </a:lnTo>
                  <a:lnTo>
                    <a:pt x="6891" y="1563"/>
                  </a:lnTo>
                  <a:lnTo>
                    <a:pt x="6892" y="1563"/>
                  </a:lnTo>
                  <a:lnTo>
                    <a:pt x="6893" y="1563"/>
                  </a:lnTo>
                  <a:lnTo>
                    <a:pt x="6894" y="1563"/>
                  </a:lnTo>
                  <a:lnTo>
                    <a:pt x="6895" y="1563"/>
                  </a:lnTo>
                  <a:lnTo>
                    <a:pt x="6895" y="1563"/>
                  </a:lnTo>
                  <a:lnTo>
                    <a:pt x="6896" y="1563"/>
                  </a:lnTo>
                  <a:lnTo>
                    <a:pt x="6897" y="1563"/>
                  </a:lnTo>
                  <a:lnTo>
                    <a:pt x="6898" y="1563"/>
                  </a:lnTo>
                  <a:lnTo>
                    <a:pt x="6899" y="1563"/>
                  </a:lnTo>
                  <a:lnTo>
                    <a:pt x="6900" y="1563"/>
                  </a:lnTo>
                  <a:lnTo>
                    <a:pt x="6901" y="1563"/>
                  </a:lnTo>
                  <a:lnTo>
                    <a:pt x="6902" y="1563"/>
                  </a:lnTo>
                  <a:lnTo>
                    <a:pt x="6903" y="1563"/>
                  </a:lnTo>
                  <a:lnTo>
                    <a:pt x="6903" y="1563"/>
                  </a:lnTo>
                  <a:lnTo>
                    <a:pt x="6904" y="1563"/>
                  </a:lnTo>
                  <a:lnTo>
                    <a:pt x="6905" y="1563"/>
                  </a:lnTo>
                  <a:lnTo>
                    <a:pt x="6906" y="1563"/>
                  </a:lnTo>
                  <a:lnTo>
                    <a:pt x="6907" y="1563"/>
                  </a:lnTo>
                  <a:lnTo>
                    <a:pt x="6908" y="1563"/>
                  </a:lnTo>
                  <a:lnTo>
                    <a:pt x="6909" y="1563"/>
                  </a:lnTo>
                  <a:lnTo>
                    <a:pt x="6910" y="1563"/>
                  </a:lnTo>
                  <a:lnTo>
                    <a:pt x="6910" y="1563"/>
                  </a:lnTo>
                  <a:lnTo>
                    <a:pt x="6911" y="1563"/>
                  </a:lnTo>
                  <a:lnTo>
                    <a:pt x="6912" y="1563"/>
                  </a:lnTo>
                  <a:lnTo>
                    <a:pt x="6913" y="1563"/>
                  </a:lnTo>
                  <a:lnTo>
                    <a:pt x="6914" y="1563"/>
                  </a:lnTo>
                  <a:lnTo>
                    <a:pt x="6915" y="1563"/>
                  </a:lnTo>
                  <a:lnTo>
                    <a:pt x="6916" y="1563"/>
                  </a:lnTo>
                  <a:lnTo>
                    <a:pt x="6917" y="1563"/>
                  </a:lnTo>
                  <a:lnTo>
                    <a:pt x="6917" y="1563"/>
                  </a:lnTo>
                  <a:lnTo>
                    <a:pt x="6918" y="1563"/>
                  </a:lnTo>
                  <a:lnTo>
                    <a:pt x="6919" y="1563"/>
                  </a:lnTo>
                  <a:lnTo>
                    <a:pt x="6920" y="1563"/>
                  </a:lnTo>
                  <a:lnTo>
                    <a:pt x="6921" y="1563"/>
                  </a:lnTo>
                  <a:lnTo>
                    <a:pt x="6922" y="1563"/>
                  </a:lnTo>
                  <a:lnTo>
                    <a:pt x="6923" y="1563"/>
                  </a:lnTo>
                  <a:lnTo>
                    <a:pt x="6924" y="1563"/>
                  </a:lnTo>
                  <a:lnTo>
                    <a:pt x="6924" y="1563"/>
                  </a:lnTo>
                  <a:lnTo>
                    <a:pt x="6925" y="1563"/>
                  </a:lnTo>
                  <a:lnTo>
                    <a:pt x="6926" y="1563"/>
                  </a:lnTo>
                  <a:lnTo>
                    <a:pt x="6927" y="1563"/>
                  </a:lnTo>
                  <a:lnTo>
                    <a:pt x="6928" y="1563"/>
                  </a:lnTo>
                  <a:lnTo>
                    <a:pt x="6929" y="1563"/>
                  </a:lnTo>
                  <a:lnTo>
                    <a:pt x="6930" y="1563"/>
                  </a:lnTo>
                  <a:lnTo>
                    <a:pt x="6931" y="1563"/>
                  </a:lnTo>
                  <a:lnTo>
                    <a:pt x="6932" y="1563"/>
                  </a:lnTo>
                  <a:lnTo>
                    <a:pt x="6932" y="1563"/>
                  </a:lnTo>
                  <a:lnTo>
                    <a:pt x="6933" y="1563"/>
                  </a:lnTo>
                  <a:lnTo>
                    <a:pt x="6934" y="1563"/>
                  </a:lnTo>
                  <a:lnTo>
                    <a:pt x="6935" y="1563"/>
                  </a:lnTo>
                  <a:lnTo>
                    <a:pt x="6936" y="1563"/>
                  </a:lnTo>
                  <a:lnTo>
                    <a:pt x="6937" y="1563"/>
                  </a:lnTo>
                  <a:lnTo>
                    <a:pt x="6938" y="1563"/>
                  </a:lnTo>
                  <a:lnTo>
                    <a:pt x="6939" y="1563"/>
                  </a:lnTo>
                  <a:lnTo>
                    <a:pt x="6939" y="1563"/>
                  </a:lnTo>
                  <a:lnTo>
                    <a:pt x="6940" y="1563"/>
                  </a:lnTo>
                  <a:lnTo>
                    <a:pt x="6941" y="1563"/>
                  </a:lnTo>
                  <a:lnTo>
                    <a:pt x="6942" y="1563"/>
                  </a:lnTo>
                  <a:lnTo>
                    <a:pt x="6943" y="1563"/>
                  </a:lnTo>
                  <a:lnTo>
                    <a:pt x="6944" y="1563"/>
                  </a:lnTo>
                  <a:lnTo>
                    <a:pt x="6945" y="1563"/>
                  </a:lnTo>
                  <a:lnTo>
                    <a:pt x="6946" y="1563"/>
                  </a:lnTo>
                  <a:lnTo>
                    <a:pt x="6946" y="1563"/>
                  </a:lnTo>
                  <a:lnTo>
                    <a:pt x="6947" y="1563"/>
                  </a:lnTo>
                  <a:lnTo>
                    <a:pt x="6948" y="1563"/>
                  </a:lnTo>
                  <a:lnTo>
                    <a:pt x="6949" y="1563"/>
                  </a:lnTo>
                  <a:lnTo>
                    <a:pt x="6950" y="1563"/>
                  </a:lnTo>
                  <a:lnTo>
                    <a:pt x="6951" y="1563"/>
                  </a:lnTo>
                  <a:lnTo>
                    <a:pt x="6952" y="1563"/>
                  </a:lnTo>
                  <a:lnTo>
                    <a:pt x="6953" y="1563"/>
                  </a:lnTo>
                  <a:lnTo>
                    <a:pt x="6953" y="1563"/>
                  </a:lnTo>
                  <a:lnTo>
                    <a:pt x="6954" y="1563"/>
                  </a:lnTo>
                  <a:lnTo>
                    <a:pt x="6955" y="1563"/>
                  </a:lnTo>
                  <a:lnTo>
                    <a:pt x="6956" y="1563"/>
                  </a:lnTo>
                  <a:lnTo>
                    <a:pt x="6957" y="1563"/>
                  </a:lnTo>
                  <a:lnTo>
                    <a:pt x="6958" y="1563"/>
                  </a:lnTo>
                  <a:lnTo>
                    <a:pt x="6959" y="1563"/>
                  </a:lnTo>
                  <a:lnTo>
                    <a:pt x="6960" y="1563"/>
                  </a:lnTo>
                  <a:lnTo>
                    <a:pt x="6961" y="1563"/>
                  </a:lnTo>
                  <a:lnTo>
                    <a:pt x="6961" y="1563"/>
                  </a:lnTo>
                  <a:lnTo>
                    <a:pt x="6962" y="1563"/>
                  </a:lnTo>
                  <a:lnTo>
                    <a:pt x="6963" y="1563"/>
                  </a:lnTo>
                  <a:lnTo>
                    <a:pt x="6964" y="1563"/>
                  </a:lnTo>
                  <a:lnTo>
                    <a:pt x="6965" y="1563"/>
                  </a:lnTo>
                  <a:lnTo>
                    <a:pt x="6966" y="1563"/>
                  </a:lnTo>
                  <a:lnTo>
                    <a:pt x="6967" y="1563"/>
                  </a:lnTo>
                  <a:lnTo>
                    <a:pt x="6968" y="1563"/>
                  </a:lnTo>
                  <a:lnTo>
                    <a:pt x="6968" y="1563"/>
                  </a:lnTo>
                  <a:lnTo>
                    <a:pt x="6969" y="1563"/>
                  </a:lnTo>
                  <a:lnTo>
                    <a:pt x="6969" y="1563"/>
                  </a:lnTo>
                  <a:lnTo>
                    <a:pt x="6970" y="1563"/>
                  </a:lnTo>
                  <a:lnTo>
                    <a:pt x="6971" y="1563"/>
                  </a:lnTo>
                  <a:lnTo>
                    <a:pt x="6972" y="1563"/>
                  </a:lnTo>
                  <a:lnTo>
                    <a:pt x="6973" y="1563"/>
                  </a:lnTo>
                  <a:lnTo>
                    <a:pt x="6974" y="1563"/>
                  </a:lnTo>
                  <a:lnTo>
                    <a:pt x="6975" y="1563"/>
                  </a:lnTo>
                  <a:lnTo>
                    <a:pt x="6975" y="1563"/>
                  </a:lnTo>
                  <a:lnTo>
                    <a:pt x="6976" y="1563"/>
                  </a:lnTo>
                  <a:lnTo>
                    <a:pt x="6977" y="1563"/>
                  </a:lnTo>
                  <a:lnTo>
                    <a:pt x="6978" y="1563"/>
                  </a:lnTo>
                  <a:lnTo>
                    <a:pt x="6979" y="1563"/>
                  </a:lnTo>
                  <a:lnTo>
                    <a:pt x="6980" y="1563"/>
                  </a:lnTo>
                  <a:lnTo>
                    <a:pt x="6981" y="1563"/>
                  </a:lnTo>
                  <a:lnTo>
                    <a:pt x="6982" y="1563"/>
                  </a:lnTo>
                  <a:lnTo>
                    <a:pt x="6983" y="1563"/>
                  </a:lnTo>
                  <a:lnTo>
                    <a:pt x="6983" y="1563"/>
                  </a:lnTo>
                  <a:lnTo>
                    <a:pt x="6984" y="1563"/>
                  </a:lnTo>
                  <a:lnTo>
                    <a:pt x="6985" y="1563"/>
                  </a:lnTo>
                  <a:lnTo>
                    <a:pt x="6986" y="1563"/>
                  </a:lnTo>
                  <a:lnTo>
                    <a:pt x="6987" y="1563"/>
                  </a:lnTo>
                  <a:lnTo>
                    <a:pt x="6988" y="1563"/>
                  </a:lnTo>
                  <a:lnTo>
                    <a:pt x="6989" y="1563"/>
                  </a:lnTo>
                  <a:lnTo>
                    <a:pt x="6990" y="1563"/>
                  </a:lnTo>
                  <a:lnTo>
                    <a:pt x="6990" y="1563"/>
                  </a:lnTo>
                  <a:lnTo>
                    <a:pt x="6991" y="1563"/>
                  </a:lnTo>
                  <a:lnTo>
                    <a:pt x="6992" y="1563"/>
                  </a:lnTo>
                  <a:lnTo>
                    <a:pt x="6993" y="1563"/>
                  </a:lnTo>
                  <a:lnTo>
                    <a:pt x="6994" y="1563"/>
                  </a:lnTo>
                  <a:lnTo>
                    <a:pt x="6995" y="1563"/>
                  </a:lnTo>
                  <a:lnTo>
                    <a:pt x="6996" y="1563"/>
                  </a:lnTo>
                  <a:lnTo>
                    <a:pt x="6997" y="1563"/>
                  </a:lnTo>
                  <a:lnTo>
                    <a:pt x="6997" y="1563"/>
                  </a:lnTo>
                  <a:lnTo>
                    <a:pt x="6998" y="1563"/>
                  </a:lnTo>
                  <a:lnTo>
                    <a:pt x="6999" y="1563"/>
                  </a:lnTo>
                  <a:lnTo>
                    <a:pt x="7000" y="1563"/>
                  </a:lnTo>
                  <a:lnTo>
                    <a:pt x="7001" y="1563"/>
                  </a:lnTo>
                  <a:lnTo>
                    <a:pt x="7002" y="1563"/>
                  </a:lnTo>
                  <a:lnTo>
                    <a:pt x="7003" y="1563"/>
                  </a:lnTo>
                  <a:lnTo>
                    <a:pt x="7004" y="1563"/>
                  </a:lnTo>
                  <a:lnTo>
                    <a:pt x="7004" y="1563"/>
                  </a:lnTo>
                  <a:lnTo>
                    <a:pt x="7005" y="1563"/>
                  </a:lnTo>
                  <a:lnTo>
                    <a:pt x="7006" y="1563"/>
                  </a:lnTo>
                  <a:lnTo>
                    <a:pt x="7007" y="1563"/>
                  </a:lnTo>
                  <a:lnTo>
                    <a:pt x="7008" y="1563"/>
                  </a:lnTo>
                  <a:lnTo>
                    <a:pt x="7009" y="1563"/>
                  </a:lnTo>
                  <a:lnTo>
                    <a:pt x="7010" y="1563"/>
                  </a:lnTo>
                  <a:lnTo>
                    <a:pt x="7011" y="1563"/>
                  </a:lnTo>
                  <a:lnTo>
                    <a:pt x="7012" y="1563"/>
                  </a:lnTo>
                  <a:lnTo>
                    <a:pt x="7012" y="1563"/>
                  </a:lnTo>
                  <a:lnTo>
                    <a:pt x="7013" y="1563"/>
                  </a:lnTo>
                  <a:lnTo>
                    <a:pt x="7014" y="1563"/>
                  </a:lnTo>
                  <a:lnTo>
                    <a:pt x="7015" y="1563"/>
                  </a:lnTo>
                  <a:lnTo>
                    <a:pt x="7016" y="1563"/>
                  </a:lnTo>
                  <a:lnTo>
                    <a:pt x="7017" y="1563"/>
                  </a:lnTo>
                  <a:lnTo>
                    <a:pt x="7018" y="1563"/>
                  </a:lnTo>
                  <a:lnTo>
                    <a:pt x="7019" y="1563"/>
                  </a:lnTo>
                  <a:lnTo>
                    <a:pt x="7019" y="1563"/>
                  </a:lnTo>
                  <a:lnTo>
                    <a:pt x="7020" y="1563"/>
                  </a:lnTo>
                  <a:lnTo>
                    <a:pt x="7021" y="1563"/>
                  </a:lnTo>
                  <a:lnTo>
                    <a:pt x="7022" y="1563"/>
                  </a:lnTo>
                  <a:lnTo>
                    <a:pt x="7023" y="1563"/>
                  </a:lnTo>
                  <a:lnTo>
                    <a:pt x="7024" y="1563"/>
                  </a:lnTo>
                  <a:lnTo>
                    <a:pt x="7025" y="1563"/>
                  </a:lnTo>
                  <a:lnTo>
                    <a:pt x="7026" y="1563"/>
                  </a:lnTo>
                  <a:lnTo>
                    <a:pt x="7026" y="1563"/>
                  </a:lnTo>
                  <a:lnTo>
                    <a:pt x="7027" y="1563"/>
                  </a:lnTo>
                  <a:lnTo>
                    <a:pt x="7028" y="1563"/>
                  </a:lnTo>
                  <a:lnTo>
                    <a:pt x="7029" y="1563"/>
                  </a:lnTo>
                  <a:lnTo>
                    <a:pt x="7030" y="1563"/>
                  </a:lnTo>
                  <a:lnTo>
                    <a:pt x="7031" y="1563"/>
                  </a:lnTo>
                  <a:lnTo>
                    <a:pt x="7032" y="1563"/>
                  </a:lnTo>
                  <a:lnTo>
                    <a:pt x="7033" y="1563"/>
                  </a:lnTo>
                  <a:lnTo>
                    <a:pt x="7033" y="1563"/>
                  </a:lnTo>
                  <a:lnTo>
                    <a:pt x="7034" y="1563"/>
                  </a:lnTo>
                  <a:lnTo>
                    <a:pt x="7035" y="1563"/>
                  </a:lnTo>
                  <a:lnTo>
                    <a:pt x="7036" y="1563"/>
                  </a:lnTo>
                  <a:lnTo>
                    <a:pt x="7037" y="1563"/>
                  </a:lnTo>
                  <a:lnTo>
                    <a:pt x="7038" y="1563"/>
                  </a:lnTo>
                  <a:lnTo>
                    <a:pt x="7039" y="1563"/>
                  </a:lnTo>
                  <a:lnTo>
                    <a:pt x="7040" y="1563"/>
                  </a:lnTo>
                  <a:lnTo>
                    <a:pt x="7041" y="1563"/>
                  </a:lnTo>
                  <a:lnTo>
                    <a:pt x="7041" y="1563"/>
                  </a:lnTo>
                  <a:lnTo>
                    <a:pt x="7042" y="1563"/>
                  </a:lnTo>
                  <a:lnTo>
                    <a:pt x="7043" y="1563"/>
                  </a:lnTo>
                  <a:lnTo>
                    <a:pt x="7044" y="1563"/>
                  </a:lnTo>
                  <a:lnTo>
                    <a:pt x="7045" y="1563"/>
                  </a:lnTo>
                  <a:lnTo>
                    <a:pt x="7046" y="1563"/>
                  </a:lnTo>
                  <a:lnTo>
                    <a:pt x="7047" y="1563"/>
                  </a:lnTo>
                  <a:lnTo>
                    <a:pt x="7048" y="1563"/>
                  </a:lnTo>
                  <a:lnTo>
                    <a:pt x="7048" y="1563"/>
                  </a:lnTo>
                  <a:lnTo>
                    <a:pt x="7049" y="1563"/>
                  </a:lnTo>
                  <a:lnTo>
                    <a:pt x="7050" y="1563"/>
                  </a:lnTo>
                  <a:lnTo>
                    <a:pt x="7051" y="1563"/>
                  </a:lnTo>
                  <a:lnTo>
                    <a:pt x="7052" y="1563"/>
                  </a:lnTo>
                  <a:lnTo>
                    <a:pt x="7053" y="1563"/>
                  </a:lnTo>
                  <a:lnTo>
                    <a:pt x="7054" y="1563"/>
                  </a:lnTo>
                  <a:lnTo>
                    <a:pt x="7055" y="1563"/>
                  </a:lnTo>
                  <a:lnTo>
                    <a:pt x="7055" y="1563"/>
                  </a:lnTo>
                  <a:lnTo>
                    <a:pt x="7056" y="1563"/>
                  </a:lnTo>
                  <a:lnTo>
                    <a:pt x="7057" y="1563"/>
                  </a:lnTo>
                  <a:lnTo>
                    <a:pt x="7058" y="1563"/>
                  </a:lnTo>
                  <a:lnTo>
                    <a:pt x="7059" y="1563"/>
                  </a:lnTo>
                  <a:lnTo>
                    <a:pt x="7060" y="1563"/>
                  </a:lnTo>
                  <a:lnTo>
                    <a:pt x="7061" y="1563"/>
                  </a:lnTo>
                  <a:lnTo>
                    <a:pt x="7062" y="1563"/>
                  </a:lnTo>
                  <a:lnTo>
                    <a:pt x="7063" y="1563"/>
                  </a:lnTo>
                  <a:lnTo>
                    <a:pt x="7063" y="1563"/>
                  </a:lnTo>
                  <a:lnTo>
                    <a:pt x="7064" y="1563"/>
                  </a:lnTo>
                  <a:lnTo>
                    <a:pt x="7065" y="1563"/>
                  </a:lnTo>
                  <a:lnTo>
                    <a:pt x="7066" y="1563"/>
                  </a:lnTo>
                  <a:lnTo>
                    <a:pt x="7067" y="1563"/>
                  </a:lnTo>
                  <a:lnTo>
                    <a:pt x="7068" y="1563"/>
                  </a:lnTo>
                  <a:lnTo>
                    <a:pt x="7069" y="1563"/>
                  </a:lnTo>
                  <a:lnTo>
                    <a:pt x="7070" y="1563"/>
                  </a:lnTo>
                  <a:lnTo>
                    <a:pt x="7070" y="1563"/>
                  </a:lnTo>
                  <a:lnTo>
                    <a:pt x="7071" y="1563"/>
                  </a:lnTo>
                  <a:lnTo>
                    <a:pt x="7072" y="1563"/>
                  </a:lnTo>
                  <a:lnTo>
                    <a:pt x="7073" y="1563"/>
                  </a:lnTo>
                  <a:lnTo>
                    <a:pt x="7074" y="1563"/>
                  </a:lnTo>
                  <a:lnTo>
                    <a:pt x="7075" y="1563"/>
                  </a:lnTo>
                  <a:lnTo>
                    <a:pt x="7076" y="1563"/>
                  </a:lnTo>
                  <a:lnTo>
                    <a:pt x="7077" y="1563"/>
                  </a:lnTo>
                  <a:lnTo>
                    <a:pt x="7077" y="1563"/>
                  </a:lnTo>
                  <a:lnTo>
                    <a:pt x="7078" y="1563"/>
                  </a:lnTo>
                  <a:lnTo>
                    <a:pt x="7079" y="1563"/>
                  </a:lnTo>
                  <a:lnTo>
                    <a:pt x="7080" y="1563"/>
                  </a:lnTo>
                  <a:lnTo>
                    <a:pt x="7081" y="1563"/>
                  </a:lnTo>
                  <a:lnTo>
                    <a:pt x="7082" y="1563"/>
                  </a:lnTo>
                  <a:lnTo>
                    <a:pt x="7083" y="1563"/>
                  </a:lnTo>
                  <a:lnTo>
                    <a:pt x="7084" y="1563"/>
                  </a:lnTo>
                  <a:lnTo>
                    <a:pt x="7084" y="1563"/>
                  </a:lnTo>
                  <a:lnTo>
                    <a:pt x="7085" y="1563"/>
                  </a:lnTo>
                  <a:lnTo>
                    <a:pt x="7086" y="1563"/>
                  </a:lnTo>
                  <a:lnTo>
                    <a:pt x="7087" y="1563"/>
                  </a:lnTo>
                  <a:lnTo>
                    <a:pt x="7088" y="1563"/>
                  </a:lnTo>
                  <a:lnTo>
                    <a:pt x="7089" y="1563"/>
                  </a:lnTo>
                  <a:lnTo>
                    <a:pt x="7090" y="1563"/>
                  </a:lnTo>
                  <a:lnTo>
                    <a:pt x="7091" y="1563"/>
                  </a:lnTo>
                  <a:lnTo>
                    <a:pt x="7092" y="1563"/>
                  </a:lnTo>
                  <a:lnTo>
                    <a:pt x="7092" y="1563"/>
                  </a:lnTo>
                  <a:lnTo>
                    <a:pt x="7093" y="1563"/>
                  </a:lnTo>
                  <a:lnTo>
                    <a:pt x="7094" y="1563"/>
                  </a:lnTo>
                  <a:lnTo>
                    <a:pt x="7095" y="1563"/>
                  </a:lnTo>
                  <a:lnTo>
                    <a:pt x="7096" y="1563"/>
                  </a:lnTo>
                  <a:lnTo>
                    <a:pt x="7097" y="1563"/>
                  </a:lnTo>
                  <a:lnTo>
                    <a:pt x="7098" y="1563"/>
                  </a:lnTo>
                  <a:lnTo>
                    <a:pt x="7099" y="1563"/>
                  </a:lnTo>
                  <a:lnTo>
                    <a:pt x="7099" y="1563"/>
                  </a:lnTo>
                  <a:lnTo>
                    <a:pt x="7100" y="1563"/>
                  </a:lnTo>
                  <a:lnTo>
                    <a:pt x="7100" y="1563"/>
                  </a:lnTo>
                  <a:lnTo>
                    <a:pt x="7101" y="1563"/>
                  </a:lnTo>
                  <a:lnTo>
                    <a:pt x="7102" y="1563"/>
                  </a:lnTo>
                  <a:lnTo>
                    <a:pt x="7103" y="1563"/>
                  </a:lnTo>
                  <a:lnTo>
                    <a:pt x="7103" y="1563"/>
                  </a:lnTo>
                  <a:lnTo>
                    <a:pt x="7104" y="1563"/>
                  </a:lnTo>
                  <a:lnTo>
                    <a:pt x="7105" y="1563"/>
                  </a:lnTo>
                  <a:lnTo>
                    <a:pt x="7105" y="1563"/>
                  </a:lnTo>
                  <a:lnTo>
                    <a:pt x="7106" y="1563"/>
                  </a:lnTo>
                  <a:lnTo>
                    <a:pt x="7107" y="1563"/>
                  </a:lnTo>
                  <a:lnTo>
                    <a:pt x="7108" y="1563"/>
                  </a:lnTo>
                  <a:lnTo>
                    <a:pt x="7109" y="1563"/>
                  </a:lnTo>
                  <a:lnTo>
                    <a:pt x="7110" y="1563"/>
                  </a:lnTo>
                  <a:lnTo>
                    <a:pt x="7111" y="1563"/>
                  </a:lnTo>
                  <a:lnTo>
                    <a:pt x="7111" y="1563"/>
                  </a:lnTo>
                  <a:lnTo>
                    <a:pt x="7112" y="1563"/>
                  </a:lnTo>
                  <a:lnTo>
                    <a:pt x="7113" y="1563"/>
                  </a:lnTo>
                  <a:lnTo>
                    <a:pt x="7114" y="1563"/>
                  </a:lnTo>
                  <a:lnTo>
                    <a:pt x="7115" y="1563"/>
                  </a:lnTo>
                  <a:lnTo>
                    <a:pt x="7116" y="1563"/>
                  </a:lnTo>
                  <a:lnTo>
                    <a:pt x="7117" y="1563"/>
                  </a:lnTo>
                  <a:lnTo>
                    <a:pt x="7117" y="1563"/>
                  </a:lnTo>
                  <a:lnTo>
                    <a:pt x="7117" y="1563"/>
                  </a:lnTo>
                  <a:lnTo>
                    <a:pt x="7118" y="1563"/>
                  </a:lnTo>
                  <a:lnTo>
                    <a:pt x="7119" y="1563"/>
                  </a:lnTo>
                  <a:lnTo>
                    <a:pt x="7120" y="1563"/>
                  </a:lnTo>
                  <a:lnTo>
                    <a:pt x="7121" y="1563"/>
                  </a:lnTo>
                  <a:lnTo>
                    <a:pt x="7121" y="1563"/>
                  </a:lnTo>
                  <a:lnTo>
                    <a:pt x="7122" y="1563"/>
                  </a:lnTo>
                  <a:lnTo>
                    <a:pt x="7123" y="1563"/>
                  </a:lnTo>
                  <a:lnTo>
                    <a:pt x="7123" y="1563"/>
                  </a:lnTo>
                  <a:lnTo>
                    <a:pt x="7123" y="1563"/>
                  </a:lnTo>
                  <a:lnTo>
                    <a:pt x="7123" y="1563"/>
                  </a:lnTo>
                  <a:lnTo>
                    <a:pt x="7124" y="1563"/>
                  </a:lnTo>
                  <a:lnTo>
                    <a:pt x="7125" y="1563"/>
                  </a:lnTo>
                  <a:lnTo>
                    <a:pt x="7125" y="1563"/>
                  </a:lnTo>
                  <a:lnTo>
                    <a:pt x="7125" y="1563"/>
                  </a:lnTo>
                  <a:lnTo>
                    <a:pt x="7126" y="1563"/>
                  </a:lnTo>
                  <a:lnTo>
                    <a:pt x="7126" y="1563"/>
                  </a:lnTo>
                  <a:lnTo>
                    <a:pt x="7127" y="1563"/>
                  </a:lnTo>
                  <a:lnTo>
                    <a:pt x="7127" y="1563"/>
                  </a:lnTo>
                  <a:lnTo>
                    <a:pt x="7127" y="1563"/>
                  </a:lnTo>
                  <a:lnTo>
                    <a:pt x="7128" y="1563"/>
                  </a:lnTo>
                  <a:lnTo>
                    <a:pt x="7128" y="1563"/>
                  </a:lnTo>
                  <a:lnTo>
                    <a:pt x="7129" y="1563"/>
                  </a:lnTo>
                  <a:lnTo>
                    <a:pt x="7130" y="1563"/>
                  </a:lnTo>
                  <a:lnTo>
                    <a:pt x="7130" y="1563"/>
                  </a:lnTo>
                  <a:lnTo>
                    <a:pt x="7131" y="1563"/>
                  </a:lnTo>
                  <a:lnTo>
                    <a:pt x="7132" y="1563"/>
                  </a:lnTo>
                  <a:lnTo>
                    <a:pt x="7133" y="1563"/>
                  </a:lnTo>
                  <a:lnTo>
                    <a:pt x="7134" y="1563"/>
                  </a:lnTo>
                  <a:lnTo>
                    <a:pt x="7135" y="1563"/>
                  </a:lnTo>
                  <a:lnTo>
                    <a:pt x="7136" y="1563"/>
                  </a:lnTo>
                  <a:lnTo>
                    <a:pt x="7137" y="1563"/>
                  </a:lnTo>
                  <a:lnTo>
                    <a:pt x="7137" y="1563"/>
                  </a:lnTo>
                  <a:lnTo>
                    <a:pt x="7138" y="1563"/>
                  </a:lnTo>
                  <a:lnTo>
                    <a:pt x="7139" y="1563"/>
                  </a:lnTo>
                  <a:lnTo>
                    <a:pt x="7139" y="1563"/>
                  </a:lnTo>
                  <a:lnTo>
                    <a:pt x="7140" y="1563"/>
                  </a:lnTo>
                  <a:lnTo>
                    <a:pt x="7141" y="1563"/>
                  </a:lnTo>
                  <a:lnTo>
                    <a:pt x="7142" y="1563"/>
                  </a:lnTo>
                  <a:lnTo>
                    <a:pt x="7143" y="1563"/>
                  </a:lnTo>
                  <a:lnTo>
                    <a:pt x="7143" y="1563"/>
                  </a:lnTo>
                  <a:lnTo>
                    <a:pt x="7144" y="1563"/>
                  </a:lnTo>
                  <a:lnTo>
                    <a:pt x="7145" y="1563"/>
                  </a:lnTo>
                  <a:lnTo>
                    <a:pt x="7146" y="1563"/>
                  </a:lnTo>
                  <a:lnTo>
                    <a:pt x="7147" y="1563"/>
                  </a:lnTo>
                  <a:lnTo>
                    <a:pt x="7148" y="1563"/>
                  </a:lnTo>
                  <a:lnTo>
                    <a:pt x="7149" y="1563"/>
                  </a:lnTo>
                  <a:lnTo>
                    <a:pt x="7150" y="1563"/>
                  </a:lnTo>
                  <a:lnTo>
                    <a:pt x="7150" y="1563"/>
                  </a:lnTo>
                  <a:lnTo>
                    <a:pt x="7150" y="1563"/>
                  </a:lnTo>
                  <a:lnTo>
                    <a:pt x="7151" y="1563"/>
                  </a:lnTo>
                  <a:lnTo>
                    <a:pt x="7152" y="1563"/>
                  </a:lnTo>
                  <a:lnTo>
                    <a:pt x="7152" y="1563"/>
                  </a:lnTo>
                  <a:lnTo>
                    <a:pt x="7153" y="1563"/>
                  </a:lnTo>
                  <a:lnTo>
                    <a:pt x="7154" y="1562"/>
                  </a:lnTo>
                  <a:lnTo>
                    <a:pt x="7154" y="1562"/>
                  </a:lnTo>
                  <a:lnTo>
                    <a:pt x="7155" y="1561"/>
                  </a:lnTo>
                  <a:lnTo>
                    <a:pt x="7156" y="1561"/>
                  </a:lnTo>
                  <a:lnTo>
                    <a:pt x="7157" y="1560"/>
                  </a:lnTo>
                  <a:lnTo>
                    <a:pt x="7158" y="1559"/>
                  </a:lnTo>
                  <a:lnTo>
                    <a:pt x="7159" y="1557"/>
                  </a:lnTo>
                  <a:lnTo>
                    <a:pt x="7160" y="1556"/>
                  </a:lnTo>
                  <a:lnTo>
                    <a:pt x="7160" y="1554"/>
                  </a:lnTo>
                  <a:lnTo>
                    <a:pt x="7161" y="1552"/>
                  </a:lnTo>
                  <a:lnTo>
                    <a:pt x="7162" y="1551"/>
                  </a:lnTo>
                  <a:lnTo>
                    <a:pt x="7163" y="1548"/>
                  </a:lnTo>
                  <a:lnTo>
                    <a:pt x="7164" y="1546"/>
                  </a:lnTo>
                  <a:lnTo>
                    <a:pt x="7165" y="1544"/>
                  </a:lnTo>
                  <a:lnTo>
                    <a:pt x="7165" y="1541"/>
                  </a:lnTo>
                  <a:lnTo>
                    <a:pt x="7166" y="1538"/>
                  </a:lnTo>
                  <a:lnTo>
                    <a:pt x="7167" y="1535"/>
                  </a:lnTo>
                  <a:lnTo>
                    <a:pt x="7168" y="1532"/>
                  </a:lnTo>
                  <a:lnTo>
                    <a:pt x="7169" y="1529"/>
                  </a:lnTo>
                  <a:lnTo>
                    <a:pt x="7170" y="1525"/>
                  </a:lnTo>
                  <a:lnTo>
                    <a:pt x="7170" y="1525"/>
                  </a:lnTo>
                  <a:lnTo>
                    <a:pt x="7170" y="1522"/>
                  </a:lnTo>
                  <a:lnTo>
                    <a:pt x="7171" y="1518"/>
                  </a:lnTo>
                  <a:lnTo>
                    <a:pt x="7172" y="1514"/>
                  </a:lnTo>
                  <a:lnTo>
                    <a:pt x="7173" y="1511"/>
                  </a:lnTo>
                  <a:lnTo>
                    <a:pt x="7174" y="1507"/>
                  </a:lnTo>
                  <a:lnTo>
                    <a:pt x="7175" y="1502"/>
                  </a:lnTo>
                  <a:lnTo>
                    <a:pt x="7175" y="1498"/>
                  </a:lnTo>
                  <a:lnTo>
                    <a:pt x="7176" y="1494"/>
                  </a:lnTo>
                  <a:lnTo>
                    <a:pt x="7177" y="1490"/>
                  </a:lnTo>
                  <a:lnTo>
                    <a:pt x="7178" y="1485"/>
                  </a:lnTo>
                  <a:lnTo>
                    <a:pt x="7179" y="1481"/>
                  </a:lnTo>
                  <a:lnTo>
                    <a:pt x="7180" y="1476"/>
                  </a:lnTo>
                  <a:lnTo>
                    <a:pt x="7181" y="1471"/>
                  </a:lnTo>
                  <a:lnTo>
                    <a:pt x="7181" y="1466"/>
                  </a:lnTo>
                  <a:lnTo>
                    <a:pt x="7182" y="1461"/>
                  </a:lnTo>
                  <a:lnTo>
                    <a:pt x="7183" y="1456"/>
                  </a:lnTo>
                  <a:lnTo>
                    <a:pt x="7184" y="1451"/>
                  </a:lnTo>
                  <a:lnTo>
                    <a:pt x="7185" y="1446"/>
                  </a:lnTo>
                  <a:lnTo>
                    <a:pt x="7186" y="1440"/>
                  </a:lnTo>
                  <a:lnTo>
                    <a:pt x="7186" y="1435"/>
                  </a:lnTo>
                  <a:lnTo>
                    <a:pt x="7187" y="1429"/>
                  </a:lnTo>
                  <a:lnTo>
                    <a:pt x="7187" y="1429"/>
                  </a:lnTo>
                  <a:lnTo>
                    <a:pt x="7188" y="1424"/>
                  </a:lnTo>
                  <a:lnTo>
                    <a:pt x="7189" y="1418"/>
                  </a:lnTo>
                  <a:lnTo>
                    <a:pt x="7190" y="1412"/>
                  </a:lnTo>
                  <a:lnTo>
                    <a:pt x="7191" y="1406"/>
                  </a:lnTo>
                  <a:lnTo>
                    <a:pt x="7191" y="1400"/>
                  </a:lnTo>
                  <a:lnTo>
                    <a:pt x="7192" y="1394"/>
                  </a:lnTo>
                  <a:lnTo>
                    <a:pt x="7193" y="1388"/>
                  </a:lnTo>
                  <a:lnTo>
                    <a:pt x="7194" y="1382"/>
                  </a:lnTo>
                  <a:lnTo>
                    <a:pt x="7195" y="1376"/>
                  </a:lnTo>
                  <a:lnTo>
                    <a:pt x="7196" y="1369"/>
                  </a:lnTo>
                  <a:lnTo>
                    <a:pt x="7197" y="1363"/>
                  </a:lnTo>
                  <a:lnTo>
                    <a:pt x="7197" y="1356"/>
                  </a:lnTo>
                  <a:lnTo>
                    <a:pt x="7198" y="1350"/>
                  </a:lnTo>
                  <a:lnTo>
                    <a:pt x="7199" y="1343"/>
                  </a:lnTo>
                  <a:lnTo>
                    <a:pt x="7200" y="1337"/>
                  </a:lnTo>
                  <a:lnTo>
                    <a:pt x="7201" y="1330"/>
                  </a:lnTo>
                  <a:lnTo>
                    <a:pt x="7202" y="1323"/>
                  </a:lnTo>
                  <a:lnTo>
                    <a:pt x="7202" y="1316"/>
                  </a:lnTo>
                  <a:lnTo>
                    <a:pt x="7203" y="1309"/>
                  </a:lnTo>
                  <a:lnTo>
                    <a:pt x="7204" y="1302"/>
                  </a:lnTo>
                  <a:lnTo>
                    <a:pt x="7205" y="1295"/>
                  </a:lnTo>
                  <a:lnTo>
                    <a:pt x="7205" y="1295"/>
                  </a:lnTo>
                  <a:lnTo>
                    <a:pt x="7206" y="1288"/>
                  </a:lnTo>
                  <a:lnTo>
                    <a:pt x="7207" y="1280"/>
                  </a:lnTo>
                  <a:lnTo>
                    <a:pt x="7207" y="1273"/>
                  </a:lnTo>
                  <a:lnTo>
                    <a:pt x="7208" y="1266"/>
                  </a:lnTo>
                  <a:lnTo>
                    <a:pt x="7209" y="1258"/>
                  </a:lnTo>
                  <a:lnTo>
                    <a:pt x="7210" y="1251"/>
                  </a:lnTo>
                  <a:lnTo>
                    <a:pt x="7211" y="1243"/>
                  </a:lnTo>
                  <a:lnTo>
                    <a:pt x="7212" y="1235"/>
                  </a:lnTo>
                  <a:lnTo>
                    <a:pt x="7212" y="1228"/>
                  </a:lnTo>
                  <a:lnTo>
                    <a:pt x="7213" y="1220"/>
                  </a:lnTo>
                  <a:lnTo>
                    <a:pt x="7214" y="1212"/>
                  </a:lnTo>
                  <a:lnTo>
                    <a:pt x="7215" y="1204"/>
                  </a:lnTo>
                  <a:lnTo>
                    <a:pt x="7216" y="1196"/>
                  </a:lnTo>
                  <a:lnTo>
                    <a:pt x="7217" y="1188"/>
                  </a:lnTo>
                  <a:lnTo>
                    <a:pt x="7218" y="1180"/>
                  </a:lnTo>
                  <a:lnTo>
                    <a:pt x="7218" y="1172"/>
                  </a:lnTo>
                  <a:lnTo>
                    <a:pt x="7219" y="1164"/>
                  </a:lnTo>
                  <a:lnTo>
                    <a:pt x="7220" y="1156"/>
                  </a:lnTo>
                  <a:lnTo>
                    <a:pt x="7221" y="1147"/>
                  </a:lnTo>
                  <a:lnTo>
                    <a:pt x="7222" y="1139"/>
                  </a:lnTo>
                  <a:lnTo>
                    <a:pt x="7223" y="1131"/>
                  </a:lnTo>
                  <a:lnTo>
                    <a:pt x="7223" y="1131"/>
                  </a:lnTo>
                  <a:lnTo>
                    <a:pt x="7223" y="1122"/>
                  </a:lnTo>
                  <a:lnTo>
                    <a:pt x="7224" y="1114"/>
                  </a:lnTo>
                  <a:lnTo>
                    <a:pt x="7225" y="1105"/>
                  </a:lnTo>
                  <a:lnTo>
                    <a:pt x="7226" y="1097"/>
                  </a:lnTo>
                  <a:lnTo>
                    <a:pt x="7227" y="1088"/>
                  </a:lnTo>
                  <a:lnTo>
                    <a:pt x="7228" y="1079"/>
                  </a:lnTo>
                  <a:lnTo>
                    <a:pt x="7228" y="1071"/>
                  </a:lnTo>
                  <a:lnTo>
                    <a:pt x="7229" y="1062"/>
                  </a:lnTo>
                  <a:lnTo>
                    <a:pt x="7230" y="1053"/>
                  </a:lnTo>
                  <a:lnTo>
                    <a:pt x="7231" y="1044"/>
                  </a:lnTo>
                  <a:lnTo>
                    <a:pt x="7232" y="1035"/>
                  </a:lnTo>
                  <a:lnTo>
                    <a:pt x="7233" y="1026"/>
                  </a:lnTo>
                  <a:lnTo>
                    <a:pt x="7234" y="1017"/>
                  </a:lnTo>
                  <a:lnTo>
                    <a:pt x="7234" y="1008"/>
                  </a:lnTo>
                  <a:lnTo>
                    <a:pt x="7235" y="999"/>
                  </a:lnTo>
                  <a:lnTo>
                    <a:pt x="7236" y="990"/>
                  </a:lnTo>
                  <a:lnTo>
                    <a:pt x="7237" y="981"/>
                  </a:lnTo>
                  <a:lnTo>
                    <a:pt x="7238" y="972"/>
                  </a:lnTo>
                  <a:lnTo>
                    <a:pt x="7239" y="963"/>
                  </a:lnTo>
                  <a:lnTo>
                    <a:pt x="7239" y="953"/>
                  </a:lnTo>
                  <a:lnTo>
                    <a:pt x="7240" y="944"/>
                  </a:lnTo>
                  <a:lnTo>
                    <a:pt x="7240" y="944"/>
                  </a:lnTo>
                  <a:lnTo>
                    <a:pt x="7241" y="935"/>
                  </a:lnTo>
                  <a:lnTo>
                    <a:pt x="7242" y="927"/>
                  </a:lnTo>
                  <a:lnTo>
                    <a:pt x="7243" y="918"/>
                  </a:lnTo>
                  <a:lnTo>
                    <a:pt x="7243" y="918"/>
                  </a:lnTo>
                  <a:lnTo>
                    <a:pt x="7243" y="909"/>
                  </a:lnTo>
                  <a:lnTo>
                    <a:pt x="7244" y="899"/>
                  </a:lnTo>
                  <a:lnTo>
                    <a:pt x="7245" y="889"/>
                  </a:lnTo>
                  <a:lnTo>
                    <a:pt x="7246" y="879"/>
                  </a:lnTo>
                  <a:lnTo>
                    <a:pt x="7247" y="868"/>
                  </a:lnTo>
                  <a:lnTo>
                    <a:pt x="7247" y="856"/>
                  </a:lnTo>
                  <a:lnTo>
                    <a:pt x="7248" y="844"/>
                  </a:lnTo>
                  <a:lnTo>
                    <a:pt x="7249" y="832"/>
                  </a:lnTo>
                  <a:lnTo>
                    <a:pt x="7250" y="819"/>
                  </a:lnTo>
                  <a:lnTo>
                    <a:pt x="7251" y="806"/>
                  </a:lnTo>
                  <a:lnTo>
                    <a:pt x="7251" y="806"/>
                  </a:lnTo>
                  <a:lnTo>
                    <a:pt x="7251" y="793"/>
                  </a:lnTo>
                  <a:lnTo>
                    <a:pt x="7252" y="780"/>
                  </a:lnTo>
                  <a:lnTo>
                    <a:pt x="7253" y="767"/>
                  </a:lnTo>
                  <a:lnTo>
                    <a:pt x="7254" y="755"/>
                  </a:lnTo>
                  <a:lnTo>
                    <a:pt x="7254" y="742"/>
                  </a:lnTo>
                  <a:lnTo>
                    <a:pt x="7254" y="742"/>
                  </a:lnTo>
                  <a:lnTo>
                    <a:pt x="7255" y="733"/>
                  </a:lnTo>
                  <a:lnTo>
                    <a:pt x="7255" y="724"/>
                  </a:lnTo>
                  <a:lnTo>
                    <a:pt x="7255" y="724"/>
                  </a:lnTo>
                  <a:lnTo>
                    <a:pt x="7256" y="713"/>
                  </a:lnTo>
                  <a:lnTo>
                    <a:pt x="7257" y="701"/>
                  </a:lnTo>
                  <a:lnTo>
                    <a:pt x="7257" y="689"/>
                  </a:lnTo>
                  <a:lnTo>
                    <a:pt x="7257" y="689"/>
                  </a:lnTo>
                  <a:lnTo>
                    <a:pt x="7258" y="677"/>
                  </a:lnTo>
                  <a:lnTo>
                    <a:pt x="7259" y="666"/>
                  </a:lnTo>
                  <a:lnTo>
                    <a:pt x="7259" y="654"/>
                  </a:lnTo>
                  <a:lnTo>
                    <a:pt x="7259" y="654"/>
                  </a:lnTo>
                  <a:lnTo>
                    <a:pt x="7260" y="642"/>
                  </a:lnTo>
                  <a:lnTo>
                    <a:pt x="7261" y="630"/>
                  </a:lnTo>
                  <a:lnTo>
                    <a:pt x="7261" y="619"/>
                  </a:lnTo>
                  <a:lnTo>
                    <a:pt x="7261" y="619"/>
                  </a:lnTo>
                  <a:lnTo>
                    <a:pt x="7262" y="610"/>
                  </a:lnTo>
                  <a:lnTo>
                    <a:pt x="7262" y="601"/>
                  </a:lnTo>
                  <a:lnTo>
                    <a:pt x="7262" y="601"/>
                  </a:lnTo>
                  <a:lnTo>
                    <a:pt x="7263" y="586"/>
                  </a:lnTo>
                  <a:lnTo>
                    <a:pt x="7264" y="571"/>
                  </a:lnTo>
                  <a:lnTo>
                    <a:pt x="7265" y="556"/>
                  </a:lnTo>
                  <a:lnTo>
                    <a:pt x="7266" y="541"/>
                  </a:lnTo>
                  <a:lnTo>
                    <a:pt x="7267" y="526"/>
                  </a:lnTo>
                  <a:lnTo>
                    <a:pt x="7268" y="511"/>
                  </a:lnTo>
                  <a:lnTo>
                    <a:pt x="7269" y="497"/>
                  </a:lnTo>
                  <a:lnTo>
                    <a:pt x="7269" y="482"/>
                  </a:lnTo>
                  <a:lnTo>
                    <a:pt x="7270" y="467"/>
                  </a:lnTo>
                  <a:lnTo>
                    <a:pt x="7271" y="452"/>
                  </a:lnTo>
                  <a:lnTo>
                    <a:pt x="7272" y="437"/>
                  </a:lnTo>
                  <a:lnTo>
                    <a:pt x="7273" y="422"/>
                  </a:lnTo>
                  <a:lnTo>
                    <a:pt x="7274" y="407"/>
                  </a:lnTo>
                  <a:lnTo>
                    <a:pt x="7275" y="392"/>
                  </a:lnTo>
                  <a:lnTo>
                    <a:pt x="7276" y="377"/>
                  </a:lnTo>
                  <a:lnTo>
                    <a:pt x="7276" y="362"/>
                  </a:lnTo>
                  <a:lnTo>
                    <a:pt x="7277" y="347"/>
                  </a:lnTo>
                  <a:lnTo>
                    <a:pt x="7278" y="332"/>
                  </a:lnTo>
                  <a:lnTo>
                    <a:pt x="7279" y="317"/>
                  </a:lnTo>
                  <a:lnTo>
                    <a:pt x="7280" y="303"/>
                  </a:lnTo>
                  <a:lnTo>
                    <a:pt x="7281" y="288"/>
                  </a:lnTo>
                  <a:lnTo>
                    <a:pt x="7282" y="273"/>
                  </a:lnTo>
                  <a:lnTo>
                    <a:pt x="7282" y="258"/>
                  </a:lnTo>
                  <a:lnTo>
                    <a:pt x="7283" y="243"/>
                  </a:lnTo>
                  <a:lnTo>
                    <a:pt x="7284" y="228"/>
                  </a:lnTo>
                  <a:lnTo>
                    <a:pt x="7285" y="213"/>
                  </a:lnTo>
                  <a:lnTo>
                    <a:pt x="7286" y="198"/>
                  </a:lnTo>
                  <a:lnTo>
                    <a:pt x="7287" y="183"/>
                  </a:lnTo>
                  <a:lnTo>
                    <a:pt x="7288" y="168"/>
                  </a:lnTo>
                  <a:lnTo>
                    <a:pt x="7289" y="153"/>
                  </a:lnTo>
                  <a:lnTo>
                    <a:pt x="7289" y="138"/>
                  </a:lnTo>
                  <a:lnTo>
                    <a:pt x="7289" y="138"/>
                  </a:lnTo>
                  <a:lnTo>
                    <a:pt x="7290" y="127"/>
                  </a:lnTo>
                  <a:lnTo>
                    <a:pt x="7291" y="115"/>
                  </a:lnTo>
                  <a:lnTo>
                    <a:pt x="7291" y="103"/>
                  </a:lnTo>
                  <a:lnTo>
                    <a:pt x="7292" y="91"/>
                  </a:lnTo>
                  <a:lnTo>
                    <a:pt x="7292" y="91"/>
                  </a:lnTo>
                  <a:lnTo>
                    <a:pt x="7293" y="76"/>
                  </a:lnTo>
                  <a:lnTo>
                    <a:pt x="7294" y="63"/>
                  </a:lnTo>
                  <a:lnTo>
                    <a:pt x="7295" y="51"/>
                  </a:lnTo>
                  <a:lnTo>
                    <a:pt x="7296" y="41"/>
                  </a:lnTo>
                  <a:lnTo>
                    <a:pt x="7297" y="31"/>
                  </a:lnTo>
                  <a:lnTo>
                    <a:pt x="7297" y="23"/>
                  </a:lnTo>
                  <a:lnTo>
                    <a:pt x="7298" y="16"/>
                  </a:lnTo>
                  <a:lnTo>
                    <a:pt x="7299" y="10"/>
                  </a:lnTo>
                  <a:lnTo>
                    <a:pt x="7300" y="6"/>
                  </a:lnTo>
                  <a:lnTo>
                    <a:pt x="7301" y="3"/>
                  </a:lnTo>
                  <a:lnTo>
                    <a:pt x="7302" y="1"/>
                  </a:lnTo>
                  <a:lnTo>
                    <a:pt x="7303" y="0"/>
                  </a:lnTo>
                  <a:lnTo>
                    <a:pt x="7303" y="0"/>
                  </a:lnTo>
                  <a:lnTo>
                    <a:pt x="7303" y="0"/>
                  </a:lnTo>
                  <a:lnTo>
                    <a:pt x="7304" y="0"/>
                  </a:lnTo>
                  <a:lnTo>
                    <a:pt x="7305" y="0"/>
                  </a:lnTo>
                  <a:lnTo>
                    <a:pt x="7306" y="0"/>
                  </a:lnTo>
                  <a:lnTo>
                    <a:pt x="7306" y="0"/>
                  </a:lnTo>
                  <a:lnTo>
                    <a:pt x="7306" y="0"/>
                  </a:lnTo>
                  <a:lnTo>
                    <a:pt x="7307" y="0"/>
                  </a:lnTo>
                  <a:lnTo>
                    <a:pt x="7307" y="0"/>
                  </a:lnTo>
                  <a:lnTo>
                    <a:pt x="7308" y="0"/>
                  </a:lnTo>
                  <a:lnTo>
                    <a:pt x="7308" y="0"/>
                  </a:lnTo>
                  <a:lnTo>
                    <a:pt x="7308" y="0"/>
                  </a:lnTo>
                  <a:lnTo>
                    <a:pt x="7309" y="0"/>
                  </a:lnTo>
                  <a:lnTo>
                    <a:pt x="7309" y="0"/>
                  </a:lnTo>
                  <a:lnTo>
                    <a:pt x="7309" y="0"/>
                  </a:lnTo>
                  <a:lnTo>
                    <a:pt x="7310" y="0"/>
                  </a:lnTo>
                  <a:lnTo>
                    <a:pt x="7311" y="0"/>
                  </a:lnTo>
                  <a:lnTo>
                    <a:pt x="7311" y="0"/>
                  </a:lnTo>
                  <a:lnTo>
                    <a:pt x="7311" y="0"/>
                  </a:lnTo>
                  <a:lnTo>
                    <a:pt x="7311" y="0"/>
                  </a:lnTo>
                  <a:lnTo>
                    <a:pt x="7312" y="0"/>
                  </a:lnTo>
                  <a:lnTo>
                    <a:pt x="7312" y="0"/>
                  </a:lnTo>
                  <a:lnTo>
                    <a:pt x="7313" y="0"/>
                  </a:lnTo>
                  <a:lnTo>
                    <a:pt x="7313" y="0"/>
                  </a:lnTo>
                  <a:lnTo>
                    <a:pt x="7313" y="0"/>
                  </a:lnTo>
                  <a:lnTo>
                    <a:pt x="7314" y="0"/>
                  </a:lnTo>
                  <a:lnTo>
                    <a:pt x="7314" y="0"/>
                  </a:lnTo>
                  <a:lnTo>
                    <a:pt x="7314" y="0"/>
                  </a:lnTo>
                  <a:lnTo>
                    <a:pt x="7315" y="0"/>
                  </a:lnTo>
                  <a:lnTo>
                    <a:pt x="7316" y="0"/>
                  </a:lnTo>
                  <a:lnTo>
                    <a:pt x="7316" y="0"/>
                  </a:lnTo>
                  <a:lnTo>
                    <a:pt x="7316" y="0"/>
                  </a:lnTo>
                  <a:lnTo>
                    <a:pt x="7316" y="0"/>
                  </a:lnTo>
                  <a:lnTo>
                    <a:pt x="7317" y="0"/>
                  </a:lnTo>
                  <a:lnTo>
                    <a:pt x="7318" y="0"/>
                  </a:lnTo>
                  <a:lnTo>
                    <a:pt x="7318" y="0"/>
                  </a:lnTo>
                  <a:lnTo>
                    <a:pt x="7319" y="0"/>
                  </a:lnTo>
                  <a:lnTo>
                    <a:pt x="7320" y="0"/>
                  </a:lnTo>
                  <a:lnTo>
                    <a:pt x="7320" y="0"/>
                  </a:lnTo>
                  <a:lnTo>
                    <a:pt x="7321" y="1"/>
                  </a:lnTo>
                  <a:lnTo>
                    <a:pt x="7322" y="3"/>
                  </a:lnTo>
                  <a:lnTo>
                    <a:pt x="7323" y="6"/>
                  </a:lnTo>
                  <a:lnTo>
                    <a:pt x="7323" y="10"/>
                  </a:lnTo>
                  <a:lnTo>
                    <a:pt x="7324" y="16"/>
                  </a:lnTo>
                  <a:lnTo>
                    <a:pt x="7325" y="23"/>
                  </a:lnTo>
                  <a:lnTo>
                    <a:pt x="7326" y="31"/>
                  </a:lnTo>
                  <a:lnTo>
                    <a:pt x="7327" y="41"/>
                  </a:lnTo>
                  <a:lnTo>
                    <a:pt x="7328" y="52"/>
                  </a:lnTo>
                  <a:lnTo>
                    <a:pt x="7329" y="64"/>
                  </a:lnTo>
                  <a:lnTo>
                    <a:pt x="7330" y="77"/>
                  </a:lnTo>
                  <a:lnTo>
                    <a:pt x="7330" y="91"/>
                  </a:lnTo>
                  <a:lnTo>
                    <a:pt x="7330" y="91"/>
                  </a:lnTo>
                  <a:lnTo>
                    <a:pt x="7331" y="104"/>
                  </a:lnTo>
                  <a:lnTo>
                    <a:pt x="7332" y="117"/>
                  </a:lnTo>
                  <a:lnTo>
                    <a:pt x="7333" y="129"/>
                  </a:lnTo>
                  <a:lnTo>
                    <a:pt x="7333" y="142"/>
                  </a:lnTo>
                  <a:lnTo>
                    <a:pt x="7333" y="142"/>
                  </a:lnTo>
                  <a:lnTo>
                    <a:pt x="7334" y="152"/>
                  </a:lnTo>
                  <a:lnTo>
                    <a:pt x="7334" y="161"/>
                  </a:lnTo>
                  <a:lnTo>
                    <a:pt x="7334" y="161"/>
                  </a:lnTo>
                  <a:lnTo>
                    <a:pt x="7335" y="171"/>
                  </a:lnTo>
                  <a:lnTo>
                    <a:pt x="7336" y="180"/>
                  </a:lnTo>
                  <a:lnTo>
                    <a:pt x="7336" y="180"/>
                  </a:lnTo>
                  <a:lnTo>
                    <a:pt x="7336" y="190"/>
                  </a:lnTo>
                  <a:lnTo>
                    <a:pt x="7337" y="199"/>
                  </a:lnTo>
                  <a:lnTo>
                    <a:pt x="7337" y="199"/>
                  </a:lnTo>
                  <a:lnTo>
                    <a:pt x="7337" y="209"/>
                  </a:lnTo>
                  <a:lnTo>
                    <a:pt x="7338" y="219"/>
                  </a:lnTo>
                  <a:lnTo>
                    <a:pt x="7338" y="219"/>
                  </a:lnTo>
                  <a:lnTo>
                    <a:pt x="7339" y="230"/>
                  </a:lnTo>
                  <a:lnTo>
                    <a:pt x="7339" y="242"/>
                  </a:lnTo>
                  <a:lnTo>
                    <a:pt x="7340" y="254"/>
                  </a:lnTo>
                  <a:lnTo>
                    <a:pt x="7341" y="266"/>
                  </a:lnTo>
                  <a:lnTo>
                    <a:pt x="7341" y="266"/>
                  </a:lnTo>
                  <a:lnTo>
                    <a:pt x="7341" y="281"/>
                  </a:lnTo>
                  <a:lnTo>
                    <a:pt x="7342" y="295"/>
                  </a:lnTo>
                  <a:lnTo>
                    <a:pt x="7343" y="310"/>
                  </a:lnTo>
                  <a:lnTo>
                    <a:pt x="7344" y="324"/>
                  </a:lnTo>
                  <a:lnTo>
                    <a:pt x="7345" y="339"/>
                  </a:lnTo>
                  <a:lnTo>
                    <a:pt x="7346" y="354"/>
                  </a:lnTo>
                  <a:lnTo>
                    <a:pt x="7347" y="368"/>
                  </a:lnTo>
                  <a:lnTo>
                    <a:pt x="7347" y="383"/>
                  </a:lnTo>
                  <a:lnTo>
                    <a:pt x="7348" y="397"/>
                  </a:lnTo>
                  <a:lnTo>
                    <a:pt x="7349" y="412"/>
                  </a:lnTo>
                  <a:lnTo>
                    <a:pt x="7350" y="427"/>
                  </a:lnTo>
                  <a:lnTo>
                    <a:pt x="7351" y="441"/>
                  </a:lnTo>
                  <a:lnTo>
                    <a:pt x="7352" y="456"/>
                  </a:lnTo>
                  <a:lnTo>
                    <a:pt x="7352" y="470"/>
                  </a:lnTo>
                  <a:lnTo>
                    <a:pt x="7353" y="485"/>
                  </a:lnTo>
                  <a:lnTo>
                    <a:pt x="7354" y="500"/>
                  </a:lnTo>
                  <a:lnTo>
                    <a:pt x="7355" y="514"/>
                  </a:lnTo>
                  <a:lnTo>
                    <a:pt x="7356" y="529"/>
                  </a:lnTo>
                  <a:lnTo>
                    <a:pt x="7357" y="543"/>
                  </a:lnTo>
                  <a:lnTo>
                    <a:pt x="7358" y="558"/>
                  </a:lnTo>
                  <a:lnTo>
                    <a:pt x="7358" y="572"/>
                  </a:lnTo>
                  <a:lnTo>
                    <a:pt x="7359" y="587"/>
                  </a:lnTo>
                  <a:lnTo>
                    <a:pt x="7360" y="602"/>
                  </a:lnTo>
                  <a:lnTo>
                    <a:pt x="7360" y="602"/>
                  </a:lnTo>
                  <a:lnTo>
                    <a:pt x="7361" y="610"/>
                  </a:lnTo>
                  <a:lnTo>
                    <a:pt x="7361" y="619"/>
                  </a:lnTo>
                  <a:lnTo>
                    <a:pt x="7361" y="619"/>
                  </a:lnTo>
                  <a:lnTo>
                    <a:pt x="7362" y="631"/>
                  </a:lnTo>
                  <a:lnTo>
                    <a:pt x="7362" y="643"/>
                  </a:lnTo>
                  <a:lnTo>
                    <a:pt x="7363" y="655"/>
                  </a:lnTo>
                  <a:lnTo>
                    <a:pt x="7363" y="655"/>
                  </a:lnTo>
                  <a:lnTo>
                    <a:pt x="7364" y="666"/>
                  </a:lnTo>
                  <a:lnTo>
                    <a:pt x="7365" y="678"/>
                  </a:lnTo>
                  <a:lnTo>
                    <a:pt x="7365" y="690"/>
                  </a:lnTo>
                  <a:lnTo>
                    <a:pt x="7365" y="690"/>
                  </a:lnTo>
                  <a:lnTo>
                    <a:pt x="7366" y="702"/>
                  </a:lnTo>
                  <a:lnTo>
                    <a:pt x="7367" y="713"/>
                  </a:lnTo>
                  <a:lnTo>
                    <a:pt x="7367" y="725"/>
                  </a:lnTo>
                  <a:lnTo>
                    <a:pt x="7367" y="725"/>
                  </a:lnTo>
                  <a:lnTo>
                    <a:pt x="7368" y="734"/>
                  </a:lnTo>
                  <a:lnTo>
                    <a:pt x="7368" y="743"/>
                  </a:lnTo>
                  <a:lnTo>
                    <a:pt x="7368" y="743"/>
                  </a:lnTo>
                  <a:lnTo>
                    <a:pt x="7369" y="755"/>
                  </a:lnTo>
                  <a:lnTo>
                    <a:pt x="7370" y="768"/>
                  </a:lnTo>
                  <a:lnTo>
                    <a:pt x="7371" y="781"/>
                  </a:lnTo>
                  <a:lnTo>
                    <a:pt x="7371" y="794"/>
                  </a:lnTo>
                  <a:lnTo>
                    <a:pt x="7372" y="806"/>
                  </a:lnTo>
                  <a:lnTo>
                    <a:pt x="7372" y="806"/>
                  </a:lnTo>
                  <a:lnTo>
                    <a:pt x="7373" y="821"/>
                  </a:lnTo>
                  <a:lnTo>
                    <a:pt x="7374" y="835"/>
                  </a:lnTo>
                  <a:lnTo>
                    <a:pt x="7375" y="848"/>
                  </a:lnTo>
                  <a:lnTo>
                    <a:pt x="7375" y="861"/>
                  </a:lnTo>
                  <a:lnTo>
                    <a:pt x="7376" y="873"/>
                  </a:lnTo>
                  <a:lnTo>
                    <a:pt x="7377" y="884"/>
                  </a:lnTo>
                  <a:lnTo>
                    <a:pt x="7378" y="895"/>
                  </a:lnTo>
                  <a:lnTo>
                    <a:pt x="7379" y="905"/>
                  </a:lnTo>
                  <a:lnTo>
                    <a:pt x="7380" y="914"/>
                  </a:lnTo>
                  <a:lnTo>
                    <a:pt x="7381" y="923"/>
                  </a:lnTo>
                  <a:lnTo>
                    <a:pt x="7382" y="931"/>
                  </a:lnTo>
                  <a:lnTo>
                    <a:pt x="7382" y="939"/>
                  </a:lnTo>
                  <a:lnTo>
                    <a:pt x="7382" y="939"/>
                  </a:lnTo>
                  <a:lnTo>
                    <a:pt x="7383" y="945"/>
                  </a:lnTo>
                  <a:lnTo>
                    <a:pt x="7384" y="952"/>
                  </a:lnTo>
                  <a:lnTo>
                    <a:pt x="7385" y="958"/>
                  </a:lnTo>
                  <a:lnTo>
                    <a:pt x="7385" y="958"/>
                  </a:lnTo>
                  <a:lnTo>
                    <a:pt x="7386" y="965"/>
                  </a:lnTo>
                  <a:lnTo>
                    <a:pt x="7386" y="972"/>
                  </a:lnTo>
                  <a:lnTo>
                    <a:pt x="7387" y="979"/>
                  </a:lnTo>
                  <a:lnTo>
                    <a:pt x="7388" y="986"/>
                  </a:lnTo>
                  <a:lnTo>
                    <a:pt x="7389" y="993"/>
                  </a:lnTo>
                  <a:lnTo>
                    <a:pt x="7390" y="999"/>
                  </a:lnTo>
                  <a:lnTo>
                    <a:pt x="7391" y="1006"/>
                  </a:lnTo>
                  <a:lnTo>
                    <a:pt x="7392" y="1013"/>
                  </a:lnTo>
                  <a:lnTo>
                    <a:pt x="7392" y="1019"/>
                  </a:lnTo>
                  <a:lnTo>
                    <a:pt x="7393" y="1026"/>
                  </a:lnTo>
                  <a:lnTo>
                    <a:pt x="7394" y="1033"/>
                  </a:lnTo>
                  <a:lnTo>
                    <a:pt x="7395" y="1039"/>
                  </a:lnTo>
                  <a:lnTo>
                    <a:pt x="7396" y="1045"/>
                  </a:lnTo>
                  <a:lnTo>
                    <a:pt x="7397" y="1052"/>
                  </a:lnTo>
                  <a:lnTo>
                    <a:pt x="7397" y="1058"/>
                  </a:lnTo>
                  <a:lnTo>
                    <a:pt x="7398" y="1065"/>
                  </a:lnTo>
                  <a:lnTo>
                    <a:pt x="7399" y="1071"/>
                  </a:lnTo>
                  <a:lnTo>
                    <a:pt x="7400" y="1077"/>
                  </a:lnTo>
                  <a:lnTo>
                    <a:pt x="7401" y="1083"/>
                  </a:lnTo>
                  <a:lnTo>
                    <a:pt x="7402" y="1090"/>
                  </a:lnTo>
                  <a:lnTo>
                    <a:pt x="7402" y="1096"/>
                  </a:lnTo>
                  <a:lnTo>
                    <a:pt x="7402" y="1096"/>
                  </a:lnTo>
                  <a:lnTo>
                    <a:pt x="7403" y="1102"/>
                  </a:lnTo>
                  <a:lnTo>
                    <a:pt x="7404" y="1108"/>
                  </a:lnTo>
                  <a:lnTo>
                    <a:pt x="7405" y="1114"/>
                  </a:lnTo>
                  <a:lnTo>
                    <a:pt x="7406" y="1120"/>
                  </a:lnTo>
                  <a:lnTo>
                    <a:pt x="7407" y="1125"/>
                  </a:lnTo>
                  <a:lnTo>
                    <a:pt x="7408" y="1131"/>
                  </a:lnTo>
                  <a:lnTo>
                    <a:pt x="7408" y="1137"/>
                  </a:lnTo>
                  <a:lnTo>
                    <a:pt x="7409" y="1143"/>
                  </a:lnTo>
                  <a:lnTo>
                    <a:pt x="7410" y="1148"/>
                  </a:lnTo>
                  <a:lnTo>
                    <a:pt x="7411" y="1154"/>
                  </a:lnTo>
                  <a:lnTo>
                    <a:pt x="7412" y="1159"/>
                  </a:lnTo>
                  <a:lnTo>
                    <a:pt x="7413" y="1165"/>
                  </a:lnTo>
                  <a:lnTo>
                    <a:pt x="7413" y="1170"/>
                  </a:lnTo>
                  <a:lnTo>
                    <a:pt x="7414" y="1175"/>
                  </a:lnTo>
                  <a:lnTo>
                    <a:pt x="7415" y="1181"/>
                  </a:lnTo>
                  <a:lnTo>
                    <a:pt x="7416" y="1186"/>
                  </a:lnTo>
                  <a:lnTo>
                    <a:pt x="7417" y="1191"/>
                  </a:lnTo>
                  <a:lnTo>
                    <a:pt x="7418" y="1196"/>
                  </a:lnTo>
                  <a:lnTo>
                    <a:pt x="7418" y="1201"/>
                  </a:lnTo>
                  <a:lnTo>
                    <a:pt x="7419" y="1206"/>
                  </a:lnTo>
                  <a:lnTo>
                    <a:pt x="7420" y="1211"/>
                  </a:lnTo>
                  <a:lnTo>
                    <a:pt x="7420" y="1211"/>
                  </a:lnTo>
                  <a:lnTo>
                    <a:pt x="7421" y="1216"/>
                  </a:lnTo>
                  <a:lnTo>
                    <a:pt x="7422" y="1220"/>
                  </a:lnTo>
                  <a:lnTo>
                    <a:pt x="7423" y="1225"/>
                  </a:lnTo>
                  <a:lnTo>
                    <a:pt x="7423" y="1230"/>
                  </a:lnTo>
                  <a:lnTo>
                    <a:pt x="7424" y="1234"/>
                  </a:lnTo>
                  <a:lnTo>
                    <a:pt x="7425" y="1239"/>
                  </a:lnTo>
                  <a:lnTo>
                    <a:pt x="7426" y="1243"/>
                  </a:lnTo>
                  <a:lnTo>
                    <a:pt x="7427" y="1247"/>
                  </a:lnTo>
                  <a:lnTo>
                    <a:pt x="7428" y="1252"/>
                  </a:lnTo>
                  <a:lnTo>
                    <a:pt x="7429" y="1256"/>
                  </a:lnTo>
                  <a:lnTo>
                    <a:pt x="7429" y="1260"/>
                  </a:lnTo>
                  <a:lnTo>
                    <a:pt x="7430" y="1264"/>
                  </a:lnTo>
                  <a:lnTo>
                    <a:pt x="7431" y="1268"/>
                  </a:lnTo>
                  <a:lnTo>
                    <a:pt x="7432" y="1272"/>
                  </a:lnTo>
                  <a:lnTo>
                    <a:pt x="7433" y="1275"/>
                  </a:lnTo>
                  <a:lnTo>
                    <a:pt x="7434" y="1279"/>
                  </a:lnTo>
                  <a:lnTo>
                    <a:pt x="7434" y="1283"/>
                  </a:lnTo>
                  <a:lnTo>
                    <a:pt x="7435" y="1286"/>
                  </a:lnTo>
                  <a:lnTo>
                    <a:pt x="7436" y="1290"/>
                  </a:lnTo>
                  <a:lnTo>
                    <a:pt x="7437" y="1293"/>
                  </a:lnTo>
                  <a:lnTo>
                    <a:pt x="7438" y="1296"/>
                  </a:lnTo>
                  <a:lnTo>
                    <a:pt x="7438" y="1296"/>
                  </a:lnTo>
                  <a:lnTo>
                    <a:pt x="7439" y="1300"/>
                  </a:lnTo>
                  <a:lnTo>
                    <a:pt x="7439" y="1303"/>
                  </a:lnTo>
                  <a:lnTo>
                    <a:pt x="7440" y="1306"/>
                  </a:lnTo>
                  <a:lnTo>
                    <a:pt x="7441" y="1309"/>
                  </a:lnTo>
                  <a:lnTo>
                    <a:pt x="7442" y="1312"/>
                  </a:lnTo>
                  <a:lnTo>
                    <a:pt x="7443" y="1314"/>
                  </a:lnTo>
                  <a:lnTo>
                    <a:pt x="7444" y="1317"/>
                  </a:lnTo>
                  <a:lnTo>
                    <a:pt x="7445" y="1319"/>
                  </a:lnTo>
                  <a:lnTo>
                    <a:pt x="7445" y="1322"/>
                  </a:lnTo>
                  <a:lnTo>
                    <a:pt x="7446" y="1324"/>
                  </a:lnTo>
                  <a:lnTo>
                    <a:pt x="7447" y="1327"/>
                  </a:lnTo>
                  <a:lnTo>
                    <a:pt x="7448" y="1329"/>
                  </a:lnTo>
                  <a:lnTo>
                    <a:pt x="7449" y="1331"/>
                  </a:lnTo>
                  <a:lnTo>
                    <a:pt x="7450" y="1333"/>
                  </a:lnTo>
                  <a:lnTo>
                    <a:pt x="7450" y="1335"/>
                  </a:lnTo>
                  <a:lnTo>
                    <a:pt x="7451" y="1336"/>
                  </a:lnTo>
                  <a:lnTo>
                    <a:pt x="7452" y="1338"/>
                  </a:lnTo>
                  <a:lnTo>
                    <a:pt x="7453" y="1339"/>
                  </a:lnTo>
                  <a:lnTo>
                    <a:pt x="7454" y="1341"/>
                  </a:lnTo>
                  <a:lnTo>
                    <a:pt x="7455" y="1342"/>
                  </a:lnTo>
                  <a:lnTo>
                    <a:pt x="7455" y="1344"/>
                  </a:lnTo>
                  <a:lnTo>
                    <a:pt x="7455" y="1344"/>
                  </a:lnTo>
                  <a:lnTo>
                    <a:pt x="7456" y="1345"/>
                  </a:lnTo>
                  <a:lnTo>
                    <a:pt x="7457" y="1346"/>
                  </a:lnTo>
                  <a:lnTo>
                    <a:pt x="7458" y="1347"/>
                  </a:lnTo>
                  <a:lnTo>
                    <a:pt x="7459" y="1347"/>
                  </a:lnTo>
                  <a:lnTo>
                    <a:pt x="7460" y="1348"/>
                  </a:lnTo>
                  <a:lnTo>
                    <a:pt x="7461" y="1348"/>
                  </a:lnTo>
                  <a:lnTo>
                    <a:pt x="7461" y="1349"/>
                  </a:lnTo>
                  <a:lnTo>
                    <a:pt x="7462" y="1349"/>
                  </a:lnTo>
                  <a:lnTo>
                    <a:pt x="7463" y="1349"/>
                  </a:lnTo>
                  <a:lnTo>
                    <a:pt x="7464" y="1349"/>
                  </a:lnTo>
                  <a:lnTo>
                    <a:pt x="7465" y="1349"/>
                  </a:lnTo>
                  <a:lnTo>
                    <a:pt x="7466" y="1348"/>
                  </a:lnTo>
                  <a:lnTo>
                    <a:pt x="7466" y="1348"/>
                  </a:lnTo>
                  <a:lnTo>
                    <a:pt x="7467" y="1347"/>
                  </a:lnTo>
                  <a:lnTo>
                    <a:pt x="7468" y="1346"/>
                  </a:lnTo>
                  <a:lnTo>
                    <a:pt x="7469" y="1345"/>
                  </a:lnTo>
                  <a:lnTo>
                    <a:pt x="7470" y="1344"/>
                  </a:lnTo>
                  <a:lnTo>
                    <a:pt x="7471" y="1343"/>
                  </a:lnTo>
                  <a:lnTo>
                    <a:pt x="7471" y="1342"/>
                  </a:lnTo>
                  <a:lnTo>
                    <a:pt x="7472" y="1340"/>
                  </a:lnTo>
                  <a:lnTo>
                    <a:pt x="7473" y="1339"/>
                  </a:lnTo>
                  <a:lnTo>
                    <a:pt x="7473" y="1339"/>
                  </a:lnTo>
                  <a:lnTo>
                    <a:pt x="7474" y="1337"/>
                  </a:lnTo>
                  <a:lnTo>
                    <a:pt x="7475" y="1336"/>
                  </a:lnTo>
                  <a:lnTo>
                    <a:pt x="7475" y="1334"/>
                  </a:lnTo>
                  <a:lnTo>
                    <a:pt x="7476" y="1333"/>
                  </a:lnTo>
                  <a:lnTo>
                    <a:pt x="7477" y="1331"/>
                  </a:lnTo>
                  <a:lnTo>
                    <a:pt x="7478" y="1330"/>
                  </a:lnTo>
                  <a:lnTo>
                    <a:pt x="7478" y="1330"/>
                  </a:lnTo>
                  <a:lnTo>
                    <a:pt x="7478" y="1328"/>
                  </a:lnTo>
                  <a:lnTo>
                    <a:pt x="7479" y="1327"/>
                  </a:lnTo>
                  <a:lnTo>
                    <a:pt x="7480" y="1326"/>
                  </a:lnTo>
                  <a:lnTo>
                    <a:pt x="7481" y="1324"/>
                  </a:lnTo>
                  <a:lnTo>
                    <a:pt x="7481" y="1324"/>
                  </a:lnTo>
                  <a:lnTo>
                    <a:pt x="7481" y="1323"/>
                  </a:lnTo>
                  <a:lnTo>
                    <a:pt x="7482" y="1321"/>
                  </a:lnTo>
                  <a:lnTo>
                    <a:pt x="7483" y="1321"/>
                  </a:lnTo>
                  <a:lnTo>
                    <a:pt x="7484" y="1320"/>
                  </a:lnTo>
                  <a:lnTo>
                    <a:pt x="7485" y="1320"/>
                  </a:lnTo>
                  <a:lnTo>
                    <a:pt x="7486" y="1320"/>
                  </a:lnTo>
                  <a:lnTo>
                    <a:pt x="7487" y="1321"/>
                  </a:lnTo>
                  <a:lnTo>
                    <a:pt x="7488" y="1321"/>
                  </a:lnTo>
                  <a:lnTo>
                    <a:pt x="7488" y="1323"/>
                  </a:lnTo>
                  <a:lnTo>
                    <a:pt x="7489" y="1324"/>
                  </a:lnTo>
                  <a:lnTo>
                    <a:pt x="7490" y="1326"/>
                  </a:lnTo>
                  <a:lnTo>
                    <a:pt x="7491" y="1328"/>
                  </a:lnTo>
                  <a:lnTo>
                    <a:pt x="7492" y="1331"/>
                  </a:lnTo>
                  <a:lnTo>
                    <a:pt x="7493" y="1333"/>
                  </a:lnTo>
                  <a:lnTo>
                    <a:pt x="7494" y="1337"/>
                  </a:lnTo>
                  <a:lnTo>
                    <a:pt x="7494" y="1340"/>
                  </a:lnTo>
                  <a:lnTo>
                    <a:pt x="7495" y="1344"/>
                  </a:lnTo>
                  <a:lnTo>
                    <a:pt x="7496" y="1348"/>
                  </a:lnTo>
                  <a:lnTo>
                    <a:pt x="7497" y="1352"/>
                  </a:lnTo>
                  <a:lnTo>
                    <a:pt x="7498" y="1357"/>
                  </a:lnTo>
                  <a:lnTo>
                    <a:pt x="7499" y="1362"/>
                  </a:lnTo>
                  <a:lnTo>
                    <a:pt x="7500" y="1367"/>
                  </a:lnTo>
                  <a:lnTo>
                    <a:pt x="7500" y="1367"/>
                  </a:lnTo>
                  <a:lnTo>
                    <a:pt x="7500" y="1372"/>
                  </a:lnTo>
                  <a:lnTo>
                    <a:pt x="7501" y="1377"/>
                  </a:lnTo>
                  <a:lnTo>
                    <a:pt x="7502" y="1381"/>
                  </a:lnTo>
                  <a:lnTo>
                    <a:pt x="7503" y="1386"/>
                  </a:lnTo>
                  <a:lnTo>
                    <a:pt x="7503" y="1390"/>
                  </a:lnTo>
                  <a:lnTo>
                    <a:pt x="7504" y="1395"/>
                  </a:lnTo>
                  <a:lnTo>
                    <a:pt x="7504" y="1395"/>
                  </a:lnTo>
                  <a:lnTo>
                    <a:pt x="7505" y="1400"/>
                  </a:lnTo>
                  <a:lnTo>
                    <a:pt x="7506" y="1405"/>
                  </a:lnTo>
                  <a:lnTo>
                    <a:pt x="7507" y="1410"/>
                  </a:lnTo>
                  <a:lnTo>
                    <a:pt x="7508" y="1415"/>
                  </a:lnTo>
                  <a:lnTo>
                    <a:pt x="7509" y="1419"/>
                  </a:lnTo>
                  <a:lnTo>
                    <a:pt x="7509" y="1423"/>
                  </a:lnTo>
                  <a:lnTo>
                    <a:pt x="7510" y="1427"/>
                  </a:lnTo>
                  <a:lnTo>
                    <a:pt x="7511" y="1431"/>
                  </a:lnTo>
                  <a:lnTo>
                    <a:pt x="7512" y="1434"/>
                  </a:lnTo>
                  <a:lnTo>
                    <a:pt x="7513" y="1437"/>
                  </a:lnTo>
                  <a:lnTo>
                    <a:pt x="7514" y="1440"/>
                  </a:lnTo>
                  <a:lnTo>
                    <a:pt x="7515" y="1443"/>
                  </a:lnTo>
                  <a:lnTo>
                    <a:pt x="7516" y="1446"/>
                  </a:lnTo>
                  <a:lnTo>
                    <a:pt x="7516" y="1448"/>
                  </a:lnTo>
                  <a:lnTo>
                    <a:pt x="7517" y="1450"/>
                  </a:lnTo>
                  <a:lnTo>
                    <a:pt x="7518" y="1452"/>
                  </a:lnTo>
                  <a:lnTo>
                    <a:pt x="7519" y="1454"/>
                  </a:lnTo>
                  <a:lnTo>
                    <a:pt x="7520" y="1455"/>
                  </a:lnTo>
                  <a:lnTo>
                    <a:pt x="7521" y="1456"/>
                  </a:lnTo>
                  <a:lnTo>
                    <a:pt x="7522" y="1457"/>
                  </a:lnTo>
                  <a:lnTo>
                    <a:pt x="7523" y="1458"/>
                  </a:lnTo>
                  <a:lnTo>
                    <a:pt x="7523" y="1459"/>
                  </a:lnTo>
                  <a:lnTo>
                    <a:pt x="7524" y="1459"/>
                  </a:lnTo>
                  <a:lnTo>
                    <a:pt x="7525" y="1459"/>
                  </a:lnTo>
                  <a:lnTo>
                    <a:pt x="7526" y="1459"/>
                  </a:lnTo>
                  <a:lnTo>
                    <a:pt x="7527" y="1459"/>
                  </a:lnTo>
                  <a:lnTo>
                    <a:pt x="7528" y="1459"/>
                  </a:lnTo>
                  <a:lnTo>
                    <a:pt x="7529" y="1458"/>
                  </a:lnTo>
                  <a:lnTo>
                    <a:pt x="7530" y="1457"/>
                  </a:lnTo>
                  <a:lnTo>
                    <a:pt x="7530" y="1456"/>
                  </a:lnTo>
                  <a:lnTo>
                    <a:pt x="7531" y="1455"/>
                  </a:lnTo>
                  <a:lnTo>
                    <a:pt x="7532" y="1453"/>
                  </a:lnTo>
                  <a:lnTo>
                    <a:pt x="7533" y="1451"/>
                  </a:lnTo>
                  <a:lnTo>
                    <a:pt x="7534" y="1449"/>
                  </a:lnTo>
                  <a:lnTo>
                    <a:pt x="7535" y="1447"/>
                  </a:lnTo>
                  <a:lnTo>
                    <a:pt x="7536" y="1445"/>
                  </a:lnTo>
                  <a:lnTo>
                    <a:pt x="7537" y="1442"/>
                  </a:lnTo>
                  <a:lnTo>
                    <a:pt x="7537" y="1439"/>
                  </a:lnTo>
                  <a:lnTo>
                    <a:pt x="7538" y="1436"/>
                  </a:lnTo>
                  <a:lnTo>
                    <a:pt x="7539" y="1433"/>
                  </a:lnTo>
                  <a:lnTo>
                    <a:pt x="7540" y="1429"/>
                  </a:lnTo>
                  <a:lnTo>
                    <a:pt x="7541" y="1426"/>
                  </a:lnTo>
                  <a:lnTo>
                    <a:pt x="7542" y="1422"/>
                  </a:lnTo>
                  <a:lnTo>
                    <a:pt x="7543" y="1418"/>
                  </a:lnTo>
                  <a:lnTo>
                    <a:pt x="7544" y="1413"/>
                  </a:lnTo>
                  <a:lnTo>
                    <a:pt x="7544" y="1408"/>
                  </a:lnTo>
                  <a:lnTo>
                    <a:pt x="7545" y="1404"/>
                  </a:lnTo>
                  <a:lnTo>
                    <a:pt x="7546" y="1398"/>
                  </a:lnTo>
                  <a:lnTo>
                    <a:pt x="7547" y="1393"/>
                  </a:lnTo>
                  <a:lnTo>
                    <a:pt x="7548" y="1387"/>
                  </a:lnTo>
                  <a:lnTo>
                    <a:pt x="7549" y="1381"/>
                  </a:lnTo>
                  <a:lnTo>
                    <a:pt x="7550" y="1375"/>
                  </a:lnTo>
                  <a:lnTo>
                    <a:pt x="7551" y="1369"/>
                  </a:lnTo>
                  <a:lnTo>
                    <a:pt x="7551" y="1362"/>
                  </a:lnTo>
                  <a:lnTo>
                    <a:pt x="7552" y="1355"/>
                  </a:lnTo>
                  <a:lnTo>
                    <a:pt x="7553" y="1348"/>
                  </a:lnTo>
                  <a:lnTo>
                    <a:pt x="7554" y="1341"/>
                  </a:lnTo>
                  <a:lnTo>
                    <a:pt x="7555" y="1333"/>
                  </a:lnTo>
                  <a:lnTo>
                    <a:pt x="7555" y="1333"/>
                  </a:lnTo>
                  <a:lnTo>
                    <a:pt x="7556" y="1326"/>
                  </a:lnTo>
                  <a:lnTo>
                    <a:pt x="7556" y="1319"/>
                  </a:lnTo>
                  <a:lnTo>
                    <a:pt x="7557" y="1313"/>
                  </a:lnTo>
                  <a:lnTo>
                    <a:pt x="7558" y="1306"/>
                  </a:lnTo>
                  <a:lnTo>
                    <a:pt x="7559" y="1299"/>
                  </a:lnTo>
                  <a:lnTo>
                    <a:pt x="7559" y="1293"/>
                  </a:lnTo>
                  <a:lnTo>
                    <a:pt x="7559" y="1293"/>
                  </a:lnTo>
                  <a:lnTo>
                    <a:pt x="7560" y="1285"/>
                  </a:lnTo>
                  <a:lnTo>
                    <a:pt x="7561" y="1278"/>
                  </a:lnTo>
                  <a:lnTo>
                    <a:pt x="7562" y="1271"/>
                  </a:lnTo>
                  <a:lnTo>
                    <a:pt x="7563" y="1265"/>
                  </a:lnTo>
                  <a:lnTo>
                    <a:pt x="7564" y="1259"/>
                  </a:lnTo>
                  <a:lnTo>
                    <a:pt x="7565" y="1253"/>
                  </a:lnTo>
                  <a:lnTo>
                    <a:pt x="7565" y="1248"/>
                  </a:lnTo>
                  <a:lnTo>
                    <a:pt x="7566" y="1244"/>
                  </a:lnTo>
                  <a:lnTo>
                    <a:pt x="7567" y="1239"/>
                  </a:lnTo>
                  <a:lnTo>
                    <a:pt x="7568" y="1235"/>
                  </a:lnTo>
                  <a:lnTo>
                    <a:pt x="7569" y="1232"/>
                  </a:lnTo>
                  <a:lnTo>
                    <a:pt x="7570" y="1229"/>
                  </a:lnTo>
                  <a:lnTo>
                    <a:pt x="7570" y="1227"/>
                  </a:lnTo>
                  <a:lnTo>
                    <a:pt x="7571" y="1225"/>
                  </a:lnTo>
                  <a:lnTo>
                    <a:pt x="7572" y="1223"/>
                  </a:lnTo>
                  <a:lnTo>
                    <a:pt x="7573" y="1222"/>
                  </a:lnTo>
                  <a:lnTo>
                    <a:pt x="7574" y="1221"/>
                  </a:lnTo>
                  <a:lnTo>
                    <a:pt x="7575" y="1221"/>
                  </a:lnTo>
                  <a:lnTo>
                    <a:pt x="7576" y="1221"/>
                  </a:lnTo>
                  <a:lnTo>
                    <a:pt x="7576" y="1222"/>
                  </a:lnTo>
                  <a:lnTo>
                    <a:pt x="7577" y="1223"/>
                  </a:lnTo>
                  <a:lnTo>
                    <a:pt x="7578" y="1225"/>
                  </a:lnTo>
                  <a:lnTo>
                    <a:pt x="7579" y="1227"/>
                  </a:lnTo>
                  <a:lnTo>
                    <a:pt x="7580" y="1230"/>
                  </a:lnTo>
                  <a:lnTo>
                    <a:pt x="7581" y="1233"/>
                  </a:lnTo>
                  <a:lnTo>
                    <a:pt x="7582" y="1236"/>
                  </a:lnTo>
                  <a:lnTo>
                    <a:pt x="7582" y="1240"/>
                  </a:lnTo>
                  <a:lnTo>
                    <a:pt x="7583" y="1244"/>
                  </a:lnTo>
                  <a:lnTo>
                    <a:pt x="7583" y="1244"/>
                  </a:lnTo>
                  <a:lnTo>
                    <a:pt x="7584" y="1249"/>
                  </a:lnTo>
                  <a:lnTo>
                    <a:pt x="7585" y="1253"/>
                  </a:lnTo>
                  <a:lnTo>
                    <a:pt x="7586" y="1257"/>
                  </a:lnTo>
                  <a:lnTo>
                    <a:pt x="7587" y="1262"/>
                  </a:lnTo>
                  <a:lnTo>
                    <a:pt x="7587" y="1266"/>
                  </a:lnTo>
                  <a:lnTo>
                    <a:pt x="7588" y="1271"/>
                  </a:lnTo>
                  <a:lnTo>
                    <a:pt x="7589" y="1275"/>
                  </a:lnTo>
                  <a:lnTo>
                    <a:pt x="7590" y="1279"/>
                  </a:lnTo>
                  <a:lnTo>
                    <a:pt x="7591" y="1284"/>
                  </a:lnTo>
                  <a:lnTo>
                    <a:pt x="7591" y="1288"/>
                  </a:lnTo>
                  <a:lnTo>
                    <a:pt x="7591" y="1288"/>
                  </a:lnTo>
                  <a:lnTo>
                    <a:pt x="7592" y="1291"/>
                  </a:lnTo>
                  <a:lnTo>
                    <a:pt x="7592" y="1291"/>
                  </a:lnTo>
                  <a:lnTo>
                    <a:pt x="7593" y="1295"/>
                  </a:lnTo>
                  <a:lnTo>
                    <a:pt x="7593" y="1298"/>
                  </a:lnTo>
                  <a:lnTo>
                    <a:pt x="7593" y="1298"/>
                  </a:lnTo>
                  <a:lnTo>
                    <a:pt x="7594" y="1301"/>
                  </a:lnTo>
                  <a:lnTo>
                    <a:pt x="7595" y="1305"/>
                  </a:lnTo>
                  <a:lnTo>
                    <a:pt x="7595" y="1305"/>
                  </a:lnTo>
                  <a:lnTo>
                    <a:pt x="7595" y="1308"/>
                  </a:lnTo>
                  <a:lnTo>
                    <a:pt x="7596" y="1311"/>
                  </a:lnTo>
                  <a:lnTo>
                    <a:pt x="7596" y="1311"/>
                  </a:lnTo>
                  <a:lnTo>
                    <a:pt x="7596" y="1315"/>
                  </a:lnTo>
                  <a:lnTo>
                    <a:pt x="7596" y="1315"/>
                  </a:lnTo>
                  <a:lnTo>
                    <a:pt x="7597" y="1318"/>
                  </a:lnTo>
                  <a:lnTo>
                    <a:pt x="7598" y="1321"/>
                  </a:lnTo>
                  <a:lnTo>
                    <a:pt x="7598" y="1324"/>
                  </a:lnTo>
                  <a:lnTo>
                    <a:pt x="7598" y="1324"/>
                  </a:lnTo>
                  <a:lnTo>
                    <a:pt x="7599" y="1328"/>
                  </a:lnTo>
                  <a:lnTo>
                    <a:pt x="7600" y="1332"/>
                  </a:lnTo>
                  <a:lnTo>
                    <a:pt x="7600" y="1335"/>
                  </a:lnTo>
                  <a:lnTo>
                    <a:pt x="7601" y="1339"/>
                  </a:lnTo>
                  <a:lnTo>
                    <a:pt x="7601" y="1339"/>
                  </a:lnTo>
                  <a:lnTo>
                    <a:pt x="7602" y="1344"/>
                  </a:lnTo>
                  <a:lnTo>
                    <a:pt x="7603" y="1348"/>
                  </a:lnTo>
                  <a:lnTo>
                    <a:pt x="7604" y="1352"/>
                  </a:lnTo>
                  <a:lnTo>
                    <a:pt x="7604" y="1356"/>
                  </a:lnTo>
                  <a:lnTo>
                    <a:pt x="7605" y="1359"/>
                  </a:lnTo>
                  <a:lnTo>
                    <a:pt x="7606" y="1363"/>
                  </a:lnTo>
                  <a:lnTo>
                    <a:pt x="7607" y="1366"/>
                  </a:lnTo>
                  <a:lnTo>
                    <a:pt x="7608" y="1369"/>
                  </a:lnTo>
                  <a:lnTo>
                    <a:pt x="7609" y="1372"/>
                  </a:lnTo>
                  <a:lnTo>
                    <a:pt x="7610" y="1374"/>
                  </a:lnTo>
                  <a:lnTo>
                    <a:pt x="7610" y="1377"/>
                  </a:lnTo>
                  <a:lnTo>
                    <a:pt x="7611" y="1379"/>
                  </a:lnTo>
                  <a:lnTo>
                    <a:pt x="7612" y="1381"/>
                  </a:lnTo>
                  <a:lnTo>
                    <a:pt x="7613" y="1383"/>
                  </a:lnTo>
                  <a:lnTo>
                    <a:pt x="7614" y="1385"/>
                  </a:lnTo>
                  <a:lnTo>
                    <a:pt x="7615" y="1386"/>
                  </a:lnTo>
                  <a:lnTo>
                    <a:pt x="7616" y="1387"/>
                  </a:lnTo>
                  <a:lnTo>
                    <a:pt x="7616" y="1388"/>
                  </a:lnTo>
                  <a:lnTo>
                    <a:pt x="7617" y="1389"/>
                  </a:lnTo>
                  <a:lnTo>
                    <a:pt x="7618" y="1390"/>
                  </a:lnTo>
                  <a:lnTo>
                    <a:pt x="7619" y="1390"/>
                  </a:lnTo>
                  <a:lnTo>
                    <a:pt x="7620" y="1391"/>
                  </a:lnTo>
                  <a:lnTo>
                    <a:pt x="7621" y="1391"/>
                  </a:lnTo>
                  <a:lnTo>
                    <a:pt x="7621" y="1391"/>
                  </a:lnTo>
                  <a:lnTo>
                    <a:pt x="7622" y="1391"/>
                  </a:lnTo>
                  <a:lnTo>
                    <a:pt x="7623" y="1390"/>
                  </a:lnTo>
                  <a:lnTo>
                    <a:pt x="7623" y="1390"/>
                  </a:lnTo>
                  <a:lnTo>
                    <a:pt x="7624" y="1389"/>
                  </a:lnTo>
                  <a:lnTo>
                    <a:pt x="7625" y="1388"/>
                  </a:lnTo>
                  <a:lnTo>
                    <a:pt x="7626" y="1387"/>
                  </a:lnTo>
                  <a:lnTo>
                    <a:pt x="7627" y="1386"/>
                  </a:lnTo>
                  <a:lnTo>
                    <a:pt x="7628" y="1385"/>
                  </a:lnTo>
                  <a:lnTo>
                    <a:pt x="7629" y="1383"/>
                  </a:lnTo>
                  <a:lnTo>
                    <a:pt x="7629" y="1381"/>
                  </a:lnTo>
                  <a:lnTo>
                    <a:pt x="7630" y="1379"/>
                  </a:lnTo>
                  <a:lnTo>
                    <a:pt x="7631" y="1377"/>
                  </a:lnTo>
                  <a:lnTo>
                    <a:pt x="7632" y="1374"/>
                  </a:lnTo>
                  <a:lnTo>
                    <a:pt x="7633" y="1372"/>
                  </a:lnTo>
                  <a:lnTo>
                    <a:pt x="7634" y="1369"/>
                  </a:lnTo>
                  <a:lnTo>
                    <a:pt x="7635" y="1366"/>
                  </a:lnTo>
                  <a:lnTo>
                    <a:pt x="7635" y="1363"/>
                  </a:lnTo>
                  <a:lnTo>
                    <a:pt x="7636" y="1359"/>
                  </a:lnTo>
                  <a:lnTo>
                    <a:pt x="7637" y="1356"/>
                  </a:lnTo>
                  <a:lnTo>
                    <a:pt x="7638" y="1352"/>
                  </a:lnTo>
                  <a:lnTo>
                    <a:pt x="7639" y="1348"/>
                  </a:lnTo>
                  <a:lnTo>
                    <a:pt x="7640" y="1344"/>
                  </a:lnTo>
                  <a:lnTo>
                    <a:pt x="7641" y="1339"/>
                  </a:lnTo>
                  <a:lnTo>
                    <a:pt x="7641" y="1339"/>
                  </a:lnTo>
                  <a:lnTo>
                    <a:pt x="7641" y="1335"/>
                  </a:lnTo>
                  <a:lnTo>
                    <a:pt x="7642" y="1332"/>
                  </a:lnTo>
                  <a:lnTo>
                    <a:pt x="7643" y="1328"/>
                  </a:lnTo>
                  <a:lnTo>
                    <a:pt x="7643" y="1324"/>
                  </a:lnTo>
                  <a:lnTo>
                    <a:pt x="7643" y="1324"/>
                  </a:lnTo>
                  <a:lnTo>
                    <a:pt x="7644" y="1320"/>
                  </a:lnTo>
                  <a:lnTo>
                    <a:pt x="7645" y="1315"/>
                  </a:lnTo>
                  <a:lnTo>
                    <a:pt x="7646" y="1310"/>
                  </a:lnTo>
                  <a:lnTo>
                    <a:pt x="7647" y="1305"/>
                  </a:lnTo>
                  <a:lnTo>
                    <a:pt x="7648" y="1301"/>
                  </a:lnTo>
                  <a:lnTo>
                    <a:pt x="7649" y="1296"/>
                  </a:lnTo>
                  <a:lnTo>
                    <a:pt x="7649" y="1291"/>
                  </a:lnTo>
                  <a:lnTo>
                    <a:pt x="7650" y="1287"/>
                  </a:lnTo>
                  <a:lnTo>
                    <a:pt x="7651" y="1282"/>
                  </a:lnTo>
                  <a:lnTo>
                    <a:pt x="7652" y="1277"/>
                  </a:lnTo>
                  <a:lnTo>
                    <a:pt x="7653" y="1273"/>
                  </a:lnTo>
                  <a:lnTo>
                    <a:pt x="7654" y="1268"/>
                  </a:lnTo>
                  <a:lnTo>
                    <a:pt x="7655" y="1263"/>
                  </a:lnTo>
                  <a:lnTo>
                    <a:pt x="7656" y="1258"/>
                  </a:lnTo>
                  <a:lnTo>
                    <a:pt x="7657" y="1254"/>
                  </a:lnTo>
                  <a:lnTo>
                    <a:pt x="7657" y="1249"/>
                  </a:lnTo>
                  <a:lnTo>
                    <a:pt x="7658" y="1244"/>
                  </a:lnTo>
                  <a:lnTo>
                    <a:pt x="7658" y="1244"/>
                  </a:lnTo>
                  <a:lnTo>
                    <a:pt x="7659" y="1240"/>
                  </a:lnTo>
                  <a:lnTo>
                    <a:pt x="7660" y="1236"/>
                  </a:lnTo>
                  <a:lnTo>
                    <a:pt x="7661" y="1233"/>
                  </a:lnTo>
                  <a:lnTo>
                    <a:pt x="7662" y="1230"/>
                  </a:lnTo>
                  <a:lnTo>
                    <a:pt x="7662" y="1227"/>
                  </a:lnTo>
                  <a:lnTo>
                    <a:pt x="7663" y="1225"/>
                  </a:lnTo>
                  <a:lnTo>
                    <a:pt x="7664" y="12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3" name="Freeform 313"/>
            <p:cNvSpPr>
              <a:spLocks/>
            </p:cNvSpPr>
            <p:nvPr/>
          </p:nvSpPr>
          <p:spPr bwMode="auto">
            <a:xfrm>
              <a:off x="346075" y="2014538"/>
              <a:ext cx="3830638" cy="0"/>
            </a:xfrm>
            <a:custGeom>
              <a:avLst/>
              <a:gdLst>
                <a:gd name="T0" fmla="*/ 109 w 7664"/>
                <a:gd name="T1" fmla="*/ 229 w 7664"/>
                <a:gd name="T2" fmla="*/ 334 w 7664"/>
                <a:gd name="T3" fmla="*/ 430 w 7664"/>
                <a:gd name="T4" fmla="*/ 543 w 7664"/>
                <a:gd name="T5" fmla="*/ 671 w 7664"/>
                <a:gd name="T6" fmla="*/ 801 w 7664"/>
                <a:gd name="T7" fmla="*/ 914 w 7664"/>
                <a:gd name="T8" fmla="*/ 1025 w 7664"/>
                <a:gd name="T9" fmla="*/ 1116 w 7664"/>
                <a:gd name="T10" fmla="*/ 1233 w 7664"/>
                <a:gd name="T11" fmla="*/ 1347 w 7664"/>
                <a:gd name="T12" fmla="*/ 1468 w 7664"/>
                <a:gd name="T13" fmla="*/ 1584 w 7664"/>
                <a:gd name="T14" fmla="*/ 1676 w 7664"/>
                <a:gd name="T15" fmla="*/ 1787 w 7664"/>
                <a:gd name="T16" fmla="*/ 1902 w 7664"/>
                <a:gd name="T17" fmla="*/ 2032 w 7664"/>
                <a:gd name="T18" fmla="*/ 2160 w 7664"/>
                <a:gd name="T19" fmla="*/ 2290 w 7664"/>
                <a:gd name="T20" fmla="*/ 2420 w 7664"/>
                <a:gd name="T21" fmla="*/ 2551 w 7664"/>
                <a:gd name="T22" fmla="*/ 2679 w 7664"/>
                <a:gd name="T23" fmla="*/ 2810 w 7664"/>
                <a:gd name="T24" fmla="*/ 2941 w 7664"/>
                <a:gd name="T25" fmla="*/ 3068 w 7664"/>
                <a:gd name="T26" fmla="*/ 3199 w 7664"/>
                <a:gd name="T27" fmla="*/ 3330 w 7664"/>
                <a:gd name="T28" fmla="*/ 3457 w 7664"/>
                <a:gd name="T29" fmla="*/ 3588 w 7664"/>
                <a:gd name="T30" fmla="*/ 3719 w 7664"/>
                <a:gd name="T31" fmla="*/ 3846 w 7664"/>
                <a:gd name="T32" fmla="*/ 3977 w 7664"/>
                <a:gd name="T33" fmla="*/ 4108 w 7664"/>
                <a:gd name="T34" fmla="*/ 4238 w 7664"/>
                <a:gd name="T35" fmla="*/ 4366 w 7664"/>
                <a:gd name="T36" fmla="*/ 4498 w 7664"/>
                <a:gd name="T37" fmla="*/ 4629 w 7664"/>
                <a:gd name="T38" fmla="*/ 4755 w 7664"/>
                <a:gd name="T39" fmla="*/ 4886 w 7664"/>
                <a:gd name="T40" fmla="*/ 5017 w 7664"/>
                <a:gd name="T41" fmla="*/ 5146 w 7664"/>
                <a:gd name="T42" fmla="*/ 5277 w 7664"/>
                <a:gd name="T43" fmla="*/ 5405 w 7664"/>
                <a:gd name="T44" fmla="*/ 5536 w 7664"/>
                <a:gd name="T45" fmla="*/ 5665 w 7664"/>
                <a:gd name="T46" fmla="*/ 5795 w 7664"/>
                <a:gd name="T47" fmla="*/ 5906 w 7664"/>
                <a:gd name="T48" fmla="*/ 6009 w 7664"/>
                <a:gd name="T49" fmla="*/ 6108 w 7664"/>
                <a:gd name="T50" fmla="*/ 6227 w 7664"/>
                <a:gd name="T51" fmla="*/ 6339 w 7664"/>
                <a:gd name="T52" fmla="*/ 6459 w 7664"/>
                <a:gd name="T53" fmla="*/ 6573 w 7664"/>
                <a:gd name="T54" fmla="*/ 6668 w 7664"/>
                <a:gd name="T55" fmla="*/ 6779 w 7664"/>
                <a:gd name="T56" fmla="*/ 6895 w 7664"/>
                <a:gd name="T57" fmla="*/ 7026 w 7664"/>
                <a:gd name="T58" fmla="*/ 7144 w 7664"/>
                <a:gd name="T59" fmla="*/ 7257 w 7664"/>
                <a:gd name="T60" fmla="*/ 7353 w 7664"/>
                <a:gd name="T61" fmla="*/ 7465 w 7664"/>
                <a:gd name="T62" fmla="*/ 7584 w 766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  <a:cxn ang="0">
                  <a:pos x="T58" y="0"/>
                </a:cxn>
                <a:cxn ang="0">
                  <a:pos x="T59" y="0"/>
                </a:cxn>
                <a:cxn ang="0">
                  <a:pos x="T60" y="0"/>
                </a:cxn>
                <a:cxn ang="0">
                  <a:pos x="T61" y="0"/>
                </a:cxn>
                <a:cxn ang="0">
                  <a:pos x="T62" y="0"/>
                </a:cxn>
              </a:cxnLst>
              <a:rect l="0" t="0" r="r" b="b"/>
              <a:pathLst>
                <a:path w="7664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69" y="0"/>
                  </a:lnTo>
                  <a:lnTo>
                    <a:pt x="70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6" y="0"/>
                  </a:lnTo>
                  <a:lnTo>
                    <a:pt x="77" y="0"/>
                  </a:lnTo>
                  <a:lnTo>
                    <a:pt x="78" y="0"/>
                  </a:lnTo>
                  <a:lnTo>
                    <a:pt x="79" y="0"/>
                  </a:lnTo>
                  <a:lnTo>
                    <a:pt x="80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2" y="0"/>
                  </a:lnTo>
                  <a:lnTo>
                    <a:pt x="93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5" y="0"/>
                  </a:lnTo>
                  <a:lnTo>
                    <a:pt x="96" y="0"/>
                  </a:lnTo>
                  <a:lnTo>
                    <a:pt x="97" y="0"/>
                  </a:lnTo>
                  <a:lnTo>
                    <a:pt x="98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00" y="0"/>
                  </a:lnTo>
                  <a:lnTo>
                    <a:pt x="101" y="0"/>
                  </a:lnTo>
                  <a:lnTo>
                    <a:pt x="102" y="0"/>
                  </a:lnTo>
                  <a:lnTo>
                    <a:pt x="103" y="0"/>
                  </a:lnTo>
                  <a:lnTo>
                    <a:pt x="104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06" y="0"/>
                  </a:lnTo>
                  <a:lnTo>
                    <a:pt x="10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10" y="0"/>
                  </a:lnTo>
                  <a:lnTo>
                    <a:pt x="111" y="0"/>
                  </a:lnTo>
                  <a:lnTo>
                    <a:pt x="112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6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6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0" y="0"/>
                  </a:lnTo>
                  <a:lnTo>
                    <a:pt x="131" y="0"/>
                  </a:lnTo>
                  <a:lnTo>
                    <a:pt x="132" y="0"/>
                  </a:lnTo>
                  <a:lnTo>
                    <a:pt x="133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9" y="0"/>
                  </a:lnTo>
                  <a:lnTo>
                    <a:pt x="140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2" y="0"/>
                  </a:lnTo>
                  <a:lnTo>
                    <a:pt x="143" y="0"/>
                  </a:lnTo>
                  <a:lnTo>
                    <a:pt x="144" y="0"/>
                  </a:lnTo>
                  <a:lnTo>
                    <a:pt x="145" y="0"/>
                  </a:lnTo>
                  <a:lnTo>
                    <a:pt x="146" y="0"/>
                  </a:lnTo>
                  <a:lnTo>
                    <a:pt x="147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9" y="0"/>
                  </a:lnTo>
                  <a:lnTo>
                    <a:pt x="150" y="0"/>
                  </a:lnTo>
                  <a:lnTo>
                    <a:pt x="151" y="0"/>
                  </a:lnTo>
                  <a:lnTo>
                    <a:pt x="152" y="0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6" y="0"/>
                  </a:lnTo>
                  <a:lnTo>
                    <a:pt x="157" y="0"/>
                  </a:lnTo>
                  <a:lnTo>
                    <a:pt x="158" y="0"/>
                  </a:lnTo>
                  <a:lnTo>
                    <a:pt x="159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2" y="0"/>
                  </a:lnTo>
                  <a:lnTo>
                    <a:pt x="163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6" y="0"/>
                  </a:lnTo>
                  <a:lnTo>
                    <a:pt x="167" y="0"/>
                  </a:lnTo>
                  <a:lnTo>
                    <a:pt x="168" y="0"/>
                  </a:lnTo>
                  <a:lnTo>
                    <a:pt x="169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1" y="0"/>
                  </a:lnTo>
                  <a:lnTo>
                    <a:pt x="172" y="0"/>
                  </a:lnTo>
                  <a:lnTo>
                    <a:pt x="173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5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8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84" y="0"/>
                  </a:lnTo>
                  <a:lnTo>
                    <a:pt x="185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87" y="0"/>
                  </a:lnTo>
                  <a:lnTo>
                    <a:pt x="188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90" y="0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92" y="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194" y="0"/>
                  </a:lnTo>
                  <a:lnTo>
                    <a:pt x="195" y="0"/>
                  </a:lnTo>
                  <a:lnTo>
                    <a:pt x="196" y="0"/>
                  </a:lnTo>
                  <a:lnTo>
                    <a:pt x="197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0"/>
                  </a:lnTo>
                  <a:lnTo>
                    <a:pt x="202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04" y="0"/>
                  </a:lnTo>
                  <a:lnTo>
                    <a:pt x="205" y="0"/>
                  </a:lnTo>
                  <a:lnTo>
                    <a:pt x="206" y="0"/>
                  </a:lnTo>
                  <a:lnTo>
                    <a:pt x="207" y="0"/>
                  </a:lnTo>
                  <a:lnTo>
                    <a:pt x="208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10" y="0"/>
                  </a:lnTo>
                  <a:lnTo>
                    <a:pt x="211" y="0"/>
                  </a:lnTo>
                  <a:lnTo>
                    <a:pt x="212" y="0"/>
                  </a:lnTo>
                  <a:lnTo>
                    <a:pt x="213" y="0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215" y="0"/>
                  </a:lnTo>
                  <a:lnTo>
                    <a:pt x="216" y="0"/>
                  </a:lnTo>
                  <a:lnTo>
                    <a:pt x="217" y="0"/>
                  </a:lnTo>
                  <a:lnTo>
                    <a:pt x="218" y="0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220" y="0"/>
                  </a:lnTo>
                  <a:lnTo>
                    <a:pt x="221" y="0"/>
                  </a:lnTo>
                  <a:lnTo>
                    <a:pt x="222" y="0"/>
                  </a:lnTo>
                  <a:lnTo>
                    <a:pt x="223" y="0"/>
                  </a:lnTo>
                  <a:lnTo>
                    <a:pt x="224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27" y="0"/>
                  </a:lnTo>
                  <a:lnTo>
                    <a:pt x="228" y="0"/>
                  </a:lnTo>
                  <a:lnTo>
                    <a:pt x="229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1" y="0"/>
                  </a:lnTo>
                  <a:lnTo>
                    <a:pt x="232" y="0"/>
                  </a:lnTo>
                  <a:lnTo>
                    <a:pt x="233" y="0"/>
                  </a:lnTo>
                  <a:lnTo>
                    <a:pt x="234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36" y="0"/>
                  </a:lnTo>
                  <a:lnTo>
                    <a:pt x="237" y="0"/>
                  </a:lnTo>
                  <a:lnTo>
                    <a:pt x="238" y="0"/>
                  </a:lnTo>
                  <a:lnTo>
                    <a:pt x="239" y="0"/>
                  </a:lnTo>
                  <a:lnTo>
                    <a:pt x="240" y="0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42" y="0"/>
                  </a:lnTo>
                  <a:lnTo>
                    <a:pt x="243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5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7" y="0"/>
                  </a:lnTo>
                  <a:lnTo>
                    <a:pt x="248" y="0"/>
                  </a:lnTo>
                  <a:lnTo>
                    <a:pt x="249" y="0"/>
                  </a:lnTo>
                  <a:lnTo>
                    <a:pt x="250" y="0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252" y="0"/>
                  </a:lnTo>
                  <a:lnTo>
                    <a:pt x="253" y="0"/>
                  </a:lnTo>
                  <a:lnTo>
                    <a:pt x="254" y="0"/>
                  </a:lnTo>
                  <a:lnTo>
                    <a:pt x="255" y="0"/>
                  </a:lnTo>
                  <a:lnTo>
                    <a:pt x="256" y="0"/>
                  </a:lnTo>
                  <a:lnTo>
                    <a:pt x="256" y="0"/>
                  </a:lnTo>
                  <a:lnTo>
                    <a:pt x="257" y="0"/>
                  </a:lnTo>
                  <a:lnTo>
                    <a:pt x="258" y="0"/>
                  </a:lnTo>
                  <a:lnTo>
                    <a:pt x="259" y="0"/>
                  </a:lnTo>
                  <a:lnTo>
                    <a:pt x="260" y="0"/>
                  </a:lnTo>
                  <a:lnTo>
                    <a:pt x="261" y="0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63" y="0"/>
                  </a:lnTo>
                  <a:lnTo>
                    <a:pt x="264" y="0"/>
                  </a:lnTo>
                  <a:lnTo>
                    <a:pt x="265" y="0"/>
                  </a:lnTo>
                  <a:lnTo>
                    <a:pt x="266" y="0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8" y="0"/>
                  </a:lnTo>
                  <a:lnTo>
                    <a:pt x="269" y="0"/>
                  </a:lnTo>
                  <a:lnTo>
                    <a:pt x="270" y="0"/>
                  </a:lnTo>
                  <a:lnTo>
                    <a:pt x="271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73" y="0"/>
                  </a:lnTo>
                  <a:lnTo>
                    <a:pt x="274" y="0"/>
                  </a:lnTo>
                  <a:lnTo>
                    <a:pt x="275" y="0"/>
                  </a:lnTo>
                  <a:lnTo>
                    <a:pt x="276" y="0"/>
                  </a:lnTo>
                  <a:lnTo>
                    <a:pt x="277" y="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80" y="0"/>
                  </a:lnTo>
                  <a:lnTo>
                    <a:pt x="281" y="0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3" y="0"/>
                  </a:lnTo>
                  <a:lnTo>
                    <a:pt x="284" y="0"/>
                  </a:lnTo>
                  <a:lnTo>
                    <a:pt x="285" y="0"/>
                  </a:lnTo>
                  <a:lnTo>
                    <a:pt x="286" y="0"/>
                  </a:lnTo>
                  <a:lnTo>
                    <a:pt x="287" y="0"/>
                  </a:lnTo>
                  <a:lnTo>
                    <a:pt x="288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290" y="0"/>
                  </a:lnTo>
                  <a:lnTo>
                    <a:pt x="291" y="0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93" y="0"/>
                  </a:lnTo>
                  <a:lnTo>
                    <a:pt x="293" y="0"/>
                  </a:lnTo>
                  <a:lnTo>
                    <a:pt x="294" y="0"/>
                  </a:lnTo>
                  <a:lnTo>
                    <a:pt x="295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297" y="0"/>
                  </a:lnTo>
                  <a:lnTo>
                    <a:pt x="297" y="0"/>
                  </a:lnTo>
                  <a:lnTo>
                    <a:pt x="297" y="0"/>
                  </a:lnTo>
                  <a:lnTo>
                    <a:pt x="298" y="0"/>
                  </a:lnTo>
                  <a:lnTo>
                    <a:pt x="299" y="0"/>
                  </a:lnTo>
                  <a:lnTo>
                    <a:pt x="299" y="0"/>
                  </a:lnTo>
                  <a:lnTo>
                    <a:pt x="299" y="0"/>
                  </a:lnTo>
                  <a:lnTo>
                    <a:pt x="300" y="0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2" y="0"/>
                  </a:lnTo>
                  <a:lnTo>
                    <a:pt x="302" y="0"/>
                  </a:lnTo>
                  <a:lnTo>
                    <a:pt x="303" y="0"/>
                  </a:lnTo>
                  <a:lnTo>
                    <a:pt x="303" y="0"/>
                  </a:lnTo>
                  <a:lnTo>
                    <a:pt x="303" y="0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05" y="0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307" y="0"/>
                  </a:lnTo>
                  <a:lnTo>
                    <a:pt x="308" y="0"/>
                  </a:lnTo>
                  <a:lnTo>
                    <a:pt x="309" y="0"/>
                  </a:lnTo>
                  <a:lnTo>
                    <a:pt x="310" y="0"/>
                  </a:lnTo>
                  <a:lnTo>
                    <a:pt x="311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3" y="0"/>
                  </a:lnTo>
                  <a:lnTo>
                    <a:pt x="314" y="0"/>
                  </a:lnTo>
                  <a:lnTo>
                    <a:pt x="315" y="0"/>
                  </a:lnTo>
                  <a:lnTo>
                    <a:pt x="316" y="0"/>
                  </a:lnTo>
                  <a:lnTo>
                    <a:pt x="317" y="0"/>
                  </a:lnTo>
                  <a:lnTo>
                    <a:pt x="317" y="0"/>
                  </a:lnTo>
                  <a:lnTo>
                    <a:pt x="318" y="0"/>
                  </a:lnTo>
                  <a:lnTo>
                    <a:pt x="319" y="0"/>
                  </a:lnTo>
                  <a:lnTo>
                    <a:pt x="320" y="0"/>
                  </a:lnTo>
                  <a:lnTo>
                    <a:pt x="321" y="0"/>
                  </a:lnTo>
                  <a:lnTo>
                    <a:pt x="322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4" y="0"/>
                  </a:lnTo>
                  <a:lnTo>
                    <a:pt x="325" y="0"/>
                  </a:lnTo>
                  <a:lnTo>
                    <a:pt x="325" y="0"/>
                  </a:lnTo>
                  <a:lnTo>
                    <a:pt x="326" y="0"/>
                  </a:lnTo>
                  <a:lnTo>
                    <a:pt x="326" y="0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28" y="0"/>
                  </a:lnTo>
                  <a:lnTo>
                    <a:pt x="328" y="0"/>
                  </a:lnTo>
                  <a:lnTo>
                    <a:pt x="328" y="0"/>
                  </a:lnTo>
                  <a:lnTo>
                    <a:pt x="329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32" y="0"/>
                  </a:lnTo>
                  <a:lnTo>
                    <a:pt x="333" y="0"/>
                  </a:lnTo>
                  <a:lnTo>
                    <a:pt x="334" y="0"/>
                  </a:lnTo>
                  <a:lnTo>
                    <a:pt x="334" y="0"/>
                  </a:lnTo>
                  <a:lnTo>
                    <a:pt x="334" y="0"/>
                  </a:lnTo>
                  <a:lnTo>
                    <a:pt x="335" y="0"/>
                  </a:lnTo>
                  <a:lnTo>
                    <a:pt x="336" y="0"/>
                  </a:lnTo>
                  <a:lnTo>
                    <a:pt x="337" y="0"/>
                  </a:lnTo>
                  <a:lnTo>
                    <a:pt x="338" y="0"/>
                  </a:lnTo>
                  <a:lnTo>
                    <a:pt x="339" y="0"/>
                  </a:lnTo>
                  <a:lnTo>
                    <a:pt x="340" y="0"/>
                  </a:lnTo>
                  <a:lnTo>
                    <a:pt x="341" y="0"/>
                  </a:lnTo>
                  <a:lnTo>
                    <a:pt x="341" y="0"/>
                  </a:lnTo>
                  <a:lnTo>
                    <a:pt x="342" y="0"/>
                  </a:lnTo>
                  <a:lnTo>
                    <a:pt x="343" y="0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45" y="0"/>
                  </a:lnTo>
                  <a:lnTo>
                    <a:pt x="346" y="0"/>
                  </a:lnTo>
                  <a:lnTo>
                    <a:pt x="346" y="0"/>
                  </a:lnTo>
                  <a:lnTo>
                    <a:pt x="347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49" y="0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3" y="0"/>
                  </a:lnTo>
                  <a:lnTo>
                    <a:pt x="353" y="0"/>
                  </a:lnTo>
                  <a:lnTo>
                    <a:pt x="353" y="0"/>
                  </a:lnTo>
                  <a:lnTo>
                    <a:pt x="353" y="0"/>
                  </a:lnTo>
                  <a:lnTo>
                    <a:pt x="354" y="0"/>
                  </a:lnTo>
                  <a:lnTo>
                    <a:pt x="355" y="0"/>
                  </a:lnTo>
                  <a:lnTo>
                    <a:pt x="355" y="0"/>
                  </a:lnTo>
                  <a:lnTo>
                    <a:pt x="355" y="0"/>
                  </a:lnTo>
                  <a:lnTo>
                    <a:pt x="356" y="0"/>
                  </a:lnTo>
                  <a:lnTo>
                    <a:pt x="356" y="0"/>
                  </a:lnTo>
                  <a:lnTo>
                    <a:pt x="356" y="0"/>
                  </a:lnTo>
                  <a:lnTo>
                    <a:pt x="357" y="0"/>
                  </a:lnTo>
                  <a:lnTo>
                    <a:pt x="357" y="0"/>
                  </a:lnTo>
                  <a:lnTo>
                    <a:pt x="358" y="0"/>
                  </a:lnTo>
                  <a:lnTo>
                    <a:pt x="358" y="0"/>
                  </a:lnTo>
                  <a:lnTo>
                    <a:pt x="358" y="0"/>
                  </a:lnTo>
                  <a:lnTo>
                    <a:pt x="359" y="0"/>
                  </a:lnTo>
                  <a:lnTo>
                    <a:pt x="360" y="0"/>
                  </a:lnTo>
                  <a:lnTo>
                    <a:pt x="361" y="0"/>
                  </a:lnTo>
                  <a:lnTo>
                    <a:pt x="361" y="0"/>
                  </a:lnTo>
                  <a:lnTo>
                    <a:pt x="361" y="0"/>
                  </a:lnTo>
                  <a:lnTo>
                    <a:pt x="362" y="0"/>
                  </a:lnTo>
                  <a:lnTo>
                    <a:pt x="363" y="0"/>
                  </a:lnTo>
                  <a:lnTo>
                    <a:pt x="364" y="0"/>
                  </a:lnTo>
                  <a:lnTo>
                    <a:pt x="365" y="0"/>
                  </a:lnTo>
                  <a:lnTo>
                    <a:pt x="366" y="0"/>
                  </a:lnTo>
                  <a:lnTo>
                    <a:pt x="367" y="0"/>
                  </a:lnTo>
                  <a:lnTo>
                    <a:pt x="367" y="0"/>
                  </a:lnTo>
                  <a:lnTo>
                    <a:pt x="368" y="0"/>
                  </a:lnTo>
                  <a:lnTo>
                    <a:pt x="369" y="0"/>
                  </a:lnTo>
                  <a:lnTo>
                    <a:pt x="370" y="0"/>
                  </a:lnTo>
                  <a:lnTo>
                    <a:pt x="371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73" y="0"/>
                  </a:lnTo>
                  <a:lnTo>
                    <a:pt x="373" y="0"/>
                  </a:lnTo>
                  <a:lnTo>
                    <a:pt x="374" y="0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76" y="0"/>
                  </a:lnTo>
                  <a:lnTo>
                    <a:pt x="377" y="0"/>
                  </a:lnTo>
                  <a:lnTo>
                    <a:pt x="378" y="0"/>
                  </a:lnTo>
                  <a:lnTo>
                    <a:pt x="379" y="0"/>
                  </a:lnTo>
                  <a:lnTo>
                    <a:pt x="380" y="0"/>
                  </a:lnTo>
                  <a:lnTo>
                    <a:pt x="381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3" y="0"/>
                  </a:lnTo>
                  <a:lnTo>
                    <a:pt x="384" y="0"/>
                  </a:lnTo>
                  <a:lnTo>
                    <a:pt x="385" y="0"/>
                  </a:lnTo>
                  <a:lnTo>
                    <a:pt x="386" y="0"/>
                  </a:lnTo>
                  <a:lnTo>
                    <a:pt x="387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9" y="0"/>
                  </a:lnTo>
                  <a:lnTo>
                    <a:pt x="390" y="0"/>
                  </a:lnTo>
                  <a:lnTo>
                    <a:pt x="391" y="0"/>
                  </a:lnTo>
                  <a:lnTo>
                    <a:pt x="392" y="0"/>
                  </a:lnTo>
                  <a:lnTo>
                    <a:pt x="393" y="0"/>
                  </a:lnTo>
                  <a:lnTo>
                    <a:pt x="394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6" y="0"/>
                  </a:lnTo>
                  <a:lnTo>
                    <a:pt x="397" y="0"/>
                  </a:lnTo>
                  <a:lnTo>
                    <a:pt x="398" y="0"/>
                  </a:lnTo>
                  <a:lnTo>
                    <a:pt x="399" y="0"/>
                  </a:lnTo>
                  <a:lnTo>
                    <a:pt x="400" y="0"/>
                  </a:lnTo>
                  <a:lnTo>
                    <a:pt x="401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404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6" y="0"/>
                  </a:lnTo>
                  <a:lnTo>
                    <a:pt x="407" y="0"/>
                  </a:lnTo>
                  <a:lnTo>
                    <a:pt x="407" y="0"/>
                  </a:lnTo>
                  <a:lnTo>
                    <a:pt x="407" y="0"/>
                  </a:lnTo>
                  <a:lnTo>
                    <a:pt x="408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411" y="0"/>
                  </a:lnTo>
                  <a:lnTo>
                    <a:pt x="412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4" y="0"/>
                  </a:lnTo>
                  <a:lnTo>
                    <a:pt x="415" y="0"/>
                  </a:lnTo>
                  <a:lnTo>
                    <a:pt x="416" y="0"/>
                  </a:lnTo>
                  <a:lnTo>
                    <a:pt x="417" y="0"/>
                  </a:lnTo>
                  <a:lnTo>
                    <a:pt x="417" y="0"/>
                  </a:lnTo>
                  <a:lnTo>
                    <a:pt x="418" y="0"/>
                  </a:lnTo>
                  <a:lnTo>
                    <a:pt x="419" y="0"/>
                  </a:lnTo>
                  <a:lnTo>
                    <a:pt x="420" y="0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422" y="0"/>
                  </a:lnTo>
                  <a:lnTo>
                    <a:pt x="423" y="0"/>
                  </a:lnTo>
                  <a:lnTo>
                    <a:pt x="424" y="0"/>
                  </a:lnTo>
                  <a:lnTo>
                    <a:pt x="424" y="0"/>
                  </a:lnTo>
                  <a:lnTo>
                    <a:pt x="425" y="0"/>
                  </a:lnTo>
                  <a:lnTo>
                    <a:pt x="425" y="0"/>
                  </a:lnTo>
                  <a:lnTo>
                    <a:pt x="426" y="0"/>
                  </a:lnTo>
                  <a:lnTo>
                    <a:pt x="427" y="0"/>
                  </a:lnTo>
                  <a:lnTo>
                    <a:pt x="428" y="0"/>
                  </a:lnTo>
                  <a:lnTo>
                    <a:pt x="429" y="0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31" y="0"/>
                  </a:lnTo>
                  <a:lnTo>
                    <a:pt x="432" y="0"/>
                  </a:lnTo>
                  <a:lnTo>
                    <a:pt x="433" y="0"/>
                  </a:lnTo>
                  <a:lnTo>
                    <a:pt x="434" y="0"/>
                  </a:lnTo>
                  <a:lnTo>
                    <a:pt x="435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7" y="0"/>
                  </a:lnTo>
                  <a:lnTo>
                    <a:pt x="438" y="0"/>
                  </a:lnTo>
                  <a:lnTo>
                    <a:pt x="439" y="0"/>
                  </a:lnTo>
                  <a:lnTo>
                    <a:pt x="440" y="0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42" y="0"/>
                  </a:lnTo>
                  <a:lnTo>
                    <a:pt x="443" y="0"/>
                  </a:lnTo>
                  <a:lnTo>
                    <a:pt x="444" y="0"/>
                  </a:lnTo>
                  <a:lnTo>
                    <a:pt x="445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7" y="0"/>
                  </a:lnTo>
                  <a:lnTo>
                    <a:pt x="448" y="0"/>
                  </a:lnTo>
                  <a:lnTo>
                    <a:pt x="449" y="0"/>
                  </a:lnTo>
                  <a:lnTo>
                    <a:pt x="450" y="0"/>
                  </a:lnTo>
                  <a:lnTo>
                    <a:pt x="451" y="0"/>
                  </a:lnTo>
                  <a:lnTo>
                    <a:pt x="452" y="0"/>
                  </a:lnTo>
                  <a:lnTo>
                    <a:pt x="452" y="0"/>
                  </a:lnTo>
                  <a:lnTo>
                    <a:pt x="453" y="0"/>
                  </a:lnTo>
                  <a:lnTo>
                    <a:pt x="454" y="0"/>
                  </a:lnTo>
                  <a:lnTo>
                    <a:pt x="455" y="0"/>
                  </a:lnTo>
                  <a:lnTo>
                    <a:pt x="456" y="0"/>
                  </a:lnTo>
                  <a:lnTo>
                    <a:pt x="457" y="0"/>
                  </a:lnTo>
                  <a:lnTo>
                    <a:pt x="457" y="0"/>
                  </a:lnTo>
                  <a:lnTo>
                    <a:pt x="458" y="0"/>
                  </a:lnTo>
                  <a:lnTo>
                    <a:pt x="459" y="0"/>
                  </a:lnTo>
                  <a:lnTo>
                    <a:pt x="459" y="0"/>
                  </a:lnTo>
                  <a:lnTo>
                    <a:pt x="460" y="0"/>
                  </a:lnTo>
                  <a:lnTo>
                    <a:pt x="461" y="0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63" y="0"/>
                  </a:lnTo>
                  <a:lnTo>
                    <a:pt x="464" y="0"/>
                  </a:lnTo>
                  <a:lnTo>
                    <a:pt x="465" y="0"/>
                  </a:lnTo>
                  <a:lnTo>
                    <a:pt x="466" y="0"/>
                  </a:lnTo>
                  <a:lnTo>
                    <a:pt x="467" y="0"/>
                  </a:lnTo>
                  <a:lnTo>
                    <a:pt x="467" y="0"/>
                  </a:lnTo>
                  <a:lnTo>
                    <a:pt x="468" y="0"/>
                  </a:lnTo>
                  <a:lnTo>
                    <a:pt x="469" y="0"/>
                  </a:lnTo>
                  <a:lnTo>
                    <a:pt x="470" y="0"/>
                  </a:lnTo>
                  <a:lnTo>
                    <a:pt x="471" y="0"/>
                  </a:lnTo>
                  <a:lnTo>
                    <a:pt x="472" y="0"/>
                  </a:lnTo>
                  <a:lnTo>
                    <a:pt x="473" y="0"/>
                  </a:lnTo>
                  <a:lnTo>
                    <a:pt x="473" y="0"/>
                  </a:lnTo>
                  <a:lnTo>
                    <a:pt x="474" y="0"/>
                  </a:lnTo>
                  <a:lnTo>
                    <a:pt x="475" y="0"/>
                  </a:lnTo>
                  <a:lnTo>
                    <a:pt x="476" y="0"/>
                  </a:lnTo>
                  <a:lnTo>
                    <a:pt x="477" y="0"/>
                  </a:lnTo>
                  <a:lnTo>
                    <a:pt x="477" y="0"/>
                  </a:lnTo>
                  <a:lnTo>
                    <a:pt x="478" y="0"/>
                  </a:lnTo>
                  <a:lnTo>
                    <a:pt x="478" y="0"/>
                  </a:lnTo>
                  <a:lnTo>
                    <a:pt x="479" y="0"/>
                  </a:lnTo>
                  <a:lnTo>
                    <a:pt x="480" y="0"/>
                  </a:lnTo>
                  <a:lnTo>
                    <a:pt x="481" y="0"/>
                  </a:lnTo>
                  <a:lnTo>
                    <a:pt x="482" y="0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84" y="0"/>
                  </a:lnTo>
                  <a:lnTo>
                    <a:pt x="485" y="0"/>
                  </a:lnTo>
                  <a:lnTo>
                    <a:pt x="486" y="0"/>
                  </a:lnTo>
                  <a:lnTo>
                    <a:pt x="487" y="0"/>
                  </a:lnTo>
                  <a:lnTo>
                    <a:pt x="488" y="0"/>
                  </a:lnTo>
                  <a:lnTo>
                    <a:pt x="489" y="0"/>
                  </a:lnTo>
                  <a:lnTo>
                    <a:pt x="489" y="0"/>
                  </a:lnTo>
                  <a:lnTo>
                    <a:pt x="490" y="0"/>
                  </a:lnTo>
                  <a:lnTo>
                    <a:pt x="491" y="0"/>
                  </a:lnTo>
                  <a:lnTo>
                    <a:pt x="492" y="0"/>
                  </a:lnTo>
                  <a:lnTo>
                    <a:pt x="493" y="0"/>
                  </a:lnTo>
                  <a:lnTo>
                    <a:pt x="494" y="0"/>
                  </a:lnTo>
                  <a:lnTo>
                    <a:pt x="494" y="0"/>
                  </a:lnTo>
                  <a:lnTo>
                    <a:pt x="494" y="0"/>
                  </a:lnTo>
                  <a:lnTo>
                    <a:pt x="495" y="0"/>
                  </a:lnTo>
                  <a:lnTo>
                    <a:pt x="496" y="0"/>
                  </a:lnTo>
                  <a:lnTo>
                    <a:pt x="497" y="0"/>
                  </a:lnTo>
                  <a:lnTo>
                    <a:pt x="498" y="0"/>
                  </a:lnTo>
                  <a:lnTo>
                    <a:pt x="499" y="0"/>
                  </a:lnTo>
                  <a:lnTo>
                    <a:pt x="499" y="0"/>
                  </a:lnTo>
                  <a:lnTo>
                    <a:pt x="500" y="0"/>
                  </a:lnTo>
                  <a:lnTo>
                    <a:pt x="501" y="0"/>
                  </a:lnTo>
                  <a:lnTo>
                    <a:pt x="502" y="0"/>
                  </a:lnTo>
                  <a:lnTo>
                    <a:pt x="503" y="0"/>
                  </a:lnTo>
                  <a:lnTo>
                    <a:pt x="504" y="0"/>
                  </a:lnTo>
                  <a:lnTo>
                    <a:pt x="504" y="0"/>
                  </a:lnTo>
                  <a:lnTo>
                    <a:pt x="505" y="0"/>
                  </a:lnTo>
                  <a:lnTo>
                    <a:pt x="506" y="0"/>
                  </a:lnTo>
                  <a:lnTo>
                    <a:pt x="507" y="0"/>
                  </a:lnTo>
                  <a:lnTo>
                    <a:pt x="508" y="0"/>
                  </a:lnTo>
                  <a:lnTo>
                    <a:pt x="509" y="0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511" y="0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513" y="0"/>
                  </a:lnTo>
                  <a:lnTo>
                    <a:pt x="514" y="0"/>
                  </a:lnTo>
                  <a:lnTo>
                    <a:pt x="514" y="0"/>
                  </a:lnTo>
                  <a:lnTo>
                    <a:pt x="514" y="0"/>
                  </a:lnTo>
                  <a:lnTo>
                    <a:pt x="515" y="0"/>
                  </a:lnTo>
                  <a:lnTo>
                    <a:pt x="516" y="0"/>
                  </a:lnTo>
                  <a:lnTo>
                    <a:pt x="517" y="0"/>
                  </a:lnTo>
                  <a:lnTo>
                    <a:pt x="518" y="0"/>
                  </a:lnTo>
                  <a:lnTo>
                    <a:pt x="519" y="0"/>
                  </a:lnTo>
                  <a:lnTo>
                    <a:pt x="520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522" y="0"/>
                  </a:lnTo>
                  <a:lnTo>
                    <a:pt x="523" y="0"/>
                  </a:lnTo>
                  <a:lnTo>
                    <a:pt x="524" y="0"/>
                  </a:lnTo>
                  <a:lnTo>
                    <a:pt x="525" y="0"/>
                  </a:lnTo>
                  <a:lnTo>
                    <a:pt x="525" y="0"/>
                  </a:lnTo>
                  <a:lnTo>
                    <a:pt x="526" y="0"/>
                  </a:lnTo>
                  <a:lnTo>
                    <a:pt x="527" y="0"/>
                  </a:lnTo>
                  <a:lnTo>
                    <a:pt x="527" y="0"/>
                  </a:lnTo>
                  <a:lnTo>
                    <a:pt x="528" y="0"/>
                  </a:lnTo>
                  <a:lnTo>
                    <a:pt x="529" y="0"/>
                  </a:lnTo>
                  <a:lnTo>
                    <a:pt x="530" y="0"/>
                  </a:lnTo>
                  <a:lnTo>
                    <a:pt x="531" y="0"/>
                  </a:lnTo>
                  <a:lnTo>
                    <a:pt x="532" y="0"/>
                  </a:lnTo>
                  <a:lnTo>
                    <a:pt x="533" y="0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535" y="0"/>
                  </a:lnTo>
                  <a:lnTo>
                    <a:pt x="536" y="0"/>
                  </a:lnTo>
                  <a:lnTo>
                    <a:pt x="536" y="0"/>
                  </a:lnTo>
                  <a:lnTo>
                    <a:pt x="537" y="0"/>
                  </a:lnTo>
                  <a:lnTo>
                    <a:pt x="537" y="0"/>
                  </a:lnTo>
                  <a:lnTo>
                    <a:pt x="537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40" y="0"/>
                  </a:lnTo>
                  <a:lnTo>
                    <a:pt x="541" y="0"/>
                  </a:lnTo>
                  <a:lnTo>
                    <a:pt x="541" y="0"/>
                  </a:lnTo>
                  <a:lnTo>
                    <a:pt x="541" y="0"/>
                  </a:lnTo>
                  <a:lnTo>
                    <a:pt x="541" y="0"/>
                  </a:lnTo>
                  <a:lnTo>
                    <a:pt x="542" y="0"/>
                  </a:lnTo>
                  <a:lnTo>
                    <a:pt x="543" y="0"/>
                  </a:lnTo>
                  <a:lnTo>
                    <a:pt x="543" y="0"/>
                  </a:lnTo>
                  <a:lnTo>
                    <a:pt x="544" y="0"/>
                  </a:lnTo>
                  <a:lnTo>
                    <a:pt x="545" y="0"/>
                  </a:lnTo>
                  <a:lnTo>
                    <a:pt x="546" y="0"/>
                  </a:lnTo>
                  <a:lnTo>
                    <a:pt x="547" y="0"/>
                  </a:lnTo>
                  <a:lnTo>
                    <a:pt x="547" y="0"/>
                  </a:lnTo>
                  <a:lnTo>
                    <a:pt x="547" y="0"/>
                  </a:lnTo>
                  <a:lnTo>
                    <a:pt x="548" y="0"/>
                  </a:lnTo>
                  <a:lnTo>
                    <a:pt x="549" y="0"/>
                  </a:lnTo>
                  <a:lnTo>
                    <a:pt x="550" y="0"/>
                  </a:lnTo>
                  <a:lnTo>
                    <a:pt x="551" y="0"/>
                  </a:lnTo>
                  <a:lnTo>
                    <a:pt x="552" y="0"/>
                  </a:lnTo>
                  <a:lnTo>
                    <a:pt x="553" y="0"/>
                  </a:lnTo>
                  <a:lnTo>
                    <a:pt x="553" y="0"/>
                  </a:lnTo>
                  <a:lnTo>
                    <a:pt x="554" y="0"/>
                  </a:lnTo>
                  <a:lnTo>
                    <a:pt x="555" y="0"/>
                  </a:lnTo>
                  <a:lnTo>
                    <a:pt x="556" y="0"/>
                  </a:lnTo>
                  <a:lnTo>
                    <a:pt x="557" y="0"/>
                  </a:lnTo>
                  <a:lnTo>
                    <a:pt x="558" y="0"/>
                  </a:lnTo>
                  <a:lnTo>
                    <a:pt x="559" y="0"/>
                  </a:lnTo>
                  <a:lnTo>
                    <a:pt x="559" y="0"/>
                  </a:lnTo>
                  <a:lnTo>
                    <a:pt x="560" y="0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62" y="0"/>
                  </a:lnTo>
                  <a:lnTo>
                    <a:pt x="563" y="0"/>
                  </a:lnTo>
                  <a:lnTo>
                    <a:pt x="564" y="0"/>
                  </a:lnTo>
                  <a:lnTo>
                    <a:pt x="564" y="0"/>
                  </a:lnTo>
                  <a:lnTo>
                    <a:pt x="565" y="0"/>
                  </a:lnTo>
                  <a:lnTo>
                    <a:pt x="565" y="0"/>
                  </a:lnTo>
                  <a:lnTo>
                    <a:pt x="566" y="0"/>
                  </a:lnTo>
                  <a:lnTo>
                    <a:pt x="567" y="0"/>
                  </a:lnTo>
                  <a:lnTo>
                    <a:pt x="568" y="0"/>
                  </a:lnTo>
                  <a:lnTo>
                    <a:pt x="569" y="0"/>
                  </a:lnTo>
                  <a:lnTo>
                    <a:pt x="570" y="0"/>
                  </a:lnTo>
                  <a:lnTo>
                    <a:pt x="571" y="0"/>
                  </a:lnTo>
                  <a:lnTo>
                    <a:pt x="572" y="0"/>
                  </a:lnTo>
                  <a:lnTo>
                    <a:pt x="572" y="0"/>
                  </a:lnTo>
                  <a:lnTo>
                    <a:pt x="573" y="0"/>
                  </a:lnTo>
                  <a:lnTo>
                    <a:pt x="574" y="0"/>
                  </a:lnTo>
                  <a:lnTo>
                    <a:pt x="575" y="0"/>
                  </a:lnTo>
                  <a:lnTo>
                    <a:pt x="576" y="0"/>
                  </a:lnTo>
                  <a:lnTo>
                    <a:pt x="577" y="0"/>
                  </a:lnTo>
                  <a:lnTo>
                    <a:pt x="578" y="0"/>
                  </a:lnTo>
                  <a:lnTo>
                    <a:pt x="579" y="0"/>
                  </a:lnTo>
                  <a:lnTo>
                    <a:pt x="580" y="0"/>
                  </a:lnTo>
                  <a:lnTo>
                    <a:pt x="580" y="0"/>
                  </a:lnTo>
                  <a:lnTo>
                    <a:pt x="581" y="0"/>
                  </a:lnTo>
                  <a:lnTo>
                    <a:pt x="582" y="0"/>
                  </a:lnTo>
                  <a:lnTo>
                    <a:pt x="583" y="0"/>
                  </a:lnTo>
                  <a:lnTo>
                    <a:pt x="584" y="0"/>
                  </a:lnTo>
                  <a:lnTo>
                    <a:pt x="585" y="0"/>
                  </a:lnTo>
                  <a:lnTo>
                    <a:pt x="586" y="0"/>
                  </a:lnTo>
                  <a:lnTo>
                    <a:pt x="587" y="0"/>
                  </a:lnTo>
                  <a:lnTo>
                    <a:pt x="587" y="0"/>
                  </a:lnTo>
                  <a:lnTo>
                    <a:pt x="588" y="0"/>
                  </a:lnTo>
                  <a:lnTo>
                    <a:pt x="589" y="0"/>
                  </a:lnTo>
                  <a:lnTo>
                    <a:pt x="590" y="0"/>
                  </a:lnTo>
                  <a:lnTo>
                    <a:pt x="591" y="0"/>
                  </a:lnTo>
                  <a:lnTo>
                    <a:pt x="592" y="0"/>
                  </a:lnTo>
                  <a:lnTo>
                    <a:pt x="593" y="0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595" y="0"/>
                  </a:lnTo>
                  <a:lnTo>
                    <a:pt x="596" y="0"/>
                  </a:lnTo>
                  <a:lnTo>
                    <a:pt x="597" y="0"/>
                  </a:lnTo>
                  <a:lnTo>
                    <a:pt x="598" y="0"/>
                  </a:lnTo>
                  <a:lnTo>
                    <a:pt x="599" y="0"/>
                  </a:lnTo>
                  <a:lnTo>
                    <a:pt x="600" y="0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602" y="0"/>
                  </a:lnTo>
                  <a:lnTo>
                    <a:pt x="603" y="0"/>
                  </a:lnTo>
                  <a:lnTo>
                    <a:pt x="604" y="0"/>
                  </a:lnTo>
                  <a:lnTo>
                    <a:pt x="605" y="0"/>
                  </a:lnTo>
                  <a:lnTo>
                    <a:pt x="606" y="0"/>
                  </a:lnTo>
                  <a:lnTo>
                    <a:pt x="607" y="0"/>
                  </a:lnTo>
                  <a:lnTo>
                    <a:pt x="608" y="0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610" y="0"/>
                  </a:lnTo>
                  <a:lnTo>
                    <a:pt x="611" y="0"/>
                  </a:lnTo>
                  <a:lnTo>
                    <a:pt x="612" y="0"/>
                  </a:lnTo>
                  <a:lnTo>
                    <a:pt x="613" y="0"/>
                  </a:lnTo>
                  <a:lnTo>
                    <a:pt x="614" y="0"/>
                  </a:lnTo>
                  <a:lnTo>
                    <a:pt x="615" y="0"/>
                  </a:lnTo>
                  <a:lnTo>
                    <a:pt x="616" y="0"/>
                  </a:lnTo>
                  <a:lnTo>
                    <a:pt x="616" y="0"/>
                  </a:lnTo>
                  <a:lnTo>
                    <a:pt x="617" y="0"/>
                  </a:lnTo>
                  <a:lnTo>
                    <a:pt x="618" y="0"/>
                  </a:lnTo>
                  <a:lnTo>
                    <a:pt x="619" y="0"/>
                  </a:lnTo>
                  <a:lnTo>
                    <a:pt x="620" y="0"/>
                  </a:lnTo>
                  <a:lnTo>
                    <a:pt x="621" y="0"/>
                  </a:lnTo>
                  <a:lnTo>
                    <a:pt x="622" y="0"/>
                  </a:lnTo>
                  <a:lnTo>
                    <a:pt x="623" y="0"/>
                  </a:lnTo>
                  <a:lnTo>
                    <a:pt x="623" y="0"/>
                  </a:lnTo>
                  <a:lnTo>
                    <a:pt x="624" y="0"/>
                  </a:lnTo>
                  <a:lnTo>
                    <a:pt x="625" y="0"/>
                  </a:lnTo>
                  <a:lnTo>
                    <a:pt x="626" y="0"/>
                  </a:lnTo>
                  <a:lnTo>
                    <a:pt x="627" y="0"/>
                  </a:lnTo>
                  <a:lnTo>
                    <a:pt x="628" y="0"/>
                  </a:lnTo>
                  <a:lnTo>
                    <a:pt x="629" y="0"/>
                  </a:lnTo>
                  <a:lnTo>
                    <a:pt x="630" y="0"/>
                  </a:lnTo>
                  <a:lnTo>
                    <a:pt x="631" y="0"/>
                  </a:lnTo>
                  <a:lnTo>
                    <a:pt x="631" y="0"/>
                  </a:lnTo>
                  <a:lnTo>
                    <a:pt x="632" y="0"/>
                  </a:lnTo>
                  <a:lnTo>
                    <a:pt x="633" y="0"/>
                  </a:lnTo>
                  <a:lnTo>
                    <a:pt x="634" y="0"/>
                  </a:lnTo>
                  <a:lnTo>
                    <a:pt x="635" y="0"/>
                  </a:lnTo>
                  <a:lnTo>
                    <a:pt x="636" y="0"/>
                  </a:lnTo>
                  <a:lnTo>
                    <a:pt x="637" y="0"/>
                  </a:lnTo>
                  <a:lnTo>
                    <a:pt x="638" y="0"/>
                  </a:lnTo>
                  <a:lnTo>
                    <a:pt x="638" y="0"/>
                  </a:lnTo>
                  <a:lnTo>
                    <a:pt x="639" y="0"/>
                  </a:lnTo>
                  <a:lnTo>
                    <a:pt x="640" y="0"/>
                  </a:lnTo>
                  <a:lnTo>
                    <a:pt x="641" y="0"/>
                  </a:lnTo>
                  <a:lnTo>
                    <a:pt x="642" y="0"/>
                  </a:lnTo>
                  <a:lnTo>
                    <a:pt x="643" y="0"/>
                  </a:lnTo>
                  <a:lnTo>
                    <a:pt x="644" y="0"/>
                  </a:lnTo>
                  <a:lnTo>
                    <a:pt x="645" y="0"/>
                  </a:lnTo>
                  <a:lnTo>
                    <a:pt x="645" y="0"/>
                  </a:lnTo>
                  <a:lnTo>
                    <a:pt x="646" y="0"/>
                  </a:lnTo>
                  <a:lnTo>
                    <a:pt x="647" y="0"/>
                  </a:lnTo>
                  <a:lnTo>
                    <a:pt x="648" y="0"/>
                  </a:lnTo>
                  <a:lnTo>
                    <a:pt x="649" y="0"/>
                  </a:lnTo>
                  <a:lnTo>
                    <a:pt x="650" y="0"/>
                  </a:lnTo>
                  <a:lnTo>
                    <a:pt x="651" y="0"/>
                  </a:lnTo>
                  <a:lnTo>
                    <a:pt x="652" y="0"/>
                  </a:lnTo>
                  <a:lnTo>
                    <a:pt x="652" y="0"/>
                  </a:lnTo>
                  <a:lnTo>
                    <a:pt x="653" y="0"/>
                  </a:lnTo>
                  <a:lnTo>
                    <a:pt x="654" y="0"/>
                  </a:lnTo>
                  <a:lnTo>
                    <a:pt x="655" y="0"/>
                  </a:lnTo>
                  <a:lnTo>
                    <a:pt x="656" y="0"/>
                  </a:lnTo>
                  <a:lnTo>
                    <a:pt x="657" y="0"/>
                  </a:lnTo>
                  <a:lnTo>
                    <a:pt x="658" y="0"/>
                  </a:lnTo>
                  <a:lnTo>
                    <a:pt x="659" y="0"/>
                  </a:lnTo>
                  <a:lnTo>
                    <a:pt x="660" y="0"/>
                  </a:lnTo>
                  <a:lnTo>
                    <a:pt x="660" y="0"/>
                  </a:lnTo>
                  <a:lnTo>
                    <a:pt x="661" y="0"/>
                  </a:lnTo>
                  <a:lnTo>
                    <a:pt x="662" y="0"/>
                  </a:lnTo>
                  <a:lnTo>
                    <a:pt x="663" y="0"/>
                  </a:lnTo>
                  <a:lnTo>
                    <a:pt x="664" y="0"/>
                  </a:lnTo>
                  <a:lnTo>
                    <a:pt x="665" y="0"/>
                  </a:lnTo>
                  <a:lnTo>
                    <a:pt x="666" y="0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668" y="0"/>
                  </a:lnTo>
                  <a:lnTo>
                    <a:pt x="669" y="0"/>
                  </a:lnTo>
                  <a:lnTo>
                    <a:pt x="670" y="0"/>
                  </a:lnTo>
                  <a:lnTo>
                    <a:pt x="671" y="0"/>
                  </a:lnTo>
                  <a:lnTo>
                    <a:pt x="672" y="0"/>
                  </a:lnTo>
                  <a:lnTo>
                    <a:pt x="673" y="0"/>
                  </a:lnTo>
                  <a:lnTo>
                    <a:pt x="674" y="0"/>
                  </a:lnTo>
                  <a:lnTo>
                    <a:pt x="674" y="0"/>
                  </a:lnTo>
                  <a:lnTo>
                    <a:pt x="675" y="0"/>
                  </a:lnTo>
                  <a:lnTo>
                    <a:pt x="676" y="0"/>
                  </a:lnTo>
                  <a:lnTo>
                    <a:pt x="677" y="0"/>
                  </a:lnTo>
                  <a:lnTo>
                    <a:pt x="678" y="0"/>
                  </a:lnTo>
                  <a:lnTo>
                    <a:pt x="679" y="0"/>
                  </a:lnTo>
                  <a:lnTo>
                    <a:pt x="680" y="0"/>
                  </a:lnTo>
                  <a:lnTo>
                    <a:pt x="681" y="0"/>
                  </a:lnTo>
                  <a:lnTo>
                    <a:pt x="681" y="0"/>
                  </a:lnTo>
                  <a:lnTo>
                    <a:pt x="682" y="0"/>
                  </a:lnTo>
                  <a:lnTo>
                    <a:pt x="683" y="0"/>
                  </a:lnTo>
                  <a:lnTo>
                    <a:pt x="684" y="0"/>
                  </a:lnTo>
                  <a:lnTo>
                    <a:pt x="685" y="0"/>
                  </a:lnTo>
                  <a:lnTo>
                    <a:pt x="686" y="0"/>
                  </a:lnTo>
                  <a:lnTo>
                    <a:pt x="687" y="0"/>
                  </a:lnTo>
                  <a:lnTo>
                    <a:pt x="688" y="0"/>
                  </a:lnTo>
                  <a:lnTo>
                    <a:pt x="689" y="0"/>
                  </a:lnTo>
                  <a:lnTo>
                    <a:pt x="689" y="0"/>
                  </a:lnTo>
                  <a:lnTo>
                    <a:pt x="690" y="0"/>
                  </a:lnTo>
                  <a:lnTo>
                    <a:pt x="691" y="0"/>
                  </a:lnTo>
                  <a:lnTo>
                    <a:pt x="692" y="0"/>
                  </a:lnTo>
                  <a:lnTo>
                    <a:pt x="693" y="0"/>
                  </a:lnTo>
                  <a:lnTo>
                    <a:pt x="694" y="0"/>
                  </a:lnTo>
                  <a:lnTo>
                    <a:pt x="695" y="0"/>
                  </a:lnTo>
                  <a:lnTo>
                    <a:pt x="695" y="0"/>
                  </a:lnTo>
                  <a:lnTo>
                    <a:pt x="696" y="0"/>
                  </a:lnTo>
                  <a:lnTo>
                    <a:pt x="696" y="0"/>
                  </a:lnTo>
                  <a:lnTo>
                    <a:pt x="697" y="0"/>
                  </a:lnTo>
                  <a:lnTo>
                    <a:pt x="698" y="0"/>
                  </a:lnTo>
                  <a:lnTo>
                    <a:pt x="699" y="0"/>
                  </a:lnTo>
                  <a:lnTo>
                    <a:pt x="700" y="0"/>
                  </a:lnTo>
                  <a:lnTo>
                    <a:pt x="701" y="0"/>
                  </a:lnTo>
                  <a:lnTo>
                    <a:pt x="702" y="0"/>
                  </a:lnTo>
                  <a:lnTo>
                    <a:pt x="703" y="0"/>
                  </a:lnTo>
                  <a:lnTo>
                    <a:pt x="703" y="0"/>
                  </a:lnTo>
                  <a:lnTo>
                    <a:pt x="704" y="0"/>
                  </a:lnTo>
                  <a:lnTo>
                    <a:pt x="705" y="0"/>
                  </a:lnTo>
                  <a:lnTo>
                    <a:pt x="706" y="0"/>
                  </a:lnTo>
                  <a:lnTo>
                    <a:pt x="707" y="0"/>
                  </a:lnTo>
                  <a:lnTo>
                    <a:pt x="708" y="0"/>
                  </a:lnTo>
                  <a:lnTo>
                    <a:pt x="709" y="0"/>
                  </a:lnTo>
                  <a:lnTo>
                    <a:pt x="710" y="0"/>
                  </a:lnTo>
                  <a:lnTo>
                    <a:pt x="711" y="0"/>
                  </a:lnTo>
                  <a:lnTo>
                    <a:pt x="711" y="0"/>
                  </a:lnTo>
                  <a:lnTo>
                    <a:pt x="712" y="0"/>
                  </a:lnTo>
                  <a:lnTo>
                    <a:pt x="713" y="0"/>
                  </a:lnTo>
                  <a:lnTo>
                    <a:pt x="714" y="0"/>
                  </a:lnTo>
                  <a:lnTo>
                    <a:pt x="715" y="0"/>
                  </a:lnTo>
                  <a:lnTo>
                    <a:pt x="716" y="0"/>
                  </a:lnTo>
                  <a:lnTo>
                    <a:pt x="717" y="0"/>
                  </a:lnTo>
                  <a:lnTo>
                    <a:pt x="718" y="0"/>
                  </a:lnTo>
                  <a:lnTo>
                    <a:pt x="718" y="0"/>
                  </a:lnTo>
                  <a:lnTo>
                    <a:pt x="719" y="0"/>
                  </a:lnTo>
                  <a:lnTo>
                    <a:pt x="720" y="0"/>
                  </a:lnTo>
                  <a:lnTo>
                    <a:pt x="721" y="0"/>
                  </a:lnTo>
                  <a:lnTo>
                    <a:pt x="722" y="0"/>
                  </a:lnTo>
                  <a:lnTo>
                    <a:pt x="723" y="0"/>
                  </a:lnTo>
                  <a:lnTo>
                    <a:pt x="724" y="0"/>
                  </a:lnTo>
                  <a:lnTo>
                    <a:pt x="725" y="0"/>
                  </a:lnTo>
                  <a:lnTo>
                    <a:pt x="725" y="0"/>
                  </a:lnTo>
                  <a:lnTo>
                    <a:pt x="726" y="0"/>
                  </a:lnTo>
                  <a:lnTo>
                    <a:pt x="727" y="0"/>
                  </a:lnTo>
                  <a:lnTo>
                    <a:pt x="728" y="0"/>
                  </a:lnTo>
                  <a:lnTo>
                    <a:pt x="729" y="0"/>
                  </a:lnTo>
                  <a:lnTo>
                    <a:pt x="730" y="0"/>
                  </a:lnTo>
                  <a:lnTo>
                    <a:pt x="731" y="0"/>
                  </a:lnTo>
                  <a:lnTo>
                    <a:pt x="732" y="0"/>
                  </a:lnTo>
                  <a:lnTo>
                    <a:pt x="732" y="0"/>
                  </a:lnTo>
                  <a:lnTo>
                    <a:pt x="733" y="0"/>
                  </a:lnTo>
                  <a:lnTo>
                    <a:pt x="734" y="0"/>
                  </a:lnTo>
                  <a:lnTo>
                    <a:pt x="735" y="0"/>
                  </a:lnTo>
                  <a:lnTo>
                    <a:pt x="736" y="0"/>
                  </a:lnTo>
                  <a:lnTo>
                    <a:pt x="737" y="0"/>
                  </a:lnTo>
                  <a:lnTo>
                    <a:pt x="738" y="0"/>
                  </a:lnTo>
                  <a:lnTo>
                    <a:pt x="739" y="0"/>
                  </a:lnTo>
                  <a:lnTo>
                    <a:pt x="740" y="0"/>
                  </a:lnTo>
                  <a:lnTo>
                    <a:pt x="740" y="0"/>
                  </a:lnTo>
                  <a:lnTo>
                    <a:pt x="741" y="0"/>
                  </a:lnTo>
                  <a:lnTo>
                    <a:pt x="742" y="0"/>
                  </a:lnTo>
                  <a:lnTo>
                    <a:pt x="743" y="0"/>
                  </a:lnTo>
                  <a:lnTo>
                    <a:pt x="744" y="0"/>
                  </a:lnTo>
                  <a:lnTo>
                    <a:pt x="745" y="0"/>
                  </a:lnTo>
                  <a:lnTo>
                    <a:pt x="746" y="0"/>
                  </a:lnTo>
                  <a:lnTo>
                    <a:pt x="747" y="0"/>
                  </a:lnTo>
                  <a:lnTo>
                    <a:pt x="747" y="0"/>
                  </a:lnTo>
                  <a:lnTo>
                    <a:pt x="748" y="0"/>
                  </a:lnTo>
                  <a:lnTo>
                    <a:pt x="749" y="0"/>
                  </a:lnTo>
                  <a:lnTo>
                    <a:pt x="750" y="0"/>
                  </a:lnTo>
                  <a:lnTo>
                    <a:pt x="751" y="0"/>
                  </a:lnTo>
                  <a:lnTo>
                    <a:pt x="752" y="0"/>
                  </a:lnTo>
                  <a:lnTo>
                    <a:pt x="753" y="0"/>
                  </a:lnTo>
                  <a:lnTo>
                    <a:pt x="754" y="0"/>
                  </a:lnTo>
                  <a:lnTo>
                    <a:pt x="754" y="0"/>
                  </a:lnTo>
                  <a:lnTo>
                    <a:pt x="755" y="0"/>
                  </a:lnTo>
                  <a:lnTo>
                    <a:pt x="756" y="0"/>
                  </a:lnTo>
                  <a:lnTo>
                    <a:pt x="757" y="0"/>
                  </a:lnTo>
                  <a:lnTo>
                    <a:pt x="758" y="0"/>
                  </a:lnTo>
                  <a:lnTo>
                    <a:pt x="759" y="0"/>
                  </a:lnTo>
                  <a:lnTo>
                    <a:pt x="760" y="0"/>
                  </a:lnTo>
                  <a:lnTo>
                    <a:pt x="761" y="0"/>
                  </a:lnTo>
                  <a:lnTo>
                    <a:pt x="761" y="0"/>
                  </a:lnTo>
                  <a:lnTo>
                    <a:pt x="762" y="0"/>
                  </a:lnTo>
                  <a:lnTo>
                    <a:pt x="763" y="0"/>
                  </a:lnTo>
                  <a:lnTo>
                    <a:pt x="764" y="0"/>
                  </a:lnTo>
                  <a:lnTo>
                    <a:pt x="765" y="0"/>
                  </a:lnTo>
                  <a:lnTo>
                    <a:pt x="766" y="0"/>
                  </a:lnTo>
                  <a:lnTo>
                    <a:pt x="767" y="0"/>
                  </a:lnTo>
                  <a:lnTo>
                    <a:pt x="768" y="0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770" y="0"/>
                  </a:lnTo>
                  <a:lnTo>
                    <a:pt x="771" y="0"/>
                  </a:lnTo>
                  <a:lnTo>
                    <a:pt x="772" y="0"/>
                  </a:lnTo>
                  <a:lnTo>
                    <a:pt x="773" y="0"/>
                  </a:lnTo>
                  <a:lnTo>
                    <a:pt x="774" y="0"/>
                  </a:lnTo>
                  <a:lnTo>
                    <a:pt x="775" y="0"/>
                  </a:lnTo>
                  <a:lnTo>
                    <a:pt x="776" y="0"/>
                  </a:lnTo>
                  <a:lnTo>
                    <a:pt x="776" y="0"/>
                  </a:lnTo>
                  <a:lnTo>
                    <a:pt x="777" y="0"/>
                  </a:lnTo>
                  <a:lnTo>
                    <a:pt x="778" y="0"/>
                  </a:lnTo>
                  <a:lnTo>
                    <a:pt x="779" y="0"/>
                  </a:lnTo>
                  <a:lnTo>
                    <a:pt x="780" y="0"/>
                  </a:lnTo>
                  <a:lnTo>
                    <a:pt x="781" y="0"/>
                  </a:lnTo>
                  <a:lnTo>
                    <a:pt x="782" y="0"/>
                  </a:lnTo>
                  <a:lnTo>
                    <a:pt x="783" y="0"/>
                  </a:lnTo>
                  <a:lnTo>
                    <a:pt x="783" y="0"/>
                  </a:lnTo>
                  <a:lnTo>
                    <a:pt x="784" y="0"/>
                  </a:lnTo>
                  <a:lnTo>
                    <a:pt x="785" y="0"/>
                  </a:lnTo>
                  <a:lnTo>
                    <a:pt x="786" y="0"/>
                  </a:lnTo>
                  <a:lnTo>
                    <a:pt x="787" y="0"/>
                  </a:lnTo>
                  <a:lnTo>
                    <a:pt x="788" y="0"/>
                  </a:lnTo>
                  <a:lnTo>
                    <a:pt x="789" y="0"/>
                  </a:lnTo>
                  <a:lnTo>
                    <a:pt x="790" y="0"/>
                  </a:lnTo>
                  <a:lnTo>
                    <a:pt x="790" y="0"/>
                  </a:lnTo>
                  <a:lnTo>
                    <a:pt x="791" y="0"/>
                  </a:lnTo>
                  <a:lnTo>
                    <a:pt x="792" y="0"/>
                  </a:lnTo>
                  <a:lnTo>
                    <a:pt x="793" y="0"/>
                  </a:lnTo>
                  <a:lnTo>
                    <a:pt x="794" y="0"/>
                  </a:lnTo>
                  <a:lnTo>
                    <a:pt x="795" y="0"/>
                  </a:lnTo>
                  <a:lnTo>
                    <a:pt x="796" y="0"/>
                  </a:lnTo>
                  <a:lnTo>
                    <a:pt x="797" y="0"/>
                  </a:lnTo>
                  <a:lnTo>
                    <a:pt x="798" y="0"/>
                  </a:lnTo>
                  <a:lnTo>
                    <a:pt x="798" y="0"/>
                  </a:lnTo>
                  <a:lnTo>
                    <a:pt x="799" y="0"/>
                  </a:lnTo>
                  <a:lnTo>
                    <a:pt x="800" y="0"/>
                  </a:lnTo>
                  <a:lnTo>
                    <a:pt x="801" y="0"/>
                  </a:lnTo>
                  <a:lnTo>
                    <a:pt x="802" y="0"/>
                  </a:lnTo>
                  <a:lnTo>
                    <a:pt x="803" y="0"/>
                  </a:lnTo>
                  <a:lnTo>
                    <a:pt x="804" y="0"/>
                  </a:lnTo>
                  <a:lnTo>
                    <a:pt x="805" y="0"/>
                  </a:lnTo>
                  <a:lnTo>
                    <a:pt x="805" y="0"/>
                  </a:lnTo>
                  <a:lnTo>
                    <a:pt x="806" y="0"/>
                  </a:lnTo>
                  <a:lnTo>
                    <a:pt x="807" y="0"/>
                  </a:lnTo>
                  <a:lnTo>
                    <a:pt x="808" y="0"/>
                  </a:lnTo>
                  <a:lnTo>
                    <a:pt x="809" y="0"/>
                  </a:lnTo>
                  <a:lnTo>
                    <a:pt x="810" y="0"/>
                  </a:lnTo>
                  <a:lnTo>
                    <a:pt x="811" y="0"/>
                  </a:lnTo>
                  <a:lnTo>
                    <a:pt x="812" y="0"/>
                  </a:lnTo>
                  <a:lnTo>
                    <a:pt x="812" y="0"/>
                  </a:lnTo>
                  <a:lnTo>
                    <a:pt x="813" y="0"/>
                  </a:lnTo>
                  <a:lnTo>
                    <a:pt x="814" y="0"/>
                  </a:lnTo>
                  <a:lnTo>
                    <a:pt x="815" y="0"/>
                  </a:lnTo>
                  <a:lnTo>
                    <a:pt x="816" y="0"/>
                  </a:lnTo>
                  <a:lnTo>
                    <a:pt x="817" y="0"/>
                  </a:lnTo>
                  <a:lnTo>
                    <a:pt x="818" y="0"/>
                  </a:lnTo>
                  <a:lnTo>
                    <a:pt x="819" y="0"/>
                  </a:lnTo>
                  <a:lnTo>
                    <a:pt x="820" y="0"/>
                  </a:lnTo>
                  <a:lnTo>
                    <a:pt x="820" y="0"/>
                  </a:lnTo>
                  <a:lnTo>
                    <a:pt x="821" y="0"/>
                  </a:lnTo>
                  <a:lnTo>
                    <a:pt x="822" y="0"/>
                  </a:lnTo>
                  <a:lnTo>
                    <a:pt x="823" y="0"/>
                  </a:lnTo>
                  <a:lnTo>
                    <a:pt x="824" y="0"/>
                  </a:lnTo>
                  <a:lnTo>
                    <a:pt x="825" y="0"/>
                  </a:lnTo>
                  <a:lnTo>
                    <a:pt x="826" y="0"/>
                  </a:lnTo>
                  <a:lnTo>
                    <a:pt x="826" y="0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829" y="0"/>
                  </a:lnTo>
                  <a:lnTo>
                    <a:pt x="830" y="0"/>
                  </a:lnTo>
                  <a:lnTo>
                    <a:pt x="831" y="0"/>
                  </a:lnTo>
                  <a:lnTo>
                    <a:pt x="832" y="0"/>
                  </a:lnTo>
                  <a:lnTo>
                    <a:pt x="832" y="0"/>
                  </a:lnTo>
                  <a:lnTo>
                    <a:pt x="833" y="0"/>
                  </a:lnTo>
                  <a:lnTo>
                    <a:pt x="834" y="0"/>
                  </a:lnTo>
                  <a:lnTo>
                    <a:pt x="835" y="0"/>
                  </a:lnTo>
                  <a:lnTo>
                    <a:pt x="836" y="0"/>
                  </a:lnTo>
                  <a:lnTo>
                    <a:pt x="837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39" y="0"/>
                  </a:lnTo>
                  <a:lnTo>
                    <a:pt x="840" y="0"/>
                  </a:lnTo>
                  <a:lnTo>
                    <a:pt x="841" y="0"/>
                  </a:lnTo>
                  <a:lnTo>
                    <a:pt x="842" y="0"/>
                  </a:lnTo>
                  <a:lnTo>
                    <a:pt x="843" y="0"/>
                  </a:lnTo>
                  <a:lnTo>
                    <a:pt x="843" y="0"/>
                  </a:lnTo>
                  <a:lnTo>
                    <a:pt x="844" y="0"/>
                  </a:lnTo>
                  <a:lnTo>
                    <a:pt x="844" y="0"/>
                  </a:lnTo>
                  <a:lnTo>
                    <a:pt x="845" y="0"/>
                  </a:lnTo>
                  <a:lnTo>
                    <a:pt x="846" y="0"/>
                  </a:lnTo>
                  <a:lnTo>
                    <a:pt x="847" y="0"/>
                  </a:lnTo>
                  <a:lnTo>
                    <a:pt x="847" y="0"/>
                  </a:lnTo>
                  <a:lnTo>
                    <a:pt x="848" y="0"/>
                  </a:lnTo>
                  <a:lnTo>
                    <a:pt x="848" y="0"/>
                  </a:lnTo>
                  <a:lnTo>
                    <a:pt x="849" y="0"/>
                  </a:lnTo>
                  <a:lnTo>
                    <a:pt x="849" y="0"/>
                  </a:lnTo>
                  <a:lnTo>
                    <a:pt x="849" y="0"/>
                  </a:lnTo>
                  <a:lnTo>
                    <a:pt x="850" y="0"/>
                  </a:lnTo>
                  <a:lnTo>
                    <a:pt x="850" y="0"/>
                  </a:lnTo>
                  <a:lnTo>
                    <a:pt x="851" y="0"/>
                  </a:lnTo>
                  <a:lnTo>
                    <a:pt x="851" y="0"/>
                  </a:lnTo>
                  <a:lnTo>
                    <a:pt x="851" y="0"/>
                  </a:lnTo>
                  <a:lnTo>
                    <a:pt x="852" y="0"/>
                  </a:lnTo>
                  <a:lnTo>
                    <a:pt x="853" y="0"/>
                  </a:lnTo>
                  <a:lnTo>
                    <a:pt x="853" y="0"/>
                  </a:lnTo>
                  <a:lnTo>
                    <a:pt x="853" y="0"/>
                  </a:lnTo>
                  <a:lnTo>
                    <a:pt x="853" y="0"/>
                  </a:lnTo>
                  <a:lnTo>
                    <a:pt x="854" y="0"/>
                  </a:lnTo>
                  <a:lnTo>
                    <a:pt x="855" y="0"/>
                  </a:lnTo>
                  <a:lnTo>
                    <a:pt x="856" y="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58" y="0"/>
                  </a:lnTo>
                  <a:lnTo>
                    <a:pt x="859" y="0"/>
                  </a:lnTo>
                  <a:lnTo>
                    <a:pt x="860" y="0"/>
                  </a:lnTo>
                  <a:lnTo>
                    <a:pt x="861" y="0"/>
                  </a:lnTo>
                  <a:lnTo>
                    <a:pt x="862" y="0"/>
                  </a:lnTo>
                  <a:lnTo>
                    <a:pt x="863" y="0"/>
                  </a:lnTo>
                  <a:lnTo>
                    <a:pt x="864" y="0"/>
                  </a:lnTo>
                  <a:lnTo>
                    <a:pt x="864" y="0"/>
                  </a:lnTo>
                  <a:lnTo>
                    <a:pt x="864" y="0"/>
                  </a:lnTo>
                  <a:lnTo>
                    <a:pt x="865" y="0"/>
                  </a:lnTo>
                  <a:lnTo>
                    <a:pt x="866" y="0"/>
                  </a:lnTo>
                  <a:lnTo>
                    <a:pt x="867" y="0"/>
                  </a:lnTo>
                  <a:lnTo>
                    <a:pt x="868" y="0"/>
                  </a:lnTo>
                  <a:lnTo>
                    <a:pt x="869" y="0"/>
                  </a:lnTo>
                  <a:lnTo>
                    <a:pt x="870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72" y="0"/>
                  </a:lnTo>
                  <a:lnTo>
                    <a:pt x="873" y="0"/>
                  </a:lnTo>
                  <a:lnTo>
                    <a:pt x="874" y="0"/>
                  </a:lnTo>
                  <a:lnTo>
                    <a:pt x="875" y="0"/>
                  </a:lnTo>
                  <a:lnTo>
                    <a:pt x="875" y="0"/>
                  </a:lnTo>
                  <a:lnTo>
                    <a:pt x="876" y="0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878" y="0"/>
                  </a:lnTo>
                  <a:lnTo>
                    <a:pt x="879" y="0"/>
                  </a:lnTo>
                  <a:lnTo>
                    <a:pt x="880" y="0"/>
                  </a:lnTo>
                  <a:lnTo>
                    <a:pt x="881" y="0"/>
                  </a:lnTo>
                  <a:lnTo>
                    <a:pt x="881" y="0"/>
                  </a:lnTo>
                  <a:lnTo>
                    <a:pt x="882" y="0"/>
                  </a:lnTo>
                  <a:lnTo>
                    <a:pt x="883" y="0"/>
                  </a:lnTo>
                  <a:lnTo>
                    <a:pt x="884" y="0"/>
                  </a:lnTo>
                  <a:lnTo>
                    <a:pt x="885" y="0"/>
                  </a:lnTo>
                  <a:lnTo>
                    <a:pt x="886" y="0"/>
                  </a:lnTo>
                  <a:lnTo>
                    <a:pt x="887" y="0"/>
                  </a:lnTo>
                  <a:lnTo>
                    <a:pt x="887" y="0"/>
                  </a:lnTo>
                  <a:lnTo>
                    <a:pt x="888" y="0"/>
                  </a:lnTo>
                  <a:lnTo>
                    <a:pt x="889" y="0"/>
                  </a:lnTo>
                  <a:lnTo>
                    <a:pt x="890" y="0"/>
                  </a:lnTo>
                  <a:lnTo>
                    <a:pt x="891" y="0"/>
                  </a:lnTo>
                  <a:lnTo>
                    <a:pt x="892" y="0"/>
                  </a:lnTo>
                  <a:lnTo>
                    <a:pt x="892" y="0"/>
                  </a:lnTo>
                  <a:lnTo>
                    <a:pt x="893" y="0"/>
                  </a:lnTo>
                  <a:lnTo>
                    <a:pt x="894" y="0"/>
                  </a:lnTo>
                  <a:lnTo>
                    <a:pt x="895" y="0"/>
                  </a:lnTo>
                  <a:lnTo>
                    <a:pt x="895" y="0"/>
                  </a:lnTo>
                  <a:lnTo>
                    <a:pt x="896" y="0"/>
                  </a:lnTo>
                  <a:lnTo>
                    <a:pt x="897" y="0"/>
                  </a:lnTo>
                  <a:lnTo>
                    <a:pt x="897" y="0"/>
                  </a:lnTo>
                  <a:lnTo>
                    <a:pt x="898" y="0"/>
                  </a:lnTo>
                  <a:lnTo>
                    <a:pt x="899" y="0"/>
                  </a:lnTo>
                  <a:lnTo>
                    <a:pt x="900" y="0"/>
                  </a:lnTo>
                  <a:lnTo>
                    <a:pt x="901" y="0"/>
                  </a:lnTo>
                  <a:lnTo>
                    <a:pt x="902" y="0"/>
                  </a:lnTo>
                  <a:lnTo>
                    <a:pt x="903" y="0"/>
                  </a:lnTo>
                  <a:lnTo>
                    <a:pt x="903" y="0"/>
                  </a:lnTo>
                  <a:lnTo>
                    <a:pt x="904" y="0"/>
                  </a:lnTo>
                  <a:lnTo>
                    <a:pt x="905" y="0"/>
                  </a:lnTo>
                  <a:lnTo>
                    <a:pt x="906" y="0"/>
                  </a:lnTo>
                  <a:lnTo>
                    <a:pt x="907" y="0"/>
                  </a:lnTo>
                  <a:lnTo>
                    <a:pt x="908" y="0"/>
                  </a:lnTo>
                  <a:lnTo>
                    <a:pt x="908" y="0"/>
                  </a:lnTo>
                  <a:lnTo>
                    <a:pt x="909" y="0"/>
                  </a:lnTo>
                  <a:lnTo>
                    <a:pt x="910" y="0"/>
                  </a:lnTo>
                  <a:lnTo>
                    <a:pt x="911" y="0"/>
                  </a:lnTo>
                  <a:lnTo>
                    <a:pt x="912" y="0"/>
                  </a:lnTo>
                  <a:lnTo>
                    <a:pt x="913" y="0"/>
                  </a:lnTo>
                  <a:lnTo>
                    <a:pt x="913" y="0"/>
                  </a:lnTo>
                  <a:lnTo>
                    <a:pt x="913" y="0"/>
                  </a:lnTo>
                  <a:lnTo>
                    <a:pt x="914" y="0"/>
                  </a:lnTo>
                  <a:lnTo>
                    <a:pt x="915" y="0"/>
                  </a:lnTo>
                  <a:lnTo>
                    <a:pt x="916" y="0"/>
                  </a:lnTo>
                  <a:lnTo>
                    <a:pt x="917" y="0"/>
                  </a:lnTo>
                  <a:lnTo>
                    <a:pt x="918" y="0"/>
                  </a:lnTo>
                  <a:lnTo>
                    <a:pt x="919" y="0"/>
                  </a:lnTo>
                  <a:lnTo>
                    <a:pt x="919" y="0"/>
                  </a:lnTo>
                  <a:lnTo>
                    <a:pt x="920" y="0"/>
                  </a:lnTo>
                  <a:lnTo>
                    <a:pt x="921" y="0"/>
                  </a:lnTo>
                  <a:lnTo>
                    <a:pt x="922" y="0"/>
                  </a:lnTo>
                  <a:lnTo>
                    <a:pt x="923" y="0"/>
                  </a:lnTo>
                  <a:lnTo>
                    <a:pt x="924" y="0"/>
                  </a:lnTo>
                  <a:lnTo>
                    <a:pt x="924" y="0"/>
                  </a:lnTo>
                  <a:lnTo>
                    <a:pt x="925" y="0"/>
                  </a:lnTo>
                  <a:lnTo>
                    <a:pt x="926" y="0"/>
                  </a:lnTo>
                  <a:lnTo>
                    <a:pt x="927" y="0"/>
                  </a:lnTo>
                  <a:lnTo>
                    <a:pt x="928" y="0"/>
                  </a:lnTo>
                  <a:lnTo>
                    <a:pt x="929" y="0"/>
                  </a:lnTo>
                  <a:lnTo>
                    <a:pt x="929" y="0"/>
                  </a:lnTo>
                  <a:lnTo>
                    <a:pt x="930" y="0"/>
                  </a:lnTo>
                  <a:lnTo>
                    <a:pt x="930" y="0"/>
                  </a:lnTo>
                  <a:lnTo>
                    <a:pt x="931" y="0"/>
                  </a:lnTo>
                  <a:lnTo>
                    <a:pt x="932" y="0"/>
                  </a:lnTo>
                  <a:lnTo>
                    <a:pt x="933" y="0"/>
                  </a:lnTo>
                  <a:lnTo>
                    <a:pt x="934" y="0"/>
                  </a:lnTo>
                  <a:lnTo>
                    <a:pt x="934" y="0"/>
                  </a:lnTo>
                  <a:lnTo>
                    <a:pt x="935" y="0"/>
                  </a:lnTo>
                  <a:lnTo>
                    <a:pt x="936" y="0"/>
                  </a:lnTo>
                  <a:lnTo>
                    <a:pt x="937" y="0"/>
                  </a:lnTo>
                  <a:lnTo>
                    <a:pt x="938" y="0"/>
                  </a:lnTo>
                  <a:lnTo>
                    <a:pt x="939" y="0"/>
                  </a:lnTo>
                  <a:lnTo>
                    <a:pt x="940" y="0"/>
                  </a:lnTo>
                  <a:lnTo>
                    <a:pt x="940" y="0"/>
                  </a:lnTo>
                  <a:lnTo>
                    <a:pt x="941" y="0"/>
                  </a:lnTo>
                  <a:lnTo>
                    <a:pt x="942" y="0"/>
                  </a:lnTo>
                  <a:lnTo>
                    <a:pt x="943" y="0"/>
                  </a:lnTo>
                  <a:lnTo>
                    <a:pt x="944" y="0"/>
                  </a:lnTo>
                  <a:lnTo>
                    <a:pt x="945" y="0"/>
                  </a:lnTo>
                  <a:lnTo>
                    <a:pt x="945" y="0"/>
                  </a:lnTo>
                  <a:lnTo>
                    <a:pt x="946" y="0"/>
                  </a:lnTo>
                  <a:lnTo>
                    <a:pt x="947" y="0"/>
                  </a:lnTo>
                  <a:lnTo>
                    <a:pt x="948" y="0"/>
                  </a:lnTo>
                  <a:lnTo>
                    <a:pt x="948" y="0"/>
                  </a:lnTo>
                  <a:lnTo>
                    <a:pt x="949" y="0"/>
                  </a:lnTo>
                  <a:lnTo>
                    <a:pt x="950" y="0"/>
                  </a:lnTo>
                  <a:lnTo>
                    <a:pt x="950" y="0"/>
                  </a:lnTo>
                  <a:lnTo>
                    <a:pt x="951" y="0"/>
                  </a:lnTo>
                  <a:lnTo>
                    <a:pt x="952" y="0"/>
                  </a:lnTo>
                  <a:lnTo>
                    <a:pt x="953" y="0"/>
                  </a:lnTo>
                  <a:lnTo>
                    <a:pt x="954" y="0"/>
                  </a:lnTo>
                  <a:lnTo>
                    <a:pt x="955" y="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57" y="0"/>
                  </a:lnTo>
                  <a:lnTo>
                    <a:pt x="958" y="0"/>
                  </a:lnTo>
                  <a:lnTo>
                    <a:pt x="959" y="0"/>
                  </a:lnTo>
                  <a:lnTo>
                    <a:pt x="960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962" y="0"/>
                  </a:lnTo>
                  <a:lnTo>
                    <a:pt x="963" y="0"/>
                  </a:lnTo>
                  <a:lnTo>
                    <a:pt x="964" y="0"/>
                  </a:lnTo>
                  <a:lnTo>
                    <a:pt x="965" y="0"/>
                  </a:lnTo>
                  <a:lnTo>
                    <a:pt x="966" y="0"/>
                  </a:lnTo>
                  <a:lnTo>
                    <a:pt x="966" y="0"/>
                  </a:lnTo>
                  <a:lnTo>
                    <a:pt x="966" y="0"/>
                  </a:lnTo>
                  <a:lnTo>
                    <a:pt x="967" y="0"/>
                  </a:lnTo>
                  <a:lnTo>
                    <a:pt x="968" y="0"/>
                  </a:lnTo>
                  <a:lnTo>
                    <a:pt x="968" y="0"/>
                  </a:lnTo>
                  <a:lnTo>
                    <a:pt x="969" y="0"/>
                  </a:lnTo>
                  <a:lnTo>
                    <a:pt x="970" y="0"/>
                  </a:lnTo>
                  <a:lnTo>
                    <a:pt x="970" y="0"/>
                  </a:lnTo>
                  <a:lnTo>
                    <a:pt x="971" y="0"/>
                  </a:lnTo>
                  <a:lnTo>
                    <a:pt x="972" y="0"/>
                  </a:lnTo>
                  <a:lnTo>
                    <a:pt x="973" y="0"/>
                  </a:lnTo>
                  <a:lnTo>
                    <a:pt x="974" y="0"/>
                  </a:lnTo>
                  <a:lnTo>
                    <a:pt x="974" y="0"/>
                  </a:lnTo>
                  <a:lnTo>
                    <a:pt x="975" y="0"/>
                  </a:lnTo>
                  <a:lnTo>
                    <a:pt x="976" y="0"/>
                  </a:lnTo>
                  <a:lnTo>
                    <a:pt x="976" y="0"/>
                  </a:lnTo>
                  <a:lnTo>
                    <a:pt x="977" y="0"/>
                  </a:lnTo>
                  <a:lnTo>
                    <a:pt x="977" y="0"/>
                  </a:lnTo>
                  <a:lnTo>
                    <a:pt x="978" y="0"/>
                  </a:lnTo>
                  <a:lnTo>
                    <a:pt x="979" y="0"/>
                  </a:lnTo>
                  <a:lnTo>
                    <a:pt x="980" y="0"/>
                  </a:lnTo>
                  <a:lnTo>
                    <a:pt x="980" y="0"/>
                  </a:lnTo>
                  <a:lnTo>
                    <a:pt x="980" y="0"/>
                  </a:lnTo>
                  <a:lnTo>
                    <a:pt x="981" y="0"/>
                  </a:lnTo>
                  <a:lnTo>
                    <a:pt x="981" y="0"/>
                  </a:lnTo>
                  <a:lnTo>
                    <a:pt x="981" y="0"/>
                  </a:lnTo>
                  <a:lnTo>
                    <a:pt x="982" y="0"/>
                  </a:lnTo>
                  <a:lnTo>
                    <a:pt x="983" y="0"/>
                  </a:lnTo>
                  <a:lnTo>
                    <a:pt x="983" y="0"/>
                  </a:lnTo>
                  <a:lnTo>
                    <a:pt x="983" y="0"/>
                  </a:lnTo>
                  <a:lnTo>
                    <a:pt x="984" y="0"/>
                  </a:lnTo>
                  <a:lnTo>
                    <a:pt x="985" y="0"/>
                  </a:lnTo>
                  <a:lnTo>
                    <a:pt x="985" y="0"/>
                  </a:lnTo>
                  <a:lnTo>
                    <a:pt x="985" y="0"/>
                  </a:lnTo>
                  <a:lnTo>
                    <a:pt x="986" y="0"/>
                  </a:lnTo>
                  <a:lnTo>
                    <a:pt x="987" y="0"/>
                  </a:lnTo>
                  <a:lnTo>
                    <a:pt x="987" y="0"/>
                  </a:lnTo>
                  <a:lnTo>
                    <a:pt x="987" y="0"/>
                  </a:lnTo>
                  <a:lnTo>
                    <a:pt x="988" y="0"/>
                  </a:lnTo>
                  <a:lnTo>
                    <a:pt x="988" y="0"/>
                  </a:lnTo>
                  <a:lnTo>
                    <a:pt x="989" y="0"/>
                  </a:lnTo>
                  <a:lnTo>
                    <a:pt x="990" y="0"/>
                  </a:lnTo>
                  <a:lnTo>
                    <a:pt x="990" y="0"/>
                  </a:lnTo>
                  <a:lnTo>
                    <a:pt x="991" y="0"/>
                  </a:lnTo>
                  <a:lnTo>
                    <a:pt x="992" y="0"/>
                  </a:lnTo>
                  <a:lnTo>
                    <a:pt x="993" y="0"/>
                  </a:lnTo>
                  <a:lnTo>
                    <a:pt x="994" y="0"/>
                  </a:lnTo>
                  <a:lnTo>
                    <a:pt x="995" y="0"/>
                  </a:lnTo>
                  <a:lnTo>
                    <a:pt x="996" y="0"/>
                  </a:lnTo>
                  <a:lnTo>
                    <a:pt x="997" y="0"/>
                  </a:lnTo>
                  <a:lnTo>
                    <a:pt x="997" y="0"/>
                  </a:lnTo>
                  <a:lnTo>
                    <a:pt x="998" y="0"/>
                  </a:lnTo>
                  <a:lnTo>
                    <a:pt x="999" y="0"/>
                  </a:lnTo>
                  <a:lnTo>
                    <a:pt x="1000" y="0"/>
                  </a:lnTo>
                  <a:lnTo>
                    <a:pt x="1001" y="0"/>
                  </a:lnTo>
                  <a:lnTo>
                    <a:pt x="1002" y="0"/>
                  </a:lnTo>
                  <a:lnTo>
                    <a:pt x="1003" y="0"/>
                  </a:lnTo>
                  <a:lnTo>
                    <a:pt x="1003" y="0"/>
                  </a:lnTo>
                  <a:lnTo>
                    <a:pt x="1004" y="0"/>
                  </a:lnTo>
                  <a:lnTo>
                    <a:pt x="1005" y="0"/>
                  </a:lnTo>
                  <a:lnTo>
                    <a:pt x="1006" y="0"/>
                  </a:lnTo>
                  <a:lnTo>
                    <a:pt x="1007" y="0"/>
                  </a:lnTo>
                  <a:lnTo>
                    <a:pt x="1008" y="0"/>
                  </a:lnTo>
                  <a:lnTo>
                    <a:pt x="1009" y="0"/>
                  </a:lnTo>
                  <a:lnTo>
                    <a:pt x="1010" y="0"/>
                  </a:lnTo>
                  <a:lnTo>
                    <a:pt x="1010" y="0"/>
                  </a:lnTo>
                  <a:lnTo>
                    <a:pt x="1011" y="0"/>
                  </a:lnTo>
                  <a:lnTo>
                    <a:pt x="1012" y="0"/>
                  </a:lnTo>
                  <a:lnTo>
                    <a:pt x="1013" y="0"/>
                  </a:lnTo>
                  <a:lnTo>
                    <a:pt x="1014" y="0"/>
                  </a:lnTo>
                  <a:lnTo>
                    <a:pt x="1015" y="0"/>
                  </a:lnTo>
                  <a:lnTo>
                    <a:pt x="1015" y="0"/>
                  </a:lnTo>
                  <a:lnTo>
                    <a:pt x="1015" y="0"/>
                  </a:lnTo>
                  <a:lnTo>
                    <a:pt x="1016" y="0"/>
                  </a:lnTo>
                  <a:lnTo>
                    <a:pt x="1017" y="0"/>
                  </a:lnTo>
                  <a:lnTo>
                    <a:pt x="1018" y="0"/>
                  </a:lnTo>
                  <a:lnTo>
                    <a:pt x="1018" y="0"/>
                  </a:lnTo>
                  <a:lnTo>
                    <a:pt x="1018" y="0"/>
                  </a:lnTo>
                  <a:lnTo>
                    <a:pt x="1019" y="0"/>
                  </a:lnTo>
                  <a:lnTo>
                    <a:pt x="1020" y="0"/>
                  </a:lnTo>
                  <a:lnTo>
                    <a:pt x="1021" y="0"/>
                  </a:lnTo>
                  <a:lnTo>
                    <a:pt x="1022" y="0"/>
                  </a:lnTo>
                  <a:lnTo>
                    <a:pt x="1023" y="0"/>
                  </a:lnTo>
                  <a:lnTo>
                    <a:pt x="1024" y="0"/>
                  </a:lnTo>
                  <a:lnTo>
                    <a:pt x="1025" y="0"/>
                  </a:lnTo>
                  <a:lnTo>
                    <a:pt x="1025" y="0"/>
                  </a:lnTo>
                  <a:lnTo>
                    <a:pt x="1026" y="0"/>
                  </a:lnTo>
                  <a:lnTo>
                    <a:pt x="1027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9" y="0"/>
                  </a:lnTo>
                  <a:lnTo>
                    <a:pt x="1029" y="0"/>
                  </a:lnTo>
                  <a:lnTo>
                    <a:pt x="1030" y="0"/>
                  </a:lnTo>
                  <a:lnTo>
                    <a:pt x="1031" y="0"/>
                  </a:lnTo>
                  <a:lnTo>
                    <a:pt x="1032" y="0"/>
                  </a:lnTo>
                  <a:lnTo>
                    <a:pt x="1032" y="0"/>
                  </a:lnTo>
                  <a:lnTo>
                    <a:pt x="1032" y="0"/>
                  </a:lnTo>
                  <a:lnTo>
                    <a:pt x="1032" y="0"/>
                  </a:lnTo>
                  <a:lnTo>
                    <a:pt x="1033" y="0"/>
                  </a:lnTo>
                  <a:lnTo>
                    <a:pt x="1034" y="0"/>
                  </a:lnTo>
                  <a:lnTo>
                    <a:pt x="1034" y="0"/>
                  </a:lnTo>
                  <a:lnTo>
                    <a:pt x="1034" y="0"/>
                  </a:lnTo>
                  <a:lnTo>
                    <a:pt x="1035" y="0"/>
                  </a:lnTo>
                  <a:lnTo>
                    <a:pt x="1035" y="0"/>
                  </a:lnTo>
                  <a:lnTo>
                    <a:pt x="1035" y="0"/>
                  </a:lnTo>
                  <a:lnTo>
                    <a:pt x="1036" y="0"/>
                  </a:lnTo>
                  <a:lnTo>
                    <a:pt x="1036" y="0"/>
                  </a:lnTo>
                  <a:lnTo>
                    <a:pt x="1037" y="0"/>
                  </a:lnTo>
                  <a:lnTo>
                    <a:pt x="1037" y="0"/>
                  </a:lnTo>
                  <a:lnTo>
                    <a:pt x="1037" y="0"/>
                  </a:lnTo>
                  <a:lnTo>
                    <a:pt x="1037" y="0"/>
                  </a:lnTo>
                  <a:lnTo>
                    <a:pt x="1038" y="0"/>
                  </a:lnTo>
                  <a:lnTo>
                    <a:pt x="1039" y="0"/>
                  </a:lnTo>
                  <a:lnTo>
                    <a:pt x="1039" y="0"/>
                  </a:lnTo>
                  <a:lnTo>
                    <a:pt x="1039" y="0"/>
                  </a:lnTo>
                  <a:lnTo>
                    <a:pt x="1040" y="0"/>
                  </a:lnTo>
                  <a:lnTo>
                    <a:pt x="1040" y="0"/>
                  </a:lnTo>
                  <a:lnTo>
                    <a:pt x="1040" y="0"/>
                  </a:lnTo>
                  <a:lnTo>
                    <a:pt x="1041" y="0"/>
                  </a:lnTo>
                  <a:lnTo>
                    <a:pt x="1041" y="0"/>
                  </a:lnTo>
                  <a:lnTo>
                    <a:pt x="1042" y="0"/>
                  </a:lnTo>
                  <a:lnTo>
                    <a:pt x="1042" y="0"/>
                  </a:lnTo>
                  <a:lnTo>
                    <a:pt x="1042" y="0"/>
                  </a:lnTo>
                  <a:lnTo>
                    <a:pt x="1043" y="0"/>
                  </a:lnTo>
                  <a:lnTo>
                    <a:pt x="1044" y="0"/>
                  </a:lnTo>
                  <a:lnTo>
                    <a:pt x="1045" y="0"/>
                  </a:lnTo>
                  <a:lnTo>
                    <a:pt x="1045" y="0"/>
                  </a:lnTo>
                  <a:lnTo>
                    <a:pt x="1045" y="0"/>
                  </a:lnTo>
                  <a:lnTo>
                    <a:pt x="1046" y="0"/>
                  </a:lnTo>
                  <a:lnTo>
                    <a:pt x="1047" y="0"/>
                  </a:lnTo>
                  <a:lnTo>
                    <a:pt x="1048" y="0"/>
                  </a:lnTo>
                  <a:lnTo>
                    <a:pt x="1049" y="0"/>
                  </a:lnTo>
                  <a:lnTo>
                    <a:pt x="1050" y="0"/>
                  </a:lnTo>
                  <a:lnTo>
                    <a:pt x="1051" y="0"/>
                  </a:lnTo>
                  <a:lnTo>
                    <a:pt x="1051" y="0"/>
                  </a:lnTo>
                  <a:lnTo>
                    <a:pt x="1052" y="0"/>
                  </a:lnTo>
                  <a:lnTo>
                    <a:pt x="1053" y="0"/>
                  </a:lnTo>
                  <a:lnTo>
                    <a:pt x="1054" y="0"/>
                  </a:lnTo>
                  <a:lnTo>
                    <a:pt x="1055" y="0"/>
                  </a:lnTo>
                  <a:lnTo>
                    <a:pt x="1056" y="0"/>
                  </a:lnTo>
                  <a:lnTo>
                    <a:pt x="1056" y="0"/>
                  </a:lnTo>
                  <a:lnTo>
                    <a:pt x="1057" y="0"/>
                  </a:lnTo>
                  <a:lnTo>
                    <a:pt x="1057" y="0"/>
                  </a:lnTo>
                  <a:lnTo>
                    <a:pt x="1058" y="0"/>
                  </a:lnTo>
                  <a:lnTo>
                    <a:pt x="1059" y="0"/>
                  </a:lnTo>
                  <a:lnTo>
                    <a:pt x="1059" y="0"/>
                  </a:lnTo>
                  <a:lnTo>
                    <a:pt x="1059" y="0"/>
                  </a:lnTo>
                  <a:lnTo>
                    <a:pt x="1060" y="0"/>
                  </a:lnTo>
                  <a:lnTo>
                    <a:pt x="1060" y="0"/>
                  </a:lnTo>
                  <a:lnTo>
                    <a:pt x="1060" y="0"/>
                  </a:lnTo>
                  <a:lnTo>
                    <a:pt x="1061" y="0"/>
                  </a:lnTo>
                  <a:lnTo>
                    <a:pt x="1061" y="0"/>
                  </a:lnTo>
                  <a:lnTo>
                    <a:pt x="1062" y="0"/>
                  </a:lnTo>
                  <a:lnTo>
                    <a:pt x="1062" y="0"/>
                  </a:lnTo>
                  <a:lnTo>
                    <a:pt x="1062" y="0"/>
                  </a:lnTo>
                  <a:lnTo>
                    <a:pt x="1063" y="0"/>
                  </a:lnTo>
                  <a:lnTo>
                    <a:pt x="1063" y="0"/>
                  </a:lnTo>
                  <a:lnTo>
                    <a:pt x="1063" y="0"/>
                  </a:lnTo>
                  <a:lnTo>
                    <a:pt x="1064" y="0"/>
                  </a:lnTo>
                  <a:lnTo>
                    <a:pt x="1065" y="0"/>
                  </a:lnTo>
                  <a:lnTo>
                    <a:pt x="1065" y="0"/>
                  </a:lnTo>
                  <a:lnTo>
                    <a:pt x="1066" y="0"/>
                  </a:lnTo>
                  <a:lnTo>
                    <a:pt x="1066" y="0"/>
                  </a:lnTo>
                  <a:lnTo>
                    <a:pt x="1067" y="0"/>
                  </a:lnTo>
                  <a:lnTo>
                    <a:pt x="1068" y="0"/>
                  </a:lnTo>
                  <a:lnTo>
                    <a:pt x="1068" y="0"/>
                  </a:lnTo>
                  <a:lnTo>
                    <a:pt x="1069" y="0"/>
                  </a:lnTo>
                  <a:lnTo>
                    <a:pt x="1070" y="0"/>
                  </a:lnTo>
                  <a:lnTo>
                    <a:pt x="1071" y="0"/>
                  </a:lnTo>
                  <a:lnTo>
                    <a:pt x="1072" y="0"/>
                  </a:lnTo>
                  <a:lnTo>
                    <a:pt x="1073" y="0"/>
                  </a:lnTo>
                  <a:lnTo>
                    <a:pt x="1074" y="0"/>
                  </a:lnTo>
                  <a:lnTo>
                    <a:pt x="1074" y="0"/>
                  </a:lnTo>
                  <a:lnTo>
                    <a:pt x="1075" y="0"/>
                  </a:lnTo>
                  <a:lnTo>
                    <a:pt x="1076" y="0"/>
                  </a:lnTo>
                  <a:lnTo>
                    <a:pt x="1077" y="0"/>
                  </a:lnTo>
                  <a:lnTo>
                    <a:pt x="1078" y="0"/>
                  </a:lnTo>
                  <a:lnTo>
                    <a:pt x="1079" y="0"/>
                  </a:lnTo>
                  <a:lnTo>
                    <a:pt x="1080" y="0"/>
                  </a:lnTo>
                  <a:lnTo>
                    <a:pt x="1080" y="0"/>
                  </a:lnTo>
                  <a:lnTo>
                    <a:pt x="1081" y="0"/>
                  </a:lnTo>
                  <a:lnTo>
                    <a:pt x="1082" y="0"/>
                  </a:lnTo>
                  <a:lnTo>
                    <a:pt x="1083" y="0"/>
                  </a:lnTo>
                  <a:lnTo>
                    <a:pt x="1084" y="0"/>
                  </a:lnTo>
                  <a:lnTo>
                    <a:pt x="1085" y="0"/>
                  </a:lnTo>
                  <a:lnTo>
                    <a:pt x="1085" y="0"/>
                  </a:lnTo>
                  <a:lnTo>
                    <a:pt x="1085" y="0"/>
                  </a:lnTo>
                  <a:lnTo>
                    <a:pt x="1086" y="0"/>
                  </a:lnTo>
                  <a:lnTo>
                    <a:pt x="1086" y="0"/>
                  </a:lnTo>
                  <a:lnTo>
                    <a:pt x="1086" y="0"/>
                  </a:lnTo>
                  <a:lnTo>
                    <a:pt x="1087" y="0"/>
                  </a:lnTo>
                  <a:lnTo>
                    <a:pt x="1088" y="0"/>
                  </a:lnTo>
                  <a:lnTo>
                    <a:pt x="1089" y="0"/>
                  </a:lnTo>
                  <a:lnTo>
                    <a:pt x="1089" y="0"/>
                  </a:lnTo>
                  <a:lnTo>
                    <a:pt x="1089" y="0"/>
                  </a:lnTo>
                  <a:lnTo>
                    <a:pt x="1090" y="0"/>
                  </a:lnTo>
                  <a:lnTo>
                    <a:pt x="1091" y="0"/>
                  </a:lnTo>
                  <a:lnTo>
                    <a:pt x="1091" y="0"/>
                  </a:lnTo>
                  <a:lnTo>
                    <a:pt x="1091" y="0"/>
                  </a:lnTo>
                  <a:lnTo>
                    <a:pt x="1092" y="0"/>
                  </a:lnTo>
                  <a:lnTo>
                    <a:pt x="1093" y="0"/>
                  </a:lnTo>
                  <a:lnTo>
                    <a:pt x="1093" y="0"/>
                  </a:lnTo>
                  <a:lnTo>
                    <a:pt x="1093" y="0"/>
                  </a:lnTo>
                  <a:lnTo>
                    <a:pt x="1094" y="0"/>
                  </a:lnTo>
                  <a:lnTo>
                    <a:pt x="1094" y="0"/>
                  </a:lnTo>
                  <a:lnTo>
                    <a:pt x="1094" y="0"/>
                  </a:lnTo>
                  <a:lnTo>
                    <a:pt x="1095" y="0"/>
                  </a:lnTo>
                  <a:lnTo>
                    <a:pt x="1096" y="0"/>
                  </a:lnTo>
                  <a:lnTo>
                    <a:pt x="1097" y="0"/>
                  </a:lnTo>
                  <a:lnTo>
                    <a:pt x="1097" y="0"/>
                  </a:lnTo>
                  <a:lnTo>
                    <a:pt x="1097" y="0"/>
                  </a:lnTo>
                  <a:lnTo>
                    <a:pt x="1098" y="0"/>
                  </a:lnTo>
                  <a:lnTo>
                    <a:pt x="1099" y="0"/>
                  </a:lnTo>
                  <a:lnTo>
                    <a:pt x="1100" y="0"/>
                  </a:lnTo>
                  <a:lnTo>
                    <a:pt x="1101" y="0"/>
                  </a:lnTo>
                  <a:lnTo>
                    <a:pt x="1102" y="0"/>
                  </a:lnTo>
                  <a:lnTo>
                    <a:pt x="1103" y="0"/>
                  </a:lnTo>
                  <a:lnTo>
                    <a:pt x="1103" y="0"/>
                  </a:lnTo>
                  <a:lnTo>
                    <a:pt x="1104" y="0"/>
                  </a:lnTo>
                  <a:lnTo>
                    <a:pt x="1105" y="0"/>
                  </a:lnTo>
                  <a:lnTo>
                    <a:pt x="1106" y="0"/>
                  </a:lnTo>
                  <a:lnTo>
                    <a:pt x="1107" y="0"/>
                  </a:lnTo>
                  <a:lnTo>
                    <a:pt x="1108" y="0"/>
                  </a:lnTo>
                  <a:lnTo>
                    <a:pt x="1108" y="0"/>
                  </a:lnTo>
                  <a:lnTo>
                    <a:pt x="1109" y="0"/>
                  </a:lnTo>
                  <a:lnTo>
                    <a:pt x="1109" y="0"/>
                  </a:lnTo>
                  <a:lnTo>
                    <a:pt x="1110" y="0"/>
                  </a:lnTo>
                  <a:lnTo>
                    <a:pt x="1110" y="0"/>
                  </a:lnTo>
                  <a:lnTo>
                    <a:pt x="1111" y="0"/>
                  </a:lnTo>
                  <a:lnTo>
                    <a:pt x="1112" y="0"/>
                  </a:lnTo>
                  <a:lnTo>
                    <a:pt x="1113" y="0"/>
                  </a:lnTo>
                  <a:lnTo>
                    <a:pt x="1114" y="0"/>
                  </a:lnTo>
                  <a:lnTo>
                    <a:pt x="1114" y="0"/>
                  </a:lnTo>
                  <a:lnTo>
                    <a:pt x="1115" y="0"/>
                  </a:lnTo>
                  <a:lnTo>
                    <a:pt x="1116" y="0"/>
                  </a:lnTo>
                  <a:lnTo>
                    <a:pt x="1117" y="0"/>
                  </a:lnTo>
                  <a:lnTo>
                    <a:pt x="1118" y="0"/>
                  </a:lnTo>
                  <a:lnTo>
                    <a:pt x="1119" y="0"/>
                  </a:lnTo>
                  <a:lnTo>
                    <a:pt x="1119" y="0"/>
                  </a:lnTo>
                  <a:lnTo>
                    <a:pt x="1120" y="0"/>
                  </a:lnTo>
                  <a:lnTo>
                    <a:pt x="1121" y="0"/>
                  </a:lnTo>
                  <a:lnTo>
                    <a:pt x="1122" y="0"/>
                  </a:lnTo>
                  <a:lnTo>
                    <a:pt x="1123" y="0"/>
                  </a:lnTo>
                  <a:lnTo>
                    <a:pt x="1124" y="0"/>
                  </a:lnTo>
                  <a:lnTo>
                    <a:pt x="1124" y="0"/>
                  </a:lnTo>
                  <a:lnTo>
                    <a:pt x="1125" y="0"/>
                  </a:lnTo>
                  <a:lnTo>
                    <a:pt x="1126" y="0"/>
                  </a:lnTo>
                  <a:lnTo>
                    <a:pt x="1127" y="0"/>
                  </a:lnTo>
                  <a:lnTo>
                    <a:pt x="1128" y="0"/>
                  </a:lnTo>
                  <a:lnTo>
                    <a:pt x="1128" y="0"/>
                  </a:lnTo>
                  <a:lnTo>
                    <a:pt x="1129" y="0"/>
                  </a:lnTo>
                  <a:lnTo>
                    <a:pt x="1129" y="0"/>
                  </a:lnTo>
                  <a:lnTo>
                    <a:pt x="1130" y="0"/>
                  </a:lnTo>
                  <a:lnTo>
                    <a:pt x="1131" y="0"/>
                  </a:lnTo>
                  <a:lnTo>
                    <a:pt x="1132" y="0"/>
                  </a:lnTo>
                  <a:lnTo>
                    <a:pt x="1133" y="0"/>
                  </a:lnTo>
                  <a:lnTo>
                    <a:pt x="1134" y="0"/>
                  </a:lnTo>
                  <a:lnTo>
                    <a:pt x="1135" y="0"/>
                  </a:lnTo>
                  <a:lnTo>
                    <a:pt x="1135" y="0"/>
                  </a:lnTo>
                  <a:lnTo>
                    <a:pt x="1136" y="0"/>
                  </a:lnTo>
                  <a:lnTo>
                    <a:pt x="1137" y="0"/>
                  </a:lnTo>
                  <a:lnTo>
                    <a:pt x="1138" y="0"/>
                  </a:lnTo>
                  <a:lnTo>
                    <a:pt x="1139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1" y="0"/>
                  </a:lnTo>
                  <a:lnTo>
                    <a:pt x="1142" y="0"/>
                  </a:lnTo>
                  <a:lnTo>
                    <a:pt x="1143" y="0"/>
                  </a:lnTo>
                  <a:lnTo>
                    <a:pt x="1144" y="0"/>
                  </a:lnTo>
                  <a:lnTo>
                    <a:pt x="1145" y="0"/>
                  </a:lnTo>
                  <a:lnTo>
                    <a:pt x="1145" y="0"/>
                  </a:lnTo>
                  <a:lnTo>
                    <a:pt x="1145" y="0"/>
                  </a:lnTo>
                  <a:lnTo>
                    <a:pt x="1146" y="0"/>
                  </a:lnTo>
                  <a:lnTo>
                    <a:pt x="1147" y="0"/>
                  </a:lnTo>
                  <a:lnTo>
                    <a:pt x="1148" y="0"/>
                  </a:lnTo>
                  <a:lnTo>
                    <a:pt x="1149" y="0"/>
                  </a:lnTo>
                  <a:lnTo>
                    <a:pt x="1150" y="0"/>
                  </a:lnTo>
                  <a:lnTo>
                    <a:pt x="1151" y="0"/>
                  </a:lnTo>
                  <a:lnTo>
                    <a:pt x="1151" y="0"/>
                  </a:lnTo>
                  <a:lnTo>
                    <a:pt x="1152" y="0"/>
                  </a:lnTo>
                  <a:lnTo>
                    <a:pt x="1153" y="0"/>
                  </a:lnTo>
                  <a:lnTo>
                    <a:pt x="1154" y="0"/>
                  </a:lnTo>
                  <a:lnTo>
                    <a:pt x="1155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7" y="0"/>
                  </a:lnTo>
                  <a:lnTo>
                    <a:pt x="1158" y="0"/>
                  </a:lnTo>
                  <a:lnTo>
                    <a:pt x="1159" y="0"/>
                  </a:lnTo>
                  <a:lnTo>
                    <a:pt x="1160" y="0"/>
                  </a:lnTo>
                  <a:lnTo>
                    <a:pt x="1161" y="0"/>
                  </a:lnTo>
                  <a:lnTo>
                    <a:pt x="1161" y="0"/>
                  </a:lnTo>
                  <a:lnTo>
                    <a:pt x="1162" y="0"/>
                  </a:lnTo>
                  <a:lnTo>
                    <a:pt x="1163" y="0"/>
                  </a:lnTo>
                  <a:lnTo>
                    <a:pt x="1163" y="0"/>
                  </a:lnTo>
                  <a:lnTo>
                    <a:pt x="1164" y="0"/>
                  </a:lnTo>
                  <a:lnTo>
                    <a:pt x="1165" y="0"/>
                  </a:lnTo>
                  <a:lnTo>
                    <a:pt x="1166" y="0"/>
                  </a:lnTo>
                  <a:lnTo>
                    <a:pt x="1167" y="0"/>
                  </a:lnTo>
                  <a:lnTo>
                    <a:pt x="1167" y="0"/>
                  </a:lnTo>
                  <a:lnTo>
                    <a:pt x="1168" y="0"/>
                  </a:lnTo>
                  <a:lnTo>
                    <a:pt x="1169" y="0"/>
                  </a:lnTo>
                  <a:lnTo>
                    <a:pt x="1170" y="0"/>
                  </a:lnTo>
                  <a:lnTo>
                    <a:pt x="1171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3" y="0"/>
                  </a:lnTo>
                  <a:lnTo>
                    <a:pt x="1174" y="0"/>
                  </a:lnTo>
                  <a:lnTo>
                    <a:pt x="1175" y="0"/>
                  </a:lnTo>
                  <a:lnTo>
                    <a:pt x="1176" y="0"/>
                  </a:lnTo>
                  <a:lnTo>
                    <a:pt x="1177" y="0"/>
                  </a:lnTo>
                  <a:lnTo>
                    <a:pt x="1177" y="0"/>
                  </a:lnTo>
                  <a:lnTo>
                    <a:pt x="1178" y="0"/>
                  </a:lnTo>
                  <a:lnTo>
                    <a:pt x="1179" y="0"/>
                  </a:lnTo>
                  <a:lnTo>
                    <a:pt x="1180" y="0"/>
                  </a:lnTo>
                  <a:lnTo>
                    <a:pt x="1181" y="0"/>
                  </a:lnTo>
                  <a:lnTo>
                    <a:pt x="1181" y="0"/>
                  </a:lnTo>
                  <a:lnTo>
                    <a:pt x="1182" y="0"/>
                  </a:lnTo>
                  <a:lnTo>
                    <a:pt x="1182" y="0"/>
                  </a:lnTo>
                  <a:lnTo>
                    <a:pt x="1183" y="0"/>
                  </a:lnTo>
                  <a:lnTo>
                    <a:pt x="1184" y="0"/>
                  </a:lnTo>
                  <a:lnTo>
                    <a:pt x="1185" y="0"/>
                  </a:lnTo>
                  <a:lnTo>
                    <a:pt x="1186" y="0"/>
                  </a:lnTo>
                  <a:lnTo>
                    <a:pt x="1187" y="0"/>
                  </a:lnTo>
                  <a:lnTo>
                    <a:pt x="1188" y="0"/>
                  </a:lnTo>
                  <a:lnTo>
                    <a:pt x="1188" y="0"/>
                  </a:lnTo>
                  <a:lnTo>
                    <a:pt x="1189" y="0"/>
                  </a:lnTo>
                  <a:lnTo>
                    <a:pt x="1190" y="0"/>
                  </a:lnTo>
                  <a:lnTo>
                    <a:pt x="1191" y="0"/>
                  </a:lnTo>
                  <a:lnTo>
                    <a:pt x="1192" y="0"/>
                  </a:lnTo>
                  <a:lnTo>
                    <a:pt x="1193" y="0"/>
                  </a:lnTo>
                  <a:lnTo>
                    <a:pt x="1193" y="0"/>
                  </a:lnTo>
                  <a:lnTo>
                    <a:pt x="1194" y="0"/>
                  </a:lnTo>
                  <a:lnTo>
                    <a:pt x="1195" y="0"/>
                  </a:lnTo>
                  <a:lnTo>
                    <a:pt x="1196" y="0"/>
                  </a:lnTo>
                  <a:lnTo>
                    <a:pt x="1197" y="0"/>
                  </a:lnTo>
                  <a:lnTo>
                    <a:pt x="1198" y="0"/>
                  </a:lnTo>
                  <a:lnTo>
                    <a:pt x="1198" y="0"/>
                  </a:lnTo>
                  <a:lnTo>
                    <a:pt x="1198" y="0"/>
                  </a:lnTo>
                  <a:lnTo>
                    <a:pt x="1199" y="0"/>
                  </a:lnTo>
                  <a:lnTo>
                    <a:pt x="1200" y="0"/>
                  </a:lnTo>
                  <a:lnTo>
                    <a:pt x="1201" y="0"/>
                  </a:lnTo>
                  <a:lnTo>
                    <a:pt x="1202" y="0"/>
                  </a:lnTo>
                  <a:lnTo>
                    <a:pt x="1202" y="0"/>
                  </a:lnTo>
                  <a:lnTo>
                    <a:pt x="1203" y="0"/>
                  </a:lnTo>
                  <a:lnTo>
                    <a:pt x="1203" y="0"/>
                  </a:lnTo>
                  <a:lnTo>
                    <a:pt x="1204" y="0"/>
                  </a:lnTo>
                  <a:lnTo>
                    <a:pt x="1205" y="0"/>
                  </a:lnTo>
                  <a:lnTo>
                    <a:pt x="1205" y="0"/>
                  </a:lnTo>
                  <a:lnTo>
                    <a:pt x="1206" y="0"/>
                  </a:lnTo>
                  <a:lnTo>
                    <a:pt x="1206" y="0"/>
                  </a:lnTo>
                  <a:lnTo>
                    <a:pt x="1207" y="0"/>
                  </a:lnTo>
                  <a:lnTo>
                    <a:pt x="1208" y="0"/>
                  </a:lnTo>
                  <a:lnTo>
                    <a:pt x="1209" y="0"/>
                  </a:lnTo>
                  <a:lnTo>
                    <a:pt x="1209" y="0"/>
                  </a:lnTo>
                  <a:lnTo>
                    <a:pt x="1210" y="0"/>
                  </a:lnTo>
                  <a:lnTo>
                    <a:pt x="1211" y="0"/>
                  </a:lnTo>
                  <a:lnTo>
                    <a:pt x="1212" y="0"/>
                  </a:lnTo>
                  <a:lnTo>
                    <a:pt x="1213" y="0"/>
                  </a:lnTo>
                  <a:lnTo>
                    <a:pt x="1214" y="0"/>
                  </a:lnTo>
                  <a:lnTo>
                    <a:pt x="1215" y="0"/>
                  </a:lnTo>
                  <a:lnTo>
                    <a:pt x="1215" y="0"/>
                  </a:lnTo>
                  <a:lnTo>
                    <a:pt x="1216" y="0"/>
                  </a:lnTo>
                  <a:lnTo>
                    <a:pt x="1217" y="0"/>
                  </a:lnTo>
                  <a:lnTo>
                    <a:pt x="1218" y="0"/>
                  </a:lnTo>
                  <a:lnTo>
                    <a:pt x="1219" y="0"/>
                  </a:lnTo>
                  <a:lnTo>
                    <a:pt x="1220" y="0"/>
                  </a:lnTo>
                  <a:lnTo>
                    <a:pt x="1221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3" y="0"/>
                  </a:lnTo>
                  <a:lnTo>
                    <a:pt x="1224" y="0"/>
                  </a:lnTo>
                  <a:lnTo>
                    <a:pt x="1225" y="0"/>
                  </a:lnTo>
                  <a:lnTo>
                    <a:pt x="1225" y="0"/>
                  </a:lnTo>
                  <a:lnTo>
                    <a:pt x="1226" y="0"/>
                  </a:lnTo>
                  <a:lnTo>
                    <a:pt x="1227" y="0"/>
                  </a:lnTo>
                  <a:lnTo>
                    <a:pt x="1227" y="0"/>
                  </a:lnTo>
                  <a:lnTo>
                    <a:pt x="1228" y="0"/>
                  </a:lnTo>
                  <a:lnTo>
                    <a:pt x="1229" y="0"/>
                  </a:lnTo>
                  <a:lnTo>
                    <a:pt x="1230" y="0"/>
                  </a:lnTo>
                  <a:lnTo>
                    <a:pt x="1230" y="0"/>
                  </a:lnTo>
                  <a:lnTo>
                    <a:pt x="1230" y="0"/>
                  </a:lnTo>
                  <a:lnTo>
                    <a:pt x="1231" y="0"/>
                  </a:lnTo>
                  <a:lnTo>
                    <a:pt x="1232" y="0"/>
                  </a:lnTo>
                  <a:lnTo>
                    <a:pt x="1233" y="0"/>
                  </a:lnTo>
                  <a:lnTo>
                    <a:pt x="1234" y="0"/>
                  </a:lnTo>
                  <a:lnTo>
                    <a:pt x="1235" y="0"/>
                  </a:lnTo>
                  <a:lnTo>
                    <a:pt x="1236" y="0"/>
                  </a:lnTo>
                  <a:lnTo>
                    <a:pt x="1237" y="0"/>
                  </a:lnTo>
                  <a:lnTo>
                    <a:pt x="1237" y="0"/>
                  </a:lnTo>
                  <a:lnTo>
                    <a:pt x="1238" y="0"/>
                  </a:lnTo>
                  <a:lnTo>
                    <a:pt x="1239" y="0"/>
                  </a:lnTo>
                  <a:lnTo>
                    <a:pt x="1240" y="0"/>
                  </a:lnTo>
                  <a:lnTo>
                    <a:pt x="1241" y="0"/>
                  </a:lnTo>
                  <a:lnTo>
                    <a:pt x="1242" y="0"/>
                  </a:lnTo>
                  <a:lnTo>
                    <a:pt x="1243" y="0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5" y="0"/>
                  </a:lnTo>
                  <a:lnTo>
                    <a:pt x="1246" y="0"/>
                  </a:lnTo>
                  <a:lnTo>
                    <a:pt x="1247" y="0"/>
                  </a:lnTo>
                  <a:lnTo>
                    <a:pt x="1248" y="0"/>
                  </a:lnTo>
                  <a:lnTo>
                    <a:pt x="1249" y="0"/>
                  </a:lnTo>
                  <a:lnTo>
                    <a:pt x="1250" y="0"/>
                  </a:lnTo>
                  <a:lnTo>
                    <a:pt x="1251" y="0"/>
                  </a:lnTo>
                  <a:lnTo>
                    <a:pt x="1251" y="0"/>
                  </a:lnTo>
                  <a:lnTo>
                    <a:pt x="1252" y="0"/>
                  </a:lnTo>
                  <a:lnTo>
                    <a:pt x="1253" y="0"/>
                  </a:lnTo>
                  <a:lnTo>
                    <a:pt x="1254" y="0"/>
                  </a:lnTo>
                  <a:lnTo>
                    <a:pt x="1255" y="0"/>
                  </a:lnTo>
                  <a:lnTo>
                    <a:pt x="1256" y="0"/>
                  </a:lnTo>
                  <a:lnTo>
                    <a:pt x="1257" y="0"/>
                  </a:lnTo>
                  <a:lnTo>
                    <a:pt x="1258" y="0"/>
                  </a:lnTo>
                  <a:lnTo>
                    <a:pt x="1258" y="0"/>
                  </a:lnTo>
                  <a:lnTo>
                    <a:pt x="1259" y="0"/>
                  </a:lnTo>
                  <a:lnTo>
                    <a:pt x="1260" y="0"/>
                  </a:lnTo>
                  <a:lnTo>
                    <a:pt x="1261" y="0"/>
                  </a:lnTo>
                  <a:lnTo>
                    <a:pt x="1262" y="0"/>
                  </a:lnTo>
                  <a:lnTo>
                    <a:pt x="1263" y="0"/>
                  </a:lnTo>
                  <a:lnTo>
                    <a:pt x="1264" y="0"/>
                  </a:lnTo>
                  <a:lnTo>
                    <a:pt x="1265" y="0"/>
                  </a:lnTo>
                  <a:lnTo>
                    <a:pt x="1265" y="0"/>
                  </a:lnTo>
                  <a:lnTo>
                    <a:pt x="1266" y="0"/>
                  </a:lnTo>
                  <a:lnTo>
                    <a:pt x="1267" y="0"/>
                  </a:lnTo>
                  <a:lnTo>
                    <a:pt x="1268" y="0"/>
                  </a:lnTo>
                  <a:lnTo>
                    <a:pt x="1269" y="0"/>
                  </a:lnTo>
                  <a:lnTo>
                    <a:pt x="1270" y="0"/>
                  </a:lnTo>
                  <a:lnTo>
                    <a:pt x="1271" y="0"/>
                  </a:lnTo>
                  <a:lnTo>
                    <a:pt x="1272" y="0"/>
                  </a:lnTo>
                  <a:lnTo>
                    <a:pt x="1272" y="0"/>
                  </a:lnTo>
                  <a:lnTo>
                    <a:pt x="1273" y="0"/>
                  </a:lnTo>
                  <a:lnTo>
                    <a:pt x="1274" y="0"/>
                  </a:lnTo>
                  <a:lnTo>
                    <a:pt x="1275" y="0"/>
                  </a:lnTo>
                  <a:lnTo>
                    <a:pt x="1276" y="0"/>
                  </a:lnTo>
                  <a:lnTo>
                    <a:pt x="1277" y="0"/>
                  </a:lnTo>
                  <a:lnTo>
                    <a:pt x="1278" y="0"/>
                  </a:lnTo>
                  <a:lnTo>
                    <a:pt x="1279" y="0"/>
                  </a:lnTo>
                  <a:lnTo>
                    <a:pt x="1279" y="0"/>
                  </a:lnTo>
                  <a:lnTo>
                    <a:pt x="1280" y="0"/>
                  </a:lnTo>
                  <a:lnTo>
                    <a:pt x="1280" y="0"/>
                  </a:lnTo>
                  <a:lnTo>
                    <a:pt x="1281" y="0"/>
                  </a:lnTo>
                  <a:lnTo>
                    <a:pt x="1282" y="0"/>
                  </a:lnTo>
                  <a:lnTo>
                    <a:pt x="1283" y="0"/>
                  </a:lnTo>
                  <a:lnTo>
                    <a:pt x="1283" y="0"/>
                  </a:lnTo>
                  <a:lnTo>
                    <a:pt x="1284" y="0"/>
                  </a:lnTo>
                  <a:lnTo>
                    <a:pt x="1285" y="0"/>
                  </a:lnTo>
                  <a:lnTo>
                    <a:pt x="1285" y="0"/>
                  </a:lnTo>
                  <a:lnTo>
                    <a:pt x="1286" y="0"/>
                  </a:lnTo>
                  <a:lnTo>
                    <a:pt x="1286" y="0"/>
                  </a:lnTo>
                  <a:lnTo>
                    <a:pt x="1287" y="0"/>
                  </a:lnTo>
                  <a:lnTo>
                    <a:pt x="1288" y="0"/>
                  </a:lnTo>
                  <a:lnTo>
                    <a:pt x="1289" y="0"/>
                  </a:lnTo>
                  <a:lnTo>
                    <a:pt x="1290" y="0"/>
                  </a:lnTo>
                  <a:lnTo>
                    <a:pt x="1291" y="0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1293" y="0"/>
                  </a:lnTo>
                  <a:lnTo>
                    <a:pt x="1294" y="0"/>
                  </a:lnTo>
                  <a:lnTo>
                    <a:pt x="1295" y="0"/>
                  </a:lnTo>
                  <a:lnTo>
                    <a:pt x="1296" y="0"/>
                  </a:lnTo>
                  <a:lnTo>
                    <a:pt x="1297" y="0"/>
                  </a:lnTo>
                  <a:lnTo>
                    <a:pt x="1298" y="0"/>
                  </a:lnTo>
                  <a:lnTo>
                    <a:pt x="1298" y="0"/>
                  </a:lnTo>
                  <a:lnTo>
                    <a:pt x="1299" y="0"/>
                  </a:lnTo>
                  <a:lnTo>
                    <a:pt x="1300" y="0"/>
                  </a:lnTo>
                  <a:lnTo>
                    <a:pt x="1301" y="0"/>
                  </a:lnTo>
                  <a:lnTo>
                    <a:pt x="1302" y="0"/>
                  </a:lnTo>
                  <a:lnTo>
                    <a:pt x="1303" y="0"/>
                  </a:lnTo>
                  <a:lnTo>
                    <a:pt x="1304" y="0"/>
                  </a:lnTo>
                  <a:lnTo>
                    <a:pt x="1304" y="0"/>
                  </a:lnTo>
                  <a:lnTo>
                    <a:pt x="1305" y="0"/>
                  </a:lnTo>
                  <a:lnTo>
                    <a:pt x="1306" y="0"/>
                  </a:lnTo>
                  <a:lnTo>
                    <a:pt x="1307" y="0"/>
                  </a:lnTo>
                  <a:lnTo>
                    <a:pt x="1308" y="0"/>
                  </a:lnTo>
                  <a:lnTo>
                    <a:pt x="1309" y="0"/>
                  </a:lnTo>
                  <a:lnTo>
                    <a:pt x="1309" y="0"/>
                  </a:lnTo>
                  <a:lnTo>
                    <a:pt x="1309" y="0"/>
                  </a:lnTo>
                  <a:lnTo>
                    <a:pt x="1310" y="0"/>
                  </a:lnTo>
                  <a:lnTo>
                    <a:pt x="1311" y="0"/>
                  </a:lnTo>
                  <a:lnTo>
                    <a:pt x="1312" y="0"/>
                  </a:lnTo>
                  <a:lnTo>
                    <a:pt x="1313" y="0"/>
                  </a:lnTo>
                  <a:lnTo>
                    <a:pt x="1314" y="0"/>
                  </a:lnTo>
                  <a:lnTo>
                    <a:pt x="1314" y="0"/>
                  </a:lnTo>
                  <a:lnTo>
                    <a:pt x="1315" y="0"/>
                  </a:lnTo>
                  <a:lnTo>
                    <a:pt x="1316" y="0"/>
                  </a:lnTo>
                  <a:lnTo>
                    <a:pt x="1317" y="0"/>
                  </a:lnTo>
                  <a:lnTo>
                    <a:pt x="1317" y="0"/>
                  </a:lnTo>
                  <a:lnTo>
                    <a:pt x="1317" y="0"/>
                  </a:lnTo>
                  <a:lnTo>
                    <a:pt x="1317" y="0"/>
                  </a:lnTo>
                  <a:lnTo>
                    <a:pt x="1318" y="0"/>
                  </a:lnTo>
                  <a:lnTo>
                    <a:pt x="1319" y="0"/>
                  </a:lnTo>
                  <a:lnTo>
                    <a:pt x="1319" y="0"/>
                  </a:lnTo>
                  <a:lnTo>
                    <a:pt x="1319" y="0"/>
                  </a:lnTo>
                  <a:lnTo>
                    <a:pt x="1320" y="0"/>
                  </a:lnTo>
                  <a:lnTo>
                    <a:pt x="1320" y="0"/>
                  </a:lnTo>
                  <a:lnTo>
                    <a:pt x="1321" y="0"/>
                  </a:lnTo>
                  <a:lnTo>
                    <a:pt x="1321" y="0"/>
                  </a:lnTo>
                  <a:lnTo>
                    <a:pt x="1321" y="0"/>
                  </a:lnTo>
                  <a:lnTo>
                    <a:pt x="1322" y="0"/>
                  </a:lnTo>
                  <a:lnTo>
                    <a:pt x="1322" y="0"/>
                  </a:lnTo>
                  <a:lnTo>
                    <a:pt x="1322" y="0"/>
                  </a:lnTo>
                  <a:lnTo>
                    <a:pt x="1323" y="0"/>
                  </a:lnTo>
                  <a:lnTo>
                    <a:pt x="1324" y="0"/>
                  </a:lnTo>
                  <a:lnTo>
                    <a:pt x="1324" y="0"/>
                  </a:lnTo>
                  <a:lnTo>
                    <a:pt x="1324" y="0"/>
                  </a:lnTo>
                  <a:lnTo>
                    <a:pt x="1325" y="0"/>
                  </a:lnTo>
                  <a:lnTo>
                    <a:pt x="1326" y="0"/>
                  </a:lnTo>
                  <a:lnTo>
                    <a:pt x="1326" y="0"/>
                  </a:lnTo>
                  <a:lnTo>
                    <a:pt x="1326" y="0"/>
                  </a:lnTo>
                  <a:lnTo>
                    <a:pt x="1327" y="0"/>
                  </a:lnTo>
                  <a:lnTo>
                    <a:pt x="1328" y="0"/>
                  </a:lnTo>
                  <a:lnTo>
                    <a:pt x="1329" y="0"/>
                  </a:lnTo>
                  <a:lnTo>
                    <a:pt x="1330" y="0"/>
                  </a:lnTo>
                  <a:lnTo>
                    <a:pt x="1331" y="0"/>
                  </a:lnTo>
                  <a:lnTo>
                    <a:pt x="1332" y="0"/>
                  </a:lnTo>
                  <a:lnTo>
                    <a:pt x="1332" y="0"/>
                  </a:lnTo>
                  <a:lnTo>
                    <a:pt x="1333" y="0"/>
                  </a:lnTo>
                  <a:lnTo>
                    <a:pt x="1334" y="0"/>
                  </a:lnTo>
                  <a:lnTo>
                    <a:pt x="1335" y="0"/>
                  </a:lnTo>
                  <a:lnTo>
                    <a:pt x="1336" y="0"/>
                  </a:lnTo>
                  <a:lnTo>
                    <a:pt x="1337" y="0"/>
                  </a:lnTo>
                  <a:lnTo>
                    <a:pt x="1338" y="0"/>
                  </a:lnTo>
                  <a:lnTo>
                    <a:pt x="1338" y="0"/>
                  </a:lnTo>
                  <a:lnTo>
                    <a:pt x="1339" y="0"/>
                  </a:lnTo>
                  <a:lnTo>
                    <a:pt x="1340" y="0"/>
                  </a:lnTo>
                  <a:lnTo>
                    <a:pt x="1341" y="0"/>
                  </a:lnTo>
                  <a:lnTo>
                    <a:pt x="1342" y="0"/>
                  </a:lnTo>
                  <a:lnTo>
                    <a:pt x="1343" y="0"/>
                  </a:lnTo>
                  <a:lnTo>
                    <a:pt x="1344" y="0"/>
                  </a:lnTo>
                  <a:lnTo>
                    <a:pt x="1344" y="0"/>
                  </a:lnTo>
                  <a:lnTo>
                    <a:pt x="1345" y="0"/>
                  </a:lnTo>
                  <a:lnTo>
                    <a:pt x="1346" y="0"/>
                  </a:lnTo>
                  <a:lnTo>
                    <a:pt x="1346" y="0"/>
                  </a:lnTo>
                  <a:lnTo>
                    <a:pt x="1347" y="0"/>
                  </a:lnTo>
                  <a:lnTo>
                    <a:pt x="1348" y="0"/>
                  </a:lnTo>
                  <a:lnTo>
                    <a:pt x="1349" y="0"/>
                  </a:lnTo>
                  <a:lnTo>
                    <a:pt x="1350" y="0"/>
                  </a:lnTo>
                  <a:lnTo>
                    <a:pt x="1350" y="0"/>
                  </a:lnTo>
                  <a:lnTo>
                    <a:pt x="1351" y="0"/>
                  </a:lnTo>
                  <a:lnTo>
                    <a:pt x="1352" y="0"/>
                  </a:lnTo>
                  <a:lnTo>
                    <a:pt x="1353" y="0"/>
                  </a:lnTo>
                  <a:lnTo>
                    <a:pt x="1354" y="0"/>
                  </a:lnTo>
                  <a:lnTo>
                    <a:pt x="1355" y="0"/>
                  </a:lnTo>
                  <a:lnTo>
                    <a:pt x="1356" y="0"/>
                  </a:lnTo>
                  <a:lnTo>
                    <a:pt x="1356" y="0"/>
                  </a:lnTo>
                  <a:lnTo>
                    <a:pt x="1357" y="0"/>
                  </a:lnTo>
                  <a:lnTo>
                    <a:pt x="1358" y="0"/>
                  </a:lnTo>
                  <a:lnTo>
                    <a:pt x="1359" y="0"/>
                  </a:lnTo>
                  <a:lnTo>
                    <a:pt x="1360" y="0"/>
                  </a:lnTo>
                  <a:lnTo>
                    <a:pt x="1361" y="0"/>
                  </a:lnTo>
                  <a:lnTo>
                    <a:pt x="1362" y="0"/>
                  </a:lnTo>
                  <a:lnTo>
                    <a:pt x="1362" y="0"/>
                  </a:lnTo>
                  <a:lnTo>
                    <a:pt x="1363" y="0"/>
                  </a:lnTo>
                  <a:lnTo>
                    <a:pt x="1364" y="0"/>
                  </a:lnTo>
                  <a:lnTo>
                    <a:pt x="1365" y="0"/>
                  </a:lnTo>
                  <a:lnTo>
                    <a:pt x="1366" y="0"/>
                  </a:lnTo>
                  <a:lnTo>
                    <a:pt x="1366" y="0"/>
                  </a:lnTo>
                  <a:lnTo>
                    <a:pt x="1367" y="0"/>
                  </a:lnTo>
                  <a:lnTo>
                    <a:pt x="1367" y="0"/>
                  </a:lnTo>
                  <a:lnTo>
                    <a:pt x="1368" y="0"/>
                  </a:lnTo>
                  <a:lnTo>
                    <a:pt x="1369" y="0"/>
                  </a:lnTo>
                  <a:lnTo>
                    <a:pt x="1369" y="0"/>
                  </a:lnTo>
                  <a:lnTo>
                    <a:pt x="1370" y="0"/>
                  </a:lnTo>
                  <a:lnTo>
                    <a:pt x="1370" y="0"/>
                  </a:lnTo>
                  <a:lnTo>
                    <a:pt x="1371" y="0"/>
                  </a:lnTo>
                  <a:lnTo>
                    <a:pt x="1372" y="0"/>
                  </a:lnTo>
                  <a:lnTo>
                    <a:pt x="1373" y="0"/>
                  </a:lnTo>
                  <a:lnTo>
                    <a:pt x="1374" y="0"/>
                  </a:lnTo>
                  <a:lnTo>
                    <a:pt x="1375" y="0"/>
                  </a:lnTo>
                  <a:lnTo>
                    <a:pt x="1376" y="0"/>
                  </a:lnTo>
                  <a:lnTo>
                    <a:pt x="1377" y="0"/>
                  </a:lnTo>
                  <a:lnTo>
                    <a:pt x="1377" y="0"/>
                  </a:lnTo>
                  <a:lnTo>
                    <a:pt x="1378" y="0"/>
                  </a:lnTo>
                  <a:lnTo>
                    <a:pt x="1379" y="0"/>
                  </a:lnTo>
                  <a:lnTo>
                    <a:pt x="1380" y="0"/>
                  </a:lnTo>
                  <a:lnTo>
                    <a:pt x="1381" y="0"/>
                  </a:lnTo>
                  <a:lnTo>
                    <a:pt x="1382" y="0"/>
                  </a:lnTo>
                  <a:lnTo>
                    <a:pt x="1383" y="0"/>
                  </a:lnTo>
                  <a:lnTo>
                    <a:pt x="1384" y="0"/>
                  </a:lnTo>
                  <a:lnTo>
                    <a:pt x="1384" y="0"/>
                  </a:lnTo>
                  <a:lnTo>
                    <a:pt x="1384" y="0"/>
                  </a:lnTo>
                  <a:lnTo>
                    <a:pt x="1385" y="0"/>
                  </a:lnTo>
                  <a:lnTo>
                    <a:pt x="1386" y="0"/>
                  </a:lnTo>
                  <a:lnTo>
                    <a:pt x="1387" y="0"/>
                  </a:lnTo>
                  <a:lnTo>
                    <a:pt x="1388" y="0"/>
                  </a:lnTo>
                  <a:lnTo>
                    <a:pt x="1389" y="0"/>
                  </a:lnTo>
                  <a:lnTo>
                    <a:pt x="1390" y="0"/>
                  </a:lnTo>
                  <a:lnTo>
                    <a:pt x="1390" y="0"/>
                  </a:lnTo>
                  <a:lnTo>
                    <a:pt x="1391" y="0"/>
                  </a:lnTo>
                  <a:lnTo>
                    <a:pt x="1392" y="0"/>
                  </a:lnTo>
                  <a:lnTo>
                    <a:pt x="1393" y="0"/>
                  </a:lnTo>
                  <a:lnTo>
                    <a:pt x="1394" y="0"/>
                  </a:lnTo>
                  <a:lnTo>
                    <a:pt x="1395" y="0"/>
                  </a:lnTo>
                  <a:lnTo>
                    <a:pt x="1396" y="0"/>
                  </a:lnTo>
                  <a:lnTo>
                    <a:pt x="1396" y="0"/>
                  </a:lnTo>
                  <a:lnTo>
                    <a:pt x="1397" y="0"/>
                  </a:lnTo>
                  <a:lnTo>
                    <a:pt x="1398" y="0"/>
                  </a:lnTo>
                  <a:lnTo>
                    <a:pt x="1399" y="0"/>
                  </a:lnTo>
                  <a:lnTo>
                    <a:pt x="1400" y="0"/>
                  </a:lnTo>
                  <a:lnTo>
                    <a:pt x="1401" y="0"/>
                  </a:lnTo>
                  <a:lnTo>
                    <a:pt x="1402" y="0"/>
                  </a:lnTo>
                  <a:lnTo>
                    <a:pt x="1402" y="0"/>
                  </a:lnTo>
                  <a:lnTo>
                    <a:pt x="1403" y="0"/>
                  </a:lnTo>
                  <a:lnTo>
                    <a:pt x="1404" y="0"/>
                  </a:lnTo>
                  <a:lnTo>
                    <a:pt x="1405" y="0"/>
                  </a:lnTo>
                  <a:lnTo>
                    <a:pt x="1406" y="0"/>
                  </a:lnTo>
                  <a:lnTo>
                    <a:pt x="1407" y="0"/>
                  </a:lnTo>
                  <a:lnTo>
                    <a:pt x="1408" y="0"/>
                  </a:lnTo>
                  <a:lnTo>
                    <a:pt x="1408" y="0"/>
                  </a:lnTo>
                  <a:lnTo>
                    <a:pt x="1408" y="0"/>
                  </a:lnTo>
                  <a:lnTo>
                    <a:pt x="1409" y="0"/>
                  </a:lnTo>
                  <a:lnTo>
                    <a:pt x="1410" y="0"/>
                  </a:lnTo>
                  <a:lnTo>
                    <a:pt x="1411" y="0"/>
                  </a:lnTo>
                  <a:lnTo>
                    <a:pt x="1411" y="0"/>
                  </a:lnTo>
                  <a:lnTo>
                    <a:pt x="1412" y="0"/>
                  </a:lnTo>
                  <a:lnTo>
                    <a:pt x="1412" y="0"/>
                  </a:lnTo>
                  <a:lnTo>
                    <a:pt x="1413" y="0"/>
                  </a:lnTo>
                  <a:lnTo>
                    <a:pt x="1414" y="0"/>
                  </a:lnTo>
                  <a:lnTo>
                    <a:pt x="1415" y="0"/>
                  </a:lnTo>
                  <a:lnTo>
                    <a:pt x="1415" y="0"/>
                  </a:lnTo>
                  <a:lnTo>
                    <a:pt x="1416" y="0"/>
                  </a:lnTo>
                  <a:lnTo>
                    <a:pt x="1417" y="0"/>
                  </a:lnTo>
                  <a:lnTo>
                    <a:pt x="1418" y="0"/>
                  </a:lnTo>
                  <a:lnTo>
                    <a:pt x="1419" y="0"/>
                  </a:lnTo>
                  <a:lnTo>
                    <a:pt x="1420" y="0"/>
                  </a:lnTo>
                  <a:lnTo>
                    <a:pt x="1421" y="0"/>
                  </a:lnTo>
                  <a:lnTo>
                    <a:pt x="1422" y="0"/>
                  </a:lnTo>
                  <a:lnTo>
                    <a:pt x="1423" y="0"/>
                  </a:lnTo>
                  <a:lnTo>
                    <a:pt x="1423" y="0"/>
                  </a:lnTo>
                  <a:lnTo>
                    <a:pt x="1424" y="0"/>
                  </a:lnTo>
                  <a:lnTo>
                    <a:pt x="1425" y="0"/>
                  </a:lnTo>
                  <a:lnTo>
                    <a:pt x="1426" y="0"/>
                  </a:lnTo>
                  <a:lnTo>
                    <a:pt x="1427" y="0"/>
                  </a:lnTo>
                  <a:lnTo>
                    <a:pt x="1428" y="0"/>
                  </a:lnTo>
                  <a:lnTo>
                    <a:pt x="1429" y="0"/>
                  </a:lnTo>
                  <a:lnTo>
                    <a:pt x="1430" y="0"/>
                  </a:lnTo>
                  <a:lnTo>
                    <a:pt x="1430" y="0"/>
                  </a:lnTo>
                  <a:lnTo>
                    <a:pt x="1431" y="0"/>
                  </a:lnTo>
                  <a:lnTo>
                    <a:pt x="1432" y="0"/>
                  </a:lnTo>
                  <a:lnTo>
                    <a:pt x="1433" y="0"/>
                  </a:lnTo>
                  <a:lnTo>
                    <a:pt x="1434" y="0"/>
                  </a:lnTo>
                  <a:lnTo>
                    <a:pt x="1435" y="0"/>
                  </a:lnTo>
                  <a:lnTo>
                    <a:pt x="1436" y="0"/>
                  </a:lnTo>
                  <a:lnTo>
                    <a:pt x="1437" y="0"/>
                  </a:lnTo>
                  <a:lnTo>
                    <a:pt x="1437" y="0"/>
                  </a:lnTo>
                  <a:lnTo>
                    <a:pt x="1438" y="0"/>
                  </a:lnTo>
                  <a:lnTo>
                    <a:pt x="1439" y="0"/>
                  </a:lnTo>
                  <a:lnTo>
                    <a:pt x="1440" y="0"/>
                  </a:lnTo>
                  <a:lnTo>
                    <a:pt x="1441" y="0"/>
                  </a:lnTo>
                  <a:lnTo>
                    <a:pt x="1442" y="0"/>
                  </a:lnTo>
                  <a:lnTo>
                    <a:pt x="1443" y="0"/>
                  </a:lnTo>
                  <a:lnTo>
                    <a:pt x="1444" y="0"/>
                  </a:lnTo>
                  <a:lnTo>
                    <a:pt x="1444" y="0"/>
                  </a:lnTo>
                  <a:lnTo>
                    <a:pt x="1445" y="0"/>
                  </a:lnTo>
                  <a:lnTo>
                    <a:pt x="1446" y="0"/>
                  </a:lnTo>
                  <a:lnTo>
                    <a:pt x="1447" y="0"/>
                  </a:lnTo>
                  <a:lnTo>
                    <a:pt x="1448" y="0"/>
                  </a:lnTo>
                  <a:lnTo>
                    <a:pt x="1449" y="0"/>
                  </a:lnTo>
                  <a:lnTo>
                    <a:pt x="1450" y="0"/>
                  </a:lnTo>
                  <a:lnTo>
                    <a:pt x="1451" y="0"/>
                  </a:lnTo>
                  <a:lnTo>
                    <a:pt x="1451" y="0"/>
                  </a:lnTo>
                  <a:lnTo>
                    <a:pt x="1452" y="0"/>
                  </a:lnTo>
                  <a:lnTo>
                    <a:pt x="1453" y="0"/>
                  </a:lnTo>
                  <a:lnTo>
                    <a:pt x="1454" y="0"/>
                  </a:lnTo>
                  <a:lnTo>
                    <a:pt x="1455" y="0"/>
                  </a:lnTo>
                  <a:lnTo>
                    <a:pt x="1456" y="0"/>
                  </a:lnTo>
                  <a:lnTo>
                    <a:pt x="1457" y="0"/>
                  </a:lnTo>
                  <a:lnTo>
                    <a:pt x="1458" y="0"/>
                  </a:lnTo>
                  <a:lnTo>
                    <a:pt x="1458" y="0"/>
                  </a:lnTo>
                  <a:lnTo>
                    <a:pt x="1459" y="0"/>
                  </a:lnTo>
                  <a:lnTo>
                    <a:pt x="1460" y="0"/>
                  </a:lnTo>
                  <a:lnTo>
                    <a:pt x="1461" y="0"/>
                  </a:lnTo>
                  <a:lnTo>
                    <a:pt x="1462" y="0"/>
                  </a:lnTo>
                  <a:lnTo>
                    <a:pt x="1463" y="0"/>
                  </a:lnTo>
                  <a:lnTo>
                    <a:pt x="1463" y="0"/>
                  </a:lnTo>
                  <a:lnTo>
                    <a:pt x="1464" y="0"/>
                  </a:lnTo>
                  <a:lnTo>
                    <a:pt x="1464" y="0"/>
                  </a:lnTo>
                  <a:lnTo>
                    <a:pt x="1465" y="0"/>
                  </a:lnTo>
                  <a:lnTo>
                    <a:pt x="1466" y="0"/>
                  </a:lnTo>
                  <a:lnTo>
                    <a:pt x="1466" y="0"/>
                  </a:lnTo>
                  <a:lnTo>
                    <a:pt x="1467" y="0"/>
                  </a:lnTo>
                  <a:lnTo>
                    <a:pt x="1467" y="0"/>
                  </a:lnTo>
                  <a:lnTo>
                    <a:pt x="1468" y="0"/>
                  </a:lnTo>
                  <a:lnTo>
                    <a:pt x="1469" y="0"/>
                  </a:lnTo>
                  <a:lnTo>
                    <a:pt x="1470" y="0"/>
                  </a:lnTo>
                  <a:lnTo>
                    <a:pt x="1471" y="0"/>
                  </a:lnTo>
                  <a:lnTo>
                    <a:pt x="1472" y="0"/>
                  </a:lnTo>
                  <a:lnTo>
                    <a:pt x="1472" y="0"/>
                  </a:lnTo>
                  <a:lnTo>
                    <a:pt x="1473" y="0"/>
                  </a:lnTo>
                  <a:lnTo>
                    <a:pt x="1474" y="0"/>
                  </a:lnTo>
                  <a:lnTo>
                    <a:pt x="1475" y="0"/>
                  </a:lnTo>
                  <a:lnTo>
                    <a:pt x="1476" y="0"/>
                  </a:lnTo>
                  <a:lnTo>
                    <a:pt x="1477" y="0"/>
                  </a:lnTo>
                  <a:lnTo>
                    <a:pt x="1477" y="0"/>
                  </a:lnTo>
                  <a:lnTo>
                    <a:pt x="1478" y="0"/>
                  </a:lnTo>
                  <a:lnTo>
                    <a:pt x="1479" y="0"/>
                  </a:lnTo>
                  <a:lnTo>
                    <a:pt x="1479" y="0"/>
                  </a:lnTo>
                  <a:lnTo>
                    <a:pt x="1480" y="0"/>
                  </a:lnTo>
                  <a:lnTo>
                    <a:pt x="1481" y="0"/>
                  </a:lnTo>
                  <a:lnTo>
                    <a:pt x="1482" y="0"/>
                  </a:lnTo>
                  <a:lnTo>
                    <a:pt x="1483" y="0"/>
                  </a:lnTo>
                  <a:lnTo>
                    <a:pt x="1484" y="0"/>
                  </a:lnTo>
                  <a:lnTo>
                    <a:pt x="1485" y="0"/>
                  </a:lnTo>
                  <a:lnTo>
                    <a:pt x="1486" y="0"/>
                  </a:lnTo>
                  <a:lnTo>
                    <a:pt x="1486" y="0"/>
                  </a:lnTo>
                  <a:lnTo>
                    <a:pt x="1486" y="0"/>
                  </a:lnTo>
                  <a:lnTo>
                    <a:pt x="1487" y="0"/>
                  </a:lnTo>
                  <a:lnTo>
                    <a:pt x="1488" y="0"/>
                  </a:lnTo>
                  <a:lnTo>
                    <a:pt x="1488" y="0"/>
                  </a:lnTo>
                  <a:lnTo>
                    <a:pt x="1489" y="0"/>
                  </a:lnTo>
                  <a:lnTo>
                    <a:pt x="1489" y="0"/>
                  </a:lnTo>
                  <a:lnTo>
                    <a:pt x="1490" y="0"/>
                  </a:lnTo>
                  <a:lnTo>
                    <a:pt x="1491" y="0"/>
                  </a:lnTo>
                  <a:lnTo>
                    <a:pt x="1491" y="0"/>
                  </a:lnTo>
                  <a:lnTo>
                    <a:pt x="1492" y="0"/>
                  </a:lnTo>
                  <a:lnTo>
                    <a:pt x="1493" y="0"/>
                  </a:lnTo>
                  <a:lnTo>
                    <a:pt x="1494" y="0"/>
                  </a:lnTo>
                  <a:lnTo>
                    <a:pt x="1494" y="0"/>
                  </a:lnTo>
                  <a:lnTo>
                    <a:pt x="1495" y="0"/>
                  </a:lnTo>
                  <a:lnTo>
                    <a:pt x="1495" y="0"/>
                  </a:lnTo>
                  <a:lnTo>
                    <a:pt x="1496" y="0"/>
                  </a:lnTo>
                  <a:lnTo>
                    <a:pt x="1497" y="0"/>
                  </a:lnTo>
                  <a:lnTo>
                    <a:pt x="1498" y="0"/>
                  </a:lnTo>
                  <a:lnTo>
                    <a:pt x="1499" y="0"/>
                  </a:lnTo>
                  <a:lnTo>
                    <a:pt x="1500" y="0"/>
                  </a:lnTo>
                  <a:lnTo>
                    <a:pt x="1501" y="0"/>
                  </a:lnTo>
                  <a:lnTo>
                    <a:pt x="1501" y="0"/>
                  </a:lnTo>
                  <a:lnTo>
                    <a:pt x="1502" y="0"/>
                  </a:lnTo>
                  <a:lnTo>
                    <a:pt x="1503" y="0"/>
                  </a:lnTo>
                  <a:lnTo>
                    <a:pt x="1504" y="0"/>
                  </a:lnTo>
                  <a:lnTo>
                    <a:pt x="1505" y="0"/>
                  </a:lnTo>
                  <a:lnTo>
                    <a:pt x="1506" y="0"/>
                  </a:lnTo>
                  <a:lnTo>
                    <a:pt x="1506" y="0"/>
                  </a:lnTo>
                  <a:lnTo>
                    <a:pt x="1507" y="0"/>
                  </a:lnTo>
                  <a:lnTo>
                    <a:pt x="1508" y="0"/>
                  </a:lnTo>
                  <a:lnTo>
                    <a:pt x="1509" y="0"/>
                  </a:lnTo>
                  <a:lnTo>
                    <a:pt x="1510" y="0"/>
                  </a:lnTo>
                  <a:lnTo>
                    <a:pt x="1511" y="0"/>
                  </a:lnTo>
                  <a:lnTo>
                    <a:pt x="1511" y="0"/>
                  </a:lnTo>
                  <a:lnTo>
                    <a:pt x="1511" y="0"/>
                  </a:lnTo>
                  <a:lnTo>
                    <a:pt x="1512" y="0"/>
                  </a:lnTo>
                  <a:lnTo>
                    <a:pt x="1513" y="0"/>
                  </a:lnTo>
                  <a:lnTo>
                    <a:pt x="1514" y="0"/>
                  </a:lnTo>
                  <a:lnTo>
                    <a:pt x="1515" y="0"/>
                  </a:lnTo>
                  <a:lnTo>
                    <a:pt x="1516" y="0"/>
                  </a:lnTo>
                  <a:lnTo>
                    <a:pt x="1517" y="0"/>
                  </a:lnTo>
                  <a:lnTo>
                    <a:pt x="1517" y="0"/>
                  </a:lnTo>
                  <a:lnTo>
                    <a:pt x="1518" y="0"/>
                  </a:lnTo>
                  <a:lnTo>
                    <a:pt x="1519" y="0"/>
                  </a:lnTo>
                  <a:lnTo>
                    <a:pt x="1520" y="0"/>
                  </a:lnTo>
                  <a:lnTo>
                    <a:pt x="1521" y="0"/>
                  </a:lnTo>
                  <a:lnTo>
                    <a:pt x="1522" y="0"/>
                  </a:lnTo>
                  <a:lnTo>
                    <a:pt x="1522" y="0"/>
                  </a:lnTo>
                  <a:lnTo>
                    <a:pt x="1523" y="0"/>
                  </a:lnTo>
                  <a:lnTo>
                    <a:pt x="1524" y="0"/>
                  </a:lnTo>
                  <a:lnTo>
                    <a:pt x="1525" y="0"/>
                  </a:lnTo>
                  <a:lnTo>
                    <a:pt x="1526" y="0"/>
                  </a:lnTo>
                  <a:lnTo>
                    <a:pt x="1527" y="0"/>
                  </a:lnTo>
                  <a:lnTo>
                    <a:pt x="1527" y="0"/>
                  </a:lnTo>
                  <a:lnTo>
                    <a:pt x="1528" y="0"/>
                  </a:lnTo>
                  <a:lnTo>
                    <a:pt x="1529" y="0"/>
                  </a:lnTo>
                  <a:lnTo>
                    <a:pt x="1529" y="0"/>
                  </a:lnTo>
                  <a:lnTo>
                    <a:pt x="1530" y="0"/>
                  </a:lnTo>
                  <a:lnTo>
                    <a:pt x="1531" y="0"/>
                  </a:lnTo>
                  <a:lnTo>
                    <a:pt x="1532" y="0"/>
                  </a:lnTo>
                  <a:lnTo>
                    <a:pt x="1533" y="0"/>
                  </a:lnTo>
                  <a:lnTo>
                    <a:pt x="1533" y="0"/>
                  </a:lnTo>
                  <a:lnTo>
                    <a:pt x="1534" y="0"/>
                  </a:lnTo>
                  <a:lnTo>
                    <a:pt x="1535" y="0"/>
                  </a:lnTo>
                  <a:lnTo>
                    <a:pt x="1536" y="0"/>
                  </a:lnTo>
                  <a:lnTo>
                    <a:pt x="1537" y="0"/>
                  </a:lnTo>
                  <a:lnTo>
                    <a:pt x="1538" y="0"/>
                  </a:lnTo>
                  <a:lnTo>
                    <a:pt x="1538" y="0"/>
                  </a:lnTo>
                  <a:lnTo>
                    <a:pt x="1539" y="0"/>
                  </a:lnTo>
                  <a:lnTo>
                    <a:pt x="1540" y="0"/>
                  </a:lnTo>
                  <a:lnTo>
                    <a:pt x="1541" y="0"/>
                  </a:lnTo>
                  <a:lnTo>
                    <a:pt x="1542" y="0"/>
                  </a:lnTo>
                  <a:lnTo>
                    <a:pt x="1543" y="0"/>
                  </a:lnTo>
                  <a:lnTo>
                    <a:pt x="1543" y="0"/>
                  </a:lnTo>
                  <a:lnTo>
                    <a:pt x="1544" y="0"/>
                  </a:lnTo>
                  <a:lnTo>
                    <a:pt x="1545" y="0"/>
                  </a:lnTo>
                  <a:lnTo>
                    <a:pt x="1546" y="0"/>
                  </a:lnTo>
                  <a:lnTo>
                    <a:pt x="1547" y="0"/>
                  </a:lnTo>
                  <a:lnTo>
                    <a:pt x="1547" y="0"/>
                  </a:lnTo>
                  <a:lnTo>
                    <a:pt x="1548" y="0"/>
                  </a:lnTo>
                  <a:lnTo>
                    <a:pt x="1548" y="0"/>
                  </a:lnTo>
                  <a:lnTo>
                    <a:pt x="1549" y="0"/>
                  </a:lnTo>
                  <a:lnTo>
                    <a:pt x="1550" y="0"/>
                  </a:lnTo>
                  <a:lnTo>
                    <a:pt x="1551" y="0"/>
                  </a:lnTo>
                  <a:lnTo>
                    <a:pt x="1552" y="0"/>
                  </a:lnTo>
                  <a:lnTo>
                    <a:pt x="1553" y="0"/>
                  </a:lnTo>
                  <a:lnTo>
                    <a:pt x="1554" y="0"/>
                  </a:lnTo>
                  <a:lnTo>
                    <a:pt x="1554" y="0"/>
                  </a:lnTo>
                  <a:lnTo>
                    <a:pt x="1555" y="0"/>
                  </a:lnTo>
                  <a:lnTo>
                    <a:pt x="1556" y="0"/>
                  </a:lnTo>
                  <a:lnTo>
                    <a:pt x="1557" y="0"/>
                  </a:lnTo>
                  <a:lnTo>
                    <a:pt x="1558" y="0"/>
                  </a:lnTo>
                  <a:lnTo>
                    <a:pt x="1559" y="0"/>
                  </a:lnTo>
                  <a:lnTo>
                    <a:pt x="1559" y="0"/>
                  </a:lnTo>
                  <a:lnTo>
                    <a:pt x="1560" y="0"/>
                  </a:lnTo>
                  <a:lnTo>
                    <a:pt x="1561" y="0"/>
                  </a:lnTo>
                  <a:lnTo>
                    <a:pt x="1562" y="0"/>
                  </a:lnTo>
                  <a:lnTo>
                    <a:pt x="1563" y="0"/>
                  </a:lnTo>
                  <a:lnTo>
                    <a:pt x="1564" y="0"/>
                  </a:lnTo>
                  <a:lnTo>
                    <a:pt x="1564" y="0"/>
                  </a:lnTo>
                  <a:lnTo>
                    <a:pt x="1564" y="0"/>
                  </a:lnTo>
                  <a:lnTo>
                    <a:pt x="1565" y="0"/>
                  </a:lnTo>
                  <a:lnTo>
                    <a:pt x="1566" y="0"/>
                  </a:lnTo>
                  <a:lnTo>
                    <a:pt x="1567" y="0"/>
                  </a:lnTo>
                  <a:lnTo>
                    <a:pt x="1568" y="0"/>
                  </a:lnTo>
                  <a:lnTo>
                    <a:pt x="1569" y="0"/>
                  </a:lnTo>
                  <a:lnTo>
                    <a:pt x="1570" y="0"/>
                  </a:lnTo>
                  <a:lnTo>
                    <a:pt x="1570" y="0"/>
                  </a:lnTo>
                  <a:lnTo>
                    <a:pt x="1571" y="0"/>
                  </a:lnTo>
                  <a:lnTo>
                    <a:pt x="1572" y="0"/>
                  </a:lnTo>
                  <a:lnTo>
                    <a:pt x="1573" y="0"/>
                  </a:lnTo>
                  <a:lnTo>
                    <a:pt x="1574" y="0"/>
                  </a:lnTo>
                  <a:lnTo>
                    <a:pt x="1575" y="0"/>
                  </a:lnTo>
                  <a:lnTo>
                    <a:pt x="1575" y="0"/>
                  </a:lnTo>
                  <a:lnTo>
                    <a:pt x="1576" y="0"/>
                  </a:lnTo>
                  <a:lnTo>
                    <a:pt x="1577" y="0"/>
                  </a:lnTo>
                  <a:lnTo>
                    <a:pt x="1578" y="0"/>
                  </a:lnTo>
                  <a:lnTo>
                    <a:pt x="1579" y="0"/>
                  </a:lnTo>
                  <a:lnTo>
                    <a:pt x="1580" y="0"/>
                  </a:lnTo>
                  <a:lnTo>
                    <a:pt x="1580" y="0"/>
                  </a:lnTo>
                  <a:lnTo>
                    <a:pt x="1581" y="0"/>
                  </a:lnTo>
                  <a:lnTo>
                    <a:pt x="1582" y="0"/>
                  </a:lnTo>
                  <a:lnTo>
                    <a:pt x="1582" y="0"/>
                  </a:lnTo>
                  <a:lnTo>
                    <a:pt x="1583" y="0"/>
                  </a:lnTo>
                  <a:lnTo>
                    <a:pt x="1584" y="0"/>
                  </a:lnTo>
                  <a:lnTo>
                    <a:pt x="1584" y="0"/>
                  </a:lnTo>
                  <a:lnTo>
                    <a:pt x="1584" y="0"/>
                  </a:lnTo>
                  <a:lnTo>
                    <a:pt x="1585" y="0"/>
                  </a:lnTo>
                  <a:lnTo>
                    <a:pt x="1586" y="0"/>
                  </a:lnTo>
                  <a:lnTo>
                    <a:pt x="1587" y="0"/>
                  </a:lnTo>
                  <a:lnTo>
                    <a:pt x="1588" y="0"/>
                  </a:lnTo>
                  <a:lnTo>
                    <a:pt x="1589" y="0"/>
                  </a:lnTo>
                  <a:lnTo>
                    <a:pt x="1590" y="0"/>
                  </a:lnTo>
                  <a:lnTo>
                    <a:pt x="1591" y="0"/>
                  </a:lnTo>
                  <a:lnTo>
                    <a:pt x="1591" y="0"/>
                  </a:lnTo>
                  <a:lnTo>
                    <a:pt x="1592" y="0"/>
                  </a:lnTo>
                  <a:lnTo>
                    <a:pt x="1593" y="0"/>
                  </a:lnTo>
                  <a:lnTo>
                    <a:pt x="1594" y="0"/>
                  </a:lnTo>
                  <a:lnTo>
                    <a:pt x="1595" y="0"/>
                  </a:lnTo>
                  <a:lnTo>
                    <a:pt x="1595" y="0"/>
                  </a:lnTo>
                  <a:lnTo>
                    <a:pt x="1596" y="0"/>
                  </a:lnTo>
                  <a:lnTo>
                    <a:pt x="1596" y="0"/>
                  </a:lnTo>
                  <a:lnTo>
                    <a:pt x="1597" y="0"/>
                  </a:lnTo>
                  <a:lnTo>
                    <a:pt x="1598" y="0"/>
                  </a:lnTo>
                  <a:lnTo>
                    <a:pt x="1599" y="0"/>
                  </a:lnTo>
                  <a:lnTo>
                    <a:pt x="1599" y="0"/>
                  </a:lnTo>
                  <a:lnTo>
                    <a:pt x="1599" y="0"/>
                  </a:lnTo>
                  <a:lnTo>
                    <a:pt x="1600" y="0"/>
                  </a:lnTo>
                  <a:lnTo>
                    <a:pt x="1600" y="0"/>
                  </a:lnTo>
                  <a:lnTo>
                    <a:pt x="1600" y="0"/>
                  </a:lnTo>
                  <a:lnTo>
                    <a:pt x="1601" y="0"/>
                  </a:lnTo>
                  <a:lnTo>
                    <a:pt x="1602" y="0"/>
                  </a:lnTo>
                  <a:lnTo>
                    <a:pt x="1602" y="0"/>
                  </a:lnTo>
                  <a:lnTo>
                    <a:pt x="1602" y="0"/>
                  </a:lnTo>
                  <a:lnTo>
                    <a:pt x="1603" y="0"/>
                  </a:lnTo>
                  <a:lnTo>
                    <a:pt x="1604" y="0"/>
                  </a:lnTo>
                  <a:lnTo>
                    <a:pt x="1604" y="0"/>
                  </a:lnTo>
                  <a:lnTo>
                    <a:pt x="1604" y="0"/>
                  </a:lnTo>
                  <a:lnTo>
                    <a:pt x="1605" y="0"/>
                  </a:lnTo>
                  <a:lnTo>
                    <a:pt x="1606" y="0"/>
                  </a:lnTo>
                  <a:lnTo>
                    <a:pt x="1606" y="0"/>
                  </a:lnTo>
                  <a:lnTo>
                    <a:pt x="1606" y="0"/>
                  </a:lnTo>
                  <a:lnTo>
                    <a:pt x="1607" y="0"/>
                  </a:lnTo>
                  <a:lnTo>
                    <a:pt x="1607" y="0"/>
                  </a:lnTo>
                  <a:lnTo>
                    <a:pt x="1608" y="0"/>
                  </a:lnTo>
                  <a:lnTo>
                    <a:pt x="1609" y="0"/>
                  </a:lnTo>
                  <a:lnTo>
                    <a:pt x="1609" y="0"/>
                  </a:lnTo>
                  <a:lnTo>
                    <a:pt x="1610" y="0"/>
                  </a:lnTo>
                  <a:lnTo>
                    <a:pt x="1611" y="0"/>
                  </a:lnTo>
                  <a:lnTo>
                    <a:pt x="1612" y="0"/>
                  </a:lnTo>
                  <a:lnTo>
                    <a:pt x="1613" y="0"/>
                  </a:lnTo>
                  <a:lnTo>
                    <a:pt x="1614" y="0"/>
                  </a:lnTo>
                  <a:lnTo>
                    <a:pt x="1614" y="0"/>
                  </a:lnTo>
                  <a:lnTo>
                    <a:pt x="1615" y="0"/>
                  </a:lnTo>
                  <a:lnTo>
                    <a:pt x="1616" y="0"/>
                  </a:lnTo>
                  <a:lnTo>
                    <a:pt x="1617" y="0"/>
                  </a:lnTo>
                  <a:lnTo>
                    <a:pt x="1618" y="0"/>
                  </a:lnTo>
                  <a:lnTo>
                    <a:pt x="1619" y="0"/>
                  </a:lnTo>
                  <a:lnTo>
                    <a:pt x="1620" y="0"/>
                  </a:lnTo>
                  <a:lnTo>
                    <a:pt x="1620" y="0"/>
                  </a:lnTo>
                  <a:lnTo>
                    <a:pt x="1621" y="0"/>
                  </a:lnTo>
                  <a:lnTo>
                    <a:pt x="1622" y="0"/>
                  </a:lnTo>
                  <a:lnTo>
                    <a:pt x="1623" y="0"/>
                  </a:lnTo>
                  <a:lnTo>
                    <a:pt x="1624" y="0"/>
                  </a:lnTo>
                  <a:lnTo>
                    <a:pt x="1625" y="0"/>
                  </a:lnTo>
                  <a:lnTo>
                    <a:pt x="1625" y="0"/>
                  </a:lnTo>
                  <a:lnTo>
                    <a:pt x="1626" y="0"/>
                  </a:lnTo>
                  <a:lnTo>
                    <a:pt x="1626" y="0"/>
                  </a:lnTo>
                  <a:lnTo>
                    <a:pt x="1627" y="0"/>
                  </a:lnTo>
                  <a:lnTo>
                    <a:pt x="1628" y="0"/>
                  </a:lnTo>
                  <a:lnTo>
                    <a:pt x="1628" y="0"/>
                  </a:lnTo>
                  <a:lnTo>
                    <a:pt x="1629" y="0"/>
                  </a:lnTo>
                  <a:lnTo>
                    <a:pt x="1629" y="0"/>
                  </a:lnTo>
                  <a:lnTo>
                    <a:pt x="1630" y="0"/>
                  </a:lnTo>
                  <a:lnTo>
                    <a:pt x="1630" y="0"/>
                  </a:lnTo>
                  <a:lnTo>
                    <a:pt x="1630" y="0"/>
                  </a:lnTo>
                  <a:lnTo>
                    <a:pt x="1631" y="0"/>
                  </a:lnTo>
                  <a:lnTo>
                    <a:pt x="1631" y="0"/>
                  </a:lnTo>
                  <a:lnTo>
                    <a:pt x="1631" y="0"/>
                  </a:lnTo>
                  <a:lnTo>
                    <a:pt x="1632" y="0"/>
                  </a:lnTo>
                  <a:lnTo>
                    <a:pt x="1632" y="0"/>
                  </a:lnTo>
                  <a:lnTo>
                    <a:pt x="1632" y="0"/>
                  </a:lnTo>
                  <a:lnTo>
                    <a:pt x="1633" y="0"/>
                  </a:lnTo>
                  <a:lnTo>
                    <a:pt x="1634" y="0"/>
                  </a:lnTo>
                  <a:lnTo>
                    <a:pt x="1634" y="0"/>
                  </a:lnTo>
                  <a:lnTo>
                    <a:pt x="1634" y="0"/>
                  </a:lnTo>
                  <a:lnTo>
                    <a:pt x="1635" y="0"/>
                  </a:lnTo>
                  <a:lnTo>
                    <a:pt x="1636" y="0"/>
                  </a:lnTo>
                  <a:lnTo>
                    <a:pt x="1637" y="0"/>
                  </a:lnTo>
                  <a:lnTo>
                    <a:pt x="1637" y="0"/>
                  </a:lnTo>
                  <a:lnTo>
                    <a:pt x="1637" y="0"/>
                  </a:lnTo>
                  <a:lnTo>
                    <a:pt x="1638" y="0"/>
                  </a:lnTo>
                  <a:lnTo>
                    <a:pt x="1639" y="0"/>
                  </a:lnTo>
                  <a:lnTo>
                    <a:pt x="1640" y="0"/>
                  </a:lnTo>
                  <a:lnTo>
                    <a:pt x="1641" y="0"/>
                  </a:lnTo>
                  <a:lnTo>
                    <a:pt x="1642" y="0"/>
                  </a:lnTo>
                  <a:lnTo>
                    <a:pt x="1643" y="0"/>
                  </a:lnTo>
                  <a:lnTo>
                    <a:pt x="1644" y="0"/>
                  </a:lnTo>
                  <a:lnTo>
                    <a:pt x="1644" y="0"/>
                  </a:lnTo>
                  <a:lnTo>
                    <a:pt x="1645" y="0"/>
                  </a:lnTo>
                  <a:lnTo>
                    <a:pt x="1646" y="0"/>
                  </a:lnTo>
                  <a:lnTo>
                    <a:pt x="1647" y="0"/>
                  </a:lnTo>
                  <a:lnTo>
                    <a:pt x="1647" y="0"/>
                  </a:lnTo>
                  <a:lnTo>
                    <a:pt x="1648" y="0"/>
                  </a:lnTo>
                  <a:lnTo>
                    <a:pt x="1648" y="0"/>
                  </a:lnTo>
                  <a:lnTo>
                    <a:pt x="1649" y="0"/>
                  </a:lnTo>
                  <a:lnTo>
                    <a:pt x="1650" y="0"/>
                  </a:lnTo>
                  <a:lnTo>
                    <a:pt x="1651" y="0"/>
                  </a:lnTo>
                  <a:lnTo>
                    <a:pt x="1651" y="0"/>
                  </a:lnTo>
                  <a:lnTo>
                    <a:pt x="1651" y="0"/>
                  </a:lnTo>
                  <a:lnTo>
                    <a:pt x="1651" y="0"/>
                  </a:lnTo>
                  <a:lnTo>
                    <a:pt x="1652" y="0"/>
                  </a:lnTo>
                  <a:lnTo>
                    <a:pt x="1653" y="0"/>
                  </a:lnTo>
                  <a:lnTo>
                    <a:pt x="1653" y="0"/>
                  </a:lnTo>
                  <a:lnTo>
                    <a:pt x="1653" y="0"/>
                  </a:lnTo>
                  <a:lnTo>
                    <a:pt x="1654" y="0"/>
                  </a:lnTo>
                  <a:lnTo>
                    <a:pt x="1654" y="0"/>
                  </a:lnTo>
                  <a:lnTo>
                    <a:pt x="1654" y="0"/>
                  </a:lnTo>
                  <a:lnTo>
                    <a:pt x="1655" y="0"/>
                  </a:lnTo>
                  <a:lnTo>
                    <a:pt x="1655" y="0"/>
                  </a:lnTo>
                  <a:lnTo>
                    <a:pt x="1656" y="0"/>
                  </a:lnTo>
                  <a:lnTo>
                    <a:pt x="1656" y="0"/>
                  </a:lnTo>
                  <a:lnTo>
                    <a:pt x="1656" y="0"/>
                  </a:lnTo>
                  <a:lnTo>
                    <a:pt x="1656" y="0"/>
                  </a:lnTo>
                  <a:lnTo>
                    <a:pt x="1657" y="0"/>
                  </a:lnTo>
                  <a:lnTo>
                    <a:pt x="1657" y="0"/>
                  </a:lnTo>
                  <a:lnTo>
                    <a:pt x="1657" y="0"/>
                  </a:lnTo>
                  <a:lnTo>
                    <a:pt x="1658" y="0"/>
                  </a:lnTo>
                  <a:lnTo>
                    <a:pt x="1659" y="0"/>
                  </a:lnTo>
                  <a:lnTo>
                    <a:pt x="1659" y="0"/>
                  </a:lnTo>
                  <a:lnTo>
                    <a:pt x="1659" y="0"/>
                  </a:lnTo>
                  <a:lnTo>
                    <a:pt x="1660" y="0"/>
                  </a:lnTo>
                  <a:lnTo>
                    <a:pt x="1660" y="0"/>
                  </a:lnTo>
                  <a:lnTo>
                    <a:pt x="1661" y="0"/>
                  </a:lnTo>
                  <a:lnTo>
                    <a:pt x="1661" y="0"/>
                  </a:lnTo>
                  <a:lnTo>
                    <a:pt x="1661" y="0"/>
                  </a:lnTo>
                  <a:lnTo>
                    <a:pt x="1662" y="0"/>
                  </a:lnTo>
                  <a:lnTo>
                    <a:pt x="1663" y="0"/>
                  </a:lnTo>
                  <a:lnTo>
                    <a:pt x="1664" y="0"/>
                  </a:lnTo>
                  <a:lnTo>
                    <a:pt x="1664" y="0"/>
                  </a:lnTo>
                  <a:lnTo>
                    <a:pt x="1664" y="0"/>
                  </a:lnTo>
                  <a:lnTo>
                    <a:pt x="1665" y="0"/>
                  </a:lnTo>
                  <a:lnTo>
                    <a:pt x="1666" y="0"/>
                  </a:lnTo>
                  <a:lnTo>
                    <a:pt x="1667" y="0"/>
                  </a:lnTo>
                  <a:lnTo>
                    <a:pt x="1668" y="0"/>
                  </a:lnTo>
                  <a:lnTo>
                    <a:pt x="1669" y="0"/>
                  </a:lnTo>
                  <a:lnTo>
                    <a:pt x="1670" y="0"/>
                  </a:lnTo>
                  <a:lnTo>
                    <a:pt x="1670" y="0"/>
                  </a:lnTo>
                  <a:lnTo>
                    <a:pt x="1671" y="0"/>
                  </a:lnTo>
                  <a:lnTo>
                    <a:pt x="1672" y="0"/>
                  </a:lnTo>
                  <a:lnTo>
                    <a:pt x="1673" y="0"/>
                  </a:lnTo>
                  <a:lnTo>
                    <a:pt x="1674" y="0"/>
                  </a:lnTo>
                  <a:lnTo>
                    <a:pt x="1675" y="0"/>
                  </a:lnTo>
                  <a:lnTo>
                    <a:pt x="1675" y="0"/>
                  </a:lnTo>
                  <a:lnTo>
                    <a:pt x="1675" y="0"/>
                  </a:lnTo>
                  <a:lnTo>
                    <a:pt x="1676" y="0"/>
                  </a:lnTo>
                  <a:lnTo>
                    <a:pt x="1677" y="0"/>
                  </a:lnTo>
                  <a:lnTo>
                    <a:pt x="1678" y="0"/>
                  </a:lnTo>
                  <a:lnTo>
                    <a:pt x="1678" y="0"/>
                  </a:lnTo>
                  <a:lnTo>
                    <a:pt x="1678" y="0"/>
                  </a:lnTo>
                  <a:lnTo>
                    <a:pt x="1679" y="0"/>
                  </a:lnTo>
                  <a:lnTo>
                    <a:pt x="1680" y="0"/>
                  </a:lnTo>
                  <a:lnTo>
                    <a:pt x="1681" y="0"/>
                  </a:lnTo>
                  <a:lnTo>
                    <a:pt x="1682" y="0"/>
                  </a:lnTo>
                  <a:lnTo>
                    <a:pt x="1683" y="0"/>
                  </a:lnTo>
                  <a:lnTo>
                    <a:pt x="1684" y="0"/>
                  </a:lnTo>
                  <a:lnTo>
                    <a:pt x="1684" y="0"/>
                  </a:lnTo>
                  <a:lnTo>
                    <a:pt x="1685" y="0"/>
                  </a:lnTo>
                  <a:lnTo>
                    <a:pt x="1686" y="0"/>
                  </a:lnTo>
                  <a:lnTo>
                    <a:pt x="1687" y="0"/>
                  </a:lnTo>
                  <a:lnTo>
                    <a:pt x="1688" y="0"/>
                  </a:lnTo>
                  <a:lnTo>
                    <a:pt x="1689" y="0"/>
                  </a:lnTo>
                  <a:lnTo>
                    <a:pt x="1690" y="0"/>
                  </a:lnTo>
                  <a:lnTo>
                    <a:pt x="1691" y="0"/>
                  </a:lnTo>
                  <a:lnTo>
                    <a:pt x="1691" y="0"/>
                  </a:lnTo>
                  <a:lnTo>
                    <a:pt x="1692" y="0"/>
                  </a:lnTo>
                  <a:lnTo>
                    <a:pt x="1693" y="0"/>
                  </a:lnTo>
                  <a:lnTo>
                    <a:pt x="1694" y="0"/>
                  </a:lnTo>
                  <a:lnTo>
                    <a:pt x="1695" y="0"/>
                  </a:lnTo>
                  <a:lnTo>
                    <a:pt x="1696" y="0"/>
                  </a:lnTo>
                  <a:lnTo>
                    <a:pt x="1697" y="0"/>
                  </a:lnTo>
                  <a:lnTo>
                    <a:pt x="1697" y="0"/>
                  </a:lnTo>
                  <a:lnTo>
                    <a:pt x="1698" y="0"/>
                  </a:lnTo>
                  <a:lnTo>
                    <a:pt x="1699" y="0"/>
                  </a:lnTo>
                  <a:lnTo>
                    <a:pt x="1700" y="0"/>
                  </a:lnTo>
                  <a:lnTo>
                    <a:pt x="1701" y="0"/>
                  </a:lnTo>
                  <a:lnTo>
                    <a:pt x="1702" y="0"/>
                  </a:lnTo>
                  <a:lnTo>
                    <a:pt x="1703" y="0"/>
                  </a:lnTo>
                  <a:lnTo>
                    <a:pt x="1704" y="0"/>
                  </a:lnTo>
                  <a:lnTo>
                    <a:pt x="1704" y="0"/>
                  </a:lnTo>
                  <a:lnTo>
                    <a:pt x="1704" y="0"/>
                  </a:lnTo>
                  <a:lnTo>
                    <a:pt x="1705" y="0"/>
                  </a:lnTo>
                  <a:lnTo>
                    <a:pt x="1705" y="0"/>
                  </a:lnTo>
                  <a:lnTo>
                    <a:pt x="1705" y="0"/>
                  </a:lnTo>
                  <a:lnTo>
                    <a:pt x="1706" y="0"/>
                  </a:lnTo>
                  <a:lnTo>
                    <a:pt x="1707" y="0"/>
                  </a:lnTo>
                  <a:lnTo>
                    <a:pt x="1708" y="0"/>
                  </a:lnTo>
                  <a:lnTo>
                    <a:pt x="1708" y="0"/>
                  </a:lnTo>
                  <a:lnTo>
                    <a:pt x="1708" y="0"/>
                  </a:lnTo>
                  <a:lnTo>
                    <a:pt x="1709" y="0"/>
                  </a:lnTo>
                  <a:lnTo>
                    <a:pt x="1710" y="0"/>
                  </a:lnTo>
                  <a:lnTo>
                    <a:pt x="1710" y="0"/>
                  </a:lnTo>
                  <a:lnTo>
                    <a:pt x="1710" y="0"/>
                  </a:lnTo>
                  <a:lnTo>
                    <a:pt x="1711" y="0"/>
                  </a:lnTo>
                  <a:lnTo>
                    <a:pt x="1712" y="0"/>
                  </a:lnTo>
                  <a:lnTo>
                    <a:pt x="1712" y="0"/>
                  </a:lnTo>
                  <a:lnTo>
                    <a:pt x="1712" y="0"/>
                  </a:lnTo>
                  <a:lnTo>
                    <a:pt x="1713" y="0"/>
                  </a:lnTo>
                  <a:lnTo>
                    <a:pt x="1713" y="0"/>
                  </a:lnTo>
                  <a:lnTo>
                    <a:pt x="1713" y="0"/>
                  </a:lnTo>
                  <a:lnTo>
                    <a:pt x="1714" y="0"/>
                  </a:lnTo>
                  <a:lnTo>
                    <a:pt x="1715" y="0"/>
                  </a:lnTo>
                  <a:lnTo>
                    <a:pt x="1716" y="0"/>
                  </a:lnTo>
                  <a:lnTo>
                    <a:pt x="1716" y="0"/>
                  </a:lnTo>
                  <a:lnTo>
                    <a:pt x="1716" y="0"/>
                  </a:lnTo>
                  <a:lnTo>
                    <a:pt x="1717" y="0"/>
                  </a:lnTo>
                  <a:lnTo>
                    <a:pt x="1718" y="0"/>
                  </a:lnTo>
                  <a:lnTo>
                    <a:pt x="1719" y="0"/>
                  </a:lnTo>
                  <a:lnTo>
                    <a:pt x="1720" y="0"/>
                  </a:lnTo>
                  <a:lnTo>
                    <a:pt x="1720" y="0"/>
                  </a:lnTo>
                  <a:lnTo>
                    <a:pt x="1721" y="0"/>
                  </a:lnTo>
                  <a:lnTo>
                    <a:pt x="1722" y="0"/>
                  </a:lnTo>
                  <a:lnTo>
                    <a:pt x="1723" y="0"/>
                  </a:lnTo>
                  <a:lnTo>
                    <a:pt x="1724" y="0"/>
                  </a:lnTo>
                  <a:lnTo>
                    <a:pt x="1724" y="0"/>
                  </a:lnTo>
                  <a:lnTo>
                    <a:pt x="1724" y="0"/>
                  </a:lnTo>
                  <a:lnTo>
                    <a:pt x="1725" y="0"/>
                  </a:lnTo>
                  <a:lnTo>
                    <a:pt x="1726" y="0"/>
                  </a:lnTo>
                  <a:lnTo>
                    <a:pt x="1727" y="0"/>
                  </a:lnTo>
                  <a:lnTo>
                    <a:pt x="1727" y="0"/>
                  </a:lnTo>
                  <a:lnTo>
                    <a:pt x="1728" y="0"/>
                  </a:lnTo>
                  <a:lnTo>
                    <a:pt x="1728" y="0"/>
                  </a:lnTo>
                  <a:lnTo>
                    <a:pt x="1729" y="0"/>
                  </a:lnTo>
                  <a:lnTo>
                    <a:pt x="1730" y="0"/>
                  </a:lnTo>
                  <a:lnTo>
                    <a:pt x="1731" y="0"/>
                  </a:lnTo>
                  <a:lnTo>
                    <a:pt x="1732" y="0"/>
                  </a:lnTo>
                  <a:lnTo>
                    <a:pt x="1733" y="0"/>
                  </a:lnTo>
                  <a:lnTo>
                    <a:pt x="1733" y="0"/>
                  </a:lnTo>
                  <a:lnTo>
                    <a:pt x="1734" y="0"/>
                  </a:lnTo>
                  <a:lnTo>
                    <a:pt x="1735" y="0"/>
                  </a:lnTo>
                  <a:lnTo>
                    <a:pt x="1736" y="0"/>
                  </a:lnTo>
                  <a:lnTo>
                    <a:pt x="1737" y="0"/>
                  </a:lnTo>
                  <a:lnTo>
                    <a:pt x="1738" y="0"/>
                  </a:lnTo>
                  <a:lnTo>
                    <a:pt x="1738" y="0"/>
                  </a:lnTo>
                  <a:lnTo>
                    <a:pt x="1739" y="0"/>
                  </a:lnTo>
                  <a:lnTo>
                    <a:pt x="1740" y="0"/>
                  </a:lnTo>
                  <a:lnTo>
                    <a:pt x="1741" y="0"/>
                  </a:lnTo>
                  <a:lnTo>
                    <a:pt x="1742" y="0"/>
                  </a:lnTo>
                  <a:lnTo>
                    <a:pt x="1743" y="0"/>
                  </a:lnTo>
                  <a:lnTo>
                    <a:pt x="1743" y="0"/>
                  </a:lnTo>
                  <a:lnTo>
                    <a:pt x="1744" y="0"/>
                  </a:lnTo>
                  <a:lnTo>
                    <a:pt x="1744" y="0"/>
                  </a:lnTo>
                  <a:lnTo>
                    <a:pt x="1745" y="0"/>
                  </a:lnTo>
                  <a:lnTo>
                    <a:pt x="1746" y="0"/>
                  </a:lnTo>
                  <a:lnTo>
                    <a:pt x="1747" y="0"/>
                  </a:lnTo>
                  <a:lnTo>
                    <a:pt x="1748" y="0"/>
                  </a:lnTo>
                  <a:lnTo>
                    <a:pt x="1749" y="0"/>
                  </a:lnTo>
                  <a:lnTo>
                    <a:pt x="1749" y="0"/>
                  </a:lnTo>
                  <a:lnTo>
                    <a:pt x="1750" y="0"/>
                  </a:lnTo>
                  <a:lnTo>
                    <a:pt x="1751" y="0"/>
                  </a:lnTo>
                  <a:lnTo>
                    <a:pt x="1752" y="0"/>
                  </a:lnTo>
                  <a:lnTo>
                    <a:pt x="1753" y="0"/>
                  </a:lnTo>
                  <a:lnTo>
                    <a:pt x="1754" y="0"/>
                  </a:lnTo>
                  <a:lnTo>
                    <a:pt x="1754" y="0"/>
                  </a:lnTo>
                  <a:lnTo>
                    <a:pt x="1755" y="0"/>
                  </a:lnTo>
                  <a:lnTo>
                    <a:pt x="1756" y="0"/>
                  </a:lnTo>
                  <a:lnTo>
                    <a:pt x="1757" y="0"/>
                  </a:lnTo>
                  <a:lnTo>
                    <a:pt x="1758" y="0"/>
                  </a:lnTo>
                  <a:lnTo>
                    <a:pt x="1759" y="0"/>
                  </a:lnTo>
                  <a:lnTo>
                    <a:pt x="1759" y="0"/>
                  </a:lnTo>
                  <a:lnTo>
                    <a:pt x="1760" y="0"/>
                  </a:lnTo>
                  <a:lnTo>
                    <a:pt x="1761" y="0"/>
                  </a:lnTo>
                  <a:lnTo>
                    <a:pt x="1762" y="0"/>
                  </a:lnTo>
                  <a:lnTo>
                    <a:pt x="1762" y="0"/>
                  </a:lnTo>
                  <a:lnTo>
                    <a:pt x="1763" y="0"/>
                  </a:lnTo>
                  <a:lnTo>
                    <a:pt x="1764" y="0"/>
                  </a:lnTo>
                  <a:lnTo>
                    <a:pt x="1765" y="0"/>
                  </a:lnTo>
                  <a:lnTo>
                    <a:pt x="1765" y="0"/>
                  </a:lnTo>
                  <a:lnTo>
                    <a:pt x="1766" y="0"/>
                  </a:lnTo>
                  <a:lnTo>
                    <a:pt x="1767" y="0"/>
                  </a:lnTo>
                  <a:lnTo>
                    <a:pt x="1768" y="0"/>
                  </a:lnTo>
                  <a:lnTo>
                    <a:pt x="1769" y="0"/>
                  </a:lnTo>
                  <a:lnTo>
                    <a:pt x="1770" y="0"/>
                  </a:lnTo>
                  <a:lnTo>
                    <a:pt x="1770" y="0"/>
                  </a:lnTo>
                  <a:lnTo>
                    <a:pt x="1771" y="0"/>
                  </a:lnTo>
                  <a:lnTo>
                    <a:pt x="1772" y="0"/>
                  </a:lnTo>
                  <a:lnTo>
                    <a:pt x="1773" y="0"/>
                  </a:lnTo>
                  <a:lnTo>
                    <a:pt x="1774" y="0"/>
                  </a:lnTo>
                  <a:lnTo>
                    <a:pt x="1775" y="0"/>
                  </a:lnTo>
                  <a:lnTo>
                    <a:pt x="1775" y="0"/>
                  </a:lnTo>
                  <a:lnTo>
                    <a:pt x="1776" y="0"/>
                  </a:lnTo>
                  <a:lnTo>
                    <a:pt x="1777" y="0"/>
                  </a:lnTo>
                  <a:lnTo>
                    <a:pt x="1778" y="0"/>
                  </a:lnTo>
                  <a:lnTo>
                    <a:pt x="1779" y="0"/>
                  </a:lnTo>
                  <a:lnTo>
                    <a:pt x="1780" y="0"/>
                  </a:lnTo>
                  <a:lnTo>
                    <a:pt x="1780" y="0"/>
                  </a:lnTo>
                  <a:lnTo>
                    <a:pt x="1781" y="0"/>
                  </a:lnTo>
                  <a:lnTo>
                    <a:pt x="1781" y="0"/>
                  </a:lnTo>
                  <a:lnTo>
                    <a:pt x="1782" y="0"/>
                  </a:lnTo>
                  <a:lnTo>
                    <a:pt x="1783" y="0"/>
                  </a:lnTo>
                  <a:lnTo>
                    <a:pt x="1784" y="0"/>
                  </a:lnTo>
                  <a:lnTo>
                    <a:pt x="1785" y="0"/>
                  </a:lnTo>
                  <a:lnTo>
                    <a:pt x="1786" y="0"/>
                  </a:lnTo>
                  <a:lnTo>
                    <a:pt x="1786" y="0"/>
                  </a:lnTo>
                  <a:lnTo>
                    <a:pt x="1787" y="0"/>
                  </a:lnTo>
                  <a:lnTo>
                    <a:pt x="1788" y="0"/>
                  </a:lnTo>
                  <a:lnTo>
                    <a:pt x="1789" y="0"/>
                  </a:lnTo>
                  <a:lnTo>
                    <a:pt x="1790" y="0"/>
                  </a:lnTo>
                  <a:lnTo>
                    <a:pt x="1791" y="0"/>
                  </a:lnTo>
                  <a:lnTo>
                    <a:pt x="1791" y="0"/>
                  </a:lnTo>
                  <a:lnTo>
                    <a:pt x="1792" y="0"/>
                  </a:lnTo>
                  <a:lnTo>
                    <a:pt x="1793" y="0"/>
                  </a:lnTo>
                  <a:lnTo>
                    <a:pt x="1794" y="0"/>
                  </a:lnTo>
                  <a:lnTo>
                    <a:pt x="1795" y="0"/>
                  </a:lnTo>
                  <a:lnTo>
                    <a:pt x="1796" y="0"/>
                  </a:lnTo>
                  <a:lnTo>
                    <a:pt x="1796" y="0"/>
                  </a:lnTo>
                  <a:lnTo>
                    <a:pt x="1797" y="0"/>
                  </a:lnTo>
                  <a:lnTo>
                    <a:pt x="1797" y="0"/>
                  </a:lnTo>
                  <a:lnTo>
                    <a:pt x="1798" y="0"/>
                  </a:lnTo>
                  <a:lnTo>
                    <a:pt x="1799" y="0"/>
                  </a:lnTo>
                  <a:lnTo>
                    <a:pt x="1800" y="0"/>
                  </a:lnTo>
                  <a:lnTo>
                    <a:pt x="1801" y="0"/>
                  </a:lnTo>
                  <a:lnTo>
                    <a:pt x="1802" y="0"/>
                  </a:lnTo>
                  <a:lnTo>
                    <a:pt x="1802" y="0"/>
                  </a:lnTo>
                  <a:lnTo>
                    <a:pt x="1803" y="0"/>
                  </a:lnTo>
                  <a:lnTo>
                    <a:pt x="1804" y="0"/>
                  </a:lnTo>
                  <a:lnTo>
                    <a:pt x="1805" y="0"/>
                  </a:lnTo>
                  <a:lnTo>
                    <a:pt x="1806" y="0"/>
                  </a:lnTo>
                  <a:lnTo>
                    <a:pt x="1807" y="0"/>
                  </a:lnTo>
                  <a:lnTo>
                    <a:pt x="1807" y="0"/>
                  </a:lnTo>
                  <a:lnTo>
                    <a:pt x="1808" y="0"/>
                  </a:lnTo>
                  <a:lnTo>
                    <a:pt x="1809" y="0"/>
                  </a:lnTo>
                  <a:lnTo>
                    <a:pt x="1810" y="0"/>
                  </a:lnTo>
                  <a:lnTo>
                    <a:pt x="1811" y="0"/>
                  </a:lnTo>
                  <a:lnTo>
                    <a:pt x="1812" y="0"/>
                  </a:lnTo>
                  <a:lnTo>
                    <a:pt x="1812" y="0"/>
                  </a:lnTo>
                  <a:lnTo>
                    <a:pt x="1813" y="0"/>
                  </a:lnTo>
                  <a:lnTo>
                    <a:pt x="1814" y="0"/>
                  </a:lnTo>
                  <a:lnTo>
                    <a:pt x="1815" y="0"/>
                  </a:lnTo>
                  <a:lnTo>
                    <a:pt x="1815" y="0"/>
                  </a:lnTo>
                  <a:lnTo>
                    <a:pt x="1816" y="0"/>
                  </a:lnTo>
                  <a:lnTo>
                    <a:pt x="1817" y="0"/>
                  </a:lnTo>
                  <a:lnTo>
                    <a:pt x="1817" y="0"/>
                  </a:lnTo>
                  <a:lnTo>
                    <a:pt x="1817" y="0"/>
                  </a:lnTo>
                  <a:lnTo>
                    <a:pt x="1818" y="0"/>
                  </a:lnTo>
                  <a:lnTo>
                    <a:pt x="1819" y="0"/>
                  </a:lnTo>
                  <a:lnTo>
                    <a:pt x="1820" y="0"/>
                  </a:lnTo>
                  <a:lnTo>
                    <a:pt x="1821" y="0"/>
                  </a:lnTo>
                  <a:lnTo>
                    <a:pt x="1822" y="0"/>
                  </a:lnTo>
                  <a:lnTo>
                    <a:pt x="1823" y="0"/>
                  </a:lnTo>
                  <a:lnTo>
                    <a:pt x="1823" y="0"/>
                  </a:lnTo>
                  <a:lnTo>
                    <a:pt x="1824" y="0"/>
                  </a:lnTo>
                  <a:lnTo>
                    <a:pt x="1825" y="0"/>
                  </a:lnTo>
                  <a:lnTo>
                    <a:pt x="1826" y="0"/>
                  </a:lnTo>
                  <a:lnTo>
                    <a:pt x="1827" y="0"/>
                  </a:lnTo>
                  <a:lnTo>
                    <a:pt x="1828" y="0"/>
                  </a:lnTo>
                  <a:lnTo>
                    <a:pt x="1828" y="0"/>
                  </a:lnTo>
                  <a:lnTo>
                    <a:pt x="1829" y="0"/>
                  </a:lnTo>
                  <a:lnTo>
                    <a:pt x="1830" y="0"/>
                  </a:lnTo>
                  <a:lnTo>
                    <a:pt x="1830" y="0"/>
                  </a:lnTo>
                  <a:lnTo>
                    <a:pt x="1831" y="0"/>
                  </a:lnTo>
                  <a:lnTo>
                    <a:pt x="1832" y="0"/>
                  </a:lnTo>
                  <a:lnTo>
                    <a:pt x="1833" y="0"/>
                  </a:lnTo>
                  <a:lnTo>
                    <a:pt x="1834" y="0"/>
                  </a:lnTo>
                  <a:lnTo>
                    <a:pt x="1835" y="0"/>
                  </a:lnTo>
                  <a:lnTo>
                    <a:pt x="1836" y="0"/>
                  </a:lnTo>
                  <a:lnTo>
                    <a:pt x="1837" y="0"/>
                  </a:lnTo>
                  <a:lnTo>
                    <a:pt x="1837" y="0"/>
                  </a:lnTo>
                  <a:lnTo>
                    <a:pt x="1838" y="0"/>
                  </a:lnTo>
                  <a:lnTo>
                    <a:pt x="1839" y="0"/>
                  </a:lnTo>
                  <a:lnTo>
                    <a:pt x="1839" y="0"/>
                  </a:lnTo>
                  <a:lnTo>
                    <a:pt x="1840" y="0"/>
                  </a:lnTo>
                  <a:lnTo>
                    <a:pt x="1840" y="0"/>
                  </a:lnTo>
                  <a:lnTo>
                    <a:pt x="1840" y="0"/>
                  </a:lnTo>
                  <a:lnTo>
                    <a:pt x="1841" y="0"/>
                  </a:lnTo>
                  <a:lnTo>
                    <a:pt x="1841" y="0"/>
                  </a:lnTo>
                  <a:lnTo>
                    <a:pt x="1842" y="0"/>
                  </a:lnTo>
                  <a:lnTo>
                    <a:pt x="1842" y="0"/>
                  </a:lnTo>
                  <a:lnTo>
                    <a:pt x="1842" y="0"/>
                  </a:lnTo>
                  <a:lnTo>
                    <a:pt x="1843" y="0"/>
                  </a:lnTo>
                  <a:lnTo>
                    <a:pt x="1843" y="0"/>
                  </a:lnTo>
                  <a:lnTo>
                    <a:pt x="1843" y="0"/>
                  </a:lnTo>
                  <a:lnTo>
                    <a:pt x="1844" y="0"/>
                  </a:lnTo>
                  <a:lnTo>
                    <a:pt x="1844" y="0"/>
                  </a:lnTo>
                  <a:lnTo>
                    <a:pt x="1845" y="0"/>
                  </a:lnTo>
                  <a:lnTo>
                    <a:pt x="1846" y="0"/>
                  </a:lnTo>
                  <a:lnTo>
                    <a:pt x="1846" y="0"/>
                  </a:lnTo>
                  <a:lnTo>
                    <a:pt x="1847" y="0"/>
                  </a:lnTo>
                  <a:lnTo>
                    <a:pt x="1848" y="0"/>
                  </a:lnTo>
                  <a:lnTo>
                    <a:pt x="1849" y="0"/>
                  </a:lnTo>
                  <a:lnTo>
                    <a:pt x="1850" y="0"/>
                  </a:lnTo>
                  <a:lnTo>
                    <a:pt x="1850" y="0"/>
                  </a:lnTo>
                  <a:lnTo>
                    <a:pt x="1850" y="0"/>
                  </a:lnTo>
                  <a:lnTo>
                    <a:pt x="1851" y="0"/>
                  </a:lnTo>
                  <a:lnTo>
                    <a:pt x="1852" y="0"/>
                  </a:lnTo>
                  <a:lnTo>
                    <a:pt x="1853" y="0"/>
                  </a:lnTo>
                  <a:lnTo>
                    <a:pt x="1854" y="0"/>
                  </a:lnTo>
                  <a:lnTo>
                    <a:pt x="1855" y="0"/>
                  </a:lnTo>
                  <a:lnTo>
                    <a:pt x="1856" y="0"/>
                  </a:lnTo>
                  <a:lnTo>
                    <a:pt x="1856" y="0"/>
                  </a:lnTo>
                  <a:lnTo>
                    <a:pt x="1857" y="0"/>
                  </a:lnTo>
                  <a:lnTo>
                    <a:pt x="1858" y="0"/>
                  </a:lnTo>
                  <a:lnTo>
                    <a:pt x="1859" y="0"/>
                  </a:lnTo>
                  <a:lnTo>
                    <a:pt x="1860" y="0"/>
                  </a:lnTo>
                  <a:lnTo>
                    <a:pt x="1861" y="0"/>
                  </a:lnTo>
                  <a:lnTo>
                    <a:pt x="1862" y="0"/>
                  </a:lnTo>
                  <a:lnTo>
                    <a:pt x="1862" y="0"/>
                  </a:lnTo>
                  <a:lnTo>
                    <a:pt x="1863" y="0"/>
                  </a:lnTo>
                  <a:lnTo>
                    <a:pt x="1864" y="0"/>
                  </a:lnTo>
                  <a:lnTo>
                    <a:pt x="1864" y="0"/>
                  </a:lnTo>
                  <a:lnTo>
                    <a:pt x="1865" y="0"/>
                  </a:lnTo>
                  <a:lnTo>
                    <a:pt x="1866" y="0"/>
                  </a:lnTo>
                  <a:lnTo>
                    <a:pt x="1867" y="0"/>
                  </a:lnTo>
                  <a:lnTo>
                    <a:pt x="1867" y="0"/>
                  </a:lnTo>
                  <a:lnTo>
                    <a:pt x="1868" y="0"/>
                  </a:lnTo>
                  <a:lnTo>
                    <a:pt x="1868" y="0"/>
                  </a:lnTo>
                  <a:lnTo>
                    <a:pt x="1869" y="0"/>
                  </a:lnTo>
                  <a:lnTo>
                    <a:pt x="1870" y="0"/>
                  </a:lnTo>
                  <a:lnTo>
                    <a:pt x="1871" y="0"/>
                  </a:lnTo>
                  <a:lnTo>
                    <a:pt x="1872" y="0"/>
                  </a:lnTo>
                  <a:lnTo>
                    <a:pt x="1873" y="0"/>
                  </a:lnTo>
                  <a:lnTo>
                    <a:pt x="1874" y="0"/>
                  </a:lnTo>
                  <a:lnTo>
                    <a:pt x="1875" y="0"/>
                  </a:lnTo>
                  <a:lnTo>
                    <a:pt x="1875" y="0"/>
                  </a:lnTo>
                  <a:lnTo>
                    <a:pt x="1876" y="0"/>
                  </a:lnTo>
                  <a:lnTo>
                    <a:pt x="1877" y="0"/>
                  </a:lnTo>
                  <a:lnTo>
                    <a:pt x="1878" y="0"/>
                  </a:lnTo>
                  <a:lnTo>
                    <a:pt x="1879" y="0"/>
                  </a:lnTo>
                  <a:lnTo>
                    <a:pt x="1880" y="0"/>
                  </a:lnTo>
                  <a:lnTo>
                    <a:pt x="1881" y="0"/>
                  </a:lnTo>
                  <a:lnTo>
                    <a:pt x="1882" y="0"/>
                  </a:lnTo>
                  <a:lnTo>
                    <a:pt x="1882" y="0"/>
                  </a:lnTo>
                  <a:lnTo>
                    <a:pt x="1883" y="0"/>
                  </a:lnTo>
                  <a:lnTo>
                    <a:pt x="1884" y="0"/>
                  </a:lnTo>
                  <a:lnTo>
                    <a:pt x="1885" y="0"/>
                  </a:lnTo>
                  <a:lnTo>
                    <a:pt x="1886" y="0"/>
                  </a:lnTo>
                  <a:lnTo>
                    <a:pt x="1887" y="0"/>
                  </a:lnTo>
                  <a:lnTo>
                    <a:pt x="1888" y="0"/>
                  </a:lnTo>
                  <a:lnTo>
                    <a:pt x="1889" y="0"/>
                  </a:lnTo>
                  <a:lnTo>
                    <a:pt x="1889" y="0"/>
                  </a:lnTo>
                  <a:lnTo>
                    <a:pt x="1890" y="0"/>
                  </a:lnTo>
                  <a:lnTo>
                    <a:pt x="1891" y="0"/>
                  </a:lnTo>
                  <a:lnTo>
                    <a:pt x="1892" y="0"/>
                  </a:lnTo>
                  <a:lnTo>
                    <a:pt x="1893" y="0"/>
                  </a:lnTo>
                  <a:lnTo>
                    <a:pt x="1894" y="0"/>
                  </a:lnTo>
                  <a:lnTo>
                    <a:pt x="1895" y="0"/>
                  </a:lnTo>
                  <a:lnTo>
                    <a:pt x="1896" y="0"/>
                  </a:lnTo>
                  <a:lnTo>
                    <a:pt x="1897" y="0"/>
                  </a:lnTo>
                  <a:lnTo>
                    <a:pt x="1897" y="0"/>
                  </a:lnTo>
                  <a:lnTo>
                    <a:pt x="1898" y="0"/>
                  </a:lnTo>
                  <a:lnTo>
                    <a:pt x="1899" y="0"/>
                  </a:lnTo>
                  <a:lnTo>
                    <a:pt x="1900" y="0"/>
                  </a:lnTo>
                  <a:lnTo>
                    <a:pt x="1901" y="0"/>
                  </a:lnTo>
                  <a:lnTo>
                    <a:pt x="1902" y="0"/>
                  </a:lnTo>
                  <a:lnTo>
                    <a:pt x="1903" y="0"/>
                  </a:lnTo>
                  <a:lnTo>
                    <a:pt x="1904" y="0"/>
                  </a:lnTo>
                  <a:lnTo>
                    <a:pt x="1904" y="0"/>
                  </a:lnTo>
                  <a:lnTo>
                    <a:pt x="1905" y="0"/>
                  </a:lnTo>
                  <a:lnTo>
                    <a:pt x="1906" y="0"/>
                  </a:lnTo>
                  <a:lnTo>
                    <a:pt x="1907" y="0"/>
                  </a:lnTo>
                  <a:lnTo>
                    <a:pt x="1908" y="0"/>
                  </a:lnTo>
                  <a:lnTo>
                    <a:pt x="1909" y="0"/>
                  </a:lnTo>
                  <a:lnTo>
                    <a:pt x="1910" y="0"/>
                  </a:lnTo>
                  <a:lnTo>
                    <a:pt x="1911" y="0"/>
                  </a:lnTo>
                  <a:lnTo>
                    <a:pt x="1911" y="0"/>
                  </a:lnTo>
                  <a:lnTo>
                    <a:pt x="1912" y="0"/>
                  </a:lnTo>
                  <a:lnTo>
                    <a:pt x="1913" y="0"/>
                  </a:lnTo>
                  <a:lnTo>
                    <a:pt x="1914" y="0"/>
                  </a:lnTo>
                  <a:lnTo>
                    <a:pt x="1915" y="0"/>
                  </a:lnTo>
                  <a:lnTo>
                    <a:pt x="1916" y="0"/>
                  </a:lnTo>
                  <a:lnTo>
                    <a:pt x="1917" y="0"/>
                  </a:lnTo>
                  <a:lnTo>
                    <a:pt x="1918" y="0"/>
                  </a:lnTo>
                  <a:lnTo>
                    <a:pt x="1918" y="0"/>
                  </a:lnTo>
                  <a:lnTo>
                    <a:pt x="1919" y="0"/>
                  </a:lnTo>
                  <a:lnTo>
                    <a:pt x="1920" y="0"/>
                  </a:lnTo>
                  <a:lnTo>
                    <a:pt x="1921" y="0"/>
                  </a:lnTo>
                  <a:lnTo>
                    <a:pt x="1922" y="0"/>
                  </a:lnTo>
                  <a:lnTo>
                    <a:pt x="1923" y="0"/>
                  </a:lnTo>
                  <a:lnTo>
                    <a:pt x="1924" y="0"/>
                  </a:lnTo>
                  <a:lnTo>
                    <a:pt x="1925" y="0"/>
                  </a:lnTo>
                  <a:lnTo>
                    <a:pt x="1926" y="0"/>
                  </a:lnTo>
                  <a:lnTo>
                    <a:pt x="1926" y="0"/>
                  </a:lnTo>
                  <a:lnTo>
                    <a:pt x="1927" y="0"/>
                  </a:lnTo>
                  <a:lnTo>
                    <a:pt x="1928" y="0"/>
                  </a:lnTo>
                  <a:lnTo>
                    <a:pt x="1929" y="0"/>
                  </a:lnTo>
                  <a:lnTo>
                    <a:pt x="1930" y="0"/>
                  </a:lnTo>
                  <a:lnTo>
                    <a:pt x="1931" y="0"/>
                  </a:lnTo>
                  <a:lnTo>
                    <a:pt x="1932" y="0"/>
                  </a:lnTo>
                  <a:lnTo>
                    <a:pt x="1933" y="0"/>
                  </a:lnTo>
                  <a:lnTo>
                    <a:pt x="1933" y="0"/>
                  </a:lnTo>
                  <a:lnTo>
                    <a:pt x="1934" y="0"/>
                  </a:lnTo>
                  <a:lnTo>
                    <a:pt x="1935" y="0"/>
                  </a:lnTo>
                  <a:lnTo>
                    <a:pt x="1936" y="0"/>
                  </a:lnTo>
                  <a:lnTo>
                    <a:pt x="1937" y="0"/>
                  </a:lnTo>
                  <a:lnTo>
                    <a:pt x="1938" y="0"/>
                  </a:lnTo>
                  <a:lnTo>
                    <a:pt x="1939" y="0"/>
                  </a:lnTo>
                  <a:lnTo>
                    <a:pt x="1940" y="0"/>
                  </a:lnTo>
                  <a:lnTo>
                    <a:pt x="1940" y="0"/>
                  </a:lnTo>
                  <a:lnTo>
                    <a:pt x="1941" y="0"/>
                  </a:lnTo>
                  <a:lnTo>
                    <a:pt x="1942" y="0"/>
                  </a:lnTo>
                  <a:lnTo>
                    <a:pt x="1943" y="0"/>
                  </a:lnTo>
                  <a:lnTo>
                    <a:pt x="1944" y="0"/>
                  </a:lnTo>
                  <a:lnTo>
                    <a:pt x="1945" y="0"/>
                  </a:lnTo>
                  <a:lnTo>
                    <a:pt x="1946" y="0"/>
                  </a:lnTo>
                  <a:lnTo>
                    <a:pt x="1947" y="0"/>
                  </a:lnTo>
                  <a:lnTo>
                    <a:pt x="1948" y="0"/>
                  </a:lnTo>
                  <a:lnTo>
                    <a:pt x="1948" y="0"/>
                  </a:lnTo>
                  <a:lnTo>
                    <a:pt x="1949" y="0"/>
                  </a:lnTo>
                  <a:lnTo>
                    <a:pt x="1950" y="0"/>
                  </a:lnTo>
                  <a:lnTo>
                    <a:pt x="1951" y="0"/>
                  </a:lnTo>
                  <a:lnTo>
                    <a:pt x="1952" y="0"/>
                  </a:lnTo>
                  <a:lnTo>
                    <a:pt x="1953" y="0"/>
                  </a:lnTo>
                  <a:lnTo>
                    <a:pt x="1954" y="0"/>
                  </a:lnTo>
                  <a:lnTo>
                    <a:pt x="1955" y="0"/>
                  </a:lnTo>
                  <a:lnTo>
                    <a:pt x="1955" y="0"/>
                  </a:lnTo>
                  <a:lnTo>
                    <a:pt x="1956" y="0"/>
                  </a:lnTo>
                  <a:lnTo>
                    <a:pt x="1957" y="0"/>
                  </a:lnTo>
                  <a:lnTo>
                    <a:pt x="1958" y="0"/>
                  </a:lnTo>
                  <a:lnTo>
                    <a:pt x="1959" y="0"/>
                  </a:lnTo>
                  <a:lnTo>
                    <a:pt x="1960" y="0"/>
                  </a:lnTo>
                  <a:lnTo>
                    <a:pt x="1961" y="0"/>
                  </a:lnTo>
                  <a:lnTo>
                    <a:pt x="1962" y="0"/>
                  </a:lnTo>
                  <a:lnTo>
                    <a:pt x="1962" y="0"/>
                  </a:lnTo>
                  <a:lnTo>
                    <a:pt x="1963" y="0"/>
                  </a:lnTo>
                  <a:lnTo>
                    <a:pt x="1964" y="0"/>
                  </a:lnTo>
                  <a:lnTo>
                    <a:pt x="1965" y="0"/>
                  </a:lnTo>
                  <a:lnTo>
                    <a:pt x="1966" y="0"/>
                  </a:lnTo>
                  <a:lnTo>
                    <a:pt x="1967" y="0"/>
                  </a:lnTo>
                  <a:lnTo>
                    <a:pt x="1968" y="0"/>
                  </a:lnTo>
                  <a:lnTo>
                    <a:pt x="1969" y="0"/>
                  </a:lnTo>
                  <a:lnTo>
                    <a:pt x="1969" y="0"/>
                  </a:lnTo>
                  <a:lnTo>
                    <a:pt x="1970" y="0"/>
                  </a:lnTo>
                  <a:lnTo>
                    <a:pt x="1971" y="0"/>
                  </a:lnTo>
                  <a:lnTo>
                    <a:pt x="1972" y="0"/>
                  </a:lnTo>
                  <a:lnTo>
                    <a:pt x="1973" y="0"/>
                  </a:lnTo>
                  <a:lnTo>
                    <a:pt x="1974" y="0"/>
                  </a:lnTo>
                  <a:lnTo>
                    <a:pt x="1975" y="0"/>
                  </a:lnTo>
                  <a:lnTo>
                    <a:pt x="1976" y="0"/>
                  </a:lnTo>
                  <a:lnTo>
                    <a:pt x="1977" y="0"/>
                  </a:lnTo>
                  <a:lnTo>
                    <a:pt x="1977" y="0"/>
                  </a:lnTo>
                  <a:lnTo>
                    <a:pt x="1978" y="0"/>
                  </a:lnTo>
                  <a:lnTo>
                    <a:pt x="1979" y="0"/>
                  </a:lnTo>
                  <a:lnTo>
                    <a:pt x="1980" y="0"/>
                  </a:lnTo>
                  <a:lnTo>
                    <a:pt x="1981" y="0"/>
                  </a:lnTo>
                  <a:lnTo>
                    <a:pt x="1982" y="0"/>
                  </a:lnTo>
                  <a:lnTo>
                    <a:pt x="1983" y="0"/>
                  </a:lnTo>
                  <a:lnTo>
                    <a:pt x="1984" y="0"/>
                  </a:lnTo>
                  <a:lnTo>
                    <a:pt x="1984" y="0"/>
                  </a:lnTo>
                  <a:lnTo>
                    <a:pt x="1985" y="0"/>
                  </a:lnTo>
                  <a:lnTo>
                    <a:pt x="1986" y="0"/>
                  </a:lnTo>
                  <a:lnTo>
                    <a:pt x="1987" y="0"/>
                  </a:lnTo>
                  <a:lnTo>
                    <a:pt x="1988" y="0"/>
                  </a:lnTo>
                  <a:lnTo>
                    <a:pt x="1989" y="0"/>
                  </a:lnTo>
                  <a:lnTo>
                    <a:pt x="1990" y="0"/>
                  </a:lnTo>
                  <a:lnTo>
                    <a:pt x="1991" y="0"/>
                  </a:lnTo>
                  <a:lnTo>
                    <a:pt x="1991" y="0"/>
                  </a:lnTo>
                  <a:lnTo>
                    <a:pt x="1992" y="0"/>
                  </a:lnTo>
                  <a:lnTo>
                    <a:pt x="1993" y="0"/>
                  </a:lnTo>
                  <a:lnTo>
                    <a:pt x="1994" y="0"/>
                  </a:lnTo>
                  <a:lnTo>
                    <a:pt x="1995" y="0"/>
                  </a:lnTo>
                  <a:lnTo>
                    <a:pt x="1996" y="0"/>
                  </a:lnTo>
                  <a:lnTo>
                    <a:pt x="1997" y="0"/>
                  </a:lnTo>
                  <a:lnTo>
                    <a:pt x="1998" y="0"/>
                  </a:lnTo>
                  <a:lnTo>
                    <a:pt x="1998" y="0"/>
                  </a:lnTo>
                  <a:lnTo>
                    <a:pt x="1998" y="0"/>
                  </a:lnTo>
                  <a:lnTo>
                    <a:pt x="1999" y="0"/>
                  </a:lnTo>
                  <a:lnTo>
                    <a:pt x="2000" y="0"/>
                  </a:lnTo>
                  <a:lnTo>
                    <a:pt x="2001" y="0"/>
                  </a:lnTo>
                  <a:lnTo>
                    <a:pt x="2002" y="0"/>
                  </a:lnTo>
                  <a:lnTo>
                    <a:pt x="2003" y="0"/>
                  </a:lnTo>
                  <a:lnTo>
                    <a:pt x="2004" y="0"/>
                  </a:lnTo>
                  <a:lnTo>
                    <a:pt x="2005" y="0"/>
                  </a:lnTo>
                  <a:lnTo>
                    <a:pt x="2006" y="0"/>
                  </a:lnTo>
                  <a:lnTo>
                    <a:pt x="2006" y="0"/>
                  </a:lnTo>
                  <a:lnTo>
                    <a:pt x="2007" y="0"/>
                  </a:lnTo>
                  <a:lnTo>
                    <a:pt x="2008" y="0"/>
                  </a:lnTo>
                  <a:lnTo>
                    <a:pt x="2009" y="0"/>
                  </a:lnTo>
                  <a:lnTo>
                    <a:pt x="2010" y="0"/>
                  </a:lnTo>
                  <a:lnTo>
                    <a:pt x="2011" y="0"/>
                  </a:lnTo>
                  <a:lnTo>
                    <a:pt x="2012" y="0"/>
                  </a:lnTo>
                  <a:lnTo>
                    <a:pt x="2013" y="0"/>
                  </a:lnTo>
                  <a:lnTo>
                    <a:pt x="2013" y="0"/>
                  </a:lnTo>
                  <a:lnTo>
                    <a:pt x="2014" y="0"/>
                  </a:lnTo>
                  <a:lnTo>
                    <a:pt x="2015" y="0"/>
                  </a:lnTo>
                  <a:lnTo>
                    <a:pt x="2016" y="0"/>
                  </a:lnTo>
                  <a:lnTo>
                    <a:pt x="2017" y="0"/>
                  </a:lnTo>
                  <a:lnTo>
                    <a:pt x="2018" y="0"/>
                  </a:lnTo>
                  <a:lnTo>
                    <a:pt x="2019" y="0"/>
                  </a:lnTo>
                  <a:lnTo>
                    <a:pt x="2020" y="0"/>
                  </a:lnTo>
                  <a:lnTo>
                    <a:pt x="2020" y="0"/>
                  </a:lnTo>
                  <a:lnTo>
                    <a:pt x="2021" y="0"/>
                  </a:lnTo>
                  <a:lnTo>
                    <a:pt x="2022" y="0"/>
                  </a:lnTo>
                  <a:lnTo>
                    <a:pt x="2023" y="0"/>
                  </a:lnTo>
                  <a:lnTo>
                    <a:pt x="2024" y="0"/>
                  </a:lnTo>
                  <a:lnTo>
                    <a:pt x="2025" y="0"/>
                  </a:lnTo>
                  <a:lnTo>
                    <a:pt x="2026" y="0"/>
                  </a:lnTo>
                  <a:lnTo>
                    <a:pt x="2027" y="0"/>
                  </a:lnTo>
                  <a:lnTo>
                    <a:pt x="2027" y="0"/>
                  </a:lnTo>
                  <a:lnTo>
                    <a:pt x="2028" y="0"/>
                  </a:lnTo>
                  <a:lnTo>
                    <a:pt x="2029" y="0"/>
                  </a:lnTo>
                  <a:lnTo>
                    <a:pt x="2030" y="0"/>
                  </a:lnTo>
                  <a:lnTo>
                    <a:pt x="2031" y="0"/>
                  </a:lnTo>
                  <a:lnTo>
                    <a:pt x="2032" y="0"/>
                  </a:lnTo>
                  <a:lnTo>
                    <a:pt x="2033" y="0"/>
                  </a:lnTo>
                  <a:lnTo>
                    <a:pt x="2034" y="0"/>
                  </a:lnTo>
                  <a:lnTo>
                    <a:pt x="2034" y="0"/>
                  </a:lnTo>
                  <a:lnTo>
                    <a:pt x="2035" y="0"/>
                  </a:lnTo>
                  <a:lnTo>
                    <a:pt x="2036" y="0"/>
                  </a:lnTo>
                  <a:lnTo>
                    <a:pt x="2037" y="0"/>
                  </a:lnTo>
                  <a:lnTo>
                    <a:pt x="2038" y="0"/>
                  </a:lnTo>
                  <a:lnTo>
                    <a:pt x="2039" y="0"/>
                  </a:lnTo>
                  <a:lnTo>
                    <a:pt x="2040" y="0"/>
                  </a:lnTo>
                  <a:lnTo>
                    <a:pt x="2041" y="0"/>
                  </a:lnTo>
                  <a:lnTo>
                    <a:pt x="2042" y="0"/>
                  </a:lnTo>
                  <a:lnTo>
                    <a:pt x="2042" y="0"/>
                  </a:lnTo>
                  <a:lnTo>
                    <a:pt x="2043" y="0"/>
                  </a:lnTo>
                  <a:lnTo>
                    <a:pt x="2044" y="0"/>
                  </a:lnTo>
                  <a:lnTo>
                    <a:pt x="2045" y="0"/>
                  </a:lnTo>
                  <a:lnTo>
                    <a:pt x="2046" y="0"/>
                  </a:lnTo>
                  <a:lnTo>
                    <a:pt x="2047" y="0"/>
                  </a:lnTo>
                  <a:lnTo>
                    <a:pt x="2048" y="0"/>
                  </a:lnTo>
                  <a:lnTo>
                    <a:pt x="2049" y="0"/>
                  </a:lnTo>
                  <a:lnTo>
                    <a:pt x="2049" y="0"/>
                  </a:lnTo>
                  <a:lnTo>
                    <a:pt x="2050" y="0"/>
                  </a:lnTo>
                  <a:lnTo>
                    <a:pt x="2051" y="0"/>
                  </a:lnTo>
                  <a:lnTo>
                    <a:pt x="2052" y="0"/>
                  </a:lnTo>
                  <a:lnTo>
                    <a:pt x="2053" y="0"/>
                  </a:lnTo>
                  <a:lnTo>
                    <a:pt x="2054" y="0"/>
                  </a:lnTo>
                  <a:lnTo>
                    <a:pt x="2055" y="0"/>
                  </a:lnTo>
                  <a:lnTo>
                    <a:pt x="2056" y="0"/>
                  </a:lnTo>
                  <a:lnTo>
                    <a:pt x="2056" y="0"/>
                  </a:lnTo>
                  <a:lnTo>
                    <a:pt x="2057" y="0"/>
                  </a:lnTo>
                  <a:lnTo>
                    <a:pt x="2058" y="0"/>
                  </a:lnTo>
                  <a:lnTo>
                    <a:pt x="2059" y="0"/>
                  </a:lnTo>
                  <a:lnTo>
                    <a:pt x="2060" y="0"/>
                  </a:lnTo>
                  <a:lnTo>
                    <a:pt x="2061" y="0"/>
                  </a:lnTo>
                  <a:lnTo>
                    <a:pt x="2062" y="0"/>
                  </a:lnTo>
                  <a:lnTo>
                    <a:pt x="2063" y="0"/>
                  </a:lnTo>
                  <a:lnTo>
                    <a:pt x="2063" y="0"/>
                  </a:lnTo>
                  <a:lnTo>
                    <a:pt x="2064" y="0"/>
                  </a:lnTo>
                  <a:lnTo>
                    <a:pt x="2065" y="0"/>
                  </a:lnTo>
                  <a:lnTo>
                    <a:pt x="2066" y="0"/>
                  </a:lnTo>
                  <a:lnTo>
                    <a:pt x="2067" y="0"/>
                  </a:lnTo>
                  <a:lnTo>
                    <a:pt x="2068" y="0"/>
                  </a:lnTo>
                  <a:lnTo>
                    <a:pt x="2069" y="0"/>
                  </a:lnTo>
                  <a:lnTo>
                    <a:pt x="2070" y="0"/>
                  </a:lnTo>
                  <a:lnTo>
                    <a:pt x="2070" y="0"/>
                  </a:lnTo>
                  <a:lnTo>
                    <a:pt x="2071" y="0"/>
                  </a:lnTo>
                  <a:lnTo>
                    <a:pt x="2072" y="0"/>
                  </a:lnTo>
                  <a:lnTo>
                    <a:pt x="2073" y="0"/>
                  </a:lnTo>
                  <a:lnTo>
                    <a:pt x="2074" y="0"/>
                  </a:lnTo>
                  <a:lnTo>
                    <a:pt x="2075" y="0"/>
                  </a:lnTo>
                  <a:lnTo>
                    <a:pt x="2076" y="0"/>
                  </a:lnTo>
                  <a:lnTo>
                    <a:pt x="2077" y="0"/>
                  </a:lnTo>
                  <a:lnTo>
                    <a:pt x="2078" y="0"/>
                  </a:lnTo>
                  <a:lnTo>
                    <a:pt x="2078" y="0"/>
                  </a:lnTo>
                  <a:lnTo>
                    <a:pt x="2079" y="0"/>
                  </a:lnTo>
                  <a:lnTo>
                    <a:pt x="2080" y="0"/>
                  </a:lnTo>
                  <a:lnTo>
                    <a:pt x="2081" y="0"/>
                  </a:lnTo>
                  <a:lnTo>
                    <a:pt x="2082" y="0"/>
                  </a:lnTo>
                  <a:lnTo>
                    <a:pt x="2083" y="0"/>
                  </a:lnTo>
                  <a:lnTo>
                    <a:pt x="2084" y="0"/>
                  </a:lnTo>
                  <a:lnTo>
                    <a:pt x="2085" y="0"/>
                  </a:lnTo>
                  <a:lnTo>
                    <a:pt x="2085" y="0"/>
                  </a:lnTo>
                  <a:lnTo>
                    <a:pt x="2086" y="0"/>
                  </a:lnTo>
                  <a:lnTo>
                    <a:pt x="2087" y="0"/>
                  </a:lnTo>
                  <a:lnTo>
                    <a:pt x="2087" y="0"/>
                  </a:lnTo>
                  <a:lnTo>
                    <a:pt x="2088" y="0"/>
                  </a:lnTo>
                  <a:lnTo>
                    <a:pt x="2089" y="0"/>
                  </a:lnTo>
                  <a:lnTo>
                    <a:pt x="2090" y="0"/>
                  </a:lnTo>
                  <a:lnTo>
                    <a:pt x="2091" y="0"/>
                  </a:lnTo>
                  <a:lnTo>
                    <a:pt x="2091" y="0"/>
                  </a:lnTo>
                  <a:lnTo>
                    <a:pt x="2092" y="0"/>
                  </a:lnTo>
                  <a:lnTo>
                    <a:pt x="2093" y="0"/>
                  </a:lnTo>
                  <a:lnTo>
                    <a:pt x="2094" y="0"/>
                  </a:lnTo>
                  <a:lnTo>
                    <a:pt x="2095" y="0"/>
                  </a:lnTo>
                  <a:lnTo>
                    <a:pt x="2096" y="0"/>
                  </a:lnTo>
                  <a:lnTo>
                    <a:pt x="2097" y="0"/>
                  </a:lnTo>
                  <a:lnTo>
                    <a:pt x="2097" y="0"/>
                  </a:lnTo>
                  <a:lnTo>
                    <a:pt x="2098" y="0"/>
                  </a:lnTo>
                  <a:lnTo>
                    <a:pt x="2099" y="0"/>
                  </a:lnTo>
                  <a:lnTo>
                    <a:pt x="2100" y="0"/>
                  </a:lnTo>
                  <a:lnTo>
                    <a:pt x="2101" y="0"/>
                  </a:lnTo>
                  <a:lnTo>
                    <a:pt x="2102" y="0"/>
                  </a:lnTo>
                  <a:lnTo>
                    <a:pt x="2103" y="0"/>
                  </a:lnTo>
                  <a:lnTo>
                    <a:pt x="2103" y="0"/>
                  </a:lnTo>
                  <a:lnTo>
                    <a:pt x="2104" y="0"/>
                  </a:lnTo>
                  <a:lnTo>
                    <a:pt x="2105" y="0"/>
                  </a:lnTo>
                  <a:lnTo>
                    <a:pt x="2106" y="0"/>
                  </a:lnTo>
                  <a:lnTo>
                    <a:pt x="2107" y="0"/>
                  </a:lnTo>
                  <a:lnTo>
                    <a:pt x="2108" y="0"/>
                  </a:lnTo>
                  <a:lnTo>
                    <a:pt x="2109" y="0"/>
                  </a:lnTo>
                  <a:lnTo>
                    <a:pt x="2109" y="0"/>
                  </a:lnTo>
                  <a:lnTo>
                    <a:pt x="2110" y="0"/>
                  </a:lnTo>
                  <a:lnTo>
                    <a:pt x="2111" y="0"/>
                  </a:lnTo>
                  <a:lnTo>
                    <a:pt x="2112" y="0"/>
                  </a:lnTo>
                  <a:lnTo>
                    <a:pt x="2113" y="0"/>
                  </a:lnTo>
                  <a:lnTo>
                    <a:pt x="2114" y="0"/>
                  </a:lnTo>
                  <a:lnTo>
                    <a:pt x="2115" y="0"/>
                  </a:lnTo>
                  <a:lnTo>
                    <a:pt x="2115" y="0"/>
                  </a:lnTo>
                  <a:lnTo>
                    <a:pt x="2115" y="0"/>
                  </a:lnTo>
                  <a:lnTo>
                    <a:pt x="2116" y="0"/>
                  </a:lnTo>
                  <a:lnTo>
                    <a:pt x="2117" y="0"/>
                  </a:lnTo>
                  <a:lnTo>
                    <a:pt x="2118" y="0"/>
                  </a:lnTo>
                  <a:lnTo>
                    <a:pt x="2119" y="0"/>
                  </a:lnTo>
                  <a:lnTo>
                    <a:pt x="2120" y="0"/>
                  </a:lnTo>
                  <a:lnTo>
                    <a:pt x="2121" y="0"/>
                  </a:lnTo>
                  <a:lnTo>
                    <a:pt x="2122" y="0"/>
                  </a:lnTo>
                  <a:lnTo>
                    <a:pt x="2123" y="0"/>
                  </a:lnTo>
                  <a:lnTo>
                    <a:pt x="2123" y="0"/>
                  </a:lnTo>
                  <a:lnTo>
                    <a:pt x="2124" y="0"/>
                  </a:lnTo>
                  <a:lnTo>
                    <a:pt x="2125" y="0"/>
                  </a:lnTo>
                  <a:lnTo>
                    <a:pt x="2126" y="0"/>
                  </a:lnTo>
                  <a:lnTo>
                    <a:pt x="2127" y="0"/>
                  </a:lnTo>
                  <a:lnTo>
                    <a:pt x="2128" y="0"/>
                  </a:lnTo>
                  <a:lnTo>
                    <a:pt x="2129" y="0"/>
                  </a:lnTo>
                  <a:lnTo>
                    <a:pt x="2130" y="0"/>
                  </a:lnTo>
                  <a:lnTo>
                    <a:pt x="2130" y="0"/>
                  </a:lnTo>
                  <a:lnTo>
                    <a:pt x="2131" y="0"/>
                  </a:lnTo>
                  <a:lnTo>
                    <a:pt x="2132" y="0"/>
                  </a:lnTo>
                  <a:lnTo>
                    <a:pt x="2133" y="0"/>
                  </a:lnTo>
                  <a:lnTo>
                    <a:pt x="2134" y="0"/>
                  </a:lnTo>
                  <a:lnTo>
                    <a:pt x="2135" y="0"/>
                  </a:lnTo>
                  <a:lnTo>
                    <a:pt x="2136" y="0"/>
                  </a:lnTo>
                  <a:lnTo>
                    <a:pt x="2137" y="0"/>
                  </a:lnTo>
                  <a:lnTo>
                    <a:pt x="2137" y="0"/>
                  </a:lnTo>
                  <a:lnTo>
                    <a:pt x="2138" y="0"/>
                  </a:lnTo>
                  <a:lnTo>
                    <a:pt x="2139" y="0"/>
                  </a:lnTo>
                  <a:lnTo>
                    <a:pt x="2140" y="0"/>
                  </a:lnTo>
                  <a:lnTo>
                    <a:pt x="2141" y="0"/>
                  </a:lnTo>
                  <a:lnTo>
                    <a:pt x="2142" y="0"/>
                  </a:lnTo>
                  <a:lnTo>
                    <a:pt x="2143" y="0"/>
                  </a:lnTo>
                  <a:lnTo>
                    <a:pt x="2144" y="0"/>
                  </a:lnTo>
                  <a:lnTo>
                    <a:pt x="2144" y="0"/>
                  </a:lnTo>
                  <a:lnTo>
                    <a:pt x="2145" y="0"/>
                  </a:lnTo>
                  <a:lnTo>
                    <a:pt x="2146" y="0"/>
                  </a:lnTo>
                  <a:lnTo>
                    <a:pt x="2147" y="0"/>
                  </a:lnTo>
                  <a:lnTo>
                    <a:pt x="2148" y="0"/>
                  </a:lnTo>
                  <a:lnTo>
                    <a:pt x="2149" y="0"/>
                  </a:lnTo>
                  <a:lnTo>
                    <a:pt x="2150" y="0"/>
                  </a:lnTo>
                  <a:lnTo>
                    <a:pt x="2151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53" y="0"/>
                  </a:lnTo>
                  <a:lnTo>
                    <a:pt x="2154" y="0"/>
                  </a:lnTo>
                  <a:lnTo>
                    <a:pt x="2155" y="0"/>
                  </a:lnTo>
                  <a:lnTo>
                    <a:pt x="2156" y="0"/>
                  </a:lnTo>
                  <a:lnTo>
                    <a:pt x="2157" y="0"/>
                  </a:lnTo>
                  <a:lnTo>
                    <a:pt x="2158" y="0"/>
                  </a:lnTo>
                  <a:lnTo>
                    <a:pt x="2159" y="0"/>
                  </a:lnTo>
                  <a:lnTo>
                    <a:pt x="2159" y="0"/>
                  </a:lnTo>
                  <a:lnTo>
                    <a:pt x="2160" y="0"/>
                  </a:lnTo>
                  <a:lnTo>
                    <a:pt x="2161" y="0"/>
                  </a:lnTo>
                  <a:lnTo>
                    <a:pt x="2162" y="0"/>
                  </a:lnTo>
                  <a:lnTo>
                    <a:pt x="2163" y="0"/>
                  </a:lnTo>
                  <a:lnTo>
                    <a:pt x="2164" y="0"/>
                  </a:lnTo>
                  <a:lnTo>
                    <a:pt x="2165" y="0"/>
                  </a:lnTo>
                  <a:lnTo>
                    <a:pt x="2166" y="0"/>
                  </a:lnTo>
                  <a:lnTo>
                    <a:pt x="2166" y="0"/>
                  </a:lnTo>
                  <a:lnTo>
                    <a:pt x="2167" y="0"/>
                  </a:lnTo>
                  <a:lnTo>
                    <a:pt x="2168" y="0"/>
                  </a:lnTo>
                  <a:lnTo>
                    <a:pt x="2169" y="0"/>
                  </a:lnTo>
                  <a:lnTo>
                    <a:pt x="2170" y="0"/>
                  </a:lnTo>
                  <a:lnTo>
                    <a:pt x="2171" y="0"/>
                  </a:lnTo>
                  <a:lnTo>
                    <a:pt x="2172" y="0"/>
                  </a:lnTo>
                  <a:lnTo>
                    <a:pt x="2173" y="0"/>
                  </a:lnTo>
                  <a:lnTo>
                    <a:pt x="2173" y="0"/>
                  </a:lnTo>
                  <a:lnTo>
                    <a:pt x="2174" y="0"/>
                  </a:lnTo>
                  <a:lnTo>
                    <a:pt x="2175" y="0"/>
                  </a:lnTo>
                  <a:lnTo>
                    <a:pt x="2176" y="0"/>
                  </a:lnTo>
                  <a:lnTo>
                    <a:pt x="2177" y="0"/>
                  </a:lnTo>
                  <a:lnTo>
                    <a:pt x="2178" y="0"/>
                  </a:lnTo>
                  <a:lnTo>
                    <a:pt x="2179" y="0"/>
                  </a:lnTo>
                  <a:lnTo>
                    <a:pt x="2180" y="0"/>
                  </a:lnTo>
                  <a:lnTo>
                    <a:pt x="2181" y="0"/>
                  </a:lnTo>
                  <a:lnTo>
                    <a:pt x="2181" y="0"/>
                  </a:lnTo>
                  <a:lnTo>
                    <a:pt x="2182" y="0"/>
                  </a:lnTo>
                  <a:lnTo>
                    <a:pt x="2183" y="0"/>
                  </a:lnTo>
                  <a:lnTo>
                    <a:pt x="2184" y="0"/>
                  </a:lnTo>
                  <a:lnTo>
                    <a:pt x="2185" y="0"/>
                  </a:lnTo>
                  <a:lnTo>
                    <a:pt x="2186" y="0"/>
                  </a:lnTo>
                  <a:lnTo>
                    <a:pt x="2187" y="0"/>
                  </a:lnTo>
                  <a:lnTo>
                    <a:pt x="2188" y="0"/>
                  </a:lnTo>
                  <a:lnTo>
                    <a:pt x="2188" y="0"/>
                  </a:lnTo>
                  <a:lnTo>
                    <a:pt x="2189" y="0"/>
                  </a:lnTo>
                  <a:lnTo>
                    <a:pt x="2190" y="0"/>
                  </a:lnTo>
                  <a:lnTo>
                    <a:pt x="2191" y="0"/>
                  </a:lnTo>
                  <a:lnTo>
                    <a:pt x="2192" y="0"/>
                  </a:lnTo>
                  <a:lnTo>
                    <a:pt x="2193" y="0"/>
                  </a:lnTo>
                  <a:lnTo>
                    <a:pt x="2194" y="0"/>
                  </a:lnTo>
                  <a:lnTo>
                    <a:pt x="2195" y="0"/>
                  </a:lnTo>
                  <a:lnTo>
                    <a:pt x="2195" y="0"/>
                  </a:lnTo>
                  <a:lnTo>
                    <a:pt x="2196" y="0"/>
                  </a:lnTo>
                  <a:lnTo>
                    <a:pt x="2197" y="0"/>
                  </a:lnTo>
                  <a:lnTo>
                    <a:pt x="2198" y="0"/>
                  </a:lnTo>
                  <a:lnTo>
                    <a:pt x="2199" y="0"/>
                  </a:lnTo>
                  <a:lnTo>
                    <a:pt x="2200" y="0"/>
                  </a:lnTo>
                  <a:lnTo>
                    <a:pt x="2201" y="0"/>
                  </a:lnTo>
                  <a:lnTo>
                    <a:pt x="2202" y="0"/>
                  </a:lnTo>
                  <a:lnTo>
                    <a:pt x="2202" y="0"/>
                  </a:lnTo>
                  <a:lnTo>
                    <a:pt x="2203" y="0"/>
                  </a:lnTo>
                  <a:lnTo>
                    <a:pt x="2204" y="0"/>
                  </a:lnTo>
                  <a:lnTo>
                    <a:pt x="2205" y="0"/>
                  </a:lnTo>
                  <a:lnTo>
                    <a:pt x="2206" y="0"/>
                  </a:lnTo>
                  <a:lnTo>
                    <a:pt x="2207" y="0"/>
                  </a:lnTo>
                  <a:lnTo>
                    <a:pt x="2208" y="0"/>
                  </a:lnTo>
                  <a:lnTo>
                    <a:pt x="2209" y="0"/>
                  </a:lnTo>
                  <a:lnTo>
                    <a:pt x="2209" y="0"/>
                  </a:lnTo>
                  <a:lnTo>
                    <a:pt x="2210" y="0"/>
                  </a:lnTo>
                  <a:lnTo>
                    <a:pt x="2211" y="0"/>
                  </a:lnTo>
                  <a:lnTo>
                    <a:pt x="2212" y="0"/>
                  </a:lnTo>
                  <a:lnTo>
                    <a:pt x="2213" y="0"/>
                  </a:lnTo>
                  <a:lnTo>
                    <a:pt x="2214" y="0"/>
                  </a:lnTo>
                  <a:lnTo>
                    <a:pt x="2215" y="0"/>
                  </a:lnTo>
                  <a:lnTo>
                    <a:pt x="2216" y="0"/>
                  </a:lnTo>
                  <a:lnTo>
                    <a:pt x="2217" y="0"/>
                  </a:lnTo>
                  <a:lnTo>
                    <a:pt x="2217" y="0"/>
                  </a:lnTo>
                  <a:lnTo>
                    <a:pt x="2218" y="0"/>
                  </a:lnTo>
                  <a:lnTo>
                    <a:pt x="2219" y="0"/>
                  </a:lnTo>
                  <a:lnTo>
                    <a:pt x="2220" y="0"/>
                  </a:lnTo>
                  <a:lnTo>
                    <a:pt x="2221" y="0"/>
                  </a:lnTo>
                  <a:lnTo>
                    <a:pt x="2222" y="0"/>
                  </a:lnTo>
                  <a:lnTo>
                    <a:pt x="2223" y="0"/>
                  </a:lnTo>
                  <a:lnTo>
                    <a:pt x="2224" y="0"/>
                  </a:lnTo>
                  <a:lnTo>
                    <a:pt x="2224" y="0"/>
                  </a:lnTo>
                  <a:lnTo>
                    <a:pt x="2225" y="0"/>
                  </a:lnTo>
                  <a:lnTo>
                    <a:pt x="2226" y="0"/>
                  </a:lnTo>
                  <a:lnTo>
                    <a:pt x="2227" y="0"/>
                  </a:lnTo>
                  <a:lnTo>
                    <a:pt x="2228" y="0"/>
                  </a:lnTo>
                  <a:lnTo>
                    <a:pt x="2229" y="0"/>
                  </a:lnTo>
                  <a:lnTo>
                    <a:pt x="2230" y="0"/>
                  </a:lnTo>
                  <a:lnTo>
                    <a:pt x="2231" y="0"/>
                  </a:lnTo>
                  <a:lnTo>
                    <a:pt x="2231" y="0"/>
                  </a:lnTo>
                  <a:lnTo>
                    <a:pt x="2232" y="0"/>
                  </a:lnTo>
                  <a:lnTo>
                    <a:pt x="2233" y="0"/>
                  </a:lnTo>
                  <a:lnTo>
                    <a:pt x="2234" y="0"/>
                  </a:lnTo>
                  <a:lnTo>
                    <a:pt x="2235" y="0"/>
                  </a:lnTo>
                  <a:lnTo>
                    <a:pt x="2236" y="0"/>
                  </a:lnTo>
                  <a:lnTo>
                    <a:pt x="2237" y="0"/>
                  </a:lnTo>
                  <a:lnTo>
                    <a:pt x="2238" y="0"/>
                  </a:lnTo>
                  <a:lnTo>
                    <a:pt x="2238" y="0"/>
                  </a:lnTo>
                  <a:lnTo>
                    <a:pt x="2239" y="0"/>
                  </a:lnTo>
                  <a:lnTo>
                    <a:pt x="2240" y="0"/>
                  </a:lnTo>
                  <a:lnTo>
                    <a:pt x="2241" y="0"/>
                  </a:lnTo>
                  <a:lnTo>
                    <a:pt x="2242" y="0"/>
                  </a:lnTo>
                  <a:lnTo>
                    <a:pt x="2243" y="0"/>
                  </a:lnTo>
                  <a:lnTo>
                    <a:pt x="2244" y="0"/>
                  </a:lnTo>
                  <a:lnTo>
                    <a:pt x="2245" y="0"/>
                  </a:lnTo>
                  <a:lnTo>
                    <a:pt x="2246" y="0"/>
                  </a:lnTo>
                  <a:lnTo>
                    <a:pt x="2246" y="0"/>
                  </a:lnTo>
                  <a:lnTo>
                    <a:pt x="2247" y="0"/>
                  </a:lnTo>
                  <a:lnTo>
                    <a:pt x="2248" y="0"/>
                  </a:lnTo>
                  <a:lnTo>
                    <a:pt x="2249" y="0"/>
                  </a:lnTo>
                  <a:lnTo>
                    <a:pt x="2250" y="0"/>
                  </a:lnTo>
                  <a:lnTo>
                    <a:pt x="2251" y="0"/>
                  </a:lnTo>
                  <a:lnTo>
                    <a:pt x="2252" y="0"/>
                  </a:lnTo>
                  <a:lnTo>
                    <a:pt x="2253" y="0"/>
                  </a:lnTo>
                  <a:lnTo>
                    <a:pt x="2253" y="0"/>
                  </a:lnTo>
                  <a:lnTo>
                    <a:pt x="2254" y="0"/>
                  </a:lnTo>
                  <a:lnTo>
                    <a:pt x="2255" y="0"/>
                  </a:lnTo>
                  <a:lnTo>
                    <a:pt x="2256" y="0"/>
                  </a:lnTo>
                  <a:lnTo>
                    <a:pt x="2257" y="0"/>
                  </a:lnTo>
                  <a:lnTo>
                    <a:pt x="2258" y="0"/>
                  </a:lnTo>
                  <a:lnTo>
                    <a:pt x="2259" y="0"/>
                  </a:lnTo>
                  <a:lnTo>
                    <a:pt x="2260" y="0"/>
                  </a:lnTo>
                  <a:lnTo>
                    <a:pt x="2260" y="0"/>
                  </a:lnTo>
                  <a:lnTo>
                    <a:pt x="2261" y="0"/>
                  </a:lnTo>
                  <a:lnTo>
                    <a:pt x="2262" y="0"/>
                  </a:lnTo>
                  <a:lnTo>
                    <a:pt x="2263" y="0"/>
                  </a:lnTo>
                  <a:lnTo>
                    <a:pt x="2264" y="0"/>
                  </a:lnTo>
                  <a:lnTo>
                    <a:pt x="2265" y="0"/>
                  </a:lnTo>
                  <a:lnTo>
                    <a:pt x="2266" y="0"/>
                  </a:lnTo>
                  <a:lnTo>
                    <a:pt x="2267" y="0"/>
                  </a:lnTo>
                  <a:lnTo>
                    <a:pt x="2267" y="0"/>
                  </a:lnTo>
                  <a:lnTo>
                    <a:pt x="2268" y="0"/>
                  </a:lnTo>
                  <a:lnTo>
                    <a:pt x="2269" y="0"/>
                  </a:lnTo>
                  <a:lnTo>
                    <a:pt x="2270" y="0"/>
                  </a:lnTo>
                  <a:lnTo>
                    <a:pt x="2271" y="0"/>
                  </a:lnTo>
                  <a:lnTo>
                    <a:pt x="2272" y="0"/>
                  </a:lnTo>
                  <a:lnTo>
                    <a:pt x="2273" y="0"/>
                  </a:lnTo>
                  <a:lnTo>
                    <a:pt x="2274" y="0"/>
                  </a:lnTo>
                  <a:lnTo>
                    <a:pt x="2275" y="0"/>
                  </a:lnTo>
                  <a:lnTo>
                    <a:pt x="2275" y="0"/>
                  </a:lnTo>
                  <a:lnTo>
                    <a:pt x="2276" y="0"/>
                  </a:lnTo>
                  <a:lnTo>
                    <a:pt x="2277" y="0"/>
                  </a:lnTo>
                  <a:lnTo>
                    <a:pt x="2278" y="0"/>
                  </a:lnTo>
                  <a:lnTo>
                    <a:pt x="2279" y="0"/>
                  </a:lnTo>
                  <a:lnTo>
                    <a:pt x="2280" y="0"/>
                  </a:lnTo>
                  <a:lnTo>
                    <a:pt x="2281" y="0"/>
                  </a:lnTo>
                  <a:lnTo>
                    <a:pt x="2282" y="0"/>
                  </a:lnTo>
                  <a:lnTo>
                    <a:pt x="2282" y="0"/>
                  </a:lnTo>
                  <a:lnTo>
                    <a:pt x="2283" y="0"/>
                  </a:lnTo>
                  <a:lnTo>
                    <a:pt x="2284" y="0"/>
                  </a:lnTo>
                  <a:lnTo>
                    <a:pt x="2285" y="0"/>
                  </a:lnTo>
                  <a:lnTo>
                    <a:pt x="2286" y="0"/>
                  </a:lnTo>
                  <a:lnTo>
                    <a:pt x="2287" y="0"/>
                  </a:lnTo>
                  <a:lnTo>
                    <a:pt x="2288" y="0"/>
                  </a:lnTo>
                  <a:lnTo>
                    <a:pt x="2289" y="0"/>
                  </a:lnTo>
                  <a:lnTo>
                    <a:pt x="2289" y="0"/>
                  </a:lnTo>
                  <a:lnTo>
                    <a:pt x="2290" y="0"/>
                  </a:lnTo>
                  <a:lnTo>
                    <a:pt x="2290" y="0"/>
                  </a:lnTo>
                  <a:lnTo>
                    <a:pt x="2291" y="0"/>
                  </a:lnTo>
                  <a:lnTo>
                    <a:pt x="2292" y="0"/>
                  </a:lnTo>
                  <a:lnTo>
                    <a:pt x="2293" y="0"/>
                  </a:lnTo>
                  <a:lnTo>
                    <a:pt x="2294" y="0"/>
                  </a:lnTo>
                  <a:lnTo>
                    <a:pt x="2295" y="0"/>
                  </a:lnTo>
                  <a:lnTo>
                    <a:pt x="2295" y="0"/>
                  </a:lnTo>
                  <a:lnTo>
                    <a:pt x="2296" y="0"/>
                  </a:lnTo>
                  <a:lnTo>
                    <a:pt x="2297" y="0"/>
                  </a:lnTo>
                  <a:lnTo>
                    <a:pt x="2298" y="0"/>
                  </a:lnTo>
                  <a:lnTo>
                    <a:pt x="2299" y="0"/>
                  </a:lnTo>
                  <a:lnTo>
                    <a:pt x="2300" y="0"/>
                  </a:lnTo>
                  <a:lnTo>
                    <a:pt x="2301" y="0"/>
                  </a:lnTo>
                  <a:lnTo>
                    <a:pt x="2301" y="0"/>
                  </a:lnTo>
                  <a:lnTo>
                    <a:pt x="2302" y="0"/>
                  </a:lnTo>
                  <a:lnTo>
                    <a:pt x="2303" y="0"/>
                  </a:lnTo>
                  <a:lnTo>
                    <a:pt x="2304" y="0"/>
                  </a:lnTo>
                  <a:lnTo>
                    <a:pt x="2305" y="0"/>
                  </a:lnTo>
                  <a:lnTo>
                    <a:pt x="2306" y="0"/>
                  </a:lnTo>
                  <a:lnTo>
                    <a:pt x="2307" y="0"/>
                  </a:lnTo>
                  <a:lnTo>
                    <a:pt x="2307" y="0"/>
                  </a:lnTo>
                  <a:lnTo>
                    <a:pt x="2308" y="0"/>
                  </a:lnTo>
                  <a:lnTo>
                    <a:pt x="2309" y="0"/>
                  </a:lnTo>
                  <a:lnTo>
                    <a:pt x="2310" y="0"/>
                  </a:lnTo>
                  <a:lnTo>
                    <a:pt x="2311" y="0"/>
                  </a:lnTo>
                  <a:lnTo>
                    <a:pt x="2312" y="0"/>
                  </a:lnTo>
                  <a:lnTo>
                    <a:pt x="2313" y="0"/>
                  </a:lnTo>
                  <a:lnTo>
                    <a:pt x="2313" y="0"/>
                  </a:lnTo>
                  <a:lnTo>
                    <a:pt x="2314" y="0"/>
                  </a:lnTo>
                  <a:lnTo>
                    <a:pt x="2315" y="0"/>
                  </a:lnTo>
                  <a:lnTo>
                    <a:pt x="2316" y="0"/>
                  </a:lnTo>
                  <a:lnTo>
                    <a:pt x="2317" y="0"/>
                  </a:lnTo>
                  <a:lnTo>
                    <a:pt x="2318" y="0"/>
                  </a:lnTo>
                  <a:lnTo>
                    <a:pt x="2319" y="0"/>
                  </a:lnTo>
                  <a:lnTo>
                    <a:pt x="2319" y="0"/>
                  </a:lnTo>
                  <a:lnTo>
                    <a:pt x="2320" y="0"/>
                  </a:lnTo>
                  <a:lnTo>
                    <a:pt x="2320" y="0"/>
                  </a:lnTo>
                  <a:lnTo>
                    <a:pt x="2321" y="0"/>
                  </a:lnTo>
                  <a:lnTo>
                    <a:pt x="2322" y="0"/>
                  </a:lnTo>
                  <a:lnTo>
                    <a:pt x="2323" y="0"/>
                  </a:lnTo>
                  <a:lnTo>
                    <a:pt x="2324" y="0"/>
                  </a:lnTo>
                  <a:lnTo>
                    <a:pt x="2325" y="0"/>
                  </a:lnTo>
                  <a:lnTo>
                    <a:pt x="2326" y="0"/>
                  </a:lnTo>
                  <a:lnTo>
                    <a:pt x="2327" y="0"/>
                  </a:lnTo>
                  <a:lnTo>
                    <a:pt x="2327" y="0"/>
                  </a:lnTo>
                  <a:lnTo>
                    <a:pt x="2328" y="0"/>
                  </a:lnTo>
                  <a:lnTo>
                    <a:pt x="2329" y="0"/>
                  </a:lnTo>
                  <a:lnTo>
                    <a:pt x="2330" y="0"/>
                  </a:lnTo>
                  <a:lnTo>
                    <a:pt x="2331" y="0"/>
                  </a:lnTo>
                  <a:lnTo>
                    <a:pt x="2332" y="0"/>
                  </a:lnTo>
                  <a:lnTo>
                    <a:pt x="2333" y="0"/>
                  </a:lnTo>
                  <a:lnTo>
                    <a:pt x="2334" y="0"/>
                  </a:lnTo>
                  <a:lnTo>
                    <a:pt x="2334" y="0"/>
                  </a:lnTo>
                  <a:lnTo>
                    <a:pt x="2335" y="0"/>
                  </a:lnTo>
                  <a:lnTo>
                    <a:pt x="2336" y="0"/>
                  </a:lnTo>
                  <a:lnTo>
                    <a:pt x="2337" y="0"/>
                  </a:lnTo>
                  <a:lnTo>
                    <a:pt x="2338" y="0"/>
                  </a:lnTo>
                  <a:lnTo>
                    <a:pt x="2339" y="0"/>
                  </a:lnTo>
                  <a:lnTo>
                    <a:pt x="2340" y="0"/>
                  </a:lnTo>
                  <a:lnTo>
                    <a:pt x="2341" y="0"/>
                  </a:lnTo>
                  <a:lnTo>
                    <a:pt x="2341" y="0"/>
                  </a:lnTo>
                  <a:lnTo>
                    <a:pt x="2342" y="0"/>
                  </a:lnTo>
                  <a:lnTo>
                    <a:pt x="2343" y="0"/>
                  </a:lnTo>
                  <a:lnTo>
                    <a:pt x="2344" y="0"/>
                  </a:lnTo>
                  <a:lnTo>
                    <a:pt x="2345" y="0"/>
                  </a:lnTo>
                  <a:lnTo>
                    <a:pt x="2346" y="0"/>
                  </a:lnTo>
                  <a:lnTo>
                    <a:pt x="2347" y="0"/>
                  </a:lnTo>
                  <a:lnTo>
                    <a:pt x="2348" y="0"/>
                  </a:lnTo>
                  <a:lnTo>
                    <a:pt x="2349" y="0"/>
                  </a:lnTo>
                  <a:lnTo>
                    <a:pt x="2349" y="0"/>
                  </a:lnTo>
                  <a:lnTo>
                    <a:pt x="2350" y="0"/>
                  </a:lnTo>
                  <a:lnTo>
                    <a:pt x="2351" y="0"/>
                  </a:lnTo>
                  <a:lnTo>
                    <a:pt x="2352" y="0"/>
                  </a:lnTo>
                  <a:lnTo>
                    <a:pt x="2353" y="0"/>
                  </a:lnTo>
                  <a:lnTo>
                    <a:pt x="2354" y="0"/>
                  </a:lnTo>
                  <a:lnTo>
                    <a:pt x="2355" y="0"/>
                  </a:lnTo>
                  <a:lnTo>
                    <a:pt x="2356" y="0"/>
                  </a:lnTo>
                  <a:lnTo>
                    <a:pt x="2356" y="0"/>
                  </a:lnTo>
                  <a:lnTo>
                    <a:pt x="2357" y="0"/>
                  </a:lnTo>
                  <a:lnTo>
                    <a:pt x="2358" y="0"/>
                  </a:lnTo>
                  <a:lnTo>
                    <a:pt x="2359" y="0"/>
                  </a:lnTo>
                  <a:lnTo>
                    <a:pt x="2360" y="0"/>
                  </a:lnTo>
                  <a:lnTo>
                    <a:pt x="2361" y="0"/>
                  </a:lnTo>
                  <a:lnTo>
                    <a:pt x="2362" y="0"/>
                  </a:lnTo>
                  <a:lnTo>
                    <a:pt x="2363" y="0"/>
                  </a:lnTo>
                  <a:lnTo>
                    <a:pt x="2363" y="0"/>
                  </a:lnTo>
                  <a:lnTo>
                    <a:pt x="2364" y="0"/>
                  </a:lnTo>
                  <a:lnTo>
                    <a:pt x="2365" y="0"/>
                  </a:lnTo>
                  <a:lnTo>
                    <a:pt x="2366" y="0"/>
                  </a:lnTo>
                  <a:lnTo>
                    <a:pt x="2367" y="0"/>
                  </a:lnTo>
                  <a:lnTo>
                    <a:pt x="2368" y="0"/>
                  </a:lnTo>
                  <a:lnTo>
                    <a:pt x="2369" y="0"/>
                  </a:lnTo>
                  <a:lnTo>
                    <a:pt x="2370" y="0"/>
                  </a:lnTo>
                  <a:lnTo>
                    <a:pt x="2370" y="0"/>
                  </a:lnTo>
                  <a:lnTo>
                    <a:pt x="2371" y="0"/>
                  </a:lnTo>
                  <a:lnTo>
                    <a:pt x="2372" y="0"/>
                  </a:lnTo>
                  <a:lnTo>
                    <a:pt x="2373" y="0"/>
                  </a:lnTo>
                  <a:lnTo>
                    <a:pt x="2374" y="0"/>
                  </a:lnTo>
                  <a:lnTo>
                    <a:pt x="2375" y="0"/>
                  </a:lnTo>
                  <a:lnTo>
                    <a:pt x="2376" y="0"/>
                  </a:lnTo>
                  <a:lnTo>
                    <a:pt x="2377" y="0"/>
                  </a:lnTo>
                  <a:lnTo>
                    <a:pt x="2378" y="0"/>
                  </a:lnTo>
                  <a:lnTo>
                    <a:pt x="2378" y="0"/>
                  </a:lnTo>
                  <a:lnTo>
                    <a:pt x="2379" y="0"/>
                  </a:lnTo>
                  <a:lnTo>
                    <a:pt x="2380" y="0"/>
                  </a:lnTo>
                  <a:lnTo>
                    <a:pt x="2381" y="0"/>
                  </a:lnTo>
                  <a:lnTo>
                    <a:pt x="2382" y="0"/>
                  </a:lnTo>
                  <a:lnTo>
                    <a:pt x="2383" y="0"/>
                  </a:lnTo>
                  <a:lnTo>
                    <a:pt x="2384" y="0"/>
                  </a:lnTo>
                  <a:lnTo>
                    <a:pt x="2385" y="0"/>
                  </a:lnTo>
                  <a:lnTo>
                    <a:pt x="2385" y="0"/>
                  </a:lnTo>
                  <a:lnTo>
                    <a:pt x="2386" y="0"/>
                  </a:lnTo>
                  <a:lnTo>
                    <a:pt x="2387" y="0"/>
                  </a:lnTo>
                  <a:lnTo>
                    <a:pt x="2388" y="0"/>
                  </a:lnTo>
                  <a:lnTo>
                    <a:pt x="2389" y="0"/>
                  </a:lnTo>
                  <a:lnTo>
                    <a:pt x="2390" y="0"/>
                  </a:lnTo>
                  <a:lnTo>
                    <a:pt x="2391" y="0"/>
                  </a:lnTo>
                  <a:lnTo>
                    <a:pt x="2392" y="0"/>
                  </a:lnTo>
                  <a:lnTo>
                    <a:pt x="2392" y="0"/>
                  </a:lnTo>
                  <a:lnTo>
                    <a:pt x="2393" y="0"/>
                  </a:lnTo>
                  <a:lnTo>
                    <a:pt x="2394" y="0"/>
                  </a:lnTo>
                  <a:lnTo>
                    <a:pt x="2395" y="0"/>
                  </a:lnTo>
                  <a:lnTo>
                    <a:pt x="2396" y="0"/>
                  </a:lnTo>
                  <a:lnTo>
                    <a:pt x="2397" y="0"/>
                  </a:lnTo>
                  <a:lnTo>
                    <a:pt x="2398" y="0"/>
                  </a:lnTo>
                  <a:lnTo>
                    <a:pt x="2399" y="0"/>
                  </a:lnTo>
                  <a:lnTo>
                    <a:pt x="2399" y="0"/>
                  </a:lnTo>
                  <a:lnTo>
                    <a:pt x="2400" y="0"/>
                  </a:lnTo>
                  <a:lnTo>
                    <a:pt x="2401" y="0"/>
                  </a:lnTo>
                  <a:lnTo>
                    <a:pt x="2402" y="0"/>
                  </a:lnTo>
                  <a:lnTo>
                    <a:pt x="2403" y="0"/>
                  </a:lnTo>
                  <a:lnTo>
                    <a:pt x="2404" y="0"/>
                  </a:lnTo>
                  <a:lnTo>
                    <a:pt x="2405" y="0"/>
                  </a:lnTo>
                  <a:lnTo>
                    <a:pt x="2406" y="0"/>
                  </a:lnTo>
                  <a:lnTo>
                    <a:pt x="2407" y="0"/>
                  </a:lnTo>
                  <a:lnTo>
                    <a:pt x="2407" y="0"/>
                  </a:lnTo>
                  <a:lnTo>
                    <a:pt x="2408" y="0"/>
                  </a:lnTo>
                  <a:lnTo>
                    <a:pt x="2409" y="0"/>
                  </a:lnTo>
                  <a:lnTo>
                    <a:pt x="2410" y="0"/>
                  </a:lnTo>
                  <a:lnTo>
                    <a:pt x="2411" y="0"/>
                  </a:lnTo>
                  <a:lnTo>
                    <a:pt x="2412" y="0"/>
                  </a:lnTo>
                  <a:lnTo>
                    <a:pt x="2413" y="0"/>
                  </a:lnTo>
                  <a:lnTo>
                    <a:pt x="2414" y="0"/>
                  </a:lnTo>
                  <a:lnTo>
                    <a:pt x="2414" y="0"/>
                  </a:lnTo>
                  <a:lnTo>
                    <a:pt x="2415" y="0"/>
                  </a:lnTo>
                  <a:lnTo>
                    <a:pt x="2416" y="0"/>
                  </a:lnTo>
                  <a:lnTo>
                    <a:pt x="2417" y="0"/>
                  </a:lnTo>
                  <a:lnTo>
                    <a:pt x="2418" y="0"/>
                  </a:lnTo>
                  <a:lnTo>
                    <a:pt x="2419" y="0"/>
                  </a:lnTo>
                  <a:lnTo>
                    <a:pt x="2420" y="0"/>
                  </a:lnTo>
                  <a:lnTo>
                    <a:pt x="2421" y="0"/>
                  </a:lnTo>
                  <a:lnTo>
                    <a:pt x="2421" y="0"/>
                  </a:lnTo>
                  <a:lnTo>
                    <a:pt x="2422" y="0"/>
                  </a:lnTo>
                  <a:lnTo>
                    <a:pt x="2423" y="0"/>
                  </a:lnTo>
                  <a:lnTo>
                    <a:pt x="2424" y="0"/>
                  </a:lnTo>
                  <a:lnTo>
                    <a:pt x="2425" y="0"/>
                  </a:lnTo>
                  <a:lnTo>
                    <a:pt x="2426" y="0"/>
                  </a:lnTo>
                  <a:lnTo>
                    <a:pt x="2427" y="0"/>
                  </a:lnTo>
                  <a:lnTo>
                    <a:pt x="2428" y="0"/>
                  </a:lnTo>
                  <a:lnTo>
                    <a:pt x="2428" y="0"/>
                  </a:lnTo>
                  <a:lnTo>
                    <a:pt x="2429" y="0"/>
                  </a:lnTo>
                  <a:lnTo>
                    <a:pt x="2430" y="0"/>
                  </a:lnTo>
                  <a:lnTo>
                    <a:pt x="2431" y="0"/>
                  </a:lnTo>
                  <a:lnTo>
                    <a:pt x="2432" y="0"/>
                  </a:lnTo>
                  <a:lnTo>
                    <a:pt x="2433" y="0"/>
                  </a:lnTo>
                  <a:lnTo>
                    <a:pt x="2434" y="0"/>
                  </a:lnTo>
                  <a:lnTo>
                    <a:pt x="2435" y="0"/>
                  </a:lnTo>
                  <a:lnTo>
                    <a:pt x="2436" y="0"/>
                  </a:lnTo>
                  <a:lnTo>
                    <a:pt x="2436" y="0"/>
                  </a:lnTo>
                  <a:lnTo>
                    <a:pt x="2437" y="0"/>
                  </a:lnTo>
                  <a:lnTo>
                    <a:pt x="2438" y="0"/>
                  </a:lnTo>
                  <a:lnTo>
                    <a:pt x="2439" y="0"/>
                  </a:lnTo>
                  <a:lnTo>
                    <a:pt x="2440" y="0"/>
                  </a:lnTo>
                  <a:lnTo>
                    <a:pt x="2441" y="0"/>
                  </a:lnTo>
                  <a:lnTo>
                    <a:pt x="2442" y="0"/>
                  </a:lnTo>
                  <a:lnTo>
                    <a:pt x="2443" y="0"/>
                  </a:lnTo>
                  <a:lnTo>
                    <a:pt x="2443" y="0"/>
                  </a:lnTo>
                  <a:lnTo>
                    <a:pt x="2444" y="0"/>
                  </a:lnTo>
                  <a:lnTo>
                    <a:pt x="2445" y="0"/>
                  </a:lnTo>
                  <a:lnTo>
                    <a:pt x="2446" y="0"/>
                  </a:lnTo>
                  <a:lnTo>
                    <a:pt x="2447" y="0"/>
                  </a:lnTo>
                  <a:lnTo>
                    <a:pt x="2448" y="0"/>
                  </a:lnTo>
                  <a:lnTo>
                    <a:pt x="2449" y="0"/>
                  </a:lnTo>
                  <a:lnTo>
                    <a:pt x="2450" y="0"/>
                  </a:lnTo>
                  <a:lnTo>
                    <a:pt x="2450" y="0"/>
                  </a:lnTo>
                  <a:lnTo>
                    <a:pt x="2451" y="0"/>
                  </a:lnTo>
                  <a:lnTo>
                    <a:pt x="2452" y="0"/>
                  </a:lnTo>
                  <a:lnTo>
                    <a:pt x="2453" y="0"/>
                  </a:lnTo>
                  <a:lnTo>
                    <a:pt x="2454" y="0"/>
                  </a:lnTo>
                  <a:lnTo>
                    <a:pt x="2455" y="0"/>
                  </a:lnTo>
                  <a:lnTo>
                    <a:pt x="2456" y="0"/>
                  </a:lnTo>
                  <a:lnTo>
                    <a:pt x="2457" y="0"/>
                  </a:lnTo>
                  <a:lnTo>
                    <a:pt x="2457" y="0"/>
                  </a:lnTo>
                  <a:lnTo>
                    <a:pt x="2458" y="0"/>
                  </a:lnTo>
                  <a:lnTo>
                    <a:pt x="2459" y="0"/>
                  </a:lnTo>
                  <a:lnTo>
                    <a:pt x="2460" y="0"/>
                  </a:lnTo>
                  <a:lnTo>
                    <a:pt x="2461" y="0"/>
                  </a:lnTo>
                  <a:lnTo>
                    <a:pt x="2462" y="0"/>
                  </a:lnTo>
                  <a:lnTo>
                    <a:pt x="2463" y="0"/>
                  </a:lnTo>
                  <a:lnTo>
                    <a:pt x="2464" y="0"/>
                  </a:lnTo>
                  <a:lnTo>
                    <a:pt x="2465" y="0"/>
                  </a:lnTo>
                  <a:lnTo>
                    <a:pt x="2465" y="0"/>
                  </a:lnTo>
                  <a:lnTo>
                    <a:pt x="2466" y="0"/>
                  </a:lnTo>
                  <a:lnTo>
                    <a:pt x="2467" y="0"/>
                  </a:lnTo>
                  <a:lnTo>
                    <a:pt x="2468" y="0"/>
                  </a:lnTo>
                  <a:lnTo>
                    <a:pt x="2469" y="0"/>
                  </a:lnTo>
                  <a:lnTo>
                    <a:pt x="2470" y="0"/>
                  </a:lnTo>
                  <a:lnTo>
                    <a:pt x="2471" y="0"/>
                  </a:lnTo>
                  <a:lnTo>
                    <a:pt x="2472" y="0"/>
                  </a:lnTo>
                  <a:lnTo>
                    <a:pt x="2472" y="0"/>
                  </a:lnTo>
                  <a:lnTo>
                    <a:pt x="2473" y="0"/>
                  </a:lnTo>
                  <a:lnTo>
                    <a:pt x="2474" y="0"/>
                  </a:lnTo>
                  <a:lnTo>
                    <a:pt x="2475" y="0"/>
                  </a:lnTo>
                  <a:lnTo>
                    <a:pt x="2476" y="0"/>
                  </a:lnTo>
                  <a:lnTo>
                    <a:pt x="2477" y="0"/>
                  </a:lnTo>
                  <a:lnTo>
                    <a:pt x="2478" y="0"/>
                  </a:lnTo>
                  <a:lnTo>
                    <a:pt x="2479" y="0"/>
                  </a:lnTo>
                  <a:lnTo>
                    <a:pt x="2479" y="0"/>
                  </a:lnTo>
                  <a:lnTo>
                    <a:pt x="2480" y="0"/>
                  </a:lnTo>
                  <a:lnTo>
                    <a:pt x="2481" y="0"/>
                  </a:lnTo>
                  <a:lnTo>
                    <a:pt x="2482" y="0"/>
                  </a:lnTo>
                  <a:lnTo>
                    <a:pt x="2483" y="0"/>
                  </a:lnTo>
                  <a:lnTo>
                    <a:pt x="2484" y="0"/>
                  </a:lnTo>
                  <a:lnTo>
                    <a:pt x="2485" y="0"/>
                  </a:lnTo>
                  <a:lnTo>
                    <a:pt x="2486" y="0"/>
                  </a:lnTo>
                  <a:lnTo>
                    <a:pt x="2486" y="0"/>
                  </a:lnTo>
                  <a:lnTo>
                    <a:pt x="2487" y="0"/>
                  </a:lnTo>
                  <a:lnTo>
                    <a:pt x="2488" y="0"/>
                  </a:lnTo>
                  <a:lnTo>
                    <a:pt x="2489" y="0"/>
                  </a:lnTo>
                  <a:lnTo>
                    <a:pt x="2490" y="0"/>
                  </a:lnTo>
                  <a:lnTo>
                    <a:pt x="2491" y="0"/>
                  </a:lnTo>
                  <a:lnTo>
                    <a:pt x="2492" y="0"/>
                  </a:lnTo>
                  <a:lnTo>
                    <a:pt x="2493" y="0"/>
                  </a:lnTo>
                  <a:lnTo>
                    <a:pt x="2494" y="0"/>
                  </a:lnTo>
                  <a:lnTo>
                    <a:pt x="2494" y="0"/>
                  </a:lnTo>
                  <a:lnTo>
                    <a:pt x="2495" y="0"/>
                  </a:lnTo>
                  <a:lnTo>
                    <a:pt x="2496" y="0"/>
                  </a:lnTo>
                  <a:lnTo>
                    <a:pt x="2497" y="0"/>
                  </a:lnTo>
                  <a:lnTo>
                    <a:pt x="2498" y="0"/>
                  </a:lnTo>
                  <a:lnTo>
                    <a:pt x="2499" y="0"/>
                  </a:lnTo>
                  <a:lnTo>
                    <a:pt x="2500" y="0"/>
                  </a:lnTo>
                  <a:lnTo>
                    <a:pt x="2501" y="0"/>
                  </a:lnTo>
                  <a:lnTo>
                    <a:pt x="2501" y="0"/>
                  </a:lnTo>
                  <a:lnTo>
                    <a:pt x="2502" y="0"/>
                  </a:lnTo>
                  <a:lnTo>
                    <a:pt x="2503" y="0"/>
                  </a:lnTo>
                  <a:lnTo>
                    <a:pt x="2504" y="0"/>
                  </a:lnTo>
                  <a:lnTo>
                    <a:pt x="2505" y="0"/>
                  </a:lnTo>
                  <a:lnTo>
                    <a:pt x="2506" y="0"/>
                  </a:lnTo>
                  <a:lnTo>
                    <a:pt x="2507" y="0"/>
                  </a:lnTo>
                  <a:lnTo>
                    <a:pt x="2508" y="0"/>
                  </a:lnTo>
                  <a:lnTo>
                    <a:pt x="2508" y="0"/>
                  </a:lnTo>
                  <a:lnTo>
                    <a:pt x="2509" y="0"/>
                  </a:lnTo>
                  <a:lnTo>
                    <a:pt x="2510" y="0"/>
                  </a:lnTo>
                  <a:lnTo>
                    <a:pt x="2511" y="0"/>
                  </a:lnTo>
                  <a:lnTo>
                    <a:pt x="2512" y="0"/>
                  </a:lnTo>
                  <a:lnTo>
                    <a:pt x="2513" y="0"/>
                  </a:lnTo>
                  <a:lnTo>
                    <a:pt x="2514" y="0"/>
                  </a:lnTo>
                  <a:lnTo>
                    <a:pt x="2515" y="0"/>
                  </a:lnTo>
                  <a:lnTo>
                    <a:pt x="2515" y="0"/>
                  </a:lnTo>
                  <a:lnTo>
                    <a:pt x="2516" y="0"/>
                  </a:lnTo>
                  <a:lnTo>
                    <a:pt x="2517" y="0"/>
                  </a:lnTo>
                  <a:lnTo>
                    <a:pt x="2518" y="0"/>
                  </a:lnTo>
                  <a:lnTo>
                    <a:pt x="2519" y="0"/>
                  </a:lnTo>
                  <a:lnTo>
                    <a:pt x="2520" y="0"/>
                  </a:lnTo>
                  <a:lnTo>
                    <a:pt x="2521" y="0"/>
                  </a:lnTo>
                  <a:lnTo>
                    <a:pt x="2522" y="0"/>
                  </a:lnTo>
                  <a:lnTo>
                    <a:pt x="2523" y="0"/>
                  </a:lnTo>
                  <a:lnTo>
                    <a:pt x="2523" y="0"/>
                  </a:lnTo>
                  <a:lnTo>
                    <a:pt x="2524" y="0"/>
                  </a:lnTo>
                  <a:lnTo>
                    <a:pt x="2525" y="0"/>
                  </a:lnTo>
                  <a:lnTo>
                    <a:pt x="2526" y="0"/>
                  </a:lnTo>
                  <a:lnTo>
                    <a:pt x="2527" y="0"/>
                  </a:lnTo>
                  <a:lnTo>
                    <a:pt x="2528" y="0"/>
                  </a:lnTo>
                  <a:lnTo>
                    <a:pt x="2529" y="0"/>
                  </a:lnTo>
                  <a:lnTo>
                    <a:pt x="2530" y="0"/>
                  </a:lnTo>
                  <a:lnTo>
                    <a:pt x="2530" y="0"/>
                  </a:lnTo>
                  <a:lnTo>
                    <a:pt x="2531" y="0"/>
                  </a:lnTo>
                  <a:lnTo>
                    <a:pt x="2532" y="0"/>
                  </a:lnTo>
                  <a:lnTo>
                    <a:pt x="2533" y="0"/>
                  </a:lnTo>
                  <a:lnTo>
                    <a:pt x="2534" y="0"/>
                  </a:lnTo>
                  <a:lnTo>
                    <a:pt x="2535" y="0"/>
                  </a:lnTo>
                  <a:lnTo>
                    <a:pt x="2536" y="0"/>
                  </a:lnTo>
                  <a:lnTo>
                    <a:pt x="2537" y="0"/>
                  </a:lnTo>
                  <a:lnTo>
                    <a:pt x="2537" y="0"/>
                  </a:lnTo>
                  <a:lnTo>
                    <a:pt x="2538" y="0"/>
                  </a:lnTo>
                  <a:lnTo>
                    <a:pt x="2539" y="0"/>
                  </a:lnTo>
                  <a:lnTo>
                    <a:pt x="2540" y="0"/>
                  </a:lnTo>
                  <a:lnTo>
                    <a:pt x="2541" y="0"/>
                  </a:lnTo>
                  <a:lnTo>
                    <a:pt x="2542" y="0"/>
                  </a:lnTo>
                  <a:lnTo>
                    <a:pt x="2543" y="0"/>
                  </a:lnTo>
                  <a:lnTo>
                    <a:pt x="2544" y="0"/>
                  </a:lnTo>
                  <a:lnTo>
                    <a:pt x="2544" y="0"/>
                  </a:lnTo>
                  <a:lnTo>
                    <a:pt x="2545" y="0"/>
                  </a:lnTo>
                  <a:lnTo>
                    <a:pt x="2546" y="0"/>
                  </a:lnTo>
                  <a:lnTo>
                    <a:pt x="2547" y="0"/>
                  </a:lnTo>
                  <a:lnTo>
                    <a:pt x="2548" y="0"/>
                  </a:lnTo>
                  <a:lnTo>
                    <a:pt x="2549" y="0"/>
                  </a:lnTo>
                  <a:lnTo>
                    <a:pt x="2550" y="0"/>
                  </a:lnTo>
                  <a:lnTo>
                    <a:pt x="2551" y="0"/>
                  </a:lnTo>
                  <a:lnTo>
                    <a:pt x="2552" y="0"/>
                  </a:lnTo>
                  <a:lnTo>
                    <a:pt x="2552" y="0"/>
                  </a:lnTo>
                  <a:lnTo>
                    <a:pt x="2553" y="0"/>
                  </a:lnTo>
                  <a:lnTo>
                    <a:pt x="2554" y="0"/>
                  </a:lnTo>
                  <a:lnTo>
                    <a:pt x="2555" y="0"/>
                  </a:lnTo>
                  <a:lnTo>
                    <a:pt x="2556" y="0"/>
                  </a:lnTo>
                  <a:lnTo>
                    <a:pt x="2557" y="0"/>
                  </a:lnTo>
                  <a:lnTo>
                    <a:pt x="2558" y="0"/>
                  </a:lnTo>
                  <a:lnTo>
                    <a:pt x="2559" y="0"/>
                  </a:lnTo>
                  <a:lnTo>
                    <a:pt x="2559" y="0"/>
                  </a:lnTo>
                  <a:lnTo>
                    <a:pt x="2560" y="0"/>
                  </a:lnTo>
                  <a:lnTo>
                    <a:pt x="2561" y="0"/>
                  </a:lnTo>
                  <a:lnTo>
                    <a:pt x="2562" y="0"/>
                  </a:lnTo>
                  <a:lnTo>
                    <a:pt x="2563" y="0"/>
                  </a:lnTo>
                  <a:lnTo>
                    <a:pt x="2564" y="0"/>
                  </a:lnTo>
                  <a:lnTo>
                    <a:pt x="2565" y="0"/>
                  </a:lnTo>
                  <a:lnTo>
                    <a:pt x="2566" y="0"/>
                  </a:lnTo>
                  <a:lnTo>
                    <a:pt x="2566" y="0"/>
                  </a:lnTo>
                  <a:lnTo>
                    <a:pt x="2567" y="0"/>
                  </a:lnTo>
                  <a:lnTo>
                    <a:pt x="2568" y="0"/>
                  </a:lnTo>
                  <a:lnTo>
                    <a:pt x="2569" y="0"/>
                  </a:lnTo>
                  <a:lnTo>
                    <a:pt x="2570" y="0"/>
                  </a:lnTo>
                  <a:lnTo>
                    <a:pt x="2571" y="0"/>
                  </a:lnTo>
                  <a:lnTo>
                    <a:pt x="2572" y="0"/>
                  </a:lnTo>
                  <a:lnTo>
                    <a:pt x="2573" y="0"/>
                  </a:lnTo>
                  <a:lnTo>
                    <a:pt x="2573" y="0"/>
                  </a:lnTo>
                  <a:lnTo>
                    <a:pt x="2574" y="0"/>
                  </a:lnTo>
                  <a:lnTo>
                    <a:pt x="2575" y="0"/>
                  </a:lnTo>
                  <a:lnTo>
                    <a:pt x="2576" y="0"/>
                  </a:lnTo>
                  <a:lnTo>
                    <a:pt x="2577" y="0"/>
                  </a:lnTo>
                  <a:lnTo>
                    <a:pt x="2577" y="0"/>
                  </a:lnTo>
                  <a:lnTo>
                    <a:pt x="2578" y="0"/>
                  </a:lnTo>
                  <a:lnTo>
                    <a:pt x="2579" y="0"/>
                  </a:lnTo>
                  <a:lnTo>
                    <a:pt x="2580" y="0"/>
                  </a:lnTo>
                  <a:lnTo>
                    <a:pt x="2580" y="0"/>
                  </a:lnTo>
                  <a:lnTo>
                    <a:pt x="2581" y="0"/>
                  </a:lnTo>
                  <a:lnTo>
                    <a:pt x="2582" y="0"/>
                  </a:lnTo>
                  <a:lnTo>
                    <a:pt x="2583" y="0"/>
                  </a:lnTo>
                  <a:lnTo>
                    <a:pt x="2584" y="0"/>
                  </a:lnTo>
                  <a:lnTo>
                    <a:pt x="2585" y="0"/>
                  </a:lnTo>
                  <a:lnTo>
                    <a:pt x="2586" y="0"/>
                  </a:lnTo>
                  <a:lnTo>
                    <a:pt x="2586" y="0"/>
                  </a:lnTo>
                  <a:lnTo>
                    <a:pt x="2587" y="0"/>
                  </a:lnTo>
                  <a:lnTo>
                    <a:pt x="2588" y="0"/>
                  </a:lnTo>
                  <a:lnTo>
                    <a:pt x="2589" y="0"/>
                  </a:lnTo>
                  <a:lnTo>
                    <a:pt x="2590" y="0"/>
                  </a:lnTo>
                  <a:lnTo>
                    <a:pt x="2591" y="0"/>
                  </a:lnTo>
                  <a:lnTo>
                    <a:pt x="2592" y="0"/>
                  </a:lnTo>
                  <a:lnTo>
                    <a:pt x="2592" y="0"/>
                  </a:lnTo>
                  <a:lnTo>
                    <a:pt x="2593" y="0"/>
                  </a:lnTo>
                  <a:lnTo>
                    <a:pt x="2594" y="0"/>
                  </a:lnTo>
                  <a:lnTo>
                    <a:pt x="2595" y="0"/>
                  </a:lnTo>
                  <a:lnTo>
                    <a:pt x="2596" y="0"/>
                  </a:lnTo>
                  <a:lnTo>
                    <a:pt x="2597" y="0"/>
                  </a:lnTo>
                  <a:lnTo>
                    <a:pt x="2598" y="0"/>
                  </a:lnTo>
                  <a:lnTo>
                    <a:pt x="2598" y="0"/>
                  </a:lnTo>
                  <a:lnTo>
                    <a:pt x="2599" y="0"/>
                  </a:lnTo>
                  <a:lnTo>
                    <a:pt x="2600" y="0"/>
                  </a:lnTo>
                  <a:lnTo>
                    <a:pt x="2601" y="0"/>
                  </a:lnTo>
                  <a:lnTo>
                    <a:pt x="2602" y="0"/>
                  </a:lnTo>
                  <a:lnTo>
                    <a:pt x="2603" y="0"/>
                  </a:lnTo>
                  <a:lnTo>
                    <a:pt x="2604" y="0"/>
                  </a:lnTo>
                  <a:lnTo>
                    <a:pt x="2604" y="0"/>
                  </a:lnTo>
                  <a:lnTo>
                    <a:pt x="2605" y="0"/>
                  </a:lnTo>
                  <a:lnTo>
                    <a:pt x="2605" y="0"/>
                  </a:lnTo>
                  <a:lnTo>
                    <a:pt x="2606" y="0"/>
                  </a:lnTo>
                  <a:lnTo>
                    <a:pt x="2607" y="0"/>
                  </a:lnTo>
                  <a:lnTo>
                    <a:pt x="2608" y="0"/>
                  </a:lnTo>
                  <a:lnTo>
                    <a:pt x="2609" y="0"/>
                  </a:lnTo>
                  <a:lnTo>
                    <a:pt x="2610" y="0"/>
                  </a:lnTo>
                  <a:lnTo>
                    <a:pt x="2611" y="0"/>
                  </a:lnTo>
                  <a:lnTo>
                    <a:pt x="2611" y="0"/>
                  </a:lnTo>
                  <a:lnTo>
                    <a:pt x="2612" y="0"/>
                  </a:lnTo>
                  <a:lnTo>
                    <a:pt x="2613" y="0"/>
                  </a:lnTo>
                  <a:lnTo>
                    <a:pt x="2614" y="0"/>
                  </a:lnTo>
                  <a:lnTo>
                    <a:pt x="2615" y="0"/>
                  </a:lnTo>
                  <a:lnTo>
                    <a:pt x="2616" y="0"/>
                  </a:lnTo>
                  <a:lnTo>
                    <a:pt x="2617" y="0"/>
                  </a:lnTo>
                  <a:lnTo>
                    <a:pt x="2618" y="0"/>
                  </a:lnTo>
                  <a:lnTo>
                    <a:pt x="2619" y="0"/>
                  </a:lnTo>
                  <a:lnTo>
                    <a:pt x="2619" y="0"/>
                  </a:lnTo>
                  <a:lnTo>
                    <a:pt x="2620" y="0"/>
                  </a:lnTo>
                  <a:lnTo>
                    <a:pt x="2621" y="0"/>
                  </a:lnTo>
                  <a:lnTo>
                    <a:pt x="2622" y="0"/>
                  </a:lnTo>
                  <a:lnTo>
                    <a:pt x="2623" y="0"/>
                  </a:lnTo>
                  <a:lnTo>
                    <a:pt x="2624" y="0"/>
                  </a:lnTo>
                  <a:lnTo>
                    <a:pt x="2625" y="0"/>
                  </a:lnTo>
                  <a:lnTo>
                    <a:pt x="2626" y="0"/>
                  </a:lnTo>
                  <a:lnTo>
                    <a:pt x="2626" y="0"/>
                  </a:lnTo>
                  <a:lnTo>
                    <a:pt x="2627" y="0"/>
                  </a:lnTo>
                  <a:lnTo>
                    <a:pt x="2628" y="0"/>
                  </a:lnTo>
                  <a:lnTo>
                    <a:pt x="2629" y="0"/>
                  </a:lnTo>
                  <a:lnTo>
                    <a:pt x="2630" y="0"/>
                  </a:lnTo>
                  <a:lnTo>
                    <a:pt x="2631" y="0"/>
                  </a:lnTo>
                  <a:lnTo>
                    <a:pt x="2632" y="0"/>
                  </a:lnTo>
                  <a:lnTo>
                    <a:pt x="2633" y="0"/>
                  </a:lnTo>
                  <a:lnTo>
                    <a:pt x="2633" y="0"/>
                  </a:lnTo>
                  <a:lnTo>
                    <a:pt x="2634" y="0"/>
                  </a:lnTo>
                  <a:lnTo>
                    <a:pt x="2635" y="0"/>
                  </a:lnTo>
                  <a:lnTo>
                    <a:pt x="2636" y="0"/>
                  </a:lnTo>
                  <a:lnTo>
                    <a:pt x="2637" y="0"/>
                  </a:lnTo>
                  <a:lnTo>
                    <a:pt x="2638" y="0"/>
                  </a:lnTo>
                  <a:lnTo>
                    <a:pt x="2639" y="0"/>
                  </a:lnTo>
                  <a:lnTo>
                    <a:pt x="2640" y="0"/>
                  </a:lnTo>
                  <a:lnTo>
                    <a:pt x="2640" y="0"/>
                  </a:lnTo>
                  <a:lnTo>
                    <a:pt x="2641" y="0"/>
                  </a:lnTo>
                  <a:lnTo>
                    <a:pt x="2642" y="0"/>
                  </a:lnTo>
                  <a:lnTo>
                    <a:pt x="2643" y="0"/>
                  </a:lnTo>
                  <a:lnTo>
                    <a:pt x="2644" y="0"/>
                  </a:lnTo>
                  <a:lnTo>
                    <a:pt x="2645" y="0"/>
                  </a:lnTo>
                  <a:lnTo>
                    <a:pt x="2646" y="0"/>
                  </a:lnTo>
                  <a:lnTo>
                    <a:pt x="2647" y="0"/>
                  </a:lnTo>
                  <a:lnTo>
                    <a:pt x="2648" y="0"/>
                  </a:lnTo>
                  <a:lnTo>
                    <a:pt x="2648" y="0"/>
                  </a:lnTo>
                  <a:lnTo>
                    <a:pt x="2649" y="0"/>
                  </a:lnTo>
                  <a:lnTo>
                    <a:pt x="2650" y="0"/>
                  </a:lnTo>
                  <a:lnTo>
                    <a:pt x="2651" y="0"/>
                  </a:lnTo>
                  <a:lnTo>
                    <a:pt x="2652" y="0"/>
                  </a:lnTo>
                  <a:lnTo>
                    <a:pt x="2653" y="0"/>
                  </a:lnTo>
                  <a:lnTo>
                    <a:pt x="2654" y="0"/>
                  </a:lnTo>
                  <a:lnTo>
                    <a:pt x="2655" y="0"/>
                  </a:lnTo>
                  <a:lnTo>
                    <a:pt x="2655" y="0"/>
                  </a:lnTo>
                  <a:lnTo>
                    <a:pt x="2656" y="0"/>
                  </a:lnTo>
                  <a:lnTo>
                    <a:pt x="2657" y="0"/>
                  </a:lnTo>
                  <a:lnTo>
                    <a:pt x="2658" y="0"/>
                  </a:lnTo>
                  <a:lnTo>
                    <a:pt x="2659" y="0"/>
                  </a:lnTo>
                  <a:lnTo>
                    <a:pt x="2660" y="0"/>
                  </a:lnTo>
                  <a:lnTo>
                    <a:pt x="2661" y="0"/>
                  </a:lnTo>
                  <a:lnTo>
                    <a:pt x="2662" y="0"/>
                  </a:lnTo>
                  <a:lnTo>
                    <a:pt x="2662" y="0"/>
                  </a:lnTo>
                  <a:lnTo>
                    <a:pt x="2663" y="0"/>
                  </a:lnTo>
                  <a:lnTo>
                    <a:pt x="2664" y="0"/>
                  </a:lnTo>
                  <a:lnTo>
                    <a:pt x="2665" y="0"/>
                  </a:lnTo>
                  <a:lnTo>
                    <a:pt x="2666" y="0"/>
                  </a:lnTo>
                  <a:lnTo>
                    <a:pt x="2667" y="0"/>
                  </a:lnTo>
                  <a:lnTo>
                    <a:pt x="2668" y="0"/>
                  </a:lnTo>
                  <a:lnTo>
                    <a:pt x="2669" y="0"/>
                  </a:lnTo>
                  <a:lnTo>
                    <a:pt x="2669" y="0"/>
                  </a:lnTo>
                  <a:lnTo>
                    <a:pt x="2670" y="0"/>
                  </a:lnTo>
                  <a:lnTo>
                    <a:pt x="2671" y="0"/>
                  </a:lnTo>
                  <a:lnTo>
                    <a:pt x="2672" y="0"/>
                  </a:lnTo>
                  <a:lnTo>
                    <a:pt x="2673" y="0"/>
                  </a:lnTo>
                  <a:lnTo>
                    <a:pt x="2674" y="0"/>
                  </a:lnTo>
                  <a:lnTo>
                    <a:pt x="2675" y="0"/>
                  </a:lnTo>
                  <a:lnTo>
                    <a:pt x="2676" y="0"/>
                  </a:lnTo>
                  <a:lnTo>
                    <a:pt x="2677" y="0"/>
                  </a:lnTo>
                  <a:lnTo>
                    <a:pt x="2677" y="0"/>
                  </a:lnTo>
                  <a:lnTo>
                    <a:pt x="2678" y="0"/>
                  </a:lnTo>
                  <a:lnTo>
                    <a:pt x="2679" y="0"/>
                  </a:lnTo>
                  <a:lnTo>
                    <a:pt x="2680" y="0"/>
                  </a:lnTo>
                  <a:lnTo>
                    <a:pt x="2681" y="0"/>
                  </a:lnTo>
                  <a:lnTo>
                    <a:pt x="2682" y="0"/>
                  </a:lnTo>
                  <a:lnTo>
                    <a:pt x="2683" y="0"/>
                  </a:lnTo>
                  <a:lnTo>
                    <a:pt x="2684" y="0"/>
                  </a:lnTo>
                  <a:lnTo>
                    <a:pt x="2684" y="0"/>
                  </a:lnTo>
                  <a:lnTo>
                    <a:pt x="2685" y="0"/>
                  </a:lnTo>
                  <a:lnTo>
                    <a:pt x="2686" y="0"/>
                  </a:lnTo>
                  <a:lnTo>
                    <a:pt x="2687" y="0"/>
                  </a:lnTo>
                  <a:lnTo>
                    <a:pt x="2688" y="0"/>
                  </a:lnTo>
                  <a:lnTo>
                    <a:pt x="2689" y="0"/>
                  </a:lnTo>
                  <a:lnTo>
                    <a:pt x="2690" y="0"/>
                  </a:lnTo>
                  <a:lnTo>
                    <a:pt x="2691" y="0"/>
                  </a:lnTo>
                  <a:lnTo>
                    <a:pt x="2691" y="0"/>
                  </a:lnTo>
                  <a:lnTo>
                    <a:pt x="2692" y="0"/>
                  </a:lnTo>
                  <a:lnTo>
                    <a:pt x="2693" y="0"/>
                  </a:lnTo>
                  <a:lnTo>
                    <a:pt x="2694" y="0"/>
                  </a:lnTo>
                  <a:lnTo>
                    <a:pt x="2695" y="0"/>
                  </a:lnTo>
                  <a:lnTo>
                    <a:pt x="2696" y="0"/>
                  </a:lnTo>
                  <a:lnTo>
                    <a:pt x="2697" y="0"/>
                  </a:lnTo>
                  <a:lnTo>
                    <a:pt x="2698" y="0"/>
                  </a:lnTo>
                  <a:lnTo>
                    <a:pt x="2698" y="0"/>
                  </a:lnTo>
                  <a:lnTo>
                    <a:pt x="2699" y="0"/>
                  </a:lnTo>
                  <a:lnTo>
                    <a:pt x="2700" y="0"/>
                  </a:lnTo>
                  <a:lnTo>
                    <a:pt x="2701" y="0"/>
                  </a:lnTo>
                  <a:lnTo>
                    <a:pt x="2702" y="0"/>
                  </a:lnTo>
                  <a:lnTo>
                    <a:pt x="2703" y="0"/>
                  </a:lnTo>
                  <a:lnTo>
                    <a:pt x="2704" y="0"/>
                  </a:lnTo>
                  <a:lnTo>
                    <a:pt x="2705" y="0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7" y="0"/>
                  </a:lnTo>
                  <a:lnTo>
                    <a:pt x="2708" y="0"/>
                  </a:lnTo>
                  <a:lnTo>
                    <a:pt x="2709" y="0"/>
                  </a:lnTo>
                  <a:lnTo>
                    <a:pt x="2710" y="0"/>
                  </a:lnTo>
                  <a:lnTo>
                    <a:pt x="2711" y="0"/>
                  </a:lnTo>
                  <a:lnTo>
                    <a:pt x="2712" y="0"/>
                  </a:lnTo>
                  <a:lnTo>
                    <a:pt x="2713" y="0"/>
                  </a:lnTo>
                  <a:lnTo>
                    <a:pt x="2713" y="0"/>
                  </a:lnTo>
                  <a:lnTo>
                    <a:pt x="2714" y="0"/>
                  </a:lnTo>
                  <a:lnTo>
                    <a:pt x="2715" y="0"/>
                  </a:lnTo>
                  <a:lnTo>
                    <a:pt x="2716" y="0"/>
                  </a:lnTo>
                  <a:lnTo>
                    <a:pt x="2717" y="0"/>
                  </a:lnTo>
                  <a:lnTo>
                    <a:pt x="2718" y="0"/>
                  </a:lnTo>
                  <a:lnTo>
                    <a:pt x="2719" y="0"/>
                  </a:lnTo>
                  <a:lnTo>
                    <a:pt x="2720" y="0"/>
                  </a:lnTo>
                  <a:lnTo>
                    <a:pt x="2720" y="0"/>
                  </a:lnTo>
                  <a:lnTo>
                    <a:pt x="2721" y="0"/>
                  </a:lnTo>
                  <a:lnTo>
                    <a:pt x="2722" y="0"/>
                  </a:lnTo>
                  <a:lnTo>
                    <a:pt x="2723" y="0"/>
                  </a:lnTo>
                  <a:lnTo>
                    <a:pt x="2724" y="0"/>
                  </a:lnTo>
                  <a:lnTo>
                    <a:pt x="2725" y="0"/>
                  </a:lnTo>
                  <a:lnTo>
                    <a:pt x="2726" y="0"/>
                  </a:lnTo>
                  <a:lnTo>
                    <a:pt x="2727" y="0"/>
                  </a:lnTo>
                  <a:lnTo>
                    <a:pt x="2727" y="0"/>
                  </a:lnTo>
                  <a:lnTo>
                    <a:pt x="2728" y="0"/>
                  </a:lnTo>
                  <a:lnTo>
                    <a:pt x="2729" y="0"/>
                  </a:lnTo>
                  <a:lnTo>
                    <a:pt x="2730" y="0"/>
                  </a:lnTo>
                  <a:lnTo>
                    <a:pt x="2731" y="0"/>
                  </a:lnTo>
                  <a:lnTo>
                    <a:pt x="2732" y="0"/>
                  </a:lnTo>
                  <a:lnTo>
                    <a:pt x="2733" y="0"/>
                  </a:lnTo>
                  <a:lnTo>
                    <a:pt x="2734" y="0"/>
                  </a:lnTo>
                  <a:lnTo>
                    <a:pt x="2735" y="0"/>
                  </a:lnTo>
                  <a:lnTo>
                    <a:pt x="2735" y="0"/>
                  </a:lnTo>
                  <a:lnTo>
                    <a:pt x="2736" y="0"/>
                  </a:lnTo>
                  <a:lnTo>
                    <a:pt x="2737" y="0"/>
                  </a:lnTo>
                  <a:lnTo>
                    <a:pt x="2738" y="0"/>
                  </a:lnTo>
                  <a:lnTo>
                    <a:pt x="2739" y="0"/>
                  </a:lnTo>
                  <a:lnTo>
                    <a:pt x="2740" y="0"/>
                  </a:lnTo>
                  <a:lnTo>
                    <a:pt x="2741" y="0"/>
                  </a:lnTo>
                  <a:lnTo>
                    <a:pt x="2742" y="0"/>
                  </a:lnTo>
                  <a:lnTo>
                    <a:pt x="2742" y="0"/>
                  </a:lnTo>
                  <a:lnTo>
                    <a:pt x="2743" y="0"/>
                  </a:lnTo>
                  <a:lnTo>
                    <a:pt x="2744" y="0"/>
                  </a:lnTo>
                  <a:lnTo>
                    <a:pt x="2745" y="0"/>
                  </a:lnTo>
                  <a:lnTo>
                    <a:pt x="2746" y="0"/>
                  </a:lnTo>
                  <a:lnTo>
                    <a:pt x="2747" y="0"/>
                  </a:lnTo>
                  <a:lnTo>
                    <a:pt x="2748" y="0"/>
                  </a:lnTo>
                  <a:lnTo>
                    <a:pt x="2749" y="0"/>
                  </a:lnTo>
                  <a:lnTo>
                    <a:pt x="2749" y="0"/>
                  </a:lnTo>
                  <a:lnTo>
                    <a:pt x="2750" y="0"/>
                  </a:lnTo>
                  <a:lnTo>
                    <a:pt x="2751" y="0"/>
                  </a:lnTo>
                  <a:lnTo>
                    <a:pt x="2752" y="0"/>
                  </a:lnTo>
                  <a:lnTo>
                    <a:pt x="2753" y="0"/>
                  </a:lnTo>
                  <a:lnTo>
                    <a:pt x="2754" y="0"/>
                  </a:lnTo>
                  <a:lnTo>
                    <a:pt x="2755" y="0"/>
                  </a:lnTo>
                  <a:lnTo>
                    <a:pt x="2756" y="0"/>
                  </a:lnTo>
                  <a:lnTo>
                    <a:pt x="2756" y="0"/>
                  </a:lnTo>
                  <a:lnTo>
                    <a:pt x="2757" y="0"/>
                  </a:lnTo>
                  <a:lnTo>
                    <a:pt x="2758" y="0"/>
                  </a:lnTo>
                  <a:lnTo>
                    <a:pt x="2759" y="0"/>
                  </a:lnTo>
                  <a:lnTo>
                    <a:pt x="2760" y="0"/>
                  </a:lnTo>
                  <a:lnTo>
                    <a:pt x="2761" y="0"/>
                  </a:lnTo>
                  <a:lnTo>
                    <a:pt x="2762" y="0"/>
                  </a:lnTo>
                  <a:lnTo>
                    <a:pt x="2763" y="0"/>
                  </a:lnTo>
                  <a:lnTo>
                    <a:pt x="2764" y="0"/>
                  </a:lnTo>
                  <a:lnTo>
                    <a:pt x="2764" y="0"/>
                  </a:lnTo>
                  <a:lnTo>
                    <a:pt x="2765" y="0"/>
                  </a:lnTo>
                  <a:lnTo>
                    <a:pt x="2766" y="0"/>
                  </a:lnTo>
                  <a:lnTo>
                    <a:pt x="2767" y="0"/>
                  </a:lnTo>
                  <a:lnTo>
                    <a:pt x="2768" y="0"/>
                  </a:lnTo>
                  <a:lnTo>
                    <a:pt x="2769" y="0"/>
                  </a:lnTo>
                  <a:lnTo>
                    <a:pt x="2770" y="0"/>
                  </a:lnTo>
                  <a:lnTo>
                    <a:pt x="2771" y="0"/>
                  </a:lnTo>
                  <a:lnTo>
                    <a:pt x="2771" y="0"/>
                  </a:lnTo>
                  <a:lnTo>
                    <a:pt x="2772" y="0"/>
                  </a:lnTo>
                  <a:lnTo>
                    <a:pt x="2773" y="0"/>
                  </a:lnTo>
                  <a:lnTo>
                    <a:pt x="2774" y="0"/>
                  </a:lnTo>
                  <a:lnTo>
                    <a:pt x="2775" y="0"/>
                  </a:lnTo>
                  <a:lnTo>
                    <a:pt x="2776" y="0"/>
                  </a:lnTo>
                  <a:lnTo>
                    <a:pt x="2777" y="0"/>
                  </a:lnTo>
                  <a:lnTo>
                    <a:pt x="2778" y="0"/>
                  </a:lnTo>
                  <a:lnTo>
                    <a:pt x="2778" y="0"/>
                  </a:lnTo>
                  <a:lnTo>
                    <a:pt x="2779" y="0"/>
                  </a:lnTo>
                  <a:lnTo>
                    <a:pt x="2780" y="0"/>
                  </a:lnTo>
                  <a:lnTo>
                    <a:pt x="2781" y="0"/>
                  </a:lnTo>
                  <a:lnTo>
                    <a:pt x="2782" y="0"/>
                  </a:lnTo>
                  <a:lnTo>
                    <a:pt x="2783" y="0"/>
                  </a:lnTo>
                  <a:lnTo>
                    <a:pt x="2784" y="0"/>
                  </a:lnTo>
                  <a:lnTo>
                    <a:pt x="2785" y="0"/>
                  </a:lnTo>
                  <a:lnTo>
                    <a:pt x="2785" y="0"/>
                  </a:lnTo>
                  <a:lnTo>
                    <a:pt x="2786" y="0"/>
                  </a:lnTo>
                  <a:lnTo>
                    <a:pt x="2787" y="0"/>
                  </a:lnTo>
                  <a:lnTo>
                    <a:pt x="2788" y="0"/>
                  </a:lnTo>
                  <a:lnTo>
                    <a:pt x="2789" y="0"/>
                  </a:lnTo>
                  <a:lnTo>
                    <a:pt x="2790" y="0"/>
                  </a:lnTo>
                  <a:lnTo>
                    <a:pt x="2791" y="0"/>
                  </a:lnTo>
                  <a:lnTo>
                    <a:pt x="2792" y="0"/>
                  </a:lnTo>
                  <a:lnTo>
                    <a:pt x="2793" y="0"/>
                  </a:lnTo>
                  <a:lnTo>
                    <a:pt x="2793" y="0"/>
                  </a:lnTo>
                  <a:lnTo>
                    <a:pt x="2794" y="0"/>
                  </a:lnTo>
                  <a:lnTo>
                    <a:pt x="2795" y="0"/>
                  </a:lnTo>
                  <a:lnTo>
                    <a:pt x="2796" y="0"/>
                  </a:lnTo>
                  <a:lnTo>
                    <a:pt x="2797" y="0"/>
                  </a:lnTo>
                  <a:lnTo>
                    <a:pt x="2798" y="0"/>
                  </a:lnTo>
                  <a:lnTo>
                    <a:pt x="2799" y="0"/>
                  </a:lnTo>
                  <a:lnTo>
                    <a:pt x="2800" y="0"/>
                  </a:lnTo>
                  <a:lnTo>
                    <a:pt x="2800" y="0"/>
                  </a:lnTo>
                  <a:lnTo>
                    <a:pt x="2801" y="0"/>
                  </a:lnTo>
                  <a:lnTo>
                    <a:pt x="2802" y="0"/>
                  </a:lnTo>
                  <a:lnTo>
                    <a:pt x="2803" y="0"/>
                  </a:lnTo>
                  <a:lnTo>
                    <a:pt x="2804" y="0"/>
                  </a:lnTo>
                  <a:lnTo>
                    <a:pt x="2805" y="0"/>
                  </a:lnTo>
                  <a:lnTo>
                    <a:pt x="2806" y="0"/>
                  </a:lnTo>
                  <a:lnTo>
                    <a:pt x="2807" y="0"/>
                  </a:lnTo>
                  <a:lnTo>
                    <a:pt x="2807" y="0"/>
                  </a:lnTo>
                  <a:lnTo>
                    <a:pt x="2808" y="0"/>
                  </a:lnTo>
                  <a:lnTo>
                    <a:pt x="2809" y="0"/>
                  </a:lnTo>
                  <a:lnTo>
                    <a:pt x="2810" y="0"/>
                  </a:lnTo>
                  <a:lnTo>
                    <a:pt x="2811" y="0"/>
                  </a:lnTo>
                  <a:lnTo>
                    <a:pt x="2812" y="0"/>
                  </a:lnTo>
                  <a:lnTo>
                    <a:pt x="2813" y="0"/>
                  </a:lnTo>
                  <a:lnTo>
                    <a:pt x="2814" y="0"/>
                  </a:lnTo>
                  <a:lnTo>
                    <a:pt x="2814" y="0"/>
                  </a:lnTo>
                  <a:lnTo>
                    <a:pt x="2815" y="0"/>
                  </a:lnTo>
                  <a:lnTo>
                    <a:pt x="2816" y="0"/>
                  </a:lnTo>
                  <a:lnTo>
                    <a:pt x="2817" y="0"/>
                  </a:lnTo>
                  <a:lnTo>
                    <a:pt x="2818" y="0"/>
                  </a:lnTo>
                  <a:lnTo>
                    <a:pt x="2819" y="0"/>
                  </a:lnTo>
                  <a:lnTo>
                    <a:pt x="2820" y="0"/>
                  </a:lnTo>
                  <a:lnTo>
                    <a:pt x="2821" y="0"/>
                  </a:lnTo>
                  <a:lnTo>
                    <a:pt x="2822" y="0"/>
                  </a:lnTo>
                  <a:lnTo>
                    <a:pt x="2822" y="0"/>
                  </a:lnTo>
                  <a:lnTo>
                    <a:pt x="2823" y="0"/>
                  </a:lnTo>
                  <a:lnTo>
                    <a:pt x="2824" y="0"/>
                  </a:lnTo>
                  <a:lnTo>
                    <a:pt x="2825" y="0"/>
                  </a:lnTo>
                  <a:lnTo>
                    <a:pt x="2826" y="0"/>
                  </a:lnTo>
                  <a:lnTo>
                    <a:pt x="2827" y="0"/>
                  </a:lnTo>
                  <a:lnTo>
                    <a:pt x="2828" y="0"/>
                  </a:lnTo>
                  <a:lnTo>
                    <a:pt x="2829" y="0"/>
                  </a:lnTo>
                  <a:lnTo>
                    <a:pt x="2829" y="0"/>
                  </a:lnTo>
                  <a:lnTo>
                    <a:pt x="2830" y="0"/>
                  </a:lnTo>
                  <a:lnTo>
                    <a:pt x="2831" y="0"/>
                  </a:lnTo>
                  <a:lnTo>
                    <a:pt x="2832" y="0"/>
                  </a:lnTo>
                  <a:lnTo>
                    <a:pt x="2833" y="0"/>
                  </a:lnTo>
                  <a:lnTo>
                    <a:pt x="2834" y="0"/>
                  </a:lnTo>
                  <a:lnTo>
                    <a:pt x="2835" y="0"/>
                  </a:lnTo>
                  <a:lnTo>
                    <a:pt x="2836" y="0"/>
                  </a:lnTo>
                  <a:lnTo>
                    <a:pt x="2836" y="0"/>
                  </a:lnTo>
                  <a:lnTo>
                    <a:pt x="2837" y="0"/>
                  </a:lnTo>
                  <a:lnTo>
                    <a:pt x="2838" y="0"/>
                  </a:lnTo>
                  <a:lnTo>
                    <a:pt x="2839" y="0"/>
                  </a:lnTo>
                  <a:lnTo>
                    <a:pt x="2840" y="0"/>
                  </a:lnTo>
                  <a:lnTo>
                    <a:pt x="2841" y="0"/>
                  </a:lnTo>
                  <a:lnTo>
                    <a:pt x="2842" y="0"/>
                  </a:lnTo>
                  <a:lnTo>
                    <a:pt x="2843" y="0"/>
                  </a:lnTo>
                  <a:lnTo>
                    <a:pt x="2843" y="0"/>
                  </a:lnTo>
                  <a:lnTo>
                    <a:pt x="2844" y="0"/>
                  </a:lnTo>
                  <a:lnTo>
                    <a:pt x="2845" y="0"/>
                  </a:lnTo>
                  <a:lnTo>
                    <a:pt x="2846" y="0"/>
                  </a:lnTo>
                  <a:lnTo>
                    <a:pt x="2847" y="0"/>
                  </a:lnTo>
                  <a:lnTo>
                    <a:pt x="2848" y="0"/>
                  </a:lnTo>
                  <a:lnTo>
                    <a:pt x="2849" y="0"/>
                  </a:lnTo>
                  <a:lnTo>
                    <a:pt x="2850" y="0"/>
                  </a:lnTo>
                  <a:lnTo>
                    <a:pt x="2851" y="0"/>
                  </a:lnTo>
                  <a:lnTo>
                    <a:pt x="2851" y="0"/>
                  </a:lnTo>
                  <a:lnTo>
                    <a:pt x="2852" y="0"/>
                  </a:lnTo>
                  <a:lnTo>
                    <a:pt x="2853" y="0"/>
                  </a:lnTo>
                  <a:lnTo>
                    <a:pt x="2854" y="0"/>
                  </a:lnTo>
                  <a:lnTo>
                    <a:pt x="2855" y="0"/>
                  </a:lnTo>
                  <a:lnTo>
                    <a:pt x="2856" y="0"/>
                  </a:lnTo>
                  <a:lnTo>
                    <a:pt x="2857" y="0"/>
                  </a:lnTo>
                  <a:lnTo>
                    <a:pt x="2858" y="0"/>
                  </a:lnTo>
                  <a:lnTo>
                    <a:pt x="2858" y="0"/>
                  </a:lnTo>
                  <a:lnTo>
                    <a:pt x="2859" y="0"/>
                  </a:lnTo>
                  <a:lnTo>
                    <a:pt x="2860" y="0"/>
                  </a:lnTo>
                  <a:lnTo>
                    <a:pt x="2861" y="0"/>
                  </a:lnTo>
                  <a:lnTo>
                    <a:pt x="2862" y="0"/>
                  </a:lnTo>
                  <a:lnTo>
                    <a:pt x="2863" y="0"/>
                  </a:lnTo>
                  <a:lnTo>
                    <a:pt x="2864" y="0"/>
                  </a:lnTo>
                  <a:lnTo>
                    <a:pt x="2865" y="0"/>
                  </a:lnTo>
                  <a:lnTo>
                    <a:pt x="2865" y="0"/>
                  </a:lnTo>
                  <a:lnTo>
                    <a:pt x="2866" y="0"/>
                  </a:lnTo>
                  <a:lnTo>
                    <a:pt x="2867" y="0"/>
                  </a:lnTo>
                  <a:lnTo>
                    <a:pt x="2868" y="0"/>
                  </a:lnTo>
                  <a:lnTo>
                    <a:pt x="2869" y="0"/>
                  </a:lnTo>
                  <a:lnTo>
                    <a:pt x="2870" y="0"/>
                  </a:lnTo>
                  <a:lnTo>
                    <a:pt x="2871" y="0"/>
                  </a:lnTo>
                  <a:lnTo>
                    <a:pt x="2872" y="0"/>
                  </a:lnTo>
                  <a:lnTo>
                    <a:pt x="2872" y="0"/>
                  </a:lnTo>
                  <a:lnTo>
                    <a:pt x="2873" y="0"/>
                  </a:lnTo>
                  <a:lnTo>
                    <a:pt x="2874" y="0"/>
                  </a:lnTo>
                  <a:lnTo>
                    <a:pt x="2875" y="0"/>
                  </a:lnTo>
                  <a:lnTo>
                    <a:pt x="2876" y="0"/>
                  </a:lnTo>
                  <a:lnTo>
                    <a:pt x="2877" y="0"/>
                  </a:lnTo>
                  <a:lnTo>
                    <a:pt x="2878" y="0"/>
                  </a:lnTo>
                  <a:lnTo>
                    <a:pt x="2879" y="0"/>
                  </a:lnTo>
                  <a:lnTo>
                    <a:pt x="2880" y="0"/>
                  </a:lnTo>
                  <a:lnTo>
                    <a:pt x="2880" y="0"/>
                  </a:lnTo>
                  <a:lnTo>
                    <a:pt x="2881" y="0"/>
                  </a:lnTo>
                  <a:lnTo>
                    <a:pt x="2882" y="0"/>
                  </a:lnTo>
                  <a:lnTo>
                    <a:pt x="2883" y="0"/>
                  </a:lnTo>
                  <a:lnTo>
                    <a:pt x="2884" y="0"/>
                  </a:lnTo>
                  <a:lnTo>
                    <a:pt x="2885" y="0"/>
                  </a:lnTo>
                  <a:lnTo>
                    <a:pt x="2886" y="0"/>
                  </a:lnTo>
                  <a:lnTo>
                    <a:pt x="2887" y="0"/>
                  </a:lnTo>
                  <a:lnTo>
                    <a:pt x="2887" y="0"/>
                  </a:lnTo>
                  <a:lnTo>
                    <a:pt x="2888" y="0"/>
                  </a:lnTo>
                  <a:lnTo>
                    <a:pt x="2889" y="0"/>
                  </a:lnTo>
                  <a:lnTo>
                    <a:pt x="2890" y="0"/>
                  </a:lnTo>
                  <a:lnTo>
                    <a:pt x="2891" y="0"/>
                  </a:lnTo>
                  <a:lnTo>
                    <a:pt x="2892" y="0"/>
                  </a:lnTo>
                  <a:lnTo>
                    <a:pt x="2893" y="0"/>
                  </a:lnTo>
                  <a:lnTo>
                    <a:pt x="2894" y="0"/>
                  </a:lnTo>
                  <a:lnTo>
                    <a:pt x="2894" y="0"/>
                  </a:lnTo>
                  <a:lnTo>
                    <a:pt x="2895" y="0"/>
                  </a:lnTo>
                  <a:lnTo>
                    <a:pt x="2896" y="0"/>
                  </a:lnTo>
                  <a:lnTo>
                    <a:pt x="2897" y="0"/>
                  </a:lnTo>
                  <a:lnTo>
                    <a:pt x="2898" y="0"/>
                  </a:lnTo>
                  <a:lnTo>
                    <a:pt x="2899" y="0"/>
                  </a:lnTo>
                  <a:lnTo>
                    <a:pt x="2900" y="0"/>
                  </a:lnTo>
                  <a:lnTo>
                    <a:pt x="2901" y="0"/>
                  </a:lnTo>
                  <a:lnTo>
                    <a:pt x="2901" y="0"/>
                  </a:lnTo>
                  <a:lnTo>
                    <a:pt x="2902" y="0"/>
                  </a:lnTo>
                  <a:lnTo>
                    <a:pt x="2903" y="0"/>
                  </a:lnTo>
                  <a:lnTo>
                    <a:pt x="2904" y="0"/>
                  </a:lnTo>
                  <a:lnTo>
                    <a:pt x="2905" y="0"/>
                  </a:lnTo>
                  <a:lnTo>
                    <a:pt x="2906" y="0"/>
                  </a:lnTo>
                  <a:lnTo>
                    <a:pt x="2907" y="0"/>
                  </a:lnTo>
                  <a:lnTo>
                    <a:pt x="2908" y="0"/>
                  </a:lnTo>
                  <a:lnTo>
                    <a:pt x="2909" y="0"/>
                  </a:lnTo>
                  <a:lnTo>
                    <a:pt x="2909" y="0"/>
                  </a:lnTo>
                  <a:lnTo>
                    <a:pt x="2910" y="0"/>
                  </a:lnTo>
                  <a:lnTo>
                    <a:pt x="2911" y="0"/>
                  </a:lnTo>
                  <a:lnTo>
                    <a:pt x="2912" y="0"/>
                  </a:lnTo>
                  <a:lnTo>
                    <a:pt x="2913" y="0"/>
                  </a:lnTo>
                  <a:lnTo>
                    <a:pt x="2914" y="0"/>
                  </a:lnTo>
                  <a:lnTo>
                    <a:pt x="2915" y="0"/>
                  </a:lnTo>
                  <a:lnTo>
                    <a:pt x="2916" y="0"/>
                  </a:lnTo>
                  <a:lnTo>
                    <a:pt x="2916" y="0"/>
                  </a:lnTo>
                  <a:lnTo>
                    <a:pt x="2917" y="0"/>
                  </a:lnTo>
                  <a:lnTo>
                    <a:pt x="2918" y="0"/>
                  </a:lnTo>
                  <a:lnTo>
                    <a:pt x="2919" y="0"/>
                  </a:lnTo>
                  <a:lnTo>
                    <a:pt x="2920" y="0"/>
                  </a:lnTo>
                  <a:lnTo>
                    <a:pt x="2921" y="0"/>
                  </a:lnTo>
                  <a:lnTo>
                    <a:pt x="2922" y="0"/>
                  </a:lnTo>
                  <a:lnTo>
                    <a:pt x="2923" y="0"/>
                  </a:lnTo>
                  <a:lnTo>
                    <a:pt x="2923" y="0"/>
                  </a:lnTo>
                  <a:lnTo>
                    <a:pt x="2924" y="0"/>
                  </a:lnTo>
                  <a:lnTo>
                    <a:pt x="2925" y="0"/>
                  </a:lnTo>
                  <a:lnTo>
                    <a:pt x="2926" y="0"/>
                  </a:lnTo>
                  <a:lnTo>
                    <a:pt x="2927" y="0"/>
                  </a:lnTo>
                  <a:lnTo>
                    <a:pt x="2928" y="0"/>
                  </a:lnTo>
                  <a:lnTo>
                    <a:pt x="2929" y="0"/>
                  </a:lnTo>
                  <a:lnTo>
                    <a:pt x="2930" y="0"/>
                  </a:lnTo>
                  <a:lnTo>
                    <a:pt x="2930" y="0"/>
                  </a:lnTo>
                  <a:lnTo>
                    <a:pt x="2931" y="0"/>
                  </a:lnTo>
                  <a:lnTo>
                    <a:pt x="2932" y="0"/>
                  </a:lnTo>
                  <a:lnTo>
                    <a:pt x="2933" y="0"/>
                  </a:lnTo>
                  <a:lnTo>
                    <a:pt x="2934" y="0"/>
                  </a:lnTo>
                  <a:lnTo>
                    <a:pt x="2935" y="0"/>
                  </a:lnTo>
                  <a:lnTo>
                    <a:pt x="2936" y="0"/>
                  </a:lnTo>
                  <a:lnTo>
                    <a:pt x="2937" y="0"/>
                  </a:lnTo>
                  <a:lnTo>
                    <a:pt x="2938" y="0"/>
                  </a:lnTo>
                  <a:lnTo>
                    <a:pt x="2938" y="0"/>
                  </a:lnTo>
                  <a:lnTo>
                    <a:pt x="2939" y="0"/>
                  </a:lnTo>
                  <a:lnTo>
                    <a:pt x="2940" y="0"/>
                  </a:lnTo>
                  <a:lnTo>
                    <a:pt x="2941" y="0"/>
                  </a:lnTo>
                  <a:lnTo>
                    <a:pt x="2942" y="0"/>
                  </a:lnTo>
                  <a:lnTo>
                    <a:pt x="2943" y="0"/>
                  </a:lnTo>
                  <a:lnTo>
                    <a:pt x="2944" y="0"/>
                  </a:lnTo>
                  <a:lnTo>
                    <a:pt x="2945" y="0"/>
                  </a:lnTo>
                  <a:lnTo>
                    <a:pt x="2945" y="0"/>
                  </a:lnTo>
                  <a:lnTo>
                    <a:pt x="2946" y="0"/>
                  </a:lnTo>
                  <a:lnTo>
                    <a:pt x="2947" y="0"/>
                  </a:lnTo>
                  <a:lnTo>
                    <a:pt x="2948" y="0"/>
                  </a:lnTo>
                  <a:lnTo>
                    <a:pt x="2949" y="0"/>
                  </a:lnTo>
                  <a:lnTo>
                    <a:pt x="2950" y="0"/>
                  </a:lnTo>
                  <a:lnTo>
                    <a:pt x="2951" y="0"/>
                  </a:lnTo>
                  <a:lnTo>
                    <a:pt x="2952" y="0"/>
                  </a:lnTo>
                  <a:lnTo>
                    <a:pt x="2952" y="0"/>
                  </a:lnTo>
                  <a:lnTo>
                    <a:pt x="2953" y="0"/>
                  </a:lnTo>
                  <a:lnTo>
                    <a:pt x="2954" y="0"/>
                  </a:lnTo>
                  <a:lnTo>
                    <a:pt x="2955" y="0"/>
                  </a:lnTo>
                  <a:lnTo>
                    <a:pt x="2956" y="0"/>
                  </a:lnTo>
                  <a:lnTo>
                    <a:pt x="2957" y="0"/>
                  </a:lnTo>
                  <a:lnTo>
                    <a:pt x="2958" y="0"/>
                  </a:lnTo>
                  <a:lnTo>
                    <a:pt x="2959" y="0"/>
                  </a:lnTo>
                  <a:lnTo>
                    <a:pt x="2959" y="0"/>
                  </a:lnTo>
                  <a:lnTo>
                    <a:pt x="2960" y="0"/>
                  </a:lnTo>
                  <a:lnTo>
                    <a:pt x="2961" y="0"/>
                  </a:lnTo>
                  <a:lnTo>
                    <a:pt x="2962" y="0"/>
                  </a:lnTo>
                  <a:lnTo>
                    <a:pt x="2963" y="0"/>
                  </a:lnTo>
                  <a:lnTo>
                    <a:pt x="2964" y="0"/>
                  </a:lnTo>
                  <a:lnTo>
                    <a:pt x="2965" y="0"/>
                  </a:lnTo>
                  <a:lnTo>
                    <a:pt x="2966" y="0"/>
                  </a:lnTo>
                  <a:lnTo>
                    <a:pt x="2967" y="0"/>
                  </a:lnTo>
                  <a:lnTo>
                    <a:pt x="2967" y="0"/>
                  </a:lnTo>
                  <a:lnTo>
                    <a:pt x="2968" y="0"/>
                  </a:lnTo>
                  <a:lnTo>
                    <a:pt x="2969" y="0"/>
                  </a:lnTo>
                  <a:lnTo>
                    <a:pt x="2970" y="0"/>
                  </a:lnTo>
                  <a:lnTo>
                    <a:pt x="2971" y="0"/>
                  </a:lnTo>
                  <a:lnTo>
                    <a:pt x="2972" y="0"/>
                  </a:lnTo>
                  <a:lnTo>
                    <a:pt x="2973" y="0"/>
                  </a:lnTo>
                  <a:lnTo>
                    <a:pt x="2974" y="0"/>
                  </a:lnTo>
                  <a:lnTo>
                    <a:pt x="2974" y="0"/>
                  </a:lnTo>
                  <a:lnTo>
                    <a:pt x="2975" y="0"/>
                  </a:lnTo>
                  <a:lnTo>
                    <a:pt x="2976" y="0"/>
                  </a:lnTo>
                  <a:lnTo>
                    <a:pt x="2977" y="0"/>
                  </a:lnTo>
                  <a:lnTo>
                    <a:pt x="2978" y="0"/>
                  </a:lnTo>
                  <a:lnTo>
                    <a:pt x="2979" y="0"/>
                  </a:lnTo>
                  <a:lnTo>
                    <a:pt x="2980" y="0"/>
                  </a:lnTo>
                  <a:lnTo>
                    <a:pt x="2981" y="0"/>
                  </a:lnTo>
                  <a:lnTo>
                    <a:pt x="2981" y="0"/>
                  </a:lnTo>
                  <a:lnTo>
                    <a:pt x="2982" y="0"/>
                  </a:lnTo>
                  <a:lnTo>
                    <a:pt x="2983" y="0"/>
                  </a:lnTo>
                  <a:lnTo>
                    <a:pt x="2984" y="0"/>
                  </a:lnTo>
                  <a:lnTo>
                    <a:pt x="2985" y="0"/>
                  </a:lnTo>
                  <a:lnTo>
                    <a:pt x="2986" y="0"/>
                  </a:lnTo>
                  <a:lnTo>
                    <a:pt x="2987" y="0"/>
                  </a:lnTo>
                  <a:lnTo>
                    <a:pt x="2988" y="0"/>
                  </a:lnTo>
                  <a:lnTo>
                    <a:pt x="2988" y="0"/>
                  </a:lnTo>
                  <a:lnTo>
                    <a:pt x="2989" y="0"/>
                  </a:lnTo>
                  <a:lnTo>
                    <a:pt x="2990" y="0"/>
                  </a:lnTo>
                  <a:lnTo>
                    <a:pt x="2991" y="0"/>
                  </a:lnTo>
                  <a:lnTo>
                    <a:pt x="2992" y="0"/>
                  </a:lnTo>
                  <a:lnTo>
                    <a:pt x="2993" y="0"/>
                  </a:lnTo>
                  <a:lnTo>
                    <a:pt x="2994" y="0"/>
                  </a:lnTo>
                  <a:lnTo>
                    <a:pt x="2995" y="0"/>
                  </a:lnTo>
                  <a:lnTo>
                    <a:pt x="2996" y="0"/>
                  </a:lnTo>
                  <a:lnTo>
                    <a:pt x="2996" y="0"/>
                  </a:lnTo>
                  <a:lnTo>
                    <a:pt x="2997" y="0"/>
                  </a:lnTo>
                  <a:lnTo>
                    <a:pt x="2998" y="0"/>
                  </a:lnTo>
                  <a:lnTo>
                    <a:pt x="2999" y="0"/>
                  </a:lnTo>
                  <a:lnTo>
                    <a:pt x="3000" y="0"/>
                  </a:lnTo>
                  <a:lnTo>
                    <a:pt x="3001" y="0"/>
                  </a:lnTo>
                  <a:lnTo>
                    <a:pt x="3002" y="0"/>
                  </a:lnTo>
                  <a:lnTo>
                    <a:pt x="3003" y="0"/>
                  </a:lnTo>
                  <a:lnTo>
                    <a:pt x="3003" y="0"/>
                  </a:lnTo>
                  <a:lnTo>
                    <a:pt x="3003" y="0"/>
                  </a:lnTo>
                  <a:lnTo>
                    <a:pt x="3004" y="0"/>
                  </a:lnTo>
                  <a:lnTo>
                    <a:pt x="3005" y="0"/>
                  </a:lnTo>
                  <a:lnTo>
                    <a:pt x="3006" y="0"/>
                  </a:lnTo>
                  <a:lnTo>
                    <a:pt x="3007" y="0"/>
                  </a:lnTo>
                  <a:lnTo>
                    <a:pt x="3008" y="0"/>
                  </a:lnTo>
                  <a:lnTo>
                    <a:pt x="3008" y="0"/>
                  </a:lnTo>
                  <a:lnTo>
                    <a:pt x="3009" y="0"/>
                  </a:lnTo>
                  <a:lnTo>
                    <a:pt x="3010" y="0"/>
                  </a:lnTo>
                  <a:lnTo>
                    <a:pt x="3011" y="0"/>
                  </a:lnTo>
                  <a:lnTo>
                    <a:pt x="3012" y="0"/>
                  </a:lnTo>
                  <a:lnTo>
                    <a:pt x="3013" y="0"/>
                  </a:lnTo>
                  <a:lnTo>
                    <a:pt x="3013" y="0"/>
                  </a:lnTo>
                  <a:lnTo>
                    <a:pt x="3014" y="0"/>
                  </a:lnTo>
                  <a:lnTo>
                    <a:pt x="3015" y="0"/>
                  </a:lnTo>
                  <a:lnTo>
                    <a:pt x="3016" y="0"/>
                  </a:lnTo>
                  <a:lnTo>
                    <a:pt x="3017" y="0"/>
                  </a:lnTo>
                  <a:lnTo>
                    <a:pt x="3017" y="0"/>
                  </a:lnTo>
                  <a:lnTo>
                    <a:pt x="3018" y="0"/>
                  </a:lnTo>
                  <a:lnTo>
                    <a:pt x="3018" y="0"/>
                  </a:lnTo>
                  <a:lnTo>
                    <a:pt x="3019" y="0"/>
                  </a:lnTo>
                  <a:lnTo>
                    <a:pt x="3020" y="0"/>
                  </a:lnTo>
                  <a:lnTo>
                    <a:pt x="3021" y="0"/>
                  </a:lnTo>
                  <a:lnTo>
                    <a:pt x="3022" y="0"/>
                  </a:lnTo>
                  <a:lnTo>
                    <a:pt x="3023" y="0"/>
                  </a:lnTo>
                  <a:lnTo>
                    <a:pt x="3023" y="0"/>
                  </a:lnTo>
                  <a:lnTo>
                    <a:pt x="3024" y="0"/>
                  </a:lnTo>
                  <a:lnTo>
                    <a:pt x="3025" y="0"/>
                  </a:lnTo>
                  <a:lnTo>
                    <a:pt x="3026" y="0"/>
                  </a:lnTo>
                  <a:lnTo>
                    <a:pt x="3027" y="0"/>
                  </a:lnTo>
                  <a:lnTo>
                    <a:pt x="3028" y="0"/>
                  </a:lnTo>
                  <a:lnTo>
                    <a:pt x="3028" y="0"/>
                  </a:lnTo>
                  <a:lnTo>
                    <a:pt x="3029" y="0"/>
                  </a:lnTo>
                  <a:lnTo>
                    <a:pt x="3030" y="0"/>
                  </a:lnTo>
                  <a:lnTo>
                    <a:pt x="3031" y="0"/>
                  </a:lnTo>
                  <a:lnTo>
                    <a:pt x="3031" y="0"/>
                  </a:lnTo>
                  <a:lnTo>
                    <a:pt x="3032" y="0"/>
                  </a:lnTo>
                  <a:lnTo>
                    <a:pt x="3033" y="0"/>
                  </a:lnTo>
                  <a:lnTo>
                    <a:pt x="3034" y="0"/>
                  </a:lnTo>
                  <a:lnTo>
                    <a:pt x="3034" y="0"/>
                  </a:lnTo>
                  <a:lnTo>
                    <a:pt x="3035" y="0"/>
                  </a:lnTo>
                  <a:lnTo>
                    <a:pt x="3036" y="0"/>
                  </a:lnTo>
                  <a:lnTo>
                    <a:pt x="3037" y="0"/>
                  </a:lnTo>
                  <a:lnTo>
                    <a:pt x="3038" y="0"/>
                  </a:lnTo>
                  <a:lnTo>
                    <a:pt x="3039" y="0"/>
                  </a:lnTo>
                  <a:lnTo>
                    <a:pt x="3040" y="0"/>
                  </a:lnTo>
                  <a:lnTo>
                    <a:pt x="3041" y="0"/>
                  </a:lnTo>
                  <a:lnTo>
                    <a:pt x="3041" y="0"/>
                  </a:lnTo>
                  <a:lnTo>
                    <a:pt x="3042" y="0"/>
                  </a:lnTo>
                  <a:lnTo>
                    <a:pt x="3043" y="0"/>
                  </a:lnTo>
                  <a:lnTo>
                    <a:pt x="3044" y="0"/>
                  </a:lnTo>
                  <a:lnTo>
                    <a:pt x="3045" y="0"/>
                  </a:lnTo>
                  <a:lnTo>
                    <a:pt x="3046" y="0"/>
                  </a:lnTo>
                  <a:lnTo>
                    <a:pt x="3047" y="0"/>
                  </a:lnTo>
                  <a:lnTo>
                    <a:pt x="3048" y="0"/>
                  </a:lnTo>
                  <a:lnTo>
                    <a:pt x="3048" y="0"/>
                  </a:lnTo>
                  <a:lnTo>
                    <a:pt x="3049" y="0"/>
                  </a:lnTo>
                  <a:lnTo>
                    <a:pt x="3050" y="0"/>
                  </a:lnTo>
                  <a:lnTo>
                    <a:pt x="3051" y="0"/>
                  </a:lnTo>
                  <a:lnTo>
                    <a:pt x="3052" y="0"/>
                  </a:lnTo>
                  <a:lnTo>
                    <a:pt x="3053" y="0"/>
                  </a:lnTo>
                  <a:lnTo>
                    <a:pt x="3054" y="0"/>
                  </a:lnTo>
                  <a:lnTo>
                    <a:pt x="3055" y="0"/>
                  </a:lnTo>
                  <a:lnTo>
                    <a:pt x="3056" y="0"/>
                  </a:lnTo>
                  <a:lnTo>
                    <a:pt x="3056" y="0"/>
                  </a:lnTo>
                  <a:lnTo>
                    <a:pt x="3057" y="0"/>
                  </a:lnTo>
                  <a:lnTo>
                    <a:pt x="3058" y="0"/>
                  </a:lnTo>
                  <a:lnTo>
                    <a:pt x="3059" y="0"/>
                  </a:lnTo>
                  <a:lnTo>
                    <a:pt x="3060" y="0"/>
                  </a:lnTo>
                  <a:lnTo>
                    <a:pt x="3061" y="0"/>
                  </a:lnTo>
                  <a:lnTo>
                    <a:pt x="3062" y="0"/>
                  </a:lnTo>
                  <a:lnTo>
                    <a:pt x="3063" y="0"/>
                  </a:lnTo>
                  <a:lnTo>
                    <a:pt x="3063" y="0"/>
                  </a:lnTo>
                  <a:lnTo>
                    <a:pt x="3064" y="0"/>
                  </a:lnTo>
                  <a:lnTo>
                    <a:pt x="3065" y="0"/>
                  </a:lnTo>
                  <a:lnTo>
                    <a:pt x="3066" y="0"/>
                  </a:lnTo>
                  <a:lnTo>
                    <a:pt x="3067" y="0"/>
                  </a:lnTo>
                  <a:lnTo>
                    <a:pt x="3068" y="0"/>
                  </a:lnTo>
                  <a:lnTo>
                    <a:pt x="3069" y="0"/>
                  </a:lnTo>
                  <a:lnTo>
                    <a:pt x="3070" y="0"/>
                  </a:lnTo>
                  <a:lnTo>
                    <a:pt x="3070" y="0"/>
                  </a:lnTo>
                  <a:lnTo>
                    <a:pt x="3071" y="0"/>
                  </a:lnTo>
                  <a:lnTo>
                    <a:pt x="3072" y="0"/>
                  </a:lnTo>
                  <a:lnTo>
                    <a:pt x="3073" y="0"/>
                  </a:lnTo>
                  <a:lnTo>
                    <a:pt x="3074" y="0"/>
                  </a:lnTo>
                  <a:lnTo>
                    <a:pt x="3075" y="0"/>
                  </a:lnTo>
                  <a:lnTo>
                    <a:pt x="3076" y="0"/>
                  </a:lnTo>
                  <a:lnTo>
                    <a:pt x="3077" y="0"/>
                  </a:lnTo>
                  <a:lnTo>
                    <a:pt x="3078" y="0"/>
                  </a:lnTo>
                  <a:lnTo>
                    <a:pt x="3078" y="0"/>
                  </a:lnTo>
                  <a:lnTo>
                    <a:pt x="3079" y="0"/>
                  </a:lnTo>
                  <a:lnTo>
                    <a:pt x="3080" y="0"/>
                  </a:lnTo>
                  <a:lnTo>
                    <a:pt x="3081" y="0"/>
                  </a:lnTo>
                  <a:lnTo>
                    <a:pt x="3082" y="0"/>
                  </a:lnTo>
                  <a:lnTo>
                    <a:pt x="3083" y="0"/>
                  </a:lnTo>
                  <a:lnTo>
                    <a:pt x="3084" y="0"/>
                  </a:lnTo>
                  <a:lnTo>
                    <a:pt x="3085" y="0"/>
                  </a:lnTo>
                  <a:lnTo>
                    <a:pt x="3085" y="0"/>
                  </a:lnTo>
                  <a:lnTo>
                    <a:pt x="3086" y="0"/>
                  </a:lnTo>
                  <a:lnTo>
                    <a:pt x="3087" y="0"/>
                  </a:lnTo>
                  <a:lnTo>
                    <a:pt x="3088" y="0"/>
                  </a:lnTo>
                  <a:lnTo>
                    <a:pt x="3089" y="0"/>
                  </a:lnTo>
                  <a:lnTo>
                    <a:pt x="3090" y="0"/>
                  </a:lnTo>
                  <a:lnTo>
                    <a:pt x="3091" y="0"/>
                  </a:lnTo>
                  <a:lnTo>
                    <a:pt x="3092" y="0"/>
                  </a:lnTo>
                  <a:lnTo>
                    <a:pt x="3092" y="0"/>
                  </a:lnTo>
                  <a:lnTo>
                    <a:pt x="3093" y="0"/>
                  </a:lnTo>
                  <a:lnTo>
                    <a:pt x="3094" y="0"/>
                  </a:lnTo>
                  <a:lnTo>
                    <a:pt x="3095" y="0"/>
                  </a:lnTo>
                  <a:lnTo>
                    <a:pt x="3096" y="0"/>
                  </a:lnTo>
                  <a:lnTo>
                    <a:pt x="3097" y="0"/>
                  </a:lnTo>
                  <a:lnTo>
                    <a:pt x="3098" y="0"/>
                  </a:lnTo>
                  <a:lnTo>
                    <a:pt x="3099" y="0"/>
                  </a:lnTo>
                  <a:lnTo>
                    <a:pt x="3100" y="0"/>
                  </a:lnTo>
                  <a:lnTo>
                    <a:pt x="3100" y="0"/>
                  </a:lnTo>
                  <a:lnTo>
                    <a:pt x="3101" y="0"/>
                  </a:lnTo>
                  <a:lnTo>
                    <a:pt x="3102" y="0"/>
                  </a:lnTo>
                  <a:lnTo>
                    <a:pt x="3103" y="0"/>
                  </a:lnTo>
                  <a:lnTo>
                    <a:pt x="3104" y="0"/>
                  </a:lnTo>
                  <a:lnTo>
                    <a:pt x="3105" y="0"/>
                  </a:lnTo>
                  <a:lnTo>
                    <a:pt x="3106" y="0"/>
                  </a:lnTo>
                  <a:lnTo>
                    <a:pt x="3107" y="0"/>
                  </a:lnTo>
                  <a:lnTo>
                    <a:pt x="3107" y="0"/>
                  </a:lnTo>
                  <a:lnTo>
                    <a:pt x="3108" y="0"/>
                  </a:lnTo>
                  <a:lnTo>
                    <a:pt x="3109" y="0"/>
                  </a:lnTo>
                  <a:lnTo>
                    <a:pt x="3110" y="0"/>
                  </a:lnTo>
                  <a:lnTo>
                    <a:pt x="3111" y="0"/>
                  </a:lnTo>
                  <a:lnTo>
                    <a:pt x="3112" y="0"/>
                  </a:lnTo>
                  <a:lnTo>
                    <a:pt x="3113" y="0"/>
                  </a:lnTo>
                  <a:lnTo>
                    <a:pt x="3114" y="0"/>
                  </a:lnTo>
                  <a:lnTo>
                    <a:pt x="3114" y="0"/>
                  </a:lnTo>
                  <a:lnTo>
                    <a:pt x="3115" y="0"/>
                  </a:lnTo>
                  <a:lnTo>
                    <a:pt x="3116" y="0"/>
                  </a:lnTo>
                  <a:lnTo>
                    <a:pt x="3117" y="0"/>
                  </a:lnTo>
                  <a:lnTo>
                    <a:pt x="3118" y="0"/>
                  </a:lnTo>
                  <a:lnTo>
                    <a:pt x="3119" y="0"/>
                  </a:lnTo>
                  <a:lnTo>
                    <a:pt x="3120" y="0"/>
                  </a:lnTo>
                  <a:lnTo>
                    <a:pt x="3121" y="0"/>
                  </a:lnTo>
                  <a:lnTo>
                    <a:pt x="3122" y="0"/>
                  </a:lnTo>
                  <a:lnTo>
                    <a:pt x="3122" y="0"/>
                  </a:lnTo>
                  <a:lnTo>
                    <a:pt x="3123" y="0"/>
                  </a:lnTo>
                  <a:lnTo>
                    <a:pt x="3124" y="0"/>
                  </a:lnTo>
                  <a:lnTo>
                    <a:pt x="3125" y="0"/>
                  </a:lnTo>
                  <a:lnTo>
                    <a:pt x="3126" y="0"/>
                  </a:lnTo>
                  <a:lnTo>
                    <a:pt x="3127" y="0"/>
                  </a:lnTo>
                  <a:lnTo>
                    <a:pt x="3128" y="0"/>
                  </a:lnTo>
                  <a:lnTo>
                    <a:pt x="3129" y="0"/>
                  </a:lnTo>
                  <a:lnTo>
                    <a:pt x="3129" y="0"/>
                  </a:lnTo>
                  <a:lnTo>
                    <a:pt x="3130" y="0"/>
                  </a:lnTo>
                  <a:lnTo>
                    <a:pt x="3131" y="0"/>
                  </a:lnTo>
                  <a:lnTo>
                    <a:pt x="3132" y="0"/>
                  </a:lnTo>
                  <a:lnTo>
                    <a:pt x="3133" y="0"/>
                  </a:lnTo>
                  <a:lnTo>
                    <a:pt x="3134" y="0"/>
                  </a:lnTo>
                  <a:lnTo>
                    <a:pt x="3135" y="0"/>
                  </a:lnTo>
                  <a:lnTo>
                    <a:pt x="3136" y="0"/>
                  </a:lnTo>
                  <a:lnTo>
                    <a:pt x="3136" y="0"/>
                  </a:lnTo>
                  <a:lnTo>
                    <a:pt x="3137" y="0"/>
                  </a:lnTo>
                  <a:lnTo>
                    <a:pt x="3138" y="0"/>
                  </a:lnTo>
                  <a:lnTo>
                    <a:pt x="3139" y="0"/>
                  </a:lnTo>
                  <a:lnTo>
                    <a:pt x="3140" y="0"/>
                  </a:lnTo>
                  <a:lnTo>
                    <a:pt x="3141" y="0"/>
                  </a:lnTo>
                  <a:lnTo>
                    <a:pt x="3142" y="0"/>
                  </a:lnTo>
                  <a:lnTo>
                    <a:pt x="3143" y="0"/>
                  </a:lnTo>
                  <a:lnTo>
                    <a:pt x="3144" y="0"/>
                  </a:lnTo>
                  <a:lnTo>
                    <a:pt x="3144" y="0"/>
                  </a:lnTo>
                  <a:lnTo>
                    <a:pt x="3145" y="0"/>
                  </a:lnTo>
                  <a:lnTo>
                    <a:pt x="3146" y="0"/>
                  </a:lnTo>
                  <a:lnTo>
                    <a:pt x="3147" y="0"/>
                  </a:lnTo>
                  <a:lnTo>
                    <a:pt x="3148" y="0"/>
                  </a:lnTo>
                  <a:lnTo>
                    <a:pt x="3149" y="0"/>
                  </a:lnTo>
                  <a:lnTo>
                    <a:pt x="3150" y="0"/>
                  </a:lnTo>
                  <a:lnTo>
                    <a:pt x="3151" y="0"/>
                  </a:lnTo>
                  <a:lnTo>
                    <a:pt x="3151" y="0"/>
                  </a:lnTo>
                  <a:lnTo>
                    <a:pt x="3152" y="0"/>
                  </a:lnTo>
                  <a:lnTo>
                    <a:pt x="3153" y="0"/>
                  </a:lnTo>
                  <a:lnTo>
                    <a:pt x="3154" y="0"/>
                  </a:lnTo>
                  <a:lnTo>
                    <a:pt x="3155" y="0"/>
                  </a:lnTo>
                  <a:lnTo>
                    <a:pt x="3156" y="0"/>
                  </a:lnTo>
                  <a:lnTo>
                    <a:pt x="3157" y="0"/>
                  </a:lnTo>
                  <a:lnTo>
                    <a:pt x="3158" y="0"/>
                  </a:lnTo>
                  <a:lnTo>
                    <a:pt x="3158" y="0"/>
                  </a:lnTo>
                  <a:lnTo>
                    <a:pt x="3159" y="0"/>
                  </a:lnTo>
                  <a:lnTo>
                    <a:pt x="3160" y="0"/>
                  </a:lnTo>
                  <a:lnTo>
                    <a:pt x="3161" y="0"/>
                  </a:lnTo>
                  <a:lnTo>
                    <a:pt x="3162" y="0"/>
                  </a:lnTo>
                  <a:lnTo>
                    <a:pt x="3163" y="0"/>
                  </a:lnTo>
                  <a:lnTo>
                    <a:pt x="3164" y="0"/>
                  </a:lnTo>
                  <a:lnTo>
                    <a:pt x="3165" y="0"/>
                  </a:lnTo>
                  <a:lnTo>
                    <a:pt x="3166" y="0"/>
                  </a:lnTo>
                  <a:lnTo>
                    <a:pt x="3166" y="0"/>
                  </a:lnTo>
                  <a:lnTo>
                    <a:pt x="3167" y="0"/>
                  </a:lnTo>
                  <a:lnTo>
                    <a:pt x="3168" y="0"/>
                  </a:lnTo>
                  <a:lnTo>
                    <a:pt x="3169" y="0"/>
                  </a:lnTo>
                  <a:lnTo>
                    <a:pt x="3170" y="0"/>
                  </a:lnTo>
                  <a:lnTo>
                    <a:pt x="3171" y="0"/>
                  </a:lnTo>
                  <a:lnTo>
                    <a:pt x="3172" y="0"/>
                  </a:lnTo>
                  <a:lnTo>
                    <a:pt x="3173" y="0"/>
                  </a:lnTo>
                  <a:lnTo>
                    <a:pt x="3173" y="0"/>
                  </a:lnTo>
                  <a:lnTo>
                    <a:pt x="3174" y="0"/>
                  </a:lnTo>
                  <a:lnTo>
                    <a:pt x="3175" y="0"/>
                  </a:lnTo>
                  <a:lnTo>
                    <a:pt x="3176" y="0"/>
                  </a:lnTo>
                  <a:lnTo>
                    <a:pt x="3177" y="0"/>
                  </a:lnTo>
                  <a:lnTo>
                    <a:pt x="3178" y="0"/>
                  </a:lnTo>
                  <a:lnTo>
                    <a:pt x="3179" y="0"/>
                  </a:lnTo>
                  <a:lnTo>
                    <a:pt x="3180" y="0"/>
                  </a:lnTo>
                  <a:lnTo>
                    <a:pt x="3180" y="0"/>
                  </a:lnTo>
                  <a:lnTo>
                    <a:pt x="3181" y="0"/>
                  </a:lnTo>
                  <a:lnTo>
                    <a:pt x="3182" y="0"/>
                  </a:lnTo>
                  <a:lnTo>
                    <a:pt x="3183" y="0"/>
                  </a:lnTo>
                  <a:lnTo>
                    <a:pt x="3184" y="0"/>
                  </a:lnTo>
                  <a:lnTo>
                    <a:pt x="3185" y="0"/>
                  </a:lnTo>
                  <a:lnTo>
                    <a:pt x="3186" y="0"/>
                  </a:lnTo>
                  <a:lnTo>
                    <a:pt x="3187" y="0"/>
                  </a:lnTo>
                  <a:lnTo>
                    <a:pt x="3188" y="0"/>
                  </a:lnTo>
                  <a:lnTo>
                    <a:pt x="3188" y="0"/>
                  </a:lnTo>
                  <a:lnTo>
                    <a:pt x="3189" y="0"/>
                  </a:lnTo>
                  <a:lnTo>
                    <a:pt x="3190" y="0"/>
                  </a:lnTo>
                  <a:lnTo>
                    <a:pt x="3191" y="0"/>
                  </a:lnTo>
                  <a:lnTo>
                    <a:pt x="3192" y="0"/>
                  </a:lnTo>
                  <a:lnTo>
                    <a:pt x="3193" y="0"/>
                  </a:lnTo>
                  <a:lnTo>
                    <a:pt x="3194" y="0"/>
                  </a:lnTo>
                  <a:lnTo>
                    <a:pt x="3195" y="0"/>
                  </a:lnTo>
                  <a:lnTo>
                    <a:pt x="3195" y="0"/>
                  </a:lnTo>
                  <a:lnTo>
                    <a:pt x="3196" y="0"/>
                  </a:lnTo>
                  <a:lnTo>
                    <a:pt x="3197" y="0"/>
                  </a:lnTo>
                  <a:lnTo>
                    <a:pt x="3198" y="0"/>
                  </a:lnTo>
                  <a:lnTo>
                    <a:pt x="3199" y="0"/>
                  </a:lnTo>
                  <a:lnTo>
                    <a:pt x="3200" y="0"/>
                  </a:lnTo>
                  <a:lnTo>
                    <a:pt x="3201" y="0"/>
                  </a:lnTo>
                  <a:lnTo>
                    <a:pt x="3202" y="0"/>
                  </a:lnTo>
                  <a:lnTo>
                    <a:pt x="3202" y="0"/>
                  </a:lnTo>
                  <a:lnTo>
                    <a:pt x="3203" y="0"/>
                  </a:lnTo>
                  <a:lnTo>
                    <a:pt x="3204" y="0"/>
                  </a:lnTo>
                  <a:lnTo>
                    <a:pt x="3205" y="0"/>
                  </a:lnTo>
                  <a:lnTo>
                    <a:pt x="3206" y="0"/>
                  </a:lnTo>
                  <a:lnTo>
                    <a:pt x="3207" y="0"/>
                  </a:lnTo>
                  <a:lnTo>
                    <a:pt x="3208" y="0"/>
                  </a:lnTo>
                  <a:lnTo>
                    <a:pt x="3209" y="0"/>
                  </a:lnTo>
                  <a:lnTo>
                    <a:pt x="3210" y="0"/>
                  </a:lnTo>
                  <a:lnTo>
                    <a:pt x="3210" y="0"/>
                  </a:lnTo>
                  <a:lnTo>
                    <a:pt x="3211" y="0"/>
                  </a:lnTo>
                  <a:lnTo>
                    <a:pt x="3212" y="0"/>
                  </a:lnTo>
                  <a:lnTo>
                    <a:pt x="3213" y="0"/>
                  </a:lnTo>
                  <a:lnTo>
                    <a:pt x="3214" y="0"/>
                  </a:lnTo>
                  <a:lnTo>
                    <a:pt x="3215" y="0"/>
                  </a:lnTo>
                  <a:lnTo>
                    <a:pt x="3216" y="0"/>
                  </a:lnTo>
                  <a:lnTo>
                    <a:pt x="3217" y="0"/>
                  </a:lnTo>
                  <a:lnTo>
                    <a:pt x="3217" y="0"/>
                  </a:lnTo>
                  <a:lnTo>
                    <a:pt x="3218" y="0"/>
                  </a:lnTo>
                  <a:lnTo>
                    <a:pt x="3219" y="0"/>
                  </a:lnTo>
                  <a:lnTo>
                    <a:pt x="3220" y="0"/>
                  </a:lnTo>
                  <a:lnTo>
                    <a:pt x="3221" y="0"/>
                  </a:lnTo>
                  <a:lnTo>
                    <a:pt x="3222" y="0"/>
                  </a:lnTo>
                  <a:lnTo>
                    <a:pt x="3223" y="0"/>
                  </a:lnTo>
                  <a:lnTo>
                    <a:pt x="3224" y="0"/>
                  </a:lnTo>
                  <a:lnTo>
                    <a:pt x="3224" y="0"/>
                  </a:lnTo>
                  <a:lnTo>
                    <a:pt x="3225" y="0"/>
                  </a:lnTo>
                  <a:lnTo>
                    <a:pt x="3226" y="0"/>
                  </a:lnTo>
                  <a:lnTo>
                    <a:pt x="3227" y="0"/>
                  </a:lnTo>
                  <a:lnTo>
                    <a:pt x="3228" y="0"/>
                  </a:lnTo>
                  <a:lnTo>
                    <a:pt x="3229" y="0"/>
                  </a:lnTo>
                  <a:lnTo>
                    <a:pt x="3230" y="0"/>
                  </a:lnTo>
                  <a:lnTo>
                    <a:pt x="3231" y="0"/>
                  </a:lnTo>
                  <a:lnTo>
                    <a:pt x="3232" y="0"/>
                  </a:lnTo>
                  <a:lnTo>
                    <a:pt x="3232" y="0"/>
                  </a:lnTo>
                  <a:lnTo>
                    <a:pt x="3233" y="0"/>
                  </a:lnTo>
                  <a:lnTo>
                    <a:pt x="3234" y="0"/>
                  </a:lnTo>
                  <a:lnTo>
                    <a:pt x="3235" y="0"/>
                  </a:lnTo>
                  <a:lnTo>
                    <a:pt x="3236" y="0"/>
                  </a:lnTo>
                  <a:lnTo>
                    <a:pt x="3237" y="0"/>
                  </a:lnTo>
                  <a:lnTo>
                    <a:pt x="3238" y="0"/>
                  </a:lnTo>
                  <a:lnTo>
                    <a:pt x="3239" y="0"/>
                  </a:lnTo>
                  <a:lnTo>
                    <a:pt x="3239" y="0"/>
                  </a:lnTo>
                  <a:lnTo>
                    <a:pt x="3240" y="0"/>
                  </a:lnTo>
                  <a:lnTo>
                    <a:pt x="3241" y="0"/>
                  </a:lnTo>
                  <a:lnTo>
                    <a:pt x="3242" y="0"/>
                  </a:lnTo>
                  <a:lnTo>
                    <a:pt x="3243" y="0"/>
                  </a:lnTo>
                  <a:lnTo>
                    <a:pt x="3244" y="0"/>
                  </a:lnTo>
                  <a:lnTo>
                    <a:pt x="3245" y="0"/>
                  </a:lnTo>
                  <a:lnTo>
                    <a:pt x="3246" y="0"/>
                  </a:lnTo>
                  <a:lnTo>
                    <a:pt x="3247" y="0"/>
                  </a:lnTo>
                  <a:lnTo>
                    <a:pt x="3247" y="0"/>
                  </a:lnTo>
                  <a:lnTo>
                    <a:pt x="3248" y="0"/>
                  </a:lnTo>
                  <a:lnTo>
                    <a:pt x="3249" y="0"/>
                  </a:lnTo>
                  <a:lnTo>
                    <a:pt x="3250" y="0"/>
                  </a:lnTo>
                  <a:lnTo>
                    <a:pt x="3251" y="0"/>
                  </a:lnTo>
                  <a:lnTo>
                    <a:pt x="3252" y="0"/>
                  </a:lnTo>
                  <a:lnTo>
                    <a:pt x="3253" y="0"/>
                  </a:lnTo>
                  <a:lnTo>
                    <a:pt x="3254" y="0"/>
                  </a:lnTo>
                  <a:lnTo>
                    <a:pt x="3254" y="0"/>
                  </a:lnTo>
                  <a:lnTo>
                    <a:pt x="3255" y="0"/>
                  </a:lnTo>
                  <a:lnTo>
                    <a:pt x="3256" y="0"/>
                  </a:lnTo>
                  <a:lnTo>
                    <a:pt x="3257" y="0"/>
                  </a:lnTo>
                  <a:lnTo>
                    <a:pt x="3258" y="0"/>
                  </a:lnTo>
                  <a:lnTo>
                    <a:pt x="3259" y="0"/>
                  </a:lnTo>
                  <a:lnTo>
                    <a:pt x="3260" y="0"/>
                  </a:lnTo>
                  <a:lnTo>
                    <a:pt x="3261" y="0"/>
                  </a:lnTo>
                  <a:lnTo>
                    <a:pt x="3261" y="0"/>
                  </a:lnTo>
                  <a:lnTo>
                    <a:pt x="3262" y="0"/>
                  </a:lnTo>
                  <a:lnTo>
                    <a:pt x="3263" y="0"/>
                  </a:lnTo>
                  <a:lnTo>
                    <a:pt x="3264" y="0"/>
                  </a:lnTo>
                  <a:lnTo>
                    <a:pt x="3265" y="0"/>
                  </a:lnTo>
                  <a:lnTo>
                    <a:pt x="3266" y="0"/>
                  </a:lnTo>
                  <a:lnTo>
                    <a:pt x="3267" y="0"/>
                  </a:lnTo>
                  <a:lnTo>
                    <a:pt x="3268" y="0"/>
                  </a:lnTo>
                  <a:lnTo>
                    <a:pt x="3269" y="0"/>
                  </a:lnTo>
                  <a:lnTo>
                    <a:pt x="3269" y="0"/>
                  </a:lnTo>
                  <a:lnTo>
                    <a:pt x="3270" y="0"/>
                  </a:lnTo>
                  <a:lnTo>
                    <a:pt x="3271" y="0"/>
                  </a:lnTo>
                  <a:lnTo>
                    <a:pt x="3272" y="0"/>
                  </a:lnTo>
                  <a:lnTo>
                    <a:pt x="3273" y="0"/>
                  </a:lnTo>
                  <a:lnTo>
                    <a:pt x="3274" y="0"/>
                  </a:lnTo>
                  <a:lnTo>
                    <a:pt x="3275" y="0"/>
                  </a:lnTo>
                  <a:lnTo>
                    <a:pt x="3276" y="0"/>
                  </a:lnTo>
                  <a:lnTo>
                    <a:pt x="3276" y="0"/>
                  </a:lnTo>
                  <a:lnTo>
                    <a:pt x="3277" y="0"/>
                  </a:lnTo>
                  <a:lnTo>
                    <a:pt x="3278" y="0"/>
                  </a:lnTo>
                  <a:lnTo>
                    <a:pt x="3279" y="0"/>
                  </a:lnTo>
                  <a:lnTo>
                    <a:pt x="3280" y="0"/>
                  </a:lnTo>
                  <a:lnTo>
                    <a:pt x="3281" y="0"/>
                  </a:lnTo>
                  <a:lnTo>
                    <a:pt x="3282" y="0"/>
                  </a:lnTo>
                  <a:lnTo>
                    <a:pt x="3283" y="0"/>
                  </a:lnTo>
                  <a:lnTo>
                    <a:pt x="3283" y="0"/>
                  </a:lnTo>
                  <a:lnTo>
                    <a:pt x="3284" y="0"/>
                  </a:lnTo>
                  <a:lnTo>
                    <a:pt x="3285" y="0"/>
                  </a:lnTo>
                  <a:lnTo>
                    <a:pt x="3286" y="0"/>
                  </a:lnTo>
                  <a:lnTo>
                    <a:pt x="3287" y="0"/>
                  </a:lnTo>
                  <a:lnTo>
                    <a:pt x="3288" y="0"/>
                  </a:lnTo>
                  <a:lnTo>
                    <a:pt x="3289" y="0"/>
                  </a:lnTo>
                  <a:lnTo>
                    <a:pt x="3290" y="0"/>
                  </a:lnTo>
                  <a:lnTo>
                    <a:pt x="3291" y="0"/>
                  </a:lnTo>
                  <a:lnTo>
                    <a:pt x="3291" y="0"/>
                  </a:lnTo>
                  <a:lnTo>
                    <a:pt x="3292" y="0"/>
                  </a:lnTo>
                  <a:lnTo>
                    <a:pt x="3293" y="0"/>
                  </a:lnTo>
                  <a:lnTo>
                    <a:pt x="3294" y="0"/>
                  </a:lnTo>
                  <a:lnTo>
                    <a:pt x="3295" y="0"/>
                  </a:lnTo>
                  <a:lnTo>
                    <a:pt x="3296" y="0"/>
                  </a:lnTo>
                  <a:lnTo>
                    <a:pt x="3297" y="0"/>
                  </a:lnTo>
                  <a:lnTo>
                    <a:pt x="3298" y="0"/>
                  </a:lnTo>
                  <a:lnTo>
                    <a:pt x="3298" y="0"/>
                  </a:lnTo>
                  <a:lnTo>
                    <a:pt x="3299" y="0"/>
                  </a:lnTo>
                  <a:lnTo>
                    <a:pt x="3300" y="0"/>
                  </a:lnTo>
                  <a:lnTo>
                    <a:pt x="3301" y="0"/>
                  </a:lnTo>
                  <a:lnTo>
                    <a:pt x="3302" y="0"/>
                  </a:lnTo>
                  <a:lnTo>
                    <a:pt x="3303" y="0"/>
                  </a:lnTo>
                  <a:lnTo>
                    <a:pt x="3304" y="0"/>
                  </a:lnTo>
                  <a:lnTo>
                    <a:pt x="3305" y="0"/>
                  </a:lnTo>
                  <a:lnTo>
                    <a:pt x="3305" y="0"/>
                  </a:lnTo>
                  <a:lnTo>
                    <a:pt x="3306" y="0"/>
                  </a:lnTo>
                  <a:lnTo>
                    <a:pt x="3307" y="0"/>
                  </a:lnTo>
                  <a:lnTo>
                    <a:pt x="3308" y="0"/>
                  </a:lnTo>
                  <a:lnTo>
                    <a:pt x="3309" y="0"/>
                  </a:lnTo>
                  <a:lnTo>
                    <a:pt x="3310" y="0"/>
                  </a:lnTo>
                  <a:lnTo>
                    <a:pt x="3311" y="0"/>
                  </a:lnTo>
                  <a:lnTo>
                    <a:pt x="3312" y="0"/>
                  </a:lnTo>
                  <a:lnTo>
                    <a:pt x="3313" y="0"/>
                  </a:lnTo>
                  <a:lnTo>
                    <a:pt x="3313" y="0"/>
                  </a:lnTo>
                  <a:lnTo>
                    <a:pt x="3314" y="0"/>
                  </a:lnTo>
                  <a:lnTo>
                    <a:pt x="3315" y="0"/>
                  </a:lnTo>
                  <a:lnTo>
                    <a:pt x="3316" y="0"/>
                  </a:lnTo>
                  <a:lnTo>
                    <a:pt x="3317" y="0"/>
                  </a:lnTo>
                  <a:lnTo>
                    <a:pt x="3318" y="0"/>
                  </a:lnTo>
                  <a:lnTo>
                    <a:pt x="3319" y="0"/>
                  </a:lnTo>
                  <a:lnTo>
                    <a:pt x="3320" y="0"/>
                  </a:lnTo>
                  <a:lnTo>
                    <a:pt x="3320" y="0"/>
                  </a:lnTo>
                  <a:lnTo>
                    <a:pt x="3321" y="0"/>
                  </a:lnTo>
                  <a:lnTo>
                    <a:pt x="3322" y="0"/>
                  </a:lnTo>
                  <a:lnTo>
                    <a:pt x="3323" y="0"/>
                  </a:lnTo>
                  <a:lnTo>
                    <a:pt x="3324" y="0"/>
                  </a:lnTo>
                  <a:lnTo>
                    <a:pt x="3325" y="0"/>
                  </a:lnTo>
                  <a:lnTo>
                    <a:pt x="3326" y="0"/>
                  </a:lnTo>
                  <a:lnTo>
                    <a:pt x="3327" y="0"/>
                  </a:lnTo>
                  <a:lnTo>
                    <a:pt x="3327" y="0"/>
                  </a:lnTo>
                  <a:lnTo>
                    <a:pt x="3328" y="0"/>
                  </a:lnTo>
                  <a:lnTo>
                    <a:pt x="3329" y="0"/>
                  </a:lnTo>
                  <a:lnTo>
                    <a:pt x="3330" y="0"/>
                  </a:lnTo>
                  <a:lnTo>
                    <a:pt x="3331" y="0"/>
                  </a:lnTo>
                  <a:lnTo>
                    <a:pt x="3332" y="0"/>
                  </a:lnTo>
                  <a:lnTo>
                    <a:pt x="3333" y="0"/>
                  </a:lnTo>
                  <a:lnTo>
                    <a:pt x="3334" y="0"/>
                  </a:lnTo>
                  <a:lnTo>
                    <a:pt x="3335" y="0"/>
                  </a:lnTo>
                  <a:lnTo>
                    <a:pt x="3335" y="0"/>
                  </a:lnTo>
                  <a:lnTo>
                    <a:pt x="3336" y="0"/>
                  </a:lnTo>
                  <a:lnTo>
                    <a:pt x="3337" y="0"/>
                  </a:lnTo>
                  <a:lnTo>
                    <a:pt x="3338" y="0"/>
                  </a:lnTo>
                  <a:lnTo>
                    <a:pt x="3339" y="0"/>
                  </a:lnTo>
                  <a:lnTo>
                    <a:pt x="3340" y="0"/>
                  </a:lnTo>
                  <a:lnTo>
                    <a:pt x="3341" y="0"/>
                  </a:lnTo>
                  <a:lnTo>
                    <a:pt x="3342" y="0"/>
                  </a:lnTo>
                  <a:lnTo>
                    <a:pt x="3342" y="0"/>
                  </a:lnTo>
                  <a:lnTo>
                    <a:pt x="3343" y="0"/>
                  </a:lnTo>
                  <a:lnTo>
                    <a:pt x="3344" y="0"/>
                  </a:lnTo>
                  <a:lnTo>
                    <a:pt x="3345" y="0"/>
                  </a:lnTo>
                  <a:lnTo>
                    <a:pt x="3346" y="0"/>
                  </a:lnTo>
                  <a:lnTo>
                    <a:pt x="3347" y="0"/>
                  </a:lnTo>
                  <a:lnTo>
                    <a:pt x="3348" y="0"/>
                  </a:lnTo>
                  <a:lnTo>
                    <a:pt x="3349" y="0"/>
                  </a:lnTo>
                  <a:lnTo>
                    <a:pt x="3349" y="0"/>
                  </a:lnTo>
                  <a:lnTo>
                    <a:pt x="3350" y="0"/>
                  </a:lnTo>
                  <a:lnTo>
                    <a:pt x="3351" y="0"/>
                  </a:lnTo>
                  <a:lnTo>
                    <a:pt x="3352" y="0"/>
                  </a:lnTo>
                  <a:lnTo>
                    <a:pt x="3353" y="0"/>
                  </a:lnTo>
                  <a:lnTo>
                    <a:pt x="3354" y="0"/>
                  </a:lnTo>
                  <a:lnTo>
                    <a:pt x="3355" y="0"/>
                  </a:lnTo>
                  <a:lnTo>
                    <a:pt x="3356" y="0"/>
                  </a:lnTo>
                  <a:lnTo>
                    <a:pt x="3357" y="0"/>
                  </a:lnTo>
                  <a:lnTo>
                    <a:pt x="3357" y="0"/>
                  </a:lnTo>
                  <a:lnTo>
                    <a:pt x="3358" y="0"/>
                  </a:lnTo>
                  <a:lnTo>
                    <a:pt x="3359" y="0"/>
                  </a:lnTo>
                  <a:lnTo>
                    <a:pt x="3360" y="0"/>
                  </a:lnTo>
                  <a:lnTo>
                    <a:pt x="3361" y="0"/>
                  </a:lnTo>
                  <a:lnTo>
                    <a:pt x="3362" y="0"/>
                  </a:lnTo>
                  <a:lnTo>
                    <a:pt x="3363" y="0"/>
                  </a:lnTo>
                  <a:lnTo>
                    <a:pt x="3364" y="0"/>
                  </a:lnTo>
                  <a:lnTo>
                    <a:pt x="3364" y="0"/>
                  </a:lnTo>
                  <a:lnTo>
                    <a:pt x="3365" y="0"/>
                  </a:lnTo>
                  <a:lnTo>
                    <a:pt x="3366" y="0"/>
                  </a:lnTo>
                  <a:lnTo>
                    <a:pt x="3367" y="0"/>
                  </a:lnTo>
                  <a:lnTo>
                    <a:pt x="3368" y="0"/>
                  </a:lnTo>
                  <a:lnTo>
                    <a:pt x="3369" y="0"/>
                  </a:lnTo>
                  <a:lnTo>
                    <a:pt x="3370" y="0"/>
                  </a:lnTo>
                  <a:lnTo>
                    <a:pt x="3371" y="0"/>
                  </a:lnTo>
                  <a:lnTo>
                    <a:pt x="3371" y="0"/>
                  </a:lnTo>
                  <a:lnTo>
                    <a:pt x="3372" y="0"/>
                  </a:lnTo>
                  <a:lnTo>
                    <a:pt x="3373" y="0"/>
                  </a:lnTo>
                  <a:lnTo>
                    <a:pt x="3374" y="0"/>
                  </a:lnTo>
                  <a:lnTo>
                    <a:pt x="3375" y="0"/>
                  </a:lnTo>
                  <a:lnTo>
                    <a:pt x="3376" y="0"/>
                  </a:lnTo>
                  <a:lnTo>
                    <a:pt x="3377" y="0"/>
                  </a:lnTo>
                  <a:lnTo>
                    <a:pt x="3378" y="0"/>
                  </a:lnTo>
                  <a:lnTo>
                    <a:pt x="3379" y="0"/>
                  </a:lnTo>
                  <a:lnTo>
                    <a:pt x="3379" y="0"/>
                  </a:lnTo>
                  <a:lnTo>
                    <a:pt x="3380" y="0"/>
                  </a:lnTo>
                  <a:lnTo>
                    <a:pt x="3381" y="0"/>
                  </a:lnTo>
                  <a:lnTo>
                    <a:pt x="3382" y="0"/>
                  </a:lnTo>
                  <a:lnTo>
                    <a:pt x="3383" y="0"/>
                  </a:lnTo>
                  <a:lnTo>
                    <a:pt x="3384" y="0"/>
                  </a:lnTo>
                  <a:lnTo>
                    <a:pt x="3385" y="0"/>
                  </a:lnTo>
                  <a:lnTo>
                    <a:pt x="3386" y="0"/>
                  </a:lnTo>
                  <a:lnTo>
                    <a:pt x="3386" y="0"/>
                  </a:lnTo>
                  <a:lnTo>
                    <a:pt x="3387" y="0"/>
                  </a:lnTo>
                  <a:lnTo>
                    <a:pt x="3388" y="0"/>
                  </a:lnTo>
                  <a:lnTo>
                    <a:pt x="3389" y="0"/>
                  </a:lnTo>
                  <a:lnTo>
                    <a:pt x="3390" y="0"/>
                  </a:lnTo>
                  <a:lnTo>
                    <a:pt x="3391" y="0"/>
                  </a:lnTo>
                  <a:lnTo>
                    <a:pt x="3392" y="0"/>
                  </a:lnTo>
                  <a:lnTo>
                    <a:pt x="3393" y="0"/>
                  </a:lnTo>
                  <a:lnTo>
                    <a:pt x="3393" y="0"/>
                  </a:lnTo>
                  <a:lnTo>
                    <a:pt x="3394" y="0"/>
                  </a:lnTo>
                  <a:lnTo>
                    <a:pt x="3395" y="0"/>
                  </a:lnTo>
                  <a:lnTo>
                    <a:pt x="3396" y="0"/>
                  </a:lnTo>
                  <a:lnTo>
                    <a:pt x="3397" y="0"/>
                  </a:lnTo>
                  <a:lnTo>
                    <a:pt x="3398" y="0"/>
                  </a:lnTo>
                  <a:lnTo>
                    <a:pt x="3399" y="0"/>
                  </a:lnTo>
                  <a:lnTo>
                    <a:pt x="3400" y="0"/>
                  </a:lnTo>
                  <a:lnTo>
                    <a:pt x="3401" y="0"/>
                  </a:lnTo>
                  <a:lnTo>
                    <a:pt x="3401" y="0"/>
                  </a:lnTo>
                  <a:lnTo>
                    <a:pt x="3402" y="0"/>
                  </a:lnTo>
                  <a:lnTo>
                    <a:pt x="3403" y="0"/>
                  </a:lnTo>
                  <a:lnTo>
                    <a:pt x="3404" y="0"/>
                  </a:lnTo>
                  <a:lnTo>
                    <a:pt x="3405" y="0"/>
                  </a:lnTo>
                  <a:lnTo>
                    <a:pt x="3406" y="0"/>
                  </a:lnTo>
                  <a:lnTo>
                    <a:pt x="3407" y="0"/>
                  </a:lnTo>
                  <a:lnTo>
                    <a:pt x="3408" y="0"/>
                  </a:lnTo>
                  <a:lnTo>
                    <a:pt x="3408" y="0"/>
                  </a:lnTo>
                  <a:lnTo>
                    <a:pt x="3409" y="0"/>
                  </a:lnTo>
                  <a:lnTo>
                    <a:pt x="3410" y="0"/>
                  </a:lnTo>
                  <a:lnTo>
                    <a:pt x="3410" y="0"/>
                  </a:lnTo>
                  <a:lnTo>
                    <a:pt x="3411" y="0"/>
                  </a:lnTo>
                  <a:lnTo>
                    <a:pt x="3412" y="0"/>
                  </a:lnTo>
                  <a:lnTo>
                    <a:pt x="3413" y="0"/>
                  </a:lnTo>
                  <a:lnTo>
                    <a:pt x="3414" y="0"/>
                  </a:lnTo>
                  <a:lnTo>
                    <a:pt x="3414" y="0"/>
                  </a:lnTo>
                  <a:lnTo>
                    <a:pt x="3415" y="0"/>
                  </a:lnTo>
                  <a:lnTo>
                    <a:pt x="3416" y="0"/>
                  </a:lnTo>
                  <a:lnTo>
                    <a:pt x="3417" y="0"/>
                  </a:lnTo>
                  <a:lnTo>
                    <a:pt x="3418" y="0"/>
                  </a:lnTo>
                  <a:lnTo>
                    <a:pt x="3419" y="0"/>
                  </a:lnTo>
                  <a:lnTo>
                    <a:pt x="3419" y="0"/>
                  </a:lnTo>
                  <a:lnTo>
                    <a:pt x="3420" y="0"/>
                  </a:lnTo>
                  <a:lnTo>
                    <a:pt x="3421" y="0"/>
                  </a:lnTo>
                  <a:lnTo>
                    <a:pt x="3422" y="0"/>
                  </a:lnTo>
                  <a:lnTo>
                    <a:pt x="3423" y="0"/>
                  </a:lnTo>
                  <a:lnTo>
                    <a:pt x="3424" y="0"/>
                  </a:lnTo>
                  <a:lnTo>
                    <a:pt x="3424" y="0"/>
                  </a:lnTo>
                  <a:lnTo>
                    <a:pt x="3424" y="0"/>
                  </a:lnTo>
                  <a:lnTo>
                    <a:pt x="3425" y="0"/>
                  </a:lnTo>
                  <a:lnTo>
                    <a:pt x="3426" y="0"/>
                  </a:lnTo>
                  <a:lnTo>
                    <a:pt x="3427" y="0"/>
                  </a:lnTo>
                  <a:lnTo>
                    <a:pt x="3428" y="0"/>
                  </a:lnTo>
                  <a:lnTo>
                    <a:pt x="3429" y="0"/>
                  </a:lnTo>
                  <a:lnTo>
                    <a:pt x="3429" y="0"/>
                  </a:lnTo>
                  <a:lnTo>
                    <a:pt x="3430" y="0"/>
                  </a:lnTo>
                  <a:lnTo>
                    <a:pt x="3431" y="0"/>
                  </a:lnTo>
                  <a:lnTo>
                    <a:pt x="3432" y="0"/>
                  </a:lnTo>
                  <a:lnTo>
                    <a:pt x="3433" y="0"/>
                  </a:lnTo>
                  <a:lnTo>
                    <a:pt x="3434" y="0"/>
                  </a:lnTo>
                  <a:lnTo>
                    <a:pt x="3434" y="0"/>
                  </a:lnTo>
                  <a:lnTo>
                    <a:pt x="3435" y="0"/>
                  </a:lnTo>
                  <a:lnTo>
                    <a:pt x="3436" y="0"/>
                  </a:lnTo>
                  <a:lnTo>
                    <a:pt x="3437" y="0"/>
                  </a:lnTo>
                  <a:lnTo>
                    <a:pt x="3438" y="0"/>
                  </a:lnTo>
                  <a:lnTo>
                    <a:pt x="3439" y="0"/>
                  </a:lnTo>
                  <a:lnTo>
                    <a:pt x="3439" y="0"/>
                  </a:lnTo>
                  <a:lnTo>
                    <a:pt x="3439" y="0"/>
                  </a:lnTo>
                  <a:lnTo>
                    <a:pt x="3440" y="0"/>
                  </a:lnTo>
                  <a:lnTo>
                    <a:pt x="3441" y="0"/>
                  </a:lnTo>
                  <a:lnTo>
                    <a:pt x="3442" y="0"/>
                  </a:lnTo>
                  <a:lnTo>
                    <a:pt x="3443" y="0"/>
                  </a:lnTo>
                  <a:lnTo>
                    <a:pt x="3444" y="0"/>
                  </a:lnTo>
                  <a:lnTo>
                    <a:pt x="3445" y="0"/>
                  </a:lnTo>
                  <a:lnTo>
                    <a:pt x="3446" y="0"/>
                  </a:lnTo>
                  <a:lnTo>
                    <a:pt x="3446" y="0"/>
                  </a:lnTo>
                  <a:lnTo>
                    <a:pt x="3447" y="0"/>
                  </a:lnTo>
                  <a:lnTo>
                    <a:pt x="3448" y="0"/>
                  </a:lnTo>
                  <a:lnTo>
                    <a:pt x="3449" y="0"/>
                  </a:lnTo>
                  <a:lnTo>
                    <a:pt x="3450" y="0"/>
                  </a:lnTo>
                  <a:lnTo>
                    <a:pt x="3451" y="0"/>
                  </a:lnTo>
                  <a:lnTo>
                    <a:pt x="3452" y="0"/>
                  </a:lnTo>
                  <a:lnTo>
                    <a:pt x="3453" y="0"/>
                  </a:lnTo>
                  <a:lnTo>
                    <a:pt x="3453" y="0"/>
                  </a:lnTo>
                  <a:lnTo>
                    <a:pt x="3454" y="0"/>
                  </a:lnTo>
                  <a:lnTo>
                    <a:pt x="3455" y="0"/>
                  </a:lnTo>
                  <a:lnTo>
                    <a:pt x="3456" y="0"/>
                  </a:lnTo>
                  <a:lnTo>
                    <a:pt x="3457" y="0"/>
                  </a:lnTo>
                  <a:lnTo>
                    <a:pt x="3458" y="0"/>
                  </a:lnTo>
                  <a:lnTo>
                    <a:pt x="3459" y="0"/>
                  </a:lnTo>
                  <a:lnTo>
                    <a:pt x="3460" y="0"/>
                  </a:lnTo>
                  <a:lnTo>
                    <a:pt x="3461" y="0"/>
                  </a:lnTo>
                  <a:lnTo>
                    <a:pt x="3461" y="0"/>
                  </a:lnTo>
                  <a:lnTo>
                    <a:pt x="3462" y="0"/>
                  </a:lnTo>
                  <a:lnTo>
                    <a:pt x="3463" y="0"/>
                  </a:lnTo>
                  <a:lnTo>
                    <a:pt x="3464" y="0"/>
                  </a:lnTo>
                  <a:lnTo>
                    <a:pt x="3465" y="0"/>
                  </a:lnTo>
                  <a:lnTo>
                    <a:pt x="3466" y="0"/>
                  </a:lnTo>
                  <a:lnTo>
                    <a:pt x="3467" y="0"/>
                  </a:lnTo>
                  <a:lnTo>
                    <a:pt x="3468" y="0"/>
                  </a:lnTo>
                  <a:lnTo>
                    <a:pt x="3468" y="0"/>
                  </a:lnTo>
                  <a:lnTo>
                    <a:pt x="3469" y="0"/>
                  </a:lnTo>
                  <a:lnTo>
                    <a:pt x="3470" y="0"/>
                  </a:lnTo>
                  <a:lnTo>
                    <a:pt x="3471" y="0"/>
                  </a:lnTo>
                  <a:lnTo>
                    <a:pt x="3472" y="0"/>
                  </a:lnTo>
                  <a:lnTo>
                    <a:pt x="3473" y="0"/>
                  </a:lnTo>
                  <a:lnTo>
                    <a:pt x="3474" y="0"/>
                  </a:lnTo>
                  <a:lnTo>
                    <a:pt x="3475" y="0"/>
                  </a:lnTo>
                  <a:lnTo>
                    <a:pt x="3475" y="0"/>
                  </a:lnTo>
                  <a:lnTo>
                    <a:pt x="3476" y="0"/>
                  </a:lnTo>
                  <a:lnTo>
                    <a:pt x="3477" y="0"/>
                  </a:lnTo>
                  <a:lnTo>
                    <a:pt x="3478" y="0"/>
                  </a:lnTo>
                  <a:lnTo>
                    <a:pt x="3479" y="0"/>
                  </a:lnTo>
                  <a:lnTo>
                    <a:pt x="3480" y="0"/>
                  </a:lnTo>
                  <a:lnTo>
                    <a:pt x="3481" y="0"/>
                  </a:lnTo>
                  <a:lnTo>
                    <a:pt x="3482" y="0"/>
                  </a:lnTo>
                  <a:lnTo>
                    <a:pt x="3483" y="0"/>
                  </a:lnTo>
                  <a:lnTo>
                    <a:pt x="3483" y="0"/>
                  </a:lnTo>
                  <a:lnTo>
                    <a:pt x="3484" y="0"/>
                  </a:lnTo>
                  <a:lnTo>
                    <a:pt x="3485" y="0"/>
                  </a:lnTo>
                  <a:lnTo>
                    <a:pt x="3486" y="0"/>
                  </a:lnTo>
                  <a:lnTo>
                    <a:pt x="3487" y="0"/>
                  </a:lnTo>
                  <a:lnTo>
                    <a:pt x="3488" y="0"/>
                  </a:lnTo>
                  <a:lnTo>
                    <a:pt x="3489" y="0"/>
                  </a:lnTo>
                  <a:lnTo>
                    <a:pt x="3490" y="0"/>
                  </a:lnTo>
                  <a:lnTo>
                    <a:pt x="3490" y="0"/>
                  </a:lnTo>
                  <a:lnTo>
                    <a:pt x="3491" y="0"/>
                  </a:lnTo>
                  <a:lnTo>
                    <a:pt x="3492" y="0"/>
                  </a:lnTo>
                  <a:lnTo>
                    <a:pt x="3493" y="0"/>
                  </a:lnTo>
                  <a:lnTo>
                    <a:pt x="3494" y="0"/>
                  </a:lnTo>
                  <a:lnTo>
                    <a:pt x="3495" y="0"/>
                  </a:lnTo>
                  <a:lnTo>
                    <a:pt x="3496" y="0"/>
                  </a:lnTo>
                  <a:lnTo>
                    <a:pt x="3497" y="0"/>
                  </a:lnTo>
                  <a:lnTo>
                    <a:pt x="3497" y="0"/>
                  </a:lnTo>
                  <a:lnTo>
                    <a:pt x="3498" y="0"/>
                  </a:lnTo>
                  <a:lnTo>
                    <a:pt x="3499" y="0"/>
                  </a:lnTo>
                  <a:lnTo>
                    <a:pt x="3500" y="0"/>
                  </a:lnTo>
                  <a:lnTo>
                    <a:pt x="3501" y="0"/>
                  </a:lnTo>
                  <a:lnTo>
                    <a:pt x="3502" y="0"/>
                  </a:lnTo>
                  <a:lnTo>
                    <a:pt x="3503" y="0"/>
                  </a:lnTo>
                  <a:lnTo>
                    <a:pt x="3504" y="0"/>
                  </a:lnTo>
                  <a:lnTo>
                    <a:pt x="3505" y="0"/>
                  </a:lnTo>
                  <a:lnTo>
                    <a:pt x="3505" y="0"/>
                  </a:lnTo>
                  <a:lnTo>
                    <a:pt x="3506" y="0"/>
                  </a:lnTo>
                  <a:lnTo>
                    <a:pt x="3507" y="0"/>
                  </a:lnTo>
                  <a:lnTo>
                    <a:pt x="3508" y="0"/>
                  </a:lnTo>
                  <a:lnTo>
                    <a:pt x="3509" y="0"/>
                  </a:lnTo>
                  <a:lnTo>
                    <a:pt x="3510" y="0"/>
                  </a:lnTo>
                  <a:lnTo>
                    <a:pt x="3511" y="0"/>
                  </a:lnTo>
                  <a:lnTo>
                    <a:pt x="3512" y="0"/>
                  </a:lnTo>
                  <a:lnTo>
                    <a:pt x="3512" y="0"/>
                  </a:lnTo>
                  <a:lnTo>
                    <a:pt x="3513" y="0"/>
                  </a:lnTo>
                  <a:lnTo>
                    <a:pt x="3514" y="0"/>
                  </a:lnTo>
                  <a:lnTo>
                    <a:pt x="3515" y="0"/>
                  </a:lnTo>
                  <a:lnTo>
                    <a:pt x="3516" y="0"/>
                  </a:lnTo>
                  <a:lnTo>
                    <a:pt x="3517" y="0"/>
                  </a:lnTo>
                  <a:lnTo>
                    <a:pt x="3518" y="0"/>
                  </a:lnTo>
                  <a:lnTo>
                    <a:pt x="3519" y="0"/>
                  </a:lnTo>
                  <a:lnTo>
                    <a:pt x="3519" y="0"/>
                  </a:lnTo>
                  <a:lnTo>
                    <a:pt x="3520" y="0"/>
                  </a:lnTo>
                  <a:lnTo>
                    <a:pt x="3521" y="0"/>
                  </a:lnTo>
                  <a:lnTo>
                    <a:pt x="3522" y="0"/>
                  </a:lnTo>
                  <a:lnTo>
                    <a:pt x="3523" y="0"/>
                  </a:lnTo>
                  <a:lnTo>
                    <a:pt x="3524" y="0"/>
                  </a:lnTo>
                  <a:lnTo>
                    <a:pt x="3525" y="0"/>
                  </a:lnTo>
                  <a:lnTo>
                    <a:pt x="3526" y="0"/>
                  </a:lnTo>
                  <a:lnTo>
                    <a:pt x="3527" y="0"/>
                  </a:lnTo>
                  <a:lnTo>
                    <a:pt x="3527" y="0"/>
                  </a:lnTo>
                  <a:lnTo>
                    <a:pt x="3528" y="0"/>
                  </a:lnTo>
                  <a:lnTo>
                    <a:pt x="3529" y="0"/>
                  </a:lnTo>
                  <a:lnTo>
                    <a:pt x="3530" y="0"/>
                  </a:lnTo>
                  <a:lnTo>
                    <a:pt x="3531" y="0"/>
                  </a:lnTo>
                  <a:lnTo>
                    <a:pt x="3532" y="0"/>
                  </a:lnTo>
                  <a:lnTo>
                    <a:pt x="3533" y="0"/>
                  </a:lnTo>
                  <a:lnTo>
                    <a:pt x="3534" y="0"/>
                  </a:lnTo>
                  <a:lnTo>
                    <a:pt x="3534" y="0"/>
                  </a:lnTo>
                  <a:lnTo>
                    <a:pt x="3535" y="0"/>
                  </a:lnTo>
                  <a:lnTo>
                    <a:pt x="3536" y="0"/>
                  </a:lnTo>
                  <a:lnTo>
                    <a:pt x="3537" y="0"/>
                  </a:lnTo>
                  <a:lnTo>
                    <a:pt x="3538" y="0"/>
                  </a:lnTo>
                  <a:lnTo>
                    <a:pt x="3539" y="0"/>
                  </a:lnTo>
                  <a:lnTo>
                    <a:pt x="3540" y="0"/>
                  </a:lnTo>
                  <a:lnTo>
                    <a:pt x="3541" y="0"/>
                  </a:lnTo>
                  <a:lnTo>
                    <a:pt x="3541" y="0"/>
                  </a:lnTo>
                  <a:lnTo>
                    <a:pt x="3542" y="0"/>
                  </a:lnTo>
                  <a:lnTo>
                    <a:pt x="3543" y="0"/>
                  </a:lnTo>
                  <a:lnTo>
                    <a:pt x="3544" y="0"/>
                  </a:lnTo>
                  <a:lnTo>
                    <a:pt x="3545" y="0"/>
                  </a:lnTo>
                  <a:lnTo>
                    <a:pt x="3546" y="0"/>
                  </a:lnTo>
                  <a:lnTo>
                    <a:pt x="3547" y="0"/>
                  </a:lnTo>
                  <a:lnTo>
                    <a:pt x="3548" y="0"/>
                  </a:lnTo>
                  <a:lnTo>
                    <a:pt x="3549" y="0"/>
                  </a:lnTo>
                  <a:lnTo>
                    <a:pt x="3549" y="0"/>
                  </a:lnTo>
                  <a:lnTo>
                    <a:pt x="3550" y="0"/>
                  </a:lnTo>
                  <a:lnTo>
                    <a:pt x="3551" y="0"/>
                  </a:lnTo>
                  <a:lnTo>
                    <a:pt x="3552" y="0"/>
                  </a:lnTo>
                  <a:lnTo>
                    <a:pt x="3553" y="0"/>
                  </a:lnTo>
                  <a:lnTo>
                    <a:pt x="3554" y="0"/>
                  </a:lnTo>
                  <a:lnTo>
                    <a:pt x="3555" y="0"/>
                  </a:lnTo>
                  <a:lnTo>
                    <a:pt x="3556" y="0"/>
                  </a:lnTo>
                  <a:lnTo>
                    <a:pt x="3556" y="0"/>
                  </a:lnTo>
                  <a:lnTo>
                    <a:pt x="3557" y="0"/>
                  </a:lnTo>
                  <a:lnTo>
                    <a:pt x="3558" y="0"/>
                  </a:lnTo>
                  <a:lnTo>
                    <a:pt x="3559" y="0"/>
                  </a:lnTo>
                  <a:lnTo>
                    <a:pt x="3560" y="0"/>
                  </a:lnTo>
                  <a:lnTo>
                    <a:pt x="3561" y="0"/>
                  </a:lnTo>
                  <a:lnTo>
                    <a:pt x="3562" y="0"/>
                  </a:lnTo>
                  <a:lnTo>
                    <a:pt x="3563" y="0"/>
                  </a:lnTo>
                  <a:lnTo>
                    <a:pt x="3563" y="0"/>
                  </a:lnTo>
                  <a:lnTo>
                    <a:pt x="3564" y="0"/>
                  </a:lnTo>
                  <a:lnTo>
                    <a:pt x="3565" y="0"/>
                  </a:lnTo>
                  <a:lnTo>
                    <a:pt x="3566" y="0"/>
                  </a:lnTo>
                  <a:lnTo>
                    <a:pt x="3567" y="0"/>
                  </a:lnTo>
                  <a:lnTo>
                    <a:pt x="3568" y="0"/>
                  </a:lnTo>
                  <a:lnTo>
                    <a:pt x="3569" y="0"/>
                  </a:lnTo>
                  <a:lnTo>
                    <a:pt x="3570" y="0"/>
                  </a:lnTo>
                  <a:lnTo>
                    <a:pt x="3571" y="0"/>
                  </a:lnTo>
                  <a:lnTo>
                    <a:pt x="3571" y="0"/>
                  </a:lnTo>
                  <a:lnTo>
                    <a:pt x="3572" y="0"/>
                  </a:lnTo>
                  <a:lnTo>
                    <a:pt x="3573" y="0"/>
                  </a:lnTo>
                  <a:lnTo>
                    <a:pt x="3574" y="0"/>
                  </a:lnTo>
                  <a:lnTo>
                    <a:pt x="3575" y="0"/>
                  </a:lnTo>
                  <a:lnTo>
                    <a:pt x="3576" y="0"/>
                  </a:lnTo>
                  <a:lnTo>
                    <a:pt x="3577" y="0"/>
                  </a:lnTo>
                  <a:lnTo>
                    <a:pt x="3578" y="0"/>
                  </a:lnTo>
                  <a:lnTo>
                    <a:pt x="3578" y="0"/>
                  </a:lnTo>
                  <a:lnTo>
                    <a:pt x="3579" y="0"/>
                  </a:lnTo>
                  <a:lnTo>
                    <a:pt x="3580" y="0"/>
                  </a:lnTo>
                  <a:lnTo>
                    <a:pt x="3581" y="0"/>
                  </a:lnTo>
                  <a:lnTo>
                    <a:pt x="3582" y="0"/>
                  </a:lnTo>
                  <a:lnTo>
                    <a:pt x="3583" y="0"/>
                  </a:lnTo>
                  <a:lnTo>
                    <a:pt x="3584" y="0"/>
                  </a:lnTo>
                  <a:lnTo>
                    <a:pt x="3585" y="0"/>
                  </a:lnTo>
                  <a:lnTo>
                    <a:pt x="3585" y="0"/>
                  </a:lnTo>
                  <a:lnTo>
                    <a:pt x="3586" y="0"/>
                  </a:lnTo>
                  <a:lnTo>
                    <a:pt x="3587" y="0"/>
                  </a:lnTo>
                  <a:lnTo>
                    <a:pt x="3588" y="0"/>
                  </a:lnTo>
                  <a:lnTo>
                    <a:pt x="3589" y="0"/>
                  </a:lnTo>
                  <a:lnTo>
                    <a:pt x="3590" y="0"/>
                  </a:lnTo>
                  <a:lnTo>
                    <a:pt x="3591" y="0"/>
                  </a:lnTo>
                  <a:lnTo>
                    <a:pt x="3592" y="0"/>
                  </a:lnTo>
                  <a:lnTo>
                    <a:pt x="3593" y="0"/>
                  </a:lnTo>
                  <a:lnTo>
                    <a:pt x="3593" y="0"/>
                  </a:lnTo>
                  <a:lnTo>
                    <a:pt x="3594" y="0"/>
                  </a:lnTo>
                  <a:lnTo>
                    <a:pt x="3595" y="0"/>
                  </a:lnTo>
                  <a:lnTo>
                    <a:pt x="3596" y="0"/>
                  </a:lnTo>
                  <a:lnTo>
                    <a:pt x="3597" y="0"/>
                  </a:lnTo>
                  <a:lnTo>
                    <a:pt x="3598" y="0"/>
                  </a:lnTo>
                  <a:lnTo>
                    <a:pt x="3599" y="0"/>
                  </a:lnTo>
                  <a:lnTo>
                    <a:pt x="3600" y="0"/>
                  </a:lnTo>
                  <a:lnTo>
                    <a:pt x="3600" y="0"/>
                  </a:lnTo>
                  <a:lnTo>
                    <a:pt x="3601" y="0"/>
                  </a:lnTo>
                  <a:lnTo>
                    <a:pt x="3602" y="0"/>
                  </a:lnTo>
                  <a:lnTo>
                    <a:pt x="3603" y="0"/>
                  </a:lnTo>
                  <a:lnTo>
                    <a:pt x="3604" y="0"/>
                  </a:lnTo>
                  <a:lnTo>
                    <a:pt x="3605" y="0"/>
                  </a:lnTo>
                  <a:lnTo>
                    <a:pt x="3606" y="0"/>
                  </a:lnTo>
                  <a:lnTo>
                    <a:pt x="3607" y="0"/>
                  </a:lnTo>
                  <a:lnTo>
                    <a:pt x="3607" y="0"/>
                  </a:lnTo>
                  <a:lnTo>
                    <a:pt x="3608" y="0"/>
                  </a:lnTo>
                  <a:lnTo>
                    <a:pt x="3609" y="0"/>
                  </a:lnTo>
                  <a:lnTo>
                    <a:pt x="3610" y="0"/>
                  </a:lnTo>
                  <a:lnTo>
                    <a:pt x="3611" y="0"/>
                  </a:lnTo>
                  <a:lnTo>
                    <a:pt x="3612" y="0"/>
                  </a:lnTo>
                  <a:lnTo>
                    <a:pt x="3613" y="0"/>
                  </a:lnTo>
                  <a:lnTo>
                    <a:pt x="3614" y="0"/>
                  </a:lnTo>
                  <a:lnTo>
                    <a:pt x="3615" y="0"/>
                  </a:lnTo>
                  <a:lnTo>
                    <a:pt x="3615" y="0"/>
                  </a:lnTo>
                  <a:lnTo>
                    <a:pt x="3616" y="0"/>
                  </a:lnTo>
                  <a:lnTo>
                    <a:pt x="3617" y="0"/>
                  </a:lnTo>
                  <a:lnTo>
                    <a:pt x="3618" y="0"/>
                  </a:lnTo>
                  <a:lnTo>
                    <a:pt x="3619" y="0"/>
                  </a:lnTo>
                  <a:lnTo>
                    <a:pt x="3620" y="0"/>
                  </a:lnTo>
                  <a:lnTo>
                    <a:pt x="3621" y="0"/>
                  </a:lnTo>
                  <a:lnTo>
                    <a:pt x="3622" y="0"/>
                  </a:lnTo>
                  <a:lnTo>
                    <a:pt x="3622" y="0"/>
                  </a:lnTo>
                  <a:lnTo>
                    <a:pt x="3623" y="0"/>
                  </a:lnTo>
                  <a:lnTo>
                    <a:pt x="3624" y="0"/>
                  </a:lnTo>
                  <a:lnTo>
                    <a:pt x="3625" y="0"/>
                  </a:lnTo>
                  <a:lnTo>
                    <a:pt x="3626" y="0"/>
                  </a:lnTo>
                  <a:lnTo>
                    <a:pt x="3627" y="0"/>
                  </a:lnTo>
                  <a:lnTo>
                    <a:pt x="3628" y="0"/>
                  </a:lnTo>
                  <a:lnTo>
                    <a:pt x="3629" y="0"/>
                  </a:lnTo>
                  <a:lnTo>
                    <a:pt x="3629" y="0"/>
                  </a:lnTo>
                  <a:lnTo>
                    <a:pt x="3630" y="0"/>
                  </a:lnTo>
                  <a:lnTo>
                    <a:pt x="3631" y="0"/>
                  </a:lnTo>
                  <a:lnTo>
                    <a:pt x="3632" y="0"/>
                  </a:lnTo>
                  <a:lnTo>
                    <a:pt x="3633" y="0"/>
                  </a:lnTo>
                  <a:lnTo>
                    <a:pt x="3634" y="0"/>
                  </a:lnTo>
                  <a:lnTo>
                    <a:pt x="3635" y="0"/>
                  </a:lnTo>
                  <a:lnTo>
                    <a:pt x="3636" y="0"/>
                  </a:lnTo>
                  <a:lnTo>
                    <a:pt x="3637" y="0"/>
                  </a:lnTo>
                  <a:lnTo>
                    <a:pt x="3637" y="0"/>
                  </a:lnTo>
                  <a:lnTo>
                    <a:pt x="3638" y="0"/>
                  </a:lnTo>
                  <a:lnTo>
                    <a:pt x="3639" y="0"/>
                  </a:lnTo>
                  <a:lnTo>
                    <a:pt x="3640" y="0"/>
                  </a:lnTo>
                  <a:lnTo>
                    <a:pt x="3641" y="0"/>
                  </a:lnTo>
                  <a:lnTo>
                    <a:pt x="3642" y="0"/>
                  </a:lnTo>
                  <a:lnTo>
                    <a:pt x="3643" y="0"/>
                  </a:lnTo>
                  <a:lnTo>
                    <a:pt x="3644" y="0"/>
                  </a:lnTo>
                  <a:lnTo>
                    <a:pt x="3644" y="0"/>
                  </a:lnTo>
                  <a:lnTo>
                    <a:pt x="3645" y="0"/>
                  </a:lnTo>
                  <a:lnTo>
                    <a:pt x="3646" y="0"/>
                  </a:lnTo>
                  <a:lnTo>
                    <a:pt x="3647" y="0"/>
                  </a:lnTo>
                  <a:lnTo>
                    <a:pt x="3648" y="0"/>
                  </a:lnTo>
                  <a:lnTo>
                    <a:pt x="3649" y="0"/>
                  </a:lnTo>
                  <a:lnTo>
                    <a:pt x="3650" y="0"/>
                  </a:lnTo>
                  <a:lnTo>
                    <a:pt x="3651" y="0"/>
                  </a:lnTo>
                  <a:lnTo>
                    <a:pt x="3652" y="0"/>
                  </a:lnTo>
                  <a:lnTo>
                    <a:pt x="3652" y="0"/>
                  </a:lnTo>
                  <a:lnTo>
                    <a:pt x="3653" y="0"/>
                  </a:lnTo>
                  <a:lnTo>
                    <a:pt x="3654" y="0"/>
                  </a:lnTo>
                  <a:lnTo>
                    <a:pt x="3655" y="0"/>
                  </a:lnTo>
                  <a:lnTo>
                    <a:pt x="3656" y="0"/>
                  </a:lnTo>
                  <a:lnTo>
                    <a:pt x="3657" y="0"/>
                  </a:lnTo>
                  <a:lnTo>
                    <a:pt x="3658" y="0"/>
                  </a:lnTo>
                  <a:lnTo>
                    <a:pt x="3659" y="0"/>
                  </a:lnTo>
                  <a:lnTo>
                    <a:pt x="3659" y="0"/>
                  </a:lnTo>
                  <a:lnTo>
                    <a:pt x="3660" y="0"/>
                  </a:lnTo>
                  <a:lnTo>
                    <a:pt x="3661" y="0"/>
                  </a:lnTo>
                  <a:lnTo>
                    <a:pt x="3662" y="0"/>
                  </a:lnTo>
                  <a:lnTo>
                    <a:pt x="3663" y="0"/>
                  </a:lnTo>
                  <a:lnTo>
                    <a:pt x="3664" y="0"/>
                  </a:lnTo>
                  <a:lnTo>
                    <a:pt x="3665" y="0"/>
                  </a:lnTo>
                  <a:lnTo>
                    <a:pt x="3666" y="0"/>
                  </a:lnTo>
                  <a:lnTo>
                    <a:pt x="3666" y="0"/>
                  </a:lnTo>
                  <a:lnTo>
                    <a:pt x="3667" y="0"/>
                  </a:lnTo>
                  <a:lnTo>
                    <a:pt x="3668" y="0"/>
                  </a:lnTo>
                  <a:lnTo>
                    <a:pt x="3669" y="0"/>
                  </a:lnTo>
                  <a:lnTo>
                    <a:pt x="3670" y="0"/>
                  </a:lnTo>
                  <a:lnTo>
                    <a:pt x="3671" y="0"/>
                  </a:lnTo>
                  <a:lnTo>
                    <a:pt x="3672" y="0"/>
                  </a:lnTo>
                  <a:lnTo>
                    <a:pt x="3673" y="0"/>
                  </a:lnTo>
                  <a:lnTo>
                    <a:pt x="3674" y="0"/>
                  </a:lnTo>
                  <a:lnTo>
                    <a:pt x="3674" y="0"/>
                  </a:lnTo>
                  <a:lnTo>
                    <a:pt x="3675" y="0"/>
                  </a:lnTo>
                  <a:lnTo>
                    <a:pt x="3676" y="0"/>
                  </a:lnTo>
                  <a:lnTo>
                    <a:pt x="3677" y="0"/>
                  </a:lnTo>
                  <a:lnTo>
                    <a:pt x="3678" y="0"/>
                  </a:lnTo>
                  <a:lnTo>
                    <a:pt x="3679" y="0"/>
                  </a:lnTo>
                  <a:lnTo>
                    <a:pt x="3680" y="0"/>
                  </a:lnTo>
                  <a:lnTo>
                    <a:pt x="3681" y="0"/>
                  </a:lnTo>
                  <a:lnTo>
                    <a:pt x="3681" y="0"/>
                  </a:lnTo>
                  <a:lnTo>
                    <a:pt x="3682" y="0"/>
                  </a:lnTo>
                  <a:lnTo>
                    <a:pt x="3683" y="0"/>
                  </a:lnTo>
                  <a:lnTo>
                    <a:pt x="3684" y="0"/>
                  </a:lnTo>
                  <a:lnTo>
                    <a:pt x="3685" y="0"/>
                  </a:lnTo>
                  <a:lnTo>
                    <a:pt x="3686" y="0"/>
                  </a:lnTo>
                  <a:lnTo>
                    <a:pt x="3687" y="0"/>
                  </a:lnTo>
                  <a:lnTo>
                    <a:pt x="3688" y="0"/>
                  </a:lnTo>
                  <a:lnTo>
                    <a:pt x="3688" y="0"/>
                  </a:lnTo>
                  <a:lnTo>
                    <a:pt x="3689" y="0"/>
                  </a:lnTo>
                  <a:lnTo>
                    <a:pt x="3690" y="0"/>
                  </a:lnTo>
                  <a:lnTo>
                    <a:pt x="3691" y="0"/>
                  </a:lnTo>
                  <a:lnTo>
                    <a:pt x="3692" y="0"/>
                  </a:lnTo>
                  <a:lnTo>
                    <a:pt x="3693" y="0"/>
                  </a:lnTo>
                  <a:lnTo>
                    <a:pt x="3694" y="0"/>
                  </a:lnTo>
                  <a:lnTo>
                    <a:pt x="3695" y="0"/>
                  </a:lnTo>
                  <a:lnTo>
                    <a:pt x="3696" y="0"/>
                  </a:lnTo>
                  <a:lnTo>
                    <a:pt x="3696" y="0"/>
                  </a:lnTo>
                  <a:lnTo>
                    <a:pt x="3697" y="0"/>
                  </a:lnTo>
                  <a:lnTo>
                    <a:pt x="3698" y="0"/>
                  </a:lnTo>
                  <a:lnTo>
                    <a:pt x="3699" y="0"/>
                  </a:lnTo>
                  <a:lnTo>
                    <a:pt x="3700" y="0"/>
                  </a:lnTo>
                  <a:lnTo>
                    <a:pt x="3701" y="0"/>
                  </a:lnTo>
                  <a:lnTo>
                    <a:pt x="3702" y="0"/>
                  </a:lnTo>
                  <a:lnTo>
                    <a:pt x="3703" y="0"/>
                  </a:lnTo>
                  <a:lnTo>
                    <a:pt x="3703" y="0"/>
                  </a:lnTo>
                  <a:lnTo>
                    <a:pt x="3704" y="0"/>
                  </a:lnTo>
                  <a:lnTo>
                    <a:pt x="3705" y="0"/>
                  </a:lnTo>
                  <a:lnTo>
                    <a:pt x="3706" y="0"/>
                  </a:lnTo>
                  <a:lnTo>
                    <a:pt x="3707" y="0"/>
                  </a:lnTo>
                  <a:lnTo>
                    <a:pt x="3708" y="0"/>
                  </a:lnTo>
                  <a:lnTo>
                    <a:pt x="3709" y="0"/>
                  </a:lnTo>
                  <a:lnTo>
                    <a:pt x="3710" y="0"/>
                  </a:lnTo>
                  <a:lnTo>
                    <a:pt x="3710" y="0"/>
                  </a:lnTo>
                  <a:lnTo>
                    <a:pt x="3711" y="0"/>
                  </a:lnTo>
                  <a:lnTo>
                    <a:pt x="3712" y="0"/>
                  </a:lnTo>
                  <a:lnTo>
                    <a:pt x="3713" y="0"/>
                  </a:lnTo>
                  <a:lnTo>
                    <a:pt x="3714" y="0"/>
                  </a:lnTo>
                  <a:lnTo>
                    <a:pt x="3715" y="0"/>
                  </a:lnTo>
                  <a:lnTo>
                    <a:pt x="3716" y="0"/>
                  </a:lnTo>
                  <a:lnTo>
                    <a:pt x="3717" y="0"/>
                  </a:lnTo>
                  <a:lnTo>
                    <a:pt x="3718" y="0"/>
                  </a:lnTo>
                  <a:lnTo>
                    <a:pt x="3718" y="0"/>
                  </a:lnTo>
                  <a:lnTo>
                    <a:pt x="3719" y="0"/>
                  </a:lnTo>
                  <a:lnTo>
                    <a:pt x="3720" y="0"/>
                  </a:lnTo>
                  <a:lnTo>
                    <a:pt x="3721" y="0"/>
                  </a:lnTo>
                  <a:lnTo>
                    <a:pt x="3722" y="0"/>
                  </a:lnTo>
                  <a:lnTo>
                    <a:pt x="3723" y="0"/>
                  </a:lnTo>
                  <a:lnTo>
                    <a:pt x="3724" y="0"/>
                  </a:lnTo>
                  <a:lnTo>
                    <a:pt x="3725" y="0"/>
                  </a:lnTo>
                  <a:lnTo>
                    <a:pt x="3725" y="0"/>
                  </a:lnTo>
                  <a:lnTo>
                    <a:pt x="3726" y="0"/>
                  </a:lnTo>
                  <a:lnTo>
                    <a:pt x="3727" y="0"/>
                  </a:lnTo>
                  <a:lnTo>
                    <a:pt x="3728" y="0"/>
                  </a:lnTo>
                  <a:lnTo>
                    <a:pt x="3729" y="0"/>
                  </a:lnTo>
                  <a:lnTo>
                    <a:pt x="3730" y="0"/>
                  </a:lnTo>
                  <a:lnTo>
                    <a:pt x="3731" y="0"/>
                  </a:lnTo>
                  <a:lnTo>
                    <a:pt x="3732" y="0"/>
                  </a:lnTo>
                  <a:lnTo>
                    <a:pt x="3732" y="0"/>
                  </a:lnTo>
                  <a:lnTo>
                    <a:pt x="3733" y="0"/>
                  </a:lnTo>
                  <a:lnTo>
                    <a:pt x="3734" y="0"/>
                  </a:lnTo>
                  <a:lnTo>
                    <a:pt x="3735" y="0"/>
                  </a:lnTo>
                  <a:lnTo>
                    <a:pt x="3736" y="0"/>
                  </a:lnTo>
                  <a:lnTo>
                    <a:pt x="3737" y="0"/>
                  </a:lnTo>
                  <a:lnTo>
                    <a:pt x="3738" y="0"/>
                  </a:lnTo>
                  <a:lnTo>
                    <a:pt x="3739" y="0"/>
                  </a:lnTo>
                  <a:lnTo>
                    <a:pt x="3740" y="0"/>
                  </a:lnTo>
                  <a:lnTo>
                    <a:pt x="3740" y="0"/>
                  </a:lnTo>
                  <a:lnTo>
                    <a:pt x="3741" y="0"/>
                  </a:lnTo>
                  <a:lnTo>
                    <a:pt x="3742" y="0"/>
                  </a:lnTo>
                  <a:lnTo>
                    <a:pt x="3743" y="0"/>
                  </a:lnTo>
                  <a:lnTo>
                    <a:pt x="3744" y="0"/>
                  </a:lnTo>
                  <a:lnTo>
                    <a:pt x="3745" y="0"/>
                  </a:lnTo>
                  <a:lnTo>
                    <a:pt x="3746" y="0"/>
                  </a:lnTo>
                  <a:lnTo>
                    <a:pt x="3747" y="0"/>
                  </a:lnTo>
                  <a:lnTo>
                    <a:pt x="3747" y="0"/>
                  </a:lnTo>
                  <a:lnTo>
                    <a:pt x="3748" y="0"/>
                  </a:lnTo>
                  <a:lnTo>
                    <a:pt x="3749" y="0"/>
                  </a:lnTo>
                  <a:lnTo>
                    <a:pt x="3750" y="0"/>
                  </a:lnTo>
                  <a:lnTo>
                    <a:pt x="3751" y="0"/>
                  </a:lnTo>
                  <a:lnTo>
                    <a:pt x="3752" y="0"/>
                  </a:lnTo>
                  <a:lnTo>
                    <a:pt x="3753" y="0"/>
                  </a:lnTo>
                  <a:lnTo>
                    <a:pt x="3754" y="0"/>
                  </a:lnTo>
                  <a:lnTo>
                    <a:pt x="3754" y="0"/>
                  </a:lnTo>
                  <a:lnTo>
                    <a:pt x="3755" y="0"/>
                  </a:lnTo>
                  <a:lnTo>
                    <a:pt x="3756" y="0"/>
                  </a:lnTo>
                  <a:lnTo>
                    <a:pt x="3757" y="0"/>
                  </a:lnTo>
                  <a:lnTo>
                    <a:pt x="3758" y="0"/>
                  </a:lnTo>
                  <a:lnTo>
                    <a:pt x="3759" y="0"/>
                  </a:lnTo>
                  <a:lnTo>
                    <a:pt x="3760" y="0"/>
                  </a:lnTo>
                  <a:lnTo>
                    <a:pt x="3761" y="0"/>
                  </a:lnTo>
                  <a:lnTo>
                    <a:pt x="3762" y="0"/>
                  </a:lnTo>
                  <a:lnTo>
                    <a:pt x="3762" y="0"/>
                  </a:lnTo>
                  <a:lnTo>
                    <a:pt x="3763" y="0"/>
                  </a:lnTo>
                  <a:lnTo>
                    <a:pt x="3764" y="0"/>
                  </a:lnTo>
                  <a:lnTo>
                    <a:pt x="3765" y="0"/>
                  </a:lnTo>
                  <a:lnTo>
                    <a:pt x="3766" y="0"/>
                  </a:lnTo>
                  <a:lnTo>
                    <a:pt x="3767" y="0"/>
                  </a:lnTo>
                  <a:lnTo>
                    <a:pt x="3768" y="0"/>
                  </a:lnTo>
                  <a:lnTo>
                    <a:pt x="3769" y="0"/>
                  </a:lnTo>
                  <a:lnTo>
                    <a:pt x="3769" y="0"/>
                  </a:lnTo>
                  <a:lnTo>
                    <a:pt x="3770" y="0"/>
                  </a:lnTo>
                  <a:lnTo>
                    <a:pt x="3771" y="0"/>
                  </a:lnTo>
                  <a:lnTo>
                    <a:pt x="3772" y="0"/>
                  </a:lnTo>
                  <a:lnTo>
                    <a:pt x="3773" y="0"/>
                  </a:lnTo>
                  <a:lnTo>
                    <a:pt x="3774" y="0"/>
                  </a:lnTo>
                  <a:lnTo>
                    <a:pt x="3775" y="0"/>
                  </a:lnTo>
                  <a:lnTo>
                    <a:pt x="3776" y="0"/>
                  </a:lnTo>
                  <a:lnTo>
                    <a:pt x="3776" y="0"/>
                  </a:lnTo>
                  <a:lnTo>
                    <a:pt x="3777" y="0"/>
                  </a:lnTo>
                  <a:lnTo>
                    <a:pt x="3778" y="0"/>
                  </a:lnTo>
                  <a:lnTo>
                    <a:pt x="3779" y="0"/>
                  </a:lnTo>
                  <a:lnTo>
                    <a:pt x="3780" y="0"/>
                  </a:lnTo>
                  <a:lnTo>
                    <a:pt x="3781" y="0"/>
                  </a:lnTo>
                  <a:lnTo>
                    <a:pt x="3782" y="0"/>
                  </a:lnTo>
                  <a:lnTo>
                    <a:pt x="3783" y="0"/>
                  </a:lnTo>
                  <a:lnTo>
                    <a:pt x="3784" y="0"/>
                  </a:lnTo>
                  <a:lnTo>
                    <a:pt x="3784" y="0"/>
                  </a:lnTo>
                  <a:lnTo>
                    <a:pt x="3785" y="0"/>
                  </a:lnTo>
                  <a:lnTo>
                    <a:pt x="3786" y="0"/>
                  </a:lnTo>
                  <a:lnTo>
                    <a:pt x="3787" y="0"/>
                  </a:lnTo>
                  <a:lnTo>
                    <a:pt x="3788" y="0"/>
                  </a:lnTo>
                  <a:lnTo>
                    <a:pt x="3789" y="0"/>
                  </a:lnTo>
                  <a:lnTo>
                    <a:pt x="3790" y="0"/>
                  </a:lnTo>
                  <a:lnTo>
                    <a:pt x="3791" y="0"/>
                  </a:lnTo>
                  <a:lnTo>
                    <a:pt x="3791" y="0"/>
                  </a:lnTo>
                  <a:lnTo>
                    <a:pt x="3792" y="0"/>
                  </a:lnTo>
                  <a:lnTo>
                    <a:pt x="3793" y="0"/>
                  </a:lnTo>
                  <a:lnTo>
                    <a:pt x="3794" y="0"/>
                  </a:lnTo>
                  <a:lnTo>
                    <a:pt x="3795" y="0"/>
                  </a:lnTo>
                  <a:lnTo>
                    <a:pt x="3796" y="0"/>
                  </a:lnTo>
                  <a:lnTo>
                    <a:pt x="3797" y="0"/>
                  </a:lnTo>
                  <a:lnTo>
                    <a:pt x="3798" y="0"/>
                  </a:lnTo>
                  <a:lnTo>
                    <a:pt x="3798" y="0"/>
                  </a:lnTo>
                  <a:lnTo>
                    <a:pt x="3799" y="0"/>
                  </a:lnTo>
                  <a:lnTo>
                    <a:pt x="3800" y="0"/>
                  </a:lnTo>
                  <a:lnTo>
                    <a:pt x="3801" y="0"/>
                  </a:lnTo>
                  <a:lnTo>
                    <a:pt x="3802" y="0"/>
                  </a:lnTo>
                  <a:lnTo>
                    <a:pt x="3803" y="0"/>
                  </a:lnTo>
                  <a:lnTo>
                    <a:pt x="3804" y="0"/>
                  </a:lnTo>
                  <a:lnTo>
                    <a:pt x="3805" y="0"/>
                  </a:lnTo>
                  <a:lnTo>
                    <a:pt x="3806" y="0"/>
                  </a:lnTo>
                  <a:lnTo>
                    <a:pt x="3806" y="0"/>
                  </a:lnTo>
                  <a:lnTo>
                    <a:pt x="3807" y="0"/>
                  </a:lnTo>
                  <a:lnTo>
                    <a:pt x="3808" y="0"/>
                  </a:lnTo>
                  <a:lnTo>
                    <a:pt x="3809" y="0"/>
                  </a:lnTo>
                  <a:lnTo>
                    <a:pt x="3810" y="0"/>
                  </a:lnTo>
                  <a:lnTo>
                    <a:pt x="3811" y="0"/>
                  </a:lnTo>
                  <a:lnTo>
                    <a:pt x="3812" y="0"/>
                  </a:lnTo>
                  <a:lnTo>
                    <a:pt x="3813" y="0"/>
                  </a:lnTo>
                  <a:lnTo>
                    <a:pt x="3813" y="0"/>
                  </a:lnTo>
                  <a:lnTo>
                    <a:pt x="3814" y="0"/>
                  </a:lnTo>
                  <a:lnTo>
                    <a:pt x="3815" y="0"/>
                  </a:lnTo>
                  <a:lnTo>
                    <a:pt x="3816" y="0"/>
                  </a:lnTo>
                  <a:lnTo>
                    <a:pt x="3817" y="0"/>
                  </a:lnTo>
                  <a:lnTo>
                    <a:pt x="3818" y="0"/>
                  </a:lnTo>
                  <a:lnTo>
                    <a:pt x="3818" y="0"/>
                  </a:lnTo>
                  <a:lnTo>
                    <a:pt x="3819" y="0"/>
                  </a:lnTo>
                  <a:lnTo>
                    <a:pt x="3820" y="0"/>
                  </a:lnTo>
                  <a:lnTo>
                    <a:pt x="3820" y="0"/>
                  </a:lnTo>
                  <a:lnTo>
                    <a:pt x="3821" y="0"/>
                  </a:lnTo>
                  <a:lnTo>
                    <a:pt x="3822" y="0"/>
                  </a:lnTo>
                  <a:lnTo>
                    <a:pt x="3823" y="0"/>
                  </a:lnTo>
                  <a:lnTo>
                    <a:pt x="3824" y="0"/>
                  </a:lnTo>
                  <a:lnTo>
                    <a:pt x="3825" y="0"/>
                  </a:lnTo>
                  <a:lnTo>
                    <a:pt x="3825" y="0"/>
                  </a:lnTo>
                  <a:lnTo>
                    <a:pt x="3826" y="0"/>
                  </a:lnTo>
                  <a:lnTo>
                    <a:pt x="3827" y="0"/>
                  </a:lnTo>
                  <a:lnTo>
                    <a:pt x="3828" y="0"/>
                  </a:lnTo>
                  <a:lnTo>
                    <a:pt x="3829" y="0"/>
                  </a:lnTo>
                  <a:lnTo>
                    <a:pt x="3830" y="0"/>
                  </a:lnTo>
                  <a:lnTo>
                    <a:pt x="3830" y="0"/>
                  </a:lnTo>
                  <a:lnTo>
                    <a:pt x="3831" y="0"/>
                  </a:lnTo>
                  <a:lnTo>
                    <a:pt x="3832" y="0"/>
                  </a:lnTo>
                  <a:lnTo>
                    <a:pt x="3832" y="0"/>
                  </a:lnTo>
                  <a:lnTo>
                    <a:pt x="3833" y="0"/>
                  </a:lnTo>
                  <a:lnTo>
                    <a:pt x="3834" y="0"/>
                  </a:lnTo>
                  <a:lnTo>
                    <a:pt x="3834" y="0"/>
                  </a:lnTo>
                  <a:lnTo>
                    <a:pt x="3835" y="0"/>
                  </a:lnTo>
                  <a:lnTo>
                    <a:pt x="3836" y="0"/>
                  </a:lnTo>
                  <a:lnTo>
                    <a:pt x="3837" y="0"/>
                  </a:lnTo>
                  <a:lnTo>
                    <a:pt x="3838" y="0"/>
                  </a:lnTo>
                  <a:lnTo>
                    <a:pt x="3839" y="0"/>
                  </a:lnTo>
                  <a:lnTo>
                    <a:pt x="3839" y="0"/>
                  </a:lnTo>
                  <a:lnTo>
                    <a:pt x="3840" y="0"/>
                  </a:lnTo>
                  <a:lnTo>
                    <a:pt x="3841" y="0"/>
                  </a:lnTo>
                  <a:lnTo>
                    <a:pt x="3842" y="0"/>
                  </a:lnTo>
                  <a:lnTo>
                    <a:pt x="3843" y="0"/>
                  </a:lnTo>
                  <a:lnTo>
                    <a:pt x="3844" y="0"/>
                  </a:lnTo>
                  <a:lnTo>
                    <a:pt x="3844" y="0"/>
                  </a:lnTo>
                  <a:lnTo>
                    <a:pt x="3845" y="0"/>
                  </a:lnTo>
                  <a:lnTo>
                    <a:pt x="3846" y="0"/>
                  </a:lnTo>
                  <a:lnTo>
                    <a:pt x="3846" y="0"/>
                  </a:lnTo>
                  <a:lnTo>
                    <a:pt x="3847" y="0"/>
                  </a:lnTo>
                  <a:lnTo>
                    <a:pt x="3848" y="0"/>
                  </a:lnTo>
                  <a:lnTo>
                    <a:pt x="3849" y="0"/>
                  </a:lnTo>
                  <a:lnTo>
                    <a:pt x="3850" y="0"/>
                  </a:lnTo>
                  <a:lnTo>
                    <a:pt x="3851" y="0"/>
                  </a:lnTo>
                  <a:lnTo>
                    <a:pt x="3851" y="0"/>
                  </a:lnTo>
                  <a:lnTo>
                    <a:pt x="3852" y="0"/>
                  </a:lnTo>
                  <a:lnTo>
                    <a:pt x="3853" y="0"/>
                  </a:lnTo>
                  <a:lnTo>
                    <a:pt x="3854" y="0"/>
                  </a:lnTo>
                  <a:lnTo>
                    <a:pt x="3855" y="0"/>
                  </a:lnTo>
                  <a:lnTo>
                    <a:pt x="3856" y="0"/>
                  </a:lnTo>
                  <a:lnTo>
                    <a:pt x="3857" y="0"/>
                  </a:lnTo>
                  <a:lnTo>
                    <a:pt x="3858" y="0"/>
                  </a:lnTo>
                  <a:lnTo>
                    <a:pt x="3858" y="0"/>
                  </a:lnTo>
                  <a:lnTo>
                    <a:pt x="3859" y="0"/>
                  </a:lnTo>
                  <a:lnTo>
                    <a:pt x="3860" y="0"/>
                  </a:lnTo>
                  <a:lnTo>
                    <a:pt x="3861" y="0"/>
                  </a:lnTo>
                  <a:lnTo>
                    <a:pt x="3862" y="0"/>
                  </a:lnTo>
                  <a:lnTo>
                    <a:pt x="3863" y="0"/>
                  </a:lnTo>
                  <a:lnTo>
                    <a:pt x="3864" y="0"/>
                  </a:lnTo>
                  <a:lnTo>
                    <a:pt x="3865" y="0"/>
                  </a:lnTo>
                  <a:lnTo>
                    <a:pt x="3866" y="0"/>
                  </a:lnTo>
                  <a:lnTo>
                    <a:pt x="3866" y="0"/>
                  </a:lnTo>
                  <a:lnTo>
                    <a:pt x="3867" y="0"/>
                  </a:lnTo>
                  <a:lnTo>
                    <a:pt x="3868" y="0"/>
                  </a:lnTo>
                  <a:lnTo>
                    <a:pt x="3869" y="0"/>
                  </a:lnTo>
                  <a:lnTo>
                    <a:pt x="3870" y="0"/>
                  </a:lnTo>
                  <a:lnTo>
                    <a:pt x="3871" y="0"/>
                  </a:lnTo>
                  <a:lnTo>
                    <a:pt x="3872" y="0"/>
                  </a:lnTo>
                  <a:lnTo>
                    <a:pt x="3873" y="0"/>
                  </a:lnTo>
                  <a:lnTo>
                    <a:pt x="3873" y="0"/>
                  </a:lnTo>
                  <a:lnTo>
                    <a:pt x="3874" y="0"/>
                  </a:lnTo>
                  <a:lnTo>
                    <a:pt x="3875" y="0"/>
                  </a:lnTo>
                  <a:lnTo>
                    <a:pt x="3876" y="0"/>
                  </a:lnTo>
                  <a:lnTo>
                    <a:pt x="3877" y="0"/>
                  </a:lnTo>
                  <a:lnTo>
                    <a:pt x="3878" y="0"/>
                  </a:lnTo>
                  <a:lnTo>
                    <a:pt x="3879" y="0"/>
                  </a:lnTo>
                  <a:lnTo>
                    <a:pt x="3880" y="0"/>
                  </a:lnTo>
                  <a:lnTo>
                    <a:pt x="3880" y="0"/>
                  </a:lnTo>
                  <a:lnTo>
                    <a:pt x="3881" y="0"/>
                  </a:lnTo>
                  <a:lnTo>
                    <a:pt x="3882" y="0"/>
                  </a:lnTo>
                  <a:lnTo>
                    <a:pt x="3883" y="0"/>
                  </a:lnTo>
                  <a:lnTo>
                    <a:pt x="3884" y="0"/>
                  </a:lnTo>
                  <a:lnTo>
                    <a:pt x="3885" y="0"/>
                  </a:lnTo>
                  <a:lnTo>
                    <a:pt x="3886" y="0"/>
                  </a:lnTo>
                  <a:lnTo>
                    <a:pt x="3887" y="0"/>
                  </a:lnTo>
                  <a:lnTo>
                    <a:pt x="3888" y="0"/>
                  </a:lnTo>
                  <a:lnTo>
                    <a:pt x="3888" y="0"/>
                  </a:lnTo>
                  <a:lnTo>
                    <a:pt x="3889" y="0"/>
                  </a:lnTo>
                  <a:lnTo>
                    <a:pt x="3890" y="0"/>
                  </a:lnTo>
                  <a:lnTo>
                    <a:pt x="3891" y="0"/>
                  </a:lnTo>
                  <a:lnTo>
                    <a:pt x="3892" y="0"/>
                  </a:lnTo>
                  <a:lnTo>
                    <a:pt x="3893" y="0"/>
                  </a:lnTo>
                  <a:lnTo>
                    <a:pt x="3894" y="0"/>
                  </a:lnTo>
                  <a:lnTo>
                    <a:pt x="3895" y="0"/>
                  </a:lnTo>
                  <a:lnTo>
                    <a:pt x="3895" y="0"/>
                  </a:lnTo>
                  <a:lnTo>
                    <a:pt x="3896" y="0"/>
                  </a:lnTo>
                  <a:lnTo>
                    <a:pt x="3897" y="0"/>
                  </a:lnTo>
                  <a:lnTo>
                    <a:pt x="3898" y="0"/>
                  </a:lnTo>
                  <a:lnTo>
                    <a:pt x="3899" y="0"/>
                  </a:lnTo>
                  <a:lnTo>
                    <a:pt x="3900" y="0"/>
                  </a:lnTo>
                  <a:lnTo>
                    <a:pt x="3901" y="0"/>
                  </a:lnTo>
                  <a:lnTo>
                    <a:pt x="3902" y="0"/>
                  </a:lnTo>
                  <a:lnTo>
                    <a:pt x="3902" y="0"/>
                  </a:lnTo>
                  <a:lnTo>
                    <a:pt x="3903" y="0"/>
                  </a:lnTo>
                  <a:lnTo>
                    <a:pt x="3904" y="0"/>
                  </a:lnTo>
                  <a:lnTo>
                    <a:pt x="3905" y="0"/>
                  </a:lnTo>
                  <a:lnTo>
                    <a:pt x="3906" y="0"/>
                  </a:lnTo>
                  <a:lnTo>
                    <a:pt x="3907" y="0"/>
                  </a:lnTo>
                  <a:lnTo>
                    <a:pt x="3908" y="0"/>
                  </a:lnTo>
                  <a:lnTo>
                    <a:pt x="3909" y="0"/>
                  </a:lnTo>
                  <a:lnTo>
                    <a:pt x="3910" y="0"/>
                  </a:lnTo>
                  <a:lnTo>
                    <a:pt x="3910" y="0"/>
                  </a:lnTo>
                  <a:lnTo>
                    <a:pt x="3911" y="0"/>
                  </a:lnTo>
                  <a:lnTo>
                    <a:pt x="3912" y="0"/>
                  </a:lnTo>
                  <a:lnTo>
                    <a:pt x="3913" y="0"/>
                  </a:lnTo>
                  <a:lnTo>
                    <a:pt x="3914" y="0"/>
                  </a:lnTo>
                  <a:lnTo>
                    <a:pt x="3915" y="0"/>
                  </a:lnTo>
                  <a:lnTo>
                    <a:pt x="3916" y="0"/>
                  </a:lnTo>
                  <a:lnTo>
                    <a:pt x="3917" y="0"/>
                  </a:lnTo>
                  <a:lnTo>
                    <a:pt x="3917" y="0"/>
                  </a:lnTo>
                  <a:lnTo>
                    <a:pt x="3918" y="0"/>
                  </a:lnTo>
                  <a:lnTo>
                    <a:pt x="3919" y="0"/>
                  </a:lnTo>
                  <a:lnTo>
                    <a:pt x="3920" y="0"/>
                  </a:lnTo>
                  <a:lnTo>
                    <a:pt x="3921" y="0"/>
                  </a:lnTo>
                  <a:lnTo>
                    <a:pt x="3922" y="0"/>
                  </a:lnTo>
                  <a:lnTo>
                    <a:pt x="3923" y="0"/>
                  </a:lnTo>
                  <a:lnTo>
                    <a:pt x="3924" y="0"/>
                  </a:lnTo>
                  <a:lnTo>
                    <a:pt x="3924" y="0"/>
                  </a:lnTo>
                  <a:lnTo>
                    <a:pt x="3925" y="0"/>
                  </a:lnTo>
                  <a:lnTo>
                    <a:pt x="3926" y="0"/>
                  </a:lnTo>
                  <a:lnTo>
                    <a:pt x="3927" y="0"/>
                  </a:lnTo>
                  <a:lnTo>
                    <a:pt x="3928" y="0"/>
                  </a:lnTo>
                  <a:lnTo>
                    <a:pt x="3929" y="0"/>
                  </a:lnTo>
                  <a:lnTo>
                    <a:pt x="3930" y="0"/>
                  </a:lnTo>
                  <a:lnTo>
                    <a:pt x="3931" y="0"/>
                  </a:lnTo>
                  <a:lnTo>
                    <a:pt x="3932" y="0"/>
                  </a:lnTo>
                  <a:lnTo>
                    <a:pt x="3932" y="0"/>
                  </a:lnTo>
                  <a:lnTo>
                    <a:pt x="3933" y="0"/>
                  </a:lnTo>
                  <a:lnTo>
                    <a:pt x="3934" y="0"/>
                  </a:lnTo>
                  <a:lnTo>
                    <a:pt x="3935" y="0"/>
                  </a:lnTo>
                  <a:lnTo>
                    <a:pt x="3936" y="0"/>
                  </a:lnTo>
                  <a:lnTo>
                    <a:pt x="3937" y="0"/>
                  </a:lnTo>
                  <a:lnTo>
                    <a:pt x="3938" y="0"/>
                  </a:lnTo>
                  <a:lnTo>
                    <a:pt x="3939" y="0"/>
                  </a:lnTo>
                  <a:lnTo>
                    <a:pt x="3939" y="0"/>
                  </a:lnTo>
                  <a:lnTo>
                    <a:pt x="3940" y="0"/>
                  </a:lnTo>
                  <a:lnTo>
                    <a:pt x="3941" y="0"/>
                  </a:lnTo>
                  <a:lnTo>
                    <a:pt x="3942" y="0"/>
                  </a:lnTo>
                  <a:lnTo>
                    <a:pt x="3943" y="0"/>
                  </a:lnTo>
                  <a:lnTo>
                    <a:pt x="3944" y="0"/>
                  </a:lnTo>
                  <a:lnTo>
                    <a:pt x="3945" y="0"/>
                  </a:lnTo>
                  <a:lnTo>
                    <a:pt x="3946" y="0"/>
                  </a:lnTo>
                  <a:lnTo>
                    <a:pt x="3946" y="0"/>
                  </a:lnTo>
                  <a:lnTo>
                    <a:pt x="3947" y="0"/>
                  </a:lnTo>
                  <a:lnTo>
                    <a:pt x="3948" y="0"/>
                  </a:lnTo>
                  <a:lnTo>
                    <a:pt x="3949" y="0"/>
                  </a:lnTo>
                  <a:lnTo>
                    <a:pt x="3950" y="0"/>
                  </a:lnTo>
                  <a:lnTo>
                    <a:pt x="3951" y="0"/>
                  </a:lnTo>
                  <a:lnTo>
                    <a:pt x="3952" y="0"/>
                  </a:lnTo>
                  <a:lnTo>
                    <a:pt x="3953" y="0"/>
                  </a:lnTo>
                  <a:lnTo>
                    <a:pt x="3954" y="0"/>
                  </a:lnTo>
                  <a:lnTo>
                    <a:pt x="3954" y="0"/>
                  </a:lnTo>
                  <a:lnTo>
                    <a:pt x="3955" y="0"/>
                  </a:lnTo>
                  <a:lnTo>
                    <a:pt x="3956" y="0"/>
                  </a:lnTo>
                  <a:lnTo>
                    <a:pt x="3957" y="0"/>
                  </a:lnTo>
                  <a:lnTo>
                    <a:pt x="3958" y="0"/>
                  </a:lnTo>
                  <a:lnTo>
                    <a:pt x="3959" y="0"/>
                  </a:lnTo>
                  <a:lnTo>
                    <a:pt x="3960" y="0"/>
                  </a:lnTo>
                  <a:lnTo>
                    <a:pt x="3961" y="0"/>
                  </a:lnTo>
                  <a:lnTo>
                    <a:pt x="3961" y="0"/>
                  </a:lnTo>
                  <a:lnTo>
                    <a:pt x="3962" y="0"/>
                  </a:lnTo>
                  <a:lnTo>
                    <a:pt x="3963" y="0"/>
                  </a:lnTo>
                  <a:lnTo>
                    <a:pt x="3964" y="0"/>
                  </a:lnTo>
                  <a:lnTo>
                    <a:pt x="3965" y="0"/>
                  </a:lnTo>
                  <a:lnTo>
                    <a:pt x="3966" y="0"/>
                  </a:lnTo>
                  <a:lnTo>
                    <a:pt x="3967" y="0"/>
                  </a:lnTo>
                  <a:lnTo>
                    <a:pt x="3968" y="0"/>
                  </a:lnTo>
                  <a:lnTo>
                    <a:pt x="3968" y="0"/>
                  </a:lnTo>
                  <a:lnTo>
                    <a:pt x="3969" y="0"/>
                  </a:lnTo>
                  <a:lnTo>
                    <a:pt x="3970" y="0"/>
                  </a:lnTo>
                  <a:lnTo>
                    <a:pt x="3971" y="0"/>
                  </a:lnTo>
                  <a:lnTo>
                    <a:pt x="3972" y="0"/>
                  </a:lnTo>
                  <a:lnTo>
                    <a:pt x="3973" y="0"/>
                  </a:lnTo>
                  <a:lnTo>
                    <a:pt x="3974" y="0"/>
                  </a:lnTo>
                  <a:lnTo>
                    <a:pt x="3975" y="0"/>
                  </a:lnTo>
                  <a:lnTo>
                    <a:pt x="3976" y="0"/>
                  </a:lnTo>
                  <a:lnTo>
                    <a:pt x="3976" y="0"/>
                  </a:lnTo>
                  <a:lnTo>
                    <a:pt x="3977" y="0"/>
                  </a:lnTo>
                  <a:lnTo>
                    <a:pt x="3978" y="0"/>
                  </a:lnTo>
                  <a:lnTo>
                    <a:pt x="3979" y="0"/>
                  </a:lnTo>
                  <a:lnTo>
                    <a:pt x="3980" y="0"/>
                  </a:lnTo>
                  <a:lnTo>
                    <a:pt x="3981" y="0"/>
                  </a:lnTo>
                  <a:lnTo>
                    <a:pt x="3982" y="0"/>
                  </a:lnTo>
                  <a:lnTo>
                    <a:pt x="3983" y="0"/>
                  </a:lnTo>
                  <a:lnTo>
                    <a:pt x="3983" y="0"/>
                  </a:lnTo>
                  <a:lnTo>
                    <a:pt x="3984" y="0"/>
                  </a:lnTo>
                  <a:lnTo>
                    <a:pt x="3985" y="0"/>
                  </a:lnTo>
                  <a:lnTo>
                    <a:pt x="3986" y="0"/>
                  </a:lnTo>
                  <a:lnTo>
                    <a:pt x="3987" y="0"/>
                  </a:lnTo>
                  <a:lnTo>
                    <a:pt x="3988" y="0"/>
                  </a:lnTo>
                  <a:lnTo>
                    <a:pt x="3989" y="0"/>
                  </a:lnTo>
                  <a:lnTo>
                    <a:pt x="3990" y="0"/>
                  </a:lnTo>
                  <a:lnTo>
                    <a:pt x="3990" y="0"/>
                  </a:lnTo>
                  <a:lnTo>
                    <a:pt x="3991" y="0"/>
                  </a:lnTo>
                  <a:lnTo>
                    <a:pt x="3992" y="0"/>
                  </a:lnTo>
                  <a:lnTo>
                    <a:pt x="3993" y="0"/>
                  </a:lnTo>
                  <a:lnTo>
                    <a:pt x="3994" y="0"/>
                  </a:lnTo>
                  <a:lnTo>
                    <a:pt x="3995" y="0"/>
                  </a:lnTo>
                  <a:lnTo>
                    <a:pt x="3996" y="0"/>
                  </a:lnTo>
                  <a:lnTo>
                    <a:pt x="3997" y="0"/>
                  </a:lnTo>
                  <a:lnTo>
                    <a:pt x="3998" y="0"/>
                  </a:lnTo>
                  <a:lnTo>
                    <a:pt x="3998" y="0"/>
                  </a:lnTo>
                  <a:lnTo>
                    <a:pt x="3999" y="0"/>
                  </a:lnTo>
                  <a:lnTo>
                    <a:pt x="4000" y="0"/>
                  </a:lnTo>
                  <a:lnTo>
                    <a:pt x="4001" y="0"/>
                  </a:lnTo>
                  <a:lnTo>
                    <a:pt x="4002" y="0"/>
                  </a:lnTo>
                  <a:lnTo>
                    <a:pt x="4003" y="0"/>
                  </a:lnTo>
                  <a:lnTo>
                    <a:pt x="4004" y="0"/>
                  </a:lnTo>
                  <a:lnTo>
                    <a:pt x="4005" y="0"/>
                  </a:lnTo>
                  <a:lnTo>
                    <a:pt x="4005" y="0"/>
                  </a:lnTo>
                  <a:lnTo>
                    <a:pt x="4006" y="0"/>
                  </a:lnTo>
                  <a:lnTo>
                    <a:pt x="4007" y="0"/>
                  </a:lnTo>
                  <a:lnTo>
                    <a:pt x="4008" y="0"/>
                  </a:lnTo>
                  <a:lnTo>
                    <a:pt x="4009" y="0"/>
                  </a:lnTo>
                  <a:lnTo>
                    <a:pt x="4010" y="0"/>
                  </a:lnTo>
                  <a:lnTo>
                    <a:pt x="4011" y="0"/>
                  </a:lnTo>
                  <a:lnTo>
                    <a:pt x="4012" y="0"/>
                  </a:lnTo>
                  <a:lnTo>
                    <a:pt x="4012" y="0"/>
                  </a:lnTo>
                  <a:lnTo>
                    <a:pt x="4013" y="0"/>
                  </a:lnTo>
                  <a:lnTo>
                    <a:pt x="4014" y="0"/>
                  </a:lnTo>
                  <a:lnTo>
                    <a:pt x="4015" y="0"/>
                  </a:lnTo>
                  <a:lnTo>
                    <a:pt x="4016" y="0"/>
                  </a:lnTo>
                  <a:lnTo>
                    <a:pt x="4017" y="0"/>
                  </a:lnTo>
                  <a:lnTo>
                    <a:pt x="4018" y="0"/>
                  </a:lnTo>
                  <a:lnTo>
                    <a:pt x="4019" y="0"/>
                  </a:lnTo>
                  <a:lnTo>
                    <a:pt x="4020" y="0"/>
                  </a:lnTo>
                  <a:lnTo>
                    <a:pt x="4020" y="0"/>
                  </a:lnTo>
                  <a:lnTo>
                    <a:pt x="4021" y="0"/>
                  </a:lnTo>
                  <a:lnTo>
                    <a:pt x="4022" y="0"/>
                  </a:lnTo>
                  <a:lnTo>
                    <a:pt x="4023" y="0"/>
                  </a:lnTo>
                  <a:lnTo>
                    <a:pt x="4024" y="0"/>
                  </a:lnTo>
                  <a:lnTo>
                    <a:pt x="4025" y="0"/>
                  </a:lnTo>
                  <a:lnTo>
                    <a:pt x="4026" y="0"/>
                  </a:lnTo>
                  <a:lnTo>
                    <a:pt x="4027" y="0"/>
                  </a:lnTo>
                  <a:lnTo>
                    <a:pt x="4027" y="0"/>
                  </a:lnTo>
                  <a:lnTo>
                    <a:pt x="4028" y="0"/>
                  </a:lnTo>
                  <a:lnTo>
                    <a:pt x="4029" y="0"/>
                  </a:lnTo>
                  <a:lnTo>
                    <a:pt x="4030" y="0"/>
                  </a:lnTo>
                  <a:lnTo>
                    <a:pt x="4031" y="0"/>
                  </a:lnTo>
                  <a:lnTo>
                    <a:pt x="4032" y="0"/>
                  </a:lnTo>
                  <a:lnTo>
                    <a:pt x="4033" y="0"/>
                  </a:lnTo>
                  <a:lnTo>
                    <a:pt x="4034" y="0"/>
                  </a:lnTo>
                  <a:lnTo>
                    <a:pt x="4035" y="0"/>
                  </a:lnTo>
                  <a:lnTo>
                    <a:pt x="4035" y="0"/>
                  </a:lnTo>
                  <a:lnTo>
                    <a:pt x="4036" y="0"/>
                  </a:lnTo>
                  <a:lnTo>
                    <a:pt x="4037" y="0"/>
                  </a:lnTo>
                  <a:lnTo>
                    <a:pt x="4038" y="0"/>
                  </a:lnTo>
                  <a:lnTo>
                    <a:pt x="4039" y="0"/>
                  </a:lnTo>
                  <a:lnTo>
                    <a:pt x="4040" y="0"/>
                  </a:lnTo>
                  <a:lnTo>
                    <a:pt x="4041" y="0"/>
                  </a:lnTo>
                  <a:lnTo>
                    <a:pt x="4042" y="0"/>
                  </a:lnTo>
                  <a:lnTo>
                    <a:pt x="4042" y="0"/>
                  </a:lnTo>
                  <a:lnTo>
                    <a:pt x="4043" y="0"/>
                  </a:lnTo>
                  <a:lnTo>
                    <a:pt x="4044" y="0"/>
                  </a:lnTo>
                  <a:lnTo>
                    <a:pt x="4045" y="0"/>
                  </a:lnTo>
                  <a:lnTo>
                    <a:pt x="4046" y="0"/>
                  </a:lnTo>
                  <a:lnTo>
                    <a:pt x="4047" y="0"/>
                  </a:lnTo>
                  <a:lnTo>
                    <a:pt x="4048" y="0"/>
                  </a:lnTo>
                  <a:lnTo>
                    <a:pt x="4049" y="0"/>
                  </a:lnTo>
                  <a:lnTo>
                    <a:pt x="4049" y="0"/>
                  </a:lnTo>
                  <a:lnTo>
                    <a:pt x="4050" y="0"/>
                  </a:lnTo>
                  <a:lnTo>
                    <a:pt x="4051" y="0"/>
                  </a:lnTo>
                  <a:lnTo>
                    <a:pt x="4052" y="0"/>
                  </a:lnTo>
                  <a:lnTo>
                    <a:pt x="4053" y="0"/>
                  </a:lnTo>
                  <a:lnTo>
                    <a:pt x="4054" y="0"/>
                  </a:lnTo>
                  <a:lnTo>
                    <a:pt x="4055" y="0"/>
                  </a:lnTo>
                  <a:lnTo>
                    <a:pt x="4056" y="0"/>
                  </a:lnTo>
                  <a:lnTo>
                    <a:pt x="4057" y="0"/>
                  </a:lnTo>
                  <a:lnTo>
                    <a:pt x="4057" y="0"/>
                  </a:lnTo>
                  <a:lnTo>
                    <a:pt x="4058" y="0"/>
                  </a:lnTo>
                  <a:lnTo>
                    <a:pt x="4059" y="0"/>
                  </a:lnTo>
                  <a:lnTo>
                    <a:pt x="4060" y="0"/>
                  </a:lnTo>
                  <a:lnTo>
                    <a:pt x="4061" y="0"/>
                  </a:lnTo>
                  <a:lnTo>
                    <a:pt x="4062" y="0"/>
                  </a:lnTo>
                  <a:lnTo>
                    <a:pt x="4063" y="0"/>
                  </a:lnTo>
                  <a:lnTo>
                    <a:pt x="4064" y="0"/>
                  </a:lnTo>
                  <a:lnTo>
                    <a:pt x="4064" y="0"/>
                  </a:lnTo>
                  <a:lnTo>
                    <a:pt x="4065" y="0"/>
                  </a:lnTo>
                  <a:lnTo>
                    <a:pt x="4066" y="0"/>
                  </a:lnTo>
                  <a:lnTo>
                    <a:pt x="4067" y="0"/>
                  </a:lnTo>
                  <a:lnTo>
                    <a:pt x="4068" y="0"/>
                  </a:lnTo>
                  <a:lnTo>
                    <a:pt x="4069" y="0"/>
                  </a:lnTo>
                  <a:lnTo>
                    <a:pt x="4070" y="0"/>
                  </a:lnTo>
                  <a:lnTo>
                    <a:pt x="4071" y="0"/>
                  </a:lnTo>
                  <a:lnTo>
                    <a:pt x="4071" y="0"/>
                  </a:lnTo>
                  <a:lnTo>
                    <a:pt x="4072" y="0"/>
                  </a:lnTo>
                  <a:lnTo>
                    <a:pt x="4073" y="0"/>
                  </a:lnTo>
                  <a:lnTo>
                    <a:pt x="4074" y="0"/>
                  </a:lnTo>
                  <a:lnTo>
                    <a:pt x="4075" y="0"/>
                  </a:lnTo>
                  <a:lnTo>
                    <a:pt x="4076" y="0"/>
                  </a:lnTo>
                  <a:lnTo>
                    <a:pt x="4077" y="0"/>
                  </a:lnTo>
                  <a:lnTo>
                    <a:pt x="4078" y="0"/>
                  </a:lnTo>
                  <a:lnTo>
                    <a:pt x="4079" y="0"/>
                  </a:lnTo>
                  <a:lnTo>
                    <a:pt x="4079" y="0"/>
                  </a:lnTo>
                  <a:lnTo>
                    <a:pt x="4080" y="0"/>
                  </a:lnTo>
                  <a:lnTo>
                    <a:pt x="4081" y="0"/>
                  </a:lnTo>
                  <a:lnTo>
                    <a:pt x="4082" y="0"/>
                  </a:lnTo>
                  <a:lnTo>
                    <a:pt x="4083" y="0"/>
                  </a:lnTo>
                  <a:lnTo>
                    <a:pt x="4084" y="0"/>
                  </a:lnTo>
                  <a:lnTo>
                    <a:pt x="4085" y="0"/>
                  </a:lnTo>
                  <a:lnTo>
                    <a:pt x="4086" y="0"/>
                  </a:lnTo>
                  <a:lnTo>
                    <a:pt x="4086" y="0"/>
                  </a:lnTo>
                  <a:lnTo>
                    <a:pt x="4087" y="0"/>
                  </a:lnTo>
                  <a:lnTo>
                    <a:pt x="4088" y="0"/>
                  </a:lnTo>
                  <a:lnTo>
                    <a:pt x="4089" y="0"/>
                  </a:lnTo>
                  <a:lnTo>
                    <a:pt x="4090" y="0"/>
                  </a:lnTo>
                  <a:lnTo>
                    <a:pt x="4091" y="0"/>
                  </a:lnTo>
                  <a:lnTo>
                    <a:pt x="4092" y="0"/>
                  </a:lnTo>
                  <a:lnTo>
                    <a:pt x="4093" y="0"/>
                  </a:lnTo>
                  <a:lnTo>
                    <a:pt x="4093" y="0"/>
                  </a:lnTo>
                  <a:lnTo>
                    <a:pt x="4094" y="0"/>
                  </a:lnTo>
                  <a:lnTo>
                    <a:pt x="4095" y="0"/>
                  </a:lnTo>
                  <a:lnTo>
                    <a:pt x="4096" y="0"/>
                  </a:lnTo>
                  <a:lnTo>
                    <a:pt x="4097" y="0"/>
                  </a:lnTo>
                  <a:lnTo>
                    <a:pt x="4098" y="0"/>
                  </a:lnTo>
                  <a:lnTo>
                    <a:pt x="4099" y="0"/>
                  </a:lnTo>
                  <a:lnTo>
                    <a:pt x="4100" y="0"/>
                  </a:lnTo>
                  <a:lnTo>
                    <a:pt x="4101" y="0"/>
                  </a:lnTo>
                  <a:lnTo>
                    <a:pt x="4101" y="0"/>
                  </a:lnTo>
                  <a:lnTo>
                    <a:pt x="4102" y="0"/>
                  </a:lnTo>
                  <a:lnTo>
                    <a:pt x="4103" y="0"/>
                  </a:lnTo>
                  <a:lnTo>
                    <a:pt x="4104" y="0"/>
                  </a:lnTo>
                  <a:lnTo>
                    <a:pt x="4105" y="0"/>
                  </a:lnTo>
                  <a:lnTo>
                    <a:pt x="4106" y="0"/>
                  </a:lnTo>
                  <a:lnTo>
                    <a:pt x="4107" y="0"/>
                  </a:lnTo>
                  <a:lnTo>
                    <a:pt x="4108" y="0"/>
                  </a:lnTo>
                  <a:lnTo>
                    <a:pt x="4108" y="0"/>
                  </a:lnTo>
                  <a:lnTo>
                    <a:pt x="4109" y="0"/>
                  </a:lnTo>
                  <a:lnTo>
                    <a:pt x="4110" y="0"/>
                  </a:lnTo>
                  <a:lnTo>
                    <a:pt x="4111" y="0"/>
                  </a:lnTo>
                  <a:lnTo>
                    <a:pt x="4112" y="0"/>
                  </a:lnTo>
                  <a:lnTo>
                    <a:pt x="4113" y="0"/>
                  </a:lnTo>
                  <a:lnTo>
                    <a:pt x="4114" y="0"/>
                  </a:lnTo>
                  <a:lnTo>
                    <a:pt x="4115" y="0"/>
                  </a:lnTo>
                  <a:lnTo>
                    <a:pt x="4115" y="0"/>
                  </a:lnTo>
                  <a:lnTo>
                    <a:pt x="4116" y="0"/>
                  </a:lnTo>
                  <a:lnTo>
                    <a:pt x="4117" y="0"/>
                  </a:lnTo>
                  <a:lnTo>
                    <a:pt x="4118" y="0"/>
                  </a:lnTo>
                  <a:lnTo>
                    <a:pt x="4119" y="0"/>
                  </a:lnTo>
                  <a:lnTo>
                    <a:pt x="4120" y="0"/>
                  </a:lnTo>
                  <a:lnTo>
                    <a:pt x="4121" y="0"/>
                  </a:lnTo>
                  <a:lnTo>
                    <a:pt x="4122" y="0"/>
                  </a:lnTo>
                  <a:lnTo>
                    <a:pt x="4123" y="0"/>
                  </a:lnTo>
                  <a:lnTo>
                    <a:pt x="4123" y="0"/>
                  </a:lnTo>
                  <a:lnTo>
                    <a:pt x="4124" y="0"/>
                  </a:lnTo>
                  <a:lnTo>
                    <a:pt x="4125" y="0"/>
                  </a:lnTo>
                  <a:lnTo>
                    <a:pt x="4126" y="0"/>
                  </a:lnTo>
                  <a:lnTo>
                    <a:pt x="4127" y="0"/>
                  </a:lnTo>
                  <a:lnTo>
                    <a:pt x="4128" y="0"/>
                  </a:lnTo>
                  <a:lnTo>
                    <a:pt x="4129" y="0"/>
                  </a:lnTo>
                  <a:lnTo>
                    <a:pt x="4130" y="0"/>
                  </a:lnTo>
                  <a:lnTo>
                    <a:pt x="4130" y="0"/>
                  </a:lnTo>
                  <a:lnTo>
                    <a:pt x="4131" y="0"/>
                  </a:lnTo>
                  <a:lnTo>
                    <a:pt x="4132" y="0"/>
                  </a:lnTo>
                  <a:lnTo>
                    <a:pt x="4133" y="0"/>
                  </a:lnTo>
                  <a:lnTo>
                    <a:pt x="4134" y="0"/>
                  </a:lnTo>
                  <a:lnTo>
                    <a:pt x="4135" y="0"/>
                  </a:lnTo>
                  <a:lnTo>
                    <a:pt x="4136" y="0"/>
                  </a:lnTo>
                  <a:lnTo>
                    <a:pt x="4137" y="0"/>
                  </a:lnTo>
                  <a:lnTo>
                    <a:pt x="4137" y="0"/>
                  </a:lnTo>
                  <a:lnTo>
                    <a:pt x="4138" y="0"/>
                  </a:lnTo>
                  <a:lnTo>
                    <a:pt x="4139" y="0"/>
                  </a:lnTo>
                  <a:lnTo>
                    <a:pt x="4140" y="0"/>
                  </a:lnTo>
                  <a:lnTo>
                    <a:pt x="4141" y="0"/>
                  </a:lnTo>
                  <a:lnTo>
                    <a:pt x="4142" y="0"/>
                  </a:lnTo>
                  <a:lnTo>
                    <a:pt x="4143" y="0"/>
                  </a:lnTo>
                  <a:lnTo>
                    <a:pt x="4144" y="0"/>
                  </a:lnTo>
                  <a:lnTo>
                    <a:pt x="4145" y="0"/>
                  </a:lnTo>
                  <a:lnTo>
                    <a:pt x="4145" y="0"/>
                  </a:lnTo>
                  <a:lnTo>
                    <a:pt x="4146" y="0"/>
                  </a:lnTo>
                  <a:lnTo>
                    <a:pt x="4147" y="0"/>
                  </a:lnTo>
                  <a:lnTo>
                    <a:pt x="4148" y="0"/>
                  </a:lnTo>
                  <a:lnTo>
                    <a:pt x="4149" y="0"/>
                  </a:lnTo>
                  <a:lnTo>
                    <a:pt x="4150" y="0"/>
                  </a:lnTo>
                  <a:lnTo>
                    <a:pt x="4151" y="0"/>
                  </a:lnTo>
                  <a:lnTo>
                    <a:pt x="4152" y="0"/>
                  </a:lnTo>
                  <a:lnTo>
                    <a:pt x="4152" y="0"/>
                  </a:lnTo>
                  <a:lnTo>
                    <a:pt x="4153" y="0"/>
                  </a:lnTo>
                  <a:lnTo>
                    <a:pt x="4154" y="0"/>
                  </a:lnTo>
                  <a:lnTo>
                    <a:pt x="4155" y="0"/>
                  </a:lnTo>
                  <a:lnTo>
                    <a:pt x="4156" y="0"/>
                  </a:lnTo>
                  <a:lnTo>
                    <a:pt x="4157" y="0"/>
                  </a:lnTo>
                  <a:lnTo>
                    <a:pt x="4158" y="0"/>
                  </a:lnTo>
                  <a:lnTo>
                    <a:pt x="4159" y="0"/>
                  </a:lnTo>
                  <a:lnTo>
                    <a:pt x="4159" y="0"/>
                  </a:lnTo>
                  <a:lnTo>
                    <a:pt x="4160" y="0"/>
                  </a:lnTo>
                  <a:lnTo>
                    <a:pt x="4161" y="0"/>
                  </a:lnTo>
                  <a:lnTo>
                    <a:pt x="4162" y="0"/>
                  </a:lnTo>
                  <a:lnTo>
                    <a:pt x="4163" y="0"/>
                  </a:lnTo>
                  <a:lnTo>
                    <a:pt x="4164" y="0"/>
                  </a:lnTo>
                  <a:lnTo>
                    <a:pt x="4165" y="0"/>
                  </a:lnTo>
                  <a:lnTo>
                    <a:pt x="4166" y="0"/>
                  </a:lnTo>
                  <a:lnTo>
                    <a:pt x="4167" y="0"/>
                  </a:lnTo>
                  <a:lnTo>
                    <a:pt x="4167" y="0"/>
                  </a:lnTo>
                  <a:lnTo>
                    <a:pt x="4168" y="0"/>
                  </a:lnTo>
                  <a:lnTo>
                    <a:pt x="4169" y="0"/>
                  </a:lnTo>
                  <a:lnTo>
                    <a:pt x="4170" y="0"/>
                  </a:lnTo>
                  <a:lnTo>
                    <a:pt x="4171" y="0"/>
                  </a:lnTo>
                  <a:lnTo>
                    <a:pt x="4172" y="0"/>
                  </a:lnTo>
                  <a:lnTo>
                    <a:pt x="4173" y="0"/>
                  </a:lnTo>
                  <a:lnTo>
                    <a:pt x="4174" y="0"/>
                  </a:lnTo>
                  <a:lnTo>
                    <a:pt x="4174" y="0"/>
                  </a:lnTo>
                  <a:lnTo>
                    <a:pt x="4175" y="0"/>
                  </a:lnTo>
                  <a:lnTo>
                    <a:pt x="4176" y="0"/>
                  </a:lnTo>
                  <a:lnTo>
                    <a:pt x="4177" y="0"/>
                  </a:lnTo>
                  <a:lnTo>
                    <a:pt x="4178" y="0"/>
                  </a:lnTo>
                  <a:lnTo>
                    <a:pt x="4179" y="0"/>
                  </a:lnTo>
                  <a:lnTo>
                    <a:pt x="4180" y="0"/>
                  </a:lnTo>
                  <a:lnTo>
                    <a:pt x="4181" y="0"/>
                  </a:lnTo>
                  <a:lnTo>
                    <a:pt x="4181" y="0"/>
                  </a:lnTo>
                  <a:lnTo>
                    <a:pt x="4182" y="0"/>
                  </a:lnTo>
                  <a:lnTo>
                    <a:pt x="4183" y="0"/>
                  </a:lnTo>
                  <a:lnTo>
                    <a:pt x="4184" y="0"/>
                  </a:lnTo>
                  <a:lnTo>
                    <a:pt x="4185" y="0"/>
                  </a:lnTo>
                  <a:lnTo>
                    <a:pt x="4186" y="0"/>
                  </a:lnTo>
                  <a:lnTo>
                    <a:pt x="4187" y="0"/>
                  </a:lnTo>
                  <a:lnTo>
                    <a:pt x="4188" y="0"/>
                  </a:lnTo>
                  <a:lnTo>
                    <a:pt x="4189" y="0"/>
                  </a:lnTo>
                  <a:lnTo>
                    <a:pt x="4189" y="0"/>
                  </a:lnTo>
                  <a:lnTo>
                    <a:pt x="4190" y="0"/>
                  </a:lnTo>
                  <a:lnTo>
                    <a:pt x="4191" y="0"/>
                  </a:lnTo>
                  <a:lnTo>
                    <a:pt x="4192" y="0"/>
                  </a:lnTo>
                  <a:lnTo>
                    <a:pt x="4193" y="0"/>
                  </a:lnTo>
                  <a:lnTo>
                    <a:pt x="4194" y="0"/>
                  </a:lnTo>
                  <a:lnTo>
                    <a:pt x="4195" y="0"/>
                  </a:lnTo>
                  <a:lnTo>
                    <a:pt x="4196" y="0"/>
                  </a:lnTo>
                  <a:lnTo>
                    <a:pt x="4196" y="0"/>
                  </a:lnTo>
                  <a:lnTo>
                    <a:pt x="4197" y="0"/>
                  </a:lnTo>
                  <a:lnTo>
                    <a:pt x="4198" y="0"/>
                  </a:lnTo>
                  <a:lnTo>
                    <a:pt x="4199" y="0"/>
                  </a:lnTo>
                  <a:lnTo>
                    <a:pt x="4200" y="0"/>
                  </a:lnTo>
                  <a:lnTo>
                    <a:pt x="4201" y="0"/>
                  </a:lnTo>
                  <a:lnTo>
                    <a:pt x="4202" y="0"/>
                  </a:lnTo>
                  <a:lnTo>
                    <a:pt x="4203" y="0"/>
                  </a:lnTo>
                  <a:lnTo>
                    <a:pt x="4203" y="0"/>
                  </a:lnTo>
                  <a:lnTo>
                    <a:pt x="4204" y="0"/>
                  </a:lnTo>
                  <a:lnTo>
                    <a:pt x="4205" y="0"/>
                  </a:lnTo>
                  <a:lnTo>
                    <a:pt x="4206" y="0"/>
                  </a:lnTo>
                  <a:lnTo>
                    <a:pt x="4207" y="0"/>
                  </a:lnTo>
                  <a:lnTo>
                    <a:pt x="4208" y="0"/>
                  </a:lnTo>
                  <a:lnTo>
                    <a:pt x="4209" y="0"/>
                  </a:lnTo>
                  <a:lnTo>
                    <a:pt x="4210" y="0"/>
                  </a:lnTo>
                  <a:lnTo>
                    <a:pt x="4211" y="0"/>
                  </a:lnTo>
                  <a:lnTo>
                    <a:pt x="4211" y="0"/>
                  </a:lnTo>
                  <a:lnTo>
                    <a:pt x="4212" y="0"/>
                  </a:lnTo>
                  <a:lnTo>
                    <a:pt x="4213" y="0"/>
                  </a:lnTo>
                  <a:lnTo>
                    <a:pt x="4214" y="0"/>
                  </a:lnTo>
                  <a:lnTo>
                    <a:pt x="4215" y="0"/>
                  </a:lnTo>
                  <a:lnTo>
                    <a:pt x="4216" y="0"/>
                  </a:lnTo>
                  <a:lnTo>
                    <a:pt x="4217" y="0"/>
                  </a:lnTo>
                  <a:lnTo>
                    <a:pt x="4218" y="0"/>
                  </a:lnTo>
                  <a:lnTo>
                    <a:pt x="4218" y="0"/>
                  </a:lnTo>
                  <a:lnTo>
                    <a:pt x="4219" y="0"/>
                  </a:lnTo>
                  <a:lnTo>
                    <a:pt x="4220" y="0"/>
                  </a:lnTo>
                  <a:lnTo>
                    <a:pt x="4221" y="0"/>
                  </a:lnTo>
                  <a:lnTo>
                    <a:pt x="4222" y="0"/>
                  </a:lnTo>
                  <a:lnTo>
                    <a:pt x="4223" y="0"/>
                  </a:lnTo>
                  <a:lnTo>
                    <a:pt x="4224" y="0"/>
                  </a:lnTo>
                  <a:lnTo>
                    <a:pt x="4225" y="0"/>
                  </a:lnTo>
                  <a:lnTo>
                    <a:pt x="4225" y="0"/>
                  </a:lnTo>
                  <a:lnTo>
                    <a:pt x="4225" y="0"/>
                  </a:lnTo>
                  <a:lnTo>
                    <a:pt x="4226" y="0"/>
                  </a:lnTo>
                  <a:lnTo>
                    <a:pt x="4227" y="0"/>
                  </a:lnTo>
                  <a:lnTo>
                    <a:pt x="4228" y="0"/>
                  </a:lnTo>
                  <a:lnTo>
                    <a:pt x="4229" y="0"/>
                  </a:lnTo>
                  <a:lnTo>
                    <a:pt x="4230" y="0"/>
                  </a:lnTo>
                  <a:lnTo>
                    <a:pt x="4230" y="0"/>
                  </a:lnTo>
                  <a:lnTo>
                    <a:pt x="4231" y="0"/>
                  </a:lnTo>
                  <a:lnTo>
                    <a:pt x="4232" y="0"/>
                  </a:lnTo>
                  <a:lnTo>
                    <a:pt x="4233" y="0"/>
                  </a:lnTo>
                  <a:lnTo>
                    <a:pt x="4234" y="0"/>
                  </a:lnTo>
                  <a:lnTo>
                    <a:pt x="4235" y="0"/>
                  </a:lnTo>
                  <a:lnTo>
                    <a:pt x="4235" y="0"/>
                  </a:lnTo>
                  <a:lnTo>
                    <a:pt x="4236" y="0"/>
                  </a:lnTo>
                  <a:lnTo>
                    <a:pt x="4237" y="0"/>
                  </a:lnTo>
                  <a:lnTo>
                    <a:pt x="4238" y="0"/>
                  </a:lnTo>
                  <a:lnTo>
                    <a:pt x="4239" y="0"/>
                  </a:lnTo>
                  <a:lnTo>
                    <a:pt x="4240" y="0"/>
                  </a:lnTo>
                  <a:lnTo>
                    <a:pt x="4240" y="0"/>
                  </a:lnTo>
                  <a:lnTo>
                    <a:pt x="4240" y="0"/>
                  </a:lnTo>
                  <a:lnTo>
                    <a:pt x="4241" y="0"/>
                  </a:lnTo>
                  <a:lnTo>
                    <a:pt x="4242" y="0"/>
                  </a:lnTo>
                  <a:lnTo>
                    <a:pt x="4243" y="0"/>
                  </a:lnTo>
                  <a:lnTo>
                    <a:pt x="4244" y="0"/>
                  </a:lnTo>
                  <a:lnTo>
                    <a:pt x="4245" y="0"/>
                  </a:lnTo>
                  <a:lnTo>
                    <a:pt x="4245" y="0"/>
                  </a:lnTo>
                  <a:lnTo>
                    <a:pt x="4246" y="0"/>
                  </a:lnTo>
                  <a:lnTo>
                    <a:pt x="4247" y="0"/>
                  </a:lnTo>
                  <a:lnTo>
                    <a:pt x="4248" y="0"/>
                  </a:lnTo>
                  <a:lnTo>
                    <a:pt x="4249" y="0"/>
                  </a:lnTo>
                  <a:lnTo>
                    <a:pt x="4250" y="0"/>
                  </a:lnTo>
                  <a:lnTo>
                    <a:pt x="4250" y="0"/>
                  </a:lnTo>
                  <a:lnTo>
                    <a:pt x="4251" y="0"/>
                  </a:lnTo>
                  <a:lnTo>
                    <a:pt x="4252" y="0"/>
                  </a:lnTo>
                  <a:lnTo>
                    <a:pt x="4253" y="0"/>
                  </a:lnTo>
                  <a:lnTo>
                    <a:pt x="4254" y="0"/>
                  </a:lnTo>
                  <a:lnTo>
                    <a:pt x="4254" y="0"/>
                  </a:lnTo>
                  <a:lnTo>
                    <a:pt x="4255" y="0"/>
                  </a:lnTo>
                  <a:lnTo>
                    <a:pt x="4256" y="0"/>
                  </a:lnTo>
                  <a:lnTo>
                    <a:pt x="4256" y="0"/>
                  </a:lnTo>
                  <a:lnTo>
                    <a:pt x="4257" y="0"/>
                  </a:lnTo>
                  <a:lnTo>
                    <a:pt x="4258" y="0"/>
                  </a:lnTo>
                  <a:lnTo>
                    <a:pt x="4259" y="0"/>
                  </a:lnTo>
                  <a:lnTo>
                    <a:pt x="4260" y="0"/>
                  </a:lnTo>
                  <a:lnTo>
                    <a:pt x="4261" y="0"/>
                  </a:lnTo>
                  <a:lnTo>
                    <a:pt x="4262" y="0"/>
                  </a:lnTo>
                  <a:lnTo>
                    <a:pt x="4263" y="0"/>
                  </a:lnTo>
                  <a:lnTo>
                    <a:pt x="4263" y="0"/>
                  </a:lnTo>
                  <a:lnTo>
                    <a:pt x="4264" y="0"/>
                  </a:lnTo>
                  <a:lnTo>
                    <a:pt x="4265" y="0"/>
                  </a:lnTo>
                  <a:lnTo>
                    <a:pt x="4266" y="0"/>
                  </a:lnTo>
                  <a:lnTo>
                    <a:pt x="4267" y="0"/>
                  </a:lnTo>
                  <a:lnTo>
                    <a:pt x="4268" y="0"/>
                  </a:lnTo>
                  <a:lnTo>
                    <a:pt x="4269" y="0"/>
                  </a:lnTo>
                  <a:lnTo>
                    <a:pt x="4270" y="0"/>
                  </a:lnTo>
                  <a:lnTo>
                    <a:pt x="4271" y="0"/>
                  </a:lnTo>
                  <a:lnTo>
                    <a:pt x="4271" y="0"/>
                  </a:lnTo>
                  <a:lnTo>
                    <a:pt x="4272" y="0"/>
                  </a:lnTo>
                  <a:lnTo>
                    <a:pt x="4273" y="0"/>
                  </a:lnTo>
                  <a:lnTo>
                    <a:pt x="4274" y="0"/>
                  </a:lnTo>
                  <a:lnTo>
                    <a:pt x="4275" y="0"/>
                  </a:lnTo>
                  <a:lnTo>
                    <a:pt x="4276" y="0"/>
                  </a:lnTo>
                  <a:lnTo>
                    <a:pt x="4277" y="0"/>
                  </a:lnTo>
                  <a:lnTo>
                    <a:pt x="4278" y="0"/>
                  </a:lnTo>
                  <a:lnTo>
                    <a:pt x="4278" y="0"/>
                  </a:lnTo>
                  <a:lnTo>
                    <a:pt x="4279" y="0"/>
                  </a:lnTo>
                  <a:lnTo>
                    <a:pt x="4280" y="0"/>
                  </a:lnTo>
                  <a:lnTo>
                    <a:pt x="4281" y="0"/>
                  </a:lnTo>
                  <a:lnTo>
                    <a:pt x="4282" y="0"/>
                  </a:lnTo>
                  <a:lnTo>
                    <a:pt x="4283" y="0"/>
                  </a:lnTo>
                  <a:lnTo>
                    <a:pt x="4284" y="0"/>
                  </a:lnTo>
                  <a:lnTo>
                    <a:pt x="4285" y="0"/>
                  </a:lnTo>
                  <a:lnTo>
                    <a:pt x="4285" y="0"/>
                  </a:lnTo>
                  <a:lnTo>
                    <a:pt x="4286" y="0"/>
                  </a:lnTo>
                  <a:lnTo>
                    <a:pt x="4287" y="0"/>
                  </a:lnTo>
                  <a:lnTo>
                    <a:pt x="4288" y="0"/>
                  </a:lnTo>
                  <a:lnTo>
                    <a:pt x="4289" y="0"/>
                  </a:lnTo>
                  <a:lnTo>
                    <a:pt x="4290" y="0"/>
                  </a:lnTo>
                  <a:lnTo>
                    <a:pt x="4291" y="0"/>
                  </a:lnTo>
                  <a:lnTo>
                    <a:pt x="4292" y="0"/>
                  </a:lnTo>
                  <a:lnTo>
                    <a:pt x="4293" y="0"/>
                  </a:lnTo>
                  <a:lnTo>
                    <a:pt x="4293" y="0"/>
                  </a:lnTo>
                  <a:lnTo>
                    <a:pt x="4294" y="0"/>
                  </a:lnTo>
                  <a:lnTo>
                    <a:pt x="4295" y="0"/>
                  </a:lnTo>
                  <a:lnTo>
                    <a:pt x="4296" y="0"/>
                  </a:lnTo>
                  <a:lnTo>
                    <a:pt x="4297" y="0"/>
                  </a:lnTo>
                  <a:lnTo>
                    <a:pt x="4298" y="0"/>
                  </a:lnTo>
                  <a:lnTo>
                    <a:pt x="4299" y="0"/>
                  </a:lnTo>
                  <a:lnTo>
                    <a:pt x="4300" y="0"/>
                  </a:lnTo>
                  <a:lnTo>
                    <a:pt x="4300" y="0"/>
                  </a:lnTo>
                  <a:lnTo>
                    <a:pt x="4301" y="0"/>
                  </a:lnTo>
                  <a:lnTo>
                    <a:pt x="4302" y="0"/>
                  </a:lnTo>
                  <a:lnTo>
                    <a:pt x="4303" y="0"/>
                  </a:lnTo>
                  <a:lnTo>
                    <a:pt x="4304" y="0"/>
                  </a:lnTo>
                  <a:lnTo>
                    <a:pt x="4305" y="0"/>
                  </a:lnTo>
                  <a:lnTo>
                    <a:pt x="4306" y="0"/>
                  </a:lnTo>
                  <a:lnTo>
                    <a:pt x="4307" y="0"/>
                  </a:lnTo>
                  <a:lnTo>
                    <a:pt x="4307" y="0"/>
                  </a:lnTo>
                  <a:lnTo>
                    <a:pt x="4308" y="0"/>
                  </a:lnTo>
                  <a:lnTo>
                    <a:pt x="4309" y="0"/>
                  </a:lnTo>
                  <a:lnTo>
                    <a:pt x="4310" y="0"/>
                  </a:lnTo>
                  <a:lnTo>
                    <a:pt x="4311" y="0"/>
                  </a:lnTo>
                  <a:lnTo>
                    <a:pt x="4312" y="0"/>
                  </a:lnTo>
                  <a:lnTo>
                    <a:pt x="4313" y="0"/>
                  </a:lnTo>
                  <a:lnTo>
                    <a:pt x="4314" y="0"/>
                  </a:lnTo>
                  <a:lnTo>
                    <a:pt x="4315" y="0"/>
                  </a:lnTo>
                  <a:lnTo>
                    <a:pt x="4315" y="0"/>
                  </a:lnTo>
                  <a:lnTo>
                    <a:pt x="4316" y="0"/>
                  </a:lnTo>
                  <a:lnTo>
                    <a:pt x="4317" y="0"/>
                  </a:lnTo>
                  <a:lnTo>
                    <a:pt x="4318" y="0"/>
                  </a:lnTo>
                  <a:lnTo>
                    <a:pt x="4319" y="0"/>
                  </a:lnTo>
                  <a:lnTo>
                    <a:pt x="4320" y="0"/>
                  </a:lnTo>
                  <a:lnTo>
                    <a:pt x="4321" y="0"/>
                  </a:lnTo>
                  <a:lnTo>
                    <a:pt x="4322" y="0"/>
                  </a:lnTo>
                  <a:lnTo>
                    <a:pt x="4322" y="0"/>
                  </a:lnTo>
                  <a:lnTo>
                    <a:pt x="4323" y="0"/>
                  </a:lnTo>
                  <a:lnTo>
                    <a:pt x="4324" y="0"/>
                  </a:lnTo>
                  <a:lnTo>
                    <a:pt x="4325" y="0"/>
                  </a:lnTo>
                  <a:lnTo>
                    <a:pt x="4326" y="0"/>
                  </a:lnTo>
                  <a:lnTo>
                    <a:pt x="4327" y="0"/>
                  </a:lnTo>
                  <a:lnTo>
                    <a:pt x="4328" y="0"/>
                  </a:lnTo>
                  <a:lnTo>
                    <a:pt x="4329" y="0"/>
                  </a:lnTo>
                  <a:lnTo>
                    <a:pt x="4329" y="0"/>
                  </a:lnTo>
                  <a:lnTo>
                    <a:pt x="4330" y="0"/>
                  </a:lnTo>
                  <a:lnTo>
                    <a:pt x="4331" y="0"/>
                  </a:lnTo>
                  <a:lnTo>
                    <a:pt x="4332" y="0"/>
                  </a:lnTo>
                  <a:lnTo>
                    <a:pt x="4333" y="0"/>
                  </a:lnTo>
                  <a:lnTo>
                    <a:pt x="4334" y="0"/>
                  </a:lnTo>
                  <a:lnTo>
                    <a:pt x="4335" y="0"/>
                  </a:lnTo>
                  <a:lnTo>
                    <a:pt x="4336" y="0"/>
                  </a:lnTo>
                  <a:lnTo>
                    <a:pt x="4337" y="0"/>
                  </a:lnTo>
                  <a:lnTo>
                    <a:pt x="4337" y="0"/>
                  </a:lnTo>
                  <a:lnTo>
                    <a:pt x="4338" y="0"/>
                  </a:lnTo>
                  <a:lnTo>
                    <a:pt x="4339" y="0"/>
                  </a:lnTo>
                  <a:lnTo>
                    <a:pt x="4340" y="0"/>
                  </a:lnTo>
                  <a:lnTo>
                    <a:pt x="4341" y="0"/>
                  </a:lnTo>
                  <a:lnTo>
                    <a:pt x="4342" y="0"/>
                  </a:lnTo>
                  <a:lnTo>
                    <a:pt x="4343" y="0"/>
                  </a:lnTo>
                  <a:lnTo>
                    <a:pt x="4344" y="0"/>
                  </a:lnTo>
                  <a:lnTo>
                    <a:pt x="4344" y="0"/>
                  </a:lnTo>
                  <a:lnTo>
                    <a:pt x="4345" y="0"/>
                  </a:lnTo>
                  <a:lnTo>
                    <a:pt x="4346" y="0"/>
                  </a:lnTo>
                  <a:lnTo>
                    <a:pt x="4347" y="0"/>
                  </a:lnTo>
                  <a:lnTo>
                    <a:pt x="4348" y="0"/>
                  </a:lnTo>
                  <a:lnTo>
                    <a:pt x="4349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1" y="0"/>
                  </a:lnTo>
                  <a:lnTo>
                    <a:pt x="4352" y="0"/>
                  </a:lnTo>
                  <a:lnTo>
                    <a:pt x="4353" y="0"/>
                  </a:lnTo>
                  <a:lnTo>
                    <a:pt x="4354" y="0"/>
                  </a:lnTo>
                  <a:lnTo>
                    <a:pt x="4355" y="0"/>
                  </a:lnTo>
                  <a:lnTo>
                    <a:pt x="4356" y="0"/>
                  </a:lnTo>
                  <a:lnTo>
                    <a:pt x="4357" y="0"/>
                  </a:lnTo>
                  <a:lnTo>
                    <a:pt x="4358" y="0"/>
                  </a:lnTo>
                  <a:lnTo>
                    <a:pt x="4359" y="0"/>
                  </a:lnTo>
                  <a:lnTo>
                    <a:pt x="4359" y="0"/>
                  </a:lnTo>
                  <a:lnTo>
                    <a:pt x="4360" y="0"/>
                  </a:lnTo>
                  <a:lnTo>
                    <a:pt x="4361" y="0"/>
                  </a:lnTo>
                  <a:lnTo>
                    <a:pt x="4362" y="0"/>
                  </a:lnTo>
                  <a:lnTo>
                    <a:pt x="4363" y="0"/>
                  </a:lnTo>
                  <a:lnTo>
                    <a:pt x="4364" y="0"/>
                  </a:lnTo>
                  <a:lnTo>
                    <a:pt x="4365" y="0"/>
                  </a:lnTo>
                  <a:lnTo>
                    <a:pt x="4366" y="0"/>
                  </a:lnTo>
                  <a:lnTo>
                    <a:pt x="4366" y="0"/>
                  </a:lnTo>
                  <a:lnTo>
                    <a:pt x="4367" y="0"/>
                  </a:lnTo>
                  <a:lnTo>
                    <a:pt x="4368" y="0"/>
                  </a:lnTo>
                  <a:lnTo>
                    <a:pt x="4369" y="0"/>
                  </a:lnTo>
                  <a:lnTo>
                    <a:pt x="4370" y="0"/>
                  </a:lnTo>
                  <a:lnTo>
                    <a:pt x="4371" y="0"/>
                  </a:lnTo>
                  <a:lnTo>
                    <a:pt x="4372" y="0"/>
                  </a:lnTo>
                  <a:lnTo>
                    <a:pt x="4373" y="0"/>
                  </a:lnTo>
                  <a:lnTo>
                    <a:pt x="4373" y="0"/>
                  </a:lnTo>
                  <a:lnTo>
                    <a:pt x="4374" y="0"/>
                  </a:lnTo>
                  <a:lnTo>
                    <a:pt x="4375" y="0"/>
                  </a:lnTo>
                  <a:lnTo>
                    <a:pt x="4376" y="0"/>
                  </a:lnTo>
                  <a:lnTo>
                    <a:pt x="4377" y="0"/>
                  </a:lnTo>
                  <a:lnTo>
                    <a:pt x="4378" y="0"/>
                  </a:lnTo>
                  <a:lnTo>
                    <a:pt x="4379" y="0"/>
                  </a:lnTo>
                  <a:lnTo>
                    <a:pt x="4380" y="0"/>
                  </a:lnTo>
                  <a:lnTo>
                    <a:pt x="4381" y="0"/>
                  </a:lnTo>
                  <a:lnTo>
                    <a:pt x="4381" y="0"/>
                  </a:lnTo>
                  <a:lnTo>
                    <a:pt x="4382" y="0"/>
                  </a:lnTo>
                  <a:lnTo>
                    <a:pt x="4383" y="0"/>
                  </a:lnTo>
                  <a:lnTo>
                    <a:pt x="4384" y="0"/>
                  </a:lnTo>
                  <a:lnTo>
                    <a:pt x="4385" y="0"/>
                  </a:lnTo>
                  <a:lnTo>
                    <a:pt x="4386" y="0"/>
                  </a:lnTo>
                  <a:lnTo>
                    <a:pt x="4387" y="0"/>
                  </a:lnTo>
                  <a:lnTo>
                    <a:pt x="4388" y="0"/>
                  </a:lnTo>
                  <a:lnTo>
                    <a:pt x="4388" y="0"/>
                  </a:lnTo>
                  <a:lnTo>
                    <a:pt x="4389" y="0"/>
                  </a:lnTo>
                  <a:lnTo>
                    <a:pt x="4390" y="0"/>
                  </a:lnTo>
                  <a:lnTo>
                    <a:pt x="4391" y="0"/>
                  </a:lnTo>
                  <a:lnTo>
                    <a:pt x="4392" y="0"/>
                  </a:lnTo>
                  <a:lnTo>
                    <a:pt x="4393" y="0"/>
                  </a:lnTo>
                  <a:lnTo>
                    <a:pt x="4394" y="0"/>
                  </a:lnTo>
                  <a:lnTo>
                    <a:pt x="4395" y="0"/>
                  </a:lnTo>
                  <a:lnTo>
                    <a:pt x="4395" y="0"/>
                  </a:lnTo>
                  <a:lnTo>
                    <a:pt x="4396" y="0"/>
                  </a:lnTo>
                  <a:lnTo>
                    <a:pt x="4397" y="0"/>
                  </a:lnTo>
                  <a:lnTo>
                    <a:pt x="4398" y="0"/>
                  </a:lnTo>
                  <a:lnTo>
                    <a:pt x="4399" y="0"/>
                  </a:lnTo>
                  <a:lnTo>
                    <a:pt x="4400" y="0"/>
                  </a:lnTo>
                  <a:lnTo>
                    <a:pt x="4401" y="0"/>
                  </a:lnTo>
                  <a:lnTo>
                    <a:pt x="4402" y="0"/>
                  </a:lnTo>
                  <a:lnTo>
                    <a:pt x="4403" y="0"/>
                  </a:lnTo>
                  <a:lnTo>
                    <a:pt x="4403" y="0"/>
                  </a:lnTo>
                  <a:lnTo>
                    <a:pt x="4404" y="0"/>
                  </a:lnTo>
                  <a:lnTo>
                    <a:pt x="4405" y="0"/>
                  </a:lnTo>
                  <a:lnTo>
                    <a:pt x="4406" y="0"/>
                  </a:lnTo>
                  <a:lnTo>
                    <a:pt x="4407" y="0"/>
                  </a:lnTo>
                  <a:lnTo>
                    <a:pt x="4408" y="0"/>
                  </a:lnTo>
                  <a:lnTo>
                    <a:pt x="4409" y="0"/>
                  </a:lnTo>
                  <a:lnTo>
                    <a:pt x="4410" y="0"/>
                  </a:lnTo>
                  <a:lnTo>
                    <a:pt x="4410" y="0"/>
                  </a:lnTo>
                  <a:lnTo>
                    <a:pt x="4411" y="0"/>
                  </a:lnTo>
                  <a:lnTo>
                    <a:pt x="4412" y="0"/>
                  </a:lnTo>
                  <a:lnTo>
                    <a:pt x="4413" y="0"/>
                  </a:lnTo>
                  <a:lnTo>
                    <a:pt x="4414" y="0"/>
                  </a:lnTo>
                  <a:lnTo>
                    <a:pt x="4415" y="0"/>
                  </a:lnTo>
                  <a:lnTo>
                    <a:pt x="4416" y="0"/>
                  </a:lnTo>
                  <a:lnTo>
                    <a:pt x="4417" y="0"/>
                  </a:lnTo>
                  <a:lnTo>
                    <a:pt x="4417" y="0"/>
                  </a:lnTo>
                  <a:lnTo>
                    <a:pt x="4418" y="0"/>
                  </a:lnTo>
                  <a:lnTo>
                    <a:pt x="4419" y="0"/>
                  </a:lnTo>
                  <a:lnTo>
                    <a:pt x="4420" y="0"/>
                  </a:lnTo>
                  <a:lnTo>
                    <a:pt x="4421" y="0"/>
                  </a:lnTo>
                  <a:lnTo>
                    <a:pt x="4422" y="0"/>
                  </a:lnTo>
                  <a:lnTo>
                    <a:pt x="4423" y="0"/>
                  </a:lnTo>
                  <a:lnTo>
                    <a:pt x="4424" y="0"/>
                  </a:lnTo>
                  <a:lnTo>
                    <a:pt x="4425" y="0"/>
                  </a:lnTo>
                  <a:lnTo>
                    <a:pt x="4425" y="0"/>
                  </a:lnTo>
                  <a:lnTo>
                    <a:pt x="4426" y="0"/>
                  </a:lnTo>
                  <a:lnTo>
                    <a:pt x="4427" y="0"/>
                  </a:lnTo>
                  <a:lnTo>
                    <a:pt x="4428" y="0"/>
                  </a:lnTo>
                  <a:lnTo>
                    <a:pt x="4429" y="0"/>
                  </a:lnTo>
                  <a:lnTo>
                    <a:pt x="4430" y="0"/>
                  </a:lnTo>
                  <a:lnTo>
                    <a:pt x="4431" y="0"/>
                  </a:lnTo>
                  <a:lnTo>
                    <a:pt x="4432" y="0"/>
                  </a:lnTo>
                  <a:lnTo>
                    <a:pt x="4432" y="0"/>
                  </a:lnTo>
                  <a:lnTo>
                    <a:pt x="4433" y="0"/>
                  </a:lnTo>
                  <a:lnTo>
                    <a:pt x="4434" y="0"/>
                  </a:lnTo>
                  <a:lnTo>
                    <a:pt x="4435" y="0"/>
                  </a:lnTo>
                  <a:lnTo>
                    <a:pt x="4436" y="0"/>
                  </a:lnTo>
                  <a:lnTo>
                    <a:pt x="4437" y="0"/>
                  </a:lnTo>
                  <a:lnTo>
                    <a:pt x="4438" y="0"/>
                  </a:lnTo>
                  <a:lnTo>
                    <a:pt x="4439" y="0"/>
                  </a:lnTo>
                  <a:lnTo>
                    <a:pt x="4440" y="0"/>
                  </a:lnTo>
                  <a:lnTo>
                    <a:pt x="4440" y="0"/>
                  </a:lnTo>
                  <a:lnTo>
                    <a:pt x="4441" y="0"/>
                  </a:lnTo>
                  <a:lnTo>
                    <a:pt x="4442" y="0"/>
                  </a:lnTo>
                  <a:lnTo>
                    <a:pt x="4443" y="0"/>
                  </a:lnTo>
                  <a:lnTo>
                    <a:pt x="4444" y="0"/>
                  </a:lnTo>
                  <a:lnTo>
                    <a:pt x="4445" y="0"/>
                  </a:lnTo>
                  <a:lnTo>
                    <a:pt x="4446" y="0"/>
                  </a:lnTo>
                  <a:lnTo>
                    <a:pt x="4447" y="0"/>
                  </a:lnTo>
                  <a:lnTo>
                    <a:pt x="4447" y="0"/>
                  </a:lnTo>
                  <a:lnTo>
                    <a:pt x="4448" y="0"/>
                  </a:lnTo>
                  <a:lnTo>
                    <a:pt x="4449" y="0"/>
                  </a:lnTo>
                  <a:lnTo>
                    <a:pt x="4450" y="0"/>
                  </a:lnTo>
                  <a:lnTo>
                    <a:pt x="4451" y="0"/>
                  </a:lnTo>
                  <a:lnTo>
                    <a:pt x="4452" y="0"/>
                  </a:lnTo>
                  <a:lnTo>
                    <a:pt x="4453" y="0"/>
                  </a:lnTo>
                  <a:lnTo>
                    <a:pt x="4454" y="0"/>
                  </a:lnTo>
                  <a:lnTo>
                    <a:pt x="4454" y="0"/>
                  </a:lnTo>
                  <a:lnTo>
                    <a:pt x="4455" y="0"/>
                  </a:lnTo>
                  <a:lnTo>
                    <a:pt x="4456" y="0"/>
                  </a:lnTo>
                  <a:lnTo>
                    <a:pt x="4457" y="0"/>
                  </a:lnTo>
                  <a:lnTo>
                    <a:pt x="4458" y="0"/>
                  </a:lnTo>
                  <a:lnTo>
                    <a:pt x="4459" y="0"/>
                  </a:lnTo>
                  <a:lnTo>
                    <a:pt x="4460" y="0"/>
                  </a:lnTo>
                  <a:lnTo>
                    <a:pt x="4461" y="0"/>
                  </a:lnTo>
                  <a:lnTo>
                    <a:pt x="4462" y="0"/>
                  </a:lnTo>
                  <a:lnTo>
                    <a:pt x="4462" y="0"/>
                  </a:lnTo>
                  <a:lnTo>
                    <a:pt x="4463" y="0"/>
                  </a:lnTo>
                  <a:lnTo>
                    <a:pt x="4464" y="0"/>
                  </a:lnTo>
                  <a:lnTo>
                    <a:pt x="4465" y="0"/>
                  </a:lnTo>
                  <a:lnTo>
                    <a:pt x="4466" y="0"/>
                  </a:lnTo>
                  <a:lnTo>
                    <a:pt x="4467" y="0"/>
                  </a:lnTo>
                  <a:lnTo>
                    <a:pt x="4468" y="0"/>
                  </a:lnTo>
                  <a:lnTo>
                    <a:pt x="4469" y="0"/>
                  </a:lnTo>
                  <a:lnTo>
                    <a:pt x="4469" y="0"/>
                  </a:lnTo>
                  <a:lnTo>
                    <a:pt x="4470" y="0"/>
                  </a:lnTo>
                  <a:lnTo>
                    <a:pt x="4471" y="0"/>
                  </a:lnTo>
                  <a:lnTo>
                    <a:pt x="4472" y="0"/>
                  </a:lnTo>
                  <a:lnTo>
                    <a:pt x="4473" y="0"/>
                  </a:lnTo>
                  <a:lnTo>
                    <a:pt x="4474" y="0"/>
                  </a:lnTo>
                  <a:lnTo>
                    <a:pt x="4475" y="0"/>
                  </a:lnTo>
                  <a:lnTo>
                    <a:pt x="4476" y="0"/>
                  </a:lnTo>
                  <a:lnTo>
                    <a:pt x="4476" y="0"/>
                  </a:lnTo>
                  <a:lnTo>
                    <a:pt x="4477" y="0"/>
                  </a:lnTo>
                  <a:lnTo>
                    <a:pt x="4478" y="0"/>
                  </a:lnTo>
                  <a:lnTo>
                    <a:pt x="4479" y="0"/>
                  </a:lnTo>
                  <a:lnTo>
                    <a:pt x="4480" y="0"/>
                  </a:lnTo>
                  <a:lnTo>
                    <a:pt x="4481" y="0"/>
                  </a:lnTo>
                  <a:lnTo>
                    <a:pt x="4482" y="0"/>
                  </a:lnTo>
                  <a:lnTo>
                    <a:pt x="4483" y="0"/>
                  </a:lnTo>
                  <a:lnTo>
                    <a:pt x="4484" y="0"/>
                  </a:lnTo>
                  <a:lnTo>
                    <a:pt x="4484" y="0"/>
                  </a:lnTo>
                  <a:lnTo>
                    <a:pt x="4485" y="0"/>
                  </a:lnTo>
                  <a:lnTo>
                    <a:pt x="4486" y="0"/>
                  </a:lnTo>
                  <a:lnTo>
                    <a:pt x="4487" y="0"/>
                  </a:lnTo>
                  <a:lnTo>
                    <a:pt x="4488" y="0"/>
                  </a:lnTo>
                  <a:lnTo>
                    <a:pt x="4489" y="0"/>
                  </a:lnTo>
                  <a:lnTo>
                    <a:pt x="4490" y="0"/>
                  </a:lnTo>
                  <a:lnTo>
                    <a:pt x="4491" y="0"/>
                  </a:lnTo>
                  <a:lnTo>
                    <a:pt x="4491" y="0"/>
                  </a:lnTo>
                  <a:lnTo>
                    <a:pt x="4492" y="0"/>
                  </a:lnTo>
                  <a:lnTo>
                    <a:pt x="4493" y="0"/>
                  </a:lnTo>
                  <a:lnTo>
                    <a:pt x="4494" y="0"/>
                  </a:lnTo>
                  <a:lnTo>
                    <a:pt x="4495" y="0"/>
                  </a:lnTo>
                  <a:lnTo>
                    <a:pt x="4496" y="0"/>
                  </a:lnTo>
                  <a:lnTo>
                    <a:pt x="4497" y="0"/>
                  </a:lnTo>
                  <a:lnTo>
                    <a:pt x="4498" y="0"/>
                  </a:lnTo>
                  <a:lnTo>
                    <a:pt x="4498" y="0"/>
                  </a:lnTo>
                  <a:lnTo>
                    <a:pt x="4499" y="0"/>
                  </a:lnTo>
                  <a:lnTo>
                    <a:pt x="4500" y="0"/>
                  </a:lnTo>
                  <a:lnTo>
                    <a:pt x="4501" y="0"/>
                  </a:lnTo>
                  <a:lnTo>
                    <a:pt x="4502" y="0"/>
                  </a:lnTo>
                  <a:lnTo>
                    <a:pt x="4503" y="0"/>
                  </a:lnTo>
                  <a:lnTo>
                    <a:pt x="4504" y="0"/>
                  </a:lnTo>
                  <a:lnTo>
                    <a:pt x="4505" y="0"/>
                  </a:lnTo>
                  <a:lnTo>
                    <a:pt x="4506" y="0"/>
                  </a:lnTo>
                  <a:lnTo>
                    <a:pt x="4506" y="0"/>
                  </a:lnTo>
                  <a:lnTo>
                    <a:pt x="4507" y="0"/>
                  </a:lnTo>
                  <a:lnTo>
                    <a:pt x="4508" y="0"/>
                  </a:lnTo>
                  <a:lnTo>
                    <a:pt x="4509" y="0"/>
                  </a:lnTo>
                  <a:lnTo>
                    <a:pt x="4510" y="0"/>
                  </a:lnTo>
                  <a:lnTo>
                    <a:pt x="4511" y="0"/>
                  </a:lnTo>
                  <a:lnTo>
                    <a:pt x="4512" y="0"/>
                  </a:lnTo>
                  <a:lnTo>
                    <a:pt x="4513" y="0"/>
                  </a:lnTo>
                  <a:lnTo>
                    <a:pt x="4513" y="0"/>
                  </a:lnTo>
                  <a:lnTo>
                    <a:pt x="4514" y="0"/>
                  </a:lnTo>
                  <a:lnTo>
                    <a:pt x="4515" y="0"/>
                  </a:lnTo>
                  <a:lnTo>
                    <a:pt x="4516" y="0"/>
                  </a:lnTo>
                  <a:lnTo>
                    <a:pt x="4517" y="0"/>
                  </a:lnTo>
                  <a:lnTo>
                    <a:pt x="4518" y="0"/>
                  </a:lnTo>
                  <a:lnTo>
                    <a:pt x="4519" y="0"/>
                  </a:lnTo>
                  <a:lnTo>
                    <a:pt x="4520" y="0"/>
                  </a:lnTo>
                  <a:lnTo>
                    <a:pt x="4520" y="0"/>
                  </a:lnTo>
                  <a:lnTo>
                    <a:pt x="4521" y="0"/>
                  </a:lnTo>
                  <a:lnTo>
                    <a:pt x="4522" y="0"/>
                  </a:lnTo>
                  <a:lnTo>
                    <a:pt x="4523" y="0"/>
                  </a:lnTo>
                  <a:lnTo>
                    <a:pt x="4524" y="0"/>
                  </a:lnTo>
                  <a:lnTo>
                    <a:pt x="4525" y="0"/>
                  </a:lnTo>
                  <a:lnTo>
                    <a:pt x="4526" y="0"/>
                  </a:lnTo>
                  <a:lnTo>
                    <a:pt x="4527" y="0"/>
                  </a:lnTo>
                  <a:lnTo>
                    <a:pt x="4528" y="0"/>
                  </a:lnTo>
                  <a:lnTo>
                    <a:pt x="4528" y="0"/>
                  </a:lnTo>
                  <a:lnTo>
                    <a:pt x="4529" y="0"/>
                  </a:lnTo>
                  <a:lnTo>
                    <a:pt x="4530" y="0"/>
                  </a:lnTo>
                  <a:lnTo>
                    <a:pt x="4531" y="0"/>
                  </a:lnTo>
                  <a:lnTo>
                    <a:pt x="4532" y="0"/>
                  </a:lnTo>
                  <a:lnTo>
                    <a:pt x="4533" y="0"/>
                  </a:lnTo>
                  <a:lnTo>
                    <a:pt x="4534" y="0"/>
                  </a:lnTo>
                  <a:lnTo>
                    <a:pt x="4535" y="0"/>
                  </a:lnTo>
                  <a:lnTo>
                    <a:pt x="4535" y="0"/>
                  </a:lnTo>
                  <a:lnTo>
                    <a:pt x="4536" y="0"/>
                  </a:lnTo>
                  <a:lnTo>
                    <a:pt x="4537" y="0"/>
                  </a:lnTo>
                  <a:lnTo>
                    <a:pt x="4538" y="0"/>
                  </a:lnTo>
                  <a:lnTo>
                    <a:pt x="4539" y="0"/>
                  </a:lnTo>
                  <a:lnTo>
                    <a:pt x="4540" y="0"/>
                  </a:lnTo>
                  <a:lnTo>
                    <a:pt x="4541" y="0"/>
                  </a:lnTo>
                  <a:lnTo>
                    <a:pt x="4542" y="0"/>
                  </a:lnTo>
                  <a:lnTo>
                    <a:pt x="4542" y="0"/>
                  </a:lnTo>
                  <a:lnTo>
                    <a:pt x="4543" y="0"/>
                  </a:lnTo>
                  <a:lnTo>
                    <a:pt x="4544" y="0"/>
                  </a:lnTo>
                  <a:lnTo>
                    <a:pt x="4545" y="0"/>
                  </a:lnTo>
                  <a:lnTo>
                    <a:pt x="4546" y="0"/>
                  </a:lnTo>
                  <a:lnTo>
                    <a:pt x="4547" y="0"/>
                  </a:lnTo>
                  <a:lnTo>
                    <a:pt x="4548" y="0"/>
                  </a:lnTo>
                  <a:lnTo>
                    <a:pt x="4549" y="0"/>
                  </a:lnTo>
                  <a:lnTo>
                    <a:pt x="4550" y="0"/>
                  </a:lnTo>
                  <a:lnTo>
                    <a:pt x="4550" y="0"/>
                  </a:lnTo>
                  <a:lnTo>
                    <a:pt x="4551" y="0"/>
                  </a:lnTo>
                  <a:lnTo>
                    <a:pt x="4552" y="0"/>
                  </a:lnTo>
                  <a:lnTo>
                    <a:pt x="4553" y="0"/>
                  </a:lnTo>
                  <a:lnTo>
                    <a:pt x="4554" y="0"/>
                  </a:lnTo>
                  <a:lnTo>
                    <a:pt x="4555" y="0"/>
                  </a:lnTo>
                  <a:lnTo>
                    <a:pt x="4556" y="0"/>
                  </a:lnTo>
                  <a:lnTo>
                    <a:pt x="4557" y="0"/>
                  </a:lnTo>
                  <a:lnTo>
                    <a:pt x="4557" y="0"/>
                  </a:lnTo>
                  <a:lnTo>
                    <a:pt x="4558" y="0"/>
                  </a:lnTo>
                  <a:lnTo>
                    <a:pt x="4559" y="0"/>
                  </a:lnTo>
                  <a:lnTo>
                    <a:pt x="4560" y="0"/>
                  </a:lnTo>
                  <a:lnTo>
                    <a:pt x="4561" y="0"/>
                  </a:lnTo>
                  <a:lnTo>
                    <a:pt x="4562" y="0"/>
                  </a:lnTo>
                  <a:lnTo>
                    <a:pt x="4563" y="0"/>
                  </a:lnTo>
                  <a:lnTo>
                    <a:pt x="4564" y="0"/>
                  </a:lnTo>
                  <a:lnTo>
                    <a:pt x="4564" y="0"/>
                  </a:lnTo>
                  <a:lnTo>
                    <a:pt x="4565" y="0"/>
                  </a:lnTo>
                  <a:lnTo>
                    <a:pt x="4566" y="0"/>
                  </a:lnTo>
                  <a:lnTo>
                    <a:pt x="4567" y="0"/>
                  </a:lnTo>
                  <a:lnTo>
                    <a:pt x="4568" y="0"/>
                  </a:lnTo>
                  <a:lnTo>
                    <a:pt x="4569" y="0"/>
                  </a:lnTo>
                  <a:lnTo>
                    <a:pt x="4570" y="0"/>
                  </a:lnTo>
                  <a:lnTo>
                    <a:pt x="4571" y="0"/>
                  </a:lnTo>
                  <a:lnTo>
                    <a:pt x="4572" y="0"/>
                  </a:lnTo>
                  <a:lnTo>
                    <a:pt x="4572" y="0"/>
                  </a:lnTo>
                  <a:lnTo>
                    <a:pt x="4573" y="0"/>
                  </a:lnTo>
                  <a:lnTo>
                    <a:pt x="4574" y="0"/>
                  </a:lnTo>
                  <a:lnTo>
                    <a:pt x="4575" y="0"/>
                  </a:lnTo>
                  <a:lnTo>
                    <a:pt x="4576" y="0"/>
                  </a:lnTo>
                  <a:lnTo>
                    <a:pt x="4577" y="0"/>
                  </a:lnTo>
                  <a:lnTo>
                    <a:pt x="4578" y="0"/>
                  </a:lnTo>
                  <a:lnTo>
                    <a:pt x="4579" y="0"/>
                  </a:lnTo>
                  <a:lnTo>
                    <a:pt x="4579" y="0"/>
                  </a:lnTo>
                  <a:lnTo>
                    <a:pt x="4580" y="0"/>
                  </a:lnTo>
                  <a:lnTo>
                    <a:pt x="4581" y="0"/>
                  </a:lnTo>
                  <a:lnTo>
                    <a:pt x="4582" y="0"/>
                  </a:lnTo>
                  <a:lnTo>
                    <a:pt x="4583" y="0"/>
                  </a:lnTo>
                  <a:lnTo>
                    <a:pt x="4584" y="0"/>
                  </a:lnTo>
                  <a:lnTo>
                    <a:pt x="4585" y="0"/>
                  </a:lnTo>
                  <a:lnTo>
                    <a:pt x="4586" y="0"/>
                  </a:lnTo>
                  <a:lnTo>
                    <a:pt x="4586" y="0"/>
                  </a:lnTo>
                  <a:lnTo>
                    <a:pt x="4587" y="0"/>
                  </a:lnTo>
                  <a:lnTo>
                    <a:pt x="4588" y="0"/>
                  </a:lnTo>
                  <a:lnTo>
                    <a:pt x="4589" y="0"/>
                  </a:lnTo>
                  <a:lnTo>
                    <a:pt x="4590" y="0"/>
                  </a:lnTo>
                  <a:lnTo>
                    <a:pt x="4591" y="0"/>
                  </a:lnTo>
                  <a:lnTo>
                    <a:pt x="4592" y="0"/>
                  </a:lnTo>
                  <a:lnTo>
                    <a:pt x="4593" y="0"/>
                  </a:lnTo>
                  <a:lnTo>
                    <a:pt x="4594" y="0"/>
                  </a:lnTo>
                  <a:lnTo>
                    <a:pt x="4594" y="0"/>
                  </a:lnTo>
                  <a:lnTo>
                    <a:pt x="4595" y="0"/>
                  </a:lnTo>
                  <a:lnTo>
                    <a:pt x="4596" y="0"/>
                  </a:lnTo>
                  <a:lnTo>
                    <a:pt x="4597" y="0"/>
                  </a:lnTo>
                  <a:lnTo>
                    <a:pt x="4598" y="0"/>
                  </a:lnTo>
                  <a:lnTo>
                    <a:pt x="4599" y="0"/>
                  </a:lnTo>
                  <a:lnTo>
                    <a:pt x="4600" y="0"/>
                  </a:lnTo>
                  <a:lnTo>
                    <a:pt x="4601" y="0"/>
                  </a:lnTo>
                  <a:lnTo>
                    <a:pt x="4601" y="0"/>
                  </a:lnTo>
                  <a:lnTo>
                    <a:pt x="4602" y="0"/>
                  </a:lnTo>
                  <a:lnTo>
                    <a:pt x="4603" y="0"/>
                  </a:lnTo>
                  <a:lnTo>
                    <a:pt x="4604" y="0"/>
                  </a:lnTo>
                  <a:lnTo>
                    <a:pt x="4605" y="0"/>
                  </a:lnTo>
                  <a:lnTo>
                    <a:pt x="4606" y="0"/>
                  </a:lnTo>
                  <a:lnTo>
                    <a:pt x="4607" y="0"/>
                  </a:lnTo>
                  <a:lnTo>
                    <a:pt x="4608" y="0"/>
                  </a:lnTo>
                  <a:lnTo>
                    <a:pt x="4608" y="0"/>
                  </a:lnTo>
                  <a:lnTo>
                    <a:pt x="4609" y="0"/>
                  </a:lnTo>
                  <a:lnTo>
                    <a:pt x="4610" y="0"/>
                  </a:lnTo>
                  <a:lnTo>
                    <a:pt x="4611" y="0"/>
                  </a:lnTo>
                  <a:lnTo>
                    <a:pt x="4612" y="0"/>
                  </a:lnTo>
                  <a:lnTo>
                    <a:pt x="4613" y="0"/>
                  </a:lnTo>
                  <a:lnTo>
                    <a:pt x="4614" y="0"/>
                  </a:lnTo>
                  <a:lnTo>
                    <a:pt x="4615" y="0"/>
                  </a:lnTo>
                  <a:lnTo>
                    <a:pt x="4616" y="0"/>
                  </a:lnTo>
                  <a:lnTo>
                    <a:pt x="4616" y="0"/>
                  </a:lnTo>
                  <a:lnTo>
                    <a:pt x="4617" y="0"/>
                  </a:lnTo>
                  <a:lnTo>
                    <a:pt x="4618" y="0"/>
                  </a:lnTo>
                  <a:lnTo>
                    <a:pt x="4619" y="0"/>
                  </a:lnTo>
                  <a:lnTo>
                    <a:pt x="4620" y="0"/>
                  </a:lnTo>
                  <a:lnTo>
                    <a:pt x="4621" y="0"/>
                  </a:lnTo>
                  <a:lnTo>
                    <a:pt x="4622" y="0"/>
                  </a:lnTo>
                  <a:lnTo>
                    <a:pt x="4623" y="0"/>
                  </a:lnTo>
                  <a:lnTo>
                    <a:pt x="4623" y="0"/>
                  </a:lnTo>
                  <a:lnTo>
                    <a:pt x="4624" y="0"/>
                  </a:lnTo>
                  <a:lnTo>
                    <a:pt x="4625" y="0"/>
                  </a:lnTo>
                  <a:lnTo>
                    <a:pt x="4626" y="0"/>
                  </a:lnTo>
                  <a:lnTo>
                    <a:pt x="4627" y="0"/>
                  </a:lnTo>
                  <a:lnTo>
                    <a:pt x="4628" y="0"/>
                  </a:lnTo>
                  <a:lnTo>
                    <a:pt x="4629" y="0"/>
                  </a:lnTo>
                  <a:lnTo>
                    <a:pt x="4630" y="0"/>
                  </a:lnTo>
                  <a:lnTo>
                    <a:pt x="4630" y="0"/>
                  </a:lnTo>
                  <a:lnTo>
                    <a:pt x="4631" y="0"/>
                  </a:lnTo>
                  <a:lnTo>
                    <a:pt x="4632" y="0"/>
                  </a:lnTo>
                  <a:lnTo>
                    <a:pt x="4633" y="0"/>
                  </a:lnTo>
                  <a:lnTo>
                    <a:pt x="4633" y="0"/>
                  </a:lnTo>
                  <a:lnTo>
                    <a:pt x="4634" y="0"/>
                  </a:lnTo>
                  <a:lnTo>
                    <a:pt x="4635" y="0"/>
                  </a:lnTo>
                  <a:lnTo>
                    <a:pt x="4636" y="0"/>
                  </a:lnTo>
                  <a:lnTo>
                    <a:pt x="4636" y="0"/>
                  </a:lnTo>
                  <a:lnTo>
                    <a:pt x="4637" y="0"/>
                  </a:lnTo>
                  <a:lnTo>
                    <a:pt x="4638" y="0"/>
                  </a:lnTo>
                  <a:lnTo>
                    <a:pt x="4639" y="0"/>
                  </a:lnTo>
                  <a:lnTo>
                    <a:pt x="4640" y="0"/>
                  </a:lnTo>
                  <a:lnTo>
                    <a:pt x="4641" y="0"/>
                  </a:lnTo>
                  <a:lnTo>
                    <a:pt x="4641" y="0"/>
                  </a:lnTo>
                  <a:lnTo>
                    <a:pt x="4642" y="0"/>
                  </a:lnTo>
                  <a:lnTo>
                    <a:pt x="4643" y="0"/>
                  </a:lnTo>
                  <a:lnTo>
                    <a:pt x="4644" y="0"/>
                  </a:lnTo>
                  <a:lnTo>
                    <a:pt x="4645" y="0"/>
                  </a:lnTo>
                  <a:lnTo>
                    <a:pt x="4646" y="0"/>
                  </a:lnTo>
                  <a:lnTo>
                    <a:pt x="4646" y="0"/>
                  </a:lnTo>
                  <a:lnTo>
                    <a:pt x="4647" y="0"/>
                  </a:lnTo>
                  <a:lnTo>
                    <a:pt x="4647" y="0"/>
                  </a:lnTo>
                  <a:lnTo>
                    <a:pt x="4648" y="0"/>
                  </a:lnTo>
                  <a:lnTo>
                    <a:pt x="4649" y="0"/>
                  </a:lnTo>
                  <a:lnTo>
                    <a:pt x="4650" y="0"/>
                  </a:lnTo>
                  <a:lnTo>
                    <a:pt x="4651" y="0"/>
                  </a:lnTo>
                  <a:lnTo>
                    <a:pt x="4651" y="0"/>
                  </a:lnTo>
                  <a:lnTo>
                    <a:pt x="4652" y="0"/>
                  </a:lnTo>
                  <a:lnTo>
                    <a:pt x="4653" y="0"/>
                  </a:lnTo>
                  <a:lnTo>
                    <a:pt x="4654" y="0"/>
                  </a:lnTo>
                  <a:lnTo>
                    <a:pt x="4655" y="0"/>
                  </a:lnTo>
                  <a:lnTo>
                    <a:pt x="4656" y="0"/>
                  </a:lnTo>
                  <a:lnTo>
                    <a:pt x="4656" y="0"/>
                  </a:lnTo>
                  <a:lnTo>
                    <a:pt x="4657" y="0"/>
                  </a:lnTo>
                  <a:lnTo>
                    <a:pt x="4658" y="0"/>
                  </a:lnTo>
                  <a:lnTo>
                    <a:pt x="4659" y="0"/>
                  </a:lnTo>
                  <a:lnTo>
                    <a:pt x="4660" y="0"/>
                  </a:lnTo>
                  <a:lnTo>
                    <a:pt x="4661" y="0"/>
                  </a:lnTo>
                  <a:lnTo>
                    <a:pt x="4661" y="0"/>
                  </a:lnTo>
                  <a:lnTo>
                    <a:pt x="4661" y="0"/>
                  </a:lnTo>
                  <a:lnTo>
                    <a:pt x="4662" y="0"/>
                  </a:lnTo>
                  <a:lnTo>
                    <a:pt x="4663" y="0"/>
                  </a:lnTo>
                  <a:lnTo>
                    <a:pt x="4664" y="0"/>
                  </a:lnTo>
                  <a:lnTo>
                    <a:pt x="4665" y="0"/>
                  </a:lnTo>
                  <a:lnTo>
                    <a:pt x="4666" y="0"/>
                  </a:lnTo>
                  <a:lnTo>
                    <a:pt x="4667" y="0"/>
                  </a:lnTo>
                  <a:lnTo>
                    <a:pt x="4668" y="0"/>
                  </a:lnTo>
                  <a:lnTo>
                    <a:pt x="4668" y="0"/>
                  </a:lnTo>
                  <a:lnTo>
                    <a:pt x="4669" y="0"/>
                  </a:lnTo>
                  <a:lnTo>
                    <a:pt x="4670" y="0"/>
                  </a:lnTo>
                  <a:lnTo>
                    <a:pt x="4671" y="0"/>
                  </a:lnTo>
                  <a:lnTo>
                    <a:pt x="4672" y="0"/>
                  </a:lnTo>
                  <a:lnTo>
                    <a:pt x="4673" y="0"/>
                  </a:lnTo>
                  <a:lnTo>
                    <a:pt x="4674" y="0"/>
                  </a:lnTo>
                  <a:lnTo>
                    <a:pt x="4675" y="0"/>
                  </a:lnTo>
                  <a:lnTo>
                    <a:pt x="4676" y="0"/>
                  </a:lnTo>
                  <a:lnTo>
                    <a:pt x="4676" y="0"/>
                  </a:lnTo>
                  <a:lnTo>
                    <a:pt x="4677" y="0"/>
                  </a:lnTo>
                  <a:lnTo>
                    <a:pt x="4678" y="0"/>
                  </a:lnTo>
                  <a:lnTo>
                    <a:pt x="4679" y="0"/>
                  </a:lnTo>
                  <a:lnTo>
                    <a:pt x="4680" y="0"/>
                  </a:lnTo>
                  <a:lnTo>
                    <a:pt x="4681" y="0"/>
                  </a:lnTo>
                  <a:lnTo>
                    <a:pt x="4682" y="0"/>
                  </a:lnTo>
                  <a:lnTo>
                    <a:pt x="4683" y="0"/>
                  </a:lnTo>
                  <a:lnTo>
                    <a:pt x="4683" y="0"/>
                  </a:lnTo>
                  <a:lnTo>
                    <a:pt x="4684" y="0"/>
                  </a:lnTo>
                  <a:lnTo>
                    <a:pt x="4685" y="0"/>
                  </a:lnTo>
                  <a:lnTo>
                    <a:pt x="4686" y="0"/>
                  </a:lnTo>
                  <a:lnTo>
                    <a:pt x="4687" y="0"/>
                  </a:lnTo>
                  <a:lnTo>
                    <a:pt x="4688" y="0"/>
                  </a:lnTo>
                  <a:lnTo>
                    <a:pt x="4689" y="0"/>
                  </a:lnTo>
                  <a:lnTo>
                    <a:pt x="4690" y="0"/>
                  </a:lnTo>
                  <a:lnTo>
                    <a:pt x="4690" y="0"/>
                  </a:lnTo>
                  <a:lnTo>
                    <a:pt x="4691" y="0"/>
                  </a:lnTo>
                  <a:lnTo>
                    <a:pt x="4692" y="0"/>
                  </a:lnTo>
                  <a:lnTo>
                    <a:pt x="4693" y="0"/>
                  </a:lnTo>
                  <a:lnTo>
                    <a:pt x="4694" y="0"/>
                  </a:lnTo>
                  <a:lnTo>
                    <a:pt x="4695" y="0"/>
                  </a:lnTo>
                  <a:lnTo>
                    <a:pt x="4696" y="0"/>
                  </a:lnTo>
                  <a:lnTo>
                    <a:pt x="4697" y="0"/>
                  </a:lnTo>
                  <a:lnTo>
                    <a:pt x="4697" y="0"/>
                  </a:lnTo>
                  <a:lnTo>
                    <a:pt x="4698" y="0"/>
                  </a:lnTo>
                  <a:lnTo>
                    <a:pt x="4699" y="0"/>
                  </a:lnTo>
                  <a:lnTo>
                    <a:pt x="4700" y="0"/>
                  </a:lnTo>
                  <a:lnTo>
                    <a:pt x="4701" y="0"/>
                  </a:lnTo>
                  <a:lnTo>
                    <a:pt x="4702" y="0"/>
                  </a:lnTo>
                  <a:lnTo>
                    <a:pt x="4703" y="0"/>
                  </a:lnTo>
                  <a:lnTo>
                    <a:pt x="4704" y="0"/>
                  </a:lnTo>
                  <a:lnTo>
                    <a:pt x="4705" y="0"/>
                  </a:lnTo>
                  <a:lnTo>
                    <a:pt x="4705" y="0"/>
                  </a:lnTo>
                  <a:lnTo>
                    <a:pt x="4706" y="0"/>
                  </a:lnTo>
                  <a:lnTo>
                    <a:pt x="4707" y="0"/>
                  </a:lnTo>
                  <a:lnTo>
                    <a:pt x="4708" y="0"/>
                  </a:lnTo>
                  <a:lnTo>
                    <a:pt x="4709" y="0"/>
                  </a:lnTo>
                  <a:lnTo>
                    <a:pt x="4710" y="0"/>
                  </a:lnTo>
                  <a:lnTo>
                    <a:pt x="4711" y="0"/>
                  </a:lnTo>
                  <a:lnTo>
                    <a:pt x="4712" y="0"/>
                  </a:lnTo>
                  <a:lnTo>
                    <a:pt x="4712" y="0"/>
                  </a:lnTo>
                  <a:lnTo>
                    <a:pt x="4713" y="0"/>
                  </a:lnTo>
                  <a:lnTo>
                    <a:pt x="4714" y="0"/>
                  </a:lnTo>
                  <a:lnTo>
                    <a:pt x="4715" y="0"/>
                  </a:lnTo>
                  <a:lnTo>
                    <a:pt x="4716" y="0"/>
                  </a:lnTo>
                  <a:lnTo>
                    <a:pt x="4717" y="0"/>
                  </a:lnTo>
                  <a:lnTo>
                    <a:pt x="4718" y="0"/>
                  </a:lnTo>
                  <a:lnTo>
                    <a:pt x="4719" y="0"/>
                  </a:lnTo>
                  <a:lnTo>
                    <a:pt x="4719" y="0"/>
                  </a:lnTo>
                  <a:lnTo>
                    <a:pt x="4720" y="0"/>
                  </a:lnTo>
                  <a:lnTo>
                    <a:pt x="4721" y="0"/>
                  </a:lnTo>
                  <a:lnTo>
                    <a:pt x="4722" y="0"/>
                  </a:lnTo>
                  <a:lnTo>
                    <a:pt x="4723" y="0"/>
                  </a:lnTo>
                  <a:lnTo>
                    <a:pt x="4724" y="0"/>
                  </a:lnTo>
                  <a:lnTo>
                    <a:pt x="4725" y="0"/>
                  </a:lnTo>
                  <a:lnTo>
                    <a:pt x="4726" y="0"/>
                  </a:lnTo>
                  <a:lnTo>
                    <a:pt x="4726" y="0"/>
                  </a:lnTo>
                  <a:lnTo>
                    <a:pt x="4727" y="0"/>
                  </a:lnTo>
                  <a:lnTo>
                    <a:pt x="4728" y="0"/>
                  </a:lnTo>
                  <a:lnTo>
                    <a:pt x="4729" y="0"/>
                  </a:lnTo>
                  <a:lnTo>
                    <a:pt x="4730" y="0"/>
                  </a:lnTo>
                  <a:lnTo>
                    <a:pt x="4731" y="0"/>
                  </a:lnTo>
                  <a:lnTo>
                    <a:pt x="4732" y="0"/>
                  </a:lnTo>
                  <a:lnTo>
                    <a:pt x="4733" y="0"/>
                  </a:lnTo>
                  <a:lnTo>
                    <a:pt x="4734" y="0"/>
                  </a:lnTo>
                  <a:lnTo>
                    <a:pt x="4734" y="0"/>
                  </a:lnTo>
                  <a:lnTo>
                    <a:pt x="4735" y="0"/>
                  </a:lnTo>
                  <a:lnTo>
                    <a:pt x="4736" y="0"/>
                  </a:lnTo>
                  <a:lnTo>
                    <a:pt x="4737" y="0"/>
                  </a:lnTo>
                  <a:lnTo>
                    <a:pt x="4738" y="0"/>
                  </a:lnTo>
                  <a:lnTo>
                    <a:pt x="4739" y="0"/>
                  </a:lnTo>
                  <a:lnTo>
                    <a:pt x="4740" y="0"/>
                  </a:lnTo>
                  <a:lnTo>
                    <a:pt x="4741" y="0"/>
                  </a:lnTo>
                  <a:lnTo>
                    <a:pt x="4741" y="0"/>
                  </a:lnTo>
                  <a:lnTo>
                    <a:pt x="4742" y="0"/>
                  </a:lnTo>
                  <a:lnTo>
                    <a:pt x="4743" y="0"/>
                  </a:lnTo>
                  <a:lnTo>
                    <a:pt x="4744" y="0"/>
                  </a:lnTo>
                  <a:lnTo>
                    <a:pt x="4745" y="0"/>
                  </a:lnTo>
                  <a:lnTo>
                    <a:pt x="4746" y="0"/>
                  </a:lnTo>
                  <a:lnTo>
                    <a:pt x="4747" y="0"/>
                  </a:lnTo>
                  <a:lnTo>
                    <a:pt x="4748" y="0"/>
                  </a:lnTo>
                  <a:lnTo>
                    <a:pt x="4748" y="0"/>
                  </a:lnTo>
                  <a:lnTo>
                    <a:pt x="4749" y="0"/>
                  </a:lnTo>
                  <a:lnTo>
                    <a:pt x="4750" y="0"/>
                  </a:lnTo>
                  <a:lnTo>
                    <a:pt x="4751" y="0"/>
                  </a:lnTo>
                  <a:lnTo>
                    <a:pt x="4752" y="0"/>
                  </a:lnTo>
                  <a:lnTo>
                    <a:pt x="4753" y="0"/>
                  </a:lnTo>
                  <a:lnTo>
                    <a:pt x="4754" y="0"/>
                  </a:lnTo>
                  <a:lnTo>
                    <a:pt x="4755" y="0"/>
                  </a:lnTo>
                  <a:lnTo>
                    <a:pt x="4755" y="0"/>
                  </a:lnTo>
                  <a:lnTo>
                    <a:pt x="4756" y="0"/>
                  </a:lnTo>
                  <a:lnTo>
                    <a:pt x="4757" y="0"/>
                  </a:lnTo>
                  <a:lnTo>
                    <a:pt x="4758" y="0"/>
                  </a:lnTo>
                  <a:lnTo>
                    <a:pt x="4759" y="0"/>
                  </a:lnTo>
                  <a:lnTo>
                    <a:pt x="4760" y="0"/>
                  </a:lnTo>
                  <a:lnTo>
                    <a:pt x="4761" y="0"/>
                  </a:lnTo>
                  <a:lnTo>
                    <a:pt x="4762" y="0"/>
                  </a:lnTo>
                  <a:lnTo>
                    <a:pt x="4763" y="0"/>
                  </a:lnTo>
                  <a:lnTo>
                    <a:pt x="4763" y="0"/>
                  </a:lnTo>
                  <a:lnTo>
                    <a:pt x="4764" y="0"/>
                  </a:lnTo>
                  <a:lnTo>
                    <a:pt x="4765" y="0"/>
                  </a:lnTo>
                  <a:lnTo>
                    <a:pt x="4766" y="0"/>
                  </a:lnTo>
                  <a:lnTo>
                    <a:pt x="4767" y="0"/>
                  </a:lnTo>
                  <a:lnTo>
                    <a:pt x="4768" y="0"/>
                  </a:lnTo>
                  <a:lnTo>
                    <a:pt x="4769" y="0"/>
                  </a:lnTo>
                  <a:lnTo>
                    <a:pt x="4770" y="0"/>
                  </a:lnTo>
                  <a:lnTo>
                    <a:pt x="4770" y="0"/>
                  </a:lnTo>
                  <a:lnTo>
                    <a:pt x="4771" y="0"/>
                  </a:lnTo>
                  <a:lnTo>
                    <a:pt x="4772" y="0"/>
                  </a:lnTo>
                  <a:lnTo>
                    <a:pt x="4773" y="0"/>
                  </a:lnTo>
                  <a:lnTo>
                    <a:pt x="4774" y="0"/>
                  </a:lnTo>
                  <a:lnTo>
                    <a:pt x="4775" y="0"/>
                  </a:lnTo>
                  <a:lnTo>
                    <a:pt x="4776" y="0"/>
                  </a:lnTo>
                  <a:lnTo>
                    <a:pt x="4777" y="0"/>
                  </a:lnTo>
                  <a:lnTo>
                    <a:pt x="4777" y="0"/>
                  </a:lnTo>
                  <a:lnTo>
                    <a:pt x="4778" y="0"/>
                  </a:lnTo>
                  <a:lnTo>
                    <a:pt x="4779" y="0"/>
                  </a:lnTo>
                  <a:lnTo>
                    <a:pt x="4780" y="0"/>
                  </a:lnTo>
                  <a:lnTo>
                    <a:pt x="4781" y="0"/>
                  </a:lnTo>
                  <a:lnTo>
                    <a:pt x="4782" y="0"/>
                  </a:lnTo>
                  <a:lnTo>
                    <a:pt x="4783" y="0"/>
                  </a:lnTo>
                  <a:lnTo>
                    <a:pt x="4784" y="0"/>
                  </a:lnTo>
                  <a:lnTo>
                    <a:pt x="4784" y="0"/>
                  </a:lnTo>
                  <a:lnTo>
                    <a:pt x="4785" y="0"/>
                  </a:lnTo>
                  <a:lnTo>
                    <a:pt x="4786" y="0"/>
                  </a:lnTo>
                  <a:lnTo>
                    <a:pt x="4787" y="0"/>
                  </a:lnTo>
                  <a:lnTo>
                    <a:pt x="4788" y="0"/>
                  </a:lnTo>
                  <a:lnTo>
                    <a:pt x="4789" y="0"/>
                  </a:lnTo>
                  <a:lnTo>
                    <a:pt x="4790" y="0"/>
                  </a:lnTo>
                  <a:lnTo>
                    <a:pt x="4791" y="0"/>
                  </a:lnTo>
                  <a:lnTo>
                    <a:pt x="4792" y="0"/>
                  </a:lnTo>
                  <a:lnTo>
                    <a:pt x="4792" y="0"/>
                  </a:lnTo>
                  <a:lnTo>
                    <a:pt x="4793" y="0"/>
                  </a:lnTo>
                  <a:lnTo>
                    <a:pt x="4794" y="0"/>
                  </a:lnTo>
                  <a:lnTo>
                    <a:pt x="4795" y="0"/>
                  </a:lnTo>
                  <a:lnTo>
                    <a:pt x="4796" y="0"/>
                  </a:lnTo>
                  <a:lnTo>
                    <a:pt x="4797" y="0"/>
                  </a:lnTo>
                  <a:lnTo>
                    <a:pt x="4798" y="0"/>
                  </a:lnTo>
                  <a:lnTo>
                    <a:pt x="4799" y="0"/>
                  </a:lnTo>
                  <a:lnTo>
                    <a:pt x="4799" y="0"/>
                  </a:lnTo>
                  <a:lnTo>
                    <a:pt x="4800" y="0"/>
                  </a:lnTo>
                  <a:lnTo>
                    <a:pt x="4801" y="0"/>
                  </a:lnTo>
                  <a:lnTo>
                    <a:pt x="4802" y="0"/>
                  </a:lnTo>
                  <a:lnTo>
                    <a:pt x="4803" y="0"/>
                  </a:lnTo>
                  <a:lnTo>
                    <a:pt x="4804" y="0"/>
                  </a:lnTo>
                  <a:lnTo>
                    <a:pt x="4805" y="0"/>
                  </a:lnTo>
                  <a:lnTo>
                    <a:pt x="4806" y="0"/>
                  </a:lnTo>
                  <a:lnTo>
                    <a:pt x="4806" y="0"/>
                  </a:lnTo>
                  <a:lnTo>
                    <a:pt x="4807" y="0"/>
                  </a:lnTo>
                  <a:lnTo>
                    <a:pt x="4808" y="0"/>
                  </a:lnTo>
                  <a:lnTo>
                    <a:pt x="4809" y="0"/>
                  </a:lnTo>
                  <a:lnTo>
                    <a:pt x="4810" y="0"/>
                  </a:lnTo>
                  <a:lnTo>
                    <a:pt x="4811" y="0"/>
                  </a:lnTo>
                  <a:lnTo>
                    <a:pt x="4812" y="0"/>
                  </a:lnTo>
                  <a:lnTo>
                    <a:pt x="4813" y="0"/>
                  </a:lnTo>
                  <a:lnTo>
                    <a:pt x="4813" y="0"/>
                  </a:lnTo>
                  <a:lnTo>
                    <a:pt x="4814" y="0"/>
                  </a:lnTo>
                  <a:lnTo>
                    <a:pt x="4815" y="0"/>
                  </a:lnTo>
                  <a:lnTo>
                    <a:pt x="4816" y="0"/>
                  </a:lnTo>
                  <a:lnTo>
                    <a:pt x="4817" y="0"/>
                  </a:lnTo>
                  <a:lnTo>
                    <a:pt x="4818" y="0"/>
                  </a:lnTo>
                  <a:lnTo>
                    <a:pt x="4819" y="0"/>
                  </a:lnTo>
                  <a:lnTo>
                    <a:pt x="4820" y="0"/>
                  </a:lnTo>
                  <a:lnTo>
                    <a:pt x="4821" y="0"/>
                  </a:lnTo>
                  <a:lnTo>
                    <a:pt x="4821" y="0"/>
                  </a:lnTo>
                  <a:lnTo>
                    <a:pt x="4822" y="0"/>
                  </a:lnTo>
                  <a:lnTo>
                    <a:pt x="4823" y="0"/>
                  </a:lnTo>
                  <a:lnTo>
                    <a:pt x="4824" y="0"/>
                  </a:lnTo>
                  <a:lnTo>
                    <a:pt x="4825" y="0"/>
                  </a:lnTo>
                  <a:lnTo>
                    <a:pt x="4826" y="0"/>
                  </a:lnTo>
                  <a:lnTo>
                    <a:pt x="4827" y="0"/>
                  </a:lnTo>
                  <a:lnTo>
                    <a:pt x="4828" y="0"/>
                  </a:lnTo>
                  <a:lnTo>
                    <a:pt x="4828" y="0"/>
                  </a:lnTo>
                  <a:lnTo>
                    <a:pt x="4829" y="0"/>
                  </a:lnTo>
                  <a:lnTo>
                    <a:pt x="4830" y="0"/>
                  </a:lnTo>
                  <a:lnTo>
                    <a:pt x="4831" y="0"/>
                  </a:lnTo>
                  <a:lnTo>
                    <a:pt x="4832" y="0"/>
                  </a:lnTo>
                  <a:lnTo>
                    <a:pt x="4833" y="0"/>
                  </a:lnTo>
                  <a:lnTo>
                    <a:pt x="4834" y="0"/>
                  </a:lnTo>
                  <a:lnTo>
                    <a:pt x="4835" y="0"/>
                  </a:lnTo>
                  <a:lnTo>
                    <a:pt x="4835" y="0"/>
                  </a:lnTo>
                  <a:lnTo>
                    <a:pt x="4836" y="0"/>
                  </a:lnTo>
                  <a:lnTo>
                    <a:pt x="4837" y="0"/>
                  </a:lnTo>
                  <a:lnTo>
                    <a:pt x="4838" y="0"/>
                  </a:lnTo>
                  <a:lnTo>
                    <a:pt x="4839" y="0"/>
                  </a:lnTo>
                  <a:lnTo>
                    <a:pt x="4840" y="0"/>
                  </a:lnTo>
                  <a:lnTo>
                    <a:pt x="4841" y="0"/>
                  </a:lnTo>
                  <a:lnTo>
                    <a:pt x="4842" y="0"/>
                  </a:lnTo>
                  <a:lnTo>
                    <a:pt x="4842" y="0"/>
                  </a:lnTo>
                  <a:lnTo>
                    <a:pt x="4843" y="0"/>
                  </a:lnTo>
                  <a:lnTo>
                    <a:pt x="4844" y="0"/>
                  </a:lnTo>
                  <a:lnTo>
                    <a:pt x="4845" y="0"/>
                  </a:lnTo>
                  <a:lnTo>
                    <a:pt x="4846" y="0"/>
                  </a:lnTo>
                  <a:lnTo>
                    <a:pt x="4847" y="0"/>
                  </a:lnTo>
                  <a:lnTo>
                    <a:pt x="4848" y="0"/>
                  </a:lnTo>
                  <a:lnTo>
                    <a:pt x="4849" y="0"/>
                  </a:lnTo>
                  <a:lnTo>
                    <a:pt x="4850" y="0"/>
                  </a:lnTo>
                  <a:lnTo>
                    <a:pt x="4850" y="0"/>
                  </a:lnTo>
                  <a:lnTo>
                    <a:pt x="4851" y="0"/>
                  </a:lnTo>
                  <a:lnTo>
                    <a:pt x="4852" y="0"/>
                  </a:lnTo>
                  <a:lnTo>
                    <a:pt x="4853" y="0"/>
                  </a:lnTo>
                  <a:lnTo>
                    <a:pt x="4854" y="0"/>
                  </a:lnTo>
                  <a:lnTo>
                    <a:pt x="4855" y="0"/>
                  </a:lnTo>
                  <a:lnTo>
                    <a:pt x="4856" y="0"/>
                  </a:lnTo>
                  <a:lnTo>
                    <a:pt x="4857" y="0"/>
                  </a:lnTo>
                  <a:lnTo>
                    <a:pt x="4857" y="0"/>
                  </a:lnTo>
                  <a:lnTo>
                    <a:pt x="4858" y="0"/>
                  </a:lnTo>
                  <a:lnTo>
                    <a:pt x="4859" y="0"/>
                  </a:lnTo>
                  <a:lnTo>
                    <a:pt x="4860" y="0"/>
                  </a:lnTo>
                  <a:lnTo>
                    <a:pt x="4861" y="0"/>
                  </a:lnTo>
                  <a:lnTo>
                    <a:pt x="4862" y="0"/>
                  </a:lnTo>
                  <a:lnTo>
                    <a:pt x="4863" y="0"/>
                  </a:lnTo>
                  <a:lnTo>
                    <a:pt x="4864" y="0"/>
                  </a:lnTo>
                  <a:lnTo>
                    <a:pt x="4864" y="0"/>
                  </a:lnTo>
                  <a:lnTo>
                    <a:pt x="4865" y="0"/>
                  </a:lnTo>
                  <a:lnTo>
                    <a:pt x="4866" y="0"/>
                  </a:lnTo>
                  <a:lnTo>
                    <a:pt x="4867" y="0"/>
                  </a:lnTo>
                  <a:lnTo>
                    <a:pt x="4868" y="0"/>
                  </a:lnTo>
                  <a:lnTo>
                    <a:pt x="4869" y="0"/>
                  </a:lnTo>
                  <a:lnTo>
                    <a:pt x="4870" y="0"/>
                  </a:lnTo>
                  <a:lnTo>
                    <a:pt x="4871" y="0"/>
                  </a:lnTo>
                  <a:lnTo>
                    <a:pt x="4871" y="0"/>
                  </a:lnTo>
                  <a:lnTo>
                    <a:pt x="4872" y="0"/>
                  </a:lnTo>
                  <a:lnTo>
                    <a:pt x="4873" y="0"/>
                  </a:lnTo>
                  <a:lnTo>
                    <a:pt x="4874" y="0"/>
                  </a:lnTo>
                  <a:lnTo>
                    <a:pt x="4875" y="0"/>
                  </a:lnTo>
                  <a:lnTo>
                    <a:pt x="4876" y="0"/>
                  </a:lnTo>
                  <a:lnTo>
                    <a:pt x="4877" y="0"/>
                  </a:lnTo>
                  <a:lnTo>
                    <a:pt x="4878" y="0"/>
                  </a:lnTo>
                  <a:lnTo>
                    <a:pt x="4879" y="0"/>
                  </a:lnTo>
                  <a:lnTo>
                    <a:pt x="4879" y="0"/>
                  </a:lnTo>
                  <a:lnTo>
                    <a:pt x="4880" y="0"/>
                  </a:lnTo>
                  <a:lnTo>
                    <a:pt x="4881" y="0"/>
                  </a:lnTo>
                  <a:lnTo>
                    <a:pt x="4882" y="0"/>
                  </a:lnTo>
                  <a:lnTo>
                    <a:pt x="4883" y="0"/>
                  </a:lnTo>
                  <a:lnTo>
                    <a:pt x="4884" y="0"/>
                  </a:lnTo>
                  <a:lnTo>
                    <a:pt x="4885" y="0"/>
                  </a:lnTo>
                  <a:lnTo>
                    <a:pt x="4886" y="0"/>
                  </a:lnTo>
                  <a:lnTo>
                    <a:pt x="4886" y="0"/>
                  </a:lnTo>
                  <a:lnTo>
                    <a:pt x="4887" y="0"/>
                  </a:lnTo>
                  <a:lnTo>
                    <a:pt x="4888" y="0"/>
                  </a:lnTo>
                  <a:lnTo>
                    <a:pt x="4889" y="0"/>
                  </a:lnTo>
                  <a:lnTo>
                    <a:pt x="4890" y="0"/>
                  </a:lnTo>
                  <a:lnTo>
                    <a:pt x="4891" y="0"/>
                  </a:lnTo>
                  <a:lnTo>
                    <a:pt x="4892" y="0"/>
                  </a:lnTo>
                  <a:lnTo>
                    <a:pt x="4893" y="0"/>
                  </a:lnTo>
                  <a:lnTo>
                    <a:pt x="4893" y="0"/>
                  </a:lnTo>
                  <a:lnTo>
                    <a:pt x="4894" y="0"/>
                  </a:lnTo>
                  <a:lnTo>
                    <a:pt x="4895" y="0"/>
                  </a:lnTo>
                  <a:lnTo>
                    <a:pt x="4896" y="0"/>
                  </a:lnTo>
                  <a:lnTo>
                    <a:pt x="4897" y="0"/>
                  </a:lnTo>
                  <a:lnTo>
                    <a:pt x="4898" y="0"/>
                  </a:lnTo>
                  <a:lnTo>
                    <a:pt x="4899" y="0"/>
                  </a:lnTo>
                  <a:lnTo>
                    <a:pt x="4900" y="0"/>
                  </a:lnTo>
                  <a:lnTo>
                    <a:pt x="4900" y="0"/>
                  </a:lnTo>
                  <a:lnTo>
                    <a:pt x="4901" y="0"/>
                  </a:lnTo>
                  <a:lnTo>
                    <a:pt x="4902" y="0"/>
                  </a:lnTo>
                  <a:lnTo>
                    <a:pt x="4903" y="0"/>
                  </a:lnTo>
                  <a:lnTo>
                    <a:pt x="4904" y="0"/>
                  </a:lnTo>
                  <a:lnTo>
                    <a:pt x="4905" y="0"/>
                  </a:lnTo>
                  <a:lnTo>
                    <a:pt x="4906" y="0"/>
                  </a:lnTo>
                  <a:lnTo>
                    <a:pt x="4907" y="0"/>
                  </a:lnTo>
                  <a:lnTo>
                    <a:pt x="4908" y="0"/>
                  </a:lnTo>
                  <a:lnTo>
                    <a:pt x="4908" y="0"/>
                  </a:lnTo>
                  <a:lnTo>
                    <a:pt x="4909" y="0"/>
                  </a:lnTo>
                  <a:lnTo>
                    <a:pt x="4910" y="0"/>
                  </a:lnTo>
                  <a:lnTo>
                    <a:pt x="4911" y="0"/>
                  </a:lnTo>
                  <a:lnTo>
                    <a:pt x="4912" y="0"/>
                  </a:lnTo>
                  <a:lnTo>
                    <a:pt x="4913" y="0"/>
                  </a:lnTo>
                  <a:lnTo>
                    <a:pt x="4914" y="0"/>
                  </a:lnTo>
                  <a:lnTo>
                    <a:pt x="4915" y="0"/>
                  </a:lnTo>
                  <a:lnTo>
                    <a:pt x="4915" y="0"/>
                  </a:lnTo>
                  <a:lnTo>
                    <a:pt x="4916" y="0"/>
                  </a:lnTo>
                  <a:lnTo>
                    <a:pt x="4917" y="0"/>
                  </a:lnTo>
                  <a:lnTo>
                    <a:pt x="4918" y="0"/>
                  </a:lnTo>
                  <a:lnTo>
                    <a:pt x="4919" y="0"/>
                  </a:lnTo>
                  <a:lnTo>
                    <a:pt x="4920" y="0"/>
                  </a:lnTo>
                  <a:lnTo>
                    <a:pt x="4921" y="0"/>
                  </a:lnTo>
                  <a:lnTo>
                    <a:pt x="4922" y="0"/>
                  </a:lnTo>
                  <a:lnTo>
                    <a:pt x="4922" y="0"/>
                  </a:lnTo>
                  <a:lnTo>
                    <a:pt x="4923" y="0"/>
                  </a:lnTo>
                  <a:lnTo>
                    <a:pt x="4924" y="0"/>
                  </a:lnTo>
                  <a:lnTo>
                    <a:pt x="4925" y="0"/>
                  </a:lnTo>
                  <a:lnTo>
                    <a:pt x="4926" y="0"/>
                  </a:lnTo>
                  <a:lnTo>
                    <a:pt x="4927" y="0"/>
                  </a:lnTo>
                  <a:lnTo>
                    <a:pt x="4928" y="0"/>
                  </a:lnTo>
                  <a:lnTo>
                    <a:pt x="4929" y="0"/>
                  </a:lnTo>
                  <a:lnTo>
                    <a:pt x="4929" y="0"/>
                  </a:lnTo>
                  <a:lnTo>
                    <a:pt x="4930" y="0"/>
                  </a:lnTo>
                  <a:lnTo>
                    <a:pt x="4931" y="0"/>
                  </a:lnTo>
                  <a:lnTo>
                    <a:pt x="4932" y="0"/>
                  </a:lnTo>
                  <a:lnTo>
                    <a:pt x="4933" y="0"/>
                  </a:lnTo>
                  <a:lnTo>
                    <a:pt x="4934" y="0"/>
                  </a:lnTo>
                  <a:lnTo>
                    <a:pt x="4935" y="0"/>
                  </a:lnTo>
                  <a:lnTo>
                    <a:pt x="4936" y="0"/>
                  </a:lnTo>
                  <a:lnTo>
                    <a:pt x="4937" y="0"/>
                  </a:lnTo>
                  <a:lnTo>
                    <a:pt x="4937" y="0"/>
                  </a:lnTo>
                  <a:lnTo>
                    <a:pt x="4938" y="0"/>
                  </a:lnTo>
                  <a:lnTo>
                    <a:pt x="4939" y="0"/>
                  </a:lnTo>
                  <a:lnTo>
                    <a:pt x="4940" y="0"/>
                  </a:lnTo>
                  <a:lnTo>
                    <a:pt x="4941" y="0"/>
                  </a:lnTo>
                  <a:lnTo>
                    <a:pt x="4942" y="0"/>
                  </a:lnTo>
                  <a:lnTo>
                    <a:pt x="4943" y="0"/>
                  </a:lnTo>
                  <a:lnTo>
                    <a:pt x="4944" y="0"/>
                  </a:lnTo>
                  <a:lnTo>
                    <a:pt x="4944" y="0"/>
                  </a:lnTo>
                  <a:lnTo>
                    <a:pt x="4945" y="0"/>
                  </a:lnTo>
                  <a:lnTo>
                    <a:pt x="4946" y="0"/>
                  </a:lnTo>
                  <a:lnTo>
                    <a:pt x="4947" y="0"/>
                  </a:lnTo>
                  <a:lnTo>
                    <a:pt x="4948" y="0"/>
                  </a:lnTo>
                  <a:lnTo>
                    <a:pt x="4949" y="0"/>
                  </a:lnTo>
                  <a:lnTo>
                    <a:pt x="4950" y="0"/>
                  </a:lnTo>
                  <a:lnTo>
                    <a:pt x="4951" y="0"/>
                  </a:lnTo>
                  <a:lnTo>
                    <a:pt x="4951" y="0"/>
                  </a:lnTo>
                  <a:lnTo>
                    <a:pt x="4952" y="0"/>
                  </a:lnTo>
                  <a:lnTo>
                    <a:pt x="4953" y="0"/>
                  </a:lnTo>
                  <a:lnTo>
                    <a:pt x="4954" y="0"/>
                  </a:lnTo>
                  <a:lnTo>
                    <a:pt x="4955" y="0"/>
                  </a:lnTo>
                  <a:lnTo>
                    <a:pt x="4956" y="0"/>
                  </a:lnTo>
                  <a:lnTo>
                    <a:pt x="4957" y="0"/>
                  </a:lnTo>
                  <a:lnTo>
                    <a:pt x="4958" y="0"/>
                  </a:lnTo>
                  <a:lnTo>
                    <a:pt x="4958" y="0"/>
                  </a:lnTo>
                  <a:lnTo>
                    <a:pt x="4959" y="0"/>
                  </a:lnTo>
                  <a:lnTo>
                    <a:pt x="4960" y="0"/>
                  </a:lnTo>
                  <a:lnTo>
                    <a:pt x="4961" y="0"/>
                  </a:lnTo>
                  <a:lnTo>
                    <a:pt x="4962" y="0"/>
                  </a:lnTo>
                  <a:lnTo>
                    <a:pt x="4963" y="0"/>
                  </a:lnTo>
                  <a:lnTo>
                    <a:pt x="4964" y="0"/>
                  </a:lnTo>
                  <a:lnTo>
                    <a:pt x="4965" y="0"/>
                  </a:lnTo>
                  <a:lnTo>
                    <a:pt x="4966" y="0"/>
                  </a:lnTo>
                  <a:lnTo>
                    <a:pt x="4966" y="0"/>
                  </a:lnTo>
                  <a:lnTo>
                    <a:pt x="4967" y="0"/>
                  </a:lnTo>
                  <a:lnTo>
                    <a:pt x="4968" y="0"/>
                  </a:lnTo>
                  <a:lnTo>
                    <a:pt x="4969" y="0"/>
                  </a:lnTo>
                  <a:lnTo>
                    <a:pt x="4970" y="0"/>
                  </a:lnTo>
                  <a:lnTo>
                    <a:pt x="4971" y="0"/>
                  </a:lnTo>
                  <a:lnTo>
                    <a:pt x="4972" y="0"/>
                  </a:lnTo>
                  <a:lnTo>
                    <a:pt x="4973" y="0"/>
                  </a:lnTo>
                  <a:lnTo>
                    <a:pt x="4973" y="0"/>
                  </a:lnTo>
                  <a:lnTo>
                    <a:pt x="4974" y="0"/>
                  </a:lnTo>
                  <a:lnTo>
                    <a:pt x="4975" y="0"/>
                  </a:lnTo>
                  <a:lnTo>
                    <a:pt x="4976" y="0"/>
                  </a:lnTo>
                  <a:lnTo>
                    <a:pt x="4977" y="0"/>
                  </a:lnTo>
                  <a:lnTo>
                    <a:pt x="4978" y="0"/>
                  </a:lnTo>
                  <a:lnTo>
                    <a:pt x="4979" y="0"/>
                  </a:lnTo>
                  <a:lnTo>
                    <a:pt x="4980" y="0"/>
                  </a:lnTo>
                  <a:lnTo>
                    <a:pt x="4980" y="0"/>
                  </a:lnTo>
                  <a:lnTo>
                    <a:pt x="4981" y="0"/>
                  </a:lnTo>
                  <a:lnTo>
                    <a:pt x="4982" y="0"/>
                  </a:lnTo>
                  <a:lnTo>
                    <a:pt x="4983" y="0"/>
                  </a:lnTo>
                  <a:lnTo>
                    <a:pt x="4984" y="0"/>
                  </a:lnTo>
                  <a:lnTo>
                    <a:pt x="4985" y="0"/>
                  </a:lnTo>
                  <a:lnTo>
                    <a:pt x="4986" y="0"/>
                  </a:lnTo>
                  <a:lnTo>
                    <a:pt x="4987" y="0"/>
                  </a:lnTo>
                  <a:lnTo>
                    <a:pt x="4987" y="0"/>
                  </a:lnTo>
                  <a:lnTo>
                    <a:pt x="4988" y="0"/>
                  </a:lnTo>
                  <a:lnTo>
                    <a:pt x="4989" y="0"/>
                  </a:lnTo>
                  <a:lnTo>
                    <a:pt x="4990" y="0"/>
                  </a:lnTo>
                  <a:lnTo>
                    <a:pt x="4991" y="0"/>
                  </a:lnTo>
                  <a:lnTo>
                    <a:pt x="4992" y="0"/>
                  </a:lnTo>
                  <a:lnTo>
                    <a:pt x="4993" y="0"/>
                  </a:lnTo>
                  <a:lnTo>
                    <a:pt x="4994" y="0"/>
                  </a:lnTo>
                  <a:lnTo>
                    <a:pt x="4995" y="0"/>
                  </a:lnTo>
                  <a:lnTo>
                    <a:pt x="4995" y="0"/>
                  </a:lnTo>
                  <a:lnTo>
                    <a:pt x="4996" y="0"/>
                  </a:lnTo>
                  <a:lnTo>
                    <a:pt x="4997" y="0"/>
                  </a:lnTo>
                  <a:lnTo>
                    <a:pt x="4998" y="0"/>
                  </a:lnTo>
                  <a:lnTo>
                    <a:pt x="4999" y="0"/>
                  </a:lnTo>
                  <a:lnTo>
                    <a:pt x="5000" y="0"/>
                  </a:lnTo>
                  <a:lnTo>
                    <a:pt x="5001" y="0"/>
                  </a:lnTo>
                  <a:lnTo>
                    <a:pt x="5002" y="0"/>
                  </a:lnTo>
                  <a:lnTo>
                    <a:pt x="5002" y="0"/>
                  </a:lnTo>
                  <a:lnTo>
                    <a:pt x="5003" y="0"/>
                  </a:lnTo>
                  <a:lnTo>
                    <a:pt x="5004" y="0"/>
                  </a:lnTo>
                  <a:lnTo>
                    <a:pt x="5005" y="0"/>
                  </a:lnTo>
                  <a:lnTo>
                    <a:pt x="5006" y="0"/>
                  </a:lnTo>
                  <a:lnTo>
                    <a:pt x="5007" y="0"/>
                  </a:lnTo>
                  <a:lnTo>
                    <a:pt x="5008" y="0"/>
                  </a:lnTo>
                  <a:lnTo>
                    <a:pt x="5009" y="0"/>
                  </a:lnTo>
                  <a:lnTo>
                    <a:pt x="5009" y="0"/>
                  </a:lnTo>
                  <a:lnTo>
                    <a:pt x="5010" y="0"/>
                  </a:lnTo>
                  <a:lnTo>
                    <a:pt x="5011" y="0"/>
                  </a:lnTo>
                  <a:lnTo>
                    <a:pt x="5012" y="0"/>
                  </a:lnTo>
                  <a:lnTo>
                    <a:pt x="5013" y="0"/>
                  </a:lnTo>
                  <a:lnTo>
                    <a:pt x="5014" y="0"/>
                  </a:lnTo>
                  <a:lnTo>
                    <a:pt x="5015" y="0"/>
                  </a:lnTo>
                  <a:lnTo>
                    <a:pt x="5016" y="0"/>
                  </a:lnTo>
                  <a:lnTo>
                    <a:pt x="5016" y="0"/>
                  </a:lnTo>
                  <a:lnTo>
                    <a:pt x="5017" y="0"/>
                  </a:lnTo>
                  <a:lnTo>
                    <a:pt x="5018" y="0"/>
                  </a:lnTo>
                  <a:lnTo>
                    <a:pt x="5019" y="0"/>
                  </a:lnTo>
                  <a:lnTo>
                    <a:pt x="5020" y="0"/>
                  </a:lnTo>
                  <a:lnTo>
                    <a:pt x="5021" y="0"/>
                  </a:lnTo>
                  <a:lnTo>
                    <a:pt x="5022" y="0"/>
                  </a:lnTo>
                  <a:lnTo>
                    <a:pt x="5023" y="0"/>
                  </a:lnTo>
                  <a:lnTo>
                    <a:pt x="5024" y="0"/>
                  </a:lnTo>
                  <a:lnTo>
                    <a:pt x="5024" y="0"/>
                  </a:lnTo>
                  <a:lnTo>
                    <a:pt x="5025" y="0"/>
                  </a:lnTo>
                  <a:lnTo>
                    <a:pt x="5026" y="0"/>
                  </a:lnTo>
                  <a:lnTo>
                    <a:pt x="5027" y="0"/>
                  </a:lnTo>
                  <a:lnTo>
                    <a:pt x="5028" y="0"/>
                  </a:lnTo>
                  <a:lnTo>
                    <a:pt x="5029" y="0"/>
                  </a:lnTo>
                  <a:lnTo>
                    <a:pt x="5030" y="0"/>
                  </a:lnTo>
                  <a:lnTo>
                    <a:pt x="5031" y="0"/>
                  </a:lnTo>
                  <a:lnTo>
                    <a:pt x="5031" y="0"/>
                  </a:lnTo>
                  <a:lnTo>
                    <a:pt x="5032" y="0"/>
                  </a:lnTo>
                  <a:lnTo>
                    <a:pt x="5033" y="0"/>
                  </a:lnTo>
                  <a:lnTo>
                    <a:pt x="5034" y="0"/>
                  </a:lnTo>
                  <a:lnTo>
                    <a:pt x="5035" y="0"/>
                  </a:lnTo>
                  <a:lnTo>
                    <a:pt x="5036" y="0"/>
                  </a:lnTo>
                  <a:lnTo>
                    <a:pt x="5037" y="0"/>
                  </a:lnTo>
                  <a:lnTo>
                    <a:pt x="5038" y="0"/>
                  </a:lnTo>
                  <a:lnTo>
                    <a:pt x="5038" y="0"/>
                  </a:lnTo>
                  <a:lnTo>
                    <a:pt x="5039" y="0"/>
                  </a:lnTo>
                  <a:lnTo>
                    <a:pt x="5040" y="0"/>
                  </a:lnTo>
                  <a:lnTo>
                    <a:pt x="5041" y="0"/>
                  </a:lnTo>
                  <a:lnTo>
                    <a:pt x="5042" y="0"/>
                  </a:lnTo>
                  <a:lnTo>
                    <a:pt x="5043" y="0"/>
                  </a:lnTo>
                  <a:lnTo>
                    <a:pt x="5044" y="0"/>
                  </a:lnTo>
                  <a:lnTo>
                    <a:pt x="5045" y="0"/>
                  </a:lnTo>
                  <a:lnTo>
                    <a:pt x="5045" y="0"/>
                  </a:lnTo>
                  <a:lnTo>
                    <a:pt x="5046" y="0"/>
                  </a:lnTo>
                  <a:lnTo>
                    <a:pt x="5047" y="0"/>
                  </a:lnTo>
                  <a:lnTo>
                    <a:pt x="5048" y="0"/>
                  </a:lnTo>
                  <a:lnTo>
                    <a:pt x="5049" y="0"/>
                  </a:lnTo>
                  <a:lnTo>
                    <a:pt x="5050" y="0"/>
                  </a:lnTo>
                  <a:lnTo>
                    <a:pt x="5051" y="0"/>
                  </a:lnTo>
                  <a:lnTo>
                    <a:pt x="5052" y="0"/>
                  </a:lnTo>
                  <a:lnTo>
                    <a:pt x="5053" y="0"/>
                  </a:lnTo>
                  <a:lnTo>
                    <a:pt x="5053" y="0"/>
                  </a:lnTo>
                  <a:lnTo>
                    <a:pt x="5054" y="0"/>
                  </a:lnTo>
                  <a:lnTo>
                    <a:pt x="5055" y="0"/>
                  </a:lnTo>
                  <a:lnTo>
                    <a:pt x="5056" y="0"/>
                  </a:lnTo>
                  <a:lnTo>
                    <a:pt x="5057" y="0"/>
                  </a:lnTo>
                  <a:lnTo>
                    <a:pt x="5058" y="0"/>
                  </a:lnTo>
                  <a:lnTo>
                    <a:pt x="5059" y="0"/>
                  </a:lnTo>
                  <a:lnTo>
                    <a:pt x="5059" y="0"/>
                  </a:lnTo>
                  <a:lnTo>
                    <a:pt x="5060" y="0"/>
                  </a:lnTo>
                  <a:lnTo>
                    <a:pt x="5060" y="0"/>
                  </a:lnTo>
                  <a:lnTo>
                    <a:pt x="5061" y="0"/>
                  </a:lnTo>
                  <a:lnTo>
                    <a:pt x="5062" y="0"/>
                  </a:lnTo>
                  <a:lnTo>
                    <a:pt x="5063" y="0"/>
                  </a:lnTo>
                  <a:lnTo>
                    <a:pt x="5064" y="0"/>
                  </a:lnTo>
                  <a:lnTo>
                    <a:pt x="5065" y="0"/>
                  </a:lnTo>
                  <a:lnTo>
                    <a:pt x="5066" y="0"/>
                  </a:lnTo>
                  <a:lnTo>
                    <a:pt x="5066" y="0"/>
                  </a:lnTo>
                  <a:lnTo>
                    <a:pt x="5067" y="0"/>
                  </a:lnTo>
                  <a:lnTo>
                    <a:pt x="5068" y="0"/>
                  </a:lnTo>
                  <a:lnTo>
                    <a:pt x="5069" y="0"/>
                  </a:lnTo>
                  <a:lnTo>
                    <a:pt x="5070" y="0"/>
                  </a:lnTo>
                  <a:lnTo>
                    <a:pt x="5071" y="0"/>
                  </a:lnTo>
                  <a:lnTo>
                    <a:pt x="5072" y="0"/>
                  </a:lnTo>
                  <a:lnTo>
                    <a:pt x="5072" y="0"/>
                  </a:lnTo>
                  <a:lnTo>
                    <a:pt x="5073" y="0"/>
                  </a:lnTo>
                  <a:lnTo>
                    <a:pt x="5074" y="0"/>
                  </a:lnTo>
                  <a:lnTo>
                    <a:pt x="5075" y="0"/>
                  </a:lnTo>
                  <a:lnTo>
                    <a:pt x="5076" y="0"/>
                  </a:lnTo>
                  <a:lnTo>
                    <a:pt x="5077" y="0"/>
                  </a:lnTo>
                  <a:lnTo>
                    <a:pt x="5078" y="0"/>
                  </a:lnTo>
                  <a:lnTo>
                    <a:pt x="5078" y="0"/>
                  </a:lnTo>
                  <a:lnTo>
                    <a:pt x="5079" y="0"/>
                  </a:lnTo>
                  <a:lnTo>
                    <a:pt x="5080" y="0"/>
                  </a:lnTo>
                  <a:lnTo>
                    <a:pt x="5081" y="0"/>
                  </a:lnTo>
                  <a:lnTo>
                    <a:pt x="5082" y="0"/>
                  </a:lnTo>
                  <a:lnTo>
                    <a:pt x="5083" y="0"/>
                  </a:lnTo>
                  <a:lnTo>
                    <a:pt x="5084" y="0"/>
                  </a:lnTo>
                  <a:lnTo>
                    <a:pt x="5084" y="0"/>
                  </a:lnTo>
                  <a:lnTo>
                    <a:pt x="5085" y="0"/>
                  </a:lnTo>
                  <a:lnTo>
                    <a:pt x="5086" y="0"/>
                  </a:lnTo>
                  <a:lnTo>
                    <a:pt x="5087" y="0"/>
                  </a:lnTo>
                  <a:lnTo>
                    <a:pt x="5087" y="0"/>
                  </a:lnTo>
                  <a:lnTo>
                    <a:pt x="5088" y="0"/>
                  </a:lnTo>
                  <a:lnTo>
                    <a:pt x="5089" y="0"/>
                  </a:lnTo>
                  <a:lnTo>
                    <a:pt x="5090" y="0"/>
                  </a:lnTo>
                  <a:lnTo>
                    <a:pt x="5091" y="0"/>
                  </a:lnTo>
                  <a:lnTo>
                    <a:pt x="5091" y="0"/>
                  </a:lnTo>
                  <a:lnTo>
                    <a:pt x="5092" y="0"/>
                  </a:lnTo>
                  <a:lnTo>
                    <a:pt x="5093" y="0"/>
                  </a:lnTo>
                  <a:lnTo>
                    <a:pt x="5094" y="0"/>
                  </a:lnTo>
                  <a:lnTo>
                    <a:pt x="5095" y="0"/>
                  </a:lnTo>
                  <a:lnTo>
                    <a:pt x="5096" y="0"/>
                  </a:lnTo>
                  <a:lnTo>
                    <a:pt x="5097" y="0"/>
                  </a:lnTo>
                  <a:lnTo>
                    <a:pt x="5098" y="0"/>
                  </a:lnTo>
                  <a:lnTo>
                    <a:pt x="5098" y="0"/>
                  </a:lnTo>
                  <a:lnTo>
                    <a:pt x="5099" y="0"/>
                  </a:lnTo>
                  <a:lnTo>
                    <a:pt x="5100" y="0"/>
                  </a:lnTo>
                  <a:lnTo>
                    <a:pt x="5101" y="0"/>
                  </a:lnTo>
                  <a:lnTo>
                    <a:pt x="5102" y="0"/>
                  </a:lnTo>
                  <a:lnTo>
                    <a:pt x="5103" y="0"/>
                  </a:lnTo>
                  <a:lnTo>
                    <a:pt x="5104" y="0"/>
                  </a:lnTo>
                  <a:lnTo>
                    <a:pt x="5105" y="0"/>
                  </a:lnTo>
                  <a:lnTo>
                    <a:pt x="5105" y="0"/>
                  </a:lnTo>
                  <a:lnTo>
                    <a:pt x="5106" y="0"/>
                  </a:lnTo>
                  <a:lnTo>
                    <a:pt x="5107" y="0"/>
                  </a:lnTo>
                  <a:lnTo>
                    <a:pt x="5108" y="0"/>
                  </a:lnTo>
                  <a:lnTo>
                    <a:pt x="5109" y="0"/>
                  </a:lnTo>
                  <a:lnTo>
                    <a:pt x="5110" y="0"/>
                  </a:lnTo>
                  <a:lnTo>
                    <a:pt x="5111" y="0"/>
                  </a:lnTo>
                  <a:lnTo>
                    <a:pt x="5112" y="0"/>
                  </a:lnTo>
                  <a:lnTo>
                    <a:pt x="5112" y="0"/>
                  </a:lnTo>
                  <a:lnTo>
                    <a:pt x="5113" y="0"/>
                  </a:lnTo>
                  <a:lnTo>
                    <a:pt x="5114" y="0"/>
                  </a:lnTo>
                  <a:lnTo>
                    <a:pt x="5115" y="0"/>
                  </a:lnTo>
                  <a:lnTo>
                    <a:pt x="5116" y="0"/>
                  </a:lnTo>
                  <a:lnTo>
                    <a:pt x="5117" y="0"/>
                  </a:lnTo>
                  <a:lnTo>
                    <a:pt x="5118" y="0"/>
                  </a:lnTo>
                  <a:lnTo>
                    <a:pt x="5119" y="0"/>
                  </a:lnTo>
                  <a:lnTo>
                    <a:pt x="5120" y="0"/>
                  </a:lnTo>
                  <a:lnTo>
                    <a:pt x="5120" y="0"/>
                  </a:lnTo>
                  <a:lnTo>
                    <a:pt x="5121" y="0"/>
                  </a:lnTo>
                  <a:lnTo>
                    <a:pt x="5122" y="0"/>
                  </a:lnTo>
                  <a:lnTo>
                    <a:pt x="5123" y="0"/>
                  </a:lnTo>
                  <a:lnTo>
                    <a:pt x="5124" y="0"/>
                  </a:lnTo>
                  <a:lnTo>
                    <a:pt x="5125" y="0"/>
                  </a:lnTo>
                  <a:lnTo>
                    <a:pt x="5126" y="0"/>
                  </a:lnTo>
                  <a:lnTo>
                    <a:pt x="5127" y="0"/>
                  </a:lnTo>
                  <a:lnTo>
                    <a:pt x="5127" y="0"/>
                  </a:lnTo>
                  <a:lnTo>
                    <a:pt x="5128" y="0"/>
                  </a:lnTo>
                  <a:lnTo>
                    <a:pt x="5129" y="0"/>
                  </a:lnTo>
                  <a:lnTo>
                    <a:pt x="5130" y="0"/>
                  </a:lnTo>
                  <a:lnTo>
                    <a:pt x="5131" y="0"/>
                  </a:lnTo>
                  <a:lnTo>
                    <a:pt x="5132" y="0"/>
                  </a:lnTo>
                  <a:lnTo>
                    <a:pt x="5133" y="0"/>
                  </a:lnTo>
                  <a:lnTo>
                    <a:pt x="5134" y="0"/>
                  </a:lnTo>
                  <a:lnTo>
                    <a:pt x="5134" y="0"/>
                  </a:lnTo>
                  <a:lnTo>
                    <a:pt x="5135" y="0"/>
                  </a:lnTo>
                  <a:lnTo>
                    <a:pt x="5136" y="0"/>
                  </a:lnTo>
                  <a:lnTo>
                    <a:pt x="5137" y="0"/>
                  </a:lnTo>
                  <a:lnTo>
                    <a:pt x="5138" y="0"/>
                  </a:lnTo>
                  <a:lnTo>
                    <a:pt x="5139" y="0"/>
                  </a:lnTo>
                  <a:lnTo>
                    <a:pt x="5140" y="0"/>
                  </a:lnTo>
                  <a:lnTo>
                    <a:pt x="5141" y="0"/>
                  </a:lnTo>
                  <a:lnTo>
                    <a:pt x="5141" y="0"/>
                  </a:lnTo>
                  <a:lnTo>
                    <a:pt x="5142" y="0"/>
                  </a:lnTo>
                  <a:lnTo>
                    <a:pt x="5143" y="0"/>
                  </a:lnTo>
                  <a:lnTo>
                    <a:pt x="5144" y="0"/>
                  </a:lnTo>
                  <a:lnTo>
                    <a:pt x="5145" y="0"/>
                  </a:lnTo>
                  <a:lnTo>
                    <a:pt x="5146" y="0"/>
                  </a:lnTo>
                  <a:lnTo>
                    <a:pt x="5147" y="0"/>
                  </a:lnTo>
                  <a:lnTo>
                    <a:pt x="5148" y="0"/>
                  </a:lnTo>
                  <a:lnTo>
                    <a:pt x="5149" y="0"/>
                  </a:lnTo>
                  <a:lnTo>
                    <a:pt x="5149" y="0"/>
                  </a:lnTo>
                  <a:lnTo>
                    <a:pt x="5150" y="0"/>
                  </a:lnTo>
                  <a:lnTo>
                    <a:pt x="5151" y="0"/>
                  </a:lnTo>
                  <a:lnTo>
                    <a:pt x="5152" y="0"/>
                  </a:lnTo>
                  <a:lnTo>
                    <a:pt x="5153" y="0"/>
                  </a:lnTo>
                  <a:lnTo>
                    <a:pt x="5154" y="0"/>
                  </a:lnTo>
                  <a:lnTo>
                    <a:pt x="5155" y="0"/>
                  </a:lnTo>
                  <a:lnTo>
                    <a:pt x="5156" y="0"/>
                  </a:lnTo>
                  <a:lnTo>
                    <a:pt x="5156" y="0"/>
                  </a:lnTo>
                  <a:lnTo>
                    <a:pt x="5157" y="0"/>
                  </a:lnTo>
                  <a:lnTo>
                    <a:pt x="5158" y="0"/>
                  </a:lnTo>
                  <a:lnTo>
                    <a:pt x="5159" y="0"/>
                  </a:lnTo>
                  <a:lnTo>
                    <a:pt x="5160" y="0"/>
                  </a:lnTo>
                  <a:lnTo>
                    <a:pt x="5161" y="0"/>
                  </a:lnTo>
                  <a:lnTo>
                    <a:pt x="5162" y="0"/>
                  </a:lnTo>
                  <a:lnTo>
                    <a:pt x="5163" y="0"/>
                  </a:lnTo>
                  <a:lnTo>
                    <a:pt x="5163" y="0"/>
                  </a:lnTo>
                  <a:lnTo>
                    <a:pt x="5164" y="0"/>
                  </a:lnTo>
                  <a:lnTo>
                    <a:pt x="5165" y="0"/>
                  </a:lnTo>
                  <a:lnTo>
                    <a:pt x="5166" y="0"/>
                  </a:lnTo>
                  <a:lnTo>
                    <a:pt x="5167" y="0"/>
                  </a:lnTo>
                  <a:lnTo>
                    <a:pt x="5168" y="0"/>
                  </a:lnTo>
                  <a:lnTo>
                    <a:pt x="5169" y="0"/>
                  </a:lnTo>
                  <a:lnTo>
                    <a:pt x="5170" y="0"/>
                  </a:lnTo>
                  <a:lnTo>
                    <a:pt x="5170" y="0"/>
                  </a:lnTo>
                  <a:lnTo>
                    <a:pt x="5171" y="0"/>
                  </a:lnTo>
                  <a:lnTo>
                    <a:pt x="5172" y="0"/>
                  </a:lnTo>
                  <a:lnTo>
                    <a:pt x="5173" y="0"/>
                  </a:lnTo>
                  <a:lnTo>
                    <a:pt x="5174" y="0"/>
                  </a:lnTo>
                  <a:lnTo>
                    <a:pt x="5175" y="0"/>
                  </a:lnTo>
                  <a:lnTo>
                    <a:pt x="5176" y="0"/>
                  </a:lnTo>
                  <a:lnTo>
                    <a:pt x="5177" y="0"/>
                  </a:lnTo>
                  <a:lnTo>
                    <a:pt x="5178" y="0"/>
                  </a:lnTo>
                  <a:lnTo>
                    <a:pt x="5178" y="0"/>
                  </a:lnTo>
                  <a:lnTo>
                    <a:pt x="5179" y="0"/>
                  </a:lnTo>
                  <a:lnTo>
                    <a:pt x="5180" y="0"/>
                  </a:lnTo>
                  <a:lnTo>
                    <a:pt x="5181" y="0"/>
                  </a:lnTo>
                  <a:lnTo>
                    <a:pt x="5182" y="0"/>
                  </a:lnTo>
                  <a:lnTo>
                    <a:pt x="5183" y="0"/>
                  </a:lnTo>
                  <a:lnTo>
                    <a:pt x="5184" y="0"/>
                  </a:lnTo>
                  <a:lnTo>
                    <a:pt x="5185" y="0"/>
                  </a:lnTo>
                  <a:lnTo>
                    <a:pt x="5185" y="0"/>
                  </a:lnTo>
                  <a:lnTo>
                    <a:pt x="5186" y="0"/>
                  </a:lnTo>
                  <a:lnTo>
                    <a:pt x="5187" y="0"/>
                  </a:lnTo>
                  <a:lnTo>
                    <a:pt x="5188" y="0"/>
                  </a:lnTo>
                  <a:lnTo>
                    <a:pt x="5189" y="0"/>
                  </a:lnTo>
                  <a:lnTo>
                    <a:pt x="5190" y="0"/>
                  </a:lnTo>
                  <a:lnTo>
                    <a:pt x="5191" y="0"/>
                  </a:lnTo>
                  <a:lnTo>
                    <a:pt x="5192" y="0"/>
                  </a:lnTo>
                  <a:lnTo>
                    <a:pt x="5192" y="0"/>
                  </a:lnTo>
                  <a:lnTo>
                    <a:pt x="5193" y="0"/>
                  </a:lnTo>
                  <a:lnTo>
                    <a:pt x="5194" y="0"/>
                  </a:lnTo>
                  <a:lnTo>
                    <a:pt x="5195" y="0"/>
                  </a:lnTo>
                  <a:lnTo>
                    <a:pt x="5196" y="0"/>
                  </a:lnTo>
                  <a:lnTo>
                    <a:pt x="5197" y="0"/>
                  </a:lnTo>
                  <a:lnTo>
                    <a:pt x="5198" y="0"/>
                  </a:lnTo>
                  <a:lnTo>
                    <a:pt x="5199" y="0"/>
                  </a:lnTo>
                  <a:lnTo>
                    <a:pt x="5199" y="0"/>
                  </a:lnTo>
                  <a:lnTo>
                    <a:pt x="5200" y="0"/>
                  </a:lnTo>
                  <a:lnTo>
                    <a:pt x="5201" y="0"/>
                  </a:lnTo>
                  <a:lnTo>
                    <a:pt x="5202" y="0"/>
                  </a:lnTo>
                  <a:lnTo>
                    <a:pt x="5203" y="0"/>
                  </a:lnTo>
                  <a:lnTo>
                    <a:pt x="5204" y="0"/>
                  </a:lnTo>
                  <a:lnTo>
                    <a:pt x="5205" y="0"/>
                  </a:lnTo>
                  <a:lnTo>
                    <a:pt x="5206" y="0"/>
                  </a:lnTo>
                  <a:lnTo>
                    <a:pt x="5207" y="0"/>
                  </a:lnTo>
                  <a:lnTo>
                    <a:pt x="5207" y="0"/>
                  </a:lnTo>
                  <a:lnTo>
                    <a:pt x="5208" y="0"/>
                  </a:lnTo>
                  <a:lnTo>
                    <a:pt x="5209" y="0"/>
                  </a:lnTo>
                  <a:lnTo>
                    <a:pt x="5210" y="0"/>
                  </a:lnTo>
                  <a:lnTo>
                    <a:pt x="5211" y="0"/>
                  </a:lnTo>
                  <a:lnTo>
                    <a:pt x="5212" y="0"/>
                  </a:lnTo>
                  <a:lnTo>
                    <a:pt x="5213" y="0"/>
                  </a:lnTo>
                  <a:lnTo>
                    <a:pt x="5214" y="0"/>
                  </a:lnTo>
                  <a:lnTo>
                    <a:pt x="5214" y="0"/>
                  </a:lnTo>
                  <a:lnTo>
                    <a:pt x="5215" y="0"/>
                  </a:lnTo>
                  <a:lnTo>
                    <a:pt x="5216" y="0"/>
                  </a:lnTo>
                  <a:lnTo>
                    <a:pt x="5217" y="0"/>
                  </a:lnTo>
                  <a:lnTo>
                    <a:pt x="5218" y="0"/>
                  </a:lnTo>
                  <a:lnTo>
                    <a:pt x="5219" y="0"/>
                  </a:lnTo>
                  <a:lnTo>
                    <a:pt x="5220" y="0"/>
                  </a:lnTo>
                  <a:lnTo>
                    <a:pt x="5221" y="0"/>
                  </a:lnTo>
                  <a:lnTo>
                    <a:pt x="5221" y="0"/>
                  </a:lnTo>
                  <a:lnTo>
                    <a:pt x="5222" y="0"/>
                  </a:lnTo>
                  <a:lnTo>
                    <a:pt x="5223" y="0"/>
                  </a:lnTo>
                  <a:lnTo>
                    <a:pt x="5224" y="0"/>
                  </a:lnTo>
                  <a:lnTo>
                    <a:pt x="5225" y="0"/>
                  </a:lnTo>
                  <a:lnTo>
                    <a:pt x="5226" y="0"/>
                  </a:lnTo>
                  <a:lnTo>
                    <a:pt x="5227" y="0"/>
                  </a:lnTo>
                  <a:lnTo>
                    <a:pt x="5228" y="0"/>
                  </a:lnTo>
                  <a:lnTo>
                    <a:pt x="5228" y="0"/>
                  </a:lnTo>
                  <a:lnTo>
                    <a:pt x="5229" y="0"/>
                  </a:lnTo>
                  <a:lnTo>
                    <a:pt x="5230" y="0"/>
                  </a:lnTo>
                  <a:lnTo>
                    <a:pt x="5231" y="0"/>
                  </a:lnTo>
                  <a:lnTo>
                    <a:pt x="5232" y="0"/>
                  </a:lnTo>
                  <a:lnTo>
                    <a:pt x="5233" y="0"/>
                  </a:lnTo>
                  <a:lnTo>
                    <a:pt x="5234" y="0"/>
                  </a:lnTo>
                  <a:lnTo>
                    <a:pt x="5235" y="0"/>
                  </a:lnTo>
                  <a:lnTo>
                    <a:pt x="5236" y="0"/>
                  </a:lnTo>
                  <a:lnTo>
                    <a:pt x="5236" y="0"/>
                  </a:lnTo>
                  <a:lnTo>
                    <a:pt x="5237" y="0"/>
                  </a:lnTo>
                  <a:lnTo>
                    <a:pt x="5238" y="0"/>
                  </a:lnTo>
                  <a:lnTo>
                    <a:pt x="5239" y="0"/>
                  </a:lnTo>
                  <a:lnTo>
                    <a:pt x="5240" y="0"/>
                  </a:lnTo>
                  <a:lnTo>
                    <a:pt x="5241" y="0"/>
                  </a:lnTo>
                  <a:lnTo>
                    <a:pt x="5242" y="0"/>
                  </a:lnTo>
                  <a:lnTo>
                    <a:pt x="5243" y="0"/>
                  </a:lnTo>
                  <a:lnTo>
                    <a:pt x="5243" y="0"/>
                  </a:lnTo>
                  <a:lnTo>
                    <a:pt x="5244" y="0"/>
                  </a:lnTo>
                  <a:lnTo>
                    <a:pt x="5245" y="0"/>
                  </a:lnTo>
                  <a:lnTo>
                    <a:pt x="5246" y="0"/>
                  </a:lnTo>
                  <a:lnTo>
                    <a:pt x="5247" y="0"/>
                  </a:lnTo>
                  <a:lnTo>
                    <a:pt x="5248" y="0"/>
                  </a:lnTo>
                  <a:lnTo>
                    <a:pt x="5249" y="0"/>
                  </a:lnTo>
                  <a:lnTo>
                    <a:pt x="5250" y="0"/>
                  </a:lnTo>
                  <a:lnTo>
                    <a:pt x="5250" y="0"/>
                  </a:lnTo>
                  <a:lnTo>
                    <a:pt x="5251" y="0"/>
                  </a:lnTo>
                  <a:lnTo>
                    <a:pt x="5252" y="0"/>
                  </a:lnTo>
                  <a:lnTo>
                    <a:pt x="5253" y="0"/>
                  </a:lnTo>
                  <a:lnTo>
                    <a:pt x="5254" y="0"/>
                  </a:lnTo>
                  <a:lnTo>
                    <a:pt x="5255" y="0"/>
                  </a:lnTo>
                  <a:lnTo>
                    <a:pt x="5256" y="0"/>
                  </a:lnTo>
                  <a:lnTo>
                    <a:pt x="5257" y="0"/>
                  </a:lnTo>
                  <a:lnTo>
                    <a:pt x="5257" y="0"/>
                  </a:lnTo>
                  <a:lnTo>
                    <a:pt x="5258" y="0"/>
                  </a:lnTo>
                  <a:lnTo>
                    <a:pt x="5259" y="0"/>
                  </a:lnTo>
                  <a:lnTo>
                    <a:pt x="5260" y="0"/>
                  </a:lnTo>
                  <a:lnTo>
                    <a:pt x="5261" y="0"/>
                  </a:lnTo>
                  <a:lnTo>
                    <a:pt x="5262" y="0"/>
                  </a:lnTo>
                  <a:lnTo>
                    <a:pt x="5263" y="0"/>
                  </a:lnTo>
                  <a:lnTo>
                    <a:pt x="5264" y="0"/>
                  </a:lnTo>
                  <a:lnTo>
                    <a:pt x="5265" y="0"/>
                  </a:lnTo>
                  <a:lnTo>
                    <a:pt x="5265" y="0"/>
                  </a:lnTo>
                  <a:lnTo>
                    <a:pt x="5266" y="0"/>
                  </a:lnTo>
                  <a:lnTo>
                    <a:pt x="5267" y="0"/>
                  </a:lnTo>
                  <a:lnTo>
                    <a:pt x="5268" y="0"/>
                  </a:lnTo>
                  <a:lnTo>
                    <a:pt x="5269" y="0"/>
                  </a:lnTo>
                  <a:lnTo>
                    <a:pt x="5270" y="0"/>
                  </a:lnTo>
                  <a:lnTo>
                    <a:pt x="5271" y="0"/>
                  </a:lnTo>
                  <a:lnTo>
                    <a:pt x="5272" y="0"/>
                  </a:lnTo>
                  <a:lnTo>
                    <a:pt x="5272" y="0"/>
                  </a:lnTo>
                  <a:lnTo>
                    <a:pt x="5273" y="0"/>
                  </a:lnTo>
                  <a:lnTo>
                    <a:pt x="5274" y="0"/>
                  </a:lnTo>
                  <a:lnTo>
                    <a:pt x="5275" y="0"/>
                  </a:lnTo>
                  <a:lnTo>
                    <a:pt x="5276" y="0"/>
                  </a:lnTo>
                  <a:lnTo>
                    <a:pt x="5277" y="0"/>
                  </a:lnTo>
                  <a:lnTo>
                    <a:pt x="5278" y="0"/>
                  </a:lnTo>
                  <a:lnTo>
                    <a:pt x="5279" y="0"/>
                  </a:lnTo>
                  <a:lnTo>
                    <a:pt x="5279" y="0"/>
                  </a:lnTo>
                  <a:lnTo>
                    <a:pt x="5280" y="0"/>
                  </a:lnTo>
                  <a:lnTo>
                    <a:pt x="5281" y="0"/>
                  </a:lnTo>
                  <a:lnTo>
                    <a:pt x="5282" y="0"/>
                  </a:lnTo>
                  <a:lnTo>
                    <a:pt x="5283" y="0"/>
                  </a:lnTo>
                  <a:lnTo>
                    <a:pt x="5284" y="0"/>
                  </a:lnTo>
                  <a:lnTo>
                    <a:pt x="5285" y="0"/>
                  </a:lnTo>
                  <a:lnTo>
                    <a:pt x="5286" y="0"/>
                  </a:lnTo>
                  <a:lnTo>
                    <a:pt x="5286" y="0"/>
                  </a:lnTo>
                  <a:lnTo>
                    <a:pt x="5287" y="0"/>
                  </a:lnTo>
                  <a:lnTo>
                    <a:pt x="5288" y="0"/>
                  </a:lnTo>
                  <a:lnTo>
                    <a:pt x="5289" y="0"/>
                  </a:lnTo>
                  <a:lnTo>
                    <a:pt x="5290" y="0"/>
                  </a:lnTo>
                  <a:lnTo>
                    <a:pt x="5291" y="0"/>
                  </a:lnTo>
                  <a:lnTo>
                    <a:pt x="5292" y="0"/>
                  </a:lnTo>
                  <a:lnTo>
                    <a:pt x="5293" y="0"/>
                  </a:lnTo>
                  <a:lnTo>
                    <a:pt x="5294" y="0"/>
                  </a:lnTo>
                  <a:lnTo>
                    <a:pt x="5294" y="0"/>
                  </a:lnTo>
                  <a:lnTo>
                    <a:pt x="5295" y="0"/>
                  </a:lnTo>
                  <a:lnTo>
                    <a:pt x="5296" y="0"/>
                  </a:lnTo>
                  <a:lnTo>
                    <a:pt x="5297" y="0"/>
                  </a:lnTo>
                  <a:lnTo>
                    <a:pt x="5298" y="0"/>
                  </a:lnTo>
                  <a:lnTo>
                    <a:pt x="5299" y="0"/>
                  </a:lnTo>
                  <a:lnTo>
                    <a:pt x="5300" y="0"/>
                  </a:lnTo>
                  <a:lnTo>
                    <a:pt x="5301" y="0"/>
                  </a:lnTo>
                  <a:lnTo>
                    <a:pt x="5301" y="0"/>
                  </a:lnTo>
                  <a:lnTo>
                    <a:pt x="5302" y="0"/>
                  </a:lnTo>
                  <a:lnTo>
                    <a:pt x="5303" y="0"/>
                  </a:lnTo>
                  <a:lnTo>
                    <a:pt x="5304" y="0"/>
                  </a:lnTo>
                  <a:lnTo>
                    <a:pt x="5305" y="0"/>
                  </a:lnTo>
                  <a:lnTo>
                    <a:pt x="5306" y="0"/>
                  </a:lnTo>
                  <a:lnTo>
                    <a:pt x="5307" y="0"/>
                  </a:lnTo>
                  <a:lnTo>
                    <a:pt x="5308" y="0"/>
                  </a:lnTo>
                  <a:lnTo>
                    <a:pt x="5308" y="0"/>
                  </a:lnTo>
                  <a:lnTo>
                    <a:pt x="5309" y="0"/>
                  </a:lnTo>
                  <a:lnTo>
                    <a:pt x="5310" y="0"/>
                  </a:lnTo>
                  <a:lnTo>
                    <a:pt x="5311" y="0"/>
                  </a:lnTo>
                  <a:lnTo>
                    <a:pt x="5312" y="0"/>
                  </a:lnTo>
                  <a:lnTo>
                    <a:pt x="5313" y="0"/>
                  </a:lnTo>
                  <a:lnTo>
                    <a:pt x="5314" y="0"/>
                  </a:lnTo>
                  <a:lnTo>
                    <a:pt x="5315" y="0"/>
                  </a:lnTo>
                  <a:lnTo>
                    <a:pt x="5315" y="0"/>
                  </a:lnTo>
                  <a:lnTo>
                    <a:pt x="5316" y="0"/>
                  </a:lnTo>
                  <a:lnTo>
                    <a:pt x="5317" y="0"/>
                  </a:lnTo>
                  <a:lnTo>
                    <a:pt x="5318" y="0"/>
                  </a:lnTo>
                  <a:lnTo>
                    <a:pt x="5319" y="0"/>
                  </a:lnTo>
                  <a:lnTo>
                    <a:pt x="5320" y="0"/>
                  </a:lnTo>
                  <a:lnTo>
                    <a:pt x="5321" y="0"/>
                  </a:lnTo>
                  <a:lnTo>
                    <a:pt x="5322" y="0"/>
                  </a:lnTo>
                  <a:lnTo>
                    <a:pt x="5323" y="0"/>
                  </a:lnTo>
                  <a:lnTo>
                    <a:pt x="5323" y="0"/>
                  </a:lnTo>
                  <a:lnTo>
                    <a:pt x="5324" y="0"/>
                  </a:lnTo>
                  <a:lnTo>
                    <a:pt x="5325" y="0"/>
                  </a:lnTo>
                  <a:lnTo>
                    <a:pt x="5326" y="0"/>
                  </a:lnTo>
                  <a:lnTo>
                    <a:pt x="5327" y="0"/>
                  </a:lnTo>
                  <a:lnTo>
                    <a:pt x="5328" y="0"/>
                  </a:lnTo>
                  <a:lnTo>
                    <a:pt x="5329" y="0"/>
                  </a:lnTo>
                  <a:lnTo>
                    <a:pt x="5330" y="0"/>
                  </a:lnTo>
                  <a:lnTo>
                    <a:pt x="5330" y="0"/>
                  </a:lnTo>
                  <a:lnTo>
                    <a:pt x="5331" y="0"/>
                  </a:lnTo>
                  <a:lnTo>
                    <a:pt x="5332" y="0"/>
                  </a:lnTo>
                  <a:lnTo>
                    <a:pt x="5333" y="0"/>
                  </a:lnTo>
                  <a:lnTo>
                    <a:pt x="5334" y="0"/>
                  </a:lnTo>
                  <a:lnTo>
                    <a:pt x="5335" y="0"/>
                  </a:lnTo>
                  <a:lnTo>
                    <a:pt x="5336" y="0"/>
                  </a:lnTo>
                  <a:lnTo>
                    <a:pt x="5337" y="0"/>
                  </a:lnTo>
                  <a:lnTo>
                    <a:pt x="5337" y="0"/>
                  </a:lnTo>
                  <a:lnTo>
                    <a:pt x="5338" y="0"/>
                  </a:lnTo>
                  <a:lnTo>
                    <a:pt x="5339" y="0"/>
                  </a:lnTo>
                  <a:lnTo>
                    <a:pt x="5340" y="0"/>
                  </a:lnTo>
                  <a:lnTo>
                    <a:pt x="5341" y="0"/>
                  </a:lnTo>
                  <a:lnTo>
                    <a:pt x="5342" y="0"/>
                  </a:lnTo>
                  <a:lnTo>
                    <a:pt x="5343" y="0"/>
                  </a:lnTo>
                  <a:lnTo>
                    <a:pt x="5344" y="0"/>
                  </a:lnTo>
                  <a:lnTo>
                    <a:pt x="5344" y="0"/>
                  </a:lnTo>
                  <a:lnTo>
                    <a:pt x="5345" y="0"/>
                  </a:lnTo>
                  <a:lnTo>
                    <a:pt x="5345" y="0"/>
                  </a:lnTo>
                  <a:lnTo>
                    <a:pt x="5346" y="0"/>
                  </a:lnTo>
                  <a:lnTo>
                    <a:pt x="5347" y="0"/>
                  </a:lnTo>
                  <a:lnTo>
                    <a:pt x="5348" y="0"/>
                  </a:lnTo>
                  <a:lnTo>
                    <a:pt x="5349" y="0"/>
                  </a:lnTo>
                  <a:lnTo>
                    <a:pt x="5350" y="0"/>
                  </a:lnTo>
                  <a:lnTo>
                    <a:pt x="5351" y="0"/>
                  </a:lnTo>
                  <a:lnTo>
                    <a:pt x="5351" y="0"/>
                  </a:lnTo>
                  <a:lnTo>
                    <a:pt x="5352" y="0"/>
                  </a:lnTo>
                  <a:lnTo>
                    <a:pt x="5353" y="0"/>
                  </a:lnTo>
                  <a:lnTo>
                    <a:pt x="5354" y="0"/>
                  </a:lnTo>
                  <a:lnTo>
                    <a:pt x="5355" y="0"/>
                  </a:lnTo>
                  <a:lnTo>
                    <a:pt x="5356" y="0"/>
                  </a:lnTo>
                  <a:lnTo>
                    <a:pt x="5357" y="0"/>
                  </a:lnTo>
                  <a:lnTo>
                    <a:pt x="5357" y="0"/>
                  </a:lnTo>
                  <a:lnTo>
                    <a:pt x="5358" y="0"/>
                  </a:lnTo>
                  <a:lnTo>
                    <a:pt x="5359" y="0"/>
                  </a:lnTo>
                  <a:lnTo>
                    <a:pt x="5360" y="0"/>
                  </a:lnTo>
                  <a:lnTo>
                    <a:pt x="5361" y="0"/>
                  </a:lnTo>
                  <a:lnTo>
                    <a:pt x="5362" y="0"/>
                  </a:lnTo>
                  <a:lnTo>
                    <a:pt x="5363" y="0"/>
                  </a:lnTo>
                  <a:lnTo>
                    <a:pt x="5363" y="0"/>
                  </a:lnTo>
                  <a:lnTo>
                    <a:pt x="5364" y="0"/>
                  </a:lnTo>
                  <a:lnTo>
                    <a:pt x="5365" y="0"/>
                  </a:lnTo>
                  <a:lnTo>
                    <a:pt x="5366" y="0"/>
                  </a:lnTo>
                  <a:lnTo>
                    <a:pt x="5367" y="0"/>
                  </a:lnTo>
                  <a:lnTo>
                    <a:pt x="5368" y="0"/>
                  </a:lnTo>
                  <a:lnTo>
                    <a:pt x="5369" y="0"/>
                  </a:lnTo>
                  <a:lnTo>
                    <a:pt x="5369" y="0"/>
                  </a:lnTo>
                  <a:lnTo>
                    <a:pt x="5370" y="0"/>
                  </a:lnTo>
                  <a:lnTo>
                    <a:pt x="5371" y="0"/>
                  </a:lnTo>
                  <a:lnTo>
                    <a:pt x="5372" y="0"/>
                  </a:lnTo>
                  <a:lnTo>
                    <a:pt x="5373" y="0"/>
                  </a:lnTo>
                  <a:lnTo>
                    <a:pt x="5374" y="0"/>
                  </a:lnTo>
                  <a:lnTo>
                    <a:pt x="5374" y="0"/>
                  </a:lnTo>
                  <a:lnTo>
                    <a:pt x="5375" y="0"/>
                  </a:lnTo>
                  <a:lnTo>
                    <a:pt x="5375" y="0"/>
                  </a:lnTo>
                  <a:lnTo>
                    <a:pt x="5376" y="0"/>
                  </a:lnTo>
                  <a:lnTo>
                    <a:pt x="5377" y="0"/>
                  </a:lnTo>
                  <a:lnTo>
                    <a:pt x="5378" y="0"/>
                  </a:lnTo>
                  <a:lnTo>
                    <a:pt x="5379" y="0"/>
                  </a:lnTo>
                  <a:lnTo>
                    <a:pt x="5380" y="0"/>
                  </a:lnTo>
                  <a:lnTo>
                    <a:pt x="5381" y="0"/>
                  </a:lnTo>
                  <a:lnTo>
                    <a:pt x="5382" y="0"/>
                  </a:lnTo>
                  <a:lnTo>
                    <a:pt x="5382" y="0"/>
                  </a:lnTo>
                  <a:lnTo>
                    <a:pt x="5383" y="0"/>
                  </a:lnTo>
                  <a:lnTo>
                    <a:pt x="5384" y="0"/>
                  </a:lnTo>
                  <a:lnTo>
                    <a:pt x="5385" y="0"/>
                  </a:lnTo>
                  <a:lnTo>
                    <a:pt x="5386" y="0"/>
                  </a:lnTo>
                  <a:lnTo>
                    <a:pt x="5387" y="0"/>
                  </a:lnTo>
                  <a:lnTo>
                    <a:pt x="5388" y="0"/>
                  </a:lnTo>
                  <a:lnTo>
                    <a:pt x="5389" y="0"/>
                  </a:lnTo>
                  <a:lnTo>
                    <a:pt x="5389" y="0"/>
                  </a:lnTo>
                  <a:lnTo>
                    <a:pt x="5390" y="0"/>
                  </a:lnTo>
                  <a:lnTo>
                    <a:pt x="5391" y="0"/>
                  </a:lnTo>
                  <a:lnTo>
                    <a:pt x="5392" y="0"/>
                  </a:lnTo>
                  <a:lnTo>
                    <a:pt x="5393" y="0"/>
                  </a:lnTo>
                  <a:lnTo>
                    <a:pt x="5394" y="0"/>
                  </a:lnTo>
                  <a:lnTo>
                    <a:pt x="5395" y="0"/>
                  </a:lnTo>
                  <a:lnTo>
                    <a:pt x="5396" y="0"/>
                  </a:lnTo>
                  <a:lnTo>
                    <a:pt x="5397" y="0"/>
                  </a:lnTo>
                  <a:lnTo>
                    <a:pt x="5397" y="0"/>
                  </a:lnTo>
                  <a:lnTo>
                    <a:pt x="5398" y="0"/>
                  </a:lnTo>
                  <a:lnTo>
                    <a:pt x="5399" y="0"/>
                  </a:lnTo>
                  <a:lnTo>
                    <a:pt x="5400" y="0"/>
                  </a:lnTo>
                  <a:lnTo>
                    <a:pt x="5401" y="0"/>
                  </a:lnTo>
                  <a:lnTo>
                    <a:pt x="5402" y="0"/>
                  </a:lnTo>
                  <a:lnTo>
                    <a:pt x="5403" y="0"/>
                  </a:lnTo>
                  <a:lnTo>
                    <a:pt x="5404" y="0"/>
                  </a:lnTo>
                  <a:lnTo>
                    <a:pt x="5404" y="0"/>
                  </a:lnTo>
                  <a:lnTo>
                    <a:pt x="5405" y="0"/>
                  </a:lnTo>
                  <a:lnTo>
                    <a:pt x="5406" y="0"/>
                  </a:lnTo>
                  <a:lnTo>
                    <a:pt x="5407" y="0"/>
                  </a:lnTo>
                  <a:lnTo>
                    <a:pt x="5408" y="0"/>
                  </a:lnTo>
                  <a:lnTo>
                    <a:pt x="5409" y="0"/>
                  </a:lnTo>
                  <a:lnTo>
                    <a:pt x="5410" y="0"/>
                  </a:lnTo>
                  <a:lnTo>
                    <a:pt x="5411" y="0"/>
                  </a:lnTo>
                  <a:lnTo>
                    <a:pt x="5411" y="0"/>
                  </a:lnTo>
                  <a:lnTo>
                    <a:pt x="5412" y="0"/>
                  </a:lnTo>
                  <a:lnTo>
                    <a:pt x="5413" y="0"/>
                  </a:lnTo>
                  <a:lnTo>
                    <a:pt x="5414" y="0"/>
                  </a:lnTo>
                  <a:lnTo>
                    <a:pt x="5415" y="0"/>
                  </a:lnTo>
                  <a:lnTo>
                    <a:pt x="5416" y="0"/>
                  </a:lnTo>
                  <a:lnTo>
                    <a:pt x="5417" y="0"/>
                  </a:lnTo>
                  <a:lnTo>
                    <a:pt x="5418" y="0"/>
                  </a:lnTo>
                  <a:lnTo>
                    <a:pt x="5418" y="0"/>
                  </a:lnTo>
                  <a:lnTo>
                    <a:pt x="5419" y="0"/>
                  </a:lnTo>
                  <a:lnTo>
                    <a:pt x="5420" y="0"/>
                  </a:lnTo>
                  <a:lnTo>
                    <a:pt x="5421" y="0"/>
                  </a:lnTo>
                  <a:lnTo>
                    <a:pt x="5422" y="0"/>
                  </a:lnTo>
                  <a:lnTo>
                    <a:pt x="5423" y="0"/>
                  </a:lnTo>
                  <a:lnTo>
                    <a:pt x="5424" y="0"/>
                  </a:lnTo>
                  <a:lnTo>
                    <a:pt x="5425" y="0"/>
                  </a:lnTo>
                  <a:lnTo>
                    <a:pt x="5426" y="0"/>
                  </a:lnTo>
                  <a:lnTo>
                    <a:pt x="5426" y="0"/>
                  </a:lnTo>
                  <a:lnTo>
                    <a:pt x="5427" y="0"/>
                  </a:lnTo>
                  <a:lnTo>
                    <a:pt x="5428" y="0"/>
                  </a:lnTo>
                  <a:lnTo>
                    <a:pt x="5429" y="0"/>
                  </a:lnTo>
                  <a:lnTo>
                    <a:pt x="5430" y="0"/>
                  </a:lnTo>
                  <a:lnTo>
                    <a:pt x="5431" y="0"/>
                  </a:lnTo>
                  <a:lnTo>
                    <a:pt x="5432" y="0"/>
                  </a:lnTo>
                  <a:lnTo>
                    <a:pt x="5433" y="0"/>
                  </a:lnTo>
                  <a:lnTo>
                    <a:pt x="5433" y="0"/>
                  </a:lnTo>
                  <a:lnTo>
                    <a:pt x="5434" y="0"/>
                  </a:lnTo>
                  <a:lnTo>
                    <a:pt x="5435" y="0"/>
                  </a:lnTo>
                  <a:lnTo>
                    <a:pt x="5436" y="0"/>
                  </a:lnTo>
                  <a:lnTo>
                    <a:pt x="5437" y="0"/>
                  </a:lnTo>
                  <a:lnTo>
                    <a:pt x="5438" y="0"/>
                  </a:lnTo>
                  <a:lnTo>
                    <a:pt x="5439" y="0"/>
                  </a:lnTo>
                  <a:lnTo>
                    <a:pt x="5440" y="0"/>
                  </a:lnTo>
                  <a:lnTo>
                    <a:pt x="5440" y="0"/>
                  </a:lnTo>
                  <a:lnTo>
                    <a:pt x="5441" y="0"/>
                  </a:lnTo>
                  <a:lnTo>
                    <a:pt x="5442" y="0"/>
                  </a:lnTo>
                  <a:lnTo>
                    <a:pt x="5443" y="0"/>
                  </a:lnTo>
                  <a:lnTo>
                    <a:pt x="5444" y="0"/>
                  </a:lnTo>
                  <a:lnTo>
                    <a:pt x="5445" y="0"/>
                  </a:lnTo>
                  <a:lnTo>
                    <a:pt x="5446" y="0"/>
                  </a:lnTo>
                  <a:lnTo>
                    <a:pt x="5447" y="0"/>
                  </a:lnTo>
                  <a:lnTo>
                    <a:pt x="5447" y="0"/>
                  </a:lnTo>
                  <a:lnTo>
                    <a:pt x="5448" y="0"/>
                  </a:lnTo>
                  <a:lnTo>
                    <a:pt x="5449" y="0"/>
                  </a:lnTo>
                  <a:lnTo>
                    <a:pt x="5450" y="0"/>
                  </a:lnTo>
                  <a:lnTo>
                    <a:pt x="5451" y="0"/>
                  </a:lnTo>
                  <a:lnTo>
                    <a:pt x="5452" y="0"/>
                  </a:lnTo>
                  <a:lnTo>
                    <a:pt x="5453" y="0"/>
                  </a:lnTo>
                  <a:lnTo>
                    <a:pt x="5454" y="0"/>
                  </a:lnTo>
                  <a:lnTo>
                    <a:pt x="5455" y="0"/>
                  </a:lnTo>
                  <a:lnTo>
                    <a:pt x="5455" y="0"/>
                  </a:lnTo>
                  <a:lnTo>
                    <a:pt x="5456" y="0"/>
                  </a:lnTo>
                  <a:lnTo>
                    <a:pt x="5457" y="0"/>
                  </a:lnTo>
                  <a:lnTo>
                    <a:pt x="5458" y="0"/>
                  </a:lnTo>
                  <a:lnTo>
                    <a:pt x="5459" y="0"/>
                  </a:lnTo>
                  <a:lnTo>
                    <a:pt x="5460" y="0"/>
                  </a:lnTo>
                  <a:lnTo>
                    <a:pt x="5461" y="0"/>
                  </a:lnTo>
                  <a:lnTo>
                    <a:pt x="5462" y="0"/>
                  </a:lnTo>
                  <a:lnTo>
                    <a:pt x="5462" y="0"/>
                  </a:lnTo>
                  <a:lnTo>
                    <a:pt x="5463" y="0"/>
                  </a:lnTo>
                  <a:lnTo>
                    <a:pt x="5464" y="0"/>
                  </a:lnTo>
                  <a:lnTo>
                    <a:pt x="5465" y="0"/>
                  </a:lnTo>
                  <a:lnTo>
                    <a:pt x="5466" y="0"/>
                  </a:lnTo>
                  <a:lnTo>
                    <a:pt x="5467" y="0"/>
                  </a:lnTo>
                  <a:lnTo>
                    <a:pt x="5468" y="0"/>
                  </a:lnTo>
                  <a:lnTo>
                    <a:pt x="5469" y="0"/>
                  </a:lnTo>
                  <a:lnTo>
                    <a:pt x="5469" y="0"/>
                  </a:lnTo>
                  <a:lnTo>
                    <a:pt x="5470" y="0"/>
                  </a:lnTo>
                  <a:lnTo>
                    <a:pt x="5471" y="0"/>
                  </a:lnTo>
                  <a:lnTo>
                    <a:pt x="5472" y="0"/>
                  </a:lnTo>
                  <a:lnTo>
                    <a:pt x="5473" y="0"/>
                  </a:lnTo>
                  <a:lnTo>
                    <a:pt x="5474" y="0"/>
                  </a:lnTo>
                  <a:lnTo>
                    <a:pt x="5475" y="0"/>
                  </a:lnTo>
                  <a:lnTo>
                    <a:pt x="5476" y="0"/>
                  </a:lnTo>
                  <a:lnTo>
                    <a:pt x="5476" y="0"/>
                  </a:lnTo>
                  <a:lnTo>
                    <a:pt x="5477" y="0"/>
                  </a:lnTo>
                  <a:lnTo>
                    <a:pt x="5478" y="0"/>
                  </a:lnTo>
                  <a:lnTo>
                    <a:pt x="5479" y="0"/>
                  </a:lnTo>
                  <a:lnTo>
                    <a:pt x="5480" y="0"/>
                  </a:lnTo>
                  <a:lnTo>
                    <a:pt x="5481" y="0"/>
                  </a:lnTo>
                  <a:lnTo>
                    <a:pt x="5482" y="0"/>
                  </a:lnTo>
                  <a:lnTo>
                    <a:pt x="5483" y="0"/>
                  </a:lnTo>
                  <a:lnTo>
                    <a:pt x="5483" y="0"/>
                  </a:lnTo>
                  <a:lnTo>
                    <a:pt x="5484" y="0"/>
                  </a:lnTo>
                  <a:lnTo>
                    <a:pt x="5485" y="0"/>
                  </a:lnTo>
                  <a:lnTo>
                    <a:pt x="5486" y="0"/>
                  </a:lnTo>
                  <a:lnTo>
                    <a:pt x="5487" y="0"/>
                  </a:lnTo>
                  <a:lnTo>
                    <a:pt x="5488" y="0"/>
                  </a:lnTo>
                  <a:lnTo>
                    <a:pt x="5489" y="0"/>
                  </a:lnTo>
                  <a:lnTo>
                    <a:pt x="5490" y="0"/>
                  </a:lnTo>
                  <a:lnTo>
                    <a:pt x="5491" y="0"/>
                  </a:lnTo>
                  <a:lnTo>
                    <a:pt x="5491" y="0"/>
                  </a:lnTo>
                  <a:lnTo>
                    <a:pt x="5492" y="0"/>
                  </a:lnTo>
                  <a:lnTo>
                    <a:pt x="5493" y="0"/>
                  </a:lnTo>
                  <a:lnTo>
                    <a:pt x="5494" y="0"/>
                  </a:lnTo>
                  <a:lnTo>
                    <a:pt x="5495" y="0"/>
                  </a:lnTo>
                  <a:lnTo>
                    <a:pt x="5496" y="0"/>
                  </a:lnTo>
                  <a:lnTo>
                    <a:pt x="5497" y="0"/>
                  </a:lnTo>
                  <a:lnTo>
                    <a:pt x="5498" y="0"/>
                  </a:lnTo>
                  <a:lnTo>
                    <a:pt x="5498" y="0"/>
                  </a:lnTo>
                  <a:lnTo>
                    <a:pt x="5499" y="0"/>
                  </a:lnTo>
                  <a:lnTo>
                    <a:pt x="5500" y="0"/>
                  </a:lnTo>
                  <a:lnTo>
                    <a:pt x="5501" y="0"/>
                  </a:lnTo>
                  <a:lnTo>
                    <a:pt x="5502" y="0"/>
                  </a:lnTo>
                  <a:lnTo>
                    <a:pt x="5503" y="0"/>
                  </a:lnTo>
                  <a:lnTo>
                    <a:pt x="5504" y="0"/>
                  </a:lnTo>
                  <a:lnTo>
                    <a:pt x="5505" y="0"/>
                  </a:lnTo>
                  <a:lnTo>
                    <a:pt x="5505" y="0"/>
                  </a:lnTo>
                  <a:lnTo>
                    <a:pt x="5506" y="0"/>
                  </a:lnTo>
                  <a:lnTo>
                    <a:pt x="5507" y="0"/>
                  </a:lnTo>
                  <a:lnTo>
                    <a:pt x="5508" y="0"/>
                  </a:lnTo>
                  <a:lnTo>
                    <a:pt x="5509" y="0"/>
                  </a:lnTo>
                  <a:lnTo>
                    <a:pt x="5510" y="0"/>
                  </a:lnTo>
                  <a:lnTo>
                    <a:pt x="5511" y="0"/>
                  </a:lnTo>
                  <a:lnTo>
                    <a:pt x="5512" y="0"/>
                  </a:lnTo>
                  <a:lnTo>
                    <a:pt x="5512" y="0"/>
                  </a:lnTo>
                  <a:lnTo>
                    <a:pt x="5513" y="0"/>
                  </a:lnTo>
                  <a:lnTo>
                    <a:pt x="5514" y="0"/>
                  </a:lnTo>
                  <a:lnTo>
                    <a:pt x="5515" y="0"/>
                  </a:lnTo>
                  <a:lnTo>
                    <a:pt x="5516" y="0"/>
                  </a:lnTo>
                  <a:lnTo>
                    <a:pt x="5517" y="0"/>
                  </a:lnTo>
                  <a:lnTo>
                    <a:pt x="5518" y="0"/>
                  </a:lnTo>
                  <a:lnTo>
                    <a:pt x="5519" y="0"/>
                  </a:lnTo>
                  <a:lnTo>
                    <a:pt x="5520" y="0"/>
                  </a:lnTo>
                  <a:lnTo>
                    <a:pt x="5520" y="0"/>
                  </a:lnTo>
                  <a:lnTo>
                    <a:pt x="5521" y="0"/>
                  </a:lnTo>
                  <a:lnTo>
                    <a:pt x="5522" y="0"/>
                  </a:lnTo>
                  <a:lnTo>
                    <a:pt x="5523" y="0"/>
                  </a:lnTo>
                  <a:lnTo>
                    <a:pt x="5524" y="0"/>
                  </a:lnTo>
                  <a:lnTo>
                    <a:pt x="5525" y="0"/>
                  </a:lnTo>
                  <a:lnTo>
                    <a:pt x="5526" y="0"/>
                  </a:lnTo>
                  <a:lnTo>
                    <a:pt x="5527" y="0"/>
                  </a:lnTo>
                  <a:lnTo>
                    <a:pt x="5527" y="0"/>
                  </a:lnTo>
                  <a:lnTo>
                    <a:pt x="5528" y="0"/>
                  </a:lnTo>
                  <a:lnTo>
                    <a:pt x="5529" y="0"/>
                  </a:lnTo>
                  <a:lnTo>
                    <a:pt x="5530" y="0"/>
                  </a:lnTo>
                  <a:lnTo>
                    <a:pt x="5531" y="0"/>
                  </a:lnTo>
                  <a:lnTo>
                    <a:pt x="5532" y="0"/>
                  </a:lnTo>
                  <a:lnTo>
                    <a:pt x="5533" y="0"/>
                  </a:lnTo>
                  <a:lnTo>
                    <a:pt x="5534" y="0"/>
                  </a:lnTo>
                  <a:lnTo>
                    <a:pt x="5534" y="0"/>
                  </a:lnTo>
                  <a:lnTo>
                    <a:pt x="5535" y="0"/>
                  </a:lnTo>
                  <a:lnTo>
                    <a:pt x="5536" y="0"/>
                  </a:lnTo>
                  <a:lnTo>
                    <a:pt x="5537" y="0"/>
                  </a:lnTo>
                  <a:lnTo>
                    <a:pt x="5538" y="0"/>
                  </a:lnTo>
                  <a:lnTo>
                    <a:pt x="5539" y="0"/>
                  </a:lnTo>
                  <a:lnTo>
                    <a:pt x="5540" y="0"/>
                  </a:lnTo>
                  <a:lnTo>
                    <a:pt x="5541" y="0"/>
                  </a:lnTo>
                  <a:lnTo>
                    <a:pt x="5541" y="0"/>
                  </a:lnTo>
                  <a:lnTo>
                    <a:pt x="5542" y="0"/>
                  </a:lnTo>
                  <a:lnTo>
                    <a:pt x="5543" y="0"/>
                  </a:lnTo>
                  <a:lnTo>
                    <a:pt x="5544" y="0"/>
                  </a:lnTo>
                  <a:lnTo>
                    <a:pt x="5545" y="0"/>
                  </a:lnTo>
                  <a:lnTo>
                    <a:pt x="5546" y="0"/>
                  </a:lnTo>
                  <a:lnTo>
                    <a:pt x="5547" y="0"/>
                  </a:lnTo>
                  <a:lnTo>
                    <a:pt x="5548" y="0"/>
                  </a:lnTo>
                  <a:lnTo>
                    <a:pt x="5549" y="0"/>
                  </a:lnTo>
                  <a:lnTo>
                    <a:pt x="5549" y="0"/>
                  </a:lnTo>
                  <a:lnTo>
                    <a:pt x="5549" y="0"/>
                  </a:lnTo>
                  <a:lnTo>
                    <a:pt x="5550" y="0"/>
                  </a:lnTo>
                  <a:lnTo>
                    <a:pt x="5551" y="0"/>
                  </a:lnTo>
                  <a:lnTo>
                    <a:pt x="5552" y="0"/>
                  </a:lnTo>
                  <a:lnTo>
                    <a:pt x="5553" y="0"/>
                  </a:lnTo>
                  <a:lnTo>
                    <a:pt x="5554" y="0"/>
                  </a:lnTo>
                  <a:lnTo>
                    <a:pt x="5555" y="0"/>
                  </a:lnTo>
                  <a:lnTo>
                    <a:pt x="5555" y="0"/>
                  </a:lnTo>
                  <a:lnTo>
                    <a:pt x="5556" y="0"/>
                  </a:lnTo>
                  <a:lnTo>
                    <a:pt x="5557" y="0"/>
                  </a:lnTo>
                  <a:lnTo>
                    <a:pt x="5558" y="0"/>
                  </a:lnTo>
                  <a:lnTo>
                    <a:pt x="5559" y="0"/>
                  </a:lnTo>
                  <a:lnTo>
                    <a:pt x="5560" y="0"/>
                  </a:lnTo>
                  <a:lnTo>
                    <a:pt x="5561" y="0"/>
                  </a:lnTo>
                  <a:lnTo>
                    <a:pt x="5561" y="0"/>
                  </a:lnTo>
                  <a:lnTo>
                    <a:pt x="5562" y="0"/>
                  </a:lnTo>
                  <a:lnTo>
                    <a:pt x="5563" y="0"/>
                  </a:lnTo>
                  <a:lnTo>
                    <a:pt x="5564" y="0"/>
                  </a:lnTo>
                  <a:lnTo>
                    <a:pt x="5565" y="0"/>
                  </a:lnTo>
                  <a:lnTo>
                    <a:pt x="5566" y="0"/>
                  </a:lnTo>
                  <a:lnTo>
                    <a:pt x="5567" y="0"/>
                  </a:lnTo>
                  <a:lnTo>
                    <a:pt x="5567" y="0"/>
                  </a:lnTo>
                  <a:lnTo>
                    <a:pt x="5568" y="0"/>
                  </a:lnTo>
                  <a:lnTo>
                    <a:pt x="5569" y="0"/>
                  </a:lnTo>
                  <a:lnTo>
                    <a:pt x="5570" y="0"/>
                  </a:lnTo>
                  <a:lnTo>
                    <a:pt x="5571" y="0"/>
                  </a:lnTo>
                  <a:lnTo>
                    <a:pt x="5572" y="0"/>
                  </a:lnTo>
                  <a:lnTo>
                    <a:pt x="5573" y="0"/>
                  </a:lnTo>
                  <a:lnTo>
                    <a:pt x="5573" y="0"/>
                  </a:lnTo>
                  <a:lnTo>
                    <a:pt x="5574" y="0"/>
                  </a:lnTo>
                  <a:lnTo>
                    <a:pt x="5575" y="0"/>
                  </a:lnTo>
                  <a:lnTo>
                    <a:pt x="5576" y="0"/>
                  </a:lnTo>
                  <a:lnTo>
                    <a:pt x="5577" y="0"/>
                  </a:lnTo>
                  <a:lnTo>
                    <a:pt x="5577" y="0"/>
                  </a:lnTo>
                  <a:lnTo>
                    <a:pt x="5578" y="0"/>
                  </a:lnTo>
                  <a:lnTo>
                    <a:pt x="5579" y="0"/>
                  </a:lnTo>
                  <a:lnTo>
                    <a:pt x="5579" y="0"/>
                  </a:lnTo>
                  <a:lnTo>
                    <a:pt x="5580" y="0"/>
                  </a:lnTo>
                  <a:lnTo>
                    <a:pt x="5581" y="0"/>
                  </a:lnTo>
                  <a:lnTo>
                    <a:pt x="5582" y="0"/>
                  </a:lnTo>
                  <a:lnTo>
                    <a:pt x="5583" y="0"/>
                  </a:lnTo>
                  <a:lnTo>
                    <a:pt x="5584" y="0"/>
                  </a:lnTo>
                  <a:lnTo>
                    <a:pt x="5585" y="0"/>
                  </a:lnTo>
                  <a:lnTo>
                    <a:pt x="5586" y="0"/>
                  </a:lnTo>
                  <a:lnTo>
                    <a:pt x="5586" y="0"/>
                  </a:lnTo>
                  <a:lnTo>
                    <a:pt x="5587" y="0"/>
                  </a:lnTo>
                  <a:lnTo>
                    <a:pt x="5588" y="0"/>
                  </a:lnTo>
                  <a:lnTo>
                    <a:pt x="5589" y="0"/>
                  </a:lnTo>
                  <a:lnTo>
                    <a:pt x="5590" y="0"/>
                  </a:lnTo>
                  <a:lnTo>
                    <a:pt x="5591" y="0"/>
                  </a:lnTo>
                  <a:lnTo>
                    <a:pt x="5592" y="0"/>
                  </a:lnTo>
                  <a:lnTo>
                    <a:pt x="5593" y="0"/>
                  </a:lnTo>
                  <a:lnTo>
                    <a:pt x="5594" y="0"/>
                  </a:lnTo>
                  <a:lnTo>
                    <a:pt x="5594" y="0"/>
                  </a:lnTo>
                  <a:lnTo>
                    <a:pt x="5595" y="0"/>
                  </a:lnTo>
                  <a:lnTo>
                    <a:pt x="5596" y="0"/>
                  </a:lnTo>
                  <a:lnTo>
                    <a:pt x="5597" y="0"/>
                  </a:lnTo>
                  <a:lnTo>
                    <a:pt x="5598" y="0"/>
                  </a:lnTo>
                  <a:lnTo>
                    <a:pt x="5599" y="0"/>
                  </a:lnTo>
                  <a:lnTo>
                    <a:pt x="5600" y="0"/>
                  </a:lnTo>
                  <a:lnTo>
                    <a:pt x="5601" y="0"/>
                  </a:lnTo>
                  <a:lnTo>
                    <a:pt x="5601" y="0"/>
                  </a:lnTo>
                  <a:lnTo>
                    <a:pt x="5602" y="0"/>
                  </a:lnTo>
                  <a:lnTo>
                    <a:pt x="5603" y="0"/>
                  </a:lnTo>
                  <a:lnTo>
                    <a:pt x="5604" y="0"/>
                  </a:lnTo>
                  <a:lnTo>
                    <a:pt x="5605" y="0"/>
                  </a:lnTo>
                  <a:lnTo>
                    <a:pt x="5606" y="0"/>
                  </a:lnTo>
                  <a:lnTo>
                    <a:pt x="5607" y="0"/>
                  </a:lnTo>
                  <a:lnTo>
                    <a:pt x="5608" y="0"/>
                  </a:lnTo>
                  <a:lnTo>
                    <a:pt x="5608" y="0"/>
                  </a:lnTo>
                  <a:lnTo>
                    <a:pt x="5609" y="0"/>
                  </a:lnTo>
                  <a:lnTo>
                    <a:pt x="5610" y="0"/>
                  </a:lnTo>
                  <a:lnTo>
                    <a:pt x="5611" y="0"/>
                  </a:lnTo>
                  <a:lnTo>
                    <a:pt x="5612" y="0"/>
                  </a:lnTo>
                  <a:lnTo>
                    <a:pt x="5613" y="0"/>
                  </a:lnTo>
                  <a:lnTo>
                    <a:pt x="5614" y="0"/>
                  </a:lnTo>
                  <a:lnTo>
                    <a:pt x="5615" y="0"/>
                  </a:lnTo>
                  <a:lnTo>
                    <a:pt x="5615" y="0"/>
                  </a:lnTo>
                  <a:lnTo>
                    <a:pt x="5616" y="0"/>
                  </a:lnTo>
                  <a:lnTo>
                    <a:pt x="5617" y="0"/>
                  </a:lnTo>
                  <a:lnTo>
                    <a:pt x="5618" y="0"/>
                  </a:lnTo>
                  <a:lnTo>
                    <a:pt x="5619" y="0"/>
                  </a:lnTo>
                  <a:lnTo>
                    <a:pt x="5620" y="0"/>
                  </a:lnTo>
                  <a:lnTo>
                    <a:pt x="5621" y="0"/>
                  </a:lnTo>
                  <a:lnTo>
                    <a:pt x="5622" y="0"/>
                  </a:lnTo>
                  <a:lnTo>
                    <a:pt x="5622" y="0"/>
                  </a:lnTo>
                  <a:lnTo>
                    <a:pt x="5623" y="0"/>
                  </a:lnTo>
                  <a:lnTo>
                    <a:pt x="5624" y="0"/>
                  </a:lnTo>
                  <a:lnTo>
                    <a:pt x="5625" y="0"/>
                  </a:lnTo>
                  <a:lnTo>
                    <a:pt x="5626" y="0"/>
                  </a:lnTo>
                  <a:lnTo>
                    <a:pt x="5627" y="0"/>
                  </a:lnTo>
                  <a:lnTo>
                    <a:pt x="5628" y="0"/>
                  </a:lnTo>
                  <a:lnTo>
                    <a:pt x="5629" y="0"/>
                  </a:lnTo>
                  <a:lnTo>
                    <a:pt x="5630" y="0"/>
                  </a:lnTo>
                  <a:lnTo>
                    <a:pt x="5630" y="0"/>
                  </a:lnTo>
                  <a:lnTo>
                    <a:pt x="5631" y="0"/>
                  </a:lnTo>
                  <a:lnTo>
                    <a:pt x="5632" y="0"/>
                  </a:lnTo>
                  <a:lnTo>
                    <a:pt x="5633" y="0"/>
                  </a:lnTo>
                  <a:lnTo>
                    <a:pt x="5634" y="0"/>
                  </a:lnTo>
                  <a:lnTo>
                    <a:pt x="5635" y="0"/>
                  </a:lnTo>
                  <a:lnTo>
                    <a:pt x="5636" y="0"/>
                  </a:lnTo>
                  <a:lnTo>
                    <a:pt x="5637" y="0"/>
                  </a:lnTo>
                  <a:lnTo>
                    <a:pt x="5637" y="0"/>
                  </a:lnTo>
                  <a:lnTo>
                    <a:pt x="5638" y="0"/>
                  </a:lnTo>
                  <a:lnTo>
                    <a:pt x="5639" y="0"/>
                  </a:lnTo>
                  <a:lnTo>
                    <a:pt x="5640" y="0"/>
                  </a:lnTo>
                  <a:lnTo>
                    <a:pt x="5641" y="0"/>
                  </a:lnTo>
                  <a:lnTo>
                    <a:pt x="5642" y="0"/>
                  </a:lnTo>
                  <a:lnTo>
                    <a:pt x="5643" y="0"/>
                  </a:lnTo>
                  <a:lnTo>
                    <a:pt x="5644" y="0"/>
                  </a:lnTo>
                  <a:lnTo>
                    <a:pt x="5644" y="0"/>
                  </a:lnTo>
                  <a:lnTo>
                    <a:pt x="5645" y="0"/>
                  </a:lnTo>
                  <a:lnTo>
                    <a:pt x="5646" y="0"/>
                  </a:lnTo>
                  <a:lnTo>
                    <a:pt x="5647" y="0"/>
                  </a:lnTo>
                  <a:lnTo>
                    <a:pt x="5648" y="0"/>
                  </a:lnTo>
                  <a:lnTo>
                    <a:pt x="5649" y="0"/>
                  </a:lnTo>
                  <a:lnTo>
                    <a:pt x="5650" y="0"/>
                  </a:lnTo>
                  <a:lnTo>
                    <a:pt x="5651" y="0"/>
                  </a:lnTo>
                  <a:lnTo>
                    <a:pt x="5651" y="0"/>
                  </a:lnTo>
                  <a:lnTo>
                    <a:pt x="5652" y="0"/>
                  </a:lnTo>
                  <a:lnTo>
                    <a:pt x="5653" y="0"/>
                  </a:lnTo>
                  <a:lnTo>
                    <a:pt x="5654" y="0"/>
                  </a:lnTo>
                  <a:lnTo>
                    <a:pt x="5655" y="0"/>
                  </a:lnTo>
                  <a:lnTo>
                    <a:pt x="5656" y="0"/>
                  </a:lnTo>
                  <a:lnTo>
                    <a:pt x="5657" y="0"/>
                  </a:lnTo>
                  <a:lnTo>
                    <a:pt x="5658" y="0"/>
                  </a:lnTo>
                  <a:lnTo>
                    <a:pt x="5658" y="0"/>
                  </a:lnTo>
                  <a:lnTo>
                    <a:pt x="5659" y="0"/>
                  </a:lnTo>
                  <a:lnTo>
                    <a:pt x="5660" y="0"/>
                  </a:lnTo>
                  <a:lnTo>
                    <a:pt x="5661" y="0"/>
                  </a:lnTo>
                  <a:lnTo>
                    <a:pt x="5662" y="0"/>
                  </a:lnTo>
                  <a:lnTo>
                    <a:pt x="5663" y="0"/>
                  </a:lnTo>
                  <a:lnTo>
                    <a:pt x="5664" y="0"/>
                  </a:lnTo>
                  <a:lnTo>
                    <a:pt x="5665" y="0"/>
                  </a:lnTo>
                  <a:lnTo>
                    <a:pt x="5666" y="0"/>
                  </a:lnTo>
                  <a:lnTo>
                    <a:pt x="5666" y="0"/>
                  </a:lnTo>
                  <a:lnTo>
                    <a:pt x="5666" y="0"/>
                  </a:lnTo>
                  <a:lnTo>
                    <a:pt x="5667" y="0"/>
                  </a:lnTo>
                  <a:lnTo>
                    <a:pt x="5668" y="0"/>
                  </a:lnTo>
                  <a:lnTo>
                    <a:pt x="5669" y="0"/>
                  </a:lnTo>
                  <a:lnTo>
                    <a:pt x="5670" y="0"/>
                  </a:lnTo>
                  <a:lnTo>
                    <a:pt x="5671" y="0"/>
                  </a:lnTo>
                  <a:lnTo>
                    <a:pt x="5672" y="0"/>
                  </a:lnTo>
                  <a:lnTo>
                    <a:pt x="5673" y="0"/>
                  </a:lnTo>
                  <a:lnTo>
                    <a:pt x="5673" y="0"/>
                  </a:lnTo>
                  <a:lnTo>
                    <a:pt x="5674" y="0"/>
                  </a:lnTo>
                  <a:lnTo>
                    <a:pt x="5675" y="0"/>
                  </a:lnTo>
                  <a:lnTo>
                    <a:pt x="5676" y="0"/>
                  </a:lnTo>
                  <a:lnTo>
                    <a:pt x="5677" y="0"/>
                  </a:lnTo>
                  <a:lnTo>
                    <a:pt x="5678" y="0"/>
                  </a:lnTo>
                  <a:lnTo>
                    <a:pt x="5679" y="0"/>
                  </a:lnTo>
                  <a:lnTo>
                    <a:pt x="5680" y="0"/>
                  </a:lnTo>
                  <a:lnTo>
                    <a:pt x="5680" y="0"/>
                  </a:lnTo>
                  <a:lnTo>
                    <a:pt x="5681" y="0"/>
                  </a:lnTo>
                  <a:lnTo>
                    <a:pt x="5682" y="0"/>
                  </a:lnTo>
                  <a:lnTo>
                    <a:pt x="5683" y="0"/>
                  </a:lnTo>
                  <a:lnTo>
                    <a:pt x="5684" y="0"/>
                  </a:lnTo>
                  <a:lnTo>
                    <a:pt x="5685" y="0"/>
                  </a:lnTo>
                  <a:lnTo>
                    <a:pt x="5686" y="0"/>
                  </a:lnTo>
                  <a:lnTo>
                    <a:pt x="5687" y="0"/>
                  </a:lnTo>
                  <a:lnTo>
                    <a:pt x="5687" y="0"/>
                  </a:lnTo>
                  <a:lnTo>
                    <a:pt x="5688" y="0"/>
                  </a:lnTo>
                  <a:lnTo>
                    <a:pt x="5689" y="0"/>
                  </a:lnTo>
                  <a:lnTo>
                    <a:pt x="5690" y="0"/>
                  </a:lnTo>
                  <a:lnTo>
                    <a:pt x="5691" y="0"/>
                  </a:lnTo>
                  <a:lnTo>
                    <a:pt x="5692" y="0"/>
                  </a:lnTo>
                  <a:lnTo>
                    <a:pt x="5693" y="0"/>
                  </a:lnTo>
                  <a:lnTo>
                    <a:pt x="5694" y="0"/>
                  </a:lnTo>
                  <a:lnTo>
                    <a:pt x="5695" y="0"/>
                  </a:lnTo>
                  <a:lnTo>
                    <a:pt x="5695" y="0"/>
                  </a:lnTo>
                  <a:lnTo>
                    <a:pt x="5696" y="0"/>
                  </a:lnTo>
                  <a:lnTo>
                    <a:pt x="5697" y="0"/>
                  </a:lnTo>
                  <a:lnTo>
                    <a:pt x="5698" y="0"/>
                  </a:lnTo>
                  <a:lnTo>
                    <a:pt x="5699" y="0"/>
                  </a:lnTo>
                  <a:lnTo>
                    <a:pt x="5700" y="0"/>
                  </a:lnTo>
                  <a:lnTo>
                    <a:pt x="5701" y="0"/>
                  </a:lnTo>
                  <a:lnTo>
                    <a:pt x="5702" y="0"/>
                  </a:lnTo>
                  <a:lnTo>
                    <a:pt x="5702" y="0"/>
                  </a:lnTo>
                  <a:lnTo>
                    <a:pt x="5703" y="0"/>
                  </a:lnTo>
                  <a:lnTo>
                    <a:pt x="5704" y="0"/>
                  </a:lnTo>
                  <a:lnTo>
                    <a:pt x="5705" y="0"/>
                  </a:lnTo>
                  <a:lnTo>
                    <a:pt x="5706" y="0"/>
                  </a:lnTo>
                  <a:lnTo>
                    <a:pt x="5707" y="0"/>
                  </a:lnTo>
                  <a:lnTo>
                    <a:pt x="5708" y="0"/>
                  </a:lnTo>
                  <a:lnTo>
                    <a:pt x="5709" y="0"/>
                  </a:lnTo>
                  <a:lnTo>
                    <a:pt x="5709" y="0"/>
                  </a:lnTo>
                  <a:lnTo>
                    <a:pt x="5710" y="0"/>
                  </a:lnTo>
                  <a:lnTo>
                    <a:pt x="5711" y="0"/>
                  </a:lnTo>
                  <a:lnTo>
                    <a:pt x="5712" y="0"/>
                  </a:lnTo>
                  <a:lnTo>
                    <a:pt x="5713" y="0"/>
                  </a:lnTo>
                  <a:lnTo>
                    <a:pt x="5714" y="0"/>
                  </a:lnTo>
                  <a:lnTo>
                    <a:pt x="5715" y="0"/>
                  </a:lnTo>
                  <a:lnTo>
                    <a:pt x="5716" y="0"/>
                  </a:lnTo>
                  <a:lnTo>
                    <a:pt x="5716" y="0"/>
                  </a:lnTo>
                  <a:lnTo>
                    <a:pt x="5717" y="0"/>
                  </a:lnTo>
                  <a:lnTo>
                    <a:pt x="5718" y="0"/>
                  </a:lnTo>
                  <a:lnTo>
                    <a:pt x="5719" y="0"/>
                  </a:lnTo>
                  <a:lnTo>
                    <a:pt x="5720" y="0"/>
                  </a:lnTo>
                  <a:lnTo>
                    <a:pt x="5721" y="0"/>
                  </a:lnTo>
                  <a:lnTo>
                    <a:pt x="5722" y="0"/>
                  </a:lnTo>
                  <a:lnTo>
                    <a:pt x="5723" y="0"/>
                  </a:lnTo>
                  <a:lnTo>
                    <a:pt x="5724" y="0"/>
                  </a:lnTo>
                  <a:lnTo>
                    <a:pt x="5724" y="0"/>
                  </a:lnTo>
                  <a:lnTo>
                    <a:pt x="5725" y="0"/>
                  </a:lnTo>
                  <a:lnTo>
                    <a:pt x="5726" y="0"/>
                  </a:lnTo>
                  <a:lnTo>
                    <a:pt x="5727" y="0"/>
                  </a:lnTo>
                  <a:lnTo>
                    <a:pt x="5728" y="0"/>
                  </a:lnTo>
                  <a:lnTo>
                    <a:pt x="5729" y="0"/>
                  </a:lnTo>
                  <a:lnTo>
                    <a:pt x="5730" y="0"/>
                  </a:lnTo>
                  <a:lnTo>
                    <a:pt x="5731" y="0"/>
                  </a:lnTo>
                  <a:lnTo>
                    <a:pt x="5731" y="0"/>
                  </a:lnTo>
                  <a:lnTo>
                    <a:pt x="5732" y="0"/>
                  </a:lnTo>
                  <a:lnTo>
                    <a:pt x="5733" y="0"/>
                  </a:lnTo>
                  <a:lnTo>
                    <a:pt x="5734" y="0"/>
                  </a:lnTo>
                  <a:lnTo>
                    <a:pt x="5735" y="0"/>
                  </a:lnTo>
                  <a:lnTo>
                    <a:pt x="5736" y="0"/>
                  </a:lnTo>
                  <a:lnTo>
                    <a:pt x="5737" y="0"/>
                  </a:lnTo>
                  <a:lnTo>
                    <a:pt x="5738" y="0"/>
                  </a:lnTo>
                  <a:lnTo>
                    <a:pt x="5738" y="0"/>
                  </a:lnTo>
                  <a:lnTo>
                    <a:pt x="5739" y="0"/>
                  </a:lnTo>
                  <a:lnTo>
                    <a:pt x="5740" y="0"/>
                  </a:lnTo>
                  <a:lnTo>
                    <a:pt x="5741" y="0"/>
                  </a:lnTo>
                  <a:lnTo>
                    <a:pt x="5742" y="0"/>
                  </a:lnTo>
                  <a:lnTo>
                    <a:pt x="5743" y="0"/>
                  </a:lnTo>
                  <a:lnTo>
                    <a:pt x="5744" y="0"/>
                  </a:lnTo>
                  <a:lnTo>
                    <a:pt x="5745" y="0"/>
                  </a:lnTo>
                  <a:lnTo>
                    <a:pt x="5746" y="0"/>
                  </a:lnTo>
                  <a:lnTo>
                    <a:pt x="5746" y="0"/>
                  </a:lnTo>
                  <a:lnTo>
                    <a:pt x="5747" y="0"/>
                  </a:lnTo>
                  <a:lnTo>
                    <a:pt x="5748" y="0"/>
                  </a:lnTo>
                  <a:lnTo>
                    <a:pt x="5749" y="0"/>
                  </a:lnTo>
                  <a:lnTo>
                    <a:pt x="5750" y="0"/>
                  </a:lnTo>
                  <a:lnTo>
                    <a:pt x="5751" y="0"/>
                  </a:lnTo>
                  <a:lnTo>
                    <a:pt x="5752" y="0"/>
                  </a:lnTo>
                  <a:lnTo>
                    <a:pt x="5753" y="0"/>
                  </a:lnTo>
                  <a:lnTo>
                    <a:pt x="5753" y="0"/>
                  </a:lnTo>
                  <a:lnTo>
                    <a:pt x="5754" y="0"/>
                  </a:lnTo>
                  <a:lnTo>
                    <a:pt x="5755" y="0"/>
                  </a:lnTo>
                  <a:lnTo>
                    <a:pt x="5756" y="0"/>
                  </a:lnTo>
                  <a:lnTo>
                    <a:pt x="5757" y="0"/>
                  </a:lnTo>
                  <a:lnTo>
                    <a:pt x="5758" y="0"/>
                  </a:lnTo>
                  <a:lnTo>
                    <a:pt x="5759" y="0"/>
                  </a:lnTo>
                  <a:lnTo>
                    <a:pt x="5760" y="0"/>
                  </a:lnTo>
                  <a:lnTo>
                    <a:pt x="5760" y="0"/>
                  </a:lnTo>
                  <a:lnTo>
                    <a:pt x="5761" y="0"/>
                  </a:lnTo>
                  <a:lnTo>
                    <a:pt x="5762" y="0"/>
                  </a:lnTo>
                  <a:lnTo>
                    <a:pt x="5763" y="0"/>
                  </a:lnTo>
                  <a:lnTo>
                    <a:pt x="5764" y="0"/>
                  </a:lnTo>
                  <a:lnTo>
                    <a:pt x="5765" y="0"/>
                  </a:lnTo>
                  <a:lnTo>
                    <a:pt x="5766" y="0"/>
                  </a:lnTo>
                  <a:lnTo>
                    <a:pt x="5767" y="0"/>
                  </a:lnTo>
                  <a:lnTo>
                    <a:pt x="5767" y="0"/>
                  </a:lnTo>
                  <a:lnTo>
                    <a:pt x="5768" y="0"/>
                  </a:lnTo>
                  <a:lnTo>
                    <a:pt x="5769" y="0"/>
                  </a:lnTo>
                  <a:lnTo>
                    <a:pt x="5770" y="0"/>
                  </a:lnTo>
                  <a:lnTo>
                    <a:pt x="5771" y="0"/>
                  </a:lnTo>
                  <a:lnTo>
                    <a:pt x="5772" y="0"/>
                  </a:lnTo>
                  <a:lnTo>
                    <a:pt x="5773" y="0"/>
                  </a:lnTo>
                  <a:lnTo>
                    <a:pt x="5774" y="0"/>
                  </a:lnTo>
                  <a:lnTo>
                    <a:pt x="5775" y="0"/>
                  </a:lnTo>
                  <a:lnTo>
                    <a:pt x="5775" y="0"/>
                  </a:lnTo>
                  <a:lnTo>
                    <a:pt x="5776" y="0"/>
                  </a:lnTo>
                  <a:lnTo>
                    <a:pt x="5777" y="0"/>
                  </a:lnTo>
                  <a:lnTo>
                    <a:pt x="5778" y="0"/>
                  </a:lnTo>
                  <a:lnTo>
                    <a:pt x="5779" y="0"/>
                  </a:lnTo>
                  <a:lnTo>
                    <a:pt x="5780" y="0"/>
                  </a:lnTo>
                  <a:lnTo>
                    <a:pt x="5781" y="0"/>
                  </a:lnTo>
                  <a:lnTo>
                    <a:pt x="5782" y="0"/>
                  </a:lnTo>
                  <a:lnTo>
                    <a:pt x="5782" y="0"/>
                  </a:lnTo>
                  <a:lnTo>
                    <a:pt x="5783" y="0"/>
                  </a:lnTo>
                  <a:lnTo>
                    <a:pt x="5784" y="0"/>
                  </a:lnTo>
                  <a:lnTo>
                    <a:pt x="5785" y="0"/>
                  </a:lnTo>
                  <a:lnTo>
                    <a:pt x="5786" y="0"/>
                  </a:lnTo>
                  <a:lnTo>
                    <a:pt x="5787" y="0"/>
                  </a:lnTo>
                  <a:lnTo>
                    <a:pt x="5788" y="0"/>
                  </a:lnTo>
                  <a:lnTo>
                    <a:pt x="5789" y="0"/>
                  </a:lnTo>
                  <a:lnTo>
                    <a:pt x="5789" y="0"/>
                  </a:lnTo>
                  <a:lnTo>
                    <a:pt x="5790" y="0"/>
                  </a:lnTo>
                  <a:lnTo>
                    <a:pt x="5791" y="0"/>
                  </a:lnTo>
                  <a:lnTo>
                    <a:pt x="5792" y="0"/>
                  </a:lnTo>
                  <a:lnTo>
                    <a:pt x="5793" y="0"/>
                  </a:lnTo>
                  <a:lnTo>
                    <a:pt x="5794" y="0"/>
                  </a:lnTo>
                  <a:lnTo>
                    <a:pt x="5795" y="0"/>
                  </a:lnTo>
                  <a:lnTo>
                    <a:pt x="5796" y="0"/>
                  </a:lnTo>
                  <a:lnTo>
                    <a:pt x="5796" y="0"/>
                  </a:lnTo>
                  <a:lnTo>
                    <a:pt x="5797" y="0"/>
                  </a:lnTo>
                  <a:lnTo>
                    <a:pt x="5797" y="0"/>
                  </a:lnTo>
                  <a:lnTo>
                    <a:pt x="5798" y="0"/>
                  </a:lnTo>
                  <a:lnTo>
                    <a:pt x="5799" y="0"/>
                  </a:lnTo>
                  <a:lnTo>
                    <a:pt x="5800" y="0"/>
                  </a:lnTo>
                  <a:lnTo>
                    <a:pt x="5800" y="0"/>
                  </a:lnTo>
                  <a:lnTo>
                    <a:pt x="5801" y="0"/>
                  </a:lnTo>
                  <a:lnTo>
                    <a:pt x="5802" y="0"/>
                  </a:lnTo>
                  <a:lnTo>
                    <a:pt x="5802" y="0"/>
                  </a:lnTo>
                  <a:lnTo>
                    <a:pt x="5803" y="0"/>
                  </a:lnTo>
                  <a:lnTo>
                    <a:pt x="5804" y="0"/>
                  </a:lnTo>
                  <a:lnTo>
                    <a:pt x="5805" y="0"/>
                  </a:lnTo>
                  <a:lnTo>
                    <a:pt x="5806" y="0"/>
                  </a:lnTo>
                  <a:lnTo>
                    <a:pt x="5807" y="0"/>
                  </a:lnTo>
                  <a:lnTo>
                    <a:pt x="5808" y="0"/>
                  </a:lnTo>
                  <a:lnTo>
                    <a:pt x="5808" y="0"/>
                  </a:lnTo>
                  <a:lnTo>
                    <a:pt x="5809" y="0"/>
                  </a:lnTo>
                  <a:lnTo>
                    <a:pt x="5810" y="0"/>
                  </a:lnTo>
                  <a:lnTo>
                    <a:pt x="5811" y="0"/>
                  </a:lnTo>
                  <a:lnTo>
                    <a:pt x="5812" y="0"/>
                  </a:lnTo>
                  <a:lnTo>
                    <a:pt x="5813" y="0"/>
                  </a:lnTo>
                  <a:lnTo>
                    <a:pt x="5814" y="0"/>
                  </a:lnTo>
                  <a:lnTo>
                    <a:pt x="5814" y="0"/>
                  </a:lnTo>
                  <a:lnTo>
                    <a:pt x="5814" y="0"/>
                  </a:lnTo>
                  <a:lnTo>
                    <a:pt x="5815" y="0"/>
                  </a:lnTo>
                  <a:lnTo>
                    <a:pt x="5816" y="0"/>
                  </a:lnTo>
                  <a:lnTo>
                    <a:pt x="5817" y="0"/>
                  </a:lnTo>
                  <a:lnTo>
                    <a:pt x="5818" y="0"/>
                  </a:lnTo>
                  <a:lnTo>
                    <a:pt x="5818" y="0"/>
                  </a:lnTo>
                  <a:lnTo>
                    <a:pt x="5819" y="0"/>
                  </a:lnTo>
                  <a:lnTo>
                    <a:pt x="5820" y="0"/>
                  </a:lnTo>
                  <a:lnTo>
                    <a:pt x="5820" y="0"/>
                  </a:lnTo>
                  <a:lnTo>
                    <a:pt x="5821" y="0"/>
                  </a:lnTo>
                  <a:lnTo>
                    <a:pt x="5821" y="0"/>
                  </a:lnTo>
                  <a:lnTo>
                    <a:pt x="5821" y="0"/>
                  </a:lnTo>
                  <a:lnTo>
                    <a:pt x="5822" y="0"/>
                  </a:lnTo>
                  <a:lnTo>
                    <a:pt x="5822" y="0"/>
                  </a:lnTo>
                  <a:lnTo>
                    <a:pt x="5822" y="0"/>
                  </a:lnTo>
                  <a:lnTo>
                    <a:pt x="5823" y="0"/>
                  </a:lnTo>
                  <a:lnTo>
                    <a:pt x="5823" y="0"/>
                  </a:lnTo>
                  <a:lnTo>
                    <a:pt x="5824" y="0"/>
                  </a:lnTo>
                  <a:lnTo>
                    <a:pt x="5824" y="0"/>
                  </a:lnTo>
                  <a:lnTo>
                    <a:pt x="5824" y="0"/>
                  </a:lnTo>
                  <a:lnTo>
                    <a:pt x="5825" y="0"/>
                  </a:lnTo>
                  <a:lnTo>
                    <a:pt x="5825" y="0"/>
                  </a:lnTo>
                  <a:lnTo>
                    <a:pt x="5826" y="0"/>
                  </a:lnTo>
                  <a:lnTo>
                    <a:pt x="5827" y="0"/>
                  </a:lnTo>
                  <a:lnTo>
                    <a:pt x="5827" y="0"/>
                  </a:lnTo>
                  <a:lnTo>
                    <a:pt x="5828" y="0"/>
                  </a:lnTo>
                  <a:lnTo>
                    <a:pt x="5829" y="0"/>
                  </a:lnTo>
                  <a:lnTo>
                    <a:pt x="5830" y="0"/>
                  </a:lnTo>
                  <a:lnTo>
                    <a:pt x="5831" y="0"/>
                  </a:lnTo>
                  <a:lnTo>
                    <a:pt x="5832" y="0"/>
                  </a:lnTo>
                  <a:lnTo>
                    <a:pt x="5833" y="0"/>
                  </a:lnTo>
                  <a:lnTo>
                    <a:pt x="5834" y="0"/>
                  </a:lnTo>
                  <a:lnTo>
                    <a:pt x="5834" y="0"/>
                  </a:lnTo>
                  <a:lnTo>
                    <a:pt x="5835" y="0"/>
                  </a:lnTo>
                  <a:lnTo>
                    <a:pt x="5836" y="0"/>
                  </a:lnTo>
                  <a:lnTo>
                    <a:pt x="5836" y="0"/>
                  </a:lnTo>
                  <a:lnTo>
                    <a:pt x="5837" y="0"/>
                  </a:lnTo>
                  <a:lnTo>
                    <a:pt x="5838" y="0"/>
                  </a:lnTo>
                  <a:lnTo>
                    <a:pt x="5839" y="0"/>
                  </a:lnTo>
                  <a:lnTo>
                    <a:pt x="5840" y="0"/>
                  </a:lnTo>
                  <a:lnTo>
                    <a:pt x="5841" y="0"/>
                  </a:lnTo>
                  <a:lnTo>
                    <a:pt x="5841" y="0"/>
                  </a:lnTo>
                  <a:lnTo>
                    <a:pt x="5842" y="0"/>
                  </a:lnTo>
                  <a:lnTo>
                    <a:pt x="5843" y="0"/>
                  </a:lnTo>
                  <a:lnTo>
                    <a:pt x="5844" y="0"/>
                  </a:lnTo>
                  <a:lnTo>
                    <a:pt x="5845" y="0"/>
                  </a:lnTo>
                  <a:lnTo>
                    <a:pt x="5846" y="0"/>
                  </a:lnTo>
                  <a:lnTo>
                    <a:pt x="5847" y="0"/>
                  </a:lnTo>
                  <a:lnTo>
                    <a:pt x="5847" y="0"/>
                  </a:lnTo>
                  <a:lnTo>
                    <a:pt x="5847" y="0"/>
                  </a:lnTo>
                  <a:lnTo>
                    <a:pt x="5848" y="0"/>
                  </a:lnTo>
                  <a:lnTo>
                    <a:pt x="5849" y="0"/>
                  </a:lnTo>
                  <a:lnTo>
                    <a:pt x="5849" y="0"/>
                  </a:lnTo>
                  <a:lnTo>
                    <a:pt x="5850" y="0"/>
                  </a:lnTo>
                  <a:lnTo>
                    <a:pt x="5851" y="0"/>
                  </a:lnTo>
                  <a:lnTo>
                    <a:pt x="5852" y="0"/>
                  </a:lnTo>
                  <a:lnTo>
                    <a:pt x="5852" y="0"/>
                  </a:lnTo>
                  <a:lnTo>
                    <a:pt x="5853" y="0"/>
                  </a:lnTo>
                  <a:lnTo>
                    <a:pt x="5854" y="0"/>
                  </a:lnTo>
                  <a:lnTo>
                    <a:pt x="5855" y="0"/>
                  </a:lnTo>
                  <a:lnTo>
                    <a:pt x="5856" y="0"/>
                  </a:lnTo>
                  <a:lnTo>
                    <a:pt x="5857" y="0"/>
                  </a:lnTo>
                  <a:lnTo>
                    <a:pt x="5857" y="0"/>
                  </a:lnTo>
                  <a:lnTo>
                    <a:pt x="5858" y="0"/>
                  </a:lnTo>
                  <a:lnTo>
                    <a:pt x="5859" y="0"/>
                  </a:lnTo>
                  <a:lnTo>
                    <a:pt x="5860" y="0"/>
                  </a:lnTo>
                  <a:lnTo>
                    <a:pt x="5861" y="0"/>
                  </a:lnTo>
                  <a:lnTo>
                    <a:pt x="5862" y="0"/>
                  </a:lnTo>
                  <a:lnTo>
                    <a:pt x="5862" y="0"/>
                  </a:lnTo>
                  <a:lnTo>
                    <a:pt x="5863" y="0"/>
                  </a:lnTo>
                  <a:lnTo>
                    <a:pt x="5864" y="0"/>
                  </a:lnTo>
                  <a:lnTo>
                    <a:pt x="5865" y="0"/>
                  </a:lnTo>
                  <a:lnTo>
                    <a:pt x="5866" y="0"/>
                  </a:lnTo>
                  <a:lnTo>
                    <a:pt x="5867" y="0"/>
                  </a:lnTo>
                  <a:lnTo>
                    <a:pt x="5867" y="0"/>
                  </a:lnTo>
                  <a:lnTo>
                    <a:pt x="5868" y="0"/>
                  </a:lnTo>
                  <a:lnTo>
                    <a:pt x="5868" y="0"/>
                  </a:lnTo>
                  <a:lnTo>
                    <a:pt x="5869" y="0"/>
                  </a:lnTo>
                  <a:lnTo>
                    <a:pt x="5870" y="0"/>
                  </a:lnTo>
                  <a:lnTo>
                    <a:pt x="5871" y="0"/>
                  </a:lnTo>
                  <a:lnTo>
                    <a:pt x="5872" y="0"/>
                  </a:lnTo>
                  <a:lnTo>
                    <a:pt x="5873" y="0"/>
                  </a:lnTo>
                  <a:lnTo>
                    <a:pt x="5873" y="0"/>
                  </a:lnTo>
                  <a:lnTo>
                    <a:pt x="5874" y="0"/>
                  </a:lnTo>
                  <a:lnTo>
                    <a:pt x="5875" y="0"/>
                  </a:lnTo>
                  <a:lnTo>
                    <a:pt x="5876" y="0"/>
                  </a:lnTo>
                  <a:lnTo>
                    <a:pt x="5877" y="0"/>
                  </a:lnTo>
                  <a:lnTo>
                    <a:pt x="5878" y="0"/>
                  </a:lnTo>
                  <a:lnTo>
                    <a:pt x="5878" y="0"/>
                  </a:lnTo>
                  <a:lnTo>
                    <a:pt x="5879" y="0"/>
                  </a:lnTo>
                  <a:lnTo>
                    <a:pt x="5880" y="0"/>
                  </a:lnTo>
                  <a:lnTo>
                    <a:pt x="5881" y="0"/>
                  </a:lnTo>
                  <a:lnTo>
                    <a:pt x="5882" y="0"/>
                  </a:lnTo>
                  <a:lnTo>
                    <a:pt x="5883" y="0"/>
                  </a:lnTo>
                  <a:lnTo>
                    <a:pt x="5883" y="0"/>
                  </a:lnTo>
                  <a:lnTo>
                    <a:pt x="5884" y="0"/>
                  </a:lnTo>
                  <a:lnTo>
                    <a:pt x="5884" y="0"/>
                  </a:lnTo>
                  <a:lnTo>
                    <a:pt x="5885" y="0"/>
                  </a:lnTo>
                  <a:lnTo>
                    <a:pt x="5886" y="0"/>
                  </a:lnTo>
                  <a:lnTo>
                    <a:pt x="5887" y="0"/>
                  </a:lnTo>
                  <a:lnTo>
                    <a:pt x="5888" y="0"/>
                  </a:lnTo>
                  <a:lnTo>
                    <a:pt x="5889" y="0"/>
                  </a:lnTo>
                  <a:lnTo>
                    <a:pt x="5889" y="0"/>
                  </a:lnTo>
                  <a:lnTo>
                    <a:pt x="5890" y="0"/>
                  </a:lnTo>
                  <a:lnTo>
                    <a:pt x="5891" y="0"/>
                  </a:lnTo>
                  <a:lnTo>
                    <a:pt x="5892" y="0"/>
                  </a:lnTo>
                  <a:lnTo>
                    <a:pt x="5893" y="0"/>
                  </a:lnTo>
                  <a:lnTo>
                    <a:pt x="5894" y="0"/>
                  </a:lnTo>
                  <a:lnTo>
                    <a:pt x="5894" y="0"/>
                  </a:lnTo>
                  <a:lnTo>
                    <a:pt x="5895" y="0"/>
                  </a:lnTo>
                  <a:lnTo>
                    <a:pt x="5896" y="0"/>
                  </a:lnTo>
                  <a:lnTo>
                    <a:pt x="5897" y="0"/>
                  </a:lnTo>
                  <a:lnTo>
                    <a:pt x="5898" y="0"/>
                  </a:lnTo>
                  <a:lnTo>
                    <a:pt x="5899" y="0"/>
                  </a:lnTo>
                  <a:lnTo>
                    <a:pt x="5899" y="0"/>
                  </a:lnTo>
                  <a:lnTo>
                    <a:pt x="5900" y="0"/>
                  </a:lnTo>
                  <a:lnTo>
                    <a:pt x="5901" y="0"/>
                  </a:lnTo>
                  <a:lnTo>
                    <a:pt x="5902" y="0"/>
                  </a:lnTo>
                  <a:lnTo>
                    <a:pt x="5902" y="0"/>
                  </a:lnTo>
                  <a:lnTo>
                    <a:pt x="5903" y="0"/>
                  </a:lnTo>
                  <a:lnTo>
                    <a:pt x="5904" y="0"/>
                  </a:lnTo>
                  <a:lnTo>
                    <a:pt x="5905" y="0"/>
                  </a:lnTo>
                  <a:lnTo>
                    <a:pt x="5905" y="0"/>
                  </a:lnTo>
                  <a:lnTo>
                    <a:pt x="5906" y="0"/>
                  </a:lnTo>
                  <a:lnTo>
                    <a:pt x="5907" y="0"/>
                  </a:lnTo>
                  <a:lnTo>
                    <a:pt x="5908" y="0"/>
                  </a:lnTo>
                  <a:lnTo>
                    <a:pt x="5909" y="0"/>
                  </a:lnTo>
                  <a:lnTo>
                    <a:pt x="5910" y="0"/>
                  </a:lnTo>
                  <a:lnTo>
                    <a:pt x="5910" y="0"/>
                  </a:lnTo>
                  <a:lnTo>
                    <a:pt x="5911" y="0"/>
                  </a:lnTo>
                  <a:lnTo>
                    <a:pt x="5912" y="0"/>
                  </a:lnTo>
                  <a:lnTo>
                    <a:pt x="5913" y="0"/>
                  </a:lnTo>
                  <a:lnTo>
                    <a:pt x="5914" y="0"/>
                  </a:lnTo>
                  <a:lnTo>
                    <a:pt x="5915" y="0"/>
                  </a:lnTo>
                  <a:lnTo>
                    <a:pt x="5915" y="0"/>
                  </a:lnTo>
                  <a:lnTo>
                    <a:pt x="5916" y="0"/>
                  </a:lnTo>
                  <a:lnTo>
                    <a:pt x="5917" y="0"/>
                  </a:lnTo>
                  <a:lnTo>
                    <a:pt x="5918" y="0"/>
                  </a:lnTo>
                  <a:lnTo>
                    <a:pt x="5919" y="0"/>
                  </a:lnTo>
                  <a:lnTo>
                    <a:pt x="5920" y="0"/>
                  </a:lnTo>
                  <a:lnTo>
                    <a:pt x="5920" y="0"/>
                  </a:lnTo>
                  <a:lnTo>
                    <a:pt x="5921" y="0"/>
                  </a:lnTo>
                  <a:lnTo>
                    <a:pt x="5921" y="0"/>
                  </a:lnTo>
                  <a:lnTo>
                    <a:pt x="5922" y="0"/>
                  </a:lnTo>
                  <a:lnTo>
                    <a:pt x="5923" y="0"/>
                  </a:lnTo>
                  <a:lnTo>
                    <a:pt x="5924" y="0"/>
                  </a:lnTo>
                  <a:lnTo>
                    <a:pt x="5925" y="0"/>
                  </a:lnTo>
                  <a:lnTo>
                    <a:pt x="5926" y="0"/>
                  </a:lnTo>
                  <a:lnTo>
                    <a:pt x="5926" y="0"/>
                  </a:lnTo>
                  <a:lnTo>
                    <a:pt x="5927" y="0"/>
                  </a:lnTo>
                  <a:lnTo>
                    <a:pt x="5928" y="0"/>
                  </a:lnTo>
                  <a:lnTo>
                    <a:pt x="5929" y="0"/>
                  </a:lnTo>
                  <a:lnTo>
                    <a:pt x="5930" y="0"/>
                  </a:lnTo>
                  <a:lnTo>
                    <a:pt x="5931" y="0"/>
                  </a:lnTo>
                  <a:lnTo>
                    <a:pt x="5931" y="0"/>
                  </a:lnTo>
                  <a:lnTo>
                    <a:pt x="5932" y="0"/>
                  </a:lnTo>
                  <a:lnTo>
                    <a:pt x="5933" y="0"/>
                  </a:lnTo>
                  <a:lnTo>
                    <a:pt x="5934" y="0"/>
                  </a:lnTo>
                  <a:lnTo>
                    <a:pt x="5935" y="0"/>
                  </a:lnTo>
                  <a:lnTo>
                    <a:pt x="5936" y="0"/>
                  </a:lnTo>
                  <a:lnTo>
                    <a:pt x="5936" y="0"/>
                  </a:lnTo>
                  <a:lnTo>
                    <a:pt x="5937" y="0"/>
                  </a:lnTo>
                  <a:lnTo>
                    <a:pt x="5937" y="0"/>
                  </a:lnTo>
                  <a:lnTo>
                    <a:pt x="5938" y="0"/>
                  </a:lnTo>
                  <a:lnTo>
                    <a:pt x="5939" y="0"/>
                  </a:lnTo>
                  <a:lnTo>
                    <a:pt x="5940" y="0"/>
                  </a:lnTo>
                  <a:lnTo>
                    <a:pt x="5940" y="0"/>
                  </a:lnTo>
                  <a:lnTo>
                    <a:pt x="5940" y="0"/>
                  </a:lnTo>
                  <a:lnTo>
                    <a:pt x="5941" y="0"/>
                  </a:lnTo>
                  <a:lnTo>
                    <a:pt x="5942" y="0"/>
                  </a:lnTo>
                  <a:lnTo>
                    <a:pt x="5943" y="0"/>
                  </a:lnTo>
                  <a:lnTo>
                    <a:pt x="5944" y="0"/>
                  </a:lnTo>
                  <a:lnTo>
                    <a:pt x="5944" y="0"/>
                  </a:lnTo>
                  <a:lnTo>
                    <a:pt x="5945" y="0"/>
                  </a:lnTo>
                  <a:lnTo>
                    <a:pt x="5946" y="0"/>
                  </a:lnTo>
                  <a:lnTo>
                    <a:pt x="5947" y="0"/>
                  </a:lnTo>
                  <a:lnTo>
                    <a:pt x="5948" y="0"/>
                  </a:lnTo>
                  <a:lnTo>
                    <a:pt x="5948" y="0"/>
                  </a:lnTo>
                  <a:lnTo>
                    <a:pt x="5948" y="0"/>
                  </a:lnTo>
                  <a:lnTo>
                    <a:pt x="5949" y="0"/>
                  </a:lnTo>
                  <a:lnTo>
                    <a:pt x="5950" y="0"/>
                  </a:lnTo>
                  <a:lnTo>
                    <a:pt x="5951" y="0"/>
                  </a:lnTo>
                  <a:lnTo>
                    <a:pt x="5951" y="0"/>
                  </a:lnTo>
                  <a:lnTo>
                    <a:pt x="5951" y="0"/>
                  </a:lnTo>
                  <a:lnTo>
                    <a:pt x="5952" y="0"/>
                  </a:lnTo>
                  <a:lnTo>
                    <a:pt x="5952" y="0"/>
                  </a:lnTo>
                  <a:lnTo>
                    <a:pt x="5952" y="0"/>
                  </a:lnTo>
                  <a:lnTo>
                    <a:pt x="5953" y="0"/>
                  </a:lnTo>
                  <a:lnTo>
                    <a:pt x="5954" y="0"/>
                  </a:lnTo>
                  <a:lnTo>
                    <a:pt x="5954" y="0"/>
                  </a:lnTo>
                  <a:lnTo>
                    <a:pt x="5954" y="0"/>
                  </a:lnTo>
                  <a:lnTo>
                    <a:pt x="5955" y="0"/>
                  </a:lnTo>
                  <a:lnTo>
                    <a:pt x="5956" y="0"/>
                  </a:lnTo>
                  <a:lnTo>
                    <a:pt x="5956" y="0"/>
                  </a:lnTo>
                  <a:lnTo>
                    <a:pt x="5956" y="0"/>
                  </a:lnTo>
                  <a:lnTo>
                    <a:pt x="5957" y="0"/>
                  </a:lnTo>
                  <a:lnTo>
                    <a:pt x="5958" y="0"/>
                  </a:lnTo>
                  <a:lnTo>
                    <a:pt x="5959" y="0"/>
                  </a:lnTo>
                  <a:lnTo>
                    <a:pt x="5959" y="0"/>
                  </a:lnTo>
                  <a:lnTo>
                    <a:pt x="5959" y="0"/>
                  </a:lnTo>
                  <a:lnTo>
                    <a:pt x="5960" y="0"/>
                  </a:lnTo>
                  <a:lnTo>
                    <a:pt x="5960" y="0"/>
                  </a:lnTo>
                  <a:lnTo>
                    <a:pt x="5960" y="0"/>
                  </a:lnTo>
                  <a:lnTo>
                    <a:pt x="5961" y="0"/>
                  </a:lnTo>
                  <a:lnTo>
                    <a:pt x="5962" y="0"/>
                  </a:lnTo>
                  <a:lnTo>
                    <a:pt x="5963" y="0"/>
                  </a:lnTo>
                  <a:lnTo>
                    <a:pt x="5964" y="0"/>
                  </a:lnTo>
                  <a:lnTo>
                    <a:pt x="5965" y="0"/>
                  </a:lnTo>
                  <a:lnTo>
                    <a:pt x="5966" y="0"/>
                  </a:lnTo>
                  <a:lnTo>
                    <a:pt x="5967" y="0"/>
                  </a:lnTo>
                  <a:lnTo>
                    <a:pt x="5967" y="0"/>
                  </a:lnTo>
                  <a:lnTo>
                    <a:pt x="5968" y="0"/>
                  </a:lnTo>
                  <a:lnTo>
                    <a:pt x="5969" y="0"/>
                  </a:lnTo>
                  <a:lnTo>
                    <a:pt x="5970" y="0"/>
                  </a:lnTo>
                  <a:lnTo>
                    <a:pt x="5971" y="0"/>
                  </a:lnTo>
                  <a:lnTo>
                    <a:pt x="5972" y="0"/>
                  </a:lnTo>
                  <a:lnTo>
                    <a:pt x="5973" y="0"/>
                  </a:lnTo>
                  <a:lnTo>
                    <a:pt x="5973" y="0"/>
                  </a:lnTo>
                  <a:lnTo>
                    <a:pt x="5974" y="0"/>
                  </a:lnTo>
                  <a:lnTo>
                    <a:pt x="5975" y="0"/>
                  </a:lnTo>
                  <a:lnTo>
                    <a:pt x="5976" y="0"/>
                  </a:lnTo>
                  <a:lnTo>
                    <a:pt x="5977" y="0"/>
                  </a:lnTo>
                  <a:lnTo>
                    <a:pt x="5978" y="0"/>
                  </a:lnTo>
                  <a:lnTo>
                    <a:pt x="5979" y="0"/>
                  </a:lnTo>
                  <a:lnTo>
                    <a:pt x="5980" y="0"/>
                  </a:lnTo>
                  <a:lnTo>
                    <a:pt x="5980" y="0"/>
                  </a:lnTo>
                  <a:lnTo>
                    <a:pt x="5981" y="0"/>
                  </a:lnTo>
                  <a:lnTo>
                    <a:pt x="5982" y="0"/>
                  </a:lnTo>
                  <a:lnTo>
                    <a:pt x="5983" y="0"/>
                  </a:lnTo>
                  <a:lnTo>
                    <a:pt x="5984" y="0"/>
                  </a:lnTo>
                  <a:lnTo>
                    <a:pt x="5985" y="0"/>
                  </a:lnTo>
                  <a:lnTo>
                    <a:pt x="5986" y="0"/>
                  </a:lnTo>
                  <a:lnTo>
                    <a:pt x="5986" y="0"/>
                  </a:lnTo>
                  <a:lnTo>
                    <a:pt x="5986" y="0"/>
                  </a:lnTo>
                  <a:lnTo>
                    <a:pt x="5987" y="0"/>
                  </a:lnTo>
                  <a:lnTo>
                    <a:pt x="5988" y="0"/>
                  </a:lnTo>
                  <a:lnTo>
                    <a:pt x="5989" y="0"/>
                  </a:lnTo>
                  <a:lnTo>
                    <a:pt x="5989" y="0"/>
                  </a:lnTo>
                  <a:lnTo>
                    <a:pt x="5989" y="0"/>
                  </a:lnTo>
                  <a:lnTo>
                    <a:pt x="5990" y="0"/>
                  </a:lnTo>
                  <a:lnTo>
                    <a:pt x="5991" y="0"/>
                  </a:lnTo>
                  <a:lnTo>
                    <a:pt x="5992" y="0"/>
                  </a:lnTo>
                  <a:lnTo>
                    <a:pt x="5993" y="0"/>
                  </a:lnTo>
                  <a:lnTo>
                    <a:pt x="5994" y="0"/>
                  </a:lnTo>
                  <a:lnTo>
                    <a:pt x="5994" y="0"/>
                  </a:lnTo>
                  <a:lnTo>
                    <a:pt x="5995" y="0"/>
                  </a:lnTo>
                  <a:lnTo>
                    <a:pt x="5996" y="0"/>
                  </a:lnTo>
                  <a:lnTo>
                    <a:pt x="5997" y="0"/>
                  </a:lnTo>
                  <a:lnTo>
                    <a:pt x="5998" y="0"/>
                  </a:lnTo>
                  <a:lnTo>
                    <a:pt x="5999" y="0"/>
                  </a:lnTo>
                  <a:lnTo>
                    <a:pt x="6000" y="0"/>
                  </a:lnTo>
                  <a:lnTo>
                    <a:pt x="6000" y="0"/>
                  </a:lnTo>
                  <a:lnTo>
                    <a:pt x="6000" y="0"/>
                  </a:lnTo>
                  <a:lnTo>
                    <a:pt x="6001" y="0"/>
                  </a:lnTo>
                  <a:lnTo>
                    <a:pt x="6002" y="0"/>
                  </a:lnTo>
                  <a:lnTo>
                    <a:pt x="6003" y="0"/>
                  </a:lnTo>
                  <a:lnTo>
                    <a:pt x="6003" y="0"/>
                  </a:lnTo>
                  <a:lnTo>
                    <a:pt x="6003" y="0"/>
                  </a:lnTo>
                  <a:lnTo>
                    <a:pt x="6004" y="0"/>
                  </a:lnTo>
                  <a:lnTo>
                    <a:pt x="6004" y="0"/>
                  </a:lnTo>
                  <a:lnTo>
                    <a:pt x="6005" y="0"/>
                  </a:lnTo>
                  <a:lnTo>
                    <a:pt x="6005" y="0"/>
                  </a:lnTo>
                  <a:lnTo>
                    <a:pt x="6005" y="0"/>
                  </a:lnTo>
                  <a:lnTo>
                    <a:pt x="6006" y="0"/>
                  </a:lnTo>
                  <a:lnTo>
                    <a:pt x="6007" y="0"/>
                  </a:lnTo>
                  <a:lnTo>
                    <a:pt x="6007" y="0"/>
                  </a:lnTo>
                  <a:lnTo>
                    <a:pt x="6007" y="0"/>
                  </a:lnTo>
                  <a:lnTo>
                    <a:pt x="6008" y="0"/>
                  </a:lnTo>
                  <a:lnTo>
                    <a:pt x="6008" y="0"/>
                  </a:lnTo>
                  <a:lnTo>
                    <a:pt x="6008" y="0"/>
                  </a:lnTo>
                  <a:lnTo>
                    <a:pt x="6008" y="0"/>
                  </a:lnTo>
                  <a:lnTo>
                    <a:pt x="6009" y="0"/>
                  </a:lnTo>
                  <a:lnTo>
                    <a:pt x="6009" y="0"/>
                  </a:lnTo>
                  <a:lnTo>
                    <a:pt x="6010" y="0"/>
                  </a:lnTo>
                  <a:lnTo>
                    <a:pt x="6010" y="0"/>
                  </a:lnTo>
                  <a:lnTo>
                    <a:pt x="6010" y="0"/>
                  </a:lnTo>
                  <a:lnTo>
                    <a:pt x="6011" y="0"/>
                  </a:lnTo>
                  <a:lnTo>
                    <a:pt x="6011" y="0"/>
                  </a:lnTo>
                  <a:lnTo>
                    <a:pt x="6011" y="0"/>
                  </a:lnTo>
                  <a:lnTo>
                    <a:pt x="6012" y="0"/>
                  </a:lnTo>
                  <a:lnTo>
                    <a:pt x="6013" y="0"/>
                  </a:lnTo>
                  <a:lnTo>
                    <a:pt x="6013" y="0"/>
                  </a:lnTo>
                  <a:lnTo>
                    <a:pt x="6013" y="0"/>
                  </a:lnTo>
                  <a:lnTo>
                    <a:pt x="6013" y="0"/>
                  </a:lnTo>
                  <a:lnTo>
                    <a:pt x="6014" y="0"/>
                  </a:lnTo>
                  <a:lnTo>
                    <a:pt x="6015" y="0"/>
                  </a:lnTo>
                  <a:lnTo>
                    <a:pt x="6016" y="0"/>
                  </a:lnTo>
                  <a:lnTo>
                    <a:pt x="6016" y="0"/>
                  </a:lnTo>
                  <a:lnTo>
                    <a:pt x="6017" y="0"/>
                  </a:lnTo>
                  <a:lnTo>
                    <a:pt x="6017" y="0"/>
                  </a:lnTo>
                  <a:lnTo>
                    <a:pt x="6018" y="0"/>
                  </a:lnTo>
                  <a:lnTo>
                    <a:pt x="6019" y="0"/>
                  </a:lnTo>
                  <a:lnTo>
                    <a:pt x="6020" y="0"/>
                  </a:lnTo>
                  <a:lnTo>
                    <a:pt x="6020" y="0"/>
                  </a:lnTo>
                  <a:lnTo>
                    <a:pt x="6021" y="0"/>
                  </a:lnTo>
                  <a:lnTo>
                    <a:pt x="6022" y="0"/>
                  </a:lnTo>
                  <a:lnTo>
                    <a:pt x="6023" y="0"/>
                  </a:lnTo>
                  <a:lnTo>
                    <a:pt x="6024" y="0"/>
                  </a:lnTo>
                  <a:lnTo>
                    <a:pt x="6025" y="0"/>
                  </a:lnTo>
                  <a:lnTo>
                    <a:pt x="6026" y="0"/>
                  </a:lnTo>
                  <a:lnTo>
                    <a:pt x="6027" y="0"/>
                  </a:lnTo>
                  <a:lnTo>
                    <a:pt x="6027" y="0"/>
                  </a:lnTo>
                  <a:lnTo>
                    <a:pt x="6027" y="0"/>
                  </a:lnTo>
                  <a:lnTo>
                    <a:pt x="6028" y="0"/>
                  </a:lnTo>
                  <a:lnTo>
                    <a:pt x="6029" y="0"/>
                  </a:lnTo>
                  <a:lnTo>
                    <a:pt x="6030" y="0"/>
                  </a:lnTo>
                  <a:lnTo>
                    <a:pt x="6030" y="0"/>
                  </a:lnTo>
                  <a:lnTo>
                    <a:pt x="6030" y="0"/>
                  </a:lnTo>
                  <a:lnTo>
                    <a:pt x="6031" y="0"/>
                  </a:lnTo>
                  <a:lnTo>
                    <a:pt x="6032" y="0"/>
                  </a:lnTo>
                  <a:lnTo>
                    <a:pt x="6032" y="0"/>
                  </a:lnTo>
                  <a:lnTo>
                    <a:pt x="6032" y="0"/>
                  </a:lnTo>
                  <a:lnTo>
                    <a:pt x="6033" y="0"/>
                  </a:lnTo>
                  <a:lnTo>
                    <a:pt x="6033" y="0"/>
                  </a:lnTo>
                  <a:lnTo>
                    <a:pt x="6033" y="0"/>
                  </a:lnTo>
                  <a:lnTo>
                    <a:pt x="6034" y="0"/>
                  </a:lnTo>
                  <a:lnTo>
                    <a:pt x="6034" y="0"/>
                  </a:lnTo>
                  <a:lnTo>
                    <a:pt x="6034" y="0"/>
                  </a:lnTo>
                  <a:lnTo>
                    <a:pt x="6035" y="0"/>
                  </a:lnTo>
                  <a:lnTo>
                    <a:pt x="6035" y="0"/>
                  </a:lnTo>
                  <a:lnTo>
                    <a:pt x="6036" y="0"/>
                  </a:lnTo>
                  <a:lnTo>
                    <a:pt x="6036" y="0"/>
                  </a:lnTo>
                  <a:lnTo>
                    <a:pt x="6037" y="0"/>
                  </a:lnTo>
                  <a:lnTo>
                    <a:pt x="6038" y="0"/>
                  </a:lnTo>
                  <a:lnTo>
                    <a:pt x="6038" y="0"/>
                  </a:lnTo>
                  <a:lnTo>
                    <a:pt x="6039" y="0"/>
                  </a:lnTo>
                  <a:lnTo>
                    <a:pt x="6039" y="0"/>
                  </a:lnTo>
                  <a:lnTo>
                    <a:pt x="6040" y="0"/>
                  </a:lnTo>
                  <a:lnTo>
                    <a:pt x="6041" y="0"/>
                  </a:lnTo>
                  <a:lnTo>
                    <a:pt x="6042" y="0"/>
                  </a:lnTo>
                  <a:lnTo>
                    <a:pt x="6043" y="0"/>
                  </a:lnTo>
                  <a:lnTo>
                    <a:pt x="6044" y="0"/>
                  </a:lnTo>
                  <a:lnTo>
                    <a:pt x="6044" y="0"/>
                  </a:lnTo>
                  <a:lnTo>
                    <a:pt x="6045" y="0"/>
                  </a:lnTo>
                  <a:lnTo>
                    <a:pt x="6046" y="0"/>
                  </a:lnTo>
                  <a:lnTo>
                    <a:pt x="6047" y="0"/>
                  </a:lnTo>
                  <a:lnTo>
                    <a:pt x="6048" y="0"/>
                  </a:lnTo>
                  <a:lnTo>
                    <a:pt x="6049" y="0"/>
                  </a:lnTo>
                  <a:lnTo>
                    <a:pt x="6050" y="0"/>
                  </a:lnTo>
                  <a:lnTo>
                    <a:pt x="6050" y="0"/>
                  </a:lnTo>
                  <a:lnTo>
                    <a:pt x="6051" y="0"/>
                  </a:lnTo>
                  <a:lnTo>
                    <a:pt x="6052" y="0"/>
                  </a:lnTo>
                  <a:lnTo>
                    <a:pt x="6053" y="0"/>
                  </a:lnTo>
                  <a:lnTo>
                    <a:pt x="6054" y="0"/>
                  </a:lnTo>
                  <a:lnTo>
                    <a:pt x="6055" y="0"/>
                  </a:lnTo>
                  <a:lnTo>
                    <a:pt x="6055" y="0"/>
                  </a:lnTo>
                  <a:lnTo>
                    <a:pt x="6056" y="0"/>
                  </a:lnTo>
                  <a:lnTo>
                    <a:pt x="6057" y="0"/>
                  </a:lnTo>
                  <a:lnTo>
                    <a:pt x="6057" y="0"/>
                  </a:lnTo>
                  <a:lnTo>
                    <a:pt x="6058" y="0"/>
                  </a:lnTo>
                  <a:lnTo>
                    <a:pt x="6058" y="0"/>
                  </a:lnTo>
                  <a:lnTo>
                    <a:pt x="6058" y="0"/>
                  </a:lnTo>
                  <a:lnTo>
                    <a:pt x="6059" y="0"/>
                  </a:lnTo>
                  <a:lnTo>
                    <a:pt x="6060" y="0"/>
                  </a:lnTo>
                  <a:lnTo>
                    <a:pt x="6060" y="0"/>
                  </a:lnTo>
                  <a:lnTo>
                    <a:pt x="6060" y="0"/>
                  </a:lnTo>
                  <a:lnTo>
                    <a:pt x="6061" y="0"/>
                  </a:lnTo>
                  <a:lnTo>
                    <a:pt x="6062" y="0"/>
                  </a:lnTo>
                  <a:lnTo>
                    <a:pt x="6062" y="0"/>
                  </a:lnTo>
                  <a:lnTo>
                    <a:pt x="6062" y="0"/>
                  </a:lnTo>
                  <a:lnTo>
                    <a:pt x="6063" y="0"/>
                  </a:lnTo>
                  <a:lnTo>
                    <a:pt x="6064" y="0"/>
                  </a:lnTo>
                  <a:lnTo>
                    <a:pt x="6064" y="0"/>
                  </a:lnTo>
                  <a:lnTo>
                    <a:pt x="6064" y="0"/>
                  </a:lnTo>
                  <a:lnTo>
                    <a:pt x="6065" y="0"/>
                  </a:lnTo>
                  <a:lnTo>
                    <a:pt x="6065" y="0"/>
                  </a:lnTo>
                  <a:lnTo>
                    <a:pt x="6065" y="0"/>
                  </a:lnTo>
                  <a:lnTo>
                    <a:pt x="6066" y="0"/>
                  </a:lnTo>
                  <a:lnTo>
                    <a:pt x="6067" y="0"/>
                  </a:lnTo>
                  <a:lnTo>
                    <a:pt x="6068" y="0"/>
                  </a:lnTo>
                  <a:lnTo>
                    <a:pt x="6068" y="0"/>
                  </a:lnTo>
                  <a:lnTo>
                    <a:pt x="6069" y="0"/>
                  </a:lnTo>
                  <a:lnTo>
                    <a:pt x="6069" y="0"/>
                  </a:lnTo>
                  <a:lnTo>
                    <a:pt x="6070" y="0"/>
                  </a:lnTo>
                  <a:lnTo>
                    <a:pt x="6071" y="0"/>
                  </a:lnTo>
                  <a:lnTo>
                    <a:pt x="6072" y="0"/>
                  </a:lnTo>
                  <a:lnTo>
                    <a:pt x="6073" y="0"/>
                  </a:lnTo>
                  <a:lnTo>
                    <a:pt x="6073" y="0"/>
                  </a:lnTo>
                  <a:lnTo>
                    <a:pt x="6074" y="0"/>
                  </a:lnTo>
                  <a:lnTo>
                    <a:pt x="6075" y="0"/>
                  </a:lnTo>
                  <a:lnTo>
                    <a:pt x="6076" y="0"/>
                  </a:lnTo>
                  <a:lnTo>
                    <a:pt x="6077" y="0"/>
                  </a:lnTo>
                  <a:lnTo>
                    <a:pt x="6078" y="0"/>
                  </a:lnTo>
                  <a:lnTo>
                    <a:pt x="6079" y="0"/>
                  </a:lnTo>
                  <a:lnTo>
                    <a:pt x="6080" y="0"/>
                  </a:lnTo>
                  <a:lnTo>
                    <a:pt x="6080" y="0"/>
                  </a:lnTo>
                  <a:lnTo>
                    <a:pt x="6080" y="0"/>
                  </a:lnTo>
                  <a:lnTo>
                    <a:pt x="6081" y="0"/>
                  </a:lnTo>
                  <a:lnTo>
                    <a:pt x="6082" y="0"/>
                  </a:lnTo>
                  <a:lnTo>
                    <a:pt x="6082" y="0"/>
                  </a:lnTo>
                  <a:lnTo>
                    <a:pt x="6083" y="0"/>
                  </a:lnTo>
                  <a:lnTo>
                    <a:pt x="6084" y="0"/>
                  </a:lnTo>
                  <a:lnTo>
                    <a:pt x="6084" y="0"/>
                  </a:lnTo>
                  <a:lnTo>
                    <a:pt x="6085" y="0"/>
                  </a:lnTo>
                  <a:lnTo>
                    <a:pt x="6086" y="0"/>
                  </a:lnTo>
                  <a:lnTo>
                    <a:pt x="6087" y="0"/>
                  </a:lnTo>
                  <a:lnTo>
                    <a:pt x="6088" y="0"/>
                  </a:lnTo>
                  <a:lnTo>
                    <a:pt x="6089" y="0"/>
                  </a:lnTo>
                  <a:lnTo>
                    <a:pt x="6089" y="0"/>
                  </a:lnTo>
                  <a:lnTo>
                    <a:pt x="6090" y="0"/>
                  </a:lnTo>
                  <a:lnTo>
                    <a:pt x="6091" y="0"/>
                  </a:lnTo>
                  <a:lnTo>
                    <a:pt x="6092" y="0"/>
                  </a:lnTo>
                  <a:lnTo>
                    <a:pt x="6093" y="0"/>
                  </a:lnTo>
                  <a:lnTo>
                    <a:pt x="6094" y="0"/>
                  </a:lnTo>
                  <a:lnTo>
                    <a:pt x="6094" y="0"/>
                  </a:lnTo>
                  <a:lnTo>
                    <a:pt x="6095" y="0"/>
                  </a:lnTo>
                  <a:lnTo>
                    <a:pt x="6096" y="0"/>
                  </a:lnTo>
                  <a:lnTo>
                    <a:pt x="6097" y="0"/>
                  </a:lnTo>
                  <a:lnTo>
                    <a:pt x="6098" y="0"/>
                  </a:lnTo>
                  <a:lnTo>
                    <a:pt x="6099" y="0"/>
                  </a:lnTo>
                  <a:lnTo>
                    <a:pt x="6100" y="0"/>
                  </a:lnTo>
                  <a:lnTo>
                    <a:pt x="6100" y="0"/>
                  </a:lnTo>
                  <a:lnTo>
                    <a:pt x="6100" y="0"/>
                  </a:lnTo>
                  <a:lnTo>
                    <a:pt x="6101" y="0"/>
                  </a:lnTo>
                  <a:lnTo>
                    <a:pt x="6102" y="0"/>
                  </a:lnTo>
                  <a:lnTo>
                    <a:pt x="6103" y="0"/>
                  </a:lnTo>
                  <a:lnTo>
                    <a:pt x="6104" y="0"/>
                  </a:lnTo>
                  <a:lnTo>
                    <a:pt x="6105" y="0"/>
                  </a:lnTo>
                  <a:lnTo>
                    <a:pt x="6105" y="0"/>
                  </a:lnTo>
                  <a:lnTo>
                    <a:pt x="6106" y="0"/>
                  </a:lnTo>
                  <a:lnTo>
                    <a:pt x="6107" y="0"/>
                  </a:lnTo>
                  <a:lnTo>
                    <a:pt x="6108" y="0"/>
                  </a:lnTo>
                  <a:lnTo>
                    <a:pt x="6109" y="0"/>
                  </a:lnTo>
                  <a:lnTo>
                    <a:pt x="6110" y="0"/>
                  </a:lnTo>
                  <a:lnTo>
                    <a:pt x="6110" y="0"/>
                  </a:lnTo>
                  <a:lnTo>
                    <a:pt x="6111" y="0"/>
                  </a:lnTo>
                  <a:lnTo>
                    <a:pt x="6112" y="0"/>
                  </a:lnTo>
                  <a:lnTo>
                    <a:pt x="6113" y="0"/>
                  </a:lnTo>
                  <a:lnTo>
                    <a:pt x="6114" y="0"/>
                  </a:lnTo>
                  <a:lnTo>
                    <a:pt x="6115" y="0"/>
                  </a:lnTo>
                  <a:lnTo>
                    <a:pt x="6116" y="0"/>
                  </a:lnTo>
                  <a:lnTo>
                    <a:pt x="6116" y="0"/>
                  </a:lnTo>
                  <a:lnTo>
                    <a:pt x="6117" y="0"/>
                  </a:lnTo>
                  <a:lnTo>
                    <a:pt x="6117" y="0"/>
                  </a:lnTo>
                  <a:lnTo>
                    <a:pt x="6118" y="0"/>
                  </a:lnTo>
                  <a:lnTo>
                    <a:pt x="6119" y="0"/>
                  </a:lnTo>
                  <a:lnTo>
                    <a:pt x="6120" y="0"/>
                  </a:lnTo>
                  <a:lnTo>
                    <a:pt x="6121" y="0"/>
                  </a:lnTo>
                  <a:lnTo>
                    <a:pt x="6121" y="0"/>
                  </a:lnTo>
                  <a:lnTo>
                    <a:pt x="6122" y="0"/>
                  </a:lnTo>
                  <a:lnTo>
                    <a:pt x="6123" y="0"/>
                  </a:lnTo>
                  <a:lnTo>
                    <a:pt x="6124" y="0"/>
                  </a:lnTo>
                  <a:lnTo>
                    <a:pt x="6125" y="0"/>
                  </a:lnTo>
                  <a:lnTo>
                    <a:pt x="6126" y="0"/>
                  </a:lnTo>
                  <a:lnTo>
                    <a:pt x="6126" y="0"/>
                  </a:lnTo>
                  <a:lnTo>
                    <a:pt x="6127" y="0"/>
                  </a:lnTo>
                  <a:lnTo>
                    <a:pt x="6128" y="0"/>
                  </a:lnTo>
                  <a:lnTo>
                    <a:pt x="6129" y="0"/>
                  </a:lnTo>
                  <a:lnTo>
                    <a:pt x="6130" y="0"/>
                  </a:lnTo>
                  <a:lnTo>
                    <a:pt x="6131" y="0"/>
                  </a:lnTo>
                  <a:lnTo>
                    <a:pt x="6131" y="0"/>
                  </a:lnTo>
                  <a:lnTo>
                    <a:pt x="6132" y="0"/>
                  </a:lnTo>
                  <a:lnTo>
                    <a:pt x="6133" y="0"/>
                  </a:lnTo>
                  <a:lnTo>
                    <a:pt x="6134" y="0"/>
                  </a:lnTo>
                  <a:lnTo>
                    <a:pt x="6135" y="0"/>
                  </a:lnTo>
                  <a:lnTo>
                    <a:pt x="6135" y="0"/>
                  </a:lnTo>
                  <a:lnTo>
                    <a:pt x="6136" y="0"/>
                  </a:lnTo>
                  <a:lnTo>
                    <a:pt x="6137" y="0"/>
                  </a:lnTo>
                  <a:lnTo>
                    <a:pt x="6137" y="0"/>
                  </a:lnTo>
                  <a:lnTo>
                    <a:pt x="6138" y="0"/>
                  </a:lnTo>
                  <a:lnTo>
                    <a:pt x="6139" y="0"/>
                  </a:lnTo>
                  <a:lnTo>
                    <a:pt x="6140" y="0"/>
                  </a:lnTo>
                  <a:lnTo>
                    <a:pt x="6141" y="0"/>
                  </a:lnTo>
                  <a:lnTo>
                    <a:pt x="6142" y="0"/>
                  </a:lnTo>
                  <a:lnTo>
                    <a:pt x="6142" y="0"/>
                  </a:lnTo>
                  <a:lnTo>
                    <a:pt x="6143" y="0"/>
                  </a:lnTo>
                  <a:lnTo>
                    <a:pt x="6144" y="0"/>
                  </a:lnTo>
                  <a:lnTo>
                    <a:pt x="6145" y="0"/>
                  </a:lnTo>
                  <a:lnTo>
                    <a:pt x="6146" y="0"/>
                  </a:lnTo>
                  <a:lnTo>
                    <a:pt x="6147" y="0"/>
                  </a:lnTo>
                  <a:lnTo>
                    <a:pt x="6147" y="0"/>
                  </a:lnTo>
                  <a:lnTo>
                    <a:pt x="6148" y="0"/>
                  </a:lnTo>
                  <a:lnTo>
                    <a:pt x="6149" y="0"/>
                  </a:lnTo>
                  <a:lnTo>
                    <a:pt x="6150" y="0"/>
                  </a:lnTo>
                  <a:lnTo>
                    <a:pt x="6151" y="0"/>
                  </a:lnTo>
                  <a:lnTo>
                    <a:pt x="6152" y="0"/>
                  </a:lnTo>
                  <a:lnTo>
                    <a:pt x="6153" y="0"/>
                  </a:lnTo>
                  <a:lnTo>
                    <a:pt x="6153" y="0"/>
                  </a:lnTo>
                  <a:lnTo>
                    <a:pt x="6153" y="0"/>
                  </a:lnTo>
                  <a:lnTo>
                    <a:pt x="6154" y="0"/>
                  </a:lnTo>
                  <a:lnTo>
                    <a:pt x="6155" y="0"/>
                  </a:lnTo>
                  <a:lnTo>
                    <a:pt x="6156" y="0"/>
                  </a:lnTo>
                  <a:lnTo>
                    <a:pt x="6157" y="0"/>
                  </a:lnTo>
                  <a:lnTo>
                    <a:pt x="6158" y="0"/>
                  </a:lnTo>
                  <a:lnTo>
                    <a:pt x="6158" y="0"/>
                  </a:lnTo>
                  <a:lnTo>
                    <a:pt x="6159" y="0"/>
                  </a:lnTo>
                  <a:lnTo>
                    <a:pt x="6160" y="0"/>
                  </a:lnTo>
                  <a:lnTo>
                    <a:pt x="6161" y="0"/>
                  </a:lnTo>
                  <a:lnTo>
                    <a:pt x="6162" y="0"/>
                  </a:lnTo>
                  <a:lnTo>
                    <a:pt x="6163" y="0"/>
                  </a:lnTo>
                  <a:lnTo>
                    <a:pt x="6163" y="0"/>
                  </a:lnTo>
                  <a:lnTo>
                    <a:pt x="6164" y="0"/>
                  </a:lnTo>
                  <a:lnTo>
                    <a:pt x="6165" y="0"/>
                  </a:lnTo>
                  <a:lnTo>
                    <a:pt x="6166" y="0"/>
                  </a:lnTo>
                  <a:lnTo>
                    <a:pt x="6167" y="0"/>
                  </a:lnTo>
                  <a:lnTo>
                    <a:pt x="6168" y="0"/>
                  </a:lnTo>
                  <a:lnTo>
                    <a:pt x="6169" y="0"/>
                  </a:lnTo>
                  <a:lnTo>
                    <a:pt x="6169" y="0"/>
                  </a:lnTo>
                  <a:lnTo>
                    <a:pt x="6170" y="0"/>
                  </a:lnTo>
                  <a:lnTo>
                    <a:pt x="6170" y="0"/>
                  </a:lnTo>
                  <a:lnTo>
                    <a:pt x="6171" y="0"/>
                  </a:lnTo>
                  <a:lnTo>
                    <a:pt x="6172" y="0"/>
                  </a:lnTo>
                  <a:lnTo>
                    <a:pt x="6173" y="0"/>
                  </a:lnTo>
                  <a:lnTo>
                    <a:pt x="6173" y="0"/>
                  </a:lnTo>
                  <a:lnTo>
                    <a:pt x="6174" y="0"/>
                  </a:lnTo>
                  <a:lnTo>
                    <a:pt x="6175" y="0"/>
                  </a:lnTo>
                  <a:lnTo>
                    <a:pt x="6175" y="0"/>
                  </a:lnTo>
                  <a:lnTo>
                    <a:pt x="6176" y="0"/>
                  </a:lnTo>
                  <a:lnTo>
                    <a:pt x="6176" y="0"/>
                  </a:lnTo>
                  <a:lnTo>
                    <a:pt x="6177" y="0"/>
                  </a:lnTo>
                  <a:lnTo>
                    <a:pt x="6178" y="0"/>
                  </a:lnTo>
                  <a:lnTo>
                    <a:pt x="6178" y="0"/>
                  </a:lnTo>
                  <a:lnTo>
                    <a:pt x="6178" y="0"/>
                  </a:lnTo>
                  <a:lnTo>
                    <a:pt x="6179" y="0"/>
                  </a:lnTo>
                  <a:lnTo>
                    <a:pt x="6180" y="0"/>
                  </a:lnTo>
                  <a:lnTo>
                    <a:pt x="6181" y="0"/>
                  </a:lnTo>
                  <a:lnTo>
                    <a:pt x="6182" y="0"/>
                  </a:lnTo>
                  <a:lnTo>
                    <a:pt x="6183" y="0"/>
                  </a:lnTo>
                  <a:lnTo>
                    <a:pt x="6184" y="0"/>
                  </a:lnTo>
                  <a:lnTo>
                    <a:pt x="6185" y="0"/>
                  </a:lnTo>
                  <a:lnTo>
                    <a:pt x="6185" y="0"/>
                  </a:lnTo>
                  <a:lnTo>
                    <a:pt x="6186" y="0"/>
                  </a:lnTo>
                  <a:lnTo>
                    <a:pt x="6187" y="0"/>
                  </a:lnTo>
                  <a:lnTo>
                    <a:pt x="6188" y="0"/>
                  </a:lnTo>
                  <a:lnTo>
                    <a:pt x="6189" y="0"/>
                  </a:lnTo>
                  <a:lnTo>
                    <a:pt x="6190" y="0"/>
                  </a:lnTo>
                  <a:lnTo>
                    <a:pt x="6191" y="0"/>
                  </a:lnTo>
                  <a:lnTo>
                    <a:pt x="6192" y="0"/>
                  </a:lnTo>
                  <a:lnTo>
                    <a:pt x="6192" y="0"/>
                  </a:lnTo>
                  <a:lnTo>
                    <a:pt x="6193" y="0"/>
                  </a:lnTo>
                  <a:lnTo>
                    <a:pt x="6194" y="0"/>
                  </a:lnTo>
                  <a:lnTo>
                    <a:pt x="6195" y="0"/>
                  </a:lnTo>
                  <a:lnTo>
                    <a:pt x="6196" y="0"/>
                  </a:lnTo>
                  <a:lnTo>
                    <a:pt x="6197" y="0"/>
                  </a:lnTo>
                  <a:lnTo>
                    <a:pt x="6197" y="0"/>
                  </a:lnTo>
                  <a:lnTo>
                    <a:pt x="6198" y="0"/>
                  </a:lnTo>
                  <a:lnTo>
                    <a:pt x="6198" y="0"/>
                  </a:lnTo>
                  <a:lnTo>
                    <a:pt x="6199" y="0"/>
                  </a:lnTo>
                  <a:lnTo>
                    <a:pt x="6200" y="0"/>
                  </a:lnTo>
                  <a:lnTo>
                    <a:pt x="6200" y="0"/>
                  </a:lnTo>
                  <a:lnTo>
                    <a:pt x="6201" y="0"/>
                  </a:lnTo>
                  <a:lnTo>
                    <a:pt x="6201" y="0"/>
                  </a:lnTo>
                  <a:lnTo>
                    <a:pt x="6202" y="0"/>
                  </a:lnTo>
                  <a:lnTo>
                    <a:pt x="6203" y="0"/>
                  </a:lnTo>
                  <a:lnTo>
                    <a:pt x="6204" y="0"/>
                  </a:lnTo>
                  <a:lnTo>
                    <a:pt x="6205" y="0"/>
                  </a:lnTo>
                  <a:lnTo>
                    <a:pt x="6206" y="0"/>
                  </a:lnTo>
                  <a:lnTo>
                    <a:pt x="6206" y="0"/>
                  </a:lnTo>
                  <a:lnTo>
                    <a:pt x="6207" y="0"/>
                  </a:lnTo>
                  <a:lnTo>
                    <a:pt x="6208" y="0"/>
                  </a:lnTo>
                  <a:lnTo>
                    <a:pt x="6209" y="0"/>
                  </a:lnTo>
                  <a:lnTo>
                    <a:pt x="6210" y="0"/>
                  </a:lnTo>
                  <a:lnTo>
                    <a:pt x="6211" y="0"/>
                  </a:lnTo>
                  <a:lnTo>
                    <a:pt x="6212" y="0"/>
                  </a:lnTo>
                  <a:lnTo>
                    <a:pt x="6213" y="0"/>
                  </a:lnTo>
                  <a:lnTo>
                    <a:pt x="6213" y="0"/>
                  </a:lnTo>
                  <a:lnTo>
                    <a:pt x="6214" y="0"/>
                  </a:lnTo>
                  <a:lnTo>
                    <a:pt x="6215" y="0"/>
                  </a:lnTo>
                  <a:lnTo>
                    <a:pt x="6216" y="0"/>
                  </a:lnTo>
                  <a:lnTo>
                    <a:pt x="6217" y="0"/>
                  </a:lnTo>
                  <a:lnTo>
                    <a:pt x="6218" y="0"/>
                  </a:lnTo>
                  <a:lnTo>
                    <a:pt x="6219" y="0"/>
                  </a:lnTo>
                  <a:lnTo>
                    <a:pt x="6220" y="0"/>
                  </a:lnTo>
                  <a:lnTo>
                    <a:pt x="6220" y="0"/>
                  </a:lnTo>
                  <a:lnTo>
                    <a:pt x="6221" y="0"/>
                  </a:lnTo>
                  <a:lnTo>
                    <a:pt x="6222" y="0"/>
                  </a:lnTo>
                  <a:lnTo>
                    <a:pt x="6223" y="0"/>
                  </a:lnTo>
                  <a:lnTo>
                    <a:pt x="6224" y="0"/>
                  </a:lnTo>
                  <a:lnTo>
                    <a:pt x="6225" y="0"/>
                  </a:lnTo>
                  <a:lnTo>
                    <a:pt x="6226" y="0"/>
                  </a:lnTo>
                  <a:lnTo>
                    <a:pt x="6227" y="0"/>
                  </a:lnTo>
                  <a:lnTo>
                    <a:pt x="6227" y="0"/>
                  </a:lnTo>
                  <a:lnTo>
                    <a:pt x="6228" y="0"/>
                  </a:lnTo>
                  <a:lnTo>
                    <a:pt x="6229" y="0"/>
                  </a:lnTo>
                  <a:lnTo>
                    <a:pt x="6230" y="0"/>
                  </a:lnTo>
                  <a:lnTo>
                    <a:pt x="6231" y="0"/>
                  </a:lnTo>
                  <a:lnTo>
                    <a:pt x="6232" y="0"/>
                  </a:lnTo>
                  <a:lnTo>
                    <a:pt x="6233" y="0"/>
                  </a:lnTo>
                  <a:lnTo>
                    <a:pt x="6234" y="0"/>
                  </a:lnTo>
                  <a:lnTo>
                    <a:pt x="6234" y="0"/>
                  </a:lnTo>
                  <a:lnTo>
                    <a:pt x="6235" y="0"/>
                  </a:lnTo>
                  <a:lnTo>
                    <a:pt x="6236" y="0"/>
                  </a:lnTo>
                  <a:lnTo>
                    <a:pt x="6237" y="0"/>
                  </a:lnTo>
                  <a:lnTo>
                    <a:pt x="6238" y="0"/>
                  </a:lnTo>
                  <a:lnTo>
                    <a:pt x="6239" y="0"/>
                  </a:lnTo>
                  <a:lnTo>
                    <a:pt x="6240" y="0"/>
                  </a:lnTo>
                  <a:lnTo>
                    <a:pt x="6241" y="0"/>
                  </a:lnTo>
                  <a:lnTo>
                    <a:pt x="6241" y="0"/>
                  </a:lnTo>
                  <a:lnTo>
                    <a:pt x="6242" y="0"/>
                  </a:lnTo>
                  <a:lnTo>
                    <a:pt x="6243" y="0"/>
                  </a:lnTo>
                  <a:lnTo>
                    <a:pt x="6244" y="0"/>
                  </a:lnTo>
                  <a:lnTo>
                    <a:pt x="6245" y="0"/>
                  </a:lnTo>
                  <a:lnTo>
                    <a:pt x="6246" y="0"/>
                  </a:lnTo>
                  <a:lnTo>
                    <a:pt x="6247" y="0"/>
                  </a:lnTo>
                  <a:lnTo>
                    <a:pt x="6248" y="0"/>
                  </a:lnTo>
                  <a:lnTo>
                    <a:pt x="6249" y="0"/>
                  </a:lnTo>
                  <a:lnTo>
                    <a:pt x="6249" y="0"/>
                  </a:lnTo>
                  <a:lnTo>
                    <a:pt x="6250" y="0"/>
                  </a:lnTo>
                  <a:lnTo>
                    <a:pt x="6251" y="0"/>
                  </a:lnTo>
                  <a:lnTo>
                    <a:pt x="6252" y="0"/>
                  </a:lnTo>
                  <a:lnTo>
                    <a:pt x="6252" y="0"/>
                  </a:lnTo>
                  <a:lnTo>
                    <a:pt x="6253" y="0"/>
                  </a:lnTo>
                  <a:lnTo>
                    <a:pt x="6253" y="0"/>
                  </a:lnTo>
                  <a:lnTo>
                    <a:pt x="6254" y="0"/>
                  </a:lnTo>
                  <a:lnTo>
                    <a:pt x="6255" y="0"/>
                  </a:lnTo>
                  <a:lnTo>
                    <a:pt x="6256" y="0"/>
                  </a:lnTo>
                  <a:lnTo>
                    <a:pt x="6256" y="0"/>
                  </a:lnTo>
                  <a:lnTo>
                    <a:pt x="6256" y="0"/>
                  </a:lnTo>
                  <a:lnTo>
                    <a:pt x="6257" y="0"/>
                  </a:lnTo>
                  <a:lnTo>
                    <a:pt x="6258" y="0"/>
                  </a:lnTo>
                  <a:lnTo>
                    <a:pt x="6259" y="0"/>
                  </a:lnTo>
                  <a:lnTo>
                    <a:pt x="6260" y="0"/>
                  </a:lnTo>
                  <a:lnTo>
                    <a:pt x="6261" y="0"/>
                  </a:lnTo>
                  <a:lnTo>
                    <a:pt x="6262" y="0"/>
                  </a:lnTo>
                  <a:lnTo>
                    <a:pt x="6262" y="0"/>
                  </a:lnTo>
                  <a:lnTo>
                    <a:pt x="6263" y="0"/>
                  </a:lnTo>
                  <a:lnTo>
                    <a:pt x="6264" y="0"/>
                  </a:lnTo>
                  <a:lnTo>
                    <a:pt x="6265" y="0"/>
                  </a:lnTo>
                  <a:lnTo>
                    <a:pt x="6266" y="0"/>
                  </a:lnTo>
                  <a:lnTo>
                    <a:pt x="6267" y="0"/>
                  </a:lnTo>
                  <a:lnTo>
                    <a:pt x="6268" y="0"/>
                  </a:lnTo>
                  <a:lnTo>
                    <a:pt x="6268" y="0"/>
                  </a:lnTo>
                  <a:lnTo>
                    <a:pt x="6269" y="0"/>
                  </a:lnTo>
                  <a:lnTo>
                    <a:pt x="6270" y="0"/>
                  </a:lnTo>
                  <a:lnTo>
                    <a:pt x="6271" y="0"/>
                  </a:lnTo>
                  <a:lnTo>
                    <a:pt x="6272" y="0"/>
                  </a:lnTo>
                  <a:lnTo>
                    <a:pt x="6273" y="0"/>
                  </a:lnTo>
                  <a:lnTo>
                    <a:pt x="6274" y="0"/>
                  </a:lnTo>
                  <a:lnTo>
                    <a:pt x="6274" y="0"/>
                  </a:lnTo>
                  <a:lnTo>
                    <a:pt x="6275" y="0"/>
                  </a:lnTo>
                  <a:lnTo>
                    <a:pt x="6276" y="0"/>
                  </a:lnTo>
                  <a:lnTo>
                    <a:pt x="6277" y="0"/>
                  </a:lnTo>
                  <a:lnTo>
                    <a:pt x="6278" y="0"/>
                  </a:lnTo>
                  <a:lnTo>
                    <a:pt x="6279" y="0"/>
                  </a:lnTo>
                  <a:lnTo>
                    <a:pt x="6280" y="0"/>
                  </a:lnTo>
                  <a:lnTo>
                    <a:pt x="6280" y="0"/>
                  </a:lnTo>
                  <a:lnTo>
                    <a:pt x="6280" y="0"/>
                  </a:lnTo>
                  <a:lnTo>
                    <a:pt x="6281" y="0"/>
                  </a:lnTo>
                  <a:lnTo>
                    <a:pt x="6282" y="0"/>
                  </a:lnTo>
                  <a:lnTo>
                    <a:pt x="6283" y="0"/>
                  </a:lnTo>
                  <a:lnTo>
                    <a:pt x="6284" y="0"/>
                  </a:lnTo>
                  <a:lnTo>
                    <a:pt x="6284" y="0"/>
                  </a:lnTo>
                  <a:lnTo>
                    <a:pt x="6285" y="0"/>
                  </a:lnTo>
                  <a:lnTo>
                    <a:pt x="6286" y="0"/>
                  </a:lnTo>
                  <a:lnTo>
                    <a:pt x="6287" y="0"/>
                  </a:lnTo>
                  <a:lnTo>
                    <a:pt x="6288" y="0"/>
                  </a:lnTo>
                  <a:lnTo>
                    <a:pt x="6289" y="0"/>
                  </a:lnTo>
                  <a:lnTo>
                    <a:pt x="6289" y="0"/>
                  </a:lnTo>
                  <a:lnTo>
                    <a:pt x="6289" y="0"/>
                  </a:lnTo>
                  <a:lnTo>
                    <a:pt x="6289" y="0"/>
                  </a:lnTo>
                  <a:lnTo>
                    <a:pt x="6290" y="0"/>
                  </a:lnTo>
                  <a:lnTo>
                    <a:pt x="6290" y="0"/>
                  </a:lnTo>
                  <a:lnTo>
                    <a:pt x="6290" y="0"/>
                  </a:lnTo>
                  <a:lnTo>
                    <a:pt x="6291" y="0"/>
                  </a:lnTo>
                  <a:lnTo>
                    <a:pt x="6292" y="0"/>
                  </a:lnTo>
                  <a:lnTo>
                    <a:pt x="6292" y="0"/>
                  </a:lnTo>
                  <a:lnTo>
                    <a:pt x="6292" y="0"/>
                  </a:lnTo>
                  <a:lnTo>
                    <a:pt x="6293" y="0"/>
                  </a:lnTo>
                  <a:lnTo>
                    <a:pt x="6293" y="0"/>
                  </a:lnTo>
                  <a:lnTo>
                    <a:pt x="6294" y="0"/>
                  </a:lnTo>
                  <a:lnTo>
                    <a:pt x="6294" y="0"/>
                  </a:lnTo>
                  <a:lnTo>
                    <a:pt x="6294" y="0"/>
                  </a:lnTo>
                  <a:lnTo>
                    <a:pt x="6295" y="0"/>
                  </a:lnTo>
                  <a:lnTo>
                    <a:pt x="6295" y="0"/>
                  </a:lnTo>
                  <a:lnTo>
                    <a:pt x="6295" y="0"/>
                  </a:lnTo>
                  <a:lnTo>
                    <a:pt x="6296" y="0"/>
                  </a:lnTo>
                  <a:lnTo>
                    <a:pt x="6297" y="0"/>
                  </a:lnTo>
                  <a:lnTo>
                    <a:pt x="6297" y="0"/>
                  </a:lnTo>
                  <a:lnTo>
                    <a:pt x="6298" y="0"/>
                  </a:lnTo>
                  <a:lnTo>
                    <a:pt x="6298" y="0"/>
                  </a:lnTo>
                  <a:lnTo>
                    <a:pt x="6299" y="0"/>
                  </a:lnTo>
                  <a:lnTo>
                    <a:pt x="6300" y="0"/>
                  </a:lnTo>
                  <a:lnTo>
                    <a:pt x="6301" y="0"/>
                  </a:lnTo>
                  <a:lnTo>
                    <a:pt x="6302" y="0"/>
                  </a:lnTo>
                  <a:lnTo>
                    <a:pt x="6302" y="0"/>
                  </a:lnTo>
                  <a:lnTo>
                    <a:pt x="6303" y="0"/>
                  </a:lnTo>
                  <a:lnTo>
                    <a:pt x="6304" y="0"/>
                  </a:lnTo>
                  <a:lnTo>
                    <a:pt x="6305" y="0"/>
                  </a:lnTo>
                  <a:lnTo>
                    <a:pt x="6306" y="0"/>
                  </a:lnTo>
                  <a:lnTo>
                    <a:pt x="6307" y="0"/>
                  </a:lnTo>
                  <a:lnTo>
                    <a:pt x="6308" y="0"/>
                  </a:lnTo>
                  <a:lnTo>
                    <a:pt x="6308" y="0"/>
                  </a:lnTo>
                  <a:lnTo>
                    <a:pt x="6309" y="0"/>
                  </a:lnTo>
                  <a:lnTo>
                    <a:pt x="6310" y="0"/>
                  </a:lnTo>
                  <a:lnTo>
                    <a:pt x="6311" y="0"/>
                  </a:lnTo>
                  <a:lnTo>
                    <a:pt x="6312" y="0"/>
                  </a:lnTo>
                  <a:lnTo>
                    <a:pt x="6313" y="0"/>
                  </a:lnTo>
                  <a:lnTo>
                    <a:pt x="6314" y="0"/>
                  </a:lnTo>
                  <a:lnTo>
                    <a:pt x="6314" y="0"/>
                  </a:lnTo>
                  <a:lnTo>
                    <a:pt x="6315" y="0"/>
                  </a:lnTo>
                  <a:lnTo>
                    <a:pt x="6316" y="0"/>
                  </a:lnTo>
                  <a:lnTo>
                    <a:pt x="6317" y="0"/>
                  </a:lnTo>
                  <a:lnTo>
                    <a:pt x="6318" y="0"/>
                  </a:lnTo>
                  <a:lnTo>
                    <a:pt x="6318" y="0"/>
                  </a:lnTo>
                  <a:lnTo>
                    <a:pt x="6319" y="0"/>
                  </a:lnTo>
                  <a:lnTo>
                    <a:pt x="6320" y="0"/>
                  </a:lnTo>
                  <a:lnTo>
                    <a:pt x="6320" y="0"/>
                  </a:lnTo>
                  <a:lnTo>
                    <a:pt x="6321" y="0"/>
                  </a:lnTo>
                  <a:lnTo>
                    <a:pt x="6322" y="0"/>
                  </a:lnTo>
                  <a:lnTo>
                    <a:pt x="6323" y="0"/>
                  </a:lnTo>
                  <a:lnTo>
                    <a:pt x="6324" y="0"/>
                  </a:lnTo>
                  <a:lnTo>
                    <a:pt x="6325" y="0"/>
                  </a:lnTo>
                  <a:lnTo>
                    <a:pt x="6326" y="0"/>
                  </a:lnTo>
                  <a:lnTo>
                    <a:pt x="6326" y="0"/>
                  </a:lnTo>
                  <a:lnTo>
                    <a:pt x="6327" y="0"/>
                  </a:lnTo>
                  <a:lnTo>
                    <a:pt x="6328" y="0"/>
                  </a:lnTo>
                  <a:lnTo>
                    <a:pt x="6329" y="0"/>
                  </a:lnTo>
                  <a:lnTo>
                    <a:pt x="6330" y="0"/>
                  </a:lnTo>
                  <a:lnTo>
                    <a:pt x="6331" y="0"/>
                  </a:lnTo>
                  <a:lnTo>
                    <a:pt x="6332" y="0"/>
                  </a:lnTo>
                  <a:lnTo>
                    <a:pt x="6332" y="0"/>
                  </a:lnTo>
                  <a:lnTo>
                    <a:pt x="6333" y="0"/>
                  </a:lnTo>
                  <a:lnTo>
                    <a:pt x="6334" y="0"/>
                  </a:lnTo>
                  <a:lnTo>
                    <a:pt x="6335" y="0"/>
                  </a:lnTo>
                  <a:lnTo>
                    <a:pt x="6336" y="0"/>
                  </a:lnTo>
                  <a:lnTo>
                    <a:pt x="6337" y="0"/>
                  </a:lnTo>
                  <a:lnTo>
                    <a:pt x="6338" y="0"/>
                  </a:lnTo>
                  <a:lnTo>
                    <a:pt x="6338" y="0"/>
                  </a:lnTo>
                  <a:lnTo>
                    <a:pt x="6338" y="0"/>
                  </a:lnTo>
                  <a:lnTo>
                    <a:pt x="6339" y="0"/>
                  </a:lnTo>
                  <a:lnTo>
                    <a:pt x="6340" y="0"/>
                  </a:lnTo>
                  <a:lnTo>
                    <a:pt x="6340" y="0"/>
                  </a:lnTo>
                  <a:lnTo>
                    <a:pt x="6340" y="0"/>
                  </a:lnTo>
                  <a:lnTo>
                    <a:pt x="6341" y="0"/>
                  </a:lnTo>
                  <a:lnTo>
                    <a:pt x="6342" y="0"/>
                  </a:lnTo>
                  <a:lnTo>
                    <a:pt x="6343" y="0"/>
                  </a:lnTo>
                  <a:lnTo>
                    <a:pt x="6344" y="0"/>
                  </a:lnTo>
                  <a:lnTo>
                    <a:pt x="6345" y="0"/>
                  </a:lnTo>
                  <a:lnTo>
                    <a:pt x="6346" y="0"/>
                  </a:lnTo>
                  <a:lnTo>
                    <a:pt x="6347" y="0"/>
                  </a:lnTo>
                  <a:lnTo>
                    <a:pt x="6347" y="0"/>
                  </a:lnTo>
                  <a:lnTo>
                    <a:pt x="6348" y="0"/>
                  </a:lnTo>
                  <a:lnTo>
                    <a:pt x="6349" y="0"/>
                  </a:lnTo>
                  <a:lnTo>
                    <a:pt x="6350" y="0"/>
                  </a:lnTo>
                  <a:lnTo>
                    <a:pt x="6351" y="0"/>
                  </a:lnTo>
                  <a:lnTo>
                    <a:pt x="6352" y="0"/>
                  </a:lnTo>
                  <a:lnTo>
                    <a:pt x="6353" y="0"/>
                  </a:lnTo>
                  <a:lnTo>
                    <a:pt x="6354" y="0"/>
                  </a:lnTo>
                  <a:lnTo>
                    <a:pt x="6354" y="0"/>
                  </a:lnTo>
                  <a:lnTo>
                    <a:pt x="6355" y="0"/>
                  </a:lnTo>
                  <a:lnTo>
                    <a:pt x="6355" y="0"/>
                  </a:lnTo>
                  <a:lnTo>
                    <a:pt x="6356" y="0"/>
                  </a:lnTo>
                  <a:lnTo>
                    <a:pt x="6357" y="0"/>
                  </a:lnTo>
                  <a:lnTo>
                    <a:pt x="6358" y="0"/>
                  </a:lnTo>
                  <a:lnTo>
                    <a:pt x="6359" y="0"/>
                  </a:lnTo>
                  <a:lnTo>
                    <a:pt x="6360" y="0"/>
                  </a:lnTo>
                  <a:lnTo>
                    <a:pt x="6360" y="0"/>
                  </a:lnTo>
                  <a:lnTo>
                    <a:pt x="6361" y="0"/>
                  </a:lnTo>
                  <a:lnTo>
                    <a:pt x="6362" y="0"/>
                  </a:lnTo>
                  <a:lnTo>
                    <a:pt x="6363" y="0"/>
                  </a:lnTo>
                  <a:lnTo>
                    <a:pt x="6364" y="0"/>
                  </a:lnTo>
                  <a:lnTo>
                    <a:pt x="6365" y="0"/>
                  </a:lnTo>
                  <a:lnTo>
                    <a:pt x="6366" y="0"/>
                  </a:lnTo>
                  <a:lnTo>
                    <a:pt x="6366" y="0"/>
                  </a:lnTo>
                  <a:lnTo>
                    <a:pt x="6367" y="0"/>
                  </a:lnTo>
                  <a:lnTo>
                    <a:pt x="6368" y="0"/>
                  </a:lnTo>
                  <a:lnTo>
                    <a:pt x="6369" y="0"/>
                  </a:lnTo>
                  <a:lnTo>
                    <a:pt x="6370" y="0"/>
                  </a:lnTo>
                  <a:lnTo>
                    <a:pt x="6371" y="0"/>
                  </a:lnTo>
                  <a:lnTo>
                    <a:pt x="6372" y="0"/>
                  </a:lnTo>
                  <a:lnTo>
                    <a:pt x="6372" y="0"/>
                  </a:lnTo>
                  <a:lnTo>
                    <a:pt x="6373" y="0"/>
                  </a:lnTo>
                  <a:lnTo>
                    <a:pt x="6374" y="0"/>
                  </a:lnTo>
                  <a:lnTo>
                    <a:pt x="6375" y="0"/>
                  </a:lnTo>
                  <a:lnTo>
                    <a:pt x="6376" y="0"/>
                  </a:lnTo>
                  <a:lnTo>
                    <a:pt x="6377" y="0"/>
                  </a:lnTo>
                  <a:lnTo>
                    <a:pt x="6378" y="0"/>
                  </a:lnTo>
                  <a:lnTo>
                    <a:pt x="6378" y="0"/>
                  </a:lnTo>
                  <a:lnTo>
                    <a:pt x="6379" y="0"/>
                  </a:lnTo>
                  <a:lnTo>
                    <a:pt x="6379" y="0"/>
                  </a:lnTo>
                  <a:lnTo>
                    <a:pt x="6380" y="0"/>
                  </a:lnTo>
                  <a:lnTo>
                    <a:pt x="6381" y="0"/>
                  </a:lnTo>
                  <a:lnTo>
                    <a:pt x="6381" y="0"/>
                  </a:lnTo>
                  <a:lnTo>
                    <a:pt x="6382" y="0"/>
                  </a:lnTo>
                  <a:lnTo>
                    <a:pt x="6383" y="0"/>
                  </a:lnTo>
                  <a:lnTo>
                    <a:pt x="6384" y="0"/>
                  </a:lnTo>
                  <a:lnTo>
                    <a:pt x="6384" y="0"/>
                  </a:lnTo>
                  <a:lnTo>
                    <a:pt x="6385" y="0"/>
                  </a:lnTo>
                  <a:lnTo>
                    <a:pt x="6385" y="0"/>
                  </a:lnTo>
                  <a:lnTo>
                    <a:pt x="6386" y="0"/>
                  </a:lnTo>
                  <a:lnTo>
                    <a:pt x="6387" y="0"/>
                  </a:lnTo>
                  <a:lnTo>
                    <a:pt x="6388" y="0"/>
                  </a:lnTo>
                  <a:lnTo>
                    <a:pt x="6389" y="0"/>
                  </a:lnTo>
                  <a:lnTo>
                    <a:pt x="6390" y="0"/>
                  </a:lnTo>
                  <a:lnTo>
                    <a:pt x="6391" y="0"/>
                  </a:lnTo>
                  <a:lnTo>
                    <a:pt x="6392" y="0"/>
                  </a:lnTo>
                  <a:lnTo>
                    <a:pt x="6392" y="0"/>
                  </a:lnTo>
                  <a:lnTo>
                    <a:pt x="6393" y="0"/>
                  </a:lnTo>
                  <a:lnTo>
                    <a:pt x="6394" y="0"/>
                  </a:lnTo>
                  <a:lnTo>
                    <a:pt x="6395" y="0"/>
                  </a:lnTo>
                  <a:lnTo>
                    <a:pt x="6396" y="0"/>
                  </a:lnTo>
                  <a:lnTo>
                    <a:pt x="6397" y="0"/>
                  </a:lnTo>
                  <a:lnTo>
                    <a:pt x="6398" y="0"/>
                  </a:lnTo>
                  <a:lnTo>
                    <a:pt x="6399" y="0"/>
                  </a:lnTo>
                  <a:lnTo>
                    <a:pt x="6399" y="0"/>
                  </a:lnTo>
                  <a:lnTo>
                    <a:pt x="6400" y="0"/>
                  </a:lnTo>
                  <a:lnTo>
                    <a:pt x="6401" y="0"/>
                  </a:lnTo>
                  <a:lnTo>
                    <a:pt x="6402" y="0"/>
                  </a:lnTo>
                  <a:lnTo>
                    <a:pt x="6403" y="0"/>
                  </a:lnTo>
                  <a:lnTo>
                    <a:pt x="6404" y="0"/>
                  </a:lnTo>
                  <a:lnTo>
                    <a:pt x="6405" y="0"/>
                  </a:lnTo>
                  <a:lnTo>
                    <a:pt x="6406" y="0"/>
                  </a:lnTo>
                  <a:lnTo>
                    <a:pt x="6406" y="0"/>
                  </a:lnTo>
                  <a:lnTo>
                    <a:pt x="6407" y="0"/>
                  </a:lnTo>
                  <a:lnTo>
                    <a:pt x="6408" y="0"/>
                  </a:lnTo>
                  <a:lnTo>
                    <a:pt x="6409" y="0"/>
                  </a:lnTo>
                  <a:lnTo>
                    <a:pt x="6410" y="0"/>
                  </a:lnTo>
                  <a:lnTo>
                    <a:pt x="6411" y="0"/>
                  </a:lnTo>
                  <a:lnTo>
                    <a:pt x="6412" y="0"/>
                  </a:lnTo>
                  <a:lnTo>
                    <a:pt x="6413" y="0"/>
                  </a:lnTo>
                  <a:lnTo>
                    <a:pt x="6413" y="0"/>
                  </a:lnTo>
                  <a:lnTo>
                    <a:pt x="6414" y="0"/>
                  </a:lnTo>
                  <a:lnTo>
                    <a:pt x="6415" y="0"/>
                  </a:lnTo>
                  <a:lnTo>
                    <a:pt x="6416" y="0"/>
                  </a:lnTo>
                  <a:lnTo>
                    <a:pt x="6417" y="0"/>
                  </a:lnTo>
                  <a:lnTo>
                    <a:pt x="6418" y="0"/>
                  </a:lnTo>
                  <a:lnTo>
                    <a:pt x="6419" y="0"/>
                  </a:lnTo>
                  <a:lnTo>
                    <a:pt x="6420" y="0"/>
                  </a:lnTo>
                  <a:lnTo>
                    <a:pt x="6420" y="0"/>
                  </a:lnTo>
                  <a:lnTo>
                    <a:pt x="6421" y="0"/>
                  </a:lnTo>
                  <a:lnTo>
                    <a:pt x="6422" y="0"/>
                  </a:lnTo>
                  <a:lnTo>
                    <a:pt x="6423" y="0"/>
                  </a:lnTo>
                  <a:lnTo>
                    <a:pt x="6424" y="0"/>
                  </a:lnTo>
                  <a:lnTo>
                    <a:pt x="6425" y="0"/>
                  </a:lnTo>
                  <a:lnTo>
                    <a:pt x="6426" y="0"/>
                  </a:lnTo>
                  <a:lnTo>
                    <a:pt x="6427" y="0"/>
                  </a:lnTo>
                  <a:lnTo>
                    <a:pt x="6427" y="0"/>
                  </a:lnTo>
                  <a:lnTo>
                    <a:pt x="6428" y="0"/>
                  </a:lnTo>
                  <a:lnTo>
                    <a:pt x="6429" y="0"/>
                  </a:lnTo>
                  <a:lnTo>
                    <a:pt x="6430" y="0"/>
                  </a:lnTo>
                  <a:lnTo>
                    <a:pt x="6431" y="0"/>
                  </a:lnTo>
                  <a:lnTo>
                    <a:pt x="6432" y="0"/>
                  </a:lnTo>
                  <a:lnTo>
                    <a:pt x="6433" y="0"/>
                  </a:lnTo>
                  <a:lnTo>
                    <a:pt x="6434" y="0"/>
                  </a:lnTo>
                  <a:lnTo>
                    <a:pt x="6434" y="0"/>
                  </a:lnTo>
                  <a:lnTo>
                    <a:pt x="6434" y="0"/>
                  </a:lnTo>
                  <a:lnTo>
                    <a:pt x="6435" y="0"/>
                  </a:lnTo>
                  <a:lnTo>
                    <a:pt x="6436" y="0"/>
                  </a:lnTo>
                  <a:lnTo>
                    <a:pt x="6437" y="0"/>
                  </a:lnTo>
                  <a:lnTo>
                    <a:pt x="6437" y="0"/>
                  </a:lnTo>
                  <a:lnTo>
                    <a:pt x="6438" y="0"/>
                  </a:lnTo>
                  <a:lnTo>
                    <a:pt x="6439" y="0"/>
                  </a:lnTo>
                  <a:lnTo>
                    <a:pt x="6439" y="0"/>
                  </a:lnTo>
                  <a:lnTo>
                    <a:pt x="6440" y="0"/>
                  </a:lnTo>
                  <a:lnTo>
                    <a:pt x="6441" y="0"/>
                  </a:lnTo>
                  <a:lnTo>
                    <a:pt x="6442" y="0"/>
                  </a:lnTo>
                  <a:lnTo>
                    <a:pt x="6442" y="0"/>
                  </a:lnTo>
                  <a:lnTo>
                    <a:pt x="6443" y="0"/>
                  </a:lnTo>
                  <a:lnTo>
                    <a:pt x="6444" y="0"/>
                  </a:lnTo>
                  <a:lnTo>
                    <a:pt x="6445" y="0"/>
                  </a:lnTo>
                  <a:lnTo>
                    <a:pt x="6446" y="0"/>
                  </a:lnTo>
                  <a:lnTo>
                    <a:pt x="6447" y="0"/>
                  </a:lnTo>
                  <a:lnTo>
                    <a:pt x="6448" y="0"/>
                  </a:lnTo>
                  <a:lnTo>
                    <a:pt x="6449" y="0"/>
                  </a:lnTo>
                  <a:lnTo>
                    <a:pt x="6449" y="0"/>
                  </a:lnTo>
                  <a:lnTo>
                    <a:pt x="6449" y="0"/>
                  </a:lnTo>
                  <a:lnTo>
                    <a:pt x="6450" y="0"/>
                  </a:lnTo>
                  <a:lnTo>
                    <a:pt x="6451" y="0"/>
                  </a:lnTo>
                  <a:lnTo>
                    <a:pt x="6452" y="0"/>
                  </a:lnTo>
                  <a:lnTo>
                    <a:pt x="6453" y="0"/>
                  </a:lnTo>
                  <a:lnTo>
                    <a:pt x="6454" y="0"/>
                  </a:lnTo>
                  <a:lnTo>
                    <a:pt x="6455" y="0"/>
                  </a:lnTo>
                  <a:lnTo>
                    <a:pt x="6455" y="0"/>
                  </a:lnTo>
                  <a:lnTo>
                    <a:pt x="6456" y="0"/>
                  </a:lnTo>
                  <a:lnTo>
                    <a:pt x="6457" y="0"/>
                  </a:lnTo>
                  <a:lnTo>
                    <a:pt x="6458" y="0"/>
                  </a:lnTo>
                  <a:lnTo>
                    <a:pt x="6458" y="0"/>
                  </a:lnTo>
                  <a:lnTo>
                    <a:pt x="6459" y="0"/>
                  </a:lnTo>
                  <a:lnTo>
                    <a:pt x="6459" y="0"/>
                  </a:lnTo>
                  <a:lnTo>
                    <a:pt x="6460" y="0"/>
                  </a:lnTo>
                  <a:lnTo>
                    <a:pt x="6461" y="0"/>
                  </a:lnTo>
                  <a:lnTo>
                    <a:pt x="6461" y="0"/>
                  </a:lnTo>
                  <a:lnTo>
                    <a:pt x="6462" y="0"/>
                  </a:lnTo>
                  <a:lnTo>
                    <a:pt x="6462" y="0"/>
                  </a:lnTo>
                  <a:lnTo>
                    <a:pt x="6463" y="0"/>
                  </a:lnTo>
                  <a:lnTo>
                    <a:pt x="6464" y="0"/>
                  </a:lnTo>
                  <a:lnTo>
                    <a:pt x="6465" y="0"/>
                  </a:lnTo>
                  <a:lnTo>
                    <a:pt x="6466" y="0"/>
                  </a:lnTo>
                  <a:lnTo>
                    <a:pt x="6466" y="0"/>
                  </a:lnTo>
                  <a:lnTo>
                    <a:pt x="6466" y="0"/>
                  </a:lnTo>
                  <a:lnTo>
                    <a:pt x="6467" y="0"/>
                  </a:lnTo>
                  <a:lnTo>
                    <a:pt x="6468" y="0"/>
                  </a:lnTo>
                  <a:lnTo>
                    <a:pt x="6469" y="0"/>
                  </a:lnTo>
                  <a:lnTo>
                    <a:pt x="6470" y="0"/>
                  </a:lnTo>
                  <a:lnTo>
                    <a:pt x="6471" y="0"/>
                  </a:lnTo>
                  <a:lnTo>
                    <a:pt x="6471" y="0"/>
                  </a:lnTo>
                  <a:lnTo>
                    <a:pt x="6472" y="0"/>
                  </a:lnTo>
                  <a:lnTo>
                    <a:pt x="6473" y="0"/>
                  </a:lnTo>
                  <a:lnTo>
                    <a:pt x="6474" y="0"/>
                  </a:lnTo>
                  <a:lnTo>
                    <a:pt x="6475" y="0"/>
                  </a:lnTo>
                  <a:lnTo>
                    <a:pt x="6476" y="0"/>
                  </a:lnTo>
                  <a:lnTo>
                    <a:pt x="6476" y="0"/>
                  </a:lnTo>
                  <a:lnTo>
                    <a:pt x="6477" y="0"/>
                  </a:lnTo>
                  <a:lnTo>
                    <a:pt x="6478" y="0"/>
                  </a:lnTo>
                  <a:lnTo>
                    <a:pt x="6479" y="0"/>
                  </a:lnTo>
                  <a:lnTo>
                    <a:pt x="6480" y="0"/>
                  </a:lnTo>
                  <a:lnTo>
                    <a:pt x="6481" y="0"/>
                  </a:lnTo>
                  <a:lnTo>
                    <a:pt x="6482" y="0"/>
                  </a:lnTo>
                  <a:lnTo>
                    <a:pt x="6482" y="0"/>
                  </a:lnTo>
                  <a:lnTo>
                    <a:pt x="6483" y="0"/>
                  </a:lnTo>
                  <a:lnTo>
                    <a:pt x="6483" y="0"/>
                  </a:lnTo>
                  <a:lnTo>
                    <a:pt x="6484" y="0"/>
                  </a:lnTo>
                  <a:lnTo>
                    <a:pt x="6485" y="0"/>
                  </a:lnTo>
                  <a:lnTo>
                    <a:pt x="6486" y="0"/>
                  </a:lnTo>
                  <a:lnTo>
                    <a:pt x="6487" y="0"/>
                  </a:lnTo>
                  <a:lnTo>
                    <a:pt x="6487" y="0"/>
                  </a:lnTo>
                  <a:lnTo>
                    <a:pt x="6488" y="0"/>
                  </a:lnTo>
                  <a:lnTo>
                    <a:pt x="6489" y="0"/>
                  </a:lnTo>
                  <a:lnTo>
                    <a:pt x="6490" y="0"/>
                  </a:lnTo>
                  <a:lnTo>
                    <a:pt x="6491" y="0"/>
                  </a:lnTo>
                  <a:lnTo>
                    <a:pt x="6492" y="0"/>
                  </a:lnTo>
                  <a:lnTo>
                    <a:pt x="6492" y="0"/>
                  </a:lnTo>
                  <a:lnTo>
                    <a:pt x="6493" y="0"/>
                  </a:lnTo>
                  <a:lnTo>
                    <a:pt x="6494" y="0"/>
                  </a:lnTo>
                  <a:lnTo>
                    <a:pt x="6495" y="0"/>
                  </a:lnTo>
                  <a:lnTo>
                    <a:pt x="6496" y="0"/>
                  </a:lnTo>
                  <a:lnTo>
                    <a:pt x="6497" y="0"/>
                  </a:lnTo>
                  <a:lnTo>
                    <a:pt x="6497" y="0"/>
                  </a:lnTo>
                  <a:lnTo>
                    <a:pt x="6498" y="0"/>
                  </a:lnTo>
                  <a:lnTo>
                    <a:pt x="6499" y="0"/>
                  </a:lnTo>
                  <a:lnTo>
                    <a:pt x="6500" y="0"/>
                  </a:lnTo>
                  <a:lnTo>
                    <a:pt x="6501" y="0"/>
                  </a:lnTo>
                  <a:lnTo>
                    <a:pt x="6501" y="0"/>
                  </a:lnTo>
                  <a:lnTo>
                    <a:pt x="6502" y="0"/>
                  </a:lnTo>
                  <a:lnTo>
                    <a:pt x="6503" y="0"/>
                  </a:lnTo>
                  <a:lnTo>
                    <a:pt x="6503" y="0"/>
                  </a:lnTo>
                  <a:lnTo>
                    <a:pt x="6504" y="0"/>
                  </a:lnTo>
                  <a:lnTo>
                    <a:pt x="6505" y="0"/>
                  </a:lnTo>
                  <a:lnTo>
                    <a:pt x="6506" y="0"/>
                  </a:lnTo>
                  <a:lnTo>
                    <a:pt x="6507" y="0"/>
                  </a:lnTo>
                  <a:lnTo>
                    <a:pt x="6508" y="0"/>
                  </a:lnTo>
                  <a:lnTo>
                    <a:pt x="6508" y="0"/>
                  </a:lnTo>
                  <a:lnTo>
                    <a:pt x="6509" y="0"/>
                  </a:lnTo>
                  <a:lnTo>
                    <a:pt x="6510" y="0"/>
                  </a:lnTo>
                  <a:lnTo>
                    <a:pt x="6511" y="0"/>
                  </a:lnTo>
                  <a:lnTo>
                    <a:pt x="6512" y="0"/>
                  </a:lnTo>
                  <a:lnTo>
                    <a:pt x="6513" y="0"/>
                  </a:lnTo>
                  <a:lnTo>
                    <a:pt x="6513" y="0"/>
                  </a:lnTo>
                  <a:lnTo>
                    <a:pt x="6514" y="0"/>
                  </a:lnTo>
                  <a:lnTo>
                    <a:pt x="6515" y="0"/>
                  </a:lnTo>
                  <a:lnTo>
                    <a:pt x="6516" y="0"/>
                  </a:lnTo>
                  <a:lnTo>
                    <a:pt x="6517" y="0"/>
                  </a:lnTo>
                  <a:lnTo>
                    <a:pt x="6518" y="0"/>
                  </a:lnTo>
                  <a:lnTo>
                    <a:pt x="6519" y="0"/>
                  </a:lnTo>
                  <a:lnTo>
                    <a:pt x="6519" y="0"/>
                  </a:lnTo>
                  <a:lnTo>
                    <a:pt x="6519" y="0"/>
                  </a:lnTo>
                  <a:lnTo>
                    <a:pt x="6520" y="0"/>
                  </a:lnTo>
                  <a:lnTo>
                    <a:pt x="6521" y="0"/>
                  </a:lnTo>
                  <a:lnTo>
                    <a:pt x="6522" y="0"/>
                  </a:lnTo>
                  <a:lnTo>
                    <a:pt x="6523" y="0"/>
                  </a:lnTo>
                  <a:lnTo>
                    <a:pt x="6524" y="0"/>
                  </a:lnTo>
                  <a:lnTo>
                    <a:pt x="6524" y="0"/>
                  </a:lnTo>
                  <a:lnTo>
                    <a:pt x="6525" y="0"/>
                  </a:lnTo>
                  <a:lnTo>
                    <a:pt x="6526" y="0"/>
                  </a:lnTo>
                  <a:lnTo>
                    <a:pt x="6527" y="0"/>
                  </a:lnTo>
                  <a:lnTo>
                    <a:pt x="6528" y="0"/>
                  </a:lnTo>
                  <a:lnTo>
                    <a:pt x="6529" y="0"/>
                  </a:lnTo>
                  <a:lnTo>
                    <a:pt x="6529" y="0"/>
                  </a:lnTo>
                  <a:lnTo>
                    <a:pt x="6530" y="0"/>
                  </a:lnTo>
                  <a:lnTo>
                    <a:pt x="6531" y="0"/>
                  </a:lnTo>
                  <a:lnTo>
                    <a:pt x="6532" y="0"/>
                  </a:lnTo>
                  <a:lnTo>
                    <a:pt x="6533" y="0"/>
                  </a:lnTo>
                  <a:lnTo>
                    <a:pt x="6534" y="0"/>
                  </a:lnTo>
                  <a:lnTo>
                    <a:pt x="6535" y="0"/>
                  </a:lnTo>
                  <a:lnTo>
                    <a:pt x="6535" y="0"/>
                  </a:lnTo>
                  <a:lnTo>
                    <a:pt x="6536" y="0"/>
                  </a:lnTo>
                  <a:lnTo>
                    <a:pt x="6536" y="0"/>
                  </a:lnTo>
                  <a:lnTo>
                    <a:pt x="6537" y="0"/>
                  </a:lnTo>
                  <a:lnTo>
                    <a:pt x="6538" y="0"/>
                  </a:lnTo>
                  <a:lnTo>
                    <a:pt x="6539" y="0"/>
                  </a:lnTo>
                  <a:lnTo>
                    <a:pt x="6540" y="0"/>
                  </a:lnTo>
                  <a:lnTo>
                    <a:pt x="6540" y="0"/>
                  </a:lnTo>
                  <a:lnTo>
                    <a:pt x="6541" y="0"/>
                  </a:lnTo>
                  <a:lnTo>
                    <a:pt x="6542" y="0"/>
                  </a:lnTo>
                  <a:lnTo>
                    <a:pt x="6543" y="0"/>
                  </a:lnTo>
                  <a:lnTo>
                    <a:pt x="6544" y="0"/>
                  </a:lnTo>
                  <a:lnTo>
                    <a:pt x="6545" y="0"/>
                  </a:lnTo>
                  <a:lnTo>
                    <a:pt x="6545" y="0"/>
                  </a:lnTo>
                  <a:lnTo>
                    <a:pt x="6546" y="0"/>
                  </a:lnTo>
                  <a:lnTo>
                    <a:pt x="6547" y="0"/>
                  </a:lnTo>
                  <a:lnTo>
                    <a:pt x="6548" y="0"/>
                  </a:lnTo>
                  <a:lnTo>
                    <a:pt x="6549" y="0"/>
                  </a:lnTo>
                  <a:lnTo>
                    <a:pt x="6550" y="0"/>
                  </a:lnTo>
                  <a:lnTo>
                    <a:pt x="6550" y="0"/>
                  </a:lnTo>
                  <a:lnTo>
                    <a:pt x="6551" y="0"/>
                  </a:lnTo>
                  <a:lnTo>
                    <a:pt x="6552" y="0"/>
                  </a:lnTo>
                  <a:lnTo>
                    <a:pt x="6553" y="0"/>
                  </a:lnTo>
                  <a:lnTo>
                    <a:pt x="6554" y="0"/>
                  </a:lnTo>
                  <a:lnTo>
                    <a:pt x="6554" y="0"/>
                  </a:lnTo>
                  <a:lnTo>
                    <a:pt x="6555" y="0"/>
                  </a:lnTo>
                  <a:lnTo>
                    <a:pt x="6555" y="0"/>
                  </a:lnTo>
                  <a:lnTo>
                    <a:pt x="6556" y="0"/>
                  </a:lnTo>
                  <a:lnTo>
                    <a:pt x="6556" y="0"/>
                  </a:lnTo>
                  <a:lnTo>
                    <a:pt x="6557" y="0"/>
                  </a:lnTo>
                  <a:lnTo>
                    <a:pt x="6558" y="0"/>
                  </a:lnTo>
                  <a:lnTo>
                    <a:pt x="6559" y="0"/>
                  </a:lnTo>
                  <a:lnTo>
                    <a:pt x="6560" y="0"/>
                  </a:lnTo>
                  <a:lnTo>
                    <a:pt x="6561" y="0"/>
                  </a:lnTo>
                  <a:lnTo>
                    <a:pt x="6561" y="0"/>
                  </a:lnTo>
                  <a:lnTo>
                    <a:pt x="6562" y="0"/>
                  </a:lnTo>
                  <a:lnTo>
                    <a:pt x="6563" y="0"/>
                  </a:lnTo>
                  <a:lnTo>
                    <a:pt x="6564" y="0"/>
                  </a:lnTo>
                  <a:lnTo>
                    <a:pt x="6565" y="0"/>
                  </a:lnTo>
                  <a:lnTo>
                    <a:pt x="6566" y="0"/>
                  </a:lnTo>
                  <a:lnTo>
                    <a:pt x="6567" y="0"/>
                  </a:lnTo>
                  <a:lnTo>
                    <a:pt x="6567" y="0"/>
                  </a:lnTo>
                  <a:lnTo>
                    <a:pt x="6567" y="0"/>
                  </a:lnTo>
                  <a:lnTo>
                    <a:pt x="6568" y="0"/>
                  </a:lnTo>
                  <a:lnTo>
                    <a:pt x="6569" y="0"/>
                  </a:lnTo>
                  <a:lnTo>
                    <a:pt x="6570" y="0"/>
                  </a:lnTo>
                  <a:lnTo>
                    <a:pt x="6570" y="0"/>
                  </a:lnTo>
                  <a:lnTo>
                    <a:pt x="6570" y="0"/>
                  </a:lnTo>
                  <a:lnTo>
                    <a:pt x="6571" y="0"/>
                  </a:lnTo>
                  <a:lnTo>
                    <a:pt x="6571" y="0"/>
                  </a:lnTo>
                  <a:lnTo>
                    <a:pt x="6571" y="0"/>
                  </a:lnTo>
                  <a:lnTo>
                    <a:pt x="6572" y="0"/>
                  </a:lnTo>
                  <a:lnTo>
                    <a:pt x="6573" y="0"/>
                  </a:lnTo>
                  <a:lnTo>
                    <a:pt x="6573" y="0"/>
                  </a:lnTo>
                  <a:lnTo>
                    <a:pt x="6573" y="0"/>
                  </a:lnTo>
                  <a:lnTo>
                    <a:pt x="6574" y="0"/>
                  </a:lnTo>
                  <a:lnTo>
                    <a:pt x="6575" y="0"/>
                  </a:lnTo>
                  <a:lnTo>
                    <a:pt x="6575" y="0"/>
                  </a:lnTo>
                  <a:lnTo>
                    <a:pt x="6575" y="0"/>
                  </a:lnTo>
                  <a:lnTo>
                    <a:pt x="6576" y="0"/>
                  </a:lnTo>
                  <a:lnTo>
                    <a:pt x="6577" y="0"/>
                  </a:lnTo>
                  <a:lnTo>
                    <a:pt x="6578" y="0"/>
                  </a:lnTo>
                  <a:lnTo>
                    <a:pt x="6578" y="0"/>
                  </a:lnTo>
                  <a:lnTo>
                    <a:pt x="6578" y="0"/>
                  </a:lnTo>
                  <a:lnTo>
                    <a:pt x="6579" y="0"/>
                  </a:lnTo>
                  <a:lnTo>
                    <a:pt x="6579" y="0"/>
                  </a:lnTo>
                  <a:lnTo>
                    <a:pt x="6579" y="0"/>
                  </a:lnTo>
                  <a:lnTo>
                    <a:pt x="6580" y="0"/>
                  </a:lnTo>
                  <a:lnTo>
                    <a:pt x="6581" y="0"/>
                  </a:lnTo>
                  <a:lnTo>
                    <a:pt x="6582" y="0"/>
                  </a:lnTo>
                  <a:lnTo>
                    <a:pt x="6583" y="0"/>
                  </a:lnTo>
                  <a:lnTo>
                    <a:pt x="6584" y="0"/>
                  </a:lnTo>
                  <a:lnTo>
                    <a:pt x="6584" y="0"/>
                  </a:lnTo>
                  <a:lnTo>
                    <a:pt x="6585" y="0"/>
                  </a:lnTo>
                  <a:lnTo>
                    <a:pt x="6586" y="0"/>
                  </a:lnTo>
                  <a:lnTo>
                    <a:pt x="6587" y="0"/>
                  </a:lnTo>
                  <a:lnTo>
                    <a:pt x="6588" y="0"/>
                  </a:lnTo>
                  <a:lnTo>
                    <a:pt x="6589" y="0"/>
                  </a:lnTo>
                  <a:lnTo>
                    <a:pt x="6590" y="0"/>
                  </a:lnTo>
                  <a:lnTo>
                    <a:pt x="6590" y="0"/>
                  </a:lnTo>
                  <a:lnTo>
                    <a:pt x="6591" y="0"/>
                  </a:lnTo>
                  <a:lnTo>
                    <a:pt x="6592" y="0"/>
                  </a:lnTo>
                  <a:lnTo>
                    <a:pt x="6593" y="0"/>
                  </a:lnTo>
                  <a:lnTo>
                    <a:pt x="6594" y="0"/>
                  </a:lnTo>
                  <a:lnTo>
                    <a:pt x="6595" y="0"/>
                  </a:lnTo>
                  <a:lnTo>
                    <a:pt x="6596" y="0"/>
                  </a:lnTo>
                  <a:lnTo>
                    <a:pt x="6596" y="0"/>
                  </a:lnTo>
                  <a:lnTo>
                    <a:pt x="6597" y="0"/>
                  </a:lnTo>
                  <a:lnTo>
                    <a:pt x="6598" y="0"/>
                  </a:lnTo>
                  <a:lnTo>
                    <a:pt x="6598" y="0"/>
                  </a:lnTo>
                  <a:lnTo>
                    <a:pt x="6599" y="0"/>
                  </a:lnTo>
                  <a:lnTo>
                    <a:pt x="6599" y="0"/>
                  </a:lnTo>
                  <a:lnTo>
                    <a:pt x="6600" y="0"/>
                  </a:lnTo>
                  <a:lnTo>
                    <a:pt x="6601" y="0"/>
                  </a:lnTo>
                  <a:lnTo>
                    <a:pt x="6601" y="0"/>
                  </a:lnTo>
                  <a:lnTo>
                    <a:pt x="6601" y="0"/>
                  </a:lnTo>
                  <a:lnTo>
                    <a:pt x="6602" y="0"/>
                  </a:lnTo>
                  <a:lnTo>
                    <a:pt x="6602" y="0"/>
                  </a:lnTo>
                  <a:lnTo>
                    <a:pt x="6602" y="0"/>
                  </a:lnTo>
                  <a:lnTo>
                    <a:pt x="6603" y="0"/>
                  </a:lnTo>
                  <a:lnTo>
                    <a:pt x="6603" y="0"/>
                  </a:lnTo>
                  <a:lnTo>
                    <a:pt x="6604" y="0"/>
                  </a:lnTo>
                  <a:lnTo>
                    <a:pt x="6604" y="0"/>
                  </a:lnTo>
                  <a:lnTo>
                    <a:pt x="6604" y="0"/>
                  </a:lnTo>
                  <a:lnTo>
                    <a:pt x="6605" y="0"/>
                  </a:lnTo>
                  <a:lnTo>
                    <a:pt x="6605" y="0"/>
                  </a:lnTo>
                  <a:lnTo>
                    <a:pt x="6605" y="0"/>
                  </a:lnTo>
                  <a:lnTo>
                    <a:pt x="6606" y="0"/>
                  </a:lnTo>
                  <a:lnTo>
                    <a:pt x="6607" y="0"/>
                  </a:lnTo>
                  <a:lnTo>
                    <a:pt x="6607" y="0"/>
                  </a:lnTo>
                  <a:lnTo>
                    <a:pt x="6608" y="0"/>
                  </a:lnTo>
                  <a:lnTo>
                    <a:pt x="6608" y="0"/>
                  </a:lnTo>
                  <a:lnTo>
                    <a:pt x="6609" y="0"/>
                  </a:lnTo>
                  <a:lnTo>
                    <a:pt x="6610" y="0"/>
                  </a:lnTo>
                  <a:lnTo>
                    <a:pt x="6611" y="0"/>
                  </a:lnTo>
                  <a:lnTo>
                    <a:pt x="6612" y="0"/>
                  </a:lnTo>
                  <a:lnTo>
                    <a:pt x="6613" y="0"/>
                  </a:lnTo>
                  <a:lnTo>
                    <a:pt x="6613" y="0"/>
                  </a:lnTo>
                  <a:lnTo>
                    <a:pt x="6614" y="0"/>
                  </a:lnTo>
                  <a:lnTo>
                    <a:pt x="6615" y="0"/>
                  </a:lnTo>
                  <a:lnTo>
                    <a:pt x="6616" y="0"/>
                  </a:lnTo>
                  <a:lnTo>
                    <a:pt x="6617" y="0"/>
                  </a:lnTo>
                  <a:lnTo>
                    <a:pt x="6618" y="0"/>
                  </a:lnTo>
                  <a:lnTo>
                    <a:pt x="6619" y="0"/>
                  </a:lnTo>
                  <a:lnTo>
                    <a:pt x="6619" y="0"/>
                  </a:lnTo>
                  <a:lnTo>
                    <a:pt x="6619" y="0"/>
                  </a:lnTo>
                  <a:lnTo>
                    <a:pt x="6620" y="0"/>
                  </a:lnTo>
                  <a:lnTo>
                    <a:pt x="6621" y="0"/>
                  </a:lnTo>
                  <a:lnTo>
                    <a:pt x="6622" y="0"/>
                  </a:lnTo>
                  <a:lnTo>
                    <a:pt x="6622" y="0"/>
                  </a:lnTo>
                  <a:lnTo>
                    <a:pt x="6622" y="0"/>
                  </a:lnTo>
                  <a:lnTo>
                    <a:pt x="6623" y="0"/>
                  </a:lnTo>
                  <a:lnTo>
                    <a:pt x="6623" y="0"/>
                  </a:lnTo>
                  <a:lnTo>
                    <a:pt x="6624" y="0"/>
                  </a:lnTo>
                  <a:lnTo>
                    <a:pt x="6624" y="0"/>
                  </a:lnTo>
                  <a:lnTo>
                    <a:pt x="6624" y="0"/>
                  </a:lnTo>
                  <a:lnTo>
                    <a:pt x="6625" y="0"/>
                  </a:lnTo>
                  <a:lnTo>
                    <a:pt x="6625" y="0"/>
                  </a:lnTo>
                  <a:lnTo>
                    <a:pt x="6625" y="0"/>
                  </a:lnTo>
                  <a:lnTo>
                    <a:pt x="6626" y="0"/>
                  </a:lnTo>
                  <a:lnTo>
                    <a:pt x="6627" y="0"/>
                  </a:lnTo>
                  <a:lnTo>
                    <a:pt x="6627" y="0"/>
                  </a:lnTo>
                  <a:lnTo>
                    <a:pt x="6627" y="0"/>
                  </a:lnTo>
                  <a:lnTo>
                    <a:pt x="6627" y="0"/>
                  </a:lnTo>
                  <a:lnTo>
                    <a:pt x="6628" y="0"/>
                  </a:lnTo>
                  <a:lnTo>
                    <a:pt x="6628" y="0"/>
                  </a:lnTo>
                  <a:lnTo>
                    <a:pt x="6629" y="0"/>
                  </a:lnTo>
                  <a:lnTo>
                    <a:pt x="6629" y="0"/>
                  </a:lnTo>
                  <a:lnTo>
                    <a:pt x="6629" y="0"/>
                  </a:lnTo>
                  <a:lnTo>
                    <a:pt x="6630" y="0"/>
                  </a:lnTo>
                  <a:lnTo>
                    <a:pt x="6630" y="0"/>
                  </a:lnTo>
                  <a:lnTo>
                    <a:pt x="6630" y="0"/>
                  </a:lnTo>
                  <a:lnTo>
                    <a:pt x="6631" y="0"/>
                  </a:lnTo>
                  <a:lnTo>
                    <a:pt x="6632" y="0"/>
                  </a:lnTo>
                  <a:lnTo>
                    <a:pt x="6632" y="0"/>
                  </a:lnTo>
                  <a:lnTo>
                    <a:pt x="6632" y="0"/>
                  </a:lnTo>
                  <a:lnTo>
                    <a:pt x="6632" y="0"/>
                  </a:lnTo>
                  <a:lnTo>
                    <a:pt x="6633" y="0"/>
                  </a:lnTo>
                  <a:lnTo>
                    <a:pt x="6634" y="0"/>
                  </a:lnTo>
                  <a:lnTo>
                    <a:pt x="6635" y="0"/>
                  </a:lnTo>
                  <a:lnTo>
                    <a:pt x="6635" y="0"/>
                  </a:lnTo>
                  <a:lnTo>
                    <a:pt x="6636" y="0"/>
                  </a:lnTo>
                  <a:lnTo>
                    <a:pt x="6636" y="0"/>
                  </a:lnTo>
                  <a:lnTo>
                    <a:pt x="6637" y="0"/>
                  </a:lnTo>
                  <a:lnTo>
                    <a:pt x="6638" y="0"/>
                  </a:lnTo>
                  <a:lnTo>
                    <a:pt x="6639" y="0"/>
                  </a:lnTo>
                  <a:lnTo>
                    <a:pt x="6639" y="0"/>
                  </a:lnTo>
                  <a:lnTo>
                    <a:pt x="6640" y="0"/>
                  </a:lnTo>
                  <a:lnTo>
                    <a:pt x="6641" y="0"/>
                  </a:lnTo>
                  <a:lnTo>
                    <a:pt x="6642" y="0"/>
                  </a:lnTo>
                  <a:lnTo>
                    <a:pt x="6643" y="0"/>
                  </a:lnTo>
                  <a:lnTo>
                    <a:pt x="6644" y="0"/>
                  </a:lnTo>
                  <a:lnTo>
                    <a:pt x="6645" y="0"/>
                  </a:lnTo>
                  <a:lnTo>
                    <a:pt x="6646" y="0"/>
                  </a:lnTo>
                  <a:lnTo>
                    <a:pt x="6646" y="0"/>
                  </a:lnTo>
                  <a:lnTo>
                    <a:pt x="6646" y="0"/>
                  </a:lnTo>
                  <a:lnTo>
                    <a:pt x="6647" y="0"/>
                  </a:lnTo>
                  <a:lnTo>
                    <a:pt x="6648" y="0"/>
                  </a:lnTo>
                  <a:lnTo>
                    <a:pt x="6649" y="0"/>
                  </a:lnTo>
                  <a:lnTo>
                    <a:pt x="6649" y="0"/>
                  </a:lnTo>
                  <a:lnTo>
                    <a:pt x="6649" y="0"/>
                  </a:lnTo>
                  <a:lnTo>
                    <a:pt x="6650" y="0"/>
                  </a:lnTo>
                  <a:lnTo>
                    <a:pt x="6651" y="0"/>
                  </a:lnTo>
                  <a:lnTo>
                    <a:pt x="6652" y="0"/>
                  </a:lnTo>
                  <a:lnTo>
                    <a:pt x="6653" y="0"/>
                  </a:lnTo>
                  <a:lnTo>
                    <a:pt x="6654" y="0"/>
                  </a:lnTo>
                  <a:lnTo>
                    <a:pt x="6654" y="0"/>
                  </a:lnTo>
                  <a:lnTo>
                    <a:pt x="6655" y="0"/>
                  </a:lnTo>
                  <a:lnTo>
                    <a:pt x="6656" y="0"/>
                  </a:lnTo>
                  <a:lnTo>
                    <a:pt x="6657" y="0"/>
                  </a:lnTo>
                  <a:lnTo>
                    <a:pt x="6658" y="0"/>
                  </a:lnTo>
                  <a:lnTo>
                    <a:pt x="6659" y="0"/>
                  </a:lnTo>
                  <a:lnTo>
                    <a:pt x="6660" y="0"/>
                  </a:lnTo>
                  <a:lnTo>
                    <a:pt x="6661" y="0"/>
                  </a:lnTo>
                  <a:lnTo>
                    <a:pt x="6661" y="0"/>
                  </a:lnTo>
                  <a:lnTo>
                    <a:pt x="6662" y="0"/>
                  </a:lnTo>
                  <a:lnTo>
                    <a:pt x="6663" y="0"/>
                  </a:lnTo>
                  <a:lnTo>
                    <a:pt x="6664" y="0"/>
                  </a:lnTo>
                  <a:lnTo>
                    <a:pt x="6665" y="0"/>
                  </a:lnTo>
                  <a:lnTo>
                    <a:pt x="6666" y="0"/>
                  </a:lnTo>
                  <a:lnTo>
                    <a:pt x="6667" y="0"/>
                  </a:lnTo>
                  <a:lnTo>
                    <a:pt x="6667" y="0"/>
                  </a:lnTo>
                  <a:lnTo>
                    <a:pt x="6668" y="0"/>
                  </a:lnTo>
                  <a:lnTo>
                    <a:pt x="6669" y="0"/>
                  </a:lnTo>
                  <a:lnTo>
                    <a:pt x="6670" y="0"/>
                  </a:lnTo>
                  <a:lnTo>
                    <a:pt x="6671" y="0"/>
                  </a:lnTo>
                  <a:lnTo>
                    <a:pt x="6672" y="0"/>
                  </a:lnTo>
                  <a:lnTo>
                    <a:pt x="6673" y="0"/>
                  </a:lnTo>
                  <a:lnTo>
                    <a:pt x="6674" y="0"/>
                  </a:lnTo>
                  <a:lnTo>
                    <a:pt x="6674" y="0"/>
                  </a:lnTo>
                  <a:lnTo>
                    <a:pt x="6675" y="0"/>
                  </a:lnTo>
                  <a:lnTo>
                    <a:pt x="6676" y="0"/>
                  </a:lnTo>
                  <a:lnTo>
                    <a:pt x="6676" y="0"/>
                  </a:lnTo>
                  <a:lnTo>
                    <a:pt x="6677" y="0"/>
                  </a:lnTo>
                  <a:lnTo>
                    <a:pt x="6677" y="0"/>
                  </a:lnTo>
                  <a:lnTo>
                    <a:pt x="6677" y="0"/>
                  </a:lnTo>
                  <a:lnTo>
                    <a:pt x="6678" y="0"/>
                  </a:lnTo>
                  <a:lnTo>
                    <a:pt x="6679" y="0"/>
                  </a:lnTo>
                  <a:lnTo>
                    <a:pt x="6679" y="0"/>
                  </a:lnTo>
                  <a:lnTo>
                    <a:pt x="6679" y="0"/>
                  </a:lnTo>
                  <a:lnTo>
                    <a:pt x="6680" y="0"/>
                  </a:lnTo>
                  <a:lnTo>
                    <a:pt x="6681" y="0"/>
                  </a:lnTo>
                  <a:lnTo>
                    <a:pt x="6681" y="0"/>
                  </a:lnTo>
                  <a:lnTo>
                    <a:pt x="6681" y="0"/>
                  </a:lnTo>
                  <a:lnTo>
                    <a:pt x="6682" y="0"/>
                  </a:lnTo>
                  <a:lnTo>
                    <a:pt x="6683" y="0"/>
                  </a:lnTo>
                  <a:lnTo>
                    <a:pt x="6683" y="0"/>
                  </a:lnTo>
                  <a:lnTo>
                    <a:pt x="6683" y="0"/>
                  </a:lnTo>
                  <a:lnTo>
                    <a:pt x="6684" y="0"/>
                  </a:lnTo>
                  <a:lnTo>
                    <a:pt x="6684" y="0"/>
                  </a:lnTo>
                  <a:lnTo>
                    <a:pt x="6684" y="0"/>
                  </a:lnTo>
                  <a:lnTo>
                    <a:pt x="6685" y="0"/>
                  </a:lnTo>
                  <a:lnTo>
                    <a:pt x="6686" y="0"/>
                  </a:lnTo>
                  <a:lnTo>
                    <a:pt x="6687" y="0"/>
                  </a:lnTo>
                  <a:lnTo>
                    <a:pt x="6687" y="0"/>
                  </a:lnTo>
                  <a:lnTo>
                    <a:pt x="6688" y="0"/>
                  </a:lnTo>
                  <a:lnTo>
                    <a:pt x="6688" y="0"/>
                  </a:lnTo>
                  <a:lnTo>
                    <a:pt x="6689" y="0"/>
                  </a:lnTo>
                  <a:lnTo>
                    <a:pt x="6690" y="0"/>
                  </a:lnTo>
                  <a:lnTo>
                    <a:pt x="6690" y="0"/>
                  </a:lnTo>
                  <a:lnTo>
                    <a:pt x="6691" y="0"/>
                  </a:lnTo>
                  <a:lnTo>
                    <a:pt x="6692" y="0"/>
                  </a:lnTo>
                  <a:lnTo>
                    <a:pt x="6693" y="0"/>
                  </a:lnTo>
                  <a:lnTo>
                    <a:pt x="6694" y="0"/>
                  </a:lnTo>
                  <a:lnTo>
                    <a:pt x="6694" y="0"/>
                  </a:lnTo>
                  <a:lnTo>
                    <a:pt x="6695" y="0"/>
                  </a:lnTo>
                  <a:lnTo>
                    <a:pt x="6696" y="0"/>
                  </a:lnTo>
                  <a:lnTo>
                    <a:pt x="6696" y="0"/>
                  </a:lnTo>
                  <a:lnTo>
                    <a:pt x="6697" y="0"/>
                  </a:lnTo>
                  <a:lnTo>
                    <a:pt x="6698" y="0"/>
                  </a:lnTo>
                  <a:lnTo>
                    <a:pt x="6698" y="0"/>
                  </a:lnTo>
                  <a:lnTo>
                    <a:pt x="6698" y="0"/>
                  </a:lnTo>
                  <a:lnTo>
                    <a:pt x="6699" y="0"/>
                  </a:lnTo>
                  <a:lnTo>
                    <a:pt x="6700" y="0"/>
                  </a:lnTo>
                  <a:lnTo>
                    <a:pt x="6701" y="0"/>
                  </a:lnTo>
                  <a:lnTo>
                    <a:pt x="6702" y="0"/>
                  </a:lnTo>
                  <a:lnTo>
                    <a:pt x="6703" y="0"/>
                  </a:lnTo>
                  <a:lnTo>
                    <a:pt x="6703" y="0"/>
                  </a:lnTo>
                  <a:lnTo>
                    <a:pt x="6704" y="0"/>
                  </a:lnTo>
                  <a:lnTo>
                    <a:pt x="6705" y="0"/>
                  </a:lnTo>
                  <a:lnTo>
                    <a:pt x="6706" y="0"/>
                  </a:lnTo>
                  <a:lnTo>
                    <a:pt x="6707" y="0"/>
                  </a:lnTo>
                  <a:lnTo>
                    <a:pt x="6708" y="0"/>
                  </a:lnTo>
                  <a:lnTo>
                    <a:pt x="6708" y="0"/>
                  </a:lnTo>
                  <a:lnTo>
                    <a:pt x="6709" y="0"/>
                  </a:lnTo>
                  <a:lnTo>
                    <a:pt x="6710" y="0"/>
                  </a:lnTo>
                  <a:lnTo>
                    <a:pt x="6711" y="0"/>
                  </a:lnTo>
                  <a:lnTo>
                    <a:pt x="6712" y="0"/>
                  </a:lnTo>
                  <a:lnTo>
                    <a:pt x="6713" y="0"/>
                  </a:lnTo>
                  <a:lnTo>
                    <a:pt x="6714" y="0"/>
                  </a:lnTo>
                  <a:lnTo>
                    <a:pt x="6714" y="0"/>
                  </a:lnTo>
                  <a:lnTo>
                    <a:pt x="6715" y="0"/>
                  </a:lnTo>
                  <a:lnTo>
                    <a:pt x="6716" y="0"/>
                  </a:lnTo>
                  <a:lnTo>
                    <a:pt x="6716" y="0"/>
                  </a:lnTo>
                  <a:lnTo>
                    <a:pt x="6717" y="0"/>
                  </a:lnTo>
                  <a:lnTo>
                    <a:pt x="6718" y="0"/>
                  </a:lnTo>
                  <a:lnTo>
                    <a:pt x="6719" y="0"/>
                  </a:lnTo>
                  <a:lnTo>
                    <a:pt x="6719" y="0"/>
                  </a:lnTo>
                  <a:lnTo>
                    <a:pt x="6720" y="0"/>
                  </a:lnTo>
                  <a:lnTo>
                    <a:pt x="6721" y="0"/>
                  </a:lnTo>
                  <a:lnTo>
                    <a:pt x="6722" y="0"/>
                  </a:lnTo>
                  <a:lnTo>
                    <a:pt x="6723" y="0"/>
                  </a:lnTo>
                  <a:lnTo>
                    <a:pt x="6724" y="0"/>
                  </a:lnTo>
                  <a:lnTo>
                    <a:pt x="6724" y="0"/>
                  </a:lnTo>
                  <a:lnTo>
                    <a:pt x="6725" y="0"/>
                  </a:lnTo>
                  <a:lnTo>
                    <a:pt x="6726" y="0"/>
                  </a:lnTo>
                  <a:lnTo>
                    <a:pt x="6727" y="0"/>
                  </a:lnTo>
                  <a:lnTo>
                    <a:pt x="6728" y="0"/>
                  </a:lnTo>
                  <a:lnTo>
                    <a:pt x="6729" y="0"/>
                  </a:lnTo>
                  <a:lnTo>
                    <a:pt x="6730" y="0"/>
                  </a:lnTo>
                  <a:lnTo>
                    <a:pt x="6730" y="0"/>
                  </a:lnTo>
                  <a:lnTo>
                    <a:pt x="6731" y="0"/>
                  </a:lnTo>
                  <a:lnTo>
                    <a:pt x="6732" y="0"/>
                  </a:lnTo>
                  <a:lnTo>
                    <a:pt x="6733" y="0"/>
                  </a:lnTo>
                  <a:lnTo>
                    <a:pt x="6734" y="0"/>
                  </a:lnTo>
                  <a:lnTo>
                    <a:pt x="6734" y="0"/>
                  </a:lnTo>
                  <a:lnTo>
                    <a:pt x="6735" y="0"/>
                  </a:lnTo>
                  <a:lnTo>
                    <a:pt x="6735" y="0"/>
                  </a:lnTo>
                  <a:lnTo>
                    <a:pt x="6736" y="0"/>
                  </a:lnTo>
                  <a:lnTo>
                    <a:pt x="6737" y="0"/>
                  </a:lnTo>
                  <a:lnTo>
                    <a:pt x="6738" y="0"/>
                  </a:lnTo>
                  <a:lnTo>
                    <a:pt x="6739" y="0"/>
                  </a:lnTo>
                  <a:lnTo>
                    <a:pt x="6740" y="0"/>
                  </a:lnTo>
                  <a:lnTo>
                    <a:pt x="6740" y="0"/>
                  </a:lnTo>
                  <a:lnTo>
                    <a:pt x="6741" y="0"/>
                  </a:lnTo>
                  <a:lnTo>
                    <a:pt x="6742" y="0"/>
                  </a:lnTo>
                  <a:lnTo>
                    <a:pt x="6743" y="0"/>
                  </a:lnTo>
                  <a:lnTo>
                    <a:pt x="6744" y="0"/>
                  </a:lnTo>
                  <a:lnTo>
                    <a:pt x="6745" y="0"/>
                  </a:lnTo>
                  <a:lnTo>
                    <a:pt x="6745" y="0"/>
                  </a:lnTo>
                  <a:lnTo>
                    <a:pt x="6746" y="0"/>
                  </a:lnTo>
                  <a:lnTo>
                    <a:pt x="6747" y="0"/>
                  </a:lnTo>
                  <a:lnTo>
                    <a:pt x="6748" y="0"/>
                  </a:lnTo>
                  <a:lnTo>
                    <a:pt x="6749" y="0"/>
                  </a:lnTo>
                  <a:lnTo>
                    <a:pt x="6750" y="0"/>
                  </a:lnTo>
                  <a:lnTo>
                    <a:pt x="6751" y="0"/>
                  </a:lnTo>
                  <a:lnTo>
                    <a:pt x="6751" y="0"/>
                  </a:lnTo>
                  <a:lnTo>
                    <a:pt x="6751" y="0"/>
                  </a:lnTo>
                  <a:lnTo>
                    <a:pt x="6752" y="0"/>
                  </a:lnTo>
                  <a:lnTo>
                    <a:pt x="6753" y="0"/>
                  </a:lnTo>
                  <a:lnTo>
                    <a:pt x="6754" y="0"/>
                  </a:lnTo>
                  <a:lnTo>
                    <a:pt x="6755" y="0"/>
                  </a:lnTo>
                  <a:lnTo>
                    <a:pt x="6756" y="0"/>
                  </a:lnTo>
                  <a:lnTo>
                    <a:pt x="6756" y="0"/>
                  </a:lnTo>
                  <a:lnTo>
                    <a:pt x="6757" y="0"/>
                  </a:lnTo>
                  <a:lnTo>
                    <a:pt x="6758" y="0"/>
                  </a:lnTo>
                  <a:lnTo>
                    <a:pt x="6759" y="0"/>
                  </a:lnTo>
                  <a:lnTo>
                    <a:pt x="6760" y="0"/>
                  </a:lnTo>
                  <a:lnTo>
                    <a:pt x="6761" y="0"/>
                  </a:lnTo>
                  <a:lnTo>
                    <a:pt x="6761" y="0"/>
                  </a:lnTo>
                  <a:lnTo>
                    <a:pt x="6762" y="0"/>
                  </a:lnTo>
                  <a:lnTo>
                    <a:pt x="6763" y="0"/>
                  </a:lnTo>
                  <a:lnTo>
                    <a:pt x="6764" y="0"/>
                  </a:lnTo>
                  <a:lnTo>
                    <a:pt x="6765" y="0"/>
                  </a:lnTo>
                  <a:lnTo>
                    <a:pt x="6766" y="0"/>
                  </a:lnTo>
                  <a:lnTo>
                    <a:pt x="6767" y="0"/>
                  </a:lnTo>
                  <a:lnTo>
                    <a:pt x="6767" y="0"/>
                  </a:lnTo>
                  <a:lnTo>
                    <a:pt x="6768" y="0"/>
                  </a:lnTo>
                  <a:lnTo>
                    <a:pt x="6769" y="0"/>
                  </a:lnTo>
                  <a:lnTo>
                    <a:pt x="6769" y="0"/>
                  </a:lnTo>
                  <a:lnTo>
                    <a:pt x="6770" y="0"/>
                  </a:lnTo>
                  <a:lnTo>
                    <a:pt x="6771" y="0"/>
                  </a:lnTo>
                  <a:lnTo>
                    <a:pt x="6772" y="0"/>
                  </a:lnTo>
                  <a:lnTo>
                    <a:pt x="6772" y="0"/>
                  </a:lnTo>
                  <a:lnTo>
                    <a:pt x="6773" y="0"/>
                  </a:lnTo>
                  <a:lnTo>
                    <a:pt x="6774" y="0"/>
                  </a:lnTo>
                  <a:lnTo>
                    <a:pt x="6775" y="0"/>
                  </a:lnTo>
                  <a:lnTo>
                    <a:pt x="6776" y="0"/>
                  </a:lnTo>
                  <a:lnTo>
                    <a:pt x="6777" y="0"/>
                  </a:lnTo>
                  <a:lnTo>
                    <a:pt x="6777" y="0"/>
                  </a:lnTo>
                  <a:lnTo>
                    <a:pt x="6778" y="0"/>
                  </a:lnTo>
                  <a:lnTo>
                    <a:pt x="6779" y="0"/>
                  </a:lnTo>
                  <a:lnTo>
                    <a:pt x="6780" y="0"/>
                  </a:lnTo>
                  <a:lnTo>
                    <a:pt x="6781" y="0"/>
                  </a:lnTo>
                  <a:lnTo>
                    <a:pt x="6782" y="0"/>
                  </a:lnTo>
                  <a:lnTo>
                    <a:pt x="6783" y="0"/>
                  </a:lnTo>
                  <a:lnTo>
                    <a:pt x="6783" y="0"/>
                  </a:lnTo>
                  <a:lnTo>
                    <a:pt x="6784" y="0"/>
                  </a:lnTo>
                  <a:lnTo>
                    <a:pt x="6785" y="0"/>
                  </a:lnTo>
                  <a:lnTo>
                    <a:pt x="6786" y="0"/>
                  </a:lnTo>
                  <a:lnTo>
                    <a:pt x="6787" y="0"/>
                  </a:lnTo>
                  <a:lnTo>
                    <a:pt x="6787" y="0"/>
                  </a:lnTo>
                  <a:lnTo>
                    <a:pt x="6787" y="0"/>
                  </a:lnTo>
                  <a:lnTo>
                    <a:pt x="6788" y="0"/>
                  </a:lnTo>
                  <a:lnTo>
                    <a:pt x="6789" y="0"/>
                  </a:lnTo>
                  <a:lnTo>
                    <a:pt x="6789" y="0"/>
                  </a:lnTo>
                  <a:lnTo>
                    <a:pt x="6790" y="0"/>
                  </a:lnTo>
                  <a:lnTo>
                    <a:pt x="6791" y="0"/>
                  </a:lnTo>
                  <a:lnTo>
                    <a:pt x="6792" y="0"/>
                  </a:lnTo>
                  <a:lnTo>
                    <a:pt x="6793" y="0"/>
                  </a:lnTo>
                  <a:lnTo>
                    <a:pt x="6793" y="0"/>
                  </a:lnTo>
                  <a:lnTo>
                    <a:pt x="6794" y="0"/>
                  </a:lnTo>
                  <a:lnTo>
                    <a:pt x="6795" y="0"/>
                  </a:lnTo>
                  <a:lnTo>
                    <a:pt x="6796" y="0"/>
                  </a:lnTo>
                  <a:lnTo>
                    <a:pt x="6797" y="0"/>
                  </a:lnTo>
                  <a:lnTo>
                    <a:pt x="6798" y="0"/>
                  </a:lnTo>
                  <a:lnTo>
                    <a:pt x="6799" y="0"/>
                  </a:lnTo>
                  <a:lnTo>
                    <a:pt x="6800" y="0"/>
                  </a:lnTo>
                  <a:lnTo>
                    <a:pt x="6800" y="0"/>
                  </a:lnTo>
                  <a:lnTo>
                    <a:pt x="6800" y="0"/>
                  </a:lnTo>
                  <a:lnTo>
                    <a:pt x="6801" y="0"/>
                  </a:lnTo>
                  <a:lnTo>
                    <a:pt x="6802" y="0"/>
                  </a:lnTo>
                  <a:lnTo>
                    <a:pt x="6803" y="0"/>
                  </a:lnTo>
                  <a:lnTo>
                    <a:pt x="6804" y="0"/>
                  </a:lnTo>
                  <a:lnTo>
                    <a:pt x="6805" y="0"/>
                  </a:lnTo>
                  <a:lnTo>
                    <a:pt x="6806" y="0"/>
                  </a:lnTo>
                  <a:lnTo>
                    <a:pt x="6807" y="0"/>
                  </a:lnTo>
                  <a:lnTo>
                    <a:pt x="6807" y="0"/>
                  </a:lnTo>
                  <a:lnTo>
                    <a:pt x="6808" y="0"/>
                  </a:lnTo>
                  <a:lnTo>
                    <a:pt x="6809" y="0"/>
                  </a:lnTo>
                  <a:lnTo>
                    <a:pt x="6810" y="0"/>
                  </a:lnTo>
                  <a:lnTo>
                    <a:pt x="6811" y="0"/>
                  </a:lnTo>
                  <a:lnTo>
                    <a:pt x="6811" y="0"/>
                  </a:lnTo>
                  <a:lnTo>
                    <a:pt x="6811" y="0"/>
                  </a:lnTo>
                  <a:lnTo>
                    <a:pt x="6811" y="0"/>
                  </a:lnTo>
                  <a:lnTo>
                    <a:pt x="6812" y="0"/>
                  </a:lnTo>
                  <a:lnTo>
                    <a:pt x="6813" y="0"/>
                  </a:lnTo>
                  <a:lnTo>
                    <a:pt x="6813" y="0"/>
                  </a:lnTo>
                  <a:lnTo>
                    <a:pt x="6813" y="0"/>
                  </a:lnTo>
                  <a:lnTo>
                    <a:pt x="6814" y="0"/>
                  </a:lnTo>
                  <a:lnTo>
                    <a:pt x="6814" y="0"/>
                  </a:lnTo>
                  <a:lnTo>
                    <a:pt x="6815" y="0"/>
                  </a:lnTo>
                  <a:lnTo>
                    <a:pt x="6815" y="0"/>
                  </a:lnTo>
                  <a:lnTo>
                    <a:pt x="6815" y="0"/>
                  </a:lnTo>
                  <a:lnTo>
                    <a:pt x="6816" y="0"/>
                  </a:lnTo>
                  <a:lnTo>
                    <a:pt x="6816" y="0"/>
                  </a:lnTo>
                  <a:lnTo>
                    <a:pt x="6817" y="0"/>
                  </a:lnTo>
                  <a:lnTo>
                    <a:pt x="6817" y="0"/>
                  </a:lnTo>
                  <a:lnTo>
                    <a:pt x="6818" y="0"/>
                  </a:lnTo>
                  <a:lnTo>
                    <a:pt x="6819" y="0"/>
                  </a:lnTo>
                  <a:lnTo>
                    <a:pt x="6820" y="0"/>
                  </a:lnTo>
                  <a:lnTo>
                    <a:pt x="6820" y="0"/>
                  </a:lnTo>
                  <a:lnTo>
                    <a:pt x="6821" y="0"/>
                  </a:lnTo>
                  <a:lnTo>
                    <a:pt x="6821" y="0"/>
                  </a:lnTo>
                  <a:lnTo>
                    <a:pt x="6822" y="0"/>
                  </a:lnTo>
                  <a:lnTo>
                    <a:pt x="6823" y="0"/>
                  </a:lnTo>
                  <a:lnTo>
                    <a:pt x="6824" y="0"/>
                  </a:lnTo>
                  <a:lnTo>
                    <a:pt x="6825" y="0"/>
                  </a:lnTo>
                  <a:lnTo>
                    <a:pt x="6826" y="0"/>
                  </a:lnTo>
                  <a:lnTo>
                    <a:pt x="6826" y="0"/>
                  </a:lnTo>
                  <a:lnTo>
                    <a:pt x="6827" y="0"/>
                  </a:lnTo>
                  <a:lnTo>
                    <a:pt x="6828" y="0"/>
                  </a:lnTo>
                  <a:lnTo>
                    <a:pt x="6829" y="0"/>
                  </a:lnTo>
                  <a:lnTo>
                    <a:pt x="6830" y="0"/>
                  </a:lnTo>
                  <a:lnTo>
                    <a:pt x="6831" y="0"/>
                  </a:lnTo>
                  <a:lnTo>
                    <a:pt x="6832" y="0"/>
                  </a:lnTo>
                  <a:lnTo>
                    <a:pt x="6832" y="0"/>
                  </a:lnTo>
                  <a:lnTo>
                    <a:pt x="6833" y="0"/>
                  </a:lnTo>
                  <a:lnTo>
                    <a:pt x="6834" y="0"/>
                  </a:lnTo>
                  <a:lnTo>
                    <a:pt x="6835" y="0"/>
                  </a:lnTo>
                  <a:lnTo>
                    <a:pt x="6836" y="0"/>
                  </a:lnTo>
                  <a:lnTo>
                    <a:pt x="6836" y="0"/>
                  </a:lnTo>
                  <a:lnTo>
                    <a:pt x="6837" y="0"/>
                  </a:lnTo>
                  <a:lnTo>
                    <a:pt x="6837" y="0"/>
                  </a:lnTo>
                  <a:lnTo>
                    <a:pt x="6838" y="0"/>
                  </a:lnTo>
                  <a:lnTo>
                    <a:pt x="6838" y="0"/>
                  </a:lnTo>
                  <a:lnTo>
                    <a:pt x="6839" y="0"/>
                  </a:lnTo>
                  <a:lnTo>
                    <a:pt x="6840" y="0"/>
                  </a:lnTo>
                  <a:lnTo>
                    <a:pt x="6841" y="0"/>
                  </a:lnTo>
                  <a:lnTo>
                    <a:pt x="6842" y="0"/>
                  </a:lnTo>
                  <a:lnTo>
                    <a:pt x="6843" y="0"/>
                  </a:lnTo>
                  <a:lnTo>
                    <a:pt x="6844" y="0"/>
                  </a:lnTo>
                  <a:lnTo>
                    <a:pt x="6844" y="0"/>
                  </a:lnTo>
                  <a:lnTo>
                    <a:pt x="6845" y="0"/>
                  </a:lnTo>
                  <a:lnTo>
                    <a:pt x="6846" y="0"/>
                  </a:lnTo>
                  <a:lnTo>
                    <a:pt x="6847" y="0"/>
                  </a:lnTo>
                  <a:lnTo>
                    <a:pt x="6848" y="0"/>
                  </a:lnTo>
                  <a:lnTo>
                    <a:pt x="6849" y="0"/>
                  </a:lnTo>
                  <a:lnTo>
                    <a:pt x="6850" y="0"/>
                  </a:lnTo>
                  <a:lnTo>
                    <a:pt x="6851" y="0"/>
                  </a:lnTo>
                  <a:lnTo>
                    <a:pt x="6852" y="0"/>
                  </a:lnTo>
                  <a:lnTo>
                    <a:pt x="6852" y="0"/>
                  </a:lnTo>
                  <a:lnTo>
                    <a:pt x="6853" y="0"/>
                  </a:lnTo>
                  <a:lnTo>
                    <a:pt x="6854" y="0"/>
                  </a:lnTo>
                  <a:lnTo>
                    <a:pt x="6855" y="0"/>
                  </a:lnTo>
                  <a:lnTo>
                    <a:pt x="6856" y="0"/>
                  </a:lnTo>
                  <a:lnTo>
                    <a:pt x="6857" y="0"/>
                  </a:lnTo>
                  <a:lnTo>
                    <a:pt x="6858" y="0"/>
                  </a:lnTo>
                  <a:lnTo>
                    <a:pt x="6859" y="0"/>
                  </a:lnTo>
                  <a:lnTo>
                    <a:pt x="6859" y="0"/>
                  </a:lnTo>
                  <a:lnTo>
                    <a:pt x="6860" y="0"/>
                  </a:lnTo>
                  <a:lnTo>
                    <a:pt x="6861" y="0"/>
                  </a:lnTo>
                  <a:lnTo>
                    <a:pt x="6862" y="0"/>
                  </a:lnTo>
                  <a:lnTo>
                    <a:pt x="6863" y="0"/>
                  </a:lnTo>
                  <a:lnTo>
                    <a:pt x="6864" y="0"/>
                  </a:lnTo>
                  <a:lnTo>
                    <a:pt x="6865" y="0"/>
                  </a:lnTo>
                  <a:lnTo>
                    <a:pt x="6866" y="0"/>
                  </a:lnTo>
                  <a:lnTo>
                    <a:pt x="6866" y="0"/>
                  </a:lnTo>
                  <a:lnTo>
                    <a:pt x="6867" y="0"/>
                  </a:lnTo>
                  <a:lnTo>
                    <a:pt x="6868" y="0"/>
                  </a:lnTo>
                  <a:lnTo>
                    <a:pt x="6869" y="0"/>
                  </a:lnTo>
                  <a:lnTo>
                    <a:pt x="6870" y="0"/>
                  </a:lnTo>
                  <a:lnTo>
                    <a:pt x="6871" y="0"/>
                  </a:lnTo>
                  <a:lnTo>
                    <a:pt x="6872" y="0"/>
                  </a:lnTo>
                  <a:lnTo>
                    <a:pt x="6873" y="0"/>
                  </a:lnTo>
                  <a:lnTo>
                    <a:pt x="6874" y="0"/>
                  </a:lnTo>
                  <a:lnTo>
                    <a:pt x="6874" y="0"/>
                  </a:lnTo>
                  <a:lnTo>
                    <a:pt x="6875" y="0"/>
                  </a:lnTo>
                  <a:lnTo>
                    <a:pt x="6876" y="0"/>
                  </a:lnTo>
                  <a:lnTo>
                    <a:pt x="6877" y="0"/>
                  </a:lnTo>
                  <a:lnTo>
                    <a:pt x="6878" y="0"/>
                  </a:lnTo>
                  <a:lnTo>
                    <a:pt x="6879" y="0"/>
                  </a:lnTo>
                  <a:lnTo>
                    <a:pt x="6880" y="0"/>
                  </a:lnTo>
                  <a:lnTo>
                    <a:pt x="6881" y="0"/>
                  </a:lnTo>
                  <a:lnTo>
                    <a:pt x="6881" y="0"/>
                  </a:lnTo>
                  <a:lnTo>
                    <a:pt x="6882" y="0"/>
                  </a:lnTo>
                  <a:lnTo>
                    <a:pt x="6883" y="0"/>
                  </a:lnTo>
                  <a:lnTo>
                    <a:pt x="6884" y="0"/>
                  </a:lnTo>
                  <a:lnTo>
                    <a:pt x="6885" y="0"/>
                  </a:lnTo>
                  <a:lnTo>
                    <a:pt x="6886" y="0"/>
                  </a:lnTo>
                  <a:lnTo>
                    <a:pt x="6887" y="0"/>
                  </a:lnTo>
                  <a:lnTo>
                    <a:pt x="6888" y="0"/>
                  </a:lnTo>
                  <a:lnTo>
                    <a:pt x="6888" y="0"/>
                  </a:lnTo>
                  <a:lnTo>
                    <a:pt x="6889" y="0"/>
                  </a:lnTo>
                  <a:lnTo>
                    <a:pt x="6890" y="0"/>
                  </a:lnTo>
                  <a:lnTo>
                    <a:pt x="6891" y="0"/>
                  </a:lnTo>
                  <a:lnTo>
                    <a:pt x="6892" y="0"/>
                  </a:lnTo>
                  <a:lnTo>
                    <a:pt x="6893" y="0"/>
                  </a:lnTo>
                  <a:lnTo>
                    <a:pt x="6894" y="0"/>
                  </a:lnTo>
                  <a:lnTo>
                    <a:pt x="6895" y="0"/>
                  </a:lnTo>
                  <a:lnTo>
                    <a:pt x="6895" y="0"/>
                  </a:lnTo>
                  <a:lnTo>
                    <a:pt x="6896" y="0"/>
                  </a:lnTo>
                  <a:lnTo>
                    <a:pt x="6897" y="0"/>
                  </a:lnTo>
                  <a:lnTo>
                    <a:pt x="6898" y="0"/>
                  </a:lnTo>
                  <a:lnTo>
                    <a:pt x="6899" y="0"/>
                  </a:lnTo>
                  <a:lnTo>
                    <a:pt x="6900" y="0"/>
                  </a:lnTo>
                  <a:lnTo>
                    <a:pt x="6901" y="0"/>
                  </a:lnTo>
                  <a:lnTo>
                    <a:pt x="6902" y="0"/>
                  </a:lnTo>
                  <a:lnTo>
                    <a:pt x="6903" y="0"/>
                  </a:lnTo>
                  <a:lnTo>
                    <a:pt x="6903" y="0"/>
                  </a:lnTo>
                  <a:lnTo>
                    <a:pt x="6904" y="0"/>
                  </a:lnTo>
                  <a:lnTo>
                    <a:pt x="6905" y="0"/>
                  </a:lnTo>
                  <a:lnTo>
                    <a:pt x="6906" y="0"/>
                  </a:lnTo>
                  <a:lnTo>
                    <a:pt x="6907" y="0"/>
                  </a:lnTo>
                  <a:lnTo>
                    <a:pt x="6908" y="0"/>
                  </a:lnTo>
                  <a:lnTo>
                    <a:pt x="6909" y="0"/>
                  </a:lnTo>
                  <a:lnTo>
                    <a:pt x="6910" y="0"/>
                  </a:lnTo>
                  <a:lnTo>
                    <a:pt x="6910" y="0"/>
                  </a:lnTo>
                  <a:lnTo>
                    <a:pt x="6911" y="0"/>
                  </a:lnTo>
                  <a:lnTo>
                    <a:pt x="6912" y="0"/>
                  </a:lnTo>
                  <a:lnTo>
                    <a:pt x="6913" y="0"/>
                  </a:lnTo>
                  <a:lnTo>
                    <a:pt x="6914" y="0"/>
                  </a:lnTo>
                  <a:lnTo>
                    <a:pt x="6915" y="0"/>
                  </a:lnTo>
                  <a:lnTo>
                    <a:pt x="6916" y="0"/>
                  </a:lnTo>
                  <a:lnTo>
                    <a:pt x="6917" y="0"/>
                  </a:lnTo>
                  <a:lnTo>
                    <a:pt x="6917" y="0"/>
                  </a:lnTo>
                  <a:lnTo>
                    <a:pt x="6918" y="0"/>
                  </a:lnTo>
                  <a:lnTo>
                    <a:pt x="6919" y="0"/>
                  </a:lnTo>
                  <a:lnTo>
                    <a:pt x="6920" y="0"/>
                  </a:lnTo>
                  <a:lnTo>
                    <a:pt x="6921" y="0"/>
                  </a:lnTo>
                  <a:lnTo>
                    <a:pt x="6922" y="0"/>
                  </a:lnTo>
                  <a:lnTo>
                    <a:pt x="6923" y="0"/>
                  </a:lnTo>
                  <a:lnTo>
                    <a:pt x="6924" y="0"/>
                  </a:lnTo>
                  <a:lnTo>
                    <a:pt x="6924" y="0"/>
                  </a:lnTo>
                  <a:lnTo>
                    <a:pt x="6925" y="0"/>
                  </a:lnTo>
                  <a:lnTo>
                    <a:pt x="6926" y="0"/>
                  </a:lnTo>
                  <a:lnTo>
                    <a:pt x="6927" y="0"/>
                  </a:lnTo>
                  <a:lnTo>
                    <a:pt x="6928" y="0"/>
                  </a:lnTo>
                  <a:lnTo>
                    <a:pt x="6929" y="0"/>
                  </a:lnTo>
                  <a:lnTo>
                    <a:pt x="6930" y="0"/>
                  </a:lnTo>
                  <a:lnTo>
                    <a:pt x="6931" y="0"/>
                  </a:lnTo>
                  <a:lnTo>
                    <a:pt x="6932" y="0"/>
                  </a:lnTo>
                  <a:lnTo>
                    <a:pt x="6932" y="0"/>
                  </a:lnTo>
                  <a:lnTo>
                    <a:pt x="6933" y="0"/>
                  </a:lnTo>
                  <a:lnTo>
                    <a:pt x="6934" y="0"/>
                  </a:lnTo>
                  <a:lnTo>
                    <a:pt x="6935" y="0"/>
                  </a:lnTo>
                  <a:lnTo>
                    <a:pt x="6936" y="0"/>
                  </a:lnTo>
                  <a:lnTo>
                    <a:pt x="6937" y="0"/>
                  </a:lnTo>
                  <a:lnTo>
                    <a:pt x="6938" y="0"/>
                  </a:lnTo>
                  <a:lnTo>
                    <a:pt x="6939" y="0"/>
                  </a:lnTo>
                  <a:lnTo>
                    <a:pt x="6939" y="0"/>
                  </a:lnTo>
                  <a:lnTo>
                    <a:pt x="6940" y="0"/>
                  </a:lnTo>
                  <a:lnTo>
                    <a:pt x="6941" y="0"/>
                  </a:lnTo>
                  <a:lnTo>
                    <a:pt x="6942" y="0"/>
                  </a:lnTo>
                  <a:lnTo>
                    <a:pt x="6943" y="0"/>
                  </a:lnTo>
                  <a:lnTo>
                    <a:pt x="6944" y="0"/>
                  </a:lnTo>
                  <a:lnTo>
                    <a:pt x="6945" y="0"/>
                  </a:lnTo>
                  <a:lnTo>
                    <a:pt x="6946" y="0"/>
                  </a:lnTo>
                  <a:lnTo>
                    <a:pt x="6946" y="0"/>
                  </a:lnTo>
                  <a:lnTo>
                    <a:pt x="6947" y="0"/>
                  </a:lnTo>
                  <a:lnTo>
                    <a:pt x="6948" y="0"/>
                  </a:lnTo>
                  <a:lnTo>
                    <a:pt x="6949" y="0"/>
                  </a:lnTo>
                  <a:lnTo>
                    <a:pt x="6950" y="0"/>
                  </a:lnTo>
                  <a:lnTo>
                    <a:pt x="6951" y="0"/>
                  </a:lnTo>
                  <a:lnTo>
                    <a:pt x="6952" y="0"/>
                  </a:lnTo>
                  <a:lnTo>
                    <a:pt x="6953" y="0"/>
                  </a:lnTo>
                  <a:lnTo>
                    <a:pt x="6953" y="0"/>
                  </a:lnTo>
                  <a:lnTo>
                    <a:pt x="6954" y="0"/>
                  </a:lnTo>
                  <a:lnTo>
                    <a:pt x="6955" y="0"/>
                  </a:lnTo>
                  <a:lnTo>
                    <a:pt x="6956" y="0"/>
                  </a:lnTo>
                  <a:lnTo>
                    <a:pt x="6957" y="0"/>
                  </a:lnTo>
                  <a:lnTo>
                    <a:pt x="6958" y="0"/>
                  </a:lnTo>
                  <a:lnTo>
                    <a:pt x="6959" y="0"/>
                  </a:lnTo>
                  <a:lnTo>
                    <a:pt x="6960" y="0"/>
                  </a:lnTo>
                  <a:lnTo>
                    <a:pt x="6961" y="0"/>
                  </a:lnTo>
                  <a:lnTo>
                    <a:pt x="6961" y="0"/>
                  </a:lnTo>
                  <a:lnTo>
                    <a:pt x="6962" y="0"/>
                  </a:lnTo>
                  <a:lnTo>
                    <a:pt x="6963" y="0"/>
                  </a:lnTo>
                  <a:lnTo>
                    <a:pt x="6964" y="0"/>
                  </a:lnTo>
                  <a:lnTo>
                    <a:pt x="6965" y="0"/>
                  </a:lnTo>
                  <a:lnTo>
                    <a:pt x="6966" y="0"/>
                  </a:lnTo>
                  <a:lnTo>
                    <a:pt x="6967" y="0"/>
                  </a:lnTo>
                  <a:lnTo>
                    <a:pt x="6968" y="0"/>
                  </a:lnTo>
                  <a:lnTo>
                    <a:pt x="6968" y="0"/>
                  </a:lnTo>
                  <a:lnTo>
                    <a:pt x="6969" y="0"/>
                  </a:lnTo>
                  <a:lnTo>
                    <a:pt x="6969" y="0"/>
                  </a:lnTo>
                  <a:lnTo>
                    <a:pt x="6970" y="0"/>
                  </a:lnTo>
                  <a:lnTo>
                    <a:pt x="6971" y="0"/>
                  </a:lnTo>
                  <a:lnTo>
                    <a:pt x="6972" y="0"/>
                  </a:lnTo>
                  <a:lnTo>
                    <a:pt x="6973" y="0"/>
                  </a:lnTo>
                  <a:lnTo>
                    <a:pt x="6974" y="0"/>
                  </a:lnTo>
                  <a:lnTo>
                    <a:pt x="6975" y="0"/>
                  </a:lnTo>
                  <a:lnTo>
                    <a:pt x="6975" y="0"/>
                  </a:lnTo>
                  <a:lnTo>
                    <a:pt x="6976" y="0"/>
                  </a:lnTo>
                  <a:lnTo>
                    <a:pt x="6977" y="0"/>
                  </a:lnTo>
                  <a:lnTo>
                    <a:pt x="6978" y="0"/>
                  </a:lnTo>
                  <a:lnTo>
                    <a:pt x="6979" y="0"/>
                  </a:lnTo>
                  <a:lnTo>
                    <a:pt x="6980" y="0"/>
                  </a:lnTo>
                  <a:lnTo>
                    <a:pt x="6981" y="0"/>
                  </a:lnTo>
                  <a:lnTo>
                    <a:pt x="6982" y="0"/>
                  </a:lnTo>
                  <a:lnTo>
                    <a:pt x="6983" y="0"/>
                  </a:lnTo>
                  <a:lnTo>
                    <a:pt x="6983" y="0"/>
                  </a:lnTo>
                  <a:lnTo>
                    <a:pt x="6984" y="0"/>
                  </a:lnTo>
                  <a:lnTo>
                    <a:pt x="6985" y="0"/>
                  </a:lnTo>
                  <a:lnTo>
                    <a:pt x="6986" y="0"/>
                  </a:lnTo>
                  <a:lnTo>
                    <a:pt x="6987" y="0"/>
                  </a:lnTo>
                  <a:lnTo>
                    <a:pt x="6988" y="0"/>
                  </a:lnTo>
                  <a:lnTo>
                    <a:pt x="6989" y="0"/>
                  </a:lnTo>
                  <a:lnTo>
                    <a:pt x="6990" y="0"/>
                  </a:lnTo>
                  <a:lnTo>
                    <a:pt x="6990" y="0"/>
                  </a:lnTo>
                  <a:lnTo>
                    <a:pt x="6991" y="0"/>
                  </a:lnTo>
                  <a:lnTo>
                    <a:pt x="6992" y="0"/>
                  </a:lnTo>
                  <a:lnTo>
                    <a:pt x="6993" y="0"/>
                  </a:lnTo>
                  <a:lnTo>
                    <a:pt x="6994" y="0"/>
                  </a:lnTo>
                  <a:lnTo>
                    <a:pt x="6995" y="0"/>
                  </a:lnTo>
                  <a:lnTo>
                    <a:pt x="6996" y="0"/>
                  </a:lnTo>
                  <a:lnTo>
                    <a:pt x="6997" y="0"/>
                  </a:lnTo>
                  <a:lnTo>
                    <a:pt x="6997" y="0"/>
                  </a:lnTo>
                  <a:lnTo>
                    <a:pt x="6998" y="0"/>
                  </a:lnTo>
                  <a:lnTo>
                    <a:pt x="6999" y="0"/>
                  </a:lnTo>
                  <a:lnTo>
                    <a:pt x="7000" y="0"/>
                  </a:lnTo>
                  <a:lnTo>
                    <a:pt x="7001" y="0"/>
                  </a:lnTo>
                  <a:lnTo>
                    <a:pt x="7002" y="0"/>
                  </a:lnTo>
                  <a:lnTo>
                    <a:pt x="7003" y="0"/>
                  </a:lnTo>
                  <a:lnTo>
                    <a:pt x="7004" y="0"/>
                  </a:lnTo>
                  <a:lnTo>
                    <a:pt x="7004" y="0"/>
                  </a:lnTo>
                  <a:lnTo>
                    <a:pt x="7005" y="0"/>
                  </a:lnTo>
                  <a:lnTo>
                    <a:pt x="7006" y="0"/>
                  </a:lnTo>
                  <a:lnTo>
                    <a:pt x="7007" y="0"/>
                  </a:lnTo>
                  <a:lnTo>
                    <a:pt x="7008" y="0"/>
                  </a:lnTo>
                  <a:lnTo>
                    <a:pt x="7009" y="0"/>
                  </a:lnTo>
                  <a:lnTo>
                    <a:pt x="7010" y="0"/>
                  </a:lnTo>
                  <a:lnTo>
                    <a:pt x="7011" y="0"/>
                  </a:lnTo>
                  <a:lnTo>
                    <a:pt x="7012" y="0"/>
                  </a:lnTo>
                  <a:lnTo>
                    <a:pt x="7012" y="0"/>
                  </a:lnTo>
                  <a:lnTo>
                    <a:pt x="7013" y="0"/>
                  </a:lnTo>
                  <a:lnTo>
                    <a:pt x="7014" y="0"/>
                  </a:lnTo>
                  <a:lnTo>
                    <a:pt x="7015" y="0"/>
                  </a:lnTo>
                  <a:lnTo>
                    <a:pt x="7016" y="0"/>
                  </a:lnTo>
                  <a:lnTo>
                    <a:pt x="7017" y="0"/>
                  </a:lnTo>
                  <a:lnTo>
                    <a:pt x="7018" y="0"/>
                  </a:lnTo>
                  <a:lnTo>
                    <a:pt x="7019" y="0"/>
                  </a:lnTo>
                  <a:lnTo>
                    <a:pt x="7019" y="0"/>
                  </a:lnTo>
                  <a:lnTo>
                    <a:pt x="7020" y="0"/>
                  </a:lnTo>
                  <a:lnTo>
                    <a:pt x="7021" y="0"/>
                  </a:lnTo>
                  <a:lnTo>
                    <a:pt x="7022" y="0"/>
                  </a:lnTo>
                  <a:lnTo>
                    <a:pt x="7023" y="0"/>
                  </a:lnTo>
                  <a:lnTo>
                    <a:pt x="7024" y="0"/>
                  </a:lnTo>
                  <a:lnTo>
                    <a:pt x="7025" y="0"/>
                  </a:lnTo>
                  <a:lnTo>
                    <a:pt x="7026" y="0"/>
                  </a:lnTo>
                  <a:lnTo>
                    <a:pt x="7026" y="0"/>
                  </a:lnTo>
                  <a:lnTo>
                    <a:pt x="7027" y="0"/>
                  </a:lnTo>
                  <a:lnTo>
                    <a:pt x="7028" y="0"/>
                  </a:lnTo>
                  <a:lnTo>
                    <a:pt x="7029" y="0"/>
                  </a:lnTo>
                  <a:lnTo>
                    <a:pt x="7030" y="0"/>
                  </a:lnTo>
                  <a:lnTo>
                    <a:pt x="7031" y="0"/>
                  </a:lnTo>
                  <a:lnTo>
                    <a:pt x="7032" y="0"/>
                  </a:lnTo>
                  <a:lnTo>
                    <a:pt x="7033" y="0"/>
                  </a:lnTo>
                  <a:lnTo>
                    <a:pt x="7033" y="0"/>
                  </a:lnTo>
                  <a:lnTo>
                    <a:pt x="7034" y="0"/>
                  </a:lnTo>
                  <a:lnTo>
                    <a:pt x="7035" y="0"/>
                  </a:lnTo>
                  <a:lnTo>
                    <a:pt x="7036" y="0"/>
                  </a:lnTo>
                  <a:lnTo>
                    <a:pt x="7037" y="0"/>
                  </a:lnTo>
                  <a:lnTo>
                    <a:pt x="7038" y="0"/>
                  </a:lnTo>
                  <a:lnTo>
                    <a:pt x="7039" y="0"/>
                  </a:lnTo>
                  <a:lnTo>
                    <a:pt x="7040" y="0"/>
                  </a:lnTo>
                  <a:lnTo>
                    <a:pt x="7041" y="0"/>
                  </a:lnTo>
                  <a:lnTo>
                    <a:pt x="7041" y="0"/>
                  </a:lnTo>
                  <a:lnTo>
                    <a:pt x="7042" y="0"/>
                  </a:lnTo>
                  <a:lnTo>
                    <a:pt x="7043" y="0"/>
                  </a:lnTo>
                  <a:lnTo>
                    <a:pt x="7044" y="0"/>
                  </a:lnTo>
                  <a:lnTo>
                    <a:pt x="7045" y="0"/>
                  </a:lnTo>
                  <a:lnTo>
                    <a:pt x="7046" y="0"/>
                  </a:lnTo>
                  <a:lnTo>
                    <a:pt x="7047" y="0"/>
                  </a:lnTo>
                  <a:lnTo>
                    <a:pt x="7048" y="0"/>
                  </a:lnTo>
                  <a:lnTo>
                    <a:pt x="7048" y="0"/>
                  </a:lnTo>
                  <a:lnTo>
                    <a:pt x="7049" y="0"/>
                  </a:lnTo>
                  <a:lnTo>
                    <a:pt x="7050" y="0"/>
                  </a:lnTo>
                  <a:lnTo>
                    <a:pt x="7051" y="0"/>
                  </a:lnTo>
                  <a:lnTo>
                    <a:pt x="7052" y="0"/>
                  </a:lnTo>
                  <a:lnTo>
                    <a:pt x="7053" y="0"/>
                  </a:lnTo>
                  <a:lnTo>
                    <a:pt x="7054" y="0"/>
                  </a:lnTo>
                  <a:lnTo>
                    <a:pt x="7055" y="0"/>
                  </a:lnTo>
                  <a:lnTo>
                    <a:pt x="7055" y="0"/>
                  </a:lnTo>
                  <a:lnTo>
                    <a:pt x="7056" y="0"/>
                  </a:lnTo>
                  <a:lnTo>
                    <a:pt x="7057" y="0"/>
                  </a:lnTo>
                  <a:lnTo>
                    <a:pt x="7058" y="0"/>
                  </a:lnTo>
                  <a:lnTo>
                    <a:pt x="7059" y="0"/>
                  </a:lnTo>
                  <a:lnTo>
                    <a:pt x="7060" y="0"/>
                  </a:lnTo>
                  <a:lnTo>
                    <a:pt x="7061" y="0"/>
                  </a:lnTo>
                  <a:lnTo>
                    <a:pt x="7062" y="0"/>
                  </a:lnTo>
                  <a:lnTo>
                    <a:pt x="7063" y="0"/>
                  </a:lnTo>
                  <a:lnTo>
                    <a:pt x="7063" y="0"/>
                  </a:lnTo>
                  <a:lnTo>
                    <a:pt x="7064" y="0"/>
                  </a:lnTo>
                  <a:lnTo>
                    <a:pt x="7065" y="0"/>
                  </a:lnTo>
                  <a:lnTo>
                    <a:pt x="7066" y="0"/>
                  </a:lnTo>
                  <a:lnTo>
                    <a:pt x="7067" y="0"/>
                  </a:lnTo>
                  <a:lnTo>
                    <a:pt x="7068" y="0"/>
                  </a:lnTo>
                  <a:lnTo>
                    <a:pt x="7069" y="0"/>
                  </a:lnTo>
                  <a:lnTo>
                    <a:pt x="7070" y="0"/>
                  </a:lnTo>
                  <a:lnTo>
                    <a:pt x="7070" y="0"/>
                  </a:lnTo>
                  <a:lnTo>
                    <a:pt x="7071" y="0"/>
                  </a:lnTo>
                  <a:lnTo>
                    <a:pt x="7072" y="0"/>
                  </a:lnTo>
                  <a:lnTo>
                    <a:pt x="7073" y="0"/>
                  </a:lnTo>
                  <a:lnTo>
                    <a:pt x="7074" y="0"/>
                  </a:lnTo>
                  <a:lnTo>
                    <a:pt x="7075" y="0"/>
                  </a:lnTo>
                  <a:lnTo>
                    <a:pt x="7076" y="0"/>
                  </a:lnTo>
                  <a:lnTo>
                    <a:pt x="7077" y="0"/>
                  </a:lnTo>
                  <a:lnTo>
                    <a:pt x="7077" y="0"/>
                  </a:lnTo>
                  <a:lnTo>
                    <a:pt x="7078" y="0"/>
                  </a:lnTo>
                  <a:lnTo>
                    <a:pt x="7079" y="0"/>
                  </a:lnTo>
                  <a:lnTo>
                    <a:pt x="7080" y="0"/>
                  </a:lnTo>
                  <a:lnTo>
                    <a:pt x="7081" y="0"/>
                  </a:lnTo>
                  <a:lnTo>
                    <a:pt x="7082" y="0"/>
                  </a:lnTo>
                  <a:lnTo>
                    <a:pt x="7083" y="0"/>
                  </a:lnTo>
                  <a:lnTo>
                    <a:pt x="7084" y="0"/>
                  </a:lnTo>
                  <a:lnTo>
                    <a:pt x="7084" y="0"/>
                  </a:lnTo>
                  <a:lnTo>
                    <a:pt x="7085" y="0"/>
                  </a:lnTo>
                  <a:lnTo>
                    <a:pt x="7086" y="0"/>
                  </a:lnTo>
                  <a:lnTo>
                    <a:pt x="7087" y="0"/>
                  </a:lnTo>
                  <a:lnTo>
                    <a:pt x="7088" y="0"/>
                  </a:lnTo>
                  <a:lnTo>
                    <a:pt x="7089" y="0"/>
                  </a:lnTo>
                  <a:lnTo>
                    <a:pt x="7090" y="0"/>
                  </a:lnTo>
                  <a:lnTo>
                    <a:pt x="7091" y="0"/>
                  </a:lnTo>
                  <a:lnTo>
                    <a:pt x="7092" y="0"/>
                  </a:lnTo>
                  <a:lnTo>
                    <a:pt x="7092" y="0"/>
                  </a:lnTo>
                  <a:lnTo>
                    <a:pt x="7093" y="0"/>
                  </a:lnTo>
                  <a:lnTo>
                    <a:pt x="7094" y="0"/>
                  </a:lnTo>
                  <a:lnTo>
                    <a:pt x="7095" y="0"/>
                  </a:lnTo>
                  <a:lnTo>
                    <a:pt x="7096" y="0"/>
                  </a:lnTo>
                  <a:lnTo>
                    <a:pt x="7097" y="0"/>
                  </a:lnTo>
                  <a:lnTo>
                    <a:pt x="7098" y="0"/>
                  </a:lnTo>
                  <a:lnTo>
                    <a:pt x="7099" y="0"/>
                  </a:lnTo>
                  <a:lnTo>
                    <a:pt x="7099" y="0"/>
                  </a:lnTo>
                  <a:lnTo>
                    <a:pt x="7100" y="0"/>
                  </a:lnTo>
                  <a:lnTo>
                    <a:pt x="7100" y="0"/>
                  </a:lnTo>
                  <a:lnTo>
                    <a:pt x="7101" y="0"/>
                  </a:lnTo>
                  <a:lnTo>
                    <a:pt x="7102" y="0"/>
                  </a:lnTo>
                  <a:lnTo>
                    <a:pt x="7103" y="0"/>
                  </a:lnTo>
                  <a:lnTo>
                    <a:pt x="7103" y="0"/>
                  </a:lnTo>
                  <a:lnTo>
                    <a:pt x="7104" y="0"/>
                  </a:lnTo>
                  <a:lnTo>
                    <a:pt x="7105" y="0"/>
                  </a:lnTo>
                  <a:lnTo>
                    <a:pt x="7105" y="0"/>
                  </a:lnTo>
                  <a:lnTo>
                    <a:pt x="7106" y="0"/>
                  </a:lnTo>
                  <a:lnTo>
                    <a:pt x="7107" y="0"/>
                  </a:lnTo>
                  <a:lnTo>
                    <a:pt x="7108" y="0"/>
                  </a:lnTo>
                  <a:lnTo>
                    <a:pt x="7109" y="0"/>
                  </a:lnTo>
                  <a:lnTo>
                    <a:pt x="7110" y="0"/>
                  </a:lnTo>
                  <a:lnTo>
                    <a:pt x="7111" y="0"/>
                  </a:lnTo>
                  <a:lnTo>
                    <a:pt x="7111" y="0"/>
                  </a:lnTo>
                  <a:lnTo>
                    <a:pt x="7112" y="0"/>
                  </a:lnTo>
                  <a:lnTo>
                    <a:pt x="7113" y="0"/>
                  </a:lnTo>
                  <a:lnTo>
                    <a:pt x="7114" y="0"/>
                  </a:lnTo>
                  <a:lnTo>
                    <a:pt x="7115" y="0"/>
                  </a:lnTo>
                  <a:lnTo>
                    <a:pt x="7116" y="0"/>
                  </a:lnTo>
                  <a:lnTo>
                    <a:pt x="7117" y="0"/>
                  </a:lnTo>
                  <a:lnTo>
                    <a:pt x="7117" y="0"/>
                  </a:lnTo>
                  <a:lnTo>
                    <a:pt x="7117" y="0"/>
                  </a:lnTo>
                  <a:lnTo>
                    <a:pt x="7118" y="0"/>
                  </a:lnTo>
                  <a:lnTo>
                    <a:pt x="7119" y="0"/>
                  </a:lnTo>
                  <a:lnTo>
                    <a:pt x="7120" y="0"/>
                  </a:lnTo>
                  <a:lnTo>
                    <a:pt x="7121" y="0"/>
                  </a:lnTo>
                  <a:lnTo>
                    <a:pt x="7121" y="0"/>
                  </a:lnTo>
                  <a:lnTo>
                    <a:pt x="7122" y="0"/>
                  </a:lnTo>
                  <a:lnTo>
                    <a:pt x="7123" y="0"/>
                  </a:lnTo>
                  <a:lnTo>
                    <a:pt x="7123" y="0"/>
                  </a:lnTo>
                  <a:lnTo>
                    <a:pt x="7123" y="0"/>
                  </a:lnTo>
                  <a:lnTo>
                    <a:pt x="7123" y="0"/>
                  </a:lnTo>
                  <a:lnTo>
                    <a:pt x="7124" y="0"/>
                  </a:lnTo>
                  <a:lnTo>
                    <a:pt x="7125" y="0"/>
                  </a:lnTo>
                  <a:lnTo>
                    <a:pt x="7125" y="0"/>
                  </a:lnTo>
                  <a:lnTo>
                    <a:pt x="7125" y="0"/>
                  </a:lnTo>
                  <a:lnTo>
                    <a:pt x="7126" y="0"/>
                  </a:lnTo>
                  <a:lnTo>
                    <a:pt x="7126" y="0"/>
                  </a:lnTo>
                  <a:lnTo>
                    <a:pt x="7127" y="0"/>
                  </a:lnTo>
                  <a:lnTo>
                    <a:pt x="7127" y="0"/>
                  </a:lnTo>
                  <a:lnTo>
                    <a:pt x="7127" y="0"/>
                  </a:lnTo>
                  <a:lnTo>
                    <a:pt x="7128" y="0"/>
                  </a:lnTo>
                  <a:lnTo>
                    <a:pt x="7128" y="0"/>
                  </a:lnTo>
                  <a:lnTo>
                    <a:pt x="7129" y="0"/>
                  </a:lnTo>
                  <a:lnTo>
                    <a:pt x="7130" y="0"/>
                  </a:lnTo>
                  <a:lnTo>
                    <a:pt x="7130" y="0"/>
                  </a:lnTo>
                  <a:lnTo>
                    <a:pt x="7131" y="0"/>
                  </a:lnTo>
                  <a:lnTo>
                    <a:pt x="7132" y="0"/>
                  </a:lnTo>
                  <a:lnTo>
                    <a:pt x="7133" y="0"/>
                  </a:lnTo>
                  <a:lnTo>
                    <a:pt x="7134" y="0"/>
                  </a:lnTo>
                  <a:lnTo>
                    <a:pt x="7135" y="0"/>
                  </a:lnTo>
                  <a:lnTo>
                    <a:pt x="7136" y="0"/>
                  </a:lnTo>
                  <a:lnTo>
                    <a:pt x="7137" y="0"/>
                  </a:lnTo>
                  <a:lnTo>
                    <a:pt x="7137" y="0"/>
                  </a:lnTo>
                  <a:lnTo>
                    <a:pt x="7138" y="0"/>
                  </a:lnTo>
                  <a:lnTo>
                    <a:pt x="7139" y="0"/>
                  </a:lnTo>
                  <a:lnTo>
                    <a:pt x="7139" y="0"/>
                  </a:lnTo>
                  <a:lnTo>
                    <a:pt x="7140" y="0"/>
                  </a:lnTo>
                  <a:lnTo>
                    <a:pt x="7141" y="0"/>
                  </a:lnTo>
                  <a:lnTo>
                    <a:pt x="7142" y="0"/>
                  </a:lnTo>
                  <a:lnTo>
                    <a:pt x="7143" y="0"/>
                  </a:lnTo>
                  <a:lnTo>
                    <a:pt x="7143" y="0"/>
                  </a:lnTo>
                  <a:lnTo>
                    <a:pt x="7144" y="0"/>
                  </a:lnTo>
                  <a:lnTo>
                    <a:pt x="7145" y="0"/>
                  </a:lnTo>
                  <a:lnTo>
                    <a:pt x="7146" y="0"/>
                  </a:lnTo>
                  <a:lnTo>
                    <a:pt x="7147" y="0"/>
                  </a:lnTo>
                  <a:lnTo>
                    <a:pt x="7148" y="0"/>
                  </a:lnTo>
                  <a:lnTo>
                    <a:pt x="7149" y="0"/>
                  </a:lnTo>
                  <a:lnTo>
                    <a:pt x="7150" y="0"/>
                  </a:lnTo>
                  <a:lnTo>
                    <a:pt x="7150" y="0"/>
                  </a:lnTo>
                  <a:lnTo>
                    <a:pt x="7150" y="0"/>
                  </a:lnTo>
                  <a:lnTo>
                    <a:pt x="7151" y="0"/>
                  </a:lnTo>
                  <a:lnTo>
                    <a:pt x="7152" y="0"/>
                  </a:lnTo>
                  <a:lnTo>
                    <a:pt x="7152" y="0"/>
                  </a:lnTo>
                  <a:lnTo>
                    <a:pt x="7153" y="0"/>
                  </a:lnTo>
                  <a:lnTo>
                    <a:pt x="7154" y="0"/>
                  </a:lnTo>
                  <a:lnTo>
                    <a:pt x="7154" y="0"/>
                  </a:lnTo>
                  <a:lnTo>
                    <a:pt x="7155" y="0"/>
                  </a:lnTo>
                  <a:lnTo>
                    <a:pt x="7156" y="0"/>
                  </a:lnTo>
                  <a:lnTo>
                    <a:pt x="7157" y="0"/>
                  </a:lnTo>
                  <a:lnTo>
                    <a:pt x="7158" y="0"/>
                  </a:lnTo>
                  <a:lnTo>
                    <a:pt x="7159" y="0"/>
                  </a:lnTo>
                  <a:lnTo>
                    <a:pt x="7160" y="0"/>
                  </a:lnTo>
                  <a:lnTo>
                    <a:pt x="7160" y="0"/>
                  </a:lnTo>
                  <a:lnTo>
                    <a:pt x="7161" y="0"/>
                  </a:lnTo>
                  <a:lnTo>
                    <a:pt x="7162" y="0"/>
                  </a:lnTo>
                  <a:lnTo>
                    <a:pt x="7163" y="0"/>
                  </a:lnTo>
                  <a:lnTo>
                    <a:pt x="7164" y="0"/>
                  </a:lnTo>
                  <a:lnTo>
                    <a:pt x="7165" y="0"/>
                  </a:lnTo>
                  <a:lnTo>
                    <a:pt x="7165" y="0"/>
                  </a:lnTo>
                  <a:lnTo>
                    <a:pt x="7166" y="0"/>
                  </a:lnTo>
                  <a:lnTo>
                    <a:pt x="7167" y="0"/>
                  </a:lnTo>
                  <a:lnTo>
                    <a:pt x="7168" y="0"/>
                  </a:lnTo>
                  <a:lnTo>
                    <a:pt x="7169" y="0"/>
                  </a:lnTo>
                  <a:lnTo>
                    <a:pt x="7170" y="0"/>
                  </a:lnTo>
                  <a:lnTo>
                    <a:pt x="7170" y="0"/>
                  </a:lnTo>
                  <a:lnTo>
                    <a:pt x="7170" y="0"/>
                  </a:lnTo>
                  <a:lnTo>
                    <a:pt x="7171" y="0"/>
                  </a:lnTo>
                  <a:lnTo>
                    <a:pt x="7172" y="0"/>
                  </a:lnTo>
                  <a:lnTo>
                    <a:pt x="7173" y="0"/>
                  </a:lnTo>
                  <a:lnTo>
                    <a:pt x="7174" y="0"/>
                  </a:lnTo>
                  <a:lnTo>
                    <a:pt x="7175" y="0"/>
                  </a:lnTo>
                  <a:lnTo>
                    <a:pt x="7175" y="0"/>
                  </a:lnTo>
                  <a:lnTo>
                    <a:pt x="7176" y="0"/>
                  </a:lnTo>
                  <a:lnTo>
                    <a:pt x="7177" y="0"/>
                  </a:lnTo>
                  <a:lnTo>
                    <a:pt x="7178" y="0"/>
                  </a:lnTo>
                  <a:lnTo>
                    <a:pt x="7179" y="0"/>
                  </a:lnTo>
                  <a:lnTo>
                    <a:pt x="7180" y="0"/>
                  </a:lnTo>
                  <a:lnTo>
                    <a:pt x="7181" y="0"/>
                  </a:lnTo>
                  <a:lnTo>
                    <a:pt x="7181" y="0"/>
                  </a:lnTo>
                  <a:lnTo>
                    <a:pt x="7182" y="0"/>
                  </a:lnTo>
                  <a:lnTo>
                    <a:pt x="7183" y="0"/>
                  </a:lnTo>
                  <a:lnTo>
                    <a:pt x="7184" y="0"/>
                  </a:lnTo>
                  <a:lnTo>
                    <a:pt x="7185" y="0"/>
                  </a:lnTo>
                  <a:lnTo>
                    <a:pt x="7186" y="0"/>
                  </a:lnTo>
                  <a:lnTo>
                    <a:pt x="7186" y="0"/>
                  </a:lnTo>
                  <a:lnTo>
                    <a:pt x="7187" y="0"/>
                  </a:lnTo>
                  <a:lnTo>
                    <a:pt x="7187" y="0"/>
                  </a:lnTo>
                  <a:lnTo>
                    <a:pt x="7188" y="0"/>
                  </a:lnTo>
                  <a:lnTo>
                    <a:pt x="7189" y="0"/>
                  </a:lnTo>
                  <a:lnTo>
                    <a:pt x="7190" y="0"/>
                  </a:lnTo>
                  <a:lnTo>
                    <a:pt x="7191" y="0"/>
                  </a:lnTo>
                  <a:lnTo>
                    <a:pt x="7191" y="0"/>
                  </a:lnTo>
                  <a:lnTo>
                    <a:pt x="7192" y="0"/>
                  </a:lnTo>
                  <a:lnTo>
                    <a:pt x="7193" y="0"/>
                  </a:lnTo>
                  <a:lnTo>
                    <a:pt x="7194" y="0"/>
                  </a:lnTo>
                  <a:lnTo>
                    <a:pt x="7195" y="0"/>
                  </a:lnTo>
                  <a:lnTo>
                    <a:pt x="7196" y="0"/>
                  </a:lnTo>
                  <a:lnTo>
                    <a:pt x="7197" y="0"/>
                  </a:lnTo>
                  <a:lnTo>
                    <a:pt x="7197" y="0"/>
                  </a:lnTo>
                  <a:lnTo>
                    <a:pt x="7198" y="0"/>
                  </a:lnTo>
                  <a:lnTo>
                    <a:pt x="7199" y="0"/>
                  </a:lnTo>
                  <a:lnTo>
                    <a:pt x="7200" y="0"/>
                  </a:lnTo>
                  <a:lnTo>
                    <a:pt x="7201" y="0"/>
                  </a:lnTo>
                  <a:lnTo>
                    <a:pt x="7202" y="0"/>
                  </a:lnTo>
                  <a:lnTo>
                    <a:pt x="7202" y="0"/>
                  </a:lnTo>
                  <a:lnTo>
                    <a:pt x="7203" y="0"/>
                  </a:lnTo>
                  <a:lnTo>
                    <a:pt x="7204" y="0"/>
                  </a:lnTo>
                  <a:lnTo>
                    <a:pt x="7205" y="0"/>
                  </a:lnTo>
                  <a:lnTo>
                    <a:pt x="7205" y="0"/>
                  </a:lnTo>
                  <a:lnTo>
                    <a:pt x="7206" y="0"/>
                  </a:lnTo>
                  <a:lnTo>
                    <a:pt x="7207" y="0"/>
                  </a:lnTo>
                  <a:lnTo>
                    <a:pt x="7207" y="0"/>
                  </a:lnTo>
                  <a:lnTo>
                    <a:pt x="7208" y="0"/>
                  </a:lnTo>
                  <a:lnTo>
                    <a:pt x="7209" y="0"/>
                  </a:lnTo>
                  <a:lnTo>
                    <a:pt x="7210" y="0"/>
                  </a:lnTo>
                  <a:lnTo>
                    <a:pt x="7211" y="0"/>
                  </a:lnTo>
                  <a:lnTo>
                    <a:pt x="7212" y="0"/>
                  </a:lnTo>
                  <a:lnTo>
                    <a:pt x="7212" y="0"/>
                  </a:lnTo>
                  <a:lnTo>
                    <a:pt x="7213" y="0"/>
                  </a:lnTo>
                  <a:lnTo>
                    <a:pt x="7214" y="0"/>
                  </a:lnTo>
                  <a:lnTo>
                    <a:pt x="7215" y="0"/>
                  </a:lnTo>
                  <a:lnTo>
                    <a:pt x="7216" y="0"/>
                  </a:lnTo>
                  <a:lnTo>
                    <a:pt x="7217" y="0"/>
                  </a:lnTo>
                  <a:lnTo>
                    <a:pt x="7218" y="0"/>
                  </a:lnTo>
                  <a:lnTo>
                    <a:pt x="7218" y="0"/>
                  </a:lnTo>
                  <a:lnTo>
                    <a:pt x="7219" y="0"/>
                  </a:lnTo>
                  <a:lnTo>
                    <a:pt x="7220" y="0"/>
                  </a:lnTo>
                  <a:lnTo>
                    <a:pt x="7221" y="0"/>
                  </a:lnTo>
                  <a:lnTo>
                    <a:pt x="7222" y="0"/>
                  </a:lnTo>
                  <a:lnTo>
                    <a:pt x="7223" y="0"/>
                  </a:lnTo>
                  <a:lnTo>
                    <a:pt x="7223" y="0"/>
                  </a:lnTo>
                  <a:lnTo>
                    <a:pt x="7223" y="0"/>
                  </a:lnTo>
                  <a:lnTo>
                    <a:pt x="7224" y="0"/>
                  </a:lnTo>
                  <a:lnTo>
                    <a:pt x="7225" y="0"/>
                  </a:lnTo>
                  <a:lnTo>
                    <a:pt x="7226" y="0"/>
                  </a:lnTo>
                  <a:lnTo>
                    <a:pt x="7227" y="0"/>
                  </a:lnTo>
                  <a:lnTo>
                    <a:pt x="7228" y="0"/>
                  </a:lnTo>
                  <a:lnTo>
                    <a:pt x="7228" y="0"/>
                  </a:lnTo>
                  <a:lnTo>
                    <a:pt x="7229" y="0"/>
                  </a:lnTo>
                  <a:lnTo>
                    <a:pt x="7230" y="0"/>
                  </a:lnTo>
                  <a:lnTo>
                    <a:pt x="7231" y="0"/>
                  </a:lnTo>
                  <a:lnTo>
                    <a:pt x="7232" y="0"/>
                  </a:lnTo>
                  <a:lnTo>
                    <a:pt x="7233" y="0"/>
                  </a:lnTo>
                  <a:lnTo>
                    <a:pt x="7234" y="0"/>
                  </a:lnTo>
                  <a:lnTo>
                    <a:pt x="7234" y="0"/>
                  </a:lnTo>
                  <a:lnTo>
                    <a:pt x="7235" y="0"/>
                  </a:lnTo>
                  <a:lnTo>
                    <a:pt x="7236" y="0"/>
                  </a:lnTo>
                  <a:lnTo>
                    <a:pt x="7237" y="0"/>
                  </a:lnTo>
                  <a:lnTo>
                    <a:pt x="7238" y="0"/>
                  </a:lnTo>
                  <a:lnTo>
                    <a:pt x="7239" y="0"/>
                  </a:lnTo>
                  <a:lnTo>
                    <a:pt x="7239" y="0"/>
                  </a:lnTo>
                  <a:lnTo>
                    <a:pt x="7240" y="0"/>
                  </a:lnTo>
                  <a:lnTo>
                    <a:pt x="7240" y="0"/>
                  </a:lnTo>
                  <a:lnTo>
                    <a:pt x="7241" y="0"/>
                  </a:lnTo>
                  <a:lnTo>
                    <a:pt x="7242" y="0"/>
                  </a:lnTo>
                  <a:lnTo>
                    <a:pt x="7243" y="0"/>
                  </a:lnTo>
                  <a:lnTo>
                    <a:pt x="7243" y="0"/>
                  </a:lnTo>
                  <a:lnTo>
                    <a:pt x="7243" y="0"/>
                  </a:lnTo>
                  <a:lnTo>
                    <a:pt x="7244" y="0"/>
                  </a:lnTo>
                  <a:lnTo>
                    <a:pt x="7245" y="0"/>
                  </a:lnTo>
                  <a:lnTo>
                    <a:pt x="7246" y="0"/>
                  </a:lnTo>
                  <a:lnTo>
                    <a:pt x="7247" y="0"/>
                  </a:lnTo>
                  <a:lnTo>
                    <a:pt x="7247" y="0"/>
                  </a:lnTo>
                  <a:lnTo>
                    <a:pt x="7248" y="0"/>
                  </a:lnTo>
                  <a:lnTo>
                    <a:pt x="7249" y="0"/>
                  </a:lnTo>
                  <a:lnTo>
                    <a:pt x="7250" y="0"/>
                  </a:lnTo>
                  <a:lnTo>
                    <a:pt x="7251" y="0"/>
                  </a:lnTo>
                  <a:lnTo>
                    <a:pt x="7251" y="0"/>
                  </a:lnTo>
                  <a:lnTo>
                    <a:pt x="7251" y="0"/>
                  </a:lnTo>
                  <a:lnTo>
                    <a:pt x="7252" y="0"/>
                  </a:lnTo>
                  <a:lnTo>
                    <a:pt x="7253" y="0"/>
                  </a:lnTo>
                  <a:lnTo>
                    <a:pt x="7254" y="0"/>
                  </a:lnTo>
                  <a:lnTo>
                    <a:pt x="7254" y="0"/>
                  </a:lnTo>
                  <a:lnTo>
                    <a:pt x="7254" y="0"/>
                  </a:lnTo>
                  <a:lnTo>
                    <a:pt x="7255" y="0"/>
                  </a:lnTo>
                  <a:lnTo>
                    <a:pt x="7255" y="0"/>
                  </a:lnTo>
                  <a:lnTo>
                    <a:pt x="7255" y="0"/>
                  </a:lnTo>
                  <a:lnTo>
                    <a:pt x="7256" y="0"/>
                  </a:lnTo>
                  <a:lnTo>
                    <a:pt x="7257" y="0"/>
                  </a:lnTo>
                  <a:lnTo>
                    <a:pt x="7257" y="0"/>
                  </a:lnTo>
                  <a:lnTo>
                    <a:pt x="7257" y="0"/>
                  </a:lnTo>
                  <a:lnTo>
                    <a:pt x="7258" y="0"/>
                  </a:lnTo>
                  <a:lnTo>
                    <a:pt x="7259" y="0"/>
                  </a:lnTo>
                  <a:lnTo>
                    <a:pt x="7259" y="0"/>
                  </a:lnTo>
                  <a:lnTo>
                    <a:pt x="7259" y="0"/>
                  </a:lnTo>
                  <a:lnTo>
                    <a:pt x="7260" y="0"/>
                  </a:lnTo>
                  <a:lnTo>
                    <a:pt x="7261" y="0"/>
                  </a:lnTo>
                  <a:lnTo>
                    <a:pt x="7261" y="0"/>
                  </a:lnTo>
                  <a:lnTo>
                    <a:pt x="7261" y="0"/>
                  </a:lnTo>
                  <a:lnTo>
                    <a:pt x="7262" y="0"/>
                  </a:lnTo>
                  <a:lnTo>
                    <a:pt x="7262" y="0"/>
                  </a:lnTo>
                  <a:lnTo>
                    <a:pt x="7262" y="0"/>
                  </a:lnTo>
                  <a:lnTo>
                    <a:pt x="7263" y="0"/>
                  </a:lnTo>
                  <a:lnTo>
                    <a:pt x="7264" y="0"/>
                  </a:lnTo>
                  <a:lnTo>
                    <a:pt x="7265" y="0"/>
                  </a:lnTo>
                  <a:lnTo>
                    <a:pt x="7266" y="0"/>
                  </a:lnTo>
                  <a:lnTo>
                    <a:pt x="7267" y="0"/>
                  </a:lnTo>
                  <a:lnTo>
                    <a:pt x="7268" y="0"/>
                  </a:lnTo>
                  <a:lnTo>
                    <a:pt x="7269" y="0"/>
                  </a:lnTo>
                  <a:lnTo>
                    <a:pt x="7269" y="0"/>
                  </a:lnTo>
                  <a:lnTo>
                    <a:pt x="7270" y="0"/>
                  </a:lnTo>
                  <a:lnTo>
                    <a:pt x="7271" y="0"/>
                  </a:lnTo>
                  <a:lnTo>
                    <a:pt x="7272" y="0"/>
                  </a:lnTo>
                  <a:lnTo>
                    <a:pt x="7273" y="0"/>
                  </a:lnTo>
                  <a:lnTo>
                    <a:pt x="7274" y="0"/>
                  </a:lnTo>
                  <a:lnTo>
                    <a:pt x="7275" y="0"/>
                  </a:lnTo>
                  <a:lnTo>
                    <a:pt x="7276" y="0"/>
                  </a:lnTo>
                  <a:lnTo>
                    <a:pt x="7276" y="0"/>
                  </a:lnTo>
                  <a:lnTo>
                    <a:pt x="7277" y="0"/>
                  </a:lnTo>
                  <a:lnTo>
                    <a:pt x="7278" y="0"/>
                  </a:lnTo>
                  <a:lnTo>
                    <a:pt x="7279" y="0"/>
                  </a:lnTo>
                  <a:lnTo>
                    <a:pt x="7280" y="0"/>
                  </a:lnTo>
                  <a:lnTo>
                    <a:pt x="7281" y="0"/>
                  </a:lnTo>
                  <a:lnTo>
                    <a:pt x="7282" y="0"/>
                  </a:lnTo>
                  <a:lnTo>
                    <a:pt x="7282" y="0"/>
                  </a:lnTo>
                  <a:lnTo>
                    <a:pt x="7283" y="0"/>
                  </a:lnTo>
                  <a:lnTo>
                    <a:pt x="7284" y="0"/>
                  </a:lnTo>
                  <a:lnTo>
                    <a:pt x="7285" y="0"/>
                  </a:lnTo>
                  <a:lnTo>
                    <a:pt x="7286" y="0"/>
                  </a:lnTo>
                  <a:lnTo>
                    <a:pt x="7287" y="0"/>
                  </a:lnTo>
                  <a:lnTo>
                    <a:pt x="7288" y="0"/>
                  </a:lnTo>
                  <a:lnTo>
                    <a:pt x="7289" y="0"/>
                  </a:lnTo>
                  <a:lnTo>
                    <a:pt x="7289" y="0"/>
                  </a:lnTo>
                  <a:lnTo>
                    <a:pt x="7289" y="0"/>
                  </a:lnTo>
                  <a:lnTo>
                    <a:pt x="7290" y="0"/>
                  </a:lnTo>
                  <a:lnTo>
                    <a:pt x="7291" y="0"/>
                  </a:lnTo>
                  <a:lnTo>
                    <a:pt x="7291" y="0"/>
                  </a:lnTo>
                  <a:lnTo>
                    <a:pt x="7292" y="0"/>
                  </a:lnTo>
                  <a:lnTo>
                    <a:pt x="7292" y="0"/>
                  </a:lnTo>
                  <a:lnTo>
                    <a:pt x="7293" y="0"/>
                  </a:lnTo>
                  <a:lnTo>
                    <a:pt x="7294" y="0"/>
                  </a:lnTo>
                  <a:lnTo>
                    <a:pt x="7295" y="0"/>
                  </a:lnTo>
                  <a:lnTo>
                    <a:pt x="7296" y="0"/>
                  </a:lnTo>
                  <a:lnTo>
                    <a:pt x="7297" y="0"/>
                  </a:lnTo>
                  <a:lnTo>
                    <a:pt x="7297" y="0"/>
                  </a:lnTo>
                  <a:lnTo>
                    <a:pt x="7298" y="0"/>
                  </a:lnTo>
                  <a:lnTo>
                    <a:pt x="7299" y="0"/>
                  </a:lnTo>
                  <a:lnTo>
                    <a:pt x="7300" y="0"/>
                  </a:lnTo>
                  <a:lnTo>
                    <a:pt x="7301" y="0"/>
                  </a:lnTo>
                  <a:lnTo>
                    <a:pt x="7302" y="0"/>
                  </a:lnTo>
                  <a:lnTo>
                    <a:pt x="7303" y="0"/>
                  </a:lnTo>
                  <a:lnTo>
                    <a:pt x="7303" y="0"/>
                  </a:lnTo>
                  <a:lnTo>
                    <a:pt x="7303" y="0"/>
                  </a:lnTo>
                  <a:lnTo>
                    <a:pt x="7304" y="0"/>
                  </a:lnTo>
                  <a:lnTo>
                    <a:pt x="7305" y="0"/>
                  </a:lnTo>
                  <a:lnTo>
                    <a:pt x="7306" y="0"/>
                  </a:lnTo>
                  <a:lnTo>
                    <a:pt x="7306" y="0"/>
                  </a:lnTo>
                  <a:lnTo>
                    <a:pt x="7306" y="0"/>
                  </a:lnTo>
                  <a:lnTo>
                    <a:pt x="7307" y="0"/>
                  </a:lnTo>
                  <a:lnTo>
                    <a:pt x="7307" y="0"/>
                  </a:lnTo>
                  <a:lnTo>
                    <a:pt x="7308" y="0"/>
                  </a:lnTo>
                  <a:lnTo>
                    <a:pt x="7308" y="0"/>
                  </a:lnTo>
                  <a:lnTo>
                    <a:pt x="7308" y="0"/>
                  </a:lnTo>
                  <a:lnTo>
                    <a:pt x="7309" y="0"/>
                  </a:lnTo>
                  <a:lnTo>
                    <a:pt x="7309" y="0"/>
                  </a:lnTo>
                  <a:lnTo>
                    <a:pt x="7309" y="0"/>
                  </a:lnTo>
                  <a:lnTo>
                    <a:pt x="7310" y="0"/>
                  </a:lnTo>
                  <a:lnTo>
                    <a:pt x="7311" y="0"/>
                  </a:lnTo>
                  <a:lnTo>
                    <a:pt x="7311" y="0"/>
                  </a:lnTo>
                  <a:lnTo>
                    <a:pt x="7311" y="0"/>
                  </a:lnTo>
                  <a:lnTo>
                    <a:pt x="7311" y="0"/>
                  </a:lnTo>
                  <a:lnTo>
                    <a:pt x="7312" y="0"/>
                  </a:lnTo>
                  <a:lnTo>
                    <a:pt x="7312" y="0"/>
                  </a:lnTo>
                  <a:lnTo>
                    <a:pt x="7313" y="0"/>
                  </a:lnTo>
                  <a:lnTo>
                    <a:pt x="7313" y="0"/>
                  </a:lnTo>
                  <a:lnTo>
                    <a:pt x="7313" y="0"/>
                  </a:lnTo>
                  <a:lnTo>
                    <a:pt x="7314" y="0"/>
                  </a:lnTo>
                  <a:lnTo>
                    <a:pt x="7314" y="0"/>
                  </a:lnTo>
                  <a:lnTo>
                    <a:pt x="7314" y="0"/>
                  </a:lnTo>
                  <a:lnTo>
                    <a:pt x="7315" y="0"/>
                  </a:lnTo>
                  <a:lnTo>
                    <a:pt x="7316" y="0"/>
                  </a:lnTo>
                  <a:lnTo>
                    <a:pt x="7316" y="0"/>
                  </a:lnTo>
                  <a:lnTo>
                    <a:pt x="7316" y="0"/>
                  </a:lnTo>
                  <a:lnTo>
                    <a:pt x="7316" y="0"/>
                  </a:lnTo>
                  <a:lnTo>
                    <a:pt x="7317" y="0"/>
                  </a:lnTo>
                  <a:lnTo>
                    <a:pt x="7318" y="0"/>
                  </a:lnTo>
                  <a:lnTo>
                    <a:pt x="7318" y="0"/>
                  </a:lnTo>
                  <a:lnTo>
                    <a:pt x="7319" y="0"/>
                  </a:lnTo>
                  <a:lnTo>
                    <a:pt x="7320" y="0"/>
                  </a:lnTo>
                  <a:lnTo>
                    <a:pt x="7320" y="0"/>
                  </a:lnTo>
                  <a:lnTo>
                    <a:pt x="7321" y="0"/>
                  </a:lnTo>
                  <a:lnTo>
                    <a:pt x="7322" y="0"/>
                  </a:lnTo>
                  <a:lnTo>
                    <a:pt x="7323" y="0"/>
                  </a:lnTo>
                  <a:lnTo>
                    <a:pt x="7323" y="0"/>
                  </a:lnTo>
                  <a:lnTo>
                    <a:pt x="7324" y="0"/>
                  </a:lnTo>
                  <a:lnTo>
                    <a:pt x="7325" y="0"/>
                  </a:lnTo>
                  <a:lnTo>
                    <a:pt x="7326" y="0"/>
                  </a:lnTo>
                  <a:lnTo>
                    <a:pt x="7327" y="0"/>
                  </a:lnTo>
                  <a:lnTo>
                    <a:pt x="7328" y="0"/>
                  </a:lnTo>
                  <a:lnTo>
                    <a:pt x="7329" y="0"/>
                  </a:lnTo>
                  <a:lnTo>
                    <a:pt x="7330" y="0"/>
                  </a:lnTo>
                  <a:lnTo>
                    <a:pt x="7330" y="0"/>
                  </a:lnTo>
                  <a:lnTo>
                    <a:pt x="7330" y="0"/>
                  </a:lnTo>
                  <a:lnTo>
                    <a:pt x="7331" y="0"/>
                  </a:lnTo>
                  <a:lnTo>
                    <a:pt x="7332" y="0"/>
                  </a:lnTo>
                  <a:lnTo>
                    <a:pt x="7333" y="0"/>
                  </a:lnTo>
                  <a:lnTo>
                    <a:pt x="7333" y="0"/>
                  </a:lnTo>
                  <a:lnTo>
                    <a:pt x="7333" y="0"/>
                  </a:lnTo>
                  <a:lnTo>
                    <a:pt x="7334" y="0"/>
                  </a:lnTo>
                  <a:lnTo>
                    <a:pt x="7334" y="0"/>
                  </a:lnTo>
                  <a:lnTo>
                    <a:pt x="7334" y="0"/>
                  </a:lnTo>
                  <a:lnTo>
                    <a:pt x="7335" y="0"/>
                  </a:lnTo>
                  <a:lnTo>
                    <a:pt x="7336" y="0"/>
                  </a:lnTo>
                  <a:lnTo>
                    <a:pt x="7336" y="0"/>
                  </a:lnTo>
                  <a:lnTo>
                    <a:pt x="7336" y="0"/>
                  </a:lnTo>
                  <a:lnTo>
                    <a:pt x="7337" y="0"/>
                  </a:lnTo>
                  <a:lnTo>
                    <a:pt x="7337" y="0"/>
                  </a:lnTo>
                  <a:lnTo>
                    <a:pt x="7337" y="0"/>
                  </a:lnTo>
                  <a:lnTo>
                    <a:pt x="7338" y="0"/>
                  </a:lnTo>
                  <a:lnTo>
                    <a:pt x="7338" y="0"/>
                  </a:lnTo>
                  <a:lnTo>
                    <a:pt x="7339" y="0"/>
                  </a:lnTo>
                  <a:lnTo>
                    <a:pt x="7339" y="0"/>
                  </a:lnTo>
                  <a:lnTo>
                    <a:pt x="7340" y="0"/>
                  </a:lnTo>
                  <a:lnTo>
                    <a:pt x="7341" y="0"/>
                  </a:lnTo>
                  <a:lnTo>
                    <a:pt x="7341" y="0"/>
                  </a:lnTo>
                  <a:lnTo>
                    <a:pt x="7341" y="0"/>
                  </a:lnTo>
                  <a:lnTo>
                    <a:pt x="7342" y="0"/>
                  </a:lnTo>
                  <a:lnTo>
                    <a:pt x="7343" y="0"/>
                  </a:lnTo>
                  <a:lnTo>
                    <a:pt x="7344" y="0"/>
                  </a:lnTo>
                  <a:lnTo>
                    <a:pt x="7345" y="0"/>
                  </a:lnTo>
                  <a:lnTo>
                    <a:pt x="7346" y="0"/>
                  </a:lnTo>
                  <a:lnTo>
                    <a:pt x="7347" y="0"/>
                  </a:lnTo>
                  <a:lnTo>
                    <a:pt x="7347" y="0"/>
                  </a:lnTo>
                  <a:lnTo>
                    <a:pt x="7348" y="0"/>
                  </a:lnTo>
                  <a:lnTo>
                    <a:pt x="7349" y="0"/>
                  </a:lnTo>
                  <a:lnTo>
                    <a:pt x="7350" y="0"/>
                  </a:lnTo>
                  <a:lnTo>
                    <a:pt x="7351" y="0"/>
                  </a:lnTo>
                  <a:lnTo>
                    <a:pt x="7352" y="0"/>
                  </a:lnTo>
                  <a:lnTo>
                    <a:pt x="7352" y="0"/>
                  </a:lnTo>
                  <a:lnTo>
                    <a:pt x="7353" y="0"/>
                  </a:lnTo>
                  <a:lnTo>
                    <a:pt x="7354" y="0"/>
                  </a:lnTo>
                  <a:lnTo>
                    <a:pt x="7355" y="0"/>
                  </a:lnTo>
                  <a:lnTo>
                    <a:pt x="7356" y="0"/>
                  </a:lnTo>
                  <a:lnTo>
                    <a:pt x="7357" y="0"/>
                  </a:lnTo>
                  <a:lnTo>
                    <a:pt x="7358" y="0"/>
                  </a:lnTo>
                  <a:lnTo>
                    <a:pt x="7358" y="0"/>
                  </a:lnTo>
                  <a:lnTo>
                    <a:pt x="7359" y="0"/>
                  </a:lnTo>
                  <a:lnTo>
                    <a:pt x="7360" y="0"/>
                  </a:lnTo>
                  <a:lnTo>
                    <a:pt x="7360" y="0"/>
                  </a:lnTo>
                  <a:lnTo>
                    <a:pt x="7361" y="0"/>
                  </a:lnTo>
                  <a:lnTo>
                    <a:pt x="7361" y="0"/>
                  </a:lnTo>
                  <a:lnTo>
                    <a:pt x="7361" y="0"/>
                  </a:lnTo>
                  <a:lnTo>
                    <a:pt x="7362" y="0"/>
                  </a:lnTo>
                  <a:lnTo>
                    <a:pt x="7362" y="0"/>
                  </a:lnTo>
                  <a:lnTo>
                    <a:pt x="7363" y="0"/>
                  </a:lnTo>
                  <a:lnTo>
                    <a:pt x="7363" y="0"/>
                  </a:lnTo>
                  <a:lnTo>
                    <a:pt x="7364" y="0"/>
                  </a:lnTo>
                  <a:lnTo>
                    <a:pt x="7365" y="0"/>
                  </a:lnTo>
                  <a:lnTo>
                    <a:pt x="7365" y="0"/>
                  </a:lnTo>
                  <a:lnTo>
                    <a:pt x="7365" y="0"/>
                  </a:lnTo>
                  <a:lnTo>
                    <a:pt x="7366" y="0"/>
                  </a:lnTo>
                  <a:lnTo>
                    <a:pt x="7367" y="0"/>
                  </a:lnTo>
                  <a:lnTo>
                    <a:pt x="7367" y="0"/>
                  </a:lnTo>
                  <a:lnTo>
                    <a:pt x="7367" y="0"/>
                  </a:lnTo>
                  <a:lnTo>
                    <a:pt x="7368" y="0"/>
                  </a:lnTo>
                  <a:lnTo>
                    <a:pt x="7368" y="0"/>
                  </a:lnTo>
                  <a:lnTo>
                    <a:pt x="7368" y="0"/>
                  </a:lnTo>
                  <a:lnTo>
                    <a:pt x="7369" y="0"/>
                  </a:lnTo>
                  <a:lnTo>
                    <a:pt x="7370" y="0"/>
                  </a:lnTo>
                  <a:lnTo>
                    <a:pt x="7371" y="0"/>
                  </a:lnTo>
                  <a:lnTo>
                    <a:pt x="7371" y="0"/>
                  </a:lnTo>
                  <a:lnTo>
                    <a:pt x="7372" y="0"/>
                  </a:lnTo>
                  <a:lnTo>
                    <a:pt x="7372" y="0"/>
                  </a:lnTo>
                  <a:lnTo>
                    <a:pt x="7373" y="0"/>
                  </a:lnTo>
                  <a:lnTo>
                    <a:pt x="7374" y="0"/>
                  </a:lnTo>
                  <a:lnTo>
                    <a:pt x="7375" y="0"/>
                  </a:lnTo>
                  <a:lnTo>
                    <a:pt x="7375" y="0"/>
                  </a:lnTo>
                  <a:lnTo>
                    <a:pt x="7376" y="0"/>
                  </a:lnTo>
                  <a:lnTo>
                    <a:pt x="7377" y="0"/>
                  </a:lnTo>
                  <a:lnTo>
                    <a:pt x="7378" y="0"/>
                  </a:lnTo>
                  <a:lnTo>
                    <a:pt x="7379" y="0"/>
                  </a:lnTo>
                  <a:lnTo>
                    <a:pt x="7380" y="0"/>
                  </a:lnTo>
                  <a:lnTo>
                    <a:pt x="7381" y="0"/>
                  </a:lnTo>
                  <a:lnTo>
                    <a:pt x="7382" y="0"/>
                  </a:lnTo>
                  <a:lnTo>
                    <a:pt x="7382" y="0"/>
                  </a:lnTo>
                  <a:lnTo>
                    <a:pt x="7382" y="0"/>
                  </a:lnTo>
                  <a:lnTo>
                    <a:pt x="7383" y="0"/>
                  </a:lnTo>
                  <a:lnTo>
                    <a:pt x="7384" y="0"/>
                  </a:lnTo>
                  <a:lnTo>
                    <a:pt x="7385" y="0"/>
                  </a:lnTo>
                  <a:lnTo>
                    <a:pt x="7385" y="0"/>
                  </a:lnTo>
                  <a:lnTo>
                    <a:pt x="7386" y="0"/>
                  </a:lnTo>
                  <a:lnTo>
                    <a:pt x="7386" y="0"/>
                  </a:lnTo>
                  <a:lnTo>
                    <a:pt x="7387" y="0"/>
                  </a:lnTo>
                  <a:lnTo>
                    <a:pt x="7388" y="0"/>
                  </a:lnTo>
                  <a:lnTo>
                    <a:pt x="7389" y="0"/>
                  </a:lnTo>
                  <a:lnTo>
                    <a:pt x="7390" y="0"/>
                  </a:lnTo>
                  <a:lnTo>
                    <a:pt x="7391" y="0"/>
                  </a:lnTo>
                  <a:lnTo>
                    <a:pt x="7392" y="0"/>
                  </a:lnTo>
                  <a:lnTo>
                    <a:pt x="7392" y="0"/>
                  </a:lnTo>
                  <a:lnTo>
                    <a:pt x="7393" y="0"/>
                  </a:lnTo>
                  <a:lnTo>
                    <a:pt x="7394" y="0"/>
                  </a:lnTo>
                  <a:lnTo>
                    <a:pt x="7395" y="0"/>
                  </a:lnTo>
                  <a:lnTo>
                    <a:pt x="7396" y="0"/>
                  </a:lnTo>
                  <a:lnTo>
                    <a:pt x="7397" y="0"/>
                  </a:lnTo>
                  <a:lnTo>
                    <a:pt x="7397" y="0"/>
                  </a:lnTo>
                  <a:lnTo>
                    <a:pt x="7398" y="0"/>
                  </a:lnTo>
                  <a:lnTo>
                    <a:pt x="7399" y="0"/>
                  </a:lnTo>
                  <a:lnTo>
                    <a:pt x="7400" y="0"/>
                  </a:lnTo>
                  <a:lnTo>
                    <a:pt x="7401" y="0"/>
                  </a:lnTo>
                  <a:lnTo>
                    <a:pt x="7402" y="0"/>
                  </a:lnTo>
                  <a:lnTo>
                    <a:pt x="7402" y="0"/>
                  </a:lnTo>
                  <a:lnTo>
                    <a:pt x="7402" y="0"/>
                  </a:lnTo>
                  <a:lnTo>
                    <a:pt x="7403" y="0"/>
                  </a:lnTo>
                  <a:lnTo>
                    <a:pt x="7404" y="0"/>
                  </a:lnTo>
                  <a:lnTo>
                    <a:pt x="7405" y="0"/>
                  </a:lnTo>
                  <a:lnTo>
                    <a:pt x="7406" y="0"/>
                  </a:lnTo>
                  <a:lnTo>
                    <a:pt x="7407" y="0"/>
                  </a:lnTo>
                  <a:lnTo>
                    <a:pt x="7408" y="0"/>
                  </a:lnTo>
                  <a:lnTo>
                    <a:pt x="7408" y="0"/>
                  </a:lnTo>
                  <a:lnTo>
                    <a:pt x="7409" y="0"/>
                  </a:lnTo>
                  <a:lnTo>
                    <a:pt x="7410" y="0"/>
                  </a:lnTo>
                  <a:lnTo>
                    <a:pt x="7411" y="0"/>
                  </a:lnTo>
                  <a:lnTo>
                    <a:pt x="7412" y="0"/>
                  </a:lnTo>
                  <a:lnTo>
                    <a:pt x="7413" y="0"/>
                  </a:lnTo>
                  <a:lnTo>
                    <a:pt x="7413" y="0"/>
                  </a:lnTo>
                  <a:lnTo>
                    <a:pt x="7414" y="0"/>
                  </a:lnTo>
                  <a:lnTo>
                    <a:pt x="7415" y="0"/>
                  </a:lnTo>
                  <a:lnTo>
                    <a:pt x="7416" y="0"/>
                  </a:lnTo>
                  <a:lnTo>
                    <a:pt x="7417" y="0"/>
                  </a:lnTo>
                  <a:lnTo>
                    <a:pt x="7418" y="0"/>
                  </a:lnTo>
                  <a:lnTo>
                    <a:pt x="7418" y="0"/>
                  </a:lnTo>
                  <a:lnTo>
                    <a:pt x="7419" y="0"/>
                  </a:lnTo>
                  <a:lnTo>
                    <a:pt x="7420" y="0"/>
                  </a:lnTo>
                  <a:lnTo>
                    <a:pt x="7420" y="0"/>
                  </a:lnTo>
                  <a:lnTo>
                    <a:pt x="7421" y="0"/>
                  </a:lnTo>
                  <a:lnTo>
                    <a:pt x="7422" y="0"/>
                  </a:lnTo>
                  <a:lnTo>
                    <a:pt x="7423" y="0"/>
                  </a:lnTo>
                  <a:lnTo>
                    <a:pt x="7423" y="0"/>
                  </a:lnTo>
                  <a:lnTo>
                    <a:pt x="7424" y="0"/>
                  </a:lnTo>
                  <a:lnTo>
                    <a:pt x="7425" y="0"/>
                  </a:lnTo>
                  <a:lnTo>
                    <a:pt x="7426" y="0"/>
                  </a:lnTo>
                  <a:lnTo>
                    <a:pt x="7427" y="0"/>
                  </a:lnTo>
                  <a:lnTo>
                    <a:pt x="7428" y="0"/>
                  </a:lnTo>
                  <a:lnTo>
                    <a:pt x="7429" y="0"/>
                  </a:lnTo>
                  <a:lnTo>
                    <a:pt x="7429" y="0"/>
                  </a:lnTo>
                  <a:lnTo>
                    <a:pt x="7430" y="0"/>
                  </a:lnTo>
                  <a:lnTo>
                    <a:pt x="7431" y="0"/>
                  </a:lnTo>
                  <a:lnTo>
                    <a:pt x="7432" y="0"/>
                  </a:lnTo>
                  <a:lnTo>
                    <a:pt x="7433" y="0"/>
                  </a:lnTo>
                  <a:lnTo>
                    <a:pt x="7434" y="0"/>
                  </a:lnTo>
                  <a:lnTo>
                    <a:pt x="7434" y="0"/>
                  </a:lnTo>
                  <a:lnTo>
                    <a:pt x="7435" y="0"/>
                  </a:lnTo>
                  <a:lnTo>
                    <a:pt x="7436" y="0"/>
                  </a:lnTo>
                  <a:lnTo>
                    <a:pt x="7437" y="0"/>
                  </a:lnTo>
                  <a:lnTo>
                    <a:pt x="7438" y="0"/>
                  </a:lnTo>
                  <a:lnTo>
                    <a:pt x="7438" y="0"/>
                  </a:lnTo>
                  <a:lnTo>
                    <a:pt x="7439" y="0"/>
                  </a:lnTo>
                  <a:lnTo>
                    <a:pt x="7439" y="0"/>
                  </a:lnTo>
                  <a:lnTo>
                    <a:pt x="7440" y="0"/>
                  </a:lnTo>
                  <a:lnTo>
                    <a:pt x="7441" y="0"/>
                  </a:lnTo>
                  <a:lnTo>
                    <a:pt x="7442" y="0"/>
                  </a:lnTo>
                  <a:lnTo>
                    <a:pt x="7443" y="0"/>
                  </a:lnTo>
                  <a:lnTo>
                    <a:pt x="7444" y="0"/>
                  </a:lnTo>
                  <a:lnTo>
                    <a:pt x="7445" y="0"/>
                  </a:lnTo>
                  <a:lnTo>
                    <a:pt x="7445" y="0"/>
                  </a:lnTo>
                  <a:lnTo>
                    <a:pt x="7446" y="0"/>
                  </a:lnTo>
                  <a:lnTo>
                    <a:pt x="7447" y="0"/>
                  </a:lnTo>
                  <a:lnTo>
                    <a:pt x="7448" y="0"/>
                  </a:lnTo>
                  <a:lnTo>
                    <a:pt x="7449" y="0"/>
                  </a:lnTo>
                  <a:lnTo>
                    <a:pt x="7450" y="0"/>
                  </a:lnTo>
                  <a:lnTo>
                    <a:pt x="7450" y="0"/>
                  </a:lnTo>
                  <a:lnTo>
                    <a:pt x="7451" y="0"/>
                  </a:lnTo>
                  <a:lnTo>
                    <a:pt x="7452" y="0"/>
                  </a:lnTo>
                  <a:lnTo>
                    <a:pt x="7453" y="0"/>
                  </a:lnTo>
                  <a:lnTo>
                    <a:pt x="7454" y="0"/>
                  </a:lnTo>
                  <a:lnTo>
                    <a:pt x="7455" y="0"/>
                  </a:lnTo>
                  <a:lnTo>
                    <a:pt x="7455" y="0"/>
                  </a:lnTo>
                  <a:lnTo>
                    <a:pt x="7455" y="0"/>
                  </a:lnTo>
                  <a:lnTo>
                    <a:pt x="7456" y="0"/>
                  </a:lnTo>
                  <a:lnTo>
                    <a:pt x="7457" y="0"/>
                  </a:lnTo>
                  <a:lnTo>
                    <a:pt x="7458" y="0"/>
                  </a:lnTo>
                  <a:lnTo>
                    <a:pt x="7459" y="0"/>
                  </a:lnTo>
                  <a:lnTo>
                    <a:pt x="7460" y="0"/>
                  </a:lnTo>
                  <a:lnTo>
                    <a:pt x="7461" y="0"/>
                  </a:lnTo>
                  <a:lnTo>
                    <a:pt x="7461" y="0"/>
                  </a:lnTo>
                  <a:lnTo>
                    <a:pt x="7462" y="0"/>
                  </a:lnTo>
                  <a:lnTo>
                    <a:pt x="7463" y="0"/>
                  </a:lnTo>
                  <a:lnTo>
                    <a:pt x="7464" y="0"/>
                  </a:lnTo>
                  <a:lnTo>
                    <a:pt x="7465" y="0"/>
                  </a:lnTo>
                  <a:lnTo>
                    <a:pt x="7466" y="0"/>
                  </a:lnTo>
                  <a:lnTo>
                    <a:pt x="7466" y="0"/>
                  </a:lnTo>
                  <a:lnTo>
                    <a:pt x="7467" y="0"/>
                  </a:lnTo>
                  <a:lnTo>
                    <a:pt x="7468" y="0"/>
                  </a:lnTo>
                  <a:lnTo>
                    <a:pt x="7469" y="0"/>
                  </a:lnTo>
                  <a:lnTo>
                    <a:pt x="7470" y="0"/>
                  </a:lnTo>
                  <a:lnTo>
                    <a:pt x="7471" y="0"/>
                  </a:lnTo>
                  <a:lnTo>
                    <a:pt x="7471" y="0"/>
                  </a:lnTo>
                  <a:lnTo>
                    <a:pt x="7472" y="0"/>
                  </a:lnTo>
                  <a:lnTo>
                    <a:pt x="7473" y="0"/>
                  </a:lnTo>
                  <a:lnTo>
                    <a:pt x="7473" y="0"/>
                  </a:lnTo>
                  <a:lnTo>
                    <a:pt x="7474" y="0"/>
                  </a:lnTo>
                  <a:lnTo>
                    <a:pt x="7475" y="0"/>
                  </a:lnTo>
                  <a:lnTo>
                    <a:pt x="7475" y="0"/>
                  </a:lnTo>
                  <a:lnTo>
                    <a:pt x="7476" y="0"/>
                  </a:lnTo>
                  <a:lnTo>
                    <a:pt x="7477" y="0"/>
                  </a:lnTo>
                  <a:lnTo>
                    <a:pt x="7478" y="0"/>
                  </a:lnTo>
                  <a:lnTo>
                    <a:pt x="7478" y="0"/>
                  </a:lnTo>
                  <a:lnTo>
                    <a:pt x="7478" y="0"/>
                  </a:lnTo>
                  <a:lnTo>
                    <a:pt x="7479" y="0"/>
                  </a:lnTo>
                  <a:lnTo>
                    <a:pt x="7480" y="0"/>
                  </a:lnTo>
                  <a:lnTo>
                    <a:pt x="7481" y="0"/>
                  </a:lnTo>
                  <a:lnTo>
                    <a:pt x="7481" y="0"/>
                  </a:lnTo>
                  <a:lnTo>
                    <a:pt x="7481" y="0"/>
                  </a:lnTo>
                  <a:lnTo>
                    <a:pt x="7482" y="0"/>
                  </a:lnTo>
                  <a:lnTo>
                    <a:pt x="7483" y="0"/>
                  </a:lnTo>
                  <a:lnTo>
                    <a:pt x="7484" y="0"/>
                  </a:lnTo>
                  <a:lnTo>
                    <a:pt x="7485" y="0"/>
                  </a:lnTo>
                  <a:lnTo>
                    <a:pt x="7486" y="0"/>
                  </a:lnTo>
                  <a:lnTo>
                    <a:pt x="7487" y="0"/>
                  </a:lnTo>
                  <a:lnTo>
                    <a:pt x="7488" y="0"/>
                  </a:lnTo>
                  <a:lnTo>
                    <a:pt x="7488" y="0"/>
                  </a:lnTo>
                  <a:lnTo>
                    <a:pt x="7489" y="0"/>
                  </a:lnTo>
                  <a:lnTo>
                    <a:pt x="7490" y="0"/>
                  </a:lnTo>
                  <a:lnTo>
                    <a:pt x="7491" y="0"/>
                  </a:lnTo>
                  <a:lnTo>
                    <a:pt x="7492" y="0"/>
                  </a:lnTo>
                  <a:lnTo>
                    <a:pt x="7493" y="0"/>
                  </a:lnTo>
                  <a:lnTo>
                    <a:pt x="7494" y="0"/>
                  </a:lnTo>
                  <a:lnTo>
                    <a:pt x="7494" y="0"/>
                  </a:lnTo>
                  <a:lnTo>
                    <a:pt x="7495" y="0"/>
                  </a:lnTo>
                  <a:lnTo>
                    <a:pt x="7496" y="0"/>
                  </a:lnTo>
                  <a:lnTo>
                    <a:pt x="7497" y="0"/>
                  </a:lnTo>
                  <a:lnTo>
                    <a:pt x="7498" y="0"/>
                  </a:lnTo>
                  <a:lnTo>
                    <a:pt x="7499" y="0"/>
                  </a:lnTo>
                  <a:lnTo>
                    <a:pt x="7500" y="0"/>
                  </a:lnTo>
                  <a:lnTo>
                    <a:pt x="7500" y="0"/>
                  </a:lnTo>
                  <a:lnTo>
                    <a:pt x="7500" y="0"/>
                  </a:lnTo>
                  <a:lnTo>
                    <a:pt x="7501" y="0"/>
                  </a:lnTo>
                  <a:lnTo>
                    <a:pt x="7502" y="0"/>
                  </a:lnTo>
                  <a:lnTo>
                    <a:pt x="7503" y="0"/>
                  </a:lnTo>
                  <a:lnTo>
                    <a:pt x="7503" y="0"/>
                  </a:lnTo>
                  <a:lnTo>
                    <a:pt x="7504" y="0"/>
                  </a:lnTo>
                  <a:lnTo>
                    <a:pt x="7504" y="0"/>
                  </a:lnTo>
                  <a:lnTo>
                    <a:pt x="7505" y="0"/>
                  </a:lnTo>
                  <a:lnTo>
                    <a:pt x="7506" y="0"/>
                  </a:lnTo>
                  <a:lnTo>
                    <a:pt x="7507" y="0"/>
                  </a:lnTo>
                  <a:lnTo>
                    <a:pt x="7508" y="0"/>
                  </a:lnTo>
                  <a:lnTo>
                    <a:pt x="7509" y="0"/>
                  </a:lnTo>
                  <a:lnTo>
                    <a:pt x="7509" y="0"/>
                  </a:lnTo>
                  <a:lnTo>
                    <a:pt x="7510" y="0"/>
                  </a:lnTo>
                  <a:lnTo>
                    <a:pt x="7511" y="0"/>
                  </a:lnTo>
                  <a:lnTo>
                    <a:pt x="7512" y="0"/>
                  </a:lnTo>
                  <a:lnTo>
                    <a:pt x="7513" y="0"/>
                  </a:lnTo>
                  <a:lnTo>
                    <a:pt x="7514" y="0"/>
                  </a:lnTo>
                  <a:lnTo>
                    <a:pt x="7515" y="0"/>
                  </a:lnTo>
                  <a:lnTo>
                    <a:pt x="7516" y="0"/>
                  </a:lnTo>
                  <a:lnTo>
                    <a:pt x="7516" y="0"/>
                  </a:lnTo>
                  <a:lnTo>
                    <a:pt x="7517" y="0"/>
                  </a:lnTo>
                  <a:lnTo>
                    <a:pt x="7518" y="0"/>
                  </a:lnTo>
                  <a:lnTo>
                    <a:pt x="7519" y="0"/>
                  </a:lnTo>
                  <a:lnTo>
                    <a:pt x="7520" y="0"/>
                  </a:lnTo>
                  <a:lnTo>
                    <a:pt x="7521" y="0"/>
                  </a:lnTo>
                  <a:lnTo>
                    <a:pt x="7522" y="0"/>
                  </a:lnTo>
                  <a:lnTo>
                    <a:pt x="7523" y="0"/>
                  </a:lnTo>
                  <a:lnTo>
                    <a:pt x="7523" y="0"/>
                  </a:lnTo>
                  <a:lnTo>
                    <a:pt x="7524" y="0"/>
                  </a:lnTo>
                  <a:lnTo>
                    <a:pt x="7525" y="0"/>
                  </a:lnTo>
                  <a:lnTo>
                    <a:pt x="7526" y="0"/>
                  </a:lnTo>
                  <a:lnTo>
                    <a:pt x="7527" y="0"/>
                  </a:lnTo>
                  <a:lnTo>
                    <a:pt x="7528" y="0"/>
                  </a:lnTo>
                  <a:lnTo>
                    <a:pt x="7529" y="0"/>
                  </a:lnTo>
                  <a:lnTo>
                    <a:pt x="7530" y="0"/>
                  </a:lnTo>
                  <a:lnTo>
                    <a:pt x="7530" y="0"/>
                  </a:lnTo>
                  <a:lnTo>
                    <a:pt x="7531" y="0"/>
                  </a:lnTo>
                  <a:lnTo>
                    <a:pt x="7532" y="0"/>
                  </a:lnTo>
                  <a:lnTo>
                    <a:pt x="7533" y="0"/>
                  </a:lnTo>
                  <a:lnTo>
                    <a:pt x="7534" y="0"/>
                  </a:lnTo>
                  <a:lnTo>
                    <a:pt x="7535" y="0"/>
                  </a:lnTo>
                  <a:lnTo>
                    <a:pt x="7536" y="0"/>
                  </a:lnTo>
                  <a:lnTo>
                    <a:pt x="7537" y="0"/>
                  </a:lnTo>
                  <a:lnTo>
                    <a:pt x="7537" y="0"/>
                  </a:lnTo>
                  <a:lnTo>
                    <a:pt x="7538" y="0"/>
                  </a:lnTo>
                  <a:lnTo>
                    <a:pt x="7539" y="0"/>
                  </a:lnTo>
                  <a:lnTo>
                    <a:pt x="7540" y="0"/>
                  </a:lnTo>
                  <a:lnTo>
                    <a:pt x="7541" y="0"/>
                  </a:lnTo>
                  <a:lnTo>
                    <a:pt x="7542" y="0"/>
                  </a:lnTo>
                  <a:lnTo>
                    <a:pt x="7543" y="0"/>
                  </a:lnTo>
                  <a:lnTo>
                    <a:pt x="7544" y="0"/>
                  </a:lnTo>
                  <a:lnTo>
                    <a:pt x="7544" y="0"/>
                  </a:lnTo>
                  <a:lnTo>
                    <a:pt x="7545" y="0"/>
                  </a:lnTo>
                  <a:lnTo>
                    <a:pt x="7546" y="0"/>
                  </a:lnTo>
                  <a:lnTo>
                    <a:pt x="7547" y="0"/>
                  </a:lnTo>
                  <a:lnTo>
                    <a:pt x="7548" y="0"/>
                  </a:lnTo>
                  <a:lnTo>
                    <a:pt x="7549" y="0"/>
                  </a:lnTo>
                  <a:lnTo>
                    <a:pt x="7550" y="0"/>
                  </a:lnTo>
                  <a:lnTo>
                    <a:pt x="7551" y="0"/>
                  </a:lnTo>
                  <a:lnTo>
                    <a:pt x="7551" y="0"/>
                  </a:lnTo>
                  <a:lnTo>
                    <a:pt x="7552" y="0"/>
                  </a:lnTo>
                  <a:lnTo>
                    <a:pt x="7553" y="0"/>
                  </a:lnTo>
                  <a:lnTo>
                    <a:pt x="7554" y="0"/>
                  </a:lnTo>
                  <a:lnTo>
                    <a:pt x="7555" y="0"/>
                  </a:lnTo>
                  <a:lnTo>
                    <a:pt x="7555" y="0"/>
                  </a:lnTo>
                  <a:lnTo>
                    <a:pt x="7556" y="0"/>
                  </a:lnTo>
                  <a:lnTo>
                    <a:pt x="7556" y="0"/>
                  </a:lnTo>
                  <a:lnTo>
                    <a:pt x="7557" y="0"/>
                  </a:lnTo>
                  <a:lnTo>
                    <a:pt x="7558" y="0"/>
                  </a:lnTo>
                  <a:lnTo>
                    <a:pt x="7559" y="0"/>
                  </a:lnTo>
                  <a:lnTo>
                    <a:pt x="7559" y="0"/>
                  </a:lnTo>
                  <a:lnTo>
                    <a:pt x="7559" y="0"/>
                  </a:lnTo>
                  <a:lnTo>
                    <a:pt x="7560" y="0"/>
                  </a:lnTo>
                  <a:lnTo>
                    <a:pt x="7561" y="0"/>
                  </a:lnTo>
                  <a:lnTo>
                    <a:pt x="7562" y="0"/>
                  </a:lnTo>
                  <a:lnTo>
                    <a:pt x="7563" y="0"/>
                  </a:lnTo>
                  <a:lnTo>
                    <a:pt x="7564" y="0"/>
                  </a:lnTo>
                  <a:lnTo>
                    <a:pt x="7565" y="0"/>
                  </a:lnTo>
                  <a:lnTo>
                    <a:pt x="7565" y="0"/>
                  </a:lnTo>
                  <a:lnTo>
                    <a:pt x="7566" y="0"/>
                  </a:lnTo>
                  <a:lnTo>
                    <a:pt x="7567" y="0"/>
                  </a:lnTo>
                  <a:lnTo>
                    <a:pt x="7568" y="0"/>
                  </a:lnTo>
                  <a:lnTo>
                    <a:pt x="7569" y="0"/>
                  </a:lnTo>
                  <a:lnTo>
                    <a:pt x="7570" y="0"/>
                  </a:lnTo>
                  <a:lnTo>
                    <a:pt x="7570" y="0"/>
                  </a:lnTo>
                  <a:lnTo>
                    <a:pt x="7571" y="0"/>
                  </a:lnTo>
                  <a:lnTo>
                    <a:pt x="7572" y="0"/>
                  </a:lnTo>
                  <a:lnTo>
                    <a:pt x="7573" y="0"/>
                  </a:lnTo>
                  <a:lnTo>
                    <a:pt x="7574" y="0"/>
                  </a:lnTo>
                  <a:lnTo>
                    <a:pt x="7575" y="0"/>
                  </a:lnTo>
                  <a:lnTo>
                    <a:pt x="7576" y="0"/>
                  </a:lnTo>
                  <a:lnTo>
                    <a:pt x="7576" y="0"/>
                  </a:lnTo>
                  <a:lnTo>
                    <a:pt x="7577" y="0"/>
                  </a:lnTo>
                  <a:lnTo>
                    <a:pt x="7578" y="0"/>
                  </a:lnTo>
                  <a:lnTo>
                    <a:pt x="7579" y="0"/>
                  </a:lnTo>
                  <a:lnTo>
                    <a:pt x="7580" y="0"/>
                  </a:lnTo>
                  <a:lnTo>
                    <a:pt x="7581" y="0"/>
                  </a:lnTo>
                  <a:lnTo>
                    <a:pt x="7582" y="0"/>
                  </a:lnTo>
                  <a:lnTo>
                    <a:pt x="7582" y="0"/>
                  </a:lnTo>
                  <a:lnTo>
                    <a:pt x="7583" y="0"/>
                  </a:lnTo>
                  <a:lnTo>
                    <a:pt x="7583" y="0"/>
                  </a:lnTo>
                  <a:lnTo>
                    <a:pt x="7584" y="0"/>
                  </a:lnTo>
                  <a:lnTo>
                    <a:pt x="7585" y="0"/>
                  </a:lnTo>
                  <a:lnTo>
                    <a:pt x="7586" y="0"/>
                  </a:lnTo>
                  <a:lnTo>
                    <a:pt x="7587" y="0"/>
                  </a:lnTo>
                  <a:lnTo>
                    <a:pt x="7587" y="0"/>
                  </a:lnTo>
                  <a:lnTo>
                    <a:pt x="7588" y="0"/>
                  </a:lnTo>
                  <a:lnTo>
                    <a:pt x="7589" y="0"/>
                  </a:lnTo>
                  <a:lnTo>
                    <a:pt x="7590" y="0"/>
                  </a:lnTo>
                  <a:lnTo>
                    <a:pt x="7591" y="0"/>
                  </a:lnTo>
                  <a:lnTo>
                    <a:pt x="7591" y="0"/>
                  </a:lnTo>
                  <a:lnTo>
                    <a:pt x="7591" y="0"/>
                  </a:lnTo>
                  <a:lnTo>
                    <a:pt x="7592" y="0"/>
                  </a:lnTo>
                  <a:lnTo>
                    <a:pt x="7592" y="0"/>
                  </a:lnTo>
                  <a:lnTo>
                    <a:pt x="7593" y="0"/>
                  </a:lnTo>
                  <a:lnTo>
                    <a:pt x="7593" y="0"/>
                  </a:lnTo>
                  <a:lnTo>
                    <a:pt x="7593" y="0"/>
                  </a:lnTo>
                  <a:lnTo>
                    <a:pt x="7594" y="0"/>
                  </a:lnTo>
                  <a:lnTo>
                    <a:pt x="7595" y="0"/>
                  </a:lnTo>
                  <a:lnTo>
                    <a:pt x="7595" y="0"/>
                  </a:lnTo>
                  <a:lnTo>
                    <a:pt x="7595" y="0"/>
                  </a:lnTo>
                  <a:lnTo>
                    <a:pt x="7596" y="0"/>
                  </a:lnTo>
                  <a:lnTo>
                    <a:pt x="7596" y="0"/>
                  </a:lnTo>
                  <a:lnTo>
                    <a:pt x="7596" y="0"/>
                  </a:lnTo>
                  <a:lnTo>
                    <a:pt x="7596" y="0"/>
                  </a:lnTo>
                  <a:lnTo>
                    <a:pt x="7597" y="0"/>
                  </a:lnTo>
                  <a:lnTo>
                    <a:pt x="7598" y="0"/>
                  </a:lnTo>
                  <a:lnTo>
                    <a:pt x="7598" y="0"/>
                  </a:lnTo>
                  <a:lnTo>
                    <a:pt x="7598" y="0"/>
                  </a:lnTo>
                  <a:lnTo>
                    <a:pt x="7599" y="0"/>
                  </a:lnTo>
                  <a:lnTo>
                    <a:pt x="7600" y="0"/>
                  </a:lnTo>
                  <a:lnTo>
                    <a:pt x="7600" y="0"/>
                  </a:lnTo>
                  <a:lnTo>
                    <a:pt x="7601" y="0"/>
                  </a:lnTo>
                  <a:lnTo>
                    <a:pt x="7601" y="0"/>
                  </a:lnTo>
                  <a:lnTo>
                    <a:pt x="7602" y="0"/>
                  </a:lnTo>
                  <a:lnTo>
                    <a:pt x="7603" y="0"/>
                  </a:lnTo>
                  <a:lnTo>
                    <a:pt x="7604" y="0"/>
                  </a:lnTo>
                  <a:lnTo>
                    <a:pt x="7604" y="0"/>
                  </a:lnTo>
                  <a:lnTo>
                    <a:pt x="7605" y="0"/>
                  </a:lnTo>
                  <a:lnTo>
                    <a:pt x="7606" y="0"/>
                  </a:lnTo>
                  <a:lnTo>
                    <a:pt x="7607" y="0"/>
                  </a:lnTo>
                  <a:lnTo>
                    <a:pt x="7608" y="0"/>
                  </a:lnTo>
                  <a:lnTo>
                    <a:pt x="7609" y="0"/>
                  </a:lnTo>
                  <a:lnTo>
                    <a:pt x="7610" y="0"/>
                  </a:lnTo>
                  <a:lnTo>
                    <a:pt x="7610" y="0"/>
                  </a:lnTo>
                  <a:lnTo>
                    <a:pt x="7611" y="0"/>
                  </a:lnTo>
                  <a:lnTo>
                    <a:pt x="7612" y="0"/>
                  </a:lnTo>
                  <a:lnTo>
                    <a:pt x="7613" y="0"/>
                  </a:lnTo>
                  <a:lnTo>
                    <a:pt x="7614" y="0"/>
                  </a:lnTo>
                  <a:lnTo>
                    <a:pt x="7615" y="0"/>
                  </a:lnTo>
                  <a:lnTo>
                    <a:pt x="7616" y="0"/>
                  </a:lnTo>
                  <a:lnTo>
                    <a:pt x="7616" y="0"/>
                  </a:lnTo>
                  <a:lnTo>
                    <a:pt x="7617" y="0"/>
                  </a:lnTo>
                  <a:lnTo>
                    <a:pt x="7618" y="0"/>
                  </a:lnTo>
                  <a:lnTo>
                    <a:pt x="7619" y="0"/>
                  </a:lnTo>
                  <a:lnTo>
                    <a:pt x="7620" y="0"/>
                  </a:lnTo>
                  <a:lnTo>
                    <a:pt x="7621" y="0"/>
                  </a:lnTo>
                  <a:lnTo>
                    <a:pt x="7621" y="0"/>
                  </a:lnTo>
                  <a:lnTo>
                    <a:pt x="7622" y="0"/>
                  </a:lnTo>
                  <a:lnTo>
                    <a:pt x="7623" y="0"/>
                  </a:lnTo>
                  <a:lnTo>
                    <a:pt x="7623" y="0"/>
                  </a:lnTo>
                  <a:lnTo>
                    <a:pt x="7624" y="0"/>
                  </a:lnTo>
                  <a:lnTo>
                    <a:pt x="7625" y="0"/>
                  </a:lnTo>
                  <a:lnTo>
                    <a:pt x="7626" y="0"/>
                  </a:lnTo>
                  <a:lnTo>
                    <a:pt x="7627" y="0"/>
                  </a:lnTo>
                  <a:lnTo>
                    <a:pt x="7628" y="0"/>
                  </a:lnTo>
                  <a:lnTo>
                    <a:pt x="7629" y="0"/>
                  </a:lnTo>
                  <a:lnTo>
                    <a:pt x="7629" y="0"/>
                  </a:lnTo>
                  <a:lnTo>
                    <a:pt x="7630" y="0"/>
                  </a:lnTo>
                  <a:lnTo>
                    <a:pt x="7631" y="0"/>
                  </a:lnTo>
                  <a:lnTo>
                    <a:pt x="7632" y="0"/>
                  </a:lnTo>
                  <a:lnTo>
                    <a:pt x="7633" y="0"/>
                  </a:lnTo>
                  <a:lnTo>
                    <a:pt x="7634" y="0"/>
                  </a:lnTo>
                  <a:lnTo>
                    <a:pt x="7635" y="0"/>
                  </a:lnTo>
                  <a:lnTo>
                    <a:pt x="7635" y="0"/>
                  </a:lnTo>
                  <a:lnTo>
                    <a:pt x="7636" y="0"/>
                  </a:lnTo>
                  <a:lnTo>
                    <a:pt x="7637" y="0"/>
                  </a:lnTo>
                  <a:lnTo>
                    <a:pt x="7638" y="0"/>
                  </a:lnTo>
                  <a:lnTo>
                    <a:pt x="7639" y="0"/>
                  </a:lnTo>
                  <a:lnTo>
                    <a:pt x="7640" y="0"/>
                  </a:lnTo>
                  <a:lnTo>
                    <a:pt x="7641" y="0"/>
                  </a:lnTo>
                  <a:lnTo>
                    <a:pt x="7641" y="0"/>
                  </a:lnTo>
                  <a:lnTo>
                    <a:pt x="7641" y="0"/>
                  </a:lnTo>
                  <a:lnTo>
                    <a:pt x="7642" y="0"/>
                  </a:lnTo>
                  <a:lnTo>
                    <a:pt x="7643" y="0"/>
                  </a:lnTo>
                  <a:lnTo>
                    <a:pt x="7643" y="0"/>
                  </a:lnTo>
                  <a:lnTo>
                    <a:pt x="7643" y="0"/>
                  </a:lnTo>
                  <a:lnTo>
                    <a:pt x="7644" y="0"/>
                  </a:lnTo>
                  <a:lnTo>
                    <a:pt x="7645" y="0"/>
                  </a:lnTo>
                  <a:lnTo>
                    <a:pt x="7646" y="0"/>
                  </a:lnTo>
                  <a:lnTo>
                    <a:pt x="7647" y="0"/>
                  </a:lnTo>
                  <a:lnTo>
                    <a:pt x="7648" y="0"/>
                  </a:lnTo>
                  <a:lnTo>
                    <a:pt x="7649" y="0"/>
                  </a:lnTo>
                  <a:lnTo>
                    <a:pt x="7649" y="0"/>
                  </a:lnTo>
                  <a:lnTo>
                    <a:pt x="7650" y="0"/>
                  </a:lnTo>
                  <a:lnTo>
                    <a:pt x="7651" y="0"/>
                  </a:lnTo>
                  <a:lnTo>
                    <a:pt x="7652" y="0"/>
                  </a:lnTo>
                  <a:lnTo>
                    <a:pt x="7653" y="0"/>
                  </a:lnTo>
                  <a:lnTo>
                    <a:pt x="7654" y="0"/>
                  </a:lnTo>
                  <a:lnTo>
                    <a:pt x="7655" y="0"/>
                  </a:lnTo>
                  <a:lnTo>
                    <a:pt x="7656" y="0"/>
                  </a:lnTo>
                  <a:lnTo>
                    <a:pt x="7657" y="0"/>
                  </a:lnTo>
                  <a:lnTo>
                    <a:pt x="7657" y="0"/>
                  </a:lnTo>
                  <a:lnTo>
                    <a:pt x="7658" y="0"/>
                  </a:lnTo>
                  <a:lnTo>
                    <a:pt x="7658" y="0"/>
                  </a:lnTo>
                  <a:lnTo>
                    <a:pt x="7659" y="0"/>
                  </a:lnTo>
                  <a:lnTo>
                    <a:pt x="7660" y="0"/>
                  </a:lnTo>
                  <a:lnTo>
                    <a:pt x="7661" y="0"/>
                  </a:lnTo>
                  <a:lnTo>
                    <a:pt x="7662" y="0"/>
                  </a:lnTo>
                  <a:lnTo>
                    <a:pt x="7662" y="0"/>
                  </a:lnTo>
                  <a:lnTo>
                    <a:pt x="7663" y="0"/>
                  </a:lnTo>
                  <a:lnTo>
                    <a:pt x="7664" y="0"/>
                  </a:lnTo>
                </a:path>
              </a:pathLst>
            </a:custGeom>
            <a:noFill/>
            <a:ln w="0">
              <a:solidFill>
                <a:srgbClr val="808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" name="Freeform 314"/>
            <p:cNvSpPr>
              <a:spLocks/>
            </p:cNvSpPr>
            <p:nvPr/>
          </p:nvSpPr>
          <p:spPr bwMode="auto">
            <a:xfrm>
              <a:off x="346075" y="2078038"/>
              <a:ext cx="3830638" cy="1406525"/>
            </a:xfrm>
            <a:custGeom>
              <a:avLst/>
              <a:gdLst>
                <a:gd name="T0" fmla="*/ 109 w 7664"/>
                <a:gd name="T1" fmla="*/ 2718 h 2965"/>
                <a:gd name="T2" fmla="*/ 229 w 7664"/>
                <a:gd name="T3" fmla="*/ 2912 h 2965"/>
                <a:gd name="T4" fmla="*/ 334 w 7664"/>
                <a:gd name="T5" fmla="*/ 1074 h 2965"/>
                <a:gd name="T6" fmla="*/ 430 w 7664"/>
                <a:gd name="T7" fmla="*/ 2723 h 2965"/>
                <a:gd name="T8" fmla="*/ 543 w 7664"/>
                <a:gd name="T9" fmla="*/ 2176 h 2965"/>
                <a:gd name="T10" fmla="*/ 671 w 7664"/>
                <a:gd name="T11" fmla="*/ 1908 h 2965"/>
                <a:gd name="T12" fmla="*/ 801 w 7664"/>
                <a:gd name="T13" fmla="*/ 1864 h 2965"/>
                <a:gd name="T14" fmla="*/ 914 w 7664"/>
                <a:gd name="T15" fmla="*/ 2953 h 2965"/>
                <a:gd name="T16" fmla="*/ 1025 w 7664"/>
                <a:gd name="T17" fmla="*/ 850 h 2965"/>
                <a:gd name="T18" fmla="*/ 1116 w 7664"/>
                <a:gd name="T19" fmla="*/ 2702 h 2965"/>
                <a:gd name="T20" fmla="*/ 1233 w 7664"/>
                <a:gd name="T21" fmla="*/ 2894 h 2965"/>
                <a:gd name="T22" fmla="*/ 1347 w 7664"/>
                <a:gd name="T23" fmla="*/ 2965 h 2965"/>
                <a:gd name="T24" fmla="*/ 1468 w 7664"/>
                <a:gd name="T25" fmla="*/ 2860 h 2965"/>
                <a:gd name="T26" fmla="*/ 1584 w 7664"/>
                <a:gd name="T27" fmla="*/ 2635 h 2965"/>
                <a:gd name="T28" fmla="*/ 1676 w 7664"/>
                <a:gd name="T29" fmla="*/ 1140 h 2965"/>
                <a:gd name="T30" fmla="*/ 1787 w 7664"/>
                <a:gd name="T31" fmla="*/ 2944 h 2965"/>
                <a:gd name="T32" fmla="*/ 1902 w 7664"/>
                <a:gd name="T33" fmla="*/ 1873 h 2965"/>
                <a:gd name="T34" fmla="*/ 2032 w 7664"/>
                <a:gd name="T35" fmla="*/ 1905 h 2965"/>
                <a:gd name="T36" fmla="*/ 2160 w 7664"/>
                <a:gd name="T37" fmla="*/ 2121 h 2965"/>
                <a:gd name="T38" fmla="*/ 2290 w 7664"/>
                <a:gd name="T39" fmla="*/ 2456 h 2965"/>
                <a:gd name="T40" fmla="*/ 2420 w 7664"/>
                <a:gd name="T41" fmla="*/ 1781 h 2965"/>
                <a:gd name="T42" fmla="*/ 2551 w 7664"/>
                <a:gd name="T43" fmla="*/ 454 h 2965"/>
                <a:gd name="T44" fmla="*/ 2679 w 7664"/>
                <a:gd name="T45" fmla="*/ 604 h 2965"/>
                <a:gd name="T46" fmla="*/ 2810 w 7664"/>
                <a:gd name="T47" fmla="*/ 1409 h 2965"/>
                <a:gd name="T48" fmla="*/ 2941 w 7664"/>
                <a:gd name="T49" fmla="*/ 1971 h 2965"/>
                <a:gd name="T50" fmla="*/ 3068 w 7664"/>
                <a:gd name="T51" fmla="*/ 2062 h 2965"/>
                <a:gd name="T52" fmla="*/ 3199 w 7664"/>
                <a:gd name="T53" fmla="*/ 1585 h 2965"/>
                <a:gd name="T54" fmla="*/ 3330 w 7664"/>
                <a:gd name="T55" fmla="*/ 875 h 2965"/>
                <a:gd name="T56" fmla="*/ 3457 w 7664"/>
                <a:gd name="T57" fmla="*/ 472 h 2965"/>
                <a:gd name="T58" fmla="*/ 3588 w 7664"/>
                <a:gd name="T59" fmla="*/ 1324 h 2965"/>
                <a:gd name="T60" fmla="*/ 3719 w 7664"/>
                <a:gd name="T61" fmla="*/ 1927 h 2965"/>
                <a:gd name="T62" fmla="*/ 3846 w 7664"/>
                <a:gd name="T63" fmla="*/ 2216 h 2965"/>
                <a:gd name="T64" fmla="*/ 3977 w 7664"/>
                <a:gd name="T65" fmla="*/ 1801 h 2965"/>
                <a:gd name="T66" fmla="*/ 4108 w 7664"/>
                <a:gd name="T67" fmla="*/ 1136 h 2965"/>
                <a:gd name="T68" fmla="*/ 4238 w 7664"/>
                <a:gd name="T69" fmla="*/ 276 h 2965"/>
                <a:gd name="T70" fmla="*/ 4366 w 7664"/>
                <a:gd name="T71" fmla="*/ 1073 h 2965"/>
                <a:gd name="T72" fmla="*/ 4498 w 7664"/>
                <a:gd name="T73" fmla="*/ 1725 h 2965"/>
                <a:gd name="T74" fmla="*/ 4629 w 7664"/>
                <a:gd name="T75" fmla="*/ 2144 h 2965"/>
                <a:gd name="T76" fmla="*/ 4755 w 7664"/>
                <a:gd name="T77" fmla="*/ 1854 h 2965"/>
                <a:gd name="T78" fmla="*/ 4886 w 7664"/>
                <a:gd name="T79" fmla="*/ 1232 h 2965"/>
                <a:gd name="T80" fmla="*/ 5017 w 7664"/>
                <a:gd name="T81" fmla="*/ 367 h 2965"/>
                <a:gd name="T82" fmla="*/ 5146 w 7664"/>
                <a:gd name="T83" fmla="*/ 837 h 2965"/>
                <a:gd name="T84" fmla="*/ 5277 w 7664"/>
                <a:gd name="T85" fmla="*/ 2021 h 2965"/>
                <a:gd name="T86" fmla="*/ 5405 w 7664"/>
                <a:gd name="T87" fmla="*/ 2403 h 2965"/>
                <a:gd name="T88" fmla="*/ 5536 w 7664"/>
                <a:gd name="T89" fmla="*/ 1988 h 2965"/>
                <a:gd name="T90" fmla="*/ 5665 w 7664"/>
                <a:gd name="T91" fmla="*/ 1910 h 2965"/>
                <a:gd name="T92" fmla="*/ 5795 w 7664"/>
                <a:gd name="T93" fmla="*/ 1843 h 2965"/>
                <a:gd name="T94" fmla="*/ 5906 w 7664"/>
                <a:gd name="T95" fmla="*/ 2905 h 2965"/>
                <a:gd name="T96" fmla="*/ 6009 w 7664"/>
                <a:gd name="T97" fmla="*/ 833 h 2965"/>
                <a:gd name="T98" fmla="*/ 6108 w 7664"/>
                <a:gd name="T99" fmla="*/ 2829 h 2965"/>
                <a:gd name="T100" fmla="*/ 6227 w 7664"/>
                <a:gd name="T101" fmla="*/ 2898 h 2965"/>
                <a:gd name="T102" fmla="*/ 6339 w 7664"/>
                <a:gd name="T103" fmla="*/ 2875 h 2965"/>
                <a:gd name="T104" fmla="*/ 6459 w 7664"/>
                <a:gd name="T105" fmla="*/ 2865 h 2965"/>
                <a:gd name="T106" fmla="*/ 6573 w 7664"/>
                <a:gd name="T107" fmla="*/ 2310 h 2965"/>
                <a:gd name="T108" fmla="*/ 6668 w 7664"/>
                <a:gd name="T109" fmla="*/ 1931 h 2965"/>
                <a:gd name="T110" fmla="*/ 6779 w 7664"/>
                <a:gd name="T111" fmla="*/ 2856 h 2965"/>
                <a:gd name="T112" fmla="*/ 6895 w 7664"/>
                <a:gd name="T113" fmla="*/ 1888 h 2965"/>
                <a:gd name="T114" fmla="*/ 7026 w 7664"/>
                <a:gd name="T115" fmla="*/ 1897 h 2965"/>
                <a:gd name="T116" fmla="*/ 7144 w 7664"/>
                <a:gd name="T117" fmla="*/ 2722 h 2965"/>
                <a:gd name="T118" fmla="*/ 7257 w 7664"/>
                <a:gd name="T119" fmla="*/ 2316 h 2965"/>
                <a:gd name="T120" fmla="*/ 7353 w 7664"/>
                <a:gd name="T121" fmla="*/ 1958 h 2965"/>
                <a:gd name="T122" fmla="*/ 7465 w 7664"/>
                <a:gd name="T123" fmla="*/ 2908 h 2965"/>
                <a:gd name="T124" fmla="*/ 7584 w 7664"/>
                <a:gd name="T125" fmla="*/ 2679 h 2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664" h="2965">
                  <a:moveTo>
                    <a:pt x="0" y="2589"/>
                  </a:moveTo>
                  <a:lnTo>
                    <a:pt x="1" y="2598"/>
                  </a:lnTo>
                  <a:lnTo>
                    <a:pt x="2" y="2607"/>
                  </a:lnTo>
                  <a:lnTo>
                    <a:pt x="2" y="2618"/>
                  </a:lnTo>
                  <a:lnTo>
                    <a:pt x="3" y="2629"/>
                  </a:lnTo>
                  <a:lnTo>
                    <a:pt x="4" y="2641"/>
                  </a:lnTo>
                  <a:lnTo>
                    <a:pt x="5" y="2653"/>
                  </a:lnTo>
                  <a:lnTo>
                    <a:pt x="6" y="2666"/>
                  </a:lnTo>
                  <a:lnTo>
                    <a:pt x="6" y="2666"/>
                  </a:lnTo>
                  <a:lnTo>
                    <a:pt x="7" y="2679"/>
                  </a:lnTo>
                  <a:lnTo>
                    <a:pt x="7" y="2692"/>
                  </a:lnTo>
                  <a:lnTo>
                    <a:pt x="8" y="2705"/>
                  </a:lnTo>
                  <a:lnTo>
                    <a:pt x="9" y="2717"/>
                  </a:lnTo>
                  <a:lnTo>
                    <a:pt x="10" y="2729"/>
                  </a:lnTo>
                  <a:lnTo>
                    <a:pt x="11" y="2741"/>
                  </a:lnTo>
                  <a:lnTo>
                    <a:pt x="11" y="2753"/>
                  </a:lnTo>
                  <a:lnTo>
                    <a:pt x="12" y="2764"/>
                  </a:lnTo>
                  <a:lnTo>
                    <a:pt x="13" y="2775"/>
                  </a:lnTo>
                  <a:lnTo>
                    <a:pt x="14" y="2785"/>
                  </a:lnTo>
                  <a:lnTo>
                    <a:pt x="14" y="2785"/>
                  </a:lnTo>
                  <a:lnTo>
                    <a:pt x="15" y="2793"/>
                  </a:lnTo>
                  <a:lnTo>
                    <a:pt x="15" y="2793"/>
                  </a:lnTo>
                  <a:lnTo>
                    <a:pt x="15" y="2801"/>
                  </a:lnTo>
                  <a:lnTo>
                    <a:pt x="16" y="2808"/>
                  </a:lnTo>
                  <a:lnTo>
                    <a:pt x="16" y="2808"/>
                  </a:lnTo>
                  <a:lnTo>
                    <a:pt x="16" y="2816"/>
                  </a:lnTo>
                  <a:lnTo>
                    <a:pt x="17" y="2823"/>
                  </a:lnTo>
                  <a:lnTo>
                    <a:pt x="17" y="2823"/>
                  </a:lnTo>
                  <a:lnTo>
                    <a:pt x="18" y="2830"/>
                  </a:lnTo>
                  <a:lnTo>
                    <a:pt x="18" y="2836"/>
                  </a:lnTo>
                  <a:lnTo>
                    <a:pt x="18" y="2836"/>
                  </a:lnTo>
                  <a:lnTo>
                    <a:pt x="19" y="2843"/>
                  </a:lnTo>
                  <a:lnTo>
                    <a:pt x="19" y="2843"/>
                  </a:lnTo>
                  <a:lnTo>
                    <a:pt x="19" y="2849"/>
                  </a:lnTo>
                  <a:lnTo>
                    <a:pt x="20" y="2856"/>
                  </a:lnTo>
                  <a:lnTo>
                    <a:pt x="21" y="2862"/>
                  </a:lnTo>
                  <a:lnTo>
                    <a:pt x="21" y="2862"/>
                  </a:lnTo>
                  <a:lnTo>
                    <a:pt x="21" y="2868"/>
                  </a:lnTo>
                  <a:lnTo>
                    <a:pt x="22" y="2875"/>
                  </a:lnTo>
                  <a:lnTo>
                    <a:pt x="23" y="2881"/>
                  </a:lnTo>
                  <a:lnTo>
                    <a:pt x="23" y="2887"/>
                  </a:lnTo>
                  <a:lnTo>
                    <a:pt x="23" y="2887"/>
                  </a:lnTo>
                  <a:lnTo>
                    <a:pt x="24" y="2894"/>
                  </a:lnTo>
                  <a:lnTo>
                    <a:pt x="25" y="2901"/>
                  </a:lnTo>
                  <a:lnTo>
                    <a:pt x="26" y="2907"/>
                  </a:lnTo>
                  <a:lnTo>
                    <a:pt x="27" y="2913"/>
                  </a:lnTo>
                  <a:lnTo>
                    <a:pt x="28" y="2919"/>
                  </a:lnTo>
                  <a:lnTo>
                    <a:pt x="29" y="2924"/>
                  </a:lnTo>
                  <a:lnTo>
                    <a:pt x="29" y="2929"/>
                  </a:lnTo>
                  <a:lnTo>
                    <a:pt x="30" y="2934"/>
                  </a:lnTo>
                  <a:lnTo>
                    <a:pt x="31" y="2938"/>
                  </a:lnTo>
                  <a:lnTo>
                    <a:pt x="32" y="2942"/>
                  </a:lnTo>
                  <a:lnTo>
                    <a:pt x="33" y="2945"/>
                  </a:lnTo>
                  <a:lnTo>
                    <a:pt x="34" y="2948"/>
                  </a:lnTo>
                  <a:lnTo>
                    <a:pt x="35" y="2951"/>
                  </a:lnTo>
                  <a:lnTo>
                    <a:pt x="35" y="2954"/>
                  </a:lnTo>
                  <a:lnTo>
                    <a:pt x="36" y="2956"/>
                  </a:lnTo>
                  <a:lnTo>
                    <a:pt x="37" y="2958"/>
                  </a:lnTo>
                  <a:lnTo>
                    <a:pt x="38" y="2960"/>
                  </a:lnTo>
                  <a:lnTo>
                    <a:pt x="39" y="2962"/>
                  </a:lnTo>
                  <a:lnTo>
                    <a:pt x="40" y="2963"/>
                  </a:lnTo>
                  <a:lnTo>
                    <a:pt x="41" y="2964"/>
                  </a:lnTo>
                  <a:lnTo>
                    <a:pt x="41" y="2965"/>
                  </a:lnTo>
                  <a:lnTo>
                    <a:pt x="42" y="2965"/>
                  </a:lnTo>
                  <a:lnTo>
                    <a:pt x="43" y="2965"/>
                  </a:lnTo>
                  <a:lnTo>
                    <a:pt x="43" y="2965"/>
                  </a:lnTo>
                  <a:lnTo>
                    <a:pt x="44" y="2965"/>
                  </a:lnTo>
                  <a:lnTo>
                    <a:pt x="45" y="2965"/>
                  </a:lnTo>
                  <a:lnTo>
                    <a:pt x="46" y="2964"/>
                  </a:lnTo>
                  <a:lnTo>
                    <a:pt x="47" y="2963"/>
                  </a:lnTo>
                  <a:lnTo>
                    <a:pt x="48" y="2962"/>
                  </a:lnTo>
                  <a:lnTo>
                    <a:pt x="48" y="2960"/>
                  </a:lnTo>
                  <a:lnTo>
                    <a:pt x="49" y="2958"/>
                  </a:lnTo>
                  <a:lnTo>
                    <a:pt x="50" y="2956"/>
                  </a:lnTo>
                  <a:lnTo>
                    <a:pt x="51" y="2954"/>
                  </a:lnTo>
                  <a:lnTo>
                    <a:pt x="52" y="2951"/>
                  </a:lnTo>
                  <a:lnTo>
                    <a:pt x="53" y="2948"/>
                  </a:lnTo>
                  <a:lnTo>
                    <a:pt x="54" y="2945"/>
                  </a:lnTo>
                  <a:lnTo>
                    <a:pt x="54" y="2942"/>
                  </a:lnTo>
                  <a:lnTo>
                    <a:pt x="55" y="2938"/>
                  </a:lnTo>
                  <a:lnTo>
                    <a:pt x="56" y="2934"/>
                  </a:lnTo>
                  <a:lnTo>
                    <a:pt x="57" y="2929"/>
                  </a:lnTo>
                  <a:lnTo>
                    <a:pt x="58" y="2924"/>
                  </a:lnTo>
                  <a:lnTo>
                    <a:pt x="59" y="2919"/>
                  </a:lnTo>
                  <a:lnTo>
                    <a:pt x="60" y="2913"/>
                  </a:lnTo>
                  <a:lnTo>
                    <a:pt x="60" y="2907"/>
                  </a:lnTo>
                  <a:lnTo>
                    <a:pt x="61" y="2901"/>
                  </a:lnTo>
                  <a:lnTo>
                    <a:pt x="62" y="2894"/>
                  </a:lnTo>
                  <a:lnTo>
                    <a:pt x="63" y="2887"/>
                  </a:lnTo>
                  <a:lnTo>
                    <a:pt x="63" y="2887"/>
                  </a:lnTo>
                  <a:lnTo>
                    <a:pt x="64" y="2881"/>
                  </a:lnTo>
                  <a:lnTo>
                    <a:pt x="64" y="2875"/>
                  </a:lnTo>
                  <a:lnTo>
                    <a:pt x="65" y="2868"/>
                  </a:lnTo>
                  <a:lnTo>
                    <a:pt x="66" y="2862"/>
                  </a:lnTo>
                  <a:lnTo>
                    <a:pt x="66" y="2862"/>
                  </a:lnTo>
                  <a:lnTo>
                    <a:pt x="67" y="2853"/>
                  </a:lnTo>
                  <a:lnTo>
                    <a:pt x="67" y="2844"/>
                  </a:lnTo>
                  <a:lnTo>
                    <a:pt x="68" y="2834"/>
                  </a:lnTo>
                  <a:lnTo>
                    <a:pt x="69" y="2824"/>
                  </a:lnTo>
                  <a:lnTo>
                    <a:pt x="70" y="2814"/>
                  </a:lnTo>
                  <a:lnTo>
                    <a:pt x="71" y="2804"/>
                  </a:lnTo>
                  <a:lnTo>
                    <a:pt x="72" y="2793"/>
                  </a:lnTo>
                  <a:lnTo>
                    <a:pt x="73" y="2782"/>
                  </a:lnTo>
                  <a:lnTo>
                    <a:pt x="74" y="2770"/>
                  </a:lnTo>
                  <a:lnTo>
                    <a:pt x="75" y="2758"/>
                  </a:lnTo>
                  <a:lnTo>
                    <a:pt x="75" y="2746"/>
                  </a:lnTo>
                  <a:lnTo>
                    <a:pt x="76" y="2734"/>
                  </a:lnTo>
                  <a:lnTo>
                    <a:pt x="77" y="2721"/>
                  </a:lnTo>
                  <a:lnTo>
                    <a:pt x="78" y="2708"/>
                  </a:lnTo>
                  <a:lnTo>
                    <a:pt x="79" y="2694"/>
                  </a:lnTo>
                  <a:lnTo>
                    <a:pt x="80" y="2680"/>
                  </a:lnTo>
                  <a:lnTo>
                    <a:pt x="81" y="2666"/>
                  </a:lnTo>
                  <a:lnTo>
                    <a:pt x="81" y="2666"/>
                  </a:lnTo>
                  <a:lnTo>
                    <a:pt x="82" y="2652"/>
                  </a:lnTo>
                  <a:lnTo>
                    <a:pt x="82" y="2639"/>
                  </a:lnTo>
                  <a:lnTo>
                    <a:pt x="83" y="2627"/>
                  </a:lnTo>
                  <a:lnTo>
                    <a:pt x="84" y="2616"/>
                  </a:lnTo>
                  <a:lnTo>
                    <a:pt x="85" y="2605"/>
                  </a:lnTo>
                  <a:lnTo>
                    <a:pt x="86" y="2595"/>
                  </a:lnTo>
                  <a:lnTo>
                    <a:pt x="87" y="2586"/>
                  </a:lnTo>
                  <a:lnTo>
                    <a:pt x="88" y="2579"/>
                  </a:lnTo>
                  <a:lnTo>
                    <a:pt x="88" y="2572"/>
                  </a:lnTo>
                  <a:lnTo>
                    <a:pt x="89" y="2566"/>
                  </a:lnTo>
                  <a:lnTo>
                    <a:pt x="90" y="2561"/>
                  </a:lnTo>
                  <a:lnTo>
                    <a:pt x="91" y="2558"/>
                  </a:lnTo>
                  <a:lnTo>
                    <a:pt x="92" y="2556"/>
                  </a:lnTo>
                  <a:lnTo>
                    <a:pt x="93" y="2554"/>
                  </a:lnTo>
                  <a:lnTo>
                    <a:pt x="94" y="2554"/>
                  </a:lnTo>
                  <a:lnTo>
                    <a:pt x="94" y="2556"/>
                  </a:lnTo>
                  <a:lnTo>
                    <a:pt x="95" y="2558"/>
                  </a:lnTo>
                  <a:lnTo>
                    <a:pt x="96" y="2561"/>
                  </a:lnTo>
                  <a:lnTo>
                    <a:pt x="97" y="2566"/>
                  </a:lnTo>
                  <a:lnTo>
                    <a:pt x="98" y="2572"/>
                  </a:lnTo>
                  <a:lnTo>
                    <a:pt x="99" y="2579"/>
                  </a:lnTo>
                  <a:lnTo>
                    <a:pt x="99" y="2586"/>
                  </a:lnTo>
                  <a:lnTo>
                    <a:pt x="100" y="2595"/>
                  </a:lnTo>
                  <a:lnTo>
                    <a:pt x="101" y="2605"/>
                  </a:lnTo>
                  <a:lnTo>
                    <a:pt x="102" y="2616"/>
                  </a:lnTo>
                  <a:lnTo>
                    <a:pt x="103" y="2627"/>
                  </a:lnTo>
                  <a:lnTo>
                    <a:pt x="104" y="2640"/>
                  </a:lnTo>
                  <a:lnTo>
                    <a:pt x="105" y="2653"/>
                  </a:lnTo>
                  <a:lnTo>
                    <a:pt x="105" y="2653"/>
                  </a:lnTo>
                  <a:lnTo>
                    <a:pt x="105" y="2664"/>
                  </a:lnTo>
                  <a:lnTo>
                    <a:pt x="106" y="2675"/>
                  </a:lnTo>
                  <a:lnTo>
                    <a:pt x="107" y="2686"/>
                  </a:lnTo>
                  <a:lnTo>
                    <a:pt x="108" y="2697"/>
                  </a:lnTo>
                  <a:lnTo>
                    <a:pt x="108" y="2708"/>
                  </a:lnTo>
                  <a:lnTo>
                    <a:pt x="109" y="2718"/>
                  </a:lnTo>
                  <a:lnTo>
                    <a:pt x="109" y="2718"/>
                  </a:lnTo>
                  <a:lnTo>
                    <a:pt x="110" y="2730"/>
                  </a:lnTo>
                  <a:lnTo>
                    <a:pt x="111" y="2741"/>
                  </a:lnTo>
                  <a:lnTo>
                    <a:pt x="112" y="2752"/>
                  </a:lnTo>
                  <a:lnTo>
                    <a:pt x="113" y="2762"/>
                  </a:lnTo>
                  <a:lnTo>
                    <a:pt x="113" y="2772"/>
                  </a:lnTo>
                  <a:lnTo>
                    <a:pt x="114" y="2781"/>
                  </a:lnTo>
                  <a:lnTo>
                    <a:pt x="115" y="2790"/>
                  </a:lnTo>
                  <a:lnTo>
                    <a:pt x="116" y="2799"/>
                  </a:lnTo>
                  <a:lnTo>
                    <a:pt x="117" y="2807"/>
                  </a:lnTo>
                  <a:lnTo>
                    <a:pt x="118" y="2814"/>
                  </a:lnTo>
                  <a:lnTo>
                    <a:pt x="119" y="2821"/>
                  </a:lnTo>
                  <a:lnTo>
                    <a:pt x="120" y="2828"/>
                  </a:lnTo>
                  <a:lnTo>
                    <a:pt x="120" y="2834"/>
                  </a:lnTo>
                  <a:lnTo>
                    <a:pt x="121" y="2841"/>
                  </a:lnTo>
                  <a:lnTo>
                    <a:pt x="122" y="2846"/>
                  </a:lnTo>
                  <a:lnTo>
                    <a:pt x="123" y="2852"/>
                  </a:lnTo>
                  <a:lnTo>
                    <a:pt x="124" y="2857"/>
                  </a:lnTo>
                  <a:lnTo>
                    <a:pt x="125" y="2862"/>
                  </a:lnTo>
                  <a:lnTo>
                    <a:pt x="126" y="2866"/>
                  </a:lnTo>
                  <a:lnTo>
                    <a:pt x="127" y="2871"/>
                  </a:lnTo>
                  <a:lnTo>
                    <a:pt x="127" y="2875"/>
                  </a:lnTo>
                  <a:lnTo>
                    <a:pt x="128" y="2878"/>
                  </a:lnTo>
                  <a:lnTo>
                    <a:pt x="129" y="2882"/>
                  </a:lnTo>
                  <a:lnTo>
                    <a:pt x="130" y="2885"/>
                  </a:lnTo>
                  <a:lnTo>
                    <a:pt x="131" y="2888"/>
                  </a:lnTo>
                  <a:lnTo>
                    <a:pt x="132" y="2891"/>
                  </a:lnTo>
                  <a:lnTo>
                    <a:pt x="133" y="2894"/>
                  </a:lnTo>
                  <a:lnTo>
                    <a:pt x="134" y="2896"/>
                  </a:lnTo>
                  <a:lnTo>
                    <a:pt x="134" y="2898"/>
                  </a:lnTo>
                  <a:lnTo>
                    <a:pt x="135" y="2900"/>
                  </a:lnTo>
                  <a:lnTo>
                    <a:pt x="136" y="2902"/>
                  </a:lnTo>
                  <a:lnTo>
                    <a:pt x="137" y="2904"/>
                  </a:lnTo>
                  <a:lnTo>
                    <a:pt x="138" y="2905"/>
                  </a:lnTo>
                  <a:lnTo>
                    <a:pt x="139" y="2906"/>
                  </a:lnTo>
                  <a:lnTo>
                    <a:pt x="140" y="2908"/>
                  </a:lnTo>
                  <a:lnTo>
                    <a:pt x="141" y="2908"/>
                  </a:lnTo>
                  <a:lnTo>
                    <a:pt x="141" y="2909"/>
                  </a:lnTo>
                  <a:lnTo>
                    <a:pt x="142" y="2910"/>
                  </a:lnTo>
                  <a:lnTo>
                    <a:pt x="143" y="2910"/>
                  </a:lnTo>
                  <a:lnTo>
                    <a:pt x="144" y="2910"/>
                  </a:lnTo>
                  <a:lnTo>
                    <a:pt x="145" y="2910"/>
                  </a:lnTo>
                  <a:lnTo>
                    <a:pt x="146" y="2910"/>
                  </a:lnTo>
                  <a:lnTo>
                    <a:pt x="147" y="2910"/>
                  </a:lnTo>
                  <a:lnTo>
                    <a:pt x="148" y="2909"/>
                  </a:lnTo>
                  <a:lnTo>
                    <a:pt x="148" y="2909"/>
                  </a:lnTo>
                  <a:lnTo>
                    <a:pt x="149" y="2908"/>
                  </a:lnTo>
                  <a:lnTo>
                    <a:pt x="150" y="2907"/>
                  </a:lnTo>
                  <a:lnTo>
                    <a:pt x="151" y="2906"/>
                  </a:lnTo>
                  <a:lnTo>
                    <a:pt x="152" y="2904"/>
                  </a:lnTo>
                  <a:lnTo>
                    <a:pt x="153" y="2903"/>
                  </a:lnTo>
                  <a:lnTo>
                    <a:pt x="154" y="2901"/>
                  </a:lnTo>
                  <a:lnTo>
                    <a:pt x="155" y="2899"/>
                  </a:lnTo>
                  <a:lnTo>
                    <a:pt x="155" y="2897"/>
                  </a:lnTo>
                  <a:lnTo>
                    <a:pt x="156" y="2894"/>
                  </a:lnTo>
                  <a:lnTo>
                    <a:pt x="157" y="2892"/>
                  </a:lnTo>
                  <a:lnTo>
                    <a:pt x="158" y="2889"/>
                  </a:lnTo>
                  <a:lnTo>
                    <a:pt x="159" y="2886"/>
                  </a:lnTo>
                  <a:lnTo>
                    <a:pt x="160" y="2883"/>
                  </a:lnTo>
                  <a:lnTo>
                    <a:pt x="160" y="2883"/>
                  </a:lnTo>
                  <a:lnTo>
                    <a:pt x="161" y="2880"/>
                  </a:lnTo>
                  <a:lnTo>
                    <a:pt x="161" y="2877"/>
                  </a:lnTo>
                  <a:lnTo>
                    <a:pt x="162" y="2874"/>
                  </a:lnTo>
                  <a:lnTo>
                    <a:pt x="163" y="2871"/>
                  </a:lnTo>
                  <a:lnTo>
                    <a:pt x="164" y="2867"/>
                  </a:lnTo>
                  <a:lnTo>
                    <a:pt x="164" y="2864"/>
                  </a:lnTo>
                  <a:lnTo>
                    <a:pt x="164" y="2864"/>
                  </a:lnTo>
                  <a:lnTo>
                    <a:pt x="165" y="2860"/>
                  </a:lnTo>
                  <a:lnTo>
                    <a:pt x="166" y="2857"/>
                  </a:lnTo>
                  <a:lnTo>
                    <a:pt x="167" y="2853"/>
                  </a:lnTo>
                  <a:lnTo>
                    <a:pt x="168" y="2851"/>
                  </a:lnTo>
                  <a:lnTo>
                    <a:pt x="169" y="2848"/>
                  </a:lnTo>
                  <a:lnTo>
                    <a:pt x="170" y="2846"/>
                  </a:lnTo>
                  <a:lnTo>
                    <a:pt x="170" y="2844"/>
                  </a:lnTo>
                  <a:lnTo>
                    <a:pt x="171" y="2842"/>
                  </a:lnTo>
                  <a:lnTo>
                    <a:pt x="172" y="2841"/>
                  </a:lnTo>
                  <a:lnTo>
                    <a:pt x="173" y="2840"/>
                  </a:lnTo>
                  <a:lnTo>
                    <a:pt x="174" y="2840"/>
                  </a:lnTo>
                  <a:lnTo>
                    <a:pt x="174" y="2840"/>
                  </a:lnTo>
                  <a:lnTo>
                    <a:pt x="175" y="2840"/>
                  </a:lnTo>
                  <a:lnTo>
                    <a:pt x="176" y="2840"/>
                  </a:lnTo>
                  <a:lnTo>
                    <a:pt x="176" y="2841"/>
                  </a:lnTo>
                  <a:lnTo>
                    <a:pt x="177" y="2842"/>
                  </a:lnTo>
                  <a:lnTo>
                    <a:pt x="178" y="2843"/>
                  </a:lnTo>
                  <a:lnTo>
                    <a:pt x="179" y="2845"/>
                  </a:lnTo>
                  <a:lnTo>
                    <a:pt x="180" y="2847"/>
                  </a:lnTo>
                  <a:lnTo>
                    <a:pt x="181" y="2850"/>
                  </a:lnTo>
                  <a:lnTo>
                    <a:pt x="182" y="2853"/>
                  </a:lnTo>
                  <a:lnTo>
                    <a:pt x="183" y="2856"/>
                  </a:lnTo>
                  <a:lnTo>
                    <a:pt x="183" y="2859"/>
                  </a:lnTo>
                  <a:lnTo>
                    <a:pt x="183" y="2859"/>
                  </a:lnTo>
                  <a:lnTo>
                    <a:pt x="184" y="2862"/>
                  </a:lnTo>
                  <a:lnTo>
                    <a:pt x="185" y="2865"/>
                  </a:lnTo>
                  <a:lnTo>
                    <a:pt x="186" y="2868"/>
                  </a:lnTo>
                  <a:lnTo>
                    <a:pt x="186" y="2870"/>
                  </a:lnTo>
                  <a:lnTo>
                    <a:pt x="186" y="2870"/>
                  </a:lnTo>
                  <a:lnTo>
                    <a:pt x="187" y="2873"/>
                  </a:lnTo>
                  <a:lnTo>
                    <a:pt x="188" y="2876"/>
                  </a:lnTo>
                  <a:lnTo>
                    <a:pt x="189" y="2879"/>
                  </a:lnTo>
                  <a:lnTo>
                    <a:pt x="189" y="2881"/>
                  </a:lnTo>
                  <a:lnTo>
                    <a:pt x="190" y="2884"/>
                  </a:lnTo>
                  <a:lnTo>
                    <a:pt x="191" y="2886"/>
                  </a:lnTo>
                  <a:lnTo>
                    <a:pt x="191" y="2886"/>
                  </a:lnTo>
                  <a:lnTo>
                    <a:pt x="192" y="2889"/>
                  </a:lnTo>
                  <a:lnTo>
                    <a:pt x="193" y="2892"/>
                  </a:lnTo>
                  <a:lnTo>
                    <a:pt x="193" y="2894"/>
                  </a:lnTo>
                  <a:lnTo>
                    <a:pt x="194" y="2896"/>
                  </a:lnTo>
                  <a:lnTo>
                    <a:pt x="195" y="2899"/>
                  </a:lnTo>
                  <a:lnTo>
                    <a:pt x="196" y="2901"/>
                  </a:lnTo>
                  <a:lnTo>
                    <a:pt x="197" y="2903"/>
                  </a:lnTo>
                  <a:lnTo>
                    <a:pt x="198" y="2905"/>
                  </a:lnTo>
                  <a:lnTo>
                    <a:pt x="198" y="2907"/>
                  </a:lnTo>
                  <a:lnTo>
                    <a:pt x="199" y="2908"/>
                  </a:lnTo>
                  <a:lnTo>
                    <a:pt x="200" y="2910"/>
                  </a:lnTo>
                  <a:lnTo>
                    <a:pt x="201" y="2912"/>
                  </a:lnTo>
                  <a:lnTo>
                    <a:pt x="202" y="2913"/>
                  </a:lnTo>
                  <a:lnTo>
                    <a:pt x="203" y="2915"/>
                  </a:lnTo>
                  <a:lnTo>
                    <a:pt x="203" y="2916"/>
                  </a:lnTo>
                  <a:lnTo>
                    <a:pt x="204" y="2917"/>
                  </a:lnTo>
                  <a:lnTo>
                    <a:pt x="205" y="2918"/>
                  </a:lnTo>
                  <a:lnTo>
                    <a:pt x="206" y="2919"/>
                  </a:lnTo>
                  <a:lnTo>
                    <a:pt x="207" y="2920"/>
                  </a:lnTo>
                  <a:lnTo>
                    <a:pt x="208" y="2921"/>
                  </a:lnTo>
                  <a:lnTo>
                    <a:pt x="209" y="2922"/>
                  </a:lnTo>
                  <a:lnTo>
                    <a:pt x="209" y="2922"/>
                  </a:lnTo>
                  <a:lnTo>
                    <a:pt x="209" y="2923"/>
                  </a:lnTo>
                  <a:lnTo>
                    <a:pt x="210" y="2923"/>
                  </a:lnTo>
                  <a:lnTo>
                    <a:pt x="211" y="2924"/>
                  </a:lnTo>
                  <a:lnTo>
                    <a:pt x="212" y="2924"/>
                  </a:lnTo>
                  <a:lnTo>
                    <a:pt x="213" y="2924"/>
                  </a:lnTo>
                  <a:lnTo>
                    <a:pt x="214" y="2925"/>
                  </a:lnTo>
                  <a:lnTo>
                    <a:pt x="214" y="2925"/>
                  </a:lnTo>
                  <a:lnTo>
                    <a:pt x="215" y="2925"/>
                  </a:lnTo>
                  <a:lnTo>
                    <a:pt x="216" y="2925"/>
                  </a:lnTo>
                  <a:lnTo>
                    <a:pt x="217" y="2924"/>
                  </a:lnTo>
                  <a:lnTo>
                    <a:pt x="218" y="2924"/>
                  </a:lnTo>
                  <a:lnTo>
                    <a:pt x="219" y="2924"/>
                  </a:lnTo>
                  <a:lnTo>
                    <a:pt x="219" y="2923"/>
                  </a:lnTo>
                  <a:lnTo>
                    <a:pt x="220" y="2923"/>
                  </a:lnTo>
                  <a:lnTo>
                    <a:pt x="221" y="2922"/>
                  </a:lnTo>
                  <a:lnTo>
                    <a:pt x="222" y="2921"/>
                  </a:lnTo>
                  <a:lnTo>
                    <a:pt x="223" y="2921"/>
                  </a:lnTo>
                  <a:lnTo>
                    <a:pt x="224" y="2920"/>
                  </a:lnTo>
                  <a:lnTo>
                    <a:pt x="225" y="2919"/>
                  </a:lnTo>
                  <a:lnTo>
                    <a:pt x="225" y="2918"/>
                  </a:lnTo>
                  <a:lnTo>
                    <a:pt x="226" y="2916"/>
                  </a:lnTo>
                  <a:lnTo>
                    <a:pt x="226" y="2916"/>
                  </a:lnTo>
                  <a:lnTo>
                    <a:pt x="227" y="2915"/>
                  </a:lnTo>
                  <a:lnTo>
                    <a:pt x="228" y="2914"/>
                  </a:lnTo>
                  <a:lnTo>
                    <a:pt x="229" y="2912"/>
                  </a:lnTo>
                  <a:lnTo>
                    <a:pt x="230" y="2911"/>
                  </a:lnTo>
                  <a:lnTo>
                    <a:pt x="230" y="2909"/>
                  </a:lnTo>
                  <a:lnTo>
                    <a:pt x="231" y="2907"/>
                  </a:lnTo>
                  <a:lnTo>
                    <a:pt x="232" y="2906"/>
                  </a:lnTo>
                  <a:lnTo>
                    <a:pt x="233" y="2904"/>
                  </a:lnTo>
                  <a:lnTo>
                    <a:pt x="234" y="2902"/>
                  </a:lnTo>
                  <a:lnTo>
                    <a:pt x="235" y="2899"/>
                  </a:lnTo>
                  <a:lnTo>
                    <a:pt x="235" y="2897"/>
                  </a:lnTo>
                  <a:lnTo>
                    <a:pt x="236" y="2895"/>
                  </a:lnTo>
                  <a:lnTo>
                    <a:pt x="237" y="2893"/>
                  </a:lnTo>
                  <a:lnTo>
                    <a:pt x="238" y="2890"/>
                  </a:lnTo>
                  <a:lnTo>
                    <a:pt x="239" y="2887"/>
                  </a:lnTo>
                  <a:lnTo>
                    <a:pt x="240" y="2885"/>
                  </a:lnTo>
                  <a:lnTo>
                    <a:pt x="241" y="2882"/>
                  </a:lnTo>
                  <a:lnTo>
                    <a:pt x="241" y="2879"/>
                  </a:lnTo>
                  <a:lnTo>
                    <a:pt x="242" y="2876"/>
                  </a:lnTo>
                  <a:lnTo>
                    <a:pt x="243" y="2873"/>
                  </a:lnTo>
                  <a:lnTo>
                    <a:pt x="244" y="2870"/>
                  </a:lnTo>
                  <a:lnTo>
                    <a:pt x="244" y="2870"/>
                  </a:lnTo>
                  <a:lnTo>
                    <a:pt x="245" y="2867"/>
                  </a:lnTo>
                  <a:lnTo>
                    <a:pt x="246" y="2864"/>
                  </a:lnTo>
                  <a:lnTo>
                    <a:pt x="246" y="2860"/>
                  </a:lnTo>
                  <a:lnTo>
                    <a:pt x="247" y="2857"/>
                  </a:lnTo>
                  <a:lnTo>
                    <a:pt x="248" y="2853"/>
                  </a:lnTo>
                  <a:lnTo>
                    <a:pt x="249" y="2849"/>
                  </a:lnTo>
                  <a:lnTo>
                    <a:pt x="250" y="2846"/>
                  </a:lnTo>
                  <a:lnTo>
                    <a:pt x="251" y="2842"/>
                  </a:lnTo>
                  <a:lnTo>
                    <a:pt x="251" y="2838"/>
                  </a:lnTo>
                  <a:lnTo>
                    <a:pt x="252" y="2834"/>
                  </a:lnTo>
                  <a:lnTo>
                    <a:pt x="253" y="2829"/>
                  </a:lnTo>
                  <a:lnTo>
                    <a:pt x="254" y="2825"/>
                  </a:lnTo>
                  <a:lnTo>
                    <a:pt x="255" y="2821"/>
                  </a:lnTo>
                  <a:lnTo>
                    <a:pt x="256" y="2816"/>
                  </a:lnTo>
                  <a:lnTo>
                    <a:pt x="256" y="2812"/>
                  </a:lnTo>
                  <a:lnTo>
                    <a:pt x="257" y="2807"/>
                  </a:lnTo>
                  <a:lnTo>
                    <a:pt x="258" y="2803"/>
                  </a:lnTo>
                  <a:lnTo>
                    <a:pt x="259" y="2798"/>
                  </a:lnTo>
                  <a:lnTo>
                    <a:pt x="260" y="2793"/>
                  </a:lnTo>
                  <a:lnTo>
                    <a:pt x="261" y="2788"/>
                  </a:lnTo>
                  <a:lnTo>
                    <a:pt x="262" y="2783"/>
                  </a:lnTo>
                  <a:lnTo>
                    <a:pt x="262" y="2783"/>
                  </a:lnTo>
                  <a:lnTo>
                    <a:pt x="262" y="2778"/>
                  </a:lnTo>
                  <a:lnTo>
                    <a:pt x="263" y="2772"/>
                  </a:lnTo>
                  <a:lnTo>
                    <a:pt x="264" y="2767"/>
                  </a:lnTo>
                  <a:lnTo>
                    <a:pt x="265" y="2762"/>
                  </a:lnTo>
                  <a:lnTo>
                    <a:pt x="266" y="2756"/>
                  </a:lnTo>
                  <a:lnTo>
                    <a:pt x="267" y="2750"/>
                  </a:lnTo>
                  <a:lnTo>
                    <a:pt x="267" y="2745"/>
                  </a:lnTo>
                  <a:lnTo>
                    <a:pt x="268" y="2739"/>
                  </a:lnTo>
                  <a:lnTo>
                    <a:pt x="269" y="2733"/>
                  </a:lnTo>
                  <a:lnTo>
                    <a:pt x="270" y="2727"/>
                  </a:lnTo>
                  <a:lnTo>
                    <a:pt x="271" y="2721"/>
                  </a:lnTo>
                  <a:lnTo>
                    <a:pt x="272" y="2715"/>
                  </a:lnTo>
                  <a:lnTo>
                    <a:pt x="272" y="2708"/>
                  </a:lnTo>
                  <a:lnTo>
                    <a:pt x="273" y="2702"/>
                  </a:lnTo>
                  <a:lnTo>
                    <a:pt x="274" y="2695"/>
                  </a:lnTo>
                  <a:lnTo>
                    <a:pt x="275" y="2689"/>
                  </a:lnTo>
                  <a:lnTo>
                    <a:pt x="276" y="2682"/>
                  </a:lnTo>
                  <a:lnTo>
                    <a:pt x="277" y="2675"/>
                  </a:lnTo>
                  <a:lnTo>
                    <a:pt x="278" y="2669"/>
                  </a:lnTo>
                  <a:lnTo>
                    <a:pt x="278" y="2662"/>
                  </a:lnTo>
                  <a:lnTo>
                    <a:pt x="279" y="2655"/>
                  </a:lnTo>
                  <a:lnTo>
                    <a:pt x="279" y="2655"/>
                  </a:lnTo>
                  <a:lnTo>
                    <a:pt x="280" y="2648"/>
                  </a:lnTo>
                  <a:lnTo>
                    <a:pt x="281" y="2641"/>
                  </a:lnTo>
                  <a:lnTo>
                    <a:pt x="282" y="2635"/>
                  </a:lnTo>
                  <a:lnTo>
                    <a:pt x="282" y="2635"/>
                  </a:lnTo>
                  <a:lnTo>
                    <a:pt x="282" y="2627"/>
                  </a:lnTo>
                  <a:lnTo>
                    <a:pt x="283" y="2618"/>
                  </a:lnTo>
                  <a:lnTo>
                    <a:pt x="284" y="2608"/>
                  </a:lnTo>
                  <a:lnTo>
                    <a:pt x="285" y="2598"/>
                  </a:lnTo>
                  <a:lnTo>
                    <a:pt x="286" y="2586"/>
                  </a:lnTo>
                  <a:lnTo>
                    <a:pt x="287" y="2574"/>
                  </a:lnTo>
                  <a:lnTo>
                    <a:pt x="288" y="2560"/>
                  </a:lnTo>
                  <a:lnTo>
                    <a:pt x="289" y="2546"/>
                  </a:lnTo>
                  <a:lnTo>
                    <a:pt x="289" y="2530"/>
                  </a:lnTo>
                  <a:lnTo>
                    <a:pt x="290" y="2514"/>
                  </a:lnTo>
                  <a:lnTo>
                    <a:pt x="291" y="2496"/>
                  </a:lnTo>
                  <a:lnTo>
                    <a:pt x="292" y="2476"/>
                  </a:lnTo>
                  <a:lnTo>
                    <a:pt x="292" y="2476"/>
                  </a:lnTo>
                  <a:lnTo>
                    <a:pt x="293" y="2459"/>
                  </a:lnTo>
                  <a:lnTo>
                    <a:pt x="293" y="2442"/>
                  </a:lnTo>
                  <a:lnTo>
                    <a:pt x="294" y="2424"/>
                  </a:lnTo>
                  <a:lnTo>
                    <a:pt x="295" y="2406"/>
                  </a:lnTo>
                  <a:lnTo>
                    <a:pt x="296" y="2388"/>
                  </a:lnTo>
                  <a:lnTo>
                    <a:pt x="296" y="2388"/>
                  </a:lnTo>
                  <a:lnTo>
                    <a:pt x="296" y="2375"/>
                  </a:lnTo>
                  <a:lnTo>
                    <a:pt x="297" y="2363"/>
                  </a:lnTo>
                  <a:lnTo>
                    <a:pt x="297" y="2363"/>
                  </a:lnTo>
                  <a:lnTo>
                    <a:pt x="297" y="2345"/>
                  </a:lnTo>
                  <a:lnTo>
                    <a:pt x="298" y="2327"/>
                  </a:lnTo>
                  <a:lnTo>
                    <a:pt x="299" y="2310"/>
                  </a:lnTo>
                  <a:lnTo>
                    <a:pt x="299" y="2310"/>
                  </a:lnTo>
                  <a:lnTo>
                    <a:pt x="299" y="2291"/>
                  </a:lnTo>
                  <a:lnTo>
                    <a:pt x="300" y="2273"/>
                  </a:lnTo>
                  <a:lnTo>
                    <a:pt x="301" y="2254"/>
                  </a:lnTo>
                  <a:lnTo>
                    <a:pt x="301" y="2254"/>
                  </a:lnTo>
                  <a:lnTo>
                    <a:pt x="302" y="2235"/>
                  </a:lnTo>
                  <a:lnTo>
                    <a:pt x="302" y="2216"/>
                  </a:lnTo>
                  <a:lnTo>
                    <a:pt x="303" y="2197"/>
                  </a:lnTo>
                  <a:lnTo>
                    <a:pt x="303" y="2197"/>
                  </a:lnTo>
                  <a:lnTo>
                    <a:pt x="303" y="2182"/>
                  </a:lnTo>
                  <a:lnTo>
                    <a:pt x="304" y="2167"/>
                  </a:lnTo>
                  <a:lnTo>
                    <a:pt x="304" y="2167"/>
                  </a:lnTo>
                  <a:lnTo>
                    <a:pt x="305" y="2143"/>
                  </a:lnTo>
                  <a:lnTo>
                    <a:pt x="306" y="2117"/>
                  </a:lnTo>
                  <a:lnTo>
                    <a:pt x="306" y="2092"/>
                  </a:lnTo>
                  <a:lnTo>
                    <a:pt x="307" y="2066"/>
                  </a:lnTo>
                  <a:lnTo>
                    <a:pt x="308" y="2039"/>
                  </a:lnTo>
                  <a:lnTo>
                    <a:pt x="309" y="2013"/>
                  </a:lnTo>
                  <a:lnTo>
                    <a:pt x="310" y="1986"/>
                  </a:lnTo>
                  <a:lnTo>
                    <a:pt x="311" y="1958"/>
                  </a:lnTo>
                  <a:lnTo>
                    <a:pt x="312" y="1930"/>
                  </a:lnTo>
                  <a:lnTo>
                    <a:pt x="312" y="1902"/>
                  </a:lnTo>
                  <a:lnTo>
                    <a:pt x="313" y="1873"/>
                  </a:lnTo>
                  <a:lnTo>
                    <a:pt x="314" y="1844"/>
                  </a:lnTo>
                  <a:lnTo>
                    <a:pt x="315" y="1815"/>
                  </a:lnTo>
                  <a:lnTo>
                    <a:pt x="316" y="1785"/>
                  </a:lnTo>
                  <a:lnTo>
                    <a:pt x="317" y="1755"/>
                  </a:lnTo>
                  <a:lnTo>
                    <a:pt x="317" y="1725"/>
                  </a:lnTo>
                  <a:lnTo>
                    <a:pt x="318" y="1694"/>
                  </a:lnTo>
                  <a:lnTo>
                    <a:pt x="319" y="1663"/>
                  </a:lnTo>
                  <a:lnTo>
                    <a:pt x="320" y="1631"/>
                  </a:lnTo>
                  <a:lnTo>
                    <a:pt x="321" y="1599"/>
                  </a:lnTo>
                  <a:lnTo>
                    <a:pt x="322" y="1567"/>
                  </a:lnTo>
                  <a:lnTo>
                    <a:pt x="323" y="1534"/>
                  </a:lnTo>
                  <a:lnTo>
                    <a:pt x="323" y="1501"/>
                  </a:lnTo>
                  <a:lnTo>
                    <a:pt x="323" y="1501"/>
                  </a:lnTo>
                  <a:lnTo>
                    <a:pt x="324" y="1473"/>
                  </a:lnTo>
                  <a:lnTo>
                    <a:pt x="325" y="1446"/>
                  </a:lnTo>
                  <a:lnTo>
                    <a:pt x="325" y="1418"/>
                  </a:lnTo>
                  <a:lnTo>
                    <a:pt x="326" y="1390"/>
                  </a:lnTo>
                  <a:lnTo>
                    <a:pt x="326" y="1390"/>
                  </a:lnTo>
                  <a:lnTo>
                    <a:pt x="327" y="1367"/>
                  </a:lnTo>
                  <a:lnTo>
                    <a:pt x="327" y="1344"/>
                  </a:lnTo>
                  <a:lnTo>
                    <a:pt x="327" y="1344"/>
                  </a:lnTo>
                  <a:lnTo>
                    <a:pt x="328" y="1321"/>
                  </a:lnTo>
                  <a:lnTo>
                    <a:pt x="328" y="1298"/>
                  </a:lnTo>
                  <a:lnTo>
                    <a:pt x="328" y="1298"/>
                  </a:lnTo>
                  <a:lnTo>
                    <a:pt x="329" y="1275"/>
                  </a:lnTo>
                  <a:lnTo>
                    <a:pt x="330" y="1251"/>
                  </a:lnTo>
                  <a:lnTo>
                    <a:pt x="330" y="1251"/>
                  </a:lnTo>
                  <a:lnTo>
                    <a:pt x="330" y="1228"/>
                  </a:lnTo>
                  <a:lnTo>
                    <a:pt x="331" y="1204"/>
                  </a:lnTo>
                  <a:lnTo>
                    <a:pt x="331" y="1204"/>
                  </a:lnTo>
                  <a:lnTo>
                    <a:pt x="331" y="1172"/>
                  </a:lnTo>
                  <a:lnTo>
                    <a:pt x="332" y="1139"/>
                  </a:lnTo>
                  <a:lnTo>
                    <a:pt x="333" y="1107"/>
                  </a:lnTo>
                  <a:lnTo>
                    <a:pt x="334" y="1074"/>
                  </a:lnTo>
                  <a:lnTo>
                    <a:pt x="334" y="1074"/>
                  </a:lnTo>
                  <a:lnTo>
                    <a:pt x="334" y="1036"/>
                  </a:lnTo>
                  <a:lnTo>
                    <a:pt x="335" y="1002"/>
                  </a:lnTo>
                  <a:lnTo>
                    <a:pt x="336" y="970"/>
                  </a:lnTo>
                  <a:lnTo>
                    <a:pt x="337" y="941"/>
                  </a:lnTo>
                  <a:lnTo>
                    <a:pt x="338" y="916"/>
                  </a:lnTo>
                  <a:lnTo>
                    <a:pt x="339" y="893"/>
                  </a:lnTo>
                  <a:lnTo>
                    <a:pt x="340" y="875"/>
                  </a:lnTo>
                  <a:lnTo>
                    <a:pt x="341" y="859"/>
                  </a:lnTo>
                  <a:lnTo>
                    <a:pt x="341" y="847"/>
                  </a:lnTo>
                  <a:lnTo>
                    <a:pt x="342" y="838"/>
                  </a:lnTo>
                  <a:lnTo>
                    <a:pt x="343" y="833"/>
                  </a:lnTo>
                  <a:lnTo>
                    <a:pt x="344" y="831"/>
                  </a:lnTo>
                  <a:lnTo>
                    <a:pt x="344" y="831"/>
                  </a:lnTo>
                  <a:lnTo>
                    <a:pt x="345" y="832"/>
                  </a:lnTo>
                  <a:lnTo>
                    <a:pt x="346" y="832"/>
                  </a:lnTo>
                  <a:lnTo>
                    <a:pt x="346" y="832"/>
                  </a:lnTo>
                  <a:lnTo>
                    <a:pt x="347" y="832"/>
                  </a:lnTo>
                  <a:lnTo>
                    <a:pt x="348" y="832"/>
                  </a:lnTo>
                  <a:lnTo>
                    <a:pt x="348" y="832"/>
                  </a:lnTo>
                  <a:lnTo>
                    <a:pt x="348" y="832"/>
                  </a:lnTo>
                  <a:lnTo>
                    <a:pt x="348" y="832"/>
                  </a:lnTo>
                  <a:lnTo>
                    <a:pt x="349" y="832"/>
                  </a:lnTo>
                  <a:lnTo>
                    <a:pt x="350" y="832"/>
                  </a:lnTo>
                  <a:lnTo>
                    <a:pt x="350" y="832"/>
                  </a:lnTo>
                  <a:lnTo>
                    <a:pt x="350" y="832"/>
                  </a:lnTo>
                  <a:lnTo>
                    <a:pt x="351" y="833"/>
                  </a:lnTo>
                  <a:lnTo>
                    <a:pt x="351" y="833"/>
                  </a:lnTo>
                  <a:lnTo>
                    <a:pt x="351" y="833"/>
                  </a:lnTo>
                  <a:lnTo>
                    <a:pt x="352" y="833"/>
                  </a:lnTo>
                  <a:lnTo>
                    <a:pt x="352" y="833"/>
                  </a:lnTo>
                  <a:lnTo>
                    <a:pt x="353" y="833"/>
                  </a:lnTo>
                  <a:lnTo>
                    <a:pt x="353" y="833"/>
                  </a:lnTo>
                  <a:lnTo>
                    <a:pt x="353" y="833"/>
                  </a:lnTo>
                  <a:lnTo>
                    <a:pt x="353" y="833"/>
                  </a:lnTo>
                  <a:lnTo>
                    <a:pt x="354" y="833"/>
                  </a:lnTo>
                  <a:lnTo>
                    <a:pt x="355" y="833"/>
                  </a:lnTo>
                  <a:lnTo>
                    <a:pt x="355" y="833"/>
                  </a:lnTo>
                  <a:lnTo>
                    <a:pt x="355" y="833"/>
                  </a:lnTo>
                  <a:lnTo>
                    <a:pt x="356" y="833"/>
                  </a:lnTo>
                  <a:lnTo>
                    <a:pt x="356" y="833"/>
                  </a:lnTo>
                  <a:lnTo>
                    <a:pt x="356" y="833"/>
                  </a:lnTo>
                  <a:lnTo>
                    <a:pt x="357" y="833"/>
                  </a:lnTo>
                  <a:lnTo>
                    <a:pt x="357" y="833"/>
                  </a:lnTo>
                  <a:lnTo>
                    <a:pt x="358" y="833"/>
                  </a:lnTo>
                  <a:lnTo>
                    <a:pt x="358" y="833"/>
                  </a:lnTo>
                  <a:lnTo>
                    <a:pt x="358" y="833"/>
                  </a:lnTo>
                  <a:lnTo>
                    <a:pt x="359" y="833"/>
                  </a:lnTo>
                  <a:lnTo>
                    <a:pt x="360" y="834"/>
                  </a:lnTo>
                  <a:lnTo>
                    <a:pt x="361" y="834"/>
                  </a:lnTo>
                  <a:lnTo>
                    <a:pt x="361" y="834"/>
                  </a:lnTo>
                  <a:lnTo>
                    <a:pt x="361" y="834"/>
                  </a:lnTo>
                  <a:lnTo>
                    <a:pt x="362" y="836"/>
                  </a:lnTo>
                  <a:lnTo>
                    <a:pt x="363" y="841"/>
                  </a:lnTo>
                  <a:lnTo>
                    <a:pt x="364" y="850"/>
                  </a:lnTo>
                  <a:lnTo>
                    <a:pt x="365" y="862"/>
                  </a:lnTo>
                  <a:lnTo>
                    <a:pt x="366" y="878"/>
                  </a:lnTo>
                  <a:lnTo>
                    <a:pt x="367" y="897"/>
                  </a:lnTo>
                  <a:lnTo>
                    <a:pt x="367" y="919"/>
                  </a:lnTo>
                  <a:lnTo>
                    <a:pt x="368" y="945"/>
                  </a:lnTo>
                  <a:lnTo>
                    <a:pt x="369" y="974"/>
                  </a:lnTo>
                  <a:lnTo>
                    <a:pt x="370" y="1006"/>
                  </a:lnTo>
                  <a:lnTo>
                    <a:pt x="371" y="1041"/>
                  </a:lnTo>
                  <a:lnTo>
                    <a:pt x="372" y="1078"/>
                  </a:lnTo>
                  <a:lnTo>
                    <a:pt x="372" y="1078"/>
                  </a:lnTo>
                  <a:lnTo>
                    <a:pt x="373" y="1109"/>
                  </a:lnTo>
                  <a:lnTo>
                    <a:pt x="373" y="1140"/>
                  </a:lnTo>
                  <a:lnTo>
                    <a:pt x="374" y="1170"/>
                  </a:lnTo>
                  <a:lnTo>
                    <a:pt x="375" y="1200"/>
                  </a:lnTo>
                  <a:lnTo>
                    <a:pt x="375" y="1200"/>
                  </a:lnTo>
                  <a:lnTo>
                    <a:pt x="375" y="1237"/>
                  </a:lnTo>
                  <a:lnTo>
                    <a:pt x="376" y="1274"/>
                  </a:lnTo>
                  <a:lnTo>
                    <a:pt x="377" y="1311"/>
                  </a:lnTo>
                  <a:lnTo>
                    <a:pt x="378" y="1347"/>
                  </a:lnTo>
                  <a:lnTo>
                    <a:pt x="379" y="1383"/>
                  </a:lnTo>
                  <a:lnTo>
                    <a:pt x="380" y="1418"/>
                  </a:lnTo>
                  <a:lnTo>
                    <a:pt x="381" y="1453"/>
                  </a:lnTo>
                  <a:lnTo>
                    <a:pt x="382" y="1488"/>
                  </a:lnTo>
                  <a:lnTo>
                    <a:pt x="382" y="1522"/>
                  </a:lnTo>
                  <a:lnTo>
                    <a:pt x="383" y="1556"/>
                  </a:lnTo>
                  <a:lnTo>
                    <a:pt x="384" y="1589"/>
                  </a:lnTo>
                  <a:lnTo>
                    <a:pt x="385" y="1623"/>
                  </a:lnTo>
                  <a:lnTo>
                    <a:pt x="386" y="1655"/>
                  </a:lnTo>
                  <a:lnTo>
                    <a:pt x="387" y="1687"/>
                  </a:lnTo>
                  <a:lnTo>
                    <a:pt x="388" y="1719"/>
                  </a:lnTo>
                  <a:lnTo>
                    <a:pt x="388" y="1751"/>
                  </a:lnTo>
                  <a:lnTo>
                    <a:pt x="389" y="1782"/>
                  </a:lnTo>
                  <a:lnTo>
                    <a:pt x="390" y="1812"/>
                  </a:lnTo>
                  <a:lnTo>
                    <a:pt x="391" y="1842"/>
                  </a:lnTo>
                  <a:lnTo>
                    <a:pt x="392" y="1872"/>
                  </a:lnTo>
                  <a:lnTo>
                    <a:pt x="393" y="1902"/>
                  </a:lnTo>
                  <a:lnTo>
                    <a:pt x="394" y="1931"/>
                  </a:lnTo>
                  <a:lnTo>
                    <a:pt x="395" y="1959"/>
                  </a:lnTo>
                  <a:lnTo>
                    <a:pt x="395" y="1988"/>
                  </a:lnTo>
                  <a:lnTo>
                    <a:pt x="396" y="2016"/>
                  </a:lnTo>
                  <a:lnTo>
                    <a:pt x="397" y="2043"/>
                  </a:lnTo>
                  <a:lnTo>
                    <a:pt x="398" y="2070"/>
                  </a:lnTo>
                  <a:lnTo>
                    <a:pt x="399" y="2097"/>
                  </a:lnTo>
                  <a:lnTo>
                    <a:pt x="400" y="2123"/>
                  </a:lnTo>
                  <a:lnTo>
                    <a:pt x="401" y="2149"/>
                  </a:lnTo>
                  <a:lnTo>
                    <a:pt x="402" y="2174"/>
                  </a:lnTo>
                  <a:lnTo>
                    <a:pt x="402" y="2174"/>
                  </a:lnTo>
                  <a:lnTo>
                    <a:pt x="402" y="2189"/>
                  </a:lnTo>
                  <a:lnTo>
                    <a:pt x="403" y="2204"/>
                  </a:lnTo>
                  <a:lnTo>
                    <a:pt x="403" y="2204"/>
                  </a:lnTo>
                  <a:lnTo>
                    <a:pt x="403" y="2223"/>
                  </a:lnTo>
                  <a:lnTo>
                    <a:pt x="404" y="2242"/>
                  </a:lnTo>
                  <a:lnTo>
                    <a:pt x="405" y="2261"/>
                  </a:lnTo>
                  <a:lnTo>
                    <a:pt x="405" y="2261"/>
                  </a:lnTo>
                  <a:lnTo>
                    <a:pt x="405" y="2280"/>
                  </a:lnTo>
                  <a:lnTo>
                    <a:pt x="406" y="2298"/>
                  </a:lnTo>
                  <a:lnTo>
                    <a:pt x="407" y="2316"/>
                  </a:lnTo>
                  <a:lnTo>
                    <a:pt x="407" y="2316"/>
                  </a:lnTo>
                  <a:lnTo>
                    <a:pt x="407" y="2334"/>
                  </a:lnTo>
                  <a:lnTo>
                    <a:pt x="408" y="2352"/>
                  </a:lnTo>
                  <a:lnTo>
                    <a:pt x="409" y="2369"/>
                  </a:lnTo>
                  <a:lnTo>
                    <a:pt x="409" y="2369"/>
                  </a:lnTo>
                  <a:lnTo>
                    <a:pt x="409" y="2382"/>
                  </a:lnTo>
                  <a:lnTo>
                    <a:pt x="410" y="2395"/>
                  </a:lnTo>
                  <a:lnTo>
                    <a:pt x="410" y="2395"/>
                  </a:lnTo>
                  <a:lnTo>
                    <a:pt x="410" y="2413"/>
                  </a:lnTo>
                  <a:lnTo>
                    <a:pt x="411" y="2431"/>
                  </a:lnTo>
                  <a:lnTo>
                    <a:pt x="412" y="2449"/>
                  </a:lnTo>
                  <a:lnTo>
                    <a:pt x="413" y="2466"/>
                  </a:lnTo>
                  <a:lnTo>
                    <a:pt x="413" y="2483"/>
                  </a:lnTo>
                  <a:lnTo>
                    <a:pt x="413" y="2483"/>
                  </a:lnTo>
                  <a:lnTo>
                    <a:pt x="414" y="2501"/>
                  </a:lnTo>
                  <a:lnTo>
                    <a:pt x="415" y="2518"/>
                  </a:lnTo>
                  <a:lnTo>
                    <a:pt x="416" y="2533"/>
                  </a:lnTo>
                  <a:lnTo>
                    <a:pt x="417" y="2548"/>
                  </a:lnTo>
                  <a:lnTo>
                    <a:pt x="417" y="2562"/>
                  </a:lnTo>
                  <a:lnTo>
                    <a:pt x="418" y="2575"/>
                  </a:lnTo>
                  <a:lnTo>
                    <a:pt x="419" y="2588"/>
                  </a:lnTo>
                  <a:lnTo>
                    <a:pt x="420" y="2599"/>
                  </a:lnTo>
                  <a:lnTo>
                    <a:pt x="421" y="2610"/>
                  </a:lnTo>
                  <a:lnTo>
                    <a:pt x="421" y="2621"/>
                  </a:lnTo>
                  <a:lnTo>
                    <a:pt x="421" y="2621"/>
                  </a:lnTo>
                  <a:lnTo>
                    <a:pt x="422" y="2630"/>
                  </a:lnTo>
                  <a:lnTo>
                    <a:pt x="423" y="2639"/>
                  </a:lnTo>
                  <a:lnTo>
                    <a:pt x="424" y="2649"/>
                  </a:lnTo>
                  <a:lnTo>
                    <a:pt x="424" y="2649"/>
                  </a:lnTo>
                  <a:lnTo>
                    <a:pt x="425" y="2658"/>
                  </a:lnTo>
                  <a:lnTo>
                    <a:pt x="425" y="2668"/>
                  </a:lnTo>
                  <a:lnTo>
                    <a:pt x="426" y="2678"/>
                  </a:lnTo>
                  <a:lnTo>
                    <a:pt x="427" y="2687"/>
                  </a:lnTo>
                  <a:lnTo>
                    <a:pt x="428" y="2696"/>
                  </a:lnTo>
                  <a:lnTo>
                    <a:pt x="429" y="2705"/>
                  </a:lnTo>
                  <a:lnTo>
                    <a:pt x="430" y="2714"/>
                  </a:lnTo>
                  <a:lnTo>
                    <a:pt x="430" y="2723"/>
                  </a:lnTo>
                  <a:lnTo>
                    <a:pt x="431" y="2731"/>
                  </a:lnTo>
                  <a:lnTo>
                    <a:pt x="432" y="2740"/>
                  </a:lnTo>
                  <a:lnTo>
                    <a:pt x="433" y="2748"/>
                  </a:lnTo>
                  <a:lnTo>
                    <a:pt x="434" y="2756"/>
                  </a:lnTo>
                  <a:lnTo>
                    <a:pt x="435" y="2764"/>
                  </a:lnTo>
                  <a:lnTo>
                    <a:pt x="436" y="2772"/>
                  </a:lnTo>
                  <a:lnTo>
                    <a:pt x="436" y="2779"/>
                  </a:lnTo>
                  <a:lnTo>
                    <a:pt x="437" y="2787"/>
                  </a:lnTo>
                  <a:lnTo>
                    <a:pt x="438" y="2794"/>
                  </a:lnTo>
                  <a:lnTo>
                    <a:pt x="439" y="2801"/>
                  </a:lnTo>
                  <a:lnTo>
                    <a:pt x="440" y="2808"/>
                  </a:lnTo>
                  <a:lnTo>
                    <a:pt x="441" y="2815"/>
                  </a:lnTo>
                  <a:lnTo>
                    <a:pt x="441" y="2821"/>
                  </a:lnTo>
                  <a:lnTo>
                    <a:pt x="441" y="2821"/>
                  </a:lnTo>
                  <a:lnTo>
                    <a:pt x="442" y="2828"/>
                  </a:lnTo>
                  <a:lnTo>
                    <a:pt x="443" y="2834"/>
                  </a:lnTo>
                  <a:lnTo>
                    <a:pt x="444" y="2840"/>
                  </a:lnTo>
                  <a:lnTo>
                    <a:pt x="445" y="2846"/>
                  </a:lnTo>
                  <a:lnTo>
                    <a:pt x="446" y="2852"/>
                  </a:lnTo>
                  <a:lnTo>
                    <a:pt x="446" y="2858"/>
                  </a:lnTo>
                  <a:lnTo>
                    <a:pt x="447" y="2863"/>
                  </a:lnTo>
                  <a:lnTo>
                    <a:pt x="448" y="2869"/>
                  </a:lnTo>
                  <a:lnTo>
                    <a:pt x="449" y="2874"/>
                  </a:lnTo>
                  <a:lnTo>
                    <a:pt x="450" y="2879"/>
                  </a:lnTo>
                  <a:lnTo>
                    <a:pt x="451" y="2884"/>
                  </a:lnTo>
                  <a:lnTo>
                    <a:pt x="452" y="2888"/>
                  </a:lnTo>
                  <a:lnTo>
                    <a:pt x="452" y="2893"/>
                  </a:lnTo>
                  <a:lnTo>
                    <a:pt x="453" y="2897"/>
                  </a:lnTo>
                  <a:lnTo>
                    <a:pt x="454" y="2901"/>
                  </a:lnTo>
                  <a:lnTo>
                    <a:pt x="455" y="2905"/>
                  </a:lnTo>
                  <a:lnTo>
                    <a:pt x="456" y="2909"/>
                  </a:lnTo>
                  <a:lnTo>
                    <a:pt x="457" y="2913"/>
                  </a:lnTo>
                  <a:lnTo>
                    <a:pt x="457" y="2916"/>
                  </a:lnTo>
                  <a:lnTo>
                    <a:pt x="458" y="2920"/>
                  </a:lnTo>
                  <a:lnTo>
                    <a:pt x="459" y="2923"/>
                  </a:lnTo>
                  <a:lnTo>
                    <a:pt x="459" y="2923"/>
                  </a:lnTo>
                  <a:lnTo>
                    <a:pt x="460" y="2926"/>
                  </a:lnTo>
                  <a:lnTo>
                    <a:pt x="461" y="2929"/>
                  </a:lnTo>
                  <a:lnTo>
                    <a:pt x="462" y="2932"/>
                  </a:lnTo>
                  <a:lnTo>
                    <a:pt x="462" y="2934"/>
                  </a:lnTo>
                  <a:lnTo>
                    <a:pt x="463" y="2937"/>
                  </a:lnTo>
                  <a:lnTo>
                    <a:pt x="464" y="2939"/>
                  </a:lnTo>
                  <a:lnTo>
                    <a:pt x="465" y="2941"/>
                  </a:lnTo>
                  <a:lnTo>
                    <a:pt x="466" y="2943"/>
                  </a:lnTo>
                  <a:lnTo>
                    <a:pt x="467" y="2945"/>
                  </a:lnTo>
                  <a:lnTo>
                    <a:pt x="467" y="2946"/>
                  </a:lnTo>
                  <a:lnTo>
                    <a:pt x="468" y="2948"/>
                  </a:lnTo>
                  <a:lnTo>
                    <a:pt x="469" y="2949"/>
                  </a:lnTo>
                  <a:lnTo>
                    <a:pt x="470" y="2950"/>
                  </a:lnTo>
                  <a:lnTo>
                    <a:pt x="471" y="2951"/>
                  </a:lnTo>
                  <a:lnTo>
                    <a:pt x="472" y="2952"/>
                  </a:lnTo>
                  <a:lnTo>
                    <a:pt x="473" y="2952"/>
                  </a:lnTo>
                  <a:lnTo>
                    <a:pt x="473" y="2953"/>
                  </a:lnTo>
                  <a:lnTo>
                    <a:pt x="474" y="2953"/>
                  </a:lnTo>
                  <a:lnTo>
                    <a:pt x="475" y="2953"/>
                  </a:lnTo>
                  <a:lnTo>
                    <a:pt x="476" y="2953"/>
                  </a:lnTo>
                  <a:lnTo>
                    <a:pt x="477" y="2953"/>
                  </a:lnTo>
                  <a:lnTo>
                    <a:pt x="477" y="2953"/>
                  </a:lnTo>
                  <a:lnTo>
                    <a:pt x="478" y="2953"/>
                  </a:lnTo>
                  <a:lnTo>
                    <a:pt x="478" y="2952"/>
                  </a:lnTo>
                  <a:lnTo>
                    <a:pt x="479" y="2952"/>
                  </a:lnTo>
                  <a:lnTo>
                    <a:pt x="480" y="2951"/>
                  </a:lnTo>
                  <a:lnTo>
                    <a:pt x="481" y="2950"/>
                  </a:lnTo>
                  <a:lnTo>
                    <a:pt x="482" y="2949"/>
                  </a:lnTo>
                  <a:lnTo>
                    <a:pt x="483" y="2947"/>
                  </a:lnTo>
                  <a:lnTo>
                    <a:pt x="483" y="2946"/>
                  </a:lnTo>
                  <a:lnTo>
                    <a:pt x="484" y="2944"/>
                  </a:lnTo>
                  <a:lnTo>
                    <a:pt x="485" y="2942"/>
                  </a:lnTo>
                  <a:lnTo>
                    <a:pt x="486" y="2941"/>
                  </a:lnTo>
                  <a:lnTo>
                    <a:pt x="487" y="2938"/>
                  </a:lnTo>
                  <a:lnTo>
                    <a:pt x="488" y="2936"/>
                  </a:lnTo>
                  <a:lnTo>
                    <a:pt x="489" y="2934"/>
                  </a:lnTo>
                  <a:lnTo>
                    <a:pt x="489" y="2931"/>
                  </a:lnTo>
                  <a:lnTo>
                    <a:pt x="490" y="2928"/>
                  </a:lnTo>
                  <a:lnTo>
                    <a:pt x="491" y="2925"/>
                  </a:lnTo>
                  <a:lnTo>
                    <a:pt x="492" y="2922"/>
                  </a:lnTo>
                  <a:lnTo>
                    <a:pt x="493" y="2919"/>
                  </a:lnTo>
                  <a:lnTo>
                    <a:pt x="494" y="2916"/>
                  </a:lnTo>
                  <a:lnTo>
                    <a:pt x="494" y="2912"/>
                  </a:lnTo>
                  <a:lnTo>
                    <a:pt x="494" y="2912"/>
                  </a:lnTo>
                  <a:lnTo>
                    <a:pt x="495" y="2908"/>
                  </a:lnTo>
                  <a:lnTo>
                    <a:pt x="496" y="2904"/>
                  </a:lnTo>
                  <a:lnTo>
                    <a:pt x="497" y="2900"/>
                  </a:lnTo>
                  <a:lnTo>
                    <a:pt x="498" y="2896"/>
                  </a:lnTo>
                  <a:lnTo>
                    <a:pt x="499" y="2892"/>
                  </a:lnTo>
                  <a:lnTo>
                    <a:pt x="499" y="2887"/>
                  </a:lnTo>
                  <a:lnTo>
                    <a:pt x="500" y="2882"/>
                  </a:lnTo>
                  <a:lnTo>
                    <a:pt x="501" y="2878"/>
                  </a:lnTo>
                  <a:lnTo>
                    <a:pt x="502" y="2873"/>
                  </a:lnTo>
                  <a:lnTo>
                    <a:pt x="503" y="2867"/>
                  </a:lnTo>
                  <a:lnTo>
                    <a:pt x="504" y="2862"/>
                  </a:lnTo>
                  <a:lnTo>
                    <a:pt x="504" y="2856"/>
                  </a:lnTo>
                  <a:lnTo>
                    <a:pt x="505" y="2851"/>
                  </a:lnTo>
                  <a:lnTo>
                    <a:pt x="506" y="2845"/>
                  </a:lnTo>
                  <a:lnTo>
                    <a:pt x="507" y="2839"/>
                  </a:lnTo>
                  <a:lnTo>
                    <a:pt x="508" y="2833"/>
                  </a:lnTo>
                  <a:lnTo>
                    <a:pt x="509" y="2826"/>
                  </a:lnTo>
                  <a:lnTo>
                    <a:pt x="510" y="2820"/>
                  </a:lnTo>
                  <a:lnTo>
                    <a:pt x="510" y="2813"/>
                  </a:lnTo>
                  <a:lnTo>
                    <a:pt x="511" y="2806"/>
                  </a:lnTo>
                  <a:lnTo>
                    <a:pt x="512" y="2799"/>
                  </a:lnTo>
                  <a:lnTo>
                    <a:pt x="512" y="2799"/>
                  </a:lnTo>
                  <a:lnTo>
                    <a:pt x="513" y="2793"/>
                  </a:lnTo>
                  <a:lnTo>
                    <a:pt x="514" y="2786"/>
                  </a:lnTo>
                  <a:lnTo>
                    <a:pt x="514" y="2779"/>
                  </a:lnTo>
                  <a:lnTo>
                    <a:pt x="514" y="2779"/>
                  </a:lnTo>
                  <a:lnTo>
                    <a:pt x="515" y="2771"/>
                  </a:lnTo>
                  <a:lnTo>
                    <a:pt x="516" y="2763"/>
                  </a:lnTo>
                  <a:lnTo>
                    <a:pt x="517" y="2753"/>
                  </a:lnTo>
                  <a:lnTo>
                    <a:pt x="518" y="2743"/>
                  </a:lnTo>
                  <a:lnTo>
                    <a:pt x="519" y="2733"/>
                  </a:lnTo>
                  <a:lnTo>
                    <a:pt x="520" y="2722"/>
                  </a:lnTo>
                  <a:lnTo>
                    <a:pt x="521" y="2710"/>
                  </a:lnTo>
                  <a:lnTo>
                    <a:pt x="521" y="2697"/>
                  </a:lnTo>
                  <a:lnTo>
                    <a:pt x="522" y="2683"/>
                  </a:lnTo>
                  <a:lnTo>
                    <a:pt x="523" y="2669"/>
                  </a:lnTo>
                  <a:lnTo>
                    <a:pt x="524" y="2653"/>
                  </a:lnTo>
                  <a:lnTo>
                    <a:pt x="525" y="2636"/>
                  </a:lnTo>
                  <a:lnTo>
                    <a:pt x="525" y="2636"/>
                  </a:lnTo>
                  <a:lnTo>
                    <a:pt x="526" y="2619"/>
                  </a:lnTo>
                  <a:lnTo>
                    <a:pt x="527" y="2602"/>
                  </a:lnTo>
                  <a:lnTo>
                    <a:pt x="527" y="2583"/>
                  </a:lnTo>
                  <a:lnTo>
                    <a:pt x="528" y="2565"/>
                  </a:lnTo>
                  <a:lnTo>
                    <a:pt x="529" y="2546"/>
                  </a:lnTo>
                  <a:lnTo>
                    <a:pt x="530" y="2526"/>
                  </a:lnTo>
                  <a:lnTo>
                    <a:pt x="531" y="2507"/>
                  </a:lnTo>
                  <a:lnTo>
                    <a:pt x="532" y="2486"/>
                  </a:lnTo>
                  <a:lnTo>
                    <a:pt x="533" y="2466"/>
                  </a:lnTo>
                  <a:lnTo>
                    <a:pt x="534" y="2445"/>
                  </a:lnTo>
                  <a:lnTo>
                    <a:pt x="534" y="2423"/>
                  </a:lnTo>
                  <a:lnTo>
                    <a:pt x="535" y="2401"/>
                  </a:lnTo>
                  <a:lnTo>
                    <a:pt x="536" y="2379"/>
                  </a:lnTo>
                  <a:lnTo>
                    <a:pt x="536" y="2379"/>
                  </a:lnTo>
                  <a:lnTo>
                    <a:pt x="537" y="2363"/>
                  </a:lnTo>
                  <a:lnTo>
                    <a:pt x="537" y="2363"/>
                  </a:lnTo>
                  <a:lnTo>
                    <a:pt x="537" y="2346"/>
                  </a:lnTo>
                  <a:lnTo>
                    <a:pt x="538" y="2330"/>
                  </a:lnTo>
                  <a:lnTo>
                    <a:pt x="538" y="2330"/>
                  </a:lnTo>
                  <a:lnTo>
                    <a:pt x="539" y="2313"/>
                  </a:lnTo>
                  <a:lnTo>
                    <a:pt x="539" y="2296"/>
                  </a:lnTo>
                  <a:lnTo>
                    <a:pt x="539" y="2296"/>
                  </a:lnTo>
                  <a:lnTo>
                    <a:pt x="540" y="2279"/>
                  </a:lnTo>
                  <a:lnTo>
                    <a:pt x="541" y="2262"/>
                  </a:lnTo>
                  <a:lnTo>
                    <a:pt x="541" y="2262"/>
                  </a:lnTo>
                  <a:lnTo>
                    <a:pt x="541" y="2244"/>
                  </a:lnTo>
                  <a:lnTo>
                    <a:pt x="541" y="2244"/>
                  </a:lnTo>
                  <a:lnTo>
                    <a:pt x="542" y="2222"/>
                  </a:lnTo>
                  <a:lnTo>
                    <a:pt x="543" y="2199"/>
                  </a:lnTo>
                  <a:lnTo>
                    <a:pt x="543" y="2176"/>
                  </a:lnTo>
                  <a:lnTo>
                    <a:pt x="544" y="2152"/>
                  </a:lnTo>
                  <a:lnTo>
                    <a:pt x="545" y="2129"/>
                  </a:lnTo>
                  <a:lnTo>
                    <a:pt x="546" y="2104"/>
                  </a:lnTo>
                  <a:lnTo>
                    <a:pt x="547" y="2080"/>
                  </a:lnTo>
                  <a:lnTo>
                    <a:pt x="547" y="2080"/>
                  </a:lnTo>
                  <a:lnTo>
                    <a:pt x="547" y="2053"/>
                  </a:lnTo>
                  <a:lnTo>
                    <a:pt x="548" y="2028"/>
                  </a:lnTo>
                  <a:lnTo>
                    <a:pt x="549" y="2004"/>
                  </a:lnTo>
                  <a:lnTo>
                    <a:pt x="550" y="1981"/>
                  </a:lnTo>
                  <a:lnTo>
                    <a:pt x="551" y="1960"/>
                  </a:lnTo>
                  <a:lnTo>
                    <a:pt x="552" y="1940"/>
                  </a:lnTo>
                  <a:lnTo>
                    <a:pt x="553" y="1922"/>
                  </a:lnTo>
                  <a:lnTo>
                    <a:pt x="553" y="1905"/>
                  </a:lnTo>
                  <a:lnTo>
                    <a:pt x="554" y="1890"/>
                  </a:lnTo>
                  <a:lnTo>
                    <a:pt x="555" y="1877"/>
                  </a:lnTo>
                  <a:lnTo>
                    <a:pt x="556" y="1866"/>
                  </a:lnTo>
                  <a:lnTo>
                    <a:pt x="557" y="1857"/>
                  </a:lnTo>
                  <a:lnTo>
                    <a:pt x="558" y="1849"/>
                  </a:lnTo>
                  <a:lnTo>
                    <a:pt x="559" y="1843"/>
                  </a:lnTo>
                  <a:lnTo>
                    <a:pt x="559" y="1839"/>
                  </a:lnTo>
                  <a:lnTo>
                    <a:pt x="560" y="1837"/>
                  </a:lnTo>
                  <a:lnTo>
                    <a:pt x="561" y="1837"/>
                  </a:lnTo>
                  <a:lnTo>
                    <a:pt x="561" y="1837"/>
                  </a:lnTo>
                  <a:lnTo>
                    <a:pt x="562" y="1838"/>
                  </a:lnTo>
                  <a:lnTo>
                    <a:pt x="563" y="1839"/>
                  </a:lnTo>
                  <a:lnTo>
                    <a:pt x="564" y="1840"/>
                  </a:lnTo>
                  <a:lnTo>
                    <a:pt x="564" y="1840"/>
                  </a:lnTo>
                  <a:lnTo>
                    <a:pt x="565" y="1841"/>
                  </a:lnTo>
                  <a:lnTo>
                    <a:pt x="565" y="1842"/>
                  </a:lnTo>
                  <a:lnTo>
                    <a:pt x="566" y="1843"/>
                  </a:lnTo>
                  <a:lnTo>
                    <a:pt x="567" y="1844"/>
                  </a:lnTo>
                  <a:lnTo>
                    <a:pt x="568" y="1845"/>
                  </a:lnTo>
                  <a:lnTo>
                    <a:pt x="569" y="1845"/>
                  </a:lnTo>
                  <a:lnTo>
                    <a:pt x="570" y="1846"/>
                  </a:lnTo>
                  <a:lnTo>
                    <a:pt x="571" y="1847"/>
                  </a:lnTo>
                  <a:lnTo>
                    <a:pt x="572" y="1848"/>
                  </a:lnTo>
                  <a:lnTo>
                    <a:pt x="572" y="1849"/>
                  </a:lnTo>
                  <a:lnTo>
                    <a:pt x="573" y="1850"/>
                  </a:lnTo>
                  <a:lnTo>
                    <a:pt x="574" y="1851"/>
                  </a:lnTo>
                  <a:lnTo>
                    <a:pt x="575" y="1852"/>
                  </a:lnTo>
                  <a:lnTo>
                    <a:pt x="576" y="1853"/>
                  </a:lnTo>
                  <a:lnTo>
                    <a:pt x="577" y="1853"/>
                  </a:lnTo>
                  <a:lnTo>
                    <a:pt x="578" y="1854"/>
                  </a:lnTo>
                  <a:lnTo>
                    <a:pt x="579" y="1855"/>
                  </a:lnTo>
                  <a:lnTo>
                    <a:pt x="580" y="1856"/>
                  </a:lnTo>
                  <a:lnTo>
                    <a:pt x="580" y="1857"/>
                  </a:lnTo>
                  <a:lnTo>
                    <a:pt x="581" y="1857"/>
                  </a:lnTo>
                  <a:lnTo>
                    <a:pt x="582" y="1858"/>
                  </a:lnTo>
                  <a:lnTo>
                    <a:pt x="583" y="1859"/>
                  </a:lnTo>
                  <a:lnTo>
                    <a:pt x="584" y="1860"/>
                  </a:lnTo>
                  <a:lnTo>
                    <a:pt x="585" y="1861"/>
                  </a:lnTo>
                  <a:lnTo>
                    <a:pt x="586" y="1861"/>
                  </a:lnTo>
                  <a:lnTo>
                    <a:pt x="587" y="1862"/>
                  </a:lnTo>
                  <a:lnTo>
                    <a:pt x="587" y="1863"/>
                  </a:lnTo>
                  <a:lnTo>
                    <a:pt x="588" y="1864"/>
                  </a:lnTo>
                  <a:lnTo>
                    <a:pt x="589" y="1865"/>
                  </a:lnTo>
                  <a:lnTo>
                    <a:pt x="590" y="1865"/>
                  </a:lnTo>
                  <a:lnTo>
                    <a:pt x="591" y="1866"/>
                  </a:lnTo>
                  <a:lnTo>
                    <a:pt x="592" y="1867"/>
                  </a:lnTo>
                  <a:lnTo>
                    <a:pt x="593" y="1868"/>
                  </a:lnTo>
                  <a:lnTo>
                    <a:pt x="594" y="1868"/>
                  </a:lnTo>
                  <a:lnTo>
                    <a:pt x="594" y="1869"/>
                  </a:lnTo>
                  <a:lnTo>
                    <a:pt x="595" y="1870"/>
                  </a:lnTo>
                  <a:lnTo>
                    <a:pt x="596" y="1870"/>
                  </a:lnTo>
                  <a:lnTo>
                    <a:pt x="597" y="1871"/>
                  </a:lnTo>
                  <a:lnTo>
                    <a:pt x="598" y="1872"/>
                  </a:lnTo>
                  <a:lnTo>
                    <a:pt x="599" y="1873"/>
                  </a:lnTo>
                  <a:lnTo>
                    <a:pt x="600" y="1873"/>
                  </a:lnTo>
                  <a:lnTo>
                    <a:pt x="601" y="1874"/>
                  </a:lnTo>
                  <a:lnTo>
                    <a:pt x="601" y="1875"/>
                  </a:lnTo>
                  <a:lnTo>
                    <a:pt x="602" y="1875"/>
                  </a:lnTo>
                  <a:lnTo>
                    <a:pt x="603" y="1876"/>
                  </a:lnTo>
                  <a:lnTo>
                    <a:pt x="604" y="1877"/>
                  </a:lnTo>
                  <a:lnTo>
                    <a:pt x="605" y="1877"/>
                  </a:lnTo>
                  <a:lnTo>
                    <a:pt x="606" y="1878"/>
                  </a:lnTo>
                  <a:lnTo>
                    <a:pt x="607" y="1878"/>
                  </a:lnTo>
                  <a:lnTo>
                    <a:pt x="608" y="1879"/>
                  </a:lnTo>
                  <a:lnTo>
                    <a:pt x="609" y="1880"/>
                  </a:lnTo>
                  <a:lnTo>
                    <a:pt x="609" y="1880"/>
                  </a:lnTo>
                  <a:lnTo>
                    <a:pt x="610" y="1881"/>
                  </a:lnTo>
                  <a:lnTo>
                    <a:pt x="611" y="1882"/>
                  </a:lnTo>
                  <a:lnTo>
                    <a:pt x="612" y="1882"/>
                  </a:lnTo>
                  <a:lnTo>
                    <a:pt x="613" y="1883"/>
                  </a:lnTo>
                  <a:lnTo>
                    <a:pt x="614" y="1883"/>
                  </a:lnTo>
                  <a:lnTo>
                    <a:pt x="615" y="1884"/>
                  </a:lnTo>
                  <a:lnTo>
                    <a:pt x="616" y="1884"/>
                  </a:lnTo>
                  <a:lnTo>
                    <a:pt x="616" y="1885"/>
                  </a:lnTo>
                  <a:lnTo>
                    <a:pt x="617" y="1886"/>
                  </a:lnTo>
                  <a:lnTo>
                    <a:pt x="618" y="1886"/>
                  </a:lnTo>
                  <a:lnTo>
                    <a:pt x="619" y="1887"/>
                  </a:lnTo>
                  <a:lnTo>
                    <a:pt x="620" y="1887"/>
                  </a:lnTo>
                  <a:lnTo>
                    <a:pt x="621" y="1888"/>
                  </a:lnTo>
                  <a:lnTo>
                    <a:pt x="622" y="1888"/>
                  </a:lnTo>
                  <a:lnTo>
                    <a:pt x="623" y="1889"/>
                  </a:lnTo>
                  <a:lnTo>
                    <a:pt x="623" y="1889"/>
                  </a:lnTo>
                  <a:lnTo>
                    <a:pt x="624" y="1890"/>
                  </a:lnTo>
                  <a:lnTo>
                    <a:pt x="625" y="1890"/>
                  </a:lnTo>
                  <a:lnTo>
                    <a:pt x="626" y="1891"/>
                  </a:lnTo>
                  <a:lnTo>
                    <a:pt x="627" y="1891"/>
                  </a:lnTo>
                  <a:lnTo>
                    <a:pt x="628" y="1892"/>
                  </a:lnTo>
                  <a:lnTo>
                    <a:pt x="629" y="1892"/>
                  </a:lnTo>
                  <a:lnTo>
                    <a:pt x="630" y="1893"/>
                  </a:lnTo>
                  <a:lnTo>
                    <a:pt x="631" y="1893"/>
                  </a:lnTo>
                  <a:lnTo>
                    <a:pt x="631" y="1894"/>
                  </a:lnTo>
                  <a:lnTo>
                    <a:pt x="632" y="1894"/>
                  </a:lnTo>
                  <a:lnTo>
                    <a:pt x="633" y="1895"/>
                  </a:lnTo>
                  <a:lnTo>
                    <a:pt x="634" y="1895"/>
                  </a:lnTo>
                  <a:lnTo>
                    <a:pt x="635" y="1895"/>
                  </a:lnTo>
                  <a:lnTo>
                    <a:pt x="636" y="1896"/>
                  </a:lnTo>
                  <a:lnTo>
                    <a:pt x="637" y="1896"/>
                  </a:lnTo>
                  <a:lnTo>
                    <a:pt x="638" y="1897"/>
                  </a:lnTo>
                  <a:lnTo>
                    <a:pt x="638" y="1897"/>
                  </a:lnTo>
                  <a:lnTo>
                    <a:pt x="639" y="1897"/>
                  </a:lnTo>
                  <a:lnTo>
                    <a:pt x="640" y="1898"/>
                  </a:lnTo>
                  <a:lnTo>
                    <a:pt x="641" y="1898"/>
                  </a:lnTo>
                  <a:lnTo>
                    <a:pt x="642" y="1899"/>
                  </a:lnTo>
                  <a:lnTo>
                    <a:pt x="643" y="1899"/>
                  </a:lnTo>
                  <a:lnTo>
                    <a:pt x="644" y="1899"/>
                  </a:lnTo>
                  <a:lnTo>
                    <a:pt x="645" y="1900"/>
                  </a:lnTo>
                  <a:lnTo>
                    <a:pt x="645" y="1900"/>
                  </a:lnTo>
                  <a:lnTo>
                    <a:pt x="646" y="1900"/>
                  </a:lnTo>
                  <a:lnTo>
                    <a:pt x="647" y="1901"/>
                  </a:lnTo>
                  <a:lnTo>
                    <a:pt x="648" y="1901"/>
                  </a:lnTo>
                  <a:lnTo>
                    <a:pt x="649" y="1901"/>
                  </a:lnTo>
                  <a:lnTo>
                    <a:pt x="650" y="1902"/>
                  </a:lnTo>
                  <a:lnTo>
                    <a:pt x="651" y="1902"/>
                  </a:lnTo>
                  <a:lnTo>
                    <a:pt x="652" y="1902"/>
                  </a:lnTo>
                  <a:lnTo>
                    <a:pt x="652" y="1903"/>
                  </a:lnTo>
                  <a:lnTo>
                    <a:pt x="653" y="1903"/>
                  </a:lnTo>
                  <a:lnTo>
                    <a:pt x="654" y="1903"/>
                  </a:lnTo>
                  <a:lnTo>
                    <a:pt x="655" y="1904"/>
                  </a:lnTo>
                  <a:lnTo>
                    <a:pt x="656" y="1904"/>
                  </a:lnTo>
                  <a:lnTo>
                    <a:pt x="657" y="1904"/>
                  </a:lnTo>
                  <a:lnTo>
                    <a:pt x="658" y="1904"/>
                  </a:lnTo>
                  <a:lnTo>
                    <a:pt x="659" y="1905"/>
                  </a:lnTo>
                  <a:lnTo>
                    <a:pt x="660" y="1905"/>
                  </a:lnTo>
                  <a:lnTo>
                    <a:pt x="660" y="1905"/>
                  </a:lnTo>
                  <a:lnTo>
                    <a:pt x="661" y="1905"/>
                  </a:lnTo>
                  <a:lnTo>
                    <a:pt x="662" y="1906"/>
                  </a:lnTo>
                  <a:lnTo>
                    <a:pt x="663" y="1906"/>
                  </a:lnTo>
                  <a:lnTo>
                    <a:pt x="664" y="1906"/>
                  </a:lnTo>
                  <a:lnTo>
                    <a:pt x="665" y="1906"/>
                  </a:lnTo>
                  <a:lnTo>
                    <a:pt x="666" y="1907"/>
                  </a:lnTo>
                  <a:lnTo>
                    <a:pt x="667" y="1907"/>
                  </a:lnTo>
                  <a:lnTo>
                    <a:pt x="667" y="1907"/>
                  </a:lnTo>
                  <a:lnTo>
                    <a:pt x="668" y="1907"/>
                  </a:lnTo>
                  <a:lnTo>
                    <a:pt x="669" y="1907"/>
                  </a:lnTo>
                  <a:lnTo>
                    <a:pt x="670" y="1907"/>
                  </a:lnTo>
                  <a:lnTo>
                    <a:pt x="671" y="1908"/>
                  </a:lnTo>
                  <a:lnTo>
                    <a:pt x="672" y="1908"/>
                  </a:lnTo>
                  <a:lnTo>
                    <a:pt x="673" y="1908"/>
                  </a:lnTo>
                  <a:lnTo>
                    <a:pt x="674" y="1908"/>
                  </a:lnTo>
                  <a:lnTo>
                    <a:pt x="674" y="1908"/>
                  </a:lnTo>
                  <a:lnTo>
                    <a:pt x="675" y="1908"/>
                  </a:lnTo>
                  <a:lnTo>
                    <a:pt x="676" y="1909"/>
                  </a:lnTo>
                  <a:lnTo>
                    <a:pt x="677" y="1909"/>
                  </a:lnTo>
                  <a:lnTo>
                    <a:pt x="678" y="1909"/>
                  </a:lnTo>
                  <a:lnTo>
                    <a:pt x="679" y="1909"/>
                  </a:lnTo>
                  <a:lnTo>
                    <a:pt x="680" y="1909"/>
                  </a:lnTo>
                  <a:lnTo>
                    <a:pt x="681" y="1909"/>
                  </a:lnTo>
                  <a:lnTo>
                    <a:pt x="681" y="1909"/>
                  </a:lnTo>
                  <a:lnTo>
                    <a:pt x="682" y="1909"/>
                  </a:lnTo>
                  <a:lnTo>
                    <a:pt x="683" y="1909"/>
                  </a:lnTo>
                  <a:lnTo>
                    <a:pt x="684" y="1910"/>
                  </a:lnTo>
                  <a:lnTo>
                    <a:pt x="685" y="1910"/>
                  </a:lnTo>
                  <a:lnTo>
                    <a:pt x="686" y="1910"/>
                  </a:lnTo>
                  <a:lnTo>
                    <a:pt x="687" y="1910"/>
                  </a:lnTo>
                  <a:lnTo>
                    <a:pt x="688" y="1910"/>
                  </a:lnTo>
                  <a:lnTo>
                    <a:pt x="689" y="1910"/>
                  </a:lnTo>
                  <a:lnTo>
                    <a:pt x="689" y="1910"/>
                  </a:lnTo>
                  <a:lnTo>
                    <a:pt x="690" y="1910"/>
                  </a:lnTo>
                  <a:lnTo>
                    <a:pt x="691" y="1910"/>
                  </a:lnTo>
                  <a:lnTo>
                    <a:pt x="692" y="1910"/>
                  </a:lnTo>
                  <a:lnTo>
                    <a:pt x="693" y="1910"/>
                  </a:lnTo>
                  <a:lnTo>
                    <a:pt x="694" y="1910"/>
                  </a:lnTo>
                  <a:lnTo>
                    <a:pt x="695" y="1910"/>
                  </a:lnTo>
                  <a:lnTo>
                    <a:pt x="695" y="1910"/>
                  </a:lnTo>
                  <a:lnTo>
                    <a:pt x="696" y="1910"/>
                  </a:lnTo>
                  <a:lnTo>
                    <a:pt x="696" y="1910"/>
                  </a:lnTo>
                  <a:lnTo>
                    <a:pt x="697" y="1910"/>
                  </a:lnTo>
                  <a:lnTo>
                    <a:pt x="698" y="1910"/>
                  </a:lnTo>
                  <a:lnTo>
                    <a:pt x="699" y="1910"/>
                  </a:lnTo>
                  <a:lnTo>
                    <a:pt x="700" y="1910"/>
                  </a:lnTo>
                  <a:lnTo>
                    <a:pt x="701" y="1910"/>
                  </a:lnTo>
                  <a:lnTo>
                    <a:pt x="702" y="1910"/>
                  </a:lnTo>
                  <a:lnTo>
                    <a:pt x="703" y="1910"/>
                  </a:lnTo>
                  <a:lnTo>
                    <a:pt x="703" y="1910"/>
                  </a:lnTo>
                  <a:lnTo>
                    <a:pt x="704" y="1910"/>
                  </a:lnTo>
                  <a:lnTo>
                    <a:pt x="705" y="1910"/>
                  </a:lnTo>
                  <a:lnTo>
                    <a:pt x="706" y="1909"/>
                  </a:lnTo>
                  <a:lnTo>
                    <a:pt x="707" y="1909"/>
                  </a:lnTo>
                  <a:lnTo>
                    <a:pt x="708" y="1909"/>
                  </a:lnTo>
                  <a:lnTo>
                    <a:pt x="709" y="1909"/>
                  </a:lnTo>
                  <a:lnTo>
                    <a:pt x="710" y="1909"/>
                  </a:lnTo>
                  <a:lnTo>
                    <a:pt x="711" y="1909"/>
                  </a:lnTo>
                  <a:lnTo>
                    <a:pt x="711" y="1909"/>
                  </a:lnTo>
                  <a:lnTo>
                    <a:pt x="712" y="1909"/>
                  </a:lnTo>
                  <a:lnTo>
                    <a:pt x="713" y="1909"/>
                  </a:lnTo>
                  <a:lnTo>
                    <a:pt x="714" y="1908"/>
                  </a:lnTo>
                  <a:lnTo>
                    <a:pt x="715" y="1908"/>
                  </a:lnTo>
                  <a:lnTo>
                    <a:pt x="716" y="1908"/>
                  </a:lnTo>
                  <a:lnTo>
                    <a:pt x="717" y="1908"/>
                  </a:lnTo>
                  <a:lnTo>
                    <a:pt x="718" y="1908"/>
                  </a:lnTo>
                  <a:lnTo>
                    <a:pt x="718" y="1908"/>
                  </a:lnTo>
                  <a:lnTo>
                    <a:pt x="719" y="1907"/>
                  </a:lnTo>
                  <a:lnTo>
                    <a:pt x="720" y="1907"/>
                  </a:lnTo>
                  <a:lnTo>
                    <a:pt x="721" y="1907"/>
                  </a:lnTo>
                  <a:lnTo>
                    <a:pt x="722" y="1907"/>
                  </a:lnTo>
                  <a:lnTo>
                    <a:pt x="723" y="1907"/>
                  </a:lnTo>
                  <a:lnTo>
                    <a:pt x="724" y="1907"/>
                  </a:lnTo>
                  <a:lnTo>
                    <a:pt x="725" y="1906"/>
                  </a:lnTo>
                  <a:lnTo>
                    <a:pt x="725" y="1906"/>
                  </a:lnTo>
                  <a:lnTo>
                    <a:pt x="726" y="1906"/>
                  </a:lnTo>
                  <a:lnTo>
                    <a:pt x="727" y="1906"/>
                  </a:lnTo>
                  <a:lnTo>
                    <a:pt x="728" y="1905"/>
                  </a:lnTo>
                  <a:lnTo>
                    <a:pt x="729" y="1905"/>
                  </a:lnTo>
                  <a:lnTo>
                    <a:pt x="730" y="1905"/>
                  </a:lnTo>
                  <a:lnTo>
                    <a:pt x="731" y="1905"/>
                  </a:lnTo>
                  <a:lnTo>
                    <a:pt x="732" y="1904"/>
                  </a:lnTo>
                  <a:lnTo>
                    <a:pt x="732" y="1904"/>
                  </a:lnTo>
                  <a:lnTo>
                    <a:pt x="733" y="1904"/>
                  </a:lnTo>
                  <a:lnTo>
                    <a:pt x="734" y="1904"/>
                  </a:lnTo>
                  <a:lnTo>
                    <a:pt x="735" y="1903"/>
                  </a:lnTo>
                  <a:lnTo>
                    <a:pt x="736" y="1903"/>
                  </a:lnTo>
                  <a:lnTo>
                    <a:pt x="737" y="1903"/>
                  </a:lnTo>
                  <a:lnTo>
                    <a:pt x="738" y="1902"/>
                  </a:lnTo>
                  <a:lnTo>
                    <a:pt x="739" y="1902"/>
                  </a:lnTo>
                  <a:lnTo>
                    <a:pt x="740" y="1902"/>
                  </a:lnTo>
                  <a:lnTo>
                    <a:pt x="740" y="1901"/>
                  </a:lnTo>
                  <a:lnTo>
                    <a:pt x="741" y="1901"/>
                  </a:lnTo>
                  <a:lnTo>
                    <a:pt x="742" y="1901"/>
                  </a:lnTo>
                  <a:lnTo>
                    <a:pt x="743" y="1900"/>
                  </a:lnTo>
                  <a:lnTo>
                    <a:pt x="744" y="1900"/>
                  </a:lnTo>
                  <a:lnTo>
                    <a:pt x="745" y="1900"/>
                  </a:lnTo>
                  <a:lnTo>
                    <a:pt x="746" y="1899"/>
                  </a:lnTo>
                  <a:lnTo>
                    <a:pt x="747" y="1899"/>
                  </a:lnTo>
                  <a:lnTo>
                    <a:pt x="747" y="1899"/>
                  </a:lnTo>
                  <a:lnTo>
                    <a:pt x="748" y="1898"/>
                  </a:lnTo>
                  <a:lnTo>
                    <a:pt x="749" y="1898"/>
                  </a:lnTo>
                  <a:lnTo>
                    <a:pt x="750" y="1897"/>
                  </a:lnTo>
                  <a:lnTo>
                    <a:pt x="751" y="1897"/>
                  </a:lnTo>
                  <a:lnTo>
                    <a:pt x="752" y="1897"/>
                  </a:lnTo>
                  <a:lnTo>
                    <a:pt x="753" y="1896"/>
                  </a:lnTo>
                  <a:lnTo>
                    <a:pt x="754" y="1896"/>
                  </a:lnTo>
                  <a:lnTo>
                    <a:pt x="754" y="1895"/>
                  </a:lnTo>
                  <a:lnTo>
                    <a:pt x="755" y="1895"/>
                  </a:lnTo>
                  <a:lnTo>
                    <a:pt x="756" y="1895"/>
                  </a:lnTo>
                  <a:lnTo>
                    <a:pt x="757" y="1894"/>
                  </a:lnTo>
                  <a:lnTo>
                    <a:pt x="758" y="1894"/>
                  </a:lnTo>
                  <a:lnTo>
                    <a:pt x="759" y="1893"/>
                  </a:lnTo>
                  <a:lnTo>
                    <a:pt x="760" y="1893"/>
                  </a:lnTo>
                  <a:lnTo>
                    <a:pt x="761" y="1892"/>
                  </a:lnTo>
                  <a:lnTo>
                    <a:pt x="761" y="1892"/>
                  </a:lnTo>
                  <a:lnTo>
                    <a:pt x="762" y="1891"/>
                  </a:lnTo>
                  <a:lnTo>
                    <a:pt x="763" y="1891"/>
                  </a:lnTo>
                  <a:lnTo>
                    <a:pt x="764" y="1890"/>
                  </a:lnTo>
                  <a:lnTo>
                    <a:pt x="765" y="1890"/>
                  </a:lnTo>
                  <a:lnTo>
                    <a:pt x="766" y="1889"/>
                  </a:lnTo>
                  <a:lnTo>
                    <a:pt x="767" y="1889"/>
                  </a:lnTo>
                  <a:lnTo>
                    <a:pt x="768" y="1888"/>
                  </a:lnTo>
                  <a:lnTo>
                    <a:pt x="769" y="1888"/>
                  </a:lnTo>
                  <a:lnTo>
                    <a:pt x="769" y="1887"/>
                  </a:lnTo>
                  <a:lnTo>
                    <a:pt x="770" y="1887"/>
                  </a:lnTo>
                  <a:lnTo>
                    <a:pt x="771" y="1886"/>
                  </a:lnTo>
                  <a:lnTo>
                    <a:pt x="772" y="1886"/>
                  </a:lnTo>
                  <a:lnTo>
                    <a:pt x="773" y="1885"/>
                  </a:lnTo>
                  <a:lnTo>
                    <a:pt x="774" y="1884"/>
                  </a:lnTo>
                  <a:lnTo>
                    <a:pt x="775" y="1884"/>
                  </a:lnTo>
                  <a:lnTo>
                    <a:pt x="776" y="1883"/>
                  </a:lnTo>
                  <a:lnTo>
                    <a:pt x="776" y="1883"/>
                  </a:lnTo>
                  <a:lnTo>
                    <a:pt x="777" y="1882"/>
                  </a:lnTo>
                  <a:lnTo>
                    <a:pt x="778" y="1882"/>
                  </a:lnTo>
                  <a:lnTo>
                    <a:pt x="779" y="1881"/>
                  </a:lnTo>
                  <a:lnTo>
                    <a:pt x="780" y="1880"/>
                  </a:lnTo>
                  <a:lnTo>
                    <a:pt x="781" y="1880"/>
                  </a:lnTo>
                  <a:lnTo>
                    <a:pt x="782" y="1879"/>
                  </a:lnTo>
                  <a:lnTo>
                    <a:pt x="783" y="1878"/>
                  </a:lnTo>
                  <a:lnTo>
                    <a:pt x="783" y="1878"/>
                  </a:lnTo>
                  <a:lnTo>
                    <a:pt x="784" y="1877"/>
                  </a:lnTo>
                  <a:lnTo>
                    <a:pt x="785" y="1877"/>
                  </a:lnTo>
                  <a:lnTo>
                    <a:pt x="786" y="1876"/>
                  </a:lnTo>
                  <a:lnTo>
                    <a:pt x="787" y="1875"/>
                  </a:lnTo>
                  <a:lnTo>
                    <a:pt x="788" y="1875"/>
                  </a:lnTo>
                  <a:lnTo>
                    <a:pt x="789" y="1874"/>
                  </a:lnTo>
                  <a:lnTo>
                    <a:pt x="790" y="1873"/>
                  </a:lnTo>
                  <a:lnTo>
                    <a:pt x="790" y="1873"/>
                  </a:lnTo>
                  <a:lnTo>
                    <a:pt x="791" y="1872"/>
                  </a:lnTo>
                  <a:lnTo>
                    <a:pt x="792" y="1871"/>
                  </a:lnTo>
                  <a:lnTo>
                    <a:pt x="793" y="1870"/>
                  </a:lnTo>
                  <a:lnTo>
                    <a:pt x="794" y="1870"/>
                  </a:lnTo>
                  <a:lnTo>
                    <a:pt x="795" y="1869"/>
                  </a:lnTo>
                  <a:lnTo>
                    <a:pt x="796" y="1868"/>
                  </a:lnTo>
                  <a:lnTo>
                    <a:pt x="797" y="1868"/>
                  </a:lnTo>
                  <a:lnTo>
                    <a:pt x="798" y="1867"/>
                  </a:lnTo>
                  <a:lnTo>
                    <a:pt x="798" y="1866"/>
                  </a:lnTo>
                  <a:lnTo>
                    <a:pt x="799" y="1865"/>
                  </a:lnTo>
                  <a:lnTo>
                    <a:pt x="800" y="1865"/>
                  </a:lnTo>
                  <a:lnTo>
                    <a:pt x="801" y="1864"/>
                  </a:lnTo>
                  <a:lnTo>
                    <a:pt x="802" y="1863"/>
                  </a:lnTo>
                  <a:lnTo>
                    <a:pt x="803" y="1862"/>
                  </a:lnTo>
                  <a:lnTo>
                    <a:pt x="804" y="1861"/>
                  </a:lnTo>
                  <a:lnTo>
                    <a:pt x="805" y="1861"/>
                  </a:lnTo>
                  <a:lnTo>
                    <a:pt x="805" y="1860"/>
                  </a:lnTo>
                  <a:lnTo>
                    <a:pt x="806" y="1859"/>
                  </a:lnTo>
                  <a:lnTo>
                    <a:pt x="807" y="1858"/>
                  </a:lnTo>
                  <a:lnTo>
                    <a:pt x="808" y="1857"/>
                  </a:lnTo>
                  <a:lnTo>
                    <a:pt x="809" y="1857"/>
                  </a:lnTo>
                  <a:lnTo>
                    <a:pt x="810" y="1856"/>
                  </a:lnTo>
                  <a:lnTo>
                    <a:pt x="811" y="1855"/>
                  </a:lnTo>
                  <a:lnTo>
                    <a:pt x="812" y="1854"/>
                  </a:lnTo>
                  <a:lnTo>
                    <a:pt x="812" y="1853"/>
                  </a:lnTo>
                  <a:lnTo>
                    <a:pt x="813" y="1853"/>
                  </a:lnTo>
                  <a:lnTo>
                    <a:pt x="814" y="1852"/>
                  </a:lnTo>
                  <a:lnTo>
                    <a:pt x="815" y="1851"/>
                  </a:lnTo>
                  <a:lnTo>
                    <a:pt x="816" y="1850"/>
                  </a:lnTo>
                  <a:lnTo>
                    <a:pt x="817" y="1849"/>
                  </a:lnTo>
                  <a:lnTo>
                    <a:pt x="818" y="1848"/>
                  </a:lnTo>
                  <a:lnTo>
                    <a:pt x="819" y="1847"/>
                  </a:lnTo>
                  <a:lnTo>
                    <a:pt x="820" y="1846"/>
                  </a:lnTo>
                  <a:lnTo>
                    <a:pt x="820" y="1845"/>
                  </a:lnTo>
                  <a:lnTo>
                    <a:pt x="821" y="1845"/>
                  </a:lnTo>
                  <a:lnTo>
                    <a:pt x="822" y="1844"/>
                  </a:lnTo>
                  <a:lnTo>
                    <a:pt x="823" y="1843"/>
                  </a:lnTo>
                  <a:lnTo>
                    <a:pt x="824" y="1842"/>
                  </a:lnTo>
                  <a:lnTo>
                    <a:pt x="825" y="1841"/>
                  </a:lnTo>
                  <a:lnTo>
                    <a:pt x="826" y="1840"/>
                  </a:lnTo>
                  <a:lnTo>
                    <a:pt x="826" y="1840"/>
                  </a:lnTo>
                  <a:lnTo>
                    <a:pt x="827" y="1839"/>
                  </a:lnTo>
                  <a:lnTo>
                    <a:pt x="827" y="1838"/>
                  </a:lnTo>
                  <a:lnTo>
                    <a:pt x="828" y="1837"/>
                  </a:lnTo>
                  <a:lnTo>
                    <a:pt x="828" y="1837"/>
                  </a:lnTo>
                  <a:lnTo>
                    <a:pt x="829" y="1837"/>
                  </a:lnTo>
                  <a:lnTo>
                    <a:pt x="830" y="1839"/>
                  </a:lnTo>
                  <a:lnTo>
                    <a:pt x="831" y="1843"/>
                  </a:lnTo>
                  <a:lnTo>
                    <a:pt x="832" y="1849"/>
                  </a:lnTo>
                  <a:lnTo>
                    <a:pt x="832" y="1857"/>
                  </a:lnTo>
                  <a:lnTo>
                    <a:pt x="833" y="1866"/>
                  </a:lnTo>
                  <a:lnTo>
                    <a:pt x="834" y="1877"/>
                  </a:lnTo>
                  <a:lnTo>
                    <a:pt x="835" y="1890"/>
                  </a:lnTo>
                  <a:lnTo>
                    <a:pt x="836" y="1905"/>
                  </a:lnTo>
                  <a:lnTo>
                    <a:pt x="837" y="1922"/>
                  </a:lnTo>
                  <a:lnTo>
                    <a:pt x="838" y="1940"/>
                  </a:lnTo>
                  <a:lnTo>
                    <a:pt x="838" y="1960"/>
                  </a:lnTo>
                  <a:lnTo>
                    <a:pt x="839" y="1981"/>
                  </a:lnTo>
                  <a:lnTo>
                    <a:pt x="840" y="2004"/>
                  </a:lnTo>
                  <a:lnTo>
                    <a:pt x="841" y="2028"/>
                  </a:lnTo>
                  <a:lnTo>
                    <a:pt x="842" y="2053"/>
                  </a:lnTo>
                  <a:lnTo>
                    <a:pt x="843" y="2080"/>
                  </a:lnTo>
                  <a:lnTo>
                    <a:pt x="843" y="2080"/>
                  </a:lnTo>
                  <a:lnTo>
                    <a:pt x="844" y="2104"/>
                  </a:lnTo>
                  <a:lnTo>
                    <a:pt x="844" y="2129"/>
                  </a:lnTo>
                  <a:lnTo>
                    <a:pt x="845" y="2152"/>
                  </a:lnTo>
                  <a:lnTo>
                    <a:pt x="846" y="2176"/>
                  </a:lnTo>
                  <a:lnTo>
                    <a:pt x="847" y="2199"/>
                  </a:lnTo>
                  <a:lnTo>
                    <a:pt x="847" y="2222"/>
                  </a:lnTo>
                  <a:lnTo>
                    <a:pt x="848" y="2244"/>
                  </a:lnTo>
                  <a:lnTo>
                    <a:pt x="848" y="2244"/>
                  </a:lnTo>
                  <a:lnTo>
                    <a:pt x="849" y="2262"/>
                  </a:lnTo>
                  <a:lnTo>
                    <a:pt x="849" y="2262"/>
                  </a:lnTo>
                  <a:lnTo>
                    <a:pt x="849" y="2279"/>
                  </a:lnTo>
                  <a:lnTo>
                    <a:pt x="850" y="2296"/>
                  </a:lnTo>
                  <a:lnTo>
                    <a:pt x="850" y="2296"/>
                  </a:lnTo>
                  <a:lnTo>
                    <a:pt x="851" y="2313"/>
                  </a:lnTo>
                  <a:lnTo>
                    <a:pt x="851" y="2330"/>
                  </a:lnTo>
                  <a:lnTo>
                    <a:pt x="851" y="2330"/>
                  </a:lnTo>
                  <a:lnTo>
                    <a:pt x="852" y="2346"/>
                  </a:lnTo>
                  <a:lnTo>
                    <a:pt x="853" y="2363"/>
                  </a:lnTo>
                  <a:lnTo>
                    <a:pt x="853" y="2363"/>
                  </a:lnTo>
                  <a:lnTo>
                    <a:pt x="853" y="2379"/>
                  </a:lnTo>
                  <a:lnTo>
                    <a:pt x="853" y="2379"/>
                  </a:lnTo>
                  <a:lnTo>
                    <a:pt x="854" y="2401"/>
                  </a:lnTo>
                  <a:lnTo>
                    <a:pt x="855" y="2423"/>
                  </a:lnTo>
                  <a:lnTo>
                    <a:pt x="856" y="2445"/>
                  </a:lnTo>
                  <a:lnTo>
                    <a:pt x="857" y="2466"/>
                  </a:lnTo>
                  <a:lnTo>
                    <a:pt x="857" y="2486"/>
                  </a:lnTo>
                  <a:lnTo>
                    <a:pt x="858" y="2507"/>
                  </a:lnTo>
                  <a:lnTo>
                    <a:pt x="859" y="2526"/>
                  </a:lnTo>
                  <a:lnTo>
                    <a:pt x="860" y="2546"/>
                  </a:lnTo>
                  <a:lnTo>
                    <a:pt x="861" y="2565"/>
                  </a:lnTo>
                  <a:lnTo>
                    <a:pt x="862" y="2583"/>
                  </a:lnTo>
                  <a:lnTo>
                    <a:pt x="863" y="2602"/>
                  </a:lnTo>
                  <a:lnTo>
                    <a:pt x="864" y="2619"/>
                  </a:lnTo>
                  <a:lnTo>
                    <a:pt x="864" y="2636"/>
                  </a:lnTo>
                  <a:lnTo>
                    <a:pt x="864" y="2636"/>
                  </a:lnTo>
                  <a:lnTo>
                    <a:pt x="865" y="2653"/>
                  </a:lnTo>
                  <a:lnTo>
                    <a:pt x="866" y="2669"/>
                  </a:lnTo>
                  <a:lnTo>
                    <a:pt x="867" y="2683"/>
                  </a:lnTo>
                  <a:lnTo>
                    <a:pt x="868" y="2697"/>
                  </a:lnTo>
                  <a:lnTo>
                    <a:pt x="869" y="2710"/>
                  </a:lnTo>
                  <a:lnTo>
                    <a:pt x="870" y="2722"/>
                  </a:lnTo>
                  <a:lnTo>
                    <a:pt x="871" y="2733"/>
                  </a:lnTo>
                  <a:lnTo>
                    <a:pt x="871" y="2743"/>
                  </a:lnTo>
                  <a:lnTo>
                    <a:pt x="872" y="2753"/>
                  </a:lnTo>
                  <a:lnTo>
                    <a:pt x="873" y="2763"/>
                  </a:lnTo>
                  <a:lnTo>
                    <a:pt x="874" y="2771"/>
                  </a:lnTo>
                  <a:lnTo>
                    <a:pt x="875" y="2779"/>
                  </a:lnTo>
                  <a:lnTo>
                    <a:pt x="875" y="2779"/>
                  </a:lnTo>
                  <a:lnTo>
                    <a:pt x="876" y="2786"/>
                  </a:lnTo>
                  <a:lnTo>
                    <a:pt x="877" y="2793"/>
                  </a:lnTo>
                  <a:lnTo>
                    <a:pt x="877" y="2799"/>
                  </a:lnTo>
                  <a:lnTo>
                    <a:pt x="877" y="2799"/>
                  </a:lnTo>
                  <a:lnTo>
                    <a:pt x="878" y="2806"/>
                  </a:lnTo>
                  <a:lnTo>
                    <a:pt x="879" y="2813"/>
                  </a:lnTo>
                  <a:lnTo>
                    <a:pt x="880" y="2820"/>
                  </a:lnTo>
                  <a:lnTo>
                    <a:pt x="881" y="2826"/>
                  </a:lnTo>
                  <a:lnTo>
                    <a:pt x="881" y="2833"/>
                  </a:lnTo>
                  <a:lnTo>
                    <a:pt x="882" y="2839"/>
                  </a:lnTo>
                  <a:lnTo>
                    <a:pt x="883" y="2845"/>
                  </a:lnTo>
                  <a:lnTo>
                    <a:pt x="884" y="2851"/>
                  </a:lnTo>
                  <a:lnTo>
                    <a:pt x="885" y="2856"/>
                  </a:lnTo>
                  <a:lnTo>
                    <a:pt x="886" y="2862"/>
                  </a:lnTo>
                  <a:lnTo>
                    <a:pt x="887" y="2867"/>
                  </a:lnTo>
                  <a:lnTo>
                    <a:pt x="887" y="2873"/>
                  </a:lnTo>
                  <a:lnTo>
                    <a:pt x="888" y="2878"/>
                  </a:lnTo>
                  <a:lnTo>
                    <a:pt x="889" y="2882"/>
                  </a:lnTo>
                  <a:lnTo>
                    <a:pt x="890" y="2887"/>
                  </a:lnTo>
                  <a:lnTo>
                    <a:pt x="891" y="2892"/>
                  </a:lnTo>
                  <a:lnTo>
                    <a:pt x="892" y="2896"/>
                  </a:lnTo>
                  <a:lnTo>
                    <a:pt x="892" y="2900"/>
                  </a:lnTo>
                  <a:lnTo>
                    <a:pt x="893" y="2904"/>
                  </a:lnTo>
                  <a:lnTo>
                    <a:pt x="894" y="2908"/>
                  </a:lnTo>
                  <a:lnTo>
                    <a:pt x="895" y="2912"/>
                  </a:lnTo>
                  <a:lnTo>
                    <a:pt x="895" y="2912"/>
                  </a:lnTo>
                  <a:lnTo>
                    <a:pt x="896" y="2916"/>
                  </a:lnTo>
                  <a:lnTo>
                    <a:pt x="897" y="2919"/>
                  </a:lnTo>
                  <a:lnTo>
                    <a:pt x="897" y="2922"/>
                  </a:lnTo>
                  <a:lnTo>
                    <a:pt x="898" y="2925"/>
                  </a:lnTo>
                  <a:lnTo>
                    <a:pt x="899" y="2928"/>
                  </a:lnTo>
                  <a:lnTo>
                    <a:pt x="900" y="2931"/>
                  </a:lnTo>
                  <a:lnTo>
                    <a:pt x="901" y="2934"/>
                  </a:lnTo>
                  <a:lnTo>
                    <a:pt x="902" y="2936"/>
                  </a:lnTo>
                  <a:lnTo>
                    <a:pt x="903" y="2938"/>
                  </a:lnTo>
                  <a:lnTo>
                    <a:pt x="903" y="2941"/>
                  </a:lnTo>
                  <a:lnTo>
                    <a:pt x="904" y="2942"/>
                  </a:lnTo>
                  <a:lnTo>
                    <a:pt x="905" y="2944"/>
                  </a:lnTo>
                  <a:lnTo>
                    <a:pt x="906" y="2946"/>
                  </a:lnTo>
                  <a:lnTo>
                    <a:pt x="907" y="2947"/>
                  </a:lnTo>
                  <a:lnTo>
                    <a:pt x="908" y="2949"/>
                  </a:lnTo>
                  <a:lnTo>
                    <a:pt x="908" y="2950"/>
                  </a:lnTo>
                  <a:lnTo>
                    <a:pt x="909" y="2951"/>
                  </a:lnTo>
                  <a:lnTo>
                    <a:pt x="910" y="2952"/>
                  </a:lnTo>
                  <a:lnTo>
                    <a:pt x="911" y="2952"/>
                  </a:lnTo>
                  <a:lnTo>
                    <a:pt x="912" y="2953"/>
                  </a:lnTo>
                  <a:lnTo>
                    <a:pt x="913" y="2953"/>
                  </a:lnTo>
                  <a:lnTo>
                    <a:pt x="913" y="2953"/>
                  </a:lnTo>
                  <a:lnTo>
                    <a:pt x="913" y="2953"/>
                  </a:lnTo>
                  <a:lnTo>
                    <a:pt x="914" y="2953"/>
                  </a:lnTo>
                  <a:lnTo>
                    <a:pt x="915" y="2953"/>
                  </a:lnTo>
                  <a:lnTo>
                    <a:pt x="916" y="2953"/>
                  </a:lnTo>
                  <a:lnTo>
                    <a:pt x="917" y="2952"/>
                  </a:lnTo>
                  <a:lnTo>
                    <a:pt x="918" y="2952"/>
                  </a:lnTo>
                  <a:lnTo>
                    <a:pt x="919" y="2951"/>
                  </a:lnTo>
                  <a:lnTo>
                    <a:pt x="919" y="2950"/>
                  </a:lnTo>
                  <a:lnTo>
                    <a:pt x="920" y="2949"/>
                  </a:lnTo>
                  <a:lnTo>
                    <a:pt x="921" y="2948"/>
                  </a:lnTo>
                  <a:lnTo>
                    <a:pt x="922" y="2946"/>
                  </a:lnTo>
                  <a:lnTo>
                    <a:pt x="923" y="2945"/>
                  </a:lnTo>
                  <a:lnTo>
                    <a:pt x="924" y="2943"/>
                  </a:lnTo>
                  <a:lnTo>
                    <a:pt x="924" y="2941"/>
                  </a:lnTo>
                  <a:lnTo>
                    <a:pt x="925" y="2939"/>
                  </a:lnTo>
                  <a:lnTo>
                    <a:pt x="926" y="2937"/>
                  </a:lnTo>
                  <a:lnTo>
                    <a:pt x="927" y="2934"/>
                  </a:lnTo>
                  <a:lnTo>
                    <a:pt x="928" y="2932"/>
                  </a:lnTo>
                  <a:lnTo>
                    <a:pt x="929" y="2929"/>
                  </a:lnTo>
                  <a:lnTo>
                    <a:pt x="929" y="2926"/>
                  </a:lnTo>
                  <a:lnTo>
                    <a:pt x="930" y="2923"/>
                  </a:lnTo>
                  <a:lnTo>
                    <a:pt x="930" y="2923"/>
                  </a:lnTo>
                  <a:lnTo>
                    <a:pt x="931" y="2920"/>
                  </a:lnTo>
                  <a:lnTo>
                    <a:pt x="932" y="2916"/>
                  </a:lnTo>
                  <a:lnTo>
                    <a:pt x="933" y="2913"/>
                  </a:lnTo>
                  <a:lnTo>
                    <a:pt x="934" y="2909"/>
                  </a:lnTo>
                  <a:lnTo>
                    <a:pt x="934" y="2905"/>
                  </a:lnTo>
                  <a:lnTo>
                    <a:pt x="935" y="2901"/>
                  </a:lnTo>
                  <a:lnTo>
                    <a:pt x="936" y="2897"/>
                  </a:lnTo>
                  <a:lnTo>
                    <a:pt x="937" y="2893"/>
                  </a:lnTo>
                  <a:lnTo>
                    <a:pt x="938" y="2888"/>
                  </a:lnTo>
                  <a:lnTo>
                    <a:pt x="939" y="2884"/>
                  </a:lnTo>
                  <a:lnTo>
                    <a:pt x="940" y="2879"/>
                  </a:lnTo>
                  <a:lnTo>
                    <a:pt x="940" y="2874"/>
                  </a:lnTo>
                  <a:lnTo>
                    <a:pt x="941" y="2869"/>
                  </a:lnTo>
                  <a:lnTo>
                    <a:pt x="942" y="2863"/>
                  </a:lnTo>
                  <a:lnTo>
                    <a:pt x="943" y="2858"/>
                  </a:lnTo>
                  <a:lnTo>
                    <a:pt x="944" y="2852"/>
                  </a:lnTo>
                  <a:lnTo>
                    <a:pt x="945" y="2846"/>
                  </a:lnTo>
                  <a:lnTo>
                    <a:pt x="945" y="2840"/>
                  </a:lnTo>
                  <a:lnTo>
                    <a:pt x="946" y="2834"/>
                  </a:lnTo>
                  <a:lnTo>
                    <a:pt x="947" y="2828"/>
                  </a:lnTo>
                  <a:lnTo>
                    <a:pt x="948" y="2821"/>
                  </a:lnTo>
                  <a:lnTo>
                    <a:pt x="948" y="2821"/>
                  </a:lnTo>
                  <a:lnTo>
                    <a:pt x="949" y="2815"/>
                  </a:lnTo>
                  <a:lnTo>
                    <a:pt x="950" y="2808"/>
                  </a:lnTo>
                  <a:lnTo>
                    <a:pt x="950" y="2801"/>
                  </a:lnTo>
                  <a:lnTo>
                    <a:pt x="951" y="2794"/>
                  </a:lnTo>
                  <a:lnTo>
                    <a:pt x="952" y="2787"/>
                  </a:lnTo>
                  <a:lnTo>
                    <a:pt x="953" y="2779"/>
                  </a:lnTo>
                  <a:lnTo>
                    <a:pt x="954" y="2772"/>
                  </a:lnTo>
                  <a:lnTo>
                    <a:pt x="955" y="2764"/>
                  </a:lnTo>
                  <a:lnTo>
                    <a:pt x="956" y="2756"/>
                  </a:lnTo>
                  <a:lnTo>
                    <a:pt x="956" y="2748"/>
                  </a:lnTo>
                  <a:lnTo>
                    <a:pt x="957" y="2740"/>
                  </a:lnTo>
                  <a:lnTo>
                    <a:pt x="958" y="2731"/>
                  </a:lnTo>
                  <a:lnTo>
                    <a:pt x="959" y="2723"/>
                  </a:lnTo>
                  <a:lnTo>
                    <a:pt x="960" y="2714"/>
                  </a:lnTo>
                  <a:lnTo>
                    <a:pt x="961" y="2705"/>
                  </a:lnTo>
                  <a:lnTo>
                    <a:pt x="961" y="2696"/>
                  </a:lnTo>
                  <a:lnTo>
                    <a:pt x="962" y="2687"/>
                  </a:lnTo>
                  <a:lnTo>
                    <a:pt x="963" y="2678"/>
                  </a:lnTo>
                  <a:lnTo>
                    <a:pt x="964" y="2668"/>
                  </a:lnTo>
                  <a:lnTo>
                    <a:pt x="965" y="2658"/>
                  </a:lnTo>
                  <a:lnTo>
                    <a:pt x="966" y="2649"/>
                  </a:lnTo>
                  <a:lnTo>
                    <a:pt x="966" y="2649"/>
                  </a:lnTo>
                  <a:lnTo>
                    <a:pt x="966" y="2639"/>
                  </a:lnTo>
                  <a:lnTo>
                    <a:pt x="967" y="2630"/>
                  </a:lnTo>
                  <a:lnTo>
                    <a:pt x="968" y="2621"/>
                  </a:lnTo>
                  <a:lnTo>
                    <a:pt x="968" y="2621"/>
                  </a:lnTo>
                  <a:lnTo>
                    <a:pt x="969" y="2610"/>
                  </a:lnTo>
                  <a:lnTo>
                    <a:pt x="970" y="2599"/>
                  </a:lnTo>
                  <a:lnTo>
                    <a:pt x="970" y="2588"/>
                  </a:lnTo>
                  <a:lnTo>
                    <a:pt x="971" y="2575"/>
                  </a:lnTo>
                  <a:lnTo>
                    <a:pt x="972" y="2562"/>
                  </a:lnTo>
                  <a:lnTo>
                    <a:pt x="973" y="2548"/>
                  </a:lnTo>
                  <a:lnTo>
                    <a:pt x="974" y="2533"/>
                  </a:lnTo>
                  <a:lnTo>
                    <a:pt x="974" y="2518"/>
                  </a:lnTo>
                  <a:lnTo>
                    <a:pt x="975" y="2501"/>
                  </a:lnTo>
                  <a:lnTo>
                    <a:pt x="976" y="2483"/>
                  </a:lnTo>
                  <a:lnTo>
                    <a:pt x="976" y="2483"/>
                  </a:lnTo>
                  <a:lnTo>
                    <a:pt x="977" y="2466"/>
                  </a:lnTo>
                  <a:lnTo>
                    <a:pt x="977" y="2449"/>
                  </a:lnTo>
                  <a:lnTo>
                    <a:pt x="978" y="2431"/>
                  </a:lnTo>
                  <a:lnTo>
                    <a:pt x="979" y="2413"/>
                  </a:lnTo>
                  <a:lnTo>
                    <a:pt x="980" y="2395"/>
                  </a:lnTo>
                  <a:lnTo>
                    <a:pt x="980" y="2395"/>
                  </a:lnTo>
                  <a:lnTo>
                    <a:pt x="980" y="2382"/>
                  </a:lnTo>
                  <a:lnTo>
                    <a:pt x="981" y="2369"/>
                  </a:lnTo>
                  <a:lnTo>
                    <a:pt x="981" y="2369"/>
                  </a:lnTo>
                  <a:lnTo>
                    <a:pt x="981" y="2352"/>
                  </a:lnTo>
                  <a:lnTo>
                    <a:pt x="982" y="2334"/>
                  </a:lnTo>
                  <a:lnTo>
                    <a:pt x="983" y="2316"/>
                  </a:lnTo>
                  <a:lnTo>
                    <a:pt x="983" y="2316"/>
                  </a:lnTo>
                  <a:lnTo>
                    <a:pt x="983" y="2298"/>
                  </a:lnTo>
                  <a:lnTo>
                    <a:pt x="984" y="2280"/>
                  </a:lnTo>
                  <a:lnTo>
                    <a:pt x="985" y="2261"/>
                  </a:lnTo>
                  <a:lnTo>
                    <a:pt x="985" y="2261"/>
                  </a:lnTo>
                  <a:lnTo>
                    <a:pt x="985" y="2242"/>
                  </a:lnTo>
                  <a:lnTo>
                    <a:pt x="986" y="2223"/>
                  </a:lnTo>
                  <a:lnTo>
                    <a:pt x="987" y="2204"/>
                  </a:lnTo>
                  <a:lnTo>
                    <a:pt x="987" y="2204"/>
                  </a:lnTo>
                  <a:lnTo>
                    <a:pt x="987" y="2189"/>
                  </a:lnTo>
                  <a:lnTo>
                    <a:pt x="988" y="2174"/>
                  </a:lnTo>
                  <a:lnTo>
                    <a:pt x="988" y="2174"/>
                  </a:lnTo>
                  <a:lnTo>
                    <a:pt x="989" y="2149"/>
                  </a:lnTo>
                  <a:lnTo>
                    <a:pt x="990" y="2123"/>
                  </a:lnTo>
                  <a:lnTo>
                    <a:pt x="990" y="2097"/>
                  </a:lnTo>
                  <a:lnTo>
                    <a:pt x="991" y="2070"/>
                  </a:lnTo>
                  <a:lnTo>
                    <a:pt x="992" y="2043"/>
                  </a:lnTo>
                  <a:lnTo>
                    <a:pt x="993" y="2016"/>
                  </a:lnTo>
                  <a:lnTo>
                    <a:pt x="994" y="1988"/>
                  </a:lnTo>
                  <a:lnTo>
                    <a:pt x="995" y="1959"/>
                  </a:lnTo>
                  <a:lnTo>
                    <a:pt x="996" y="1931"/>
                  </a:lnTo>
                  <a:lnTo>
                    <a:pt x="997" y="1902"/>
                  </a:lnTo>
                  <a:lnTo>
                    <a:pt x="997" y="1872"/>
                  </a:lnTo>
                  <a:lnTo>
                    <a:pt x="998" y="1842"/>
                  </a:lnTo>
                  <a:lnTo>
                    <a:pt x="999" y="1812"/>
                  </a:lnTo>
                  <a:lnTo>
                    <a:pt x="1000" y="1782"/>
                  </a:lnTo>
                  <a:lnTo>
                    <a:pt x="1001" y="1751"/>
                  </a:lnTo>
                  <a:lnTo>
                    <a:pt x="1002" y="1719"/>
                  </a:lnTo>
                  <a:lnTo>
                    <a:pt x="1003" y="1687"/>
                  </a:lnTo>
                  <a:lnTo>
                    <a:pt x="1003" y="1655"/>
                  </a:lnTo>
                  <a:lnTo>
                    <a:pt x="1004" y="1623"/>
                  </a:lnTo>
                  <a:lnTo>
                    <a:pt x="1005" y="1589"/>
                  </a:lnTo>
                  <a:lnTo>
                    <a:pt x="1006" y="1556"/>
                  </a:lnTo>
                  <a:lnTo>
                    <a:pt x="1007" y="1522"/>
                  </a:lnTo>
                  <a:lnTo>
                    <a:pt x="1008" y="1488"/>
                  </a:lnTo>
                  <a:lnTo>
                    <a:pt x="1009" y="1453"/>
                  </a:lnTo>
                  <a:lnTo>
                    <a:pt x="1010" y="1418"/>
                  </a:lnTo>
                  <a:lnTo>
                    <a:pt x="1010" y="1383"/>
                  </a:lnTo>
                  <a:lnTo>
                    <a:pt x="1011" y="1347"/>
                  </a:lnTo>
                  <a:lnTo>
                    <a:pt x="1012" y="1311"/>
                  </a:lnTo>
                  <a:lnTo>
                    <a:pt x="1013" y="1274"/>
                  </a:lnTo>
                  <a:lnTo>
                    <a:pt x="1014" y="1237"/>
                  </a:lnTo>
                  <a:lnTo>
                    <a:pt x="1015" y="1200"/>
                  </a:lnTo>
                  <a:lnTo>
                    <a:pt x="1015" y="1200"/>
                  </a:lnTo>
                  <a:lnTo>
                    <a:pt x="1015" y="1170"/>
                  </a:lnTo>
                  <a:lnTo>
                    <a:pt x="1016" y="1140"/>
                  </a:lnTo>
                  <a:lnTo>
                    <a:pt x="1017" y="1109"/>
                  </a:lnTo>
                  <a:lnTo>
                    <a:pt x="1018" y="1078"/>
                  </a:lnTo>
                  <a:lnTo>
                    <a:pt x="1018" y="1078"/>
                  </a:lnTo>
                  <a:lnTo>
                    <a:pt x="1018" y="1041"/>
                  </a:lnTo>
                  <a:lnTo>
                    <a:pt x="1019" y="1006"/>
                  </a:lnTo>
                  <a:lnTo>
                    <a:pt x="1020" y="974"/>
                  </a:lnTo>
                  <a:lnTo>
                    <a:pt x="1021" y="945"/>
                  </a:lnTo>
                  <a:lnTo>
                    <a:pt x="1022" y="919"/>
                  </a:lnTo>
                  <a:lnTo>
                    <a:pt x="1023" y="897"/>
                  </a:lnTo>
                  <a:lnTo>
                    <a:pt x="1024" y="878"/>
                  </a:lnTo>
                  <a:lnTo>
                    <a:pt x="1025" y="862"/>
                  </a:lnTo>
                  <a:lnTo>
                    <a:pt x="1025" y="850"/>
                  </a:lnTo>
                  <a:lnTo>
                    <a:pt x="1026" y="841"/>
                  </a:lnTo>
                  <a:lnTo>
                    <a:pt x="1027" y="836"/>
                  </a:lnTo>
                  <a:lnTo>
                    <a:pt x="1028" y="834"/>
                  </a:lnTo>
                  <a:lnTo>
                    <a:pt x="1028" y="834"/>
                  </a:lnTo>
                  <a:lnTo>
                    <a:pt x="1029" y="834"/>
                  </a:lnTo>
                  <a:lnTo>
                    <a:pt x="1029" y="834"/>
                  </a:lnTo>
                  <a:lnTo>
                    <a:pt x="1030" y="833"/>
                  </a:lnTo>
                  <a:lnTo>
                    <a:pt x="1031" y="833"/>
                  </a:lnTo>
                  <a:lnTo>
                    <a:pt x="1032" y="833"/>
                  </a:lnTo>
                  <a:lnTo>
                    <a:pt x="1032" y="833"/>
                  </a:lnTo>
                  <a:lnTo>
                    <a:pt x="1032" y="833"/>
                  </a:lnTo>
                  <a:lnTo>
                    <a:pt x="1032" y="833"/>
                  </a:lnTo>
                  <a:lnTo>
                    <a:pt x="1033" y="833"/>
                  </a:lnTo>
                  <a:lnTo>
                    <a:pt x="1034" y="833"/>
                  </a:lnTo>
                  <a:lnTo>
                    <a:pt x="1034" y="833"/>
                  </a:lnTo>
                  <a:lnTo>
                    <a:pt x="1034" y="833"/>
                  </a:lnTo>
                  <a:lnTo>
                    <a:pt x="1035" y="833"/>
                  </a:lnTo>
                  <a:lnTo>
                    <a:pt x="1035" y="833"/>
                  </a:lnTo>
                  <a:lnTo>
                    <a:pt x="1035" y="833"/>
                  </a:lnTo>
                  <a:lnTo>
                    <a:pt x="1036" y="833"/>
                  </a:lnTo>
                  <a:lnTo>
                    <a:pt x="1036" y="833"/>
                  </a:lnTo>
                  <a:lnTo>
                    <a:pt x="1037" y="833"/>
                  </a:lnTo>
                  <a:lnTo>
                    <a:pt x="1037" y="833"/>
                  </a:lnTo>
                  <a:lnTo>
                    <a:pt x="1037" y="833"/>
                  </a:lnTo>
                  <a:lnTo>
                    <a:pt x="1037" y="833"/>
                  </a:lnTo>
                  <a:lnTo>
                    <a:pt x="1038" y="833"/>
                  </a:lnTo>
                  <a:lnTo>
                    <a:pt x="1039" y="833"/>
                  </a:lnTo>
                  <a:lnTo>
                    <a:pt x="1039" y="833"/>
                  </a:lnTo>
                  <a:lnTo>
                    <a:pt x="1039" y="832"/>
                  </a:lnTo>
                  <a:lnTo>
                    <a:pt x="1040" y="832"/>
                  </a:lnTo>
                  <a:lnTo>
                    <a:pt x="1040" y="832"/>
                  </a:lnTo>
                  <a:lnTo>
                    <a:pt x="1040" y="832"/>
                  </a:lnTo>
                  <a:lnTo>
                    <a:pt x="1041" y="832"/>
                  </a:lnTo>
                  <a:lnTo>
                    <a:pt x="1041" y="832"/>
                  </a:lnTo>
                  <a:lnTo>
                    <a:pt x="1042" y="832"/>
                  </a:lnTo>
                  <a:lnTo>
                    <a:pt x="1042" y="832"/>
                  </a:lnTo>
                  <a:lnTo>
                    <a:pt x="1042" y="832"/>
                  </a:lnTo>
                  <a:lnTo>
                    <a:pt x="1043" y="832"/>
                  </a:lnTo>
                  <a:lnTo>
                    <a:pt x="1044" y="832"/>
                  </a:lnTo>
                  <a:lnTo>
                    <a:pt x="1045" y="832"/>
                  </a:lnTo>
                  <a:lnTo>
                    <a:pt x="1045" y="831"/>
                  </a:lnTo>
                  <a:lnTo>
                    <a:pt x="1045" y="831"/>
                  </a:lnTo>
                  <a:lnTo>
                    <a:pt x="1046" y="833"/>
                  </a:lnTo>
                  <a:lnTo>
                    <a:pt x="1047" y="838"/>
                  </a:lnTo>
                  <a:lnTo>
                    <a:pt x="1048" y="847"/>
                  </a:lnTo>
                  <a:lnTo>
                    <a:pt x="1049" y="859"/>
                  </a:lnTo>
                  <a:lnTo>
                    <a:pt x="1050" y="875"/>
                  </a:lnTo>
                  <a:lnTo>
                    <a:pt x="1051" y="893"/>
                  </a:lnTo>
                  <a:lnTo>
                    <a:pt x="1051" y="916"/>
                  </a:lnTo>
                  <a:lnTo>
                    <a:pt x="1052" y="941"/>
                  </a:lnTo>
                  <a:lnTo>
                    <a:pt x="1053" y="970"/>
                  </a:lnTo>
                  <a:lnTo>
                    <a:pt x="1054" y="1002"/>
                  </a:lnTo>
                  <a:lnTo>
                    <a:pt x="1055" y="1036"/>
                  </a:lnTo>
                  <a:lnTo>
                    <a:pt x="1056" y="1074"/>
                  </a:lnTo>
                  <a:lnTo>
                    <a:pt x="1056" y="1074"/>
                  </a:lnTo>
                  <a:lnTo>
                    <a:pt x="1057" y="1107"/>
                  </a:lnTo>
                  <a:lnTo>
                    <a:pt x="1057" y="1139"/>
                  </a:lnTo>
                  <a:lnTo>
                    <a:pt x="1058" y="1172"/>
                  </a:lnTo>
                  <a:lnTo>
                    <a:pt x="1059" y="1204"/>
                  </a:lnTo>
                  <a:lnTo>
                    <a:pt x="1059" y="1204"/>
                  </a:lnTo>
                  <a:lnTo>
                    <a:pt x="1059" y="1228"/>
                  </a:lnTo>
                  <a:lnTo>
                    <a:pt x="1060" y="1251"/>
                  </a:lnTo>
                  <a:lnTo>
                    <a:pt x="1060" y="1251"/>
                  </a:lnTo>
                  <a:lnTo>
                    <a:pt x="1060" y="1275"/>
                  </a:lnTo>
                  <a:lnTo>
                    <a:pt x="1061" y="1298"/>
                  </a:lnTo>
                  <a:lnTo>
                    <a:pt x="1061" y="1298"/>
                  </a:lnTo>
                  <a:lnTo>
                    <a:pt x="1062" y="1321"/>
                  </a:lnTo>
                  <a:lnTo>
                    <a:pt x="1062" y="1344"/>
                  </a:lnTo>
                  <a:lnTo>
                    <a:pt x="1062" y="1344"/>
                  </a:lnTo>
                  <a:lnTo>
                    <a:pt x="1063" y="1367"/>
                  </a:lnTo>
                  <a:lnTo>
                    <a:pt x="1063" y="1390"/>
                  </a:lnTo>
                  <a:lnTo>
                    <a:pt x="1063" y="1390"/>
                  </a:lnTo>
                  <a:lnTo>
                    <a:pt x="1064" y="1418"/>
                  </a:lnTo>
                  <a:lnTo>
                    <a:pt x="1065" y="1446"/>
                  </a:lnTo>
                  <a:lnTo>
                    <a:pt x="1065" y="1473"/>
                  </a:lnTo>
                  <a:lnTo>
                    <a:pt x="1066" y="1501"/>
                  </a:lnTo>
                  <a:lnTo>
                    <a:pt x="1066" y="1501"/>
                  </a:lnTo>
                  <a:lnTo>
                    <a:pt x="1067" y="1534"/>
                  </a:lnTo>
                  <a:lnTo>
                    <a:pt x="1068" y="1567"/>
                  </a:lnTo>
                  <a:lnTo>
                    <a:pt x="1068" y="1599"/>
                  </a:lnTo>
                  <a:lnTo>
                    <a:pt x="1069" y="1631"/>
                  </a:lnTo>
                  <a:lnTo>
                    <a:pt x="1070" y="1663"/>
                  </a:lnTo>
                  <a:lnTo>
                    <a:pt x="1071" y="1694"/>
                  </a:lnTo>
                  <a:lnTo>
                    <a:pt x="1072" y="1725"/>
                  </a:lnTo>
                  <a:lnTo>
                    <a:pt x="1073" y="1755"/>
                  </a:lnTo>
                  <a:lnTo>
                    <a:pt x="1074" y="1785"/>
                  </a:lnTo>
                  <a:lnTo>
                    <a:pt x="1074" y="1815"/>
                  </a:lnTo>
                  <a:lnTo>
                    <a:pt x="1075" y="1844"/>
                  </a:lnTo>
                  <a:lnTo>
                    <a:pt x="1076" y="1873"/>
                  </a:lnTo>
                  <a:lnTo>
                    <a:pt x="1077" y="1902"/>
                  </a:lnTo>
                  <a:lnTo>
                    <a:pt x="1078" y="1930"/>
                  </a:lnTo>
                  <a:lnTo>
                    <a:pt x="1079" y="1958"/>
                  </a:lnTo>
                  <a:lnTo>
                    <a:pt x="1080" y="1986"/>
                  </a:lnTo>
                  <a:lnTo>
                    <a:pt x="1080" y="2013"/>
                  </a:lnTo>
                  <a:lnTo>
                    <a:pt x="1081" y="2039"/>
                  </a:lnTo>
                  <a:lnTo>
                    <a:pt x="1082" y="2066"/>
                  </a:lnTo>
                  <a:lnTo>
                    <a:pt x="1083" y="2092"/>
                  </a:lnTo>
                  <a:lnTo>
                    <a:pt x="1084" y="2117"/>
                  </a:lnTo>
                  <a:lnTo>
                    <a:pt x="1085" y="2143"/>
                  </a:lnTo>
                  <a:lnTo>
                    <a:pt x="1085" y="2167"/>
                  </a:lnTo>
                  <a:lnTo>
                    <a:pt x="1085" y="2167"/>
                  </a:lnTo>
                  <a:lnTo>
                    <a:pt x="1086" y="2182"/>
                  </a:lnTo>
                  <a:lnTo>
                    <a:pt x="1086" y="2197"/>
                  </a:lnTo>
                  <a:lnTo>
                    <a:pt x="1086" y="2197"/>
                  </a:lnTo>
                  <a:lnTo>
                    <a:pt x="1087" y="2216"/>
                  </a:lnTo>
                  <a:lnTo>
                    <a:pt x="1088" y="2235"/>
                  </a:lnTo>
                  <a:lnTo>
                    <a:pt x="1089" y="2254"/>
                  </a:lnTo>
                  <a:lnTo>
                    <a:pt x="1089" y="2254"/>
                  </a:lnTo>
                  <a:lnTo>
                    <a:pt x="1089" y="2273"/>
                  </a:lnTo>
                  <a:lnTo>
                    <a:pt x="1090" y="2291"/>
                  </a:lnTo>
                  <a:lnTo>
                    <a:pt x="1091" y="2310"/>
                  </a:lnTo>
                  <a:lnTo>
                    <a:pt x="1091" y="2310"/>
                  </a:lnTo>
                  <a:lnTo>
                    <a:pt x="1091" y="2327"/>
                  </a:lnTo>
                  <a:lnTo>
                    <a:pt x="1092" y="2345"/>
                  </a:lnTo>
                  <a:lnTo>
                    <a:pt x="1093" y="2363"/>
                  </a:lnTo>
                  <a:lnTo>
                    <a:pt x="1093" y="2363"/>
                  </a:lnTo>
                  <a:lnTo>
                    <a:pt x="1093" y="2375"/>
                  </a:lnTo>
                  <a:lnTo>
                    <a:pt x="1094" y="2388"/>
                  </a:lnTo>
                  <a:lnTo>
                    <a:pt x="1094" y="2388"/>
                  </a:lnTo>
                  <a:lnTo>
                    <a:pt x="1094" y="2406"/>
                  </a:lnTo>
                  <a:lnTo>
                    <a:pt x="1095" y="2424"/>
                  </a:lnTo>
                  <a:lnTo>
                    <a:pt x="1096" y="2442"/>
                  </a:lnTo>
                  <a:lnTo>
                    <a:pt x="1097" y="2459"/>
                  </a:lnTo>
                  <a:lnTo>
                    <a:pt x="1097" y="2476"/>
                  </a:lnTo>
                  <a:lnTo>
                    <a:pt x="1097" y="2476"/>
                  </a:lnTo>
                  <a:lnTo>
                    <a:pt x="1098" y="2496"/>
                  </a:lnTo>
                  <a:lnTo>
                    <a:pt x="1099" y="2514"/>
                  </a:lnTo>
                  <a:lnTo>
                    <a:pt x="1100" y="2530"/>
                  </a:lnTo>
                  <a:lnTo>
                    <a:pt x="1101" y="2546"/>
                  </a:lnTo>
                  <a:lnTo>
                    <a:pt x="1102" y="2560"/>
                  </a:lnTo>
                  <a:lnTo>
                    <a:pt x="1103" y="2574"/>
                  </a:lnTo>
                  <a:lnTo>
                    <a:pt x="1103" y="2586"/>
                  </a:lnTo>
                  <a:lnTo>
                    <a:pt x="1104" y="2598"/>
                  </a:lnTo>
                  <a:lnTo>
                    <a:pt x="1105" y="2608"/>
                  </a:lnTo>
                  <a:lnTo>
                    <a:pt x="1106" y="2618"/>
                  </a:lnTo>
                  <a:lnTo>
                    <a:pt x="1107" y="2627"/>
                  </a:lnTo>
                  <a:lnTo>
                    <a:pt x="1108" y="2635"/>
                  </a:lnTo>
                  <a:lnTo>
                    <a:pt x="1108" y="2635"/>
                  </a:lnTo>
                  <a:lnTo>
                    <a:pt x="1109" y="2641"/>
                  </a:lnTo>
                  <a:lnTo>
                    <a:pt x="1109" y="2648"/>
                  </a:lnTo>
                  <a:lnTo>
                    <a:pt x="1110" y="2655"/>
                  </a:lnTo>
                  <a:lnTo>
                    <a:pt x="1110" y="2655"/>
                  </a:lnTo>
                  <a:lnTo>
                    <a:pt x="1111" y="2662"/>
                  </a:lnTo>
                  <a:lnTo>
                    <a:pt x="1112" y="2669"/>
                  </a:lnTo>
                  <a:lnTo>
                    <a:pt x="1113" y="2675"/>
                  </a:lnTo>
                  <a:lnTo>
                    <a:pt x="1114" y="2682"/>
                  </a:lnTo>
                  <a:lnTo>
                    <a:pt x="1114" y="2689"/>
                  </a:lnTo>
                  <a:lnTo>
                    <a:pt x="1115" y="2695"/>
                  </a:lnTo>
                  <a:lnTo>
                    <a:pt x="1116" y="2702"/>
                  </a:lnTo>
                  <a:lnTo>
                    <a:pt x="1117" y="2708"/>
                  </a:lnTo>
                  <a:lnTo>
                    <a:pt x="1118" y="2715"/>
                  </a:lnTo>
                  <a:lnTo>
                    <a:pt x="1119" y="2721"/>
                  </a:lnTo>
                  <a:lnTo>
                    <a:pt x="1119" y="2727"/>
                  </a:lnTo>
                  <a:lnTo>
                    <a:pt x="1120" y="2733"/>
                  </a:lnTo>
                  <a:lnTo>
                    <a:pt x="1121" y="2739"/>
                  </a:lnTo>
                  <a:lnTo>
                    <a:pt x="1122" y="2745"/>
                  </a:lnTo>
                  <a:lnTo>
                    <a:pt x="1123" y="2750"/>
                  </a:lnTo>
                  <a:lnTo>
                    <a:pt x="1124" y="2756"/>
                  </a:lnTo>
                  <a:lnTo>
                    <a:pt x="1124" y="2762"/>
                  </a:lnTo>
                  <a:lnTo>
                    <a:pt x="1125" y="2767"/>
                  </a:lnTo>
                  <a:lnTo>
                    <a:pt x="1126" y="2772"/>
                  </a:lnTo>
                  <a:lnTo>
                    <a:pt x="1127" y="2778"/>
                  </a:lnTo>
                  <a:lnTo>
                    <a:pt x="1128" y="2783"/>
                  </a:lnTo>
                  <a:lnTo>
                    <a:pt x="1128" y="2783"/>
                  </a:lnTo>
                  <a:lnTo>
                    <a:pt x="1129" y="2788"/>
                  </a:lnTo>
                  <a:lnTo>
                    <a:pt x="1129" y="2793"/>
                  </a:lnTo>
                  <a:lnTo>
                    <a:pt x="1130" y="2798"/>
                  </a:lnTo>
                  <a:lnTo>
                    <a:pt x="1131" y="2803"/>
                  </a:lnTo>
                  <a:lnTo>
                    <a:pt x="1132" y="2807"/>
                  </a:lnTo>
                  <a:lnTo>
                    <a:pt x="1133" y="2812"/>
                  </a:lnTo>
                  <a:lnTo>
                    <a:pt x="1134" y="2816"/>
                  </a:lnTo>
                  <a:lnTo>
                    <a:pt x="1135" y="2821"/>
                  </a:lnTo>
                  <a:lnTo>
                    <a:pt x="1135" y="2825"/>
                  </a:lnTo>
                  <a:lnTo>
                    <a:pt x="1136" y="2829"/>
                  </a:lnTo>
                  <a:lnTo>
                    <a:pt x="1137" y="2834"/>
                  </a:lnTo>
                  <a:lnTo>
                    <a:pt x="1138" y="2838"/>
                  </a:lnTo>
                  <a:lnTo>
                    <a:pt x="1139" y="2842"/>
                  </a:lnTo>
                  <a:lnTo>
                    <a:pt x="1140" y="2846"/>
                  </a:lnTo>
                  <a:lnTo>
                    <a:pt x="1140" y="2849"/>
                  </a:lnTo>
                  <a:lnTo>
                    <a:pt x="1141" y="2853"/>
                  </a:lnTo>
                  <a:lnTo>
                    <a:pt x="1142" y="2857"/>
                  </a:lnTo>
                  <a:lnTo>
                    <a:pt x="1143" y="2860"/>
                  </a:lnTo>
                  <a:lnTo>
                    <a:pt x="1144" y="2864"/>
                  </a:lnTo>
                  <a:lnTo>
                    <a:pt x="1145" y="2867"/>
                  </a:lnTo>
                  <a:lnTo>
                    <a:pt x="1145" y="2870"/>
                  </a:lnTo>
                  <a:lnTo>
                    <a:pt x="1145" y="2870"/>
                  </a:lnTo>
                  <a:lnTo>
                    <a:pt x="1146" y="2873"/>
                  </a:lnTo>
                  <a:lnTo>
                    <a:pt x="1147" y="2876"/>
                  </a:lnTo>
                  <a:lnTo>
                    <a:pt x="1148" y="2879"/>
                  </a:lnTo>
                  <a:lnTo>
                    <a:pt x="1149" y="2882"/>
                  </a:lnTo>
                  <a:lnTo>
                    <a:pt x="1150" y="2885"/>
                  </a:lnTo>
                  <a:lnTo>
                    <a:pt x="1151" y="2887"/>
                  </a:lnTo>
                  <a:lnTo>
                    <a:pt x="1151" y="2890"/>
                  </a:lnTo>
                  <a:lnTo>
                    <a:pt x="1152" y="2893"/>
                  </a:lnTo>
                  <a:lnTo>
                    <a:pt x="1153" y="2895"/>
                  </a:lnTo>
                  <a:lnTo>
                    <a:pt x="1154" y="2897"/>
                  </a:lnTo>
                  <a:lnTo>
                    <a:pt x="1155" y="2899"/>
                  </a:lnTo>
                  <a:lnTo>
                    <a:pt x="1156" y="2902"/>
                  </a:lnTo>
                  <a:lnTo>
                    <a:pt x="1156" y="2904"/>
                  </a:lnTo>
                  <a:lnTo>
                    <a:pt x="1157" y="2906"/>
                  </a:lnTo>
                  <a:lnTo>
                    <a:pt x="1158" y="2907"/>
                  </a:lnTo>
                  <a:lnTo>
                    <a:pt x="1159" y="2909"/>
                  </a:lnTo>
                  <a:lnTo>
                    <a:pt x="1160" y="2911"/>
                  </a:lnTo>
                  <a:lnTo>
                    <a:pt x="1161" y="2912"/>
                  </a:lnTo>
                  <a:lnTo>
                    <a:pt x="1161" y="2914"/>
                  </a:lnTo>
                  <a:lnTo>
                    <a:pt x="1162" y="2915"/>
                  </a:lnTo>
                  <a:lnTo>
                    <a:pt x="1163" y="2916"/>
                  </a:lnTo>
                  <a:lnTo>
                    <a:pt x="1163" y="2916"/>
                  </a:lnTo>
                  <a:lnTo>
                    <a:pt x="1164" y="2918"/>
                  </a:lnTo>
                  <a:lnTo>
                    <a:pt x="1165" y="2919"/>
                  </a:lnTo>
                  <a:lnTo>
                    <a:pt x="1166" y="2920"/>
                  </a:lnTo>
                  <a:lnTo>
                    <a:pt x="1167" y="2921"/>
                  </a:lnTo>
                  <a:lnTo>
                    <a:pt x="1167" y="2921"/>
                  </a:lnTo>
                  <a:lnTo>
                    <a:pt x="1168" y="2922"/>
                  </a:lnTo>
                  <a:lnTo>
                    <a:pt x="1169" y="2923"/>
                  </a:lnTo>
                  <a:lnTo>
                    <a:pt x="1170" y="2923"/>
                  </a:lnTo>
                  <a:lnTo>
                    <a:pt x="1171" y="2924"/>
                  </a:lnTo>
                  <a:lnTo>
                    <a:pt x="1172" y="2924"/>
                  </a:lnTo>
                  <a:lnTo>
                    <a:pt x="1172" y="2924"/>
                  </a:lnTo>
                  <a:lnTo>
                    <a:pt x="1173" y="2925"/>
                  </a:lnTo>
                  <a:lnTo>
                    <a:pt x="1174" y="2925"/>
                  </a:lnTo>
                  <a:lnTo>
                    <a:pt x="1175" y="2925"/>
                  </a:lnTo>
                  <a:lnTo>
                    <a:pt x="1176" y="2925"/>
                  </a:lnTo>
                  <a:lnTo>
                    <a:pt x="1177" y="2924"/>
                  </a:lnTo>
                  <a:lnTo>
                    <a:pt x="1177" y="2924"/>
                  </a:lnTo>
                  <a:lnTo>
                    <a:pt x="1178" y="2924"/>
                  </a:lnTo>
                  <a:lnTo>
                    <a:pt x="1179" y="2923"/>
                  </a:lnTo>
                  <a:lnTo>
                    <a:pt x="1180" y="2923"/>
                  </a:lnTo>
                  <a:lnTo>
                    <a:pt x="1181" y="2922"/>
                  </a:lnTo>
                  <a:lnTo>
                    <a:pt x="1181" y="2922"/>
                  </a:lnTo>
                  <a:lnTo>
                    <a:pt x="1182" y="2921"/>
                  </a:lnTo>
                  <a:lnTo>
                    <a:pt x="1182" y="2920"/>
                  </a:lnTo>
                  <a:lnTo>
                    <a:pt x="1183" y="2919"/>
                  </a:lnTo>
                  <a:lnTo>
                    <a:pt x="1184" y="2918"/>
                  </a:lnTo>
                  <a:lnTo>
                    <a:pt x="1185" y="2917"/>
                  </a:lnTo>
                  <a:lnTo>
                    <a:pt x="1186" y="2916"/>
                  </a:lnTo>
                  <a:lnTo>
                    <a:pt x="1187" y="2915"/>
                  </a:lnTo>
                  <a:lnTo>
                    <a:pt x="1188" y="2913"/>
                  </a:lnTo>
                  <a:lnTo>
                    <a:pt x="1188" y="2912"/>
                  </a:lnTo>
                  <a:lnTo>
                    <a:pt x="1189" y="2910"/>
                  </a:lnTo>
                  <a:lnTo>
                    <a:pt x="1190" y="2908"/>
                  </a:lnTo>
                  <a:lnTo>
                    <a:pt x="1191" y="2907"/>
                  </a:lnTo>
                  <a:lnTo>
                    <a:pt x="1192" y="2905"/>
                  </a:lnTo>
                  <a:lnTo>
                    <a:pt x="1193" y="2903"/>
                  </a:lnTo>
                  <a:lnTo>
                    <a:pt x="1193" y="2901"/>
                  </a:lnTo>
                  <a:lnTo>
                    <a:pt x="1194" y="2899"/>
                  </a:lnTo>
                  <a:lnTo>
                    <a:pt x="1195" y="2896"/>
                  </a:lnTo>
                  <a:lnTo>
                    <a:pt x="1196" y="2894"/>
                  </a:lnTo>
                  <a:lnTo>
                    <a:pt x="1197" y="2892"/>
                  </a:lnTo>
                  <a:lnTo>
                    <a:pt x="1198" y="2889"/>
                  </a:lnTo>
                  <a:lnTo>
                    <a:pt x="1198" y="2886"/>
                  </a:lnTo>
                  <a:lnTo>
                    <a:pt x="1198" y="2886"/>
                  </a:lnTo>
                  <a:lnTo>
                    <a:pt x="1199" y="2884"/>
                  </a:lnTo>
                  <a:lnTo>
                    <a:pt x="1200" y="2881"/>
                  </a:lnTo>
                  <a:lnTo>
                    <a:pt x="1201" y="2879"/>
                  </a:lnTo>
                  <a:lnTo>
                    <a:pt x="1202" y="2876"/>
                  </a:lnTo>
                  <a:lnTo>
                    <a:pt x="1202" y="2873"/>
                  </a:lnTo>
                  <a:lnTo>
                    <a:pt x="1203" y="2870"/>
                  </a:lnTo>
                  <a:lnTo>
                    <a:pt x="1203" y="2870"/>
                  </a:lnTo>
                  <a:lnTo>
                    <a:pt x="1204" y="2868"/>
                  </a:lnTo>
                  <a:lnTo>
                    <a:pt x="1205" y="2865"/>
                  </a:lnTo>
                  <a:lnTo>
                    <a:pt x="1205" y="2862"/>
                  </a:lnTo>
                  <a:lnTo>
                    <a:pt x="1206" y="2859"/>
                  </a:lnTo>
                  <a:lnTo>
                    <a:pt x="1206" y="2859"/>
                  </a:lnTo>
                  <a:lnTo>
                    <a:pt x="1207" y="2856"/>
                  </a:lnTo>
                  <a:lnTo>
                    <a:pt x="1208" y="2853"/>
                  </a:lnTo>
                  <a:lnTo>
                    <a:pt x="1209" y="2850"/>
                  </a:lnTo>
                  <a:lnTo>
                    <a:pt x="1209" y="2847"/>
                  </a:lnTo>
                  <a:lnTo>
                    <a:pt x="1210" y="2845"/>
                  </a:lnTo>
                  <a:lnTo>
                    <a:pt x="1211" y="2843"/>
                  </a:lnTo>
                  <a:lnTo>
                    <a:pt x="1212" y="2842"/>
                  </a:lnTo>
                  <a:lnTo>
                    <a:pt x="1213" y="2841"/>
                  </a:lnTo>
                  <a:lnTo>
                    <a:pt x="1214" y="2840"/>
                  </a:lnTo>
                  <a:lnTo>
                    <a:pt x="1215" y="2840"/>
                  </a:lnTo>
                  <a:lnTo>
                    <a:pt x="1215" y="2840"/>
                  </a:lnTo>
                  <a:lnTo>
                    <a:pt x="1216" y="2840"/>
                  </a:lnTo>
                  <a:lnTo>
                    <a:pt x="1217" y="2841"/>
                  </a:lnTo>
                  <a:lnTo>
                    <a:pt x="1218" y="2842"/>
                  </a:lnTo>
                  <a:lnTo>
                    <a:pt x="1219" y="2844"/>
                  </a:lnTo>
                  <a:lnTo>
                    <a:pt x="1220" y="2846"/>
                  </a:lnTo>
                  <a:lnTo>
                    <a:pt x="1221" y="2848"/>
                  </a:lnTo>
                  <a:lnTo>
                    <a:pt x="1222" y="2851"/>
                  </a:lnTo>
                  <a:lnTo>
                    <a:pt x="1222" y="2853"/>
                  </a:lnTo>
                  <a:lnTo>
                    <a:pt x="1223" y="2857"/>
                  </a:lnTo>
                  <a:lnTo>
                    <a:pt x="1224" y="2860"/>
                  </a:lnTo>
                  <a:lnTo>
                    <a:pt x="1225" y="2864"/>
                  </a:lnTo>
                  <a:lnTo>
                    <a:pt x="1225" y="2864"/>
                  </a:lnTo>
                  <a:lnTo>
                    <a:pt x="1226" y="2867"/>
                  </a:lnTo>
                  <a:lnTo>
                    <a:pt x="1227" y="2871"/>
                  </a:lnTo>
                  <a:lnTo>
                    <a:pt x="1227" y="2874"/>
                  </a:lnTo>
                  <a:lnTo>
                    <a:pt x="1228" y="2877"/>
                  </a:lnTo>
                  <a:lnTo>
                    <a:pt x="1229" y="2880"/>
                  </a:lnTo>
                  <a:lnTo>
                    <a:pt x="1230" y="2883"/>
                  </a:lnTo>
                  <a:lnTo>
                    <a:pt x="1230" y="2883"/>
                  </a:lnTo>
                  <a:lnTo>
                    <a:pt x="1230" y="2886"/>
                  </a:lnTo>
                  <a:lnTo>
                    <a:pt x="1231" y="2889"/>
                  </a:lnTo>
                  <a:lnTo>
                    <a:pt x="1232" y="2892"/>
                  </a:lnTo>
                  <a:lnTo>
                    <a:pt x="1233" y="2894"/>
                  </a:lnTo>
                  <a:lnTo>
                    <a:pt x="1234" y="2897"/>
                  </a:lnTo>
                  <a:lnTo>
                    <a:pt x="1235" y="2899"/>
                  </a:lnTo>
                  <a:lnTo>
                    <a:pt x="1236" y="2901"/>
                  </a:lnTo>
                  <a:lnTo>
                    <a:pt x="1237" y="2903"/>
                  </a:lnTo>
                  <a:lnTo>
                    <a:pt x="1237" y="2904"/>
                  </a:lnTo>
                  <a:lnTo>
                    <a:pt x="1238" y="2906"/>
                  </a:lnTo>
                  <a:lnTo>
                    <a:pt x="1239" y="2907"/>
                  </a:lnTo>
                  <a:lnTo>
                    <a:pt x="1240" y="2908"/>
                  </a:lnTo>
                  <a:lnTo>
                    <a:pt x="1241" y="2909"/>
                  </a:lnTo>
                  <a:lnTo>
                    <a:pt x="1242" y="2909"/>
                  </a:lnTo>
                  <a:lnTo>
                    <a:pt x="1243" y="2910"/>
                  </a:lnTo>
                  <a:lnTo>
                    <a:pt x="1244" y="2910"/>
                  </a:lnTo>
                  <a:lnTo>
                    <a:pt x="1244" y="2910"/>
                  </a:lnTo>
                  <a:lnTo>
                    <a:pt x="1245" y="2910"/>
                  </a:lnTo>
                  <a:lnTo>
                    <a:pt x="1246" y="2910"/>
                  </a:lnTo>
                  <a:lnTo>
                    <a:pt x="1247" y="2910"/>
                  </a:lnTo>
                  <a:lnTo>
                    <a:pt x="1248" y="2909"/>
                  </a:lnTo>
                  <a:lnTo>
                    <a:pt x="1249" y="2908"/>
                  </a:lnTo>
                  <a:lnTo>
                    <a:pt x="1250" y="2908"/>
                  </a:lnTo>
                  <a:lnTo>
                    <a:pt x="1251" y="2906"/>
                  </a:lnTo>
                  <a:lnTo>
                    <a:pt x="1251" y="2905"/>
                  </a:lnTo>
                  <a:lnTo>
                    <a:pt x="1252" y="2904"/>
                  </a:lnTo>
                  <a:lnTo>
                    <a:pt x="1253" y="2902"/>
                  </a:lnTo>
                  <a:lnTo>
                    <a:pt x="1254" y="2900"/>
                  </a:lnTo>
                  <a:lnTo>
                    <a:pt x="1255" y="2898"/>
                  </a:lnTo>
                  <a:lnTo>
                    <a:pt x="1256" y="2896"/>
                  </a:lnTo>
                  <a:lnTo>
                    <a:pt x="1257" y="2894"/>
                  </a:lnTo>
                  <a:lnTo>
                    <a:pt x="1258" y="2891"/>
                  </a:lnTo>
                  <a:lnTo>
                    <a:pt x="1258" y="2888"/>
                  </a:lnTo>
                  <a:lnTo>
                    <a:pt x="1259" y="2885"/>
                  </a:lnTo>
                  <a:lnTo>
                    <a:pt x="1260" y="2882"/>
                  </a:lnTo>
                  <a:lnTo>
                    <a:pt x="1261" y="2878"/>
                  </a:lnTo>
                  <a:lnTo>
                    <a:pt x="1262" y="2875"/>
                  </a:lnTo>
                  <a:lnTo>
                    <a:pt x="1263" y="2871"/>
                  </a:lnTo>
                  <a:lnTo>
                    <a:pt x="1264" y="2866"/>
                  </a:lnTo>
                  <a:lnTo>
                    <a:pt x="1265" y="2862"/>
                  </a:lnTo>
                  <a:lnTo>
                    <a:pt x="1265" y="2857"/>
                  </a:lnTo>
                  <a:lnTo>
                    <a:pt x="1266" y="2852"/>
                  </a:lnTo>
                  <a:lnTo>
                    <a:pt x="1267" y="2846"/>
                  </a:lnTo>
                  <a:lnTo>
                    <a:pt x="1268" y="2841"/>
                  </a:lnTo>
                  <a:lnTo>
                    <a:pt x="1269" y="2834"/>
                  </a:lnTo>
                  <a:lnTo>
                    <a:pt x="1270" y="2828"/>
                  </a:lnTo>
                  <a:lnTo>
                    <a:pt x="1271" y="2821"/>
                  </a:lnTo>
                  <a:lnTo>
                    <a:pt x="1272" y="2814"/>
                  </a:lnTo>
                  <a:lnTo>
                    <a:pt x="1272" y="2807"/>
                  </a:lnTo>
                  <a:lnTo>
                    <a:pt x="1273" y="2799"/>
                  </a:lnTo>
                  <a:lnTo>
                    <a:pt x="1274" y="2790"/>
                  </a:lnTo>
                  <a:lnTo>
                    <a:pt x="1275" y="2781"/>
                  </a:lnTo>
                  <a:lnTo>
                    <a:pt x="1276" y="2772"/>
                  </a:lnTo>
                  <a:lnTo>
                    <a:pt x="1277" y="2762"/>
                  </a:lnTo>
                  <a:lnTo>
                    <a:pt x="1278" y="2752"/>
                  </a:lnTo>
                  <a:lnTo>
                    <a:pt x="1279" y="2741"/>
                  </a:lnTo>
                  <a:lnTo>
                    <a:pt x="1279" y="2730"/>
                  </a:lnTo>
                  <a:lnTo>
                    <a:pt x="1280" y="2718"/>
                  </a:lnTo>
                  <a:lnTo>
                    <a:pt x="1280" y="2718"/>
                  </a:lnTo>
                  <a:lnTo>
                    <a:pt x="1281" y="2708"/>
                  </a:lnTo>
                  <a:lnTo>
                    <a:pt x="1282" y="2697"/>
                  </a:lnTo>
                  <a:lnTo>
                    <a:pt x="1283" y="2686"/>
                  </a:lnTo>
                  <a:lnTo>
                    <a:pt x="1283" y="2675"/>
                  </a:lnTo>
                  <a:lnTo>
                    <a:pt x="1284" y="2664"/>
                  </a:lnTo>
                  <a:lnTo>
                    <a:pt x="1285" y="2653"/>
                  </a:lnTo>
                  <a:lnTo>
                    <a:pt x="1285" y="2653"/>
                  </a:lnTo>
                  <a:lnTo>
                    <a:pt x="1286" y="2640"/>
                  </a:lnTo>
                  <a:lnTo>
                    <a:pt x="1286" y="2627"/>
                  </a:lnTo>
                  <a:lnTo>
                    <a:pt x="1287" y="2616"/>
                  </a:lnTo>
                  <a:lnTo>
                    <a:pt x="1288" y="2605"/>
                  </a:lnTo>
                  <a:lnTo>
                    <a:pt x="1289" y="2595"/>
                  </a:lnTo>
                  <a:lnTo>
                    <a:pt x="1290" y="2586"/>
                  </a:lnTo>
                  <a:lnTo>
                    <a:pt x="1291" y="2579"/>
                  </a:lnTo>
                  <a:lnTo>
                    <a:pt x="1292" y="2572"/>
                  </a:lnTo>
                  <a:lnTo>
                    <a:pt x="1292" y="2566"/>
                  </a:lnTo>
                  <a:lnTo>
                    <a:pt x="1293" y="2561"/>
                  </a:lnTo>
                  <a:lnTo>
                    <a:pt x="1294" y="2558"/>
                  </a:lnTo>
                  <a:lnTo>
                    <a:pt x="1295" y="2556"/>
                  </a:lnTo>
                  <a:lnTo>
                    <a:pt x="1296" y="2554"/>
                  </a:lnTo>
                  <a:lnTo>
                    <a:pt x="1297" y="2554"/>
                  </a:lnTo>
                  <a:lnTo>
                    <a:pt x="1298" y="2556"/>
                  </a:lnTo>
                  <a:lnTo>
                    <a:pt x="1298" y="2558"/>
                  </a:lnTo>
                  <a:lnTo>
                    <a:pt x="1299" y="2561"/>
                  </a:lnTo>
                  <a:lnTo>
                    <a:pt x="1300" y="2566"/>
                  </a:lnTo>
                  <a:lnTo>
                    <a:pt x="1301" y="2572"/>
                  </a:lnTo>
                  <a:lnTo>
                    <a:pt x="1302" y="2579"/>
                  </a:lnTo>
                  <a:lnTo>
                    <a:pt x="1303" y="2586"/>
                  </a:lnTo>
                  <a:lnTo>
                    <a:pt x="1304" y="2595"/>
                  </a:lnTo>
                  <a:lnTo>
                    <a:pt x="1304" y="2605"/>
                  </a:lnTo>
                  <a:lnTo>
                    <a:pt x="1305" y="2616"/>
                  </a:lnTo>
                  <a:lnTo>
                    <a:pt x="1306" y="2627"/>
                  </a:lnTo>
                  <a:lnTo>
                    <a:pt x="1307" y="2639"/>
                  </a:lnTo>
                  <a:lnTo>
                    <a:pt x="1308" y="2652"/>
                  </a:lnTo>
                  <a:lnTo>
                    <a:pt x="1309" y="2666"/>
                  </a:lnTo>
                  <a:lnTo>
                    <a:pt x="1309" y="2666"/>
                  </a:lnTo>
                  <a:lnTo>
                    <a:pt x="1309" y="2679"/>
                  </a:lnTo>
                  <a:lnTo>
                    <a:pt x="1310" y="2692"/>
                  </a:lnTo>
                  <a:lnTo>
                    <a:pt x="1311" y="2705"/>
                  </a:lnTo>
                  <a:lnTo>
                    <a:pt x="1312" y="2717"/>
                  </a:lnTo>
                  <a:lnTo>
                    <a:pt x="1313" y="2729"/>
                  </a:lnTo>
                  <a:lnTo>
                    <a:pt x="1314" y="2741"/>
                  </a:lnTo>
                  <a:lnTo>
                    <a:pt x="1314" y="2753"/>
                  </a:lnTo>
                  <a:lnTo>
                    <a:pt x="1315" y="2764"/>
                  </a:lnTo>
                  <a:lnTo>
                    <a:pt x="1316" y="2775"/>
                  </a:lnTo>
                  <a:lnTo>
                    <a:pt x="1317" y="2785"/>
                  </a:lnTo>
                  <a:lnTo>
                    <a:pt x="1317" y="2785"/>
                  </a:lnTo>
                  <a:lnTo>
                    <a:pt x="1317" y="2793"/>
                  </a:lnTo>
                  <a:lnTo>
                    <a:pt x="1317" y="2793"/>
                  </a:lnTo>
                  <a:lnTo>
                    <a:pt x="1318" y="2801"/>
                  </a:lnTo>
                  <a:lnTo>
                    <a:pt x="1319" y="2808"/>
                  </a:lnTo>
                  <a:lnTo>
                    <a:pt x="1319" y="2808"/>
                  </a:lnTo>
                  <a:lnTo>
                    <a:pt x="1319" y="2816"/>
                  </a:lnTo>
                  <a:lnTo>
                    <a:pt x="1320" y="2823"/>
                  </a:lnTo>
                  <a:lnTo>
                    <a:pt x="1320" y="2823"/>
                  </a:lnTo>
                  <a:lnTo>
                    <a:pt x="1321" y="2830"/>
                  </a:lnTo>
                  <a:lnTo>
                    <a:pt x="1321" y="2836"/>
                  </a:lnTo>
                  <a:lnTo>
                    <a:pt x="1321" y="2836"/>
                  </a:lnTo>
                  <a:lnTo>
                    <a:pt x="1322" y="2843"/>
                  </a:lnTo>
                  <a:lnTo>
                    <a:pt x="1322" y="2843"/>
                  </a:lnTo>
                  <a:lnTo>
                    <a:pt x="1322" y="2849"/>
                  </a:lnTo>
                  <a:lnTo>
                    <a:pt x="1323" y="2856"/>
                  </a:lnTo>
                  <a:lnTo>
                    <a:pt x="1324" y="2862"/>
                  </a:lnTo>
                  <a:lnTo>
                    <a:pt x="1324" y="2862"/>
                  </a:lnTo>
                  <a:lnTo>
                    <a:pt x="1324" y="2868"/>
                  </a:lnTo>
                  <a:lnTo>
                    <a:pt x="1325" y="2875"/>
                  </a:lnTo>
                  <a:lnTo>
                    <a:pt x="1326" y="2881"/>
                  </a:lnTo>
                  <a:lnTo>
                    <a:pt x="1326" y="2887"/>
                  </a:lnTo>
                  <a:lnTo>
                    <a:pt x="1326" y="2887"/>
                  </a:lnTo>
                  <a:lnTo>
                    <a:pt x="1327" y="2894"/>
                  </a:lnTo>
                  <a:lnTo>
                    <a:pt x="1328" y="2901"/>
                  </a:lnTo>
                  <a:lnTo>
                    <a:pt x="1329" y="2907"/>
                  </a:lnTo>
                  <a:lnTo>
                    <a:pt x="1330" y="2913"/>
                  </a:lnTo>
                  <a:lnTo>
                    <a:pt x="1331" y="2919"/>
                  </a:lnTo>
                  <a:lnTo>
                    <a:pt x="1332" y="2924"/>
                  </a:lnTo>
                  <a:lnTo>
                    <a:pt x="1332" y="2929"/>
                  </a:lnTo>
                  <a:lnTo>
                    <a:pt x="1333" y="2934"/>
                  </a:lnTo>
                  <a:lnTo>
                    <a:pt x="1334" y="2938"/>
                  </a:lnTo>
                  <a:lnTo>
                    <a:pt x="1335" y="2942"/>
                  </a:lnTo>
                  <a:lnTo>
                    <a:pt x="1336" y="2945"/>
                  </a:lnTo>
                  <a:lnTo>
                    <a:pt x="1337" y="2948"/>
                  </a:lnTo>
                  <a:lnTo>
                    <a:pt x="1338" y="2951"/>
                  </a:lnTo>
                  <a:lnTo>
                    <a:pt x="1338" y="2954"/>
                  </a:lnTo>
                  <a:lnTo>
                    <a:pt x="1339" y="2956"/>
                  </a:lnTo>
                  <a:lnTo>
                    <a:pt x="1340" y="2958"/>
                  </a:lnTo>
                  <a:lnTo>
                    <a:pt x="1341" y="2960"/>
                  </a:lnTo>
                  <a:lnTo>
                    <a:pt x="1342" y="2962"/>
                  </a:lnTo>
                  <a:lnTo>
                    <a:pt x="1343" y="2963"/>
                  </a:lnTo>
                  <a:lnTo>
                    <a:pt x="1344" y="2964"/>
                  </a:lnTo>
                  <a:lnTo>
                    <a:pt x="1344" y="2965"/>
                  </a:lnTo>
                  <a:lnTo>
                    <a:pt x="1345" y="2965"/>
                  </a:lnTo>
                  <a:lnTo>
                    <a:pt x="1346" y="2965"/>
                  </a:lnTo>
                  <a:lnTo>
                    <a:pt x="1346" y="2965"/>
                  </a:lnTo>
                  <a:lnTo>
                    <a:pt x="1347" y="2965"/>
                  </a:lnTo>
                  <a:lnTo>
                    <a:pt x="1348" y="2965"/>
                  </a:lnTo>
                  <a:lnTo>
                    <a:pt x="1349" y="2964"/>
                  </a:lnTo>
                  <a:lnTo>
                    <a:pt x="1350" y="2963"/>
                  </a:lnTo>
                  <a:lnTo>
                    <a:pt x="1350" y="2962"/>
                  </a:lnTo>
                  <a:lnTo>
                    <a:pt x="1351" y="2960"/>
                  </a:lnTo>
                  <a:lnTo>
                    <a:pt x="1352" y="2958"/>
                  </a:lnTo>
                  <a:lnTo>
                    <a:pt x="1353" y="2956"/>
                  </a:lnTo>
                  <a:lnTo>
                    <a:pt x="1354" y="2954"/>
                  </a:lnTo>
                  <a:lnTo>
                    <a:pt x="1355" y="2951"/>
                  </a:lnTo>
                  <a:lnTo>
                    <a:pt x="1356" y="2948"/>
                  </a:lnTo>
                  <a:lnTo>
                    <a:pt x="1356" y="2945"/>
                  </a:lnTo>
                  <a:lnTo>
                    <a:pt x="1357" y="2942"/>
                  </a:lnTo>
                  <a:lnTo>
                    <a:pt x="1358" y="2938"/>
                  </a:lnTo>
                  <a:lnTo>
                    <a:pt x="1359" y="2934"/>
                  </a:lnTo>
                  <a:lnTo>
                    <a:pt x="1360" y="2929"/>
                  </a:lnTo>
                  <a:lnTo>
                    <a:pt x="1361" y="2924"/>
                  </a:lnTo>
                  <a:lnTo>
                    <a:pt x="1362" y="2919"/>
                  </a:lnTo>
                  <a:lnTo>
                    <a:pt x="1362" y="2913"/>
                  </a:lnTo>
                  <a:lnTo>
                    <a:pt x="1363" y="2907"/>
                  </a:lnTo>
                  <a:lnTo>
                    <a:pt x="1364" y="2901"/>
                  </a:lnTo>
                  <a:lnTo>
                    <a:pt x="1365" y="2894"/>
                  </a:lnTo>
                  <a:lnTo>
                    <a:pt x="1366" y="2887"/>
                  </a:lnTo>
                  <a:lnTo>
                    <a:pt x="1366" y="2887"/>
                  </a:lnTo>
                  <a:lnTo>
                    <a:pt x="1367" y="2881"/>
                  </a:lnTo>
                  <a:lnTo>
                    <a:pt x="1367" y="2875"/>
                  </a:lnTo>
                  <a:lnTo>
                    <a:pt x="1368" y="2868"/>
                  </a:lnTo>
                  <a:lnTo>
                    <a:pt x="1369" y="2862"/>
                  </a:lnTo>
                  <a:lnTo>
                    <a:pt x="1369" y="2862"/>
                  </a:lnTo>
                  <a:lnTo>
                    <a:pt x="1370" y="2853"/>
                  </a:lnTo>
                  <a:lnTo>
                    <a:pt x="1370" y="2844"/>
                  </a:lnTo>
                  <a:lnTo>
                    <a:pt x="1371" y="2834"/>
                  </a:lnTo>
                  <a:lnTo>
                    <a:pt x="1372" y="2824"/>
                  </a:lnTo>
                  <a:lnTo>
                    <a:pt x="1373" y="2814"/>
                  </a:lnTo>
                  <a:lnTo>
                    <a:pt x="1374" y="2804"/>
                  </a:lnTo>
                  <a:lnTo>
                    <a:pt x="1375" y="2793"/>
                  </a:lnTo>
                  <a:lnTo>
                    <a:pt x="1376" y="2782"/>
                  </a:lnTo>
                  <a:lnTo>
                    <a:pt x="1377" y="2770"/>
                  </a:lnTo>
                  <a:lnTo>
                    <a:pt x="1377" y="2758"/>
                  </a:lnTo>
                  <a:lnTo>
                    <a:pt x="1378" y="2746"/>
                  </a:lnTo>
                  <a:lnTo>
                    <a:pt x="1379" y="2734"/>
                  </a:lnTo>
                  <a:lnTo>
                    <a:pt x="1380" y="2721"/>
                  </a:lnTo>
                  <a:lnTo>
                    <a:pt x="1381" y="2708"/>
                  </a:lnTo>
                  <a:lnTo>
                    <a:pt x="1382" y="2694"/>
                  </a:lnTo>
                  <a:lnTo>
                    <a:pt x="1383" y="2680"/>
                  </a:lnTo>
                  <a:lnTo>
                    <a:pt x="1384" y="2666"/>
                  </a:lnTo>
                  <a:lnTo>
                    <a:pt x="1384" y="2666"/>
                  </a:lnTo>
                  <a:lnTo>
                    <a:pt x="1384" y="2652"/>
                  </a:lnTo>
                  <a:lnTo>
                    <a:pt x="1385" y="2639"/>
                  </a:lnTo>
                  <a:lnTo>
                    <a:pt x="1386" y="2627"/>
                  </a:lnTo>
                  <a:lnTo>
                    <a:pt x="1387" y="2616"/>
                  </a:lnTo>
                  <a:lnTo>
                    <a:pt x="1388" y="2605"/>
                  </a:lnTo>
                  <a:lnTo>
                    <a:pt x="1389" y="2595"/>
                  </a:lnTo>
                  <a:lnTo>
                    <a:pt x="1390" y="2586"/>
                  </a:lnTo>
                  <a:lnTo>
                    <a:pt x="1390" y="2579"/>
                  </a:lnTo>
                  <a:lnTo>
                    <a:pt x="1391" y="2572"/>
                  </a:lnTo>
                  <a:lnTo>
                    <a:pt x="1392" y="2566"/>
                  </a:lnTo>
                  <a:lnTo>
                    <a:pt x="1393" y="2561"/>
                  </a:lnTo>
                  <a:lnTo>
                    <a:pt x="1394" y="2558"/>
                  </a:lnTo>
                  <a:lnTo>
                    <a:pt x="1395" y="2556"/>
                  </a:lnTo>
                  <a:lnTo>
                    <a:pt x="1396" y="2554"/>
                  </a:lnTo>
                  <a:lnTo>
                    <a:pt x="1396" y="2554"/>
                  </a:lnTo>
                  <a:lnTo>
                    <a:pt x="1397" y="2556"/>
                  </a:lnTo>
                  <a:lnTo>
                    <a:pt x="1398" y="2558"/>
                  </a:lnTo>
                  <a:lnTo>
                    <a:pt x="1399" y="2561"/>
                  </a:lnTo>
                  <a:lnTo>
                    <a:pt x="1400" y="2566"/>
                  </a:lnTo>
                  <a:lnTo>
                    <a:pt x="1401" y="2572"/>
                  </a:lnTo>
                  <a:lnTo>
                    <a:pt x="1402" y="2579"/>
                  </a:lnTo>
                  <a:lnTo>
                    <a:pt x="1402" y="2586"/>
                  </a:lnTo>
                  <a:lnTo>
                    <a:pt x="1403" y="2595"/>
                  </a:lnTo>
                  <a:lnTo>
                    <a:pt x="1404" y="2605"/>
                  </a:lnTo>
                  <a:lnTo>
                    <a:pt x="1405" y="2616"/>
                  </a:lnTo>
                  <a:lnTo>
                    <a:pt x="1406" y="2627"/>
                  </a:lnTo>
                  <a:lnTo>
                    <a:pt x="1407" y="2640"/>
                  </a:lnTo>
                  <a:lnTo>
                    <a:pt x="1408" y="2653"/>
                  </a:lnTo>
                  <a:lnTo>
                    <a:pt x="1408" y="2653"/>
                  </a:lnTo>
                  <a:lnTo>
                    <a:pt x="1408" y="2664"/>
                  </a:lnTo>
                  <a:lnTo>
                    <a:pt x="1409" y="2675"/>
                  </a:lnTo>
                  <a:lnTo>
                    <a:pt x="1410" y="2686"/>
                  </a:lnTo>
                  <a:lnTo>
                    <a:pt x="1411" y="2697"/>
                  </a:lnTo>
                  <a:lnTo>
                    <a:pt x="1411" y="2708"/>
                  </a:lnTo>
                  <a:lnTo>
                    <a:pt x="1412" y="2718"/>
                  </a:lnTo>
                  <a:lnTo>
                    <a:pt x="1412" y="2718"/>
                  </a:lnTo>
                  <a:lnTo>
                    <a:pt x="1413" y="2730"/>
                  </a:lnTo>
                  <a:lnTo>
                    <a:pt x="1414" y="2741"/>
                  </a:lnTo>
                  <a:lnTo>
                    <a:pt x="1415" y="2752"/>
                  </a:lnTo>
                  <a:lnTo>
                    <a:pt x="1415" y="2762"/>
                  </a:lnTo>
                  <a:lnTo>
                    <a:pt x="1416" y="2772"/>
                  </a:lnTo>
                  <a:lnTo>
                    <a:pt x="1417" y="2781"/>
                  </a:lnTo>
                  <a:lnTo>
                    <a:pt x="1418" y="2790"/>
                  </a:lnTo>
                  <a:lnTo>
                    <a:pt x="1419" y="2799"/>
                  </a:lnTo>
                  <a:lnTo>
                    <a:pt x="1420" y="2807"/>
                  </a:lnTo>
                  <a:lnTo>
                    <a:pt x="1421" y="2814"/>
                  </a:lnTo>
                  <a:lnTo>
                    <a:pt x="1422" y="2821"/>
                  </a:lnTo>
                  <a:lnTo>
                    <a:pt x="1423" y="2828"/>
                  </a:lnTo>
                  <a:lnTo>
                    <a:pt x="1423" y="2834"/>
                  </a:lnTo>
                  <a:lnTo>
                    <a:pt x="1424" y="2841"/>
                  </a:lnTo>
                  <a:lnTo>
                    <a:pt x="1425" y="2846"/>
                  </a:lnTo>
                  <a:lnTo>
                    <a:pt x="1426" y="2852"/>
                  </a:lnTo>
                  <a:lnTo>
                    <a:pt x="1427" y="2857"/>
                  </a:lnTo>
                  <a:lnTo>
                    <a:pt x="1428" y="2862"/>
                  </a:lnTo>
                  <a:lnTo>
                    <a:pt x="1429" y="2866"/>
                  </a:lnTo>
                  <a:lnTo>
                    <a:pt x="1430" y="2871"/>
                  </a:lnTo>
                  <a:lnTo>
                    <a:pt x="1430" y="2875"/>
                  </a:lnTo>
                  <a:lnTo>
                    <a:pt x="1431" y="2878"/>
                  </a:lnTo>
                  <a:lnTo>
                    <a:pt x="1432" y="2882"/>
                  </a:lnTo>
                  <a:lnTo>
                    <a:pt x="1433" y="2885"/>
                  </a:lnTo>
                  <a:lnTo>
                    <a:pt x="1434" y="2888"/>
                  </a:lnTo>
                  <a:lnTo>
                    <a:pt x="1435" y="2891"/>
                  </a:lnTo>
                  <a:lnTo>
                    <a:pt x="1436" y="2894"/>
                  </a:lnTo>
                  <a:lnTo>
                    <a:pt x="1437" y="2896"/>
                  </a:lnTo>
                  <a:lnTo>
                    <a:pt x="1437" y="2898"/>
                  </a:lnTo>
                  <a:lnTo>
                    <a:pt x="1438" y="2900"/>
                  </a:lnTo>
                  <a:lnTo>
                    <a:pt x="1439" y="2902"/>
                  </a:lnTo>
                  <a:lnTo>
                    <a:pt x="1440" y="2904"/>
                  </a:lnTo>
                  <a:lnTo>
                    <a:pt x="1441" y="2905"/>
                  </a:lnTo>
                  <a:lnTo>
                    <a:pt x="1442" y="2906"/>
                  </a:lnTo>
                  <a:lnTo>
                    <a:pt x="1443" y="2908"/>
                  </a:lnTo>
                  <a:lnTo>
                    <a:pt x="1444" y="2908"/>
                  </a:lnTo>
                  <a:lnTo>
                    <a:pt x="1444" y="2909"/>
                  </a:lnTo>
                  <a:lnTo>
                    <a:pt x="1445" y="2910"/>
                  </a:lnTo>
                  <a:lnTo>
                    <a:pt x="1446" y="2910"/>
                  </a:lnTo>
                  <a:lnTo>
                    <a:pt x="1447" y="2910"/>
                  </a:lnTo>
                  <a:lnTo>
                    <a:pt x="1448" y="2910"/>
                  </a:lnTo>
                  <a:lnTo>
                    <a:pt x="1449" y="2910"/>
                  </a:lnTo>
                  <a:lnTo>
                    <a:pt x="1450" y="2910"/>
                  </a:lnTo>
                  <a:lnTo>
                    <a:pt x="1451" y="2909"/>
                  </a:lnTo>
                  <a:lnTo>
                    <a:pt x="1451" y="2909"/>
                  </a:lnTo>
                  <a:lnTo>
                    <a:pt x="1452" y="2908"/>
                  </a:lnTo>
                  <a:lnTo>
                    <a:pt x="1453" y="2907"/>
                  </a:lnTo>
                  <a:lnTo>
                    <a:pt x="1454" y="2906"/>
                  </a:lnTo>
                  <a:lnTo>
                    <a:pt x="1455" y="2904"/>
                  </a:lnTo>
                  <a:lnTo>
                    <a:pt x="1456" y="2903"/>
                  </a:lnTo>
                  <a:lnTo>
                    <a:pt x="1457" y="2901"/>
                  </a:lnTo>
                  <a:lnTo>
                    <a:pt x="1458" y="2899"/>
                  </a:lnTo>
                  <a:lnTo>
                    <a:pt x="1458" y="2897"/>
                  </a:lnTo>
                  <a:lnTo>
                    <a:pt x="1459" y="2894"/>
                  </a:lnTo>
                  <a:lnTo>
                    <a:pt x="1460" y="2892"/>
                  </a:lnTo>
                  <a:lnTo>
                    <a:pt x="1461" y="2889"/>
                  </a:lnTo>
                  <a:lnTo>
                    <a:pt x="1462" y="2886"/>
                  </a:lnTo>
                  <a:lnTo>
                    <a:pt x="1463" y="2883"/>
                  </a:lnTo>
                  <a:lnTo>
                    <a:pt x="1463" y="2883"/>
                  </a:lnTo>
                  <a:lnTo>
                    <a:pt x="1464" y="2880"/>
                  </a:lnTo>
                  <a:lnTo>
                    <a:pt x="1464" y="2877"/>
                  </a:lnTo>
                  <a:lnTo>
                    <a:pt x="1465" y="2874"/>
                  </a:lnTo>
                  <a:lnTo>
                    <a:pt x="1466" y="2871"/>
                  </a:lnTo>
                  <a:lnTo>
                    <a:pt x="1466" y="2867"/>
                  </a:lnTo>
                  <a:lnTo>
                    <a:pt x="1467" y="2864"/>
                  </a:lnTo>
                  <a:lnTo>
                    <a:pt x="1467" y="2864"/>
                  </a:lnTo>
                  <a:lnTo>
                    <a:pt x="1468" y="2860"/>
                  </a:lnTo>
                  <a:lnTo>
                    <a:pt x="1469" y="2857"/>
                  </a:lnTo>
                  <a:lnTo>
                    <a:pt x="1470" y="2853"/>
                  </a:lnTo>
                  <a:lnTo>
                    <a:pt x="1471" y="2851"/>
                  </a:lnTo>
                  <a:lnTo>
                    <a:pt x="1472" y="2848"/>
                  </a:lnTo>
                  <a:lnTo>
                    <a:pt x="1472" y="2846"/>
                  </a:lnTo>
                  <a:lnTo>
                    <a:pt x="1473" y="2844"/>
                  </a:lnTo>
                  <a:lnTo>
                    <a:pt x="1474" y="2842"/>
                  </a:lnTo>
                  <a:lnTo>
                    <a:pt x="1475" y="2841"/>
                  </a:lnTo>
                  <a:lnTo>
                    <a:pt x="1476" y="2840"/>
                  </a:lnTo>
                  <a:lnTo>
                    <a:pt x="1477" y="2840"/>
                  </a:lnTo>
                  <a:lnTo>
                    <a:pt x="1477" y="2840"/>
                  </a:lnTo>
                  <a:lnTo>
                    <a:pt x="1478" y="2840"/>
                  </a:lnTo>
                  <a:lnTo>
                    <a:pt x="1479" y="2840"/>
                  </a:lnTo>
                  <a:lnTo>
                    <a:pt x="1479" y="2841"/>
                  </a:lnTo>
                  <a:lnTo>
                    <a:pt x="1480" y="2842"/>
                  </a:lnTo>
                  <a:lnTo>
                    <a:pt x="1481" y="2843"/>
                  </a:lnTo>
                  <a:lnTo>
                    <a:pt x="1482" y="2845"/>
                  </a:lnTo>
                  <a:lnTo>
                    <a:pt x="1483" y="2847"/>
                  </a:lnTo>
                  <a:lnTo>
                    <a:pt x="1484" y="2850"/>
                  </a:lnTo>
                  <a:lnTo>
                    <a:pt x="1485" y="2853"/>
                  </a:lnTo>
                  <a:lnTo>
                    <a:pt x="1486" y="2856"/>
                  </a:lnTo>
                  <a:lnTo>
                    <a:pt x="1486" y="2859"/>
                  </a:lnTo>
                  <a:lnTo>
                    <a:pt x="1486" y="2859"/>
                  </a:lnTo>
                  <a:lnTo>
                    <a:pt x="1487" y="2862"/>
                  </a:lnTo>
                  <a:lnTo>
                    <a:pt x="1488" y="2865"/>
                  </a:lnTo>
                  <a:lnTo>
                    <a:pt x="1488" y="2868"/>
                  </a:lnTo>
                  <a:lnTo>
                    <a:pt x="1489" y="2870"/>
                  </a:lnTo>
                  <a:lnTo>
                    <a:pt x="1489" y="2870"/>
                  </a:lnTo>
                  <a:lnTo>
                    <a:pt x="1490" y="2873"/>
                  </a:lnTo>
                  <a:lnTo>
                    <a:pt x="1491" y="2876"/>
                  </a:lnTo>
                  <a:lnTo>
                    <a:pt x="1491" y="2879"/>
                  </a:lnTo>
                  <a:lnTo>
                    <a:pt x="1492" y="2881"/>
                  </a:lnTo>
                  <a:lnTo>
                    <a:pt x="1493" y="2884"/>
                  </a:lnTo>
                  <a:lnTo>
                    <a:pt x="1494" y="2886"/>
                  </a:lnTo>
                  <a:lnTo>
                    <a:pt x="1494" y="2886"/>
                  </a:lnTo>
                  <a:lnTo>
                    <a:pt x="1495" y="2889"/>
                  </a:lnTo>
                  <a:lnTo>
                    <a:pt x="1495" y="2892"/>
                  </a:lnTo>
                  <a:lnTo>
                    <a:pt x="1496" y="2894"/>
                  </a:lnTo>
                  <a:lnTo>
                    <a:pt x="1497" y="2896"/>
                  </a:lnTo>
                  <a:lnTo>
                    <a:pt x="1498" y="2899"/>
                  </a:lnTo>
                  <a:lnTo>
                    <a:pt x="1499" y="2901"/>
                  </a:lnTo>
                  <a:lnTo>
                    <a:pt x="1500" y="2903"/>
                  </a:lnTo>
                  <a:lnTo>
                    <a:pt x="1501" y="2905"/>
                  </a:lnTo>
                  <a:lnTo>
                    <a:pt x="1501" y="2907"/>
                  </a:lnTo>
                  <a:lnTo>
                    <a:pt x="1502" y="2908"/>
                  </a:lnTo>
                  <a:lnTo>
                    <a:pt x="1503" y="2910"/>
                  </a:lnTo>
                  <a:lnTo>
                    <a:pt x="1504" y="2912"/>
                  </a:lnTo>
                  <a:lnTo>
                    <a:pt x="1505" y="2913"/>
                  </a:lnTo>
                  <a:lnTo>
                    <a:pt x="1506" y="2915"/>
                  </a:lnTo>
                  <a:lnTo>
                    <a:pt x="1506" y="2916"/>
                  </a:lnTo>
                  <a:lnTo>
                    <a:pt x="1507" y="2917"/>
                  </a:lnTo>
                  <a:lnTo>
                    <a:pt x="1508" y="2918"/>
                  </a:lnTo>
                  <a:lnTo>
                    <a:pt x="1509" y="2919"/>
                  </a:lnTo>
                  <a:lnTo>
                    <a:pt x="1510" y="2920"/>
                  </a:lnTo>
                  <a:lnTo>
                    <a:pt x="1511" y="2921"/>
                  </a:lnTo>
                  <a:lnTo>
                    <a:pt x="1511" y="2922"/>
                  </a:lnTo>
                  <a:lnTo>
                    <a:pt x="1511" y="2922"/>
                  </a:lnTo>
                  <a:lnTo>
                    <a:pt x="1512" y="2923"/>
                  </a:lnTo>
                  <a:lnTo>
                    <a:pt x="1513" y="2923"/>
                  </a:lnTo>
                  <a:lnTo>
                    <a:pt x="1514" y="2924"/>
                  </a:lnTo>
                  <a:lnTo>
                    <a:pt x="1515" y="2924"/>
                  </a:lnTo>
                  <a:lnTo>
                    <a:pt x="1516" y="2924"/>
                  </a:lnTo>
                  <a:lnTo>
                    <a:pt x="1517" y="2925"/>
                  </a:lnTo>
                  <a:lnTo>
                    <a:pt x="1517" y="2925"/>
                  </a:lnTo>
                  <a:lnTo>
                    <a:pt x="1518" y="2925"/>
                  </a:lnTo>
                  <a:lnTo>
                    <a:pt x="1519" y="2925"/>
                  </a:lnTo>
                  <a:lnTo>
                    <a:pt x="1520" y="2924"/>
                  </a:lnTo>
                  <a:lnTo>
                    <a:pt x="1521" y="2924"/>
                  </a:lnTo>
                  <a:lnTo>
                    <a:pt x="1522" y="2924"/>
                  </a:lnTo>
                  <a:lnTo>
                    <a:pt x="1522" y="2923"/>
                  </a:lnTo>
                  <a:lnTo>
                    <a:pt x="1523" y="2923"/>
                  </a:lnTo>
                  <a:lnTo>
                    <a:pt x="1524" y="2922"/>
                  </a:lnTo>
                  <a:lnTo>
                    <a:pt x="1525" y="2921"/>
                  </a:lnTo>
                  <a:lnTo>
                    <a:pt x="1526" y="2921"/>
                  </a:lnTo>
                  <a:lnTo>
                    <a:pt x="1527" y="2920"/>
                  </a:lnTo>
                  <a:lnTo>
                    <a:pt x="1527" y="2919"/>
                  </a:lnTo>
                  <a:lnTo>
                    <a:pt x="1528" y="2918"/>
                  </a:lnTo>
                  <a:lnTo>
                    <a:pt x="1529" y="2916"/>
                  </a:lnTo>
                  <a:lnTo>
                    <a:pt x="1529" y="2916"/>
                  </a:lnTo>
                  <a:lnTo>
                    <a:pt x="1530" y="2915"/>
                  </a:lnTo>
                  <a:lnTo>
                    <a:pt x="1531" y="2914"/>
                  </a:lnTo>
                  <a:lnTo>
                    <a:pt x="1532" y="2912"/>
                  </a:lnTo>
                  <a:lnTo>
                    <a:pt x="1533" y="2911"/>
                  </a:lnTo>
                  <a:lnTo>
                    <a:pt x="1533" y="2909"/>
                  </a:lnTo>
                  <a:lnTo>
                    <a:pt x="1534" y="2907"/>
                  </a:lnTo>
                  <a:lnTo>
                    <a:pt x="1535" y="2906"/>
                  </a:lnTo>
                  <a:lnTo>
                    <a:pt x="1536" y="2904"/>
                  </a:lnTo>
                  <a:lnTo>
                    <a:pt x="1537" y="2902"/>
                  </a:lnTo>
                  <a:lnTo>
                    <a:pt x="1538" y="2899"/>
                  </a:lnTo>
                  <a:lnTo>
                    <a:pt x="1538" y="2897"/>
                  </a:lnTo>
                  <a:lnTo>
                    <a:pt x="1539" y="2895"/>
                  </a:lnTo>
                  <a:lnTo>
                    <a:pt x="1540" y="2893"/>
                  </a:lnTo>
                  <a:lnTo>
                    <a:pt x="1541" y="2890"/>
                  </a:lnTo>
                  <a:lnTo>
                    <a:pt x="1542" y="2887"/>
                  </a:lnTo>
                  <a:lnTo>
                    <a:pt x="1543" y="2885"/>
                  </a:lnTo>
                  <a:lnTo>
                    <a:pt x="1543" y="2882"/>
                  </a:lnTo>
                  <a:lnTo>
                    <a:pt x="1544" y="2879"/>
                  </a:lnTo>
                  <a:lnTo>
                    <a:pt x="1545" y="2876"/>
                  </a:lnTo>
                  <a:lnTo>
                    <a:pt x="1546" y="2873"/>
                  </a:lnTo>
                  <a:lnTo>
                    <a:pt x="1547" y="2870"/>
                  </a:lnTo>
                  <a:lnTo>
                    <a:pt x="1547" y="2870"/>
                  </a:lnTo>
                  <a:lnTo>
                    <a:pt x="1548" y="2867"/>
                  </a:lnTo>
                  <a:lnTo>
                    <a:pt x="1548" y="2864"/>
                  </a:lnTo>
                  <a:lnTo>
                    <a:pt x="1549" y="2860"/>
                  </a:lnTo>
                  <a:lnTo>
                    <a:pt x="1550" y="2857"/>
                  </a:lnTo>
                  <a:lnTo>
                    <a:pt x="1551" y="2853"/>
                  </a:lnTo>
                  <a:lnTo>
                    <a:pt x="1552" y="2849"/>
                  </a:lnTo>
                  <a:lnTo>
                    <a:pt x="1553" y="2846"/>
                  </a:lnTo>
                  <a:lnTo>
                    <a:pt x="1554" y="2842"/>
                  </a:lnTo>
                  <a:lnTo>
                    <a:pt x="1554" y="2838"/>
                  </a:lnTo>
                  <a:lnTo>
                    <a:pt x="1555" y="2834"/>
                  </a:lnTo>
                  <a:lnTo>
                    <a:pt x="1556" y="2829"/>
                  </a:lnTo>
                  <a:lnTo>
                    <a:pt x="1557" y="2825"/>
                  </a:lnTo>
                  <a:lnTo>
                    <a:pt x="1558" y="2821"/>
                  </a:lnTo>
                  <a:lnTo>
                    <a:pt x="1559" y="2816"/>
                  </a:lnTo>
                  <a:lnTo>
                    <a:pt x="1559" y="2812"/>
                  </a:lnTo>
                  <a:lnTo>
                    <a:pt x="1560" y="2807"/>
                  </a:lnTo>
                  <a:lnTo>
                    <a:pt x="1561" y="2803"/>
                  </a:lnTo>
                  <a:lnTo>
                    <a:pt x="1562" y="2798"/>
                  </a:lnTo>
                  <a:lnTo>
                    <a:pt x="1563" y="2793"/>
                  </a:lnTo>
                  <a:lnTo>
                    <a:pt x="1564" y="2788"/>
                  </a:lnTo>
                  <a:lnTo>
                    <a:pt x="1564" y="2783"/>
                  </a:lnTo>
                  <a:lnTo>
                    <a:pt x="1564" y="2783"/>
                  </a:lnTo>
                  <a:lnTo>
                    <a:pt x="1565" y="2778"/>
                  </a:lnTo>
                  <a:lnTo>
                    <a:pt x="1566" y="2772"/>
                  </a:lnTo>
                  <a:lnTo>
                    <a:pt x="1567" y="2767"/>
                  </a:lnTo>
                  <a:lnTo>
                    <a:pt x="1568" y="2762"/>
                  </a:lnTo>
                  <a:lnTo>
                    <a:pt x="1569" y="2756"/>
                  </a:lnTo>
                  <a:lnTo>
                    <a:pt x="1570" y="2750"/>
                  </a:lnTo>
                  <a:lnTo>
                    <a:pt x="1570" y="2745"/>
                  </a:lnTo>
                  <a:lnTo>
                    <a:pt x="1571" y="2739"/>
                  </a:lnTo>
                  <a:lnTo>
                    <a:pt x="1572" y="2733"/>
                  </a:lnTo>
                  <a:lnTo>
                    <a:pt x="1573" y="2727"/>
                  </a:lnTo>
                  <a:lnTo>
                    <a:pt x="1574" y="2721"/>
                  </a:lnTo>
                  <a:lnTo>
                    <a:pt x="1575" y="2715"/>
                  </a:lnTo>
                  <a:lnTo>
                    <a:pt x="1575" y="2708"/>
                  </a:lnTo>
                  <a:lnTo>
                    <a:pt x="1576" y="2702"/>
                  </a:lnTo>
                  <a:lnTo>
                    <a:pt x="1577" y="2695"/>
                  </a:lnTo>
                  <a:lnTo>
                    <a:pt x="1578" y="2689"/>
                  </a:lnTo>
                  <a:lnTo>
                    <a:pt x="1579" y="2682"/>
                  </a:lnTo>
                  <a:lnTo>
                    <a:pt x="1580" y="2675"/>
                  </a:lnTo>
                  <a:lnTo>
                    <a:pt x="1580" y="2669"/>
                  </a:lnTo>
                  <a:lnTo>
                    <a:pt x="1581" y="2662"/>
                  </a:lnTo>
                  <a:lnTo>
                    <a:pt x="1582" y="2655"/>
                  </a:lnTo>
                  <a:lnTo>
                    <a:pt x="1582" y="2655"/>
                  </a:lnTo>
                  <a:lnTo>
                    <a:pt x="1583" y="2648"/>
                  </a:lnTo>
                  <a:lnTo>
                    <a:pt x="1584" y="2641"/>
                  </a:lnTo>
                  <a:lnTo>
                    <a:pt x="1584" y="2635"/>
                  </a:lnTo>
                  <a:lnTo>
                    <a:pt x="1584" y="2635"/>
                  </a:lnTo>
                  <a:lnTo>
                    <a:pt x="1585" y="2627"/>
                  </a:lnTo>
                  <a:lnTo>
                    <a:pt x="1586" y="2618"/>
                  </a:lnTo>
                  <a:lnTo>
                    <a:pt x="1587" y="2608"/>
                  </a:lnTo>
                  <a:lnTo>
                    <a:pt x="1588" y="2598"/>
                  </a:lnTo>
                  <a:lnTo>
                    <a:pt x="1589" y="2586"/>
                  </a:lnTo>
                  <a:lnTo>
                    <a:pt x="1590" y="2574"/>
                  </a:lnTo>
                  <a:lnTo>
                    <a:pt x="1591" y="2560"/>
                  </a:lnTo>
                  <a:lnTo>
                    <a:pt x="1591" y="2546"/>
                  </a:lnTo>
                  <a:lnTo>
                    <a:pt x="1592" y="2530"/>
                  </a:lnTo>
                  <a:lnTo>
                    <a:pt x="1593" y="2514"/>
                  </a:lnTo>
                  <a:lnTo>
                    <a:pt x="1594" y="2496"/>
                  </a:lnTo>
                  <a:lnTo>
                    <a:pt x="1595" y="2476"/>
                  </a:lnTo>
                  <a:lnTo>
                    <a:pt x="1595" y="2476"/>
                  </a:lnTo>
                  <a:lnTo>
                    <a:pt x="1596" y="2459"/>
                  </a:lnTo>
                  <a:lnTo>
                    <a:pt x="1596" y="2442"/>
                  </a:lnTo>
                  <a:lnTo>
                    <a:pt x="1597" y="2424"/>
                  </a:lnTo>
                  <a:lnTo>
                    <a:pt x="1598" y="2406"/>
                  </a:lnTo>
                  <a:lnTo>
                    <a:pt x="1599" y="2388"/>
                  </a:lnTo>
                  <a:lnTo>
                    <a:pt x="1599" y="2388"/>
                  </a:lnTo>
                  <a:lnTo>
                    <a:pt x="1599" y="2375"/>
                  </a:lnTo>
                  <a:lnTo>
                    <a:pt x="1600" y="2363"/>
                  </a:lnTo>
                  <a:lnTo>
                    <a:pt x="1600" y="2363"/>
                  </a:lnTo>
                  <a:lnTo>
                    <a:pt x="1600" y="2345"/>
                  </a:lnTo>
                  <a:lnTo>
                    <a:pt x="1601" y="2327"/>
                  </a:lnTo>
                  <a:lnTo>
                    <a:pt x="1602" y="2310"/>
                  </a:lnTo>
                  <a:lnTo>
                    <a:pt x="1602" y="2310"/>
                  </a:lnTo>
                  <a:lnTo>
                    <a:pt x="1602" y="2291"/>
                  </a:lnTo>
                  <a:lnTo>
                    <a:pt x="1603" y="2273"/>
                  </a:lnTo>
                  <a:lnTo>
                    <a:pt x="1604" y="2254"/>
                  </a:lnTo>
                  <a:lnTo>
                    <a:pt x="1604" y="2254"/>
                  </a:lnTo>
                  <a:lnTo>
                    <a:pt x="1604" y="2235"/>
                  </a:lnTo>
                  <a:lnTo>
                    <a:pt x="1605" y="2216"/>
                  </a:lnTo>
                  <a:lnTo>
                    <a:pt x="1606" y="2197"/>
                  </a:lnTo>
                  <a:lnTo>
                    <a:pt x="1606" y="2197"/>
                  </a:lnTo>
                  <a:lnTo>
                    <a:pt x="1606" y="2182"/>
                  </a:lnTo>
                  <a:lnTo>
                    <a:pt x="1607" y="2167"/>
                  </a:lnTo>
                  <a:lnTo>
                    <a:pt x="1607" y="2167"/>
                  </a:lnTo>
                  <a:lnTo>
                    <a:pt x="1608" y="2143"/>
                  </a:lnTo>
                  <a:lnTo>
                    <a:pt x="1609" y="2117"/>
                  </a:lnTo>
                  <a:lnTo>
                    <a:pt x="1609" y="2092"/>
                  </a:lnTo>
                  <a:lnTo>
                    <a:pt x="1610" y="2066"/>
                  </a:lnTo>
                  <a:lnTo>
                    <a:pt x="1611" y="2039"/>
                  </a:lnTo>
                  <a:lnTo>
                    <a:pt x="1612" y="2013"/>
                  </a:lnTo>
                  <a:lnTo>
                    <a:pt x="1613" y="1986"/>
                  </a:lnTo>
                  <a:lnTo>
                    <a:pt x="1614" y="1958"/>
                  </a:lnTo>
                  <a:lnTo>
                    <a:pt x="1614" y="1930"/>
                  </a:lnTo>
                  <a:lnTo>
                    <a:pt x="1615" y="1902"/>
                  </a:lnTo>
                  <a:lnTo>
                    <a:pt x="1616" y="1873"/>
                  </a:lnTo>
                  <a:lnTo>
                    <a:pt x="1617" y="1844"/>
                  </a:lnTo>
                  <a:lnTo>
                    <a:pt x="1618" y="1815"/>
                  </a:lnTo>
                  <a:lnTo>
                    <a:pt x="1619" y="1785"/>
                  </a:lnTo>
                  <a:lnTo>
                    <a:pt x="1620" y="1755"/>
                  </a:lnTo>
                  <a:lnTo>
                    <a:pt x="1620" y="1725"/>
                  </a:lnTo>
                  <a:lnTo>
                    <a:pt x="1621" y="1694"/>
                  </a:lnTo>
                  <a:lnTo>
                    <a:pt x="1622" y="1663"/>
                  </a:lnTo>
                  <a:lnTo>
                    <a:pt x="1623" y="1631"/>
                  </a:lnTo>
                  <a:lnTo>
                    <a:pt x="1624" y="1599"/>
                  </a:lnTo>
                  <a:lnTo>
                    <a:pt x="1625" y="1567"/>
                  </a:lnTo>
                  <a:lnTo>
                    <a:pt x="1625" y="1534"/>
                  </a:lnTo>
                  <a:lnTo>
                    <a:pt x="1626" y="1501"/>
                  </a:lnTo>
                  <a:lnTo>
                    <a:pt x="1626" y="1501"/>
                  </a:lnTo>
                  <a:lnTo>
                    <a:pt x="1627" y="1473"/>
                  </a:lnTo>
                  <a:lnTo>
                    <a:pt x="1628" y="1446"/>
                  </a:lnTo>
                  <a:lnTo>
                    <a:pt x="1628" y="1418"/>
                  </a:lnTo>
                  <a:lnTo>
                    <a:pt x="1629" y="1390"/>
                  </a:lnTo>
                  <a:lnTo>
                    <a:pt x="1629" y="1390"/>
                  </a:lnTo>
                  <a:lnTo>
                    <a:pt x="1630" y="1367"/>
                  </a:lnTo>
                  <a:lnTo>
                    <a:pt x="1630" y="1344"/>
                  </a:lnTo>
                  <a:lnTo>
                    <a:pt x="1630" y="1344"/>
                  </a:lnTo>
                  <a:lnTo>
                    <a:pt x="1631" y="1321"/>
                  </a:lnTo>
                  <a:lnTo>
                    <a:pt x="1631" y="1298"/>
                  </a:lnTo>
                  <a:lnTo>
                    <a:pt x="1631" y="1298"/>
                  </a:lnTo>
                  <a:lnTo>
                    <a:pt x="1632" y="1275"/>
                  </a:lnTo>
                  <a:lnTo>
                    <a:pt x="1632" y="1251"/>
                  </a:lnTo>
                  <a:lnTo>
                    <a:pt x="1632" y="1251"/>
                  </a:lnTo>
                  <a:lnTo>
                    <a:pt x="1633" y="1228"/>
                  </a:lnTo>
                  <a:lnTo>
                    <a:pt x="1634" y="1204"/>
                  </a:lnTo>
                  <a:lnTo>
                    <a:pt x="1634" y="1204"/>
                  </a:lnTo>
                  <a:lnTo>
                    <a:pt x="1634" y="1172"/>
                  </a:lnTo>
                  <a:lnTo>
                    <a:pt x="1635" y="1139"/>
                  </a:lnTo>
                  <a:lnTo>
                    <a:pt x="1636" y="1107"/>
                  </a:lnTo>
                  <a:lnTo>
                    <a:pt x="1637" y="1074"/>
                  </a:lnTo>
                  <a:lnTo>
                    <a:pt x="1637" y="1074"/>
                  </a:lnTo>
                  <a:lnTo>
                    <a:pt x="1637" y="1036"/>
                  </a:lnTo>
                  <a:lnTo>
                    <a:pt x="1638" y="1002"/>
                  </a:lnTo>
                  <a:lnTo>
                    <a:pt x="1639" y="970"/>
                  </a:lnTo>
                  <a:lnTo>
                    <a:pt x="1640" y="941"/>
                  </a:lnTo>
                  <a:lnTo>
                    <a:pt x="1641" y="916"/>
                  </a:lnTo>
                  <a:lnTo>
                    <a:pt x="1642" y="893"/>
                  </a:lnTo>
                  <a:lnTo>
                    <a:pt x="1643" y="875"/>
                  </a:lnTo>
                  <a:lnTo>
                    <a:pt x="1644" y="859"/>
                  </a:lnTo>
                  <a:lnTo>
                    <a:pt x="1644" y="847"/>
                  </a:lnTo>
                  <a:lnTo>
                    <a:pt x="1645" y="838"/>
                  </a:lnTo>
                  <a:lnTo>
                    <a:pt x="1646" y="833"/>
                  </a:lnTo>
                  <a:lnTo>
                    <a:pt x="1647" y="831"/>
                  </a:lnTo>
                  <a:lnTo>
                    <a:pt x="1647" y="831"/>
                  </a:lnTo>
                  <a:lnTo>
                    <a:pt x="1648" y="832"/>
                  </a:lnTo>
                  <a:lnTo>
                    <a:pt x="1648" y="832"/>
                  </a:lnTo>
                  <a:lnTo>
                    <a:pt x="1649" y="832"/>
                  </a:lnTo>
                  <a:lnTo>
                    <a:pt x="1650" y="832"/>
                  </a:lnTo>
                  <a:lnTo>
                    <a:pt x="1651" y="832"/>
                  </a:lnTo>
                  <a:lnTo>
                    <a:pt x="1651" y="832"/>
                  </a:lnTo>
                  <a:lnTo>
                    <a:pt x="1651" y="832"/>
                  </a:lnTo>
                  <a:lnTo>
                    <a:pt x="1651" y="832"/>
                  </a:lnTo>
                  <a:lnTo>
                    <a:pt x="1652" y="832"/>
                  </a:lnTo>
                  <a:lnTo>
                    <a:pt x="1653" y="832"/>
                  </a:lnTo>
                  <a:lnTo>
                    <a:pt x="1653" y="832"/>
                  </a:lnTo>
                  <a:lnTo>
                    <a:pt x="1653" y="832"/>
                  </a:lnTo>
                  <a:lnTo>
                    <a:pt x="1654" y="833"/>
                  </a:lnTo>
                  <a:lnTo>
                    <a:pt x="1654" y="833"/>
                  </a:lnTo>
                  <a:lnTo>
                    <a:pt x="1654" y="833"/>
                  </a:lnTo>
                  <a:lnTo>
                    <a:pt x="1655" y="833"/>
                  </a:lnTo>
                  <a:lnTo>
                    <a:pt x="1655" y="833"/>
                  </a:lnTo>
                  <a:lnTo>
                    <a:pt x="1656" y="833"/>
                  </a:lnTo>
                  <a:lnTo>
                    <a:pt x="1656" y="833"/>
                  </a:lnTo>
                  <a:lnTo>
                    <a:pt x="1656" y="833"/>
                  </a:lnTo>
                  <a:lnTo>
                    <a:pt x="1656" y="833"/>
                  </a:lnTo>
                  <a:lnTo>
                    <a:pt x="1657" y="833"/>
                  </a:lnTo>
                  <a:lnTo>
                    <a:pt x="1657" y="833"/>
                  </a:lnTo>
                  <a:lnTo>
                    <a:pt x="1657" y="833"/>
                  </a:lnTo>
                  <a:lnTo>
                    <a:pt x="1658" y="833"/>
                  </a:lnTo>
                  <a:lnTo>
                    <a:pt x="1659" y="833"/>
                  </a:lnTo>
                  <a:lnTo>
                    <a:pt x="1659" y="833"/>
                  </a:lnTo>
                  <a:lnTo>
                    <a:pt x="1659" y="833"/>
                  </a:lnTo>
                  <a:lnTo>
                    <a:pt x="1660" y="833"/>
                  </a:lnTo>
                  <a:lnTo>
                    <a:pt x="1660" y="833"/>
                  </a:lnTo>
                  <a:lnTo>
                    <a:pt x="1661" y="833"/>
                  </a:lnTo>
                  <a:lnTo>
                    <a:pt x="1661" y="833"/>
                  </a:lnTo>
                  <a:lnTo>
                    <a:pt x="1661" y="833"/>
                  </a:lnTo>
                  <a:lnTo>
                    <a:pt x="1662" y="833"/>
                  </a:lnTo>
                  <a:lnTo>
                    <a:pt x="1663" y="834"/>
                  </a:lnTo>
                  <a:lnTo>
                    <a:pt x="1664" y="834"/>
                  </a:lnTo>
                  <a:lnTo>
                    <a:pt x="1664" y="834"/>
                  </a:lnTo>
                  <a:lnTo>
                    <a:pt x="1664" y="834"/>
                  </a:lnTo>
                  <a:lnTo>
                    <a:pt x="1665" y="836"/>
                  </a:lnTo>
                  <a:lnTo>
                    <a:pt x="1666" y="841"/>
                  </a:lnTo>
                  <a:lnTo>
                    <a:pt x="1667" y="850"/>
                  </a:lnTo>
                  <a:lnTo>
                    <a:pt x="1668" y="862"/>
                  </a:lnTo>
                  <a:lnTo>
                    <a:pt x="1669" y="878"/>
                  </a:lnTo>
                  <a:lnTo>
                    <a:pt x="1670" y="897"/>
                  </a:lnTo>
                  <a:lnTo>
                    <a:pt x="1670" y="919"/>
                  </a:lnTo>
                  <a:lnTo>
                    <a:pt x="1671" y="945"/>
                  </a:lnTo>
                  <a:lnTo>
                    <a:pt x="1672" y="974"/>
                  </a:lnTo>
                  <a:lnTo>
                    <a:pt x="1673" y="1006"/>
                  </a:lnTo>
                  <a:lnTo>
                    <a:pt x="1674" y="1041"/>
                  </a:lnTo>
                  <a:lnTo>
                    <a:pt x="1675" y="1078"/>
                  </a:lnTo>
                  <a:lnTo>
                    <a:pt x="1675" y="1078"/>
                  </a:lnTo>
                  <a:lnTo>
                    <a:pt x="1675" y="1109"/>
                  </a:lnTo>
                  <a:lnTo>
                    <a:pt x="1676" y="1140"/>
                  </a:lnTo>
                  <a:lnTo>
                    <a:pt x="1677" y="1170"/>
                  </a:lnTo>
                  <a:lnTo>
                    <a:pt x="1678" y="1200"/>
                  </a:lnTo>
                  <a:lnTo>
                    <a:pt x="1678" y="1200"/>
                  </a:lnTo>
                  <a:lnTo>
                    <a:pt x="1678" y="1237"/>
                  </a:lnTo>
                  <a:lnTo>
                    <a:pt x="1679" y="1274"/>
                  </a:lnTo>
                  <a:lnTo>
                    <a:pt x="1680" y="1311"/>
                  </a:lnTo>
                  <a:lnTo>
                    <a:pt x="1681" y="1347"/>
                  </a:lnTo>
                  <a:lnTo>
                    <a:pt x="1682" y="1383"/>
                  </a:lnTo>
                  <a:lnTo>
                    <a:pt x="1683" y="1418"/>
                  </a:lnTo>
                  <a:lnTo>
                    <a:pt x="1684" y="1453"/>
                  </a:lnTo>
                  <a:lnTo>
                    <a:pt x="1684" y="1488"/>
                  </a:lnTo>
                  <a:lnTo>
                    <a:pt x="1685" y="1522"/>
                  </a:lnTo>
                  <a:lnTo>
                    <a:pt x="1686" y="1556"/>
                  </a:lnTo>
                  <a:lnTo>
                    <a:pt x="1687" y="1589"/>
                  </a:lnTo>
                  <a:lnTo>
                    <a:pt x="1688" y="1623"/>
                  </a:lnTo>
                  <a:lnTo>
                    <a:pt x="1689" y="1655"/>
                  </a:lnTo>
                  <a:lnTo>
                    <a:pt x="1690" y="1687"/>
                  </a:lnTo>
                  <a:lnTo>
                    <a:pt x="1691" y="1719"/>
                  </a:lnTo>
                  <a:lnTo>
                    <a:pt x="1691" y="1751"/>
                  </a:lnTo>
                  <a:lnTo>
                    <a:pt x="1692" y="1782"/>
                  </a:lnTo>
                  <a:lnTo>
                    <a:pt x="1693" y="1812"/>
                  </a:lnTo>
                  <a:lnTo>
                    <a:pt x="1694" y="1842"/>
                  </a:lnTo>
                  <a:lnTo>
                    <a:pt x="1695" y="1872"/>
                  </a:lnTo>
                  <a:lnTo>
                    <a:pt x="1696" y="1902"/>
                  </a:lnTo>
                  <a:lnTo>
                    <a:pt x="1697" y="1931"/>
                  </a:lnTo>
                  <a:lnTo>
                    <a:pt x="1697" y="1959"/>
                  </a:lnTo>
                  <a:lnTo>
                    <a:pt x="1698" y="1988"/>
                  </a:lnTo>
                  <a:lnTo>
                    <a:pt x="1699" y="2016"/>
                  </a:lnTo>
                  <a:lnTo>
                    <a:pt x="1700" y="2043"/>
                  </a:lnTo>
                  <a:lnTo>
                    <a:pt x="1701" y="2070"/>
                  </a:lnTo>
                  <a:lnTo>
                    <a:pt x="1702" y="2097"/>
                  </a:lnTo>
                  <a:lnTo>
                    <a:pt x="1703" y="2123"/>
                  </a:lnTo>
                  <a:lnTo>
                    <a:pt x="1704" y="2149"/>
                  </a:lnTo>
                  <a:lnTo>
                    <a:pt x="1704" y="2174"/>
                  </a:lnTo>
                  <a:lnTo>
                    <a:pt x="1704" y="2174"/>
                  </a:lnTo>
                  <a:lnTo>
                    <a:pt x="1705" y="2189"/>
                  </a:lnTo>
                  <a:lnTo>
                    <a:pt x="1705" y="2204"/>
                  </a:lnTo>
                  <a:lnTo>
                    <a:pt x="1705" y="2204"/>
                  </a:lnTo>
                  <a:lnTo>
                    <a:pt x="1706" y="2223"/>
                  </a:lnTo>
                  <a:lnTo>
                    <a:pt x="1707" y="2242"/>
                  </a:lnTo>
                  <a:lnTo>
                    <a:pt x="1708" y="2261"/>
                  </a:lnTo>
                  <a:lnTo>
                    <a:pt x="1708" y="2261"/>
                  </a:lnTo>
                  <a:lnTo>
                    <a:pt x="1708" y="2280"/>
                  </a:lnTo>
                  <a:lnTo>
                    <a:pt x="1709" y="2298"/>
                  </a:lnTo>
                  <a:lnTo>
                    <a:pt x="1710" y="2316"/>
                  </a:lnTo>
                  <a:lnTo>
                    <a:pt x="1710" y="2316"/>
                  </a:lnTo>
                  <a:lnTo>
                    <a:pt x="1710" y="2334"/>
                  </a:lnTo>
                  <a:lnTo>
                    <a:pt x="1711" y="2352"/>
                  </a:lnTo>
                  <a:lnTo>
                    <a:pt x="1712" y="2369"/>
                  </a:lnTo>
                  <a:lnTo>
                    <a:pt x="1712" y="2369"/>
                  </a:lnTo>
                  <a:lnTo>
                    <a:pt x="1712" y="2382"/>
                  </a:lnTo>
                  <a:lnTo>
                    <a:pt x="1713" y="2395"/>
                  </a:lnTo>
                  <a:lnTo>
                    <a:pt x="1713" y="2395"/>
                  </a:lnTo>
                  <a:lnTo>
                    <a:pt x="1713" y="2413"/>
                  </a:lnTo>
                  <a:lnTo>
                    <a:pt x="1714" y="2431"/>
                  </a:lnTo>
                  <a:lnTo>
                    <a:pt x="1715" y="2449"/>
                  </a:lnTo>
                  <a:lnTo>
                    <a:pt x="1716" y="2466"/>
                  </a:lnTo>
                  <a:lnTo>
                    <a:pt x="1716" y="2483"/>
                  </a:lnTo>
                  <a:lnTo>
                    <a:pt x="1716" y="2483"/>
                  </a:lnTo>
                  <a:lnTo>
                    <a:pt x="1717" y="2501"/>
                  </a:lnTo>
                  <a:lnTo>
                    <a:pt x="1718" y="2518"/>
                  </a:lnTo>
                  <a:lnTo>
                    <a:pt x="1719" y="2533"/>
                  </a:lnTo>
                  <a:lnTo>
                    <a:pt x="1720" y="2548"/>
                  </a:lnTo>
                  <a:lnTo>
                    <a:pt x="1720" y="2562"/>
                  </a:lnTo>
                  <a:lnTo>
                    <a:pt x="1721" y="2575"/>
                  </a:lnTo>
                  <a:lnTo>
                    <a:pt x="1722" y="2588"/>
                  </a:lnTo>
                  <a:lnTo>
                    <a:pt x="1723" y="2599"/>
                  </a:lnTo>
                  <a:lnTo>
                    <a:pt x="1724" y="2610"/>
                  </a:lnTo>
                  <a:lnTo>
                    <a:pt x="1724" y="2621"/>
                  </a:lnTo>
                  <a:lnTo>
                    <a:pt x="1724" y="2621"/>
                  </a:lnTo>
                  <a:lnTo>
                    <a:pt x="1725" y="2630"/>
                  </a:lnTo>
                  <a:lnTo>
                    <a:pt x="1726" y="2639"/>
                  </a:lnTo>
                  <a:lnTo>
                    <a:pt x="1727" y="2649"/>
                  </a:lnTo>
                  <a:lnTo>
                    <a:pt x="1727" y="2649"/>
                  </a:lnTo>
                  <a:lnTo>
                    <a:pt x="1728" y="2658"/>
                  </a:lnTo>
                  <a:lnTo>
                    <a:pt x="1728" y="2668"/>
                  </a:lnTo>
                  <a:lnTo>
                    <a:pt x="1729" y="2678"/>
                  </a:lnTo>
                  <a:lnTo>
                    <a:pt x="1730" y="2687"/>
                  </a:lnTo>
                  <a:lnTo>
                    <a:pt x="1731" y="2696"/>
                  </a:lnTo>
                  <a:lnTo>
                    <a:pt x="1732" y="2705"/>
                  </a:lnTo>
                  <a:lnTo>
                    <a:pt x="1733" y="2714"/>
                  </a:lnTo>
                  <a:lnTo>
                    <a:pt x="1733" y="2723"/>
                  </a:lnTo>
                  <a:lnTo>
                    <a:pt x="1734" y="2731"/>
                  </a:lnTo>
                  <a:lnTo>
                    <a:pt x="1735" y="2740"/>
                  </a:lnTo>
                  <a:lnTo>
                    <a:pt x="1736" y="2748"/>
                  </a:lnTo>
                  <a:lnTo>
                    <a:pt x="1737" y="2756"/>
                  </a:lnTo>
                  <a:lnTo>
                    <a:pt x="1738" y="2764"/>
                  </a:lnTo>
                  <a:lnTo>
                    <a:pt x="1738" y="2772"/>
                  </a:lnTo>
                  <a:lnTo>
                    <a:pt x="1739" y="2779"/>
                  </a:lnTo>
                  <a:lnTo>
                    <a:pt x="1740" y="2787"/>
                  </a:lnTo>
                  <a:lnTo>
                    <a:pt x="1741" y="2794"/>
                  </a:lnTo>
                  <a:lnTo>
                    <a:pt x="1742" y="2801"/>
                  </a:lnTo>
                  <a:lnTo>
                    <a:pt x="1743" y="2808"/>
                  </a:lnTo>
                  <a:lnTo>
                    <a:pt x="1743" y="2815"/>
                  </a:lnTo>
                  <a:lnTo>
                    <a:pt x="1744" y="2821"/>
                  </a:lnTo>
                  <a:lnTo>
                    <a:pt x="1744" y="2821"/>
                  </a:lnTo>
                  <a:lnTo>
                    <a:pt x="1745" y="2828"/>
                  </a:lnTo>
                  <a:lnTo>
                    <a:pt x="1746" y="2834"/>
                  </a:lnTo>
                  <a:lnTo>
                    <a:pt x="1747" y="2840"/>
                  </a:lnTo>
                  <a:lnTo>
                    <a:pt x="1748" y="2846"/>
                  </a:lnTo>
                  <a:lnTo>
                    <a:pt x="1749" y="2852"/>
                  </a:lnTo>
                  <a:lnTo>
                    <a:pt x="1749" y="2858"/>
                  </a:lnTo>
                  <a:lnTo>
                    <a:pt x="1750" y="2863"/>
                  </a:lnTo>
                  <a:lnTo>
                    <a:pt x="1751" y="2869"/>
                  </a:lnTo>
                  <a:lnTo>
                    <a:pt x="1752" y="2874"/>
                  </a:lnTo>
                  <a:lnTo>
                    <a:pt x="1753" y="2879"/>
                  </a:lnTo>
                  <a:lnTo>
                    <a:pt x="1754" y="2884"/>
                  </a:lnTo>
                  <a:lnTo>
                    <a:pt x="1754" y="2888"/>
                  </a:lnTo>
                  <a:lnTo>
                    <a:pt x="1755" y="2893"/>
                  </a:lnTo>
                  <a:lnTo>
                    <a:pt x="1756" y="2897"/>
                  </a:lnTo>
                  <a:lnTo>
                    <a:pt x="1757" y="2901"/>
                  </a:lnTo>
                  <a:lnTo>
                    <a:pt x="1758" y="2905"/>
                  </a:lnTo>
                  <a:lnTo>
                    <a:pt x="1759" y="2909"/>
                  </a:lnTo>
                  <a:lnTo>
                    <a:pt x="1759" y="2913"/>
                  </a:lnTo>
                  <a:lnTo>
                    <a:pt x="1760" y="2916"/>
                  </a:lnTo>
                  <a:lnTo>
                    <a:pt x="1761" y="2920"/>
                  </a:lnTo>
                  <a:lnTo>
                    <a:pt x="1762" y="2923"/>
                  </a:lnTo>
                  <a:lnTo>
                    <a:pt x="1762" y="2923"/>
                  </a:lnTo>
                  <a:lnTo>
                    <a:pt x="1763" y="2926"/>
                  </a:lnTo>
                  <a:lnTo>
                    <a:pt x="1764" y="2929"/>
                  </a:lnTo>
                  <a:lnTo>
                    <a:pt x="1765" y="2932"/>
                  </a:lnTo>
                  <a:lnTo>
                    <a:pt x="1765" y="2934"/>
                  </a:lnTo>
                  <a:lnTo>
                    <a:pt x="1766" y="2937"/>
                  </a:lnTo>
                  <a:lnTo>
                    <a:pt x="1767" y="2939"/>
                  </a:lnTo>
                  <a:lnTo>
                    <a:pt x="1768" y="2941"/>
                  </a:lnTo>
                  <a:lnTo>
                    <a:pt x="1769" y="2943"/>
                  </a:lnTo>
                  <a:lnTo>
                    <a:pt x="1770" y="2945"/>
                  </a:lnTo>
                  <a:lnTo>
                    <a:pt x="1770" y="2946"/>
                  </a:lnTo>
                  <a:lnTo>
                    <a:pt x="1771" y="2948"/>
                  </a:lnTo>
                  <a:lnTo>
                    <a:pt x="1772" y="2949"/>
                  </a:lnTo>
                  <a:lnTo>
                    <a:pt x="1773" y="2950"/>
                  </a:lnTo>
                  <a:lnTo>
                    <a:pt x="1774" y="2951"/>
                  </a:lnTo>
                  <a:lnTo>
                    <a:pt x="1775" y="2952"/>
                  </a:lnTo>
                  <a:lnTo>
                    <a:pt x="1775" y="2952"/>
                  </a:lnTo>
                  <a:lnTo>
                    <a:pt x="1776" y="2953"/>
                  </a:lnTo>
                  <a:lnTo>
                    <a:pt x="1777" y="2953"/>
                  </a:lnTo>
                  <a:lnTo>
                    <a:pt x="1778" y="2953"/>
                  </a:lnTo>
                  <a:lnTo>
                    <a:pt x="1779" y="2953"/>
                  </a:lnTo>
                  <a:lnTo>
                    <a:pt x="1780" y="2953"/>
                  </a:lnTo>
                  <a:lnTo>
                    <a:pt x="1780" y="2953"/>
                  </a:lnTo>
                  <a:lnTo>
                    <a:pt x="1781" y="2953"/>
                  </a:lnTo>
                  <a:lnTo>
                    <a:pt x="1781" y="2952"/>
                  </a:lnTo>
                  <a:lnTo>
                    <a:pt x="1782" y="2952"/>
                  </a:lnTo>
                  <a:lnTo>
                    <a:pt x="1783" y="2951"/>
                  </a:lnTo>
                  <a:lnTo>
                    <a:pt x="1784" y="2950"/>
                  </a:lnTo>
                  <a:lnTo>
                    <a:pt x="1785" y="2949"/>
                  </a:lnTo>
                  <a:lnTo>
                    <a:pt x="1786" y="2947"/>
                  </a:lnTo>
                  <a:lnTo>
                    <a:pt x="1786" y="2946"/>
                  </a:lnTo>
                  <a:lnTo>
                    <a:pt x="1787" y="2944"/>
                  </a:lnTo>
                  <a:lnTo>
                    <a:pt x="1788" y="2942"/>
                  </a:lnTo>
                  <a:lnTo>
                    <a:pt x="1789" y="2941"/>
                  </a:lnTo>
                  <a:lnTo>
                    <a:pt x="1790" y="2938"/>
                  </a:lnTo>
                  <a:lnTo>
                    <a:pt x="1791" y="2936"/>
                  </a:lnTo>
                  <a:lnTo>
                    <a:pt x="1791" y="2934"/>
                  </a:lnTo>
                  <a:lnTo>
                    <a:pt x="1792" y="2931"/>
                  </a:lnTo>
                  <a:lnTo>
                    <a:pt x="1793" y="2928"/>
                  </a:lnTo>
                  <a:lnTo>
                    <a:pt x="1794" y="2925"/>
                  </a:lnTo>
                  <a:lnTo>
                    <a:pt x="1795" y="2922"/>
                  </a:lnTo>
                  <a:lnTo>
                    <a:pt x="1796" y="2919"/>
                  </a:lnTo>
                  <a:lnTo>
                    <a:pt x="1796" y="2916"/>
                  </a:lnTo>
                  <a:lnTo>
                    <a:pt x="1797" y="2912"/>
                  </a:lnTo>
                  <a:lnTo>
                    <a:pt x="1797" y="2912"/>
                  </a:lnTo>
                  <a:lnTo>
                    <a:pt x="1798" y="2908"/>
                  </a:lnTo>
                  <a:lnTo>
                    <a:pt x="1799" y="2904"/>
                  </a:lnTo>
                  <a:lnTo>
                    <a:pt x="1800" y="2900"/>
                  </a:lnTo>
                  <a:lnTo>
                    <a:pt x="1801" y="2896"/>
                  </a:lnTo>
                  <a:lnTo>
                    <a:pt x="1802" y="2892"/>
                  </a:lnTo>
                  <a:lnTo>
                    <a:pt x="1802" y="2887"/>
                  </a:lnTo>
                  <a:lnTo>
                    <a:pt x="1803" y="2882"/>
                  </a:lnTo>
                  <a:lnTo>
                    <a:pt x="1804" y="2878"/>
                  </a:lnTo>
                  <a:lnTo>
                    <a:pt x="1805" y="2873"/>
                  </a:lnTo>
                  <a:lnTo>
                    <a:pt x="1806" y="2867"/>
                  </a:lnTo>
                  <a:lnTo>
                    <a:pt x="1807" y="2862"/>
                  </a:lnTo>
                  <a:lnTo>
                    <a:pt x="1807" y="2856"/>
                  </a:lnTo>
                  <a:lnTo>
                    <a:pt x="1808" y="2851"/>
                  </a:lnTo>
                  <a:lnTo>
                    <a:pt x="1809" y="2845"/>
                  </a:lnTo>
                  <a:lnTo>
                    <a:pt x="1810" y="2839"/>
                  </a:lnTo>
                  <a:lnTo>
                    <a:pt x="1811" y="2833"/>
                  </a:lnTo>
                  <a:lnTo>
                    <a:pt x="1812" y="2826"/>
                  </a:lnTo>
                  <a:lnTo>
                    <a:pt x="1812" y="2820"/>
                  </a:lnTo>
                  <a:lnTo>
                    <a:pt x="1813" y="2813"/>
                  </a:lnTo>
                  <a:lnTo>
                    <a:pt x="1814" y="2806"/>
                  </a:lnTo>
                  <a:lnTo>
                    <a:pt x="1815" y="2799"/>
                  </a:lnTo>
                  <a:lnTo>
                    <a:pt x="1815" y="2799"/>
                  </a:lnTo>
                  <a:lnTo>
                    <a:pt x="1816" y="2793"/>
                  </a:lnTo>
                  <a:lnTo>
                    <a:pt x="1817" y="2786"/>
                  </a:lnTo>
                  <a:lnTo>
                    <a:pt x="1817" y="2779"/>
                  </a:lnTo>
                  <a:lnTo>
                    <a:pt x="1817" y="2779"/>
                  </a:lnTo>
                  <a:lnTo>
                    <a:pt x="1818" y="2771"/>
                  </a:lnTo>
                  <a:lnTo>
                    <a:pt x="1819" y="2763"/>
                  </a:lnTo>
                  <a:lnTo>
                    <a:pt x="1820" y="2753"/>
                  </a:lnTo>
                  <a:lnTo>
                    <a:pt x="1821" y="2743"/>
                  </a:lnTo>
                  <a:lnTo>
                    <a:pt x="1822" y="2733"/>
                  </a:lnTo>
                  <a:lnTo>
                    <a:pt x="1823" y="2722"/>
                  </a:lnTo>
                  <a:lnTo>
                    <a:pt x="1823" y="2710"/>
                  </a:lnTo>
                  <a:lnTo>
                    <a:pt x="1824" y="2697"/>
                  </a:lnTo>
                  <a:lnTo>
                    <a:pt x="1825" y="2683"/>
                  </a:lnTo>
                  <a:lnTo>
                    <a:pt x="1826" y="2669"/>
                  </a:lnTo>
                  <a:lnTo>
                    <a:pt x="1827" y="2653"/>
                  </a:lnTo>
                  <a:lnTo>
                    <a:pt x="1828" y="2636"/>
                  </a:lnTo>
                  <a:lnTo>
                    <a:pt x="1828" y="2636"/>
                  </a:lnTo>
                  <a:lnTo>
                    <a:pt x="1829" y="2619"/>
                  </a:lnTo>
                  <a:lnTo>
                    <a:pt x="1830" y="2602"/>
                  </a:lnTo>
                  <a:lnTo>
                    <a:pt x="1830" y="2583"/>
                  </a:lnTo>
                  <a:lnTo>
                    <a:pt x="1831" y="2565"/>
                  </a:lnTo>
                  <a:lnTo>
                    <a:pt x="1832" y="2546"/>
                  </a:lnTo>
                  <a:lnTo>
                    <a:pt x="1833" y="2526"/>
                  </a:lnTo>
                  <a:lnTo>
                    <a:pt x="1834" y="2507"/>
                  </a:lnTo>
                  <a:lnTo>
                    <a:pt x="1835" y="2486"/>
                  </a:lnTo>
                  <a:lnTo>
                    <a:pt x="1836" y="2466"/>
                  </a:lnTo>
                  <a:lnTo>
                    <a:pt x="1837" y="2445"/>
                  </a:lnTo>
                  <a:lnTo>
                    <a:pt x="1837" y="2423"/>
                  </a:lnTo>
                  <a:lnTo>
                    <a:pt x="1838" y="2401"/>
                  </a:lnTo>
                  <a:lnTo>
                    <a:pt x="1839" y="2379"/>
                  </a:lnTo>
                  <a:lnTo>
                    <a:pt x="1839" y="2379"/>
                  </a:lnTo>
                  <a:lnTo>
                    <a:pt x="1840" y="2363"/>
                  </a:lnTo>
                  <a:lnTo>
                    <a:pt x="1840" y="2363"/>
                  </a:lnTo>
                  <a:lnTo>
                    <a:pt x="1840" y="2346"/>
                  </a:lnTo>
                  <a:lnTo>
                    <a:pt x="1841" y="2330"/>
                  </a:lnTo>
                  <a:lnTo>
                    <a:pt x="1841" y="2330"/>
                  </a:lnTo>
                  <a:lnTo>
                    <a:pt x="1842" y="2313"/>
                  </a:lnTo>
                  <a:lnTo>
                    <a:pt x="1842" y="2296"/>
                  </a:lnTo>
                  <a:lnTo>
                    <a:pt x="1842" y="2296"/>
                  </a:lnTo>
                  <a:lnTo>
                    <a:pt x="1843" y="2279"/>
                  </a:lnTo>
                  <a:lnTo>
                    <a:pt x="1843" y="2262"/>
                  </a:lnTo>
                  <a:lnTo>
                    <a:pt x="1843" y="2262"/>
                  </a:lnTo>
                  <a:lnTo>
                    <a:pt x="1844" y="2244"/>
                  </a:lnTo>
                  <a:lnTo>
                    <a:pt x="1844" y="2244"/>
                  </a:lnTo>
                  <a:lnTo>
                    <a:pt x="1845" y="2222"/>
                  </a:lnTo>
                  <a:lnTo>
                    <a:pt x="1846" y="2199"/>
                  </a:lnTo>
                  <a:lnTo>
                    <a:pt x="1846" y="2176"/>
                  </a:lnTo>
                  <a:lnTo>
                    <a:pt x="1847" y="2152"/>
                  </a:lnTo>
                  <a:lnTo>
                    <a:pt x="1848" y="2129"/>
                  </a:lnTo>
                  <a:lnTo>
                    <a:pt x="1849" y="2104"/>
                  </a:lnTo>
                  <a:lnTo>
                    <a:pt x="1850" y="2080"/>
                  </a:lnTo>
                  <a:lnTo>
                    <a:pt x="1850" y="2080"/>
                  </a:lnTo>
                  <a:lnTo>
                    <a:pt x="1850" y="2053"/>
                  </a:lnTo>
                  <a:lnTo>
                    <a:pt x="1851" y="2028"/>
                  </a:lnTo>
                  <a:lnTo>
                    <a:pt x="1852" y="2004"/>
                  </a:lnTo>
                  <a:lnTo>
                    <a:pt x="1853" y="1981"/>
                  </a:lnTo>
                  <a:lnTo>
                    <a:pt x="1854" y="1960"/>
                  </a:lnTo>
                  <a:lnTo>
                    <a:pt x="1855" y="1940"/>
                  </a:lnTo>
                  <a:lnTo>
                    <a:pt x="1856" y="1922"/>
                  </a:lnTo>
                  <a:lnTo>
                    <a:pt x="1856" y="1905"/>
                  </a:lnTo>
                  <a:lnTo>
                    <a:pt x="1857" y="1890"/>
                  </a:lnTo>
                  <a:lnTo>
                    <a:pt x="1858" y="1877"/>
                  </a:lnTo>
                  <a:lnTo>
                    <a:pt x="1859" y="1866"/>
                  </a:lnTo>
                  <a:lnTo>
                    <a:pt x="1860" y="1857"/>
                  </a:lnTo>
                  <a:lnTo>
                    <a:pt x="1861" y="1849"/>
                  </a:lnTo>
                  <a:lnTo>
                    <a:pt x="1862" y="1843"/>
                  </a:lnTo>
                  <a:lnTo>
                    <a:pt x="1862" y="1839"/>
                  </a:lnTo>
                  <a:lnTo>
                    <a:pt x="1863" y="1837"/>
                  </a:lnTo>
                  <a:lnTo>
                    <a:pt x="1864" y="1837"/>
                  </a:lnTo>
                  <a:lnTo>
                    <a:pt x="1864" y="1837"/>
                  </a:lnTo>
                  <a:lnTo>
                    <a:pt x="1865" y="1838"/>
                  </a:lnTo>
                  <a:lnTo>
                    <a:pt x="1866" y="1839"/>
                  </a:lnTo>
                  <a:lnTo>
                    <a:pt x="1867" y="1840"/>
                  </a:lnTo>
                  <a:lnTo>
                    <a:pt x="1867" y="1840"/>
                  </a:lnTo>
                  <a:lnTo>
                    <a:pt x="1868" y="1841"/>
                  </a:lnTo>
                  <a:lnTo>
                    <a:pt x="1868" y="1842"/>
                  </a:lnTo>
                  <a:lnTo>
                    <a:pt x="1869" y="1843"/>
                  </a:lnTo>
                  <a:lnTo>
                    <a:pt x="1870" y="1844"/>
                  </a:lnTo>
                  <a:lnTo>
                    <a:pt x="1871" y="1845"/>
                  </a:lnTo>
                  <a:lnTo>
                    <a:pt x="1872" y="1845"/>
                  </a:lnTo>
                  <a:lnTo>
                    <a:pt x="1873" y="1846"/>
                  </a:lnTo>
                  <a:lnTo>
                    <a:pt x="1874" y="1847"/>
                  </a:lnTo>
                  <a:lnTo>
                    <a:pt x="1875" y="1848"/>
                  </a:lnTo>
                  <a:lnTo>
                    <a:pt x="1875" y="1849"/>
                  </a:lnTo>
                  <a:lnTo>
                    <a:pt x="1876" y="1850"/>
                  </a:lnTo>
                  <a:lnTo>
                    <a:pt x="1877" y="1851"/>
                  </a:lnTo>
                  <a:lnTo>
                    <a:pt x="1878" y="1852"/>
                  </a:lnTo>
                  <a:lnTo>
                    <a:pt x="1879" y="1853"/>
                  </a:lnTo>
                  <a:lnTo>
                    <a:pt x="1880" y="1853"/>
                  </a:lnTo>
                  <a:lnTo>
                    <a:pt x="1881" y="1854"/>
                  </a:lnTo>
                  <a:lnTo>
                    <a:pt x="1882" y="1855"/>
                  </a:lnTo>
                  <a:lnTo>
                    <a:pt x="1882" y="1856"/>
                  </a:lnTo>
                  <a:lnTo>
                    <a:pt x="1883" y="1857"/>
                  </a:lnTo>
                  <a:lnTo>
                    <a:pt x="1884" y="1857"/>
                  </a:lnTo>
                  <a:lnTo>
                    <a:pt x="1885" y="1858"/>
                  </a:lnTo>
                  <a:lnTo>
                    <a:pt x="1886" y="1859"/>
                  </a:lnTo>
                  <a:lnTo>
                    <a:pt x="1887" y="1860"/>
                  </a:lnTo>
                  <a:lnTo>
                    <a:pt x="1888" y="1861"/>
                  </a:lnTo>
                  <a:lnTo>
                    <a:pt x="1889" y="1861"/>
                  </a:lnTo>
                  <a:lnTo>
                    <a:pt x="1889" y="1862"/>
                  </a:lnTo>
                  <a:lnTo>
                    <a:pt x="1890" y="1863"/>
                  </a:lnTo>
                  <a:lnTo>
                    <a:pt x="1891" y="1864"/>
                  </a:lnTo>
                  <a:lnTo>
                    <a:pt x="1892" y="1865"/>
                  </a:lnTo>
                  <a:lnTo>
                    <a:pt x="1893" y="1865"/>
                  </a:lnTo>
                  <a:lnTo>
                    <a:pt x="1894" y="1866"/>
                  </a:lnTo>
                  <a:lnTo>
                    <a:pt x="1895" y="1867"/>
                  </a:lnTo>
                  <a:lnTo>
                    <a:pt x="1896" y="1868"/>
                  </a:lnTo>
                  <a:lnTo>
                    <a:pt x="1897" y="1868"/>
                  </a:lnTo>
                  <a:lnTo>
                    <a:pt x="1897" y="1869"/>
                  </a:lnTo>
                  <a:lnTo>
                    <a:pt x="1898" y="1870"/>
                  </a:lnTo>
                  <a:lnTo>
                    <a:pt x="1899" y="1870"/>
                  </a:lnTo>
                  <a:lnTo>
                    <a:pt x="1900" y="1871"/>
                  </a:lnTo>
                  <a:lnTo>
                    <a:pt x="1901" y="1872"/>
                  </a:lnTo>
                  <a:lnTo>
                    <a:pt x="1902" y="1873"/>
                  </a:lnTo>
                  <a:lnTo>
                    <a:pt x="1903" y="1873"/>
                  </a:lnTo>
                  <a:lnTo>
                    <a:pt x="1904" y="1874"/>
                  </a:lnTo>
                  <a:lnTo>
                    <a:pt x="1904" y="1875"/>
                  </a:lnTo>
                  <a:lnTo>
                    <a:pt x="1905" y="1875"/>
                  </a:lnTo>
                  <a:lnTo>
                    <a:pt x="1906" y="1876"/>
                  </a:lnTo>
                  <a:lnTo>
                    <a:pt x="1907" y="1877"/>
                  </a:lnTo>
                  <a:lnTo>
                    <a:pt x="1908" y="1877"/>
                  </a:lnTo>
                  <a:lnTo>
                    <a:pt x="1909" y="1878"/>
                  </a:lnTo>
                  <a:lnTo>
                    <a:pt x="1910" y="1878"/>
                  </a:lnTo>
                  <a:lnTo>
                    <a:pt x="1911" y="1879"/>
                  </a:lnTo>
                  <a:lnTo>
                    <a:pt x="1911" y="1880"/>
                  </a:lnTo>
                  <a:lnTo>
                    <a:pt x="1912" y="1880"/>
                  </a:lnTo>
                  <a:lnTo>
                    <a:pt x="1913" y="1881"/>
                  </a:lnTo>
                  <a:lnTo>
                    <a:pt x="1914" y="1882"/>
                  </a:lnTo>
                  <a:lnTo>
                    <a:pt x="1915" y="1882"/>
                  </a:lnTo>
                  <a:lnTo>
                    <a:pt x="1916" y="1883"/>
                  </a:lnTo>
                  <a:lnTo>
                    <a:pt x="1917" y="1883"/>
                  </a:lnTo>
                  <a:lnTo>
                    <a:pt x="1918" y="1884"/>
                  </a:lnTo>
                  <a:lnTo>
                    <a:pt x="1918" y="1884"/>
                  </a:lnTo>
                  <a:lnTo>
                    <a:pt x="1919" y="1885"/>
                  </a:lnTo>
                  <a:lnTo>
                    <a:pt x="1920" y="1886"/>
                  </a:lnTo>
                  <a:lnTo>
                    <a:pt x="1921" y="1886"/>
                  </a:lnTo>
                  <a:lnTo>
                    <a:pt x="1922" y="1887"/>
                  </a:lnTo>
                  <a:lnTo>
                    <a:pt x="1923" y="1887"/>
                  </a:lnTo>
                  <a:lnTo>
                    <a:pt x="1924" y="1888"/>
                  </a:lnTo>
                  <a:lnTo>
                    <a:pt x="1925" y="1888"/>
                  </a:lnTo>
                  <a:lnTo>
                    <a:pt x="1926" y="1889"/>
                  </a:lnTo>
                  <a:lnTo>
                    <a:pt x="1926" y="1889"/>
                  </a:lnTo>
                  <a:lnTo>
                    <a:pt x="1927" y="1890"/>
                  </a:lnTo>
                  <a:lnTo>
                    <a:pt x="1928" y="1890"/>
                  </a:lnTo>
                  <a:lnTo>
                    <a:pt x="1929" y="1891"/>
                  </a:lnTo>
                  <a:lnTo>
                    <a:pt x="1930" y="1891"/>
                  </a:lnTo>
                  <a:lnTo>
                    <a:pt x="1931" y="1892"/>
                  </a:lnTo>
                  <a:lnTo>
                    <a:pt x="1932" y="1892"/>
                  </a:lnTo>
                  <a:lnTo>
                    <a:pt x="1933" y="1893"/>
                  </a:lnTo>
                  <a:lnTo>
                    <a:pt x="1933" y="1893"/>
                  </a:lnTo>
                  <a:lnTo>
                    <a:pt x="1934" y="1894"/>
                  </a:lnTo>
                  <a:lnTo>
                    <a:pt x="1935" y="1894"/>
                  </a:lnTo>
                  <a:lnTo>
                    <a:pt x="1936" y="1895"/>
                  </a:lnTo>
                  <a:lnTo>
                    <a:pt x="1937" y="1895"/>
                  </a:lnTo>
                  <a:lnTo>
                    <a:pt x="1938" y="1895"/>
                  </a:lnTo>
                  <a:lnTo>
                    <a:pt x="1939" y="1896"/>
                  </a:lnTo>
                  <a:lnTo>
                    <a:pt x="1940" y="1896"/>
                  </a:lnTo>
                  <a:lnTo>
                    <a:pt x="1940" y="1897"/>
                  </a:lnTo>
                  <a:lnTo>
                    <a:pt x="1941" y="1897"/>
                  </a:lnTo>
                  <a:lnTo>
                    <a:pt x="1942" y="1897"/>
                  </a:lnTo>
                  <a:lnTo>
                    <a:pt x="1943" y="1898"/>
                  </a:lnTo>
                  <a:lnTo>
                    <a:pt x="1944" y="1898"/>
                  </a:lnTo>
                  <a:lnTo>
                    <a:pt x="1945" y="1899"/>
                  </a:lnTo>
                  <a:lnTo>
                    <a:pt x="1946" y="1899"/>
                  </a:lnTo>
                  <a:lnTo>
                    <a:pt x="1947" y="1899"/>
                  </a:lnTo>
                  <a:lnTo>
                    <a:pt x="1948" y="1900"/>
                  </a:lnTo>
                  <a:lnTo>
                    <a:pt x="1948" y="1900"/>
                  </a:lnTo>
                  <a:lnTo>
                    <a:pt x="1949" y="1900"/>
                  </a:lnTo>
                  <a:lnTo>
                    <a:pt x="1950" y="1901"/>
                  </a:lnTo>
                  <a:lnTo>
                    <a:pt x="1951" y="1901"/>
                  </a:lnTo>
                  <a:lnTo>
                    <a:pt x="1952" y="1901"/>
                  </a:lnTo>
                  <a:lnTo>
                    <a:pt x="1953" y="1902"/>
                  </a:lnTo>
                  <a:lnTo>
                    <a:pt x="1954" y="1902"/>
                  </a:lnTo>
                  <a:lnTo>
                    <a:pt x="1955" y="1902"/>
                  </a:lnTo>
                  <a:lnTo>
                    <a:pt x="1955" y="1903"/>
                  </a:lnTo>
                  <a:lnTo>
                    <a:pt x="1956" y="1903"/>
                  </a:lnTo>
                  <a:lnTo>
                    <a:pt x="1957" y="1903"/>
                  </a:lnTo>
                  <a:lnTo>
                    <a:pt x="1958" y="1904"/>
                  </a:lnTo>
                  <a:lnTo>
                    <a:pt x="1959" y="1904"/>
                  </a:lnTo>
                  <a:lnTo>
                    <a:pt x="1960" y="1904"/>
                  </a:lnTo>
                  <a:lnTo>
                    <a:pt x="1961" y="1904"/>
                  </a:lnTo>
                  <a:lnTo>
                    <a:pt x="1962" y="1905"/>
                  </a:lnTo>
                  <a:lnTo>
                    <a:pt x="1962" y="1905"/>
                  </a:lnTo>
                  <a:lnTo>
                    <a:pt x="1963" y="1905"/>
                  </a:lnTo>
                  <a:lnTo>
                    <a:pt x="1964" y="1905"/>
                  </a:lnTo>
                  <a:lnTo>
                    <a:pt x="1965" y="1906"/>
                  </a:lnTo>
                  <a:lnTo>
                    <a:pt x="1966" y="1906"/>
                  </a:lnTo>
                  <a:lnTo>
                    <a:pt x="1967" y="1906"/>
                  </a:lnTo>
                  <a:lnTo>
                    <a:pt x="1968" y="1906"/>
                  </a:lnTo>
                  <a:lnTo>
                    <a:pt x="1969" y="1907"/>
                  </a:lnTo>
                  <a:lnTo>
                    <a:pt x="1969" y="1907"/>
                  </a:lnTo>
                  <a:lnTo>
                    <a:pt x="1970" y="1907"/>
                  </a:lnTo>
                  <a:lnTo>
                    <a:pt x="1971" y="1907"/>
                  </a:lnTo>
                  <a:lnTo>
                    <a:pt x="1972" y="1907"/>
                  </a:lnTo>
                  <a:lnTo>
                    <a:pt x="1973" y="1907"/>
                  </a:lnTo>
                  <a:lnTo>
                    <a:pt x="1974" y="1908"/>
                  </a:lnTo>
                  <a:lnTo>
                    <a:pt x="1975" y="1908"/>
                  </a:lnTo>
                  <a:lnTo>
                    <a:pt x="1976" y="1908"/>
                  </a:lnTo>
                  <a:lnTo>
                    <a:pt x="1977" y="1908"/>
                  </a:lnTo>
                  <a:lnTo>
                    <a:pt x="1977" y="1908"/>
                  </a:lnTo>
                  <a:lnTo>
                    <a:pt x="1978" y="1908"/>
                  </a:lnTo>
                  <a:lnTo>
                    <a:pt x="1979" y="1909"/>
                  </a:lnTo>
                  <a:lnTo>
                    <a:pt x="1980" y="1909"/>
                  </a:lnTo>
                  <a:lnTo>
                    <a:pt x="1981" y="1909"/>
                  </a:lnTo>
                  <a:lnTo>
                    <a:pt x="1982" y="1909"/>
                  </a:lnTo>
                  <a:lnTo>
                    <a:pt x="1983" y="1909"/>
                  </a:lnTo>
                  <a:lnTo>
                    <a:pt x="1984" y="1909"/>
                  </a:lnTo>
                  <a:lnTo>
                    <a:pt x="1984" y="1909"/>
                  </a:lnTo>
                  <a:lnTo>
                    <a:pt x="1985" y="1909"/>
                  </a:lnTo>
                  <a:lnTo>
                    <a:pt x="1986" y="1909"/>
                  </a:lnTo>
                  <a:lnTo>
                    <a:pt x="1987" y="1910"/>
                  </a:lnTo>
                  <a:lnTo>
                    <a:pt x="1988" y="1910"/>
                  </a:lnTo>
                  <a:lnTo>
                    <a:pt x="1989" y="1910"/>
                  </a:lnTo>
                  <a:lnTo>
                    <a:pt x="1990" y="1910"/>
                  </a:lnTo>
                  <a:lnTo>
                    <a:pt x="1991" y="1910"/>
                  </a:lnTo>
                  <a:lnTo>
                    <a:pt x="1991" y="1910"/>
                  </a:lnTo>
                  <a:lnTo>
                    <a:pt x="1992" y="1910"/>
                  </a:lnTo>
                  <a:lnTo>
                    <a:pt x="1993" y="1910"/>
                  </a:lnTo>
                  <a:lnTo>
                    <a:pt x="1994" y="1910"/>
                  </a:lnTo>
                  <a:lnTo>
                    <a:pt x="1995" y="1910"/>
                  </a:lnTo>
                  <a:lnTo>
                    <a:pt x="1996" y="1910"/>
                  </a:lnTo>
                  <a:lnTo>
                    <a:pt x="1997" y="1910"/>
                  </a:lnTo>
                  <a:lnTo>
                    <a:pt x="1998" y="1910"/>
                  </a:lnTo>
                  <a:lnTo>
                    <a:pt x="1998" y="1910"/>
                  </a:lnTo>
                  <a:lnTo>
                    <a:pt x="1998" y="1910"/>
                  </a:lnTo>
                  <a:lnTo>
                    <a:pt x="1999" y="1910"/>
                  </a:lnTo>
                  <a:lnTo>
                    <a:pt x="2000" y="1910"/>
                  </a:lnTo>
                  <a:lnTo>
                    <a:pt x="2001" y="1910"/>
                  </a:lnTo>
                  <a:lnTo>
                    <a:pt x="2002" y="1910"/>
                  </a:lnTo>
                  <a:lnTo>
                    <a:pt x="2003" y="1910"/>
                  </a:lnTo>
                  <a:lnTo>
                    <a:pt x="2004" y="1910"/>
                  </a:lnTo>
                  <a:lnTo>
                    <a:pt x="2005" y="1910"/>
                  </a:lnTo>
                  <a:lnTo>
                    <a:pt x="2006" y="1910"/>
                  </a:lnTo>
                  <a:lnTo>
                    <a:pt x="2006" y="1910"/>
                  </a:lnTo>
                  <a:lnTo>
                    <a:pt x="2007" y="1910"/>
                  </a:lnTo>
                  <a:lnTo>
                    <a:pt x="2008" y="1910"/>
                  </a:lnTo>
                  <a:lnTo>
                    <a:pt x="2009" y="1909"/>
                  </a:lnTo>
                  <a:lnTo>
                    <a:pt x="2010" y="1909"/>
                  </a:lnTo>
                  <a:lnTo>
                    <a:pt x="2011" y="1909"/>
                  </a:lnTo>
                  <a:lnTo>
                    <a:pt x="2012" y="1909"/>
                  </a:lnTo>
                  <a:lnTo>
                    <a:pt x="2013" y="1909"/>
                  </a:lnTo>
                  <a:lnTo>
                    <a:pt x="2013" y="1909"/>
                  </a:lnTo>
                  <a:lnTo>
                    <a:pt x="2014" y="1909"/>
                  </a:lnTo>
                  <a:lnTo>
                    <a:pt x="2015" y="1909"/>
                  </a:lnTo>
                  <a:lnTo>
                    <a:pt x="2016" y="1909"/>
                  </a:lnTo>
                  <a:lnTo>
                    <a:pt x="2017" y="1908"/>
                  </a:lnTo>
                  <a:lnTo>
                    <a:pt x="2018" y="1908"/>
                  </a:lnTo>
                  <a:lnTo>
                    <a:pt x="2019" y="1908"/>
                  </a:lnTo>
                  <a:lnTo>
                    <a:pt x="2020" y="1908"/>
                  </a:lnTo>
                  <a:lnTo>
                    <a:pt x="2020" y="1908"/>
                  </a:lnTo>
                  <a:lnTo>
                    <a:pt x="2021" y="1908"/>
                  </a:lnTo>
                  <a:lnTo>
                    <a:pt x="2022" y="1907"/>
                  </a:lnTo>
                  <a:lnTo>
                    <a:pt x="2023" y="1907"/>
                  </a:lnTo>
                  <a:lnTo>
                    <a:pt x="2024" y="1907"/>
                  </a:lnTo>
                  <a:lnTo>
                    <a:pt x="2025" y="1907"/>
                  </a:lnTo>
                  <a:lnTo>
                    <a:pt x="2026" y="1907"/>
                  </a:lnTo>
                  <a:lnTo>
                    <a:pt x="2027" y="1907"/>
                  </a:lnTo>
                  <a:lnTo>
                    <a:pt x="2027" y="1906"/>
                  </a:lnTo>
                  <a:lnTo>
                    <a:pt x="2028" y="1906"/>
                  </a:lnTo>
                  <a:lnTo>
                    <a:pt x="2029" y="1906"/>
                  </a:lnTo>
                  <a:lnTo>
                    <a:pt x="2030" y="1906"/>
                  </a:lnTo>
                  <a:lnTo>
                    <a:pt x="2031" y="1905"/>
                  </a:lnTo>
                  <a:lnTo>
                    <a:pt x="2032" y="1905"/>
                  </a:lnTo>
                  <a:lnTo>
                    <a:pt x="2033" y="1905"/>
                  </a:lnTo>
                  <a:lnTo>
                    <a:pt x="2034" y="1905"/>
                  </a:lnTo>
                  <a:lnTo>
                    <a:pt x="2034" y="1904"/>
                  </a:lnTo>
                  <a:lnTo>
                    <a:pt x="2035" y="1904"/>
                  </a:lnTo>
                  <a:lnTo>
                    <a:pt x="2036" y="1904"/>
                  </a:lnTo>
                  <a:lnTo>
                    <a:pt x="2037" y="1904"/>
                  </a:lnTo>
                  <a:lnTo>
                    <a:pt x="2038" y="1903"/>
                  </a:lnTo>
                  <a:lnTo>
                    <a:pt x="2039" y="1903"/>
                  </a:lnTo>
                  <a:lnTo>
                    <a:pt x="2040" y="1903"/>
                  </a:lnTo>
                  <a:lnTo>
                    <a:pt x="2041" y="1902"/>
                  </a:lnTo>
                  <a:lnTo>
                    <a:pt x="2042" y="1902"/>
                  </a:lnTo>
                  <a:lnTo>
                    <a:pt x="2042" y="1902"/>
                  </a:lnTo>
                  <a:lnTo>
                    <a:pt x="2043" y="1901"/>
                  </a:lnTo>
                  <a:lnTo>
                    <a:pt x="2044" y="1901"/>
                  </a:lnTo>
                  <a:lnTo>
                    <a:pt x="2045" y="1901"/>
                  </a:lnTo>
                  <a:lnTo>
                    <a:pt x="2046" y="1900"/>
                  </a:lnTo>
                  <a:lnTo>
                    <a:pt x="2047" y="1900"/>
                  </a:lnTo>
                  <a:lnTo>
                    <a:pt x="2048" y="1900"/>
                  </a:lnTo>
                  <a:lnTo>
                    <a:pt x="2049" y="1899"/>
                  </a:lnTo>
                  <a:lnTo>
                    <a:pt x="2049" y="1899"/>
                  </a:lnTo>
                  <a:lnTo>
                    <a:pt x="2050" y="1899"/>
                  </a:lnTo>
                  <a:lnTo>
                    <a:pt x="2051" y="1898"/>
                  </a:lnTo>
                  <a:lnTo>
                    <a:pt x="2052" y="1898"/>
                  </a:lnTo>
                  <a:lnTo>
                    <a:pt x="2053" y="1897"/>
                  </a:lnTo>
                  <a:lnTo>
                    <a:pt x="2054" y="1897"/>
                  </a:lnTo>
                  <a:lnTo>
                    <a:pt x="2055" y="1897"/>
                  </a:lnTo>
                  <a:lnTo>
                    <a:pt x="2056" y="1896"/>
                  </a:lnTo>
                  <a:lnTo>
                    <a:pt x="2056" y="1896"/>
                  </a:lnTo>
                  <a:lnTo>
                    <a:pt x="2057" y="1895"/>
                  </a:lnTo>
                  <a:lnTo>
                    <a:pt x="2058" y="1895"/>
                  </a:lnTo>
                  <a:lnTo>
                    <a:pt x="2059" y="1895"/>
                  </a:lnTo>
                  <a:lnTo>
                    <a:pt x="2060" y="1894"/>
                  </a:lnTo>
                  <a:lnTo>
                    <a:pt x="2061" y="1894"/>
                  </a:lnTo>
                  <a:lnTo>
                    <a:pt x="2062" y="1893"/>
                  </a:lnTo>
                  <a:lnTo>
                    <a:pt x="2063" y="1893"/>
                  </a:lnTo>
                  <a:lnTo>
                    <a:pt x="2063" y="1892"/>
                  </a:lnTo>
                  <a:lnTo>
                    <a:pt x="2064" y="1892"/>
                  </a:lnTo>
                  <a:lnTo>
                    <a:pt x="2065" y="1891"/>
                  </a:lnTo>
                  <a:lnTo>
                    <a:pt x="2066" y="1891"/>
                  </a:lnTo>
                  <a:lnTo>
                    <a:pt x="2067" y="1890"/>
                  </a:lnTo>
                  <a:lnTo>
                    <a:pt x="2068" y="1890"/>
                  </a:lnTo>
                  <a:lnTo>
                    <a:pt x="2069" y="1889"/>
                  </a:lnTo>
                  <a:lnTo>
                    <a:pt x="2070" y="1889"/>
                  </a:lnTo>
                  <a:lnTo>
                    <a:pt x="2070" y="1888"/>
                  </a:lnTo>
                  <a:lnTo>
                    <a:pt x="2071" y="1888"/>
                  </a:lnTo>
                  <a:lnTo>
                    <a:pt x="2072" y="1887"/>
                  </a:lnTo>
                  <a:lnTo>
                    <a:pt x="2073" y="1887"/>
                  </a:lnTo>
                  <a:lnTo>
                    <a:pt x="2074" y="1886"/>
                  </a:lnTo>
                  <a:lnTo>
                    <a:pt x="2075" y="1886"/>
                  </a:lnTo>
                  <a:lnTo>
                    <a:pt x="2076" y="1885"/>
                  </a:lnTo>
                  <a:lnTo>
                    <a:pt x="2077" y="1884"/>
                  </a:lnTo>
                  <a:lnTo>
                    <a:pt x="2078" y="1884"/>
                  </a:lnTo>
                  <a:lnTo>
                    <a:pt x="2078" y="1883"/>
                  </a:lnTo>
                  <a:lnTo>
                    <a:pt x="2079" y="1883"/>
                  </a:lnTo>
                  <a:lnTo>
                    <a:pt x="2080" y="1882"/>
                  </a:lnTo>
                  <a:lnTo>
                    <a:pt x="2081" y="1882"/>
                  </a:lnTo>
                  <a:lnTo>
                    <a:pt x="2082" y="1881"/>
                  </a:lnTo>
                  <a:lnTo>
                    <a:pt x="2083" y="1880"/>
                  </a:lnTo>
                  <a:lnTo>
                    <a:pt x="2084" y="1880"/>
                  </a:lnTo>
                  <a:lnTo>
                    <a:pt x="2085" y="1879"/>
                  </a:lnTo>
                  <a:lnTo>
                    <a:pt x="2085" y="1878"/>
                  </a:lnTo>
                  <a:lnTo>
                    <a:pt x="2086" y="1878"/>
                  </a:lnTo>
                  <a:lnTo>
                    <a:pt x="2087" y="1877"/>
                  </a:lnTo>
                  <a:lnTo>
                    <a:pt x="2087" y="1877"/>
                  </a:lnTo>
                  <a:lnTo>
                    <a:pt x="2088" y="1877"/>
                  </a:lnTo>
                  <a:lnTo>
                    <a:pt x="2089" y="1876"/>
                  </a:lnTo>
                  <a:lnTo>
                    <a:pt x="2090" y="1876"/>
                  </a:lnTo>
                  <a:lnTo>
                    <a:pt x="2091" y="1876"/>
                  </a:lnTo>
                  <a:lnTo>
                    <a:pt x="2091" y="1876"/>
                  </a:lnTo>
                  <a:lnTo>
                    <a:pt x="2092" y="1876"/>
                  </a:lnTo>
                  <a:lnTo>
                    <a:pt x="2093" y="1876"/>
                  </a:lnTo>
                  <a:lnTo>
                    <a:pt x="2094" y="1877"/>
                  </a:lnTo>
                  <a:lnTo>
                    <a:pt x="2095" y="1877"/>
                  </a:lnTo>
                  <a:lnTo>
                    <a:pt x="2096" y="1878"/>
                  </a:lnTo>
                  <a:lnTo>
                    <a:pt x="2097" y="1879"/>
                  </a:lnTo>
                  <a:lnTo>
                    <a:pt x="2097" y="1880"/>
                  </a:lnTo>
                  <a:lnTo>
                    <a:pt x="2098" y="1881"/>
                  </a:lnTo>
                  <a:lnTo>
                    <a:pt x="2099" y="1882"/>
                  </a:lnTo>
                  <a:lnTo>
                    <a:pt x="2100" y="1884"/>
                  </a:lnTo>
                  <a:lnTo>
                    <a:pt x="2101" y="1885"/>
                  </a:lnTo>
                  <a:lnTo>
                    <a:pt x="2102" y="1887"/>
                  </a:lnTo>
                  <a:lnTo>
                    <a:pt x="2103" y="1889"/>
                  </a:lnTo>
                  <a:lnTo>
                    <a:pt x="2103" y="1891"/>
                  </a:lnTo>
                  <a:lnTo>
                    <a:pt x="2104" y="1893"/>
                  </a:lnTo>
                  <a:lnTo>
                    <a:pt x="2105" y="1895"/>
                  </a:lnTo>
                  <a:lnTo>
                    <a:pt x="2106" y="1898"/>
                  </a:lnTo>
                  <a:lnTo>
                    <a:pt x="2107" y="1900"/>
                  </a:lnTo>
                  <a:lnTo>
                    <a:pt x="2108" y="1903"/>
                  </a:lnTo>
                  <a:lnTo>
                    <a:pt x="2109" y="1906"/>
                  </a:lnTo>
                  <a:lnTo>
                    <a:pt x="2109" y="1909"/>
                  </a:lnTo>
                  <a:lnTo>
                    <a:pt x="2110" y="1912"/>
                  </a:lnTo>
                  <a:lnTo>
                    <a:pt x="2111" y="1915"/>
                  </a:lnTo>
                  <a:lnTo>
                    <a:pt x="2112" y="1919"/>
                  </a:lnTo>
                  <a:lnTo>
                    <a:pt x="2113" y="1922"/>
                  </a:lnTo>
                  <a:lnTo>
                    <a:pt x="2114" y="1926"/>
                  </a:lnTo>
                  <a:lnTo>
                    <a:pt x="2115" y="1929"/>
                  </a:lnTo>
                  <a:lnTo>
                    <a:pt x="2115" y="1933"/>
                  </a:lnTo>
                  <a:lnTo>
                    <a:pt x="2115" y="1933"/>
                  </a:lnTo>
                  <a:lnTo>
                    <a:pt x="2116" y="1937"/>
                  </a:lnTo>
                  <a:lnTo>
                    <a:pt x="2117" y="1941"/>
                  </a:lnTo>
                  <a:lnTo>
                    <a:pt x="2118" y="1945"/>
                  </a:lnTo>
                  <a:lnTo>
                    <a:pt x="2119" y="1949"/>
                  </a:lnTo>
                  <a:lnTo>
                    <a:pt x="2120" y="1953"/>
                  </a:lnTo>
                  <a:lnTo>
                    <a:pt x="2121" y="1957"/>
                  </a:lnTo>
                  <a:lnTo>
                    <a:pt x="2122" y="1961"/>
                  </a:lnTo>
                  <a:lnTo>
                    <a:pt x="2123" y="1965"/>
                  </a:lnTo>
                  <a:lnTo>
                    <a:pt x="2123" y="1969"/>
                  </a:lnTo>
                  <a:lnTo>
                    <a:pt x="2124" y="1973"/>
                  </a:lnTo>
                  <a:lnTo>
                    <a:pt x="2125" y="1977"/>
                  </a:lnTo>
                  <a:lnTo>
                    <a:pt x="2126" y="1981"/>
                  </a:lnTo>
                  <a:lnTo>
                    <a:pt x="2127" y="1984"/>
                  </a:lnTo>
                  <a:lnTo>
                    <a:pt x="2128" y="1988"/>
                  </a:lnTo>
                  <a:lnTo>
                    <a:pt x="2129" y="1992"/>
                  </a:lnTo>
                  <a:lnTo>
                    <a:pt x="2130" y="1996"/>
                  </a:lnTo>
                  <a:lnTo>
                    <a:pt x="2130" y="2000"/>
                  </a:lnTo>
                  <a:lnTo>
                    <a:pt x="2131" y="2004"/>
                  </a:lnTo>
                  <a:lnTo>
                    <a:pt x="2132" y="2007"/>
                  </a:lnTo>
                  <a:lnTo>
                    <a:pt x="2133" y="2011"/>
                  </a:lnTo>
                  <a:lnTo>
                    <a:pt x="2134" y="2015"/>
                  </a:lnTo>
                  <a:lnTo>
                    <a:pt x="2135" y="2019"/>
                  </a:lnTo>
                  <a:lnTo>
                    <a:pt x="2136" y="2022"/>
                  </a:lnTo>
                  <a:lnTo>
                    <a:pt x="2137" y="2026"/>
                  </a:lnTo>
                  <a:lnTo>
                    <a:pt x="2137" y="2030"/>
                  </a:lnTo>
                  <a:lnTo>
                    <a:pt x="2138" y="2033"/>
                  </a:lnTo>
                  <a:lnTo>
                    <a:pt x="2139" y="2037"/>
                  </a:lnTo>
                  <a:lnTo>
                    <a:pt x="2140" y="2041"/>
                  </a:lnTo>
                  <a:lnTo>
                    <a:pt x="2141" y="2044"/>
                  </a:lnTo>
                  <a:lnTo>
                    <a:pt x="2142" y="2048"/>
                  </a:lnTo>
                  <a:lnTo>
                    <a:pt x="2143" y="2052"/>
                  </a:lnTo>
                  <a:lnTo>
                    <a:pt x="2144" y="2055"/>
                  </a:lnTo>
                  <a:lnTo>
                    <a:pt x="2144" y="2059"/>
                  </a:lnTo>
                  <a:lnTo>
                    <a:pt x="2145" y="2062"/>
                  </a:lnTo>
                  <a:lnTo>
                    <a:pt x="2146" y="2066"/>
                  </a:lnTo>
                  <a:lnTo>
                    <a:pt x="2147" y="2069"/>
                  </a:lnTo>
                  <a:lnTo>
                    <a:pt x="2148" y="2073"/>
                  </a:lnTo>
                  <a:lnTo>
                    <a:pt x="2149" y="2076"/>
                  </a:lnTo>
                  <a:lnTo>
                    <a:pt x="2150" y="2080"/>
                  </a:lnTo>
                  <a:lnTo>
                    <a:pt x="2151" y="2083"/>
                  </a:lnTo>
                  <a:lnTo>
                    <a:pt x="2152" y="2087"/>
                  </a:lnTo>
                  <a:lnTo>
                    <a:pt x="2152" y="2090"/>
                  </a:lnTo>
                  <a:lnTo>
                    <a:pt x="2153" y="2094"/>
                  </a:lnTo>
                  <a:lnTo>
                    <a:pt x="2154" y="2097"/>
                  </a:lnTo>
                  <a:lnTo>
                    <a:pt x="2155" y="2100"/>
                  </a:lnTo>
                  <a:lnTo>
                    <a:pt x="2156" y="2104"/>
                  </a:lnTo>
                  <a:lnTo>
                    <a:pt x="2157" y="2107"/>
                  </a:lnTo>
                  <a:lnTo>
                    <a:pt x="2158" y="2111"/>
                  </a:lnTo>
                  <a:lnTo>
                    <a:pt x="2159" y="2114"/>
                  </a:lnTo>
                  <a:lnTo>
                    <a:pt x="2159" y="2117"/>
                  </a:lnTo>
                  <a:lnTo>
                    <a:pt x="2160" y="2121"/>
                  </a:lnTo>
                  <a:lnTo>
                    <a:pt x="2161" y="2124"/>
                  </a:lnTo>
                  <a:lnTo>
                    <a:pt x="2162" y="2127"/>
                  </a:lnTo>
                  <a:lnTo>
                    <a:pt x="2163" y="2131"/>
                  </a:lnTo>
                  <a:lnTo>
                    <a:pt x="2164" y="2134"/>
                  </a:lnTo>
                  <a:lnTo>
                    <a:pt x="2165" y="2137"/>
                  </a:lnTo>
                  <a:lnTo>
                    <a:pt x="2166" y="2140"/>
                  </a:lnTo>
                  <a:lnTo>
                    <a:pt x="2166" y="2143"/>
                  </a:lnTo>
                  <a:lnTo>
                    <a:pt x="2167" y="2147"/>
                  </a:lnTo>
                  <a:lnTo>
                    <a:pt x="2168" y="2150"/>
                  </a:lnTo>
                  <a:lnTo>
                    <a:pt x="2169" y="2153"/>
                  </a:lnTo>
                  <a:lnTo>
                    <a:pt x="2170" y="2156"/>
                  </a:lnTo>
                  <a:lnTo>
                    <a:pt x="2171" y="2159"/>
                  </a:lnTo>
                  <a:lnTo>
                    <a:pt x="2172" y="2163"/>
                  </a:lnTo>
                  <a:lnTo>
                    <a:pt x="2173" y="2166"/>
                  </a:lnTo>
                  <a:lnTo>
                    <a:pt x="2173" y="2169"/>
                  </a:lnTo>
                  <a:lnTo>
                    <a:pt x="2174" y="2172"/>
                  </a:lnTo>
                  <a:lnTo>
                    <a:pt x="2175" y="2175"/>
                  </a:lnTo>
                  <a:lnTo>
                    <a:pt x="2176" y="2178"/>
                  </a:lnTo>
                  <a:lnTo>
                    <a:pt x="2177" y="2181"/>
                  </a:lnTo>
                  <a:lnTo>
                    <a:pt x="2178" y="2184"/>
                  </a:lnTo>
                  <a:lnTo>
                    <a:pt x="2179" y="2187"/>
                  </a:lnTo>
                  <a:lnTo>
                    <a:pt x="2180" y="2190"/>
                  </a:lnTo>
                  <a:lnTo>
                    <a:pt x="2181" y="2193"/>
                  </a:lnTo>
                  <a:lnTo>
                    <a:pt x="2181" y="2196"/>
                  </a:lnTo>
                  <a:lnTo>
                    <a:pt x="2182" y="2199"/>
                  </a:lnTo>
                  <a:lnTo>
                    <a:pt x="2183" y="2202"/>
                  </a:lnTo>
                  <a:lnTo>
                    <a:pt x="2184" y="2205"/>
                  </a:lnTo>
                  <a:lnTo>
                    <a:pt x="2185" y="2208"/>
                  </a:lnTo>
                  <a:lnTo>
                    <a:pt x="2186" y="2211"/>
                  </a:lnTo>
                  <a:lnTo>
                    <a:pt x="2187" y="2214"/>
                  </a:lnTo>
                  <a:lnTo>
                    <a:pt x="2188" y="2217"/>
                  </a:lnTo>
                  <a:lnTo>
                    <a:pt x="2188" y="2219"/>
                  </a:lnTo>
                  <a:lnTo>
                    <a:pt x="2189" y="2222"/>
                  </a:lnTo>
                  <a:lnTo>
                    <a:pt x="2190" y="2225"/>
                  </a:lnTo>
                  <a:lnTo>
                    <a:pt x="2191" y="2228"/>
                  </a:lnTo>
                  <a:lnTo>
                    <a:pt x="2192" y="2231"/>
                  </a:lnTo>
                  <a:lnTo>
                    <a:pt x="2193" y="2234"/>
                  </a:lnTo>
                  <a:lnTo>
                    <a:pt x="2194" y="2236"/>
                  </a:lnTo>
                  <a:lnTo>
                    <a:pt x="2195" y="2239"/>
                  </a:lnTo>
                  <a:lnTo>
                    <a:pt x="2195" y="2242"/>
                  </a:lnTo>
                  <a:lnTo>
                    <a:pt x="2196" y="2245"/>
                  </a:lnTo>
                  <a:lnTo>
                    <a:pt x="2197" y="2247"/>
                  </a:lnTo>
                  <a:lnTo>
                    <a:pt x="2198" y="2250"/>
                  </a:lnTo>
                  <a:lnTo>
                    <a:pt x="2199" y="2253"/>
                  </a:lnTo>
                  <a:lnTo>
                    <a:pt x="2200" y="2255"/>
                  </a:lnTo>
                  <a:lnTo>
                    <a:pt x="2201" y="2258"/>
                  </a:lnTo>
                  <a:lnTo>
                    <a:pt x="2202" y="2261"/>
                  </a:lnTo>
                  <a:lnTo>
                    <a:pt x="2202" y="2263"/>
                  </a:lnTo>
                  <a:lnTo>
                    <a:pt x="2203" y="2266"/>
                  </a:lnTo>
                  <a:lnTo>
                    <a:pt x="2204" y="2269"/>
                  </a:lnTo>
                  <a:lnTo>
                    <a:pt x="2205" y="2271"/>
                  </a:lnTo>
                  <a:lnTo>
                    <a:pt x="2206" y="2274"/>
                  </a:lnTo>
                  <a:lnTo>
                    <a:pt x="2207" y="2276"/>
                  </a:lnTo>
                  <a:lnTo>
                    <a:pt x="2208" y="2279"/>
                  </a:lnTo>
                  <a:lnTo>
                    <a:pt x="2209" y="2282"/>
                  </a:lnTo>
                  <a:lnTo>
                    <a:pt x="2209" y="2284"/>
                  </a:lnTo>
                  <a:lnTo>
                    <a:pt x="2210" y="2287"/>
                  </a:lnTo>
                  <a:lnTo>
                    <a:pt x="2211" y="2289"/>
                  </a:lnTo>
                  <a:lnTo>
                    <a:pt x="2212" y="2292"/>
                  </a:lnTo>
                  <a:lnTo>
                    <a:pt x="2213" y="2294"/>
                  </a:lnTo>
                  <a:lnTo>
                    <a:pt x="2214" y="2297"/>
                  </a:lnTo>
                  <a:lnTo>
                    <a:pt x="2215" y="2299"/>
                  </a:lnTo>
                  <a:lnTo>
                    <a:pt x="2216" y="2301"/>
                  </a:lnTo>
                  <a:lnTo>
                    <a:pt x="2217" y="2304"/>
                  </a:lnTo>
                  <a:lnTo>
                    <a:pt x="2217" y="2306"/>
                  </a:lnTo>
                  <a:lnTo>
                    <a:pt x="2218" y="2309"/>
                  </a:lnTo>
                  <a:lnTo>
                    <a:pt x="2219" y="2311"/>
                  </a:lnTo>
                  <a:lnTo>
                    <a:pt x="2220" y="2313"/>
                  </a:lnTo>
                  <a:lnTo>
                    <a:pt x="2221" y="2316"/>
                  </a:lnTo>
                  <a:lnTo>
                    <a:pt x="2222" y="2318"/>
                  </a:lnTo>
                  <a:lnTo>
                    <a:pt x="2223" y="2320"/>
                  </a:lnTo>
                  <a:lnTo>
                    <a:pt x="2224" y="2323"/>
                  </a:lnTo>
                  <a:lnTo>
                    <a:pt x="2224" y="2325"/>
                  </a:lnTo>
                  <a:lnTo>
                    <a:pt x="2225" y="2327"/>
                  </a:lnTo>
                  <a:lnTo>
                    <a:pt x="2226" y="2329"/>
                  </a:lnTo>
                  <a:lnTo>
                    <a:pt x="2227" y="2332"/>
                  </a:lnTo>
                  <a:lnTo>
                    <a:pt x="2228" y="2334"/>
                  </a:lnTo>
                  <a:lnTo>
                    <a:pt x="2229" y="2336"/>
                  </a:lnTo>
                  <a:lnTo>
                    <a:pt x="2230" y="2338"/>
                  </a:lnTo>
                  <a:lnTo>
                    <a:pt x="2231" y="2341"/>
                  </a:lnTo>
                  <a:lnTo>
                    <a:pt x="2231" y="2343"/>
                  </a:lnTo>
                  <a:lnTo>
                    <a:pt x="2232" y="2345"/>
                  </a:lnTo>
                  <a:lnTo>
                    <a:pt x="2233" y="2347"/>
                  </a:lnTo>
                  <a:lnTo>
                    <a:pt x="2234" y="2349"/>
                  </a:lnTo>
                  <a:lnTo>
                    <a:pt x="2235" y="2351"/>
                  </a:lnTo>
                  <a:lnTo>
                    <a:pt x="2236" y="2353"/>
                  </a:lnTo>
                  <a:lnTo>
                    <a:pt x="2237" y="2356"/>
                  </a:lnTo>
                  <a:lnTo>
                    <a:pt x="2238" y="2358"/>
                  </a:lnTo>
                  <a:lnTo>
                    <a:pt x="2238" y="2360"/>
                  </a:lnTo>
                  <a:lnTo>
                    <a:pt x="2239" y="2362"/>
                  </a:lnTo>
                  <a:lnTo>
                    <a:pt x="2240" y="2364"/>
                  </a:lnTo>
                  <a:lnTo>
                    <a:pt x="2241" y="2366"/>
                  </a:lnTo>
                  <a:lnTo>
                    <a:pt x="2242" y="2368"/>
                  </a:lnTo>
                  <a:lnTo>
                    <a:pt x="2243" y="2370"/>
                  </a:lnTo>
                  <a:lnTo>
                    <a:pt x="2244" y="2372"/>
                  </a:lnTo>
                  <a:lnTo>
                    <a:pt x="2245" y="2374"/>
                  </a:lnTo>
                  <a:lnTo>
                    <a:pt x="2246" y="2376"/>
                  </a:lnTo>
                  <a:lnTo>
                    <a:pt x="2246" y="2378"/>
                  </a:lnTo>
                  <a:lnTo>
                    <a:pt x="2247" y="2380"/>
                  </a:lnTo>
                  <a:lnTo>
                    <a:pt x="2248" y="2381"/>
                  </a:lnTo>
                  <a:lnTo>
                    <a:pt x="2249" y="2383"/>
                  </a:lnTo>
                  <a:lnTo>
                    <a:pt x="2250" y="2385"/>
                  </a:lnTo>
                  <a:lnTo>
                    <a:pt x="2251" y="2387"/>
                  </a:lnTo>
                  <a:lnTo>
                    <a:pt x="2252" y="2389"/>
                  </a:lnTo>
                  <a:lnTo>
                    <a:pt x="2253" y="2391"/>
                  </a:lnTo>
                  <a:lnTo>
                    <a:pt x="2253" y="2393"/>
                  </a:lnTo>
                  <a:lnTo>
                    <a:pt x="2254" y="2394"/>
                  </a:lnTo>
                  <a:lnTo>
                    <a:pt x="2255" y="2396"/>
                  </a:lnTo>
                  <a:lnTo>
                    <a:pt x="2256" y="2398"/>
                  </a:lnTo>
                  <a:lnTo>
                    <a:pt x="2257" y="2400"/>
                  </a:lnTo>
                  <a:lnTo>
                    <a:pt x="2258" y="2402"/>
                  </a:lnTo>
                  <a:lnTo>
                    <a:pt x="2259" y="2403"/>
                  </a:lnTo>
                  <a:lnTo>
                    <a:pt x="2260" y="2405"/>
                  </a:lnTo>
                  <a:lnTo>
                    <a:pt x="2260" y="2407"/>
                  </a:lnTo>
                  <a:lnTo>
                    <a:pt x="2261" y="2408"/>
                  </a:lnTo>
                  <a:lnTo>
                    <a:pt x="2262" y="2410"/>
                  </a:lnTo>
                  <a:lnTo>
                    <a:pt x="2263" y="2412"/>
                  </a:lnTo>
                  <a:lnTo>
                    <a:pt x="2264" y="2413"/>
                  </a:lnTo>
                  <a:lnTo>
                    <a:pt x="2265" y="2415"/>
                  </a:lnTo>
                  <a:lnTo>
                    <a:pt x="2266" y="2417"/>
                  </a:lnTo>
                  <a:lnTo>
                    <a:pt x="2267" y="2418"/>
                  </a:lnTo>
                  <a:lnTo>
                    <a:pt x="2267" y="2420"/>
                  </a:lnTo>
                  <a:lnTo>
                    <a:pt x="2268" y="2421"/>
                  </a:lnTo>
                  <a:lnTo>
                    <a:pt x="2269" y="2423"/>
                  </a:lnTo>
                  <a:lnTo>
                    <a:pt x="2270" y="2425"/>
                  </a:lnTo>
                  <a:lnTo>
                    <a:pt x="2271" y="2426"/>
                  </a:lnTo>
                  <a:lnTo>
                    <a:pt x="2272" y="2428"/>
                  </a:lnTo>
                  <a:lnTo>
                    <a:pt x="2273" y="2429"/>
                  </a:lnTo>
                  <a:lnTo>
                    <a:pt x="2274" y="2431"/>
                  </a:lnTo>
                  <a:lnTo>
                    <a:pt x="2275" y="2432"/>
                  </a:lnTo>
                  <a:lnTo>
                    <a:pt x="2275" y="2434"/>
                  </a:lnTo>
                  <a:lnTo>
                    <a:pt x="2276" y="2435"/>
                  </a:lnTo>
                  <a:lnTo>
                    <a:pt x="2277" y="2437"/>
                  </a:lnTo>
                  <a:lnTo>
                    <a:pt x="2278" y="2438"/>
                  </a:lnTo>
                  <a:lnTo>
                    <a:pt x="2279" y="2439"/>
                  </a:lnTo>
                  <a:lnTo>
                    <a:pt x="2280" y="2441"/>
                  </a:lnTo>
                  <a:lnTo>
                    <a:pt x="2281" y="2442"/>
                  </a:lnTo>
                  <a:lnTo>
                    <a:pt x="2282" y="2444"/>
                  </a:lnTo>
                  <a:lnTo>
                    <a:pt x="2282" y="2445"/>
                  </a:lnTo>
                  <a:lnTo>
                    <a:pt x="2283" y="2446"/>
                  </a:lnTo>
                  <a:lnTo>
                    <a:pt x="2284" y="2448"/>
                  </a:lnTo>
                  <a:lnTo>
                    <a:pt x="2285" y="2449"/>
                  </a:lnTo>
                  <a:lnTo>
                    <a:pt x="2286" y="2450"/>
                  </a:lnTo>
                  <a:lnTo>
                    <a:pt x="2287" y="2451"/>
                  </a:lnTo>
                  <a:lnTo>
                    <a:pt x="2288" y="2453"/>
                  </a:lnTo>
                  <a:lnTo>
                    <a:pt x="2289" y="2454"/>
                  </a:lnTo>
                  <a:lnTo>
                    <a:pt x="2289" y="2455"/>
                  </a:lnTo>
                  <a:lnTo>
                    <a:pt x="2290" y="2456"/>
                  </a:lnTo>
                  <a:lnTo>
                    <a:pt x="2290" y="2456"/>
                  </a:lnTo>
                  <a:lnTo>
                    <a:pt x="2291" y="2458"/>
                  </a:lnTo>
                  <a:lnTo>
                    <a:pt x="2292" y="2459"/>
                  </a:lnTo>
                  <a:lnTo>
                    <a:pt x="2293" y="2459"/>
                  </a:lnTo>
                  <a:lnTo>
                    <a:pt x="2294" y="2460"/>
                  </a:lnTo>
                  <a:lnTo>
                    <a:pt x="2295" y="2461"/>
                  </a:lnTo>
                  <a:lnTo>
                    <a:pt x="2295" y="2461"/>
                  </a:lnTo>
                  <a:lnTo>
                    <a:pt x="2296" y="2461"/>
                  </a:lnTo>
                  <a:lnTo>
                    <a:pt x="2297" y="2461"/>
                  </a:lnTo>
                  <a:lnTo>
                    <a:pt x="2298" y="2461"/>
                  </a:lnTo>
                  <a:lnTo>
                    <a:pt x="2299" y="2461"/>
                  </a:lnTo>
                  <a:lnTo>
                    <a:pt x="2300" y="2461"/>
                  </a:lnTo>
                  <a:lnTo>
                    <a:pt x="2301" y="2460"/>
                  </a:lnTo>
                  <a:lnTo>
                    <a:pt x="2301" y="2459"/>
                  </a:lnTo>
                  <a:lnTo>
                    <a:pt x="2302" y="2459"/>
                  </a:lnTo>
                  <a:lnTo>
                    <a:pt x="2303" y="2458"/>
                  </a:lnTo>
                  <a:lnTo>
                    <a:pt x="2304" y="2456"/>
                  </a:lnTo>
                  <a:lnTo>
                    <a:pt x="2305" y="2455"/>
                  </a:lnTo>
                  <a:lnTo>
                    <a:pt x="2306" y="2454"/>
                  </a:lnTo>
                  <a:lnTo>
                    <a:pt x="2307" y="2452"/>
                  </a:lnTo>
                  <a:lnTo>
                    <a:pt x="2307" y="2450"/>
                  </a:lnTo>
                  <a:lnTo>
                    <a:pt x="2308" y="2449"/>
                  </a:lnTo>
                  <a:lnTo>
                    <a:pt x="2309" y="2446"/>
                  </a:lnTo>
                  <a:lnTo>
                    <a:pt x="2310" y="2444"/>
                  </a:lnTo>
                  <a:lnTo>
                    <a:pt x="2311" y="2442"/>
                  </a:lnTo>
                  <a:lnTo>
                    <a:pt x="2312" y="2439"/>
                  </a:lnTo>
                  <a:lnTo>
                    <a:pt x="2313" y="2437"/>
                  </a:lnTo>
                  <a:lnTo>
                    <a:pt x="2313" y="2434"/>
                  </a:lnTo>
                  <a:lnTo>
                    <a:pt x="2314" y="2431"/>
                  </a:lnTo>
                  <a:lnTo>
                    <a:pt x="2315" y="2428"/>
                  </a:lnTo>
                  <a:lnTo>
                    <a:pt x="2316" y="2424"/>
                  </a:lnTo>
                  <a:lnTo>
                    <a:pt x="2317" y="2421"/>
                  </a:lnTo>
                  <a:lnTo>
                    <a:pt x="2318" y="2417"/>
                  </a:lnTo>
                  <a:lnTo>
                    <a:pt x="2319" y="2413"/>
                  </a:lnTo>
                  <a:lnTo>
                    <a:pt x="2319" y="2413"/>
                  </a:lnTo>
                  <a:lnTo>
                    <a:pt x="2320" y="2409"/>
                  </a:lnTo>
                  <a:lnTo>
                    <a:pt x="2320" y="2405"/>
                  </a:lnTo>
                  <a:lnTo>
                    <a:pt x="2321" y="2401"/>
                  </a:lnTo>
                  <a:lnTo>
                    <a:pt x="2322" y="2397"/>
                  </a:lnTo>
                  <a:lnTo>
                    <a:pt x="2323" y="2393"/>
                  </a:lnTo>
                  <a:lnTo>
                    <a:pt x="2324" y="2389"/>
                  </a:lnTo>
                  <a:lnTo>
                    <a:pt x="2325" y="2385"/>
                  </a:lnTo>
                  <a:lnTo>
                    <a:pt x="2326" y="2380"/>
                  </a:lnTo>
                  <a:lnTo>
                    <a:pt x="2327" y="2376"/>
                  </a:lnTo>
                  <a:lnTo>
                    <a:pt x="2327" y="2372"/>
                  </a:lnTo>
                  <a:lnTo>
                    <a:pt x="2328" y="2368"/>
                  </a:lnTo>
                  <a:lnTo>
                    <a:pt x="2329" y="2363"/>
                  </a:lnTo>
                  <a:lnTo>
                    <a:pt x="2330" y="2359"/>
                  </a:lnTo>
                  <a:lnTo>
                    <a:pt x="2331" y="2355"/>
                  </a:lnTo>
                  <a:lnTo>
                    <a:pt x="2332" y="2350"/>
                  </a:lnTo>
                  <a:lnTo>
                    <a:pt x="2333" y="2346"/>
                  </a:lnTo>
                  <a:lnTo>
                    <a:pt x="2334" y="2341"/>
                  </a:lnTo>
                  <a:lnTo>
                    <a:pt x="2334" y="2337"/>
                  </a:lnTo>
                  <a:lnTo>
                    <a:pt x="2335" y="2332"/>
                  </a:lnTo>
                  <a:lnTo>
                    <a:pt x="2336" y="2328"/>
                  </a:lnTo>
                  <a:lnTo>
                    <a:pt x="2337" y="2323"/>
                  </a:lnTo>
                  <a:lnTo>
                    <a:pt x="2338" y="2319"/>
                  </a:lnTo>
                  <a:lnTo>
                    <a:pt x="2339" y="2314"/>
                  </a:lnTo>
                  <a:lnTo>
                    <a:pt x="2340" y="2310"/>
                  </a:lnTo>
                  <a:lnTo>
                    <a:pt x="2341" y="2305"/>
                  </a:lnTo>
                  <a:lnTo>
                    <a:pt x="2341" y="2300"/>
                  </a:lnTo>
                  <a:lnTo>
                    <a:pt x="2342" y="2295"/>
                  </a:lnTo>
                  <a:lnTo>
                    <a:pt x="2343" y="2291"/>
                  </a:lnTo>
                  <a:lnTo>
                    <a:pt x="2344" y="2286"/>
                  </a:lnTo>
                  <a:lnTo>
                    <a:pt x="2345" y="2281"/>
                  </a:lnTo>
                  <a:lnTo>
                    <a:pt x="2346" y="2276"/>
                  </a:lnTo>
                  <a:lnTo>
                    <a:pt x="2347" y="2272"/>
                  </a:lnTo>
                  <a:lnTo>
                    <a:pt x="2348" y="2267"/>
                  </a:lnTo>
                  <a:lnTo>
                    <a:pt x="2349" y="2262"/>
                  </a:lnTo>
                  <a:lnTo>
                    <a:pt x="2349" y="2257"/>
                  </a:lnTo>
                  <a:lnTo>
                    <a:pt x="2350" y="2252"/>
                  </a:lnTo>
                  <a:lnTo>
                    <a:pt x="2351" y="2247"/>
                  </a:lnTo>
                  <a:lnTo>
                    <a:pt x="2352" y="2242"/>
                  </a:lnTo>
                  <a:lnTo>
                    <a:pt x="2353" y="2237"/>
                  </a:lnTo>
                  <a:lnTo>
                    <a:pt x="2354" y="2232"/>
                  </a:lnTo>
                  <a:lnTo>
                    <a:pt x="2355" y="2227"/>
                  </a:lnTo>
                  <a:lnTo>
                    <a:pt x="2356" y="2222"/>
                  </a:lnTo>
                  <a:lnTo>
                    <a:pt x="2356" y="2217"/>
                  </a:lnTo>
                  <a:lnTo>
                    <a:pt x="2357" y="2212"/>
                  </a:lnTo>
                  <a:lnTo>
                    <a:pt x="2358" y="2206"/>
                  </a:lnTo>
                  <a:lnTo>
                    <a:pt x="2359" y="2201"/>
                  </a:lnTo>
                  <a:lnTo>
                    <a:pt x="2360" y="2196"/>
                  </a:lnTo>
                  <a:lnTo>
                    <a:pt x="2361" y="2191"/>
                  </a:lnTo>
                  <a:lnTo>
                    <a:pt x="2362" y="2185"/>
                  </a:lnTo>
                  <a:lnTo>
                    <a:pt x="2363" y="2180"/>
                  </a:lnTo>
                  <a:lnTo>
                    <a:pt x="2363" y="2175"/>
                  </a:lnTo>
                  <a:lnTo>
                    <a:pt x="2364" y="2170"/>
                  </a:lnTo>
                  <a:lnTo>
                    <a:pt x="2365" y="2164"/>
                  </a:lnTo>
                  <a:lnTo>
                    <a:pt x="2366" y="2159"/>
                  </a:lnTo>
                  <a:lnTo>
                    <a:pt x="2367" y="2153"/>
                  </a:lnTo>
                  <a:lnTo>
                    <a:pt x="2368" y="2148"/>
                  </a:lnTo>
                  <a:lnTo>
                    <a:pt x="2369" y="2142"/>
                  </a:lnTo>
                  <a:lnTo>
                    <a:pt x="2370" y="2137"/>
                  </a:lnTo>
                  <a:lnTo>
                    <a:pt x="2370" y="2131"/>
                  </a:lnTo>
                  <a:lnTo>
                    <a:pt x="2371" y="2126"/>
                  </a:lnTo>
                  <a:lnTo>
                    <a:pt x="2372" y="2120"/>
                  </a:lnTo>
                  <a:lnTo>
                    <a:pt x="2373" y="2115"/>
                  </a:lnTo>
                  <a:lnTo>
                    <a:pt x="2374" y="2109"/>
                  </a:lnTo>
                  <a:lnTo>
                    <a:pt x="2375" y="2103"/>
                  </a:lnTo>
                  <a:lnTo>
                    <a:pt x="2376" y="2098"/>
                  </a:lnTo>
                  <a:lnTo>
                    <a:pt x="2377" y="2092"/>
                  </a:lnTo>
                  <a:lnTo>
                    <a:pt x="2378" y="2086"/>
                  </a:lnTo>
                  <a:lnTo>
                    <a:pt x="2378" y="2080"/>
                  </a:lnTo>
                  <a:lnTo>
                    <a:pt x="2379" y="2075"/>
                  </a:lnTo>
                  <a:lnTo>
                    <a:pt x="2380" y="2069"/>
                  </a:lnTo>
                  <a:lnTo>
                    <a:pt x="2381" y="2063"/>
                  </a:lnTo>
                  <a:lnTo>
                    <a:pt x="2382" y="2057"/>
                  </a:lnTo>
                  <a:lnTo>
                    <a:pt x="2383" y="2051"/>
                  </a:lnTo>
                  <a:lnTo>
                    <a:pt x="2384" y="2045"/>
                  </a:lnTo>
                  <a:lnTo>
                    <a:pt x="2385" y="2039"/>
                  </a:lnTo>
                  <a:lnTo>
                    <a:pt x="2385" y="2033"/>
                  </a:lnTo>
                  <a:lnTo>
                    <a:pt x="2386" y="2027"/>
                  </a:lnTo>
                  <a:lnTo>
                    <a:pt x="2387" y="2021"/>
                  </a:lnTo>
                  <a:lnTo>
                    <a:pt x="2388" y="2015"/>
                  </a:lnTo>
                  <a:lnTo>
                    <a:pt x="2389" y="2009"/>
                  </a:lnTo>
                  <a:lnTo>
                    <a:pt x="2390" y="2003"/>
                  </a:lnTo>
                  <a:lnTo>
                    <a:pt x="2391" y="1997"/>
                  </a:lnTo>
                  <a:lnTo>
                    <a:pt x="2392" y="1991"/>
                  </a:lnTo>
                  <a:lnTo>
                    <a:pt x="2392" y="1985"/>
                  </a:lnTo>
                  <a:lnTo>
                    <a:pt x="2393" y="1979"/>
                  </a:lnTo>
                  <a:lnTo>
                    <a:pt x="2394" y="1972"/>
                  </a:lnTo>
                  <a:lnTo>
                    <a:pt x="2395" y="1966"/>
                  </a:lnTo>
                  <a:lnTo>
                    <a:pt x="2396" y="1960"/>
                  </a:lnTo>
                  <a:lnTo>
                    <a:pt x="2397" y="1954"/>
                  </a:lnTo>
                  <a:lnTo>
                    <a:pt x="2398" y="1947"/>
                  </a:lnTo>
                  <a:lnTo>
                    <a:pt x="2399" y="1941"/>
                  </a:lnTo>
                  <a:lnTo>
                    <a:pt x="2399" y="1935"/>
                  </a:lnTo>
                  <a:lnTo>
                    <a:pt x="2400" y="1928"/>
                  </a:lnTo>
                  <a:lnTo>
                    <a:pt x="2401" y="1922"/>
                  </a:lnTo>
                  <a:lnTo>
                    <a:pt x="2402" y="1915"/>
                  </a:lnTo>
                  <a:lnTo>
                    <a:pt x="2403" y="1909"/>
                  </a:lnTo>
                  <a:lnTo>
                    <a:pt x="2404" y="1902"/>
                  </a:lnTo>
                  <a:lnTo>
                    <a:pt x="2405" y="1896"/>
                  </a:lnTo>
                  <a:lnTo>
                    <a:pt x="2406" y="1889"/>
                  </a:lnTo>
                  <a:lnTo>
                    <a:pt x="2407" y="1883"/>
                  </a:lnTo>
                  <a:lnTo>
                    <a:pt x="2407" y="1876"/>
                  </a:lnTo>
                  <a:lnTo>
                    <a:pt x="2408" y="1869"/>
                  </a:lnTo>
                  <a:lnTo>
                    <a:pt x="2409" y="1863"/>
                  </a:lnTo>
                  <a:lnTo>
                    <a:pt x="2410" y="1856"/>
                  </a:lnTo>
                  <a:lnTo>
                    <a:pt x="2411" y="1849"/>
                  </a:lnTo>
                  <a:lnTo>
                    <a:pt x="2412" y="1843"/>
                  </a:lnTo>
                  <a:lnTo>
                    <a:pt x="2413" y="1836"/>
                  </a:lnTo>
                  <a:lnTo>
                    <a:pt x="2414" y="1829"/>
                  </a:lnTo>
                  <a:lnTo>
                    <a:pt x="2414" y="1822"/>
                  </a:lnTo>
                  <a:lnTo>
                    <a:pt x="2415" y="1815"/>
                  </a:lnTo>
                  <a:lnTo>
                    <a:pt x="2416" y="1808"/>
                  </a:lnTo>
                  <a:lnTo>
                    <a:pt x="2417" y="1802"/>
                  </a:lnTo>
                  <a:lnTo>
                    <a:pt x="2418" y="1795"/>
                  </a:lnTo>
                  <a:lnTo>
                    <a:pt x="2419" y="1788"/>
                  </a:lnTo>
                  <a:lnTo>
                    <a:pt x="2420" y="1781"/>
                  </a:lnTo>
                  <a:lnTo>
                    <a:pt x="2421" y="1774"/>
                  </a:lnTo>
                  <a:lnTo>
                    <a:pt x="2421" y="1767"/>
                  </a:lnTo>
                  <a:lnTo>
                    <a:pt x="2422" y="1760"/>
                  </a:lnTo>
                  <a:lnTo>
                    <a:pt x="2423" y="1753"/>
                  </a:lnTo>
                  <a:lnTo>
                    <a:pt x="2424" y="1745"/>
                  </a:lnTo>
                  <a:lnTo>
                    <a:pt x="2425" y="1738"/>
                  </a:lnTo>
                  <a:lnTo>
                    <a:pt x="2426" y="1731"/>
                  </a:lnTo>
                  <a:lnTo>
                    <a:pt x="2427" y="1724"/>
                  </a:lnTo>
                  <a:lnTo>
                    <a:pt x="2428" y="1717"/>
                  </a:lnTo>
                  <a:lnTo>
                    <a:pt x="2428" y="1710"/>
                  </a:lnTo>
                  <a:lnTo>
                    <a:pt x="2429" y="1702"/>
                  </a:lnTo>
                  <a:lnTo>
                    <a:pt x="2430" y="1695"/>
                  </a:lnTo>
                  <a:lnTo>
                    <a:pt x="2431" y="1688"/>
                  </a:lnTo>
                  <a:lnTo>
                    <a:pt x="2432" y="1680"/>
                  </a:lnTo>
                  <a:lnTo>
                    <a:pt x="2433" y="1673"/>
                  </a:lnTo>
                  <a:lnTo>
                    <a:pt x="2434" y="1666"/>
                  </a:lnTo>
                  <a:lnTo>
                    <a:pt x="2435" y="1658"/>
                  </a:lnTo>
                  <a:lnTo>
                    <a:pt x="2436" y="1651"/>
                  </a:lnTo>
                  <a:lnTo>
                    <a:pt x="2436" y="1643"/>
                  </a:lnTo>
                  <a:lnTo>
                    <a:pt x="2437" y="1636"/>
                  </a:lnTo>
                  <a:lnTo>
                    <a:pt x="2438" y="1628"/>
                  </a:lnTo>
                  <a:lnTo>
                    <a:pt x="2439" y="1621"/>
                  </a:lnTo>
                  <a:lnTo>
                    <a:pt x="2440" y="1613"/>
                  </a:lnTo>
                  <a:lnTo>
                    <a:pt x="2441" y="1606"/>
                  </a:lnTo>
                  <a:lnTo>
                    <a:pt x="2442" y="1598"/>
                  </a:lnTo>
                  <a:lnTo>
                    <a:pt x="2443" y="1590"/>
                  </a:lnTo>
                  <a:lnTo>
                    <a:pt x="2443" y="1583"/>
                  </a:lnTo>
                  <a:lnTo>
                    <a:pt x="2444" y="1575"/>
                  </a:lnTo>
                  <a:lnTo>
                    <a:pt x="2445" y="1567"/>
                  </a:lnTo>
                  <a:lnTo>
                    <a:pt x="2446" y="1560"/>
                  </a:lnTo>
                  <a:lnTo>
                    <a:pt x="2447" y="1552"/>
                  </a:lnTo>
                  <a:lnTo>
                    <a:pt x="2448" y="1544"/>
                  </a:lnTo>
                  <a:lnTo>
                    <a:pt x="2449" y="1536"/>
                  </a:lnTo>
                  <a:lnTo>
                    <a:pt x="2450" y="1528"/>
                  </a:lnTo>
                  <a:lnTo>
                    <a:pt x="2450" y="1521"/>
                  </a:lnTo>
                  <a:lnTo>
                    <a:pt x="2451" y="1513"/>
                  </a:lnTo>
                  <a:lnTo>
                    <a:pt x="2452" y="1505"/>
                  </a:lnTo>
                  <a:lnTo>
                    <a:pt x="2453" y="1497"/>
                  </a:lnTo>
                  <a:lnTo>
                    <a:pt x="2454" y="1489"/>
                  </a:lnTo>
                  <a:lnTo>
                    <a:pt x="2455" y="1481"/>
                  </a:lnTo>
                  <a:lnTo>
                    <a:pt x="2456" y="1473"/>
                  </a:lnTo>
                  <a:lnTo>
                    <a:pt x="2457" y="1465"/>
                  </a:lnTo>
                  <a:lnTo>
                    <a:pt x="2457" y="1457"/>
                  </a:lnTo>
                  <a:lnTo>
                    <a:pt x="2458" y="1449"/>
                  </a:lnTo>
                  <a:lnTo>
                    <a:pt x="2459" y="1440"/>
                  </a:lnTo>
                  <a:lnTo>
                    <a:pt x="2460" y="1432"/>
                  </a:lnTo>
                  <a:lnTo>
                    <a:pt x="2461" y="1424"/>
                  </a:lnTo>
                  <a:lnTo>
                    <a:pt x="2462" y="1416"/>
                  </a:lnTo>
                  <a:lnTo>
                    <a:pt x="2463" y="1408"/>
                  </a:lnTo>
                  <a:lnTo>
                    <a:pt x="2464" y="1399"/>
                  </a:lnTo>
                  <a:lnTo>
                    <a:pt x="2465" y="1391"/>
                  </a:lnTo>
                  <a:lnTo>
                    <a:pt x="2465" y="1383"/>
                  </a:lnTo>
                  <a:lnTo>
                    <a:pt x="2466" y="1374"/>
                  </a:lnTo>
                  <a:lnTo>
                    <a:pt x="2467" y="1366"/>
                  </a:lnTo>
                  <a:lnTo>
                    <a:pt x="2468" y="1358"/>
                  </a:lnTo>
                  <a:lnTo>
                    <a:pt x="2469" y="1349"/>
                  </a:lnTo>
                  <a:lnTo>
                    <a:pt x="2470" y="1341"/>
                  </a:lnTo>
                  <a:lnTo>
                    <a:pt x="2471" y="1332"/>
                  </a:lnTo>
                  <a:lnTo>
                    <a:pt x="2472" y="1324"/>
                  </a:lnTo>
                  <a:lnTo>
                    <a:pt x="2472" y="1315"/>
                  </a:lnTo>
                  <a:lnTo>
                    <a:pt x="2473" y="1307"/>
                  </a:lnTo>
                  <a:lnTo>
                    <a:pt x="2474" y="1298"/>
                  </a:lnTo>
                  <a:lnTo>
                    <a:pt x="2475" y="1290"/>
                  </a:lnTo>
                  <a:lnTo>
                    <a:pt x="2476" y="1281"/>
                  </a:lnTo>
                  <a:lnTo>
                    <a:pt x="2477" y="1272"/>
                  </a:lnTo>
                  <a:lnTo>
                    <a:pt x="2478" y="1264"/>
                  </a:lnTo>
                  <a:lnTo>
                    <a:pt x="2479" y="1255"/>
                  </a:lnTo>
                  <a:lnTo>
                    <a:pt x="2479" y="1246"/>
                  </a:lnTo>
                  <a:lnTo>
                    <a:pt x="2480" y="1238"/>
                  </a:lnTo>
                  <a:lnTo>
                    <a:pt x="2481" y="1229"/>
                  </a:lnTo>
                  <a:lnTo>
                    <a:pt x="2482" y="1220"/>
                  </a:lnTo>
                  <a:lnTo>
                    <a:pt x="2483" y="1211"/>
                  </a:lnTo>
                  <a:lnTo>
                    <a:pt x="2484" y="1202"/>
                  </a:lnTo>
                  <a:lnTo>
                    <a:pt x="2485" y="1193"/>
                  </a:lnTo>
                  <a:lnTo>
                    <a:pt x="2486" y="1185"/>
                  </a:lnTo>
                  <a:lnTo>
                    <a:pt x="2486" y="1176"/>
                  </a:lnTo>
                  <a:lnTo>
                    <a:pt x="2487" y="1167"/>
                  </a:lnTo>
                  <a:lnTo>
                    <a:pt x="2488" y="1158"/>
                  </a:lnTo>
                  <a:lnTo>
                    <a:pt x="2489" y="1149"/>
                  </a:lnTo>
                  <a:lnTo>
                    <a:pt x="2490" y="1140"/>
                  </a:lnTo>
                  <a:lnTo>
                    <a:pt x="2491" y="1131"/>
                  </a:lnTo>
                  <a:lnTo>
                    <a:pt x="2492" y="1122"/>
                  </a:lnTo>
                  <a:lnTo>
                    <a:pt x="2493" y="1112"/>
                  </a:lnTo>
                  <a:lnTo>
                    <a:pt x="2494" y="1103"/>
                  </a:lnTo>
                  <a:lnTo>
                    <a:pt x="2494" y="1094"/>
                  </a:lnTo>
                  <a:lnTo>
                    <a:pt x="2495" y="1085"/>
                  </a:lnTo>
                  <a:lnTo>
                    <a:pt x="2496" y="1076"/>
                  </a:lnTo>
                  <a:lnTo>
                    <a:pt x="2497" y="1066"/>
                  </a:lnTo>
                  <a:lnTo>
                    <a:pt x="2498" y="1057"/>
                  </a:lnTo>
                  <a:lnTo>
                    <a:pt x="2499" y="1048"/>
                  </a:lnTo>
                  <a:lnTo>
                    <a:pt x="2500" y="1039"/>
                  </a:lnTo>
                  <a:lnTo>
                    <a:pt x="2501" y="1029"/>
                  </a:lnTo>
                  <a:lnTo>
                    <a:pt x="2501" y="1020"/>
                  </a:lnTo>
                  <a:lnTo>
                    <a:pt x="2502" y="1011"/>
                  </a:lnTo>
                  <a:lnTo>
                    <a:pt x="2503" y="1001"/>
                  </a:lnTo>
                  <a:lnTo>
                    <a:pt x="2504" y="992"/>
                  </a:lnTo>
                  <a:lnTo>
                    <a:pt x="2505" y="982"/>
                  </a:lnTo>
                  <a:lnTo>
                    <a:pt x="2506" y="973"/>
                  </a:lnTo>
                  <a:lnTo>
                    <a:pt x="2507" y="963"/>
                  </a:lnTo>
                  <a:lnTo>
                    <a:pt x="2508" y="954"/>
                  </a:lnTo>
                  <a:lnTo>
                    <a:pt x="2508" y="944"/>
                  </a:lnTo>
                  <a:lnTo>
                    <a:pt x="2509" y="934"/>
                  </a:lnTo>
                  <a:lnTo>
                    <a:pt x="2510" y="925"/>
                  </a:lnTo>
                  <a:lnTo>
                    <a:pt x="2511" y="915"/>
                  </a:lnTo>
                  <a:lnTo>
                    <a:pt x="2512" y="906"/>
                  </a:lnTo>
                  <a:lnTo>
                    <a:pt x="2513" y="896"/>
                  </a:lnTo>
                  <a:lnTo>
                    <a:pt x="2514" y="886"/>
                  </a:lnTo>
                  <a:lnTo>
                    <a:pt x="2515" y="876"/>
                  </a:lnTo>
                  <a:lnTo>
                    <a:pt x="2515" y="867"/>
                  </a:lnTo>
                  <a:lnTo>
                    <a:pt x="2516" y="857"/>
                  </a:lnTo>
                  <a:lnTo>
                    <a:pt x="2517" y="847"/>
                  </a:lnTo>
                  <a:lnTo>
                    <a:pt x="2518" y="837"/>
                  </a:lnTo>
                  <a:lnTo>
                    <a:pt x="2519" y="827"/>
                  </a:lnTo>
                  <a:lnTo>
                    <a:pt x="2520" y="817"/>
                  </a:lnTo>
                  <a:lnTo>
                    <a:pt x="2521" y="807"/>
                  </a:lnTo>
                  <a:lnTo>
                    <a:pt x="2522" y="797"/>
                  </a:lnTo>
                  <a:lnTo>
                    <a:pt x="2523" y="787"/>
                  </a:lnTo>
                  <a:lnTo>
                    <a:pt x="2523" y="777"/>
                  </a:lnTo>
                  <a:lnTo>
                    <a:pt x="2524" y="767"/>
                  </a:lnTo>
                  <a:lnTo>
                    <a:pt x="2525" y="757"/>
                  </a:lnTo>
                  <a:lnTo>
                    <a:pt x="2526" y="747"/>
                  </a:lnTo>
                  <a:lnTo>
                    <a:pt x="2527" y="737"/>
                  </a:lnTo>
                  <a:lnTo>
                    <a:pt x="2528" y="727"/>
                  </a:lnTo>
                  <a:lnTo>
                    <a:pt x="2529" y="717"/>
                  </a:lnTo>
                  <a:lnTo>
                    <a:pt x="2530" y="707"/>
                  </a:lnTo>
                  <a:lnTo>
                    <a:pt x="2530" y="696"/>
                  </a:lnTo>
                  <a:lnTo>
                    <a:pt x="2531" y="686"/>
                  </a:lnTo>
                  <a:lnTo>
                    <a:pt x="2532" y="676"/>
                  </a:lnTo>
                  <a:lnTo>
                    <a:pt x="2533" y="666"/>
                  </a:lnTo>
                  <a:lnTo>
                    <a:pt x="2534" y="655"/>
                  </a:lnTo>
                  <a:lnTo>
                    <a:pt x="2535" y="645"/>
                  </a:lnTo>
                  <a:lnTo>
                    <a:pt x="2536" y="635"/>
                  </a:lnTo>
                  <a:lnTo>
                    <a:pt x="2537" y="624"/>
                  </a:lnTo>
                  <a:lnTo>
                    <a:pt x="2537" y="614"/>
                  </a:lnTo>
                  <a:lnTo>
                    <a:pt x="2538" y="603"/>
                  </a:lnTo>
                  <a:lnTo>
                    <a:pt x="2539" y="593"/>
                  </a:lnTo>
                  <a:lnTo>
                    <a:pt x="2540" y="582"/>
                  </a:lnTo>
                  <a:lnTo>
                    <a:pt x="2541" y="572"/>
                  </a:lnTo>
                  <a:lnTo>
                    <a:pt x="2542" y="561"/>
                  </a:lnTo>
                  <a:lnTo>
                    <a:pt x="2543" y="551"/>
                  </a:lnTo>
                  <a:lnTo>
                    <a:pt x="2544" y="540"/>
                  </a:lnTo>
                  <a:lnTo>
                    <a:pt x="2544" y="529"/>
                  </a:lnTo>
                  <a:lnTo>
                    <a:pt x="2545" y="519"/>
                  </a:lnTo>
                  <a:lnTo>
                    <a:pt x="2546" y="508"/>
                  </a:lnTo>
                  <a:lnTo>
                    <a:pt x="2547" y="497"/>
                  </a:lnTo>
                  <a:lnTo>
                    <a:pt x="2548" y="487"/>
                  </a:lnTo>
                  <a:lnTo>
                    <a:pt x="2549" y="476"/>
                  </a:lnTo>
                  <a:lnTo>
                    <a:pt x="2550" y="465"/>
                  </a:lnTo>
                  <a:lnTo>
                    <a:pt x="2551" y="454"/>
                  </a:lnTo>
                  <a:lnTo>
                    <a:pt x="2552" y="444"/>
                  </a:lnTo>
                  <a:lnTo>
                    <a:pt x="2552" y="433"/>
                  </a:lnTo>
                  <a:lnTo>
                    <a:pt x="2553" y="422"/>
                  </a:lnTo>
                  <a:lnTo>
                    <a:pt x="2554" y="411"/>
                  </a:lnTo>
                  <a:lnTo>
                    <a:pt x="2555" y="400"/>
                  </a:lnTo>
                  <a:lnTo>
                    <a:pt x="2556" y="389"/>
                  </a:lnTo>
                  <a:lnTo>
                    <a:pt x="2557" y="378"/>
                  </a:lnTo>
                  <a:lnTo>
                    <a:pt x="2558" y="367"/>
                  </a:lnTo>
                  <a:lnTo>
                    <a:pt x="2559" y="356"/>
                  </a:lnTo>
                  <a:lnTo>
                    <a:pt x="2559" y="345"/>
                  </a:lnTo>
                  <a:lnTo>
                    <a:pt x="2560" y="334"/>
                  </a:lnTo>
                  <a:lnTo>
                    <a:pt x="2561" y="323"/>
                  </a:lnTo>
                  <a:lnTo>
                    <a:pt x="2562" y="312"/>
                  </a:lnTo>
                  <a:lnTo>
                    <a:pt x="2563" y="300"/>
                  </a:lnTo>
                  <a:lnTo>
                    <a:pt x="2564" y="289"/>
                  </a:lnTo>
                  <a:lnTo>
                    <a:pt x="2565" y="278"/>
                  </a:lnTo>
                  <a:lnTo>
                    <a:pt x="2566" y="267"/>
                  </a:lnTo>
                  <a:lnTo>
                    <a:pt x="2566" y="255"/>
                  </a:lnTo>
                  <a:lnTo>
                    <a:pt x="2567" y="244"/>
                  </a:lnTo>
                  <a:lnTo>
                    <a:pt x="2568" y="233"/>
                  </a:lnTo>
                  <a:lnTo>
                    <a:pt x="2569" y="221"/>
                  </a:lnTo>
                  <a:lnTo>
                    <a:pt x="2570" y="210"/>
                  </a:lnTo>
                  <a:lnTo>
                    <a:pt x="2571" y="199"/>
                  </a:lnTo>
                  <a:lnTo>
                    <a:pt x="2572" y="187"/>
                  </a:lnTo>
                  <a:lnTo>
                    <a:pt x="2573" y="176"/>
                  </a:lnTo>
                  <a:lnTo>
                    <a:pt x="2573" y="164"/>
                  </a:lnTo>
                  <a:lnTo>
                    <a:pt x="2574" y="153"/>
                  </a:lnTo>
                  <a:lnTo>
                    <a:pt x="2575" y="141"/>
                  </a:lnTo>
                  <a:lnTo>
                    <a:pt x="2576" y="130"/>
                  </a:lnTo>
                  <a:lnTo>
                    <a:pt x="2577" y="118"/>
                  </a:lnTo>
                  <a:lnTo>
                    <a:pt x="2577" y="118"/>
                  </a:lnTo>
                  <a:lnTo>
                    <a:pt x="2578" y="107"/>
                  </a:lnTo>
                  <a:lnTo>
                    <a:pt x="2579" y="97"/>
                  </a:lnTo>
                  <a:lnTo>
                    <a:pt x="2580" y="87"/>
                  </a:lnTo>
                  <a:lnTo>
                    <a:pt x="2580" y="77"/>
                  </a:lnTo>
                  <a:lnTo>
                    <a:pt x="2581" y="68"/>
                  </a:lnTo>
                  <a:lnTo>
                    <a:pt x="2582" y="60"/>
                  </a:lnTo>
                  <a:lnTo>
                    <a:pt x="2583" y="52"/>
                  </a:lnTo>
                  <a:lnTo>
                    <a:pt x="2584" y="45"/>
                  </a:lnTo>
                  <a:lnTo>
                    <a:pt x="2585" y="38"/>
                  </a:lnTo>
                  <a:lnTo>
                    <a:pt x="2586" y="32"/>
                  </a:lnTo>
                  <a:lnTo>
                    <a:pt x="2586" y="26"/>
                  </a:lnTo>
                  <a:lnTo>
                    <a:pt x="2587" y="21"/>
                  </a:lnTo>
                  <a:lnTo>
                    <a:pt x="2588" y="16"/>
                  </a:lnTo>
                  <a:lnTo>
                    <a:pt x="2589" y="12"/>
                  </a:lnTo>
                  <a:lnTo>
                    <a:pt x="2590" y="9"/>
                  </a:lnTo>
                  <a:lnTo>
                    <a:pt x="2591" y="6"/>
                  </a:lnTo>
                  <a:lnTo>
                    <a:pt x="2592" y="4"/>
                  </a:lnTo>
                  <a:lnTo>
                    <a:pt x="2592" y="2"/>
                  </a:lnTo>
                  <a:lnTo>
                    <a:pt x="2593" y="1"/>
                  </a:lnTo>
                  <a:lnTo>
                    <a:pt x="2594" y="0"/>
                  </a:lnTo>
                  <a:lnTo>
                    <a:pt x="2595" y="0"/>
                  </a:lnTo>
                  <a:lnTo>
                    <a:pt x="2596" y="1"/>
                  </a:lnTo>
                  <a:lnTo>
                    <a:pt x="2597" y="2"/>
                  </a:lnTo>
                  <a:lnTo>
                    <a:pt x="2598" y="4"/>
                  </a:lnTo>
                  <a:lnTo>
                    <a:pt x="2598" y="6"/>
                  </a:lnTo>
                  <a:lnTo>
                    <a:pt x="2599" y="9"/>
                  </a:lnTo>
                  <a:lnTo>
                    <a:pt x="2600" y="12"/>
                  </a:lnTo>
                  <a:lnTo>
                    <a:pt x="2601" y="16"/>
                  </a:lnTo>
                  <a:lnTo>
                    <a:pt x="2602" y="20"/>
                  </a:lnTo>
                  <a:lnTo>
                    <a:pt x="2603" y="25"/>
                  </a:lnTo>
                  <a:lnTo>
                    <a:pt x="2604" y="31"/>
                  </a:lnTo>
                  <a:lnTo>
                    <a:pt x="2604" y="37"/>
                  </a:lnTo>
                  <a:lnTo>
                    <a:pt x="2605" y="44"/>
                  </a:lnTo>
                  <a:lnTo>
                    <a:pt x="2605" y="44"/>
                  </a:lnTo>
                  <a:lnTo>
                    <a:pt x="2606" y="51"/>
                  </a:lnTo>
                  <a:lnTo>
                    <a:pt x="2607" y="58"/>
                  </a:lnTo>
                  <a:lnTo>
                    <a:pt x="2608" y="65"/>
                  </a:lnTo>
                  <a:lnTo>
                    <a:pt x="2609" y="72"/>
                  </a:lnTo>
                  <a:lnTo>
                    <a:pt x="2610" y="79"/>
                  </a:lnTo>
                  <a:lnTo>
                    <a:pt x="2611" y="86"/>
                  </a:lnTo>
                  <a:lnTo>
                    <a:pt x="2611" y="93"/>
                  </a:lnTo>
                  <a:lnTo>
                    <a:pt x="2612" y="100"/>
                  </a:lnTo>
                  <a:lnTo>
                    <a:pt x="2613" y="108"/>
                  </a:lnTo>
                  <a:lnTo>
                    <a:pt x="2614" y="115"/>
                  </a:lnTo>
                  <a:lnTo>
                    <a:pt x="2615" y="122"/>
                  </a:lnTo>
                  <a:lnTo>
                    <a:pt x="2616" y="129"/>
                  </a:lnTo>
                  <a:lnTo>
                    <a:pt x="2617" y="136"/>
                  </a:lnTo>
                  <a:lnTo>
                    <a:pt x="2618" y="143"/>
                  </a:lnTo>
                  <a:lnTo>
                    <a:pt x="2619" y="150"/>
                  </a:lnTo>
                  <a:lnTo>
                    <a:pt x="2619" y="157"/>
                  </a:lnTo>
                  <a:lnTo>
                    <a:pt x="2620" y="163"/>
                  </a:lnTo>
                  <a:lnTo>
                    <a:pt x="2621" y="170"/>
                  </a:lnTo>
                  <a:lnTo>
                    <a:pt x="2622" y="177"/>
                  </a:lnTo>
                  <a:lnTo>
                    <a:pt x="2623" y="184"/>
                  </a:lnTo>
                  <a:lnTo>
                    <a:pt x="2624" y="191"/>
                  </a:lnTo>
                  <a:lnTo>
                    <a:pt x="2625" y="198"/>
                  </a:lnTo>
                  <a:lnTo>
                    <a:pt x="2626" y="205"/>
                  </a:lnTo>
                  <a:lnTo>
                    <a:pt x="2626" y="212"/>
                  </a:lnTo>
                  <a:lnTo>
                    <a:pt x="2627" y="219"/>
                  </a:lnTo>
                  <a:lnTo>
                    <a:pt x="2628" y="226"/>
                  </a:lnTo>
                  <a:lnTo>
                    <a:pt x="2629" y="232"/>
                  </a:lnTo>
                  <a:lnTo>
                    <a:pt x="2630" y="239"/>
                  </a:lnTo>
                  <a:lnTo>
                    <a:pt x="2631" y="246"/>
                  </a:lnTo>
                  <a:lnTo>
                    <a:pt x="2632" y="253"/>
                  </a:lnTo>
                  <a:lnTo>
                    <a:pt x="2633" y="260"/>
                  </a:lnTo>
                  <a:lnTo>
                    <a:pt x="2633" y="266"/>
                  </a:lnTo>
                  <a:lnTo>
                    <a:pt x="2634" y="273"/>
                  </a:lnTo>
                  <a:lnTo>
                    <a:pt x="2635" y="280"/>
                  </a:lnTo>
                  <a:lnTo>
                    <a:pt x="2636" y="287"/>
                  </a:lnTo>
                  <a:lnTo>
                    <a:pt x="2637" y="294"/>
                  </a:lnTo>
                  <a:lnTo>
                    <a:pt x="2638" y="300"/>
                  </a:lnTo>
                  <a:lnTo>
                    <a:pt x="2639" y="307"/>
                  </a:lnTo>
                  <a:lnTo>
                    <a:pt x="2640" y="314"/>
                  </a:lnTo>
                  <a:lnTo>
                    <a:pt x="2640" y="320"/>
                  </a:lnTo>
                  <a:lnTo>
                    <a:pt x="2641" y="327"/>
                  </a:lnTo>
                  <a:lnTo>
                    <a:pt x="2642" y="334"/>
                  </a:lnTo>
                  <a:lnTo>
                    <a:pt x="2643" y="340"/>
                  </a:lnTo>
                  <a:lnTo>
                    <a:pt x="2644" y="347"/>
                  </a:lnTo>
                  <a:lnTo>
                    <a:pt x="2645" y="354"/>
                  </a:lnTo>
                  <a:lnTo>
                    <a:pt x="2646" y="360"/>
                  </a:lnTo>
                  <a:lnTo>
                    <a:pt x="2647" y="367"/>
                  </a:lnTo>
                  <a:lnTo>
                    <a:pt x="2648" y="374"/>
                  </a:lnTo>
                  <a:lnTo>
                    <a:pt x="2648" y="380"/>
                  </a:lnTo>
                  <a:lnTo>
                    <a:pt x="2649" y="387"/>
                  </a:lnTo>
                  <a:lnTo>
                    <a:pt x="2650" y="393"/>
                  </a:lnTo>
                  <a:lnTo>
                    <a:pt x="2651" y="400"/>
                  </a:lnTo>
                  <a:lnTo>
                    <a:pt x="2652" y="407"/>
                  </a:lnTo>
                  <a:lnTo>
                    <a:pt x="2653" y="413"/>
                  </a:lnTo>
                  <a:lnTo>
                    <a:pt x="2654" y="420"/>
                  </a:lnTo>
                  <a:lnTo>
                    <a:pt x="2655" y="426"/>
                  </a:lnTo>
                  <a:lnTo>
                    <a:pt x="2655" y="433"/>
                  </a:lnTo>
                  <a:lnTo>
                    <a:pt x="2656" y="439"/>
                  </a:lnTo>
                  <a:lnTo>
                    <a:pt x="2657" y="446"/>
                  </a:lnTo>
                  <a:lnTo>
                    <a:pt x="2658" y="452"/>
                  </a:lnTo>
                  <a:lnTo>
                    <a:pt x="2659" y="459"/>
                  </a:lnTo>
                  <a:lnTo>
                    <a:pt x="2660" y="465"/>
                  </a:lnTo>
                  <a:lnTo>
                    <a:pt x="2661" y="472"/>
                  </a:lnTo>
                  <a:lnTo>
                    <a:pt x="2662" y="478"/>
                  </a:lnTo>
                  <a:lnTo>
                    <a:pt x="2662" y="484"/>
                  </a:lnTo>
                  <a:lnTo>
                    <a:pt x="2663" y="491"/>
                  </a:lnTo>
                  <a:lnTo>
                    <a:pt x="2664" y="497"/>
                  </a:lnTo>
                  <a:lnTo>
                    <a:pt x="2665" y="504"/>
                  </a:lnTo>
                  <a:lnTo>
                    <a:pt x="2666" y="510"/>
                  </a:lnTo>
                  <a:lnTo>
                    <a:pt x="2667" y="516"/>
                  </a:lnTo>
                  <a:lnTo>
                    <a:pt x="2668" y="523"/>
                  </a:lnTo>
                  <a:lnTo>
                    <a:pt x="2669" y="529"/>
                  </a:lnTo>
                  <a:lnTo>
                    <a:pt x="2669" y="535"/>
                  </a:lnTo>
                  <a:lnTo>
                    <a:pt x="2670" y="542"/>
                  </a:lnTo>
                  <a:lnTo>
                    <a:pt x="2671" y="548"/>
                  </a:lnTo>
                  <a:lnTo>
                    <a:pt x="2672" y="554"/>
                  </a:lnTo>
                  <a:lnTo>
                    <a:pt x="2673" y="561"/>
                  </a:lnTo>
                  <a:lnTo>
                    <a:pt x="2674" y="567"/>
                  </a:lnTo>
                  <a:lnTo>
                    <a:pt x="2675" y="573"/>
                  </a:lnTo>
                  <a:lnTo>
                    <a:pt x="2676" y="580"/>
                  </a:lnTo>
                  <a:lnTo>
                    <a:pt x="2677" y="586"/>
                  </a:lnTo>
                  <a:lnTo>
                    <a:pt x="2677" y="592"/>
                  </a:lnTo>
                  <a:lnTo>
                    <a:pt x="2678" y="598"/>
                  </a:lnTo>
                  <a:lnTo>
                    <a:pt x="2679" y="604"/>
                  </a:lnTo>
                  <a:lnTo>
                    <a:pt x="2680" y="611"/>
                  </a:lnTo>
                  <a:lnTo>
                    <a:pt x="2681" y="617"/>
                  </a:lnTo>
                  <a:lnTo>
                    <a:pt x="2682" y="623"/>
                  </a:lnTo>
                  <a:lnTo>
                    <a:pt x="2683" y="629"/>
                  </a:lnTo>
                  <a:lnTo>
                    <a:pt x="2684" y="635"/>
                  </a:lnTo>
                  <a:lnTo>
                    <a:pt x="2684" y="642"/>
                  </a:lnTo>
                  <a:lnTo>
                    <a:pt x="2685" y="648"/>
                  </a:lnTo>
                  <a:lnTo>
                    <a:pt x="2686" y="654"/>
                  </a:lnTo>
                  <a:lnTo>
                    <a:pt x="2687" y="660"/>
                  </a:lnTo>
                  <a:lnTo>
                    <a:pt x="2688" y="666"/>
                  </a:lnTo>
                  <a:lnTo>
                    <a:pt x="2689" y="672"/>
                  </a:lnTo>
                  <a:lnTo>
                    <a:pt x="2690" y="678"/>
                  </a:lnTo>
                  <a:lnTo>
                    <a:pt x="2691" y="684"/>
                  </a:lnTo>
                  <a:lnTo>
                    <a:pt x="2691" y="690"/>
                  </a:lnTo>
                  <a:lnTo>
                    <a:pt x="2692" y="696"/>
                  </a:lnTo>
                  <a:lnTo>
                    <a:pt x="2693" y="703"/>
                  </a:lnTo>
                  <a:lnTo>
                    <a:pt x="2694" y="709"/>
                  </a:lnTo>
                  <a:lnTo>
                    <a:pt x="2695" y="715"/>
                  </a:lnTo>
                  <a:lnTo>
                    <a:pt x="2696" y="721"/>
                  </a:lnTo>
                  <a:lnTo>
                    <a:pt x="2697" y="727"/>
                  </a:lnTo>
                  <a:lnTo>
                    <a:pt x="2698" y="733"/>
                  </a:lnTo>
                  <a:lnTo>
                    <a:pt x="2698" y="739"/>
                  </a:lnTo>
                  <a:lnTo>
                    <a:pt x="2699" y="745"/>
                  </a:lnTo>
                  <a:lnTo>
                    <a:pt x="2700" y="751"/>
                  </a:lnTo>
                  <a:lnTo>
                    <a:pt x="2701" y="756"/>
                  </a:lnTo>
                  <a:lnTo>
                    <a:pt x="2702" y="762"/>
                  </a:lnTo>
                  <a:lnTo>
                    <a:pt x="2703" y="768"/>
                  </a:lnTo>
                  <a:lnTo>
                    <a:pt x="2704" y="774"/>
                  </a:lnTo>
                  <a:lnTo>
                    <a:pt x="2705" y="780"/>
                  </a:lnTo>
                  <a:lnTo>
                    <a:pt x="2706" y="786"/>
                  </a:lnTo>
                  <a:lnTo>
                    <a:pt x="2706" y="792"/>
                  </a:lnTo>
                  <a:lnTo>
                    <a:pt x="2707" y="798"/>
                  </a:lnTo>
                  <a:lnTo>
                    <a:pt x="2708" y="804"/>
                  </a:lnTo>
                  <a:lnTo>
                    <a:pt x="2709" y="809"/>
                  </a:lnTo>
                  <a:lnTo>
                    <a:pt x="2710" y="815"/>
                  </a:lnTo>
                  <a:lnTo>
                    <a:pt x="2711" y="821"/>
                  </a:lnTo>
                  <a:lnTo>
                    <a:pt x="2712" y="827"/>
                  </a:lnTo>
                  <a:lnTo>
                    <a:pt x="2713" y="833"/>
                  </a:lnTo>
                  <a:lnTo>
                    <a:pt x="2713" y="839"/>
                  </a:lnTo>
                  <a:lnTo>
                    <a:pt x="2714" y="844"/>
                  </a:lnTo>
                  <a:lnTo>
                    <a:pt x="2715" y="850"/>
                  </a:lnTo>
                  <a:lnTo>
                    <a:pt x="2716" y="856"/>
                  </a:lnTo>
                  <a:lnTo>
                    <a:pt x="2717" y="862"/>
                  </a:lnTo>
                  <a:lnTo>
                    <a:pt x="2718" y="867"/>
                  </a:lnTo>
                  <a:lnTo>
                    <a:pt x="2719" y="873"/>
                  </a:lnTo>
                  <a:lnTo>
                    <a:pt x="2720" y="879"/>
                  </a:lnTo>
                  <a:lnTo>
                    <a:pt x="2720" y="885"/>
                  </a:lnTo>
                  <a:lnTo>
                    <a:pt x="2721" y="890"/>
                  </a:lnTo>
                  <a:lnTo>
                    <a:pt x="2722" y="896"/>
                  </a:lnTo>
                  <a:lnTo>
                    <a:pt x="2723" y="902"/>
                  </a:lnTo>
                  <a:lnTo>
                    <a:pt x="2724" y="907"/>
                  </a:lnTo>
                  <a:lnTo>
                    <a:pt x="2725" y="913"/>
                  </a:lnTo>
                  <a:lnTo>
                    <a:pt x="2726" y="919"/>
                  </a:lnTo>
                  <a:lnTo>
                    <a:pt x="2727" y="924"/>
                  </a:lnTo>
                  <a:lnTo>
                    <a:pt x="2727" y="930"/>
                  </a:lnTo>
                  <a:lnTo>
                    <a:pt x="2728" y="935"/>
                  </a:lnTo>
                  <a:lnTo>
                    <a:pt x="2729" y="941"/>
                  </a:lnTo>
                  <a:lnTo>
                    <a:pt x="2730" y="947"/>
                  </a:lnTo>
                  <a:lnTo>
                    <a:pt x="2731" y="952"/>
                  </a:lnTo>
                  <a:lnTo>
                    <a:pt x="2732" y="958"/>
                  </a:lnTo>
                  <a:lnTo>
                    <a:pt x="2733" y="963"/>
                  </a:lnTo>
                  <a:lnTo>
                    <a:pt x="2734" y="969"/>
                  </a:lnTo>
                  <a:lnTo>
                    <a:pt x="2735" y="974"/>
                  </a:lnTo>
                  <a:lnTo>
                    <a:pt x="2735" y="980"/>
                  </a:lnTo>
                  <a:lnTo>
                    <a:pt x="2736" y="985"/>
                  </a:lnTo>
                  <a:lnTo>
                    <a:pt x="2737" y="991"/>
                  </a:lnTo>
                  <a:lnTo>
                    <a:pt x="2738" y="996"/>
                  </a:lnTo>
                  <a:lnTo>
                    <a:pt x="2739" y="1002"/>
                  </a:lnTo>
                  <a:lnTo>
                    <a:pt x="2740" y="1007"/>
                  </a:lnTo>
                  <a:lnTo>
                    <a:pt x="2741" y="1013"/>
                  </a:lnTo>
                  <a:lnTo>
                    <a:pt x="2742" y="1018"/>
                  </a:lnTo>
                  <a:lnTo>
                    <a:pt x="2742" y="1024"/>
                  </a:lnTo>
                  <a:lnTo>
                    <a:pt x="2743" y="1029"/>
                  </a:lnTo>
                  <a:lnTo>
                    <a:pt x="2744" y="1034"/>
                  </a:lnTo>
                  <a:lnTo>
                    <a:pt x="2745" y="1040"/>
                  </a:lnTo>
                  <a:lnTo>
                    <a:pt x="2746" y="1045"/>
                  </a:lnTo>
                  <a:lnTo>
                    <a:pt x="2747" y="1051"/>
                  </a:lnTo>
                  <a:lnTo>
                    <a:pt x="2748" y="1056"/>
                  </a:lnTo>
                  <a:lnTo>
                    <a:pt x="2749" y="1061"/>
                  </a:lnTo>
                  <a:lnTo>
                    <a:pt x="2749" y="1067"/>
                  </a:lnTo>
                  <a:lnTo>
                    <a:pt x="2750" y="1072"/>
                  </a:lnTo>
                  <a:lnTo>
                    <a:pt x="2751" y="1077"/>
                  </a:lnTo>
                  <a:lnTo>
                    <a:pt x="2752" y="1083"/>
                  </a:lnTo>
                  <a:lnTo>
                    <a:pt x="2753" y="1088"/>
                  </a:lnTo>
                  <a:lnTo>
                    <a:pt x="2754" y="1093"/>
                  </a:lnTo>
                  <a:lnTo>
                    <a:pt x="2755" y="1099"/>
                  </a:lnTo>
                  <a:lnTo>
                    <a:pt x="2756" y="1104"/>
                  </a:lnTo>
                  <a:lnTo>
                    <a:pt x="2756" y="1109"/>
                  </a:lnTo>
                  <a:lnTo>
                    <a:pt x="2757" y="1114"/>
                  </a:lnTo>
                  <a:lnTo>
                    <a:pt x="2758" y="1120"/>
                  </a:lnTo>
                  <a:lnTo>
                    <a:pt x="2759" y="1125"/>
                  </a:lnTo>
                  <a:lnTo>
                    <a:pt x="2760" y="1130"/>
                  </a:lnTo>
                  <a:lnTo>
                    <a:pt x="2761" y="1135"/>
                  </a:lnTo>
                  <a:lnTo>
                    <a:pt x="2762" y="1140"/>
                  </a:lnTo>
                  <a:lnTo>
                    <a:pt x="2763" y="1146"/>
                  </a:lnTo>
                  <a:lnTo>
                    <a:pt x="2764" y="1151"/>
                  </a:lnTo>
                  <a:lnTo>
                    <a:pt x="2764" y="1156"/>
                  </a:lnTo>
                  <a:lnTo>
                    <a:pt x="2765" y="1161"/>
                  </a:lnTo>
                  <a:lnTo>
                    <a:pt x="2766" y="1166"/>
                  </a:lnTo>
                  <a:lnTo>
                    <a:pt x="2767" y="1171"/>
                  </a:lnTo>
                  <a:lnTo>
                    <a:pt x="2768" y="1176"/>
                  </a:lnTo>
                  <a:lnTo>
                    <a:pt x="2769" y="1182"/>
                  </a:lnTo>
                  <a:lnTo>
                    <a:pt x="2770" y="1187"/>
                  </a:lnTo>
                  <a:lnTo>
                    <a:pt x="2771" y="1192"/>
                  </a:lnTo>
                  <a:lnTo>
                    <a:pt x="2771" y="1197"/>
                  </a:lnTo>
                  <a:lnTo>
                    <a:pt x="2772" y="1202"/>
                  </a:lnTo>
                  <a:lnTo>
                    <a:pt x="2773" y="1207"/>
                  </a:lnTo>
                  <a:lnTo>
                    <a:pt x="2774" y="1212"/>
                  </a:lnTo>
                  <a:lnTo>
                    <a:pt x="2775" y="1217"/>
                  </a:lnTo>
                  <a:lnTo>
                    <a:pt x="2776" y="1222"/>
                  </a:lnTo>
                  <a:lnTo>
                    <a:pt x="2777" y="1227"/>
                  </a:lnTo>
                  <a:lnTo>
                    <a:pt x="2778" y="1232"/>
                  </a:lnTo>
                  <a:lnTo>
                    <a:pt x="2778" y="1237"/>
                  </a:lnTo>
                  <a:lnTo>
                    <a:pt x="2779" y="1242"/>
                  </a:lnTo>
                  <a:lnTo>
                    <a:pt x="2780" y="1247"/>
                  </a:lnTo>
                  <a:lnTo>
                    <a:pt x="2781" y="1252"/>
                  </a:lnTo>
                  <a:lnTo>
                    <a:pt x="2782" y="1257"/>
                  </a:lnTo>
                  <a:lnTo>
                    <a:pt x="2783" y="1262"/>
                  </a:lnTo>
                  <a:lnTo>
                    <a:pt x="2784" y="1267"/>
                  </a:lnTo>
                  <a:lnTo>
                    <a:pt x="2785" y="1272"/>
                  </a:lnTo>
                  <a:lnTo>
                    <a:pt x="2785" y="1276"/>
                  </a:lnTo>
                  <a:lnTo>
                    <a:pt x="2786" y="1281"/>
                  </a:lnTo>
                  <a:lnTo>
                    <a:pt x="2787" y="1286"/>
                  </a:lnTo>
                  <a:lnTo>
                    <a:pt x="2788" y="1291"/>
                  </a:lnTo>
                  <a:lnTo>
                    <a:pt x="2789" y="1296"/>
                  </a:lnTo>
                  <a:lnTo>
                    <a:pt x="2790" y="1301"/>
                  </a:lnTo>
                  <a:lnTo>
                    <a:pt x="2791" y="1306"/>
                  </a:lnTo>
                  <a:lnTo>
                    <a:pt x="2792" y="1310"/>
                  </a:lnTo>
                  <a:lnTo>
                    <a:pt x="2793" y="1315"/>
                  </a:lnTo>
                  <a:lnTo>
                    <a:pt x="2793" y="1320"/>
                  </a:lnTo>
                  <a:lnTo>
                    <a:pt x="2794" y="1325"/>
                  </a:lnTo>
                  <a:lnTo>
                    <a:pt x="2795" y="1330"/>
                  </a:lnTo>
                  <a:lnTo>
                    <a:pt x="2796" y="1334"/>
                  </a:lnTo>
                  <a:lnTo>
                    <a:pt x="2797" y="1339"/>
                  </a:lnTo>
                  <a:lnTo>
                    <a:pt x="2798" y="1344"/>
                  </a:lnTo>
                  <a:lnTo>
                    <a:pt x="2799" y="1349"/>
                  </a:lnTo>
                  <a:lnTo>
                    <a:pt x="2800" y="1353"/>
                  </a:lnTo>
                  <a:lnTo>
                    <a:pt x="2800" y="1358"/>
                  </a:lnTo>
                  <a:lnTo>
                    <a:pt x="2801" y="1363"/>
                  </a:lnTo>
                  <a:lnTo>
                    <a:pt x="2802" y="1367"/>
                  </a:lnTo>
                  <a:lnTo>
                    <a:pt x="2803" y="1372"/>
                  </a:lnTo>
                  <a:lnTo>
                    <a:pt x="2804" y="1377"/>
                  </a:lnTo>
                  <a:lnTo>
                    <a:pt x="2805" y="1381"/>
                  </a:lnTo>
                  <a:lnTo>
                    <a:pt x="2806" y="1386"/>
                  </a:lnTo>
                  <a:lnTo>
                    <a:pt x="2807" y="1391"/>
                  </a:lnTo>
                  <a:lnTo>
                    <a:pt x="2807" y="1395"/>
                  </a:lnTo>
                  <a:lnTo>
                    <a:pt x="2808" y="1400"/>
                  </a:lnTo>
                  <a:lnTo>
                    <a:pt x="2809" y="1404"/>
                  </a:lnTo>
                  <a:lnTo>
                    <a:pt x="2810" y="1409"/>
                  </a:lnTo>
                  <a:lnTo>
                    <a:pt x="2811" y="1414"/>
                  </a:lnTo>
                  <a:lnTo>
                    <a:pt x="2812" y="1418"/>
                  </a:lnTo>
                  <a:lnTo>
                    <a:pt x="2813" y="1423"/>
                  </a:lnTo>
                  <a:lnTo>
                    <a:pt x="2814" y="1427"/>
                  </a:lnTo>
                  <a:lnTo>
                    <a:pt x="2814" y="1432"/>
                  </a:lnTo>
                  <a:lnTo>
                    <a:pt x="2815" y="1436"/>
                  </a:lnTo>
                  <a:lnTo>
                    <a:pt x="2816" y="1441"/>
                  </a:lnTo>
                  <a:lnTo>
                    <a:pt x="2817" y="1445"/>
                  </a:lnTo>
                  <a:lnTo>
                    <a:pt x="2818" y="1450"/>
                  </a:lnTo>
                  <a:lnTo>
                    <a:pt x="2819" y="1454"/>
                  </a:lnTo>
                  <a:lnTo>
                    <a:pt x="2820" y="1459"/>
                  </a:lnTo>
                  <a:lnTo>
                    <a:pt x="2821" y="1463"/>
                  </a:lnTo>
                  <a:lnTo>
                    <a:pt x="2822" y="1468"/>
                  </a:lnTo>
                  <a:lnTo>
                    <a:pt x="2822" y="1472"/>
                  </a:lnTo>
                  <a:lnTo>
                    <a:pt x="2823" y="1477"/>
                  </a:lnTo>
                  <a:lnTo>
                    <a:pt x="2824" y="1481"/>
                  </a:lnTo>
                  <a:lnTo>
                    <a:pt x="2825" y="1485"/>
                  </a:lnTo>
                  <a:lnTo>
                    <a:pt x="2826" y="1490"/>
                  </a:lnTo>
                  <a:lnTo>
                    <a:pt x="2827" y="1494"/>
                  </a:lnTo>
                  <a:lnTo>
                    <a:pt x="2828" y="1499"/>
                  </a:lnTo>
                  <a:lnTo>
                    <a:pt x="2829" y="1503"/>
                  </a:lnTo>
                  <a:lnTo>
                    <a:pt x="2829" y="1507"/>
                  </a:lnTo>
                  <a:lnTo>
                    <a:pt x="2830" y="1512"/>
                  </a:lnTo>
                  <a:lnTo>
                    <a:pt x="2831" y="1516"/>
                  </a:lnTo>
                  <a:lnTo>
                    <a:pt x="2832" y="1520"/>
                  </a:lnTo>
                  <a:lnTo>
                    <a:pt x="2833" y="1525"/>
                  </a:lnTo>
                  <a:lnTo>
                    <a:pt x="2834" y="1529"/>
                  </a:lnTo>
                  <a:lnTo>
                    <a:pt x="2835" y="1533"/>
                  </a:lnTo>
                  <a:lnTo>
                    <a:pt x="2836" y="1537"/>
                  </a:lnTo>
                  <a:lnTo>
                    <a:pt x="2836" y="1542"/>
                  </a:lnTo>
                  <a:lnTo>
                    <a:pt x="2837" y="1546"/>
                  </a:lnTo>
                  <a:lnTo>
                    <a:pt x="2838" y="1550"/>
                  </a:lnTo>
                  <a:lnTo>
                    <a:pt x="2839" y="1554"/>
                  </a:lnTo>
                  <a:lnTo>
                    <a:pt x="2840" y="1559"/>
                  </a:lnTo>
                  <a:lnTo>
                    <a:pt x="2841" y="1563"/>
                  </a:lnTo>
                  <a:lnTo>
                    <a:pt x="2842" y="1567"/>
                  </a:lnTo>
                  <a:lnTo>
                    <a:pt x="2843" y="1571"/>
                  </a:lnTo>
                  <a:lnTo>
                    <a:pt x="2843" y="1575"/>
                  </a:lnTo>
                  <a:lnTo>
                    <a:pt x="2844" y="1580"/>
                  </a:lnTo>
                  <a:lnTo>
                    <a:pt x="2845" y="1584"/>
                  </a:lnTo>
                  <a:lnTo>
                    <a:pt x="2846" y="1588"/>
                  </a:lnTo>
                  <a:lnTo>
                    <a:pt x="2847" y="1592"/>
                  </a:lnTo>
                  <a:lnTo>
                    <a:pt x="2848" y="1596"/>
                  </a:lnTo>
                  <a:lnTo>
                    <a:pt x="2849" y="1600"/>
                  </a:lnTo>
                  <a:lnTo>
                    <a:pt x="2850" y="1604"/>
                  </a:lnTo>
                  <a:lnTo>
                    <a:pt x="2851" y="1608"/>
                  </a:lnTo>
                  <a:lnTo>
                    <a:pt x="2851" y="1612"/>
                  </a:lnTo>
                  <a:lnTo>
                    <a:pt x="2852" y="1617"/>
                  </a:lnTo>
                  <a:lnTo>
                    <a:pt x="2853" y="1621"/>
                  </a:lnTo>
                  <a:lnTo>
                    <a:pt x="2854" y="1625"/>
                  </a:lnTo>
                  <a:lnTo>
                    <a:pt x="2855" y="1629"/>
                  </a:lnTo>
                  <a:lnTo>
                    <a:pt x="2856" y="1633"/>
                  </a:lnTo>
                  <a:lnTo>
                    <a:pt x="2857" y="1637"/>
                  </a:lnTo>
                  <a:lnTo>
                    <a:pt x="2858" y="1641"/>
                  </a:lnTo>
                  <a:lnTo>
                    <a:pt x="2858" y="1645"/>
                  </a:lnTo>
                  <a:lnTo>
                    <a:pt x="2859" y="1649"/>
                  </a:lnTo>
                  <a:lnTo>
                    <a:pt x="2860" y="1653"/>
                  </a:lnTo>
                  <a:lnTo>
                    <a:pt x="2861" y="1657"/>
                  </a:lnTo>
                  <a:lnTo>
                    <a:pt x="2862" y="1661"/>
                  </a:lnTo>
                  <a:lnTo>
                    <a:pt x="2863" y="1664"/>
                  </a:lnTo>
                  <a:lnTo>
                    <a:pt x="2864" y="1668"/>
                  </a:lnTo>
                  <a:lnTo>
                    <a:pt x="2865" y="1672"/>
                  </a:lnTo>
                  <a:lnTo>
                    <a:pt x="2865" y="1676"/>
                  </a:lnTo>
                  <a:lnTo>
                    <a:pt x="2866" y="1680"/>
                  </a:lnTo>
                  <a:lnTo>
                    <a:pt x="2867" y="1684"/>
                  </a:lnTo>
                  <a:lnTo>
                    <a:pt x="2868" y="1688"/>
                  </a:lnTo>
                  <a:lnTo>
                    <a:pt x="2869" y="1692"/>
                  </a:lnTo>
                  <a:lnTo>
                    <a:pt x="2870" y="1696"/>
                  </a:lnTo>
                  <a:lnTo>
                    <a:pt x="2871" y="1699"/>
                  </a:lnTo>
                  <a:lnTo>
                    <a:pt x="2872" y="1703"/>
                  </a:lnTo>
                  <a:lnTo>
                    <a:pt x="2872" y="1707"/>
                  </a:lnTo>
                  <a:lnTo>
                    <a:pt x="2873" y="1711"/>
                  </a:lnTo>
                  <a:lnTo>
                    <a:pt x="2874" y="1715"/>
                  </a:lnTo>
                  <a:lnTo>
                    <a:pt x="2875" y="1718"/>
                  </a:lnTo>
                  <a:lnTo>
                    <a:pt x="2876" y="1722"/>
                  </a:lnTo>
                  <a:lnTo>
                    <a:pt x="2877" y="1726"/>
                  </a:lnTo>
                  <a:lnTo>
                    <a:pt x="2878" y="1730"/>
                  </a:lnTo>
                  <a:lnTo>
                    <a:pt x="2879" y="1733"/>
                  </a:lnTo>
                  <a:lnTo>
                    <a:pt x="2880" y="1737"/>
                  </a:lnTo>
                  <a:lnTo>
                    <a:pt x="2880" y="1741"/>
                  </a:lnTo>
                  <a:lnTo>
                    <a:pt x="2881" y="1745"/>
                  </a:lnTo>
                  <a:lnTo>
                    <a:pt x="2882" y="1748"/>
                  </a:lnTo>
                  <a:lnTo>
                    <a:pt x="2883" y="1752"/>
                  </a:lnTo>
                  <a:lnTo>
                    <a:pt x="2884" y="1756"/>
                  </a:lnTo>
                  <a:lnTo>
                    <a:pt x="2885" y="1759"/>
                  </a:lnTo>
                  <a:lnTo>
                    <a:pt x="2886" y="1763"/>
                  </a:lnTo>
                  <a:lnTo>
                    <a:pt x="2887" y="1766"/>
                  </a:lnTo>
                  <a:lnTo>
                    <a:pt x="2887" y="1770"/>
                  </a:lnTo>
                  <a:lnTo>
                    <a:pt x="2888" y="1774"/>
                  </a:lnTo>
                  <a:lnTo>
                    <a:pt x="2889" y="1777"/>
                  </a:lnTo>
                  <a:lnTo>
                    <a:pt x="2890" y="1781"/>
                  </a:lnTo>
                  <a:lnTo>
                    <a:pt x="2891" y="1785"/>
                  </a:lnTo>
                  <a:lnTo>
                    <a:pt x="2892" y="1788"/>
                  </a:lnTo>
                  <a:lnTo>
                    <a:pt x="2893" y="1792"/>
                  </a:lnTo>
                  <a:lnTo>
                    <a:pt x="2894" y="1795"/>
                  </a:lnTo>
                  <a:lnTo>
                    <a:pt x="2894" y="1799"/>
                  </a:lnTo>
                  <a:lnTo>
                    <a:pt x="2895" y="1802"/>
                  </a:lnTo>
                  <a:lnTo>
                    <a:pt x="2896" y="1806"/>
                  </a:lnTo>
                  <a:lnTo>
                    <a:pt x="2897" y="1809"/>
                  </a:lnTo>
                  <a:lnTo>
                    <a:pt x="2898" y="1813"/>
                  </a:lnTo>
                  <a:lnTo>
                    <a:pt x="2899" y="1816"/>
                  </a:lnTo>
                  <a:lnTo>
                    <a:pt x="2900" y="1820"/>
                  </a:lnTo>
                  <a:lnTo>
                    <a:pt x="2901" y="1823"/>
                  </a:lnTo>
                  <a:lnTo>
                    <a:pt x="2901" y="1827"/>
                  </a:lnTo>
                  <a:lnTo>
                    <a:pt x="2902" y="1830"/>
                  </a:lnTo>
                  <a:lnTo>
                    <a:pt x="2903" y="1834"/>
                  </a:lnTo>
                  <a:lnTo>
                    <a:pt x="2904" y="1837"/>
                  </a:lnTo>
                  <a:lnTo>
                    <a:pt x="2905" y="1840"/>
                  </a:lnTo>
                  <a:lnTo>
                    <a:pt x="2906" y="1844"/>
                  </a:lnTo>
                  <a:lnTo>
                    <a:pt x="2907" y="1847"/>
                  </a:lnTo>
                  <a:lnTo>
                    <a:pt x="2908" y="1851"/>
                  </a:lnTo>
                  <a:lnTo>
                    <a:pt x="2909" y="1854"/>
                  </a:lnTo>
                  <a:lnTo>
                    <a:pt x="2909" y="1857"/>
                  </a:lnTo>
                  <a:lnTo>
                    <a:pt x="2910" y="1861"/>
                  </a:lnTo>
                  <a:lnTo>
                    <a:pt x="2911" y="1864"/>
                  </a:lnTo>
                  <a:lnTo>
                    <a:pt x="2912" y="1867"/>
                  </a:lnTo>
                  <a:lnTo>
                    <a:pt x="2913" y="1871"/>
                  </a:lnTo>
                  <a:lnTo>
                    <a:pt x="2914" y="1874"/>
                  </a:lnTo>
                  <a:lnTo>
                    <a:pt x="2915" y="1877"/>
                  </a:lnTo>
                  <a:lnTo>
                    <a:pt x="2916" y="1880"/>
                  </a:lnTo>
                  <a:lnTo>
                    <a:pt x="2916" y="1884"/>
                  </a:lnTo>
                  <a:lnTo>
                    <a:pt x="2917" y="1887"/>
                  </a:lnTo>
                  <a:lnTo>
                    <a:pt x="2918" y="1890"/>
                  </a:lnTo>
                  <a:lnTo>
                    <a:pt x="2919" y="1893"/>
                  </a:lnTo>
                  <a:lnTo>
                    <a:pt x="2920" y="1897"/>
                  </a:lnTo>
                  <a:lnTo>
                    <a:pt x="2921" y="1900"/>
                  </a:lnTo>
                  <a:lnTo>
                    <a:pt x="2922" y="1903"/>
                  </a:lnTo>
                  <a:lnTo>
                    <a:pt x="2923" y="1906"/>
                  </a:lnTo>
                  <a:lnTo>
                    <a:pt x="2923" y="1909"/>
                  </a:lnTo>
                  <a:lnTo>
                    <a:pt x="2924" y="1913"/>
                  </a:lnTo>
                  <a:lnTo>
                    <a:pt x="2925" y="1916"/>
                  </a:lnTo>
                  <a:lnTo>
                    <a:pt x="2926" y="1919"/>
                  </a:lnTo>
                  <a:lnTo>
                    <a:pt x="2927" y="1922"/>
                  </a:lnTo>
                  <a:lnTo>
                    <a:pt x="2928" y="1925"/>
                  </a:lnTo>
                  <a:lnTo>
                    <a:pt x="2929" y="1928"/>
                  </a:lnTo>
                  <a:lnTo>
                    <a:pt x="2930" y="1931"/>
                  </a:lnTo>
                  <a:lnTo>
                    <a:pt x="2930" y="1934"/>
                  </a:lnTo>
                  <a:lnTo>
                    <a:pt x="2931" y="1937"/>
                  </a:lnTo>
                  <a:lnTo>
                    <a:pt x="2932" y="1941"/>
                  </a:lnTo>
                  <a:lnTo>
                    <a:pt x="2933" y="1944"/>
                  </a:lnTo>
                  <a:lnTo>
                    <a:pt x="2934" y="1947"/>
                  </a:lnTo>
                  <a:lnTo>
                    <a:pt x="2935" y="1950"/>
                  </a:lnTo>
                  <a:lnTo>
                    <a:pt x="2936" y="1953"/>
                  </a:lnTo>
                  <a:lnTo>
                    <a:pt x="2937" y="1956"/>
                  </a:lnTo>
                  <a:lnTo>
                    <a:pt x="2938" y="1959"/>
                  </a:lnTo>
                  <a:lnTo>
                    <a:pt x="2938" y="1962"/>
                  </a:lnTo>
                  <a:lnTo>
                    <a:pt x="2939" y="1965"/>
                  </a:lnTo>
                  <a:lnTo>
                    <a:pt x="2940" y="1968"/>
                  </a:lnTo>
                  <a:lnTo>
                    <a:pt x="2941" y="1971"/>
                  </a:lnTo>
                  <a:lnTo>
                    <a:pt x="2942" y="1974"/>
                  </a:lnTo>
                  <a:lnTo>
                    <a:pt x="2943" y="1977"/>
                  </a:lnTo>
                  <a:lnTo>
                    <a:pt x="2944" y="1979"/>
                  </a:lnTo>
                  <a:lnTo>
                    <a:pt x="2945" y="1982"/>
                  </a:lnTo>
                  <a:lnTo>
                    <a:pt x="2945" y="1985"/>
                  </a:lnTo>
                  <a:lnTo>
                    <a:pt x="2946" y="1988"/>
                  </a:lnTo>
                  <a:lnTo>
                    <a:pt x="2947" y="1991"/>
                  </a:lnTo>
                  <a:lnTo>
                    <a:pt x="2948" y="1994"/>
                  </a:lnTo>
                  <a:lnTo>
                    <a:pt x="2949" y="1997"/>
                  </a:lnTo>
                  <a:lnTo>
                    <a:pt x="2950" y="2000"/>
                  </a:lnTo>
                  <a:lnTo>
                    <a:pt x="2951" y="2002"/>
                  </a:lnTo>
                  <a:lnTo>
                    <a:pt x="2952" y="2005"/>
                  </a:lnTo>
                  <a:lnTo>
                    <a:pt x="2952" y="2008"/>
                  </a:lnTo>
                  <a:lnTo>
                    <a:pt x="2953" y="2011"/>
                  </a:lnTo>
                  <a:lnTo>
                    <a:pt x="2954" y="2014"/>
                  </a:lnTo>
                  <a:lnTo>
                    <a:pt x="2955" y="2016"/>
                  </a:lnTo>
                  <a:lnTo>
                    <a:pt x="2956" y="2019"/>
                  </a:lnTo>
                  <a:lnTo>
                    <a:pt x="2957" y="2022"/>
                  </a:lnTo>
                  <a:lnTo>
                    <a:pt x="2958" y="2025"/>
                  </a:lnTo>
                  <a:lnTo>
                    <a:pt x="2959" y="2028"/>
                  </a:lnTo>
                  <a:lnTo>
                    <a:pt x="2959" y="2030"/>
                  </a:lnTo>
                  <a:lnTo>
                    <a:pt x="2960" y="2033"/>
                  </a:lnTo>
                  <a:lnTo>
                    <a:pt x="2961" y="2036"/>
                  </a:lnTo>
                  <a:lnTo>
                    <a:pt x="2962" y="2038"/>
                  </a:lnTo>
                  <a:lnTo>
                    <a:pt x="2963" y="2041"/>
                  </a:lnTo>
                  <a:lnTo>
                    <a:pt x="2964" y="2044"/>
                  </a:lnTo>
                  <a:lnTo>
                    <a:pt x="2965" y="2046"/>
                  </a:lnTo>
                  <a:lnTo>
                    <a:pt x="2966" y="2049"/>
                  </a:lnTo>
                  <a:lnTo>
                    <a:pt x="2967" y="2052"/>
                  </a:lnTo>
                  <a:lnTo>
                    <a:pt x="2967" y="2054"/>
                  </a:lnTo>
                  <a:lnTo>
                    <a:pt x="2968" y="2057"/>
                  </a:lnTo>
                  <a:lnTo>
                    <a:pt x="2969" y="2060"/>
                  </a:lnTo>
                  <a:lnTo>
                    <a:pt x="2970" y="2062"/>
                  </a:lnTo>
                  <a:lnTo>
                    <a:pt x="2971" y="2065"/>
                  </a:lnTo>
                  <a:lnTo>
                    <a:pt x="2972" y="2067"/>
                  </a:lnTo>
                  <a:lnTo>
                    <a:pt x="2973" y="2070"/>
                  </a:lnTo>
                  <a:lnTo>
                    <a:pt x="2974" y="2072"/>
                  </a:lnTo>
                  <a:lnTo>
                    <a:pt x="2974" y="2075"/>
                  </a:lnTo>
                  <a:lnTo>
                    <a:pt x="2975" y="2078"/>
                  </a:lnTo>
                  <a:lnTo>
                    <a:pt x="2976" y="2080"/>
                  </a:lnTo>
                  <a:lnTo>
                    <a:pt x="2977" y="2083"/>
                  </a:lnTo>
                  <a:lnTo>
                    <a:pt x="2978" y="2085"/>
                  </a:lnTo>
                  <a:lnTo>
                    <a:pt x="2979" y="2088"/>
                  </a:lnTo>
                  <a:lnTo>
                    <a:pt x="2980" y="2090"/>
                  </a:lnTo>
                  <a:lnTo>
                    <a:pt x="2981" y="2092"/>
                  </a:lnTo>
                  <a:lnTo>
                    <a:pt x="2981" y="2095"/>
                  </a:lnTo>
                  <a:lnTo>
                    <a:pt x="2982" y="2097"/>
                  </a:lnTo>
                  <a:lnTo>
                    <a:pt x="2983" y="2100"/>
                  </a:lnTo>
                  <a:lnTo>
                    <a:pt x="2984" y="2102"/>
                  </a:lnTo>
                  <a:lnTo>
                    <a:pt x="2985" y="2105"/>
                  </a:lnTo>
                  <a:lnTo>
                    <a:pt x="2986" y="2107"/>
                  </a:lnTo>
                  <a:lnTo>
                    <a:pt x="2987" y="2109"/>
                  </a:lnTo>
                  <a:lnTo>
                    <a:pt x="2988" y="2112"/>
                  </a:lnTo>
                  <a:lnTo>
                    <a:pt x="2988" y="2114"/>
                  </a:lnTo>
                  <a:lnTo>
                    <a:pt x="2989" y="2117"/>
                  </a:lnTo>
                  <a:lnTo>
                    <a:pt x="2990" y="2119"/>
                  </a:lnTo>
                  <a:lnTo>
                    <a:pt x="2991" y="2121"/>
                  </a:lnTo>
                  <a:lnTo>
                    <a:pt x="2992" y="2124"/>
                  </a:lnTo>
                  <a:lnTo>
                    <a:pt x="2993" y="2126"/>
                  </a:lnTo>
                  <a:lnTo>
                    <a:pt x="2994" y="2128"/>
                  </a:lnTo>
                  <a:lnTo>
                    <a:pt x="2995" y="2130"/>
                  </a:lnTo>
                  <a:lnTo>
                    <a:pt x="2996" y="2133"/>
                  </a:lnTo>
                  <a:lnTo>
                    <a:pt x="2996" y="2135"/>
                  </a:lnTo>
                  <a:lnTo>
                    <a:pt x="2997" y="2137"/>
                  </a:lnTo>
                  <a:lnTo>
                    <a:pt x="2998" y="2139"/>
                  </a:lnTo>
                  <a:lnTo>
                    <a:pt x="2999" y="2142"/>
                  </a:lnTo>
                  <a:lnTo>
                    <a:pt x="3000" y="2144"/>
                  </a:lnTo>
                  <a:lnTo>
                    <a:pt x="3001" y="2146"/>
                  </a:lnTo>
                  <a:lnTo>
                    <a:pt x="3002" y="2148"/>
                  </a:lnTo>
                  <a:lnTo>
                    <a:pt x="3003" y="2151"/>
                  </a:lnTo>
                  <a:lnTo>
                    <a:pt x="3003" y="2151"/>
                  </a:lnTo>
                  <a:lnTo>
                    <a:pt x="3003" y="2153"/>
                  </a:lnTo>
                  <a:lnTo>
                    <a:pt x="3004" y="2154"/>
                  </a:lnTo>
                  <a:lnTo>
                    <a:pt x="3005" y="2156"/>
                  </a:lnTo>
                  <a:lnTo>
                    <a:pt x="3006" y="2158"/>
                  </a:lnTo>
                  <a:lnTo>
                    <a:pt x="3007" y="2159"/>
                  </a:lnTo>
                  <a:lnTo>
                    <a:pt x="3008" y="2161"/>
                  </a:lnTo>
                  <a:lnTo>
                    <a:pt x="3008" y="2162"/>
                  </a:lnTo>
                  <a:lnTo>
                    <a:pt x="3009" y="2163"/>
                  </a:lnTo>
                  <a:lnTo>
                    <a:pt x="3010" y="2164"/>
                  </a:lnTo>
                  <a:lnTo>
                    <a:pt x="3011" y="2165"/>
                  </a:lnTo>
                  <a:lnTo>
                    <a:pt x="3012" y="2166"/>
                  </a:lnTo>
                  <a:lnTo>
                    <a:pt x="3013" y="2167"/>
                  </a:lnTo>
                  <a:lnTo>
                    <a:pt x="3013" y="2168"/>
                  </a:lnTo>
                  <a:lnTo>
                    <a:pt x="3014" y="2168"/>
                  </a:lnTo>
                  <a:lnTo>
                    <a:pt x="3015" y="2168"/>
                  </a:lnTo>
                  <a:lnTo>
                    <a:pt x="3016" y="2169"/>
                  </a:lnTo>
                  <a:lnTo>
                    <a:pt x="3017" y="2169"/>
                  </a:lnTo>
                  <a:lnTo>
                    <a:pt x="3017" y="2169"/>
                  </a:lnTo>
                  <a:lnTo>
                    <a:pt x="3018" y="2169"/>
                  </a:lnTo>
                  <a:lnTo>
                    <a:pt x="3018" y="2169"/>
                  </a:lnTo>
                  <a:lnTo>
                    <a:pt x="3019" y="2169"/>
                  </a:lnTo>
                  <a:lnTo>
                    <a:pt x="3020" y="2168"/>
                  </a:lnTo>
                  <a:lnTo>
                    <a:pt x="3021" y="2168"/>
                  </a:lnTo>
                  <a:lnTo>
                    <a:pt x="3022" y="2167"/>
                  </a:lnTo>
                  <a:lnTo>
                    <a:pt x="3023" y="2167"/>
                  </a:lnTo>
                  <a:lnTo>
                    <a:pt x="3023" y="2166"/>
                  </a:lnTo>
                  <a:lnTo>
                    <a:pt x="3024" y="2165"/>
                  </a:lnTo>
                  <a:lnTo>
                    <a:pt x="3025" y="2164"/>
                  </a:lnTo>
                  <a:lnTo>
                    <a:pt x="3026" y="2163"/>
                  </a:lnTo>
                  <a:lnTo>
                    <a:pt x="3027" y="2162"/>
                  </a:lnTo>
                  <a:lnTo>
                    <a:pt x="3028" y="2160"/>
                  </a:lnTo>
                  <a:lnTo>
                    <a:pt x="3028" y="2159"/>
                  </a:lnTo>
                  <a:lnTo>
                    <a:pt x="3029" y="2157"/>
                  </a:lnTo>
                  <a:lnTo>
                    <a:pt x="3030" y="2156"/>
                  </a:lnTo>
                  <a:lnTo>
                    <a:pt x="3031" y="2154"/>
                  </a:lnTo>
                  <a:lnTo>
                    <a:pt x="3031" y="2154"/>
                  </a:lnTo>
                  <a:lnTo>
                    <a:pt x="3032" y="2152"/>
                  </a:lnTo>
                  <a:lnTo>
                    <a:pt x="3033" y="2150"/>
                  </a:lnTo>
                  <a:lnTo>
                    <a:pt x="3034" y="2148"/>
                  </a:lnTo>
                  <a:lnTo>
                    <a:pt x="3034" y="2146"/>
                  </a:lnTo>
                  <a:lnTo>
                    <a:pt x="3035" y="2144"/>
                  </a:lnTo>
                  <a:lnTo>
                    <a:pt x="3036" y="2142"/>
                  </a:lnTo>
                  <a:lnTo>
                    <a:pt x="3037" y="2140"/>
                  </a:lnTo>
                  <a:lnTo>
                    <a:pt x="3038" y="2138"/>
                  </a:lnTo>
                  <a:lnTo>
                    <a:pt x="3039" y="2136"/>
                  </a:lnTo>
                  <a:lnTo>
                    <a:pt x="3040" y="2134"/>
                  </a:lnTo>
                  <a:lnTo>
                    <a:pt x="3041" y="2131"/>
                  </a:lnTo>
                  <a:lnTo>
                    <a:pt x="3041" y="2129"/>
                  </a:lnTo>
                  <a:lnTo>
                    <a:pt x="3042" y="2127"/>
                  </a:lnTo>
                  <a:lnTo>
                    <a:pt x="3043" y="2125"/>
                  </a:lnTo>
                  <a:lnTo>
                    <a:pt x="3044" y="2123"/>
                  </a:lnTo>
                  <a:lnTo>
                    <a:pt x="3045" y="2121"/>
                  </a:lnTo>
                  <a:lnTo>
                    <a:pt x="3046" y="2119"/>
                  </a:lnTo>
                  <a:lnTo>
                    <a:pt x="3047" y="2117"/>
                  </a:lnTo>
                  <a:lnTo>
                    <a:pt x="3048" y="2114"/>
                  </a:lnTo>
                  <a:lnTo>
                    <a:pt x="3048" y="2112"/>
                  </a:lnTo>
                  <a:lnTo>
                    <a:pt x="3049" y="2110"/>
                  </a:lnTo>
                  <a:lnTo>
                    <a:pt x="3050" y="2108"/>
                  </a:lnTo>
                  <a:lnTo>
                    <a:pt x="3051" y="2106"/>
                  </a:lnTo>
                  <a:lnTo>
                    <a:pt x="3052" y="2103"/>
                  </a:lnTo>
                  <a:lnTo>
                    <a:pt x="3053" y="2101"/>
                  </a:lnTo>
                  <a:lnTo>
                    <a:pt x="3054" y="2099"/>
                  </a:lnTo>
                  <a:lnTo>
                    <a:pt x="3055" y="2097"/>
                  </a:lnTo>
                  <a:lnTo>
                    <a:pt x="3056" y="2094"/>
                  </a:lnTo>
                  <a:lnTo>
                    <a:pt x="3056" y="2092"/>
                  </a:lnTo>
                  <a:lnTo>
                    <a:pt x="3057" y="2090"/>
                  </a:lnTo>
                  <a:lnTo>
                    <a:pt x="3058" y="2088"/>
                  </a:lnTo>
                  <a:lnTo>
                    <a:pt x="3059" y="2085"/>
                  </a:lnTo>
                  <a:lnTo>
                    <a:pt x="3060" y="2083"/>
                  </a:lnTo>
                  <a:lnTo>
                    <a:pt x="3061" y="2081"/>
                  </a:lnTo>
                  <a:lnTo>
                    <a:pt x="3062" y="2078"/>
                  </a:lnTo>
                  <a:lnTo>
                    <a:pt x="3063" y="2076"/>
                  </a:lnTo>
                  <a:lnTo>
                    <a:pt x="3063" y="2074"/>
                  </a:lnTo>
                  <a:lnTo>
                    <a:pt x="3064" y="2071"/>
                  </a:lnTo>
                  <a:lnTo>
                    <a:pt x="3065" y="2069"/>
                  </a:lnTo>
                  <a:lnTo>
                    <a:pt x="3066" y="2066"/>
                  </a:lnTo>
                  <a:lnTo>
                    <a:pt x="3067" y="2064"/>
                  </a:lnTo>
                  <a:lnTo>
                    <a:pt x="3068" y="2062"/>
                  </a:lnTo>
                  <a:lnTo>
                    <a:pt x="3069" y="2059"/>
                  </a:lnTo>
                  <a:lnTo>
                    <a:pt x="3070" y="2057"/>
                  </a:lnTo>
                  <a:lnTo>
                    <a:pt x="3070" y="2054"/>
                  </a:lnTo>
                  <a:lnTo>
                    <a:pt x="3071" y="2052"/>
                  </a:lnTo>
                  <a:lnTo>
                    <a:pt x="3072" y="2049"/>
                  </a:lnTo>
                  <a:lnTo>
                    <a:pt x="3073" y="2047"/>
                  </a:lnTo>
                  <a:lnTo>
                    <a:pt x="3074" y="2044"/>
                  </a:lnTo>
                  <a:lnTo>
                    <a:pt x="3075" y="2042"/>
                  </a:lnTo>
                  <a:lnTo>
                    <a:pt x="3076" y="2039"/>
                  </a:lnTo>
                  <a:lnTo>
                    <a:pt x="3077" y="2037"/>
                  </a:lnTo>
                  <a:lnTo>
                    <a:pt x="3078" y="2034"/>
                  </a:lnTo>
                  <a:lnTo>
                    <a:pt x="3078" y="2032"/>
                  </a:lnTo>
                  <a:lnTo>
                    <a:pt x="3079" y="2029"/>
                  </a:lnTo>
                  <a:lnTo>
                    <a:pt x="3080" y="2027"/>
                  </a:lnTo>
                  <a:lnTo>
                    <a:pt x="3081" y="2024"/>
                  </a:lnTo>
                  <a:lnTo>
                    <a:pt x="3082" y="2022"/>
                  </a:lnTo>
                  <a:lnTo>
                    <a:pt x="3083" y="2019"/>
                  </a:lnTo>
                  <a:lnTo>
                    <a:pt x="3084" y="2016"/>
                  </a:lnTo>
                  <a:lnTo>
                    <a:pt x="3085" y="2014"/>
                  </a:lnTo>
                  <a:lnTo>
                    <a:pt x="3085" y="2011"/>
                  </a:lnTo>
                  <a:lnTo>
                    <a:pt x="3086" y="2008"/>
                  </a:lnTo>
                  <a:lnTo>
                    <a:pt x="3087" y="2006"/>
                  </a:lnTo>
                  <a:lnTo>
                    <a:pt x="3088" y="2003"/>
                  </a:lnTo>
                  <a:lnTo>
                    <a:pt x="3089" y="2000"/>
                  </a:lnTo>
                  <a:lnTo>
                    <a:pt x="3090" y="1998"/>
                  </a:lnTo>
                  <a:lnTo>
                    <a:pt x="3091" y="1995"/>
                  </a:lnTo>
                  <a:lnTo>
                    <a:pt x="3092" y="1992"/>
                  </a:lnTo>
                  <a:lnTo>
                    <a:pt x="3092" y="1990"/>
                  </a:lnTo>
                  <a:lnTo>
                    <a:pt x="3093" y="1987"/>
                  </a:lnTo>
                  <a:lnTo>
                    <a:pt x="3094" y="1984"/>
                  </a:lnTo>
                  <a:lnTo>
                    <a:pt x="3095" y="1982"/>
                  </a:lnTo>
                  <a:lnTo>
                    <a:pt x="3096" y="1979"/>
                  </a:lnTo>
                  <a:lnTo>
                    <a:pt x="3097" y="1976"/>
                  </a:lnTo>
                  <a:lnTo>
                    <a:pt x="3098" y="1973"/>
                  </a:lnTo>
                  <a:lnTo>
                    <a:pt x="3099" y="1970"/>
                  </a:lnTo>
                  <a:lnTo>
                    <a:pt x="3100" y="1968"/>
                  </a:lnTo>
                  <a:lnTo>
                    <a:pt x="3100" y="1965"/>
                  </a:lnTo>
                  <a:lnTo>
                    <a:pt x="3101" y="1962"/>
                  </a:lnTo>
                  <a:lnTo>
                    <a:pt x="3102" y="1959"/>
                  </a:lnTo>
                  <a:lnTo>
                    <a:pt x="3103" y="1956"/>
                  </a:lnTo>
                  <a:lnTo>
                    <a:pt x="3104" y="1954"/>
                  </a:lnTo>
                  <a:lnTo>
                    <a:pt x="3105" y="1951"/>
                  </a:lnTo>
                  <a:lnTo>
                    <a:pt x="3106" y="1948"/>
                  </a:lnTo>
                  <a:lnTo>
                    <a:pt x="3107" y="1945"/>
                  </a:lnTo>
                  <a:lnTo>
                    <a:pt x="3107" y="1942"/>
                  </a:lnTo>
                  <a:lnTo>
                    <a:pt x="3108" y="1939"/>
                  </a:lnTo>
                  <a:lnTo>
                    <a:pt x="3109" y="1936"/>
                  </a:lnTo>
                  <a:lnTo>
                    <a:pt x="3110" y="1933"/>
                  </a:lnTo>
                  <a:lnTo>
                    <a:pt x="3111" y="1930"/>
                  </a:lnTo>
                  <a:lnTo>
                    <a:pt x="3112" y="1927"/>
                  </a:lnTo>
                  <a:lnTo>
                    <a:pt x="3113" y="1925"/>
                  </a:lnTo>
                  <a:lnTo>
                    <a:pt x="3114" y="1922"/>
                  </a:lnTo>
                  <a:lnTo>
                    <a:pt x="3114" y="1919"/>
                  </a:lnTo>
                  <a:lnTo>
                    <a:pt x="3115" y="1916"/>
                  </a:lnTo>
                  <a:lnTo>
                    <a:pt x="3116" y="1913"/>
                  </a:lnTo>
                  <a:lnTo>
                    <a:pt x="3117" y="1910"/>
                  </a:lnTo>
                  <a:lnTo>
                    <a:pt x="3118" y="1907"/>
                  </a:lnTo>
                  <a:lnTo>
                    <a:pt x="3119" y="1904"/>
                  </a:lnTo>
                  <a:lnTo>
                    <a:pt x="3120" y="1901"/>
                  </a:lnTo>
                  <a:lnTo>
                    <a:pt x="3121" y="1898"/>
                  </a:lnTo>
                  <a:lnTo>
                    <a:pt x="3122" y="1894"/>
                  </a:lnTo>
                  <a:lnTo>
                    <a:pt x="3122" y="1891"/>
                  </a:lnTo>
                  <a:lnTo>
                    <a:pt x="3123" y="1888"/>
                  </a:lnTo>
                  <a:lnTo>
                    <a:pt x="3124" y="1885"/>
                  </a:lnTo>
                  <a:lnTo>
                    <a:pt x="3125" y="1882"/>
                  </a:lnTo>
                  <a:lnTo>
                    <a:pt x="3126" y="1879"/>
                  </a:lnTo>
                  <a:lnTo>
                    <a:pt x="3127" y="1876"/>
                  </a:lnTo>
                  <a:lnTo>
                    <a:pt x="3128" y="1873"/>
                  </a:lnTo>
                  <a:lnTo>
                    <a:pt x="3129" y="1870"/>
                  </a:lnTo>
                  <a:lnTo>
                    <a:pt x="3129" y="1867"/>
                  </a:lnTo>
                  <a:lnTo>
                    <a:pt x="3130" y="1863"/>
                  </a:lnTo>
                  <a:lnTo>
                    <a:pt x="3131" y="1860"/>
                  </a:lnTo>
                  <a:lnTo>
                    <a:pt x="3132" y="1857"/>
                  </a:lnTo>
                  <a:lnTo>
                    <a:pt x="3133" y="1854"/>
                  </a:lnTo>
                  <a:lnTo>
                    <a:pt x="3134" y="1851"/>
                  </a:lnTo>
                  <a:lnTo>
                    <a:pt x="3135" y="1847"/>
                  </a:lnTo>
                  <a:lnTo>
                    <a:pt x="3136" y="1844"/>
                  </a:lnTo>
                  <a:lnTo>
                    <a:pt x="3136" y="1841"/>
                  </a:lnTo>
                  <a:lnTo>
                    <a:pt x="3137" y="1838"/>
                  </a:lnTo>
                  <a:lnTo>
                    <a:pt x="3138" y="1834"/>
                  </a:lnTo>
                  <a:lnTo>
                    <a:pt x="3139" y="1831"/>
                  </a:lnTo>
                  <a:lnTo>
                    <a:pt x="3140" y="1828"/>
                  </a:lnTo>
                  <a:lnTo>
                    <a:pt x="3141" y="1825"/>
                  </a:lnTo>
                  <a:lnTo>
                    <a:pt x="3142" y="1821"/>
                  </a:lnTo>
                  <a:lnTo>
                    <a:pt x="3143" y="1818"/>
                  </a:lnTo>
                  <a:lnTo>
                    <a:pt x="3144" y="1815"/>
                  </a:lnTo>
                  <a:lnTo>
                    <a:pt x="3144" y="1811"/>
                  </a:lnTo>
                  <a:lnTo>
                    <a:pt x="3145" y="1808"/>
                  </a:lnTo>
                  <a:lnTo>
                    <a:pt x="3146" y="1805"/>
                  </a:lnTo>
                  <a:lnTo>
                    <a:pt x="3147" y="1801"/>
                  </a:lnTo>
                  <a:lnTo>
                    <a:pt x="3148" y="1798"/>
                  </a:lnTo>
                  <a:lnTo>
                    <a:pt x="3149" y="1795"/>
                  </a:lnTo>
                  <a:lnTo>
                    <a:pt x="3150" y="1791"/>
                  </a:lnTo>
                  <a:lnTo>
                    <a:pt x="3151" y="1788"/>
                  </a:lnTo>
                  <a:lnTo>
                    <a:pt x="3151" y="1784"/>
                  </a:lnTo>
                  <a:lnTo>
                    <a:pt x="3152" y="1781"/>
                  </a:lnTo>
                  <a:lnTo>
                    <a:pt x="3153" y="1778"/>
                  </a:lnTo>
                  <a:lnTo>
                    <a:pt x="3154" y="1774"/>
                  </a:lnTo>
                  <a:lnTo>
                    <a:pt x="3155" y="1771"/>
                  </a:lnTo>
                  <a:lnTo>
                    <a:pt x="3156" y="1767"/>
                  </a:lnTo>
                  <a:lnTo>
                    <a:pt x="3157" y="1764"/>
                  </a:lnTo>
                  <a:lnTo>
                    <a:pt x="3158" y="1760"/>
                  </a:lnTo>
                  <a:lnTo>
                    <a:pt x="3158" y="1757"/>
                  </a:lnTo>
                  <a:lnTo>
                    <a:pt x="3159" y="1753"/>
                  </a:lnTo>
                  <a:lnTo>
                    <a:pt x="3160" y="1750"/>
                  </a:lnTo>
                  <a:lnTo>
                    <a:pt x="3161" y="1746"/>
                  </a:lnTo>
                  <a:lnTo>
                    <a:pt x="3162" y="1743"/>
                  </a:lnTo>
                  <a:lnTo>
                    <a:pt x="3163" y="1739"/>
                  </a:lnTo>
                  <a:lnTo>
                    <a:pt x="3164" y="1736"/>
                  </a:lnTo>
                  <a:lnTo>
                    <a:pt x="3165" y="1732"/>
                  </a:lnTo>
                  <a:lnTo>
                    <a:pt x="3166" y="1728"/>
                  </a:lnTo>
                  <a:lnTo>
                    <a:pt x="3166" y="1725"/>
                  </a:lnTo>
                  <a:lnTo>
                    <a:pt x="3167" y="1721"/>
                  </a:lnTo>
                  <a:lnTo>
                    <a:pt x="3168" y="1718"/>
                  </a:lnTo>
                  <a:lnTo>
                    <a:pt x="3169" y="1714"/>
                  </a:lnTo>
                  <a:lnTo>
                    <a:pt x="3170" y="1710"/>
                  </a:lnTo>
                  <a:lnTo>
                    <a:pt x="3171" y="1707"/>
                  </a:lnTo>
                  <a:lnTo>
                    <a:pt x="3172" y="1703"/>
                  </a:lnTo>
                  <a:lnTo>
                    <a:pt x="3173" y="1699"/>
                  </a:lnTo>
                  <a:lnTo>
                    <a:pt x="3173" y="1696"/>
                  </a:lnTo>
                  <a:lnTo>
                    <a:pt x="3174" y="1692"/>
                  </a:lnTo>
                  <a:lnTo>
                    <a:pt x="3175" y="1688"/>
                  </a:lnTo>
                  <a:lnTo>
                    <a:pt x="3176" y="1685"/>
                  </a:lnTo>
                  <a:lnTo>
                    <a:pt x="3177" y="1681"/>
                  </a:lnTo>
                  <a:lnTo>
                    <a:pt x="3178" y="1677"/>
                  </a:lnTo>
                  <a:lnTo>
                    <a:pt x="3179" y="1673"/>
                  </a:lnTo>
                  <a:lnTo>
                    <a:pt x="3180" y="1670"/>
                  </a:lnTo>
                  <a:lnTo>
                    <a:pt x="3180" y="1666"/>
                  </a:lnTo>
                  <a:lnTo>
                    <a:pt x="3181" y="1662"/>
                  </a:lnTo>
                  <a:lnTo>
                    <a:pt x="3182" y="1658"/>
                  </a:lnTo>
                  <a:lnTo>
                    <a:pt x="3183" y="1655"/>
                  </a:lnTo>
                  <a:lnTo>
                    <a:pt x="3184" y="1651"/>
                  </a:lnTo>
                  <a:lnTo>
                    <a:pt x="3185" y="1647"/>
                  </a:lnTo>
                  <a:lnTo>
                    <a:pt x="3186" y="1643"/>
                  </a:lnTo>
                  <a:lnTo>
                    <a:pt x="3187" y="1639"/>
                  </a:lnTo>
                  <a:lnTo>
                    <a:pt x="3188" y="1636"/>
                  </a:lnTo>
                  <a:lnTo>
                    <a:pt x="3188" y="1632"/>
                  </a:lnTo>
                  <a:lnTo>
                    <a:pt x="3189" y="1628"/>
                  </a:lnTo>
                  <a:lnTo>
                    <a:pt x="3190" y="1624"/>
                  </a:lnTo>
                  <a:lnTo>
                    <a:pt x="3191" y="1620"/>
                  </a:lnTo>
                  <a:lnTo>
                    <a:pt x="3192" y="1616"/>
                  </a:lnTo>
                  <a:lnTo>
                    <a:pt x="3193" y="1612"/>
                  </a:lnTo>
                  <a:lnTo>
                    <a:pt x="3194" y="1608"/>
                  </a:lnTo>
                  <a:lnTo>
                    <a:pt x="3195" y="1604"/>
                  </a:lnTo>
                  <a:lnTo>
                    <a:pt x="3195" y="1600"/>
                  </a:lnTo>
                  <a:lnTo>
                    <a:pt x="3196" y="1597"/>
                  </a:lnTo>
                  <a:lnTo>
                    <a:pt x="3197" y="1593"/>
                  </a:lnTo>
                  <a:lnTo>
                    <a:pt x="3198" y="1589"/>
                  </a:lnTo>
                  <a:lnTo>
                    <a:pt x="3199" y="1585"/>
                  </a:lnTo>
                  <a:lnTo>
                    <a:pt x="3200" y="1581"/>
                  </a:lnTo>
                  <a:lnTo>
                    <a:pt x="3201" y="1577"/>
                  </a:lnTo>
                  <a:lnTo>
                    <a:pt x="3202" y="1573"/>
                  </a:lnTo>
                  <a:lnTo>
                    <a:pt x="3202" y="1569"/>
                  </a:lnTo>
                  <a:lnTo>
                    <a:pt x="3203" y="1565"/>
                  </a:lnTo>
                  <a:lnTo>
                    <a:pt x="3204" y="1561"/>
                  </a:lnTo>
                  <a:lnTo>
                    <a:pt x="3205" y="1556"/>
                  </a:lnTo>
                  <a:lnTo>
                    <a:pt x="3206" y="1552"/>
                  </a:lnTo>
                  <a:lnTo>
                    <a:pt x="3207" y="1548"/>
                  </a:lnTo>
                  <a:lnTo>
                    <a:pt x="3208" y="1544"/>
                  </a:lnTo>
                  <a:lnTo>
                    <a:pt x="3209" y="1540"/>
                  </a:lnTo>
                  <a:lnTo>
                    <a:pt x="3210" y="1536"/>
                  </a:lnTo>
                  <a:lnTo>
                    <a:pt x="3210" y="1532"/>
                  </a:lnTo>
                  <a:lnTo>
                    <a:pt x="3211" y="1528"/>
                  </a:lnTo>
                  <a:lnTo>
                    <a:pt x="3212" y="1524"/>
                  </a:lnTo>
                  <a:lnTo>
                    <a:pt x="3213" y="1520"/>
                  </a:lnTo>
                  <a:lnTo>
                    <a:pt x="3214" y="1515"/>
                  </a:lnTo>
                  <a:lnTo>
                    <a:pt x="3215" y="1511"/>
                  </a:lnTo>
                  <a:lnTo>
                    <a:pt x="3216" y="1507"/>
                  </a:lnTo>
                  <a:lnTo>
                    <a:pt x="3217" y="1503"/>
                  </a:lnTo>
                  <a:lnTo>
                    <a:pt x="3217" y="1499"/>
                  </a:lnTo>
                  <a:lnTo>
                    <a:pt x="3218" y="1494"/>
                  </a:lnTo>
                  <a:lnTo>
                    <a:pt x="3219" y="1490"/>
                  </a:lnTo>
                  <a:lnTo>
                    <a:pt x="3220" y="1486"/>
                  </a:lnTo>
                  <a:lnTo>
                    <a:pt x="3221" y="1482"/>
                  </a:lnTo>
                  <a:lnTo>
                    <a:pt x="3222" y="1478"/>
                  </a:lnTo>
                  <a:lnTo>
                    <a:pt x="3223" y="1473"/>
                  </a:lnTo>
                  <a:lnTo>
                    <a:pt x="3224" y="1469"/>
                  </a:lnTo>
                  <a:lnTo>
                    <a:pt x="3224" y="1465"/>
                  </a:lnTo>
                  <a:lnTo>
                    <a:pt x="3225" y="1460"/>
                  </a:lnTo>
                  <a:lnTo>
                    <a:pt x="3226" y="1456"/>
                  </a:lnTo>
                  <a:lnTo>
                    <a:pt x="3227" y="1452"/>
                  </a:lnTo>
                  <a:lnTo>
                    <a:pt x="3228" y="1447"/>
                  </a:lnTo>
                  <a:lnTo>
                    <a:pt x="3229" y="1443"/>
                  </a:lnTo>
                  <a:lnTo>
                    <a:pt x="3230" y="1439"/>
                  </a:lnTo>
                  <a:lnTo>
                    <a:pt x="3231" y="1434"/>
                  </a:lnTo>
                  <a:lnTo>
                    <a:pt x="3232" y="1430"/>
                  </a:lnTo>
                  <a:lnTo>
                    <a:pt x="3232" y="1426"/>
                  </a:lnTo>
                  <a:lnTo>
                    <a:pt x="3233" y="1421"/>
                  </a:lnTo>
                  <a:lnTo>
                    <a:pt x="3234" y="1417"/>
                  </a:lnTo>
                  <a:lnTo>
                    <a:pt x="3235" y="1413"/>
                  </a:lnTo>
                  <a:lnTo>
                    <a:pt x="3236" y="1408"/>
                  </a:lnTo>
                  <a:lnTo>
                    <a:pt x="3237" y="1404"/>
                  </a:lnTo>
                  <a:lnTo>
                    <a:pt x="3238" y="1399"/>
                  </a:lnTo>
                  <a:lnTo>
                    <a:pt x="3239" y="1395"/>
                  </a:lnTo>
                  <a:lnTo>
                    <a:pt x="3239" y="1390"/>
                  </a:lnTo>
                  <a:lnTo>
                    <a:pt x="3240" y="1386"/>
                  </a:lnTo>
                  <a:lnTo>
                    <a:pt x="3241" y="1381"/>
                  </a:lnTo>
                  <a:lnTo>
                    <a:pt x="3242" y="1377"/>
                  </a:lnTo>
                  <a:lnTo>
                    <a:pt x="3243" y="1372"/>
                  </a:lnTo>
                  <a:lnTo>
                    <a:pt x="3244" y="1368"/>
                  </a:lnTo>
                  <a:lnTo>
                    <a:pt x="3245" y="1363"/>
                  </a:lnTo>
                  <a:lnTo>
                    <a:pt x="3246" y="1359"/>
                  </a:lnTo>
                  <a:lnTo>
                    <a:pt x="3247" y="1354"/>
                  </a:lnTo>
                  <a:lnTo>
                    <a:pt x="3247" y="1350"/>
                  </a:lnTo>
                  <a:lnTo>
                    <a:pt x="3248" y="1345"/>
                  </a:lnTo>
                  <a:lnTo>
                    <a:pt x="3249" y="1341"/>
                  </a:lnTo>
                  <a:lnTo>
                    <a:pt x="3250" y="1336"/>
                  </a:lnTo>
                  <a:lnTo>
                    <a:pt x="3251" y="1331"/>
                  </a:lnTo>
                  <a:lnTo>
                    <a:pt x="3252" y="1327"/>
                  </a:lnTo>
                  <a:lnTo>
                    <a:pt x="3253" y="1322"/>
                  </a:lnTo>
                  <a:lnTo>
                    <a:pt x="3254" y="1318"/>
                  </a:lnTo>
                  <a:lnTo>
                    <a:pt x="3254" y="1313"/>
                  </a:lnTo>
                  <a:lnTo>
                    <a:pt x="3255" y="1308"/>
                  </a:lnTo>
                  <a:lnTo>
                    <a:pt x="3256" y="1304"/>
                  </a:lnTo>
                  <a:lnTo>
                    <a:pt x="3257" y="1299"/>
                  </a:lnTo>
                  <a:lnTo>
                    <a:pt x="3258" y="1294"/>
                  </a:lnTo>
                  <a:lnTo>
                    <a:pt x="3259" y="1290"/>
                  </a:lnTo>
                  <a:lnTo>
                    <a:pt x="3260" y="1285"/>
                  </a:lnTo>
                  <a:lnTo>
                    <a:pt x="3261" y="1280"/>
                  </a:lnTo>
                  <a:lnTo>
                    <a:pt x="3261" y="1275"/>
                  </a:lnTo>
                  <a:lnTo>
                    <a:pt x="3262" y="1271"/>
                  </a:lnTo>
                  <a:lnTo>
                    <a:pt x="3263" y="1266"/>
                  </a:lnTo>
                  <a:lnTo>
                    <a:pt x="3264" y="1261"/>
                  </a:lnTo>
                  <a:lnTo>
                    <a:pt x="3265" y="1256"/>
                  </a:lnTo>
                  <a:lnTo>
                    <a:pt x="3266" y="1252"/>
                  </a:lnTo>
                  <a:lnTo>
                    <a:pt x="3267" y="1247"/>
                  </a:lnTo>
                  <a:lnTo>
                    <a:pt x="3268" y="1242"/>
                  </a:lnTo>
                  <a:lnTo>
                    <a:pt x="3269" y="1237"/>
                  </a:lnTo>
                  <a:lnTo>
                    <a:pt x="3269" y="1232"/>
                  </a:lnTo>
                  <a:lnTo>
                    <a:pt x="3270" y="1228"/>
                  </a:lnTo>
                  <a:lnTo>
                    <a:pt x="3271" y="1223"/>
                  </a:lnTo>
                  <a:lnTo>
                    <a:pt x="3272" y="1218"/>
                  </a:lnTo>
                  <a:lnTo>
                    <a:pt x="3273" y="1213"/>
                  </a:lnTo>
                  <a:lnTo>
                    <a:pt x="3274" y="1208"/>
                  </a:lnTo>
                  <a:lnTo>
                    <a:pt x="3275" y="1203"/>
                  </a:lnTo>
                  <a:lnTo>
                    <a:pt x="3276" y="1198"/>
                  </a:lnTo>
                  <a:lnTo>
                    <a:pt x="3276" y="1194"/>
                  </a:lnTo>
                  <a:lnTo>
                    <a:pt x="3277" y="1189"/>
                  </a:lnTo>
                  <a:lnTo>
                    <a:pt x="3278" y="1184"/>
                  </a:lnTo>
                  <a:lnTo>
                    <a:pt x="3279" y="1179"/>
                  </a:lnTo>
                  <a:lnTo>
                    <a:pt x="3280" y="1174"/>
                  </a:lnTo>
                  <a:lnTo>
                    <a:pt x="3281" y="1169"/>
                  </a:lnTo>
                  <a:lnTo>
                    <a:pt x="3282" y="1164"/>
                  </a:lnTo>
                  <a:lnTo>
                    <a:pt x="3283" y="1159"/>
                  </a:lnTo>
                  <a:lnTo>
                    <a:pt x="3283" y="1154"/>
                  </a:lnTo>
                  <a:lnTo>
                    <a:pt x="3284" y="1149"/>
                  </a:lnTo>
                  <a:lnTo>
                    <a:pt x="3285" y="1144"/>
                  </a:lnTo>
                  <a:lnTo>
                    <a:pt x="3286" y="1139"/>
                  </a:lnTo>
                  <a:lnTo>
                    <a:pt x="3287" y="1134"/>
                  </a:lnTo>
                  <a:lnTo>
                    <a:pt x="3288" y="1129"/>
                  </a:lnTo>
                  <a:lnTo>
                    <a:pt x="3289" y="1124"/>
                  </a:lnTo>
                  <a:lnTo>
                    <a:pt x="3290" y="1119"/>
                  </a:lnTo>
                  <a:lnTo>
                    <a:pt x="3291" y="1114"/>
                  </a:lnTo>
                  <a:lnTo>
                    <a:pt x="3291" y="1109"/>
                  </a:lnTo>
                  <a:lnTo>
                    <a:pt x="3292" y="1103"/>
                  </a:lnTo>
                  <a:lnTo>
                    <a:pt x="3293" y="1098"/>
                  </a:lnTo>
                  <a:lnTo>
                    <a:pt x="3294" y="1093"/>
                  </a:lnTo>
                  <a:lnTo>
                    <a:pt x="3295" y="1088"/>
                  </a:lnTo>
                  <a:lnTo>
                    <a:pt x="3296" y="1083"/>
                  </a:lnTo>
                  <a:lnTo>
                    <a:pt x="3297" y="1078"/>
                  </a:lnTo>
                  <a:lnTo>
                    <a:pt x="3298" y="1073"/>
                  </a:lnTo>
                  <a:lnTo>
                    <a:pt x="3298" y="1068"/>
                  </a:lnTo>
                  <a:lnTo>
                    <a:pt x="3299" y="1062"/>
                  </a:lnTo>
                  <a:lnTo>
                    <a:pt x="3300" y="1057"/>
                  </a:lnTo>
                  <a:lnTo>
                    <a:pt x="3301" y="1052"/>
                  </a:lnTo>
                  <a:lnTo>
                    <a:pt x="3302" y="1047"/>
                  </a:lnTo>
                  <a:lnTo>
                    <a:pt x="3303" y="1042"/>
                  </a:lnTo>
                  <a:lnTo>
                    <a:pt x="3304" y="1036"/>
                  </a:lnTo>
                  <a:lnTo>
                    <a:pt x="3305" y="1031"/>
                  </a:lnTo>
                  <a:lnTo>
                    <a:pt x="3305" y="1026"/>
                  </a:lnTo>
                  <a:lnTo>
                    <a:pt x="3306" y="1021"/>
                  </a:lnTo>
                  <a:lnTo>
                    <a:pt x="3307" y="1015"/>
                  </a:lnTo>
                  <a:lnTo>
                    <a:pt x="3308" y="1010"/>
                  </a:lnTo>
                  <a:lnTo>
                    <a:pt x="3309" y="1005"/>
                  </a:lnTo>
                  <a:lnTo>
                    <a:pt x="3310" y="999"/>
                  </a:lnTo>
                  <a:lnTo>
                    <a:pt x="3311" y="994"/>
                  </a:lnTo>
                  <a:lnTo>
                    <a:pt x="3312" y="989"/>
                  </a:lnTo>
                  <a:lnTo>
                    <a:pt x="3313" y="984"/>
                  </a:lnTo>
                  <a:lnTo>
                    <a:pt x="3313" y="978"/>
                  </a:lnTo>
                  <a:lnTo>
                    <a:pt x="3314" y="973"/>
                  </a:lnTo>
                  <a:lnTo>
                    <a:pt x="3315" y="967"/>
                  </a:lnTo>
                  <a:lnTo>
                    <a:pt x="3316" y="962"/>
                  </a:lnTo>
                  <a:lnTo>
                    <a:pt x="3317" y="957"/>
                  </a:lnTo>
                  <a:lnTo>
                    <a:pt x="3318" y="951"/>
                  </a:lnTo>
                  <a:lnTo>
                    <a:pt x="3319" y="946"/>
                  </a:lnTo>
                  <a:lnTo>
                    <a:pt x="3320" y="941"/>
                  </a:lnTo>
                  <a:lnTo>
                    <a:pt x="3320" y="935"/>
                  </a:lnTo>
                  <a:lnTo>
                    <a:pt x="3321" y="930"/>
                  </a:lnTo>
                  <a:lnTo>
                    <a:pt x="3322" y="924"/>
                  </a:lnTo>
                  <a:lnTo>
                    <a:pt x="3323" y="919"/>
                  </a:lnTo>
                  <a:lnTo>
                    <a:pt x="3324" y="913"/>
                  </a:lnTo>
                  <a:lnTo>
                    <a:pt x="3325" y="908"/>
                  </a:lnTo>
                  <a:lnTo>
                    <a:pt x="3326" y="902"/>
                  </a:lnTo>
                  <a:lnTo>
                    <a:pt x="3327" y="897"/>
                  </a:lnTo>
                  <a:lnTo>
                    <a:pt x="3327" y="891"/>
                  </a:lnTo>
                  <a:lnTo>
                    <a:pt x="3328" y="886"/>
                  </a:lnTo>
                  <a:lnTo>
                    <a:pt x="3329" y="880"/>
                  </a:lnTo>
                  <a:lnTo>
                    <a:pt x="3330" y="875"/>
                  </a:lnTo>
                  <a:lnTo>
                    <a:pt x="3331" y="869"/>
                  </a:lnTo>
                  <a:lnTo>
                    <a:pt x="3332" y="864"/>
                  </a:lnTo>
                  <a:lnTo>
                    <a:pt x="3333" y="858"/>
                  </a:lnTo>
                  <a:lnTo>
                    <a:pt x="3334" y="852"/>
                  </a:lnTo>
                  <a:lnTo>
                    <a:pt x="3335" y="847"/>
                  </a:lnTo>
                  <a:lnTo>
                    <a:pt x="3335" y="841"/>
                  </a:lnTo>
                  <a:lnTo>
                    <a:pt x="3336" y="836"/>
                  </a:lnTo>
                  <a:lnTo>
                    <a:pt x="3337" y="830"/>
                  </a:lnTo>
                  <a:lnTo>
                    <a:pt x="3338" y="824"/>
                  </a:lnTo>
                  <a:lnTo>
                    <a:pt x="3339" y="819"/>
                  </a:lnTo>
                  <a:lnTo>
                    <a:pt x="3340" y="813"/>
                  </a:lnTo>
                  <a:lnTo>
                    <a:pt x="3341" y="807"/>
                  </a:lnTo>
                  <a:lnTo>
                    <a:pt x="3342" y="802"/>
                  </a:lnTo>
                  <a:lnTo>
                    <a:pt x="3342" y="796"/>
                  </a:lnTo>
                  <a:lnTo>
                    <a:pt x="3343" y="790"/>
                  </a:lnTo>
                  <a:lnTo>
                    <a:pt x="3344" y="785"/>
                  </a:lnTo>
                  <a:lnTo>
                    <a:pt x="3345" y="779"/>
                  </a:lnTo>
                  <a:lnTo>
                    <a:pt x="3346" y="773"/>
                  </a:lnTo>
                  <a:lnTo>
                    <a:pt x="3347" y="767"/>
                  </a:lnTo>
                  <a:lnTo>
                    <a:pt x="3348" y="762"/>
                  </a:lnTo>
                  <a:lnTo>
                    <a:pt x="3349" y="756"/>
                  </a:lnTo>
                  <a:lnTo>
                    <a:pt x="3349" y="750"/>
                  </a:lnTo>
                  <a:lnTo>
                    <a:pt x="3350" y="744"/>
                  </a:lnTo>
                  <a:lnTo>
                    <a:pt x="3351" y="739"/>
                  </a:lnTo>
                  <a:lnTo>
                    <a:pt x="3352" y="733"/>
                  </a:lnTo>
                  <a:lnTo>
                    <a:pt x="3353" y="727"/>
                  </a:lnTo>
                  <a:lnTo>
                    <a:pt x="3354" y="721"/>
                  </a:lnTo>
                  <a:lnTo>
                    <a:pt x="3355" y="715"/>
                  </a:lnTo>
                  <a:lnTo>
                    <a:pt x="3356" y="709"/>
                  </a:lnTo>
                  <a:lnTo>
                    <a:pt x="3357" y="704"/>
                  </a:lnTo>
                  <a:lnTo>
                    <a:pt x="3357" y="698"/>
                  </a:lnTo>
                  <a:lnTo>
                    <a:pt x="3358" y="692"/>
                  </a:lnTo>
                  <a:lnTo>
                    <a:pt x="3359" y="686"/>
                  </a:lnTo>
                  <a:lnTo>
                    <a:pt x="3360" y="680"/>
                  </a:lnTo>
                  <a:lnTo>
                    <a:pt x="3361" y="674"/>
                  </a:lnTo>
                  <a:lnTo>
                    <a:pt x="3362" y="668"/>
                  </a:lnTo>
                  <a:lnTo>
                    <a:pt x="3363" y="662"/>
                  </a:lnTo>
                  <a:lnTo>
                    <a:pt x="3364" y="656"/>
                  </a:lnTo>
                  <a:lnTo>
                    <a:pt x="3364" y="650"/>
                  </a:lnTo>
                  <a:lnTo>
                    <a:pt x="3365" y="644"/>
                  </a:lnTo>
                  <a:lnTo>
                    <a:pt x="3366" y="638"/>
                  </a:lnTo>
                  <a:lnTo>
                    <a:pt x="3367" y="633"/>
                  </a:lnTo>
                  <a:lnTo>
                    <a:pt x="3368" y="627"/>
                  </a:lnTo>
                  <a:lnTo>
                    <a:pt x="3369" y="621"/>
                  </a:lnTo>
                  <a:lnTo>
                    <a:pt x="3370" y="614"/>
                  </a:lnTo>
                  <a:lnTo>
                    <a:pt x="3371" y="608"/>
                  </a:lnTo>
                  <a:lnTo>
                    <a:pt x="3371" y="602"/>
                  </a:lnTo>
                  <a:lnTo>
                    <a:pt x="3372" y="596"/>
                  </a:lnTo>
                  <a:lnTo>
                    <a:pt x="3373" y="590"/>
                  </a:lnTo>
                  <a:lnTo>
                    <a:pt x="3374" y="584"/>
                  </a:lnTo>
                  <a:lnTo>
                    <a:pt x="3375" y="578"/>
                  </a:lnTo>
                  <a:lnTo>
                    <a:pt x="3376" y="572"/>
                  </a:lnTo>
                  <a:lnTo>
                    <a:pt x="3377" y="566"/>
                  </a:lnTo>
                  <a:lnTo>
                    <a:pt x="3378" y="560"/>
                  </a:lnTo>
                  <a:lnTo>
                    <a:pt x="3379" y="554"/>
                  </a:lnTo>
                  <a:lnTo>
                    <a:pt x="3379" y="548"/>
                  </a:lnTo>
                  <a:lnTo>
                    <a:pt x="3380" y="542"/>
                  </a:lnTo>
                  <a:lnTo>
                    <a:pt x="3381" y="535"/>
                  </a:lnTo>
                  <a:lnTo>
                    <a:pt x="3382" y="529"/>
                  </a:lnTo>
                  <a:lnTo>
                    <a:pt x="3383" y="523"/>
                  </a:lnTo>
                  <a:lnTo>
                    <a:pt x="3384" y="517"/>
                  </a:lnTo>
                  <a:lnTo>
                    <a:pt x="3385" y="511"/>
                  </a:lnTo>
                  <a:lnTo>
                    <a:pt x="3386" y="504"/>
                  </a:lnTo>
                  <a:lnTo>
                    <a:pt x="3386" y="498"/>
                  </a:lnTo>
                  <a:lnTo>
                    <a:pt x="3387" y="492"/>
                  </a:lnTo>
                  <a:lnTo>
                    <a:pt x="3388" y="486"/>
                  </a:lnTo>
                  <a:lnTo>
                    <a:pt x="3389" y="480"/>
                  </a:lnTo>
                  <a:lnTo>
                    <a:pt x="3390" y="473"/>
                  </a:lnTo>
                  <a:lnTo>
                    <a:pt x="3391" y="467"/>
                  </a:lnTo>
                  <a:lnTo>
                    <a:pt x="3392" y="461"/>
                  </a:lnTo>
                  <a:lnTo>
                    <a:pt x="3393" y="454"/>
                  </a:lnTo>
                  <a:lnTo>
                    <a:pt x="3393" y="448"/>
                  </a:lnTo>
                  <a:lnTo>
                    <a:pt x="3394" y="442"/>
                  </a:lnTo>
                  <a:lnTo>
                    <a:pt x="3395" y="436"/>
                  </a:lnTo>
                  <a:lnTo>
                    <a:pt x="3396" y="429"/>
                  </a:lnTo>
                  <a:lnTo>
                    <a:pt x="3397" y="423"/>
                  </a:lnTo>
                  <a:lnTo>
                    <a:pt x="3398" y="417"/>
                  </a:lnTo>
                  <a:lnTo>
                    <a:pt x="3399" y="410"/>
                  </a:lnTo>
                  <a:lnTo>
                    <a:pt x="3400" y="404"/>
                  </a:lnTo>
                  <a:lnTo>
                    <a:pt x="3401" y="397"/>
                  </a:lnTo>
                  <a:lnTo>
                    <a:pt x="3401" y="391"/>
                  </a:lnTo>
                  <a:lnTo>
                    <a:pt x="3402" y="385"/>
                  </a:lnTo>
                  <a:lnTo>
                    <a:pt x="3403" y="378"/>
                  </a:lnTo>
                  <a:lnTo>
                    <a:pt x="3404" y="372"/>
                  </a:lnTo>
                  <a:lnTo>
                    <a:pt x="3405" y="365"/>
                  </a:lnTo>
                  <a:lnTo>
                    <a:pt x="3406" y="359"/>
                  </a:lnTo>
                  <a:lnTo>
                    <a:pt x="3407" y="352"/>
                  </a:lnTo>
                  <a:lnTo>
                    <a:pt x="3408" y="346"/>
                  </a:lnTo>
                  <a:lnTo>
                    <a:pt x="3408" y="340"/>
                  </a:lnTo>
                  <a:lnTo>
                    <a:pt x="3409" y="333"/>
                  </a:lnTo>
                  <a:lnTo>
                    <a:pt x="3410" y="327"/>
                  </a:lnTo>
                  <a:lnTo>
                    <a:pt x="3410" y="327"/>
                  </a:lnTo>
                  <a:lnTo>
                    <a:pt x="3411" y="321"/>
                  </a:lnTo>
                  <a:lnTo>
                    <a:pt x="3412" y="315"/>
                  </a:lnTo>
                  <a:lnTo>
                    <a:pt x="3413" y="310"/>
                  </a:lnTo>
                  <a:lnTo>
                    <a:pt x="3414" y="305"/>
                  </a:lnTo>
                  <a:lnTo>
                    <a:pt x="3414" y="300"/>
                  </a:lnTo>
                  <a:lnTo>
                    <a:pt x="3415" y="296"/>
                  </a:lnTo>
                  <a:lnTo>
                    <a:pt x="3416" y="292"/>
                  </a:lnTo>
                  <a:lnTo>
                    <a:pt x="3417" y="289"/>
                  </a:lnTo>
                  <a:lnTo>
                    <a:pt x="3418" y="286"/>
                  </a:lnTo>
                  <a:lnTo>
                    <a:pt x="3419" y="283"/>
                  </a:lnTo>
                  <a:lnTo>
                    <a:pt x="3419" y="281"/>
                  </a:lnTo>
                  <a:lnTo>
                    <a:pt x="3420" y="279"/>
                  </a:lnTo>
                  <a:lnTo>
                    <a:pt x="3421" y="278"/>
                  </a:lnTo>
                  <a:lnTo>
                    <a:pt x="3422" y="276"/>
                  </a:lnTo>
                  <a:lnTo>
                    <a:pt x="3423" y="276"/>
                  </a:lnTo>
                  <a:lnTo>
                    <a:pt x="3424" y="275"/>
                  </a:lnTo>
                  <a:lnTo>
                    <a:pt x="3424" y="275"/>
                  </a:lnTo>
                  <a:lnTo>
                    <a:pt x="3424" y="275"/>
                  </a:lnTo>
                  <a:lnTo>
                    <a:pt x="3425" y="275"/>
                  </a:lnTo>
                  <a:lnTo>
                    <a:pt x="3426" y="276"/>
                  </a:lnTo>
                  <a:lnTo>
                    <a:pt x="3427" y="277"/>
                  </a:lnTo>
                  <a:lnTo>
                    <a:pt x="3428" y="279"/>
                  </a:lnTo>
                  <a:lnTo>
                    <a:pt x="3429" y="281"/>
                  </a:lnTo>
                  <a:lnTo>
                    <a:pt x="3429" y="283"/>
                  </a:lnTo>
                  <a:lnTo>
                    <a:pt x="3430" y="285"/>
                  </a:lnTo>
                  <a:lnTo>
                    <a:pt x="3431" y="288"/>
                  </a:lnTo>
                  <a:lnTo>
                    <a:pt x="3432" y="292"/>
                  </a:lnTo>
                  <a:lnTo>
                    <a:pt x="3433" y="295"/>
                  </a:lnTo>
                  <a:lnTo>
                    <a:pt x="3434" y="299"/>
                  </a:lnTo>
                  <a:lnTo>
                    <a:pt x="3434" y="304"/>
                  </a:lnTo>
                  <a:lnTo>
                    <a:pt x="3435" y="309"/>
                  </a:lnTo>
                  <a:lnTo>
                    <a:pt x="3436" y="314"/>
                  </a:lnTo>
                  <a:lnTo>
                    <a:pt x="3437" y="319"/>
                  </a:lnTo>
                  <a:lnTo>
                    <a:pt x="3438" y="325"/>
                  </a:lnTo>
                  <a:lnTo>
                    <a:pt x="3439" y="331"/>
                  </a:lnTo>
                  <a:lnTo>
                    <a:pt x="3439" y="331"/>
                  </a:lnTo>
                  <a:lnTo>
                    <a:pt x="3439" y="338"/>
                  </a:lnTo>
                  <a:lnTo>
                    <a:pt x="3440" y="345"/>
                  </a:lnTo>
                  <a:lnTo>
                    <a:pt x="3441" y="352"/>
                  </a:lnTo>
                  <a:lnTo>
                    <a:pt x="3442" y="359"/>
                  </a:lnTo>
                  <a:lnTo>
                    <a:pt x="3443" y="365"/>
                  </a:lnTo>
                  <a:lnTo>
                    <a:pt x="3444" y="372"/>
                  </a:lnTo>
                  <a:lnTo>
                    <a:pt x="3445" y="379"/>
                  </a:lnTo>
                  <a:lnTo>
                    <a:pt x="3446" y="385"/>
                  </a:lnTo>
                  <a:lnTo>
                    <a:pt x="3446" y="392"/>
                  </a:lnTo>
                  <a:lnTo>
                    <a:pt x="3447" y="399"/>
                  </a:lnTo>
                  <a:lnTo>
                    <a:pt x="3448" y="406"/>
                  </a:lnTo>
                  <a:lnTo>
                    <a:pt x="3449" y="412"/>
                  </a:lnTo>
                  <a:lnTo>
                    <a:pt x="3450" y="419"/>
                  </a:lnTo>
                  <a:lnTo>
                    <a:pt x="3451" y="426"/>
                  </a:lnTo>
                  <a:lnTo>
                    <a:pt x="3452" y="432"/>
                  </a:lnTo>
                  <a:lnTo>
                    <a:pt x="3453" y="439"/>
                  </a:lnTo>
                  <a:lnTo>
                    <a:pt x="3453" y="445"/>
                  </a:lnTo>
                  <a:lnTo>
                    <a:pt x="3454" y="452"/>
                  </a:lnTo>
                  <a:lnTo>
                    <a:pt x="3455" y="459"/>
                  </a:lnTo>
                  <a:lnTo>
                    <a:pt x="3456" y="465"/>
                  </a:lnTo>
                  <a:lnTo>
                    <a:pt x="3457" y="472"/>
                  </a:lnTo>
                  <a:lnTo>
                    <a:pt x="3458" y="478"/>
                  </a:lnTo>
                  <a:lnTo>
                    <a:pt x="3459" y="485"/>
                  </a:lnTo>
                  <a:lnTo>
                    <a:pt x="3460" y="491"/>
                  </a:lnTo>
                  <a:lnTo>
                    <a:pt x="3461" y="498"/>
                  </a:lnTo>
                  <a:lnTo>
                    <a:pt x="3461" y="504"/>
                  </a:lnTo>
                  <a:lnTo>
                    <a:pt x="3462" y="511"/>
                  </a:lnTo>
                  <a:lnTo>
                    <a:pt x="3463" y="517"/>
                  </a:lnTo>
                  <a:lnTo>
                    <a:pt x="3464" y="524"/>
                  </a:lnTo>
                  <a:lnTo>
                    <a:pt x="3465" y="530"/>
                  </a:lnTo>
                  <a:lnTo>
                    <a:pt x="3466" y="537"/>
                  </a:lnTo>
                  <a:lnTo>
                    <a:pt x="3467" y="543"/>
                  </a:lnTo>
                  <a:lnTo>
                    <a:pt x="3468" y="550"/>
                  </a:lnTo>
                  <a:lnTo>
                    <a:pt x="3468" y="556"/>
                  </a:lnTo>
                  <a:lnTo>
                    <a:pt x="3469" y="562"/>
                  </a:lnTo>
                  <a:lnTo>
                    <a:pt x="3470" y="569"/>
                  </a:lnTo>
                  <a:lnTo>
                    <a:pt x="3471" y="575"/>
                  </a:lnTo>
                  <a:lnTo>
                    <a:pt x="3472" y="582"/>
                  </a:lnTo>
                  <a:lnTo>
                    <a:pt x="3473" y="588"/>
                  </a:lnTo>
                  <a:lnTo>
                    <a:pt x="3474" y="594"/>
                  </a:lnTo>
                  <a:lnTo>
                    <a:pt x="3475" y="601"/>
                  </a:lnTo>
                  <a:lnTo>
                    <a:pt x="3475" y="607"/>
                  </a:lnTo>
                  <a:lnTo>
                    <a:pt x="3476" y="613"/>
                  </a:lnTo>
                  <a:lnTo>
                    <a:pt x="3477" y="620"/>
                  </a:lnTo>
                  <a:lnTo>
                    <a:pt x="3478" y="626"/>
                  </a:lnTo>
                  <a:lnTo>
                    <a:pt x="3479" y="632"/>
                  </a:lnTo>
                  <a:lnTo>
                    <a:pt x="3480" y="639"/>
                  </a:lnTo>
                  <a:lnTo>
                    <a:pt x="3481" y="645"/>
                  </a:lnTo>
                  <a:lnTo>
                    <a:pt x="3482" y="651"/>
                  </a:lnTo>
                  <a:lnTo>
                    <a:pt x="3483" y="657"/>
                  </a:lnTo>
                  <a:lnTo>
                    <a:pt x="3483" y="663"/>
                  </a:lnTo>
                  <a:lnTo>
                    <a:pt x="3484" y="670"/>
                  </a:lnTo>
                  <a:lnTo>
                    <a:pt x="3485" y="676"/>
                  </a:lnTo>
                  <a:lnTo>
                    <a:pt x="3486" y="682"/>
                  </a:lnTo>
                  <a:lnTo>
                    <a:pt x="3487" y="688"/>
                  </a:lnTo>
                  <a:lnTo>
                    <a:pt x="3488" y="694"/>
                  </a:lnTo>
                  <a:lnTo>
                    <a:pt x="3489" y="701"/>
                  </a:lnTo>
                  <a:lnTo>
                    <a:pt x="3490" y="707"/>
                  </a:lnTo>
                  <a:lnTo>
                    <a:pt x="3490" y="713"/>
                  </a:lnTo>
                  <a:lnTo>
                    <a:pt x="3491" y="719"/>
                  </a:lnTo>
                  <a:lnTo>
                    <a:pt x="3492" y="725"/>
                  </a:lnTo>
                  <a:lnTo>
                    <a:pt x="3493" y="731"/>
                  </a:lnTo>
                  <a:lnTo>
                    <a:pt x="3494" y="737"/>
                  </a:lnTo>
                  <a:lnTo>
                    <a:pt x="3495" y="743"/>
                  </a:lnTo>
                  <a:lnTo>
                    <a:pt x="3496" y="750"/>
                  </a:lnTo>
                  <a:lnTo>
                    <a:pt x="3497" y="756"/>
                  </a:lnTo>
                  <a:lnTo>
                    <a:pt x="3497" y="762"/>
                  </a:lnTo>
                  <a:lnTo>
                    <a:pt x="3498" y="768"/>
                  </a:lnTo>
                  <a:lnTo>
                    <a:pt x="3499" y="774"/>
                  </a:lnTo>
                  <a:lnTo>
                    <a:pt x="3500" y="780"/>
                  </a:lnTo>
                  <a:lnTo>
                    <a:pt x="3501" y="786"/>
                  </a:lnTo>
                  <a:lnTo>
                    <a:pt x="3502" y="792"/>
                  </a:lnTo>
                  <a:lnTo>
                    <a:pt x="3503" y="798"/>
                  </a:lnTo>
                  <a:lnTo>
                    <a:pt x="3504" y="804"/>
                  </a:lnTo>
                  <a:lnTo>
                    <a:pt x="3505" y="810"/>
                  </a:lnTo>
                  <a:lnTo>
                    <a:pt x="3505" y="816"/>
                  </a:lnTo>
                  <a:lnTo>
                    <a:pt x="3506" y="822"/>
                  </a:lnTo>
                  <a:lnTo>
                    <a:pt x="3507" y="827"/>
                  </a:lnTo>
                  <a:lnTo>
                    <a:pt x="3508" y="833"/>
                  </a:lnTo>
                  <a:lnTo>
                    <a:pt x="3509" y="839"/>
                  </a:lnTo>
                  <a:lnTo>
                    <a:pt x="3510" y="845"/>
                  </a:lnTo>
                  <a:lnTo>
                    <a:pt x="3511" y="851"/>
                  </a:lnTo>
                  <a:lnTo>
                    <a:pt x="3512" y="857"/>
                  </a:lnTo>
                  <a:lnTo>
                    <a:pt x="3512" y="863"/>
                  </a:lnTo>
                  <a:lnTo>
                    <a:pt x="3513" y="869"/>
                  </a:lnTo>
                  <a:lnTo>
                    <a:pt x="3514" y="874"/>
                  </a:lnTo>
                  <a:lnTo>
                    <a:pt x="3515" y="880"/>
                  </a:lnTo>
                  <a:lnTo>
                    <a:pt x="3516" y="886"/>
                  </a:lnTo>
                  <a:lnTo>
                    <a:pt x="3517" y="892"/>
                  </a:lnTo>
                  <a:lnTo>
                    <a:pt x="3518" y="898"/>
                  </a:lnTo>
                  <a:lnTo>
                    <a:pt x="3519" y="903"/>
                  </a:lnTo>
                  <a:lnTo>
                    <a:pt x="3519" y="909"/>
                  </a:lnTo>
                  <a:lnTo>
                    <a:pt x="3520" y="915"/>
                  </a:lnTo>
                  <a:lnTo>
                    <a:pt x="3521" y="921"/>
                  </a:lnTo>
                  <a:lnTo>
                    <a:pt x="3522" y="926"/>
                  </a:lnTo>
                  <a:lnTo>
                    <a:pt x="3523" y="932"/>
                  </a:lnTo>
                  <a:lnTo>
                    <a:pt x="3524" y="938"/>
                  </a:lnTo>
                  <a:lnTo>
                    <a:pt x="3525" y="944"/>
                  </a:lnTo>
                  <a:lnTo>
                    <a:pt x="3526" y="949"/>
                  </a:lnTo>
                  <a:lnTo>
                    <a:pt x="3527" y="955"/>
                  </a:lnTo>
                  <a:lnTo>
                    <a:pt x="3527" y="961"/>
                  </a:lnTo>
                  <a:lnTo>
                    <a:pt x="3528" y="966"/>
                  </a:lnTo>
                  <a:lnTo>
                    <a:pt x="3529" y="972"/>
                  </a:lnTo>
                  <a:lnTo>
                    <a:pt x="3530" y="978"/>
                  </a:lnTo>
                  <a:lnTo>
                    <a:pt x="3531" y="983"/>
                  </a:lnTo>
                  <a:lnTo>
                    <a:pt x="3532" y="989"/>
                  </a:lnTo>
                  <a:lnTo>
                    <a:pt x="3533" y="994"/>
                  </a:lnTo>
                  <a:lnTo>
                    <a:pt x="3534" y="1000"/>
                  </a:lnTo>
                  <a:lnTo>
                    <a:pt x="3534" y="1006"/>
                  </a:lnTo>
                  <a:lnTo>
                    <a:pt x="3535" y="1011"/>
                  </a:lnTo>
                  <a:lnTo>
                    <a:pt x="3536" y="1017"/>
                  </a:lnTo>
                  <a:lnTo>
                    <a:pt x="3537" y="1022"/>
                  </a:lnTo>
                  <a:lnTo>
                    <a:pt x="3538" y="1028"/>
                  </a:lnTo>
                  <a:lnTo>
                    <a:pt x="3539" y="1033"/>
                  </a:lnTo>
                  <a:lnTo>
                    <a:pt x="3540" y="1039"/>
                  </a:lnTo>
                  <a:lnTo>
                    <a:pt x="3541" y="1044"/>
                  </a:lnTo>
                  <a:lnTo>
                    <a:pt x="3541" y="1050"/>
                  </a:lnTo>
                  <a:lnTo>
                    <a:pt x="3542" y="1055"/>
                  </a:lnTo>
                  <a:lnTo>
                    <a:pt x="3543" y="1061"/>
                  </a:lnTo>
                  <a:lnTo>
                    <a:pt x="3544" y="1066"/>
                  </a:lnTo>
                  <a:lnTo>
                    <a:pt x="3545" y="1072"/>
                  </a:lnTo>
                  <a:lnTo>
                    <a:pt x="3546" y="1077"/>
                  </a:lnTo>
                  <a:lnTo>
                    <a:pt x="3547" y="1082"/>
                  </a:lnTo>
                  <a:lnTo>
                    <a:pt x="3548" y="1088"/>
                  </a:lnTo>
                  <a:lnTo>
                    <a:pt x="3549" y="1093"/>
                  </a:lnTo>
                  <a:lnTo>
                    <a:pt x="3549" y="1099"/>
                  </a:lnTo>
                  <a:lnTo>
                    <a:pt x="3550" y="1104"/>
                  </a:lnTo>
                  <a:lnTo>
                    <a:pt x="3551" y="1109"/>
                  </a:lnTo>
                  <a:lnTo>
                    <a:pt x="3552" y="1115"/>
                  </a:lnTo>
                  <a:lnTo>
                    <a:pt x="3553" y="1120"/>
                  </a:lnTo>
                  <a:lnTo>
                    <a:pt x="3554" y="1125"/>
                  </a:lnTo>
                  <a:lnTo>
                    <a:pt x="3555" y="1131"/>
                  </a:lnTo>
                  <a:lnTo>
                    <a:pt x="3556" y="1136"/>
                  </a:lnTo>
                  <a:lnTo>
                    <a:pt x="3556" y="1141"/>
                  </a:lnTo>
                  <a:lnTo>
                    <a:pt x="3557" y="1147"/>
                  </a:lnTo>
                  <a:lnTo>
                    <a:pt x="3558" y="1152"/>
                  </a:lnTo>
                  <a:lnTo>
                    <a:pt x="3559" y="1157"/>
                  </a:lnTo>
                  <a:lnTo>
                    <a:pt x="3560" y="1162"/>
                  </a:lnTo>
                  <a:lnTo>
                    <a:pt x="3561" y="1168"/>
                  </a:lnTo>
                  <a:lnTo>
                    <a:pt x="3562" y="1173"/>
                  </a:lnTo>
                  <a:lnTo>
                    <a:pt x="3563" y="1178"/>
                  </a:lnTo>
                  <a:lnTo>
                    <a:pt x="3563" y="1183"/>
                  </a:lnTo>
                  <a:lnTo>
                    <a:pt x="3564" y="1188"/>
                  </a:lnTo>
                  <a:lnTo>
                    <a:pt x="3565" y="1194"/>
                  </a:lnTo>
                  <a:lnTo>
                    <a:pt x="3566" y="1199"/>
                  </a:lnTo>
                  <a:lnTo>
                    <a:pt x="3567" y="1204"/>
                  </a:lnTo>
                  <a:lnTo>
                    <a:pt x="3568" y="1209"/>
                  </a:lnTo>
                  <a:lnTo>
                    <a:pt x="3569" y="1214"/>
                  </a:lnTo>
                  <a:lnTo>
                    <a:pt x="3570" y="1219"/>
                  </a:lnTo>
                  <a:lnTo>
                    <a:pt x="3571" y="1224"/>
                  </a:lnTo>
                  <a:lnTo>
                    <a:pt x="3571" y="1230"/>
                  </a:lnTo>
                  <a:lnTo>
                    <a:pt x="3572" y="1235"/>
                  </a:lnTo>
                  <a:lnTo>
                    <a:pt x="3573" y="1240"/>
                  </a:lnTo>
                  <a:lnTo>
                    <a:pt x="3574" y="1245"/>
                  </a:lnTo>
                  <a:lnTo>
                    <a:pt x="3575" y="1250"/>
                  </a:lnTo>
                  <a:lnTo>
                    <a:pt x="3576" y="1255"/>
                  </a:lnTo>
                  <a:lnTo>
                    <a:pt x="3577" y="1260"/>
                  </a:lnTo>
                  <a:lnTo>
                    <a:pt x="3578" y="1265"/>
                  </a:lnTo>
                  <a:lnTo>
                    <a:pt x="3578" y="1270"/>
                  </a:lnTo>
                  <a:lnTo>
                    <a:pt x="3579" y="1275"/>
                  </a:lnTo>
                  <a:lnTo>
                    <a:pt x="3580" y="1280"/>
                  </a:lnTo>
                  <a:lnTo>
                    <a:pt x="3581" y="1285"/>
                  </a:lnTo>
                  <a:lnTo>
                    <a:pt x="3582" y="1290"/>
                  </a:lnTo>
                  <a:lnTo>
                    <a:pt x="3583" y="1295"/>
                  </a:lnTo>
                  <a:lnTo>
                    <a:pt x="3584" y="1300"/>
                  </a:lnTo>
                  <a:lnTo>
                    <a:pt x="3585" y="1305"/>
                  </a:lnTo>
                  <a:lnTo>
                    <a:pt x="3585" y="1310"/>
                  </a:lnTo>
                  <a:lnTo>
                    <a:pt x="3586" y="1315"/>
                  </a:lnTo>
                  <a:lnTo>
                    <a:pt x="3587" y="1320"/>
                  </a:lnTo>
                  <a:lnTo>
                    <a:pt x="3588" y="1324"/>
                  </a:lnTo>
                  <a:lnTo>
                    <a:pt x="3589" y="1329"/>
                  </a:lnTo>
                  <a:lnTo>
                    <a:pt x="3590" y="1334"/>
                  </a:lnTo>
                  <a:lnTo>
                    <a:pt x="3591" y="1339"/>
                  </a:lnTo>
                  <a:lnTo>
                    <a:pt x="3592" y="1344"/>
                  </a:lnTo>
                  <a:lnTo>
                    <a:pt x="3593" y="1349"/>
                  </a:lnTo>
                  <a:lnTo>
                    <a:pt x="3593" y="1354"/>
                  </a:lnTo>
                  <a:lnTo>
                    <a:pt x="3594" y="1358"/>
                  </a:lnTo>
                  <a:lnTo>
                    <a:pt x="3595" y="1363"/>
                  </a:lnTo>
                  <a:lnTo>
                    <a:pt x="3596" y="1368"/>
                  </a:lnTo>
                  <a:lnTo>
                    <a:pt x="3597" y="1373"/>
                  </a:lnTo>
                  <a:lnTo>
                    <a:pt x="3598" y="1377"/>
                  </a:lnTo>
                  <a:lnTo>
                    <a:pt x="3599" y="1382"/>
                  </a:lnTo>
                  <a:lnTo>
                    <a:pt x="3600" y="1387"/>
                  </a:lnTo>
                  <a:lnTo>
                    <a:pt x="3600" y="1392"/>
                  </a:lnTo>
                  <a:lnTo>
                    <a:pt x="3601" y="1396"/>
                  </a:lnTo>
                  <a:lnTo>
                    <a:pt x="3602" y="1401"/>
                  </a:lnTo>
                  <a:lnTo>
                    <a:pt x="3603" y="1406"/>
                  </a:lnTo>
                  <a:lnTo>
                    <a:pt x="3604" y="1411"/>
                  </a:lnTo>
                  <a:lnTo>
                    <a:pt x="3605" y="1415"/>
                  </a:lnTo>
                  <a:lnTo>
                    <a:pt x="3606" y="1420"/>
                  </a:lnTo>
                  <a:lnTo>
                    <a:pt x="3607" y="1425"/>
                  </a:lnTo>
                  <a:lnTo>
                    <a:pt x="3607" y="1429"/>
                  </a:lnTo>
                  <a:lnTo>
                    <a:pt x="3608" y="1434"/>
                  </a:lnTo>
                  <a:lnTo>
                    <a:pt x="3609" y="1438"/>
                  </a:lnTo>
                  <a:lnTo>
                    <a:pt x="3610" y="1443"/>
                  </a:lnTo>
                  <a:lnTo>
                    <a:pt x="3611" y="1448"/>
                  </a:lnTo>
                  <a:lnTo>
                    <a:pt x="3612" y="1452"/>
                  </a:lnTo>
                  <a:lnTo>
                    <a:pt x="3613" y="1457"/>
                  </a:lnTo>
                  <a:lnTo>
                    <a:pt x="3614" y="1461"/>
                  </a:lnTo>
                  <a:lnTo>
                    <a:pt x="3615" y="1466"/>
                  </a:lnTo>
                  <a:lnTo>
                    <a:pt x="3615" y="1470"/>
                  </a:lnTo>
                  <a:lnTo>
                    <a:pt x="3616" y="1475"/>
                  </a:lnTo>
                  <a:lnTo>
                    <a:pt x="3617" y="1480"/>
                  </a:lnTo>
                  <a:lnTo>
                    <a:pt x="3618" y="1484"/>
                  </a:lnTo>
                  <a:lnTo>
                    <a:pt x="3619" y="1489"/>
                  </a:lnTo>
                  <a:lnTo>
                    <a:pt x="3620" y="1493"/>
                  </a:lnTo>
                  <a:lnTo>
                    <a:pt x="3621" y="1497"/>
                  </a:lnTo>
                  <a:lnTo>
                    <a:pt x="3622" y="1502"/>
                  </a:lnTo>
                  <a:lnTo>
                    <a:pt x="3622" y="1506"/>
                  </a:lnTo>
                  <a:lnTo>
                    <a:pt x="3623" y="1511"/>
                  </a:lnTo>
                  <a:lnTo>
                    <a:pt x="3624" y="1515"/>
                  </a:lnTo>
                  <a:lnTo>
                    <a:pt x="3625" y="1520"/>
                  </a:lnTo>
                  <a:lnTo>
                    <a:pt x="3626" y="1524"/>
                  </a:lnTo>
                  <a:lnTo>
                    <a:pt x="3627" y="1528"/>
                  </a:lnTo>
                  <a:lnTo>
                    <a:pt x="3628" y="1533"/>
                  </a:lnTo>
                  <a:lnTo>
                    <a:pt x="3629" y="1537"/>
                  </a:lnTo>
                  <a:lnTo>
                    <a:pt x="3629" y="1542"/>
                  </a:lnTo>
                  <a:lnTo>
                    <a:pt x="3630" y="1546"/>
                  </a:lnTo>
                  <a:lnTo>
                    <a:pt x="3631" y="1550"/>
                  </a:lnTo>
                  <a:lnTo>
                    <a:pt x="3632" y="1555"/>
                  </a:lnTo>
                  <a:lnTo>
                    <a:pt x="3633" y="1559"/>
                  </a:lnTo>
                  <a:lnTo>
                    <a:pt x="3634" y="1563"/>
                  </a:lnTo>
                  <a:lnTo>
                    <a:pt x="3635" y="1568"/>
                  </a:lnTo>
                  <a:lnTo>
                    <a:pt x="3636" y="1572"/>
                  </a:lnTo>
                  <a:lnTo>
                    <a:pt x="3637" y="1576"/>
                  </a:lnTo>
                  <a:lnTo>
                    <a:pt x="3637" y="1580"/>
                  </a:lnTo>
                  <a:lnTo>
                    <a:pt x="3638" y="1585"/>
                  </a:lnTo>
                  <a:lnTo>
                    <a:pt x="3639" y="1589"/>
                  </a:lnTo>
                  <a:lnTo>
                    <a:pt x="3640" y="1593"/>
                  </a:lnTo>
                  <a:lnTo>
                    <a:pt x="3641" y="1597"/>
                  </a:lnTo>
                  <a:lnTo>
                    <a:pt x="3642" y="1601"/>
                  </a:lnTo>
                  <a:lnTo>
                    <a:pt x="3643" y="1606"/>
                  </a:lnTo>
                  <a:lnTo>
                    <a:pt x="3644" y="1610"/>
                  </a:lnTo>
                  <a:lnTo>
                    <a:pt x="3644" y="1614"/>
                  </a:lnTo>
                  <a:lnTo>
                    <a:pt x="3645" y="1618"/>
                  </a:lnTo>
                  <a:lnTo>
                    <a:pt x="3646" y="1622"/>
                  </a:lnTo>
                  <a:lnTo>
                    <a:pt x="3647" y="1626"/>
                  </a:lnTo>
                  <a:lnTo>
                    <a:pt x="3648" y="1631"/>
                  </a:lnTo>
                  <a:lnTo>
                    <a:pt x="3649" y="1635"/>
                  </a:lnTo>
                  <a:lnTo>
                    <a:pt x="3650" y="1639"/>
                  </a:lnTo>
                  <a:lnTo>
                    <a:pt x="3651" y="1643"/>
                  </a:lnTo>
                  <a:lnTo>
                    <a:pt x="3652" y="1647"/>
                  </a:lnTo>
                  <a:lnTo>
                    <a:pt x="3652" y="1651"/>
                  </a:lnTo>
                  <a:lnTo>
                    <a:pt x="3653" y="1655"/>
                  </a:lnTo>
                  <a:lnTo>
                    <a:pt x="3654" y="1659"/>
                  </a:lnTo>
                  <a:lnTo>
                    <a:pt x="3655" y="1663"/>
                  </a:lnTo>
                  <a:lnTo>
                    <a:pt x="3656" y="1667"/>
                  </a:lnTo>
                  <a:lnTo>
                    <a:pt x="3657" y="1671"/>
                  </a:lnTo>
                  <a:lnTo>
                    <a:pt x="3658" y="1675"/>
                  </a:lnTo>
                  <a:lnTo>
                    <a:pt x="3659" y="1679"/>
                  </a:lnTo>
                  <a:lnTo>
                    <a:pt x="3659" y="1683"/>
                  </a:lnTo>
                  <a:lnTo>
                    <a:pt x="3660" y="1687"/>
                  </a:lnTo>
                  <a:lnTo>
                    <a:pt x="3661" y="1691"/>
                  </a:lnTo>
                  <a:lnTo>
                    <a:pt x="3662" y="1695"/>
                  </a:lnTo>
                  <a:lnTo>
                    <a:pt x="3663" y="1699"/>
                  </a:lnTo>
                  <a:lnTo>
                    <a:pt x="3664" y="1703"/>
                  </a:lnTo>
                  <a:lnTo>
                    <a:pt x="3665" y="1707"/>
                  </a:lnTo>
                  <a:lnTo>
                    <a:pt x="3666" y="1711"/>
                  </a:lnTo>
                  <a:lnTo>
                    <a:pt x="3666" y="1715"/>
                  </a:lnTo>
                  <a:lnTo>
                    <a:pt x="3667" y="1718"/>
                  </a:lnTo>
                  <a:lnTo>
                    <a:pt x="3668" y="1722"/>
                  </a:lnTo>
                  <a:lnTo>
                    <a:pt x="3669" y="1726"/>
                  </a:lnTo>
                  <a:lnTo>
                    <a:pt x="3670" y="1730"/>
                  </a:lnTo>
                  <a:lnTo>
                    <a:pt x="3671" y="1734"/>
                  </a:lnTo>
                  <a:lnTo>
                    <a:pt x="3672" y="1738"/>
                  </a:lnTo>
                  <a:lnTo>
                    <a:pt x="3673" y="1741"/>
                  </a:lnTo>
                  <a:lnTo>
                    <a:pt x="3674" y="1745"/>
                  </a:lnTo>
                  <a:lnTo>
                    <a:pt x="3674" y="1749"/>
                  </a:lnTo>
                  <a:lnTo>
                    <a:pt x="3675" y="1753"/>
                  </a:lnTo>
                  <a:lnTo>
                    <a:pt x="3676" y="1757"/>
                  </a:lnTo>
                  <a:lnTo>
                    <a:pt x="3677" y="1760"/>
                  </a:lnTo>
                  <a:lnTo>
                    <a:pt x="3678" y="1764"/>
                  </a:lnTo>
                  <a:lnTo>
                    <a:pt x="3679" y="1768"/>
                  </a:lnTo>
                  <a:lnTo>
                    <a:pt x="3680" y="1772"/>
                  </a:lnTo>
                  <a:lnTo>
                    <a:pt x="3681" y="1775"/>
                  </a:lnTo>
                  <a:lnTo>
                    <a:pt x="3681" y="1779"/>
                  </a:lnTo>
                  <a:lnTo>
                    <a:pt x="3682" y="1783"/>
                  </a:lnTo>
                  <a:lnTo>
                    <a:pt x="3683" y="1786"/>
                  </a:lnTo>
                  <a:lnTo>
                    <a:pt x="3684" y="1790"/>
                  </a:lnTo>
                  <a:lnTo>
                    <a:pt x="3685" y="1794"/>
                  </a:lnTo>
                  <a:lnTo>
                    <a:pt x="3686" y="1797"/>
                  </a:lnTo>
                  <a:lnTo>
                    <a:pt x="3687" y="1801"/>
                  </a:lnTo>
                  <a:lnTo>
                    <a:pt x="3688" y="1805"/>
                  </a:lnTo>
                  <a:lnTo>
                    <a:pt x="3688" y="1808"/>
                  </a:lnTo>
                  <a:lnTo>
                    <a:pt x="3689" y="1812"/>
                  </a:lnTo>
                  <a:lnTo>
                    <a:pt x="3690" y="1815"/>
                  </a:lnTo>
                  <a:lnTo>
                    <a:pt x="3691" y="1819"/>
                  </a:lnTo>
                  <a:lnTo>
                    <a:pt x="3692" y="1822"/>
                  </a:lnTo>
                  <a:lnTo>
                    <a:pt x="3693" y="1826"/>
                  </a:lnTo>
                  <a:lnTo>
                    <a:pt x="3694" y="1830"/>
                  </a:lnTo>
                  <a:lnTo>
                    <a:pt x="3695" y="1833"/>
                  </a:lnTo>
                  <a:lnTo>
                    <a:pt x="3696" y="1837"/>
                  </a:lnTo>
                  <a:lnTo>
                    <a:pt x="3696" y="1840"/>
                  </a:lnTo>
                  <a:lnTo>
                    <a:pt x="3697" y="1844"/>
                  </a:lnTo>
                  <a:lnTo>
                    <a:pt x="3698" y="1847"/>
                  </a:lnTo>
                  <a:lnTo>
                    <a:pt x="3699" y="1851"/>
                  </a:lnTo>
                  <a:lnTo>
                    <a:pt x="3700" y="1854"/>
                  </a:lnTo>
                  <a:lnTo>
                    <a:pt x="3701" y="1857"/>
                  </a:lnTo>
                  <a:lnTo>
                    <a:pt x="3702" y="1861"/>
                  </a:lnTo>
                  <a:lnTo>
                    <a:pt x="3703" y="1864"/>
                  </a:lnTo>
                  <a:lnTo>
                    <a:pt x="3703" y="1868"/>
                  </a:lnTo>
                  <a:lnTo>
                    <a:pt x="3704" y="1871"/>
                  </a:lnTo>
                  <a:lnTo>
                    <a:pt x="3705" y="1875"/>
                  </a:lnTo>
                  <a:lnTo>
                    <a:pt x="3706" y="1878"/>
                  </a:lnTo>
                  <a:lnTo>
                    <a:pt x="3707" y="1881"/>
                  </a:lnTo>
                  <a:lnTo>
                    <a:pt x="3708" y="1885"/>
                  </a:lnTo>
                  <a:lnTo>
                    <a:pt x="3709" y="1888"/>
                  </a:lnTo>
                  <a:lnTo>
                    <a:pt x="3710" y="1891"/>
                  </a:lnTo>
                  <a:lnTo>
                    <a:pt x="3710" y="1895"/>
                  </a:lnTo>
                  <a:lnTo>
                    <a:pt x="3711" y="1898"/>
                  </a:lnTo>
                  <a:lnTo>
                    <a:pt x="3712" y="1901"/>
                  </a:lnTo>
                  <a:lnTo>
                    <a:pt x="3713" y="1905"/>
                  </a:lnTo>
                  <a:lnTo>
                    <a:pt x="3714" y="1908"/>
                  </a:lnTo>
                  <a:lnTo>
                    <a:pt x="3715" y="1911"/>
                  </a:lnTo>
                  <a:lnTo>
                    <a:pt x="3716" y="1914"/>
                  </a:lnTo>
                  <a:lnTo>
                    <a:pt x="3717" y="1918"/>
                  </a:lnTo>
                  <a:lnTo>
                    <a:pt x="3718" y="1921"/>
                  </a:lnTo>
                  <a:lnTo>
                    <a:pt x="3718" y="1924"/>
                  </a:lnTo>
                  <a:lnTo>
                    <a:pt x="3719" y="1927"/>
                  </a:lnTo>
                  <a:lnTo>
                    <a:pt x="3720" y="1931"/>
                  </a:lnTo>
                  <a:lnTo>
                    <a:pt x="3721" y="1934"/>
                  </a:lnTo>
                  <a:lnTo>
                    <a:pt x="3722" y="1937"/>
                  </a:lnTo>
                  <a:lnTo>
                    <a:pt x="3723" y="1940"/>
                  </a:lnTo>
                  <a:lnTo>
                    <a:pt x="3724" y="1943"/>
                  </a:lnTo>
                  <a:lnTo>
                    <a:pt x="3725" y="1946"/>
                  </a:lnTo>
                  <a:lnTo>
                    <a:pt x="3725" y="1949"/>
                  </a:lnTo>
                  <a:lnTo>
                    <a:pt x="3726" y="1953"/>
                  </a:lnTo>
                  <a:lnTo>
                    <a:pt x="3727" y="1956"/>
                  </a:lnTo>
                  <a:lnTo>
                    <a:pt x="3728" y="1959"/>
                  </a:lnTo>
                  <a:lnTo>
                    <a:pt x="3729" y="1962"/>
                  </a:lnTo>
                  <a:lnTo>
                    <a:pt x="3730" y="1965"/>
                  </a:lnTo>
                  <a:lnTo>
                    <a:pt x="3731" y="1968"/>
                  </a:lnTo>
                  <a:lnTo>
                    <a:pt x="3732" y="1971"/>
                  </a:lnTo>
                  <a:lnTo>
                    <a:pt x="3732" y="1974"/>
                  </a:lnTo>
                  <a:lnTo>
                    <a:pt x="3733" y="1977"/>
                  </a:lnTo>
                  <a:lnTo>
                    <a:pt x="3734" y="1980"/>
                  </a:lnTo>
                  <a:lnTo>
                    <a:pt x="3735" y="1983"/>
                  </a:lnTo>
                  <a:lnTo>
                    <a:pt x="3736" y="1986"/>
                  </a:lnTo>
                  <a:lnTo>
                    <a:pt x="3737" y="1989"/>
                  </a:lnTo>
                  <a:lnTo>
                    <a:pt x="3738" y="1992"/>
                  </a:lnTo>
                  <a:lnTo>
                    <a:pt x="3739" y="1995"/>
                  </a:lnTo>
                  <a:lnTo>
                    <a:pt x="3740" y="1998"/>
                  </a:lnTo>
                  <a:lnTo>
                    <a:pt x="3740" y="2001"/>
                  </a:lnTo>
                  <a:lnTo>
                    <a:pt x="3741" y="2004"/>
                  </a:lnTo>
                  <a:lnTo>
                    <a:pt x="3742" y="2007"/>
                  </a:lnTo>
                  <a:lnTo>
                    <a:pt x="3743" y="2010"/>
                  </a:lnTo>
                  <a:lnTo>
                    <a:pt x="3744" y="2013"/>
                  </a:lnTo>
                  <a:lnTo>
                    <a:pt x="3745" y="2016"/>
                  </a:lnTo>
                  <a:lnTo>
                    <a:pt x="3746" y="2018"/>
                  </a:lnTo>
                  <a:lnTo>
                    <a:pt x="3747" y="2021"/>
                  </a:lnTo>
                  <a:lnTo>
                    <a:pt x="3747" y="2024"/>
                  </a:lnTo>
                  <a:lnTo>
                    <a:pt x="3748" y="2027"/>
                  </a:lnTo>
                  <a:lnTo>
                    <a:pt x="3749" y="2030"/>
                  </a:lnTo>
                  <a:lnTo>
                    <a:pt x="3750" y="2033"/>
                  </a:lnTo>
                  <a:lnTo>
                    <a:pt x="3751" y="2035"/>
                  </a:lnTo>
                  <a:lnTo>
                    <a:pt x="3752" y="2038"/>
                  </a:lnTo>
                  <a:lnTo>
                    <a:pt x="3753" y="2041"/>
                  </a:lnTo>
                  <a:lnTo>
                    <a:pt x="3754" y="2044"/>
                  </a:lnTo>
                  <a:lnTo>
                    <a:pt x="3754" y="2047"/>
                  </a:lnTo>
                  <a:lnTo>
                    <a:pt x="3755" y="2049"/>
                  </a:lnTo>
                  <a:lnTo>
                    <a:pt x="3756" y="2052"/>
                  </a:lnTo>
                  <a:lnTo>
                    <a:pt x="3757" y="2055"/>
                  </a:lnTo>
                  <a:lnTo>
                    <a:pt x="3758" y="2058"/>
                  </a:lnTo>
                  <a:lnTo>
                    <a:pt x="3759" y="2060"/>
                  </a:lnTo>
                  <a:lnTo>
                    <a:pt x="3760" y="2063"/>
                  </a:lnTo>
                  <a:lnTo>
                    <a:pt x="3761" y="2066"/>
                  </a:lnTo>
                  <a:lnTo>
                    <a:pt x="3762" y="2068"/>
                  </a:lnTo>
                  <a:lnTo>
                    <a:pt x="3762" y="2071"/>
                  </a:lnTo>
                  <a:lnTo>
                    <a:pt x="3763" y="2074"/>
                  </a:lnTo>
                  <a:lnTo>
                    <a:pt x="3764" y="2076"/>
                  </a:lnTo>
                  <a:lnTo>
                    <a:pt x="3765" y="2079"/>
                  </a:lnTo>
                  <a:lnTo>
                    <a:pt x="3766" y="2081"/>
                  </a:lnTo>
                  <a:lnTo>
                    <a:pt x="3767" y="2084"/>
                  </a:lnTo>
                  <a:lnTo>
                    <a:pt x="3768" y="2087"/>
                  </a:lnTo>
                  <a:lnTo>
                    <a:pt x="3769" y="2089"/>
                  </a:lnTo>
                  <a:lnTo>
                    <a:pt x="3769" y="2092"/>
                  </a:lnTo>
                  <a:lnTo>
                    <a:pt x="3770" y="2094"/>
                  </a:lnTo>
                  <a:lnTo>
                    <a:pt x="3771" y="2097"/>
                  </a:lnTo>
                  <a:lnTo>
                    <a:pt x="3772" y="2099"/>
                  </a:lnTo>
                  <a:lnTo>
                    <a:pt x="3773" y="2102"/>
                  </a:lnTo>
                  <a:lnTo>
                    <a:pt x="3774" y="2105"/>
                  </a:lnTo>
                  <a:lnTo>
                    <a:pt x="3775" y="2107"/>
                  </a:lnTo>
                  <a:lnTo>
                    <a:pt x="3776" y="2110"/>
                  </a:lnTo>
                  <a:lnTo>
                    <a:pt x="3776" y="2112"/>
                  </a:lnTo>
                  <a:lnTo>
                    <a:pt x="3777" y="2114"/>
                  </a:lnTo>
                  <a:lnTo>
                    <a:pt x="3778" y="2117"/>
                  </a:lnTo>
                  <a:lnTo>
                    <a:pt x="3779" y="2119"/>
                  </a:lnTo>
                  <a:lnTo>
                    <a:pt x="3780" y="2122"/>
                  </a:lnTo>
                  <a:lnTo>
                    <a:pt x="3781" y="2124"/>
                  </a:lnTo>
                  <a:lnTo>
                    <a:pt x="3782" y="2127"/>
                  </a:lnTo>
                  <a:lnTo>
                    <a:pt x="3783" y="2129"/>
                  </a:lnTo>
                  <a:lnTo>
                    <a:pt x="3784" y="2131"/>
                  </a:lnTo>
                  <a:lnTo>
                    <a:pt x="3784" y="2134"/>
                  </a:lnTo>
                  <a:lnTo>
                    <a:pt x="3785" y="2136"/>
                  </a:lnTo>
                  <a:lnTo>
                    <a:pt x="3786" y="2139"/>
                  </a:lnTo>
                  <a:lnTo>
                    <a:pt x="3787" y="2141"/>
                  </a:lnTo>
                  <a:lnTo>
                    <a:pt x="3788" y="2143"/>
                  </a:lnTo>
                  <a:lnTo>
                    <a:pt x="3789" y="2146"/>
                  </a:lnTo>
                  <a:lnTo>
                    <a:pt x="3790" y="2148"/>
                  </a:lnTo>
                  <a:lnTo>
                    <a:pt x="3791" y="2150"/>
                  </a:lnTo>
                  <a:lnTo>
                    <a:pt x="3791" y="2152"/>
                  </a:lnTo>
                  <a:lnTo>
                    <a:pt x="3792" y="2155"/>
                  </a:lnTo>
                  <a:lnTo>
                    <a:pt x="3793" y="2157"/>
                  </a:lnTo>
                  <a:lnTo>
                    <a:pt x="3794" y="2159"/>
                  </a:lnTo>
                  <a:lnTo>
                    <a:pt x="3795" y="2162"/>
                  </a:lnTo>
                  <a:lnTo>
                    <a:pt x="3796" y="2164"/>
                  </a:lnTo>
                  <a:lnTo>
                    <a:pt x="3797" y="2166"/>
                  </a:lnTo>
                  <a:lnTo>
                    <a:pt x="3798" y="2168"/>
                  </a:lnTo>
                  <a:lnTo>
                    <a:pt x="3798" y="2170"/>
                  </a:lnTo>
                  <a:lnTo>
                    <a:pt x="3799" y="2173"/>
                  </a:lnTo>
                  <a:lnTo>
                    <a:pt x="3800" y="2175"/>
                  </a:lnTo>
                  <a:lnTo>
                    <a:pt x="3801" y="2177"/>
                  </a:lnTo>
                  <a:lnTo>
                    <a:pt x="3802" y="2179"/>
                  </a:lnTo>
                  <a:lnTo>
                    <a:pt x="3803" y="2181"/>
                  </a:lnTo>
                  <a:lnTo>
                    <a:pt x="3804" y="2183"/>
                  </a:lnTo>
                  <a:lnTo>
                    <a:pt x="3805" y="2185"/>
                  </a:lnTo>
                  <a:lnTo>
                    <a:pt x="3806" y="2188"/>
                  </a:lnTo>
                  <a:lnTo>
                    <a:pt x="3806" y="2190"/>
                  </a:lnTo>
                  <a:lnTo>
                    <a:pt x="3807" y="2192"/>
                  </a:lnTo>
                  <a:lnTo>
                    <a:pt x="3808" y="2194"/>
                  </a:lnTo>
                  <a:lnTo>
                    <a:pt x="3809" y="2196"/>
                  </a:lnTo>
                  <a:lnTo>
                    <a:pt x="3810" y="2198"/>
                  </a:lnTo>
                  <a:lnTo>
                    <a:pt x="3811" y="2200"/>
                  </a:lnTo>
                  <a:lnTo>
                    <a:pt x="3812" y="2202"/>
                  </a:lnTo>
                  <a:lnTo>
                    <a:pt x="3813" y="2204"/>
                  </a:lnTo>
                  <a:lnTo>
                    <a:pt x="3813" y="2206"/>
                  </a:lnTo>
                  <a:lnTo>
                    <a:pt x="3814" y="2208"/>
                  </a:lnTo>
                  <a:lnTo>
                    <a:pt x="3815" y="2210"/>
                  </a:lnTo>
                  <a:lnTo>
                    <a:pt x="3816" y="2212"/>
                  </a:lnTo>
                  <a:lnTo>
                    <a:pt x="3817" y="2214"/>
                  </a:lnTo>
                  <a:lnTo>
                    <a:pt x="3818" y="2216"/>
                  </a:lnTo>
                  <a:lnTo>
                    <a:pt x="3818" y="2216"/>
                  </a:lnTo>
                  <a:lnTo>
                    <a:pt x="3819" y="2218"/>
                  </a:lnTo>
                  <a:lnTo>
                    <a:pt x="3820" y="2219"/>
                  </a:lnTo>
                  <a:lnTo>
                    <a:pt x="3820" y="2221"/>
                  </a:lnTo>
                  <a:lnTo>
                    <a:pt x="3821" y="2222"/>
                  </a:lnTo>
                  <a:lnTo>
                    <a:pt x="3822" y="2224"/>
                  </a:lnTo>
                  <a:lnTo>
                    <a:pt x="3823" y="2225"/>
                  </a:lnTo>
                  <a:lnTo>
                    <a:pt x="3824" y="2226"/>
                  </a:lnTo>
                  <a:lnTo>
                    <a:pt x="3825" y="2227"/>
                  </a:lnTo>
                  <a:lnTo>
                    <a:pt x="3825" y="2228"/>
                  </a:lnTo>
                  <a:lnTo>
                    <a:pt x="3826" y="2229"/>
                  </a:lnTo>
                  <a:lnTo>
                    <a:pt x="3827" y="2230"/>
                  </a:lnTo>
                  <a:lnTo>
                    <a:pt x="3828" y="2230"/>
                  </a:lnTo>
                  <a:lnTo>
                    <a:pt x="3829" y="2231"/>
                  </a:lnTo>
                  <a:lnTo>
                    <a:pt x="3830" y="2231"/>
                  </a:lnTo>
                  <a:lnTo>
                    <a:pt x="3830" y="2231"/>
                  </a:lnTo>
                  <a:lnTo>
                    <a:pt x="3831" y="2231"/>
                  </a:lnTo>
                  <a:lnTo>
                    <a:pt x="3832" y="2232"/>
                  </a:lnTo>
                  <a:lnTo>
                    <a:pt x="3832" y="2232"/>
                  </a:lnTo>
                  <a:lnTo>
                    <a:pt x="3833" y="2231"/>
                  </a:lnTo>
                  <a:lnTo>
                    <a:pt x="3834" y="2231"/>
                  </a:lnTo>
                  <a:lnTo>
                    <a:pt x="3834" y="2231"/>
                  </a:lnTo>
                  <a:lnTo>
                    <a:pt x="3835" y="2231"/>
                  </a:lnTo>
                  <a:lnTo>
                    <a:pt x="3836" y="2230"/>
                  </a:lnTo>
                  <a:lnTo>
                    <a:pt x="3837" y="2230"/>
                  </a:lnTo>
                  <a:lnTo>
                    <a:pt x="3838" y="2229"/>
                  </a:lnTo>
                  <a:lnTo>
                    <a:pt x="3839" y="2228"/>
                  </a:lnTo>
                  <a:lnTo>
                    <a:pt x="3839" y="2227"/>
                  </a:lnTo>
                  <a:lnTo>
                    <a:pt x="3840" y="2226"/>
                  </a:lnTo>
                  <a:lnTo>
                    <a:pt x="3841" y="2225"/>
                  </a:lnTo>
                  <a:lnTo>
                    <a:pt x="3842" y="2224"/>
                  </a:lnTo>
                  <a:lnTo>
                    <a:pt x="3843" y="2222"/>
                  </a:lnTo>
                  <a:lnTo>
                    <a:pt x="3844" y="2221"/>
                  </a:lnTo>
                  <a:lnTo>
                    <a:pt x="3844" y="2219"/>
                  </a:lnTo>
                  <a:lnTo>
                    <a:pt x="3845" y="2218"/>
                  </a:lnTo>
                  <a:lnTo>
                    <a:pt x="3846" y="2216"/>
                  </a:lnTo>
                  <a:lnTo>
                    <a:pt x="3846" y="2216"/>
                  </a:lnTo>
                  <a:lnTo>
                    <a:pt x="3847" y="2214"/>
                  </a:lnTo>
                  <a:lnTo>
                    <a:pt x="3848" y="2212"/>
                  </a:lnTo>
                  <a:lnTo>
                    <a:pt x="3849" y="2210"/>
                  </a:lnTo>
                  <a:lnTo>
                    <a:pt x="3850" y="2208"/>
                  </a:lnTo>
                  <a:lnTo>
                    <a:pt x="3851" y="2206"/>
                  </a:lnTo>
                  <a:lnTo>
                    <a:pt x="3851" y="2204"/>
                  </a:lnTo>
                  <a:lnTo>
                    <a:pt x="3852" y="2202"/>
                  </a:lnTo>
                  <a:lnTo>
                    <a:pt x="3853" y="2200"/>
                  </a:lnTo>
                  <a:lnTo>
                    <a:pt x="3854" y="2198"/>
                  </a:lnTo>
                  <a:lnTo>
                    <a:pt x="3855" y="2196"/>
                  </a:lnTo>
                  <a:lnTo>
                    <a:pt x="3856" y="2194"/>
                  </a:lnTo>
                  <a:lnTo>
                    <a:pt x="3857" y="2192"/>
                  </a:lnTo>
                  <a:lnTo>
                    <a:pt x="3858" y="2190"/>
                  </a:lnTo>
                  <a:lnTo>
                    <a:pt x="3858" y="2188"/>
                  </a:lnTo>
                  <a:lnTo>
                    <a:pt x="3859" y="2185"/>
                  </a:lnTo>
                  <a:lnTo>
                    <a:pt x="3860" y="2183"/>
                  </a:lnTo>
                  <a:lnTo>
                    <a:pt x="3861" y="2181"/>
                  </a:lnTo>
                  <a:lnTo>
                    <a:pt x="3862" y="2179"/>
                  </a:lnTo>
                  <a:lnTo>
                    <a:pt x="3863" y="2177"/>
                  </a:lnTo>
                  <a:lnTo>
                    <a:pt x="3864" y="2175"/>
                  </a:lnTo>
                  <a:lnTo>
                    <a:pt x="3865" y="2173"/>
                  </a:lnTo>
                  <a:lnTo>
                    <a:pt x="3866" y="2170"/>
                  </a:lnTo>
                  <a:lnTo>
                    <a:pt x="3866" y="2168"/>
                  </a:lnTo>
                  <a:lnTo>
                    <a:pt x="3867" y="2166"/>
                  </a:lnTo>
                  <a:lnTo>
                    <a:pt x="3868" y="2164"/>
                  </a:lnTo>
                  <a:lnTo>
                    <a:pt x="3869" y="2162"/>
                  </a:lnTo>
                  <a:lnTo>
                    <a:pt x="3870" y="2159"/>
                  </a:lnTo>
                  <a:lnTo>
                    <a:pt x="3871" y="2157"/>
                  </a:lnTo>
                  <a:lnTo>
                    <a:pt x="3872" y="2155"/>
                  </a:lnTo>
                  <a:lnTo>
                    <a:pt x="3873" y="2152"/>
                  </a:lnTo>
                  <a:lnTo>
                    <a:pt x="3873" y="2150"/>
                  </a:lnTo>
                  <a:lnTo>
                    <a:pt x="3874" y="2148"/>
                  </a:lnTo>
                  <a:lnTo>
                    <a:pt x="3875" y="2146"/>
                  </a:lnTo>
                  <a:lnTo>
                    <a:pt x="3876" y="2143"/>
                  </a:lnTo>
                  <a:lnTo>
                    <a:pt x="3877" y="2141"/>
                  </a:lnTo>
                  <a:lnTo>
                    <a:pt x="3878" y="2139"/>
                  </a:lnTo>
                  <a:lnTo>
                    <a:pt x="3879" y="2136"/>
                  </a:lnTo>
                  <a:lnTo>
                    <a:pt x="3880" y="2134"/>
                  </a:lnTo>
                  <a:lnTo>
                    <a:pt x="3880" y="2131"/>
                  </a:lnTo>
                  <a:lnTo>
                    <a:pt x="3881" y="2129"/>
                  </a:lnTo>
                  <a:lnTo>
                    <a:pt x="3882" y="2127"/>
                  </a:lnTo>
                  <a:lnTo>
                    <a:pt x="3883" y="2124"/>
                  </a:lnTo>
                  <a:lnTo>
                    <a:pt x="3884" y="2122"/>
                  </a:lnTo>
                  <a:lnTo>
                    <a:pt x="3885" y="2119"/>
                  </a:lnTo>
                  <a:lnTo>
                    <a:pt x="3886" y="2117"/>
                  </a:lnTo>
                  <a:lnTo>
                    <a:pt x="3887" y="2114"/>
                  </a:lnTo>
                  <a:lnTo>
                    <a:pt x="3888" y="2112"/>
                  </a:lnTo>
                  <a:lnTo>
                    <a:pt x="3888" y="2110"/>
                  </a:lnTo>
                  <a:lnTo>
                    <a:pt x="3889" y="2107"/>
                  </a:lnTo>
                  <a:lnTo>
                    <a:pt x="3890" y="2105"/>
                  </a:lnTo>
                  <a:lnTo>
                    <a:pt x="3891" y="2102"/>
                  </a:lnTo>
                  <a:lnTo>
                    <a:pt x="3892" y="2099"/>
                  </a:lnTo>
                  <a:lnTo>
                    <a:pt x="3893" y="2097"/>
                  </a:lnTo>
                  <a:lnTo>
                    <a:pt x="3894" y="2094"/>
                  </a:lnTo>
                  <a:lnTo>
                    <a:pt x="3895" y="2092"/>
                  </a:lnTo>
                  <a:lnTo>
                    <a:pt x="3895" y="2089"/>
                  </a:lnTo>
                  <a:lnTo>
                    <a:pt x="3896" y="2087"/>
                  </a:lnTo>
                  <a:lnTo>
                    <a:pt x="3897" y="2084"/>
                  </a:lnTo>
                  <a:lnTo>
                    <a:pt x="3898" y="2081"/>
                  </a:lnTo>
                  <a:lnTo>
                    <a:pt x="3899" y="2079"/>
                  </a:lnTo>
                  <a:lnTo>
                    <a:pt x="3900" y="2076"/>
                  </a:lnTo>
                  <a:lnTo>
                    <a:pt x="3901" y="2074"/>
                  </a:lnTo>
                  <a:lnTo>
                    <a:pt x="3902" y="2071"/>
                  </a:lnTo>
                  <a:lnTo>
                    <a:pt x="3902" y="2068"/>
                  </a:lnTo>
                  <a:lnTo>
                    <a:pt x="3903" y="2066"/>
                  </a:lnTo>
                  <a:lnTo>
                    <a:pt x="3904" y="2063"/>
                  </a:lnTo>
                  <a:lnTo>
                    <a:pt x="3905" y="2060"/>
                  </a:lnTo>
                  <a:lnTo>
                    <a:pt x="3906" y="2058"/>
                  </a:lnTo>
                  <a:lnTo>
                    <a:pt x="3907" y="2055"/>
                  </a:lnTo>
                  <a:lnTo>
                    <a:pt x="3908" y="2052"/>
                  </a:lnTo>
                  <a:lnTo>
                    <a:pt x="3909" y="2049"/>
                  </a:lnTo>
                  <a:lnTo>
                    <a:pt x="3910" y="2047"/>
                  </a:lnTo>
                  <a:lnTo>
                    <a:pt x="3910" y="2044"/>
                  </a:lnTo>
                  <a:lnTo>
                    <a:pt x="3911" y="2041"/>
                  </a:lnTo>
                  <a:lnTo>
                    <a:pt x="3912" y="2038"/>
                  </a:lnTo>
                  <a:lnTo>
                    <a:pt x="3913" y="2035"/>
                  </a:lnTo>
                  <a:lnTo>
                    <a:pt x="3914" y="2033"/>
                  </a:lnTo>
                  <a:lnTo>
                    <a:pt x="3915" y="2030"/>
                  </a:lnTo>
                  <a:lnTo>
                    <a:pt x="3916" y="2027"/>
                  </a:lnTo>
                  <a:lnTo>
                    <a:pt x="3917" y="2024"/>
                  </a:lnTo>
                  <a:lnTo>
                    <a:pt x="3917" y="2021"/>
                  </a:lnTo>
                  <a:lnTo>
                    <a:pt x="3918" y="2018"/>
                  </a:lnTo>
                  <a:lnTo>
                    <a:pt x="3919" y="2016"/>
                  </a:lnTo>
                  <a:lnTo>
                    <a:pt x="3920" y="2013"/>
                  </a:lnTo>
                  <a:lnTo>
                    <a:pt x="3921" y="2010"/>
                  </a:lnTo>
                  <a:lnTo>
                    <a:pt x="3922" y="2007"/>
                  </a:lnTo>
                  <a:lnTo>
                    <a:pt x="3923" y="2004"/>
                  </a:lnTo>
                  <a:lnTo>
                    <a:pt x="3924" y="2001"/>
                  </a:lnTo>
                  <a:lnTo>
                    <a:pt x="3924" y="1998"/>
                  </a:lnTo>
                  <a:lnTo>
                    <a:pt x="3925" y="1995"/>
                  </a:lnTo>
                  <a:lnTo>
                    <a:pt x="3926" y="1992"/>
                  </a:lnTo>
                  <a:lnTo>
                    <a:pt x="3927" y="1989"/>
                  </a:lnTo>
                  <a:lnTo>
                    <a:pt x="3928" y="1986"/>
                  </a:lnTo>
                  <a:lnTo>
                    <a:pt x="3929" y="1983"/>
                  </a:lnTo>
                  <a:lnTo>
                    <a:pt x="3930" y="1980"/>
                  </a:lnTo>
                  <a:lnTo>
                    <a:pt x="3931" y="1977"/>
                  </a:lnTo>
                  <a:lnTo>
                    <a:pt x="3932" y="1974"/>
                  </a:lnTo>
                  <a:lnTo>
                    <a:pt x="3932" y="1971"/>
                  </a:lnTo>
                  <a:lnTo>
                    <a:pt x="3933" y="1968"/>
                  </a:lnTo>
                  <a:lnTo>
                    <a:pt x="3934" y="1965"/>
                  </a:lnTo>
                  <a:lnTo>
                    <a:pt x="3935" y="1962"/>
                  </a:lnTo>
                  <a:lnTo>
                    <a:pt x="3936" y="1959"/>
                  </a:lnTo>
                  <a:lnTo>
                    <a:pt x="3937" y="1956"/>
                  </a:lnTo>
                  <a:lnTo>
                    <a:pt x="3938" y="1953"/>
                  </a:lnTo>
                  <a:lnTo>
                    <a:pt x="3939" y="1949"/>
                  </a:lnTo>
                  <a:lnTo>
                    <a:pt x="3939" y="1946"/>
                  </a:lnTo>
                  <a:lnTo>
                    <a:pt x="3940" y="1943"/>
                  </a:lnTo>
                  <a:lnTo>
                    <a:pt x="3941" y="1940"/>
                  </a:lnTo>
                  <a:lnTo>
                    <a:pt x="3942" y="1937"/>
                  </a:lnTo>
                  <a:lnTo>
                    <a:pt x="3943" y="1934"/>
                  </a:lnTo>
                  <a:lnTo>
                    <a:pt x="3944" y="1931"/>
                  </a:lnTo>
                  <a:lnTo>
                    <a:pt x="3945" y="1927"/>
                  </a:lnTo>
                  <a:lnTo>
                    <a:pt x="3946" y="1924"/>
                  </a:lnTo>
                  <a:lnTo>
                    <a:pt x="3946" y="1921"/>
                  </a:lnTo>
                  <a:lnTo>
                    <a:pt x="3947" y="1918"/>
                  </a:lnTo>
                  <a:lnTo>
                    <a:pt x="3948" y="1914"/>
                  </a:lnTo>
                  <a:lnTo>
                    <a:pt x="3949" y="1911"/>
                  </a:lnTo>
                  <a:lnTo>
                    <a:pt x="3950" y="1908"/>
                  </a:lnTo>
                  <a:lnTo>
                    <a:pt x="3951" y="1905"/>
                  </a:lnTo>
                  <a:lnTo>
                    <a:pt x="3952" y="1901"/>
                  </a:lnTo>
                  <a:lnTo>
                    <a:pt x="3953" y="1898"/>
                  </a:lnTo>
                  <a:lnTo>
                    <a:pt x="3954" y="1895"/>
                  </a:lnTo>
                  <a:lnTo>
                    <a:pt x="3954" y="1891"/>
                  </a:lnTo>
                  <a:lnTo>
                    <a:pt x="3955" y="1888"/>
                  </a:lnTo>
                  <a:lnTo>
                    <a:pt x="3956" y="1885"/>
                  </a:lnTo>
                  <a:lnTo>
                    <a:pt x="3957" y="1881"/>
                  </a:lnTo>
                  <a:lnTo>
                    <a:pt x="3958" y="1878"/>
                  </a:lnTo>
                  <a:lnTo>
                    <a:pt x="3959" y="1875"/>
                  </a:lnTo>
                  <a:lnTo>
                    <a:pt x="3960" y="1871"/>
                  </a:lnTo>
                  <a:lnTo>
                    <a:pt x="3961" y="1868"/>
                  </a:lnTo>
                  <a:lnTo>
                    <a:pt x="3961" y="1864"/>
                  </a:lnTo>
                  <a:lnTo>
                    <a:pt x="3962" y="1861"/>
                  </a:lnTo>
                  <a:lnTo>
                    <a:pt x="3963" y="1857"/>
                  </a:lnTo>
                  <a:lnTo>
                    <a:pt x="3964" y="1854"/>
                  </a:lnTo>
                  <a:lnTo>
                    <a:pt x="3965" y="1851"/>
                  </a:lnTo>
                  <a:lnTo>
                    <a:pt x="3966" y="1847"/>
                  </a:lnTo>
                  <a:lnTo>
                    <a:pt x="3967" y="1844"/>
                  </a:lnTo>
                  <a:lnTo>
                    <a:pt x="3968" y="1840"/>
                  </a:lnTo>
                  <a:lnTo>
                    <a:pt x="3968" y="1837"/>
                  </a:lnTo>
                  <a:lnTo>
                    <a:pt x="3969" y="1833"/>
                  </a:lnTo>
                  <a:lnTo>
                    <a:pt x="3970" y="1830"/>
                  </a:lnTo>
                  <a:lnTo>
                    <a:pt x="3971" y="1826"/>
                  </a:lnTo>
                  <a:lnTo>
                    <a:pt x="3972" y="1822"/>
                  </a:lnTo>
                  <a:lnTo>
                    <a:pt x="3973" y="1819"/>
                  </a:lnTo>
                  <a:lnTo>
                    <a:pt x="3974" y="1815"/>
                  </a:lnTo>
                  <a:lnTo>
                    <a:pt x="3975" y="1812"/>
                  </a:lnTo>
                  <a:lnTo>
                    <a:pt x="3976" y="1808"/>
                  </a:lnTo>
                  <a:lnTo>
                    <a:pt x="3976" y="1805"/>
                  </a:lnTo>
                  <a:lnTo>
                    <a:pt x="3977" y="1801"/>
                  </a:lnTo>
                  <a:lnTo>
                    <a:pt x="3978" y="1797"/>
                  </a:lnTo>
                  <a:lnTo>
                    <a:pt x="3979" y="1794"/>
                  </a:lnTo>
                  <a:lnTo>
                    <a:pt x="3980" y="1790"/>
                  </a:lnTo>
                  <a:lnTo>
                    <a:pt x="3981" y="1786"/>
                  </a:lnTo>
                  <a:lnTo>
                    <a:pt x="3982" y="1783"/>
                  </a:lnTo>
                  <a:lnTo>
                    <a:pt x="3983" y="1779"/>
                  </a:lnTo>
                  <a:lnTo>
                    <a:pt x="3983" y="1775"/>
                  </a:lnTo>
                  <a:lnTo>
                    <a:pt x="3984" y="1772"/>
                  </a:lnTo>
                  <a:lnTo>
                    <a:pt x="3985" y="1768"/>
                  </a:lnTo>
                  <a:lnTo>
                    <a:pt x="3986" y="1764"/>
                  </a:lnTo>
                  <a:lnTo>
                    <a:pt x="3987" y="1760"/>
                  </a:lnTo>
                  <a:lnTo>
                    <a:pt x="3988" y="1757"/>
                  </a:lnTo>
                  <a:lnTo>
                    <a:pt x="3989" y="1753"/>
                  </a:lnTo>
                  <a:lnTo>
                    <a:pt x="3990" y="1749"/>
                  </a:lnTo>
                  <a:lnTo>
                    <a:pt x="3990" y="1745"/>
                  </a:lnTo>
                  <a:lnTo>
                    <a:pt x="3991" y="1741"/>
                  </a:lnTo>
                  <a:lnTo>
                    <a:pt x="3992" y="1738"/>
                  </a:lnTo>
                  <a:lnTo>
                    <a:pt x="3993" y="1734"/>
                  </a:lnTo>
                  <a:lnTo>
                    <a:pt x="3994" y="1730"/>
                  </a:lnTo>
                  <a:lnTo>
                    <a:pt x="3995" y="1726"/>
                  </a:lnTo>
                  <a:lnTo>
                    <a:pt x="3996" y="1722"/>
                  </a:lnTo>
                  <a:lnTo>
                    <a:pt x="3997" y="1718"/>
                  </a:lnTo>
                  <a:lnTo>
                    <a:pt x="3998" y="1715"/>
                  </a:lnTo>
                  <a:lnTo>
                    <a:pt x="3998" y="1711"/>
                  </a:lnTo>
                  <a:lnTo>
                    <a:pt x="3999" y="1707"/>
                  </a:lnTo>
                  <a:lnTo>
                    <a:pt x="4000" y="1703"/>
                  </a:lnTo>
                  <a:lnTo>
                    <a:pt x="4001" y="1699"/>
                  </a:lnTo>
                  <a:lnTo>
                    <a:pt x="4002" y="1695"/>
                  </a:lnTo>
                  <a:lnTo>
                    <a:pt x="4003" y="1691"/>
                  </a:lnTo>
                  <a:lnTo>
                    <a:pt x="4004" y="1687"/>
                  </a:lnTo>
                  <a:lnTo>
                    <a:pt x="4005" y="1683"/>
                  </a:lnTo>
                  <a:lnTo>
                    <a:pt x="4005" y="1679"/>
                  </a:lnTo>
                  <a:lnTo>
                    <a:pt x="4006" y="1675"/>
                  </a:lnTo>
                  <a:lnTo>
                    <a:pt x="4007" y="1671"/>
                  </a:lnTo>
                  <a:lnTo>
                    <a:pt x="4008" y="1667"/>
                  </a:lnTo>
                  <a:lnTo>
                    <a:pt x="4009" y="1663"/>
                  </a:lnTo>
                  <a:lnTo>
                    <a:pt x="4010" y="1659"/>
                  </a:lnTo>
                  <a:lnTo>
                    <a:pt x="4011" y="1655"/>
                  </a:lnTo>
                  <a:lnTo>
                    <a:pt x="4012" y="1651"/>
                  </a:lnTo>
                  <a:lnTo>
                    <a:pt x="4012" y="1647"/>
                  </a:lnTo>
                  <a:lnTo>
                    <a:pt x="4013" y="1643"/>
                  </a:lnTo>
                  <a:lnTo>
                    <a:pt x="4014" y="1639"/>
                  </a:lnTo>
                  <a:lnTo>
                    <a:pt x="4015" y="1635"/>
                  </a:lnTo>
                  <a:lnTo>
                    <a:pt x="4016" y="1631"/>
                  </a:lnTo>
                  <a:lnTo>
                    <a:pt x="4017" y="1626"/>
                  </a:lnTo>
                  <a:lnTo>
                    <a:pt x="4018" y="1622"/>
                  </a:lnTo>
                  <a:lnTo>
                    <a:pt x="4019" y="1618"/>
                  </a:lnTo>
                  <a:lnTo>
                    <a:pt x="4020" y="1614"/>
                  </a:lnTo>
                  <a:lnTo>
                    <a:pt x="4020" y="1610"/>
                  </a:lnTo>
                  <a:lnTo>
                    <a:pt x="4021" y="1606"/>
                  </a:lnTo>
                  <a:lnTo>
                    <a:pt x="4022" y="1601"/>
                  </a:lnTo>
                  <a:lnTo>
                    <a:pt x="4023" y="1597"/>
                  </a:lnTo>
                  <a:lnTo>
                    <a:pt x="4024" y="1593"/>
                  </a:lnTo>
                  <a:lnTo>
                    <a:pt x="4025" y="1589"/>
                  </a:lnTo>
                  <a:lnTo>
                    <a:pt x="4026" y="1585"/>
                  </a:lnTo>
                  <a:lnTo>
                    <a:pt x="4027" y="1580"/>
                  </a:lnTo>
                  <a:lnTo>
                    <a:pt x="4027" y="1576"/>
                  </a:lnTo>
                  <a:lnTo>
                    <a:pt x="4028" y="1572"/>
                  </a:lnTo>
                  <a:lnTo>
                    <a:pt x="4029" y="1568"/>
                  </a:lnTo>
                  <a:lnTo>
                    <a:pt x="4030" y="1563"/>
                  </a:lnTo>
                  <a:lnTo>
                    <a:pt x="4031" y="1559"/>
                  </a:lnTo>
                  <a:lnTo>
                    <a:pt x="4032" y="1555"/>
                  </a:lnTo>
                  <a:lnTo>
                    <a:pt x="4033" y="1550"/>
                  </a:lnTo>
                  <a:lnTo>
                    <a:pt x="4034" y="1546"/>
                  </a:lnTo>
                  <a:lnTo>
                    <a:pt x="4035" y="1542"/>
                  </a:lnTo>
                  <a:lnTo>
                    <a:pt x="4035" y="1537"/>
                  </a:lnTo>
                  <a:lnTo>
                    <a:pt x="4036" y="1533"/>
                  </a:lnTo>
                  <a:lnTo>
                    <a:pt x="4037" y="1528"/>
                  </a:lnTo>
                  <a:lnTo>
                    <a:pt x="4038" y="1524"/>
                  </a:lnTo>
                  <a:lnTo>
                    <a:pt x="4039" y="1520"/>
                  </a:lnTo>
                  <a:lnTo>
                    <a:pt x="4040" y="1515"/>
                  </a:lnTo>
                  <a:lnTo>
                    <a:pt x="4041" y="1511"/>
                  </a:lnTo>
                  <a:lnTo>
                    <a:pt x="4042" y="1506"/>
                  </a:lnTo>
                  <a:lnTo>
                    <a:pt x="4042" y="1502"/>
                  </a:lnTo>
                  <a:lnTo>
                    <a:pt x="4043" y="1497"/>
                  </a:lnTo>
                  <a:lnTo>
                    <a:pt x="4044" y="1493"/>
                  </a:lnTo>
                  <a:lnTo>
                    <a:pt x="4045" y="1489"/>
                  </a:lnTo>
                  <a:lnTo>
                    <a:pt x="4046" y="1484"/>
                  </a:lnTo>
                  <a:lnTo>
                    <a:pt x="4047" y="1480"/>
                  </a:lnTo>
                  <a:lnTo>
                    <a:pt x="4048" y="1475"/>
                  </a:lnTo>
                  <a:lnTo>
                    <a:pt x="4049" y="1470"/>
                  </a:lnTo>
                  <a:lnTo>
                    <a:pt x="4049" y="1466"/>
                  </a:lnTo>
                  <a:lnTo>
                    <a:pt x="4050" y="1461"/>
                  </a:lnTo>
                  <a:lnTo>
                    <a:pt x="4051" y="1457"/>
                  </a:lnTo>
                  <a:lnTo>
                    <a:pt x="4052" y="1452"/>
                  </a:lnTo>
                  <a:lnTo>
                    <a:pt x="4053" y="1448"/>
                  </a:lnTo>
                  <a:lnTo>
                    <a:pt x="4054" y="1443"/>
                  </a:lnTo>
                  <a:lnTo>
                    <a:pt x="4055" y="1438"/>
                  </a:lnTo>
                  <a:lnTo>
                    <a:pt x="4056" y="1434"/>
                  </a:lnTo>
                  <a:lnTo>
                    <a:pt x="4057" y="1429"/>
                  </a:lnTo>
                  <a:lnTo>
                    <a:pt x="4057" y="1425"/>
                  </a:lnTo>
                  <a:lnTo>
                    <a:pt x="4058" y="1420"/>
                  </a:lnTo>
                  <a:lnTo>
                    <a:pt x="4059" y="1415"/>
                  </a:lnTo>
                  <a:lnTo>
                    <a:pt x="4060" y="1411"/>
                  </a:lnTo>
                  <a:lnTo>
                    <a:pt x="4061" y="1406"/>
                  </a:lnTo>
                  <a:lnTo>
                    <a:pt x="4062" y="1401"/>
                  </a:lnTo>
                  <a:lnTo>
                    <a:pt x="4063" y="1396"/>
                  </a:lnTo>
                  <a:lnTo>
                    <a:pt x="4064" y="1392"/>
                  </a:lnTo>
                  <a:lnTo>
                    <a:pt x="4064" y="1387"/>
                  </a:lnTo>
                  <a:lnTo>
                    <a:pt x="4065" y="1382"/>
                  </a:lnTo>
                  <a:lnTo>
                    <a:pt x="4066" y="1377"/>
                  </a:lnTo>
                  <a:lnTo>
                    <a:pt x="4067" y="1373"/>
                  </a:lnTo>
                  <a:lnTo>
                    <a:pt x="4068" y="1368"/>
                  </a:lnTo>
                  <a:lnTo>
                    <a:pt x="4069" y="1363"/>
                  </a:lnTo>
                  <a:lnTo>
                    <a:pt x="4070" y="1358"/>
                  </a:lnTo>
                  <a:lnTo>
                    <a:pt x="4071" y="1354"/>
                  </a:lnTo>
                  <a:lnTo>
                    <a:pt x="4071" y="1349"/>
                  </a:lnTo>
                  <a:lnTo>
                    <a:pt x="4072" y="1344"/>
                  </a:lnTo>
                  <a:lnTo>
                    <a:pt x="4073" y="1339"/>
                  </a:lnTo>
                  <a:lnTo>
                    <a:pt x="4074" y="1334"/>
                  </a:lnTo>
                  <a:lnTo>
                    <a:pt x="4075" y="1329"/>
                  </a:lnTo>
                  <a:lnTo>
                    <a:pt x="4076" y="1324"/>
                  </a:lnTo>
                  <a:lnTo>
                    <a:pt x="4077" y="1320"/>
                  </a:lnTo>
                  <a:lnTo>
                    <a:pt x="4078" y="1315"/>
                  </a:lnTo>
                  <a:lnTo>
                    <a:pt x="4079" y="1310"/>
                  </a:lnTo>
                  <a:lnTo>
                    <a:pt x="4079" y="1305"/>
                  </a:lnTo>
                  <a:lnTo>
                    <a:pt x="4080" y="1300"/>
                  </a:lnTo>
                  <a:lnTo>
                    <a:pt x="4081" y="1295"/>
                  </a:lnTo>
                  <a:lnTo>
                    <a:pt x="4082" y="1290"/>
                  </a:lnTo>
                  <a:lnTo>
                    <a:pt x="4083" y="1285"/>
                  </a:lnTo>
                  <a:lnTo>
                    <a:pt x="4084" y="1280"/>
                  </a:lnTo>
                  <a:lnTo>
                    <a:pt x="4085" y="1275"/>
                  </a:lnTo>
                  <a:lnTo>
                    <a:pt x="4086" y="1270"/>
                  </a:lnTo>
                  <a:lnTo>
                    <a:pt x="4086" y="1265"/>
                  </a:lnTo>
                  <a:lnTo>
                    <a:pt x="4087" y="1260"/>
                  </a:lnTo>
                  <a:lnTo>
                    <a:pt x="4088" y="1255"/>
                  </a:lnTo>
                  <a:lnTo>
                    <a:pt x="4089" y="1250"/>
                  </a:lnTo>
                  <a:lnTo>
                    <a:pt x="4090" y="1245"/>
                  </a:lnTo>
                  <a:lnTo>
                    <a:pt x="4091" y="1240"/>
                  </a:lnTo>
                  <a:lnTo>
                    <a:pt x="4092" y="1235"/>
                  </a:lnTo>
                  <a:lnTo>
                    <a:pt x="4093" y="1230"/>
                  </a:lnTo>
                  <a:lnTo>
                    <a:pt x="4093" y="1224"/>
                  </a:lnTo>
                  <a:lnTo>
                    <a:pt x="4094" y="1219"/>
                  </a:lnTo>
                  <a:lnTo>
                    <a:pt x="4095" y="1214"/>
                  </a:lnTo>
                  <a:lnTo>
                    <a:pt x="4096" y="1209"/>
                  </a:lnTo>
                  <a:lnTo>
                    <a:pt x="4097" y="1204"/>
                  </a:lnTo>
                  <a:lnTo>
                    <a:pt x="4098" y="1199"/>
                  </a:lnTo>
                  <a:lnTo>
                    <a:pt x="4099" y="1194"/>
                  </a:lnTo>
                  <a:lnTo>
                    <a:pt x="4100" y="1188"/>
                  </a:lnTo>
                  <a:lnTo>
                    <a:pt x="4101" y="1183"/>
                  </a:lnTo>
                  <a:lnTo>
                    <a:pt x="4101" y="1178"/>
                  </a:lnTo>
                  <a:lnTo>
                    <a:pt x="4102" y="1173"/>
                  </a:lnTo>
                  <a:lnTo>
                    <a:pt x="4103" y="1168"/>
                  </a:lnTo>
                  <a:lnTo>
                    <a:pt x="4104" y="1162"/>
                  </a:lnTo>
                  <a:lnTo>
                    <a:pt x="4105" y="1157"/>
                  </a:lnTo>
                  <a:lnTo>
                    <a:pt x="4106" y="1152"/>
                  </a:lnTo>
                  <a:lnTo>
                    <a:pt x="4107" y="1147"/>
                  </a:lnTo>
                  <a:lnTo>
                    <a:pt x="4108" y="1141"/>
                  </a:lnTo>
                  <a:lnTo>
                    <a:pt x="4108" y="1136"/>
                  </a:lnTo>
                  <a:lnTo>
                    <a:pt x="4109" y="1131"/>
                  </a:lnTo>
                  <a:lnTo>
                    <a:pt x="4110" y="1125"/>
                  </a:lnTo>
                  <a:lnTo>
                    <a:pt x="4111" y="1120"/>
                  </a:lnTo>
                  <a:lnTo>
                    <a:pt x="4112" y="1115"/>
                  </a:lnTo>
                  <a:lnTo>
                    <a:pt x="4113" y="1109"/>
                  </a:lnTo>
                  <a:lnTo>
                    <a:pt x="4114" y="1104"/>
                  </a:lnTo>
                  <a:lnTo>
                    <a:pt x="4115" y="1099"/>
                  </a:lnTo>
                  <a:lnTo>
                    <a:pt x="4115" y="1093"/>
                  </a:lnTo>
                  <a:lnTo>
                    <a:pt x="4116" y="1088"/>
                  </a:lnTo>
                  <a:lnTo>
                    <a:pt x="4117" y="1082"/>
                  </a:lnTo>
                  <a:lnTo>
                    <a:pt x="4118" y="1077"/>
                  </a:lnTo>
                  <a:lnTo>
                    <a:pt x="4119" y="1072"/>
                  </a:lnTo>
                  <a:lnTo>
                    <a:pt x="4120" y="1066"/>
                  </a:lnTo>
                  <a:lnTo>
                    <a:pt x="4121" y="1061"/>
                  </a:lnTo>
                  <a:lnTo>
                    <a:pt x="4122" y="1055"/>
                  </a:lnTo>
                  <a:lnTo>
                    <a:pt x="4123" y="1050"/>
                  </a:lnTo>
                  <a:lnTo>
                    <a:pt x="4123" y="1044"/>
                  </a:lnTo>
                  <a:lnTo>
                    <a:pt x="4124" y="1039"/>
                  </a:lnTo>
                  <a:lnTo>
                    <a:pt x="4125" y="1033"/>
                  </a:lnTo>
                  <a:lnTo>
                    <a:pt x="4126" y="1028"/>
                  </a:lnTo>
                  <a:lnTo>
                    <a:pt x="4127" y="1022"/>
                  </a:lnTo>
                  <a:lnTo>
                    <a:pt x="4128" y="1017"/>
                  </a:lnTo>
                  <a:lnTo>
                    <a:pt x="4129" y="1011"/>
                  </a:lnTo>
                  <a:lnTo>
                    <a:pt x="4130" y="1006"/>
                  </a:lnTo>
                  <a:lnTo>
                    <a:pt x="4130" y="1000"/>
                  </a:lnTo>
                  <a:lnTo>
                    <a:pt x="4131" y="994"/>
                  </a:lnTo>
                  <a:lnTo>
                    <a:pt x="4132" y="989"/>
                  </a:lnTo>
                  <a:lnTo>
                    <a:pt x="4133" y="983"/>
                  </a:lnTo>
                  <a:lnTo>
                    <a:pt x="4134" y="978"/>
                  </a:lnTo>
                  <a:lnTo>
                    <a:pt x="4135" y="972"/>
                  </a:lnTo>
                  <a:lnTo>
                    <a:pt x="4136" y="966"/>
                  </a:lnTo>
                  <a:lnTo>
                    <a:pt x="4137" y="961"/>
                  </a:lnTo>
                  <a:lnTo>
                    <a:pt x="4137" y="955"/>
                  </a:lnTo>
                  <a:lnTo>
                    <a:pt x="4138" y="949"/>
                  </a:lnTo>
                  <a:lnTo>
                    <a:pt x="4139" y="944"/>
                  </a:lnTo>
                  <a:lnTo>
                    <a:pt x="4140" y="938"/>
                  </a:lnTo>
                  <a:lnTo>
                    <a:pt x="4141" y="932"/>
                  </a:lnTo>
                  <a:lnTo>
                    <a:pt x="4142" y="926"/>
                  </a:lnTo>
                  <a:lnTo>
                    <a:pt x="4143" y="921"/>
                  </a:lnTo>
                  <a:lnTo>
                    <a:pt x="4144" y="915"/>
                  </a:lnTo>
                  <a:lnTo>
                    <a:pt x="4145" y="909"/>
                  </a:lnTo>
                  <a:lnTo>
                    <a:pt x="4145" y="903"/>
                  </a:lnTo>
                  <a:lnTo>
                    <a:pt x="4146" y="898"/>
                  </a:lnTo>
                  <a:lnTo>
                    <a:pt x="4147" y="892"/>
                  </a:lnTo>
                  <a:lnTo>
                    <a:pt x="4148" y="886"/>
                  </a:lnTo>
                  <a:lnTo>
                    <a:pt x="4149" y="880"/>
                  </a:lnTo>
                  <a:lnTo>
                    <a:pt x="4150" y="874"/>
                  </a:lnTo>
                  <a:lnTo>
                    <a:pt x="4151" y="869"/>
                  </a:lnTo>
                  <a:lnTo>
                    <a:pt x="4152" y="863"/>
                  </a:lnTo>
                  <a:lnTo>
                    <a:pt x="4152" y="857"/>
                  </a:lnTo>
                  <a:lnTo>
                    <a:pt x="4153" y="851"/>
                  </a:lnTo>
                  <a:lnTo>
                    <a:pt x="4154" y="845"/>
                  </a:lnTo>
                  <a:lnTo>
                    <a:pt x="4155" y="839"/>
                  </a:lnTo>
                  <a:lnTo>
                    <a:pt x="4156" y="833"/>
                  </a:lnTo>
                  <a:lnTo>
                    <a:pt x="4157" y="827"/>
                  </a:lnTo>
                  <a:lnTo>
                    <a:pt x="4158" y="822"/>
                  </a:lnTo>
                  <a:lnTo>
                    <a:pt x="4159" y="816"/>
                  </a:lnTo>
                  <a:lnTo>
                    <a:pt x="4159" y="810"/>
                  </a:lnTo>
                  <a:lnTo>
                    <a:pt x="4160" y="804"/>
                  </a:lnTo>
                  <a:lnTo>
                    <a:pt x="4161" y="798"/>
                  </a:lnTo>
                  <a:lnTo>
                    <a:pt x="4162" y="792"/>
                  </a:lnTo>
                  <a:lnTo>
                    <a:pt x="4163" y="786"/>
                  </a:lnTo>
                  <a:lnTo>
                    <a:pt x="4164" y="780"/>
                  </a:lnTo>
                  <a:lnTo>
                    <a:pt x="4165" y="774"/>
                  </a:lnTo>
                  <a:lnTo>
                    <a:pt x="4166" y="768"/>
                  </a:lnTo>
                  <a:lnTo>
                    <a:pt x="4167" y="762"/>
                  </a:lnTo>
                  <a:lnTo>
                    <a:pt x="4167" y="756"/>
                  </a:lnTo>
                  <a:lnTo>
                    <a:pt x="4168" y="750"/>
                  </a:lnTo>
                  <a:lnTo>
                    <a:pt x="4169" y="743"/>
                  </a:lnTo>
                  <a:lnTo>
                    <a:pt x="4170" y="737"/>
                  </a:lnTo>
                  <a:lnTo>
                    <a:pt x="4171" y="731"/>
                  </a:lnTo>
                  <a:lnTo>
                    <a:pt x="4172" y="725"/>
                  </a:lnTo>
                  <a:lnTo>
                    <a:pt x="4173" y="719"/>
                  </a:lnTo>
                  <a:lnTo>
                    <a:pt x="4174" y="713"/>
                  </a:lnTo>
                  <a:lnTo>
                    <a:pt x="4174" y="707"/>
                  </a:lnTo>
                  <a:lnTo>
                    <a:pt x="4175" y="701"/>
                  </a:lnTo>
                  <a:lnTo>
                    <a:pt x="4176" y="694"/>
                  </a:lnTo>
                  <a:lnTo>
                    <a:pt x="4177" y="688"/>
                  </a:lnTo>
                  <a:lnTo>
                    <a:pt x="4178" y="682"/>
                  </a:lnTo>
                  <a:lnTo>
                    <a:pt x="4179" y="676"/>
                  </a:lnTo>
                  <a:lnTo>
                    <a:pt x="4180" y="670"/>
                  </a:lnTo>
                  <a:lnTo>
                    <a:pt x="4181" y="663"/>
                  </a:lnTo>
                  <a:lnTo>
                    <a:pt x="4181" y="657"/>
                  </a:lnTo>
                  <a:lnTo>
                    <a:pt x="4182" y="651"/>
                  </a:lnTo>
                  <a:lnTo>
                    <a:pt x="4183" y="645"/>
                  </a:lnTo>
                  <a:lnTo>
                    <a:pt x="4184" y="639"/>
                  </a:lnTo>
                  <a:lnTo>
                    <a:pt x="4185" y="632"/>
                  </a:lnTo>
                  <a:lnTo>
                    <a:pt x="4186" y="626"/>
                  </a:lnTo>
                  <a:lnTo>
                    <a:pt x="4187" y="620"/>
                  </a:lnTo>
                  <a:lnTo>
                    <a:pt x="4188" y="613"/>
                  </a:lnTo>
                  <a:lnTo>
                    <a:pt x="4189" y="607"/>
                  </a:lnTo>
                  <a:lnTo>
                    <a:pt x="4189" y="601"/>
                  </a:lnTo>
                  <a:lnTo>
                    <a:pt x="4190" y="594"/>
                  </a:lnTo>
                  <a:lnTo>
                    <a:pt x="4191" y="588"/>
                  </a:lnTo>
                  <a:lnTo>
                    <a:pt x="4192" y="582"/>
                  </a:lnTo>
                  <a:lnTo>
                    <a:pt x="4193" y="575"/>
                  </a:lnTo>
                  <a:lnTo>
                    <a:pt x="4194" y="569"/>
                  </a:lnTo>
                  <a:lnTo>
                    <a:pt x="4195" y="562"/>
                  </a:lnTo>
                  <a:lnTo>
                    <a:pt x="4196" y="556"/>
                  </a:lnTo>
                  <a:lnTo>
                    <a:pt x="4196" y="550"/>
                  </a:lnTo>
                  <a:lnTo>
                    <a:pt x="4197" y="543"/>
                  </a:lnTo>
                  <a:lnTo>
                    <a:pt x="4198" y="537"/>
                  </a:lnTo>
                  <a:lnTo>
                    <a:pt x="4199" y="530"/>
                  </a:lnTo>
                  <a:lnTo>
                    <a:pt x="4200" y="524"/>
                  </a:lnTo>
                  <a:lnTo>
                    <a:pt x="4201" y="517"/>
                  </a:lnTo>
                  <a:lnTo>
                    <a:pt x="4202" y="511"/>
                  </a:lnTo>
                  <a:lnTo>
                    <a:pt x="4203" y="504"/>
                  </a:lnTo>
                  <a:lnTo>
                    <a:pt x="4203" y="498"/>
                  </a:lnTo>
                  <a:lnTo>
                    <a:pt x="4204" y="491"/>
                  </a:lnTo>
                  <a:lnTo>
                    <a:pt x="4205" y="485"/>
                  </a:lnTo>
                  <a:lnTo>
                    <a:pt x="4206" y="478"/>
                  </a:lnTo>
                  <a:lnTo>
                    <a:pt x="4207" y="472"/>
                  </a:lnTo>
                  <a:lnTo>
                    <a:pt x="4208" y="465"/>
                  </a:lnTo>
                  <a:lnTo>
                    <a:pt x="4209" y="459"/>
                  </a:lnTo>
                  <a:lnTo>
                    <a:pt x="4210" y="452"/>
                  </a:lnTo>
                  <a:lnTo>
                    <a:pt x="4211" y="445"/>
                  </a:lnTo>
                  <a:lnTo>
                    <a:pt x="4211" y="439"/>
                  </a:lnTo>
                  <a:lnTo>
                    <a:pt x="4212" y="432"/>
                  </a:lnTo>
                  <a:lnTo>
                    <a:pt x="4213" y="426"/>
                  </a:lnTo>
                  <a:lnTo>
                    <a:pt x="4214" y="419"/>
                  </a:lnTo>
                  <a:lnTo>
                    <a:pt x="4215" y="412"/>
                  </a:lnTo>
                  <a:lnTo>
                    <a:pt x="4216" y="406"/>
                  </a:lnTo>
                  <a:lnTo>
                    <a:pt x="4217" y="399"/>
                  </a:lnTo>
                  <a:lnTo>
                    <a:pt x="4218" y="392"/>
                  </a:lnTo>
                  <a:lnTo>
                    <a:pt x="4218" y="385"/>
                  </a:lnTo>
                  <a:lnTo>
                    <a:pt x="4219" y="379"/>
                  </a:lnTo>
                  <a:lnTo>
                    <a:pt x="4220" y="372"/>
                  </a:lnTo>
                  <a:lnTo>
                    <a:pt x="4221" y="365"/>
                  </a:lnTo>
                  <a:lnTo>
                    <a:pt x="4222" y="359"/>
                  </a:lnTo>
                  <a:lnTo>
                    <a:pt x="4223" y="352"/>
                  </a:lnTo>
                  <a:lnTo>
                    <a:pt x="4224" y="345"/>
                  </a:lnTo>
                  <a:lnTo>
                    <a:pt x="4225" y="338"/>
                  </a:lnTo>
                  <a:lnTo>
                    <a:pt x="4225" y="331"/>
                  </a:lnTo>
                  <a:lnTo>
                    <a:pt x="4225" y="331"/>
                  </a:lnTo>
                  <a:lnTo>
                    <a:pt x="4226" y="325"/>
                  </a:lnTo>
                  <a:lnTo>
                    <a:pt x="4227" y="319"/>
                  </a:lnTo>
                  <a:lnTo>
                    <a:pt x="4228" y="314"/>
                  </a:lnTo>
                  <a:lnTo>
                    <a:pt x="4229" y="309"/>
                  </a:lnTo>
                  <a:lnTo>
                    <a:pt x="4230" y="304"/>
                  </a:lnTo>
                  <a:lnTo>
                    <a:pt x="4230" y="299"/>
                  </a:lnTo>
                  <a:lnTo>
                    <a:pt x="4231" y="295"/>
                  </a:lnTo>
                  <a:lnTo>
                    <a:pt x="4232" y="292"/>
                  </a:lnTo>
                  <a:lnTo>
                    <a:pt x="4233" y="288"/>
                  </a:lnTo>
                  <a:lnTo>
                    <a:pt x="4234" y="285"/>
                  </a:lnTo>
                  <a:lnTo>
                    <a:pt x="4235" y="283"/>
                  </a:lnTo>
                  <a:lnTo>
                    <a:pt x="4235" y="281"/>
                  </a:lnTo>
                  <a:lnTo>
                    <a:pt x="4236" y="279"/>
                  </a:lnTo>
                  <a:lnTo>
                    <a:pt x="4237" y="277"/>
                  </a:lnTo>
                  <a:lnTo>
                    <a:pt x="4238" y="276"/>
                  </a:lnTo>
                  <a:lnTo>
                    <a:pt x="4239" y="275"/>
                  </a:lnTo>
                  <a:lnTo>
                    <a:pt x="4240" y="275"/>
                  </a:lnTo>
                  <a:lnTo>
                    <a:pt x="4240" y="275"/>
                  </a:lnTo>
                  <a:lnTo>
                    <a:pt x="4240" y="275"/>
                  </a:lnTo>
                  <a:lnTo>
                    <a:pt x="4241" y="276"/>
                  </a:lnTo>
                  <a:lnTo>
                    <a:pt x="4242" y="276"/>
                  </a:lnTo>
                  <a:lnTo>
                    <a:pt x="4243" y="278"/>
                  </a:lnTo>
                  <a:lnTo>
                    <a:pt x="4244" y="279"/>
                  </a:lnTo>
                  <a:lnTo>
                    <a:pt x="4245" y="281"/>
                  </a:lnTo>
                  <a:lnTo>
                    <a:pt x="4245" y="283"/>
                  </a:lnTo>
                  <a:lnTo>
                    <a:pt x="4246" y="286"/>
                  </a:lnTo>
                  <a:lnTo>
                    <a:pt x="4247" y="289"/>
                  </a:lnTo>
                  <a:lnTo>
                    <a:pt x="4248" y="292"/>
                  </a:lnTo>
                  <a:lnTo>
                    <a:pt x="4249" y="296"/>
                  </a:lnTo>
                  <a:lnTo>
                    <a:pt x="4250" y="300"/>
                  </a:lnTo>
                  <a:lnTo>
                    <a:pt x="4250" y="305"/>
                  </a:lnTo>
                  <a:lnTo>
                    <a:pt x="4251" y="310"/>
                  </a:lnTo>
                  <a:lnTo>
                    <a:pt x="4252" y="315"/>
                  </a:lnTo>
                  <a:lnTo>
                    <a:pt x="4253" y="321"/>
                  </a:lnTo>
                  <a:lnTo>
                    <a:pt x="4254" y="327"/>
                  </a:lnTo>
                  <a:lnTo>
                    <a:pt x="4254" y="327"/>
                  </a:lnTo>
                  <a:lnTo>
                    <a:pt x="4255" y="333"/>
                  </a:lnTo>
                  <a:lnTo>
                    <a:pt x="4256" y="340"/>
                  </a:lnTo>
                  <a:lnTo>
                    <a:pt x="4256" y="346"/>
                  </a:lnTo>
                  <a:lnTo>
                    <a:pt x="4257" y="352"/>
                  </a:lnTo>
                  <a:lnTo>
                    <a:pt x="4258" y="359"/>
                  </a:lnTo>
                  <a:lnTo>
                    <a:pt x="4259" y="365"/>
                  </a:lnTo>
                  <a:lnTo>
                    <a:pt x="4260" y="372"/>
                  </a:lnTo>
                  <a:lnTo>
                    <a:pt x="4261" y="378"/>
                  </a:lnTo>
                  <a:lnTo>
                    <a:pt x="4262" y="385"/>
                  </a:lnTo>
                  <a:lnTo>
                    <a:pt x="4263" y="391"/>
                  </a:lnTo>
                  <a:lnTo>
                    <a:pt x="4263" y="397"/>
                  </a:lnTo>
                  <a:lnTo>
                    <a:pt x="4264" y="404"/>
                  </a:lnTo>
                  <a:lnTo>
                    <a:pt x="4265" y="410"/>
                  </a:lnTo>
                  <a:lnTo>
                    <a:pt x="4266" y="417"/>
                  </a:lnTo>
                  <a:lnTo>
                    <a:pt x="4267" y="423"/>
                  </a:lnTo>
                  <a:lnTo>
                    <a:pt x="4268" y="429"/>
                  </a:lnTo>
                  <a:lnTo>
                    <a:pt x="4269" y="436"/>
                  </a:lnTo>
                  <a:lnTo>
                    <a:pt x="4270" y="442"/>
                  </a:lnTo>
                  <a:lnTo>
                    <a:pt x="4271" y="448"/>
                  </a:lnTo>
                  <a:lnTo>
                    <a:pt x="4271" y="454"/>
                  </a:lnTo>
                  <a:lnTo>
                    <a:pt x="4272" y="461"/>
                  </a:lnTo>
                  <a:lnTo>
                    <a:pt x="4273" y="467"/>
                  </a:lnTo>
                  <a:lnTo>
                    <a:pt x="4274" y="473"/>
                  </a:lnTo>
                  <a:lnTo>
                    <a:pt x="4275" y="480"/>
                  </a:lnTo>
                  <a:lnTo>
                    <a:pt x="4276" y="486"/>
                  </a:lnTo>
                  <a:lnTo>
                    <a:pt x="4277" y="492"/>
                  </a:lnTo>
                  <a:lnTo>
                    <a:pt x="4278" y="498"/>
                  </a:lnTo>
                  <a:lnTo>
                    <a:pt x="4278" y="504"/>
                  </a:lnTo>
                  <a:lnTo>
                    <a:pt x="4279" y="511"/>
                  </a:lnTo>
                  <a:lnTo>
                    <a:pt x="4280" y="517"/>
                  </a:lnTo>
                  <a:lnTo>
                    <a:pt x="4281" y="523"/>
                  </a:lnTo>
                  <a:lnTo>
                    <a:pt x="4282" y="529"/>
                  </a:lnTo>
                  <a:lnTo>
                    <a:pt x="4283" y="535"/>
                  </a:lnTo>
                  <a:lnTo>
                    <a:pt x="4284" y="542"/>
                  </a:lnTo>
                  <a:lnTo>
                    <a:pt x="4285" y="548"/>
                  </a:lnTo>
                  <a:lnTo>
                    <a:pt x="4285" y="554"/>
                  </a:lnTo>
                  <a:lnTo>
                    <a:pt x="4286" y="560"/>
                  </a:lnTo>
                  <a:lnTo>
                    <a:pt x="4287" y="566"/>
                  </a:lnTo>
                  <a:lnTo>
                    <a:pt x="4288" y="572"/>
                  </a:lnTo>
                  <a:lnTo>
                    <a:pt x="4289" y="578"/>
                  </a:lnTo>
                  <a:lnTo>
                    <a:pt x="4290" y="584"/>
                  </a:lnTo>
                  <a:lnTo>
                    <a:pt x="4291" y="590"/>
                  </a:lnTo>
                  <a:lnTo>
                    <a:pt x="4292" y="596"/>
                  </a:lnTo>
                  <a:lnTo>
                    <a:pt x="4293" y="602"/>
                  </a:lnTo>
                  <a:lnTo>
                    <a:pt x="4293" y="608"/>
                  </a:lnTo>
                  <a:lnTo>
                    <a:pt x="4294" y="614"/>
                  </a:lnTo>
                  <a:lnTo>
                    <a:pt x="4295" y="621"/>
                  </a:lnTo>
                  <a:lnTo>
                    <a:pt x="4296" y="627"/>
                  </a:lnTo>
                  <a:lnTo>
                    <a:pt x="4297" y="633"/>
                  </a:lnTo>
                  <a:lnTo>
                    <a:pt x="4298" y="638"/>
                  </a:lnTo>
                  <a:lnTo>
                    <a:pt x="4299" y="644"/>
                  </a:lnTo>
                  <a:lnTo>
                    <a:pt x="4300" y="650"/>
                  </a:lnTo>
                  <a:lnTo>
                    <a:pt x="4300" y="656"/>
                  </a:lnTo>
                  <a:lnTo>
                    <a:pt x="4301" y="662"/>
                  </a:lnTo>
                  <a:lnTo>
                    <a:pt x="4302" y="668"/>
                  </a:lnTo>
                  <a:lnTo>
                    <a:pt x="4303" y="674"/>
                  </a:lnTo>
                  <a:lnTo>
                    <a:pt x="4304" y="680"/>
                  </a:lnTo>
                  <a:lnTo>
                    <a:pt x="4305" y="686"/>
                  </a:lnTo>
                  <a:lnTo>
                    <a:pt x="4306" y="692"/>
                  </a:lnTo>
                  <a:lnTo>
                    <a:pt x="4307" y="698"/>
                  </a:lnTo>
                  <a:lnTo>
                    <a:pt x="4307" y="704"/>
                  </a:lnTo>
                  <a:lnTo>
                    <a:pt x="4308" y="709"/>
                  </a:lnTo>
                  <a:lnTo>
                    <a:pt x="4309" y="715"/>
                  </a:lnTo>
                  <a:lnTo>
                    <a:pt x="4310" y="721"/>
                  </a:lnTo>
                  <a:lnTo>
                    <a:pt x="4311" y="727"/>
                  </a:lnTo>
                  <a:lnTo>
                    <a:pt x="4312" y="733"/>
                  </a:lnTo>
                  <a:lnTo>
                    <a:pt x="4313" y="739"/>
                  </a:lnTo>
                  <a:lnTo>
                    <a:pt x="4314" y="744"/>
                  </a:lnTo>
                  <a:lnTo>
                    <a:pt x="4315" y="750"/>
                  </a:lnTo>
                  <a:lnTo>
                    <a:pt x="4315" y="756"/>
                  </a:lnTo>
                  <a:lnTo>
                    <a:pt x="4316" y="762"/>
                  </a:lnTo>
                  <a:lnTo>
                    <a:pt x="4317" y="767"/>
                  </a:lnTo>
                  <a:lnTo>
                    <a:pt x="4318" y="773"/>
                  </a:lnTo>
                  <a:lnTo>
                    <a:pt x="4319" y="779"/>
                  </a:lnTo>
                  <a:lnTo>
                    <a:pt x="4320" y="785"/>
                  </a:lnTo>
                  <a:lnTo>
                    <a:pt x="4321" y="790"/>
                  </a:lnTo>
                  <a:lnTo>
                    <a:pt x="4322" y="796"/>
                  </a:lnTo>
                  <a:lnTo>
                    <a:pt x="4322" y="802"/>
                  </a:lnTo>
                  <a:lnTo>
                    <a:pt x="4323" y="807"/>
                  </a:lnTo>
                  <a:lnTo>
                    <a:pt x="4324" y="813"/>
                  </a:lnTo>
                  <a:lnTo>
                    <a:pt x="4325" y="819"/>
                  </a:lnTo>
                  <a:lnTo>
                    <a:pt x="4326" y="824"/>
                  </a:lnTo>
                  <a:lnTo>
                    <a:pt x="4327" y="830"/>
                  </a:lnTo>
                  <a:lnTo>
                    <a:pt x="4328" y="836"/>
                  </a:lnTo>
                  <a:lnTo>
                    <a:pt x="4329" y="841"/>
                  </a:lnTo>
                  <a:lnTo>
                    <a:pt x="4329" y="847"/>
                  </a:lnTo>
                  <a:lnTo>
                    <a:pt x="4330" y="852"/>
                  </a:lnTo>
                  <a:lnTo>
                    <a:pt x="4331" y="858"/>
                  </a:lnTo>
                  <a:lnTo>
                    <a:pt x="4332" y="864"/>
                  </a:lnTo>
                  <a:lnTo>
                    <a:pt x="4333" y="869"/>
                  </a:lnTo>
                  <a:lnTo>
                    <a:pt x="4334" y="875"/>
                  </a:lnTo>
                  <a:lnTo>
                    <a:pt x="4335" y="880"/>
                  </a:lnTo>
                  <a:lnTo>
                    <a:pt x="4336" y="886"/>
                  </a:lnTo>
                  <a:lnTo>
                    <a:pt x="4337" y="891"/>
                  </a:lnTo>
                  <a:lnTo>
                    <a:pt x="4337" y="897"/>
                  </a:lnTo>
                  <a:lnTo>
                    <a:pt x="4338" y="902"/>
                  </a:lnTo>
                  <a:lnTo>
                    <a:pt x="4339" y="908"/>
                  </a:lnTo>
                  <a:lnTo>
                    <a:pt x="4340" y="913"/>
                  </a:lnTo>
                  <a:lnTo>
                    <a:pt x="4341" y="919"/>
                  </a:lnTo>
                  <a:lnTo>
                    <a:pt x="4342" y="924"/>
                  </a:lnTo>
                  <a:lnTo>
                    <a:pt x="4343" y="930"/>
                  </a:lnTo>
                  <a:lnTo>
                    <a:pt x="4344" y="935"/>
                  </a:lnTo>
                  <a:lnTo>
                    <a:pt x="4344" y="941"/>
                  </a:lnTo>
                  <a:lnTo>
                    <a:pt x="4345" y="946"/>
                  </a:lnTo>
                  <a:lnTo>
                    <a:pt x="4346" y="951"/>
                  </a:lnTo>
                  <a:lnTo>
                    <a:pt x="4347" y="957"/>
                  </a:lnTo>
                  <a:lnTo>
                    <a:pt x="4348" y="962"/>
                  </a:lnTo>
                  <a:lnTo>
                    <a:pt x="4349" y="967"/>
                  </a:lnTo>
                  <a:lnTo>
                    <a:pt x="4350" y="973"/>
                  </a:lnTo>
                  <a:lnTo>
                    <a:pt x="4351" y="978"/>
                  </a:lnTo>
                  <a:lnTo>
                    <a:pt x="4351" y="984"/>
                  </a:lnTo>
                  <a:lnTo>
                    <a:pt x="4352" y="989"/>
                  </a:lnTo>
                  <a:lnTo>
                    <a:pt x="4353" y="994"/>
                  </a:lnTo>
                  <a:lnTo>
                    <a:pt x="4354" y="999"/>
                  </a:lnTo>
                  <a:lnTo>
                    <a:pt x="4355" y="1005"/>
                  </a:lnTo>
                  <a:lnTo>
                    <a:pt x="4356" y="1010"/>
                  </a:lnTo>
                  <a:lnTo>
                    <a:pt x="4357" y="1015"/>
                  </a:lnTo>
                  <a:lnTo>
                    <a:pt x="4358" y="1021"/>
                  </a:lnTo>
                  <a:lnTo>
                    <a:pt x="4359" y="1026"/>
                  </a:lnTo>
                  <a:lnTo>
                    <a:pt x="4359" y="1031"/>
                  </a:lnTo>
                  <a:lnTo>
                    <a:pt x="4360" y="1036"/>
                  </a:lnTo>
                  <a:lnTo>
                    <a:pt x="4361" y="1042"/>
                  </a:lnTo>
                  <a:lnTo>
                    <a:pt x="4362" y="1047"/>
                  </a:lnTo>
                  <a:lnTo>
                    <a:pt x="4363" y="1052"/>
                  </a:lnTo>
                  <a:lnTo>
                    <a:pt x="4364" y="1057"/>
                  </a:lnTo>
                  <a:lnTo>
                    <a:pt x="4365" y="1062"/>
                  </a:lnTo>
                  <a:lnTo>
                    <a:pt x="4366" y="1068"/>
                  </a:lnTo>
                  <a:lnTo>
                    <a:pt x="4366" y="1073"/>
                  </a:lnTo>
                  <a:lnTo>
                    <a:pt x="4367" y="1078"/>
                  </a:lnTo>
                  <a:lnTo>
                    <a:pt x="4368" y="1083"/>
                  </a:lnTo>
                  <a:lnTo>
                    <a:pt x="4369" y="1088"/>
                  </a:lnTo>
                  <a:lnTo>
                    <a:pt x="4370" y="1093"/>
                  </a:lnTo>
                  <a:lnTo>
                    <a:pt x="4371" y="1098"/>
                  </a:lnTo>
                  <a:lnTo>
                    <a:pt x="4372" y="1103"/>
                  </a:lnTo>
                  <a:lnTo>
                    <a:pt x="4373" y="1109"/>
                  </a:lnTo>
                  <a:lnTo>
                    <a:pt x="4373" y="1114"/>
                  </a:lnTo>
                  <a:lnTo>
                    <a:pt x="4374" y="1119"/>
                  </a:lnTo>
                  <a:lnTo>
                    <a:pt x="4375" y="1124"/>
                  </a:lnTo>
                  <a:lnTo>
                    <a:pt x="4376" y="1129"/>
                  </a:lnTo>
                  <a:lnTo>
                    <a:pt x="4377" y="1134"/>
                  </a:lnTo>
                  <a:lnTo>
                    <a:pt x="4378" y="1139"/>
                  </a:lnTo>
                  <a:lnTo>
                    <a:pt x="4379" y="1144"/>
                  </a:lnTo>
                  <a:lnTo>
                    <a:pt x="4380" y="1149"/>
                  </a:lnTo>
                  <a:lnTo>
                    <a:pt x="4381" y="1154"/>
                  </a:lnTo>
                  <a:lnTo>
                    <a:pt x="4381" y="1159"/>
                  </a:lnTo>
                  <a:lnTo>
                    <a:pt x="4382" y="1164"/>
                  </a:lnTo>
                  <a:lnTo>
                    <a:pt x="4383" y="1169"/>
                  </a:lnTo>
                  <a:lnTo>
                    <a:pt x="4384" y="1174"/>
                  </a:lnTo>
                  <a:lnTo>
                    <a:pt x="4385" y="1179"/>
                  </a:lnTo>
                  <a:lnTo>
                    <a:pt x="4386" y="1184"/>
                  </a:lnTo>
                  <a:lnTo>
                    <a:pt x="4387" y="1189"/>
                  </a:lnTo>
                  <a:lnTo>
                    <a:pt x="4388" y="1194"/>
                  </a:lnTo>
                  <a:lnTo>
                    <a:pt x="4388" y="1198"/>
                  </a:lnTo>
                  <a:lnTo>
                    <a:pt x="4389" y="1203"/>
                  </a:lnTo>
                  <a:lnTo>
                    <a:pt x="4390" y="1208"/>
                  </a:lnTo>
                  <a:lnTo>
                    <a:pt x="4391" y="1213"/>
                  </a:lnTo>
                  <a:lnTo>
                    <a:pt x="4392" y="1218"/>
                  </a:lnTo>
                  <a:lnTo>
                    <a:pt x="4393" y="1223"/>
                  </a:lnTo>
                  <a:lnTo>
                    <a:pt x="4394" y="1228"/>
                  </a:lnTo>
                  <a:lnTo>
                    <a:pt x="4395" y="1232"/>
                  </a:lnTo>
                  <a:lnTo>
                    <a:pt x="4395" y="1237"/>
                  </a:lnTo>
                  <a:lnTo>
                    <a:pt x="4396" y="1242"/>
                  </a:lnTo>
                  <a:lnTo>
                    <a:pt x="4397" y="1247"/>
                  </a:lnTo>
                  <a:lnTo>
                    <a:pt x="4398" y="1252"/>
                  </a:lnTo>
                  <a:lnTo>
                    <a:pt x="4399" y="1256"/>
                  </a:lnTo>
                  <a:lnTo>
                    <a:pt x="4400" y="1261"/>
                  </a:lnTo>
                  <a:lnTo>
                    <a:pt x="4401" y="1266"/>
                  </a:lnTo>
                  <a:lnTo>
                    <a:pt x="4402" y="1271"/>
                  </a:lnTo>
                  <a:lnTo>
                    <a:pt x="4403" y="1275"/>
                  </a:lnTo>
                  <a:lnTo>
                    <a:pt x="4403" y="1280"/>
                  </a:lnTo>
                  <a:lnTo>
                    <a:pt x="4404" y="1285"/>
                  </a:lnTo>
                  <a:lnTo>
                    <a:pt x="4405" y="1290"/>
                  </a:lnTo>
                  <a:lnTo>
                    <a:pt x="4406" y="1294"/>
                  </a:lnTo>
                  <a:lnTo>
                    <a:pt x="4407" y="1299"/>
                  </a:lnTo>
                  <a:lnTo>
                    <a:pt x="4408" y="1304"/>
                  </a:lnTo>
                  <a:lnTo>
                    <a:pt x="4409" y="1308"/>
                  </a:lnTo>
                  <a:lnTo>
                    <a:pt x="4410" y="1313"/>
                  </a:lnTo>
                  <a:lnTo>
                    <a:pt x="4410" y="1318"/>
                  </a:lnTo>
                  <a:lnTo>
                    <a:pt x="4411" y="1322"/>
                  </a:lnTo>
                  <a:lnTo>
                    <a:pt x="4412" y="1327"/>
                  </a:lnTo>
                  <a:lnTo>
                    <a:pt x="4413" y="1331"/>
                  </a:lnTo>
                  <a:lnTo>
                    <a:pt x="4414" y="1336"/>
                  </a:lnTo>
                  <a:lnTo>
                    <a:pt x="4415" y="1341"/>
                  </a:lnTo>
                  <a:lnTo>
                    <a:pt x="4416" y="1345"/>
                  </a:lnTo>
                  <a:lnTo>
                    <a:pt x="4417" y="1350"/>
                  </a:lnTo>
                  <a:lnTo>
                    <a:pt x="4417" y="1354"/>
                  </a:lnTo>
                  <a:lnTo>
                    <a:pt x="4418" y="1359"/>
                  </a:lnTo>
                  <a:lnTo>
                    <a:pt x="4419" y="1363"/>
                  </a:lnTo>
                  <a:lnTo>
                    <a:pt x="4420" y="1368"/>
                  </a:lnTo>
                  <a:lnTo>
                    <a:pt x="4421" y="1372"/>
                  </a:lnTo>
                  <a:lnTo>
                    <a:pt x="4422" y="1377"/>
                  </a:lnTo>
                  <a:lnTo>
                    <a:pt x="4423" y="1381"/>
                  </a:lnTo>
                  <a:lnTo>
                    <a:pt x="4424" y="1386"/>
                  </a:lnTo>
                  <a:lnTo>
                    <a:pt x="4425" y="1390"/>
                  </a:lnTo>
                  <a:lnTo>
                    <a:pt x="4425" y="1395"/>
                  </a:lnTo>
                  <a:lnTo>
                    <a:pt x="4426" y="1399"/>
                  </a:lnTo>
                  <a:lnTo>
                    <a:pt x="4427" y="1404"/>
                  </a:lnTo>
                  <a:lnTo>
                    <a:pt x="4428" y="1408"/>
                  </a:lnTo>
                  <a:lnTo>
                    <a:pt x="4429" y="1413"/>
                  </a:lnTo>
                  <a:lnTo>
                    <a:pt x="4430" y="1417"/>
                  </a:lnTo>
                  <a:lnTo>
                    <a:pt x="4431" y="1421"/>
                  </a:lnTo>
                  <a:lnTo>
                    <a:pt x="4432" y="1426"/>
                  </a:lnTo>
                  <a:lnTo>
                    <a:pt x="4432" y="1430"/>
                  </a:lnTo>
                  <a:lnTo>
                    <a:pt x="4433" y="1434"/>
                  </a:lnTo>
                  <a:lnTo>
                    <a:pt x="4434" y="1439"/>
                  </a:lnTo>
                  <a:lnTo>
                    <a:pt x="4435" y="1443"/>
                  </a:lnTo>
                  <a:lnTo>
                    <a:pt x="4436" y="1447"/>
                  </a:lnTo>
                  <a:lnTo>
                    <a:pt x="4437" y="1452"/>
                  </a:lnTo>
                  <a:lnTo>
                    <a:pt x="4438" y="1456"/>
                  </a:lnTo>
                  <a:lnTo>
                    <a:pt x="4439" y="1460"/>
                  </a:lnTo>
                  <a:lnTo>
                    <a:pt x="4440" y="1465"/>
                  </a:lnTo>
                  <a:lnTo>
                    <a:pt x="4440" y="1469"/>
                  </a:lnTo>
                  <a:lnTo>
                    <a:pt x="4441" y="1473"/>
                  </a:lnTo>
                  <a:lnTo>
                    <a:pt x="4442" y="1478"/>
                  </a:lnTo>
                  <a:lnTo>
                    <a:pt x="4443" y="1482"/>
                  </a:lnTo>
                  <a:lnTo>
                    <a:pt x="4444" y="1486"/>
                  </a:lnTo>
                  <a:lnTo>
                    <a:pt x="4445" y="1490"/>
                  </a:lnTo>
                  <a:lnTo>
                    <a:pt x="4446" y="1494"/>
                  </a:lnTo>
                  <a:lnTo>
                    <a:pt x="4447" y="1499"/>
                  </a:lnTo>
                  <a:lnTo>
                    <a:pt x="4447" y="1503"/>
                  </a:lnTo>
                  <a:lnTo>
                    <a:pt x="4448" y="1507"/>
                  </a:lnTo>
                  <a:lnTo>
                    <a:pt x="4449" y="1511"/>
                  </a:lnTo>
                  <a:lnTo>
                    <a:pt x="4450" y="1515"/>
                  </a:lnTo>
                  <a:lnTo>
                    <a:pt x="4451" y="1520"/>
                  </a:lnTo>
                  <a:lnTo>
                    <a:pt x="4452" y="1524"/>
                  </a:lnTo>
                  <a:lnTo>
                    <a:pt x="4453" y="1528"/>
                  </a:lnTo>
                  <a:lnTo>
                    <a:pt x="4454" y="1532"/>
                  </a:lnTo>
                  <a:lnTo>
                    <a:pt x="4454" y="1536"/>
                  </a:lnTo>
                  <a:lnTo>
                    <a:pt x="4455" y="1540"/>
                  </a:lnTo>
                  <a:lnTo>
                    <a:pt x="4456" y="1544"/>
                  </a:lnTo>
                  <a:lnTo>
                    <a:pt x="4457" y="1548"/>
                  </a:lnTo>
                  <a:lnTo>
                    <a:pt x="4458" y="1552"/>
                  </a:lnTo>
                  <a:lnTo>
                    <a:pt x="4459" y="1556"/>
                  </a:lnTo>
                  <a:lnTo>
                    <a:pt x="4460" y="1561"/>
                  </a:lnTo>
                  <a:lnTo>
                    <a:pt x="4461" y="1565"/>
                  </a:lnTo>
                  <a:lnTo>
                    <a:pt x="4462" y="1569"/>
                  </a:lnTo>
                  <a:lnTo>
                    <a:pt x="4462" y="1573"/>
                  </a:lnTo>
                  <a:lnTo>
                    <a:pt x="4463" y="1577"/>
                  </a:lnTo>
                  <a:lnTo>
                    <a:pt x="4464" y="1581"/>
                  </a:lnTo>
                  <a:lnTo>
                    <a:pt x="4465" y="1585"/>
                  </a:lnTo>
                  <a:lnTo>
                    <a:pt x="4466" y="1589"/>
                  </a:lnTo>
                  <a:lnTo>
                    <a:pt x="4467" y="1593"/>
                  </a:lnTo>
                  <a:lnTo>
                    <a:pt x="4468" y="1597"/>
                  </a:lnTo>
                  <a:lnTo>
                    <a:pt x="4469" y="1600"/>
                  </a:lnTo>
                  <a:lnTo>
                    <a:pt x="4469" y="1604"/>
                  </a:lnTo>
                  <a:lnTo>
                    <a:pt x="4470" y="1608"/>
                  </a:lnTo>
                  <a:lnTo>
                    <a:pt x="4471" y="1612"/>
                  </a:lnTo>
                  <a:lnTo>
                    <a:pt x="4472" y="1616"/>
                  </a:lnTo>
                  <a:lnTo>
                    <a:pt x="4473" y="1620"/>
                  </a:lnTo>
                  <a:lnTo>
                    <a:pt x="4474" y="1624"/>
                  </a:lnTo>
                  <a:lnTo>
                    <a:pt x="4475" y="1628"/>
                  </a:lnTo>
                  <a:lnTo>
                    <a:pt x="4476" y="1632"/>
                  </a:lnTo>
                  <a:lnTo>
                    <a:pt x="4476" y="1636"/>
                  </a:lnTo>
                  <a:lnTo>
                    <a:pt x="4477" y="1639"/>
                  </a:lnTo>
                  <a:lnTo>
                    <a:pt x="4478" y="1643"/>
                  </a:lnTo>
                  <a:lnTo>
                    <a:pt x="4479" y="1647"/>
                  </a:lnTo>
                  <a:lnTo>
                    <a:pt x="4480" y="1651"/>
                  </a:lnTo>
                  <a:lnTo>
                    <a:pt x="4481" y="1655"/>
                  </a:lnTo>
                  <a:lnTo>
                    <a:pt x="4482" y="1658"/>
                  </a:lnTo>
                  <a:lnTo>
                    <a:pt x="4483" y="1662"/>
                  </a:lnTo>
                  <a:lnTo>
                    <a:pt x="4484" y="1666"/>
                  </a:lnTo>
                  <a:lnTo>
                    <a:pt x="4484" y="1670"/>
                  </a:lnTo>
                  <a:lnTo>
                    <a:pt x="4485" y="1673"/>
                  </a:lnTo>
                  <a:lnTo>
                    <a:pt x="4486" y="1677"/>
                  </a:lnTo>
                  <a:lnTo>
                    <a:pt x="4487" y="1681"/>
                  </a:lnTo>
                  <a:lnTo>
                    <a:pt x="4488" y="1685"/>
                  </a:lnTo>
                  <a:lnTo>
                    <a:pt x="4489" y="1688"/>
                  </a:lnTo>
                  <a:lnTo>
                    <a:pt x="4490" y="1692"/>
                  </a:lnTo>
                  <a:lnTo>
                    <a:pt x="4491" y="1696"/>
                  </a:lnTo>
                  <a:lnTo>
                    <a:pt x="4491" y="1699"/>
                  </a:lnTo>
                  <a:lnTo>
                    <a:pt x="4492" y="1703"/>
                  </a:lnTo>
                  <a:lnTo>
                    <a:pt x="4493" y="1707"/>
                  </a:lnTo>
                  <a:lnTo>
                    <a:pt x="4494" y="1710"/>
                  </a:lnTo>
                  <a:lnTo>
                    <a:pt x="4495" y="1714"/>
                  </a:lnTo>
                  <a:lnTo>
                    <a:pt x="4496" y="1718"/>
                  </a:lnTo>
                  <a:lnTo>
                    <a:pt x="4497" y="1721"/>
                  </a:lnTo>
                  <a:lnTo>
                    <a:pt x="4498" y="1725"/>
                  </a:lnTo>
                  <a:lnTo>
                    <a:pt x="4498" y="1728"/>
                  </a:lnTo>
                  <a:lnTo>
                    <a:pt x="4499" y="1732"/>
                  </a:lnTo>
                  <a:lnTo>
                    <a:pt x="4500" y="1736"/>
                  </a:lnTo>
                  <a:lnTo>
                    <a:pt x="4501" y="1739"/>
                  </a:lnTo>
                  <a:lnTo>
                    <a:pt x="4502" y="1743"/>
                  </a:lnTo>
                  <a:lnTo>
                    <a:pt x="4503" y="1746"/>
                  </a:lnTo>
                  <a:lnTo>
                    <a:pt x="4504" y="1750"/>
                  </a:lnTo>
                  <a:lnTo>
                    <a:pt x="4505" y="1753"/>
                  </a:lnTo>
                  <a:lnTo>
                    <a:pt x="4506" y="1757"/>
                  </a:lnTo>
                  <a:lnTo>
                    <a:pt x="4506" y="1760"/>
                  </a:lnTo>
                  <a:lnTo>
                    <a:pt x="4507" y="1764"/>
                  </a:lnTo>
                  <a:lnTo>
                    <a:pt x="4508" y="1767"/>
                  </a:lnTo>
                  <a:lnTo>
                    <a:pt x="4509" y="1771"/>
                  </a:lnTo>
                  <a:lnTo>
                    <a:pt x="4510" y="1774"/>
                  </a:lnTo>
                  <a:lnTo>
                    <a:pt x="4511" y="1778"/>
                  </a:lnTo>
                  <a:lnTo>
                    <a:pt x="4512" y="1781"/>
                  </a:lnTo>
                  <a:lnTo>
                    <a:pt x="4513" y="1784"/>
                  </a:lnTo>
                  <a:lnTo>
                    <a:pt x="4513" y="1788"/>
                  </a:lnTo>
                  <a:lnTo>
                    <a:pt x="4514" y="1791"/>
                  </a:lnTo>
                  <a:lnTo>
                    <a:pt x="4515" y="1795"/>
                  </a:lnTo>
                  <a:lnTo>
                    <a:pt x="4516" y="1798"/>
                  </a:lnTo>
                  <a:lnTo>
                    <a:pt x="4517" y="1801"/>
                  </a:lnTo>
                  <a:lnTo>
                    <a:pt x="4518" y="1805"/>
                  </a:lnTo>
                  <a:lnTo>
                    <a:pt x="4519" y="1808"/>
                  </a:lnTo>
                  <a:lnTo>
                    <a:pt x="4520" y="1811"/>
                  </a:lnTo>
                  <a:lnTo>
                    <a:pt x="4520" y="1815"/>
                  </a:lnTo>
                  <a:lnTo>
                    <a:pt x="4521" y="1818"/>
                  </a:lnTo>
                  <a:lnTo>
                    <a:pt x="4522" y="1821"/>
                  </a:lnTo>
                  <a:lnTo>
                    <a:pt x="4523" y="1825"/>
                  </a:lnTo>
                  <a:lnTo>
                    <a:pt x="4524" y="1828"/>
                  </a:lnTo>
                  <a:lnTo>
                    <a:pt x="4525" y="1831"/>
                  </a:lnTo>
                  <a:lnTo>
                    <a:pt x="4526" y="1834"/>
                  </a:lnTo>
                  <a:lnTo>
                    <a:pt x="4527" y="1838"/>
                  </a:lnTo>
                  <a:lnTo>
                    <a:pt x="4528" y="1841"/>
                  </a:lnTo>
                  <a:lnTo>
                    <a:pt x="4528" y="1844"/>
                  </a:lnTo>
                  <a:lnTo>
                    <a:pt x="4529" y="1847"/>
                  </a:lnTo>
                  <a:lnTo>
                    <a:pt x="4530" y="1851"/>
                  </a:lnTo>
                  <a:lnTo>
                    <a:pt x="4531" y="1854"/>
                  </a:lnTo>
                  <a:lnTo>
                    <a:pt x="4532" y="1857"/>
                  </a:lnTo>
                  <a:lnTo>
                    <a:pt x="4533" y="1860"/>
                  </a:lnTo>
                  <a:lnTo>
                    <a:pt x="4534" y="1863"/>
                  </a:lnTo>
                  <a:lnTo>
                    <a:pt x="4535" y="1867"/>
                  </a:lnTo>
                  <a:lnTo>
                    <a:pt x="4535" y="1870"/>
                  </a:lnTo>
                  <a:lnTo>
                    <a:pt x="4536" y="1873"/>
                  </a:lnTo>
                  <a:lnTo>
                    <a:pt x="4537" y="1876"/>
                  </a:lnTo>
                  <a:lnTo>
                    <a:pt x="4538" y="1879"/>
                  </a:lnTo>
                  <a:lnTo>
                    <a:pt x="4539" y="1882"/>
                  </a:lnTo>
                  <a:lnTo>
                    <a:pt x="4540" y="1885"/>
                  </a:lnTo>
                  <a:lnTo>
                    <a:pt x="4541" y="1888"/>
                  </a:lnTo>
                  <a:lnTo>
                    <a:pt x="4542" y="1891"/>
                  </a:lnTo>
                  <a:lnTo>
                    <a:pt x="4542" y="1894"/>
                  </a:lnTo>
                  <a:lnTo>
                    <a:pt x="4543" y="1898"/>
                  </a:lnTo>
                  <a:lnTo>
                    <a:pt x="4544" y="1901"/>
                  </a:lnTo>
                  <a:lnTo>
                    <a:pt x="4545" y="1904"/>
                  </a:lnTo>
                  <a:lnTo>
                    <a:pt x="4546" y="1907"/>
                  </a:lnTo>
                  <a:lnTo>
                    <a:pt x="4547" y="1910"/>
                  </a:lnTo>
                  <a:lnTo>
                    <a:pt x="4548" y="1913"/>
                  </a:lnTo>
                  <a:lnTo>
                    <a:pt x="4549" y="1916"/>
                  </a:lnTo>
                  <a:lnTo>
                    <a:pt x="4550" y="1919"/>
                  </a:lnTo>
                  <a:lnTo>
                    <a:pt x="4550" y="1922"/>
                  </a:lnTo>
                  <a:lnTo>
                    <a:pt x="4551" y="1925"/>
                  </a:lnTo>
                  <a:lnTo>
                    <a:pt x="4552" y="1927"/>
                  </a:lnTo>
                  <a:lnTo>
                    <a:pt x="4553" y="1930"/>
                  </a:lnTo>
                  <a:lnTo>
                    <a:pt x="4554" y="1933"/>
                  </a:lnTo>
                  <a:lnTo>
                    <a:pt x="4555" y="1936"/>
                  </a:lnTo>
                  <a:lnTo>
                    <a:pt x="4556" y="1939"/>
                  </a:lnTo>
                  <a:lnTo>
                    <a:pt x="4557" y="1942"/>
                  </a:lnTo>
                  <a:lnTo>
                    <a:pt x="4557" y="1945"/>
                  </a:lnTo>
                  <a:lnTo>
                    <a:pt x="4558" y="1948"/>
                  </a:lnTo>
                  <a:lnTo>
                    <a:pt x="4559" y="1951"/>
                  </a:lnTo>
                  <a:lnTo>
                    <a:pt x="4560" y="1954"/>
                  </a:lnTo>
                  <a:lnTo>
                    <a:pt x="4561" y="1956"/>
                  </a:lnTo>
                  <a:lnTo>
                    <a:pt x="4562" y="1959"/>
                  </a:lnTo>
                  <a:lnTo>
                    <a:pt x="4563" y="1962"/>
                  </a:lnTo>
                  <a:lnTo>
                    <a:pt x="4564" y="1965"/>
                  </a:lnTo>
                  <a:lnTo>
                    <a:pt x="4564" y="1968"/>
                  </a:lnTo>
                  <a:lnTo>
                    <a:pt x="4565" y="1970"/>
                  </a:lnTo>
                  <a:lnTo>
                    <a:pt x="4566" y="1973"/>
                  </a:lnTo>
                  <a:lnTo>
                    <a:pt x="4567" y="1976"/>
                  </a:lnTo>
                  <a:lnTo>
                    <a:pt x="4568" y="1979"/>
                  </a:lnTo>
                  <a:lnTo>
                    <a:pt x="4569" y="1982"/>
                  </a:lnTo>
                  <a:lnTo>
                    <a:pt x="4570" y="1984"/>
                  </a:lnTo>
                  <a:lnTo>
                    <a:pt x="4571" y="1987"/>
                  </a:lnTo>
                  <a:lnTo>
                    <a:pt x="4572" y="1990"/>
                  </a:lnTo>
                  <a:lnTo>
                    <a:pt x="4572" y="1992"/>
                  </a:lnTo>
                  <a:lnTo>
                    <a:pt x="4573" y="1995"/>
                  </a:lnTo>
                  <a:lnTo>
                    <a:pt x="4574" y="1998"/>
                  </a:lnTo>
                  <a:lnTo>
                    <a:pt x="4575" y="2000"/>
                  </a:lnTo>
                  <a:lnTo>
                    <a:pt x="4576" y="2003"/>
                  </a:lnTo>
                  <a:lnTo>
                    <a:pt x="4577" y="2006"/>
                  </a:lnTo>
                  <a:lnTo>
                    <a:pt x="4578" y="2008"/>
                  </a:lnTo>
                  <a:lnTo>
                    <a:pt x="4579" y="2011"/>
                  </a:lnTo>
                  <a:lnTo>
                    <a:pt x="4579" y="2014"/>
                  </a:lnTo>
                  <a:lnTo>
                    <a:pt x="4580" y="2016"/>
                  </a:lnTo>
                  <a:lnTo>
                    <a:pt x="4581" y="2019"/>
                  </a:lnTo>
                  <a:lnTo>
                    <a:pt x="4582" y="2022"/>
                  </a:lnTo>
                  <a:lnTo>
                    <a:pt x="4583" y="2024"/>
                  </a:lnTo>
                  <a:lnTo>
                    <a:pt x="4584" y="2027"/>
                  </a:lnTo>
                  <a:lnTo>
                    <a:pt x="4585" y="2029"/>
                  </a:lnTo>
                  <a:lnTo>
                    <a:pt x="4586" y="2032"/>
                  </a:lnTo>
                  <a:lnTo>
                    <a:pt x="4586" y="2034"/>
                  </a:lnTo>
                  <a:lnTo>
                    <a:pt x="4587" y="2037"/>
                  </a:lnTo>
                  <a:lnTo>
                    <a:pt x="4588" y="2039"/>
                  </a:lnTo>
                  <a:lnTo>
                    <a:pt x="4589" y="2042"/>
                  </a:lnTo>
                  <a:lnTo>
                    <a:pt x="4590" y="2044"/>
                  </a:lnTo>
                  <a:lnTo>
                    <a:pt x="4591" y="2047"/>
                  </a:lnTo>
                  <a:lnTo>
                    <a:pt x="4592" y="2049"/>
                  </a:lnTo>
                  <a:lnTo>
                    <a:pt x="4593" y="2052"/>
                  </a:lnTo>
                  <a:lnTo>
                    <a:pt x="4594" y="2054"/>
                  </a:lnTo>
                  <a:lnTo>
                    <a:pt x="4594" y="2057"/>
                  </a:lnTo>
                  <a:lnTo>
                    <a:pt x="4595" y="2059"/>
                  </a:lnTo>
                  <a:lnTo>
                    <a:pt x="4596" y="2062"/>
                  </a:lnTo>
                  <a:lnTo>
                    <a:pt x="4597" y="2064"/>
                  </a:lnTo>
                  <a:lnTo>
                    <a:pt x="4598" y="2066"/>
                  </a:lnTo>
                  <a:lnTo>
                    <a:pt x="4599" y="2069"/>
                  </a:lnTo>
                  <a:lnTo>
                    <a:pt x="4600" y="2071"/>
                  </a:lnTo>
                  <a:lnTo>
                    <a:pt x="4601" y="2074"/>
                  </a:lnTo>
                  <a:lnTo>
                    <a:pt x="4601" y="2076"/>
                  </a:lnTo>
                  <a:lnTo>
                    <a:pt x="4602" y="2078"/>
                  </a:lnTo>
                  <a:lnTo>
                    <a:pt x="4603" y="2081"/>
                  </a:lnTo>
                  <a:lnTo>
                    <a:pt x="4604" y="2083"/>
                  </a:lnTo>
                  <a:lnTo>
                    <a:pt x="4605" y="2085"/>
                  </a:lnTo>
                  <a:lnTo>
                    <a:pt x="4606" y="2088"/>
                  </a:lnTo>
                  <a:lnTo>
                    <a:pt x="4607" y="2090"/>
                  </a:lnTo>
                  <a:lnTo>
                    <a:pt x="4608" y="2092"/>
                  </a:lnTo>
                  <a:lnTo>
                    <a:pt x="4608" y="2094"/>
                  </a:lnTo>
                  <a:lnTo>
                    <a:pt x="4609" y="2097"/>
                  </a:lnTo>
                  <a:lnTo>
                    <a:pt x="4610" y="2099"/>
                  </a:lnTo>
                  <a:lnTo>
                    <a:pt x="4611" y="2101"/>
                  </a:lnTo>
                  <a:lnTo>
                    <a:pt x="4612" y="2103"/>
                  </a:lnTo>
                  <a:lnTo>
                    <a:pt x="4613" y="2106"/>
                  </a:lnTo>
                  <a:lnTo>
                    <a:pt x="4614" y="2108"/>
                  </a:lnTo>
                  <a:lnTo>
                    <a:pt x="4615" y="2110"/>
                  </a:lnTo>
                  <a:lnTo>
                    <a:pt x="4616" y="2112"/>
                  </a:lnTo>
                  <a:lnTo>
                    <a:pt x="4616" y="2114"/>
                  </a:lnTo>
                  <a:lnTo>
                    <a:pt x="4617" y="2117"/>
                  </a:lnTo>
                  <a:lnTo>
                    <a:pt x="4618" y="2119"/>
                  </a:lnTo>
                  <a:lnTo>
                    <a:pt x="4619" y="2121"/>
                  </a:lnTo>
                  <a:lnTo>
                    <a:pt x="4620" y="2123"/>
                  </a:lnTo>
                  <a:lnTo>
                    <a:pt x="4621" y="2125"/>
                  </a:lnTo>
                  <a:lnTo>
                    <a:pt x="4622" y="2127"/>
                  </a:lnTo>
                  <a:lnTo>
                    <a:pt x="4623" y="2129"/>
                  </a:lnTo>
                  <a:lnTo>
                    <a:pt x="4623" y="2131"/>
                  </a:lnTo>
                  <a:lnTo>
                    <a:pt x="4624" y="2134"/>
                  </a:lnTo>
                  <a:lnTo>
                    <a:pt x="4625" y="2136"/>
                  </a:lnTo>
                  <a:lnTo>
                    <a:pt x="4626" y="2138"/>
                  </a:lnTo>
                  <a:lnTo>
                    <a:pt x="4627" y="2140"/>
                  </a:lnTo>
                  <a:lnTo>
                    <a:pt x="4628" y="2142"/>
                  </a:lnTo>
                  <a:lnTo>
                    <a:pt x="4629" y="2144"/>
                  </a:lnTo>
                  <a:lnTo>
                    <a:pt x="4630" y="2146"/>
                  </a:lnTo>
                  <a:lnTo>
                    <a:pt x="4630" y="2148"/>
                  </a:lnTo>
                  <a:lnTo>
                    <a:pt x="4631" y="2150"/>
                  </a:lnTo>
                  <a:lnTo>
                    <a:pt x="4632" y="2152"/>
                  </a:lnTo>
                  <a:lnTo>
                    <a:pt x="4633" y="2154"/>
                  </a:lnTo>
                  <a:lnTo>
                    <a:pt x="4633" y="2154"/>
                  </a:lnTo>
                  <a:lnTo>
                    <a:pt x="4634" y="2156"/>
                  </a:lnTo>
                  <a:lnTo>
                    <a:pt x="4635" y="2157"/>
                  </a:lnTo>
                  <a:lnTo>
                    <a:pt x="4636" y="2159"/>
                  </a:lnTo>
                  <a:lnTo>
                    <a:pt x="4636" y="2160"/>
                  </a:lnTo>
                  <a:lnTo>
                    <a:pt x="4637" y="2162"/>
                  </a:lnTo>
                  <a:lnTo>
                    <a:pt x="4638" y="2163"/>
                  </a:lnTo>
                  <a:lnTo>
                    <a:pt x="4639" y="2164"/>
                  </a:lnTo>
                  <a:lnTo>
                    <a:pt x="4640" y="2165"/>
                  </a:lnTo>
                  <a:lnTo>
                    <a:pt x="4641" y="2166"/>
                  </a:lnTo>
                  <a:lnTo>
                    <a:pt x="4641" y="2167"/>
                  </a:lnTo>
                  <a:lnTo>
                    <a:pt x="4642" y="2167"/>
                  </a:lnTo>
                  <a:lnTo>
                    <a:pt x="4643" y="2168"/>
                  </a:lnTo>
                  <a:lnTo>
                    <a:pt x="4644" y="2168"/>
                  </a:lnTo>
                  <a:lnTo>
                    <a:pt x="4645" y="2169"/>
                  </a:lnTo>
                  <a:lnTo>
                    <a:pt x="4646" y="2169"/>
                  </a:lnTo>
                  <a:lnTo>
                    <a:pt x="4646" y="2169"/>
                  </a:lnTo>
                  <a:lnTo>
                    <a:pt x="4647" y="2169"/>
                  </a:lnTo>
                  <a:lnTo>
                    <a:pt x="4647" y="2169"/>
                  </a:lnTo>
                  <a:lnTo>
                    <a:pt x="4648" y="2169"/>
                  </a:lnTo>
                  <a:lnTo>
                    <a:pt x="4649" y="2168"/>
                  </a:lnTo>
                  <a:lnTo>
                    <a:pt x="4650" y="2168"/>
                  </a:lnTo>
                  <a:lnTo>
                    <a:pt x="4651" y="2168"/>
                  </a:lnTo>
                  <a:lnTo>
                    <a:pt x="4651" y="2167"/>
                  </a:lnTo>
                  <a:lnTo>
                    <a:pt x="4652" y="2166"/>
                  </a:lnTo>
                  <a:lnTo>
                    <a:pt x="4653" y="2165"/>
                  </a:lnTo>
                  <a:lnTo>
                    <a:pt x="4654" y="2164"/>
                  </a:lnTo>
                  <a:lnTo>
                    <a:pt x="4655" y="2163"/>
                  </a:lnTo>
                  <a:lnTo>
                    <a:pt x="4656" y="2162"/>
                  </a:lnTo>
                  <a:lnTo>
                    <a:pt x="4656" y="2161"/>
                  </a:lnTo>
                  <a:lnTo>
                    <a:pt x="4657" y="2159"/>
                  </a:lnTo>
                  <a:lnTo>
                    <a:pt x="4658" y="2158"/>
                  </a:lnTo>
                  <a:lnTo>
                    <a:pt x="4659" y="2156"/>
                  </a:lnTo>
                  <a:lnTo>
                    <a:pt x="4660" y="2154"/>
                  </a:lnTo>
                  <a:lnTo>
                    <a:pt x="4661" y="2153"/>
                  </a:lnTo>
                  <a:lnTo>
                    <a:pt x="4661" y="2151"/>
                  </a:lnTo>
                  <a:lnTo>
                    <a:pt x="4661" y="2151"/>
                  </a:lnTo>
                  <a:lnTo>
                    <a:pt x="4662" y="2148"/>
                  </a:lnTo>
                  <a:lnTo>
                    <a:pt x="4663" y="2146"/>
                  </a:lnTo>
                  <a:lnTo>
                    <a:pt x="4664" y="2144"/>
                  </a:lnTo>
                  <a:lnTo>
                    <a:pt x="4665" y="2142"/>
                  </a:lnTo>
                  <a:lnTo>
                    <a:pt x="4666" y="2139"/>
                  </a:lnTo>
                  <a:lnTo>
                    <a:pt x="4667" y="2137"/>
                  </a:lnTo>
                  <a:lnTo>
                    <a:pt x="4668" y="2135"/>
                  </a:lnTo>
                  <a:lnTo>
                    <a:pt x="4668" y="2133"/>
                  </a:lnTo>
                  <a:lnTo>
                    <a:pt x="4669" y="2130"/>
                  </a:lnTo>
                  <a:lnTo>
                    <a:pt x="4670" y="2128"/>
                  </a:lnTo>
                  <a:lnTo>
                    <a:pt x="4671" y="2126"/>
                  </a:lnTo>
                  <a:lnTo>
                    <a:pt x="4672" y="2124"/>
                  </a:lnTo>
                  <a:lnTo>
                    <a:pt x="4673" y="2121"/>
                  </a:lnTo>
                  <a:lnTo>
                    <a:pt x="4674" y="2119"/>
                  </a:lnTo>
                  <a:lnTo>
                    <a:pt x="4675" y="2117"/>
                  </a:lnTo>
                  <a:lnTo>
                    <a:pt x="4676" y="2114"/>
                  </a:lnTo>
                  <a:lnTo>
                    <a:pt x="4676" y="2112"/>
                  </a:lnTo>
                  <a:lnTo>
                    <a:pt x="4677" y="2109"/>
                  </a:lnTo>
                  <a:lnTo>
                    <a:pt x="4678" y="2107"/>
                  </a:lnTo>
                  <a:lnTo>
                    <a:pt x="4679" y="2105"/>
                  </a:lnTo>
                  <a:lnTo>
                    <a:pt x="4680" y="2102"/>
                  </a:lnTo>
                  <a:lnTo>
                    <a:pt x="4681" y="2100"/>
                  </a:lnTo>
                  <a:lnTo>
                    <a:pt x="4682" y="2097"/>
                  </a:lnTo>
                  <a:lnTo>
                    <a:pt x="4683" y="2095"/>
                  </a:lnTo>
                  <a:lnTo>
                    <a:pt x="4683" y="2092"/>
                  </a:lnTo>
                  <a:lnTo>
                    <a:pt x="4684" y="2090"/>
                  </a:lnTo>
                  <a:lnTo>
                    <a:pt x="4685" y="2088"/>
                  </a:lnTo>
                  <a:lnTo>
                    <a:pt x="4686" y="2085"/>
                  </a:lnTo>
                  <a:lnTo>
                    <a:pt x="4687" y="2083"/>
                  </a:lnTo>
                  <a:lnTo>
                    <a:pt x="4688" y="2080"/>
                  </a:lnTo>
                  <a:lnTo>
                    <a:pt x="4689" y="2078"/>
                  </a:lnTo>
                  <a:lnTo>
                    <a:pt x="4690" y="2075"/>
                  </a:lnTo>
                  <a:lnTo>
                    <a:pt x="4690" y="2072"/>
                  </a:lnTo>
                  <a:lnTo>
                    <a:pt x="4691" y="2070"/>
                  </a:lnTo>
                  <a:lnTo>
                    <a:pt x="4692" y="2067"/>
                  </a:lnTo>
                  <a:lnTo>
                    <a:pt x="4693" y="2065"/>
                  </a:lnTo>
                  <a:lnTo>
                    <a:pt x="4694" y="2062"/>
                  </a:lnTo>
                  <a:lnTo>
                    <a:pt x="4695" y="2060"/>
                  </a:lnTo>
                  <a:lnTo>
                    <a:pt x="4696" y="2057"/>
                  </a:lnTo>
                  <a:lnTo>
                    <a:pt x="4697" y="2054"/>
                  </a:lnTo>
                  <a:lnTo>
                    <a:pt x="4697" y="2052"/>
                  </a:lnTo>
                  <a:lnTo>
                    <a:pt x="4698" y="2049"/>
                  </a:lnTo>
                  <a:lnTo>
                    <a:pt x="4699" y="2046"/>
                  </a:lnTo>
                  <a:lnTo>
                    <a:pt x="4700" y="2044"/>
                  </a:lnTo>
                  <a:lnTo>
                    <a:pt x="4701" y="2041"/>
                  </a:lnTo>
                  <a:lnTo>
                    <a:pt x="4702" y="2038"/>
                  </a:lnTo>
                  <a:lnTo>
                    <a:pt x="4703" y="2036"/>
                  </a:lnTo>
                  <a:lnTo>
                    <a:pt x="4704" y="2033"/>
                  </a:lnTo>
                  <a:lnTo>
                    <a:pt x="4705" y="2030"/>
                  </a:lnTo>
                  <a:lnTo>
                    <a:pt x="4705" y="2028"/>
                  </a:lnTo>
                  <a:lnTo>
                    <a:pt x="4706" y="2025"/>
                  </a:lnTo>
                  <a:lnTo>
                    <a:pt x="4707" y="2022"/>
                  </a:lnTo>
                  <a:lnTo>
                    <a:pt x="4708" y="2019"/>
                  </a:lnTo>
                  <a:lnTo>
                    <a:pt x="4709" y="2016"/>
                  </a:lnTo>
                  <a:lnTo>
                    <a:pt x="4710" y="2014"/>
                  </a:lnTo>
                  <a:lnTo>
                    <a:pt x="4711" y="2011"/>
                  </a:lnTo>
                  <a:lnTo>
                    <a:pt x="4712" y="2008"/>
                  </a:lnTo>
                  <a:lnTo>
                    <a:pt x="4712" y="2005"/>
                  </a:lnTo>
                  <a:lnTo>
                    <a:pt x="4713" y="2002"/>
                  </a:lnTo>
                  <a:lnTo>
                    <a:pt x="4714" y="2000"/>
                  </a:lnTo>
                  <a:lnTo>
                    <a:pt x="4715" y="1997"/>
                  </a:lnTo>
                  <a:lnTo>
                    <a:pt x="4716" y="1994"/>
                  </a:lnTo>
                  <a:lnTo>
                    <a:pt x="4717" y="1991"/>
                  </a:lnTo>
                  <a:lnTo>
                    <a:pt x="4718" y="1988"/>
                  </a:lnTo>
                  <a:lnTo>
                    <a:pt x="4719" y="1985"/>
                  </a:lnTo>
                  <a:lnTo>
                    <a:pt x="4719" y="1982"/>
                  </a:lnTo>
                  <a:lnTo>
                    <a:pt x="4720" y="1979"/>
                  </a:lnTo>
                  <a:lnTo>
                    <a:pt x="4721" y="1977"/>
                  </a:lnTo>
                  <a:lnTo>
                    <a:pt x="4722" y="1974"/>
                  </a:lnTo>
                  <a:lnTo>
                    <a:pt x="4723" y="1971"/>
                  </a:lnTo>
                  <a:lnTo>
                    <a:pt x="4724" y="1968"/>
                  </a:lnTo>
                  <a:lnTo>
                    <a:pt x="4725" y="1965"/>
                  </a:lnTo>
                  <a:lnTo>
                    <a:pt x="4726" y="1962"/>
                  </a:lnTo>
                  <a:lnTo>
                    <a:pt x="4726" y="1959"/>
                  </a:lnTo>
                  <a:lnTo>
                    <a:pt x="4727" y="1956"/>
                  </a:lnTo>
                  <a:lnTo>
                    <a:pt x="4728" y="1953"/>
                  </a:lnTo>
                  <a:lnTo>
                    <a:pt x="4729" y="1950"/>
                  </a:lnTo>
                  <a:lnTo>
                    <a:pt x="4730" y="1947"/>
                  </a:lnTo>
                  <a:lnTo>
                    <a:pt x="4731" y="1944"/>
                  </a:lnTo>
                  <a:lnTo>
                    <a:pt x="4732" y="1941"/>
                  </a:lnTo>
                  <a:lnTo>
                    <a:pt x="4733" y="1937"/>
                  </a:lnTo>
                  <a:lnTo>
                    <a:pt x="4734" y="1934"/>
                  </a:lnTo>
                  <a:lnTo>
                    <a:pt x="4734" y="1931"/>
                  </a:lnTo>
                  <a:lnTo>
                    <a:pt x="4735" y="1928"/>
                  </a:lnTo>
                  <a:lnTo>
                    <a:pt x="4736" y="1925"/>
                  </a:lnTo>
                  <a:lnTo>
                    <a:pt x="4737" y="1922"/>
                  </a:lnTo>
                  <a:lnTo>
                    <a:pt x="4738" y="1919"/>
                  </a:lnTo>
                  <a:lnTo>
                    <a:pt x="4739" y="1916"/>
                  </a:lnTo>
                  <a:lnTo>
                    <a:pt x="4740" y="1913"/>
                  </a:lnTo>
                  <a:lnTo>
                    <a:pt x="4741" y="1909"/>
                  </a:lnTo>
                  <a:lnTo>
                    <a:pt x="4741" y="1906"/>
                  </a:lnTo>
                  <a:lnTo>
                    <a:pt x="4742" y="1903"/>
                  </a:lnTo>
                  <a:lnTo>
                    <a:pt x="4743" y="1900"/>
                  </a:lnTo>
                  <a:lnTo>
                    <a:pt x="4744" y="1897"/>
                  </a:lnTo>
                  <a:lnTo>
                    <a:pt x="4745" y="1893"/>
                  </a:lnTo>
                  <a:lnTo>
                    <a:pt x="4746" y="1890"/>
                  </a:lnTo>
                  <a:lnTo>
                    <a:pt x="4747" y="1887"/>
                  </a:lnTo>
                  <a:lnTo>
                    <a:pt x="4748" y="1884"/>
                  </a:lnTo>
                  <a:lnTo>
                    <a:pt x="4748" y="1880"/>
                  </a:lnTo>
                  <a:lnTo>
                    <a:pt x="4749" y="1877"/>
                  </a:lnTo>
                  <a:lnTo>
                    <a:pt x="4750" y="1874"/>
                  </a:lnTo>
                  <a:lnTo>
                    <a:pt x="4751" y="1871"/>
                  </a:lnTo>
                  <a:lnTo>
                    <a:pt x="4752" y="1867"/>
                  </a:lnTo>
                  <a:lnTo>
                    <a:pt x="4753" y="1864"/>
                  </a:lnTo>
                  <a:lnTo>
                    <a:pt x="4754" y="1861"/>
                  </a:lnTo>
                  <a:lnTo>
                    <a:pt x="4755" y="1857"/>
                  </a:lnTo>
                  <a:lnTo>
                    <a:pt x="4755" y="1854"/>
                  </a:lnTo>
                  <a:lnTo>
                    <a:pt x="4756" y="1851"/>
                  </a:lnTo>
                  <a:lnTo>
                    <a:pt x="4757" y="1847"/>
                  </a:lnTo>
                  <a:lnTo>
                    <a:pt x="4758" y="1844"/>
                  </a:lnTo>
                  <a:lnTo>
                    <a:pt x="4759" y="1840"/>
                  </a:lnTo>
                  <a:lnTo>
                    <a:pt x="4760" y="1837"/>
                  </a:lnTo>
                  <a:lnTo>
                    <a:pt x="4761" y="1834"/>
                  </a:lnTo>
                  <a:lnTo>
                    <a:pt x="4762" y="1830"/>
                  </a:lnTo>
                  <a:lnTo>
                    <a:pt x="4763" y="1827"/>
                  </a:lnTo>
                  <a:lnTo>
                    <a:pt x="4763" y="1823"/>
                  </a:lnTo>
                  <a:lnTo>
                    <a:pt x="4764" y="1820"/>
                  </a:lnTo>
                  <a:lnTo>
                    <a:pt x="4765" y="1816"/>
                  </a:lnTo>
                  <a:lnTo>
                    <a:pt x="4766" y="1813"/>
                  </a:lnTo>
                  <a:lnTo>
                    <a:pt x="4767" y="1809"/>
                  </a:lnTo>
                  <a:lnTo>
                    <a:pt x="4768" y="1806"/>
                  </a:lnTo>
                  <a:lnTo>
                    <a:pt x="4769" y="1802"/>
                  </a:lnTo>
                  <a:lnTo>
                    <a:pt x="4770" y="1799"/>
                  </a:lnTo>
                  <a:lnTo>
                    <a:pt x="4770" y="1795"/>
                  </a:lnTo>
                  <a:lnTo>
                    <a:pt x="4771" y="1792"/>
                  </a:lnTo>
                  <a:lnTo>
                    <a:pt x="4772" y="1788"/>
                  </a:lnTo>
                  <a:lnTo>
                    <a:pt x="4773" y="1785"/>
                  </a:lnTo>
                  <a:lnTo>
                    <a:pt x="4774" y="1781"/>
                  </a:lnTo>
                  <a:lnTo>
                    <a:pt x="4775" y="1777"/>
                  </a:lnTo>
                  <a:lnTo>
                    <a:pt x="4776" y="1774"/>
                  </a:lnTo>
                  <a:lnTo>
                    <a:pt x="4777" y="1770"/>
                  </a:lnTo>
                  <a:lnTo>
                    <a:pt x="4777" y="1766"/>
                  </a:lnTo>
                  <a:lnTo>
                    <a:pt x="4778" y="1763"/>
                  </a:lnTo>
                  <a:lnTo>
                    <a:pt x="4779" y="1759"/>
                  </a:lnTo>
                  <a:lnTo>
                    <a:pt x="4780" y="1756"/>
                  </a:lnTo>
                  <a:lnTo>
                    <a:pt x="4781" y="1752"/>
                  </a:lnTo>
                  <a:lnTo>
                    <a:pt x="4782" y="1748"/>
                  </a:lnTo>
                  <a:lnTo>
                    <a:pt x="4783" y="1745"/>
                  </a:lnTo>
                  <a:lnTo>
                    <a:pt x="4784" y="1741"/>
                  </a:lnTo>
                  <a:lnTo>
                    <a:pt x="4784" y="1737"/>
                  </a:lnTo>
                  <a:lnTo>
                    <a:pt x="4785" y="1733"/>
                  </a:lnTo>
                  <a:lnTo>
                    <a:pt x="4786" y="1730"/>
                  </a:lnTo>
                  <a:lnTo>
                    <a:pt x="4787" y="1726"/>
                  </a:lnTo>
                  <a:lnTo>
                    <a:pt x="4788" y="1722"/>
                  </a:lnTo>
                  <a:lnTo>
                    <a:pt x="4789" y="1718"/>
                  </a:lnTo>
                  <a:lnTo>
                    <a:pt x="4790" y="1715"/>
                  </a:lnTo>
                  <a:lnTo>
                    <a:pt x="4791" y="1711"/>
                  </a:lnTo>
                  <a:lnTo>
                    <a:pt x="4792" y="1707"/>
                  </a:lnTo>
                  <a:lnTo>
                    <a:pt x="4792" y="1703"/>
                  </a:lnTo>
                  <a:lnTo>
                    <a:pt x="4793" y="1699"/>
                  </a:lnTo>
                  <a:lnTo>
                    <a:pt x="4794" y="1696"/>
                  </a:lnTo>
                  <a:lnTo>
                    <a:pt x="4795" y="1692"/>
                  </a:lnTo>
                  <a:lnTo>
                    <a:pt x="4796" y="1688"/>
                  </a:lnTo>
                  <a:lnTo>
                    <a:pt x="4797" y="1684"/>
                  </a:lnTo>
                  <a:lnTo>
                    <a:pt x="4798" y="1680"/>
                  </a:lnTo>
                  <a:lnTo>
                    <a:pt x="4799" y="1676"/>
                  </a:lnTo>
                  <a:lnTo>
                    <a:pt x="4799" y="1672"/>
                  </a:lnTo>
                  <a:lnTo>
                    <a:pt x="4800" y="1668"/>
                  </a:lnTo>
                  <a:lnTo>
                    <a:pt x="4801" y="1664"/>
                  </a:lnTo>
                  <a:lnTo>
                    <a:pt x="4802" y="1661"/>
                  </a:lnTo>
                  <a:lnTo>
                    <a:pt x="4803" y="1657"/>
                  </a:lnTo>
                  <a:lnTo>
                    <a:pt x="4804" y="1653"/>
                  </a:lnTo>
                  <a:lnTo>
                    <a:pt x="4805" y="1649"/>
                  </a:lnTo>
                  <a:lnTo>
                    <a:pt x="4806" y="1645"/>
                  </a:lnTo>
                  <a:lnTo>
                    <a:pt x="4806" y="1641"/>
                  </a:lnTo>
                  <a:lnTo>
                    <a:pt x="4807" y="1637"/>
                  </a:lnTo>
                  <a:lnTo>
                    <a:pt x="4808" y="1633"/>
                  </a:lnTo>
                  <a:lnTo>
                    <a:pt x="4809" y="1629"/>
                  </a:lnTo>
                  <a:lnTo>
                    <a:pt x="4810" y="1625"/>
                  </a:lnTo>
                  <a:lnTo>
                    <a:pt x="4811" y="1621"/>
                  </a:lnTo>
                  <a:lnTo>
                    <a:pt x="4812" y="1617"/>
                  </a:lnTo>
                  <a:lnTo>
                    <a:pt x="4813" y="1612"/>
                  </a:lnTo>
                  <a:lnTo>
                    <a:pt x="4813" y="1608"/>
                  </a:lnTo>
                  <a:lnTo>
                    <a:pt x="4814" y="1604"/>
                  </a:lnTo>
                  <a:lnTo>
                    <a:pt x="4815" y="1600"/>
                  </a:lnTo>
                  <a:lnTo>
                    <a:pt x="4816" y="1596"/>
                  </a:lnTo>
                  <a:lnTo>
                    <a:pt x="4817" y="1592"/>
                  </a:lnTo>
                  <a:lnTo>
                    <a:pt x="4818" y="1588"/>
                  </a:lnTo>
                  <a:lnTo>
                    <a:pt x="4819" y="1584"/>
                  </a:lnTo>
                  <a:lnTo>
                    <a:pt x="4820" y="1580"/>
                  </a:lnTo>
                  <a:lnTo>
                    <a:pt x="4821" y="1575"/>
                  </a:lnTo>
                  <a:lnTo>
                    <a:pt x="4821" y="1571"/>
                  </a:lnTo>
                  <a:lnTo>
                    <a:pt x="4822" y="1567"/>
                  </a:lnTo>
                  <a:lnTo>
                    <a:pt x="4823" y="1563"/>
                  </a:lnTo>
                  <a:lnTo>
                    <a:pt x="4824" y="1559"/>
                  </a:lnTo>
                  <a:lnTo>
                    <a:pt x="4825" y="1554"/>
                  </a:lnTo>
                  <a:lnTo>
                    <a:pt x="4826" y="1550"/>
                  </a:lnTo>
                  <a:lnTo>
                    <a:pt x="4827" y="1546"/>
                  </a:lnTo>
                  <a:lnTo>
                    <a:pt x="4828" y="1542"/>
                  </a:lnTo>
                  <a:lnTo>
                    <a:pt x="4828" y="1537"/>
                  </a:lnTo>
                  <a:lnTo>
                    <a:pt x="4829" y="1533"/>
                  </a:lnTo>
                  <a:lnTo>
                    <a:pt x="4830" y="1529"/>
                  </a:lnTo>
                  <a:lnTo>
                    <a:pt x="4831" y="1525"/>
                  </a:lnTo>
                  <a:lnTo>
                    <a:pt x="4832" y="1520"/>
                  </a:lnTo>
                  <a:lnTo>
                    <a:pt x="4833" y="1516"/>
                  </a:lnTo>
                  <a:lnTo>
                    <a:pt x="4834" y="1512"/>
                  </a:lnTo>
                  <a:lnTo>
                    <a:pt x="4835" y="1507"/>
                  </a:lnTo>
                  <a:lnTo>
                    <a:pt x="4835" y="1503"/>
                  </a:lnTo>
                  <a:lnTo>
                    <a:pt x="4836" y="1499"/>
                  </a:lnTo>
                  <a:lnTo>
                    <a:pt x="4837" y="1494"/>
                  </a:lnTo>
                  <a:lnTo>
                    <a:pt x="4838" y="1490"/>
                  </a:lnTo>
                  <a:lnTo>
                    <a:pt x="4839" y="1485"/>
                  </a:lnTo>
                  <a:lnTo>
                    <a:pt x="4840" y="1481"/>
                  </a:lnTo>
                  <a:lnTo>
                    <a:pt x="4841" y="1477"/>
                  </a:lnTo>
                  <a:lnTo>
                    <a:pt x="4842" y="1472"/>
                  </a:lnTo>
                  <a:lnTo>
                    <a:pt x="4842" y="1468"/>
                  </a:lnTo>
                  <a:lnTo>
                    <a:pt x="4843" y="1463"/>
                  </a:lnTo>
                  <a:lnTo>
                    <a:pt x="4844" y="1459"/>
                  </a:lnTo>
                  <a:lnTo>
                    <a:pt x="4845" y="1454"/>
                  </a:lnTo>
                  <a:lnTo>
                    <a:pt x="4846" y="1450"/>
                  </a:lnTo>
                  <a:lnTo>
                    <a:pt x="4847" y="1445"/>
                  </a:lnTo>
                  <a:lnTo>
                    <a:pt x="4848" y="1441"/>
                  </a:lnTo>
                  <a:lnTo>
                    <a:pt x="4849" y="1436"/>
                  </a:lnTo>
                  <a:lnTo>
                    <a:pt x="4850" y="1432"/>
                  </a:lnTo>
                  <a:lnTo>
                    <a:pt x="4850" y="1427"/>
                  </a:lnTo>
                  <a:lnTo>
                    <a:pt x="4851" y="1423"/>
                  </a:lnTo>
                  <a:lnTo>
                    <a:pt x="4852" y="1418"/>
                  </a:lnTo>
                  <a:lnTo>
                    <a:pt x="4853" y="1414"/>
                  </a:lnTo>
                  <a:lnTo>
                    <a:pt x="4854" y="1409"/>
                  </a:lnTo>
                  <a:lnTo>
                    <a:pt x="4855" y="1404"/>
                  </a:lnTo>
                  <a:lnTo>
                    <a:pt x="4856" y="1400"/>
                  </a:lnTo>
                  <a:lnTo>
                    <a:pt x="4857" y="1395"/>
                  </a:lnTo>
                  <a:lnTo>
                    <a:pt x="4857" y="1391"/>
                  </a:lnTo>
                  <a:lnTo>
                    <a:pt x="4858" y="1386"/>
                  </a:lnTo>
                  <a:lnTo>
                    <a:pt x="4859" y="1381"/>
                  </a:lnTo>
                  <a:lnTo>
                    <a:pt x="4860" y="1377"/>
                  </a:lnTo>
                  <a:lnTo>
                    <a:pt x="4861" y="1372"/>
                  </a:lnTo>
                  <a:lnTo>
                    <a:pt x="4862" y="1367"/>
                  </a:lnTo>
                  <a:lnTo>
                    <a:pt x="4863" y="1363"/>
                  </a:lnTo>
                  <a:lnTo>
                    <a:pt x="4864" y="1358"/>
                  </a:lnTo>
                  <a:lnTo>
                    <a:pt x="4864" y="1353"/>
                  </a:lnTo>
                  <a:lnTo>
                    <a:pt x="4865" y="1349"/>
                  </a:lnTo>
                  <a:lnTo>
                    <a:pt x="4866" y="1344"/>
                  </a:lnTo>
                  <a:lnTo>
                    <a:pt x="4867" y="1339"/>
                  </a:lnTo>
                  <a:lnTo>
                    <a:pt x="4868" y="1334"/>
                  </a:lnTo>
                  <a:lnTo>
                    <a:pt x="4869" y="1330"/>
                  </a:lnTo>
                  <a:lnTo>
                    <a:pt x="4870" y="1325"/>
                  </a:lnTo>
                  <a:lnTo>
                    <a:pt x="4871" y="1320"/>
                  </a:lnTo>
                  <a:lnTo>
                    <a:pt x="4871" y="1315"/>
                  </a:lnTo>
                  <a:lnTo>
                    <a:pt x="4872" y="1310"/>
                  </a:lnTo>
                  <a:lnTo>
                    <a:pt x="4873" y="1306"/>
                  </a:lnTo>
                  <a:lnTo>
                    <a:pt x="4874" y="1301"/>
                  </a:lnTo>
                  <a:lnTo>
                    <a:pt x="4875" y="1296"/>
                  </a:lnTo>
                  <a:lnTo>
                    <a:pt x="4876" y="1291"/>
                  </a:lnTo>
                  <a:lnTo>
                    <a:pt x="4877" y="1286"/>
                  </a:lnTo>
                  <a:lnTo>
                    <a:pt x="4878" y="1281"/>
                  </a:lnTo>
                  <a:lnTo>
                    <a:pt x="4879" y="1276"/>
                  </a:lnTo>
                  <a:lnTo>
                    <a:pt x="4879" y="1272"/>
                  </a:lnTo>
                  <a:lnTo>
                    <a:pt x="4880" y="1267"/>
                  </a:lnTo>
                  <a:lnTo>
                    <a:pt x="4881" y="1262"/>
                  </a:lnTo>
                  <a:lnTo>
                    <a:pt x="4882" y="1257"/>
                  </a:lnTo>
                  <a:lnTo>
                    <a:pt x="4883" y="1252"/>
                  </a:lnTo>
                  <a:lnTo>
                    <a:pt x="4884" y="1247"/>
                  </a:lnTo>
                  <a:lnTo>
                    <a:pt x="4885" y="1242"/>
                  </a:lnTo>
                  <a:lnTo>
                    <a:pt x="4886" y="1237"/>
                  </a:lnTo>
                  <a:lnTo>
                    <a:pt x="4886" y="1232"/>
                  </a:lnTo>
                  <a:lnTo>
                    <a:pt x="4887" y="1227"/>
                  </a:lnTo>
                  <a:lnTo>
                    <a:pt x="4888" y="1222"/>
                  </a:lnTo>
                  <a:lnTo>
                    <a:pt x="4889" y="1217"/>
                  </a:lnTo>
                  <a:lnTo>
                    <a:pt x="4890" y="1212"/>
                  </a:lnTo>
                  <a:lnTo>
                    <a:pt x="4891" y="1207"/>
                  </a:lnTo>
                  <a:lnTo>
                    <a:pt x="4892" y="1202"/>
                  </a:lnTo>
                  <a:lnTo>
                    <a:pt x="4893" y="1197"/>
                  </a:lnTo>
                  <a:lnTo>
                    <a:pt x="4893" y="1192"/>
                  </a:lnTo>
                  <a:lnTo>
                    <a:pt x="4894" y="1187"/>
                  </a:lnTo>
                  <a:lnTo>
                    <a:pt x="4895" y="1182"/>
                  </a:lnTo>
                  <a:lnTo>
                    <a:pt x="4896" y="1176"/>
                  </a:lnTo>
                  <a:lnTo>
                    <a:pt x="4897" y="1171"/>
                  </a:lnTo>
                  <a:lnTo>
                    <a:pt x="4898" y="1166"/>
                  </a:lnTo>
                  <a:lnTo>
                    <a:pt x="4899" y="1161"/>
                  </a:lnTo>
                  <a:lnTo>
                    <a:pt x="4900" y="1156"/>
                  </a:lnTo>
                  <a:lnTo>
                    <a:pt x="4900" y="1151"/>
                  </a:lnTo>
                  <a:lnTo>
                    <a:pt x="4901" y="1146"/>
                  </a:lnTo>
                  <a:lnTo>
                    <a:pt x="4902" y="1140"/>
                  </a:lnTo>
                  <a:lnTo>
                    <a:pt x="4903" y="1135"/>
                  </a:lnTo>
                  <a:lnTo>
                    <a:pt x="4904" y="1130"/>
                  </a:lnTo>
                  <a:lnTo>
                    <a:pt x="4905" y="1125"/>
                  </a:lnTo>
                  <a:lnTo>
                    <a:pt x="4906" y="1120"/>
                  </a:lnTo>
                  <a:lnTo>
                    <a:pt x="4907" y="1114"/>
                  </a:lnTo>
                  <a:lnTo>
                    <a:pt x="4908" y="1109"/>
                  </a:lnTo>
                  <a:lnTo>
                    <a:pt x="4908" y="1104"/>
                  </a:lnTo>
                  <a:lnTo>
                    <a:pt x="4909" y="1099"/>
                  </a:lnTo>
                  <a:lnTo>
                    <a:pt x="4910" y="1093"/>
                  </a:lnTo>
                  <a:lnTo>
                    <a:pt x="4911" y="1088"/>
                  </a:lnTo>
                  <a:lnTo>
                    <a:pt x="4912" y="1083"/>
                  </a:lnTo>
                  <a:lnTo>
                    <a:pt x="4913" y="1077"/>
                  </a:lnTo>
                  <a:lnTo>
                    <a:pt x="4914" y="1072"/>
                  </a:lnTo>
                  <a:lnTo>
                    <a:pt x="4915" y="1067"/>
                  </a:lnTo>
                  <a:lnTo>
                    <a:pt x="4915" y="1061"/>
                  </a:lnTo>
                  <a:lnTo>
                    <a:pt x="4916" y="1056"/>
                  </a:lnTo>
                  <a:lnTo>
                    <a:pt x="4917" y="1051"/>
                  </a:lnTo>
                  <a:lnTo>
                    <a:pt x="4918" y="1045"/>
                  </a:lnTo>
                  <a:lnTo>
                    <a:pt x="4919" y="1040"/>
                  </a:lnTo>
                  <a:lnTo>
                    <a:pt x="4920" y="1034"/>
                  </a:lnTo>
                  <a:lnTo>
                    <a:pt x="4921" y="1029"/>
                  </a:lnTo>
                  <a:lnTo>
                    <a:pt x="4922" y="1024"/>
                  </a:lnTo>
                  <a:lnTo>
                    <a:pt x="4922" y="1018"/>
                  </a:lnTo>
                  <a:lnTo>
                    <a:pt x="4923" y="1013"/>
                  </a:lnTo>
                  <a:lnTo>
                    <a:pt x="4924" y="1007"/>
                  </a:lnTo>
                  <a:lnTo>
                    <a:pt x="4925" y="1002"/>
                  </a:lnTo>
                  <a:lnTo>
                    <a:pt x="4926" y="996"/>
                  </a:lnTo>
                  <a:lnTo>
                    <a:pt x="4927" y="991"/>
                  </a:lnTo>
                  <a:lnTo>
                    <a:pt x="4928" y="985"/>
                  </a:lnTo>
                  <a:lnTo>
                    <a:pt x="4929" y="980"/>
                  </a:lnTo>
                  <a:lnTo>
                    <a:pt x="4929" y="974"/>
                  </a:lnTo>
                  <a:lnTo>
                    <a:pt x="4930" y="969"/>
                  </a:lnTo>
                  <a:lnTo>
                    <a:pt x="4931" y="963"/>
                  </a:lnTo>
                  <a:lnTo>
                    <a:pt x="4932" y="958"/>
                  </a:lnTo>
                  <a:lnTo>
                    <a:pt x="4933" y="952"/>
                  </a:lnTo>
                  <a:lnTo>
                    <a:pt x="4934" y="947"/>
                  </a:lnTo>
                  <a:lnTo>
                    <a:pt x="4935" y="941"/>
                  </a:lnTo>
                  <a:lnTo>
                    <a:pt x="4936" y="935"/>
                  </a:lnTo>
                  <a:lnTo>
                    <a:pt x="4937" y="930"/>
                  </a:lnTo>
                  <a:lnTo>
                    <a:pt x="4937" y="924"/>
                  </a:lnTo>
                  <a:lnTo>
                    <a:pt x="4938" y="919"/>
                  </a:lnTo>
                  <a:lnTo>
                    <a:pt x="4939" y="913"/>
                  </a:lnTo>
                  <a:lnTo>
                    <a:pt x="4940" y="907"/>
                  </a:lnTo>
                  <a:lnTo>
                    <a:pt x="4941" y="902"/>
                  </a:lnTo>
                  <a:lnTo>
                    <a:pt x="4942" y="896"/>
                  </a:lnTo>
                  <a:lnTo>
                    <a:pt x="4943" y="890"/>
                  </a:lnTo>
                  <a:lnTo>
                    <a:pt x="4944" y="885"/>
                  </a:lnTo>
                  <a:lnTo>
                    <a:pt x="4944" y="879"/>
                  </a:lnTo>
                  <a:lnTo>
                    <a:pt x="4945" y="873"/>
                  </a:lnTo>
                  <a:lnTo>
                    <a:pt x="4946" y="867"/>
                  </a:lnTo>
                  <a:lnTo>
                    <a:pt x="4947" y="862"/>
                  </a:lnTo>
                  <a:lnTo>
                    <a:pt x="4948" y="856"/>
                  </a:lnTo>
                  <a:lnTo>
                    <a:pt x="4949" y="850"/>
                  </a:lnTo>
                  <a:lnTo>
                    <a:pt x="4950" y="844"/>
                  </a:lnTo>
                  <a:lnTo>
                    <a:pt x="4951" y="839"/>
                  </a:lnTo>
                  <a:lnTo>
                    <a:pt x="4951" y="833"/>
                  </a:lnTo>
                  <a:lnTo>
                    <a:pt x="4952" y="827"/>
                  </a:lnTo>
                  <a:lnTo>
                    <a:pt x="4953" y="821"/>
                  </a:lnTo>
                  <a:lnTo>
                    <a:pt x="4954" y="815"/>
                  </a:lnTo>
                  <a:lnTo>
                    <a:pt x="4955" y="809"/>
                  </a:lnTo>
                  <a:lnTo>
                    <a:pt x="4956" y="804"/>
                  </a:lnTo>
                  <a:lnTo>
                    <a:pt x="4957" y="798"/>
                  </a:lnTo>
                  <a:lnTo>
                    <a:pt x="4958" y="792"/>
                  </a:lnTo>
                  <a:lnTo>
                    <a:pt x="4958" y="786"/>
                  </a:lnTo>
                  <a:lnTo>
                    <a:pt x="4959" y="780"/>
                  </a:lnTo>
                  <a:lnTo>
                    <a:pt x="4960" y="774"/>
                  </a:lnTo>
                  <a:lnTo>
                    <a:pt x="4961" y="768"/>
                  </a:lnTo>
                  <a:lnTo>
                    <a:pt x="4962" y="762"/>
                  </a:lnTo>
                  <a:lnTo>
                    <a:pt x="4963" y="756"/>
                  </a:lnTo>
                  <a:lnTo>
                    <a:pt x="4964" y="751"/>
                  </a:lnTo>
                  <a:lnTo>
                    <a:pt x="4965" y="745"/>
                  </a:lnTo>
                  <a:lnTo>
                    <a:pt x="4966" y="739"/>
                  </a:lnTo>
                  <a:lnTo>
                    <a:pt x="4966" y="733"/>
                  </a:lnTo>
                  <a:lnTo>
                    <a:pt x="4967" y="727"/>
                  </a:lnTo>
                  <a:lnTo>
                    <a:pt x="4968" y="721"/>
                  </a:lnTo>
                  <a:lnTo>
                    <a:pt x="4969" y="715"/>
                  </a:lnTo>
                  <a:lnTo>
                    <a:pt x="4970" y="709"/>
                  </a:lnTo>
                  <a:lnTo>
                    <a:pt x="4971" y="703"/>
                  </a:lnTo>
                  <a:lnTo>
                    <a:pt x="4972" y="696"/>
                  </a:lnTo>
                  <a:lnTo>
                    <a:pt x="4973" y="690"/>
                  </a:lnTo>
                  <a:lnTo>
                    <a:pt x="4973" y="684"/>
                  </a:lnTo>
                  <a:lnTo>
                    <a:pt x="4974" y="678"/>
                  </a:lnTo>
                  <a:lnTo>
                    <a:pt x="4975" y="672"/>
                  </a:lnTo>
                  <a:lnTo>
                    <a:pt x="4976" y="666"/>
                  </a:lnTo>
                  <a:lnTo>
                    <a:pt x="4977" y="660"/>
                  </a:lnTo>
                  <a:lnTo>
                    <a:pt x="4978" y="654"/>
                  </a:lnTo>
                  <a:lnTo>
                    <a:pt x="4979" y="648"/>
                  </a:lnTo>
                  <a:lnTo>
                    <a:pt x="4980" y="642"/>
                  </a:lnTo>
                  <a:lnTo>
                    <a:pt x="4980" y="635"/>
                  </a:lnTo>
                  <a:lnTo>
                    <a:pt x="4981" y="629"/>
                  </a:lnTo>
                  <a:lnTo>
                    <a:pt x="4982" y="623"/>
                  </a:lnTo>
                  <a:lnTo>
                    <a:pt x="4983" y="617"/>
                  </a:lnTo>
                  <a:lnTo>
                    <a:pt x="4984" y="611"/>
                  </a:lnTo>
                  <a:lnTo>
                    <a:pt x="4985" y="604"/>
                  </a:lnTo>
                  <a:lnTo>
                    <a:pt x="4986" y="598"/>
                  </a:lnTo>
                  <a:lnTo>
                    <a:pt x="4987" y="592"/>
                  </a:lnTo>
                  <a:lnTo>
                    <a:pt x="4987" y="586"/>
                  </a:lnTo>
                  <a:lnTo>
                    <a:pt x="4988" y="580"/>
                  </a:lnTo>
                  <a:lnTo>
                    <a:pt x="4989" y="573"/>
                  </a:lnTo>
                  <a:lnTo>
                    <a:pt x="4990" y="567"/>
                  </a:lnTo>
                  <a:lnTo>
                    <a:pt x="4991" y="561"/>
                  </a:lnTo>
                  <a:lnTo>
                    <a:pt x="4992" y="554"/>
                  </a:lnTo>
                  <a:lnTo>
                    <a:pt x="4993" y="548"/>
                  </a:lnTo>
                  <a:lnTo>
                    <a:pt x="4994" y="542"/>
                  </a:lnTo>
                  <a:lnTo>
                    <a:pt x="4995" y="535"/>
                  </a:lnTo>
                  <a:lnTo>
                    <a:pt x="4995" y="529"/>
                  </a:lnTo>
                  <a:lnTo>
                    <a:pt x="4996" y="523"/>
                  </a:lnTo>
                  <a:lnTo>
                    <a:pt x="4997" y="516"/>
                  </a:lnTo>
                  <a:lnTo>
                    <a:pt x="4998" y="510"/>
                  </a:lnTo>
                  <a:lnTo>
                    <a:pt x="4999" y="504"/>
                  </a:lnTo>
                  <a:lnTo>
                    <a:pt x="5000" y="497"/>
                  </a:lnTo>
                  <a:lnTo>
                    <a:pt x="5001" y="491"/>
                  </a:lnTo>
                  <a:lnTo>
                    <a:pt x="5002" y="484"/>
                  </a:lnTo>
                  <a:lnTo>
                    <a:pt x="5002" y="478"/>
                  </a:lnTo>
                  <a:lnTo>
                    <a:pt x="5003" y="472"/>
                  </a:lnTo>
                  <a:lnTo>
                    <a:pt x="5004" y="465"/>
                  </a:lnTo>
                  <a:lnTo>
                    <a:pt x="5005" y="459"/>
                  </a:lnTo>
                  <a:lnTo>
                    <a:pt x="5006" y="452"/>
                  </a:lnTo>
                  <a:lnTo>
                    <a:pt x="5007" y="446"/>
                  </a:lnTo>
                  <a:lnTo>
                    <a:pt x="5008" y="439"/>
                  </a:lnTo>
                  <a:lnTo>
                    <a:pt x="5009" y="433"/>
                  </a:lnTo>
                  <a:lnTo>
                    <a:pt x="5009" y="426"/>
                  </a:lnTo>
                  <a:lnTo>
                    <a:pt x="5010" y="420"/>
                  </a:lnTo>
                  <a:lnTo>
                    <a:pt x="5011" y="413"/>
                  </a:lnTo>
                  <a:lnTo>
                    <a:pt x="5012" y="407"/>
                  </a:lnTo>
                  <a:lnTo>
                    <a:pt x="5013" y="400"/>
                  </a:lnTo>
                  <a:lnTo>
                    <a:pt x="5014" y="393"/>
                  </a:lnTo>
                  <a:lnTo>
                    <a:pt x="5015" y="387"/>
                  </a:lnTo>
                  <a:lnTo>
                    <a:pt x="5016" y="380"/>
                  </a:lnTo>
                  <a:lnTo>
                    <a:pt x="5016" y="374"/>
                  </a:lnTo>
                  <a:lnTo>
                    <a:pt x="5017" y="367"/>
                  </a:lnTo>
                  <a:lnTo>
                    <a:pt x="5018" y="360"/>
                  </a:lnTo>
                  <a:lnTo>
                    <a:pt x="5019" y="354"/>
                  </a:lnTo>
                  <a:lnTo>
                    <a:pt x="5020" y="347"/>
                  </a:lnTo>
                  <a:lnTo>
                    <a:pt x="5021" y="340"/>
                  </a:lnTo>
                  <a:lnTo>
                    <a:pt x="5022" y="334"/>
                  </a:lnTo>
                  <a:lnTo>
                    <a:pt x="5023" y="327"/>
                  </a:lnTo>
                  <a:lnTo>
                    <a:pt x="5024" y="320"/>
                  </a:lnTo>
                  <a:lnTo>
                    <a:pt x="5024" y="314"/>
                  </a:lnTo>
                  <a:lnTo>
                    <a:pt x="5025" y="307"/>
                  </a:lnTo>
                  <a:lnTo>
                    <a:pt x="5026" y="300"/>
                  </a:lnTo>
                  <a:lnTo>
                    <a:pt x="5027" y="294"/>
                  </a:lnTo>
                  <a:lnTo>
                    <a:pt x="5028" y="287"/>
                  </a:lnTo>
                  <a:lnTo>
                    <a:pt x="5029" y="280"/>
                  </a:lnTo>
                  <a:lnTo>
                    <a:pt x="5030" y="273"/>
                  </a:lnTo>
                  <a:lnTo>
                    <a:pt x="5031" y="266"/>
                  </a:lnTo>
                  <a:lnTo>
                    <a:pt x="5031" y="260"/>
                  </a:lnTo>
                  <a:lnTo>
                    <a:pt x="5032" y="253"/>
                  </a:lnTo>
                  <a:lnTo>
                    <a:pt x="5033" y="246"/>
                  </a:lnTo>
                  <a:lnTo>
                    <a:pt x="5034" y="239"/>
                  </a:lnTo>
                  <a:lnTo>
                    <a:pt x="5035" y="232"/>
                  </a:lnTo>
                  <a:lnTo>
                    <a:pt x="5036" y="226"/>
                  </a:lnTo>
                  <a:lnTo>
                    <a:pt x="5037" y="219"/>
                  </a:lnTo>
                  <a:lnTo>
                    <a:pt x="5038" y="212"/>
                  </a:lnTo>
                  <a:lnTo>
                    <a:pt x="5038" y="205"/>
                  </a:lnTo>
                  <a:lnTo>
                    <a:pt x="5039" y="198"/>
                  </a:lnTo>
                  <a:lnTo>
                    <a:pt x="5040" y="191"/>
                  </a:lnTo>
                  <a:lnTo>
                    <a:pt x="5041" y="184"/>
                  </a:lnTo>
                  <a:lnTo>
                    <a:pt x="5042" y="177"/>
                  </a:lnTo>
                  <a:lnTo>
                    <a:pt x="5043" y="170"/>
                  </a:lnTo>
                  <a:lnTo>
                    <a:pt x="5044" y="163"/>
                  </a:lnTo>
                  <a:lnTo>
                    <a:pt x="5045" y="157"/>
                  </a:lnTo>
                  <a:lnTo>
                    <a:pt x="5045" y="150"/>
                  </a:lnTo>
                  <a:lnTo>
                    <a:pt x="5046" y="143"/>
                  </a:lnTo>
                  <a:lnTo>
                    <a:pt x="5047" y="136"/>
                  </a:lnTo>
                  <a:lnTo>
                    <a:pt x="5048" y="129"/>
                  </a:lnTo>
                  <a:lnTo>
                    <a:pt x="5049" y="122"/>
                  </a:lnTo>
                  <a:lnTo>
                    <a:pt x="5050" y="115"/>
                  </a:lnTo>
                  <a:lnTo>
                    <a:pt x="5051" y="108"/>
                  </a:lnTo>
                  <a:lnTo>
                    <a:pt x="5052" y="100"/>
                  </a:lnTo>
                  <a:lnTo>
                    <a:pt x="5053" y="93"/>
                  </a:lnTo>
                  <a:lnTo>
                    <a:pt x="5053" y="86"/>
                  </a:lnTo>
                  <a:lnTo>
                    <a:pt x="5054" y="79"/>
                  </a:lnTo>
                  <a:lnTo>
                    <a:pt x="5055" y="72"/>
                  </a:lnTo>
                  <a:lnTo>
                    <a:pt x="5056" y="65"/>
                  </a:lnTo>
                  <a:lnTo>
                    <a:pt x="5057" y="58"/>
                  </a:lnTo>
                  <a:lnTo>
                    <a:pt x="5058" y="51"/>
                  </a:lnTo>
                  <a:lnTo>
                    <a:pt x="5059" y="44"/>
                  </a:lnTo>
                  <a:lnTo>
                    <a:pt x="5059" y="44"/>
                  </a:lnTo>
                  <a:lnTo>
                    <a:pt x="5060" y="37"/>
                  </a:lnTo>
                  <a:lnTo>
                    <a:pt x="5060" y="31"/>
                  </a:lnTo>
                  <a:lnTo>
                    <a:pt x="5061" y="25"/>
                  </a:lnTo>
                  <a:lnTo>
                    <a:pt x="5062" y="20"/>
                  </a:lnTo>
                  <a:lnTo>
                    <a:pt x="5063" y="16"/>
                  </a:lnTo>
                  <a:lnTo>
                    <a:pt x="5064" y="12"/>
                  </a:lnTo>
                  <a:lnTo>
                    <a:pt x="5065" y="9"/>
                  </a:lnTo>
                  <a:lnTo>
                    <a:pt x="5066" y="6"/>
                  </a:lnTo>
                  <a:lnTo>
                    <a:pt x="5066" y="4"/>
                  </a:lnTo>
                  <a:lnTo>
                    <a:pt x="5067" y="2"/>
                  </a:lnTo>
                  <a:lnTo>
                    <a:pt x="5068" y="1"/>
                  </a:lnTo>
                  <a:lnTo>
                    <a:pt x="5069" y="0"/>
                  </a:lnTo>
                  <a:lnTo>
                    <a:pt x="5070" y="0"/>
                  </a:lnTo>
                  <a:lnTo>
                    <a:pt x="5071" y="1"/>
                  </a:lnTo>
                  <a:lnTo>
                    <a:pt x="5072" y="2"/>
                  </a:lnTo>
                  <a:lnTo>
                    <a:pt x="5072" y="4"/>
                  </a:lnTo>
                  <a:lnTo>
                    <a:pt x="5073" y="6"/>
                  </a:lnTo>
                  <a:lnTo>
                    <a:pt x="5074" y="9"/>
                  </a:lnTo>
                  <a:lnTo>
                    <a:pt x="5075" y="12"/>
                  </a:lnTo>
                  <a:lnTo>
                    <a:pt x="5076" y="16"/>
                  </a:lnTo>
                  <a:lnTo>
                    <a:pt x="5077" y="21"/>
                  </a:lnTo>
                  <a:lnTo>
                    <a:pt x="5078" y="26"/>
                  </a:lnTo>
                  <a:lnTo>
                    <a:pt x="5078" y="32"/>
                  </a:lnTo>
                  <a:lnTo>
                    <a:pt x="5079" y="38"/>
                  </a:lnTo>
                  <a:lnTo>
                    <a:pt x="5080" y="45"/>
                  </a:lnTo>
                  <a:lnTo>
                    <a:pt x="5081" y="52"/>
                  </a:lnTo>
                  <a:lnTo>
                    <a:pt x="5082" y="60"/>
                  </a:lnTo>
                  <a:lnTo>
                    <a:pt x="5083" y="68"/>
                  </a:lnTo>
                  <a:lnTo>
                    <a:pt x="5084" y="77"/>
                  </a:lnTo>
                  <a:lnTo>
                    <a:pt x="5084" y="87"/>
                  </a:lnTo>
                  <a:lnTo>
                    <a:pt x="5085" y="97"/>
                  </a:lnTo>
                  <a:lnTo>
                    <a:pt x="5086" y="107"/>
                  </a:lnTo>
                  <a:lnTo>
                    <a:pt x="5087" y="118"/>
                  </a:lnTo>
                  <a:lnTo>
                    <a:pt x="5087" y="118"/>
                  </a:lnTo>
                  <a:lnTo>
                    <a:pt x="5088" y="130"/>
                  </a:lnTo>
                  <a:lnTo>
                    <a:pt x="5089" y="141"/>
                  </a:lnTo>
                  <a:lnTo>
                    <a:pt x="5090" y="153"/>
                  </a:lnTo>
                  <a:lnTo>
                    <a:pt x="5091" y="164"/>
                  </a:lnTo>
                  <a:lnTo>
                    <a:pt x="5091" y="176"/>
                  </a:lnTo>
                  <a:lnTo>
                    <a:pt x="5092" y="187"/>
                  </a:lnTo>
                  <a:lnTo>
                    <a:pt x="5093" y="199"/>
                  </a:lnTo>
                  <a:lnTo>
                    <a:pt x="5094" y="210"/>
                  </a:lnTo>
                  <a:lnTo>
                    <a:pt x="5095" y="221"/>
                  </a:lnTo>
                  <a:lnTo>
                    <a:pt x="5096" y="233"/>
                  </a:lnTo>
                  <a:lnTo>
                    <a:pt x="5097" y="244"/>
                  </a:lnTo>
                  <a:lnTo>
                    <a:pt x="5098" y="255"/>
                  </a:lnTo>
                  <a:lnTo>
                    <a:pt x="5098" y="267"/>
                  </a:lnTo>
                  <a:lnTo>
                    <a:pt x="5099" y="278"/>
                  </a:lnTo>
                  <a:lnTo>
                    <a:pt x="5100" y="289"/>
                  </a:lnTo>
                  <a:lnTo>
                    <a:pt x="5101" y="300"/>
                  </a:lnTo>
                  <a:lnTo>
                    <a:pt x="5102" y="312"/>
                  </a:lnTo>
                  <a:lnTo>
                    <a:pt x="5103" y="323"/>
                  </a:lnTo>
                  <a:lnTo>
                    <a:pt x="5104" y="334"/>
                  </a:lnTo>
                  <a:lnTo>
                    <a:pt x="5105" y="345"/>
                  </a:lnTo>
                  <a:lnTo>
                    <a:pt x="5105" y="356"/>
                  </a:lnTo>
                  <a:lnTo>
                    <a:pt x="5106" y="367"/>
                  </a:lnTo>
                  <a:lnTo>
                    <a:pt x="5107" y="378"/>
                  </a:lnTo>
                  <a:lnTo>
                    <a:pt x="5108" y="389"/>
                  </a:lnTo>
                  <a:lnTo>
                    <a:pt x="5109" y="400"/>
                  </a:lnTo>
                  <a:lnTo>
                    <a:pt x="5110" y="411"/>
                  </a:lnTo>
                  <a:lnTo>
                    <a:pt x="5111" y="422"/>
                  </a:lnTo>
                  <a:lnTo>
                    <a:pt x="5112" y="433"/>
                  </a:lnTo>
                  <a:lnTo>
                    <a:pt x="5112" y="444"/>
                  </a:lnTo>
                  <a:lnTo>
                    <a:pt x="5113" y="454"/>
                  </a:lnTo>
                  <a:lnTo>
                    <a:pt x="5114" y="465"/>
                  </a:lnTo>
                  <a:lnTo>
                    <a:pt x="5115" y="476"/>
                  </a:lnTo>
                  <a:lnTo>
                    <a:pt x="5116" y="487"/>
                  </a:lnTo>
                  <a:lnTo>
                    <a:pt x="5117" y="497"/>
                  </a:lnTo>
                  <a:lnTo>
                    <a:pt x="5118" y="508"/>
                  </a:lnTo>
                  <a:lnTo>
                    <a:pt x="5119" y="519"/>
                  </a:lnTo>
                  <a:lnTo>
                    <a:pt x="5120" y="529"/>
                  </a:lnTo>
                  <a:lnTo>
                    <a:pt x="5120" y="540"/>
                  </a:lnTo>
                  <a:lnTo>
                    <a:pt x="5121" y="551"/>
                  </a:lnTo>
                  <a:lnTo>
                    <a:pt x="5122" y="561"/>
                  </a:lnTo>
                  <a:lnTo>
                    <a:pt x="5123" y="572"/>
                  </a:lnTo>
                  <a:lnTo>
                    <a:pt x="5124" y="582"/>
                  </a:lnTo>
                  <a:lnTo>
                    <a:pt x="5125" y="593"/>
                  </a:lnTo>
                  <a:lnTo>
                    <a:pt x="5126" y="603"/>
                  </a:lnTo>
                  <a:lnTo>
                    <a:pt x="5127" y="614"/>
                  </a:lnTo>
                  <a:lnTo>
                    <a:pt x="5127" y="624"/>
                  </a:lnTo>
                  <a:lnTo>
                    <a:pt x="5128" y="635"/>
                  </a:lnTo>
                  <a:lnTo>
                    <a:pt x="5129" y="645"/>
                  </a:lnTo>
                  <a:lnTo>
                    <a:pt x="5130" y="655"/>
                  </a:lnTo>
                  <a:lnTo>
                    <a:pt x="5131" y="666"/>
                  </a:lnTo>
                  <a:lnTo>
                    <a:pt x="5132" y="676"/>
                  </a:lnTo>
                  <a:lnTo>
                    <a:pt x="5133" y="686"/>
                  </a:lnTo>
                  <a:lnTo>
                    <a:pt x="5134" y="696"/>
                  </a:lnTo>
                  <a:lnTo>
                    <a:pt x="5134" y="707"/>
                  </a:lnTo>
                  <a:lnTo>
                    <a:pt x="5135" y="717"/>
                  </a:lnTo>
                  <a:lnTo>
                    <a:pt x="5136" y="727"/>
                  </a:lnTo>
                  <a:lnTo>
                    <a:pt x="5137" y="737"/>
                  </a:lnTo>
                  <a:lnTo>
                    <a:pt x="5138" y="747"/>
                  </a:lnTo>
                  <a:lnTo>
                    <a:pt x="5139" y="757"/>
                  </a:lnTo>
                  <a:lnTo>
                    <a:pt x="5140" y="767"/>
                  </a:lnTo>
                  <a:lnTo>
                    <a:pt x="5141" y="777"/>
                  </a:lnTo>
                  <a:lnTo>
                    <a:pt x="5141" y="787"/>
                  </a:lnTo>
                  <a:lnTo>
                    <a:pt x="5142" y="797"/>
                  </a:lnTo>
                  <a:lnTo>
                    <a:pt x="5143" y="807"/>
                  </a:lnTo>
                  <a:lnTo>
                    <a:pt x="5144" y="817"/>
                  </a:lnTo>
                  <a:lnTo>
                    <a:pt x="5145" y="827"/>
                  </a:lnTo>
                  <a:lnTo>
                    <a:pt x="5146" y="837"/>
                  </a:lnTo>
                  <a:lnTo>
                    <a:pt x="5147" y="847"/>
                  </a:lnTo>
                  <a:lnTo>
                    <a:pt x="5148" y="857"/>
                  </a:lnTo>
                  <a:lnTo>
                    <a:pt x="5149" y="867"/>
                  </a:lnTo>
                  <a:lnTo>
                    <a:pt x="5149" y="876"/>
                  </a:lnTo>
                  <a:lnTo>
                    <a:pt x="5150" y="886"/>
                  </a:lnTo>
                  <a:lnTo>
                    <a:pt x="5151" y="896"/>
                  </a:lnTo>
                  <a:lnTo>
                    <a:pt x="5152" y="906"/>
                  </a:lnTo>
                  <a:lnTo>
                    <a:pt x="5153" y="915"/>
                  </a:lnTo>
                  <a:lnTo>
                    <a:pt x="5154" y="925"/>
                  </a:lnTo>
                  <a:lnTo>
                    <a:pt x="5155" y="934"/>
                  </a:lnTo>
                  <a:lnTo>
                    <a:pt x="5156" y="944"/>
                  </a:lnTo>
                  <a:lnTo>
                    <a:pt x="5156" y="954"/>
                  </a:lnTo>
                  <a:lnTo>
                    <a:pt x="5157" y="963"/>
                  </a:lnTo>
                  <a:lnTo>
                    <a:pt x="5158" y="973"/>
                  </a:lnTo>
                  <a:lnTo>
                    <a:pt x="5159" y="982"/>
                  </a:lnTo>
                  <a:lnTo>
                    <a:pt x="5160" y="992"/>
                  </a:lnTo>
                  <a:lnTo>
                    <a:pt x="5161" y="1001"/>
                  </a:lnTo>
                  <a:lnTo>
                    <a:pt x="5162" y="1011"/>
                  </a:lnTo>
                  <a:lnTo>
                    <a:pt x="5163" y="1020"/>
                  </a:lnTo>
                  <a:lnTo>
                    <a:pt x="5163" y="1029"/>
                  </a:lnTo>
                  <a:lnTo>
                    <a:pt x="5164" y="1039"/>
                  </a:lnTo>
                  <a:lnTo>
                    <a:pt x="5165" y="1048"/>
                  </a:lnTo>
                  <a:lnTo>
                    <a:pt x="5166" y="1057"/>
                  </a:lnTo>
                  <a:lnTo>
                    <a:pt x="5167" y="1066"/>
                  </a:lnTo>
                  <a:lnTo>
                    <a:pt x="5168" y="1076"/>
                  </a:lnTo>
                  <a:lnTo>
                    <a:pt x="5169" y="1085"/>
                  </a:lnTo>
                  <a:lnTo>
                    <a:pt x="5170" y="1094"/>
                  </a:lnTo>
                  <a:lnTo>
                    <a:pt x="5170" y="1103"/>
                  </a:lnTo>
                  <a:lnTo>
                    <a:pt x="5171" y="1112"/>
                  </a:lnTo>
                  <a:lnTo>
                    <a:pt x="5172" y="1122"/>
                  </a:lnTo>
                  <a:lnTo>
                    <a:pt x="5173" y="1131"/>
                  </a:lnTo>
                  <a:lnTo>
                    <a:pt x="5174" y="1140"/>
                  </a:lnTo>
                  <a:lnTo>
                    <a:pt x="5175" y="1149"/>
                  </a:lnTo>
                  <a:lnTo>
                    <a:pt x="5176" y="1158"/>
                  </a:lnTo>
                  <a:lnTo>
                    <a:pt x="5177" y="1167"/>
                  </a:lnTo>
                  <a:lnTo>
                    <a:pt x="5178" y="1176"/>
                  </a:lnTo>
                  <a:lnTo>
                    <a:pt x="5178" y="1185"/>
                  </a:lnTo>
                  <a:lnTo>
                    <a:pt x="5179" y="1193"/>
                  </a:lnTo>
                  <a:lnTo>
                    <a:pt x="5180" y="1202"/>
                  </a:lnTo>
                  <a:lnTo>
                    <a:pt x="5181" y="1211"/>
                  </a:lnTo>
                  <a:lnTo>
                    <a:pt x="5182" y="1220"/>
                  </a:lnTo>
                  <a:lnTo>
                    <a:pt x="5183" y="1229"/>
                  </a:lnTo>
                  <a:lnTo>
                    <a:pt x="5184" y="1238"/>
                  </a:lnTo>
                  <a:lnTo>
                    <a:pt x="5185" y="1246"/>
                  </a:lnTo>
                  <a:lnTo>
                    <a:pt x="5185" y="1255"/>
                  </a:lnTo>
                  <a:lnTo>
                    <a:pt x="5186" y="1264"/>
                  </a:lnTo>
                  <a:lnTo>
                    <a:pt x="5187" y="1272"/>
                  </a:lnTo>
                  <a:lnTo>
                    <a:pt x="5188" y="1281"/>
                  </a:lnTo>
                  <a:lnTo>
                    <a:pt x="5189" y="1290"/>
                  </a:lnTo>
                  <a:lnTo>
                    <a:pt x="5190" y="1298"/>
                  </a:lnTo>
                  <a:lnTo>
                    <a:pt x="5191" y="1307"/>
                  </a:lnTo>
                  <a:lnTo>
                    <a:pt x="5192" y="1315"/>
                  </a:lnTo>
                  <a:lnTo>
                    <a:pt x="5192" y="1324"/>
                  </a:lnTo>
                  <a:lnTo>
                    <a:pt x="5193" y="1332"/>
                  </a:lnTo>
                  <a:lnTo>
                    <a:pt x="5194" y="1341"/>
                  </a:lnTo>
                  <a:lnTo>
                    <a:pt x="5195" y="1349"/>
                  </a:lnTo>
                  <a:lnTo>
                    <a:pt x="5196" y="1358"/>
                  </a:lnTo>
                  <a:lnTo>
                    <a:pt x="5197" y="1366"/>
                  </a:lnTo>
                  <a:lnTo>
                    <a:pt x="5198" y="1374"/>
                  </a:lnTo>
                  <a:lnTo>
                    <a:pt x="5199" y="1383"/>
                  </a:lnTo>
                  <a:lnTo>
                    <a:pt x="5199" y="1391"/>
                  </a:lnTo>
                  <a:lnTo>
                    <a:pt x="5200" y="1399"/>
                  </a:lnTo>
                  <a:lnTo>
                    <a:pt x="5201" y="1408"/>
                  </a:lnTo>
                  <a:lnTo>
                    <a:pt x="5202" y="1416"/>
                  </a:lnTo>
                  <a:lnTo>
                    <a:pt x="5203" y="1424"/>
                  </a:lnTo>
                  <a:lnTo>
                    <a:pt x="5204" y="1432"/>
                  </a:lnTo>
                  <a:lnTo>
                    <a:pt x="5205" y="1440"/>
                  </a:lnTo>
                  <a:lnTo>
                    <a:pt x="5206" y="1449"/>
                  </a:lnTo>
                  <a:lnTo>
                    <a:pt x="5207" y="1457"/>
                  </a:lnTo>
                  <a:lnTo>
                    <a:pt x="5207" y="1465"/>
                  </a:lnTo>
                  <a:lnTo>
                    <a:pt x="5208" y="1473"/>
                  </a:lnTo>
                  <a:lnTo>
                    <a:pt x="5209" y="1481"/>
                  </a:lnTo>
                  <a:lnTo>
                    <a:pt x="5210" y="1489"/>
                  </a:lnTo>
                  <a:lnTo>
                    <a:pt x="5211" y="1497"/>
                  </a:lnTo>
                  <a:lnTo>
                    <a:pt x="5212" y="1505"/>
                  </a:lnTo>
                  <a:lnTo>
                    <a:pt x="5213" y="1513"/>
                  </a:lnTo>
                  <a:lnTo>
                    <a:pt x="5214" y="1521"/>
                  </a:lnTo>
                  <a:lnTo>
                    <a:pt x="5214" y="1528"/>
                  </a:lnTo>
                  <a:lnTo>
                    <a:pt x="5215" y="1536"/>
                  </a:lnTo>
                  <a:lnTo>
                    <a:pt x="5216" y="1544"/>
                  </a:lnTo>
                  <a:lnTo>
                    <a:pt x="5217" y="1552"/>
                  </a:lnTo>
                  <a:lnTo>
                    <a:pt x="5218" y="1560"/>
                  </a:lnTo>
                  <a:lnTo>
                    <a:pt x="5219" y="1567"/>
                  </a:lnTo>
                  <a:lnTo>
                    <a:pt x="5220" y="1575"/>
                  </a:lnTo>
                  <a:lnTo>
                    <a:pt x="5221" y="1583"/>
                  </a:lnTo>
                  <a:lnTo>
                    <a:pt x="5221" y="1590"/>
                  </a:lnTo>
                  <a:lnTo>
                    <a:pt x="5222" y="1598"/>
                  </a:lnTo>
                  <a:lnTo>
                    <a:pt x="5223" y="1606"/>
                  </a:lnTo>
                  <a:lnTo>
                    <a:pt x="5224" y="1613"/>
                  </a:lnTo>
                  <a:lnTo>
                    <a:pt x="5225" y="1621"/>
                  </a:lnTo>
                  <a:lnTo>
                    <a:pt x="5226" y="1628"/>
                  </a:lnTo>
                  <a:lnTo>
                    <a:pt x="5227" y="1636"/>
                  </a:lnTo>
                  <a:lnTo>
                    <a:pt x="5228" y="1643"/>
                  </a:lnTo>
                  <a:lnTo>
                    <a:pt x="5228" y="1651"/>
                  </a:lnTo>
                  <a:lnTo>
                    <a:pt x="5229" y="1658"/>
                  </a:lnTo>
                  <a:lnTo>
                    <a:pt x="5230" y="1666"/>
                  </a:lnTo>
                  <a:lnTo>
                    <a:pt x="5231" y="1673"/>
                  </a:lnTo>
                  <a:lnTo>
                    <a:pt x="5232" y="1680"/>
                  </a:lnTo>
                  <a:lnTo>
                    <a:pt x="5233" y="1688"/>
                  </a:lnTo>
                  <a:lnTo>
                    <a:pt x="5234" y="1695"/>
                  </a:lnTo>
                  <a:lnTo>
                    <a:pt x="5235" y="1702"/>
                  </a:lnTo>
                  <a:lnTo>
                    <a:pt x="5236" y="1710"/>
                  </a:lnTo>
                  <a:lnTo>
                    <a:pt x="5236" y="1717"/>
                  </a:lnTo>
                  <a:lnTo>
                    <a:pt x="5237" y="1724"/>
                  </a:lnTo>
                  <a:lnTo>
                    <a:pt x="5238" y="1731"/>
                  </a:lnTo>
                  <a:lnTo>
                    <a:pt x="5239" y="1738"/>
                  </a:lnTo>
                  <a:lnTo>
                    <a:pt x="5240" y="1745"/>
                  </a:lnTo>
                  <a:lnTo>
                    <a:pt x="5241" y="1753"/>
                  </a:lnTo>
                  <a:lnTo>
                    <a:pt x="5242" y="1760"/>
                  </a:lnTo>
                  <a:lnTo>
                    <a:pt x="5243" y="1767"/>
                  </a:lnTo>
                  <a:lnTo>
                    <a:pt x="5243" y="1774"/>
                  </a:lnTo>
                  <a:lnTo>
                    <a:pt x="5244" y="1781"/>
                  </a:lnTo>
                  <a:lnTo>
                    <a:pt x="5245" y="1788"/>
                  </a:lnTo>
                  <a:lnTo>
                    <a:pt x="5246" y="1795"/>
                  </a:lnTo>
                  <a:lnTo>
                    <a:pt x="5247" y="1802"/>
                  </a:lnTo>
                  <a:lnTo>
                    <a:pt x="5248" y="1808"/>
                  </a:lnTo>
                  <a:lnTo>
                    <a:pt x="5249" y="1815"/>
                  </a:lnTo>
                  <a:lnTo>
                    <a:pt x="5250" y="1822"/>
                  </a:lnTo>
                  <a:lnTo>
                    <a:pt x="5250" y="1829"/>
                  </a:lnTo>
                  <a:lnTo>
                    <a:pt x="5251" y="1836"/>
                  </a:lnTo>
                  <a:lnTo>
                    <a:pt x="5252" y="1843"/>
                  </a:lnTo>
                  <a:lnTo>
                    <a:pt x="5253" y="1849"/>
                  </a:lnTo>
                  <a:lnTo>
                    <a:pt x="5254" y="1856"/>
                  </a:lnTo>
                  <a:lnTo>
                    <a:pt x="5255" y="1863"/>
                  </a:lnTo>
                  <a:lnTo>
                    <a:pt x="5256" y="1869"/>
                  </a:lnTo>
                  <a:lnTo>
                    <a:pt x="5257" y="1876"/>
                  </a:lnTo>
                  <a:lnTo>
                    <a:pt x="5257" y="1883"/>
                  </a:lnTo>
                  <a:lnTo>
                    <a:pt x="5258" y="1889"/>
                  </a:lnTo>
                  <a:lnTo>
                    <a:pt x="5259" y="1896"/>
                  </a:lnTo>
                  <a:lnTo>
                    <a:pt x="5260" y="1902"/>
                  </a:lnTo>
                  <a:lnTo>
                    <a:pt x="5261" y="1909"/>
                  </a:lnTo>
                  <a:lnTo>
                    <a:pt x="5262" y="1915"/>
                  </a:lnTo>
                  <a:lnTo>
                    <a:pt x="5263" y="1922"/>
                  </a:lnTo>
                  <a:lnTo>
                    <a:pt x="5264" y="1928"/>
                  </a:lnTo>
                  <a:lnTo>
                    <a:pt x="5265" y="1935"/>
                  </a:lnTo>
                  <a:lnTo>
                    <a:pt x="5265" y="1941"/>
                  </a:lnTo>
                  <a:lnTo>
                    <a:pt x="5266" y="1947"/>
                  </a:lnTo>
                  <a:lnTo>
                    <a:pt x="5267" y="1954"/>
                  </a:lnTo>
                  <a:lnTo>
                    <a:pt x="5268" y="1960"/>
                  </a:lnTo>
                  <a:lnTo>
                    <a:pt x="5269" y="1966"/>
                  </a:lnTo>
                  <a:lnTo>
                    <a:pt x="5270" y="1972"/>
                  </a:lnTo>
                  <a:lnTo>
                    <a:pt x="5271" y="1979"/>
                  </a:lnTo>
                  <a:lnTo>
                    <a:pt x="5272" y="1985"/>
                  </a:lnTo>
                  <a:lnTo>
                    <a:pt x="5272" y="1991"/>
                  </a:lnTo>
                  <a:lnTo>
                    <a:pt x="5273" y="1997"/>
                  </a:lnTo>
                  <a:lnTo>
                    <a:pt x="5274" y="2003"/>
                  </a:lnTo>
                  <a:lnTo>
                    <a:pt x="5275" y="2009"/>
                  </a:lnTo>
                  <a:lnTo>
                    <a:pt x="5276" y="2015"/>
                  </a:lnTo>
                  <a:lnTo>
                    <a:pt x="5277" y="2021"/>
                  </a:lnTo>
                  <a:lnTo>
                    <a:pt x="5278" y="2027"/>
                  </a:lnTo>
                  <a:lnTo>
                    <a:pt x="5279" y="2033"/>
                  </a:lnTo>
                  <a:lnTo>
                    <a:pt x="5279" y="2039"/>
                  </a:lnTo>
                  <a:lnTo>
                    <a:pt x="5280" y="2045"/>
                  </a:lnTo>
                  <a:lnTo>
                    <a:pt x="5281" y="2051"/>
                  </a:lnTo>
                  <a:lnTo>
                    <a:pt x="5282" y="2057"/>
                  </a:lnTo>
                  <a:lnTo>
                    <a:pt x="5283" y="2063"/>
                  </a:lnTo>
                  <a:lnTo>
                    <a:pt x="5284" y="2069"/>
                  </a:lnTo>
                  <a:lnTo>
                    <a:pt x="5285" y="2075"/>
                  </a:lnTo>
                  <a:lnTo>
                    <a:pt x="5286" y="2080"/>
                  </a:lnTo>
                  <a:lnTo>
                    <a:pt x="5286" y="2086"/>
                  </a:lnTo>
                  <a:lnTo>
                    <a:pt x="5287" y="2092"/>
                  </a:lnTo>
                  <a:lnTo>
                    <a:pt x="5288" y="2098"/>
                  </a:lnTo>
                  <a:lnTo>
                    <a:pt x="5289" y="2103"/>
                  </a:lnTo>
                  <a:lnTo>
                    <a:pt x="5290" y="2109"/>
                  </a:lnTo>
                  <a:lnTo>
                    <a:pt x="5291" y="2115"/>
                  </a:lnTo>
                  <a:lnTo>
                    <a:pt x="5292" y="2120"/>
                  </a:lnTo>
                  <a:lnTo>
                    <a:pt x="5293" y="2126"/>
                  </a:lnTo>
                  <a:lnTo>
                    <a:pt x="5294" y="2131"/>
                  </a:lnTo>
                  <a:lnTo>
                    <a:pt x="5294" y="2137"/>
                  </a:lnTo>
                  <a:lnTo>
                    <a:pt x="5295" y="2142"/>
                  </a:lnTo>
                  <a:lnTo>
                    <a:pt x="5296" y="2148"/>
                  </a:lnTo>
                  <a:lnTo>
                    <a:pt x="5297" y="2153"/>
                  </a:lnTo>
                  <a:lnTo>
                    <a:pt x="5298" y="2159"/>
                  </a:lnTo>
                  <a:lnTo>
                    <a:pt x="5299" y="2164"/>
                  </a:lnTo>
                  <a:lnTo>
                    <a:pt x="5300" y="2170"/>
                  </a:lnTo>
                  <a:lnTo>
                    <a:pt x="5301" y="2175"/>
                  </a:lnTo>
                  <a:lnTo>
                    <a:pt x="5301" y="2180"/>
                  </a:lnTo>
                  <a:lnTo>
                    <a:pt x="5302" y="2185"/>
                  </a:lnTo>
                  <a:lnTo>
                    <a:pt x="5303" y="2191"/>
                  </a:lnTo>
                  <a:lnTo>
                    <a:pt x="5304" y="2196"/>
                  </a:lnTo>
                  <a:lnTo>
                    <a:pt x="5305" y="2201"/>
                  </a:lnTo>
                  <a:lnTo>
                    <a:pt x="5306" y="2206"/>
                  </a:lnTo>
                  <a:lnTo>
                    <a:pt x="5307" y="2212"/>
                  </a:lnTo>
                  <a:lnTo>
                    <a:pt x="5308" y="2217"/>
                  </a:lnTo>
                  <a:lnTo>
                    <a:pt x="5308" y="2222"/>
                  </a:lnTo>
                  <a:lnTo>
                    <a:pt x="5309" y="2227"/>
                  </a:lnTo>
                  <a:lnTo>
                    <a:pt x="5310" y="2232"/>
                  </a:lnTo>
                  <a:lnTo>
                    <a:pt x="5311" y="2237"/>
                  </a:lnTo>
                  <a:lnTo>
                    <a:pt x="5312" y="2242"/>
                  </a:lnTo>
                  <a:lnTo>
                    <a:pt x="5313" y="2247"/>
                  </a:lnTo>
                  <a:lnTo>
                    <a:pt x="5314" y="2252"/>
                  </a:lnTo>
                  <a:lnTo>
                    <a:pt x="5315" y="2257"/>
                  </a:lnTo>
                  <a:lnTo>
                    <a:pt x="5315" y="2262"/>
                  </a:lnTo>
                  <a:lnTo>
                    <a:pt x="5316" y="2267"/>
                  </a:lnTo>
                  <a:lnTo>
                    <a:pt x="5317" y="2272"/>
                  </a:lnTo>
                  <a:lnTo>
                    <a:pt x="5318" y="2276"/>
                  </a:lnTo>
                  <a:lnTo>
                    <a:pt x="5319" y="2281"/>
                  </a:lnTo>
                  <a:lnTo>
                    <a:pt x="5320" y="2286"/>
                  </a:lnTo>
                  <a:lnTo>
                    <a:pt x="5321" y="2291"/>
                  </a:lnTo>
                  <a:lnTo>
                    <a:pt x="5322" y="2295"/>
                  </a:lnTo>
                  <a:lnTo>
                    <a:pt x="5323" y="2300"/>
                  </a:lnTo>
                  <a:lnTo>
                    <a:pt x="5323" y="2305"/>
                  </a:lnTo>
                  <a:lnTo>
                    <a:pt x="5324" y="2310"/>
                  </a:lnTo>
                  <a:lnTo>
                    <a:pt x="5325" y="2314"/>
                  </a:lnTo>
                  <a:lnTo>
                    <a:pt x="5326" y="2319"/>
                  </a:lnTo>
                  <a:lnTo>
                    <a:pt x="5327" y="2323"/>
                  </a:lnTo>
                  <a:lnTo>
                    <a:pt x="5328" y="2328"/>
                  </a:lnTo>
                  <a:lnTo>
                    <a:pt x="5329" y="2332"/>
                  </a:lnTo>
                  <a:lnTo>
                    <a:pt x="5330" y="2337"/>
                  </a:lnTo>
                  <a:lnTo>
                    <a:pt x="5330" y="2341"/>
                  </a:lnTo>
                  <a:lnTo>
                    <a:pt x="5331" y="2346"/>
                  </a:lnTo>
                  <a:lnTo>
                    <a:pt x="5332" y="2350"/>
                  </a:lnTo>
                  <a:lnTo>
                    <a:pt x="5333" y="2355"/>
                  </a:lnTo>
                  <a:lnTo>
                    <a:pt x="5334" y="2359"/>
                  </a:lnTo>
                  <a:lnTo>
                    <a:pt x="5335" y="2363"/>
                  </a:lnTo>
                  <a:lnTo>
                    <a:pt x="5336" y="2368"/>
                  </a:lnTo>
                  <a:lnTo>
                    <a:pt x="5337" y="2372"/>
                  </a:lnTo>
                  <a:lnTo>
                    <a:pt x="5337" y="2376"/>
                  </a:lnTo>
                  <a:lnTo>
                    <a:pt x="5338" y="2380"/>
                  </a:lnTo>
                  <a:lnTo>
                    <a:pt x="5339" y="2385"/>
                  </a:lnTo>
                  <a:lnTo>
                    <a:pt x="5340" y="2389"/>
                  </a:lnTo>
                  <a:lnTo>
                    <a:pt x="5341" y="2393"/>
                  </a:lnTo>
                  <a:lnTo>
                    <a:pt x="5342" y="2397"/>
                  </a:lnTo>
                  <a:lnTo>
                    <a:pt x="5343" y="2401"/>
                  </a:lnTo>
                  <a:lnTo>
                    <a:pt x="5344" y="2405"/>
                  </a:lnTo>
                  <a:lnTo>
                    <a:pt x="5344" y="2409"/>
                  </a:lnTo>
                  <a:lnTo>
                    <a:pt x="5345" y="2413"/>
                  </a:lnTo>
                  <a:lnTo>
                    <a:pt x="5345" y="2413"/>
                  </a:lnTo>
                  <a:lnTo>
                    <a:pt x="5346" y="2417"/>
                  </a:lnTo>
                  <a:lnTo>
                    <a:pt x="5347" y="2421"/>
                  </a:lnTo>
                  <a:lnTo>
                    <a:pt x="5348" y="2424"/>
                  </a:lnTo>
                  <a:lnTo>
                    <a:pt x="5349" y="2428"/>
                  </a:lnTo>
                  <a:lnTo>
                    <a:pt x="5350" y="2431"/>
                  </a:lnTo>
                  <a:lnTo>
                    <a:pt x="5351" y="2434"/>
                  </a:lnTo>
                  <a:lnTo>
                    <a:pt x="5351" y="2437"/>
                  </a:lnTo>
                  <a:lnTo>
                    <a:pt x="5352" y="2439"/>
                  </a:lnTo>
                  <a:lnTo>
                    <a:pt x="5353" y="2442"/>
                  </a:lnTo>
                  <a:lnTo>
                    <a:pt x="5354" y="2444"/>
                  </a:lnTo>
                  <a:lnTo>
                    <a:pt x="5355" y="2446"/>
                  </a:lnTo>
                  <a:lnTo>
                    <a:pt x="5356" y="2449"/>
                  </a:lnTo>
                  <a:lnTo>
                    <a:pt x="5357" y="2450"/>
                  </a:lnTo>
                  <a:lnTo>
                    <a:pt x="5357" y="2452"/>
                  </a:lnTo>
                  <a:lnTo>
                    <a:pt x="5358" y="2454"/>
                  </a:lnTo>
                  <a:lnTo>
                    <a:pt x="5359" y="2455"/>
                  </a:lnTo>
                  <a:lnTo>
                    <a:pt x="5360" y="2456"/>
                  </a:lnTo>
                  <a:lnTo>
                    <a:pt x="5361" y="2458"/>
                  </a:lnTo>
                  <a:lnTo>
                    <a:pt x="5362" y="2459"/>
                  </a:lnTo>
                  <a:lnTo>
                    <a:pt x="5363" y="2459"/>
                  </a:lnTo>
                  <a:lnTo>
                    <a:pt x="5363" y="2460"/>
                  </a:lnTo>
                  <a:lnTo>
                    <a:pt x="5364" y="2461"/>
                  </a:lnTo>
                  <a:lnTo>
                    <a:pt x="5365" y="2461"/>
                  </a:lnTo>
                  <a:lnTo>
                    <a:pt x="5366" y="2461"/>
                  </a:lnTo>
                  <a:lnTo>
                    <a:pt x="5367" y="2461"/>
                  </a:lnTo>
                  <a:lnTo>
                    <a:pt x="5368" y="2461"/>
                  </a:lnTo>
                  <a:lnTo>
                    <a:pt x="5369" y="2461"/>
                  </a:lnTo>
                  <a:lnTo>
                    <a:pt x="5369" y="2461"/>
                  </a:lnTo>
                  <a:lnTo>
                    <a:pt x="5370" y="2460"/>
                  </a:lnTo>
                  <a:lnTo>
                    <a:pt x="5371" y="2459"/>
                  </a:lnTo>
                  <a:lnTo>
                    <a:pt x="5372" y="2459"/>
                  </a:lnTo>
                  <a:lnTo>
                    <a:pt x="5373" y="2458"/>
                  </a:lnTo>
                  <a:lnTo>
                    <a:pt x="5374" y="2456"/>
                  </a:lnTo>
                  <a:lnTo>
                    <a:pt x="5374" y="2456"/>
                  </a:lnTo>
                  <a:lnTo>
                    <a:pt x="5375" y="2455"/>
                  </a:lnTo>
                  <a:lnTo>
                    <a:pt x="5375" y="2454"/>
                  </a:lnTo>
                  <a:lnTo>
                    <a:pt x="5376" y="2453"/>
                  </a:lnTo>
                  <a:lnTo>
                    <a:pt x="5377" y="2451"/>
                  </a:lnTo>
                  <a:lnTo>
                    <a:pt x="5378" y="2450"/>
                  </a:lnTo>
                  <a:lnTo>
                    <a:pt x="5379" y="2449"/>
                  </a:lnTo>
                  <a:lnTo>
                    <a:pt x="5380" y="2448"/>
                  </a:lnTo>
                  <a:lnTo>
                    <a:pt x="5381" y="2446"/>
                  </a:lnTo>
                  <a:lnTo>
                    <a:pt x="5382" y="2445"/>
                  </a:lnTo>
                  <a:lnTo>
                    <a:pt x="5382" y="2444"/>
                  </a:lnTo>
                  <a:lnTo>
                    <a:pt x="5383" y="2442"/>
                  </a:lnTo>
                  <a:lnTo>
                    <a:pt x="5384" y="2441"/>
                  </a:lnTo>
                  <a:lnTo>
                    <a:pt x="5385" y="2439"/>
                  </a:lnTo>
                  <a:lnTo>
                    <a:pt x="5386" y="2438"/>
                  </a:lnTo>
                  <a:lnTo>
                    <a:pt x="5387" y="2437"/>
                  </a:lnTo>
                  <a:lnTo>
                    <a:pt x="5388" y="2435"/>
                  </a:lnTo>
                  <a:lnTo>
                    <a:pt x="5389" y="2434"/>
                  </a:lnTo>
                  <a:lnTo>
                    <a:pt x="5389" y="2432"/>
                  </a:lnTo>
                  <a:lnTo>
                    <a:pt x="5390" y="2431"/>
                  </a:lnTo>
                  <a:lnTo>
                    <a:pt x="5391" y="2429"/>
                  </a:lnTo>
                  <a:lnTo>
                    <a:pt x="5392" y="2428"/>
                  </a:lnTo>
                  <a:lnTo>
                    <a:pt x="5393" y="2426"/>
                  </a:lnTo>
                  <a:lnTo>
                    <a:pt x="5394" y="2425"/>
                  </a:lnTo>
                  <a:lnTo>
                    <a:pt x="5395" y="2423"/>
                  </a:lnTo>
                  <a:lnTo>
                    <a:pt x="5396" y="2421"/>
                  </a:lnTo>
                  <a:lnTo>
                    <a:pt x="5397" y="2420"/>
                  </a:lnTo>
                  <a:lnTo>
                    <a:pt x="5397" y="2418"/>
                  </a:lnTo>
                  <a:lnTo>
                    <a:pt x="5398" y="2417"/>
                  </a:lnTo>
                  <a:lnTo>
                    <a:pt x="5399" y="2415"/>
                  </a:lnTo>
                  <a:lnTo>
                    <a:pt x="5400" y="2413"/>
                  </a:lnTo>
                  <a:lnTo>
                    <a:pt x="5401" y="2412"/>
                  </a:lnTo>
                  <a:lnTo>
                    <a:pt x="5402" y="2410"/>
                  </a:lnTo>
                  <a:lnTo>
                    <a:pt x="5403" y="2408"/>
                  </a:lnTo>
                  <a:lnTo>
                    <a:pt x="5404" y="2407"/>
                  </a:lnTo>
                  <a:lnTo>
                    <a:pt x="5404" y="2405"/>
                  </a:lnTo>
                  <a:lnTo>
                    <a:pt x="5405" y="2403"/>
                  </a:lnTo>
                  <a:lnTo>
                    <a:pt x="5406" y="2402"/>
                  </a:lnTo>
                  <a:lnTo>
                    <a:pt x="5407" y="2400"/>
                  </a:lnTo>
                  <a:lnTo>
                    <a:pt x="5408" y="2398"/>
                  </a:lnTo>
                  <a:lnTo>
                    <a:pt x="5409" y="2396"/>
                  </a:lnTo>
                  <a:lnTo>
                    <a:pt x="5410" y="2394"/>
                  </a:lnTo>
                  <a:lnTo>
                    <a:pt x="5411" y="2393"/>
                  </a:lnTo>
                  <a:lnTo>
                    <a:pt x="5411" y="2391"/>
                  </a:lnTo>
                  <a:lnTo>
                    <a:pt x="5412" y="2389"/>
                  </a:lnTo>
                  <a:lnTo>
                    <a:pt x="5413" y="2387"/>
                  </a:lnTo>
                  <a:lnTo>
                    <a:pt x="5414" y="2385"/>
                  </a:lnTo>
                  <a:lnTo>
                    <a:pt x="5415" y="2383"/>
                  </a:lnTo>
                  <a:lnTo>
                    <a:pt x="5416" y="2381"/>
                  </a:lnTo>
                  <a:lnTo>
                    <a:pt x="5417" y="2380"/>
                  </a:lnTo>
                  <a:lnTo>
                    <a:pt x="5418" y="2378"/>
                  </a:lnTo>
                  <a:lnTo>
                    <a:pt x="5418" y="2376"/>
                  </a:lnTo>
                  <a:lnTo>
                    <a:pt x="5419" y="2374"/>
                  </a:lnTo>
                  <a:lnTo>
                    <a:pt x="5420" y="2372"/>
                  </a:lnTo>
                  <a:lnTo>
                    <a:pt x="5421" y="2370"/>
                  </a:lnTo>
                  <a:lnTo>
                    <a:pt x="5422" y="2368"/>
                  </a:lnTo>
                  <a:lnTo>
                    <a:pt x="5423" y="2366"/>
                  </a:lnTo>
                  <a:lnTo>
                    <a:pt x="5424" y="2364"/>
                  </a:lnTo>
                  <a:lnTo>
                    <a:pt x="5425" y="2362"/>
                  </a:lnTo>
                  <a:lnTo>
                    <a:pt x="5426" y="2360"/>
                  </a:lnTo>
                  <a:lnTo>
                    <a:pt x="5426" y="2358"/>
                  </a:lnTo>
                  <a:lnTo>
                    <a:pt x="5427" y="2356"/>
                  </a:lnTo>
                  <a:lnTo>
                    <a:pt x="5428" y="2353"/>
                  </a:lnTo>
                  <a:lnTo>
                    <a:pt x="5429" y="2351"/>
                  </a:lnTo>
                  <a:lnTo>
                    <a:pt x="5430" y="2349"/>
                  </a:lnTo>
                  <a:lnTo>
                    <a:pt x="5431" y="2347"/>
                  </a:lnTo>
                  <a:lnTo>
                    <a:pt x="5432" y="2345"/>
                  </a:lnTo>
                  <a:lnTo>
                    <a:pt x="5433" y="2343"/>
                  </a:lnTo>
                  <a:lnTo>
                    <a:pt x="5433" y="2341"/>
                  </a:lnTo>
                  <a:lnTo>
                    <a:pt x="5434" y="2338"/>
                  </a:lnTo>
                  <a:lnTo>
                    <a:pt x="5435" y="2336"/>
                  </a:lnTo>
                  <a:lnTo>
                    <a:pt x="5436" y="2334"/>
                  </a:lnTo>
                  <a:lnTo>
                    <a:pt x="5437" y="2332"/>
                  </a:lnTo>
                  <a:lnTo>
                    <a:pt x="5438" y="2329"/>
                  </a:lnTo>
                  <a:lnTo>
                    <a:pt x="5439" y="2327"/>
                  </a:lnTo>
                  <a:lnTo>
                    <a:pt x="5440" y="2325"/>
                  </a:lnTo>
                  <a:lnTo>
                    <a:pt x="5440" y="2323"/>
                  </a:lnTo>
                  <a:lnTo>
                    <a:pt x="5441" y="2320"/>
                  </a:lnTo>
                  <a:lnTo>
                    <a:pt x="5442" y="2318"/>
                  </a:lnTo>
                  <a:lnTo>
                    <a:pt x="5443" y="2316"/>
                  </a:lnTo>
                  <a:lnTo>
                    <a:pt x="5444" y="2313"/>
                  </a:lnTo>
                  <a:lnTo>
                    <a:pt x="5445" y="2311"/>
                  </a:lnTo>
                  <a:lnTo>
                    <a:pt x="5446" y="2309"/>
                  </a:lnTo>
                  <a:lnTo>
                    <a:pt x="5447" y="2306"/>
                  </a:lnTo>
                  <a:lnTo>
                    <a:pt x="5447" y="2304"/>
                  </a:lnTo>
                  <a:lnTo>
                    <a:pt x="5448" y="2301"/>
                  </a:lnTo>
                  <a:lnTo>
                    <a:pt x="5449" y="2299"/>
                  </a:lnTo>
                  <a:lnTo>
                    <a:pt x="5450" y="2297"/>
                  </a:lnTo>
                  <a:lnTo>
                    <a:pt x="5451" y="2294"/>
                  </a:lnTo>
                  <a:lnTo>
                    <a:pt x="5452" y="2292"/>
                  </a:lnTo>
                  <a:lnTo>
                    <a:pt x="5453" y="2289"/>
                  </a:lnTo>
                  <a:lnTo>
                    <a:pt x="5454" y="2287"/>
                  </a:lnTo>
                  <a:lnTo>
                    <a:pt x="5455" y="2284"/>
                  </a:lnTo>
                  <a:lnTo>
                    <a:pt x="5455" y="2282"/>
                  </a:lnTo>
                  <a:lnTo>
                    <a:pt x="5456" y="2279"/>
                  </a:lnTo>
                  <a:lnTo>
                    <a:pt x="5457" y="2276"/>
                  </a:lnTo>
                  <a:lnTo>
                    <a:pt x="5458" y="2274"/>
                  </a:lnTo>
                  <a:lnTo>
                    <a:pt x="5459" y="2271"/>
                  </a:lnTo>
                  <a:lnTo>
                    <a:pt x="5460" y="2269"/>
                  </a:lnTo>
                  <a:lnTo>
                    <a:pt x="5461" y="2266"/>
                  </a:lnTo>
                  <a:lnTo>
                    <a:pt x="5462" y="2263"/>
                  </a:lnTo>
                  <a:lnTo>
                    <a:pt x="5462" y="2261"/>
                  </a:lnTo>
                  <a:lnTo>
                    <a:pt x="5463" y="2258"/>
                  </a:lnTo>
                  <a:lnTo>
                    <a:pt x="5464" y="2255"/>
                  </a:lnTo>
                  <a:lnTo>
                    <a:pt x="5465" y="2253"/>
                  </a:lnTo>
                  <a:lnTo>
                    <a:pt x="5466" y="2250"/>
                  </a:lnTo>
                  <a:lnTo>
                    <a:pt x="5467" y="2247"/>
                  </a:lnTo>
                  <a:lnTo>
                    <a:pt x="5468" y="2245"/>
                  </a:lnTo>
                  <a:lnTo>
                    <a:pt x="5469" y="2242"/>
                  </a:lnTo>
                  <a:lnTo>
                    <a:pt x="5469" y="2239"/>
                  </a:lnTo>
                  <a:lnTo>
                    <a:pt x="5470" y="2236"/>
                  </a:lnTo>
                  <a:lnTo>
                    <a:pt x="5471" y="2234"/>
                  </a:lnTo>
                  <a:lnTo>
                    <a:pt x="5472" y="2231"/>
                  </a:lnTo>
                  <a:lnTo>
                    <a:pt x="5473" y="2228"/>
                  </a:lnTo>
                  <a:lnTo>
                    <a:pt x="5474" y="2225"/>
                  </a:lnTo>
                  <a:lnTo>
                    <a:pt x="5475" y="2222"/>
                  </a:lnTo>
                  <a:lnTo>
                    <a:pt x="5476" y="2219"/>
                  </a:lnTo>
                  <a:lnTo>
                    <a:pt x="5476" y="2217"/>
                  </a:lnTo>
                  <a:lnTo>
                    <a:pt x="5477" y="2214"/>
                  </a:lnTo>
                  <a:lnTo>
                    <a:pt x="5478" y="2211"/>
                  </a:lnTo>
                  <a:lnTo>
                    <a:pt x="5479" y="2208"/>
                  </a:lnTo>
                  <a:lnTo>
                    <a:pt x="5480" y="2205"/>
                  </a:lnTo>
                  <a:lnTo>
                    <a:pt x="5481" y="2202"/>
                  </a:lnTo>
                  <a:lnTo>
                    <a:pt x="5482" y="2199"/>
                  </a:lnTo>
                  <a:lnTo>
                    <a:pt x="5483" y="2196"/>
                  </a:lnTo>
                  <a:lnTo>
                    <a:pt x="5483" y="2193"/>
                  </a:lnTo>
                  <a:lnTo>
                    <a:pt x="5484" y="2190"/>
                  </a:lnTo>
                  <a:lnTo>
                    <a:pt x="5485" y="2187"/>
                  </a:lnTo>
                  <a:lnTo>
                    <a:pt x="5486" y="2184"/>
                  </a:lnTo>
                  <a:lnTo>
                    <a:pt x="5487" y="2181"/>
                  </a:lnTo>
                  <a:lnTo>
                    <a:pt x="5488" y="2178"/>
                  </a:lnTo>
                  <a:lnTo>
                    <a:pt x="5489" y="2175"/>
                  </a:lnTo>
                  <a:lnTo>
                    <a:pt x="5490" y="2172"/>
                  </a:lnTo>
                  <a:lnTo>
                    <a:pt x="5491" y="2169"/>
                  </a:lnTo>
                  <a:lnTo>
                    <a:pt x="5491" y="2166"/>
                  </a:lnTo>
                  <a:lnTo>
                    <a:pt x="5492" y="2163"/>
                  </a:lnTo>
                  <a:lnTo>
                    <a:pt x="5493" y="2159"/>
                  </a:lnTo>
                  <a:lnTo>
                    <a:pt x="5494" y="2156"/>
                  </a:lnTo>
                  <a:lnTo>
                    <a:pt x="5495" y="2153"/>
                  </a:lnTo>
                  <a:lnTo>
                    <a:pt x="5496" y="2150"/>
                  </a:lnTo>
                  <a:lnTo>
                    <a:pt x="5497" y="2147"/>
                  </a:lnTo>
                  <a:lnTo>
                    <a:pt x="5498" y="2143"/>
                  </a:lnTo>
                  <a:lnTo>
                    <a:pt x="5498" y="2140"/>
                  </a:lnTo>
                  <a:lnTo>
                    <a:pt x="5499" y="2137"/>
                  </a:lnTo>
                  <a:lnTo>
                    <a:pt x="5500" y="2134"/>
                  </a:lnTo>
                  <a:lnTo>
                    <a:pt x="5501" y="2131"/>
                  </a:lnTo>
                  <a:lnTo>
                    <a:pt x="5502" y="2127"/>
                  </a:lnTo>
                  <a:lnTo>
                    <a:pt x="5503" y="2124"/>
                  </a:lnTo>
                  <a:lnTo>
                    <a:pt x="5504" y="2121"/>
                  </a:lnTo>
                  <a:lnTo>
                    <a:pt x="5505" y="2117"/>
                  </a:lnTo>
                  <a:lnTo>
                    <a:pt x="5505" y="2114"/>
                  </a:lnTo>
                  <a:lnTo>
                    <a:pt x="5506" y="2111"/>
                  </a:lnTo>
                  <a:lnTo>
                    <a:pt x="5507" y="2107"/>
                  </a:lnTo>
                  <a:lnTo>
                    <a:pt x="5508" y="2104"/>
                  </a:lnTo>
                  <a:lnTo>
                    <a:pt x="5509" y="2100"/>
                  </a:lnTo>
                  <a:lnTo>
                    <a:pt x="5510" y="2097"/>
                  </a:lnTo>
                  <a:lnTo>
                    <a:pt x="5511" y="2094"/>
                  </a:lnTo>
                  <a:lnTo>
                    <a:pt x="5512" y="2090"/>
                  </a:lnTo>
                  <a:lnTo>
                    <a:pt x="5512" y="2087"/>
                  </a:lnTo>
                  <a:lnTo>
                    <a:pt x="5513" y="2083"/>
                  </a:lnTo>
                  <a:lnTo>
                    <a:pt x="5514" y="2080"/>
                  </a:lnTo>
                  <a:lnTo>
                    <a:pt x="5515" y="2076"/>
                  </a:lnTo>
                  <a:lnTo>
                    <a:pt x="5516" y="2073"/>
                  </a:lnTo>
                  <a:lnTo>
                    <a:pt x="5517" y="2069"/>
                  </a:lnTo>
                  <a:lnTo>
                    <a:pt x="5518" y="2066"/>
                  </a:lnTo>
                  <a:lnTo>
                    <a:pt x="5519" y="2062"/>
                  </a:lnTo>
                  <a:lnTo>
                    <a:pt x="5520" y="2059"/>
                  </a:lnTo>
                  <a:lnTo>
                    <a:pt x="5520" y="2055"/>
                  </a:lnTo>
                  <a:lnTo>
                    <a:pt x="5521" y="2052"/>
                  </a:lnTo>
                  <a:lnTo>
                    <a:pt x="5522" y="2048"/>
                  </a:lnTo>
                  <a:lnTo>
                    <a:pt x="5523" y="2044"/>
                  </a:lnTo>
                  <a:lnTo>
                    <a:pt x="5524" y="2041"/>
                  </a:lnTo>
                  <a:lnTo>
                    <a:pt x="5525" y="2037"/>
                  </a:lnTo>
                  <a:lnTo>
                    <a:pt x="5526" y="2033"/>
                  </a:lnTo>
                  <a:lnTo>
                    <a:pt x="5527" y="2030"/>
                  </a:lnTo>
                  <a:lnTo>
                    <a:pt x="5527" y="2026"/>
                  </a:lnTo>
                  <a:lnTo>
                    <a:pt x="5528" y="2022"/>
                  </a:lnTo>
                  <a:lnTo>
                    <a:pt x="5529" y="2019"/>
                  </a:lnTo>
                  <a:lnTo>
                    <a:pt x="5530" y="2015"/>
                  </a:lnTo>
                  <a:lnTo>
                    <a:pt x="5531" y="2011"/>
                  </a:lnTo>
                  <a:lnTo>
                    <a:pt x="5532" y="2007"/>
                  </a:lnTo>
                  <a:lnTo>
                    <a:pt x="5533" y="2004"/>
                  </a:lnTo>
                  <a:lnTo>
                    <a:pt x="5534" y="2000"/>
                  </a:lnTo>
                  <a:lnTo>
                    <a:pt x="5534" y="1996"/>
                  </a:lnTo>
                  <a:lnTo>
                    <a:pt x="5535" y="1992"/>
                  </a:lnTo>
                  <a:lnTo>
                    <a:pt x="5536" y="1988"/>
                  </a:lnTo>
                  <a:lnTo>
                    <a:pt x="5537" y="1984"/>
                  </a:lnTo>
                  <a:lnTo>
                    <a:pt x="5538" y="1981"/>
                  </a:lnTo>
                  <a:lnTo>
                    <a:pt x="5539" y="1977"/>
                  </a:lnTo>
                  <a:lnTo>
                    <a:pt x="5540" y="1973"/>
                  </a:lnTo>
                  <a:lnTo>
                    <a:pt x="5541" y="1969"/>
                  </a:lnTo>
                  <a:lnTo>
                    <a:pt x="5541" y="1965"/>
                  </a:lnTo>
                  <a:lnTo>
                    <a:pt x="5542" y="1961"/>
                  </a:lnTo>
                  <a:lnTo>
                    <a:pt x="5543" y="1957"/>
                  </a:lnTo>
                  <a:lnTo>
                    <a:pt x="5544" y="1953"/>
                  </a:lnTo>
                  <a:lnTo>
                    <a:pt x="5545" y="1949"/>
                  </a:lnTo>
                  <a:lnTo>
                    <a:pt x="5546" y="1945"/>
                  </a:lnTo>
                  <a:lnTo>
                    <a:pt x="5547" y="1941"/>
                  </a:lnTo>
                  <a:lnTo>
                    <a:pt x="5548" y="1937"/>
                  </a:lnTo>
                  <a:lnTo>
                    <a:pt x="5549" y="1933"/>
                  </a:lnTo>
                  <a:lnTo>
                    <a:pt x="5549" y="1933"/>
                  </a:lnTo>
                  <a:lnTo>
                    <a:pt x="5549" y="1929"/>
                  </a:lnTo>
                  <a:lnTo>
                    <a:pt x="5550" y="1926"/>
                  </a:lnTo>
                  <a:lnTo>
                    <a:pt x="5551" y="1922"/>
                  </a:lnTo>
                  <a:lnTo>
                    <a:pt x="5552" y="1919"/>
                  </a:lnTo>
                  <a:lnTo>
                    <a:pt x="5553" y="1915"/>
                  </a:lnTo>
                  <a:lnTo>
                    <a:pt x="5554" y="1912"/>
                  </a:lnTo>
                  <a:lnTo>
                    <a:pt x="5555" y="1909"/>
                  </a:lnTo>
                  <a:lnTo>
                    <a:pt x="5555" y="1906"/>
                  </a:lnTo>
                  <a:lnTo>
                    <a:pt x="5556" y="1903"/>
                  </a:lnTo>
                  <a:lnTo>
                    <a:pt x="5557" y="1900"/>
                  </a:lnTo>
                  <a:lnTo>
                    <a:pt x="5558" y="1898"/>
                  </a:lnTo>
                  <a:lnTo>
                    <a:pt x="5559" y="1895"/>
                  </a:lnTo>
                  <a:lnTo>
                    <a:pt x="5560" y="1893"/>
                  </a:lnTo>
                  <a:lnTo>
                    <a:pt x="5561" y="1891"/>
                  </a:lnTo>
                  <a:lnTo>
                    <a:pt x="5561" y="1889"/>
                  </a:lnTo>
                  <a:lnTo>
                    <a:pt x="5562" y="1887"/>
                  </a:lnTo>
                  <a:lnTo>
                    <a:pt x="5563" y="1885"/>
                  </a:lnTo>
                  <a:lnTo>
                    <a:pt x="5564" y="1884"/>
                  </a:lnTo>
                  <a:lnTo>
                    <a:pt x="5565" y="1882"/>
                  </a:lnTo>
                  <a:lnTo>
                    <a:pt x="5566" y="1881"/>
                  </a:lnTo>
                  <a:lnTo>
                    <a:pt x="5567" y="1880"/>
                  </a:lnTo>
                  <a:lnTo>
                    <a:pt x="5567" y="1879"/>
                  </a:lnTo>
                  <a:lnTo>
                    <a:pt x="5568" y="1878"/>
                  </a:lnTo>
                  <a:lnTo>
                    <a:pt x="5569" y="1877"/>
                  </a:lnTo>
                  <a:lnTo>
                    <a:pt x="5570" y="1877"/>
                  </a:lnTo>
                  <a:lnTo>
                    <a:pt x="5571" y="1876"/>
                  </a:lnTo>
                  <a:lnTo>
                    <a:pt x="5572" y="1876"/>
                  </a:lnTo>
                  <a:lnTo>
                    <a:pt x="5573" y="1876"/>
                  </a:lnTo>
                  <a:lnTo>
                    <a:pt x="5573" y="1876"/>
                  </a:lnTo>
                  <a:lnTo>
                    <a:pt x="5574" y="1876"/>
                  </a:lnTo>
                  <a:lnTo>
                    <a:pt x="5575" y="1876"/>
                  </a:lnTo>
                  <a:lnTo>
                    <a:pt x="5576" y="1877"/>
                  </a:lnTo>
                  <a:lnTo>
                    <a:pt x="5577" y="1877"/>
                  </a:lnTo>
                  <a:lnTo>
                    <a:pt x="5577" y="1877"/>
                  </a:lnTo>
                  <a:lnTo>
                    <a:pt x="5578" y="1878"/>
                  </a:lnTo>
                  <a:lnTo>
                    <a:pt x="5579" y="1878"/>
                  </a:lnTo>
                  <a:lnTo>
                    <a:pt x="5579" y="1879"/>
                  </a:lnTo>
                  <a:lnTo>
                    <a:pt x="5580" y="1880"/>
                  </a:lnTo>
                  <a:lnTo>
                    <a:pt x="5581" y="1880"/>
                  </a:lnTo>
                  <a:lnTo>
                    <a:pt x="5582" y="1881"/>
                  </a:lnTo>
                  <a:lnTo>
                    <a:pt x="5583" y="1882"/>
                  </a:lnTo>
                  <a:lnTo>
                    <a:pt x="5584" y="1882"/>
                  </a:lnTo>
                  <a:lnTo>
                    <a:pt x="5585" y="1883"/>
                  </a:lnTo>
                  <a:lnTo>
                    <a:pt x="5586" y="1883"/>
                  </a:lnTo>
                  <a:lnTo>
                    <a:pt x="5586" y="1884"/>
                  </a:lnTo>
                  <a:lnTo>
                    <a:pt x="5587" y="1884"/>
                  </a:lnTo>
                  <a:lnTo>
                    <a:pt x="5588" y="1885"/>
                  </a:lnTo>
                  <a:lnTo>
                    <a:pt x="5589" y="1886"/>
                  </a:lnTo>
                  <a:lnTo>
                    <a:pt x="5590" y="1886"/>
                  </a:lnTo>
                  <a:lnTo>
                    <a:pt x="5591" y="1887"/>
                  </a:lnTo>
                  <a:lnTo>
                    <a:pt x="5592" y="1887"/>
                  </a:lnTo>
                  <a:lnTo>
                    <a:pt x="5593" y="1888"/>
                  </a:lnTo>
                  <a:lnTo>
                    <a:pt x="5594" y="1888"/>
                  </a:lnTo>
                  <a:lnTo>
                    <a:pt x="5594" y="1889"/>
                  </a:lnTo>
                  <a:lnTo>
                    <a:pt x="5595" y="1889"/>
                  </a:lnTo>
                  <a:lnTo>
                    <a:pt x="5596" y="1890"/>
                  </a:lnTo>
                  <a:lnTo>
                    <a:pt x="5597" y="1890"/>
                  </a:lnTo>
                  <a:lnTo>
                    <a:pt x="5598" y="1891"/>
                  </a:lnTo>
                  <a:lnTo>
                    <a:pt x="5599" y="1891"/>
                  </a:lnTo>
                  <a:lnTo>
                    <a:pt x="5600" y="1892"/>
                  </a:lnTo>
                  <a:lnTo>
                    <a:pt x="5601" y="1892"/>
                  </a:lnTo>
                  <a:lnTo>
                    <a:pt x="5601" y="1893"/>
                  </a:lnTo>
                  <a:lnTo>
                    <a:pt x="5602" y="1893"/>
                  </a:lnTo>
                  <a:lnTo>
                    <a:pt x="5603" y="1894"/>
                  </a:lnTo>
                  <a:lnTo>
                    <a:pt x="5604" y="1894"/>
                  </a:lnTo>
                  <a:lnTo>
                    <a:pt x="5605" y="1895"/>
                  </a:lnTo>
                  <a:lnTo>
                    <a:pt x="5606" y="1895"/>
                  </a:lnTo>
                  <a:lnTo>
                    <a:pt x="5607" y="1895"/>
                  </a:lnTo>
                  <a:lnTo>
                    <a:pt x="5608" y="1896"/>
                  </a:lnTo>
                  <a:lnTo>
                    <a:pt x="5608" y="1896"/>
                  </a:lnTo>
                  <a:lnTo>
                    <a:pt x="5609" y="1897"/>
                  </a:lnTo>
                  <a:lnTo>
                    <a:pt x="5610" y="1897"/>
                  </a:lnTo>
                  <a:lnTo>
                    <a:pt x="5611" y="1897"/>
                  </a:lnTo>
                  <a:lnTo>
                    <a:pt x="5612" y="1898"/>
                  </a:lnTo>
                  <a:lnTo>
                    <a:pt x="5613" y="1898"/>
                  </a:lnTo>
                  <a:lnTo>
                    <a:pt x="5614" y="1899"/>
                  </a:lnTo>
                  <a:lnTo>
                    <a:pt x="5615" y="1899"/>
                  </a:lnTo>
                  <a:lnTo>
                    <a:pt x="5615" y="1899"/>
                  </a:lnTo>
                  <a:lnTo>
                    <a:pt x="5616" y="1900"/>
                  </a:lnTo>
                  <a:lnTo>
                    <a:pt x="5617" y="1900"/>
                  </a:lnTo>
                  <a:lnTo>
                    <a:pt x="5618" y="1900"/>
                  </a:lnTo>
                  <a:lnTo>
                    <a:pt x="5619" y="1901"/>
                  </a:lnTo>
                  <a:lnTo>
                    <a:pt x="5620" y="1901"/>
                  </a:lnTo>
                  <a:lnTo>
                    <a:pt x="5621" y="1901"/>
                  </a:lnTo>
                  <a:lnTo>
                    <a:pt x="5622" y="1902"/>
                  </a:lnTo>
                  <a:lnTo>
                    <a:pt x="5622" y="1902"/>
                  </a:lnTo>
                  <a:lnTo>
                    <a:pt x="5623" y="1902"/>
                  </a:lnTo>
                  <a:lnTo>
                    <a:pt x="5624" y="1903"/>
                  </a:lnTo>
                  <a:lnTo>
                    <a:pt x="5625" y="1903"/>
                  </a:lnTo>
                  <a:lnTo>
                    <a:pt x="5626" y="1903"/>
                  </a:lnTo>
                  <a:lnTo>
                    <a:pt x="5627" y="1904"/>
                  </a:lnTo>
                  <a:lnTo>
                    <a:pt x="5628" y="1904"/>
                  </a:lnTo>
                  <a:lnTo>
                    <a:pt x="5629" y="1904"/>
                  </a:lnTo>
                  <a:lnTo>
                    <a:pt x="5630" y="1904"/>
                  </a:lnTo>
                  <a:lnTo>
                    <a:pt x="5630" y="1905"/>
                  </a:lnTo>
                  <a:lnTo>
                    <a:pt x="5631" y="1905"/>
                  </a:lnTo>
                  <a:lnTo>
                    <a:pt x="5632" y="1905"/>
                  </a:lnTo>
                  <a:lnTo>
                    <a:pt x="5633" y="1905"/>
                  </a:lnTo>
                  <a:lnTo>
                    <a:pt x="5634" y="1906"/>
                  </a:lnTo>
                  <a:lnTo>
                    <a:pt x="5635" y="1906"/>
                  </a:lnTo>
                  <a:lnTo>
                    <a:pt x="5636" y="1906"/>
                  </a:lnTo>
                  <a:lnTo>
                    <a:pt x="5637" y="1906"/>
                  </a:lnTo>
                  <a:lnTo>
                    <a:pt x="5637" y="1907"/>
                  </a:lnTo>
                  <a:lnTo>
                    <a:pt x="5638" y="1907"/>
                  </a:lnTo>
                  <a:lnTo>
                    <a:pt x="5639" y="1907"/>
                  </a:lnTo>
                  <a:lnTo>
                    <a:pt x="5640" y="1907"/>
                  </a:lnTo>
                  <a:lnTo>
                    <a:pt x="5641" y="1907"/>
                  </a:lnTo>
                  <a:lnTo>
                    <a:pt x="5642" y="1907"/>
                  </a:lnTo>
                  <a:lnTo>
                    <a:pt x="5643" y="1908"/>
                  </a:lnTo>
                  <a:lnTo>
                    <a:pt x="5644" y="1908"/>
                  </a:lnTo>
                  <a:lnTo>
                    <a:pt x="5644" y="1908"/>
                  </a:lnTo>
                  <a:lnTo>
                    <a:pt x="5645" y="1908"/>
                  </a:lnTo>
                  <a:lnTo>
                    <a:pt x="5646" y="1908"/>
                  </a:lnTo>
                  <a:lnTo>
                    <a:pt x="5647" y="1908"/>
                  </a:lnTo>
                  <a:lnTo>
                    <a:pt x="5648" y="1909"/>
                  </a:lnTo>
                  <a:lnTo>
                    <a:pt x="5649" y="1909"/>
                  </a:lnTo>
                  <a:lnTo>
                    <a:pt x="5650" y="1909"/>
                  </a:lnTo>
                  <a:lnTo>
                    <a:pt x="5651" y="1909"/>
                  </a:lnTo>
                  <a:lnTo>
                    <a:pt x="5651" y="1909"/>
                  </a:lnTo>
                  <a:lnTo>
                    <a:pt x="5652" y="1909"/>
                  </a:lnTo>
                  <a:lnTo>
                    <a:pt x="5653" y="1909"/>
                  </a:lnTo>
                  <a:lnTo>
                    <a:pt x="5654" y="1909"/>
                  </a:lnTo>
                  <a:lnTo>
                    <a:pt x="5655" y="1909"/>
                  </a:lnTo>
                  <a:lnTo>
                    <a:pt x="5656" y="1910"/>
                  </a:lnTo>
                  <a:lnTo>
                    <a:pt x="5657" y="1910"/>
                  </a:lnTo>
                  <a:lnTo>
                    <a:pt x="5658" y="1910"/>
                  </a:lnTo>
                  <a:lnTo>
                    <a:pt x="5658" y="1910"/>
                  </a:lnTo>
                  <a:lnTo>
                    <a:pt x="5659" y="1910"/>
                  </a:lnTo>
                  <a:lnTo>
                    <a:pt x="5660" y="1910"/>
                  </a:lnTo>
                  <a:lnTo>
                    <a:pt x="5661" y="1910"/>
                  </a:lnTo>
                  <a:lnTo>
                    <a:pt x="5662" y="1910"/>
                  </a:lnTo>
                  <a:lnTo>
                    <a:pt x="5663" y="1910"/>
                  </a:lnTo>
                  <a:lnTo>
                    <a:pt x="5664" y="1910"/>
                  </a:lnTo>
                  <a:lnTo>
                    <a:pt x="5665" y="1910"/>
                  </a:lnTo>
                  <a:lnTo>
                    <a:pt x="5666" y="1910"/>
                  </a:lnTo>
                  <a:lnTo>
                    <a:pt x="5666" y="1910"/>
                  </a:lnTo>
                  <a:lnTo>
                    <a:pt x="5666" y="1910"/>
                  </a:lnTo>
                  <a:lnTo>
                    <a:pt x="5667" y="1910"/>
                  </a:lnTo>
                  <a:lnTo>
                    <a:pt x="5668" y="1910"/>
                  </a:lnTo>
                  <a:lnTo>
                    <a:pt x="5669" y="1910"/>
                  </a:lnTo>
                  <a:lnTo>
                    <a:pt x="5670" y="1910"/>
                  </a:lnTo>
                  <a:lnTo>
                    <a:pt x="5671" y="1910"/>
                  </a:lnTo>
                  <a:lnTo>
                    <a:pt x="5672" y="1910"/>
                  </a:lnTo>
                  <a:lnTo>
                    <a:pt x="5673" y="1910"/>
                  </a:lnTo>
                  <a:lnTo>
                    <a:pt x="5673" y="1910"/>
                  </a:lnTo>
                  <a:lnTo>
                    <a:pt x="5674" y="1910"/>
                  </a:lnTo>
                  <a:lnTo>
                    <a:pt x="5675" y="1910"/>
                  </a:lnTo>
                  <a:lnTo>
                    <a:pt x="5676" y="1910"/>
                  </a:lnTo>
                  <a:lnTo>
                    <a:pt x="5677" y="1910"/>
                  </a:lnTo>
                  <a:lnTo>
                    <a:pt x="5678" y="1909"/>
                  </a:lnTo>
                  <a:lnTo>
                    <a:pt x="5679" y="1909"/>
                  </a:lnTo>
                  <a:lnTo>
                    <a:pt x="5680" y="1909"/>
                  </a:lnTo>
                  <a:lnTo>
                    <a:pt x="5680" y="1909"/>
                  </a:lnTo>
                  <a:lnTo>
                    <a:pt x="5681" y="1909"/>
                  </a:lnTo>
                  <a:lnTo>
                    <a:pt x="5682" y="1909"/>
                  </a:lnTo>
                  <a:lnTo>
                    <a:pt x="5683" y="1909"/>
                  </a:lnTo>
                  <a:lnTo>
                    <a:pt x="5684" y="1909"/>
                  </a:lnTo>
                  <a:lnTo>
                    <a:pt x="5685" y="1909"/>
                  </a:lnTo>
                  <a:lnTo>
                    <a:pt x="5686" y="1908"/>
                  </a:lnTo>
                  <a:lnTo>
                    <a:pt x="5687" y="1908"/>
                  </a:lnTo>
                  <a:lnTo>
                    <a:pt x="5687" y="1908"/>
                  </a:lnTo>
                  <a:lnTo>
                    <a:pt x="5688" y="1908"/>
                  </a:lnTo>
                  <a:lnTo>
                    <a:pt x="5689" y="1908"/>
                  </a:lnTo>
                  <a:lnTo>
                    <a:pt x="5690" y="1908"/>
                  </a:lnTo>
                  <a:lnTo>
                    <a:pt x="5691" y="1907"/>
                  </a:lnTo>
                  <a:lnTo>
                    <a:pt x="5692" y="1907"/>
                  </a:lnTo>
                  <a:lnTo>
                    <a:pt x="5693" y="1907"/>
                  </a:lnTo>
                  <a:lnTo>
                    <a:pt x="5694" y="1907"/>
                  </a:lnTo>
                  <a:lnTo>
                    <a:pt x="5695" y="1907"/>
                  </a:lnTo>
                  <a:lnTo>
                    <a:pt x="5695" y="1907"/>
                  </a:lnTo>
                  <a:lnTo>
                    <a:pt x="5696" y="1906"/>
                  </a:lnTo>
                  <a:lnTo>
                    <a:pt x="5697" y="1906"/>
                  </a:lnTo>
                  <a:lnTo>
                    <a:pt x="5698" y="1906"/>
                  </a:lnTo>
                  <a:lnTo>
                    <a:pt x="5699" y="1906"/>
                  </a:lnTo>
                  <a:lnTo>
                    <a:pt x="5700" y="1905"/>
                  </a:lnTo>
                  <a:lnTo>
                    <a:pt x="5701" y="1905"/>
                  </a:lnTo>
                  <a:lnTo>
                    <a:pt x="5702" y="1905"/>
                  </a:lnTo>
                  <a:lnTo>
                    <a:pt x="5702" y="1905"/>
                  </a:lnTo>
                  <a:lnTo>
                    <a:pt x="5703" y="1904"/>
                  </a:lnTo>
                  <a:lnTo>
                    <a:pt x="5704" y="1904"/>
                  </a:lnTo>
                  <a:lnTo>
                    <a:pt x="5705" y="1904"/>
                  </a:lnTo>
                  <a:lnTo>
                    <a:pt x="5706" y="1904"/>
                  </a:lnTo>
                  <a:lnTo>
                    <a:pt x="5707" y="1903"/>
                  </a:lnTo>
                  <a:lnTo>
                    <a:pt x="5708" y="1903"/>
                  </a:lnTo>
                  <a:lnTo>
                    <a:pt x="5709" y="1903"/>
                  </a:lnTo>
                  <a:lnTo>
                    <a:pt x="5709" y="1902"/>
                  </a:lnTo>
                  <a:lnTo>
                    <a:pt x="5710" y="1902"/>
                  </a:lnTo>
                  <a:lnTo>
                    <a:pt x="5711" y="1902"/>
                  </a:lnTo>
                  <a:lnTo>
                    <a:pt x="5712" y="1901"/>
                  </a:lnTo>
                  <a:lnTo>
                    <a:pt x="5713" y="1901"/>
                  </a:lnTo>
                  <a:lnTo>
                    <a:pt x="5714" y="1901"/>
                  </a:lnTo>
                  <a:lnTo>
                    <a:pt x="5715" y="1900"/>
                  </a:lnTo>
                  <a:lnTo>
                    <a:pt x="5716" y="1900"/>
                  </a:lnTo>
                  <a:lnTo>
                    <a:pt x="5716" y="1900"/>
                  </a:lnTo>
                  <a:lnTo>
                    <a:pt x="5717" y="1899"/>
                  </a:lnTo>
                  <a:lnTo>
                    <a:pt x="5718" y="1899"/>
                  </a:lnTo>
                  <a:lnTo>
                    <a:pt x="5719" y="1899"/>
                  </a:lnTo>
                  <a:lnTo>
                    <a:pt x="5720" y="1898"/>
                  </a:lnTo>
                  <a:lnTo>
                    <a:pt x="5721" y="1898"/>
                  </a:lnTo>
                  <a:lnTo>
                    <a:pt x="5722" y="1897"/>
                  </a:lnTo>
                  <a:lnTo>
                    <a:pt x="5723" y="1897"/>
                  </a:lnTo>
                  <a:lnTo>
                    <a:pt x="5724" y="1897"/>
                  </a:lnTo>
                  <a:lnTo>
                    <a:pt x="5724" y="1896"/>
                  </a:lnTo>
                  <a:lnTo>
                    <a:pt x="5725" y="1896"/>
                  </a:lnTo>
                  <a:lnTo>
                    <a:pt x="5726" y="1895"/>
                  </a:lnTo>
                  <a:lnTo>
                    <a:pt x="5727" y="1895"/>
                  </a:lnTo>
                  <a:lnTo>
                    <a:pt x="5728" y="1895"/>
                  </a:lnTo>
                  <a:lnTo>
                    <a:pt x="5729" y="1894"/>
                  </a:lnTo>
                  <a:lnTo>
                    <a:pt x="5730" y="1894"/>
                  </a:lnTo>
                  <a:lnTo>
                    <a:pt x="5731" y="1893"/>
                  </a:lnTo>
                  <a:lnTo>
                    <a:pt x="5731" y="1893"/>
                  </a:lnTo>
                  <a:lnTo>
                    <a:pt x="5732" y="1892"/>
                  </a:lnTo>
                  <a:lnTo>
                    <a:pt x="5733" y="1892"/>
                  </a:lnTo>
                  <a:lnTo>
                    <a:pt x="5734" y="1891"/>
                  </a:lnTo>
                  <a:lnTo>
                    <a:pt x="5735" y="1891"/>
                  </a:lnTo>
                  <a:lnTo>
                    <a:pt x="5736" y="1890"/>
                  </a:lnTo>
                  <a:lnTo>
                    <a:pt x="5737" y="1890"/>
                  </a:lnTo>
                  <a:lnTo>
                    <a:pt x="5738" y="1889"/>
                  </a:lnTo>
                  <a:lnTo>
                    <a:pt x="5738" y="1889"/>
                  </a:lnTo>
                  <a:lnTo>
                    <a:pt x="5739" y="1888"/>
                  </a:lnTo>
                  <a:lnTo>
                    <a:pt x="5740" y="1888"/>
                  </a:lnTo>
                  <a:lnTo>
                    <a:pt x="5741" y="1887"/>
                  </a:lnTo>
                  <a:lnTo>
                    <a:pt x="5742" y="1887"/>
                  </a:lnTo>
                  <a:lnTo>
                    <a:pt x="5743" y="1886"/>
                  </a:lnTo>
                  <a:lnTo>
                    <a:pt x="5744" y="1886"/>
                  </a:lnTo>
                  <a:lnTo>
                    <a:pt x="5745" y="1885"/>
                  </a:lnTo>
                  <a:lnTo>
                    <a:pt x="5746" y="1884"/>
                  </a:lnTo>
                  <a:lnTo>
                    <a:pt x="5746" y="1884"/>
                  </a:lnTo>
                  <a:lnTo>
                    <a:pt x="5747" y="1883"/>
                  </a:lnTo>
                  <a:lnTo>
                    <a:pt x="5748" y="1883"/>
                  </a:lnTo>
                  <a:lnTo>
                    <a:pt x="5749" y="1882"/>
                  </a:lnTo>
                  <a:lnTo>
                    <a:pt x="5750" y="1882"/>
                  </a:lnTo>
                  <a:lnTo>
                    <a:pt x="5751" y="1881"/>
                  </a:lnTo>
                  <a:lnTo>
                    <a:pt x="5752" y="1880"/>
                  </a:lnTo>
                  <a:lnTo>
                    <a:pt x="5753" y="1880"/>
                  </a:lnTo>
                  <a:lnTo>
                    <a:pt x="5753" y="1879"/>
                  </a:lnTo>
                  <a:lnTo>
                    <a:pt x="5754" y="1878"/>
                  </a:lnTo>
                  <a:lnTo>
                    <a:pt x="5755" y="1878"/>
                  </a:lnTo>
                  <a:lnTo>
                    <a:pt x="5756" y="1877"/>
                  </a:lnTo>
                  <a:lnTo>
                    <a:pt x="5757" y="1877"/>
                  </a:lnTo>
                  <a:lnTo>
                    <a:pt x="5758" y="1876"/>
                  </a:lnTo>
                  <a:lnTo>
                    <a:pt x="5759" y="1875"/>
                  </a:lnTo>
                  <a:lnTo>
                    <a:pt x="5760" y="1875"/>
                  </a:lnTo>
                  <a:lnTo>
                    <a:pt x="5760" y="1874"/>
                  </a:lnTo>
                  <a:lnTo>
                    <a:pt x="5761" y="1873"/>
                  </a:lnTo>
                  <a:lnTo>
                    <a:pt x="5762" y="1873"/>
                  </a:lnTo>
                  <a:lnTo>
                    <a:pt x="5763" y="1872"/>
                  </a:lnTo>
                  <a:lnTo>
                    <a:pt x="5764" y="1871"/>
                  </a:lnTo>
                  <a:lnTo>
                    <a:pt x="5765" y="1870"/>
                  </a:lnTo>
                  <a:lnTo>
                    <a:pt x="5766" y="1870"/>
                  </a:lnTo>
                  <a:lnTo>
                    <a:pt x="5767" y="1869"/>
                  </a:lnTo>
                  <a:lnTo>
                    <a:pt x="5767" y="1868"/>
                  </a:lnTo>
                  <a:lnTo>
                    <a:pt x="5768" y="1868"/>
                  </a:lnTo>
                  <a:lnTo>
                    <a:pt x="5769" y="1867"/>
                  </a:lnTo>
                  <a:lnTo>
                    <a:pt x="5770" y="1866"/>
                  </a:lnTo>
                  <a:lnTo>
                    <a:pt x="5771" y="1865"/>
                  </a:lnTo>
                  <a:lnTo>
                    <a:pt x="5772" y="1865"/>
                  </a:lnTo>
                  <a:lnTo>
                    <a:pt x="5773" y="1864"/>
                  </a:lnTo>
                  <a:lnTo>
                    <a:pt x="5774" y="1863"/>
                  </a:lnTo>
                  <a:lnTo>
                    <a:pt x="5775" y="1862"/>
                  </a:lnTo>
                  <a:lnTo>
                    <a:pt x="5775" y="1861"/>
                  </a:lnTo>
                  <a:lnTo>
                    <a:pt x="5776" y="1861"/>
                  </a:lnTo>
                  <a:lnTo>
                    <a:pt x="5777" y="1860"/>
                  </a:lnTo>
                  <a:lnTo>
                    <a:pt x="5778" y="1859"/>
                  </a:lnTo>
                  <a:lnTo>
                    <a:pt x="5779" y="1858"/>
                  </a:lnTo>
                  <a:lnTo>
                    <a:pt x="5780" y="1857"/>
                  </a:lnTo>
                  <a:lnTo>
                    <a:pt x="5781" y="1857"/>
                  </a:lnTo>
                  <a:lnTo>
                    <a:pt x="5782" y="1856"/>
                  </a:lnTo>
                  <a:lnTo>
                    <a:pt x="5782" y="1855"/>
                  </a:lnTo>
                  <a:lnTo>
                    <a:pt x="5783" y="1854"/>
                  </a:lnTo>
                  <a:lnTo>
                    <a:pt x="5784" y="1853"/>
                  </a:lnTo>
                  <a:lnTo>
                    <a:pt x="5785" y="1853"/>
                  </a:lnTo>
                  <a:lnTo>
                    <a:pt x="5786" y="1852"/>
                  </a:lnTo>
                  <a:lnTo>
                    <a:pt x="5787" y="1851"/>
                  </a:lnTo>
                  <a:lnTo>
                    <a:pt x="5788" y="1850"/>
                  </a:lnTo>
                  <a:lnTo>
                    <a:pt x="5789" y="1849"/>
                  </a:lnTo>
                  <a:lnTo>
                    <a:pt x="5789" y="1848"/>
                  </a:lnTo>
                  <a:lnTo>
                    <a:pt x="5790" y="1847"/>
                  </a:lnTo>
                  <a:lnTo>
                    <a:pt x="5791" y="1846"/>
                  </a:lnTo>
                  <a:lnTo>
                    <a:pt x="5792" y="1845"/>
                  </a:lnTo>
                  <a:lnTo>
                    <a:pt x="5793" y="1845"/>
                  </a:lnTo>
                  <a:lnTo>
                    <a:pt x="5794" y="1844"/>
                  </a:lnTo>
                  <a:lnTo>
                    <a:pt x="5795" y="1843"/>
                  </a:lnTo>
                  <a:lnTo>
                    <a:pt x="5796" y="1842"/>
                  </a:lnTo>
                  <a:lnTo>
                    <a:pt x="5796" y="1841"/>
                  </a:lnTo>
                  <a:lnTo>
                    <a:pt x="5797" y="1840"/>
                  </a:lnTo>
                  <a:lnTo>
                    <a:pt x="5797" y="1840"/>
                  </a:lnTo>
                  <a:lnTo>
                    <a:pt x="5798" y="1839"/>
                  </a:lnTo>
                  <a:lnTo>
                    <a:pt x="5799" y="1838"/>
                  </a:lnTo>
                  <a:lnTo>
                    <a:pt x="5800" y="1837"/>
                  </a:lnTo>
                  <a:lnTo>
                    <a:pt x="5800" y="1837"/>
                  </a:lnTo>
                  <a:lnTo>
                    <a:pt x="5801" y="1837"/>
                  </a:lnTo>
                  <a:lnTo>
                    <a:pt x="5802" y="1839"/>
                  </a:lnTo>
                  <a:lnTo>
                    <a:pt x="5802" y="1843"/>
                  </a:lnTo>
                  <a:lnTo>
                    <a:pt x="5803" y="1849"/>
                  </a:lnTo>
                  <a:lnTo>
                    <a:pt x="5804" y="1857"/>
                  </a:lnTo>
                  <a:lnTo>
                    <a:pt x="5805" y="1866"/>
                  </a:lnTo>
                  <a:lnTo>
                    <a:pt x="5806" y="1877"/>
                  </a:lnTo>
                  <a:lnTo>
                    <a:pt x="5807" y="1890"/>
                  </a:lnTo>
                  <a:lnTo>
                    <a:pt x="5808" y="1905"/>
                  </a:lnTo>
                  <a:lnTo>
                    <a:pt x="5808" y="1922"/>
                  </a:lnTo>
                  <a:lnTo>
                    <a:pt x="5809" y="1940"/>
                  </a:lnTo>
                  <a:lnTo>
                    <a:pt x="5810" y="1960"/>
                  </a:lnTo>
                  <a:lnTo>
                    <a:pt x="5811" y="1981"/>
                  </a:lnTo>
                  <a:lnTo>
                    <a:pt x="5812" y="2004"/>
                  </a:lnTo>
                  <a:lnTo>
                    <a:pt x="5813" y="2028"/>
                  </a:lnTo>
                  <a:lnTo>
                    <a:pt x="5814" y="2053"/>
                  </a:lnTo>
                  <a:lnTo>
                    <a:pt x="5814" y="2080"/>
                  </a:lnTo>
                  <a:lnTo>
                    <a:pt x="5814" y="2080"/>
                  </a:lnTo>
                  <a:lnTo>
                    <a:pt x="5815" y="2104"/>
                  </a:lnTo>
                  <a:lnTo>
                    <a:pt x="5816" y="2129"/>
                  </a:lnTo>
                  <a:lnTo>
                    <a:pt x="5817" y="2152"/>
                  </a:lnTo>
                  <a:lnTo>
                    <a:pt x="5818" y="2176"/>
                  </a:lnTo>
                  <a:lnTo>
                    <a:pt x="5818" y="2199"/>
                  </a:lnTo>
                  <a:lnTo>
                    <a:pt x="5819" y="2222"/>
                  </a:lnTo>
                  <a:lnTo>
                    <a:pt x="5820" y="2244"/>
                  </a:lnTo>
                  <a:lnTo>
                    <a:pt x="5820" y="2244"/>
                  </a:lnTo>
                  <a:lnTo>
                    <a:pt x="5821" y="2262"/>
                  </a:lnTo>
                  <a:lnTo>
                    <a:pt x="5821" y="2262"/>
                  </a:lnTo>
                  <a:lnTo>
                    <a:pt x="5821" y="2279"/>
                  </a:lnTo>
                  <a:lnTo>
                    <a:pt x="5822" y="2296"/>
                  </a:lnTo>
                  <a:lnTo>
                    <a:pt x="5822" y="2296"/>
                  </a:lnTo>
                  <a:lnTo>
                    <a:pt x="5822" y="2313"/>
                  </a:lnTo>
                  <a:lnTo>
                    <a:pt x="5823" y="2330"/>
                  </a:lnTo>
                  <a:lnTo>
                    <a:pt x="5823" y="2330"/>
                  </a:lnTo>
                  <a:lnTo>
                    <a:pt x="5824" y="2346"/>
                  </a:lnTo>
                  <a:lnTo>
                    <a:pt x="5824" y="2363"/>
                  </a:lnTo>
                  <a:lnTo>
                    <a:pt x="5824" y="2363"/>
                  </a:lnTo>
                  <a:lnTo>
                    <a:pt x="5825" y="2379"/>
                  </a:lnTo>
                  <a:lnTo>
                    <a:pt x="5825" y="2379"/>
                  </a:lnTo>
                  <a:lnTo>
                    <a:pt x="5826" y="2401"/>
                  </a:lnTo>
                  <a:lnTo>
                    <a:pt x="5827" y="2423"/>
                  </a:lnTo>
                  <a:lnTo>
                    <a:pt x="5827" y="2445"/>
                  </a:lnTo>
                  <a:lnTo>
                    <a:pt x="5828" y="2466"/>
                  </a:lnTo>
                  <a:lnTo>
                    <a:pt x="5829" y="2486"/>
                  </a:lnTo>
                  <a:lnTo>
                    <a:pt x="5830" y="2507"/>
                  </a:lnTo>
                  <a:lnTo>
                    <a:pt x="5831" y="2526"/>
                  </a:lnTo>
                  <a:lnTo>
                    <a:pt x="5832" y="2546"/>
                  </a:lnTo>
                  <a:lnTo>
                    <a:pt x="5833" y="2565"/>
                  </a:lnTo>
                  <a:lnTo>
                    <a:pt x="5834" y="2583"/>
                  </a:lnTo>
                  <a:lnTo>
                    <a:pt x="5834" y="2602"/>
                  </a:lnTo>
                  <a:lnTo>
                    <a:pt x="5835" y="2619"/>
                  </a:lnTo>
                  <a:lnTo>
                    <a:pt x="5836" y="2636"/>
                  </a:lnTo>
                  <a:lnTo>
                    <a:pt x="5836" y="2636"/>
                  </a:lnTo>
                  <a:lnTo>
                    <a:pt x="5837" y="2653"/>
                  </a:lnTo>
                  <a:lnTo>
                    <a:pt x="5838" y="2669"/>
                  </a:lnTo>
                  <a:lnTo>
                    <a:pt x="5839" y="2683"/>
                  </a:lnTo>
                  <a:lnTo>
                    <a:pt x="5840" y="2697"/>
                  </a:lnTo>
                  <a:lnTo>
                    <a:pt x="5841" y="2710"/>
                  </a:lnTo>
                  <a:lnTo>
                    <a:pt x="5841" y="2722"/>
                  </a:lnTo>
                  <a:lnTo>
                    <a:pt x="5842" y="2733"/>
                  </a:lnTo>
                  <a:lnTo>
                    <a:pt x="5843" y="2743"/>
                  </a:lnTo>
                  <a:lnTo>
                    <a:pt x="5844" y="2753"/>
                  </a:lnTo>
                  <a:lnTo>
                    <a:pt x="5845" y="2763"/>
                  </a:lnTo>
                  <a:lnTo>
                    <a:pt x="5846" y="2771"/>
                  </a:lnTo>
                  <a:lnTo>
                    <a:pt x="5847" y="2779"/>
                  </a:lnTo>
                  <a:lnTo>
                    <a:pt x="5847" y="2779"/>
                  </a:lnTo>
                  <a:lnTo>
                    <a:pt x="5847" y="2786"/>
                  </a:lnTo>
                  <a:lnTo>
                    <a:pt x="5848" y="2793"/>
                  </a:lnTo>
                  <a:lnTo>
                    <a:pt x="5849" y="2799"/>
                  </a:lnTo>
                  <a:lnTo>
                    <a:pt x="5849" y="2799"/>
                  </a:lnTo>
                  <a:lnTo>
                    <a:pt x="5850" y="2806"/>
                  </a:lnTo>
                  <a:lnTo>
                    <a:pt x="5851" y="2813"/>
                  </a:lnTo>
                  <a:lnTo>
                    <a:pt x="5852" y="2820"/>
                  </a:lnTo>
                  <a:lnTo>
                    <a:pt x="5852" y="2826"/>
                  </a:lnTo>
                  <a:lnTo>
                    <a:pt x="5853" y="2833"/>
                  </a:lnTo>
                  <a:lnTo>
                    <a:pt x="5854" y="2839"/>
                  </a:lnTo>
                  <a:lnTo>
                    <a:pt x="5855" y="2845"/>
                  </a:lnTo>
                  <a:lnTo>
                    <a:pt x="5856" y="2851"/>
                  </a:lnTo>
                  <a:lnTo>
                    <a:pt x="5857" y="2856"/>
                  </a:lnTo>
                  <a:lnTo>
                    <a:pt x="5857" y="2862"/>
                  </a:lnTo>
                  <a:lnTo>
                    <a:pt x="5858" y="2867"/>
                  </a:lnTo>
                  <a:lnTo>
                    <a:pt x="5859" y="2873"/>
                  </a:lnTo>
                  <a:lnTo>
                    <a:pt x="5860" y="2878"/>
                  </a:lnTo>
                  <a:lnTo>
                    <a:pt x="5861" y="2882"/>
                  </a:lnTo>
                  <a:lnTo>
                    <a:pt x="5862" y="2887"/>
                  </a:lnTo>
                  <a:lnTo>
                    <a:pt x="5862" y="2892"/>
                  </a:lnTo>
                  <a:lnTo>
                    <a:pt x="5863" y="2896"/>
                  </a:lnTo>
                  <a:lnTo>
                    <a:pt x="5864" y="2900"/>
                  </a:lnTo>
                  <a:lnTo>
                    <a:pt x="5865" y="2904"/>
                  </a:lnTo>
                  <a:lnTo>
                    <a:pt x="5866" y="2908"/>
                  </a:lnTo>
                  <a:lnTo>
                    <a:pt x="5867" y="2912"/>
                  </a:lnTo>
                  <a:lnTo>
                    <a:pt x="5867" y="2912"/>
                  </a:lnTo>
                  <a:lnTo>
                    <a:pt x="5868" y="2916"/>
                  </a:lnTo>
                  <a:lnTo>
                    <a:pt x="5868" y="2919"/>
                  </a:lnTo>
                  <a:lnTo>
                    <a:pt x="5869" y="2922"/>
                  </a:lnTo>
                  <a:lnTo>
                    <a:pt x="5870" y="2925"/>
                  </a:lnTo>
                  <a:lnTo>
                    <a:pt x="5871" y="2928"/>
                  </a:lnTo>
                  <a:lnTo>
                    <a:pt x="5872" y="2931"/>
                  </a:lnTo>
                  <a:lnTo>
                    <a:pt x="5873" y="2934"/>
                  </a:lnTo>
                  <a:lnTo>
                    <a:pt x="5873" y="2936"/>
                  </a:lnTo>
                  <a:lnTo>
                    <a:pt x="5874" y="2938"/>
                  </a:lnTo>
                  <a:lnTo>
                    <a:pt x="5875" y="2941"/>
                  </a:lnTo>
                  <a:lnTo>
                    <a:pt x="5876" y="2942"/>
                  </a:lnTo>
                  <a:lnTo>
                    <a:pt x="5877" y="2944"/>
                  </a:lnTo>
                  <a:lnTo>
                    <a:pt x="5878" y="2946"/>
                  </a:lnTo>
                  <a:lnTo>
                    <a:pt x="5878" y="2947"/>
                  </a:lnTo>
                  <a:lnTo>
                    <a:pt x="5879" y="2949"/>
                  </a:lnTo>
                  <a:lnTo>
                    <a:pt x="5880" y="2950"/>
                  </a:lnTo>
                  <a:lnTo>
                    <a:pt x="5881" y="2951"/>
                  </a:lnTo>
                  <a:lnTo>
                    <a:pt x="5882" y="2952"/>
                  </a:lnTo>
                  <a:lnTo>
                    <a:pt x="5883" y="2952"/>
                  </a:lnTo>
                  <a:lnTo>
                    <a:pt x="5883" y="2953"/>
                  </a:lnTo>
                  <a:lnTo>
                    <a:pt x="5884" y="2953"/>
                  </a:lnTo>
                  <a:lnTo>
                    <a:pt x="5884" y="2953"/>
                  </a:lnTo>
                  <a:lnTo>
                    <a:pt x="5885" y="2953"/>
                  </a:lnTo>
                  <a:lnTo>
                    <a:pt x="5886" y="2953"/>
                  </a:lnTo>
                  <a:lnTo>
                    <a:pt x="5887" y="2953"/>
                  </a:lnTo>
                  <a:lnTo>
                    <a:pt x="5888" y="2953"/>
                  </a:lnTo>
                  <a:lnTo>
                    <a:pt x="5889" y="2952"/>
                  </a:lnTo>
                  <a:lnTo>
                    <a:pt x="5889" y="2952"/>
                  </a:lnTo>
                  <a:lnTo>
                    <a:pt x="5890" y="2951"/>
                  </a:lnTo>
                  <a:lnTo>
                    <a:pt x="5891" y="2950"/>
                  </a:lnTo>
                  <a:lnTo>
                    <a:pt x="5892" y="2949"/>
                  </a:lnTo>
                  <a:lnTo>
                    <a:pt x="5893" y="2948"/>
                  </a:lnTo>
                  <a:lnTo>
                    <a:pt x="5894" y="2946"/>
                  </a:lnTo>
                  <a:lnTo>
                    <a:pt x="5894" y="2945"/>
                  </a:lnTo>
                  <a:lnTo>
                    <a:pt x="5895" y="2943"/>
                  </a:lnTo>
                  <a:lnTo>
                    <a:pt x="5896" y="2941"/>
                  </a:lnTo>
                  <a:lnTo>
                    <a:pt x="5897" y="2939"/>
                  </a:lnTo>
                  <a:lnTo>
                    <a:pt x="5898" y="2937"/>
                  </a:lnTo>
                  <a:lnTo>
                    <a:pt x="5899" y="2934"/>
                  </a:lnTo>
                  <a:lnTo>
                    <a:pt x="5899" y="2932"/>
                  </a:lnTo>
                  <a:lnTo>
                    <a:pt x="5900" y="2929"/>
                  </a:lnTo>
                  <a:lnTo>
                    <a:pt x="5901" y="2926"/>
                  </a:lnTo>
                  <a:lnTo>
                    <a:pt x="5902" y="2923"/>
                  </a:lnTo>
                  <a:lnTo>
                    <a:pt x="5902" y="2923"/>
                  </a:lnTo>
                  <a:lnTo>
                    <a:pt x="5903" y="2920"/>
                  </a:lnTo>
                  <a:lnTo>
                    <a:pt x="5904" y="2916"/>
                  </a:lnTo>
                  <a:lnTo>
                    <a:pt x="5905" y="2913"/>
                  </a:lnTo>
                  <a:lnTo>
                    <a:pt x="5905" y="2909"/>
                  </a:lnTo>
                  <a:lnTo>
                    <a:pt x="5906" y="2905"/>
                  </a:lnTo>
                  <a:lnTo>
                    <a:pt x="5907" y="2901"/>
                  </a:lnTo>
                  <a:lnTo>
                    <a:pt x="5908" y="2897"/>
                  </a:lnTo>
                  <a:lnTo>
                    <a:pt x="5909" y="2893"/>
                  </a:lnTo>
                  <a:lnTo>
                    <a:pt x="5910" y="2888"/>
                  </a:lnTo>
                  <a:lnTo>
                    <a:pt x="5910" y="2884"/>
                  </a:lnTo>
                  <a:lnTo>
                    <a:pt x="5911" y="2879"/>
                  </a:lnTo>
                  <a:lnTo>
                    <a:pt x="5912" y="2874"/>
                  </a:lnTo>
                  <a:lnTo>
                    <a:pt x="5913" y="2869"/>
                  </a:lnTo>
                  <a:lnTo>
                    <a:pt x="5914" y="2863"/>
                  </a:lnTo>
                  <a:lnTo>
                    <a:pt x="5915" y="2858"/>
                  </a:lnTo>
                  <a:lnTo>
                    <a:pt x="5915" y="2852"/>
                  </a:lnTo>
                  <a:lnTo>
                    <a:pt x="5916" y="2846"/>
                  </a:lnTo>
                  <a:lnTo>
                    <a:pt x="5917" y="2840"/>
                  </a:lnTo>
                  <a:lnTo>
                    <a:pt x="5918" y="2834"/>
                  </a:lnTo>
                  <a:lnTo>
                    <a:pt x="5919" y="2828"/>
                  </a:lnTo>
                  <a:lnTo>
                    <a:pt x="5920" y="2821"/>
                  </a:lnTo>
                  <a:lnTo>
                    <a:pt x="5920" y="2821"/>
                  </a:lnTo>
                  <a:lnTo>
                    <a:pt x="5921" y="2815"/>
                  </a:lnTo>
                  <a:lnTo>
                    <a:pt x="5921" y="2808"/>
                  </a:lnTo>
                  <a:lnTo>
                    <a:pt x="5922" y="2801"/>
                  </a:lnTo>
                  <a:lnTo>
                    <a:pt x="5923" y="2794"/>
                  </a:lnTo>
                  <a:lnTo>
                    <a:pt x="5924" y="2787"/>
                  </a:lnTo>
                  <a:lnTo>
                    <a:pt x="5925" y="2779"/>
                  </a:lnTo>
                  <a:lnTo>
                    <a:pt x="5926" y="2772"/>
                  </a:lnTo>
                  <a:lnTo>
                    <a:pt x="5926" y="2764"/>
                  </a:lnTo>
                  <a:lnTo>
                    <a:pt x="5927" y="2756"/>
                  </a:lnTo>
                  <a:lnTo>
                    <a:pt x="5928" y="2748"/>
                  </a:lnTo>
                  <a:lnTo>
                    <a:pt x="5929" y="2740"/>
                  </a:lnTo>
                  <a:lnTo>
                    <a:pt x="5930" y="2731"/>
                  </a:lnTo>
                  <a:lnTo>
                    <a:pt x="5931" y="2723"/>
                  </a:lnTo>
                  <a:lnTo>
                    <a:pt x="5931" y="2714"/>
                  </a:lnTo>
                  <a:lnTo>
                    <a:pt x="5932" y="2705"/>
                  </a:lnTo>
                  <a:lnTo>
                    <a:pt x="5933" y="2696"/>
                  </a:lnTo>
                  <a:lnTo>
                    <a:pt x="5934" y="2687"/>
                  </a:lnTo>
                  <a:lnTo>
                    <a:pt x="5935" y="2678"/>
                  </a:lnTo>
                  <a:lnTo>
                    <a:pt x="5936" y="2668"/>
                  </a:lnTo>
                  <a:lnTo>
                    <a:pt x="5936" y="2658"/>
                  </a:lnTo>
                  <a:lnTo>
                    <a:pt x="5937" y="2649"/>
                  </a:lnTo>
                  <a:lnTo>
                    <a:pt x="5937" y="2649"/>
                  </a:lnTo>
                  <a:lnTo>
                    <a:pt x="5938" y="2639"/>
                  </a:lnTo>
                  <a:lnTo>
                    <a:pt x="5939" y="2630"/>
                  </a:lnTo>
                  <a:lnTo>
                    <a:pt x="5940" y="2621"/>
                  </a:lnTo>
                  <a:lnTo>
                    <a:pt x="5940" y="2621"/>
                  </a:lnTo>
                  <a:lnTo>
                    <a:pt x="5940" y="2610"/>
                  </a:lnTo>
                  <a:lnTo>
                    <a:pt x="5941" y="2599"/>
                  </a:lnTo>
                  <a:lnTo>
                    <a:pt x="5942" y="2588"/>
                  </a:lnTo>
                  <a:lnTo>
                    <a:pt x="5943" y="2575"/>
                  </a:lnTo>
                  <a:lnTo>
                    <a:pt x="5944" y="2562"/>
                  </a:lnTo>
                  <a:lnTo>
                    <a:pt x="5944" y="2548"/>
                  </a:lnTo>
                  <a:lnTo>
                    <a:pt x="5945" y="2533"/>
                  </a:lnTo>
                  <a:lnTo>
                    <a:pt x="5946" y="2518"/>
                  </a:lnTo>
                  <a:lnTo>
                    <a:pt x="5947" y="2501"/>
                  </a:lnTo>
                  <a:lnTo>
                    <a:pt x="5948" y="2483"/>
                  </a:lnTo>
                  <a:lnTo>
                    <a:pt x="5948" y="2483"/>
                  </a:lnTo>
                  <a:lnTo>
                    <a:pt x="5948" y="2466"/>
                  </a:lnTo>
                  <a:lnTo>
                    <a:pt x="5949" y="2449"/>
                  </a:lnTo>
                  <a:lnTo>
                    <a:pt x="5950" y="2431"/>
                  </a:lnTo>
                  <a:lnTo>
                    <a:pt x="5951" y="2413"/>
                  </a:lnTo>
                  <a:lnTo>
                    <a:pt x="5951" y="2395"/>
                  </a:lnTo>
                  <a:lnTo>
                    <a:pt x="5951" y="2395"/>
                  </a:lnTo>
                  <a:lnTo>
                    <a:pt x="5952" y="2382"/>
                  </a:lnTo>
                  <a:lnTo>
                    <a:pt x="5952" y="2369"/>
                  </a:lnTo>
                  <a:lnTo>
                    <a:pt x="5952" y="2369"/>
                  </a:lnTo>
                  <a:lnTo>
                    <a:pt x="5953" y="2352"/>
                  </a:lnTo>
                  <a:lnTo>
                    <a:pt x="5954" y="2334"/>
                  </a:lnTo>
                  <a:lnTo>
                    <a:pt x="5954" y="2316"/>
                  </a:lnTo>
                  <a:lnTo>
                    <a:pt x="5954" y="2316"/>
                  </a:lnTo>
                  <a:lnTo>
                    <a:pt x="5955" y="2298"/>
                  </a:lnTo>
                  <a:lnTo>
                    <a:pt x="5956" y="2280"/>
                  </a:lnTo>
                  <a:lnTo>
                    <a:pt x="5956" y="2261"/>
                  </a:lnTo>
                  <a:lnTo>
                    <a:pt x="5956" y="2261"/>
                  </a:lnTo>
                  <a:lnTo>
                    <a:pt x="5957" y="2242"/>
                  </a:lnTo>
                  <a:lnTo>
                    <a:pt x="5958" y="2223"/>
                  </a:lnTo>
                  <a:lnTo>
                    <a:pt x="5959" y="2204"/>
                  </a:lnTo>
                  <a:lnTo>
                    <a:pt x="5959" y="2204"/>
                  </a:lnTo>
                  <a:lnTo>
                    <a:pt x="5959" y="2189"/>
                  </a:lnTo>
                  <a:lnTo>
                    <a:pt x="5960" y="2174"/>
                  </a:lnTo>
                  <a:lnTo>
                    <a:pt x="5960" y="2174"/>
                  </a:lnTo>
                  <a:lnTo>
                    <a:pt x="5960" y="2149"/>
                  </a:lnTo>
                  <a:lnTo>
                    <a:pt x="5961" y="2123"/>
                  </a:lnTo>
                  <a:lnTo>
                    <a:pt x="5962" y="2097"/>
                  </a:lnTo>
                  <a:lnTo>
                    <a:pt x="5963" y="2070"/>
                  </a:lnTo>
                  <a:lnTo>
                    <a:pt x="5964" y="2043"/>
                  </a:lnTo>
                  <a:lnTo>
                    <a:pt x="5965" y="2016"/>
                  </a:lnTo>
                  <a:lnTo>
                    <a:pt x="5966" y="1988"/>
                  </a:lnTo>
                  <a:lnTo>
                    <a:pt x="5967" y="1959"/>
                  </a:lnTo>
                  <a:lnTo>
                    <a:pt x="5967" y="1931"/>
                  </a:lnTo>
                  <a:lnTo>
                    <a:pt x="5968" y="1902"/>
                  </a:lnTo>
                  <a:lnTo>
                    <a:pt x="5969" y="1872"/>
                  </a:lnTo>
                  <a:lnTo>
                    <a:pt x="5970" y="1842"/>
                  </a:lnTo>
                  <a:lnTo>
                    <a:pt x="5971" y="1812"/>
                  </a:lnTo>
                  <a:lnTo>
                    <a:pt x="5972" y="1782"/>
                  </a:lnTo>
                  <a:lnTo>
                    <a:pt x="5973" y="1751"/>
                  </a:lnTo>
                  <a:lnTo>
                    <a:pt x="5973" y="1719"/>
                  </a:lnTo>
                  <a:lnTo>
                    <a:pt x="5974" y="1687"/>
                  </a:lnTo>
                  <a:lnTo>
                    <a:pt x="5975" y="1655"/>
                  </a:lnTo>
                  <a:lnTo>
                    <a:pt x="5976" y="1623"/>
                  </a:lnTo>
                  <a:lnTo>
                    <a:pt x="5977" y="1589"/>
                  </a:lnTo>
                  <a:lnTo>
                    <a:pt x="5978" y="1556"/>
                  </a:lnTo>
                  <a:lnTo>
                    <a:pt x="5979" y="1522"/>
                  </a:lnTo>
                  <a:lnTo>
                    <a:pt x="5980" y="1488"/>
                  </a:lnTo>
                  <a:lnTo>
                    <a:pt x="5980" y="1453"/>
                  </a:lnTo>
                  <a:lnTo>
                    <a:pt x="5981" y="1418"/>
                  </a:lnTo>
                  <a:lnTo>
                    <a:pt x="5982" y="1383"/>
                  </a:lnTo>
                  <a:lnTo>
                    <a:pt x="5983" y="1347"/>
                  </a:lnTo>
                  <a:lnTo>
                    <a:pt x="5984" y="1311"/>
                  </a:lnTo>
                  <a:lnTo>
                    <a:pt x="5985" y="1274"/>
                  </a:lnTo>
                  <a:lnTo>
                    <a:pt x="5986" y="1237"/>
                  </a:lnTo>
                  <a:lnTo>
                    <a:pt x="5986" y="1200"/>
                  </a:lnTo>
                  <a:lnTo>
                    <a:pt x="5986" y="1200"/>
                  </a:lnTo>
                  <a:lnTo>
                    <a:pt x="5987" y="1170"/>
                  </a:lnTo>
                  <a:lnTo>
                    <a:pt x="5988" y="1140"/>
                  </a:lnTo>
                  <a:lnTo>
                    <a:pt x="5989" y="1109"/>
                  </a:lnTo>
                  <a:lnTo>
                    <a:pt x="5989" y="1078"/>
                  </a:lnTo>
                  <a:lnTo>
                    <a:pt x="5989" y="1078"/>
                  </a:lnTo>
                  <a:lnTo>
                    <a:pt x="5990" y="1041"/>
                  </a:lnTo>
                  <a:lnTo>
                    <a:pt x="5991" y="1006"/>
                  </a:lnTo>
                  <a:lnTo>
                    <a:pt x="5992" y="974"/>
                  </a:lnTo>
                  <a:lnTo>
                    <a:pt x="5993" y="945"/>
                  </a:lnTo>
                  <a:lnTo>
                    <a:pt x="5994" y="919"/>
                  </a:lnTo>
                  <a:lnTo>
                    <a:pt x="5994" y="897"/>
                  </a:lnTo>
                  <a:lnTo>
                    <a:pt x="5995" y="878"/>
                  </a:lnTo>
                  <a:lnTo>
                    <a:pt x="5996" y="862"/>
                  </a:lnTo>
                  <a:lnTo>
                    <a:pt x="5997" y="850"/>
                  </a:lnTo>
                  <a:lnTo>
                    <a:pt x="5998" y="841"/>
                  </a:lnTo>
                  <a:lnTo>
                    <a:pt x="5999" y="836"/>
                  </a:lnTo>
                  <a:lnTo>
                    <a:pt x="6000" y="834"/>
                  </a:lnTo>
                  <a:lnTo>
                    <a:pt x="6000" y="834"/>
                  </a:lnTo>
                  <a:lnTo>
                    <a:pt x="6000" y="834"/>
                  </a:lnTo>
                  <a:lnTo>
                    <a:pt x="6001" y="834"/>
                  </a:lnTo>
                  <a:lnTo>
                    <a:pt x="6002" y="833"/>
                  </a:lnTo>
                  <a:lnTo>
                    <a:pt x="6003" y="833"/>
                  </a:lnTo>
                  <a:lnTo>
                    <a:pt x="6003" y="833"/>
                  </a:lnTo>
                  <a:lnTo>
                    <a:pt x="6003" y="833"/>
                  </a:lnTo>
                  <a:lnTo>
                    <a:pt x="6004" y="833"/>
                  </a:lnTo>
                  <a:lnTo>
                    <a:pt x="6004" y="833"/>
                  </a:lnTo>
                  <a:lnTo>
                    <a:pt x="6005" y="833"/>
                  </a:lnTo>
                  <a:lnTo>
                    <a:pt x="6005" y="833"/>
                  </a:lnTo>
                  <a:lnTo>
                    <a:pt x="6005" y="833"/>
                  </a:lnTo>
                  <a:lnTo>
                    <a:pt x="6006" y="833"/>
                  </a:lnTo>
                  <a:lnTo>
                    <a:pt x="6007" y="833"/>
                  </a:lnTo>
                  <a:lnTo>
                    <a:pt x="6007" y="833"/>
                  </a:lnTo>
                  <a:lnTo>
                    <a:pt x="6007" y="833"/>
                  </a:lnTo>
                  <a:lnTo>
                    <a:pt x="6008" y="833"/>
                  </a:lnTo>
                  <a:lnTo>
                    <a:pt x="6008" y="833"/>
                  </a:lnTo>
                  <a:lnTo>
                    <a:pt x="6008" y="833"/>
                  </a:lnTo>
                  <a:lnTo>
                    <a:pt x="6008" y="833"/>
                  </a:lnTo>
                  <a:lnTo>
                    <a:pt x="6009" y="833"/>
                  </a:lnTo>
                  <a:lnTo>
                    <a:pt x="6009" y="833"/>
                  </a:lnTo>
                  <a:lnTo>
                    <a:pt x="6010" y="833"/>
                  </a:lnTo>
                  <a:lnTo>
                    <a:pt x="6010" y="833"/>
                  </a:lnTo>
                  <a:lnTo>
                    <a:pt x="6010" y="833"/>
                  </a:lnTo>
                  <a:lnTo>
                    <a:pt x="6011" y="832"/>
                  </a:lnTo>
                  <a:lnTo>
                    <a:pt x="6011" y="832"/>
                  </a:lnTo>
                  <a:lnTo>
                    <a:pt x="6011" y="832"/>
                  </a:lnTo>
                  <a:lnTo>
                    <a:pt x="6012" y="832"/>
                  </a:lnTo>
                  <a:lnTo>
                    <a:pt x="6013" y="832"/>
                  </a:lnTo>
                  <a:lnTo>
                    <a:pt x="6013" y="832"/>
                  </a:lnTo>
                  <a:lnTo>
                    <a:pt x="6013" y="832"/>
                  </a:lnTo>
                  <a:lnTo>
                    <a:pt x="6013" y="832"/>
                  </a:lnTo>
                  <a:lnTo>
                    <a:pt x="6014" y="832"/>
                  </a:lnTo>
                  <a:lnTo>
                    <a:pt x="6015" y="832"/>
                  </a:lnTo>
                  <a:lnTo>
                    <a:pt x="6016" y="832"/>
                  </a:lnTo>
                  <a:lnTo>
                    <a:pt x="6016" y="832"/>
                  </a:lnTo>
                  <a:lnTo>
                    <a:pt x="6017" y="831"/>
                  </a:lnTo>
                  <a:lnTo>
                    <a:pt x="6017" y="831"/>
                  </a:lnTo>
                  <a:lnTo>
                    <a:pt x="6018" y="833"/>
                  </a:lnTo>
                  <a:lnTo>
                    <a:pt x="6019" y="838"/>
                  </a:lnTo>
                  <a:lnTo>
                    <a:pt x="6020" y="847"/>
                  </a:lnTo>
                  <a:lnTo>
                    <a:pt x="6020" y="859"/>
                  </a:lnTo>
                  <a:lnTo>
                    <a:pt x="6021" y="875"/>
                  </a:lnTo>
                  <a:lnTo>
                    <a:pt x="6022" y="893"/>
                  </a:lnTo>
                  <a:lnTo>
                    <a:pt x="6023" y="916"/>
                  </a:lnTo>
                  <a:lnTo>
                    <a:pt x="6024" y="941"/>
                  </a:lnTo>
                  <a:lnTo>
                    <a:pt x="6025" y="970"/>
                  </a:lnTo>
                  <a:lnTo>
                    <a:pt x="6026" y="1002"/>
                  </a:lnTo>
                  <a:lnTo>
                    <a:pt x="6027" y="1036"/>
                  </a:lnTo>
                  <a:lnTo>
                    <a:pt x="6027" y="1074"/>
                  </a:lnTo>
                  <a:lnTo>
                    <a:pt x="6027" y="1074"/>
                  </a:lnTo>
                  <a:lnTo>
                    <a:pt x="6028" y="1107"/>
                  </a:lnTo>
                  <a:lnTo>
                    <a:pt x="6029" y="1139"/>
                  </a:lnTo>
                  <a:lnTo>
                    <a:pt x="6030" y="1172"/>
                  </a:lnTo>
                  <a:lnTo>
                    <a:pt x="6030" y="1204"/>
                  </a:lnTo>
                  <a:lnTo>
                    <a:pt x="6030" y="1204"/>
                  </a:lnTo>
                  <a:lnTo>
                    <a:pt x="6031" y="1228"/>
                  </a:lnTo>
                  <a:lnTo>
                    <a:pt x="6032" y="1251"/>
                  </a:lnTo>
                  <a:lnTo>
                    <a:pt x="6032" y="1251"/>
                  </a:lnTo>
                  <a:lnTo>
                    <a:pt x="6032" y="1275"/>
                  </a:lnTo>
                  <a:lnTo>
                    <a:pt x="6033" y="1298"/>
                  </a:lnTo>
                  <a:lnTo>
                    <a:pt x="6033" y="1298"/>
                  </a:lnTo>
                  <a:lnTo>
                    <a:pt x="6033" y="1321"/>
                  </a:lnTo>
                  <a:lnTo>
                    <a:pt x="6034" y="1344"/>
                  </a:lnTo>
                  <a:lnTo>
                    <a:pt x="6034" y="1344"/>
                  </a:lnTo>
                  <a:lnTo>
                    <a:pt x="6034" y="1367"/>
                  </a:lnTo>
                  <a:lnTo>
                    <a:pt x="6035" y="1390"/>
                  </a:lnTo>
                  <a:lnTo>
                    <a:pt x="6035" y="1390"/>
                  </a:lnTo>
                  <a:lnTo>
                    <a:pt x="6036" y="1418"/>
                  </a:lnTo>
                  <a:lnTo>
                    <a:pt x="6036" y="1446"/>
                  </a:lnTo>
                  <a:lnTo>
                    <a:pt x="6037" y="1473"/>
                  </a:lnTo>
                  <a:lnTo>
                    <a:pt x="6038" y="1501"/>
                  </a:lnTo>
                  <a:lnTo>
                    <a:pt x="6038" y="1501"/>
                  </a:lnTo>
                  <a:lnTo>
                    <a:pt x="6039" y="1534"/>
                  </a:lnTo>
                  <a:lnTo>
                    <a:pt x="6039" y="1567"/>
                  </a:lnTo>
                  <a:lnTo>
                    <a:pt x="6040" y="1599"/>
                  </a:lnTo>
                  <a:lnTo>
                    <a:pt x="6041" y="1631"/>
                  </a:lnTo>
                  <a:lnTo>
                    <a:pt x="6042" y="1663"/>
                  </a:lnTo>
                  <a:lnTo>
                    <a:pt x="6043" y="1694"/>
                  </a:lnTo>
                  <a:lnTo>
                    <a:pt x="6044" y="1725"/>
                  </a:lnTo>
                  <a:lnTo>
                    <a:pt x="6044" y="1755"/>
                  </a:lnTo>
                  <a:lnTo>
                    <a:pt x="6045" y="1785"/>
                  </a:lnTo>
                  <a:lnTo>
                    <a:pt x="6046" y="1815"/>
                  </a:lnTo>
                  <a:lnTo>
                    <a:pt x="6047" y="1844"/>
                  </a:lnTo>
                  <a:lnTo>
                    <a:pt x="6048" y="1873"/>
                  </a:lnTo>
                  <a:lnTo>
                    <a:pt x="6049" y="1902"/>
                  </a:lnTo>
                  <a:lnTo>
                    <a:pt x="6050" y="1930"/>
                  </a:lnTo>
                  <a:lnTo>
                    <a:pt x="6050" y="1958"/>
                  </a:lnTo>
                  <a:lnTo>
                    <a:pt x="6051" y="1986"/>
                  </a:lnTo>
                  <a:lnTo>
                    <a:pt x="6052" y="2013"/>
                  </a:lnTo>
                  <a:lnTo>
                    <a:pt x="6053" y="2039"/>
                  </a:lnTo>
                  <a:lnTo>
                    <a:pt x="6054" y="2066"/>
                  </a:lnTo>
                  <a:lnTo>
                    <a:pt x="6055" y="2092"/>
                  </a:lnTo>
                  <a:lnTo>
                    <a:pt x="6055" y="2117"/>
                  </a:lnTo>
                  <a:lnTo>
                    <a:pt x="6056" y="2143"/>
                  </a:lnTo>
                  <a:lnTo>
                    <a:pt x="6057" y="2167"/>
                  </a:lnTo>
                  <a:lnTo>
                    <a:pt x="6057" y="2167"/>
                  </a:lnTo>
                  <a:lnTo>
                    <a:pt x="6058" y="2182"/>
                  </a:lnTo>
                  <a:lnTo>
                    <a:pt x="6058" y="2197"/>
                  </a:lnTo>
                  <a:lnTo>
                    <a:pt x="6058" y="2197"/>
                  </a:lnTo>
                  <a:lnTo>
                    <a:pt x="6059" y="2216"/>
                  </a:lnTo>
                  <a:lnTo>
                    <a:pt x="6060" y="2235"/>
                  </a:lnTo>
                  <a:lnTo>
                    <a:pt x="6060" y="2254"/>
                  </a:lnTo>
                  <a:lnTo>
                    <a:pt x="6060" y="2254"/>
                  </a:lnTo>
                  <a:lnTo>
                    <a:pt x="6061" y="2273"/>
                  </a:lnTo>
                  <a:lnTo>
                    <a:pt x="6062" y="2291"/>
                  </a:lnTo>
                  <a:lnTo>
                    <a:pt x="6062" y="2310"/>
                  </a:lnTo>
                  <a:lnTo>
                    <a:pt x="6062" y="2310"/>
                  </a:lnTo>
                  <a:lnTo>
                    <a:pt x="6063" y="2327"/>
                  </a:lnTo>
                  <a:lnTo>
                    <a:pt x="6064" y="2345"/>
                  </a:lnTo>
                  <a:lnTo>
                    <a:pt x="6064" y="2363"/>
                  </a:lnTo>
                  <a:lnTo>
                    <a:pt x="6064" y="2363"/>
                  </a:lnTo>
                  <a:lnTo>
                    <a:pt x="6065" y="2375"/>
                  </a:lnTo>
                  <a:lnTo>
                    <a:pt x="6065" y="2388"/>
                  </a:lnTo>
                  <a:lnTo>
                    <a:pt x="6065" y="2388"/>
                  </a:lnTo>
                  <a:lnTo>
                    <a:pt x="6066" y="2406"/>
                  </a:lnTo>
                  <a:lnTo>
                    <a:pt x="6067" y="2424"/>
                  </a:lnTo>
                  <a:lnTo>
                    <a:pt x="6068" y="2442"/>
                  </a:lnTo>
                  <a:lnTo>
                    <a:pt x="6068" y="2459"/>
                  </a:lnTo>
                  <a:lnTo>
                    <a:pt x="6069" y="2476"/>
                  </a:lnTo>
                  <a:lnTo>
                    <a:pt x="6069" y="2476"/>
                  </a:lnTo>
                  <a:lnTo>
                    <a:pt x="6070" y="2496"/>
                  </a:lnTo>
                  <a:lnTo>
                    <a:pt x="6071" y="2514"/>
                  </a:lnTo>
                  <a:lnTo>
                    <a:pt x="6072" y="2530"/>
                  </a:lnTo>
                  <a:lnTo>
                    <a:pt x="6073" y="2546"/>
                  </a:lnTo>
                  <a:lnTo>
                    <a:pt x="6073" y="2560"/>
                  </a:lnTo>
                  <a:lnTo>
                    <a:pt x="6074" y="2574"/>
                  </a:lnTo>
                  <a:lnTo>
                    <a:pt x="6075" y="2586"/>
                  </a:lnTo>
                  <a:lnTo>
                    <a:pt x="6076" y="2598"/>
                  </a:lnTo>
                  <a:lnTo>
                    <a:pt x="6077" y="2608"/>
                  </a:lnTo>
                  <a:lnTo>
                    <a:pt x="6078" y="2618"/>
                  </a:lnTo>
                  <a:lnTo>
                    <a:pt x="6079" y="2627"/>
                  </a:lnTo>
                  <a:lnTo>
                    <a:pt x="6080" y="2635"/>
                  </a:lnTo>
                  <a:lnTo>
                    <a:pt x="6080" y="2635"/>
                  </a:lnTo>
                  <a:lnTo>
                    <a:pt x="6080" y="2641"/>
                  </a:lnTo>
                  <a:lnTo>
                    <a:pt x="6081" y="2648"/>
                  </a:lnTo>
                  <a:lnTo>
                    <a:pt x="6082" y="2655"/>
                  </a:lnTo>
                  <a:lnTo>
                    <a:pt x="6082" y="2655"/>
                  </a:lnTo>
                  <a:lnTo>
                    <a:pt x="6083" y="2662"/>
                  </a:lnTo>
                  <a:lnTo>
                    <a:pt x="6084" y="2669"/>
                  </a:lnTo>
                  <a:lnTo>
                    <a:pt x="6084" y="2675"/>
                  </a:lnTo>
                  <a:lnTo>
                    <a:pt x="6085" y="2682"/>
                  </a:lnTo>
                  <a:lnTo>
                    <a:pt x="6086" y="2689"/>
                  </a:lnTo>
                  <a:lnTo>
                    <a:pt x="6087" y="2695"/>
                  </a:lnTo>
                  <a:lnTo>
                    <a:pt x="6088" y="2702"/>
                  </a:lnTo>
                  <a:lnTo>
                    <a:pt x="6089" y="2708"/>
                  </a:lnTo>
                  <a:lnTo>
                    <a:pt x="6089" y="2715"/>
                  </a:lnTo>
                  <a:lnTo>
                    <a:pt x="6090" y="2721"/>
                  </a:lnTo>
                  <a:lnTo>
                    <a:pt x="6091" y="2727"/>
                  </a:lnTo>
                  <a:lnTo>
                    <a:pt x="6092" y="2733"/>
                  </a:lnTo>
                  <a:lnTo>
                    <a:pt x="6093" y="2739"/>
                  </a:lnTo>
                  <a:lnTo>
                    <a:pt x="6094" y="2745"/>
                  </a:lnTo>
                  <a:lnTo>
                    <a:pt x="6094" y="2750"/>
                  </a:lnTo>
                  <a:lnTo>
                    <a:pt x="6095" y="2756"/>
                  </a:lnTo>
                  <a:lnTo>
                    <a:pt x="6096" y="2762"/>
                  </a:lnTo>
                  <a:lnTo>
                    <a:pt x="6097" y="2767"/>
                  </a:lnTo>
                  <a:lnTo>
                    <a:pt x="6098" y="2772"/>
                  </a:lnTo>
                  <a:lnTo>
                    <a:pt x="6099" y="2778"/>
                  </a:lnTo>
                  <a:lnTo>
                    <a:pt x="6100" y="2783"/>
                  </a:lnTo>
                  <a:lnTo>
                    <a:pt x="6100" y="2783"/>
                  </a:lnTo>
                  <a:lnTo>
                    <a:pt x="6100" y="2788"/>
                  </a:lnTo>
                  <a:lnTo>
                    <a:pt x="6101" y="2793"/>
                  </a:lnTo>
                  <a:lnTo>
                    <a:pt x="6102" y="2798"/>
                  </a:lnTo>
                  <a:lnTo>
                    <a:pt x="6103" y="2803"/>
                  </a:lnTo>
                  <a:lnTo>
                    <a:pt x="6104" y="2807"/>
                  </a:lnTo>
                  <a:lnTo>
                    <a:pt x="6105" y="2812"/>
                  </a:lnTo>
                  <a:lnTo>
                    <a:pt x="6105" y="2816"/>
                  </a:lnTo>
                  <a:lnTo>
                    <a:pt x="6106" y="2821"/>
                  </a:lnTo>
                  <a:lnTo>
                    <a:pt x="6107" y="2825"/>
                  </a:lnTo>
                  <a:lnTo>
                    <a:pt x="6108" y="2829"/>
                  </a:lnTo>
                  <a:lnTo>
                    <a:pt x="6109" y="2834"/>
                  </a:lnTo>
                  <a:lnTo>
                    <a:pt x="6110" y="2838"/>
                  </a:lnTo>
                  <a:lnTo>
                    <a:pt x="6110" y="2842"/>
                  </a:lnTo>
                  <a:lnTo>
                    <a:pt x="6111" y="2846"/>
                  </a:lnTo>
                  <a:lnTo>
                    <a:pt x="6112" y="2849"/>
                  </a:lnTo>
                  <a:lnTo>
                    <a:pt x="6113" y="2853"/>
                  </a:lnTo>
                  <a:lnTo>
                    <a:pt x="6114" y="2857"/>
                  </a:lnTo>
                  <a:lnTo>
                    <a:pt x="6115" y="2860"/>
                  </a:lnTo>
                  <a:lnTo>
                    <a:pt x="6116" y="2864"/>
                  </a:lnTo>
                  <a:lnTo>
                    <a:pt x="6116" y="2867"/>
                  </a:lnTo>
                  <a:lnTo>
                    <a:pt x="6117" y="2870"/>
                  </a:lnTo>
                  <a:lnTo>
                    <a:pt x="6117" y="2870"/>
                  </a:lnTo>
                  <a:lnTo>
                    <a:pt x="6118" y="2873"/>
                  </a:lnTo>
                  <a:lnTo>
                    <a:pt x="6119" y="2876"/>
                  </a:lnTo>
                  <a:lnTo>
                    <a:pt x="6120" y="2879"/>
                  </a:lnTo>
                  <a:lnTo>
                    <a:pt x="6121" y="2882"/>
                  </a:lnTo>
                  <a:lnTo>
                    <a:pt x="6121" y="2885"/>
                  </a:lnTo>
                  <a:lnTo>
                    <a:pt x="6122" y="2887"/>
                  </a:lnTo>
                  <a:lnTo>
                    <a:pt x="6123" y="2890"/>
                  </a:lnTo>
                  <a:lnTo>
                    <a:pt x="6124" y="2893"/>
                  </a:lnTo>
                  <a:lnTo>
                    <a:pt x="6125" y="2895"/>
                  </a:lnTo>
                  <a:lnTo>
                    <a:pt x="6126" y="2897"/>
                  </a:lnTo>
                  <a:lnTo>
                    <a:pt x="6126" y="2899"/>
                  </a:lnTo>
                  <a:lnTo>
                    <a:pt x="6127" y="2902"/>
                  </a:lnTo>
                  <a:lnTo>
                    <a:pt x="6128" y="2904"/>
                  </a:lnTo>
                  <a:lnTo>
                    <a:pt x="6129" y="2906"/>
                  </a:lnTo>
                  <a:lnTo>
                    <a:pt x="6130" y="2907"/>
                  </a:lnTo>
                  <a:lnTo>
                    <a:pt x="6131" y="2909"/>
                  </a:lnTo>
                  <a:lnTo>
                    <a:pt x="6131" y="2911"/>
                  </a:lnTo>
                  <a:lnTo>
                    <a:pt x="6132" y="2912"/>
                  </a:lnTo>
                  <a:lnTo>
                    <a:pt x="6133" y="2914"/>
                  </a:lnTo>
                  <a:lnTo>
                    <a:pt x="6134" y="2915"/>
                  </a:lnTo>
                  <a:lnTo>
                    <a:pt x="6135" y="2916"/>
                  </a:lnTo>
                  <a:lnTo>
                    <a:pt x="6135" y="2916"/>
                  </a:lnTo>
                  <a:lnTo>
                    <a:pt x="6136" y="2918"/>
                  </a:lnTo>
                  <a:lnTo>
                    <a:pt x="6137" y="2919"/>
                  </a:lnTo>
                  <a:lnTo>
                    <a:pt x="6137" y="2920"/>
                  </a:lnTo>
                  <a:lnTo>
                    <a:pt x="6138" y="2921"/>
                  </a:lnTo>
                  <a:lnTo>
                    <a:pt x="6139" y="2921"/>
                  </a:lnTo>
                  <a:lnTo>
                    <a:pt x="6140" y="2922"/>
                  </a:lnTo>
                  <a:lnTo>
                    <a:pt x="6141" y="2923"/>
                  </a:lnTo>
                  <a:lnTo>
                    <a:pt x="6142" y="2923"/>
                  </a:lnTo>
                  <a:lnTo>
                    <a:pt x="6142" y="2924"/>
                  </a:lnTo>
                  <a:lnTo>
                    <a:pt x="6143" y="2924"/>
                  </a:lnTo>
                  <a:lnTo>
                    <a:pt x="6144" y="2924"/>
                  </a:lnTo>
                  <a:lnTo>
                    <a:pt x="6145" y="2925"/>
                  </a:lnTo>
                  <a:lnTo>
                    <a:pt x="6146" y="2925"/>
                  </a:lnTo>
                  <a:lnTo>
                    <a:pt x="6147" y="2925"/>
                  </a:lnTo>
                  <a:lnTo>
                    <a:pt x="6147" y="2925"/>
                  </a:lnTo>
                  <a:lnTo>
                    <a:pt x="6148" y="2924"/>
                  </a:lnTo>
                  <a:lnTo>
                    <a:pt x="6149" y="2924"/>
                  </a:lnTo>
                  <a:lnTo>
                    <a:pt x="6150" y="2924"/>
                  </a:lnTo>
                  <a:lnTo>
                    <a:pt x="6151" y="2923"/>
                  </a:lnTo>
                  <a:lnTo>
                    <a:pt x="6152" y="2923"/>
                  </a:lnTo>
                  <a:lnTo>
                    <a:pt x="6153" y="2922"/>
                  </a:lnTo>
                  <a:lnTo>
                    <a:pt x="6153" y="2922"/>
                  </a:lnTo>
                  <a:lnTo>
                    <a:pt x="6153" y="2921"/>
                  </a:lnTo>
                  <a:lnTo>
                    <a:pt x="6154" y="2920"/>
                  </a:lnTo>
                  <a:lnTo>
                    <a:pt x="6155" y="2919"/>
                  </a:lnTo>
                  <a:lnTo>
                    <a:pt x="6156" y="2918"/>
                  </a:lnTo>
                  <a:lnTo>
                    <a:pt x="6157" y="2917"/>
                  </a:lnTo>
                  <a:lnTo>
                    <a:pt x="6158" y="2916"/>
                  </a:lnTo>
                  <a:lnTo>
                    <a:pt x="6158" y="2915"/>
                  </a:lnTo>
                  <a:lnTo>
                    <a:pt x="6159" y="2913"/>
                  </a:lnTo>
                  <a:lnTo>
                    <a:pt x="6160" y="2912"/>
                  </a:lnTo>
                  <a:lnTo>
                    <a:pt x="6161" y="2910"/>
                  </a:lnTo>
                  <a:lnTo>
                    <a:pt x="6162" y="2908"/>
                  </a:lnTo>
                  <a:lnTo>
                    <a:pt x="6163" y="2907"/>
                  </a:lnTo>
                  <a:lnTo>
                    <a:pt x="6163" y="2905"/>
                  </a:lnTo>
                  <a:lnTo>
                    <a:pt x="6164" y="2903"/>
                  </a:lnTo>
                  <a:lnTo>
                    <a:pt x="6165" y="2901"/>
                  </a:lnTo>
                  <a:lnTo>
                    <a:pt x="6166" y="2899"/>
                  </a:lnTo>
                  <a:lnTo>
                    <a:pt x="6167" y="2896"/>
                  </a:lnTo>
                  <a:lnTo>
                    <a:pt x="6168" y="2894"/>
                  </a:lnTo>
                  <a:lnTo>
                    <a:pt x="6169" y="2892"/>
                  </a:lnTo>
                  <a:lnTo>
                    <a:pt x="6169" y="2889"/>
                  </a:lnTo>
                  <a:lnTo>
                    <a:pt x="6170" y="2886"/>
                  </a:lnTo>
                  <a:lnTo>
                    <a:pt x="6170" y="2886"/>
                  </a:lnTo>
                  <a:lnTo>
                    <a:pt x="6171" y="2884"/>
                  </a:lnTo>
                  <a:lnTo>
                    <a:pt x="6172" y="2881"/>
                  </a:lnTo>
                  <a:lnTo>
                    <a:pt x="6173" y="2879"/>
                  </a:lnTo>
                  <a:lnTo>
                    <a:pt x="6173" y="2876"/>
                  </a:lnTo>
                  <a:lnTo>
                    <a:pt x="6174" y="2873"/>
                  </a:lnTo>
                  <a:lnTo>
                    <a:pt x="6175" y="2870"/>
                  </a:lnTo>
                  <a:lnTo>
                    <a:pt x="6175" y="2870"/>
                  </a:lnTo>
                  <a:lnTo>
                    <a:pt x="6176" y="2868"/>
                  </a:lnTo>
                  <a:lnTo>
                    <a:pt x="6176" y="2865"/>
                  </a:lnTo>
                  <a:lnTo>
                    <a:pt x="6177" y="2862"/>
                  </a:lnTo>
                  <a:lnTo>
                    <a:pt x="6178" y="2859"/>
                  </a:lnTo>
                  <a:lnTo>
                    <a:pt x="6178" y="2859"/>
                  </a:lnTo>
                  <a:lnTo>
                    <a:pt x="6178" y="2856"/>
                  </a:lnTo>
                  <a:lnTo>
                    <a:pt x="6179" y="2853"/>
                  </a:lnTo>
                  <a:lnTo>
                    <a:pt x="6180" y="2850"/>
                  </a:lnTo>
                  <a:lnTo>
                    <a:pt x="6181" y="2847"/>
                  </a:lnTo>
                  <a:lnTo>
                    <a:pt x="6182" y="2845"/>
                  </a:lnTo>
                  <a:lnTo>
                    <a:pt x="6183" y="2843"/>
                  </a:lnTo>
                  <a:lnTo>
                    <a:pt x="6184" y="2842"/>
                  </a:lnTo>
                  <a:lnTo>
                    <a:pt x="6185" y="2841"/>
                  </a:lnTo>
                  <a:lnTo>
                    <a:pt x="6185" y="2840"/>
                  </a:lnTo>
                  <a:lnTo>
                    <a:pt x="6186" y="2840"/>
                  </a:lnTo>
                  <a:lnTo>
                    <a:pt x="6187" y="2840"/>
                  </a:lnTo>
                  <a:lnTo>
                    <a:pt x="6188" y="2840"/>
                  </a:lnTo>
                  <a:lnTo>
                    <a:pt x="6189" y="2841"/>
                  </a:lnTo>
                  <a:lnTo>
                    <a:pt x="6190" y="2842"/>
                  </a:lnTo>
                  <a:lnTo>
                    <a:pt x="6191" y="2844"/>
                  </a:lnTo>
                  <a:lnTo>
                    <a:pt x="6192" y="2846"/>
                  </a:lnTo>
                  <a:lnTo>
                    <a:pt x="6192" y="2848"/>
                  </a:lnTo>
                  <a:lnTo>
                    <a:pt x="6193" y="2851"/>
                  </a:lnTo>
                  <a:lnTo>
                    <a:pt x="6194" y="2853"/>
                  </a:lnTo>
                  <a:lnTo>
                    <a:pt x="6195" y="2857"/>
                  </a:lnTo>
                  <a:lnTo>
                    <a:pt x="6196" y="2860"/>
                  </a:lnTo>
                  <a:lnTo>
                    <a:pt x="6197" y="2864"/>
                  </a:lnTo>
                  <a:lnTo>
                    <a:pt x="6197" y="2864"/>
                  </a:lnTo>
                  <a:lnTo>
                    <a:pt x="6198" y="2867"/>
                  </a:lnTo>
                  <a:lnTo>
                    <a:pt x="6198" y="2871"/>
                  </a:lnTo>
                  <a:lnTo>
                    <a:pt x="6199" y="2874"/>
                  </a:lnTo>
                  <a:lnTo>
                    <a:pt x="6200" y="2877"/>
                  </a:lnTo>
                  <a:lnTo>
                    <a:pt x="6200" y="2880"/>
                  </a:lnTo>
                  <a:lnTo>
                    <a:pt x="6201" y="2883"/>
                  </a:lnTo>
                  <a:lnTo>
                    <a:pt x="6201" y="2883"/>
                  </a:lnTo>
                  <a:lnTo>
                    <a:pt x="6202" y="2886"/>
                  </a:lnTo>
                  <a:lnTo>
                    <a:pt x="6203" y="2889"/>
                  </a:lnTo>
                  <a:lnTo>
                    <a:pt x="6204" y="2892"/>
                  </a:lnTo>
                  <a:lnTo>
                    <a:pt x="6205" y="2894"/>
                  </a:lnTo>
                  <a:lnTo>
                    <a:pt x="6206" y="2897"/>
                  </a:lnTo>
                  <a:lnTo>
                    <a:pt x="6206" y="2899"/>
                  </a:lnTo>
                  <a:lnTo>
                    <a:pt x="6207" y="2901"/>
                  </a:lnTo>
                  <a:lnTo>
                    <a:pt x="6208" y="2903"/>
                  </a:lnTo>
                  <a:lnTo>
                    <a:pt x="6209" y="2904"/>
                  </a:lnTo>
                  <a:lnTo>
                    <a:pt x="6210" y="2906"/>
                  </a:lnTo>
                  <a:lnTo>
                    <a:pt x="6211" y="2907"/>
                  </a:lnTo>
                  <a:lnTo>
                    <a:pt x="6212" y="2908"/>
                  </a:lnTo>
                  <a:lnTo>
                    <a:pt x="6213" y="2909"/>
                  </a:lnTo>
                  <a:lnTo>
                    <a:pt x="6213" y="2909"/>
                  </a:lnTo>
                  <a:lnTo>
                    <a:pt x="6214" y="2910"/>
                  </a:lnTo>
                  <a:lnTo>
                    <a:pt x="6215" y="2910"/>
                  </a:lnTo>
                  <a:lnTo>
                    <a:pt x="6216" y="2910"/>
                  </a:lnTo>
                  <a:lnTo>
                    <a:pt x="6217" y="2910"/>
                  </a:lnTo>
                  <a:lnTo>
                    <a:pt x="6218" y="2910"/>
                  </a:lnTo>
                  <a:lnTo>
                    <a:pt x="6219" y="2910"/>
                  </a:lnTo>
                  <a:lnTo>
                    <a:pt x="6220" y="2909"/>
                  </a:lnTo>
                  <a:lnTo>
                    <a:pt x="6220" y="2908"/>
                  </a:lnTo>
                  <a:lnTo>
                    <a:pt x="6221" y="2908"/>
                  </a:lnTo>
                  <a:lnTo>
                    <a:pt x="6222" y="2906"/>
                  </a:lnTo>
                  <a:lnTo>
                    <a:pt x="6223" y="2905"/>
                  </a:lnTo>
                  <a:lnTo>
                    <a:pt x="6224" y="2904"/>
                  </a:lnTo>
                  <a:lnTo>
                    <a:pt x="6225" y="2902"/>
                  </a:lnTo>
                  <a:lnTo>
                    <a:pt x="6226" y="2900"/>
                  </a:lnTo>
                  <a:lnTo>
                    <a:pt x="6227" y="2898"/>
                  </a:lnTo>
                  <a:lnTo>
                    <a:pt x="6227" y="2896"/>
                  </a:lnTo>
                  <a:lnTo>
                    <a:pt x="6228" y="2894"/>
                  </a:lnTo>
                  <a:lnTo>
                    <a:pt x="6229" y="2891"/>
                  </a:lnTo>
                  <a:lnTo>
                    <a:pt x="6230" y="2888"/>
                  </a:lnTo>
                  <a:lnTo>
                    <a:pt x="6231" y="2885"/>
                  </a:lnTo>
                  <a:lnTo>
                    <a:pt x="6232" y="2882"/>
                  </a:lnTo>
                  <a:lnTo>
                    <a:pt x="6233" y="2878"/>
                  </a:lnTo>
                  <a:lnTo>
                    <a:pt x="6234" y="2875"/>
                  </a:lnTo>
                  <a:lnTo>
                    <a:pt x="6234" y="2871"/>
                  </a:lnTo>
                  <a:lnTo>
                    <a:pt x="6235" y="2866"/>
                  </a:lnTo>
                  <a:lnTo>
                    <a:pt x="6236" y="2862"/>
                  </a:lnTo>
                  <a:lnTo>
                    <a:pt x="6237" y="2857"/>
                  </a:lnTo>
                  <a:lnTo>
                    <a:pt x="6238" y="2852"/>
                  </a:lnTo>
                  <a:lnTo>
                    <a:pt x="6239" y="2846"/>
                  </a:lnTo>
                  <a:lnTo>
                    <a:pt x="6240" y="2841"/>
                  </a:lnTo>
                  <a:lnTo>
                    <a:pt x="6241" y="2834"/>
                  </a:lnTo>
                  <a:lnTo>
                    <a:pt x="6241" y="2828"/>
                  </a:lnTo>
                  <a:lnTo>
                    <a:pt x="6242" y="2821"/>
                  </a:lnTo>
                  <a:lnTo>
                    <a:pt x="6243" y="2814"/>
                  </a:lnTo>
                  <a:lnTo>
                    <a:pt x="6244" y="2807"/>
                  </a:lnTo>
                  <a:lnTo>
                    <a:pt x="6245" y="2799"/>
                  </a:lnTo>
                  <a:lnTo>
                    <a:pt x="6246" y="2790"/>
                  </a:lnTo>
                  <a:lnTo>
                    <a:pt x="6247" y="2781"/>
                  </a:lnTo>
                  <a:lnTo>
                    <a:pt x="6248" y="2772"/>
                  </a:lnTo>
                  <a:lnTo>
                    <a:pt x="6249" y="2762"/>
                  </a:lnTo>
                  <a:lnTo>
                    <a:pt x="6249" y="2752"/>
                  </a:lnTo>
                  <a:lnTo>
                    <a:pt x="6250" y="2741"/>
                  </a:lnTo>
                  <a:lnTo>
                    <a:pt x="6251" y="2730"/>
                  </a:lnTo>
                  <a:lnTo>
                    <a:pt x="6252" y="2718"/>
                  </a:lnTo>
                  <a:lnTo>
                    <a:pt x="6252" y="2718"/>
                  </a:lnTo>
                  <a:lnTo>
                    <a:pt x="6253" y="2708"/>
                  </a:lnTo>
                  <a:lnTo>
                    <a:pt x="6253" y="2697"/>
                  </a:lnTo>
                  <a:lnTo>
                    <a:pt x="6254" y="2686"/>
                  </a:lnTo>
                  <a:lnTo>
                    <a:pt x="6255" y="2675"/>
                  </a:lnTo>
                  <a:lnTo>
                    <a:pt x="6256" y="2664"/>
                  </a:lnTo>
                  <a:lnTo>
                    <a:pt x="6256" y="2653"/>
                  </a:lnTo>
                  <a:lnTo>
                    <a:pt x="6256" y="2653"/>
                  </a:lnTo>
                  <a:lnTo>
                    <a:pt x="6257" y="2640"/>
                  </a:lnTo>
                  <a:lnTo>
                    <a:pt x="6258" y="2627"/>
                  </a:lnTo>
                  <a:lnTo>
                    <a:pt x="6259" y="2616"/>
                  </a:lnTo>
                  <a:lnTo>
                    <a:pt x="6260" y="2605"/>
                  </a:lnTo>
                  <a:lnTo>
                    <a:pt x="6261" y="2595"/>
                  </a:lnTo>
                  <a:lnTo>
                    <a:pt x="6262" y="2586"/>
                  </a:lnTo>
                  <a:lnTo>
                    <a:pt x="6262" y="2579"/>
                  </a:lnTo>
                  <a:lnTo>
                    <a:pt x="6263" y="2572"/>
                  </a:lnTo>
                  <a:lnTo>
                    <a:pt x="6264" y="2566"/>
                  </a:lnTo>
                  <a:lnTo>
                    <a:pt x="6265" y="2561"/>
                  </a:lnTo>
                  <a:lnTo>
                    <a:pt x="6266" y="2558"/>
                  </a:lnTo>
                  <a:lnTo>
                    <a:pt x="6267" y="2556"/>
                  </a:lnTo>
                  <a:lnTo>
                    <a:pt x="6268" y="2554"/>
                  </a:lnTo>
                  <a:lnTo>
                    <a:pt x="6268" y="2554"/>
                  </a:lnTo>
                  <a:lnTo>
                    <a:pt x="6269" y="2556"/>
                  </a:lnTo>
                  <a:lnTo>
                    <a:pt x="6270" y="2558"/>
                  </a:lnTo>
                  <a:lnTo>
                    <a:pt x="6271" y="2561"/>
                  </a:lnTo>
                  <a:lnTo>
                    <a:pt x="6272" y="2566"/>
                  </a:lnTo>
                  <a:lnTo>
                    <a:pt x="6273" y="2572"/>
                  </a:lnTo>
                  <a:lnTo>
                    <a:pt x="6274" y="2579"/>
                  </a:lnTo>
                  <a:lnTo>
                    <a:pt x="6274" y="2586"/>
                  </a:lnTo>
                  <a:lnTo>
                    <a:pt x="6275" y="2595"/>
                  </a:lnTo>
                  <a:lnTo>
                    <a:pt x="6276" y="2605"/>
                  </a:lnTo>
                  <a:lnTo>
                    <a:pt x="6277" y="2616"/>
                  </a:lnTo>
                  <a:lnTo>
                    <a:pt x="6278" y="2627"/>
                  </a:lnTo>
                  <a:lnTo>
                    <a:pt x="6279" y="2639"/>
                  </a:lnTo>
                  <a:lnTo>
                    <a:pt x="6280" y="2652"/>
                  </a:lnTo>
                  <a:lnTo>
                    <a:pt x="6280" y="2666"/>
                  </a:lnTo>
                  <a:lnTo>
                    <a:pt x="6280" y="2666"/>
                  </a:lnTo>
                  <a:lnTo>
                    <a:pt x="6281" y="2679"/>
                  </a:lnTo>
                  <a:lnTo>
                    <a:pt x="6282" y="2692"/>
                  </a:lnTo>
                  <a:lnTo>
                    <a:pt x="6283" y="2705"/>
                  </a:lnTo>
                  <a:lnTo>
                    <a:pt x="6284" y="2717"/>
                  </a:lnTo>
                  <a:lnTo>
                    <a:pt x="6284" y="2729"/>
                  </a:lnTo>
                  <a:lnTo>
                    <a:pt x="6285" y="2741"/>
                  </a:lnTo>
                  <a:lnTo>
                    <a:pt x="6286" y="2753"/>
                  </a:lnTo>
                  <a:lnTo>
                    <a:pt x="6287" y="2764"/>
                  </a:lnTo>
                  <a:lnTo>
                    <a:pt x="6288" y="2775"/>
                  </a:lnTo>
                  <a:lnTo>
                    <a:pt x="6289" y="2785"/>
                  </a:lnTo>
                  <a:lnTo>
                    <a:pt x="6289" y="2785"/>
                  </a:lnTo>
                  <a:lnTo>
                    <a:pt x="6289" y="2793"/>
                  </a:lnTo>
                  <a:lnTo>
                    <a:pt x="6289" y="2793"/>
                  </a:lnTo>
                  <a:lnTo>
                    <a:pt x="6290" y="2801"/>
                  </a:lnTo>
                  <a:lnTo>
                    <a:pt x="6290" y="2808"/>
                  </a:lnTo>
                  <a:lnTo>
                    <a:pt x="6290" y="2808"/>
                  </a:lnTo>
                  <a:lnTo>
                    <a:pt x="6291" y="2816"/>
                  </a:lnTo>
                  <a:lnTo>
                    <a:pt x="6292" y="2823"/>
                  </a:lnTo>
                  <a:lnTo>
                    <a:pt x="6292" y="2823"/>
                  </a:lnTo>
                  <a:lnTo>
                    <a:pt x="6292" y="2830"/>
                  </a:lnTo>
                  <a:lnTo>
                    <a:pt x="6293" y="2836"/>
                  </a:lnTo>
                  <a:lnTo>
                    <a:pt x="6293" y="2836"/>
                  </a:lnTo>
                  <a:lnTo>
                    <a:pt x="6294" y="2843"/>
                  </a:lnTo>
                  <a:lnTo>
                    <a:pt x="6294" y="2843"/>
                  </a:lnTo>
                  <a:lnTo>
                    <a:pt x="6294" y="2849"/>
                  </a:lnTo>
                  <a:lnTo>
                    <a:pt x="6295" y="2856"/>
                  </a:lnTo>
                  <a:lnTo>
                    <a:pt x="6295" y="2862"/>
                  </a:lnTo>
                  <a:lnTo>
                    <a:pt x="6295" y="2862"/>
                  </a:lnTo>
                  <a:lnTo>
                    <a:pt x="6296" y="2868"/>
                  </a:lnTo>
                  <a:lnTo>
                    <a:pt x="6297" y="2875"/>
                  </a:lnTo>
                  <a:lnTo>
                    <a:pt x="6297" y="2881"/>
                  </a:lnTo>
                  <a:lnTo>
                    <a:pt x="6298" y="2887"/>
                  </a:lnTo>
                  <a:lnTo>
                    <a:pt x="6298" y="2887"/>
                  </a:lnTo>
                  <a:lnTo>
                    <a:pt x="6299" y="2894"/>
                  </a:lnTo>
                  <a:lnTo>
                    <a:pt x="6300" y="2901"/>
                  </a:lnTo>
                  <a:lnTo>
                    <a:pt x="6301" y="2907"/>
                  </a:lnTo>
                  <a:lnTo>
                    <a:pt x="6302" y="2913"/>
                  </a:lnTo>
                  <a:lnTo>
                    <a:pt x="6302" y="2919"/>
                  </a:lnTo>
                  <a:lnTo>
                    <a:pt x="6303" y="2924"/>
                  </a:lnTo>
                  <a:lnTo>
                    <a:pt x="6304" y="2929"/>
                  </a:lnTo>
                  <a:lnTo>
                    <a:pt x="6305" y="2934"/>
                  </a:lnTo>
                  <a:lnTo>
                    <a:pt x="6306" y="2938"/>
                  </a:lnTo>
                  <a:lnTo>
                    <a:pt x="6307" y="2942"/>
                  </a:lnTo>
                  <a:lnTo>
                    <a:pt x="6308" y="2945"/>
                  </a:lnTo>
                  <a:lnTo>
                    <a:pt x="6308" y="2948"/>
                  </a:lnTo>
                  <a:lnTo>
                    <a:pt x="6309" y="2951"/>
                  </a:lnTo>
                  <a:lnTo>
                    <a:pt x="6310" y="2954"/>
                  </a:lnTo>
                  <a:lnTo>
                    <a:pt x="6311" y="2956"/>
                  </a:lnTo>
                  <a:lnTo>
                    <a:pt x="6312" y="2958"/>
                  </a:lnTo>
                  <a:lnTo>
                    <a:pt x="6313" y="2960"/>
                  </a:lnTo>
                  <a:lnTo>
                    <a:pt x="6314" y="2962"/>
                  </a:lnTo>
                  <a:lnTo>
                    <a:pt x="6314" y="2963"/>
                  </a:lnTo>
                  <a:lnTo>
                    <a:pt x="6315" y="2964"/>
                  </a:lnTo>
                  <a:lnTo>
                    <a:pt x="6316" y="2965"/>
                  </a:lnTo>
                  <a:lnTo>
                    <a:pt x="6317" y="2965"/>
                  </a:lnTo>
                  <a:lnTo>
                    <a:pt x="6318" y="2965"/>
                  </a:lnTo>
                  <a:lnTo>
                    <a:pt x="6318" y="2965"/>
                  </a:lnTo>
                  <a:lnTo>
                    <a:pt x="6319" y="2965"/>
                  </a:lnTo>
                  <a:lnTo>
                    <a:pt x="6320" y="2965"/>
                  </a:lnTo>
                  <a:lnTo>
                    <a:pt x="6320" y="2964"/>
                  </a:lnTo>
                  <a:lnTo>
                    <a:pt x="6321" y="2963"/>
                  </a:lnTo>
                  <a:lnTo>
                    <a:pt x="6322" y="2962"/>
                  </a:lnTo>
                  <a:lnTo>
                    <a:pt x="6323" y="2960"/>
                  </a:lnTo>
                  <a:lnTo>
                    <a:pt x="6324" y="2958"/>
                  </a:lnTo>
                  <a:lnTo>
                    <a:pt x="6325" y="2956"/>
                  </a:lnTo>
                  <a:lnTo>
                    <a:pt x="6326" y="2954"/>
                  </a:lnTo>
                  <a:lnTo>
                    <a:pt x="6326" y="2951"/>
                  </a:lnTo>
                  <a:lnTo>
                    <a:pt x="6327" y="2948"/>
                  </a:lnTo>
                  <a:lnTo>
                    <a:pt x="6328" y="2945"/>
                  </a:lnTo>
                  <a:lnTo>
                    <a:pt x="6329" y="2942"/>
                  </a:lnTo>
                  <a:lnTo>
                    <a:pt x="6330" y="2938"/>
                  </a:lnTo>
                  <a:lnTo>
                    <a:pt x="6331" y="2934"/>
                  </a:lnTo>
                  <a:lnTo>
                    <a:pt x="6332" y="2929"/>
                  </a:lnTo>
                  <a:lnTo>
                    <a:pt x="6332" y="2924"/>
                  </a:lnTo>
                  <a:lnTo>
                    <a:pt x="6333" y="2919"/>
                  </a:lnTo>
                  <a:lnTo>
                    <a:pt x="6334" y="2913"/>
                  </a:lnTo>
                  <a:lnTo>
                    <a:pt x="6335" y="2907"/>
                  </a:lnTo>
                  <a:lnTo>
                    <a:pt x="6336" y="2901"/>
                  </a:lnTo>
                  <a:lnTo>
                    <a:pt x="6337" y="2894"/>
                  </a:lnTo>
                  <a:lnTo>
                    <a:pt x="6338" y="2887"/>
                  </a:lnTo>
                  <a:lnTo>
                    <a:pt x="6338" y="2887"/>
                  </a:lnTo>
                  <a:lnTo>
                    <a:pt x="6338" y="2881"/>
                  </a:lnTo>
                  <a:lnTo>
                    <a:pt x="6339" y="2875"/>
                  </a:lnTo>
                  <a:lnTo>
                    <a:pt x="6340" y="2868"/>
                  </a:lnTo>
                  <a:lnTo>
                    <a:pt x="6340" y="2862"/>
                  </a:lnTo>
                  <a:lnTo>
                    <a:pt x="6340" y="2862"/>
                  </a:lnTo>
                  <a:lnTo>
                    <a:pt x="6341" y="2853"/>
                  </a:lnTo>
                  <a:lnTo>
                    <a:pt x="6342" y="2844"/>
                  </a:lnTo>
                  <a:lnTo>
                    <a:pt x="6343" y="2834"/>
                  </a:lnTo>
                  <a:lnTo>
                    <a:pt x="6344" y="2824"/>
                  </a:lnTo>
                  <a:lnTo>
                    <a:pt x="6345" y="2814"/>
                  </a:lnTo>
                  <a:lnTo>
                    <a:pt x="6346" y="2804"/>
                  </a:lnTo>
                  <a:lnTo>
                    <a:pt x="6347" y="2793"/>
                  </a:lnTo>
                  <a:lnTo>
                    <a:pt x="6347" y="2782"/>
                  </a:lnTo>
                  <a:lnTo>
                    <a:pt x="6348" y="2770"/>
                  </a:lnTo>
                  <a:lnTo>
                    <a:pt x="6349" y="2758"/>
                  </a:lnTo>
                  <a:lnTo>
                    <a:pt x="6350" y="2746"/>
                  </a:lnTo>
                  <a:lnTo>
                    <a:pt x="6351" y="2734"/>
                  </a:lnTo>
                  <a:lnTo>
                    <a:pt x="6352" y="2721"/>
                  </a:lnTo>
                  <a:lnTo>
                    <a:pt x="6353" y="2708"/>
                  </a:lnTo>
                  <a:lnTo>
                    <a:pt x="6354" y="2694"/>
                  </a:lnTo>
                  <a:lnTo>
                    <a:pt x="6354" y="2680"/>
                  </a:lnTo>
                  <a:lnTo>
                    <a:pt x="6355" y="2666"/>
                  </a:lnTo>
                  <a:lnTo>
                    <a:pt x="6355" y="2666"/>
                  </a:lnTo>
                  <a:lnTo>
                    <a:pt x="6356" y="2652"/>
                  </a:lnTo>
                  <a:lnTo>
                    <a:pt x="6357" y="2639"/>
                  </a:lnTo>
                  <a:lnTo>
                    <a:pt x="6358" y="2627"/>
                  </a:lnTo>
                  <a:lnTo>
                    <a:pt x="6359" y="2616"/>
                  </a:lnTo>
                  <a:lnTo>
                    <a:pt x="6360" y="2605"/>
                  </a:lnTo>
                  <a:lnTo>
                    <a:pt x="6360" y="2595"/>
                  </a:lnTo>
                  <a:lnTo>
                    <a:pt x="6361" y="2586"/>
                  </a:lnTo>
                  <a:lnTo>
                    <a:pt x="6362" y="2579"/>
                  </a:lnTo>
                  <a:lnTo>
                    <a:pt x="6363" y="2572"/>
                  </a:lnTo>
                  <a:lnTo>
                    <a:pt x="6364" y="2566"/>
                  </a:lnTo>
                  <a:lnTo>
                    <a:pt x="6365" y="2561"/>
                  </a:lnTo>
                  <a:lnTo>
                    <a:pt x="6366" y="2558"/>
                  </a:lnTo>
                  <a:lnTo>
                    <a:pt x="6366" y="2556"/>
                  </a:lnTo>
                  <a:lnTo>
                    <a:pt x="6367" y="2554"/>
                  </a:lnTo>
                  <a:lnTo>
                    <a:pt x="6368" y="2554"/>
                  </a:lnTo>
                  <a:lnTo>
                    <a:pt x="6369" y="2556"/>
                  </a:lnTo>
                  <a:lnTo>
                    <a:pt x="6370" y="2558"/>
                  </a:lnTo>
                  <a:lnTo>
                    <a:pt x="6371" y="2561"/>
                  </a:lnTo>
                  <a:lnTo>
                    <a:pt x="6372" y="2566"/>
                  </a:lnTo>
                  <a:lnTo>
                    <a:pt x="6372" y="2572"/>
                  </a:lnTo>
                  <a:lnTo>
                    <a:pt x="6373" y="2579"/>
                  </a:lnTo>
                  <a:lnTo>
                    <a:pt x="6374" y="2586"/>
                  </a:lnTo>
                  <a:lnTo>
                    <a:pt x="6375" y="2595"/>
                  </a:lnTo>
                  <a:lnTo>
                    <a:pt x="6376" y="2605"/>
                  </a:lnTo>
                  <a:lnTo>
                    <a:pt x="6377" y="2616"/>
                  </a:lnTo>
                  <a:lnTo>
                    <a:pt x="6378" y="2627"/>
                  </a:lnTo>
                  <a:lnTo>
                    <a:pt x="6378" y="2640"/>
                  </a:lnTo>
                  <a:lnTo>
                    <a:pt x="6379" y="2653"/>
                  </a:lnTo>
                  <a:lnTo>
                    <a:pt x="6379" y="2653"/>
                  </a:lnTo>
                  <a:lnTo>
                    <a:pt x="6380" y="2664"/>
                  </a:lnTo>
                  <a:lnTo>
                    <a:pt x="6381" y="2675"/>
                  </a:lnTo>
                  <a:lnTo>
                    <a:pt x="6381" y="2686"/>
                  </a:lnTo>
                  <a:lnTo>
                    <a:pt x="6382" y="2697"/>
                  </a:lnTo>
                  <a:lnTo>
                    <a:pt x="6383" y="2708"/>
                  </a:lnTo>
                  <a:lnTo>
                    <a:pt x="6384" y="2718"/>
                  </a:lnTo>
                  <a:lnTo>
                    <a:pt x="6384" y="2718"/>
                  </a:lnTo>
                  <a:lnTo>
                    <a:pt x="6385" y="2730"/>
                  </a:lnTo>
                  <a:lnTo>
                    <a:pt x="6385" y="2741"/>
                  </a:lnTo>
                  <a:lnTo>
                    <a:pt x="6386" y="2752"/>
                  </a:lnTo>
                  <a:lnTo>
                    <a:pt x="6387" y="2762"/>
                  </a:lnTo>
                  <a:lnTo>
                    <a:pt x="6388" y="2772"/>
                  </a:lnTo>
                  <a:lnTo>
                    <a:pt x="6389" y="2781"/>
                  </a:lnTo>
                  <a:lnTo>
                    <a:pt x="6390" y="2790"/>
                  </a:lnTo>
                  <a:lnTo>
                    <a:pt x="6391" y="2799"/>
                  </a:lnTo>
                  <a:lnTo>
                    <a:pt x="6392" y="2807"/>
                  </a:lnTo>
                  <a:lnTo>
                    <a:pt x="6392" y="2814"/>
                  </a:lnTo>
                  <a:lnTo>
                    <a:pt x="6393" y="2821"/>
                  </a:lnTo>
                  <a:lnTo>
                    <a:pt x="6394" y="2828"/>
                  </a:lnTo>
                  <a:lnTo>
                    <a:pt x="6395" y="2834"/>
                  </a:lnTo>
                  <a:lnTo>
                    <a:pt x="6396" y="2841"/>
                  </a:lnTo>
                  <a:lnTo>
                    <a:pt x="6397" y="2846"/>
                  </a:lnTo>
                  <a:lnTo>
                    <a:pt x="6398" y="2852"/>
                  </a:lnTo>
                  <a:lnTo>
                    <a:pt x="6399" y="2857"/>
                  </a:lnTo>
                  <a:lnTo>
                    <a:pt x="6399" y="2862"/>
                  </a:lnTo>
                  <a:lnTo>
                    <a:pt x="6400" y="2866"/>
                  </a:lnTo>
                  <a:lnTo>
                    <a:pt x="6401" y="2871"/>
                  </a:lnTo>
                  <a:lnTo>
                    <a:pt x="6402" y="2875"/>
                  </a:lnTo>
                  <a:lnTo>
                    <a:pt x="6403" y="2878"/>
                  </a:lnTo>
                  <a:lnTo>
                    <a:pt x="6404" y="2882"/>
                  </a:lnTo>
                  <a:lnTo>
                    <a:pt x="6405" y="2885"/>
                  </a:lnTo>
                  <a:lnTo>
                    <a:pt x="6406" y="2888"/>
                  </a:lnTo>
                  <a:lnTo>
                    <a:pt x="6406" y="2891"/>
                  </a:lnTo>
                  <a:lnTo>
                    <a:pt x="6407" y="2894"/>
                  </a:lnTo>
                  <a:lnTo>
                    <a:pt x="6408" y="2896"/>
                  </a:lnTo>
                  <a:lnTo>
                    <a:pt x="6409" y="2898"/>
                  </a:lnTo>
                  <a:lnTo>
                    <a:pt x="6410" y="2900"/>
                  </a:lnTo>
                  <a:lnTo>
                    <a:pt x="6411" y="2902"/>
                  </a:lnTo>
                  <a:lnTo>
                    <a:pt x="6412" y="2904"/>
                  </a:lnTo>
                  <a:lnTo>
                    <a:pt x="6413" y="2905"/>
                  </a:lnTo>
                  <a:lnTo>
                    <a:pt x="6413" y="2906"/>
                  </a:lnTo>
                  <a:lnTo>
                    <a:pt x="6414" y="2908"/>
                  </a:lnTo>
                  <a:lnTo>
                    <a:pt x="6415" y="2908"/>
                  </a:lnTo>
                  <a:lnTo>
                    <a:pt x="6416" y="2909"/>
                  </a:lnTo>
                  <a:lnTo>
                    <a:pt x="6417" y="2910"/>
                  </a:lnTo>
                  <a:lnTo>
                    <a:pt x="6418" y="2910"/>
                  </a:lnTo>
                  <a:lnTo>
                    <a:pt x="6419" y="2910"/>
                  </a:lnTo>
                  <a:lnTo>
                    <a:pt x="6420" y="2910"/>
                  </a:lnTo>
                  <a:lnTo>
                    <a:pt x="6420" y="2910"/>
                  </a:lnTo>
                  <a:lnTo>
                    <a:pt x="6421" y="2910"/>
                  </a:lnTo>
                  <a:lnTo>
                    <a:pt x="6422" y="2909"/>
                  </a:lnTo>
                  <a:lnTo>
                    <a:pt x="6423" y="2909"/>
                  </a:lnTo>
                  <a:lnTo>
                    <a:pt x="6424" y="2908"/>
                  </a:lnTo>
                  <a:lnTo>
                    <a:pt x="6425" y="2907"/>
                  </a:lnTo>
                  <a:lnTo>
                    <a:pt x="6426" y="2906"/>
                  </a:lnTo>
                  <a:lnTo>
                    <a:pt x="6427" y="2904"/>
                  </a:lnTo>
                  <a:lnTo>
                    <a:pt x="6427" y="2903"/>
                  </a:lnTo>
                  <a:lnTo>
                    <a:pt x="6428" y="2901"/>
                  </a:lnTo>
                  <a:lnTo>
                    <a:pt x="6429" y="2899"/>
                  </a:lnTo>
                  <a:lnTo>
                    <a:pt x="6430" y="2897"/>
                  </a:lnTo>
                  <a:lnTo>
                    <a:pt x="6431" y="2894"/>
                  </a:lnTo>
                  <a:lnTo>
                    <a:pt x="6432" y="2892"/>
                  </a:lnTo>
                  <a:lnTo>
                    <a:pt x="6433" y="2889"/>
                  </a:lnTo>
                  <a:lnTo>
                    <a:pt x="6434" y="2886"/>
                  </a:lnTo>
                  <a:lnTo>
                    <a:pt x="6434" y="2883"/>
                  </a:lnTo>
                  <a:lnTo>
                    <a:pt x="6434" y="2883"/>
                  </a:lnTo>
                  <a:lnTo>
                    <a:pt x="6435" y="2880"/>
                  </a:lnTo>
                  <a:lnTo>
                    <a:pt x="6436" y="2877"/>
                  </a:lnTo>
                  <a:lnTo>
                    <a:pt x="6437" y="2874"/>
                  </a:lnTo>
                  <a:lnTo>
                    <a:pt x="6437" y="2871"/>
                  </a:lnTo>
                  <a:lnTo>
                    <a:pt x="6438" y="2867"/>
                  </a:lnTo>
                  <a:lnTo>
                    <a:pt x="6439" y="2864"/>
                  </a:lnTo>
                  <a:lnTo>
                    <a:pt x="6439" y="2864"/>
                  </a:lnTo>
                  <a:lnTo>
                    <a:pt x="6440" y="2860"/>
                  </a:lnTo>
                  <a:lnTo>
                    <a:pt x="6441" y="2857"/>
                  </a:lnTo>
                  <a:lnTo>
                    <a:pt x="6442" y="2853"/>
                  </a:lnTo>
                  <a:lnTo>
                    <a:pt x="6442" y="2851"/>
                  </a:lnTo>
                  <a:lnTo>
                    <a:pt x="6443" y="2848"/>
                  </a:lnTo>
                  <a:lnTo>
                    <a:pt x="6444" y="2846"/>
                  </a:lnTo>
                  <a:lnTo>
                    <a:pt x="6445" y="2844"/>
                  </a:lnTo>
                  <a:lnTo>
                    <a:pt x="6446" y="2842"/>
                  </a:lnTo>
                  <a:lnTo>
                    <a:pt x="6447" y="2841"/>
                  </a:lnTo>
                  <a:lnTo>
                    <a:pt x="6448" y="2840"/>
                  </a:lnTo>
                  <a:lnTo>
                    <a:pt x="6449" y="2840"/>
                  </a:lnTo>
                  <a:lnTo>
                    <a:pt x="6449" y="2840"/>
                  </a:lnTo>
                  <a:lnTo>
                    <a:pt x="6449" y="2840"/>
                  </a:lnTo>
                  <a:lnTo>
                    <a:pt x="6450" y="2840"/>
                  </a:lnTo>
                  <a:lnTo>
                    <a:pt x="6451" y="2841"/>
                  </a:lnTo>
                  <a:lnTo>
                    <a:pt x="6452" y="2842"/>
                  </a:lnTo>
                  <a:lnTo>
                    <a:pt x="6453" y="2843"/>
                  </a:lnTo>
                  <a:lnTo>
                    <a:pt x="6454" y="2845"/>
                  </a:lnTo>
                  <a:lnTo>
                    <a:pt x="6455" y="2847"/>
                  </a:lnTo>
                  <a:lnTo>
                    <a:pt x="6455" y="2850"/>
                  </a:lnTo>
                  <a:lnTo>
                    <a:pt x="6456" y="2853"/>
                  </a:lnTo>
                  <a:lnTo>
                    <a:pt x="6457" y="2856"/>
                  </a:lnTo>
                  <a:lnTo>
                    <a:pt x="6458" y="2859"/>
                  </a:lnTo>
                  <a:lnTo>
                    <a:pt x="6458" y="2859"/>
                  </a:lnTo>
                  <a:lnTo>
                    <a:pt x="6459" y="2862"/>
                  </a:lnTo>
                  <a:lnTo>
                    <a:pt x="6459" y="2865"/>
                  </a:lnTo>
                  <a:lnTo>
                    <a:pt x="6460" y="2868"/>
                  </a:lnTo>
                  <a:lnTo>
                    <a:pt x="6461" y="2870"/>
                  </a:lnTo>
                  <a:lnTo>
                    <a:pt x="6461" y="2870"/>
                  </a:lnTo>
                  <a:lnTo>
                    <a:pt x="6462" y="2873"/>
                  </a:lnTo>
                  <a:lnTo>
                    <a:pt x="6462" y="2876"/>
                  </a:lnTo>
                  <a:lnTo>
                    <a:pt x="6463" y="2879"/>
                  </a:lnTo>
                  <a:lnTo>
                    <a:pt x="6464" y="2881"/>
                  </a:lnTo>
                  <a:lnTo>
                    <a:pt x="6465" y="2884"/>
                  </a:lnTo>
                  <a:lnTo>
                    <a:pt x="6466" y="2886"/>
                  </a:lnTo>
                  <a:lnTo>
                    <a:pt x="6466" y="2886"/>
                  </a:lnTo>
                  <a:lnTo>
                    <a:pt x="6466" y="2889"/>
                  </a:lnTo>
                  <a:lnTo>
                    <a:pt x="6467" y="2892"/>
                  </a:lnTo>
                  <a:lnTo>
                    <a:pt x="6468" y="2894"/>
                  </a:lnTo>
                  <a:lnTo>
                    <a:pt x="6469" y="2896"/>
                  </a:lnTo>
                  <a:lnTo>
                    <a:pt x="6470" y="2899"/>
                  </a:lnTo>
                  <a:lnTo>
                    <a:pt x="6471" y="2901"/>
                  </a:lnTo>
                  <a:lnTo>
                    <a:pt x="6471" y="2903"/>
                  </a:lnTo>
                  <a:lnTo>
                    <a:pt x="6472" y="2905"/>
                  </a:lnTo>
                  <a:lnTo>
                    <a:pt x="6473" y="2907"/>
                  </a:lnTo>
                  <a:lnTo>
                    <a:pt x="6474" y="2908"/>
                  </a:lnTo>
                  <a:lnTo>
                    <a:pt x="6475" y="2910"/>
                  </a:lnTo>
                  <a:lnTo>
                    <a:pt x="6476" y="2912"/>
                  </a:lnTo>
                  <a:lnTo>
                    <a:pt x="6476" y="2913"/>
                  </a:lnTo>
                  <a:lnTo>
                    <a:pt x="6477" y="2915"/>
                  </a:lnTo>
                  <a:lnTo>
                    <a:pt x="6478" y="2916"/>
                  </a:lnTo>
                  <a:lnTo>
                    <a:pt x="6479" y="2917"/>
                  </a:lnTo>
                  <a:lnTo>
                    <a:pt x="6480" y="2918"/>
                  </a:lnTo>
                  <a:lnTo>
                    <a:pt x="6481" y="2919"/>
                  </a:lnTo>
                  <a:lnTo>
                    <a:pt x="6482" y="2920"/>
                  </a:lnTo>
                  <a:lnTo>
                    <a:pt x="6482" y="2921"/>
                  </a:lnTo>
                  <a:lnTo>
                    <a:pt x="6483" y="2922"/>
                  </a:lnTo>
                  <a:lnTo>
                    <a:pt x="6483" y="2922"/>
                  </a:lnTo>
                  <a:lnTo>
                    <a:pt x="6484" y="2923"/>
                  </a:lnTo>
                  <a:lnTo>
                    <a:pt x="6485" y="2923"/>
                  </a:lnTo>
                  <a:lnTo>
                    <a:pt x="6486" y="2924"/>
                  </a:lnTo>
                  <a:lnTo>
                    <a:pt x="6487" y="2924"/>
                  </a:lnTo>
                  <a:lnTo>
                    <a:pt x="6487" y="2924"/>
                  </a:lnTo>
                  <a:lnTo>
                    <a:pt x="6488" y="2925"/>
                  </a:lnTo>
                  <a:lnTo>
                    <a:pt x="6489" y="2925"/>
                  </a:lnTo>
                  <a:lnTo>
                    <a:pt x="6490" y="2925"/>
                  </a:lnTo>
                  <a:lnTo>
                    <a:pt x="6491" y="2925"/>
                  </a:lnTo>
                  <a:lnTo>
                    <a:pt x="6492" y="2924"/>
                  </a:lnTo>
                  <a:lnTo>
                    <a:pt x="6492" y="2924"/>
                  </a:lnTo>
                  <a:lnTo>
                    <a:pt x="6493" y="2924"/>
                  </a:lnTo>
                  <a:lnTo>
                    <a:pt x="6494" y="2923"/>
                  </a:lnTo>
                  <a:lnTo>
                    <a:pt x="6495" y="2923"/>
                  </a:lnTo>
                  <a:lnTo>
                    <a:pt x="6496" y="2922"/>
                  </a:lnTo>
                  <a:lnTo>
                    <a:pt x="6497" y="2921"/>
                  </a:lnTo>
                  <a:lnTo>
                    <a:pt x="6497" y="2921"/>
                  </a:lnTo>
                  <a:lnTo>
                    <a:pt x="6498" y="2920"/>
                  </a:lnTo>
                  <a:lnTo>
                    <a:pt x="6499" y="2919"/>
                  </a:lnTo>
                  <a:lnTo>
                    <a:pt x="6500" y="2918"/>
                  </a:lnTo>
                  <a:lnTo>
                    <a:pt x="6501" y="2916"/>
                  </a:lnTo>
                  <a:lnTo>
                    <a:pt x="6501" y="2916"/>
                  </a:lnTo>
                  <a:lnTo>
                    <a:pt x="6502" y="2915"/>
                  </a:lnTo>
                  <a:lnTo>
                    <a:pt x="6503" y="2914"/>
                  </a:lnTo>
                  <a:lnTo>
                    <a:pt x="6503" y="2912"/>
                  </a:lnTo>
                  <a:lnTo>
                    <a:pt x="6504" y="2911"/>
                  </a:lnTo>
                  <a:lnTo>
                    <a:pt x="6505" y="2909"/>
                  </a:lnTo>
                  <a:lnTo>
                    <a:pt x="6506" y="2907"/>
                  </a:lnTo>
                  <a:lnTo>
                    <a:pt x="6507" y="2906"/>
                  </a:lnTo>
                  <a:lnTo>
                    <a:pt x="6508" y="2904"/>
                  </a:lnTo>
                  <a:lnTo>
                    <a:pt x="6508" y="2902"/>
                  </a:lnTo>
                  <a:lnTo>
                    <a:pt x="6509" y="2899"/>
                  </a:lnTo>
                  <a:lnTo>
                    <a:pt x="6510" y="2897"/>
                  </a:lnTo>
                  <a:lnTo>
                    <a:pt x="6511" y="2895"/>
                  </a:lnTo>
                  <a:lnTo>
                    <a:pt x="6512" y="2893"/>
                  </a:lnTo>
                  <a:lnTo>
                    <a:pt x="6513" y="2890"/>
                  </a:lnTo>
                  <a:lnTo>
                    <a:pt x="6513" y="2887"/>
                  </a:lnTo>
                  <a:lnTo>
                    <a:pt x="6514" y="2885"/>
                  </a:lnTo>
                  <a:lnTo>
                    <a:pt x="6515" y="2882"/>
                  </a:lnTo>
                  <a:lnTo>
                    <a:pt x="6516" y="2879"/>
                  </a:lnTo>
                  <a:lnTo>
                    <a:pt x="6517" y="2876"/>
                  </a:lnTo>
                  <a:lnTo>
                    <a:pt x="6518" y="2873"/>
                  </a:lnTo>
                  <a:lnTo>
                    <a:pt x="6519" y="2870"/>
                  </a:lnTo>
                  <a:lnTo>
                    <a:pt x="6519" y="2870"/>
                  </a:lnTo>
                  <a:lnTo>
                    <a:pt x="6519" y="2867"/>
                  </a:lnTo>
                  <a:lnTo>
                    <a:pt x="6520" y="2864"/>
                  </a:lnTo>
                  <a:lnTo>
                    <a:pt x="6521" y="2860"/>
                  </a:lnTo>
                  <a:lnTo>
                    <a:pt x="6522" y="2857"/>
                  </a:lnTo>
                  <a:lnTo>
                    <a:pt x="6523" y="2853"/>
                  </a:lnTo>
                  <a:lnTo>
                    <a:pt x="6524" y="2849"/>
                  </a:lnTo>
                  <a:lnTo>
                    <a:pt x="6524" y="2846"/>
                  </a:lnTo>
                  <a:lnTo>
                    <a:pt x="6525" y="2842"/>
                  </a:lnTo>
                  <a:lnTo>
                    <a:pt x="6526" y="2838"/>
                  </a:lnTo>
                  <a:lnTo>
                    <a:pt x="6527" y="2834"/>
                  </a:lnTo>
                  <a:lnTo>
                    <a:pt x="6528" y="2829"/>
                  </a:lnTo>
                  <a:lnTo>
                    <a:pt x="6529" y="2825"/>
                  </a:lnTo>
                  <a:lnTo>
                    <a:pt x="6529" y="2821"/>
                  </a:lnTo>
                  <a:lnTo>
                    <a:pt x="6530" y="2816"/>
                  </a:lnTo>
                  <a:lnTo>
                    <a:pt x="6531" y="2812"/>
                  </a:lnTo>
                  <a:lnTo>
                    <a:pt x="6532" y="2807"/>
                  </a:lnTo>
                  <a:lnTo>
                    <a:pt x="6533" y="2803"/>
                  </a:lnTo>
                  <a:lnTo>
                    <a:pt x="6534" y="2798"/>
                  </a:lnTo>
                  <a:lnTo>
                    <a:pt x="6535" y="2793"/>
                  </a:lnTo>
                  <a:lnTo>
                    <a:pt x="6535" y="2788"/>
                  </a:lnTo>
                  <a:lnTo>
                    <a:pt x="6536" y="2783"/>
                  </a:lnTo>
                  <a:lnTo>
                    <a:pt x="6536" y="2783"/>
                  </a:lnTo>
                  <a:lnTo>
                    <a:pt x="6537" y="2778"/>
                  </a:lnTo>
                  <a:lnTo>
                    <a:pt x="6538" y="2772"/>
                  </a:lnTo>
                  <a:lnTo>
                    <a:pt x="6539" y="2767"/>
                  </a:lnTo>
                  <a:lnTo>
                    <a:pt x="6540" y="2762"/>
                  </a:lnTo>
                  <a:lnTo>
                    <a:pt x="6540" y="2756"/>
                  </a:lnTo>
                  <a:lnTo>
                    <a:pt x="6541" y="2750"/>
                  </a:lnTo>
                  <a:lnTo>
                    <a:pt x="6542" y="2745"/>
                  </a:lnTo>
                  <a:lnTo>
                    <a:pt x="6543" y="2739"/>
                  </a:lnTo>
                  <a:lnTo>
                    <a:pt x="6544" y="2733"/>
                  </a:lnTo>
                  <a:lnTo>
                    <a:pt x="6545" y="2727"/>
                  </a:lnTo>
                  <a:lnTo>
                    <a:pt x="6545" y="2721"/>
                  </a:lnTo>
                  <a:lnTo>
                    <a:pt x="6546" y="2715"/>
                  </a:lnTo>
                  <a:lnTo>
                    <a:pt x="6547" y="2708"/>
                  </a:lnTo>
                  <a:lnTo>
                    <a:pt x="6548" y="2702"/>
                  </a:lnTo>
                  <a:lnTo>
                    <a:pt x="6549" y="2695"/>
                  </a:lnTo>
                  <a:lnTo>
                    <a:pt x="6550" y="2689"/>
                  </a:lnTo>
                  <a:lnTo>
                    <a:pt x="6550" y="2682"/>
                  </a:lnTo>
                  <a:lnTo>
                    <a:pt x="6551" y="2675"/>
                  </a:lnTo>
                  <a:lnTo>
                    <a:pt x="6552" y="2669"/>
                  </a:lnTo>
                  <a:lnTo>
                    <a:pt x="6553" y="2662"/>
                  </a:lnTo>
                  <a:lnTo>
                    <a:pt x="6554" y="2655"/>
                  </a:lnTo>
                  <a:lnTo>
                    <a:pt x="6554" y="2655"/>
                  </a:lnTo>
                  <a:lnTo>
                    <a:pt x="6555" y="2648"/>
                  </a:lnTo>
                  <a:lnTo>
                    <a:pt x="6555" y="2641"/>
                  </a:lnTo>
                  <a:lnTo>
                    <a:pt x="6556" y="2635"/>
                  </a:lnTo>
                  <a:lnTo>
                    <a:pt x="6556" y="2635"/>
                  </a:lnTo>
                  <a:lnTo>
                    <a:pt x="6557" y="2627"/>
                  </a:lnTo>
                  <a:lnTo>
                    <a:pt x="6558" y="2618"/>
                  </a:lnTo>
                  <a:lnTo>
                    <a:pt x="6559" y="2608"/>
                  </a:lnTo>
                  <a:lnTo>
                    <a:pt x="6560" y="2598"/>
                  </a:lnTo>
                  <a:lnTo>
                    <a:pt x="6561" y="2586"/>
                  </a:lnTo>
                  <a:lnTo>
                    <a:pt x="6561" y="2574"/>
                  </a:lnTo>
                  <a:lnTo>
                    <a:pt x="6562" y="2560"/>
                  </a:lnTo>
                  <a:lnTo>
                    <a:pt x="6563" y="2546"/>
                  </a:lnTo>
                  <a:lnTo>
                    <a:pt x="6564" y="2530"/>
                  </a:lnTo>
                  <a:lnTo>
                    <a:pt x="6565" y="2514"/>
                  </a:lnTo>
                  <a:lnTo>
                    <a:pt x="6566" y="2496"/>
                  </a:lnTo>
                  <a:lnTo>
                    <a:pt x="6567" y="2476"/>
                  </a:lnTo>
                  <a:lnTo>
                    <a:pt x="6567" y="2476"/>
                  </a:lnTo>
                  <a:lnTo>
                    <a:pt x="6567" y="2459"/>
                  </a:lnTo>
                  <a:lnTo>
                    <a:pt x="6568" y="2442"/>
                  </a:lnTo>
                  <a:lnTo>
                    <a:pt x="6569" y="2424"/>
                  </a:lnTo>
                  <a:lnTo>
                    <a:pt x="6570" y="2406"/>
                  </a:lnTo>
                  <a:lnTo>
                    <a:pt x="6570" y="2388"/>
                  </a:lnTo>
                  <a:lnTo>
                    <a:pt x="6570" y="2388"/>
                  </a:lnTo>
                  <a:lnTo>
                    <a:pt x="6571" y="2375"/>
                  </a:lnTo>
                  <a:lnTo>
                    <a:pt x="6571" y="2363"/>
                  </a:lnTo>
                  <a:lnTo>
                    <a:pt x="6571" y="2363"/>
                  </a:lnTo>
                  <a:lnTo>
                    <a:pt x="6572" y="2345"/>
                  </a:lnTo>
                  <a:lnTo>
                    <a:pt x="6573" y="2327"/>
                  </a:lnTo>
                  <a:lnTo>
                    <a:pt x="6573" y="2310"/>
                  </a:lnTo>
                  <a:lnTo>
                    <a:pt x="6573" y="2310"/>
                  </a:lnTo>
                  <a:lnTo>
                    <a:pt x="6574" y="2291"/>
                  </a:lnTo>
                  <a:lnTo>
                    <a:pt x="6575" y="2273"/>
                  </a:lnTo>
                  <a:lnTo>
                    <a:pt x="6575" y="2254"/>
                  </a:lnTo>
                  <a:lnTo>
                    <a:pt x="6575" y="2254"/>
                  </a:lnTo>
                  <a:lnTo>
                    <a:pt x="6576" y="2235"/>
                  </a:lnTo>
                  <a:lnTo>
                    <a:pt x="6577" y="2216"/>
                  </a:lnTo>
                  <a:lnTo>
                    <a:pt x="6578" y="2197"/>
                  </a:lnTo>
                  <a:lnTo>
                    <a:pt x="6578" y="2197"/>
                  </a:lnTo>
                  <a:lnTo>
                    <a:pt x="6578" y="2182"/>
                  </a:lnTo>
                  <a:lnTo>
                    <a:pt x="6579" y="2167"/>
                  </a:lnTo>
                  <a:lnTo>
                    <a:pt x="6579" y="2167"/>
                  </a:lnTo>
                  <a:lnTo>
                    <a:pt x="6579" y="2143"/>
                  </a:lnTo>
                  <a:lnTo>
                    <a:pt x="6580" y="2117"/>
                  </a:lnTo>
                  <a:lnTo>
                    <a:pt x="6581" y="2092"/>
                  </a:lnTo>
                  <a:lnTo>
                    <a:pt x="6582" y="2066"/>
                  </a:lnTo>
                  <a:lnTo>
                    <a:pt x="6583" y="2039"/>
                  </a:lnTo>
                  <a:lnTo>
                    <a:pt x="6584" y="2013"/>
                  </a:lnTo>
                  <a:lnTo>
                    <a:pt x="6584" y="1986"/>
                  </a:lnTo>
                  <a:lnTo>
                    <a:pt x="6585" y="1958"/>
                  </a:lnTo>
                  <a:lnTo>
                    <a:pt x="6586" y="1930"/>
                  </a:lnTo>
                  <a:lnTo>
                    <a:pt x="6587" y="1902"/>
                  </a:lnTo>
                  <a:lnTo>
                    <a:pt x="6588" y="1873"/>
                  </a:lnTo>
                  <a:lnTo>
                    <a:pt x="6589" y="1844"/>
                  </a:lnTo>
                  <a:lnTo>
                    <a:pt x="6590" y="1815"/>
                  </a:lnTo>
                  <a:lnTo>
                    <a:pt x="6590" y="1785"/>
                  </a:lnTo>
                  <a:lnTo>
                    <a:pt x="6591" y="1755"/>
                  </a:lnTo>
                  <a:lnTo>
                    <a:pt x="6592" y="1725"/>
                  </a:lnTo>
                  <a:lnTo>
                    <a:pt x="6593" y="1694"/>
                  </a:lnTo>
                  <a:lnTo>
                    <a:pt x="6594" y="1663"/>
                  </a:lnTo>
                  <a:lnTo>
                    <a:pt x="6595" y="1631"/>
                  </a:lnTo>
                  <a:lnTo>
                    <a:pt x="6596" y="1599"/>
                  </a:lnTo>
                  <a:lnTo>
                    <a:pt x="6596" y="1567"/>
                  </a:lnTo>
                  <a:lnTo>
                    <a:pt x="6597" y="1534"/>
                  </a:lnTo>
                  <a:lnTo>
                    <a:pt x="6598" y="1501"/>
                  </a:lnTo>
                  <a:lnTo>
                    <a:pt x="6598" y="1501"/>
                  </a:lnTo>
                  <a:lnTo>
                    <a:pt x="6599" y="1473"/>
                  </a:lnTo>
                  <a:lnTo>
                    <a:pt x="6599" y="1446"/>
                  </a:lnTo>
                  <a:lnTo>
                    <a:pt x="6600" y="1418"/>
                  </a:lnTo>
                  <a:lnTo>
                    <a:pt x="6601" y="1390"/>
                  </a:lnTo>
                  <a:lnTo>
                    <a:pt x="6601" y="1390"/>
                  </a:lnTo>
                  <a:lnTo>
                    <a:pt x="6601" y="1367"/>
                  </a:lnTo>
                  <a:lnTo>
                    <a:pt x="6602" y="1344"/>
                  </a:lnTo>
                  <a:lnTo>
                    <a:pt x="6602" y="1344"/>
                  </a:lnTo>
                  <a:lnTo>
                    <a:pt x="6602" y="1321"/>
                  </a:lnTo>
                  <a:lnTo>
                    <a:pt x="6603" y="1298"/>
                  </a:lnTo>
                  <a:lnTo>
                    <a:pt x="6603" y="1298"/>
                  </a:lnTo>
                  <a:lnTo>
                    <a:pt x="6604" y="1275"/>
                  </a:lnTo>
                  <a:lnTo>
                    <a:pt x="6604" y="1251"/>
                  </a:lnTo>
                  <a:lnTo>
                    <a:pt x="6604" y="1251"/>
                  </a:lnTo>
                  <a:lnTo>
                    <a:pt x="6605" y="1228"/>
                  </a:lnTo>
                  <a:lnTo>
                    <a:pt x="6605" y="1204"/>
                  </a:lnTo>
                  <a:lnTo>
                    <a:pt x="6605" y="1204"/>
                  </a:lnTo>
                  <a:lnTo>
                    <a:pt x="6606" y="1172"/>
                  </a:lnTo>
                  <a:lnTo>
                    <a:pt x="6607" y="1139"/>
                  </a:lnTo>
                  <a:lnTo>
                    <a:pt x="6607" y="1107"/>
                  </a:lnTo>
                  <a:lnTo>
                    <a:pt x="6608" y="1074"/>
                  </a:lnTo>
                  <a:lnTo>
                    <a:pt x="6608" y="1074"/>
                  </a:lnTo>
                  <a:lnTo>
                    <a:pt x="6609" y="1036"/>
                  </a:lnTo>
                  <a:lnTo>
                    <a:pt x="6610" y="1002"/>
                  </a:lnTo>
                  <a:lnTo>
                    <a:pt x="6611" y="970"/>
                  </a:lnTo>
                  <a:lnTo>
                    <a:pt x="6612" y="941"/>
                  </a:lnTo>
                  <a:lnTo>
                    <a:pt x="6613" y="916"/>
                  </a:lnTo>
                  <a:lnTo>
                    <a:pt x="6613" y="893"/>
                  </a:lnTo>
                  <a:lnTo>
                    <a:pt x="6614" y="875"/>
                  </a:lnTo>
                  <a:lnTo>
                    <a:pt x="6615" y="859"/>
                  </a:lnTo>
                  <a:lnTo>
                    <a:pt x="6616" y="847"/>
                  </a:lnTo>
                  <a:lnTo>
                    <a:pt x="6617" y="838"/>
                  </a:lnTo>
                  <a:lnTo>
                    <a:pt x="6618" y="833"/>
                  </a:lnTo>
                  <a:lnTo>
                    <a:pt x="6619" y="831"/>
                  </a:lnTo>
                  <a:lnTo>
                    <a:pt x="6619" y="831"/>
                  </a:lnTo>
                  <a:lnTo>
                    <a:pt x="6619" y="832"/>
                  </a:lnTo>
                  <a:lnTo>
                    <a:pt x="6620" y="832"/>
                  </a:lnTo>
                  <a:lnTo>
                    <a:pt x="6621" y="832"/>
                  </a:lnTo>
                  <a:lnTo>
                    <a:pt x="6622" y="832"/>
                  </a:lnTo>
                  <a:lnTo>
                    <a:pt x="6622" y="832"/>
                  </a:lnTo>
                  <a:lnTo>
                    <a:pt x="6622" y="832"/>
                  </a:lnTo>
                  <a:lnTo>
                    <a:pt x="6623" y="832"/>
                  </a:lnTo>
                  <a:lnTo>
                    <a:pt x="6623" y="832"/>
                  </a:lnTo>
                  <a:lnTo>
                    <a:pt x="6624" y="832"/>
                  </a:lnTo>
                  <a:lnTo>
                    <a:pt x="6624" y="832"/>
                  </a:lnTo>
                  <a:lnTo>
                    <a:pt x="6624" y="832"/>
                  </a:lnTo>
                  <a:lnTo>
                    <a:pt x="6625" y="832"/>
                  </a:lnTo>
                  <a:lnTo>
                    <a:pt x="6625" y="833"/>
                  </a:lnTo>
                  <a:lnTo>
                    <a:pt x="6625" y="833"/>
                  </a:lnTo>
                  <a:lnTo>
                    <a:pt x="6626" y="833"/>
                  </a:lnTo>
                  <a:lnTo>
                    <a:pt x="6627" y="833"/>
                  </a:lnTo>
                  <a:lnTo>
                    <a:pt x="6627" y="833"/>
                  </a:lnTo>
                  <a:lnTo>
                    <a:pt x="6627" y="833"/>
                  </a:lnTo>
                  <a:lnTo>
                    <a:pt x="6627" y="833"/>
                  </a:lnTo>
                  <a:lnTo>
                    <a:pt x="6628" y="833"/>
                  </a:lnTo>
                  <a:lnTo>
                    <a:pt x="6628" y="833"/>
                  </a:lnTo>
                  <a:lnTo>
                    <a:pt x="6629" y="833"/>
                  </a:lnTo>
                  <a:lnTo>
                    <a:pt x="6629" y="833"/>
                  </a:lnTo>
                  <a:lnTo>
                    <a:pt x="6629" y="833"/>
                  </a:lnTo>
                  <a:lnTo>
                    <a:pt x="6630" y="833"/>
                  </a:lnTo>
                  <a:lnTo>
                    <a:pt x="6630" y="833"/>
                  </a:lnTo>
                  <a:lnTo>
                    <a:pt x="6630" y="833"/>
                  </a:lnTo>
                  <a:lnTo>
                    <a:pt x="6631" y="833"/>
                  </a:lnTo>
                  <a:lnTo>
                    <a:pt x="6632" y="833"/>
                  </a:lnTo>
                  <a:lnTo>
                    <a:pt x="6632" y="833"/>
                  </a:lnTo>
                  <a:lnTo>
                    <a:pt x="6632" y="833"/>
                  </a:lnTo>
                  <a:lnTo>
                    <a:pt x="6632" y="833"/>
                  </a:lnTo>
                  <a:lnTo>
                    <a:pt x="6633" y="833"/>
                  </a:lnTo>
                  <a:lnTo>
                    <a:pt x="6634" y="833"/>
                  </a:lnTo>
                  <a:lnTo>
                    <a:pt x="6635" y="834"/>
                  </a:lnTo>
                  <a:lnTo>
                    <a:pt x="6635" y="834"/>
                  </a:lnTo>
                  <a:lnTo>
                    <a:pt x="6636" y="834"/>
                  </a:lnTo>
                  <a:lnTo>
                    <a:pt x="6636" y="834"/>
                  </a:lnTo>
                  <a:lnTo>
                    <a:pt x="6637" y="836"/>
                  </a:lnTo>
                  <a:lnTo>
                    <a:pt x="6638" y="841"/>
                  </a:lnTo>
                  <a:lnTo>
                    <a:pt x="6639" y="850"/>
                  </a:lnTo>
                  <a:lnTo>
                    <a:pt x="6639" y="862"/>
                  </a:lnTo>
                  <a:lnTo>
                    <a:pt x="6640" y="878"/>
                  </a:lnTo>
                  <a:lnTo>
                    <a:pt x="6641" y="897"/>
                  </a:lnTo>
                  <a:lnTo>
                    <a:pt x="6642" y="919"/>
                  </a:lnTo>
                  <a:lnTo>
                    <a:pt x="6643" y="945"/>
                  </a:lnTo>
                  <a:lnTo>
                    <a:pt x="6644" y="974"/>
                  </a:lnTo>
                  <a:lnTo>
                    <a:pt x="6645" y="1006"/>
                  </a:lnTo>
                  <a:lnTo>
                    <a:pt x="6646" y="1041"/>
                  </a:lnTo>
                  <a:lnTo>
                    <a:pt x="6646" y="1078"/>
                  </a:lnTo>
                  <a:lnTo>
                    <a:pt x="6646" y="1078"/>
                  </a:lnTo>
                  <a:lnTo>
                    <a:pt x="6647" y="1109"/>
                  </a:lnTo>
                  <a:lnTo>
                    <a:pt x="6648" y="1140"/>
                  </a:lnTo>
                  <a:lnTo>
                    <a:pt x="6649" y="1170"/>
                  </a:lnTo>
                  <a:lnTo>
                    <a:pt x="6649" y="1200"/>
                  </a:lnTo>
                  <a:lnTo>
                    <a:pt x="6649" y="1200"/>
                  </a:lnTo>
                  <a:lnTo>
                    <a:pt x="6650" y="1237"/>
                  </a:lnTo>
                  <a:lnTo>
                    <a:pt x="6651" y="1274"/>
                  </a:lnTo>
                  <a:lnTo>
                    <a:pt x="6652" y="1311"/>
                  </a:lnTo>
                  <a:lnTo>
                    <a:pt x="6653" y="1347"/>
                  </a:lnTo>
                  <a:lnTo>
                    <a:pt x="6654" y="1383"/>
                  </a:lnTo>
                  <a:lnTo>
                    <a:pt x="6654" y="1418"/>
                  </a:lnTo>
                  <a:lnTo>
                    <a:pt x="6655" y="1453"/>
                  </a:lnTo>
                  <a:lnTo>
                    <a:pt x="6656" y="1488"/>
                  </a:lnTo>
                  <a:lnTo>
                    <a:pt x="6657" y="1522"/>
                  </a:lnTo>
                  <a:lnTo>
                    <a:pt x="6658" y="1556"/>
                  </a:lnTo>
                  <a:lnTo>
                    <a:pt x="6659" y="1589"/>
                  </a:lnTo>
                  <a:lnTo>
                    <a:pt x="6660" y="1623"/>
                  </a:lnTo>
                  <a:lnTo>
                    <a:pt x="6661" y="1655"/>
                  </a:lnTo>
                  <a:lnTo>
                    <a:pt x="6661" y="1687"/>
                  </a:lnTo>
                  <a:lnTo>
                    <a:pt x="6662" y="1719"/>
                  </a:lnTo>
                  <a:lnTo>
                    <a:pt x="6663" y="1751"/>
                  </a:lnTo>
                  <a:lnTo>
                    <a:pt x="6664" y="1782"/>
                  </a:lnTo>
                  <a:lnTo>
                    <a:pt x="6665" y="1812"/>
                  </a:lnTo>
                  <a:lnTo>
                    <a:pt x="6666" y="1842"/>
                  </a:lnTo>
                  <a:lnTo>
                    <a:pt x="6667" y="1872"/>
                  </a:lnTo>
                  <a:lnTo>
                    <a:pt x="6667" y="1902"/>
                  </a:lnTo>
                  <a:lnTo>
                    <a:pt x="6668" y="1931"/>
                  </a:lnTo>
                  <a:lnTo>
                    <a:pt x="6669" y="1959"/>
                  </a:lnTo>
                  <a:lnTo>
                    <a:pt x="6670" y="1988"/>
                  </a:lnTo>
                  <a:lnTo>
                    <a:pt x="6671" y="2016"/>
                  </a:lnTo>
                  <a:lnTo>
                    <a:pt x="6672" y="2043"/>
                  </a:lnTo>
                  <a:lnTo>
                    <a:pt x="6673" y="2070"/>
                  </a:lnTo>
                  <a:lnTo>
                    <a:pt x="6674" y="2097"/>
                  </a:lnTo>
                  <a:lnTo>
                    <a:pt x="6674" y="2123"/>
                  </a:lnTo>
                  <a:lnTo>
                    <a:pt x="6675" y="2149"/>
                  </a:lnTo>
                  <a:lnTo>
                    <a:pt x="6676" y="2174"/>
                  </a:lnTo>
                  <a:lnTo>
                    <a:pt x="6676" y="2174"/>
                  </a:lnTo>
                  <a:lnTo>
                    <a:pt x="6677" y="2189"/>
                  </a:lnTo>
                  <a:lnTo>
                    <a:pt x="6677" y="2204"/>
                  </a:lnTo>
                  <a:lnTo>
                    <a:pt x="6677" y="2204"/>
                  </a:lnTo>
                  <a:lnTo>
                    <a:pt x="6678" y="2223"/>
                  </a:lnTo>
                  <a:lnTo>
                    <a:pt x="6679" y="2242"/>
                  </a:lnTo>
                  <a:lnTo>
                    <a:pt x="6679" y="2261"/>
                  </a:lnTo>
                  <a:lnTo>
                    <a:pt x="6679" y="2261"/>
                  </a:lnTo>
                  <a:lnTo>
                    <a:pt x="6680" y="2280"/>
                  </a:lnTo>
                  <a:lnTo>
                    <a:pt x="6681" y="2298"/>
                  </a:lnTo>
                  <a:lnTo>
                    <a:pt x="6681" y="2316"/>
                  </a:lnTo>
                  <a:lnTo>
                    <a:pt x="6681" y="2316"/>
                  </a:lnTo>
                  <a:lnTo>
                    <a:pt x="6682" y="2334"/>
                  </a:lnTo>
                  <a:lnTo>
                    <a:pt x="6683" y="2352"/>
                  </a:lnTo>
                  <a:lnTo>
                    <a:pt x="6683" y="2369"/>
                  </a:lnTo>
                  <a:lnTo>
                    <a:pt x="6683" y="2369"/>
                  </a:lnTo>
                  <a:lnTo>
                    <a:pt x="6684" y="2382"/>
                  </a:lnTo>
                  <a:lnTo>
                    <a:pt x="6684" y="2395"/>
                  </a:lnTo>
                  <a:lnTo>
                    <a:pt x="6684" y="2395"/>
                  </a:lnTo>
                  <a:lnTo>
                    <a:pt x="6685" y="2413"/>
                  </a:lnTo>
                  <a:lnTo>
                    <a:pt x="6686" y="2431"/>
                  </a:lnTo>
                  <a:lnTo>
                    <a:pt x="6687" y="2449"/>
                  </a:lnTo>
                  <a:lnTo>
                    <a:pt x="6687" y="2466"/>
                  </a:lnTo>
                  <a:lnTo>
                    <a:pt x="6688" y="2483"/>
                  </a:lnTo>
                  <a:lnTo>
                    <a:pt x="6688" y="2483"/>
                  </a:lnTo>
                  <a:lnTo>
                    <a:pt x="6689" y="2501"/>
                  </a:lnTo>
                  <a:lnTo>
                    <a:pt x="6690" y="2518"/>
                  </a:lnTo>
                  <a:lnTo>
                    <a:pt x="6690" y="2533"/>
                  </a:lnTo>
                  <a:lnTo>
                    <a:pt x="6691" y="2548"/>
                  </a:lnTo>
                  <a:lnTo>
                    <a:pt x="6692" y="2562"/>
                  </a:lnTo>
                  <a:lnTo>
                    <a:pt x="6693" y="2575"/>
                  </a:lnTo>
                  <a:lnTo>
                    <a:pt x="6694" y="2588"/>
                  </a:lnTo>
                  <a:lnTo>
                    <a:pt x="6694" y="2599"/>
                  </a:lnTo>
                  <a:lnTo>
                    <a:pt x="6695" y="2610"/>
                  </a:lnTo>
                  <a:lnTo>
                    <a:pt x="6696" y="2621"/>
                  </a:lnTo>
                  <a:lnTo>
                    <a:pt x="6696" y="2621"/>
                  </a:lnTo>
                  <a:lnTo>
                    <a:pt x="6697" y="2630"/>
                  </a:lnTo>
                  <a:lnTo>
                    <a:pt x="6698" y="2639"/>
                  </a:lnTo>
                  <a:lnTo>
                    <a:pt x="6698" y="2649"/>
                  </a:lnTo>
                  <a:lnTo>
                    <a:pt x="6698" y="2649"/>
                  </a:lnTo>
                  <a:lnTo>
                    <a:pt x="6699" y="2658"/>
                  </a:lnTo>
                  <a:lnTo>
                    <a:pt x="6700" y="2668"/>
                  </a:lnTo>
                  <a:lnTo>
                    <a:pt x="6701" y="2678"/>
                  </a:lnTo>
                  <a:lnTo>
                    <a:pt x="6702" y="2687"/>
                  </a:lnTo>
                  <a:lnTo>
                    <a:pt x="6703" y="2696"/>
                  </a:lnTo>
                  <a:lnTo>
                    <a:pt x="6703" y="2705"/>
                  </a:lnTo>
                  <a:lnTo>
                    <a:pt x="6704" y="2714"/>
                  </a:lnTo>
                  <a:lnTo>
                    <a:pt x="6705" y="2723"/>
                  </a:lnTo>
                  <a:lnTo>
                    <a:pt x="6706" y="2731"/>
                  </a:lnTo>
                  <a:lnTo>
                    <a:pt x="6707" y="2740"/>
                  </a:lnTo>
                  <a:lnTo>
                    <a:pt x="6708" y="2748"/>
                  </a:lnTo>
                  <a:lnTo>
                    <a:pt x="6708" y="2756"/>
                  </a:lnTo>
                  <a:lnTo>
                    <a:pt x="6709" y="2764"/>
                  </a:lnTo>
                  <a:lnTo>
                    <a:pt x="6710" y="2772"/>
                  </a:lnTo>
                  <a:lnTo>
                    <a:pt x="6711" y="2779"/>
                  </a:lnTo>
                  <a:lnTo>
                    <a:pt x="6712" y="2787"/>
                  </a:lnTo>
                  <a:lnTo>
                    <a:pt x="6713" y="2794"/>
                  </a:lnTo>
                  <a:lnTo>
                    <a:pt x="6714" y="2801"/>
                  </a:lnTo>
                  <a:lnTo>
                    <a:pt x="6714" y="2808"/>
                  </a:lnTo>
                  <a:lnTo>
                    <a:pt x="6715" y="2815"/>
                  </a:lnTo>
                  <a:lnTo>
                    <a:pt x="6716" y="2821"/>
                  </a:lnTo>
                  <a:lnTo>
                    <a:pt x="6716" y="2821"/>
                  </a:lnTo>
                  <a:lnTo>
                    <a:pt x="6717" y="2828"/>
                  </a:lnTo>
                  <a:lnTo>
                    <a:pt x="6718" y="2834"/>
                  </a:lnTo>
                  <a:lnTo>
                    <a:pt x="6719" y="2840"/>
                  </a:lnTo>
                  <a:lnTo>
                    <a:pt x="6719" y="2846"/>
                  </a:lnTo>
                  <a:lnTo>
                    <a:pt x="6720" y="2852"/>
                  </a:lnTo>
                  <a:lnTo>
                    <a:pt x="6721" y="2858"/>
                  </a:lnTo>
                  <a:lnTo>
                    <a:pt x="6722" y="2863"/>
                  </a:lnTo>
                  <a:lnTo>
                    <a:pt x="6723" y="2869"/>
                  </a:lnTo>
                  <a:lnTo>
                    <a:pt x="6724" y="2874"/>
                  </a:lnTo>
                  <a:lnTo>
                    <a:pt x="6724" y="2879"/>
                  </a:lnTo>
                  <a:lnTo>
                    <a:pt x="6725" y="2884"/>
                  </a:lnTo>
                  <a:lnTo>
                    <a:pt x="6726" y="2888"/>
                  </a:lnTo>
                  <a:lnTo>
                    <a:pt x="6727" y="2893"/>
                  </a:lnTo>
                  <a:lnTo>
                    <a:pt x="6728" y="2897"/>
                  </a:lnTo>
                  <a:lnTo>
                    <a:pt x="6729" y="2901"/>
                  </a:lnTo>
                  <a:lnTo>
                    <a:pt x="6730" y="2905"/>
                  </a:lnTo>
                  <a:lnTo>
                    <a:pt x="6730" y="2909"/>
                  </a:lnTo>
                  <a:lnTo>
                    <a:pt x="6731" y="2913"/>
                  </a:lnTo>
                  <a:lnTo>
                    <a:pt x="6732" y="2916"/>
                  </a:lnTo>
                  <a:lnTo>
                    <a:pt x="6733" y="2920"/>
                  </a:lnTo>
                  <a:lnTo>
                    <a:pt x="6734" y="2923"/>
                  </a:lnTo>
                  <a:lnTo>
                    <a:pt x="6734" y="2923"/>
                  </a:lnTo>
                  <a:lnTo>
                    <a:pt x="6735" y="2926"/>
                  </a:lnTo>
                  <a:lnTo>
                    <a:pt x="6735" y="2929"/>
                  </a:lnTo>
                  <a:lnTo>
                    <a:pt x="6736" y="2932"/>
                  </a:lnTo>
                  <a:lnTo>
                    <a:pt x="6737" y="2934"/>
                  </a:lnTo>
                  <a:lnTo>
                    <a:pt x="6738" y="2937"/>
                  </a:lnTo>
                  <a:lnTo>
                    <a:pt x="6739" y="2939"/>
                  </a:lnTo>
                  <a:lnTo>
                    <a:pt x="6740" y="2941"/>
                  </a:lnTo>
                  <a:lnTo>
                    <a:pt x="6740" y="2943"/>
                  </a:lnTo>
                  <a:lnTo>
                    <a:pt x="6741" y="2945"/>
                  </a:lnTo>
                  <a:lnTo>
                    <a:pt x="6742" y="2946"/>
                  </a:lnTo>
                  <a:lnTo>
                    <a:pt x="6743" y="2948"/>
                  </a:lnTo>
                  <a:lnTo>
                    <a:pt x="6744" y="2949"/>
                  </a:lnTo>
                  <a:lnTo>
                    <a:pt x="6745" y="2950"/>
                  </a:lnTo>
                  <a:lnTo>
                    <a:pt x="6745" y="2951"/>
                  </a:lnTo>
                  <a:lnTo>
                    <a:pt x="6746" y="2952"/>
                  </a:lnTo>
                  <a:lnTo>
                    <a:pt x="6747" y="2952"/>
                  </a:lnTo>
                  <a:lnTo>
                    <a:pt x="6748" y="2953"/>
                  </a:lnTo>
                  <a:lnTo>
                    <a:pt x="6749" y="2953"/>
                  </a:lnTo>
                  <a:lnTo>
                    <a:pt x="6750" y="2953"/>
                  </a:lnTo>
                  <a:lnTo>
                    <a:pt x="6751" y="2953"/>
                  </a:lnTo>
                  <a:lnTo>
                    <a:pt x="6751" y="2953"/>
                  </a:lnTo>
                  <a:lnTo>
                    <a:pt x="6751" y="2953"/>
                  </a:lnTo>
                  <a:lnTo>
                    <a:pt x="6752" y="2953"/>
                  </a:lnTo>
                  <a:lnTo>
                    <a:pt x="6753" y="2952"/>
                  </a:lnTo>
                  <a:lnTo>
                    <a:pt x="6754" y="2952"/>
                  </a:lnTo>
                  <a:lnTo>
                    <a:pt x="6755" y="2951"/>
                  </a:lnTo>
                  <a:lnTo>
                    <a:pt x="6756" y="2950"/>
                  </a:lnTo>
                  <a:lnTo>
                    <a:pt x="6756" y="2949"/>
                  </a:lnTo>
                  <a:lnTo>
                    <a:pt x="6757" y="2947"/>
                  </a:lnTo>
                  <a:lnTo>
                    <a:pt x="6758" y="2946"/>
                  </a:lnTo>
                  <a:lnTo>
                    <a:pt x="6759" y="2944"/>
                  </a:lnTo>
                  <a:lnTo>
                    <a:pt x="6760" y="2942"/>
                  </a:lnTo>
                  <a:lnTo>
                    <a:pt x="6761" y="2941"/>
                  </a:lnTo>
                  <a:lnTo>
                    <a:pt x="6761" y="2938"/>
                  </a:lnTo>
                  <a:lnTo>
                    <a:pt x="6762" y="2936"/>
                  </a:lnTo>
                  <a:lnTo>
                    <a:pt x="6763" y="2934"/>
                  </a:lnTo>
                  <a:lnTo>
                    <a:pt x="6764" y="2931"/>
                  </a:lnTo>
                  <a:lnTo>
                    <a:pt x="6765" y="2928"/>
                  </a:lnTo>
                  <a:lnTo>
                    <a:pt x="6766" y="2925"/>
                  </a:lnTo>
                  <a:lnTo>
                    <a:pt x="6767" y="2922"/>
                  </a:lnTo>
                  <a:lnTo>
                    <a:pt x="6767" y="2919"/>
                  </a:lnTo>
                  <a:lnTo>
                    <a:pt x="6768" y="2916"/>
                  </a:lnTo>
                  <a:lnTo>
                    <a:pt x="6769" y="2912"/>
                  </a:lnTo>
                  <a:lnTo>
                    <a:pt x="6769" y="2912"/>
                  </a:lnTo>
                  <a:lnTo>
                    <a:pt x="6770" y="2908"/>
                  </a:lnTo>
                  <a:lnTo>
                    <a:pt x="6771" y="2904"/>
                  </a:lnTo>
                  <a:lnTo>
                    <a:pt x="6772" y="2900"/>
                  </a:lnTo>
                  <a:lnTo>
                    <a:pt x="6772" y="2896"/>
                  </a:lnTo>
                  <a:lnTo>
                    <a:pt x="6773" y="2892"/>
                  </a:lnTo>
                  <a:lnTo>
                    <a:pt x="6774" y="2887"/>
                  </a:lnTo>
                  <a:lnTo>
                    <a:pt x="6775" y="2882"/>
                  </a:lnTo>
                  <a:lnTo>
                    <a:pt x="6776" y="2878"/>
                  </a:lnTo>
                  <a:lnTo>
                    <a:pt x="6777" y="2873"/>
                  </a:lnTo>
                  <a:lnTo>
                    <a:pt x="6777" y="2867"/>
                  </a:lnTo>
                  <a:lnTo>
                    <a:pt x="6778" y="2862"/>
                  </a:lnTo>
                  <a:lnTo>
                    <a:pt x="6779" y="2856"/>
                  </a:lnTo>
                  <a:lnTo>
                    <a:pt x="6780" y="2851"/>
                  </a:lnTo>
                  <a:lnTo>
                    <a:pt x="6781" y="2845"/>
                  </a:lnTo>
                  <a:lnTo>
                    <a:pt x="6782" y="2839"/>
                  </a:lnTo>
                  <a:lnTo>
                    <a:pt x="6783" y="2833"/>
                  </a:lnTo>
                  <a:lnTo>
                    <a:pt x="6783" y="2826"/>
                  </a:lnTo>
                  <a:lnTo>
                    <a:pt x="6784" y="2820"/>
                  </a:lnTo>
                  <a:lnTo>
                    <a:pt x="6785" y="2813"/>
                  </a:lnTo>
                  <a:lnTo>
                    <a:pt x="6786" y="2806"/>
                  </a:lnTo>
                  <a:lnTo>
                    <a:pt x="6787" y="2799"/>
                  </a:lnTo>
                  <a:lnTo>
                    <a:pt x="6787" y="2799"/>
                  </a:lnTo>
                  <a:lnTo>
                    <a:pt x="6787" y="2793"/>
                  </a:lnTo>
                  <a:lnTo>
                    <a:pt x="6788" y="2786"/>
                  </a:lnTo>
                  <a:lnTo>
                    <a:pt x="6789" y="2779"/>
                  </a:lnTo>
                  <a:lnTo>
                    <a:pt x="6789" y="2779"/>
                  </a:lnTo>
                  <a:lnTo>
                    <a:pt x="6790" y="2771"/>
                  </a:lnTo>
                  <a:lnTo>
                    <a:pt x="6791" y="2763"/>
                  </a:lnTo>
                  <a:lnTo>
                    <a:pt x="6792" y="2753"/>
                  </a:lnTo>
                  <a:lnTo>
                    <a:pt x="6793" y="2743"/>
                  </a:lnTo>
                  <a:lnTo>
                    <a:pt x="6793" y="2733"/>
                  </a:lnTo>
                  <a:lnTo>
                    <a:pt x="6794" y="2722"/>
                  </a:lnTo>
                  <a:lnTo>
                    <a:pt x="6795" y="2710"/>
                  </a:lnTo>
                  <a:lnTo>
                    <a:pt x="6796" y="2697"/>
                  </a:lnTo>
                  <a:lnTo>
                    <a:pt x="6797" y="2683"/>
                  </a:lnTo>
                  <a:lnTo>
                    <a:pt x="6798" y="2669"/>
                  </a:lnTo>
                  <a:lnTo>
                    <a:pt x="6799" y="2653"/>
                  </a:lnTo>
                  <a:lnTo>
                    <a:pt x="6800" y="2636"/>
                  </a:lnTo>
                  <a:lnTo>
                    <a:pt x="6800" y="2636"/>
                  </a:lnTo>
                  <a:lnTo>
                    <a:pt x="6800" y="2619"/>
                  </a:lnTo>
                  <a:lnTo>
                    <a:pt x="6801" y="2602"/>
                  </a:lnTo>
                  <a:lnTo>
                    <a:pt x="6802" y="2583"/>
                  </a:lnTo>
                  <a:lnTo>
                    <a:pt x="6803" y="2565"/>
                  </a:lnTo>
                  <a:lnTo>
                    <a:pt x="6804" y="2546"/>
                  </a:lnTo>
                  <a:lnTo>
                    <a:pt x="6805" y="2526"/>
                  </a:lnTo>
                  <a:lnTo>
                    <a:pt x="6806" y="2507"/>
                  </a:lnTo>
                  <a:lnTo>
                    <a:pt x="6807" y="2486"/>
                  </a:lnTo>
                  <a:lnTo>
                    <a:pt x="6807" y="2466"/>
                  </a:lnTo>
                  <a:lnTo>
                    <a:pt x="6808" y="2445"/>
                  </a:lnTo>
                  <a:lnTo>
                    <a:pt x="6809" y="2423"/>
                  </a:lnTo>
                  <a:lnTo>
                    <a:pt x="6810" y="2401"/>
                  </a:lnTo>
                  <a:lnTo>
                    <a:pt x="6811" y="2379"/>
                  </a:lnTo>
                  <a:lnTo>
                    <a:pt x="6811" y="2379"/>
                  </a:lnTo>
                  <a:lnTo>
                    <a:pt x="6811" y="2363"/>
                  </a:lnTo>
                  <a:lnTo>
                    <a:pt x="6811" y="2363"/>
                  </a:lnTo>
                  <a:lnTo>
                    <a:pt x="6812" y="2346"/>
                  </a:lnTo>
                  <a:lnTo>
                    <a:pt x="6813" y="2330"/>
                  </a:lnTo>
                  <a:lnTo>
                    <a:pt x="6813" y="2330"/>
                  </a:lnTo>
                  <a:lnTo>
                    <a:pt x="6813" y="2313"/>
                  </a:lnTo>
                  <a:lnTo>
                    <a:pt x="6814" y="2296"/>
                  </a:lnTo>
                  <a:lnTo>
                    <a:pt x="6814" y="2296"/>
                  </a:lnTo>
                  <a:lnTo>
                    <a:pt x="6815" y="2279"/>
                  </a:lnTo>
                  <a:lnTo>
                    <a:pt x="6815" y="2262"/>
                  </a:lnTo>
                  <a:lnTo>
                    <a:pt x="6815" y="2262"/>
                  </a:lnTo>
                  <a:lnTo>
                    <a:pt x="6816" y="2244"/>
                  </a:lnTo>
                  <a:lnTo>
                    <a:pt x="6816" y="2244"/>
                  </a:lnTo>
                  <a:lnTo>
                    <a:pt x="6817" y="2222"/>
                  </a:lnTo>
                  <a:lnTo>
                    <a:pt x="6817" y="2199"/>
                  </a:lnTo>
                  <a:lnTo>
                    <a:pt x="6818" y="2176"/>
                  </a:lnTo>
                  <a:lnTo>
                    <a:pt x="6819" y="2152"/>
                  </a:lnTo>
                  <a:lnTo>
                    <a:pt x="6820" y="2129"/>
                  </a:lnTo>
                  <a:lnTo>
                    <a:pt x="6820" y="2104"/>
                  </a:lnTo>
                  <a:lnTo>
                    <a:pt x="6821" y="2080"/>
                  </a:lnTo>
                  <a:lnTo>
                    <a:pt x="6821" y="2080"/>
                  </a:lnTo>
                  <a:lnTo>
                    <a:pt x="6822" y="2053"/>
                  </a:lnTo>
                  <a:lnTo>
                    <a:pt x="6823" y="2028"/>
                  </a:lnTo>
                  <a:lnTo>
                    <a:pt x="6824" y="2004"/>
                  </a:lnTo>
                  <a:lnTo>
                    <a:pt x="6825" y="1981"/>
                  </a:lnTo>
                  <a:lnTo>
                    <a:pt x="6826" y="1960"/>
                  </a:lnTo>
                  <a:lnTo>
                    <a:pt x="6826" y="1940"/>
                  </a:lnTo>
                  <a:lnTo>
                    <a:pt x="6827" y="1922"/>
                  </a:lnTo>
                  <a:lnTo>
                    <a:pt x="6828" y="1905"/>
                  </a:lnTo>
                  <a:lnTo>
                    <a:pt x="6829" y="1890"/>
                  </a:lnTo>
                  <a:lnTo>
                    <a:pt x="6830" y="1877"/>
                  </a:lnTo>
                  <a:lnTo>
                    <a:pt x="6831" y="1866"/>
                  </a:lnTo>
                  <a:lnTo>
                    <a:pt x="6832" y="1857"/>
                  </a:lnTo>
                  <a:lnTo>
                    <a:pt x="6832" y="1849"/>
                  </a:lnTo>
                  <a:lnTo>
                    <a:pt x="6833" y="1843"/>
                  </a:lnTo>
                  <a:lnTo>
                    <a:pt x="6834" y="1839"/>
                  </a:lnTo>
                  <a:lnTo>
                    <a:pt x="6835" y="1837"/>
                  </a:lnTo>
                  <a:lnTo>
                    <a:pt x="6836" y="1837"/>
                  </a:lnTo>
                  <a:lnTo>
                    <a:pt x="6836" y="1837"/>
                  </a:lnTo>
                  <a:lnTo>
                    <a:pt x="6837" y="1838"/>
                  </a:lnTo>
                  <a:lnTo>
                    <a:pt x="6837" y="1839"/>
                  </a:lnTo>
                  <a:lnTo>
                    <a:pt x="6838" y="1840"/>
                  </a:lnTo>
                  <a:lnTo>
                    <a:pt x="6838" y="1840"/>
                  </a:lnTo>
                  <a:lnTo>
                    <a:pt x="6839" y="1841"/>
                  </a:lnTo>
                  <a:lnTo>
                    <a:pt x="6840" y="1842"/>
                  </a:lnTo>
                  <a:lnTo>
                    <a:pt x="6841" y="1843"/>
                  </a:lnTo>
                  <a:lnTo>
                    <a:pt x="6842" y="1844"/>
                  </a:lnTo>
                  <a:lnTo>
                    <a:pt x="6843" y="1845"/>
                  </a:lnTo>
                  <a:lnTo>
                    <a:pt x="6844" y="1845"/>
                  </a:lnTo>
                  <a:lnTo>
                    <a:pt x="6844" y="1846"/>
                  </a:lnTo>
                  <a:lnTo>
                    <a:pt x="6845" y="1847"/>
                  </a:lnTo>
                  <a:lnTo>
                    <a:pt x="6846" y="1848"/>
                  </a:lnTo>
                  <a:lnTo>
                    <a:pt x="6847" y="1849"/>
                  </a:lnTo>
                  <a:lnTo>
                    <a:pt x="6848" y="1850"/>
                  </a:lnTo>
                  <a:lnTo>
                    <a:pt x="6849" y="1851"/>
                  </a:lnTo>
                  <a:lnTo>
                    <a:pt x="6850" y="1852"/>
                  </a:lnTo>
                  <a:lnTo>
                    <a:pt x="6851" y="1853"/>
                  </a:lnTo>
                  <a:lnTo>
                    <a:pt x="6852" y="1853"/>
                  </a:lnTo>
                  <a:lnTo>
                    <a:pt x="6852" y="1854"/>
                  </a:lnTo>
                  <a:lnTo>
                    <a:pt x="6853" y="1855"/>
                  </a:lnTo>
                  <a:lnTo>
                    <a:pt x="6854" y="1856"/>
                  </a:lnTo>
                  <a:lnTo>
                    <a:pt x="6855" y="1857"/>
                  </a:lnTo>
                  <a:lnTo>
                    <a:pt x="6856" y="1857"/>
                  </a:lnTo>
                  <a:lnTo>
                    <a:pt x="6857" y="1858"/>
                  </a:lnTo>
                  <a:lnTo>
                    <a:pt x="6858" y="1859"/>
                  </a:lnTo>
                  <a:lnTo>
                    <a:pt x="6859" y="1860"/>
                  </a:lnTo>
                  <a:lnTo>
                    <a:pt x="6859" y="1861"/>
                  </a:lnTo>
                  <a:lnTo>
                    <a:pt x="6860" y="1861"/>
                  </a:lnTo>
                  <a:lnTo>
                    <a:pt x="6861" y="1862"/>
                  </a:lnTo>
                  <a:lnTo>
                    <a:pt x="6862" y="1863"/>
                  </a:lnTo>
                  <a:lnTo>
                    <a:pt x="6863" y="1864"/>
                  </a:lnTo>
                  <a:lnTo>
                    <a:pt x="6864" y="1865"/>
                  </a:lnTo>
                  <a:lnTo>
                    <a:pt x="6865" y="1865"/>
                  </a:lnTo>
                  <a:lnTo>
                    <a:pt x="6866" y="1866"/>
                  </a:lnTo>
                  <a:lnTo>
                    <a:pt x="6866" y="1867"/>
                  </a:lnTo>
                  <a:lnTo>
                    <a:pt x="6867" y="1868"/>
                  </a:lnTo>
                  <a:lnTo>
                    <a:pt x="6868" y="1868"/>
                  </a:lnTo>
                  <a:lnTo>
                    <a:pt x="6869" y="1869"/>
                  </a:lnTo>
                  <a:lnTo>
                    <a:pt x="6870" y="1870"/>
                  </a:lnTo>
                  <a:lnTo>
                    <a:pt x="6871" y="1870"/>
                  </a:lnTo>
                  <a:lnTo>
                    <a:pt x="6872" y="1871"/>
                  </a:lnTo>
                  <a:lnTo>
                    <a:pt x="6873" y="1872"/>
                  </a:lnTo>
                  <a:lnTo>
                    <a:pt x="6874" y="1873"/>
                  </a:lnTo>
                  <a:lnTo>
                    <a:pt x="6874" y="1873"/>
                  </a:lnTo>
                  <a:lnTo>
                    <a:pt x="6875" y="1874"/>
                  </a:lnTo>
                  <a:lnTo>
                    <a:pt x="6876" y="1875"/>
                  </a:lnTo>
                  <a:lnTo>
                    <a:pt x="6877" y="1875"/>
                  </a:lnTo>
                  <a:lnTo>
                    <a:pt x="6878" y="1876"/>
                  </a:lnTo>
                  <a:lnTo>
                    <a:pt x="6879" y="1877"/>
                  </a:lnTo>
                  <a:lnTo>
                    <a:pt x="6880" y="1877"/>
                  </a:lnTo>
                  <a:lnTo>
                    <a:pt x="6881" y="1878"/>
                  </a:lnTo>
                  <a:lnTo>
                    <a:pt x="6881" y="1878"/>
                  </a:lnTo>
                  <a:lnTo>
                    <a:pt x="6882" y="1879"/>
                  </a:lnTo>
                  <a:lnTo>
                    <a:pt x="6883" y="1880"/>
                  </a:lnTo>
                  <a:lnTo>
                    <a:pt x="6884" y="1880"/>
                  </a:lnTo>
                  <a:lnTo>
                    <a:pt x="6885" y="1881"/>
                  </a:lnTo>
                  <a:lnTo>
                    <a:pt x="6886" y="1882"/>
                  </a:lnTo>
                  <a:lnTo>
                    <a:pt x="6887" y="1882"/>
                  </a:lnTo>
                  <a:lnTo>
                    <a:pt x="6888" y="1883"/>
                  </a:lnTo>
                  <a:lnTo>
                    <a:pt x="6888" y="1883"/>
                  </a:lnTo>
                  <a:lnTo>
                    <a:pt x="6889" y="1884"/>
                  </a:lnTo>
                  <a:lnTo>
                    <a:pt x="6890" y="1884"/>
                  </a:lnTo>
                  <a:lnTo>
                    <a:pt x="6891" y="1885"/>
                  </a:lnTo>
                  <a:lnTo>
                    <a:pt x="6892" y="1886"/>
                  </a:lnTo>
                  <a:lnTo>
                    <a:pt x="6893" y="1886"/>
                  </a:lnTo>
                  <a:lnTo>
                    <a:pt x="6894" y="1887"/>
                  </a:lnTo>
                  <a:lnTo>
                    <a:pt x="6895" y="1887"/>
                  </a:lnTo>
                  <a:lnTo>
                    <a:pt x="6895" y="1888"/>
                  </a:lnTo>
                  <a:lnTo>
                    <a:pt x="6896" y="1888"/>
                  </a:lnTo>
                  <a:lnTo>
                    <a:pt x="6897" y="1889"/>
                  </a:lnTo>
                  <a:lnTo>
                    <a:pt x="6898" y="1889"/>
                  </a:lnTo>
                  <a:lnTo>
                    <a:pt x="6899" y="1890"/>
                  </a:lnTo>
                  <a:lnTo>
                    <a:pt x="6900" y="1890"/>
                  </a:lnTo>
                  <a:lnTo>
                    <a:pt x="6901" y="1891"/>
                  </a:lnTo>
                  <a:lnTo>
                    <a:pt x="6902" y="1891"/>
                  </a:lnTo>
                  <a:lnTo>
                    <a:pt x="6903" y="1892"/>
                  </a:lnTo>
                  <a:lnTo>
                    <a:pt x="6903" y="1892"/>
                  </a:lnTo>
                  <a:lnTo>
                    <a:pt x="6904" y="1893"/>
                  </a:lnTo>
                  <a:lnTo>
                    <a:pt x="6905" y="1893"/>
                  </a:lnTo>
                  <a:lnTo>
                    <a:pt x="6906" y="1894"/>
                  </a:lnTo>
                  <a:lnTo>
                    <a:pt x="6907" y="1894"/>
                  </a:lnTo>
                  <a:lnTo>
                    <a:pt x="6908" y="1895"/>
                  </a:lnTo>
                  <a:lnTo>
                    <a:pt x="6909" y="1895"/>
                  </a:lnTo>
                  <a:lnTo>
                    <a:pt x="6910" y="1895"/>
                  </a:lnTo>
                  <a:lnTo>
                    <a:pt x="6910" y="1896"/>
                  </a:lnTo>
                  <a:lnTo>
                    <a:pt x="6911" y="1896"/>
                  </a:lnTo>
                  <a:lnTo>
                    <a:pt x="6912" y="1897"/>
                  </a:lnTo>
                  <a:lnTo>
                    <a:pt x="6913" y="1897"/>
                  </a:lnTo>
                  <a:lnTo>
                    <a:pt x="6914" y="1897"/>
                  </a:lnTo>
                  <a:lnTo>
                    <a:pt x="6915" y="1898"/>
                  </a:lnTo>
                  <a:lnTo>
                    <a:pt x="6916" y="1898"/>
                  </a:lnTo>
                  <a:lnTo>
                    <a:pt x="6917" y="1899"/>
                  </a:lnTo>
                  <a:lnTo>
                    <a:pt x="6917" y="1899"/>
                  </a:lnTo>
                  <a:lnTo>
                    <a:pt x="6918" y="1899"/>
                  </a:lnTo>
                  <a:lnTo>
                    <a:pt x="6919" y="1900"/>
                  </a:lnTo>
                  <a:lnTo>
                    <a:pt x="6920" y="1900"/>
                  </a:lnTo>
                  <a:lnTo>
                    <a:pt x="6921" y="1900"/>
                  </a:lnTo>
                  <a:lnTo>
                    <a:pt x="6922" y="1901"/>
                  </a:lnTo>
                  <a:lnTo>
                    <a:pt x="6923" y="1901"/>
                  </a:lnTo>
                  <a:lnTo>
                    <a:pt x="6924" y="1901"/>
                  </a:lnTo>
                  <a:lnTo>
                    <a:pt x="6924" y="1902"/>
                  </a:lnTo>
                  <a:lnTo>
                    <a:pt x="6925" y="1902"/>
                  </a:lnTo>
                  <a:lnTo>
                    <a:pt x="6926" y="1902"/>
                  </a:lnTo>
                  <a:lnTo>
                    <a:pt x="6927" y="1903"/>
                  </a:lnTo>
                  <a:lnTo>
                    <a:pt x="6928" y="1903"/>
                  </a:lnTo>
                  <a:lnTo>
                    <a:pt x="6929" y="1903"/>
                  </a:lnTo>
                  <a:lnTo>
                    <a:pt x="6930" y="1904"/>
                  </a:lnTo>
                  <a:lnTo>
                    <a:pt x="6931" y="1904"/>
                  </a:lnTo>
                  <a:lnTo>
                    <a:pt x="6932" y="1904"/>
                  </a:lnTo>
                  <a:lnTo>
                    <a:pt x="6932" y="1904"/>
                  </a:lnTo>
                  <a:lnTo>
                    <a:pt x="6933" y="1905"/>
                  </a:lnTo>
                  <a:lnTo>
                    <a:pt x="6934" y="1905"/>
                  </a:lnTo>
                  <a:lnTo>
                    <a:pt x="6935" y="1905"/>
                  </a:lnTo>
                  <a:lnTo>
                    <a:pt x="6936" y="1905"/>
                  </a:lnTo>
                  <a:lnTo>
                    <a:pt x="6937" y="1906"/>
                  </a:lnTo>
                  <a:lnTo>
                    <a:pt x="6938" y="1906"/>
                  </a:lnTo>
                  <a:lnTo>
                    <a:pt x="6939" y="1906"/>
                  </a:lnTo>
                  <a:lnTo>
                    <a:pt x="6939" y="1906"/>
                  </a:lnTo>
                  <a:lnTo>
                    <a:pt x="6940" y="1907"/>
                  </a:lnTo>
                  <a:lnTo>
                    <a:pt x="6941" y="1907"/>
                  </a:lnTo>
                  <a:lnTo>
                    <a:pt x="6942" y="1907"/>
                  </a:lnTo>
                  <a:lnTo>
                    <a:pt x="6943" y="1907"/>
                  </a:lnTo>
                  <a:lnTo>
                    <a:pt x="6944" y="1907"/>
                  </a:lnTo>
                  <a:lnTo>
                    <a:pt x="6945" y="1907"/>
                  </a:lnTo>
                  <a:lnTo>
                    <a:pt x="6946" y="1908"/>
                  </a:lnTo>
                  <a:lnTo>
                    <a:pt x="6946" y="1908"/>
                  </a:lnTo>
                  <a:lnTo>
                    <a:pt x="6947" y="1908"/>
                  </a:lnTo>
                  <a:lnTo>
                    <a:pt x="6948" y="1908"/>
                  </a:lnTo>
                  <a:lnTo>
                    <a:pt x="6949" y="1908"/>
                  </a:lnTo>
                  <a:lnTo>
                    <a:pt x="6950" y="1908"/>
                  </a:lnTo>
                  <a:lnTo>
                    <a:pt x="6951" y="1909"/>
                  </a:lnTo>
                  <a:lnTo>
                    <a:pt x="6952" y="1909"/>
                  </a:lnTo>
                  <a:lnTo>
                    <a:pt x="6953" y="1909"/>
                  </a:lnTo>
                  <a:lnTo>
                    <a:pt x="6953" y="1909"/>
                  </a:lnTo>
                  <a:lnTo>
                    <a:pt x="6954" y="1909"/>
                  </a:lnTo>
                  <a:lnTo>
                    <a:pt x="6955" y="1909"/>
                  </a:lnTo>
                  <a:lnTo>
                    <a:pt x="6956" y="1909"/>
                  </a:lnTo>
                  <a:lnTo>
                    <a:pt x="6957" y="1909"/>
                  </a:lnTo>
                  <a:lnTo>
                    <a:pt x="6958" y="1909"/>
                  </a:lnTo>
                  <a:lnTo>
                    <a:pt x="6959" y="1910"/>
                  </a:lnTo>
                  <a:lnTo>
                    <a:pt x="6960" y="1910"/>
                  </a:lnTo>
                  <a:lnTo>
                    <a:pt x="6961" y="1910"/>
                  </a:lnTo>
                  <a:lnTo>
                    <a:pt x="6961" y="1910"/>
                  </a:lnTo>
                  <a:lnTo>
                    <a:pt x="6962" y="1910"/>
                  </a:lnTo>
                  <a:lnTo>
                    <a:pt x="6963" y="1910"/>
                  </a:lnTo>
                  <a:lnTo>
                    <a:pt x="6964" y="1910"/>
                  </a:lnTo>
                  <a:lnTo>
                    <a:pt x="6965" y="1910"/>
                  </a:lnTo>
                  <a:lnTo>
                    <a:pt x="6966" y="1910"/>
                  </a:lnTo>
                  <a:lnTo>
                    <a:pt x="6967" y="1910"/>
                  </a:lnTo>
                  <a:lnTo>
                    <a:pt x="6968" y="1910"/>
                  </a:lnTo>
                  <a:lnTo>
                    <a:pt x="6968" y="1910"/>
                  </a:lnTo>
                  <a:lnTo>
                    <a:pt x="6969" y="1910"/>
                  </a:lnTo>
                  <a:lnTo>
                    <a:pt x="6969" y="1910"/>
                  </a:lnTo>
                  <a:lnTo>
                    <a:pt x="6970" y="1910"/>
                  </a:lnTo>
                  <a:lnTo>
                    <a:pt x="6971" y="1910"/>
                  </a:lnTo>
                  <a:lnTo>
                    <a:pt x="6972" y="1910"/>
                  </a:lnTo>
                  <a:lnTo>
                    <a:pt x="6973" y="1910"/>
                  </a:lnTo>
                  <a:lnTo>
                    <a:pt x="6974" y="1910"/>
                  </a:lnTo>
                  <a:lnTo>
                    <a:pt x="6975" y="1910"/>
                  </a:lnTo>
                  <a:lnTo>
                    <a:pt x="6975" y="1910"/>
                  </a:lnTo>
                  <a:lnTo>
                    <a:pt x="6976" y="1910"/>
                  </a:lnTo>
                  <a:lnTo>
                    <a:pt x="6977" y="1910"/>
                  </a:lnTo>
                  <a:lnTo>
                    <a:pt x="6978" y="1910"/>
                  </a:lnTo>
                  <a:lnTo>
                    <a:pt x="6979" y="1910"/>
                  </a:lnTo>
                  <a:lnTo>
                    <a:pt x="6980" y="1910"/>
                  </a:lnTo>
                  <a:lnTo>
                    <a:pt x="6981" y="1909"/>
                  </a:lnTo>
                  <a:lnTo>
                    <a:pt x="6982" y="1909"/>
                  </a:lnTo>
                  <a:lnTo>
                    <a:pt x="6983" y="1909"/>
                  </a:lnTo>
                  <a:lnTo>
                    <a:pt x="6983" y="1909"/>
                  </a:lnTo>
                  <a:lnTo>
                    <a:pt x="6984" y="1909"/>
                  </a:lnTo>
                  <a:lnTo>
                    <a:pt x="6985" y="1909"/>
                  </a:lnTo>
                  <a:lnTo>
                    <a:pt x="6986" y="1909"/>
                  </a:lnTo>
                  <a:lnTo>
                    <a:pt x="6987" y="1909"/>
                  </a:lnTo>
                  <a:lnTo>
                    <a:pt x="6988" y="1909"/>
                  </a:lnTo>
                  <a:lnTo>
                    <a:pt x="6989" y="1908"/>
                  </a:lnTo>
                  <a:lnTo>
                    <a:pt x="6990" y="1908"/>
                  </a:lnTo>
                  <a:lnTo>
                    <a:pt x="6990" y="1908"/>
                  </a:lnTo>
                  <a:lnTo>
                    <a:pt x="6991" y="1908"/>
                  </a:lnTo>
                  <a:lnTo>
                    <a:pt x="6992" y="1908"/>
                  </a:lnTo>
                  <a:lnTo>
                    <a:pt x="6993" y="1908"/>
                  </a:lnTo>
                  <a:lnTo>
                    <a:pt x="6994" y="1907"/>
                  </a:lnTo>
                  <a:lnTo>
                    <a:pt x="6995" y="1907"/>
                  </a:lnTo>
                  <a:lnTo>
                    <a:pt x="6996" y="1907"/>
                  </a:lnTo>
                  <a:lnTo>
                    <a:pt x="6997" y="1907"/>
                  </a:lnTo>
                  <a:lnTo>
                    <a:pt x="6997" y="1907"/>
                  </a:lnTo>
                  <a:lnTo>
                    <a:pt x="6998" y="1907"/>
                  </a:lnTo>
                  <a:lnTo>
                    <a:pt x="6999" y="1906"/>
                  </a:lnTo>
                  <a:lnTo>
                    <a:pt x="7000" y="1906"/>
                  </a:lnTo>
                  <a:lnTo>
                    <a:pt x="7001" y="1906"/>
                  </a:lnTo>
                  <a:lnTo>
                    <a:pt x="7002" y="1906"/>
                  </a:lnTo>
                  <a:lnTo>
                    <a:pt x="7003" y="1905"/>
                  </a:lnTo>
                  <a:lnTo>
                    <a:pt x="7004" y="1905"/>
                  </a:lnTo>
                  <a:lnTo>
                    <a:pt x="7004" y="1905"/>
                  </a:lnTo>
                  <a:lnTo>
                    <a:pt x="7005" y="1905"/>
                  </a:lnTo>
                  <a:lnTo>
                    <a:pt x="7006" y="1904"/>
                  </a:lnTo>
                  <a:lnTo>
                    <a:pt x="7007" y="1904"/>
                  </a:lnTo>
                  <a:lnTo>
                    <a:pt x="7008" y="1904"/>
                  </a:lnTo>
                  <a:lnTo>
                    <a:pt x="7009" y="1904"/>
                  </a:lnTo>
                  <a:lnTo>
                    <a:pt x="7010" y="1903"/>
                  </a:lnTo>
                  <a:lnTo>
                    <a:pt x="7011" y="1903"/>
                  </a:lnTo>
                  <a:lnTo>
                    <a:pt x="7012" y="1903"/>
                  </a:lnTo>
                  <a:lnTo>
                    <a:pt x="7012" y="1902"/>
                  </a:lnTo>
                  <a:lnTo>
                    <a:pt x="7013" y="1902"/>
                  </a:lnTo>
                  <a:lnTo>
                    <a:pt x="7014" y="1902"/>
                  </a:lnTo>
                  <a:lnTo>
                    <a:pt x="7015" y="1901"/>
                  </a:lnTo>
                  <a:lnTo>
                    <a:pt x="7016" y="1901"/>
                  </a:lnTo>
                  <a:lnTo>
                    <a:pt x="7017" y="1901"/>
                  </a:lnTo>
                  <a:lnTo>
                    <a:pt x="7018" y="1900"/>
                  </a:lnTo>
                  <a:lnTo>
                    <a:pt x="7019" y="1900"/>
                  </a:lnTo>
                  <a:lnTo>
                    <a:pt x="7019" y="1900"/>
                  </a:lnTo>
                  <a:lnTo>
                    <a:pt x="7020" y="1899"/>
                  </a:lnTo>
                  <a:lnTo>
                    <a:pt x="7021" y="1899"/>
                  </a:lnTo>
                  <a:lnTo>
                    <a:pt x="7022" y="1899"/>
                  </a:lnTo>
                  <a:lnTo>
                    <a:pt x="7023" y="1898"/>
                  </a:lnTo>
                  <a:lnTo>
                    <a:pt x="7024" y="1898"/>
                  </a:lnTo>
                  <a:lnTo>
                    <a:pt x="7025" y="1897"/>
                  </a:lnTo>
                  <a:lnTo>
                    <a:pt x="7026" y="1897"/>
                  </a:lnTo>
                  <a:lnTo>
                    <a:pt x="7026" y="1897"/>
                  </a:lnTo>
                  <a:lnTo>
                    <a:pt x="7027" y="1896"/>
                  </a:lnTo>
                  <a:lnTo>
                    <a:pt x="7028" y="1896"/>
                  </a:lnTo>
                  <a:lnTo>
                    <a:pt x="7029" y="1895"/>
                  </a:lnTo>
                  <a:lnTo>
                    <a:pt x="7030" y="1895"/>
                  </a:lnTo>
                  <a:lnTo>
                    <a:pt x="7031" y="1895"/>
                  </a:lnTo>
                  <a:lnTo>
                    <a:pt x="7032" y="1894"/>
                  </a:lnTo>
                  <a:lnTo>
                    <a:pt x="7033" y="1894"/>
                  </a:lnTo>
                  <a:lnTo>
                    <a:pt x="7033" y="1893"/>
                  </a:lnTo>
                  <a:lnTo>
                    <a:pt x="7034" y="1893"/>
                  </a:lnTo>
                  <a:lnTo>
                    <a:pt x="7035" y="1892"/>
                  </a:lnTo>
                  <a:lnTo>
                    <a:pt x="7036" y="1892"/>
                  </a:lnTo>
                  <a:lnTo>
                    <a:pt x="7037" y="1891"/>
                  </a:lnTo>
                  <a:lnTo>
                    <a:pt x="7038" y="1891"/>
                  </a:lnTo>
                  <a:lnTo>
                    <a:pt x="7039" y="1890"/>
                  </a:lnTo>
                  <a:lnTo>
                    <a:pt x="7040" y="1890"/>
                  </a:lnTo>
                  <a:lnTo>
                    <a:pt x="7041" y="1889"/>
                  </a:lnTo>
                  <a:lnTo>
                    <a:pt x="7041" y="1889"/>
                  </a:lnTo>
                  <a:lnTo>
                    <a:pt x="7042" y="1888"/>
                  </a:lnTo>
                  <a:lnTo>
                    <a:pt x="7043" y="1888"/>
                  </a:lnTo>
                  <a:lnTo>
                    <a:pt x="7044" y="1887"/>
                  </a:lnTo>
                  <a:lnTo>
                    <a:pt x="7045" y="1887"/>
                  </a:lnTo>
                  <a:lnTo>
                    <a:pt x="7046" y="1886"/>
                  </a:lnTo>
                  <a:lnTo>
                    <a:pt x="7047" y="1886"/>
                  </a:lnTo>
                  <a:lnTo>
                    <a:pt x="7048" y="1885"/>
                  </a:lnTo>
                  <a:lnTo>
                    <a:pt x="7048" y="1884"/>
                  </a:lnTo>
                  <a:lnTo>
                    <a:pt x="7049" y="1884"/>
                  </a:lnTo>
                  <a:lnTo>
                    <a:pt x="7050" y="1883"/>
                  </a:lnTo>
                  <a:lnTo>
                    <a:pt x="7051" y="1883"/>
                  </a:lnTo>
                  <a:lnTo>
                    <a:pt x="7052" y="1882"/>
                  </a:lnTo>
                  <a:lnTo>
                    <a:pt x="7053" y="1882"/>
                  </a:lnTo>
                  <a:lnTo>
                    <a:pt x="7054" y="1881"/>
                  </a:lnTo>
                  <a:lnTo>
                    <a:pt x="7055" y="1880"/>
                  </a:lnTo>
                  <a:lnTo>
                    <a:pt x="7055" y="1880"/>
                  </a:lnTo>
                  <a:lnTo>
                    <a:pt x="7056" y="1879"/>
                  </a:lnTo>
                  <a:lnTo>
                    <a:pt x="7057" y="1878"/>
                  </a:lnTo>
                  <a:lnTo>
                    <a:pt x="7058" y="1878"/>
                  </a:lnTo>
                  <a:lnTo>
                    <a:pt x="7059" y="1877"/>
                  </a:lnTo>
                  <a:lnTo>
                    <a:pt x="7060" y="1877"/>
                  </a:lnTo>
                  <a:lnTo>
                    <a:pt x="7061" y="1876"/>
                  </a:lnTo>
                  <a:lnTo>
                    <a:pt x="7062" y="1875"/>
                  </a:lnTo>
                  <a:lnTo>
                    <a:pt x="7063" y="1875"/>
                  </a:lnTo>
                  <a:lnTo>
                    <a:pt x="7063" y="1874"/>
                  </a:lnTo>
                  <a:lnTo>
                    <a:pt x="7064" y="1873"/>
                  </a:lnTo>
                  <a:lnTo>
                    <a:pt x="7065" y="1873"/>
                  </a:lnTo>
                  <a:lnTo>
                    <a:pt x="7066" y="1872"/>
                  </a:lnTo>
                  <a:lnTo>
                    <a:pt x="7067" y="1871"/>
                  </a:lnTo>
                  <a:lnTo>
                    <a:pt x="7068" y="1870"/>
                  </a:lnTo>
                  <a:lnTo>
                    <a:pt x="7069" y="1870"/>
                  </a:lnTo>
                  <a:lnTo>
                    <a:pt x="7070" y="1869"/>
                  </a:lnTo>
                  <a:lnTo>
                    <a:pt x="7070" y="1868"/>
                  </a:lnTo>
                  <a:lnTo>
                    <a:pt x="7071" y="1868"/>
                  </a:lnTo>
                  <a:lnTo>
                    <a:pt x="7072" y="1867"/>
                  </a:lnTo>
                  <a:lnTo>
                    <a:pt x="7073" y="1866"/>
                  </a:lnTo>
                  <a:lnTo>
                    <a:pt x="7074" y="1865"/>
                  </a:lnTo>
                  <a:lnTo>
                    <a:pt x="7075" y="1865"/>
                  </a:lnTo>
                  <a:lnTo>
                    <a:pt x="7076" y="1864"/>
                  </a:lnTo>
                  <a:lnTo>
                    <a:pt x="7077" y="1863"/>
                  </a:lnTo>
                  <a:lnTo>
                    <a:pt x="7077" y="1862"/>
                  </a:lnTo>
                  <a:lnTo>
                    <a:pt x="7078" y="1861"/>
                  </a:lnTo>
                  <a:lnTo>
                    <a:pt x="7079" y="1861"/>
                  </a:lnTo>
                  <a:lnTo>
                    <a:pt x="7080" y="1860"/>
                  </a:lnTo>
                  <a:lnTo>
                    <a:pt x="7081" y="1859"/>
                  </a:lnTo>
                  <a:lnTo>
                    <a:pt x="7082" y="1858"/>
                  </a:lnTo>
                  <a:lnTo>
                    <a:pt x="7083" y="1857"/>
                  </a:lnTo>
                  <a:lnTo>
                    <a:pt x="7084" y="1857"/>
                  </a:lnTo>
                  <a:lnTo>
                    <a:pt x="7084" y="1856"/>
                  </a:lnTo>
                  <a:lnTo>
                    <a:pt x="7085" y="1855"/>
                  </a:lnTo>
                  <a:lnTo>
                    <a:pt x="7086" y="1854"/>
                  </a:lnTo>
                  <a:lnTo>
                    <a:pt x="7087" y="1853"/>
                  </a:lnTo>
                  <a:lnTo>
                    <a:pt x="7088" y="1853"/>
                  </a:lnTo>
                  <a:lnTo>
                    <a:pt x="7089" y="1852"/>
                  </a:lnTo>
                  <a:lnTo>
                    <a:pt x="7090" y="1851"/>
                  </a:lnTo>
                  <a:lnTo>
                    <a:pt x="7091" y="1850"/>
                  </a:lnTo>
                  <a:lnTo>
                    <a:pt x="7092" y="1849"/>
                  </a:lnTo>
                  <a:lnTo>
                    <a:pt x="7092" y="1848"/>
                  </a:lnTo>
                  <a:lnTo>
                    <a:pt x="7093" y="1847"/>
                  </a:lnTo>
                  <a:lnTo>
                    <a:pt x="7094" y="1846"/>
                  </a:lnTo>
                  <a:lnTo>
                    <a:pt x="7095" y="1845"/>
                  </a:lnTo>
                  <a:lnTo>
                    <a:pt x="7096" y="1845"/>
                  </a:lnTo>
                  <a:lnTo>
                    <a:pt x="7097" y="1844"/>
                  </a:lnTo>
                  <a:lnTo>
                    <a:pt x="7098" y="1843"/>
                  </a:lnTo>
                  <a:lnTo>
                    <a:pt x="7099" y="1842"/>
                  </a:lnTo>
                  <a:lnTo>
                    <a:pt x="7099" y="1841"/>
                  </a:lnTo>
                  <a:lnTo>
                    <a:pt x="7100" y="1840"/>
                  </a:lnTo>
                  <a:lnTo>
                    <a:pt x="7100" y="1840"/>
                  </a:lnTo>
                  <a:lnTo>
                    <a:pt x="7101" y="1839"/>
                  </a:lnTo>
                  <a:lnTo>
                    <a:pt x="7102" y="1838"/>
                  </a:lnTo>
                  <a:lnTo>
                    <a:pt x="7103" y="1837"/>
                  </a:lnTo>
                  <a:lnTo>
                    <a:pt x="7103" y="1837"/>
                  </a:lnTo>
                  <a:lnTo>
                    <a:pt x="7104" y="1837"/>
                  </a:lnTo>
                  <a:lnTo>
                    <a:pt x="7105" y="1839"/>
                  </a:lnTo>
                  <a:lnTo>
                    <a:pt x="7105" y="1843"/>
                  </a:lnTo>
                  <a:lnTo>
                    <a:pt x="7106" y="1849"/>
                  </a:lnTo>
                  <a:lnTo>
                    <a:pt x="7107" y="1857"/>
                  </a:lnTo>
                  <a:lnTo>
                    <a:pt x="7108" y="1866"/>
                  </a:lnTo>
                  <a:lnTo>
                    <a:pt x="7109" y="1877"/>
                  </a:lnTo>
                  <a:lnTo>
                    <a:pt x="7110" y="1890"/>
                  </a:lnTo>
                  <a:lnTo>
                    <a:pt x="7111" y="1905"/>
                  </a:lnTo>
                  <a:lnTo>
                    <a:pt x="7111" y="1922"/>
                  </a:lnTo>
                  <a:lnTo>
                    <a:pt x="7112" y="1940"/>
                  </a:lnTo>
                  <a:lnTo>
                    <a:pt x="7113" y="1960"/>
                  </a:lnTo>
                  <a:lnTo>
                    <a:pt x="7114" y="1981"/>
                  </a:lnTo>
                  <a:lnTo>
                    <a:pt x="7115" y="2004"/>
                  </a:lnTo>
                  <a:lnTo>
                    <a:pt x="7116" y="2028"/>
                  </a:lnTo>
                  <a:lnTo>
                    <a:pt x="7117" y="2053"/>
                  </a:lnTo>
                  <a:lnTo>
                    <a:pt x="7117" y="2080"/>
                  </a:lnTo>
                  <a:lnTo>
                    <a:pt x="7117" y="2080"/>
                  </a:lnTo>
                  <a:lnTo>
                    <a:pt x="7118" y="2104"/>
                  </a:lnTo>
                  <a:lnTo>
                    <a:pt x="7119" y="2129"/>
                  </a:lnTo>
                  <a:lnTo>
                    <a:pt x="7120" y="2152"/>
                  </a:lnTo>
                  <a:lnTo>
                    <a:pt x="7121" y="2176"/>
                  </a:lnTo>
                  <a:lnTo>
                    <a:pt x="7121" y="2199"/>
                  </a:lnTo>
                  <a:lnTo>
                    <a:pt x="7122" y="2222"/>
                  </a:lnTo>
                  <a:lnTo>
                    <a:pt x="7123" y="2244"/>
                  </a:lnTo>
                  <a:lnTo>
                    <a:pt x="7123" y="2244"/>
                  </a:lnTo>
                  <a:lnTo>
                    <a:pt x="7123" y="2262"/>
                  </a:lnTo>
                  <a:lnTo>
                    <a:pt x="7123" y="2262"/>
                  </a:lnTo>
                  <a:lnTo>
                    <a:pt x="7124" y="2279"/>
                  </a:lnTo>
                  <a:lnTo>
                    <a:pt x="7125" y="2296"/>
                  </a:lnTo>
                  <a:lnTo>
                    <a:pt x="7125" y="2296"/>
                  </a:lnTo>
                  <a:lnTo>
                    <a:pt x="7125" y="2313"/>
                  </a:lnTo>
                  <a:lnTo>
                    <a:pt x="7126" y="2330"/>
                  </a:lnTo>
                  <a:lnTo>
                    <a:pt x="7126" y="2330"/>
                  </a:lnTo>
                  <a:lnTo>
                    <a:pt x="7127" y="2346"/>
                  </a:lnTo>
                  <a:lnTo>
                    <a:pt x="7127" y="2363"/>
                  </a:lnTo>
                  <a:lnTo>
                    <a:pt x="7127" y="2363"/>
                  </a:lnTo>
                  <a:lnTo>
                    <a:pt x="7128" y="2379"/>
                  </a:lnTo>
                  <a:lnTo>
                    <a:pt x="7128" y="2379"/>
                  </a:lnTo>
                  <a:lnTo>
                    <a:pt x="7129" y="2401"/>
                  </a:lnTo>
                  <a:lnTo>
                    <a:pt x="7130" y="2423"/>
                  </a:lnTo>
                  <a:lnTo>
                    <a:pt x="7130" y="2445"/>
                  </a:lnTo>
                  <a:lnTo>
                    <a:pt x="7131" y="2466"/>
                  </a:lnTo>
                  <a:lnTo>
                    <a:pt x="7132" y="2486"/>
                  </a:lnTo>
                  <a:lnTo>
                    <a:pt x="7133" y="2507"/>
                  </a:lnTo>
                  <a:lnTo>
                    <a:pt x="7134" y="2526"/>
                  </a:lnTo>
                  <a:lnTo>
                    <a:pt x="7135" y="2546"/>
                  </a:lnTo>
                  <a:lnTo>
                    <a:pt x="7136" y="2565"/>
                  </a:lnTo>
                  <a:lnTo>
                    <a:pt x="7137" y="2583"/>
                  </a:lnTo>
                  <a:lnTo>
                    <a:pt x="7137" y="2602"/>
                  </a:lnTo>
                  <a:lnTo>
                    <a:pt x="7138" y="2619"/>
                  </a:lnTo>
                  <a:lnTo>
                    <a:pt x="7139" y="2636"/>
                  </a:lnTo>
                  <a:lnTo>
                    <a:pt x="7139" y="2636"/>
                  </a:lnTo>
                  <a:lnTo>
                    <a:pt x="7140" y="2653"/>
                  </a:lnTo>
                  <a:lnTo>
                    <a:pt x="7141" y="2669"/>
                  </a:lnTo>
                  <a:lnTo>
                    <a:pt x="7142" y="2683"/>
                  </a:lnTo>
                  <a:lnTo>
                    <a:pt x="7143" y="2697"/>
                  </a:lnTo>
                  <a:lnTo>
                    <a:pt x="7143" y="2710"/>
                  </a:lnTo>
                  <a:lnTo>
                    <a:pt x="7144" y="2722"/>
                  </a:lnTo>
                  <a:lnTo>
                    <a:pt x="7145" y="2733"/>
                  </a:lnTo>
                  <a:lnTo>
                    <a:pt x="7146" y="2743"/>
                  </a:lnTo>
                  <a:lnTo>
                    <a:pt x="7147" y="2753"/>
                  </a:lnTo>
                  <a:lnTo>
                    <a:pt x="7148" y="2763"/>
                  </a:lnTo>
                  <a:lnTo>
                    <a:pt x="7149" y="2771"/>
                  </a:lnTo>
                  <a:lnTo>
                    <a:pt x="7150" y="2779"/>
                  </a:lnTo>
                  <a:lnTo>
                    <a:pt x="7150" y="2779"/>
                  </a:lnTo>
                  <a:lnTo>
                    <a:pt x="7150" y="2786"/>
                  </a:lnTo>
                  <a:lnTo>
                    <a:pt x="7151" y="2793"/>
                  </a:lnTo>
                  <a:lnTo>
                    <a:pt x="7152" y="2799"/>
                  </a:lnTo>
                  <a:lnTo>
                    <a:pt x="7152" y="2799"/>
                  </a:lnTo>
                  <a:lnTo>
                    <a:pt x="7153" y="2806"/>
                  </a:lnTo>
                  <a:lnTo>
                    <a:pt x="7154" y="2813"/>
                  </a:lnTo>
                  <a:lnTo>
                    <a:pt x="7154" y="2820"/>
                  </a:lnTo>
                  <a:lnTo>
                    <a:pt x="7155" y="2826"/>
                  </a:lnTo>
                  <a:lnTo>
                    <a:pt x="7156" y="2833"/>
                  </a:lnTo>
                  <a:lnTo>
                    <a:pt x="7157" y="2839"/>
                  </a:lnTo>
                  <a:lnTo>
                    <a:pt x="7158" y="2845"/>
                  </a:lnTo>
                  <a:lnTo>
                    <a:pt x="7159" y="2851"/>
                  </a:lnTo>
                  <a:lnTo>
                    <a:pt x="7160" y="2856"/>
                  </a:lnTo>
                  <a:lnTo>
                    <a:pt x="7160" y="2862"/>
                  </a:lnTo>
                  <a:lnTo>
                    <a:pt x="7161" y="2867"/>
                  </a:lnTo>
                  <a:lnTo>
                    <a:pt x="7162" y="2873"/>
                  </a:lnTo>
                  <a:lnTo>
                    <a:pt x="7163" y="2878"/>
                  </a:lnTo>
                  <a:lnTo>
                    <a:pt x="7164" y="2882"/>
                  </a:lnTo>
                  <a:lnTo>
                    <a:pt x="7165" y="2887"/>
                  </a:lnTo>
                  <a:lnTo>
                    <a:pt x="7165" y="2892"/>
                  </a:lnTo>
                  <a:lnTo>
                    <a:pt x="7166" y="2896"/>
                  </a:lnTo>
                  <a:lnTo>
                    <a:pt x="7167" y="2900"/>
                  </a:lnTo>
                  <a:lnTo>
                    <a:pt x="7168" y="2904"/>
                  </a:lnTo>
                  <a:lnTo>
                    <a:pt x="7169" y="2908"/>
                  </a:lnTo>
                  <a:lnTo>
                    <a:pt x="7170" y="2912"/>
                  </a:lnTo>
                  <a:lnTo>
                    <a:pt x="7170" y="2912"/>
                  </a:lnTo>
                  <a:lnTo>
                    <a:pt x="7170" y="2916"/>
                  </a:lnTo>
                  <a:lnTo>
                    <a:pt x="7171" y="2919"/>
                  </a:lnTo>
                  <a:lnTo>
                    <a:pt x="7172" y="2922"/>
                  </a:lnTo>
                  <a:lnTo>
                    <a:pt x="7173" y="2925"/>
                  </a:lnTo>
                  <a:lnTo>
                    <a:pt x="7174" y="2928"/>
                  </a:lnTo>
                  <a:lnTo>
                    <a:pt x="7175" y="2931"/>
                  </a:lnTo>
                  <a:lnTo>
                    <a:pt x="7175" y="2934"/>
                  </a:lnTo>
                  <a:lnTo>
                    <a:pt x="7176" y="2936"/>
                  </a:lnTo>
                  <a:lnTo>
                    <a:pt x="7177" y="2938"/>
                  </a:lnTo>
                  <a:lnTo>
                    <a:pt x="7178" y="2941"/>
                  </a:lnTo>
                  <a:lnTo>
                    <a:pt x="7179" y="2942"/>
                  </a:lnTo>
                  <a:lnTo>
                    <a:pt x="7180" y="2944"/>
                  </a:lnTo>
                  <a:lnTo>
                    <a:pt x="7181" y="2946"/>
                  </a:lnTo>
                  <a:lnTo>
                    <a:pt x="7181" y="2947"/>
                  </a:lnTo>
                  <a:lnTo>
                    <a:pt x="7182" y="2949"/>
                  </a:lnTo>
                  <a:lnTo>
                    <a:pt x="7183" y="2950"/>
                  </a:lnTo>
                  <a:lnTo>
                    <a:pt x="7184" y="2951"/>
                  </a:lnTo>
                  <a:lnTo>
                    <a:pt x="7185" y="2952"/>
                  </a:lnTo>
                  <a:lnTo>
                    <a:pt x="7186" y="2952"/>
                  </a:lnTo>
                  <a:lnTo>
                    <a:pt x="7186" y="2953"/>
                  </a:lnTo>
                  <a:lnTo>
                    <a:pt x="7187" y="2953"/>
                  </a:lnTo>
                  <a:lnTo>
                    <a:pt x="7187" y="2953"/>
                  </a:lnTo>
                  <a:lnTo>
                    <a:pt x="7188" y="2953"/>
                  </a:lnTo>
                  <a:lnTo>
                    <a:pt x="7189" y="2953"/>
                  </a:lnTo>
                  <a:lnTo>
                    <a:pt x="7190" y="2953"/>
                  </a:lnTo>
                  <a:lnTo>
                    <a:pt x="7191" y="2953"/>
                  </a:lnTo>
                  <a:lnTo>
                    <a:pt x="7191" y="2952"/>
                  </a:lnTo>
                  <a:lnTo>
                    <a:pt x="7192" y="2952"/>
                  </a:lnTo>
                  <a:lnTo>
                    <a:pt x="7193" y="2951"/>
                  </a:lnTo>
                  <a:lnTo>
                    <a:pt x="7194" y="2950"/>
                  </a:lnTo>
                  <a:lnTo>
                    <a:pt x="7195" y="2949"/>
                  </a:lnTo>
                  <a:lnTo>
                    <a:pt x="7196" y="2948"/>
                  </a:lnTo>
                  <a:lnTo>
                    <a:pt x="7197" y="2946"/>
                  </a:lnTo>
                  <a:lnTo>
                    <a:pt x="7197" y="2945"/>
                  </a:lnTo>
                  <a:lnTo>
                    <a:pt x="7198" y="2943"/>
                  </a:lnTo>
                  <a:lnTo>
                    <a:pt x="7199" y="2941"/>
                  </a:lnTo>
                  <a:lnTo>
                    <a:pt x="7200" y="2939"/>
                  </a:lnTo>
                  <a:lnTo>
                    <a:pt x="7201" y="2937"/>
                  </a:lnTo>
                  <a:lnTo>
                    <a:pt x="7202" y="2934"/>
                  </a:lnTo>
                  <a:lnTo>
                    <a:pt x="7202" y="2932"/>
                  </a:lnTo>
                  <a:lnTo>
                    <a:pt x="7203" y="2929"/>
                  </a:lnTo>
                  <a:lnTo>
                    <a:pt x="7204" y="2926"/>
                  </a:lnTo>
                  <a:lnTo>
                    <a:pt x="7205" y="2923"/>
                  </a:lnTo>
                  <a:lnTo>
                    <a:pt x="7205" y="2923"/>
                  </a:lnTo>
                  <a:lnTo>
                    <a:pt x="7206" y="2920"/>
                  </a:lnTo>
                  <a:lnTo>
                    <a:pt x="7207" y="2916"/>
                  </a:lnTo>
                  <a:lnTo>
                    <a:pt x="7207" y="2913"/>
                  </a:lnTo>
                  <a:lnTo>
                    <a:pt x="7208" y="2909"/>
                  </a:lnTo>
                  <a:lnTo>
                    <a:pt x="7209" y="2905"/>
                  </a:lnTo>
                  <a:lnTo>
                    <a:pt x="7210" y="2901"/>
                  </a:lnTo>
                  <a:lnTo>
                    <a:pt x="7211" y="2897"/>
                  </a:lnTo>
                  <a:lnTo>
                    <a:pt x="7212" y="2893"/>
                  </a:lnTo>
                  <a:lnTo>
                    <a:pt x="7212" y="2888"/>
                  </a:lnTo>
                  <a:lnTo>
                    <a:pt x="7213" y="2884"/>
                  </a:lnTo>
                  <a:lnTo>
                    <a:pt x="7214" y="2879"/>
                  </a:lnTo>
                  <a:lnTo>
                    <a:pt x="7215" y="2874"/>
                  </a:lnTo>
                  <a:lnTo>
                    <a:pt x="7216" y="2869"/>
                  </a:lnTo>
                  <a:lnTo>
                    <a:pt x="7217" y="2863"/>
                  </a:lnTo>
                  <a:lnTo>
                    <a:pt x="7218" y="2858"/>
                  </a:lnTo>
                  <a:lnTo>
                    <a:pt x="7218" y="2852"/>
                  </a:lnTo>
                  <a:lnTo>
                    <a:pt x="7219" y="2846"/>
                  </a:lnTo>
                  <a:lnTo>
                    <a:pt x="7220" y="2840"/>
                  </a:lnTo>
                  <a:lnTo>
                    <a:pt x="7221" y="2834"/>
                  </a:lnTo>
                  <a:lnTo>
                    <a:pt x="7222" y="2828"/>
                  </a:lnTo>
                  <a:lnTo>
                    <a:pt x="7223" y="2821"/>
                  </a:lnTo>
                  <a:lnTo>
                    <a:pt x="7223" y="2821"/>
                  </a:lnTo>
                  <a:lnTo>
                    <a:pt x="7223" y="2815"/>
                  </a:lnTo>
                  <a:lnTo>
                    <a:pt x="7224" y="2808"/>
                  </a:lnTo>
                  <a:lnTo>
                    <a:pt x="7225" y="2801"/>
                  </a:lnTo>
                  <a:lnTo>
                    <a:pt x="7226" y="2794"/>
                  </a:lnTo>
                  <a:lnTo>
                    <a:pt x="7227" y="2787"/>
                  </a:lnTo>
                  <a:lnTo>
                    <a:pt x="7228" y="2779"/>
                  </a:lnTo>
                  <a:lnTo>
                    <a:pt x="7228" y="2772"/>
                  </a:lnTo>
                  <a:lnTo>
                    <a:pt x="7229" y="2764"/>
                  </a:lnTo>
                  <a:lnTo>
                    <a:pt x="7230" y="2756"/>
                  </a:lnTo>
                  <a:lnTo>
                    <a:pt x="7231" y="2748"/>
                  </a:lnTo>
                  <a:lnTo>
                    <a:pt x="7232" y="2740"/>
                  </a:lnTo>
                  <a:lnTo>
                    <a:pt x="7233" y="2731"/>
                  </a:lnTo>
                  <a:lnTo>
                    <a:pt x="7234" y="2723"/>
                  </a:lnTo>
                  <a:lnTo>
                    <a:pt x="7234" y="2714"/>
                  </a:lnTo>
                  <a:lnTo>
                    <a:pt x="7235" y="2705"/>
                  </a:lnTo>
                  <a:lnTo>
                    <a:pt x="7236" y="2696"/>
                  </a:lnTo>
                  <a:lnTo>
                    <a:pt x="7237" y="2687"/>
                  </a:lnTo>
                  <a:lnTo>
                    <a:pt x="7238" y="2678"/>
                  </a:lnTo>
                  <a:lnTo>
                    <a:pt x="7239" y="2668"/>
                  </a:lnTo>
                  <a:lnTo>
                    <a:pt x="7239" y="2658"/>
                  </a:lnTo>
                  <a:lnTo>
                    <a:pt x="7240" y="2649"/>
                  </a:lnTo>
                  <a:lnTo>
                    <a:pt x="7240" y="2649"/>
                  </a:lnTo>
                  <a:lnTo>
                    <a:pt x="7241" y="2639"/>
                  </a:lnTo>
                  <a:lnTo>
                    <a:pt x="7242" y="2630"/>
                  </a:lnTo>
                  <a:lnTo>
                    <a:pt x="7243" y="2621"/>
                  </a:lnTo>
                  <a:lnTo>
                    <a:pt x="7243" y="2621"/>
                  </a:lnTo>
                  <a:lnTo>
                    <a:pt x="7243" y="2610"/>
                  </a:lnTo>
                  <a:lnTo>
                    <a:pt x="7244" y="2599"/>
                  </a:lnTo>
                  <a:lnTo>
                    <a:pt x="7245" y="2588"/>
                  </a:lnTo>
                  <a:lnTo>
                    <a:pt x="7246" y="2575"/>
                  </a:lnTo>
                  <a:lnTo>
                    <a:pt x="7247" y="2562"/>
                  </a:lnTo>
                  <a:lnTo>
                    <a:pt x="7247" y="2548"/>
                  </a:lnTo>
                  <a:lnTo>
                    <a:pt x="7248" y="2533"/>
                  </a:lnTo>
                  <a:lnTo>
                    <a:pt x="7249" y="2518"/>
                  </a:lnTo>
                  <a:lnTo>
                    <a:pt x="7250" y="2501"/>
                  </a:lnTo>
                  <a:lnTo>
                    <a:pt x="7251" y="2483"/>
                  </a:lnTo>
                  <a:lnTo>
                    <a:pt x="7251" y="2483"/>
                  </a:lnTo>
                  <a:lnTo>
                    <a:pt x="7251" y="2466"/>
                  </a:lnTo>
                  <a:lnTo>
                    <a:pt x="7252" y="2449"/>
                  </a:lnTo>
                  <a:lnTo>
                    <a:pt x="7253" y="2431"/>
                  </a:lnTo>
                  <a:lnTo>
                    <a:pt x="7254" y="2413"/>
                  </a:lnTo>
                  <a:lnTo>
                    <a:pt x="7254" y="2395"/>
                  </a:lnTo>
                  <a:lnTo>
                    <a:pt x="7254" y="2395"/>
                  </a:lnTo>
                  <a:lnTo>
                    <a:pt x="7255" y="2382"/>
                  </a:lnTo>
                  <a:lnTo>
                    <a:pt x="7255" y="2369"/>
                  </a:lnTo>
                  <a:lnTo>
                    <a:pt x="7255" y="2369"/>
                  </a:lnTo>
                  <a:lnTo>
                    <a:pt x="7256" y="2352"/>
                  </a:lnTo>
                  <a:lnTo>
                    <a:pt x="7257" y="2334"/>
                  </a:lnTo>
                  <a:lnTo>
                    <a:pt x="7257" y="2316"/>
                  </a:lnTo>
                  <a:lnTo>
                    <a:pt x="7257" y="2316"/>
                  </a:lnTo>
                  <a:lnTo>
                    <a:pt x="7258" y="2298"/>
                  </a:lnTo>
                  <a:lnTo>
                    <a:pt x="7259" y="2280"/>
                  </a:lnTo>
                  <a:lnTo>
                    <a:pt x="7259" y="2261"/>
                  </a:lnTo>
                  <a:lnTo>
                    <a:pt x="7259" y="2261"/>
                  </a:lnTo>
                  <a:lnTo>
                    <a:pt x="7260" y="2242"/>
                  </a:lnTo>
                  <a:lnTo>
                    <a:pt x="7261" y="2223"/>
                  </a:lnTo>
                  <a:lnTo>
                    <a:pt x="7261" y="2204"/>
                  </a:lnTo>
                  <a:lnTo>
                    <a:pt x="7261" y="2204"/>
                  </a:lnTo>
                  <a:lnTo>
                    <a:pt x="7262" y="2189"/>
                  </a:lnTo>
                  <a:lnTo>
                    <a:pt x="7262" y="2174"/>
                  </a:lnTo>
                  <a:lnTo>
                    <a:pt x="7262" y="2174"/>
                  </a:lnTo>
                  <a:lnTo>
                    <a:pt x="7263" y="2149"/>
                  </a:lnTo>
                  <a:lnTo>
                    <a:pt x="7264" y="2123"/>
                  </a:lnTo>
                  <a:lnTo>
                    <a:pt x="7265" y="2097"/>
                  </a:lnTo>
                  <a:lnTo>
                    <a:pt x="7266" y="2070"/>
                  </a:lnTo>
                  <a:lnTo>
                    <a:pt x="7267" y="2043"/>
                  </a:lnTo>
                  <a:lnTo>
                    <a:pt x="7268" y="2016"/>
                  </a:lnTo>
                  <a:lnTo>
                    <a:pt x="7269" y="1988"/>
                  </a:lnTo>
                  <a:lnTo>
                    <a:pt x="7269" y="1959"/>
                  </a:lnTo>
                  <a:lnTo>
                    <a:pt x="7270" y="1931"/>
                  </a:lnTo>
                  <a:lnTo>
                    <a:pt x="7271" y="1902"/>
                  </a:lnTo>
                  <a:lnTo>
                    <a:pt x="7272" y="1872"/>
                  </a:lnTo>
                  <a:lnTo>
                    <a:pt x="7273" y="1842"/>
                  </a:lnTo>
                  <a:lnTo>
                    <a:pt x="7274" y="1812"/>
                  </a:lnTo>
                  <a:lnTo>
                    <a:pt x="7275" y="1782"/>
                  </a:lnTo>
                  <a:lnTo>
                    <a:pt x="7276" y="1751"/>
                  </a:lnTo>
                  <a:lnTo>
                    <a:pt x="7276" y="1719"/>
                  </a:lnTo>
                  <a:lnTo>
                    <a:pt x="7277" y="1687"/>
                  </a:lnTo>
                  <a:lnTo>
                    <a:pt x="7278" y="1655"/>
                  </a:lnTo>
                  <a:lnTo>
                    <a:pt x="7279" y="1623"/>
                  </a:lnTo>
                  <a:lnTo>
                    <a:pt x="7280" y="1589"/>
                  </a:lnTo>
                  <a:lnTo>
                    <a:pt x="7281" y="1556"/>
                  </a:lnTo>
                  <a:lnTo>
                    <a:pt x="7282" y="1522"/>
                  </a:lnTo>
                  <a:lnTo>
                    <a:pt x="7282" y="1488"/>
                  </a:lnTo>
                  <a:lnTo>
                    <a:pt x="7283" y="1453"/>
                  </a:lnTo>
                  <a:lnTo>
                    <a:pt x="7284" y="1418"/>
                  </a:lnTo>
                  <a:lnTo>
                    <a:pt x="7285" y="1383"/>
                  </a:lnTo>
                  <a:lnTo>
                    <a:pt x="7286" y="1347"/>
                  </a:lnTo>
                  <a:lnTo>
                    <a:pt x="7287" y="1311"/>
                  </a:lnTo>
                  <a:lnTo>
                    <a:pt x="7288" y="1274"/>
                  </a:lnTo>
                  <a:lnTo>
                    <a:pt x="7289" y="1237"/>
                  </a:lnTo>
                  <a:lnTo>
                    <a:pt x="7289" y="1200"/>
                  </a:lnTo>
                  <a:lnTo>
                    <a:pt x="7289" y="1200"/>
                  </a:lnTo>
                  <a:lnTo>
                    <a:pt x="7290" y="1170"/>
                  </a:lnTo>
                  <a:lnTo>
                    <a:pt x="7291" y="1140"/>
                  </a:lnTo>
                  <a:lnTo>
                    <a:pt x="7291" y="1109"/>
                  </a:lnTo>
                  <a:lnTo>
                    <a:pt x="7292" y="1078"/>
                  </a:lnTo>
                  <a:lnTo>
                    <a:pt x="7292" y="1078"/>
                  </a:lnTo>
                  <a:lnTo>
                    <a:pt x="7293" y="1041"/>
                  </a:lnTo>
                  <a:lnTo>
                    <a:pt x="7294" y="1006"/>
                  </a:lnTo>
                  <a:lnTo>
                    <a:pt x="7295" y="974"/>
                  </a:lnTo>
                  <a:lnTo>
                    <a:pt x="7296" y="945"/>
                  </a:lnTo>
                  <a:lnTo>
                    <a:pt x="7297" y="919"/>
                  </a:lnTo>
                  <a:lnTo>
                    <a:pt x="7297" y="897"/>
                  </a:lnTo>
                  <a:lnTo>
                    <a:pt x="7298" y="878"/>
                  </a:lnTo>
                  <a:lnTo>
                    <a:pt x="7299" y="862"/>
                  </a:lnTo>
                  <a:lnTo>
                    <a:pt x="7300" y="850"/>
                  </a:lnTo>
                  <a:lnTo>
                    <a:pt x="7301" y="841"/>
                  </a:lnTo>
                  <a:lnTo>
                    <a:pt x="7302" y="836"/>
                  </a:lnTo>
                  <a:lnTo>
                    <a:pt x="7303" y="834"/>
                  </a:lnTo>
                  <a:lnTo>
                    <a:pt x="7303" y="834"/>
                  </a:lnTo>
                  <a:lnTo>
                    <a:pt x="7303" y="834"/>
                  </a:lnTo>
                  <a:lnTo>
                    <a:pt x="7304" y="834"/>
                  </a:lnTo>
                  <a:lnTo>
                    <a:pt x="7305" y="833"/>
                  </a:lnTo>
                  <a:lnTo>
                    <a:pt x="7306" y="833"/>
                  </a:lnTo>
                  <a:lnTo>
                    <a:pt x="7306" y="833"/>
                  </a:lnTo>
                  <a:lnTo>
                    <a:pt x="7306" y="833"/>
                  </a:lnTo>
                  <a:lnTo>
                    <a:pt x="7307" y="833"/>
                  </a:lnTo>
                  <a:lnTo>
                    <a:pt x="7307" y="833"/>
                  </a:lnTo>
                  <a:lnTo>
                    <a:pt x="7308" y="833"/>
                  </a:lnTo>
                  <a:lnTo>
                    <a:pt x="7308" y="833"/>
                  </a:lnTo>
                  <a:lnTo>
                    <a:pt x="7308" y="833"/>
                  </a:lnTo>
                  <a:lnTo>
                    <a:pt x="7309" y="833"/>
                  </a:lnTo>
                  <a:lnTo>
                    <a:pt x="7309" y="833"/>
                  </a:lnTo>
                  <a:lnTo>
                    <a:pt x="7309" y="833"/>
                  </a:lnTo>
                  <a:lnTo>
                    <a:pt x="7310" y="833"/>
                  </a:lnTo>
                  <a:lnTo>
                    <a:pt x="7311" y="833"/>
                  </a:lnTo>
                  <a:lnTo>
                    <a:pt x="7311" y="833"/>
                  </a:lnTo>
                  <a:lnTo>
                    <a:pt x="7311" y="833"/>
                  </a:lnTo>
                  <a:lnTo>
                    <a:pt x="7311" y="833"/>
                  </a:lnTo>
                  <a:lnTo>
                    <a:pt x="7312" y="833"/>
                  </a:lnTo>
                  <a:lnTo>
                    <a:pt x="7312" y="833"/>
                  </a:lnTo>
                  <a:lnTo>
                    <a:pt x="7313" y="833"/>
                  </a:lnTo>
                  <a:lnTo>
                    <a:pt x="7313" y="833"/>
                  </a:lnTo>
                  <a:lnTo>
                    <a:pt x="7313" y="833"/>
                  </a:lnTo>
                  <a:lnTo>
                    <a:pt x="7314" y="832"/>
                  </a:lnTo>
                  <a:lnTo>
                    <a:pt x="7314" y="832"/>
                  </a:lnTo>
                  <a:lnTo>
                    <a:pt x="7314" y="832"/>
                  </a:lnTo>
                  <a:lnTo>
                    <a:pt x="7315" y="832"/>
                  </a:lnTo>
                  <a:lnTo>
                    <a:pt x="7316" y="832"/>
                  </a:lnTo>
                  <a:lnTo>
                    <a:pt x="7316" y="832"/>
                  </a:lnTo>
                  <a:lnTo>
                    <a:pt x="7316" y="832"/>
                  </a:lnTo>
                  <a:lnTo>
                    <a:pt x="7316" y="832"/>
                  </a:lnTo>
                  <a:lnTo>
                    <a:pt x="7317" y="832"/>
                  </a:lnTo>
                  <a:lnTo>
                    <a:pt x="7318" y="832"/>
                  </a:lnTo>
                  <a:lnTo>
                    <a:pt x="7318" y="832"/>
                  </a:lnTo>
                  <a:lnTo>
                    <a:pt x="7319" y="832"/>
                  </a:lnTo>
                  <a:lnTo>
                    <a:pt x="7320" y="831"/>
                  </a:lnTo>
                  <a:lnTo>
                    <a:pt x="7320" y="831"/>
                  </a:lnTo>
                  <a:lnTo>
                    <a:pt x="7321" y="833"/>
                  </a:lnTo>
                  <a:lnTo>
                    <a:pt x="7322" y="838"/>
                  </a:lnTo>
                  <a:lnTo>
                    <a:pt x="7323" y="847"/>
                  </a:lnTo>
                  <a:lnTo>
                    <a:pt x="7323" y="859"/>
                  </a:lnTo>
                  <a:lnTo>
                    <a:pt x="7324" y="875"/>
                  </a:lnTo>
                  <a:lnTo>
                    <a:pt x="7325" y="893"/>
                  </a:lnTo>
                  <a:lnTo>
                    <a:pt x="7326" y="916"/>
                  </a:lnTo>
                  <a:lnTo>
                    <a:pt x="7327" y="941"/>
                  </a:lnTo>
                  <a:lnTo>
                    <a:pt x="7328" y="970"/>
                  </a:lnTo>
                  <a:lnTo>
                    <a:pt x="7329" y="1002"/>
                  </a:lnTo>
                  <a:lnTo>
                    <a:pt x="7330" y="1036"/>
                  </a:lnTo>
                  <a:lnTo>
                    <a:pt x="7330" y="1074"/>
                  </a:lnTo>
                  <a:lnTo>
                    <a:pt x="7330" y="1074"/>
                  </a:lnTo>
                  <a:lnTo>
                    <a:pt x="7331" y="1107"/>
                  </a:lnTo>
                  <a:lnTo>
                    <a:pt x="7332" y="1139"/>
                  </a:lnTo>
                  <a:lnTo>
                    <a:pt x="7333" y="1172"/>
                  </a:lnTo>
                  <a:lnTo>
                    <a:pt x="7333" y="1204"/>
                  </a:lnTo>
                  <a:lnTo>
                    <a:pt x="7333" y="1204"/>
                  </a:lnTo>
                  <a:lnTo>
                    <a:pt x="7334" y="1228"/>
                  </a:lnTo>
                  <a:lnTo>
                    <a:pt x="7334" y="1251"/>
                  </a:lnTo>
                  <a:lnTo>
                    <a:pt x="7334" y="1251"/>
                  </a:lnTo>
                  <a:lnTo>
                    <a:pt x="7335" y="1275"/>
                  </a:lnTo>
                  <a:lnTo>
                    <a:pt x="7336" y="1298"/>
                  </a:lnTo>
                  <a:lnTo>
                    <a:pt x="7336" y="1298"/>
                  </a:lnTo>
                  <a:lnTo>
                    <a:pt x="7336" y="1321"/>
                  </a:lnTo>
                  <a:lnTo>
                    <a:pt x="7337" y="1344"/>
                  </a:lnTo>
                  <a:lnTo>
                    <a:pt x="7337" y="1344"/>
                  </a:lnTo>
                  <a:lnTo>
                    <a:pt x="7337" y="1367"/>
                  </a:lnTo>
                  <a:lnTo>
                    <a:pt x="7338" y="1390"/>
                  </a:lnTo>
                  <a:lnTo>
                    <a:pt x="7338" y="1390"/>
                  </a:lnTo>
                  <a:lnTo>
                    <a:pt x="7339" y="1418"/>
                  </a:lnTo>
                  <a:lnTo>
                    <a:pt x="7339" y="1446"/>
                  </a:lnTo>
                  <a:lnTo>
                    <a:pt x="7340" y="1473"/>
                  </a:lnTo>
                  <a:lnTo>
                    <a:pt x="7341" y="1501"/>
                  </a:lnTo>
                  <a:lnTo>
                    <a:pt x="7341" y="1501"/>
                  </a:lnTo>
                  <a:lnTo>
                    <a:pt x="7341" y="1534"/>
                  </a:lnTo>
                  <a:lnTo>
                    <a:pt x="7342" y="1567"/>
                  </a:lnTo>
                  <a:lnTo>
                    <a:pt x="7343" y="1599"/>
                  </a:lnTo>
                  <a:lnTo>
                    <a:pt x="7344" y="1631"/>
                  </a:lnTo>
                  <a:lnTo>
                    <a:pt x="7345" y="1663"/>
                  </a:lnTo>
                  <a:lnTo>
                    <a:pt x="7346" y="1694"/>
                  </a:lnTo>
                  <a:lnTo>
                    <a:pt x="7347" y="1725"/>
                  </a:lnTo>
                  <a:lnTo>
                    <a:pt x="7347" y="1755"/>
                  </a:lnTo>
                  <a:lnTo>
                    <a:pt x="7348" y="1785"/>
                  </a:lnTo>
                  <a:lnTo>
                    <a:pt x="7349" y="1815"/>
                  </a:lnTo>
                  <a:lnTo>
                    <a:pt x="7350" y="1844"/>
                  </a:lnTo>
                  <a:lnTo>
                    <a:pt x="7351" y="1873"/>
                  </a:lnTo>
                  <a:lnTo>
                    <a:pt x="7352" y="1902"/>
                  </a:lnTo>
                  <a:lnTo>
                    <a:pt x="7352" y="1930"/>
                  </a:lnTo>
                  <a:lnTo>
                    <a:pt x="7353" y="1958"/>
                  </a:lnTo>
                  <a:lnTo>
                    <a:pt x="7354" y="1986"/>
                  </a:lnTo>
                  <a:lnTo>
                    <a:pt x="7355" y="2013"/>
                  </a:lnTo>
                  <a:lnTo>
                    <a:pt x="7356" y="2039"/>
                  </a:lnTo>
                  <a:lnTo>
                    <a:pt x="7357" y="2066"/>
                  </a:lnTo>
                  <a:lnTo>
                    <a:pt x="7358" y="2092"/>
                  </a:lnTo>
                  <a:lnTo>
                    <a:pt x="7358" y="2117"/>
                  </a:lnTo>
                  <a:lnTo>
                    <a:pt x="7359" y="2143"/>
                  </a:lnTo>
                  <a:lnTo>
                    <a:pt x="7360" y="2167"/>
                  </a:lnTo>
                  <a:lnTo>
                    <a:pt x="7360" y="2167"/>
                  </a:lnTo>
                  <a:lnTo>
                    <a:pt x="7361" y="2182"/>
                  </a:lnTo>
                  <a:lnTo>
                    <a:pt x="7361" y="2197"/>
                  </a:lnTo>
                  <a:lnTo>
                    <a:pt x="7361" y="2197"/>
                  </a:lnTo>
                  <a:lnTo>
                    <a:pt x="7362" y="2216"/>
                  </a:lnTo>
                  <a:lnTo>
                    <a:pt x="7362" y="2235"/>
                  </a:lnTo>
                  <a:lnTo>
                    <a:pt x="7363" y="2254"/>
                  </a:lnTo>
                  <a:lnTo>
                    <a:pt x="7363" y="2254"/>
                  </a:lnTo>
                  <a:lnTo>
                    <a:pt x="7364" y="2273"/>
                  </a:lnTo>
                  <a:lnTo>
                    <a:pt x="7365" y="2291"/>
                  </a:lnTo>
                  <a:lnTo>
                    <a:pt x="7365" y="2310"/>
                  </a:lnTo>
                  <a:lnTo>
                    <a:pt x="7365" y="2310"/>
                  </a:lnTo>
                  <a:lnTo>
                    <a:pt x="7366" y="2327"/>
                  </a:lnTo>
                  <a:lnTo>
                    <a:pt x="7367" y="2345"/>
                  </a:lnTo>
                  <a:lnTo>
                    <a:pt x="7367" y="2363"/>
                  </a:lnTo>
                  <a:lnTo>
                    <a:pt x="7367" y="2363"/>
                  </a:lnTo>
                  <a:lnTo>
                    <a:pt x="7368" y="2375"/>
                  </a:lnTo>
                  <a:lnTo>
                    <a:pt x="7368" y="2388"/>
                  </a:lnTo>
                  <a:lnTo>
                    <a:pt x="7368" y="2388"/>
                  </a:lnTo>
                  <a:lnTo>
                    <a:pt x="7369" y="2406"/>
                  </a:lnTo>
                  <a:lnTo>
                    <a:pt x="7370" y="2424"/>
                  </a:lnTo>
                  <a:lnTo>
                    <a:pt x="7371" y="2442"/>
                  </a:lnTo>
                  <a:lnTo>
                    <a:pt x="7371" y="2459"/>
                  </a:lnTo>
                  <a:lnTo>
                    <a:pt x="7372" y="2476"/>
                  </a:lnTo>
                  <a:lnTo>
                    <a:pt x="7372" y="2476"/>
                  </a:lnTo>
                  <a:lnTo>
                    <a:pt x="7373" y="2496"/>
                  </a:lnTo>
                  <a:lnTo>
                    <a:pt x="7374" y="2514"/>
                  </a:lnTo>
                  <a:lnTo>
                    <a:pt x="7375" y="2530"/>
                  </a:lnTo>
                  <a:lnTo>
                    <a:pt x="7375" y="2546"/>
                  </a:lnTo>
                  <a:lnTo>
                    <a:pt x="7376" y="2560"/>
                  </a:lnTo>
                  <a:lnTo>
                    <a:pt x="7377" y="2574"/>
                  </a:lnTo>
                  <a:lnTo>
                    <a:pt x="7378" y="2586"/>
                  </a:lnTo>
                  <a:lnTo>
                    <a:pt x="7379" y="2598"/>
                  </a:lnTo>
                  <a:lnTo>
                    <a:pt x="7380" y="2608"/>
                  </a:lnTo>
                  <a:lnTo>
                    <a:pt x="7381" y="2618"/>
                  </a:lnTo>
                  <a:lnTo>
                    <a:pt x="7382" y="2627"/>
                  </a:lnTo>
                  <a:lnTo>
                    <a:pt x="7382" y="2635"/>
                  </a:lnTo>
                  <a:lnTo>
                    <a:pt x="7382" y="2635"/>
                  </a:lnTo>
                  <a:lnTo>
                    <a:pt x="7383" y="2641"/>
                  </a:lnTo>
                  <a:lnTo>
                    <a:pt x="7384" y="2648"/>
                  </a:lnTo>
                  <a:lnTo>
                    <a:pt x="7385" y="2655"/>
                  </a:lnTo>
                  <a:lnTo>
                    <a:pt x="7385" y="2655"/>
                  </a:lnTo>
                  <a:lnTo>
                    <a:pt x="7386" y="2662"/>
                  </a:lnTo>
                  <a:lnTo>
                    <a:pt x="7386" y="2669"/>
                  </a:lnTo>
                  <a:lnTo>
                    <a:pt x="7387" y="2675"/>
                  </a:lnTo>
                  <a:lnTo>
                    <a:pt x="7388" y="2682"/>
                  </a:lnTo>
                  <a:lnTo>
                    <a:pt x="7389" y="2689"/>
                  </a:lnTo>
                  <a:lnTo>
                    <a:pt x="7390" y="2695"/>
                  </a:lnTo>
                  <a:lnTo>
                    <a:pt x="7391" y="2702"/>
                  </a:lnTo>
                  <a:lnTo>
                    <a:pt x="7392" y="2708"/>
                  </a:lnTo>
                  <a:lnTo>
                    <a:pt x="7392" y="2715"/>
                  </a:lnTo>
                  <a:lnTo>
                    <a:pt x="7393" y="2721"/>
                  </a:lnTo>
                  <a:lnTo>
                    <a:pt x="7394" y="2727"/>
                  </a:lnTo>
                  <a:lnTo>
                    <a:pt x="7395" y="2733"/>
                  </a:lnTo>
                  <a:lnTo>
                    <a:pt x="7396" y="2739"/>
                  </a:lnTo>
                  <a:lnTo>
                    <a:pt x="7397" y="2745"/>
                  </a:lnTo>
                  <a:lnTo>
                    <a:pt x="7397" y="2750"/>
                  </a:lnTo>
                  <a:lnTo>
                    <a:pt x="7398" y="2756"/>
                  </a:lnTo>
                  <a:lnTo>
                    <a:pt x="7399" y="2762"/>
                  </a:lnTo>
                  <a:lnTo>
                    <a:pt x="7400" y="2767"/>
                  </a:lnTo>
                  <a:lnTo>
                    <a:pt x="7401" y="2772"/>
                  </a:lnTo>
                  <a:lnTo>
                    <a:pt x="7402" y="2778"/>
                  </a:lnTo>
                  <a:lnTo>
                    <a:pt x="7402" y="2783"/>
                  </a:lnTo>
                  <a:lnTo>
                    <a:pt x="7402" y="2783"/>
                  </a:lnTo>
                  <a:lnTo>
                    <a:pt x="7403" y="2788"/>
                  </a:lnTo>
                  <a:lnTo>
                    <a:pt x="7404" y="2793"/>
                  </a:lnTo>
                  <a:lnTo>
                    <a:pt x="7405" y="2798"/>
                  </a:lnTo>
                  <a:lnTo>
                    <a:pt x="7406" y="2803"/>
                  </a:lnTo>
                  <a:lnTo>
                    <a:pt x="7407" y="2807"/>
                  </a:lnTo>
                  <a:lnTo>
                    <a:pt x="7408" y="2812"/>
                  </a:lnTo>
                  <a:lnTo>
                    <a:pt x="7408" y="2816"/>
                  </a:lnTo>
                  <a:lnTo>
                    <a:pt x="7409" y="2821"/>
                  </a:lnTo>
                  <a:lnTo>
                    <a:pt x="7410" y="2825"/>
                  </a:lnTo>
                  <a:lnTo>
                    <a:pt x="7411" y="2829"/>
                  </a:lnTo>
                  <a:lnTo>
                    <a:pt x="7412" y="2834"/>
                  </a:lnTo>
                  <a:lnTo>
                    <a:pt x="7413" y="2838"/>
                  </a:lnTo>
                  <a:lnTo>
                    <a:pt x="7413" y="2842"/>
                  </a:lnTo>
                  <a:lnTo>
                    <a:pt x="7414" y="2846"/>
                  </a:lnTo>
                  <a:lnTo>
                    <a:pt x="7415" y="2849"/>
                  </a:lnTo>
                  <a:lnTo>
                    <a:pt x="7416" y="2853"/>
                  </a:lnTo>
                  <a:lnTo>
                    <a:pt x="7417" y="2857"/>
                  </a:lnTo>
                  <a:lnTo>
                    <a:pt x="7418" y="2860"/>
                  </a:lnTo>
                  <a:lnTo>
                    <a:pt x="7418" y="2864"/>
                  </a:lnTo>
                  <a:lnTo>
                    <a:pt x="7419" y="2867"/>
                  </a:lnTo>
                  <a:lnTo>
                    <a:pt x="7420" y="2870"/>
                  </a:lnTo>
                  <a:lnTo>
                    <a:pt x="7420" y="2870"/>
                  </a:lnTo>
                  <a:lnTo>
                    <a:pt x="7421" y="2873"/>
                  </a:lnTo>
                  <a:lnTo>
                    <a:pt x="7422" y="2876"/>
                  </a:lnTo>
                  <a:lnTo>
                    <a:pt x="7423" y="2879"/>
                  </a:lnTo>
                  <a:lnTo>
                    <a:pt x="7423" y="2882"/>
                  </a:lnTo>
                  <a:lnTo>
                    <a:pt x="7424" y="2885"/>
                  </a:lnTo>
                  <a:lnTo>
                    <a:pt x="7425" y="2887"/>
                  </a:lnTo>
                  <a:lnTo>
                    <a:pt x="7426" y="2890"/>
                  </a:lnTo>
                  <a:lnTo>
                    <a:pt x="7427" y="2893"/>
                  </a:lnTo>
                  <a:lnTo>
                    <a:pt x="7428" y="2895"/>
                  </a:lnTo>
                  <a:lnTo>
                    <a:pt x="7429" y="2897"/>
                  </a:lnTo>
                  <a:lnTo>
                    <a:pt x="7429" y="2899"/>
                  </a:lnTo>
                  <a:lnTo>
                    <a:pt x="7430" y="2902"/>
                  </a:lnTo>
                  <a:lnTo>
                    <a:pt x="7431" y="2904"/>
                  </a:lnTo>
                  <a:lnTo>
                    <a:pt x="7432" y="2906"/>
                  </a:lnTo>
                  <a:lnTo>
                    <a:pt x="7433" y="2907"/>
                  </a:lnTo>
                  <a:lnTo>
                    <a:pt x="7434" y="2909"/>
                  </a:lnTo>
                  <a:lnTo>
                    <a:pt x="7434" y="2911"/>
                  </a:lnTo>
                  <a:lnTo>
                    <a:pt x="7435" y="2912"/>
                  </a:lnTo>
                  <a:lnTo>
                    <a:pt x="7436" y="2914"/>
                  </a:lnTo>
                  <a:lnTo>
                    <a:pt x="7437" y="2915"/>
                  </a:lnTo>
                  <a:lnTo>
                    <a:pt x="7438" y="2916"/>
                  </a:lnTo>
                  <a:lnTo>
                    <a:pt x="7438" y="2916"/>
                  </a:lnTo>
                  <a:lnTo>
                    <a:pt x="7439" y="2918"/>
                  </a:lnTo>
                  <a:lnTo>
                    <a:pt x="7439" y="2919"/>
                  </a:lnTo>
                  <a:lnTo>
                    <a:pt x="7440" y="2920"/>
                  </a:lnTo>
                  <a:lnTo>
                    <a:pt x="7441" y="2921"/>
                  </a:lnTo>
                  <a:lnTo>
                    <a:pt x="7442" y="2921"/>
                  </a:lnTo>
                  <a:lnTo>
                    <a:pt x="7443" y="2922"/>
                  </a:lnTo>
                  <a:lnTo>
                    <a:pt x="7444" y="2923"/>
                  </a:lnTo>
                  <a:lnTo>
                    <a:pt x="7445" y="2923"/>
                  </a:lnTo>
                  <a:lnTo>
                    <a:pt x="7445" y="2924"/>
                  </a:lnTo>
                  <a:lnTo>
                    <a:pt x="7446" y="2924"/>
                  </a:lnTo>
                  <a:lnTo>
                    <a:pt x="7447" y="2924"/>
                  </a:lnTo>
                  <a:lnTo>
                    <a:pt x="7448" y="2925"/>
                  </a:lnTo>
                  <a:lnTo>
                    <a:pt x="7449" y="2925"/>
                  </a:lnTo>
                  <a:lnTo>
                    <a:pt x="7450" y="2925"/>
                  </a:lnTo>
                  <a:lnTo>
                    <a:pt x="7450" y="2925"/>
                  </a:lnTo>
                  <a:lnTo>
                    <a:pt x="7451" y="2924"/>
                  </a:lnTo>
                  <a:lnTo>
                    <a:pt x="7452" y="2924"/>
                  </a:lnTo>
                  <a:lnTo>
                    <a:pt x="7453" y="2924"/>
                  </a:lnTo>
                  <a:lnTo>
                    <a:pt x="7454" y="2923"/>
                  </a:lnTo>
                  <a:lnTo>
                    <a:pt x="7455" y="2923"/>
                  </a:lnTo>
                  <a:lnTo>
                    <a:pt x="7455" y="2922"/>
                  </a:lnTo>
                  <a:lnTo>
                    <a:pt x="7455" y="2922"/>
                  </a:lnTo>
                  <a:lnTo>
                    <a:pt x="7456" y="2921"/>
                  </a:lnTo>
                  <a:lnTo>
                    <a:pt x="7457" y="2920"/>
                  </a:lnTo>
                  <a:lnTo>
                    <a:pt x="7458" y="2919"/>
                  </a:lnTo>
                  <a:lnTo>
                    <a:pt x="7459" y="2918"/>
                  </a:lnTo>
                  <a:lnTo>
                    <a:pt x="7460" y="2917"/>
                  </a:lnTo>
                  <a:lnTo>
                    <a:pt x="7461" y="2916"/>
                  </a:lnTo>
                  <a:lnTo>
                    <a:pt x="7461" y="2915"/>
                  </a:lnTo>
                  <a:lnTo>
                    <a:pt x="7462" y="2913"/>
                  </a:lnTo>
                  <a:lnTo>
                    <a:pt x="7463" y="2912"/>
                  </a:lnTo>
                  <a:lnTo>
                    <a:pt x="7464" y="2910"/>
                  </a:lnTo>
                  <a:lnTo>
                    <a:pt x="7465" y="2908"/>
                  </a:lnTo>
                  <a:lnTo>
                    <a:pt x="7466" y="2907"/>
                  </a:lnTo>
                  <a:lnTo>
                    <a:pt x="7466" y="2905"/>
                  </a:lnTo>
                  <a:lnTo>
                    <a:pt x="7467" y="2903"/>
                  </a:lnTo>
                  <a:lnTo>
                    <a:pt x="7468" y="2901"/>
                  </a:lnTo>
                  <a:lnTo>
                    <a:pt x="7469" y="2899"/>
                  </a:lnTo>
                  <a:lnTo>
                    <a:pt x="7470" y="2896"/>
                  </a:lnTo>
                  <a:lnTo>
                    <a:pt x="7471" y="2894"/>
                  </a:lnTo>
                  <a:lnTo>
                    <a:pt x="7471" y="2892"/>
                  </a:lnTo>
                  <a:lnTo>
                    <a:pt x="7472" y="2889"/>
                  </a:lnTo>
                  <a:lnTo>
                    <a:pt x="7473" y="2886"/>
                  </a:lnTo>
                  <a:lnTo>
                    <a:pt x="7473" y="2886"/>
                  </a:lnTo>
                  <a:lnTo>
                    <a:pt x="7474" y="2884"/>
                  </a:lnTo>
                  <a:lnTo>
                    <a:pt x="7475" y="2881"/>
                  </a:lnTo>
                  <a:lnTo>
                    <a:pt x="7475" y="2879"/>
                  </a:lnTo>
                  <a:lnTo>
                    <a:pt x="7476" y="2876"/>
                  </a:lnTo>
                  <a:lnTo>
                    <a:pt x="7477" y="2873"/>
                  </a:lnTo>
                  <a:lnTo>
                    <a:pt x="7478" y="2870"/>
                  </a:lnTo>
                  <a:lnTo>
                    <a:pt x="7478" y="2870"/>
                  </a:lnTo>
                  <a:lnTo>
                    <a:pt x="7478" y="2868"/>
                  </a:lnTo>
                  <a:lnTo>
                    <a:pt x="7479" y="2865"/>
                  </a:lnTo>
                  <a:lnTo>
                    <a:pt x="7480" y="2862"/>
                  </a:lnTo>
                  <a:lnTo>
                    <a:pt x="7481" y="2859"/>
                  </a:lnTo>
                  <a:lnTo>
                    <a:pt x="7481" y="2859"/>
                  </a:lnTo>
                  <a:lnTo>
                    <a:pt x="7481" y="2856"/>
                  </a:lnTo>
                  <a:lnTo>
                    <a:pt x="7482" y="2853"/>
                  </a:lnTo>
                  <a:lnTo>
                    <a:pt x="7483" y="2850"/>
                  </a:lnTo>
                  <a:lnTo>
                    <a:pt x="7484" y="2847"/>
                  </a:lnTo>
                  <a:lnTo>
                    <a:pt x="7485" y="2845"/>
                  </a:lnTo>
                  <a:lnTo>
                    <a:pt x="7486" y="2843"/>
                  </a:lnTo>
                  <a:lnTo>
                    <a:pt x="7487" y="2842"/>
                  </a:lnTo>
                  <a:lnTo>
                    <a:pt x="7488" y="2841"/>
                  </a:lnTo>
                  <a:lnTo>
                    <a:pt x="7488" y="2840"/>
                  </a:lnTo>
                  <a:lnTo>
                    <a:pt x="7489" y="2840"/>
                  </a:lnTo>
                  <a:lnTo>
                    <a:pt x="7490" y="2840"/>
                  </a:lnTo>
                  <a:lnTo>
                    <a:pt x="7491" y="2840"/>
                  </a:lnTo>
                  <a:lnTo>
                    <a:pt x="7492" y="2841"/>
                  </a:lnTo>
                  <a:lnTo>
                    <a:pt x="7493" y="2842"/>
                  </a:lnTo>
                  <a:lnTo>
                    <a:pt x="7494" y="2844"/>
                  </a:lnTo>
                  <a:lnTo>
                    <a:pt x="7494" y="2846"/>
                  </a:lnTo>
                  <a:lnTo>
                    <a:pt x="7495" y="2848"/>
                  </a:lnTo>
                  <a:lnTo>
                    <a:pt x="7496" y="2851"/>
                  </a:lnTo>
                  <a:lnTo>
                    <a:pt x="7497" y="2853"/>
                  </a:lnTo>
                  <a:lnTo>
                    <a:pt x="7498" y="2857"/>
                  </a:lnTo>
                  <a:lnTo>
                    <a:pt x="7499" y="2860"/>
                  </a:lnTo>
                  <a:lnTo>
                    <a:pt x="7500" y="2864"/>
                  </a:lnTo>
                  <a:lnTo>
                    <a:pt x="7500" y="2864"/>
                  </a:lnTo>
                  <a:lnTo>
                    <a:pt x="7500" y="2867"/>
                  </a:lnTo>
                  <a:lnTo>
                    <a:pt x="7501" y="2871"/>
                  </a:lnTo>
                  <a:lnTo>
                    <a:pt x="7502" y="2874"/>
                  </a:lnTo>
                  <a:lnTo>
                    <a:pt x="7503" y="2877"/>
                  </a:lnTo>
                  <a:lnTo>
                    <a:pt x="7503" y="2880"/>
                  </a:lnTo>
                  <a:lnTo>
                    <a:pt x="7504" y="2883"/>
                  </a:lnTo>
                  <a:lnTo>
                    <a:pt x="7504" y="2883"/>
                  </a:lnTo>
                  <a:lnTo>
                    <a:pt x="7505" y="2886"/>
                  </a:lnTo>
                  <a:lnTo>
                    <a:pt x="7506" y="2889"/>
                  </a:lnTo>
                  <a:lnTo>
                    <a:pt x="7507" y="2892"/>
                  </a:lnTo>
                  <a:lnTo>
                    <a:pt x="7508" y="2894"/>
                  </a:lnTo>
                  <a:lnTo>
                    <a:pt x="7509" y="2897"/>
                  </a:lnTo>
                  <a:lnTo>
                    <a:pt x="7509" y="2899"/>
                  </a:lnTo>
                  <a:lnTo>
                    <a:pt x="7510" y="2901"/>
                  </a:lnTo>
                  <a:lnTo>
                    <a:pt x="7511" y="2903"/>
                  </a:lnTo>
                  <a:lnTo>
                    <a:pt x="7512" y="2904"/>
                  </a:lnTo>
                  <a:lnTo>
                    <a:pt x="7513" y="2906"/>
                  </a:lnTo>
                  <a:lnTo>
                    <a:pt x="7514" y="2907"/>
                  </a:lnTo>
                  <a:lnTo>
                    <a:pt x="7515" y="2908"/>
                  </a:lnTo>
                  <a:lnTo>
                    <a:pt x="7516" y="2909"/>
                  </a:lnTo>
                  <a:lnTo>
                    <a:pt x="7516" y="2909"/>
                  </a:lnTo>
                  <a:lnTo>
                    <a:pt x="7517" y="2910"/>
                  </a:lnTo>
                  <a:lnTo>
                    <a:pt x="7518" y="2910"/>
                  </a:lnTo>
                  <a:lnTo>
                    <a:pt x="7519" y="2910"/>
                  </a:lnTo>
                  <a:lnTo>
                    <a:pt x="7520" y="2910"/>
                  </a:lnTo>
                  <a:lnTo>
                    <a:pt x="7521" y="2910"/>
                  </a:lnTo>
                  <a:lnTo>
                    <a:pt x="7522" y="2910"/>
                  </a:lnTo>
                  <a:lnTo>
                    <a:pt x="7523" y="2909"/>
                  </a:lnTo>
                  <a:lnTo>
                    <a:pt x="7523" y="2908"/>
                  </a:lnTo>
                  <a:lnTo>
                    <a:pt x="7524" y="2908"/>
                  </a:lnTo>
                  <a:lnTo>
                    <a:pt x="7525" y="2906"/>
                  </a:lnTo>
                  <a:lnTo>
                    <a:pt x="7526" y="2905"/>
                  </a:lnTo>
                  <a:lnTo>
                    <a:pt x="7527" y="2904"/>
                  </a:lnTo>
                  <a:lnTo>
                    <a:pt x="7528" y="2902"/>
                  </a:lnTo>
                  <a:lnTo>
                    <a:pt x="7529" y="2900"/>
                  </a:lnTo>
                  <a:lnTo>
                    <a:pt x="7530" y="2898"/>
                  </a:lnTo>
                  <a:lnTo>
                    <a:pt x="7530" y="2896"/>
                  </a:lnTo>
                  <a:lnTo>
                    <a:pt x="7531" y="2894"/>
                  </a:lnTo>
                  <a:lnTo>
                    <a:pt x="7532" y="2891"/>
                  </a:lnTo>
                  <a:lnTo>
                    <a:pt x="7533" y="2888"/>
                  </a:lnTo>
                  <a:lnTo>
                    <a:pt x="7534" y="2885"/>
                  </a:lnTo>
                  <a:lnTo>
                    <a:pt x="7535" y="2882"/>
                  </a:lnTo>
                  <a:lnTo>
                    <a:pt x="7536" y="2878"/>
                  </a:lnTo>
                  <a:lnTo>
                    <a:pt x="7537" y="2875"/>
                  </a:lnTo>
                  <a:lnTo>
                    <a:pt x="7537" y="2871"/>
                  </a:lnTo>
                  <a:lnTo>
                    <a:pt x="7538" y="2866"/>
                  </a:lnTo>
                  <a:lnTo>
                    <a:pt x="7539" y="2862"/>
                  </a:lnTo>
                  <a:lnTo>
                    <a:pt x="7540" y="2857"/>
                  </a:lnTo>
                  <a:lnTo>
                    <a:pt x="7541" y="2852"/>
                  </a:lnTo>
                  <a:lnTo>
                    <a:pt x="7542" y="2846"/>
                  </a:lnTo>
                  <a:lnTo>
                    <a:pt x="7543" y="2841"/>
                  </a:lnTo>
                  <a:lnTo>
                    <a:pt x="7544" y="2834"/>
                  </a:lnTo>
                  <a:lnTo>
                    <a:pt x="7544" y="2828"/>
                  </a:lnTo>
                  <a:lnTo>
                    <a:pt x="7545" y="2821"/>
                  </a:lnTo>
                  <a:lnTo>
                    <a:pt x="7546" y="2814"/>
                  </a:lnTo>
                  <a:lnTo>
                    <a:pt x="7547" y="2807"/>
                  </a:lnTo>
                  <a:lnTo>
                    <a:pt x="7548" y="2799"/>
                  </a:lnTo>
                  <a:lnTo>
                    <a:pt x="7549" y="2790"/>
                  </a:lnTo>
                  <a:lnTo>
                    <a:pt x="7550" y="2781"/>
                  </a:lnTo>
                  <a:lnTo>
                    <a:pt x="7551" y="2772"/>
                  </a:lnTo>
                  <a:lnTo>
                    <a:pt x="7551" y="2762"/>
                  </a:lnTo>
                  <a:lnTo>
                    <a:pt x="7552" y="2752"/>
                  </a:lnTo>
                  <a:lnTo>
                    <a:pt x="7553" y="2741"/>
                  </a:lnTo>
                  <a:lnTo>
                    <a:pt x="7554" y="2730"/>
                  </a:lnTo>
                  <a:lnTo>
                    <a:pt x="7555" y="2718"/>
                  </a:lnTo>
                  <a:lnTo>
                    <a:pt x="7555" y="2718"/>
                  </a:lnTo>
                  <a:lnTo>
                    <a:pt x="7556" y="2708"/>
                  </a:lnTo>
                  <a:lnTo>
                    <a:pt x="7556" y="2697"/>
                  </a:lnTo>
                  <a:lnTo>
                    <a:pt x="7557" y="2686"/>
                  </a:lnTo>
                  <a:lnTo>
                    <a:pt x="7558" y="2675"/>
                  </a:lnTo>
                  <a:lnTo>
                    <a:pt x="7559" y="2664"/>
                  </a:lnTo>
                  <a:lnTo>
                    <a:pt x="7559" y="2653"/>
                  </a:lnTo>
                  <a:lnTo>
                    <a:pt x="7559" y="2653"/>
                  </a:lnTo>
                  <a:lnTo>
                    <a:pt x="7560" y="2640"/>
                  </a:lnTo>
                  <a:lnTo>
                    <a:pt x="7561" y="2627"/>
                  </a:lnTo>
                  <a:lnTo>
                    <a:pt x="7562" y="2616"/>
                  </a:lnTo>
                  <a:lnTo>
                    <a:pt x="7563" y="2605"/>
                  </a:lnTo>
                  <a:lnTo>
                    <a:pt x="7564" y="2595"/>
                  </a:lnTo>
                  <a:lnTo>
                    <a:pt x="7565" y="2586"/>
                  </a:lnTo>
                  <a:lnTo>
                    <a:pt x="7565" y="2579"/>
                  </a:lnTo>
                  <a:lnTo>
                    <a:pt x="7566" y="2572"/>
                  </a:lnTo>
                  <a:lnTo>
                    <a:pt x="7567" y="2566"/>
                  </a:lnTo>
                  <a:lnTo>
                    <a:pt x="7568" y="2561"/>
                  </a:lnTo>
                  <a:lnTo>
                    <a:pt x="7569" y="2558"/>
                  </a:lnTo>
                  <a:lnTo>
                    <a:pt x="7570" y="2556"/>
                  </a:lnTo>
                  <a:lnTo>
                    <a:pt x="7570" y="2554"/>
                  </a:lnTo>
                  <a:lnTo>
                    <a:pt x="7571" y="2554"/>
                  </a:lnTo>
                  <a:lnTo>
                    <a:pt x="7572" y="2556"/>
                  </a:lnTo>
                  <a:lnTo>
                    <a:pt x="7573" y="2558"/>
                  </a:lnTo>
                  <a:lnTo>
                    <a:pt x="7574" y="2561"/>
                  </a:lnTo>
                  <a:lnTo>
                    <a:pt x="7575" y="2566"/>
                  </a:lnTo>
                  <a:lnTo>
                    <a:pt x="7576" y="2572"/>
                  </a:lnTo>
                  <a:lnTo>
                    <a:pt x="7576" y="2579"/>
                  </a:lnTo>
                  <a:lnTo>
                    <a:pt x="7577" y="2586"/>
                  </a:lnTo>
                  <a:lnTo>
                    <a:pt x="7578" y="2595"/>
                  </a:lnTo>
                  <a:lnTo>
                    <a:pt x="7579" y="2605"/>
                  </a:lnTo>
                  <a:lnTo>
                    <a:pt x="7580" y="2616"/>
                  </a:lnTo>
                  <a:lnTo>
                    <a:pt x="7581" y="2627"/>
                  </a:lnTo>
                  <a:lnTo>
                    <a:pt x="7582" y="2639"/>
                  </a:lnTo>
                  <a:lnTo>
                    <a:pt x="7582" y="2652"/>
                  </a:lnTo>
                  <a:lnTo>
                    <a:pt x="7583" y="2666"/>
                  </a:lnTo>
                  <a:lnTo>
                    <a:pt x="7583" y="2666"/>
                  </a:lnTo>
                  <a:lnTo>
                    <a:pt x="7584" y="2679"/>
                  </a:lnTo>
                  <a:lnTo>
                    <a:pt x="7585" y="2692"/>
                  </a:lnTo>
                  <a:lnTo>
                    <a:pt x="7586" y="2705"/>
                  </a:lnTo>
                  <a:lnTo>
                    <a:pt x="7587" y="2717"/>
                  </a:lnTo>
                  <a:lnTo>
                    <a:pt x="7587" y="2729"/>
                  </a:lnTo>
                  <a:lnTo>
                    <a:pt x="7588" y="2741"/>
                  </a:lnTo>
                  <a:lnTo>
                    <a:pt x="7589" y="2753"/>
                  </a:lnTo>
                  <a:lnTo>
                    <a:pt x="7590" y="2764"/>
                  </a:lnTo>
                  <a:lnTo>
                    <a:pt x="7591" y="2775"/>
                  </a:lnTo>
                  <a:lnTo>
                    <a:pt x="7591" y="2785"/>
                  </a:lnTo>
                  <a:lnTo>
                    <a:pt x="7591" y="2785"/>
                  </a:lnTo>
                  <a:lnTo>
                    <a:pt x="7592" y="2793"/>
                  </a:lnTo>
                  <a:lnTo>
                    <a:pt x="7592" y="2793"/>
                  </a:lnTo>
                  <a:lnTo>
                    <a:pt x="7593" y="2801"/>
                  </a:lnTo>
                  <a:lnTo>
                    <a:pt x="7593" y="2808"/>
                  </a:lnTo>
                  <a:lnTo>
                    <a:pt x="7593" y="2808"/>
                  </a:lnTo>
                  <a:lnTo>
                    <a:pt x="7594" y="2816"/>
                  </a:lnTo>
                  <a:lnTo>
                    <a:pt x="7595" y="2823"/>
                  </a:lnTo>
                  <a:lnTo>
                    <a:pt x="7595" y="2823"/>
                  </a:lnTo>
                  <a:lnTo>
                    <a:pt x="7595" y="2830"/>
                  </a:lnTo>
                  <a:lnTo>
                    <a:pt x="7596" y="2836"/>
                  </a:lnTo>
                  <a:lnTo>
                    <a:pt x="7596" y="2836"/>
                  </a:lnTo>
                  <a:lnTo>
                    <a:pt x="7596" y="2843"/>
                  </a:lnTo>
                  <a:lnTo>
                    <a:pt x="7596" y="2843"/>
                  </a:lnTo>
                  <a:lnTo>
                    <a:pt x="7597" y="2849"/>
                  </a:lnTo>
                  <a:lnTo>
                    <a:pt x="7598" y="2856"/>
                  </a:lnTo>
                  <a:lnTo>
                    <a:pt x="7598" y="2862"/>
                  </a:lnTo>
                  <a:lnTo>
                    <a:pt x="7598" y="2862"/>
                  </a:lnTo>
                  <a:lnTo>
                    <a:pt x="7599" y="2868"/>
                  </a:lnTo>
                  <a:lnTo>
                    <a:pt x="7600" y="2875"/>
                  </a:lnTo>
                  <a:lnTo>
                    <a:pt x="7600" y="2881"/>
                  </a:lnTo>
                  <a:lnTo>
                    <a:pt x="7601" y="2887"/>
                  </a:lnTo>
                  <a:lnTo>
                    <a:pt x="7601" y="2887"/>
                  </a:lnTo>
                  <a:lnTo>
                    <a:pt x="7602" y="2894"/>
                  </a:lnTo>
                  <a:lnTo>
                    <a:pt x="7603" y="2901"/>
                  </a:lnTo>
                  <a:lnTo>
                    <a:pt x="7604" y="2907"/>
                  </a:lnTo>
                  <a:lnTo>
                    <a:pt x="7604" y="2913"/>
                  </a:lnTo>
                  <a:lnTo>
                    <a:pt x="7605" y="2919"/>
                  </a:lnTo>
                  <a:lnTo>
                    <a:pt x="7606" y="2924"/>
                  </a:lnTo>
                  <a:lnTo>
                    <a:pt x="7607" y="2929"/>
                  </a:lnTo>
                  <a:lnTo>
                    <a:pt x="7608" y="2934"/>
                  </a:lnTo>
                  <a:lnTo>
                    <a:pt x="7609" y="2938"/>
                  </a:lnTo>
                  <a:lnTo>
                    <a:pt x="7610" y="2942"/>
                  </a:lnTo>
                  <a:lnTo>
                    <a:pt x="7610" y="2945"/>
                  </a:lnTo>
                  <a:lnTo>
                    <a:pt x="7611" y="2948"/>
                  </a:lnTo>
                  <a:lnTo>
                    <a:pt x="7612" y="2951"/>
                  </a:lnTo>
                  <a:lnTo>
                    <a:pt x="7613" y="2954"/>
                  </a:lnTo>
                  <a:lnTo>
                    <a:pt x="7614" y="2956"/>
                  </a:lnTo>
                  <a:lnTo>
                    <a:pt x="7615" y="2958"/>
                  </a:lnTo>
                  <a:lnTo>
                    <a:pt x="7616" y="2960"/>
                  </a:lnTo>
                  <a:lnTo>
                    <a:pt x="7616" y="2962"/>
                  </a:lnTo>
                  <a:lnTo>
                    <a:pt x="7617" y="2963"/>
                  </a:lnTo>
                  <a:lnTo>
                    <a:pt x="7618" y="2964"/>
                  </a:lnTo>
                  <a:lnTo>
                    <a:pt x="7619" y="2965"/>
                  </a:lnTo>
                  <a:lnTo>
                    <a:pt x="7620" y="2965"/>
                  </a:lnTo>
                  <a:lnTo>
                    <a:pt x="7621" y="2965"/>
                  </a:lnTo>
                  <a:lnTo>
                    <a:pt x="7621" y="2965"/>
                  </a:lnTo>
                  <a:lnTo>
                    <a:pt x="7622" y="2965"/>
                  </a:lnTo>
                  <a:lnTo>
                    <a:pt x="7623" y="2965"/>
                  </a:lnTo>
                  <a:lnTo>
                    <a:pt x="7623" y="2964"/>
                  </a:lnTo>
                  <a:lnTo>
                    <a:pt x="7624" y="2963"/>
                  </a:lnTo>
                  <a:lnTo>
                    <a:pt x="7625" y="2962"/>
                  </a:lnTo>
                  <a:lnTo>
                    <a:pt x="7626" y="2960"/>
                  </a:lnTo>
                  <a:lnTo>
                    <a:pt x="7627" y="2958"/>
                  </a:lnTo>
                  <a:lnTo>
                    <a:pt x="7628" y="2956"/>
                  </a:lnTo>
                  <a:lnTo>
                    <a:pt x="7629" y="2954"/>
                  </a:lnTo>
                  <a:lnTo>
                    <a:pt x="7629" y="2951"/>
                  </a:lnTo>
                  <a:lnTo>
                    <a:pt x="7630" y="2948"/>
                  </a:lnTo>
                  <a:lnTo>
                    <a:pt x="7631" y="2945"/>
                  </a:lnTo>
                  <a:lnTo>
                    <a:pt x="7632" y="2942"/>
                  </a:lnTo>
                  <a:lnTo>
                    <a:pt x="7633" y="2938"/>
                  </a:lnTo>
                  <a:lnTo>
                    <a:pt x="7634" y="2934"/>
                  </a:lnTo>
                  <a:lnTo>
                    <a:pt x="7635" y="2929"/>
                  </a:lnTo>
                  <a:lnTo>
                    <a:pt x="7635" y="2924"/>
                  </a:lnTo>
                  <a:lnTo>
                    <a:pt x="7636" y="2919"/>
                  </a:lnTo>
                  <a:lnTo>
                    <a:pt x="7637" y="2913"/>
                  </a:lnTo>
                  <a:lnTo>
                    <a:pt x="7638" y="2907"/>
                  </a:lnTo>
                  <a:lnTo>
                    <a:pt x="7639" y="2901"/>
                  </a:lnTo>
                  <a:lnTo>
                    <a:pt x="7640" y="2894"/>
                  </a:lnTo>
                  <a:lnTo>
                    <a:pt x="7641" y="2887"/>
                  </a:lnTo>
                  <a:lnTo>
                    <a:pt x="7641" y="2887"/>
                  </a:lnTo>
                  <a:lnTo>
                    <a:pt x="7641" y="2881"/>
                  </a:lnTo>
                  <a:lnTo>
                    <a:pt x="7642" y="2875"/>
                  </a:lnTo>
                  <a:lnTo>
                    <a:pt x="7643" y="2868"/>
                  </a:lnTo>
                  <a:lnTo>
                    <a:pt x="7643" y="2862"/>
                  </a:lnTo>
                  <a:lnTo>
                    <a:pt x="7643" y="2862"/>
                  </a:lnTo>
                  <a:lnTo>
                    <a:pt x="7644" y="2853"/>
                  </a:lnTo>
                  <a:lnTo>
                    <a:pt x="7645" y="2844"/>
                  </a:lnTo>
                  <a:lnTo>
                    <a:pt x="7646" y="2834"/>
                  </a:lnTo>
                  <a:lnTo>
                    <a:pt x="7647" y="2824"/>
                  </a:lnTo>
                  <a:lnTo>
                    <a:pt x="7648" y="2814"/>
                  </a:lnTo>
                  <a:lnTo>
                    <a:pt x="7649" y="2804"/>
                  </a:lnTo>
                  <a:lnTo>
                    <a:pt x="7649" y="2793"/>
                  </a:lnTo>
                  <a:lnTo>
                    <a:pt x="7650" y="2782"/>
                  </a:lnTo>
                  <a:lnTo>
                    <a:pt x="7651" y="2770"/>
                  </a:lnTo>
                  <a:lnTo>
                    <a:pt x="7652" y="2758"/>
                  </a:lnTo>
                  <a:lnTo>
                    <a:pt x="7653" y="2746"/>
                  </a:lnTo>
                  <a:lnTo>
                    <a:pt x="7654" y="2734"/>
                  </a:lnTo>
                  <a:lnTo>
                    <a:pt x="7655" y="2721"/>
                  </a:lnTo>
                  <a:lnTo>
                    <a:pt x="7656" y="2708"/>
                  </a:lnTo>
                  <a:lnTo>
                    <a:pt x="7657" y="2694"/>
                  </a:lnTo>
                  <a:lnTo>
                    <a:pt x="7657" y="2680"/>
                  </a:lnTo>
                  <a:lnTo>
                    <a:pt x="7658" y="2666"/>
                  </a:lnTo>
                  <a:lnTo>
                    <a:pt x="7658" y="2666"/>
                  </a:lnTo>
                  <a:lnTo>
                    <a:pt x="7659" y="2653"/>
                  </a:lnTo>
                  <a:lnTo>
                    <a:pt x="7660" y="2641"/>
                  </a:lnTo>
                  <a:lnTo>
                    <a:pt x="7661" y="2629"/>
                  </a:lnTo>
                  <a:lnTo>
                    <a:pt x="7662" y="2618"/>
                  </a:lnTo>
                  <a:lnTo>
                    <a:pt x="7662" y="2607"/>
                  </a:lnTo>
                  <a:lnTo>
                    <a:pt x="7663" y="2598"/>
                  </a:lnTo>
                  <a:lnTo>
                    <a:pt x="7664" y="2589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" name="Freeform 315"/>
            <p:cNvSpPr>
              <a:spLocks/>
            </p:cNvSpPr>
            <p:nvPr/>
          </p:nvSpPr>
          <p:spPr bwMode="auto">
            <a:xfrm>
              <a:off x="346075" y="2014538"/>
              <a:ext cx="3830638" cy="1397000"/>
            </a:xfrm>
            <a:custGeom>
              <a:avLst/>
              <a:gdLst>
                <a:gd name="T0" fmla="*/ 109 w 7664"/>
                <a:gd name="T1" fmla="*/ 2804 h 2942"/>
                <a:gd name="T2" fmla="*/ 229 w 7664"/>
                <a:gd name="T3" fmla="*/ 2509 h 2942"/>
                <a:gd name="T4" fmla="*/ 334 w 7664"/>
                <a:gd name="T5" fmla="*/ 2433 h 2942"/>
                <a:gd name="T6" fmla="*/ 430 w 7664"/>
                <a:gd name="T7" fmla="*/ 1185 h 2942"/>
                <a:gd name="T8" fmla="*/ 543 w 7664"/>
                <a:gd name="T9" fmla="*/ 2245 h 2942"/>
                <a:gd name="T10" fmla="*/ 671 w 7664"/>
                <a:gd name="T11" fmla="*/ 2848 h 2942"/>
                <a:gd name="T12" fmla="*/ 801 w 7664"/>
                <a:gd name="T13" fmla="*/ 2671 h 2942"/>
                <a:gd name="T14" fmla="*/ 914 w 7664"/>
                <a:gd name="T15" fmla="*/ 1275 h 2942"/>
                <a:gd name="T16" fmla="*/ 1025 w 7664"/>
                <a:gd name="T17" fmla="*/ 2433 h 2942"/>
                <a:gd name="T18" fmla="*/ 1116 w 7664"/>
                <a:gd name="T19" fmla="*/ 1908 h 2942"/>
                <a:gd name="T20" fmla="*/ 1233 w 7664"/>
                <a:gd name="T21" fmla="*/ 2733 h 2942"/>
                <a:gd name="T22" fmla="*/ 1347 w 7664"/>
                <a:gd name="T23" fmla="*/ 2599 h 2942"/>
                <a:gd name="T24" fmla="*/ 1468 w 7664"/>
                <a:gd name="T25" fmla="*/ 2849 h 2942"/>
                <a:gd name="T26" fmla="*/ 1584 w 7664"/>
                <a:gd name="T27" fmla="*/ 1773 h 2942"/>
                <a:gd name="T28" fmla="*/ 1676 w 7664"/>
                <a:gd name="T29" fmla="*/ 2304 h 2942"/>
                <a:gd name="T30" fmla="*/ 1787 w 7664"/>
                <a:gd name="T31" fmla="*/ 1292 h 2942"/>
                <a:gd name="T32" fmla="*/ 1902 w 7664"/>
                <a:gd name="T33" fmla="*/ 2706 h 2942"/>
                <a:gd name="T34" fmla="*/ 2032 w 7664"/>
                <a:gd name="T35" fmla="*/ 2838 h 2942"/>
                <a:gd name="T36" fmla="*/ 2160 w 7664"/>
                <a:gd name="T37" fmla="*/ 2245 h 2942"/>
                <a:gd name="T38" fmla="*/ 2290 w 7664"/>
                <a:gd name="T39" fmla="*/ 587 h 2942"/>
                <a:gd name="T40" fmla="*/ 2420 w 7664"/>
                <a:gd name="T41" fmla="*/ 1324 h 2942"/>
                <a:gd name="T42" fmla="*/ 2551 w 7664"/>
                <a:gd name="T43" fmla="*/ 2114 h 2942"/>
                <a:gd name="T44" fmla="*/ 2679 w 7664"/>
                <a:gd name="T45" fmla="*/ 2037 h 2942"/>
                <a:gd name="T46" fmla="*/ 2810 w 7664"/>
                <a:gd name="T47" fmla="*/ 1466 h 2942"/>
                <a:gd name="T48" fmla="*/ 2941 w 7664"/>
                <a:gd name="T49" fmla="*/ 661 h 2942"/>
                <a:gd name="T50" fmla="*/ 3068 w 7664"/>
                <a:gd name="T51" fmla="*/ 474 h 2942"/>
                <a:gd name="T52" fmla="*/ 3199 w 7664"/>
                <a:gd name="T53" fmla="*/ 1304 h 2942"/>
                <a:gd name="T54" fmla="*/ 3330 w 7664"/>
                <a:gd name="T55" fmla="*/ 1909 h 2942"/>
                <a:gd name="T56" fmla="*/ 3457 w 7664"/>
                <a:gd name="T57" fmla="*/ 2108 h 2942"/>
                <a:gd name="T58" fmla="*/ 3588 w 7664"/>
                <a:gd name="T59" fmla="*/ 1570 h 2942"/>
                <a:gd name="T60" fmla="*/ 3719 w 7664"/>
                <a:gd name="T61" fmla="*/ 795 h 2942"/>
                <a:gd name="T62" fmla="*/ 3846 w 7664"/>
                <a:gd name="T63" fmla="*/ 58 h 2942"/>
                <a:gd name="T64" fmla="*/ 3977 w 7664"/>
                <a:gd name="T65" fmla="*/ 1010 h 2942"/>
                <a:gd name="T66" fmla="*/ 4108 w 7664"/>
                <a:gd name="T67" fmla="*/ 1726 h 2942"/>
                <a:gd name="T68" fmla="*/ 4238 w 7664"/>
                <a:gd name="T69" fmla="*/ 2186 h 2942"/>
                <a:gd name="T70" fmla="*/ 4366 w 7664"/>
                <a:gd name="T71" fmla="*/ 1780 h 2942"/>
                <a:gd name="T72" fmla="*/ 4498 w 7664"/>
                <a:gd name="T73" fmla="*/ 1119 h 2942"/>
                <a:gd name="T74" fmla="*/ 4629 w 7664"/>
                <a:gd name="T75" fmla="*/ 233 h 2942"/>
                <a:gd name="T76" fmla="*/ 4755 w 7664"/>
                <a:gd name="T77" fmla="*/ 883 h 2942"/>
                <a:gd name="T78" fmla="*/ 4886 w 7664"/>
                <a:gd name="T79" fmla="*/ 1630 h 2942"/>
                <a:gd name="T80" fmla="*/ 5017 w 7664"/>
                <a:gd name="T81" fmla="*/ 2143 h 2942"/>
                <a:gd name="T82" fmla="*/ 5146 w 7664"/>
                <a:gd name="T83" fmla="*/ 1950 h 2942"/>
                <a:gd name="T84" fmla="*/ 5277 w 7664"/>
                <a:gd name="T85" fmla="*/ 1075 h 2942"/>
                <a:gd name="T86" fmla="*/ 5405 w 7664"/>
                <a:gd name="T87" fmla="*/ 1079 h 2942"/>
                <a:gd name="T88" fmla="*/ 5536 w 7664"/>
                <a:gd name="T89" fmla="*/ 2509 h 2942"/>
                <a:gd name="T90" fmla="*/ 5665 w 7664"/>
                <a:gd name="T91" fmla="*/ 2857 h 2942"/>
                <a:gd name="T92" fmla="*/ 5795 w 7664"/>
                <a:gd name="T93" fmla="*/ 2586 h 2942"/>
                <a:gd name="T94" fmla="*/ 5906 w 7664"/>
                <a:gd name="T95" fmla="*/ 1236 h 2942"/>
                <a:gd name="T96" fmla="*/ 6009 w 7664"/>
                <a:gd name="T97" fmla="*/ 2468 h 2942"/>
                <a:gd name="T98" fmla="*/ 6108 w 7664"/>
                <a:gd name="T99" fmla="*/ 2208 h 2942"/>
                <a:gd name="T100" fmla="*/ 6227 w 7664"/>
                <a:gd name="T101" fmla="*/ 2579 h 2942"/>
                <a:gd name="T102" fmla="*/ 6339 w 7664"/>
                <a:gd name="T103" fmla="*/ 2742 h 2942"/>
                <a:gd name="T104" fmla="*/ 6459 w 7664"/>
                <a:gd name="T105" fmla="*/ 2883 h 2942"/>
                <a:gd name="T106" fmla="*/ 6573 w 7664"/>
                <a:gd name="T107" fmla="*/ 1903 h 2942"/>
                <a:gd name="T108" fmla="*/ 6668 w 7664"/>
                <a:gd name="T109" fmla="*/ 1836 h 2942"/>
                <a:gd name="T110" fmla="*/ 6779 w 7664"/>
                <a:gd name="T111" fmla="*/ 1328 h 2942"/>
                <a:gd name="T112" fmla="*/ 6895 w 7664"/>
                <a:gd name="T113" fmla="*/ 2767 h 2942"/>
                <a:gd name="T114" fmla="*/ 7026 w 7664"/>
                <a:gd name="T115" fmla="*/ 2805 h 2942"/>
                <a:gd name="T116" fmla="*/ 7144 w 7664"/>
                <a:gd name="T117" fmla="*/ 1410 h 2942"/>
                <a:gd name="T118" fmla="*/ 7257 w 7664"/>
                <a:gd name="T119" fmla="*/ 1483 h 2942"/>
                <a:gd name="T120" fmla="*/ 7353 w 7664"/>
                <a:gd name="T121" fmla="*/ 2103 h 2942"/>
                <a:gd name="T122" fmla="*/ 7465 w 7664"/>
                <a:gd name="T123" fmla="*/ 2784 h 2942"/>
                <a:gd name="T124" fmla="*/ 7584 w 7664"/>
                <a:gd name="T125" fmla="*/ 2896 h 2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664" h="2942">
                  <a:moveTo>
                    <a:pt x="0" y="2935"/>
                  </a:moveTo>
                  <a:lnTo>
                    <a:pt x="1" y="2932"/>
                  </a:lnTo>
                  <a:lnTo>
                    <a:pt x="2" y="2929"/>
                  </a:lnTo>
                  <a:lnTo>
                    <a:pt x="2" y="2925"/>
                  </a:lnTo>
                  <a:lnTo>
                    <a:pt x="3" y="2920"/>
                  </a:lnTo>
                  <a:lnTo>
                    <a:pt x="4" y="2915"/>
                  </a:lnTo>
                  <a:lnTo>
                    <a:pt x="5" y="2909"/>
                  </a:lnTo>
                  <a:lnTo>
                    <a:pt x="6" y="2903"/>
                  </a:lnTo>
                  <a:lnTo>
                    <a:pt x="6" y="2903"/>
                  </a:lnTo>
                  <a:lnTo>
                    <a:pt x="7" y="2896"/>
                  </a:lnTo>
                  <a:lnTo>
                    <a:pt x="7" y="2889"/>
                  </a:lnTo>
                  <a:lnTo>
                    <a:pt x="8" y="2882"/>
                  </a:lnTo>
                  <a:lnTo>
                    <a:pt x="9" y="2875"/>
                  </a:lnTo>
                  <a:lnTo>
                    <a:pt x="10" y="2867"/>
                  </a:lnTo>
                  <a:lnTo>
                    <a:pt x="11" y="2860"/>
                  </a:lnTo>
                  <a:lnTo>
                    <a:pt x="11" y="2852"/>
                  </a:lnTo>
                  <a:lnTo>
                    <a:pt x="12" y="2844"/>
                  </a:lnTo>
                  <a:lnTo>
                    <a:pt x="13" y="2837"/>
                  </a:lnTo>
                  <a:lnTo>
                    <a:pt x="14" y="2829"/>
                  </a:lnTo>
                  <a:lnTo>
                    <a:pt x="14" y="2829"/>
                  </a:lnTo>
                  <a:lnTo>
                    <a:pt x="15" y="2822"/>
                  </a:lnTo>
                  <a:lnTo>
                    <a:pt x="15" y="2822"/>
                  </a:lnTo>
                  <a:lnTo>
                    <a:pt x="15" y="2816"/>
                  </a:lnTo>
                  <a:lnTo>
                    <a:pt x="16" y="2810"/>
                  </a:lnTo>
                  <a:lnTo>
                    <a:pt x="16" y="2810"/>
                  </a:lnTo>
                  <a:lnTo>
                    <a:pt x="16" y="2804"/>
                  </a:lnTo>
                  <a:lnTo>
                    <a:pt x="17" y="2797"/>
                  </a:lnTo>
                  <a:lnTo>
                    <a:pt x="17" y="2797"/>
                  </a:lnTo>
                  <a:lnTo>
                    <a:pt x="18" y="2791"/>
                  </a:lnTo>
                  <a:lnTo>
                    <a:pt x="18" y="2784"/>
                  </a:lnTo>
                  <a:lnTo>
                    <a:pt x="18" y="2784"/>
                  </a:lnTo>
                  <a:lnTo>
                    <a:pt x="19" y="2778"/>
                  </a:lnTo>
                  <a:lnTo>
                    <a:pt x="19" y="2778"/>
                  </a:lnTo>
                  <a:lnTo>
                    <a:pt x="19" y="2771"/>
                  </a:lnTo>
                  <a:lnTo>
                    <a:pt x="20" y="2764"/>
                  </a:lnTo>
                  <a:lnTo>
                    <a:pt x="21" y="2757"/>
                  </a:lnTo>
                  <a:lnTo>
                    <a:pt x="21" y="2757"/>
                  </a:lnTo>
                  <a:lnTo>
                    <a:pt x="21" y="2750"/>
                  </a:lnTo>
                  <a:lnTo>
                    <a:pt x="22" y="2742"/>
                  </a:lnTo>
                  <a:lnTo>
                    <a:pt x="23" y="2734"/>
                  </a:lnTo>
                  <a:lnTo>
                    <a:pt x="23" y="2726"/>
                  </a:lnTo>
                  <a:lnTo>
                    <a:pt x="23" y="2726"/>
                  </a:lnTo>
                  <a:lnTo>
                    <a:pt x="24" y="2716"/>
                  </a:lnTo>
                  <a:lnTo>
                    <a:pt x="25" y="2706"/>
                  </a:lnTo>
                  <a:lnTo>
                    <a:pt x="26" y="2697"/>
                  </a:lnTo>
                  <a:lnTo>
                    <a:pt x="27" y="2688"/>
                  </a:lnTo>
                  <a:lnTo>
                    <a:pt x="28" y="2679"/>
                  </a:lnTo>
                  <a:lnTo>
                    <a:pt x="29" y="2671"/>
                  </a:lnTo>
                  <a:lnTo>
                    <a:pt x="29" y="2663"/>
                  </a:lnTo>
                  <a:lnTo>
                    <a:pt x="30" y="2656"/>
                  </a:lnTo>
                  <a:lnTo>
                    <a:pt x="31" y="2648"/>
                  </a:lnTo>
                  <a:lnTo>
                    <a:pt x="32" y="2642"/>
                  </a:lnTo>
                  <a:lnTo>
                    <a:pt x="33" y="2635"/>
                  </a:lnTo>
                  <a:lnTo>
                    <a:pt x="34" y="2630"/>
                  </a:lnTo>
                  <a:lnTo>
                    <a:pt x="35" y="2624"/>
                  </a:lnTo>
                  <a:lnTo>
                    <a:pt x="35" y="2619"/>
                  </a:lnTo>
                  <a:lnTo>
                    <a:pt x="36" y="2615"/>
                  </a:lnTo>
                  <a:lnTo>
                    <a:pt x="37" y="2611"/>
                  </a:lnTo>
                  <a:lnTo>
                    <a:pt x="38" y="2608"/>
                  </a:lnTo>
                  <a:lnTo>
                    <a:pt x="39" y="2605"/>
                  </a:lnTo>
                  <a:lnTo>
                    <a:pt x="40" y="2603"/>
                  </a:lnTo>
                  <a:lnTo>
                    <a:pt x="41" y="2601"/>
                  </a:lnTo>
                  <a:lnTo>
                    <a:pt x="41" y="2599"/>
                  </a:lnTo>
                  <a:lnTo>
                    <a:pt x="42" y="2599"/>
                  </a:lnTo>
                  <a:lnTo>
                    <a:pt x="43" y="2598"/>
                  </a:lnTo>
                  <a:lnTo>
                    <a:pt x="43" y="2598"/>
                  </a:lnTo>
                  <a:lnTo>
                    <a:pt x="44" y="2599"/>
                  </a:lnTo>
                  <a:lnTo>
                    <a:pt x="45" y="2599"/>
                  </a:lnTo>
                  <a:lnTo>
                    <a:pt x="46" y="2601"/>
                  </a:lnTo>
                  <a:lnTo>
                    <a:pt x="47" y="2603"/>
                  </a:lnTo>
                  <a:lnTo>
                    <a:pt x="48" y="2605"/>
                  </a:lnTo>
                  <a:lnTo>
                    <a:pt x="48" y="2608"/>
                  </a:lnTo>
                  <a:lnTo>
                    <a:pt x="49" y="2611"/>
                  </a:lnTo>
                  <a:lnTo>
                    <a:pt x="50" y="2615"/>
                  </a:lnTo>
                  <a:lnTo>
                    <a:pt x="51" y="2619"/>
                  </a:lnTo>
                  <a:lnTo>
                    <a:pt x="52" y="2624"/>
                  </a:lnTo>
                  <a:lnTo>
                    <a:pt x="53" y="2630"/>
                  </a:lnTo>
                  <a:lnTo>
                    <a:pt x="54" y="2635"/>
                  </a:lnTo>
                  <a:lnTo>
                    <a:pt x="54" y="2642"/>
                  </a:lnTo>
                  <a:lnTo>
                    <a:pt x="55" y="2648"/>
                  </a:lnTo>
                  <a:lnTo>
                    <a:pt x="56" y="2656"/>
                  </a:lnTo>
                  <a:lnTo>
                    <a:pt x="57" y="2663"/>
                  </a:lnTo>
                  <a:lnTo>
                    <a:pt x="58" y="2671"/>
                  </a:lnTo>
                  <a:lnTo>
                    <a:pt x="59" y="2679"/>
                  </a:lnTo>
                  <a:lnTo>
                    <a:pt x="60" y="2688"/>
                  </a:lnTo>
                  <a:lnTo>
                    <a:pt x="60" y="2697"/>
                  </a:lnTo>
                  <a:lnTo>
                    <a:pt x="61" y="2706"/>
                  </a:lnTo>
                  <a:lnTo>
                    <a:pt x="62" y="2716"/>
                  </a:lnTo>
                  <a:lnTo>
                    <a:pt x="63" y="2726"/>
                  </a:lnTo>
                  <a:lnTo>
                    <a:pt x="63" y="2726"/>
                  </a:lnTo>
                  <a:lnTo>
                    <a:pt x="64" y="2734"/>
                  </a:lnTo>
                  <a:lnTo>
                    <a:pt x="64" y="2742"/>
                  </a:lnTo>
                  <a:lnTo>
                    <a:pt x="65" y="2750"/>
                  </a:lnTo>
                  <a:lnTo>
                    <a:pt x="66" y="2757"/>
                  </a:lnTo>
                  <a:lnTo>
                    <a:pt x="66" y="2757"/>
                  </a:lnTo>
                  <a:lnTo>
                    <a:pt x="67" y="2767"/>
                  </a:lnTo>
                  <a:lnTo>
                    <a:pt x="67" y="2777"/>
                  </a:lnTo>
                  <a:lnTo>
                    <a:pt x="68" y="2786"/>
                  </a:lnTo>
                  <a:lnTo>
                    <a:pt x="69" y="2796"/>
                  </a:lnTo>
                  <a:lnTo>
                    <a:pt x="70" y="2805"/>
                  </a:lnTo>
                  <a:lnTo>
                    <a:pt x="71" y="2814"/>
                  </a:lnTo>
                  <a:lnTo>
                    <a:pt x="72" y="2823"/>
                  </a:lnTo>
                  <a:lnTo>
                    <a:pt x="73" y="2831"/>
                  </a:lnTo>
                  <a:lnTo>
                    <a:pt x="74" y="2840"/>
                  </a:lnTo>
                  <a:lnTo>
                    <a:pt x="75" y="2848"/>
                  </a:lnTo>
                  <a:lnTo>
                    <a:pt x="75" y="2857"/>
                  </a:lnTo>
                  <a:lnTo>
                    <a:pt x="76" y="2865"/>
                  </a:lnTo>
                  <a:lnTo>
                    <a:pt x="77" y="2873"/>
                  </a:lnTo>
                  <a:lnTo>
                    <a:pt x="78" y="2880"/>
                  </a:lnTo>
                  <a:lnTo>
                    <a:pt x="79" y="2888"/>
                  </a:lnTo>
                  <a:lnTo>
                    <a:pt x="80" y="2896"/>
                  </a:lnTo>
                  <a:lnTo>
                    <a:pt x="81" y="2903"/>
                  </a:lnTo>
                  <a:lnTo>
                    <a:pt x="81" y="2903"/>
                  </a:lnTo>
                  <a:lnTo>
                    <a:pt x="82" y="2910"/>
                  </a:lnTo>
                  <a:lnTo>
                    <a:pt x="82" y="2916"/>
                  </a:lnTo>
                  <a:lnTo>
                    <a:pt x="83" y="2921"/>
                  </a:lnTo>
                  <a:lnTo>
                    <a:pt x="84" y="2926"/>
                  </a:lnTo>
                  <a:lnTo>
                    <a:pt x="85" y="2930"/>
                  </a:lnTo>
                  <a:lnTo>
                    <a:pt x="86" y="2933"/>
                  </a:lnTo>
                  <a:lnTo>
                    <a:pt x="87" y="2936"/>
                  </a:lnTo>
                  <a:lnTo>
                    <a:pt x="88" y="2938"/>
                  </a:lnTo>
                  <a:lnTo>
                    <a:pt x="88" y="2940"/>
                  </a:lnTo>
                  <a:lnTo>
                    <a:pt x="89" y="2941"/>
                  </a:lnTo>
                  <a:lnTo>
                    <a:pt x="90" y="2942"/>
                  </a:lnTo>
                  <a:lnTo>
                    <a:pt x="91" y="2942"/>
                  </a:lnTo>
                  <a:lnTo>
                    <a:pt x="92" y="2942"/>
                  </a:lnTo>
                  <a:lnTo>
                    <a:pt x="93" y="2941"/>
                  </a:lnTo>
                  <a:lnTo>
                    <a:pt x="94" y="2939"/>
                  </a:lnTo>
                  <a:lnTo>
                    <a:pt x="94" y="2937"/>
                  </a:lnTo>
                  <a:lnTo>
                    <a:pt x="95" y="2935"/>
                  </a:lnTo>
                  <a:lnTo>
                    <a:pt x="96" y="2932"/>
                  </a:lnTo>
                  <a:lnTo>
                    <a:pt x="97" y="2928"/>
                  </a:lnTo>
                  <a:lnTo>
                    <a:pt x="98" y="2923"/>
                  </a:lnTo>
                  <a:lnTo>
                    <a:pt x="99" y="2919"/>
                  </a:lnTo>
                  <a:lnTo>
                    <a:pt x="99" y="2913"/>
                  </a:lnTo>
                  <a:lnTo>
                    <a:pt x="100" y="2907"/>
                  </a:lnTo>
                  <a:lnTo>
                    <a:pt x="101" y="2900"/>
                  </a:lnTo>
                  <a:lnTo>
                    <a:pt x="102" y="2892"/>
                  </a:lnTo>
                  <a:lnTo>
                    <a:pt x="103" y="2883"/>
                  </a:lnTo>
                  <a:lnTo>
                    <a:pt x="104" y="2874"/>
                  </a:lnTo>
                  <a:lnTo>
                    <a:pt x="105" y="2863"/>
                  </a:lnTo>
                  <a:lnTo>
                    <a:pt x="105" y="2863"/>
                  </a:lnTo>
                  <a:lnTo>
                    <a:pt x="105" y="2854"/>
                  </a:lnTo>
                  <a:lnTo>
                    <a:pt x="106" y="2844"/>
                  </a:lnTo>
                  <a:lnTo>
                    <a:pt x="107" y="2834"/>
                  </a:lnTo>
                  <a:lnTo>
                    <a:pt x="108" y="2824"/>
                  </a:lnTo>
                  <a:lnTo>
                    <a:pt x="108" y="2814"/>
                  </a:lnTo>
                  <a:lnTo>
                    <a:pt x="109" y="2804"/>
                  </a:lnTo>
                  <a:lnTo>
                    <a:pt x="109" y="2804"/>
                  </a:lnTo>
                  <a:lnTo>
                    <a:pt x="110" y="2791"/>
                  </a:lnTo>
                  <a:lnTo>
                    <a:pt x="111" y="2779"/>
                  </a:lnTo>
                  <a:lnTo>
                    <a:pt x="112" y="2767"/>
                  </a:lnTo>
                  <a:lnTo>
                    <a:pt x="113" y="2755"/>
                  </a:lnTo>
                  <a:lnTo>
                    <a:pt x="113" y="2743"/>
                  </a:lnTo>
                  <a:lnTo>
                    <a:pt x="114" y="2732"/>
                  </a:lnTo>
                  <a:lnTo>
                    <a:pt x="115" y="2720"/>
                  </a:lnTo>
                  <a:lnTo>
                    <a:pt x="116" y="2709"/>
                  </a:lnTo>
                  <a:lnTo>
                    <a:pt x="117" y="2699"/>
                  </a:lnTo>
                  <a:lnTo>
                    <a:pt x="118" y="2689"/>
                  </a:lnTo>
                  <a:lnTo>
                    <a:pt x="119" y="2679"/>
                  </a:lnTo>
                  <a:lnTo>
                    <a:pt x="120" y="2669"/>
                  </a:lnTo>
                  <a:lnTo>
                    <a:pt x="120" y="2660"/>
                  </a:lnTo>
                  <a:lnTo>
                    <a:pt x="121" y="2651"/>
                  </a:lnTo>
                  <a:lnTo>
                    <a:pt x="122" y="2643"/>
                  </a:lnTo>
                  <a:lnTo>
                    <a:pt x="123" y="2635"/>
                  </a:lnTo>
                  <a:lnTo>
                    <a:pt x="124" y="2627"/>
                  </a:lnTo>
                  <a:lnTo>
                    <a:pt x="125" y="2620"/>
                  </a:lnTo>
                  <a:lnTo>
                    <a:pt x="126" y="2614"/>
                  </a:lnTo>
                  <a:lnTo>
                    <a:pt x="127" y="2608"/>
                  </a:lnTo>
                  <a:lnTo>
                    <a:pt x="127" y="2602"/>
                  </a:lnTo>
                  <a:lnTo>
                    <a:pt x="128" y="2597"/>
                  </a:lnTo>
                  <a:lnTo>
                    <a:pt x="129" y="2593"/>
                  </a:lnTo>
                  <a:lnTo>
                    <a:pt x="130" y="2589"/>
                  </a:lnTo>
                  <a:lnTo>
                    <a:pt x="131" y="2586"/>
                  </a:lnTo>
                  <a:lnTo>
                    <a:pt x="132" y="2584"/>
                  </a:lnTo>
                  <a:lnTo>
                    <a:pt x="133" y="2582"/>
                  </a:lnTo>
                  <a:lnTo>
                    <a:pt x="134" y="2580"/>
                  </a:lnTo>
                  <a:lnTo>
                    <a:pt x="134" y="2579"/>
                  </a:lnTo>
                  <a:lnTo>
                    <a:pt x="135" y="2579"/>
                  </a:lnTo>
                  <a:lnTo>
                    <a:pt x="136" y="2579"/>
                  </a:lnTo>
                  <a:lnTo>
                    <a:pt x="137" y="2580"/>
                  </a:lnTo>
                  <a:lnTo>
                    <a:pt x="138" y="2582"/>
                  </a:lnTo>
                  <a:lnTo>
                    <a:pt x="139" y="2584"/>
                  </a:lnTo>
                  <a:lnTo>
                    <a:pt x="140" y="2586"/>
                  </a:lnTo>
                  <a:lnTo>
                    <a:pt x="141" y="2590"/>
                  </a:lnTo>
                  <a:lnTo>
                    <a:pt x="141" y="2594"/>
                  </a:lnTo>
                  <a:lnTo>
                    <a:pt x="142" y="2598"/>
                  </a:lnTo>
                  <a:lnTo>
                    <a:pt x="143" y="2603"/>
                  </a:lnTo>
                  <a:lnTo>
                    <a:pt x="144" y="2608"/>
                  </a:lnTo>
                  <a:lnTo>
                    <a:pt x="145" y="2614"/>
                  </a:lnTo>
                  <a:lnTo>
                    <a:pt x="146" y="2621"/>
                  </a:lnTo>
                  <a:lnTo>
                    <a:pt x="147" y="2628"/>
                  </a:lnTo>
                  <a:lnTo>
                    <a:pt x="148" y="2635"/>
                  </a:lnTo>
                  <a:lnTo>
                    <a:pt x="148" y="2643"/>
                  </a:lnTo>
                  <a:lnTo>
                    <a:pt x="149" y="2652"/>
                  </a:lnTo>
                  <a:lnTo>
                    <a:pt x="150" y="2661"/>
                  </a:lnTo>
                  <a:lnTo>
                    <a:pt x="151" y="2670"/>
                  </a:lnTo>
                  <a:lnTo>
                    <a:pt x="152" y="2679"/>
                  </a:lnTo>
                  <a:lnTo>
                    <a:pt x="153" y="2689"/>
                  </a:lnTo>
                  <a:lnTo>
                    <a:pt x="154" y="2700"/>
                  </a:lnTo>
                  <a:lnTo>
                    <a:pt x="155" y="2710"/>
                  </a:lnTo>
                  <a:lnTo>
                    <a:pt x="155" y="2721"/>
                  </a:lnTo>
                  <a:lnTo>
                    <a:pt x="156" y="2733"/>
                  </a:lnTo>
                  <a:lnTo>
                    <a:pt x="157" y="2744"/>
                  </a:lnTo>
                  <a:lnTo>
                    <a:pt x="158" y="2756"/>
                  </a:lnTo>
                  <a:lnTo>
                    <a:pt x="159" y="2768"/>
                  </a:lnTo>
                  <a:lnTo>
                    <a:pt x="160" y="2780"/>
                  </a:lnTo>
                  <a:lnTo>
                    <a:pt x="160" y="2780"/>
                  </a:lnTo>
                  <a:lnTo>
                    <a:pt x="161" y="2790"/>
                  </a:lnTo>
                  <a:lnTo>
                    <a:pt x="161" y="2800"/>
                  </a:lnTo>
                  <a:lnTo>
                    <a:pt x="162" y="2810"/>
                  </a:lnTo>
                  <a:lnTo>
                    <a:pt x="163" y="2820"/>
                  </a:lnTo>
                  <a:lnTo>
                    <a:pt x="164" y="2830"/>
                  </a:lnTo>
                  <a:lnTo>
                    <a:pt x="164" y="2839"/>
                  </a:lnTo>
                  <a:lnTo>
                    <a:pt x="164" y="2839"/>
                  </a:lnTo>
                  <a:lnTo>
                    <a:pt x="165" y="2849"/>
                  </a:lnTo>
                  <a:lnTo>
                    <a:pt x="166" y="2859"/>
                  </a:lnTo>
                  <a:lnTo>
                    <a:pt x="167" y="2867"/>
                  </a:lnTo>
                  <a:lnTo>
                    <a:pt x="168" y="2875"/>
                  </a:lnTo>
                  <a:lnTo>
                    <a:pt x="169" y="2882"/>
                  </a:lnTo>
                  <a:lnTo>
                    <a:pt x="170" y="2888"/>
                  </a:lnTo>
                  <a:lnTo>
                    <a:pt x="170" y="2893"/>
                  </a:lnTo>
                  <a:lnTo>
                    <a:pt x="171" y="2898"/>
                  </a:lnTo>
                  <a:lnTo>
                    <a:pt x="172" y="2902"/>
                  </a:lnTo>
                  <a:lnTo>
                    <a:pt x="173" y="2905"/>
                  </a:lnTo>
                  <a:lnTo>
                    <a:pt x="174" y="2907"/>
                  </a:lnTo>
                  <a:lnTo>
                    <a:pt x="174" y="2907"/>
                  </a:lnTo>
                  <a:lnTo>
                    <a:pt x="175" y="2909"/>
                  </a:lnTo>
                  <a:lnTo>
                    <a:pt x="176" y="2910"/>
                  </a:lnTo>
                  <a:lnTo>
                    <a:pt x="176" y="2911"/>
                  </a:lnTo>
                  <a:lnTo>
                    <a:pt x="177" y="2911"/>
                  </a:lnTo>
                  <a:lnTo>
                    <a:pt x="178" y="2910"/>
                  </a:lnTo>
                  <a:lnTo>
                    <a:pt x="179" y="2908"/>
                  </a:lnTo>
                  <a:lnTo>
                    <a:pt x="180" y="2906"/>
                  </a:lnTo>
                  <a:lnTo>
                    <a:pt x="181" y="2904"/>
                  </a:lnTo>
                  <a:lnTo>
                    <a:pt x="182" y="2900"/>
                  </a:lnTo>
                  <a:lnTo>
                    <a:pt x="183" y="2896"/>
                  </a:lnTo>
                  <a:lnTo>
                    <a:pt x="183" y="2891"/>
                  </a:lnTo>
                  <a:lnTo>
                    <a:pt x="183" y="2891"/>
                  </a:lnTo>
                  <a:lnTo>
                    <a:pt x="184" y="2887"/>
                  </a:lnTo>
                  <a:lnTo>
                    <a:pt x="185" y="2883"/>
                  </a:lnTo>
                  <a:lnTo>
                    <a:pt x="186" y="2879"/>
                  </a:lnTo>
                  <a:lnTo>
                    <a:pt x="186" y="2875"/>
                  </a:lnTo>
                  <a:lnTo>
                    <a:pt x="186" y="2875"/>
                  </a:lnTo>
                  <a:lnTo>
                    <a:pt x="187" y="2870"/>
                  </a:lnTo>
                  <a:lnTo>
                    <a:pt x="188" y="2865"/>
                  </a:lnTo>
                  <a:lnTo>
                    <a:pt x="189" y="2860"/>
                  </a:lnTo>
                  <a:lnTo>
                    <a:pt x="189" y="2855"/>
                  </a:lnTo>
                  <a:lnTo>
                    <a:pt x="190" y="2850"/>
                  </a:lnTo>
                  <a:lnTo>
                    <a:pt x="191" y="2845"/>
                  </a:lnTo>
                  <a:lnTo>
                    <a:pt x="191" y="2845"/>
                  </a:lnTo>
                  <a:lnTo>
                    <a:pt x="192" y="2839"/>
                  </a:lnTo>
                  <a:lnTo>
                    <a:pt x="193" y="2833"/>
                  </a:lnTo>
                  <a:lnTo>
                    <a:pt x="193" y="2827"/>
                  </a:lnTo>
                  <a:lnTo>
                    <a:pt x="194" y="2821"/>
                  </a:lnTo>
                  <a:lnTo>
                    <a:pt x="195" y="2815"/>
                  </a:lnTo>
                  <a:lnTo>
                    <a:pt x="196" y="2809"/>
                  </a:lnTo>
                  <a:lnTo>
                    <a:pt x="197" y="2803"/>
                  </a:lnTo>
                  <a:lnTo>
                    <a:pt x="198" y="2797"/>
                  </a:lnTo>
                  <a:lnTo>
                    <a:pt x="198" y="2790"/>
                  </a:lnTo>
                  <a:lnTo>
                    <a:pt x="199" y="2784"/>
                  </a:lnTo>
                  <a:lnTo>
                    <a:pt x="200" y="2778"/>
                  </a:lnTo>
                  <a:lnTo>
                    <a:pt x="201" y="2771"/>
                  </a:lnTo>
                  <a:lnTo>
                    <a:pt x="202" y="2764"/>
                  </a:lnTo>
                  <a:lnTo>
                    <a:pt x="203" y="2758"/>
                  </a:lnTo>
                  <a:lnTo>
                    <a:pt x="203" y="2751"/>
                  </a:lnTo>
                  <a:lnTo>
                    <a:pt x="204" y="2744"/>
                  </a:lnTo>
                  <a:lnTo>
                    <a:pt x="205" y="2737"/>
                  </a:lnTo>
                  <a:lnTo>
                    <a:pt x="206" y="2730"/>
                  </a:lnTo>
                  <a:lnTo>
                    <a:pt x="207" y="2723"/>
                  </a:lnTo>
                  <a:lnTo>
                    <a:pt x="208" y="2716"/>
                  </a:lnTo>
                  <a:lnTo>
                    <a:pt x="209" y="2708"/>
                  </a:lnTo>
                  <a:lnTo>
                    <a:pt x="209" y="2708"/>
                  </a:lnTo>
                  <a:lnTo>
                    <a:pt x="209" y="2701"/>
                  </a:lnTo>
                  <a:lnTo>
                    <a:pt x="210" y="2693"/>
                  </a:lnTo>
                  <a:lnTo>
                    <a:pt x="211" y="2686"/>
                  </a:lnTo>
                  <a:lnTo>
                    <a:pt x="212" y="2678"/>
                  </a:lnTo>
                  <a:lnTo>
                    <a:pt x="213" y="2671"/>
                  </a:lnTo>
                  <a:lnTo>
                    <a:pt x="214" y="2663"/>
                  </a:lnTo>
                  <a:lnTo>
                    <a:pt x="214" y="2655"/>
                  </a:lnTo>
                  <a:lnTo>
                    <a:pt x="215" y="2647"/>
                  </a:lnTo>
                  <a:lnTo>
                    <a:pt x="216" y="2639"/>
                  </a:lnTo>
                  <a:lnTo>
                    <a:pt x="217" y="2631"/>
                  </a:lnTo>
                  <a:lnTo>
                    <a:pt x="218" y="2623"/>
                  </a:lnTo>
                  <a:lnTo>
                    <a:pt x="219" y="2615"/>
                  </a:lnTo>
                  <a:lnTo>
                    <a:pt x="219" y="2606"/>
                  </a:lnTo>
                  <a:lnTo>
                    <a:pt x="220" y="2598"/>
                  </a:lnTo>
                  <a:lnTo>
                    <a:pt x="221" y="2589"/>
                  </a:lnTo>
                  <a:lnTo>
                    <a:pt x="222" y="2581"/>
                  </a:lnTo>
                  <a:lnTo>
                    <a:pt x="223" y="2572"/>
                  </a:lnTo>
                  <a:lnTo>
                    <a:pt x="224" y="2563"/>
                  </a:lnTo>
                  <a:lnTo>
                    <a:pt x="225" y="2555"/>
                  </a:lnTo>
                  <a:lnTo>
                    <a:pt x="225" y="2546"/>
                  </a:lnTo>
                  <a:lnTo>
                    <a:pt x="226" y="2537"/>
                  </a:lnTo>
                  <a:lnTo>
                    <a:pt x="226" y="2537"/>
                  </a:lnTo>
                  <a:lnTo>
                    <a:pt x="227" y="2528"/>
                  </a:lnTo>
                  <a:lnTo>
                    <a:pt x="228" y="2519"/>
                  </a:lnTo>
                  <a:lnTo>
                    <a:pt x="229" y="2509"/>
                  </a:lnTo>
                  <a:lnTo>
                    <a:pt x="230" y="2500"/>
                  </a:lnTo>
                  <a:lnTo>
                    <a:pt x="230" y="2491"/>
                  </a:lnTo>
                  <a:lnTo>
                    <a:pt x="231" y="2481"/>
                  </a:lnTo>
                  <a:lnTo>
                    <a:pt x="232" y="2472"/>
                  </a:lnTo>
                  <a:lnTo>
                    <a:pt x="233" y="2462"/>
                  </a:lnTo>
                  <a:lnTo>
                    <a:pt x="234" y="2453"/>
                  </a:lnTo>
                  <a:lnTo>
                    <a:pt x="235" y="2443"/>
                  </a:lnTo>
                  <a:lnTo>
                    <a:pt x="235" y="2433"/>
                  </a:lnTo>
                  <a:lnTo>
                    <a:pt x="236" y="2423"/>
                  </a:lnTo>
                  <a:lnTo>
                    <a:pt x="237" y="2413"/>
                  </a:lnTo>
                  <a:lnTo>
                    <a:pt x="238" y="2403"/>
                  </a:lnTo>
                  <a:lnTo>
                    <a:pt x="239" y="2393"/>
                  </a:lnTo>
                  <a:lnTo>
                    <a:pt x="240" y="2383"/>
                  </a:lnTo>
                  <a:lnTo>
                    <a:pt x="241" y="2372"/>
                  </a:lnTo>
                  <a:lnTo>
                    <a:pt x="241" y="2362"/>
                  </a:lnTo>
                  <a:lnTo>
                    <a:pt x="242" y="2351"/>
                  </a:lnTo>
                  <a:lnTo>
                    <a:pt x="243" y="2341"/>
                  </a:lnTo>
                  <a:lnTo>
                    <a:pt x="244" y="2330"/>
                  </a:lnTo>
                  <a:lnTo>
                    <a:pt x="244" y="2330"/>
                  </a:lnTo>
                  <a:lnTo>
                    <a:pt x="245" y="2320"/>
                  </a:lnTo>
                  <a:lnTo>
                    <a:pt x="246" y="2309"/>
                  </a:lnTo>
                  <a:lnTo>
                    <a:pt x="246" y="2298"/>
                  </a:lnTo>
                  <a:lnTo>
                    <a:pt x="247" y="2287"/>
                  </a:lnTo>
                  <a:lnTo>
                    <a:pt x="248" y="2276"/>
                  </a:lnTo>
                  <a:lnTo>
                    <a:pt x="249" y="2265"/>
                  </a:lnTo>
                  <a:lnTo>
                    <a:pt x="250" y="2254"/>
                  </a:lnTo>
                  <a:lnTo>
                    <a:pt x="251" y="2242"/>
                  </a:lnTo>
                  <a:lnTo>
                    <a:pt x="251" y="2231"/>
                  </a:lnTo>
                  <a:lnTo>
                    <a:pt x="252" y="2220"/>
                  </a:lnTo>
                  <a:lnTo>
                    <a:pt x="253" y="2208"/>
                  </a:lnTo>
                  <a:lnTo>
                    <a:pt x="254" y="2197"/>
                  </a:lnTo>
                  <a:lnTo>
                    <a:pt x="255" y="2185"/>
                  </a:lnTo>
                  <a:lnTo>
                    <a:pt x="256" y="2173"/>
                  </a:lnTo>
                  <a:lnTo>
                    <a:pt x="256" y="2161"/>
                  </a:lnTo>
                  <a:lnTo>
                    <a:pt x="257" y="2149"/>
                  </a:lnTo>
                  <a:lnTo>
                    <a:pt x="258" y="2137"/>
                  </a:lnTo>
                  <a:lnTo>
                    <a:pt x="259" y="2125"/>
                  </a:lnTo>
                  <a:lnTo>
                    <a:pt x="260" y="2113"/>
                  </a:lnTo>
                  <a:lnTo>
                    <a:pt x="261" y="2101"/>
                  </a:lnTo>
                  <a:lnTo>
                    <a:pt x="262" y="2089"/>
                  </a:lnTo>
                  <a:lnTo>
                    <a:pt x="262" y="2089"/>
                  </a:lnTo>
                  <a:lnTo>
                    <a:pt x="262" y="2076"/>
                  </a:lnTo>
                  <a:lnTo>
                    <a:pt x="263" y="2064"/>
                  </a:lnTo>
                  <a:lnTo>
                    <a:pt x="264" y="2051"/>
                  </a:lnTo>
                  <a:lnTo>
                    <a:pt x="265" y="2039"/>
                  </a:lnTo>
                  <a:lnTo>
                    <a:pt x="266" y="2026"/>
                  </a:lnTo>
                  <a:lnTo>
                    <a:pt x="267" y="2013"/>
                  </a:lnTo>
                  <a:lnTo>
                    <a:pt x="267" y="2000"/>
                  </a:lnTo>
                  <a:lnTo>
                    <a:pt x="268" y="1987"/>
                  </a:lnTo>
                  <a:lnTo>
                    <a:pt x="269" y="1974"/>
                  </a:lnTo>
                  <a:lnTo>
                    <a:pt x="270" y="1961"/>
                  </a:lnTo>
                  <a:lnTo>
                    <a:pt x="271" y="1948"/>
                  </a:lnTo>
                  <a:lnTo>
                    <a:pt x="272" y="1935"/>
                  </a:lnTo>
                  <a:lnTo>
                    <a:pt x="272" y="1922"/>
                  </a:lnTo>
                  <a:lnTo>
                    <a:pt x="273" y="1908"/>
                  </a:lnTo>
                  <a:lnTo>
                    <a:pt x="274" y="1895"/>
                  </a:lnTo>
                  <a:lnTo>
                    <a:pt x="275" y="1881"/>
                  </a:lnTo>
                  <a:lnTo>
                    <a:pt x="276" y="1867"/>
                  </a:lnTo>
                  <a:lnTo>
                    <a:pt x="277" y="1854"/>
                  </a:lnTo>
                  <a:lnTo>
                    <a:pt x="278" y="1840"/>
                  </a:lnTo>
                  <a:lnTo>
                    <a:pt x="278" y="1826"/>
                  </a:lnTo>
                  <a:lnTo>
                    <a:pt x="279" y="1812"/>
                  </a:lnTo>
                  <a:lnTo>
                    <a:pt x="279" y="1812"/>
                  </a:lnTo>
                  <a:lnTo>
                    <a:pt x="280" y="1799"/>
                  </a:lnTo>
                  <a:lnTo>
                    <a:pt x="281" y="1786"/>
                  </a:lnTo>
                  <a:lnTo>
                    <a:pt x="282" y="1773"/>
                  </a:lnTo>
                  <a:lnTo>
                    <a:pt x="282" y="1773"/>
                  </a:lnTo>
                  <a:lnTo>
                    <a:pt x="282" y="1760"/>
                  </a:lnTo>
                  <a:lnTo>
                    <a:pt x="283" y="1749"/>
                  </a:lnTo>
                  <a:lnTo>
                    <a:pt x="284" y="1740"/>
                  </a:lnTo>
                  <a:lnTo>
                    <a:pt x="285" y="1734"/>
                  </a:lnTo>
                  <a:lnTo>
                    <a:pt x="286" y="1731"/>
                  </a:lnTo>
                  <a:lnTo>
                    <a:pt x="287" y="1731"/>
                  </a:lnTo>
                  <a:lnTo>
                    <a:pt x="288" y="1733"/>
                  </a:lnTo>
                  <a:lnTo>
                    <a:pt x="289" y="1737"/>
                  </a:lnTo>
                  <a:lnTo>
                    <a:pt x="289" y="1744"/>
                  </a:lnTo>
                  <a:lnTo>
                    <a:pt x="290" y="1754"/>
                  </a:lnTo>
                  <a:lnTo>
                    <a:pt x="291" y="1767"/>
                  </a:lnTo>
                  <a:lnTo>
                    <a:pt x="292" y="1781"/>
                  </a:lnTo>
                  <a:lnTo>
                    <a:pt x="292" y="1781"/>
                  </a:lnTo>
                  <a:lnTo>
                    <a:pt x="293" y="1795"/>
                  </a:lnTo>
                  <a:lnTo>
                    <a:pt x="293" y="1809"/>
                  </a:lnTo>
                  <a:lnTo>
                    <a:pt x="294" y="1822"/>
                  </a:lnTo>
                  <a:lnTo>
                    <a:pt x="295" y="1835"/>
                  </a:lnTo>
                  <a:lnTo>
                    <a:pt x="296" y="1849"/>
                  </a:lnTo>
                  <a:lnTo>
                    <a:pt x="296" y="1849"/>
                  </a:lnTo>
                  <a:lnTo>
                    <a:pt x="296" y="1858"/>
                  </a:lnTo>
                  <a:lnTo>
                    <a:pt x="297" y="1867"/>
                  </a:lnTo>
                  <a:lnTo>
                    <a:pt x="297" y="1867"/>
                  </a:lnTo>
                  <a:lnTo>
                    <a:pt x="297" y="1879"/>
                  </a:lnTo>
                  <a:lnTo>
                    <a:pt x="298" y="1891"/>
                  </a:lnTo>
                  <a:lnTo>
                    <a:pt x="299" y="1903"/>
                  </a:lnTo>
                  <a:lnTo>
                    <a:pt x="299" y="1903"/>
                  </a:lnTo>
                  <a:lnTo>
                    <a:pt x="299" y="1915"/>
                  </a:lnTo>
                  <a:lnTo>
                    <a:pt x="300" y="1927"/>
                  </a:lnTo>
                  <a:lnTo>
                    <a:pt x="301" y="1939"/>
                  </a:lnTo>
                  <a:lnTo>
                    <a:pt x="301" y="1939"/>
                  </a:lnTo>
                  <a:lnTo>
                    <a:pt x="302" y="1951"/>
                  </a:lnTo>
                  <a:lnTo>
                    <a:pt x="302" y="1962"/>
                  </a:lnTo>
                  <a:lnTo>
                    <a:pt x="303" y="1974"/>
                  </a:lnTo>
                  <a:lnTo>
                    <a:pt x="303" y="1974"/>
                  </a:lnTo>
                  <a:lnTo>
                    <a:pt x="303" y="1983"/>
                  </a:lnTo>
                  <a:lnTo>
                    <a:pt x="304" y="1991"/>
                  </a:lnTo>
                  <a:lnTo>
                    <a:pt x="304" y="1991"/>
                  </a:lnTo>
                  <a:lnTo>
                    <a:pt x="305" y="2006"/>
                  </a:lnTo>
                  <a:lnTo>
                    <a:pt x="306" y="2020"/>
                  </a:lnTo>
                  <a:lnTo>
                    <a:pt x="306" y="2034"/>
                  </a:lnTo>
                  <a:lnTo>
                    <a:pt x="307" y="2048"/>
                  </a:lnTo>
                  <a:lnTo>
                    <a:pt x="308" y="2062"/>
                  </a:lnTo>
                  <a:lnTo>
                    <a:pt x="309" y="2075"/>
                  </a:lnTo>
                  <a:lnTo>
                    <a:pt x="310" y="2089"/>
                  </a:lnTo>
                  <a:lnTo>
                    <a:pt x="311" y="2103"/>
                  </a:lnTo>
                  <a:lnTo>
                    <a:pt x="312" y="2116"/>
                  </a:lnTo>
                  <a:lnTo>
                    <a:pt x="312" y="2129"/>
                  </a:lnTo>
                  <a:lnTo>
                    <a:pt x="313" y="2143"/>
                  </a:lnTo>
                  <a:lnTo>
                    <a:pt x="314" y="2156"/>
                  </a:lnTo>
                  <a:lnTo>
                    <a:pt x="315" y="2169"/>
                  </a:lnTo>
                  <a:lnTo>
                    <a:pt x="316" y="2182"/>
                  </a:lnTo>
                  <a:lnTo>
                    <a:pt x="317" y="2195"/>
                  </a:lnTo>
                  <a:lnTo>
                    <a:pt x="317" y="2208"/>
                  </a:lnTo>
                  <a:lnTo>
                    <a:pt x="318" y="2220"/>
                  </a:lnTo>
                  <a:lnTo>
                    <a:pt x="319" y="2233"/>
                  </a:lnTo>
                  <a:lnTo>
                    <a:pt x="320" y="2245"/>
                  </a:lnTo>
                  <a:lnTo>
                    <a:pt x="321" y="2258"/>
                  </a:lnTo>
                  <a:lnTo>
                    <a:pt x="322" y="2270"/>
                  </a:lnTo>
                  <a:lnTo>
                    <a:pt x="323" y="2282"/>
                  </a:lnTo>
                  <a:lnTo>
                    <a:pt x="323" y="2295"/>
                  </a:lnTo>
                  <a:lnTo>
                    <a:pt x="323" y="2295"/>
                  </a:lnTo>
                  <a:lnTo>
                    <a:pt x="324" y="2304"/>
                  </a:lnTo>
                  <a:lnTo>
                    <a:pt x="325" y="2314"/>
                  </a:lnTo>
                  <a:lnTo>
                    <a:pt x="325" y="2324"/>
                  </a:lnTo>
                  <a:lnTo>
                    <a:pt x="326" y="2333"/>
                  </a:lnTo>
                  <a:lnTo>
                    <a:pt x="326" y="2333"/>
                  </a:lnTo>
                  <a:lnTo>
                    <a:pt x="327" y="2341"/>
                  </a:lnTo>
                  <a:lnTo>
                    <a:pt x="327" y="2349"/>
                  </a:lnTo>
                  <a:lnTo>
                    <a:pt x="327" y="2349"/>
                  </a:lnTo>
                  <a:lnTo>
                    <a:pt x="328" y="2356"/>
                  </a:lnTo>
                  <a:lnTo>
                    <a:pt x="328" y="2364"/>
                  </a:lnTo>
                  <a:lnTo>
                    <a:pt x="328" y="2364"/>
                  </a:lnTo>
                  <a:lnTo>
                    <a:pt x="329" y="2371"/>
                  </a:lnTo>
                  <a:lnTo>
                    <a:pt x="330" y="2379"/>
                  </a:lnTo>
                  <a:lnTo>
                    <a:pt x="330" y="2379"/>
                  </a:lnTo>
                  <a:lnTo>
                    <a:pt x="330" y="2386"/>
                  </a:lnTo>
                  <a:lnTo>
                    <a:pt x="331" y="2394"/>
                  </a:lnTo>
                  <a:lnTo>
                    <a:pt x="331" y="2394"/>
                  </a:lnTo>
                  <a:lnTo>
                    <a:pt x="331" y="2404"/>
                  </a:lnTo>
                  <a:lnTo>
                    <a:pt x="332" y="2413"/>
                  </a:lnTo>
                  <a:lnTo>
                    <a:pt x="333" y="2423"/>
                  </a:lnTo>
                  <a:lnTo>
                    <a:pt x="334" y="2433"/>
                  </a:lnTo>
                  <a:lnTo>
                    <a:pt x="334" y="2433"/>
                  </a:lnTo>
                  <a:lnTo>
                    <a:pt x="334" y="2443"/>
                  </a:lnTo>
                  <a:lnTo>
                    <a:pt x="335" y="2453"/>
                  </a:lnTo>
                  <a:lnTo>
                    <a:pt x="336" y="2461"/>
                  </a:lnTo>
                  <a:lnTo>
                    <a:pt x="337" y="2468"/>
                  </a:lnTo>
                  <a:lnTo>
                    <a:pt x="338" y="2474"/>
                  </a:lnTo>
                  <a:lnTo>
                    <a:pt x="339" y="2479"/>
                  </a:lnTo>
                  <a:lnTo>
                    <a:pt x="340" y="2483"/>
                  </a:lnTo>
                  <a:lnTo>
                    <a:pt x="341" y="2486"/>
                  </a:lnTo>
                  <a:lnTo>
                    <a:pt x="341" y="2487"/>
                  </a:lnTo>
                  <a:lnTo>
                    <a:pt x="342" y="2488"/>
                  </a:lnTo>
                  <a:lnTo>
                    <a:pt x="343" y="2488"/>
                  </a:lnTo>
                  <a:lnTo>
                    <a:pt x="344" y="2486"/>
                  </a:lnTo>
                  <a:lnTo>
                    <a:pt x="344" y="2486"/>
                  </a:lnTo>
                  <a:lnTo>
                    <a:pt x="345" y="2485"/>
                  </a:lnTo>
                  <a:lnTo>
                    <a:pt x="346" y="2483"/>
                  </a:lnTo>
                  <a:lnTo>
                    <a:pt x="346" y="2481"/>
                  </a:lnTo>
                  <a:lnTo>
                    <a:pt x="347" y="2480"/>
                  </a:lnTo>
                  <a:lnTo>
                    <a:pt x="348" y="2478"/>
                  </a:lnTo>
                  <a:lnTo>
                    <a:pt x="348" y="2478"/>
                  </a:lnTo>
                  <a:lnTo>
                    <a:pt x="348" y="2476"/>
                  </a:lnTo>
                  <a:lnTo>
                    <a:pt x="348" y="2476"/>
                  </a:lnTo>
                  <a:lnTo>
                    <a:pt x="349" y="2475"/>
                  </a:lnTo>
                  <a:lnTo>
                    <a:pt x="350" y="2474"/>
                  </a:lnTo>
                  <a:lnTo>
                    <a:pt x="350" y="2474"/>
                  </a:lnTo>
                  <a:lnTo>
                    <a:pt x="350" y="2472"/>
                  </a:lnTo>
                  <a:lnTo>
                    <a:pt x="351" y="2471"/>
                  </a:lnTo>
                  <a:lnTo>
                    <a:pt x="351" y="2471"/>
                  </a:lnTo>
                  <a:lnTo>
                    <a:pt x="351" y="2469"/>
                  </a:lnTo>
                  <a:lnTo>
                    <a:pt x="352" y="2468"/>
                  </a:lnTo>
                  <a:lnTo>
                    <a:pt x="352" y="2468"/>
                  </a:lnTo>
                  <a:lnTo>
                    <a:pt x="353" y="2466"/>
                  </a:lnTo>
                  <a:lnTo>
                    <a:pt x="353" y="2466"/>
                  </a:lnTo>
                  <a:lnTo>
                    <a:pt x="353" y="2465"/>
                  </a:lnTo>
                  <a:lnTo>
                    <a:pt x="353" y="2465"/>
                  </a:lnTo>
                  <a:lnTo>
                    <a:pt x="354" y="2463"/>
                  </a:lnTo>
                  <a:lnTo>
                    <a:pt x="355" y="2462"/>
                  </a:lnTo>
                  <a:lnTo>
                    <a:pt x="355" y="2462"/>
                  </a:lnTo>
                  <a:lnTo>
                    <a:pt x="355" y="2460"/>
                  </a:lnTo>
                  <a:lnTo>
                    <a:pt x="356" y="2459"/>
                  </a:lnTo>
                  <a:lnTo>
                    <a:pt x="356" y="2459"/>
                  </a:lnTo>
                  <a:lnTo>
                    <a:pt x="356" y="2457"/>
                  </a:lnTo>
                  <a:lnTo>
                    <a:pt x="357" y="2456"/>
                  </a:lnTo>
                  <a:lnTo>
                    <a:pt x="357" y="2456"/>
                  </a:lnTo>
                  <a:lnTo>
                    <a:pt x="358" y="2454"/>
                  </a:lnTo>
                  <a:lnTo>
                    <a:pt x="358" y="2454"/>
                  </a:lnTo>
                  <a:lnTo>
                    <a:pt x="358" y="2452"/>
                  </a:lnTo>
                  <a:lnTo>
                    <a:pt x="359" y="2451"/>
                  </a:lnTo>
                  <a:lnTo>
                    <a:pt x="360" y="2449"/>
                  </a:lnTo>
                  <a:lnTo>
                    <a:pt x="361" y="2447"/>
                  </a:lnTo>
                  <a:lnTo>
                    <a:pt x="361" y="2445"/>
                  </a:lnTo>
                  <a:lnTo>
                    <a:pt x="361" y="2445"/>
                  </a:lnTo>
                  <a:lnTo>
                    <a:pt x="362" y="2442"/>
                  </a:lnTo>
                  <a:lnTo>
                    <a:pt x="363" y="2438"/>
                  </a:lnTo>
                  <a:lnTo>
                    <a:pt x="364" y="2433"/>
                  </a:lnTo>
                  <a:lnTo>
                    <a:pt x="365" y="2427"/>
                  </a:lnTo>
                  <a:lnTo>
                    <a:pt x="366" y="2420"/>
                  </a:lnTo>
                  <a:lnTo>
                    <a:pt x="367" y="2411"/>
                  </a:lnTo>
                  <a:lnTo>
                    <a:pt x="367" y="2401"/>
                  </a:lnTo>
                  <a:lnTo>
                    <a:pt x="368" y="2390"/>
                  </a:lnTo>
                  <a:lnTo>
                    <a:pt x="369" y="2378"/>
                  </a:lnTo>
                  <a:lnTo>
                    <a:pt x="370" y="2364"/>
                  </a:lnTo>
                  <a:lnTo>
                    <a:pt x="371" y="2349"/>
                  </a:lnTo>
                  <a:lnTo>
                    <a:pt x="372" y="2332"/>
                  </a:lnTo>
                  <a:lnTo>
                    <a:pt x="372" y="2332"/>
                  </a:lnTo>
                  <a:lnTo>
                    <a:pt x="373" y="2318"/>
                  </a:lnTo>
                  <a:lnTo>
                    <a:pt x="373" y="2304"/>
                  </a:lnTo>
                  <a:lnTo>
                    <a:pt x="374" y="2290"/>
                  </a:lnTo>
                  <a:lnTo>
                    <a:pt x="375" y="2276"/>
                  </a:lnTo>
                  <a:lnTo>
                    <a:pt x="375" y="2276"/>
                  </a:lnTo>
                  <a:lnTo>
                    <a:pt x="375" y="2258"/>
                  </a:lnTo>
                  <a:lnTo>
                    <a:pt x="376" y="2240"/>
                  </a:lnTo>
                  <a:lnTo>
                    <a:pt x="377" y="2222"/>
                  </a:lnTo>
                  <a:lnTo>
                    <a:pt x="378" y="2203"/>
                  </a:lnTo>
                  <a:lnTo>
                    <a:pt x="379" y="2184"/>
                  </a:lnTo>
                  <a:lnTo>
                    <a:pt x="380" y="2165"/>
                  </a:lnTo>
                  <a:lnTo>
                    <a:pt x="381" y="2146"/>
                  </a:lnTo>
                  <a:lnTo>
                    <a:pt x="382" y="2127"/>
                  </a:lnTo>
                  <a:lnTo>
                    <a:pt x="382" y="2107"/>
                  </a:lnTo>
                  <a:lnTo>
                    <a:pt x="383" y="2088"/>
                  </a:lnTo>
                  <a:lnTo>
                    <a:pt x="384" y="2068"/>
                  </a:lnTo>
                  <a:lnTo>
                    <a:pt x="385" y="2048"/>
                  </a:lnTo>
                  <a:lnTo>
                    <a:pt x="386" y="2027"/>
                  </a:lnTo>
                  <a:lnTo>
                    <a:pt x="387" y="2007"/>
                  </a:lnTo>
                  <a:lnTo>
                    <a:pt x="388" y="1986"/>
                  </a:lnTo>
                  <a:lnTo>
                    <a:pt x="388" y="1965"/>
                  </a:lnTo>
                  <a:lnTo>
                    <a:pt x="389" y="1944"/>
                  </a:lnTo>
                  <a:lnTo>
                    <a:pt x="390" y="1923"/>
                  </a:lnTo>
                  <a:lnTo>
                    <a:pt x="391" y="1901"/>
                  </a:lnTo>
                  <a:lnTo>
                    <a:pt x="392" y="1880"/>
                  </a:lnTo>
                  <a:lnTo>
                    <a:pt x="393" y="1858"/>
                  </a:lnTo>
                  <a:lnTo>
                    <a:pt x="394" y="1836"/>
                  </a:lnTo>
                  <a:lnTo>
                    <a:pt x="395" y="1813"/>
                  </a:lnTo>
                  <a:lnTo>
                    <a:pt x="395" y="1791"/>
                  </a:lnTo>
                  <a:lnTo>
                    <a:pt x="396" y="1768"/>
                  </a:lnTo>
                  <a:lnTo>
                    <a:pt x="397" y="1745"/>
                  </a:lnTo>
                  <a:lnTo>
                    <a:pt x="398" y="1722"/>
                  </a:lnTo>
                  <a:lnTo>
                    <a:pt x="399" y="1699"/>
                  </a:lnTo>
                  <a:lnTo>
                    <a:pt x="400" y="1676"/>
                  </a:lnTo>
                  <a:lnTo>
                    <a:pt x="401" y="1652"/>
                  </a:lnTo>
                  <a:lnTo>
                    <a:pt x="402" y="1628"/>
                  </a:lnTo>
                  <a:lnTo>
                    <a:pt x="402" y="1628"/>
                  </a:lnTo>
                  <a:lnTo>
                    <a:pt x="402" y="1614"/>
                  </a:lnTo>
                  <a:lnTo>
                    <a:pt x="403" y="1600"/>
                  </a:lnTo>
                  <a:lnTo>
                    <a:pt x="403" y="1600"/>
                  </a:lnTo>
                  <a:lnTo>
                    <a:pt x="403" y="1581"/>
                  </a:lnTo>
                  <a:lnTo>
                    <a:pt x="404" y="1562"/>
                  </a:lnTo>
                  <a:lnTo>
                    <a:pt x="405" y="1542"/>
                  </a:lnTo>
                  <a:lnTo>
                    <a:pt x="405" y="1542"/>
                  </a:lnTo>
                  <a:lnTo>
                    <a:pt x="405" y="1523"/>
                  </a:lnTo>
                  <a:lnTo>
                    <a:pt x="406" y="1503"/>
                  </a:lnTo>
                  <a:lnTo>
                    <a:pt x="407" y="1483"/>
                  </a:lnTo>
                  <a:lnTo>
                    <a:pt x="407" y="1483"/>
                  </a:lnTo>
                  <a:lnTo>
                    <a:pt x="407" y="1464"/>
                  </a:lnTo>
                  <a:lnTo>
                    <a:pt x="408" y="1444"/>
                  </a:lnTo>
                  <a:lnTo>
                    <a:pt x="409" y="1424"/>
                  </a:lnTo>
                  <a:lnTo>
                    <a:pt x="409" y="1424"/>
                  </a:lnTo>
                  <a:lnTo>
                    <a:pt x="409" y="1409"/>
                  </a:lnTo>
                  <a:lnTo>
                    <a:pt x="410" y="1393"/>
                  </a:lnTo>
                  <a:lnTo>
                    <a:pt x="410" y="1393"/>
                  </a:lnTo>
                  <a:lnTo>
                    <a:pt x="410" y="1371"/>
                  </a:lnTo>
                  <a:lnTo>
                    <a:pt x="411" y="1349"/>
                  </a:lnTo>
                  <a:lnTo>
                    <a:pt x="412" y="1327"/>
                  </a:lnTo>
                  <a:lnTo>
                    <a:pt x="413" y="1304"/>
                  </a:lnTo>
                  <a:lnTo>
                    <a:pt x="413" y="1282"/>
                  </a:lnTo>
                  <a:lnTo>
                    <a:pt x="413" y="1282"/>
                  </a:lnTo>
                  <a:lnTo>
                    <a:pt x="414" y="1258"/>
                  </a:lnTo>
                  <a:lnTo>
                    <a:pt x="415" y="1237"/>
                  </a:lnTo>
                  <a:lnTo>
                    <a:pt x="416" y="1219"/>
                  </a:lnTo>
                  <a:lnTo>
                    <a:pt x="417" y="1203"/>
                  </a:lnTo>
                  <a:lnTo>
                    <a:pt x="417" y="1190"/>
                  </a:lnTo>
                  <a:lnTo>
                    <a:pt x="418" y="1180"/>
                  </a:lnTo>
                  <a:lnTo>
                    <a:pt x="419" y="1172"/>
                  </a:lnTo>
                  <a:lnTo>
                    <a:pt x="420" y="1167"/>
                  </a:lnTo>
                  <a:lnTo>
                    <a:pt x="421" y="1165"/>
                  </a:lnTo>
                  <a:lnTo>
                    <a:pt x="421" y="1165"/>
                  </a:lnTo>
                  <a:lnTo>
                    <a:pt x="421" y="1165"/>
                  </a:lnTo>
                  <a:lnTo>
                    <a:pt x="422" y="1167"/>
                  </a:lnTo>
                  <a:lnTo>
                    <a:pt x="423" y="1168"/>
                  </a:lnTo>
                  <a:lnTo>
                    <a:pt x="424" y="1170"/>
                  </a:lnTo>
                  <a:lnTo>
                    <a:pt x="424" y="1170"/>
                  </a:lnTo>
                  <a:lnTo>
                    <a:pt x="425" y="1172"/>
                  </a:lnTo>
                  <a:lnTo>
                    <a:pt x="425" y="1174"/>
                  </a:lnTo>
                  <a:lnTo>
                    <a:pt x="426" y="1176"/>
                  </a:lnTo>
                  <a:lnTo>
                    <a:pt x="427" y="1177"/>
                  </a:lnTo>
                  <a:lnTo>
                    <a:pt x="428" y="1179"/>
                  </a:lnTo>
                  <a:lnTo>
                    <a:pt x="429" y="1181"/>
                  </a:lnTo>
                  <a:lnTo>
                    <a:pt x="430" y="1183"/>
                  </a:lnTo>
                  <a:lnTo>
                    <a:pt x="430" y="1185"/>
                  </a:lnTo>
                  <a:lnTo>
                    <a:pt x="431" y="1187"/>
                  </a:lnTo>
                  <a:lnTo>
                    <a:pt x="432" y="1188"/>
                  </a:lnTo>
                  <a:lnTo>
                    <a:pt x="433" y="1190"/>
                  </a:lnTo>
                  <a:lnTo>
                    <a:pt x="434" y="1192"/>
                  </a:lnTo>
                  <a:lnTo>
                    <a:pt x="435" y="1194"/>
                  </a:lnTo>
                  <a:lnTo>
                    <a:pt x="436" y="1195"/>
                  </a:lnTo>
                  <a:lnTo>
                    <a:pt x="436" y="1197"/>
                  </a:lnTo>
                  <a:lnTo>
                    <a:pt x="437" y="1199"/>
                  </a:lnTo>
                  <a:lnTo>
                    <a:pt x="438" y="1201"/>
                  </a:lnTo>
                  <a:lnTo>
                    <a:pt x="439" y="1203"/>
                  </a:lnTo>
                  <a:lnTo>
                    <a:pt x="440" y="1204"/>
                  </a:lnTo>
                  <a:lnTo>
                    <a:pt x="441" y="1206"/>
                  </a:lnTo>
                  <a:lnTo>
                    <a:pt x="441" y="1208"/>
                  </a:lnTo>
                  <a:lnTo>
                    <a:pt x="441" y="1208"/>
                  </a:lnTo>
                  <a:lnTo>
                    <a:pt x="442" y="1210"/>
                  </a:lnTo>
                  <a:lnTo>
                    <a:pt x="443" y="1211"/>
                  </a:lnTo>
                  <a:lnTo>
                    <a:pt x="444" y="1213"/>
                  </a:lnTo>
                  <a:lnTo>
                    <a:pt x="445" y="1215"/>
                  </a:lnTo>
                  <a:lnTo>
                    <a:pt x="446" y="1217"/>
                  </a:lnTo>
                  <a:lnTo>
                    <a:pt x="446" y="1218"/>
                  </a:lnTo>
                  <a:lnTo>
                    <a:pt x="447" y="1220"/>
                  </a:lnTo>
                  <a:lnTo>
                    <a:pt x="448" y="1222"/>
                  </a:lnTo>
                  <a:lnTo>
                    <a:pt x="449" y="1224"/>
                  </a:lnTo>
                  <a:lnTo>
                    <a:pt x="450" y="1225"/>
                  </a:lnTo>
                  <a:lnTo>
                    <a:pt x="451" y="1227"/>
                  </a:lnTo>
                  <a:lnTo>
                    <a:pt x="452" y="1229"/>
                  </a:lnTo>
                  <a:lnTo>
                    <a:pt x="452" y="1230"/>
                  </a:lnTo>
                  <a:lnTo>
                    <a:pt x="453" y="1232"/>
                  </a:lnTo>
                  <a:lnTo>
                    <a:pt x="454" y="1234"/>
                  </a:lnTo>
                  <a:lnTo>
                    <a:pt x="455" y="1236"/>
                  </a:lnTo>
                  <a:lnTo>
                    <a:pt x="456" y="1237"/>
                  </a:lnTo>
                  <a:lnTo>
                    <a:pt x="457" y="1239"/>
                  </a:lnTo>
                  <a:lnTo>
                    <a:pt x="457" y="1241"/>
                  </a:lnTo>
                  <a:lnTo>
                    <a:pt x="458" y="1242"/>
                  </a:lnTo>
                  <a:lnTo>
                    <a:pt x="459" y="1244"/>
                  </a:lnTo>
                  <a:lnTo>
                    <a:pt x="459" y="1244"/>
                  </a:lnTo>
                  <a:lnTo>
                    <a:pt x="460" y="1246"/>
                  </a:lnTo>
                  <a:lnTo>
                    <a:pt x="461" y="1247"/>
                  </a:lnTo>
                  <a:lnTo>
                    <a:pt x="462" y="1249"/>
                  </a:lnTo>
                  <a:lnTo>
                    <a:pt x="462" y="1251"/>
                  </a:lnTo>
                  <a:lnTo>
                    <a:pt x="463" y="1252"/>
                  </a:lnTo>
                  <a:lnTo>
                    <a:pt x="464" y="1254"/>
                  </a:lnTo>
                  <a:lnTo>
                    <a:pt x="465" y="1256"/>
                  </a:lnTo>
                  <a:lnTo>
                    <a:pt x="466" y="1257"/>
                  </a:lnTo>
                  <a:lnTo>
                    <a:pt x="467" y="1259"/>
                  </a:lnTo>
                  <a:lnTo>
                    <a:pt x="467" y="1260"/>
                  </a:lnTo>
                  <a:lnTo>
                    <a:pt x="468" y="1262"/>
                  </a:lnTo>
                  <a:lnTo>
                    <a:pt x="469" y="1264"/>
                  </a:lnTo>
                  <a:lnTo>
                    <a:pt x="470" y="1265"/>
                  </a:lnTo>
                  <a:lnTo>
                    <a:pt x="471" y="1267"/>
                  </a:lnTo>
                  <a:lnTo>
                    <a:pt x="472" y="1269"/>
                  </a:lnTo>
                  <a:lnTo>
                    <a:pt x="473" y="1270"/>
                  </a:lnTo>
                  <a:lnTo>
                    <a:pt x="473" y="1272"/>
                  </a:lnTo>
                  <a:lnTo>
                    <a:pt x="474" y="1273"/>
                  </a:lnTo>
                  <a:lnTo>
                    <a:pt x="475" y="1275"/>
                  </a:lnTo>
                  <a:lnTo>
                    <a:pt x="476" y="1277"/>
                  </a:lnTo>
                  <a:lnTo>
                    <a:pt x="477" y="1278"/>
                  </a:lnTo>
                  <a:lnTo>
                    <a:pt x="477" y="1278"/>
                  </a:lnTo>
                  <a:lnTo>
                    <a:pt x="478" y="1280"/>
                  </a:lnTo>
                  <a:lnTo>
                    <a:pt x="478" y="1281"/>
                  </a:lnTo>
                  <a:lnTo>
                    <a:pt x="479" y="1283"/>
                  </a:lnTo>
                  <a:lnTo>
                    <a:pt x="480" y="1284"/>
                  </a:lnTo>
                  <a:lnTo>
                    <a:pt x="481" y="1286"/>
                  </a:lnTo>
                  <a:lnTo>
                    <a:pt x="482" y="1288"/>
                  </a:lnTo>
                  <a:lnTo>
                    <a:pt x="483" y="1289"/>
                  </a:lnTo>
                  <a:lnTo>
                    <a:pt x="483" y="1291"/>
                  </a:lnTo>
                  <a:lnTo>
                    <a:pt x="484" y="1292"/>
                  </a:lnTo>
                  <a:lnTo>
                    <a:pt x="485" y="1294"/>
                  </a:lnTo>
                  <a:lnTo>
                    <a:pt x="486" y="1295"/>
                  </a:lnTo>
                  <a:lnTo>
                    <a:pt x="487" y="1297"/>
                  </a:lnTo>
                  <a:lnTo>
                    <a:pt x="488" y="1298"/>
                  </a:lnTo>
                  <a:lnTo>
                    <a:pt x="489" y="1300"/>
                  </a:lnTo>
                  <a:lnTo>
                    <a:pt x="489" y="1302"/>
                  </a:lnTo>
                  <a:lnTo>
                    <a:pt x="490" y="1303"/>
                  </a:lnTo>
                  <a:lnTo>
                    <a:pt x="491" y="1305"/>
                  </a:lnTo>
                  <a:lnTo>
                    <a:pt x="492" y="1306"/>
                  </a:lnTo>
                  <a:lnTo>
                    <a:pt x="493" y="1308"/>
                  </a:lnTo>
                  <a:lnTo>
                    <a:pt x="494" y="1309"/>
                  </a:lnTo>
                  <a:lnTo>
                    <a:pt x="494" y="1311"/>
                  </a:lnTo>
                  <a:lnTo>
                    <a:pt x="494" y="1311"/>
                  </a:lnTo>
                  <a:lnTo>
                    <a:pt x="495" y="1312"/>
                  </a:lnTo>
                  <a:lnTo>
                    <a:pt x="496" y="1314"/>
                  </a:lnTo>
                  <a:lnTo>
                    <a:pt x="497" y="1315"/>
                  </a:lnTo>
                  <a:lnTo>
                    <a:pt x="498" y="1317"/>
                  </a:lnTo>
                  <a:lnTo>
                    <a:pt x="499" y="1318"/>
                  </a:lnTo>
                  <a:lnTo>
                    <a:pt x="499" y="1320"/>
                  </a:lnTo>
                  <a:lnTo>
                    <a:pt x="500" y="1321"/>
                  </a:lnTo>
                  <a:lnTo>
                    <a:pt x="501" y="1323"/>
                  </a:lnTo>
                  <a:lnTo>
                    <a:pt x="502" y="1324"/>
                  </a:lnTo>
                  <a:lnTo>
                    <a:pt x="503" y="1325"/>
                  </a:lnTo>
                  <a:lnTo>
                    <a:pt x="504" y="1327"/>
                  </a:lnTo>
                  <a:lnTo>
                    <a:pt x="504" y="1328"/>
                  </a:lnTo>
                  <a:lnTo>
                    <a:pt x="505" y="1330"/>
                  </a:lnTo>
                  <a:lnTo>
                    <a:pt x="506" y="1331"/>
                  </a:lnTo>
                  <a:lnTo>
                    <a:pt x="507" y="1333"/>
                  </a:lnTo>
                  <a:lnTo>
                    <a:pt x="508" y="1334"/>
                  </a:lnTo>
                  <a:lnTo>
                    <a:pt x="509" y="1336"/>
                  </a:lnTo>
                  <a:lnTo>
                    <a:pt x="510" y="1337"/>
                  </a:lnTo>
                  <a:lnTo>
                    <a:pt x="510" y="1338"/>
                  </a:lnTo>
                  <a:lnTo>
                    <a:pt x="511" y="1340"/>
                  </a:lnTo>
                  <a:lnTo>
                    <a:pt x="512" y="1341"/>
                  </a:lnTo>
                  <a:lnTo>
                    <a:pt x="512" y="1341"/>
                  </a:lnTo>
                  <a:lnTo>
                    <a:pt x="513" y="1343"/>
                  </a:lnTo>
                  <a:lnTo>
                    <a:pt x="514" y="1344"/>
                  </a:lnTo>
                  <a:lnTo>
                    <a:pt x="514" y="1345"/>
                  </a:lnTo>
                  <a:lnTo>
                    <a:pt x="514" y="1345"/>
                  </a:lnTo>
                  <a:lnTo>
                    <a:pt x="515" y="1348"/>
                  </a:lnTo>
                  <a:lnTo>
                    <a:pt x="516" y="1354"/>
                  </a:lnTo>
                  <a:lnTo>
                    <a:pt x="517" y="1364"/>
                  </a:lnTo>
                  <a:lnTo>
                    <a:pt x="518" y="1376"/>
                  </a:lnTo>
                  <a:lnTo>
                    <a:pt x="519" y="1391"/>
                  </a:lnTo>
                  <a:lnTo>
                    <a:pt x="520" y="1410"/>
                  </a:lnTo>
                  <a:lnTo>
                    <a:pt x="521" y="1431"/>
                  </a:lnTo>
                  <a:lnTo>
                    <a:pt x="521" y="1455"/>
                  </a:lnTo>
                  <a:lnTo>
                    <a:pt x="522" y="1482"/>
                  </a:lnTo>
                  <a:lnTo>
                    <a:pt x="523" y="1511"/>
                  </a:lnTo>
                  <a:lnTo>
                    <a:pt x="524" y="1544"/>
                  </a:lnTo>
                  <a:lnTo>
                    <a:pt x="525" y="1578"/>
                  </a:lnTo>
                  <a:lnTo>
                    <a:pt x="525" y="1578"/>
                  </a:lnTo>
                  <a:lnTo>
                    <a:pt x="526" y="1614"/>
                  </a:lnTo>
                  <a:lnTo>
                    <a:pt x="527" y="1649"/>
                  </a:lnTo>
                  <a:lnTo>
                    <a:pt x="527" y="1683"/>
                  </a:lnTo>
                  <a:lnTo>
                    <a:pt x="528" y="1718"/>
                  </a:lnTo>
                  <a:lnTo>
                    <a:pt x="529" y="1751"/>
                  </a:lnTo>
                  <a:lnTo>
                    <a:pt x="530" y="1785"/>
                  </a:lnTo>
                  <a:lnTo>
                    <a:pt x="531" y="1818"/>
                  </a:lnTo>
                  <a:lnTo>
                    <a:pt x="532" y="1851"/>
                  </a:lnTo>
                  <a:lnTo>
                    <a:pt x="533" y="1883"/>
                  </a:lnTo>
                  <a:lnTo>
                    <a:pt x="534" y="1915"/>
                  </a:lnTo>
                  <a:lnTo>
                    <a:pt x="534" y="1946"/>
                  </a:lnTo>
                  <a:lnTo>
                    <a:pt x="535" y="1977"/>
                  </a:lnTo>
                  <a:lnTo>
                    <a:pt x="536" y="2007"/>
                  </a:lnTo>
                  <a:lnTo>
                    <a:pt x="536" y="2007"/>
                  </a:lnTo>
                  <a:lnTo>
                    <a:pt x="537" y="2029"/>
                  </a:lnTo>
                  <a:lnTo>
                    <a:pt x="537" y="2029"/>
                  </a:lnTo>
                  <a:lnTo>
                    <a:pt x="537" y="2050"/>
                  </a:lnTo>
                  <a:lnTo>
                    <a:pt x="538" y="2071"/>
                  </a:lnTo>
                  <a:lnTo>
                    <a:pt x="538" y="2071"/>
                  </a:lnTo>
                  <a:lnTo>
                    <a:pt x="539" y="2091"/>
                  </a:lnTo>
                  <a:lnTo>
                    <a:pt x="539" y="2112"/>
                  </a:lnTo>
                  <a:lnTo>
                    <a:pt x="539" y="2112"/>
                  </a:lnTo>
                  <a:lnTo>
                    <a:pt x="540" y="2132"/>
                  </a:lnTo>
                  <a:lnTo>
                    <a:pt x="541" y="2152"/>
                  </a:lnTo>
                  <a:lnTo>
                    <a:pt x="541" y="2152"/>
                  </a:lnTo>
                  <a:lnTo>
                    <a:pt x="541" y="2172"/>
                  </a:lnTo>
                  <a:lnTo>
                    <a:pt x="541" y="2172"/>
                  </a:lnTo>
                  <a:lnTo>
                    <a:pt x="542" y="2197"/>
                  </a:lnTo>
                  <a:lnTo>
                    <a:pt x="543" y="2221"/>
                  </a:lnTo>
                  <a:lnTo>
                    <a:pt x="543" y="2245"/>
                  </a:lnTo>
                  <a:lnTo>
                    <a:pt x="544" y="2269"/>
                  </a:lnTo>
                  <a:lnTo>
                    <a:pt x="545" y="2292"/>
                  </a:lnTo>
                  <a:lnTo>
                    <a:pt x="546" y="2315"/>
                  </a:lnTo>
                  <a:lnTo>
                    <a:pt x="547" y="2338"/>
                  </a:lnTo>
                  <a:lnTo>
                    <a:pt x="547" y="2338"/>
                  </a:lnTo>
                  <a:lnTo>
                    <a:pt x="547" y="2362"/>
                  </a:lnTo>
                  <a:lnTo>
                    <a:pt x="548" y="2384"/>
                  </a:lnTo>
                  <a:lnTo>
                    <a:pt x="549" y="2405"/>
                  </a:lnTo>
                  <a:lnTo>
                    <a:pt x="550" y="2424"/>
                  </a:lnTo>
                  <a:lnTo>
                    <a:pt x="551" y="2442"/>
                  </a:lnTo>
                  <a:lnTo>
                    <a:pt x="552" y="2459"/>
                  </a:lnTo>
                  <a:lnTo>
                    <a:pt x="553" y="2474"/>
                  </a:lnTo>
                  <a:lnTo>
                    <a:pt x="553" y="2488"/>
                  </a:lnTo>
                  <a:lnTo>
                    <a:pt x="554" y="2501"/>
                  </a:lnTo>
                  <a:lnTo>
                    <a:pt x="555" y="2512"/>
                  </a:lnTo>
                  <a:lnTo>
                    <a:pt x="556" y="2523"/>
                  </a:lnTo>
                  <a:lnTo>
                    <a:pt x="557" y="2532"/>
                  </a:lnTo>
                  <a:lnTo>
                    <a:pt x="558" y="2540"/>
                  </a:lnTo>
                  <a:lnTo>
                    <a:pt x="559" y="2548"/>
                  </a:lnTo>
                  <a:lnTo>
                    <a:pt x="559" y="2554"/>
                  </a:lnTo>
                  <a:lnTo>
                    <a:pt x="560" y="2559"/>
                  </a:lnTo>
                  <a:lnTo>
                    <a:pt x="561" y="2563"/>
                  </a:lnTo>
                  <a:lnTo>
                    <a:pt x="561" y="2563"/>
                  </a:lnTo>
                  <a:lnTo>
                    <a:pt x="562" y="2567"/>
                  </a:lnTo>
                  <a:lnTo>
                    <a:pt x="563" y="2571"/>
                  </a:lnTo>
                  <a:lnTo>
                    <a:pt x="564" y="2574"/>
                  </a:lnTo>
                  <a:lnTo>
                    <a:pt x="564" y="2574"/>
                  </a:lnTo>
                  <a:lnTo>
                    <a:pt x="565" y="2578"/>
                  </a:lnTo>
                  <a:lnTo>
                    <a:pt x="565" y="2582"/>
                  </a:lnTo>
                  <a:lnTo>
                    <a:pt x="566" y="2586"/>
                  </a:lnTo>
                  <a:lnTo>
                    <a:pt x="567" y="2589"/>
                  </a:lnTo>
                  <a:lnTo>
                    <a:pt x="568" y="2593"/>
                  </a:lnTo>
                  <a:lnTo>
                    <a:pt x="569" y="2597"/>
                  </a:lnTo>
                  <a:lnTo>
                    <a:pt x="570" y="2600"/>
                  </a:lnTo>
                  <a:lnTo>
                    <a:pt x="571" y="2604"/>
                  </a:lnTo>
                  <a:lnTo>
                    <a:pt x="572" y="2608"/>
                  </a:lnTo>
                  <a:lnTo>
                    <a:pt x="572" y="2611"/>
                  </a:lnTo>
                  <a:lnTo>
                    <a:pt x="573" y="2615"/>
                  </a:lnTo>
                  <a:lnTo>
                    <a:pt x="574" y="2618"/>
                  </a:lnTo>
                  <a:lnTo>
                    <a:pt x="575" y="2622"/>
                  </a:lnTo>
                  <a:lnTo>
                    <a:pt x="576" y="2625"/>
                  </a:lnTo>
                  <a:lnTo>
                    <a:pt x="577" y="2628"/>
                  </a:lnTo>
                  <a:lnTo>
                    <a:pt x="578" y="2632"/>
                  </a:lnTo>
                  <a:lnTo>
                    <a:pt x="579" y="2635"/>
                  </a:lnTo>
                  <a:lnTo>
                    <a:pt x="580" y="2639"/>
                  </a:lnTo>
                  <a:lnTo>
                    <a:pt x="580" y="2642"/>
                  </a:lnTo>
                  <a:lnTo>
                    <a:pt x="581" y="2645"/>
                  </a:lnTo>
                  <a:lnTo>
                    <a:pt x="582" y="2649"/>
                  </a:lnTo>
                  <a:lnTo>
                    <a:pt x="583" y="2652"/>
                  </a:lnTo>
                  <a:lnTo>
                    <a:pt x="584" y="2655"/>
                  </a:lnTo>
                  <a:lnTo>
                    <a:pt x="585" y="2658"/>
                  </a:lnTo>
                  <a:lnTo>
                    <a:pt x="586" y="2661"/>
                  </a:lnTo>
                  <a:lnTo>
                    <a:pt x="587" y="2665"/>
                  </a:lnTo>
                  <a:lnTo>
                    <a:pt x="587" y="2668"/>
                  </a:lnTo>
                  <a:lnTo>
                    <a:pt x="588" y="2671"/>
                  </a:lnTo>
                  <a:lnTo>
                    <a:pt x="589" y="2674"/>
                  </a:lnTo>
                  <a:lnTo>
                    <a:pt x="590" y="2677"/>
                  </a:lnTo>
                  <a:lnTo>
                    <a:pt x="591" y="2680"/>
                  </a:lnTo>
                  <a:lnTo>
                    <a:pt x="592" y="2683"/>
                  </a:lnTo>
                  <a:lnTo>
                    <a:pt x="593" y="2686"/>
                  </a:lnTo>
                  <a:lnTo>
                    <a:pt x="594" y="2689"/>
                  </a:lnTo>
                  <a:lnTo>
                    <a:pt x="594" y="2692"/>
                  </a:lnTo>
                  <a:lnTo>
                    <a:pt x="595" y="2695"/>
                  </a:lnTo>
                  <a:lnTo>
                    <a:pt x="596" y="2697"/>
                  </a:lnTo>
                  <a:lnTo>
                    <a:pt x="597" y="2700"/>
                  </a:lnTo>
                  <a:lnTo>
                    <a:pt x="598" y="2703"/>
                  </a:lnTo>
                  <a:lnTo>
                    <a:pt x="599" y="2706"/>
                  </a:lnTo>
                  <a:lnTo>
                    <a:pt x="600" y="2709"/>
                  </a:lnTo>
                  <a:lnTo>
                    <a:pt x="601" y="2711"/>
                  </a:lnTo>
                  <a:lnTo>
                    <a:pt x="601" y="2714"/>
                  </a:lnTo>
                  <a:lnTo>
                    <a:pt x="602" y="2717"/>
                  </a:lnTo>
                  <a:lnTo>
                    <a:pt x="603" y="2719"/>
                  </a:lnTo>
                  <a:lnTo>
                    <a:pt x="604" y="2722"/>
                  </a:lnTo>
                  <a:lnTo>
                    <a:pt x="605" y="2725"/>
                  </a:lnTo>
                  <a:lnTo>
                    <a:pt x="606" y="2727"/>
                  </a:lnTo>
                  <a:lnTo>
                    <a:pt x="607" y="2730"/>
                  </a:lnTo>
                  <a:lnTo>
                    <a:pt x="608" y="2732"/>
                  </a:lnTo>
                  <a:lnTo>
                    <a:pt x="609" y="2735"/>
                  </a:lnTo>
                  <a:lnTo>
                    <a:pt x="609" y="2737"/>
                  </a:lnTo>
                  <a:lnTo>
                    <a:pt x="610" y="2740"/>
                  </a:lnTo>
                  <a:lnTo>
                    <a:pt x="611" y="2742"/>
                  </a:lnTo>
                  <a:lnTo>
                    <a:pt x="612" y="2745"/>
                  </a:lnTo>
                  <a:lnTo>
                    <a:pt x="613" y="2747"/>
                  </a:lnTo>
                  <a:lnTo>
                    <a:pt x="614" y="2749"/>
                  </a:lnTo>
                  <a:lnTo>
                    <a:pt x="615" y="2752"/>
                  </a:lnTo>
                  <a:lnTo>
                    <a:pt x="616" y="2754"/>
                  </a:lnTo>
                  <a:lnTo>
                    <a:pt x="616" y="2756"/>
                  </a:lnTo>
                  <a:lnTo>
                    <a:pt x="617" y="2759"/>
                  </a:lnTo>
                  <a:lnTo>
                    <a:pt x="618" y="2761"/>
                  </a:lnTo>
                  <a:lnTo>
                    <a:pt x="619" y="2763"/>
                  </a:lnTo>
                  <a:lnTo>
                    <a:pt x="620" y="2765"/>
                  </a:lnTo>
                  <a:lnTo>
                    <a:pt x="621" y="2767"/>
                  </a:lnTo>
                  <a:lnTo>
                    <a:pt x="622" y="2770"/>
                  </a:lnTo>
                  <a:lnTo>
                    <a:pt x="623" y="2772"/>
                  </a:lnTo>
                  <a:lnTo>
                    <a:pt x="623" y="2774"/>
                  </a:lnTo>
                  <a:lnTo>
                    <a:pt x="624" y="2776"/>
                  </a:lnTo>
                  <a:lnTo>
                    <a:pt x="625" y="2778"/>
                  </a:lnTo>
                  <a:lnTo>
                    <a:pt x="626" y="2780"/>
                  </a:lnTo>
                  <a:lnTo>
                    <a:pt x="627" y="2782"/>
                  </a:lnTo>
                  <a:lnTo>
                    <a:pt x="628" y="2784"/>
                  </a:lnTo>
                  <a:lnTo>
                    <a:pt x="629" y="2786"/>
                  </a:lnTo>
                  <a:lnTo>
                    <a:pt x="630" y="2788"/>
                  </a:lnTo>
                  <a:lnTo>
                    <a:pt x="631" y="2789"/>
                  </a:lnTo>
                  <a:lnTo>
                    <a:pt x="631" y="2791"/>
                  </a:lnTo>
                  <a:lnTo>
                    <a:pt x="632" y="2793"/>
                  </a:lnTo>
                  <a:lnTo>
                    <a:pt x="633" y="2795"/>
                  </a:lnTo>
                  <a:lnTo>
                    <a:pt x="634" y="2797"/>
                  </a:lnTo>
                  <a:lnTo>
                    <a:pt x="635" y="2798"/>
                  </a:lnTo>
                  <a:lnTo>
                    <a:pt x="636" y="2800"/>
                  </a:lnTo>
                  <a:lnTo>
                    <a:pt x="637" y="2802"/>
                  </a:lnTo>
                  <a:lnTo>
                    <a:pt x="638" y="2803"/>
                  </a:lnTo>
                  <a:lnTo>
                    <a:pt x="638" y="2805"/>
                  </a:lnTo>
                  <a:lnTo>
                    <a:pt x="639" y="2807"/>
                  </a:lnTo>
                  <a:lnTo>
                    <a:pt x="640" y="2808"/>
                  </a:lnTo>
                  <a:lnTo>
                    <a:pt x="641" y="2810"/>
                  </a:lnTo>
                  <a:lnTo>
                    <a:pt x="642" y="2811"/>
                  </a:lnTo>
                  <a:lnTo>
                    <a:pt x="643" y="2813"/>
                  </a:lnTo>
                  <a:lnTo>
                    <a:pt x="644" y="2814"/>
                  </a:lnTo>
                  <a:lnTo>
                    <a:pt x="645" y="2816"/>
                  </a:lnTo>
                  <a:lnTo>
                    <a:pt x="645" y="2817"/>
                  </a:lnTo>
                  <a:lnTo>
                    <a:pt x="646" y="2819"/>
                  </a:lnTo>
                  <a:lnTo>
                    <a:pt x="647" y="2820"/>
                  </a:lnTo>
                  <a:lnTo>
                    <a:pt x="648" y="2822"/>
                  </a:lnTo>
                  <a:lnTo>
                    <a:pt x="649" y="2823"/>
                  </a:lnTo>
                  <a:lnTo>
                    <a:pt x="650" y="2824"/>
                  </a:lnTo>
                  <a:lnTo>
                    <a:pt x="651" y="2825"/>
                  </a:lnTo>
                  <a:lnTo>
                    <a:pt x="652" y="2827"/>
                  </a:lnTo>
                  <a:lnTo>
                    <a:pt x="652" y="2828"/>
                  </a:lnTo>
                  <a:lnTo>
                    <a:pt x="653" y="2829"/>
                  </a:lnTo>
                  <a:lnTo>
                    <a:pt x="654" y="2830"/>
                  </a:lnTo>
                  <a:lnTo>
                    <a:pt x="655" y="2832"/>
                  </a:lnTo>
                  <a:lnTo>
                    <a:pt x="656" y="2833"/>
                  </a:lnTo>
                  <a:lnTo>
                    <a:pt x="657" y="2834"/>
                  </a:lnTo>
                  <a:lnTo>
                    <a:pt x="658" y="2835"/>
                  </a:lnTo>
                  <a:lnTo>
                    <a:pt x="659" y="2836"/>
                  </a:lnTo>
                  <a:lnTo>
                    <a:pt x="660" y="2837"/>
                  </a:lnTo>
                  <a:lnTo>
                    <a:pt x="660" y="2838"/>
                  </a:lnTo>
                  <a:lnTo>
                    <a:pt x="661" y="2839"/>
                  </a:lnTo>
                  <a:lnTo>
                    <a:pt x="662" y="2840"/>
                  </a:lnTo>
                  <a:lnTo>
                    <a:pt x="663" y="2841"/>
                  </a:lnTo>
                  <a:lnTo>
                    <a:pt x="664" y="2842"/>
                  </a:lnTo>
                  <a:lnTo>
                    <a:pt x="665" y="2843"/>
                  </a:lnTo>
                  <a:lnTo>
                    <a:pt x="666" y="2843"/>
                  </a:lnTo>
                  <a:lnTo>
                    <a:pt x="667" y="2844"/>
                  </a:lnTo>
                  <a:lnTo>
                    <a:pt x="667" y="2845"/>
                  </a:lnTo>
                  <a:lnTo>
                    <a:pt x="668" y="2846"/>
                  </a:lnTo>
                  <a:lnTo>
                    <a:pt x="669" y="2847"/>
                  </a:lnTo>
                  <a:lnTo>
                    <a:pt x="670" y="2847"/>
                  </a:lnTo>
                  <a:lnTo>
                    <a:pt x="671" y="2848"/>
                  </a:lnTo>
                  <a:lnTo>
                    <a:pt x="672" y="2849"/>
                  </a:lnTo>
                  <a:lnTo>
                    <a:pt x="673" y="2849"/>
                  </a:lnTo>
                  <a:lnTo>
                    <a:pt x="674" y="2850"/>
                  </a:lnTo>
                  <a:lnTo>
                    <a:pt x="674" y="2851"/>
                  </a:lnTo>
                  <a:lnTo>
                    <a:pt x="675" y="2851"/>
                  </a:lnTo>
                  <a:lnTo>
                    <a:pt x="676" y="2852"/>
                  </a:lnTo>
                  <a:lnTo>
                    <a:pt x="677" y="2852"/>
                  </a:lnTo>
                  <a:lnTo>
                    <a:pt x="678" y="2853"/>
                  </a:lnTo>
                  <a:lnTo>
                    <a:pt x="679" y="2853"/>
                  </a:lnTo>
                  <a:lnTo>
                    <a:pt x="680" y="2854"/>
                  </a:lnTo>
                  <a:lnTo>
                    <a:pt x="681" y="2854"/>
                  </a:lnTo>
                  <a:lnTo>
                    <a:pt x="681" y="2854"/>
                  </a:lnTo>
                  <a:lnTo>
                    <a:pt x="682" y="2855"/>
                  </a:lnTo>
                  <a:lnTo>
                    <a:pt x="683" y="2855"/>
                  </a:lnTo>
                  <a:lnTo>
                    <a:pt x="684" y="2856"/>
                  </a:lnTo>
                  <a:lnTo>
                    <a:pt x="685" y="2856"/>
                  </a:lnTo>
                  <a:lnTo>
                    <a:pt x="686" y="2856"/>
                  </a:lnTo>
                  <a:lnTo>
                    <a:pt x="687" y="2856"/>
                  </a:lnTo>
                  <a:lnTo>
                    <a:pt x="688" y="2857"/>
                  </a:lnTo>
                  <a:lnTo>
                    <a:pt x="689" y="2857"/>
                  </a:lnTo>
                  <a:lnTo>
                    <a:pt x="689" y="2857"/>
                  </a:lnTo>
                  <a:lnTo>
                    <a:pt x="690" y="2857"/>
                  </a:lnTo>
                  <a:lnTo>
                    <a:pt x="691" y="2857"/>
                  </a:lnTo>
                  <a:lnTo>
                    <a:pt x="692" y="2857"/>
                  </a:lnTo>
                  <a:lnTo>
                    <a:pt x="693" y="2857"/>
                  </a:lnTo>
                  <a:lnTo>
                    <a:pt x="694" y="2857"/>
                  </a:lnTo>
                  <a:lnTo>
                    <a:pt x="695" y="2857"/>
                  </a:lnTo>
                  <a:lnTo>
                    <a:pt x="695" y="2857"/>
                  </a:lnTo>
                  <a:lnTo>
                    <a:pt x="696" y="2857"/>
                  </a:lnTo>
                  <a:lnTo>
                    <a:pt x="696" y="2857"/>
                  </a:lnTo>
                  <a:lnTo>
                    <a:pt x="697" y="2857"/>
                  </a:lnTo>
                  <a:lnTo>
                    <a:pt x="698" y="2857"/>
                  </a:lnTo>
                  <a:lnTo>
                    <a:pt x="699" y="2857"/>
                  </a:lnTo>
                  <a:lnTo>
                    <a:pt x="700" y="2857"/>
                  </a:lnTo>
                  <a:lnTo>
                    <a:pt x="701" y="2857"/>
                  </a:lnTo>
                  <a:lnTo>
                    <a:pt x="702" y="2857"/>
                  </a:lnTo>
                  <a:lnTo>
                    <a:pt x="703" y="2856"/>
                  </a:lnTo>
                  <a:lnTo>
                    <a:pt x="703" y="2856"/>
                  </a:lnTo>
                  <a:lnTo>
                    <a:pt x="704" y="2856"/>
                  </a:lnTo>
                  <a:lnTo>
                    <a:pt x="705" y="2856"/>
                  </a:lnTo>
                  <a:lnTo>
                    <a:pt x="706" y="2855"/>
                  </a:lnTo>
                  <a:lnTo>
                    <a:pt x="707" y="2855"/>
                  </a:lnTo>
                  <a:lnTo>
                    <a:pt x="708" y="2854"/>
                  </a:lnTo>
                  <a:lnTo>
                    <a:pt x="709" y="2854"/>
                  </a:lnTo>
                  <a:lnTo>
                    <a:pt x="710" y="2854"/>
                  </a:lnTo>
                  <a:lnTo>
                    <a:pt x="711" y="2853"/>
                  </a:lnTo>
                  <a:lnTo>
                    <a:pt x="711" y="2853"/>
                  </a:lnTo>
                  <a:lnTo>
                    <a:pt x="712" y="2852"/>
                  </a:lnTo>
                  <a:lnTo>
                    <a:pt x="713" y="2852"/>
                  </a:lnTo>
                  <a:lnTo>
                    <a:pt x="714" y="2851"/>
                  </a:lnTo>
                  <a:lnTo>
                    <a:pt x="715" y="2851"/>
                  </a:lnTo>
                  <a:lnTo>
                    <a:pt x="716" y="2850"/>
                  </a:lnTo>
                  <a:lnTo>
                    <a:pt x="717" y="2849"/>
                  </a:lnTo>
                  <a:lnTo>
                    <a:pt x="718" y="2849"/>
                  </a:lnTo>
                  <a:lnTo>
                    <a:pt x="718" y="2848"/>
                  </a:lnTo>
                  <a:lnTo>
                    <a:pt x="719" y="2847"/>
                  </a:lnTo>
                  <a:lnTo>
                    <a:pt x="720" y="2847"/>
                  </a:lnTo>
                  <a:lnTo>
                    <a:pt x="721" y="2846"/>
                  </a:lnTo>
                  <a:lnTo>
                    <a:pt x="722" y="2845"/>
                  </a:lnTo>
                  <a:lnTo>
                    <a:pt x="723" y="2844"/>
                  </a:lnTo>
                  <a:lnTo>
                    <a:pt x="724" y="2843"/>
                  </a:lnTo>
                  <a:lnTo>
                    <a:pt x="725" y="2843"/>
                  </a:lnTo>
                  <a:lnTo>
                    <a:pt x="725" y="2842"/>
                  </a:lnTo>
                  <a:lnTo>
                    <a:pt x="726" y="2841"/>
                  </a:lnTo>
                  <a:lnTo>
                    <a:pt x="727" y="2840"/>
                  </a:lnTo>
                  <a:lnTo>
                    <a:pt x="728" y="2839"/>
                  </a:lnTo>
                  <a:lnTo>
                    <a:pt x="729" y="2838"/>
                  </a:lnTo>
                  <a:lnTo>
                    <a:pt x="730" y="2837"/>
                  </a:lnTo>
                  <a:lnTo>
                    <a:pt x="731" y="2836"/>
                  </a:lnTo>
                  <a:lnTo>
                    <a:pt x="732" y="2835"/>
                  </a:lnTo>
                  <a:lnTo>
                    <a:pt x="732" y="2834"/>
                  </a:lnTo>
                  <a:lnTo>
                    <a:pt x="733" y="2833"/>
                  </a:lnTo>
                  <a:lnTo>
                    <a:pt x="734" y="2832"/>
                  </a:lnTo>
                  <a:lnTo>
                    <a:pt x="735" y="2830"/>
                  </a:lnTo>
                  <a:lnTo>
                    <a:pt x="736" y="2829"/>
                  </a:lnTo>
                  <a:lnTo>
                    <a:pt x="737" y="2828"/>
                  </a:lnTo>
                  <a:lnTo>
                    <a:pt x="738" y="2827"/>
                  </a:lnTo>
                  <a:lnTo>
                    <a:pt x="739" y="2825"/>
                  </a:lnTo>
                  <a:lnTo>
                    <a:pt x="740" y="2824"/>
                  </a:lnTo>
                  <a:lnTo>
                    <a:pt x="740" y="2823"/>
                  </a:lnTo>
                  <a:lnTo>
                    <a:pt x="741" y="2822"/>
                  </a:lnTo>
                  <a:lnTo>
                    <a:pt x="742" y="2820"/>
                  </a:lnTo>
                  <a:lnTo>
                    <a:pt x="743" y="2819"/>
                  </a:lnTo>
                  <a:lnTo>
                    <a:pt x="744" y="2817"/>
                  </a:lnTo>
                  <a:lnTo>
                    <a:pt x="745" y="2816"/>
                  </a:lnTo>
                  <a:lnTo>
                    <a:pt x="746" y="2814"/>
                  </a:lnTo>
                  <a:lnTo>
                    <a:pt x="747" y="2813"/>
                  </a:lnTo>
                  <a:lnTo>
                    <a:pt x="747" y="2811"/>
                  </a:lnTo>
                  <a:lnTo>
                    <a:pt x="748" y="2810"/>
                  </a:lnTo>
                  <a:lnTo>
                    <a:pt x="749" y="2808"/>
                  </a:lnTo>
                  <a:lnTo>
                    <a:pt x="750" y="2807"/>
                  </a:lnTo>
                  <a:lnTo>
                    <a:pt x="751" y="2805"/>
                  </a:lnTo>
                  <a:lnTo>
                    <a:pt x="752" y="2803"/>
                  </a:lnTo>
                  <a:lnTo>
                    <a:pt x="753" y="2802"/>
                  </a:lnTo>
                  <a:lnTo>
                    <a:pt x="754" y="2800"/>
                  </a:lnTo>
                  <a:lnTo>
                    <a:pt x="754" y="2798"/>
                  </a:lnTo>
                  <a:lnTo>
                    <a:pt x="755" y="2797"/>
                  </a:lnTo>
                  <a:lnTo>
                    <a:pt x="756" y="2795"/>
                  </a:lnTo>
                  <a:lnTo>
                    <a:pt x="757" y="2793"/>
                  </a:lnTo>
                  <a:lnTo>
                    <a:pt x="758" y="2791"/>
                  </a:lnTo>
                  <a:lnTo>
                    <a:pt x="759" y="2789"/>
                  </a:lnTo>
                  <a:lnTo>
                    <a:pt x="760" y="2788"/>
                  </a:lnTo>
                  <a:lnTo>
                    <a:pt x="761" y="2786"/>
                  </a:lnTo>
                  <a:lnTo>
                    <a:pt x="761" y="2784"/>
                  </a:lnTo>
                  <a:lnTo>
                    <a:pt x="762" y="2782"/>
                  </a:lnTo>
                  <a:lnTo>
                    <a:pt x="763" y="2780"/>
                  </a:lnTo>
                  <a:lnTo>
                    <a:pt x="764" y="2778"/>
                  </a:lnTo>
                  <a:lnTo>
                    <a:pt x="765" y="2776"/>
                  </a:lnTo>
                  <a:lnTo>
                    <a:pt x="766" y="2774"/>
                  </a:lnTo>
                  <a:lnTo>
                    <a:pt x="767" y="2772"/>
                  </a:lnTo>
                  <a:lnTo>
                    <a:pt x="768" y="2770"/>
                  </a:lnTo>
                  <a:lnTo>
                    <a:pt x="769" y="2767"/>
                  </a:lnTo>
                  <a:lnTo>
                    <a:pt x="769" y="2765"/>
                  </a:lnTo>
                  <a:lnTo>
                    <a:pt x="770" y="2763"/>
                  </a:lnTo>
                  <a:lnTo>
                    <a:pt x="771" y="2761"/>
                  </a:lnTo>
                  <a:lnTo>
                    <a:pt x="772" y="2759"/>
                  </a:lnTo>
                  <a:lnTo>
                    <a:pt x="773" y="2756"/>
                  </a:lnTo>
                  <a:lnTo>
                    <a:pt x="774" y="2754"/>
                  </a:lnTo>
                  <a:lnTo>
                    <a:pt x="775" y="2752"/>
                  </a:lnTo>
                  <a:lnTo>
                    <a:pt x="776" y="2749"/>
                  </a:lnTo>
                  <a:lnTo>
                    <a:pt x="776" y="2747"/>
                  </a:lnTo>
                  <a:lnTo>
                    <a:pt x="777" y="2745"/>
                  </a:lnTo>
                  <a:lnTo>
                    <a:pt x="778" y="2742"/>
                  </a:lnTo>
                  <a:lnTo>
                    <a:pt x="779" y="2740"/>
                  </a:lnTo>
                  <a:lnTo>
                    <a:pt x="780" y="2737"/>
                  </a:lnTo>
                  <a:lnTo>
                    <a:pt x="781" y="2735"/>
                  </a:lnTo>
                  <a:lnTo>
                    <a:pt x="782" y="2732"/>
                  </a:lnTo>
                  <a:lnTo>
                    <a:pt x="783" y="2730"/>
                  </a:lnTo>
                  <a:lnTo>
                    <a:pt x="783" y="2727"/>
                  </a:lnTo>
                  <a:lnTo>
                    <a:pt x="784" y="2725"/>
                  </a:lnTo>
                  <a:lnTo>
                    <a:pt x="785" y="2722"/>
                  </a:lnTo>
                  <a:lnTo>
                    <a:pt x="786" y="2719"/>
                  </a:lnTo>
                  <a:lnTo>
                    <a:pt x="787" y="2717"/>
                  </a:lnTo>
                  <a:lnTo>
                    <a:pt x="788" y="2714"/>
                  </a:lnTo>
                  <a:lnTo>
                    <a:pt x="789" y="2711"/>
                  </a:lnTo>
                  <a:lnTo>
                    <a:pt x="790" y="2709"/>
                  </a:lnTo>
                  <a:lnTo>
                    <a:pt x="790" y="2706"/>
                  </a:lnTo>
                  <a:lnTo>
                    <a:pt x="791" y="2703"/>
                  </a:lnTo>
                  <a:lnTo>
                    <a:pt x="792" y="2700"/>
                  </a:lnTo>
                  <a:lnTo>
                    <a:pt x="793" y="2697"/>
                  </a:lnTo>
                  <a:lnTo>
                    <a:pt x="794" y="2695"/>
                  </a:lnTo>
                  <a:lnTo>
                    <a:pt x="795" y="2692"/>
                  </a:lnTo>
                  <a:lnTo>
                    <a:pt x="796" y="2689"/>
                  </a:lnTo>
                  <a:lnTo>
                    <a:pt x="797" y="2686"/>
                  </a:lnTo>
                  <a:lnTo>
                    <a:pt x="798" y="2683"/>
                  </a:lnTo>
                  <a:lnTo>
                    <a:pt x="798" y="2680"/>
                  </a:lnTo>
                  <a:lnTo>
                    <a:pt x="799" y="2677"/>
                  </a:lnTo>
                  <a:lnTo>
                    <a:pt x="800" y="2674"/>
                  </a:lnTo>
                  <a:lnTo>
                    <a:pt x="801" y="2671"/>
                  </a:lnTo>
                  <a:lnTo>
                    <a:pt x="802" y="2668"/>
                  </a:lnTo>
                  <a:lnTo>
                    <a:pt x="803" y="2665"/>
                  </a:lnTo>
                  <a:lnTo>
                    <a:pt x="804" y="2661"/>
                  </a:lnTo>
                  <a:lnTo>
                    <a:pt x="805" y="2658"/>
                  </a:lnTo>
                  <a:lnTo>
                    <a:pt x="805" y="2655"/>
                  </a:lnTo>
                  <a:lnTo>
                    <a:pt x="806" y="2652"/>
                  </a:lnTo>
                  <a:lnTo>
                    <a:pt x="807" y="2649"/>
                  </a:lnTo>
                  <a:lnTo>
                    <a:pt x="808" y="2645"/>
                  </a:lnTo>
                  <a:lnTo>
                    <a:pt x="809" y="2642"/>
                  </a:lnTo>
                  <a:lnTo>
                    <a:pt x="810" y="2639"/>
                  </a:lnTo>
                  <a:lnTo>
                    <a:pt x="811" y="2635"/>
                  </a:lnTo>
                  <a:lnTo>
                    <a:pt x="812" y="2632"/>
                  </a:lnTo>
                  <a:lnTo>
                    <a:pt x="812" y="2628"/>
                  </a:lnTo>
                  <a:lnTo>
                    <a:pt x="813" y="2625"/>
                  </a:lnTo>
                  <a:lnTo>
                    <a:pt x="814" y="2622"/>
                  </a:lnTo>
                  <a:lnTo>
                    <a:pt x="815" y="2618"/>
                  </a:lnTo>
                  <a:lnTo>
                    <a:pt x="816" y="2615"/>
                  </a:lnTo>
                  <a:lnTo>
                    <a:pt x="817" y="2611"/>
                  </a:lnTo>
                  <a:lnTo>
                    <a:pt x="818" y="2608"/>
                  </a:lnTo>
                  <a:lnTo>
                    <a:pt x="819" y="2604"/>
                  </a:lnTo>
                  <a:lnTo>
                    <a:pt x="820" y="2600"/>
                  </a:lnTo>
                  <a:lnTo>
                    <a:pt x="820" y="2597"/>
                  </a:lnTo>
                  <a:lnTo>
                    <a:pt x="821" y="2593"/>
                  </a:lnTo>
                  <a:lnTo>
                    <a:pt x="822" y="2589"/>
                  </a:lnTo>
                  <a:lnTo>
                    <a:pt x="823" y="2586"/>
                  </a:lnTo>
                  <a:lnTo>
                    <a:pt x="824" y="2582"/>
                  </a:lnTo>
                  <a:lnTo>
                    <a:pt x="825" y="2578"/>
                  </a:lnTo>
                  <a:lnTo>
                    <a:pt x="826" y="2574"/>
                  </a:lnTo>
                  <a:lnTo>
                    <a:pt x="826" y="2574"/>
                  </a:lnTo>
                  <a:lnTo>
                    <a:pt x="827" y="2571"/>
                  </a:lnTo>
                  <a:lnTo>
                    <a:pt x="827" y="2567"/>
                  </a:lnTo>
                  <a:lnTo>
                    <a:pt x="828" y="2563"/>
                  </a:lnTo>
                  <a:lnTo>
                    <a:pt x="828" y="2563"/>
                  </a:lnTo>
                  <a:lnTo>
                    <a:pt x="829" y="2559"/>
                  </a:lnTo>
                  <a:lnTo>
                    <a:pt x="830" y="2554"/>
                  </a:lnTo>
                  <a:lnTo>
                    <a:pt x="831" y="2548"/>
                  </a:lnTo>
                  <a:lnTo>
                    <a:pt x="832" y="2540"/>
                  </a:lnTo>
                  <a:lnTo>
                    <a:pt x="832" y="2532"/>
                  </a:lnTo>
                  <a:lnTo>
                    <a:pt x="833" y="2523"/>
                  </a:lnTo>
                  <a:lnTo>
                    <a:pt x="834" y="2512"/>
                  </a:lnTo>
                  <a:lnTo>
                    <a:pt x="835" y="2501"/>
                  </a:lnTo>
                  <a:lnTo>
                    <a:pt x="836" y="2488"/>
                  </a:lnTo>
                  <a:lnTo>
                    <a:pt x="837" y="2474"/>
                  </a:lnTo>
                  <a:lnTo>
                    <a:pt x="838" y="2459"/>
                  </a:lnTo>
                  <a:lnTo>
                    <a:pt x="838" y="2442"/>
                  </a:lnTo>
                  <a:lnTo>
                    <a:pt x="839" y="2424"/>
                  </a:lnTo>
                  <a:lnTo>
                    <a:pt x="840" y="2405"/>
                  </a:lnTo>
                  <a:lnTo>
                    <a:pt x="841" y="2384"/>
                  </a:lnTo>
                  <a:lnTo>
                    <a:pt x="842" y="2362"/>
                  </a:lnTo>
                  <a:lnTo>
                    <a:pt x="843" y="2338"/>
                  </a:lnTo>
                  <a:lnTo>
                    <a:pt x="843" y="2338"/>
                  </a:lnTo>
                  <a:lnTo>
                    <a:pt x="844" y="2315"/>
                  </a:lnTo>
                  <a:lnTo>
                    <a:pt x="844" y="2292"/>
                  </a:lnTo>
                  <a:lnTo>
                    <a:pt x="845" y="2269"/>
                  </a:lnTo>
                  <a:lnTo>
                    <a:pt x="846" y="2245"/>
                  </a:lnTo>
                  <a:lnTo>
                    <a:pt x="847" y="2221"/>
                  </a:lnTo>
                  <a:lnTo>
                    <a:pt x="847" y="2197"/>
                  </a:lnTo>
                  <a:lnTo>
                    <a:pt x="848" y="2172"/>
                  </a:lnTo>
                  <a:lnTo>
                    <a:pt x="848" y="2172"/>
                  </a:lnTo>
                  <a:lnTo>
                    <a:pt x="849" y="2152"/>
                  </a:lnTo>
                  <a:lnTo>
                    <a:pt x="849" y="2152"/>
                  </a:lnTo>
                  <a:lnTo>
                    <a:pt x="849" y="2132"/>
                  </a:lnTo>
                  <a:lnTo>
                    <a:pt x="850" y="2112"/>
                  </a:lnTo>
                  <a:lnTo>
                    <a:pt x="850" y="2112"/>
                  </a:lnTo>
                  <a:lnTo>
                    <a:pt x="851" y="2091"/>
                  </a:lnTo>
                  <a:lnTo>
                    <a:pt x="851" y="2071"/>
                  </a:lnTo>
                  <a:lnTo>
                    <a:pt x="851" y="2071"/>
                  </a:lnTo>
                  <a:lnTo>
                    <a:pt x="852" y="2050"/>
                  </a:lnTo>
                  <a:lnTo>
                    <a:pt x="853" y="2029"/>
                  </a:lnTo>
                  <a:lnTo>
                    <a:pt x="853" y="2029"/>
                  </a:lnTo>
                  <a:lnTo>
                    <a:pt x="853" y="2007"/>
                  </a:lnTo>
                  <a:lnTo>
                    <a:pt x="853" y="2007"/>
                  </a:lnTo>
                  <a:lnTo>
                    <a:pt x="854" y="1977"/>
                  </a:lnTo>
                  <a:lnTo>
                    <a:pt x="855" y="1946"/>
                  </a:lnTo>
                  <a:lnTo>
                    <a:pt x="856" y="1915"/>
                  </a:lnTo>
                  <a:lnTo>
                    <a:pt x="857" y="1883"/>
                  </a:lnTo>
                  <a:lnTo>
                    <a:pt x="857" y="1851"/>
                  </a:lnTo>
                  <a:lnTo>
                    <a:pt x="858" y="1818"/>
                  </a:lnTo>
                  <a:lnTo>
                    <a:pt x="859" y="1785"/>
                  </a:lnTo>
                  <a:lnTo>
                    <a:pt x="860" y="1751"/>
                  </a:lnTo>
                  <a:lnTo>
                    <a:pt x="861" y="1718"/>
                  </a:lnTo>
                  <a:lnTo>
                    <a:pt x="862" y="1683"/>
                  </a:lnTo>
                  <a:lnTo>
                    <a:pt x="863" y="1649"/>
                  </a:lnTo>
                  <a:lnTo>
                    <a:pt x="864" y="1614"/>
                  </a:lnTo>
                  <a:lnTo>
                    <a:pt x="864" y="1578"/>
                  </a:lnTo>
                  <a:lnTo>
                    <a:pt x="864" y="1578"/>
                  </a:lnTo>
                  <a:lnTo>
                    <a:pt x="865" y="1544"/>
                  </a:lnTo>
                  <a:lnTo>
                    <a:pt x="866" y="1511"/>
                  </a:lnTo>
                  <a:lnTo>
                    <a:pt x="867" y="1482"/>
                  </a:lnTo>
                  <a:lnTo>
                    <a:pt x="868" y="1455"/>
                  </a:lnTo>
                  <a:lnTo>
                    <a:pt x="869" y="1431"/>
                  </a:lnTo>
                  <a:lnTo>
                    <a:pt x="870" y="1410"/>
                  </a:lnTo>
                  <a:lnTo>
                    <a:pt x="871" y="1391"/>
                  </a:lnTo>
                  <a:lnTo>
                    <a:pt x="871" y="1376"/>
                  </a:lnTo>
                  <a:lnTo>
                    <a:pt x="872" y="1364"/>
                  </a:lnTo>
                  <a:lnTo>
                    <a:pt x="873" y="1354"/>
                  </a:lnTo>
                  <a:lnTo>
                    <a:pt x="874" y="1348"/>
                  </a:lnTo>
                  <a:lnTo>
                    <a:pt x="875" y="1345"/>
                  </a:lnTo>
                  <a:lnTo>
                    <a:pt x="875" y="1345"/>
                  </a:lnTo>
                  <a:lnTo>
                    <a:pt x="876" y="1344"/>
                  </a:lnTo>
                  <a:lnTo>
                    <a:pt x="877" y="1343"/>
                  </a:lnTo>
                  <a:lnTo>
                    <a:pt x="877" y="1341"/>
                  </a:lnTo>
                  <a:lnTo>
                    <a:pt x="877" y="1341"/>
                  </a:lnTo>
                  <a:lnTo>
                    <a:pt x="878" y="1340"/>
                  </a:lnTo>
                  <a:lnTo>
                    <a:pt x="879" y="1338"/>
                  </a:lnTo>
                  <a:lnTo>
                    <a:pt x="880" y="1337"/>
                  </a:lnTo>
                  <a:lnTo>
                    <a:pt x="881" y="1336"/>
                  </a:lnTo>
                  <a:lnTo>
                    <a:pt x="881" y="1334"/>
                  </a:lnTo>
                  <a:lnTo>
                    <a:pt x="882" y="1333"/>
                  </a:lnTo>
                  <a:lnTo>
                    <a:pt x="883" y="1331"/>
                  </a:lnTo>
                  <a:lnTo>
                    <a:pt x="884" y="1330"/>
                  </a:lnTo>
                  <a:lnTo>
                    <a:pt x="885" y="1328"/>
                  </a:lnTo>
                  <a:lnTo>
                    <a:pt x="886" y="1327"/>
                  </a:lnTo>
                  <a:lnTo>
                    <a:pt x="887" y="1325"/>
                  </a:lnTo>
                  <a:lnTo>
                    <a:pt x="887" y="1324"/>
                  </a:lnTo>
                  <a:lnTo>
                    <a:pt x="888" y="1323"/>
                  </a:lnTo>
                  <a:lnTo>
                    <a:pt x="889" y="1321"/>
                  </a:lnTo>
                  <a:lnTo>
                    <a:pt x="890" y="1320"/>
                  </a:lnTo>
                  <a:lnTo>
                    <a:pt x="891" y="1318"/>
                  </a:lnTo>
                  <a:lnTo>
                    <a:pt x="892" y="1317"/>
                  </a:lnTo>
                  <a:lnTo>
                    <a:pt x="892" y="1315"/>
                  </a:lnTo>
                  <a:lnTo>
                    <a:pt x="893" y="1314"/>
                  </a:lnTo>
                  <a:lnTo>
                    <a:pt x="894" y="1312"/>
                  </a:lnTo>
                  <a:lnTo>
                    <a:pt x="895" y="1311"/>
                  </a:lnTo>
                  <a:lnTo>
                    <a:pt x="895" y="1311"/>
                  </a:lnTo>
                  <a:lnTo>
                    <a:pt x="896" y="1309"/>
                  </a:lnTo>
                  <a:lnTo>
                    <a:pt x="897" y="1308"/>
                  </a:lnTo>
                  <a:lnTo>
                    <a:pt x="897" y="1306"/>
                  </a:lnTo>
                  <a:lnTo>
                    <a:pt x="898" y="1305"/>
                  </a:lnTo>
                  <a:lnTo>
                    <a:pt x="899" y="1303"/>
                  </a:lnTo>
                  <a:lnTo>
                    <a:pt x="900" y="1302"/>
                  </a:lnTo>
                  <a:lnTo>
                    <a:pt x="901" y="1300"/>
                  </a:lnTo>
                  <a:lnTo>
                    <a:pt x="902" y="1298"/>
                  </a:lnTo>
                  <a:lnTo>
                    <a:pt x="903" y="1297"/>
                  </a:lnTo>
                  <a:lnTo>
                    <a:pt x="903" y="1295"/>
                  </a:lnTo>
                  <a:lnTo>
                    <a:pt x="904" y="1294"/>
                  </a:lnTo>
                  <a:lnTo>
                    <a:pt x="905" y="1292"/>
                  </a:lnTo>
                  <a:lnTo>
                    <a:pt x="906" y="1291"/>
                  </a:lnTo>
                  <a:lnTo>
                    <a:pt x="907" y="1289"/>
                  </a:lnTo>
                  <a:lnTo>
                    <a:pt x="908" y="1288"/>
                  </a:lnTo>
                  <a:lnTo>
                    <a:pt x="908" y="1286"/>
                  </a:lnTo>
                  <a:lnTo>
                    <a:pt x="909" y="1284"/>
                  </a:lnTo>
                  <a:lnTo>
                    <a:pt x="910" y="1283"/>
                  </a:lnTo>
                  <a:lnTo>
                    <a:pt x="911" y="1281"/>
                  </a:lnTo>
                  <a:lnTo>
                    <a:pt x="912" y="1280"/>
                  </a:lnTo>
                  <a:lnTo>
                    <a:pt x="913" y="1278"/>
                  </a:lnTo>
                  <a:lnTo>
                    <a:pt x="913" y="1278"/>
                  </a:lnTo>
                  <a:lnTo>
                    <a:pt x="913" y="1277"/>
                  </a:lnTo>
                  <a:lnTo>
                    <a:pt x="914" y="1275"/>
                  </a:lnTo>
                  <a:lnTo>
                    <a:pt x="915" y="1273"/>
                  </a:lnTo>
                  <a:lnTo>
                    <a:pt x="916" y="1272"/>
                  </a:lnTo>
                  <a:lnTo>
                    <a:pt x="917" y="1270"/>
                  </a:lnTo>
                  <a:lnTo>
                    <a:pt x="918" y="1269"/>
                  </a:lnTo>
                  <a:lnTo>
                    <a:pt x="919" y="1267"/>
                  </a:lnTo>
                  <a:lnTo>
                    <a:pt x="919" y="1265"/>
                  </a:lnTo>
                  <a:lnTo>
                    <a:pt x="920" y="1264"/>
                  </a:lnTo>
                  <a:lnTo>
                    <a:pt x="921" y="1262"/>
                  </a:lnTo>
                  <a:lnTo>
                    <a:pt x="922" y="1260"/>
                  </a:lnTo>
                  <a:lnTo>
                    <a:pt x="923" y="1259"/>
                  </a:lnTo>
                  <a:lnTo>
                    <a:pt x="924" y="1257"/>
                  </a:lnTo>
                  <a:lnTo>
                    <a:pt x="924" y="1256"/>
                  </a:lnTo>
                  <a:lnTo>
                    <a:pt x="925" y="1254"/>
                  </a:lnTo>
                  <a:lnTo>
                    <a:pt x="926" y="1252"/>
                  </a:lnTo>
                  <a:lnTo>
                    <a:pt x="927" y="1251"/>
                  </a:lnTo>
                  <a:lnTo>
                    <a:pt x="928" y="1249"/>
                  </a:lnTo>
                  <a:lnTo>
                    <a:pt x="929" y="1247"/>
                  </a:lnTo>
                  <a:lnTo>
                    <a:pt x="929" y="1246"/>
                  </a:lnTo>
                  <a:lnTo>
                    <a:pt x="930" y="1244"/>
                  </a:lnTo>
                  <a:lnTo>
                    <a:pt x="930" y="1244"/>
                  </a:lnTo>
                  <a:lnTo>
                    <a:pt x="931" y="1242"/>
                  </a:lnTo>
                  <a:lnTo>
                    <a:pt x="932" y="1241"/>
                  </a:lnTo>
                  <a:lnTo>
                    <a:pt x="933" y="1239"/>
                  </a:lnTo>
                  <a:lnTo>
                    <a:pt x="934" y="1237"/>
                  </a:lnTo>
                  <a:lnTo>
                    <a:pt x="934" y="1236"/>
                  </a:lnTo>
                  <a:lnTo>
                    <a:pt x="935" y="1234"/>
                  </a:lnTo>
                  <a:lnTo>
                    <a:pt x="936" y="1232"/>
                  </a:lnTo>
                  <a:lnTo>
                    <a:pt x="937" y="1230"/>
                  </a:lnTo>
                  <a:lnTo>
                    <a:pt x="938" y="1229"/>
                  </a:lnTo>
                  <a:lnTo>
                    <a:pt x="939" y="1227"/>
                  </a:lnTo>
                  <a:lnTo>
                    <a:pt x="940" y="1225"/>
                  </a:lnTo>
                  <a:lnTo>
                    <a:pt x="940" y="1224"/>
                  </a:lnTo>
                  <a:lnTo>
                    <a:pt x="941" y="1222"/>
                  </a:lnTo>
                  <a:lnTo>
                    <a:pt x="942" y="1220"/>
                  </a:lnTo>
                  <a:lnTo>
                    <a:pt x="943" y="1218"/>
                  </a:lnTo>
                  <a:lnTo>
                    <a:pt x="944" y="1217"/>
                  </a:lnTo>
                  <a:lnTo>
                    <a:pt x="945" y="1215"/>
                  </a:lnTo>
                  <a:lnTo>
                    <a:pt x="945" y="1213"/>
                  </a:lnTo>
                  <a:lnTo>
                    <a:pt x="946" y="1211"/>
                  </a:lnTo>
                  <a:lnTo>
                    <a:pt x="947" y="1210"/>
                  </a:lnTo>
                  <a:lnTo>
                    <a:pt x="948" y="1208"/>
                  </a:lnTo>
                  <a:lnTo>
                    <a:pt x="948" y="1208"/>
                  </a:lnTo>
                  <a:lnTo>
                    <a:pt x="949" y="1206"/>
                  </a:lnTo>
                  <a:lnTo>
                    <a:pt x="950" y="1204"/>
                  </a:lnTo>
                  <a:lnTo>
                    <a:pt x="950" y="1203"/>
                  </a:lnTo>
                  <a:lnTo>
                    <a:pt x="951" y="1201"/>
                  </a:lnTo>
                  <a:lnTo>
                    <a:pt x="952" y="1199"/>
                  </a:lnTo>
                  <a:lnTo>
                    <a:pt x="953" y="1197"/>
                  </a:lnTo>
                  <a:lnTo>
                    <a:pt x="954" y="1195"/>
                  </a:lnTo>
                  <a:lnTo>
                    <a:pt x="955" y="1194"/>
                  </a:lnTo>
                  <a:lnTo>
                    <a:pt x="956" y="1192"/>
                  </a:lnTo>
                  <a:lnTo>
                    <a:pt x="956" y="1190"/>
                  </a:lnTo>
                  <a:lnTo>
                    <a:pt x="957" y="1188"/>
                  </a:lnTo>
                  <a:lnTo>
                    <a:pt x="958" y="1187"/>
                  </a:lnTo>
                  <a:lnTo>
                    <a:pt x="959" y="1185"/>
                  </a:lnTo>
                  <a:lnTo>
                    <a:pt x="960" y="1183"/>
                  </a:lnTo>
                  <a:lnTo>
                    <a:pt x="961" y="1181"/>
                  </a:lnTo>
                  <a:lnTo>
                    <a:pt x="961" y="1179"/>
                  </a:lnTo>
                  <a:lnTo>
                    <a:pt x="962" y="1177"/>
                  </a:lnTo>
                  <a:lnTo>
                    <a:pt x="963" y="1176"/>
                  </a:lnTo>
                  <a:lnTo>
                    <a:pt x="964" y="1174"/>
                  </a:lnTo>
                  <a:lnTo>
                    <a:pt x="965" y="1172"/>
                  </a:lnTo>
                  <a:lnTo>
                    <a:pt x="966" y="1170"/>
                  </a:lnTo>
                  <a:lnTo>
                    <a:pt x="966" y="1170"/>
                  </a:lnTo>
                  <a:lnTo>
                    <a:pt x="966" y="1168"/>
                  </a:lnTo>
                  <a:lnTo>
                    <a:pt x="967" y="1167"/>
                  </a:lnTo>
                  <a:lnTo>
                    <a:pt x="968" y="1165"/>
                  </a:lnTo>
                  <a:lnTo>
                    <a:pt x="968" y="1165"/>
                  </a:lnTo>
                  <a:lnTo>
                    <a:pt x="969" y="1165"/>
                  </a:lnTo>
                  <a:lnTo>
                    <a:pt x="970" y="1167"/>
                  </a:lnTo>
                  <a:lnTo>
                    <a:pt x="970" y="1172"/>
                  </a:lnTo>
                  <a:lnTo>
                    <a:pt x="971" y="1180"/>
                  </a:lnTo>
                  <a:lnTo>
                    <a:pt x="972" y="1190"/>
                  </a:lnTo>
                  <a:lnTo>
                    <a:pt x="973" y="1203"/>
                  </a:lnTo>
                  <a:lnTo>
                    <a:pt x="974" y="1219"/>
                  </a:lnTo>
                  <a:lnTo>
                    <a:pt x="974" y="1237"/>
                  </a:lnTo>
                  <a:lnTo>
                    <a:pt x="975" y="1258"/>
                  </a:lnTo>
                  <a:lnTo>
                    <a:pt x="976" y="1282"/>
                  </a:lnTo>
                  <a:lnTo>
                    <a:pt x="976" y="1282"/>
                  </a:lnTo>
                  <a:lnTo>
                    <a:pt x="977" y="1304"/>
                  </a:lnTo>
                  <a:lnTo>
                    <a:pt x="977" y="1327"/>
                  </a:lnTo>
                  <a:lnTo>
                    <a:pt x="978" y="1349"/>
                  </a:lnTo>
                  <a:lnTo>
                    <a:pt x="979" y="1371"/>
                  </a:lnTo>
                  <a:lnTo>
                    <a:pt x="980" y="1393"/>
                  </a:lnTo>
                  <a:lnTo>
                    <a:pt x="980" y="1393"/>
                  </a:lnTo>
                  <a:lnTo>
                    <a:pt x="980" y="1409"/>
                  </a:lnTo>
                  <a:lnTo>
                    <a:pt x="981" y="1424"/>
                  </a:lnTo>
                  <a:lnTo>
                    <a:pt x="981" y="1424"/>
                  </a:lnTo>
                  <a:lnTo>
                    <a:pt x="981" y="1444"/>
                  </a:lnTo>
                  <a:lnTo>
                    <a:pt x="982" y="1464"/>
                  </a:lnTo>
                  <a:lnTo>
                    <a:pt x="983" y="1483"/>
                  </a:lnTo>
                  <a:lnTo>
                    <a:pt x="983" y="1483"/>
                  </a:lnTo>
                  <a:lnTo>
                    <a:pt x="983" y="1503"/>
                  </a:lnTo>
                  <a:lnTo>
                    <a:pt x="984" y="1523"/>
                  </a:lnTo>
                  <a:lnTo>
                    <a:pt x="985" y="1542"/>
                  </a:lnTo>
                  <a:lnTo>
                    <a:pt x="985" y="1542"/>
                  </a:lnTo>
                  <a:lnTo>
                    <a:pt x="985" y="1562"/>
                  </a:lnTo>
                  <a:lnTo>
                    <a:pt x="986" y="1581"/>
                  </a:lnTo>
                  <a:lnTo>
                    <a:pt x="987" y="1600"/>
                  </a:lnTo>
                  <a:lnTo>
                    <a:pt x="987" y="1600"/>
                  </a:lnTo>
                  <a:lnTo>
                    <a:pt x="987" y="1614"/>
                  </a:lnTo>
                  <a:lnTo>
                    <a:pt x="988" y="1628"/>
                  </a:lnTo>
                  <a:lnTo>
                    <a:pt x="988" y="1628"/>
                  </a:lnTo>
                  <a:lnTo>
                    <a:pt x="989" y="1652"/>
                  </a:lnTo>
                  <a:lnTo>
                    <a:pt x="990" y="1676"/>
                  </a:lnTo>
                  <a:lnTo>
                    <a:pt x="990" y="1699"/>
                  </a:lnTo>
                  <a:lnTo>
                    <a:pt x="991" y="1722"/>
                  </a:lnTo>
                  <a:lnTo>
                    <a:pt x="992" y="1745"/>
                  </a:lnTo>
                  <a:lnTo>
                    <a:pt x="993" y="1768"/>
                  </a:lnTo>
                  <a:lnTo>
                    <a:pt x="994" y="1791"/>
                  </a:lnTo>
                  <a:lnTo>
                    <a:pt x="995" y="1813"/>
                  </a:lnTo>
                  <a:lnTo>
                    <a:pt x="996" y="1836"/>
                  </a:lnTo>
                  <a:lnTo>
                    <a:pt x="997" y="1858"/>
                  </a:lnTo>
                  <a:lnTo>
                    <a:pt x="997" y="1880"/>
                  </a:lnTo>
                  <a:lnTo>
                    <a:pt x="998" y="1901"/>
                  </a:lnTo>
                  <a:lnTo>
                    <a:pt x="999" y="1923"/>
                  </a:lnTo>
                  <a:lnTo>
                    <a:pt x="1000" y="1944"/>
                  </a:lnTo>
                  <a:lnTo>
                    <a:pt x="1001" y="1965"/>
                  </a:lnTo>
                  <a:lnTo>
                    <a:pt x="1002" y="1986"/>
                  </a:lnTo>
                  <a:lnTo>
                    <a:pt x="1003" y="2007"/>
                  </a:lnTo>
                  <a:lnTo>
                    <a:pt x="1003" y="2027"/>
                  </a:lnTo>
                  <a:lnTo>
                    <a:pt x="1004" y="2048"/>
                  </a:lnTo>
                  <a:lnTo>
                    <a:pt x="1005" y="2068"/>
                  </a:lnTo>
                  <a:lnTo>
                    <a:pt x="1006" y="2088"/>
                  </a:lnTo>
                  <a:lnTo>
                    <a:pt x="1007" y="2107"/>
                  </a:lnTo>
                  <a:lnTo>
                    <a:pt x="1008" y="2127"/>
                  </a:lnTo>
                  <a:lnTo>
                    <a:pt x="1009" y="2146"/>
                  </a:lnTo>
                  <a:lnTo>
                    <a:pt x="1010" y="2165"/>
                  </a:lnTo>
                  <a:lnTo>
                    <a:pt x="1010" y="2184"/>
                  </a:lnTo>
                  <a:lnTo>
                    <a:pt x="1011" y="2203"/>
                  </a:lnTo>
                  <a:lnTo>
                    <a:pt x="1012" y="2222"/>
                  </a:lnTo>
                  <a:lnTo>
                    <a:pt x="1013" y="2240"/>
                  </a:lnTo>
                  <a:lnTo>
                    <a:pt x="1014" y="2258"/>
                  </a:lnTo>
                  <a:lnTo>
                    <a:pt x="1015" y="2276"/>
                  </a:lnTo>
                  <a:lnTo>
                    <a:pt x="1015" y="2276"/>
                  </a:lnTo>
                  <a:lnTo>
                    <a:pt x="1015" y="2290"/>
                  </a:lnTo>
                  <a:lnTo>
                    <a:pt x="1016" y="2304"/>
                  </a:lnTo>
                  <a:lnTo>
                    <a:pt x="1017" y="2318"/>
                  </a:lnTo>
                  <a:lnTo>
                    <a:pt x="1018" y="2332"/>
                  </a:lnTo>
                  <a:lnTo>
                    <a:pt x="1018" y="2332"/>
                  </a:lnTo>
                  <a:lnTo>
                    <a:pt x="1018" y="2349"/>
                  </a:lnTo>
                  <a:lnTo>
                    <a:pt x="1019" y="2364"/>
                  </a:lnTo>
                  <a:lnTo>
                    <a:pt x="1020" y="2378"/>
                  </a:lnTo>
                  <a:lnTo>
                    <a:pt x="1021" y="2390"/>
                  </a:lnTo>
                  <a:lnTo>
                    <a:pt x="1022" y="2401"/>
                  </a:lnTo>
                  <a:lnTo>
                    <a:pt x="1023" y="2411"/>
                  </a:lnTo>
                  <a:lnTo>
                    <a:pt x="1024" y="2420"/>
                  </a:lnTo>
                  <a:lnTo>
                    <a:pt x="1025" y="2427"/>
                  </a:lnTo>
                  <a:lnTo>
                    <a:pt x="1025" y="2433"/>
                  </a:lnTo>
                  <a:lnTo>
                    <a:pt x="1026" y="2438"/>
                  </a:lnTo>
                  <a:lnTo>
                    <a:pt x="1027" y="2442"/>
                  </a:lnTo>
                  <a:lnTo>
                    <a:pt x="1028" y="2445"/>
                  </a:lnTo>
                  <a:lnTo>
                    <a:pt x="1028" y="2445"/>
                  </a:lnTo>
                  <a:lnTo>
                    <a:pt x="1029" y="2447"/>
                  </a:lnTo>
                  <a:lnTo>
                    <a:pt x="1029" y="2449"/>
                  </a:lnTo>
                  <a:lnTo>
                    <a:pt x="1030" y="2451"/>
                  </a:lnTo>
                  <a:lnTo>
                    <a:pt x="1031" y="2452"/>
                  </a:lnTo>
                  <a:lnTo>
                    <a:pt x="1032" y="2454"/>
                  </a:lnTo>
                  <a:lnTo>
                    <a:pt x="1032" y="2454"/>
                  </a:lnTo>
                  <a:lnTo>
                    <a:pt x="1032" y="2456"/>
                  </a:lnTo>
                  <a:lnTo>
                    <a:pt x="1032" y="2456"/>
                  </a:lnTo>
                  <a:lnTo>
                    <a:pt x="1033" y="2457"/>
                  </a:lnTo>
                  <a:lnTo>
                    <a:pt x="1034" y="2459"/>
                  </a:lnTo>
                  <a:lnTo>
                    <a:pt x="1034" y="2459"/>
                  </a:lnTo>
                  <a:lnTo>
                    <a:pt x="1034" y="2460"/>
                  </a:lnTo>
                  <a:lnTo>
                    <a:pt x="1035" y="2462"/>
                  </a:lnTo>
                  <a:lnTo>
                    <a:pt x="1035" y="2462"/>
                  </a:lnTo>
                  <a:lnTo>
                    <a:pt x="1035" y="2463"/>
                  </a:lnTo>
                  <a:lnTo>
                    <a:pt x="1036" y="2465"/>
                  </a:lnTo>
                  <a:lnTo>
                    <a:pt x="1036" y="2465"/>
                  </a:lnTo>
                  <a:lnTo>
                    <a:pt x="1037" y="2466"/>
                  </a:lnTo>
                  <a:lnTo>
                    <a:pt x="1037" y="2466"/>
                  </a:lnTo>
                  <a:lnTo>
                    <a:pt x="1037" y="2468"/>
                  </a:lnTo>
                  <a:lnTo>
                    <a:pt x="1037" y="2468"/>
                  </a:lnTo>
                  <a:lnTo>
                    <a:pt x="1038" y="2469"/>
                  </a:lnTo>
                  <a:lnTo>
                    <a:pt x="1039" y="2471"/>
                  </a:lnTo>
                  <a:lnTo>
                    <a:pt x="1039" y="2471"/>
                  </a:lnTo>
                  <a:lnTo>
                    <a:pt x="1039" y="2472"/>
                  </a:lnTo>
                  <a:lnTo>
                    <a:pt x="1040" y="2474"/>
                  </a:lnTo>
                  <a:lnTo>
                    <a:pt x="1040" y="2474"/>
                  </a:lnTo>
                  <a:lnTo>
                    <a:pt x="1040" y="2475"/>
                  </a:lnTo>
                  <a:lnTo>
                    <a:pt x="1041" y="2476"/>
                  </a:lnTo>
                  <a:lnTo>
                    <a:pt x="1041" y="2476"/>
                  </a:lnTo>
                  <a:lnTo>
                    <a:pt x="1042" y="2478"/>
                  </a:lnTo>
                  <a:lnTo>
                    <a:pt x="1042" y="2478"/>
                  </a:lnTo>
                  <a:lnTo>
                    <a:pt x="1042" y="2480"/>
                  </a:lnTo>
                  <a:lnTo>
                    <a:pt x="1043" y="2481"/>
                  </a:lnTo>
                  <a:lnTo>
                    <a:pt x="1044" y="2483"/>
                  </a:lnTo>
                  <a:lnTo>
                    <a:pt x="1045" y="2485"/>
                  </a:lnTo>
                  <a:lnTo>
                    <a:pt x="1045" y="2486"/>
                  </a:lnTo>
                  <a:lnTo>
                    <a:pt x="1045" y="2486"/>
                  </a:lnTo>
                  <a:lnTo>
                    <a:pt x="1046" y="2488"/>
                  </a:lnTo>
                  <a:lnTo>
                    <a:pt x="1047" y="2488"/>
                  </a:lnTo>
                  <a:lnTo>
                    <a:pt x="1048" y="2487"/>
                  </a:lnTo>
                  <a:lnTo>
                    <a:pt x="1049" y="2486"/>
                  </a:lnTo>
                  <a:lnTo>
                    <a:pt x="1050" y="2483"/>
                  </a:lnTo>
                  <a:lnTo>
                    <a:pt x="1051" y="2479"/>
                  </a:lnTo>
                  <a:lnTo>
                    <a:pt x="1051" y="2474"/>
                  </a:lnTo>
                  <a:lnTo>
                    <a:pt x="1052" y="2468"/>
                  </a:lnTo>
                  <a:lnTo>
                    <a:pt x="1053" y="2461"/>
                  </a:lnTo>
                  <a:lnTo>
                    <a:pt x="1054" y="2453"/>
                  </a:lnTo>
                  <a:lnTo>
                    <a:pt x="1055" y="2443"/>
                  </a:lnTo>
                  <a:lnTo>
                    <a:pt x="1056" y="2433"/>
                  </a:lnTo>
                  <a:lnTo>
                    <a:pt x="1056" y="2433"/>
                  </a:lnTo>
                  <a:lnTo>
                    <a:pt x="1057" y="2423"/>
                  </a:lnTo>
                  <a:lnTo>
                    <a:pt x="1057" y="2413"/>
                  </a:lnTo>
                  <a:lnTo>
                    <a:pt x="1058" y="2404"/>
                  </a:lnTo>
                  <a:lnTo>
                    <a:pt x="1059" y="2394"/>
                  </a:lnTo>
                  <a:lnTo>
                    <a:pt x="1059" y="2394"/>
                  </a:lnTo>
                  <a:lnTo>
                    <a:pt x="1059" y="2386"/>
                  </a:lnTo>
                  <a:lnTo>
                    <a:pt x="1060" y="2379"/>
                  </a:lnTo>
                  <a:lnTo>
                    <a:pt x="1060" y="2379"/>
                  </a:lnTo>
                  <a:lnTo>
                    <a:pt x="1060" y="2371"/>
                  </a:lnTo>
                  <a:lnTo>
                    <a:pt x="1061" y="2364"/>
                  </a:lnTo>
                  <a:lnTo>
                    <a:pt x="1061" y="2364"/>
                  </a:lnTo>
                  <a:lnTo>
                    <a:pt x="1062" y="2356"/>
                  </a:lnTo>
                  <a:lnTo>
                    <a:pt x="1062" y="2349"/>
                  </a:lnTo>
                  <a:lnTo>
                    <a:pt x="1062" y="2349"/>
                  </a:lnTo>
                  <a:lnTo>
                    <a:pt x="1063" y="2341"/>
                  </a:lnTo>
                  <a:lnTo>
                    <a:pt x="1063" y="2333"/>
                  </a:lnTo>
                  <a:lnTo>
                    <a:pt x="1063" y="2333"/>
                  </a:lnTo>
                  <a:lnTo>
                    <a:pt x="1064" y="2324"/>
                  </a:lnTo>
                  <a:lnTo>
                    <a:pt x="1065" y="2314"/>
                  </a:lnTo>
                  <a:lnTo>
                    <a:pt x="1065" y="2304"/>
                  </a:lnTo>
                  <a:lnTo>
                    <a:pt x="1066" y="2295"/>
                  </a:lnTo>
                  <a:lnTo>
                    <a:pt x="1066" y="2295"/>
                  </a:lnTo>
                  <a:lnTo>
                    <a:pt x="1067" y="2282"/>
                  </a:lnTo>
                  <a:lnTo>
                    <a:pt x="1068" y="2270"/>
                  </a:lnTo>
                  <a:lnTo>
                    <a:pt x="1068" y="2258"/>
                  </a:lnTo>
                  <a:lnTo>
                    <a:pt x="1069" y="2245"/>
                  </a:lnTo>
                  <a:lnTo>
                    <a:pt x="1070" y="2233"/>
                  </a:lnTo>
                  <a:lnTo>
                    <a:pt x="1071" y="2220"/>
                  </a:lnTo>
                  <a:lnTo>
                    <a:pt x="1072" y="2208"/>
                  </a:lnTo>
                  <a:lnTo>
                    <a:pt x="1073" y="2195"/>
                  </a:lnTo>
                  <a:lnTo>
                    <a:pt x="1074" y="2182"/>
                  </a:lnTo>
                  <a:lnTo>
                    <a:pt x="1074" y="2169"/>
                  </a:lnTo>
                  <a:lnTo>
                    <a:pt x="1075" y="2156"/>
                  </a:lnTo>
                  <a:lnTo>
                    <a:pt x="1076" y="2143"/>
                  </a:lnTo>
                  <a:lnTo>
                    <a:pt x="1077" y="2129"/>
                  </a:lnTo>
                  <a:lnTo>
                    <a:pt x="1078" y="2116"/>
                  </a:lnTo>
                  <a:lnTo>
                    <a:pt x="1079" y="2103"/>
                  </a:lnTo>
                  <a:lnTo>
                    <a:pt x="1080" y="2089"/>
                  </a:lnTo>
                  <a:lnTo>
                    <a:pt x="1080" y="2075"/>
                  </a:lnTo>
                  <a:lnTo>
                    <a:pt x="1081" y="2062"/>
                  </a:lnTo>
                  <a:lnTo>
                    <a:pt x="1082" y="2048"/>
                  </a:lnTo>
                  <a:lnTo>
                    <a:pt x="1083" y="2034"/>
                  </a:lnTo>
                  <a:lnTo>
                    <a:pt x="1084" y="2020"/>
                  </a:lnTo>
                  <a:lnTo>
                    <a:pt x="1085" y="2006"/>
                  </a:lnTo>
                  <a:lnTo>
                    <a:pt x="1085" y="1991"/>
                  </a:lnTo>
                  <a:lnTo>
                    <a:pt x="1085" y="1991"/>
                  </a:lnTo>
                  <a:lnTo>
                    <a:pt x="1086" y="1983"/>
                  </a:lnTo>
                  <a:lnTo>
                    <a:pt x="1086" y="1974"/>
                  </a:lnTo>
                  <a:lnTo>
                    <a:pt x="1086" y="1974"/>
                  </a:lnTo>
                  <a:lnTo>
                    <a:pt x="1087" y="1962"/>
                  </a:lnTo>
                  <a:lnTo>
                    <a:pt x="1088" y="1951"/>
                  </a:lnTo>
                  <a:lnTo>
                    <a:pt x="1089" y="1939"/>
                  </a:lnTo>
                  <a:lnTo>
                    <a:pt x="1089" y="1939"/>
                  </a:lnTo>
                  <a:lnTo>
                    <a:pt x="1089" y="1927"/>
                  </a:lnTo>
                  <a:lnTo>
                    <a:pt x="1090" y="1915"/>
                  </a:lnTo>
                  <a:lnTo>
                    <a:pt x="1091" y="1903"/>
                  </a:lnTo>
                  <a:lnTo>
                    <a:pt x="1091" y="1903"/>
                  </a:lnTo>
                  <a:lnTo>
                    <a:pt x="1091" y="1891"/>
                  </a:lnTo>
                  <a:lnTo>
                    <a:pt x="1092" y="1879"/>
                  </a:lnTo>
                  <a:lnTo>
                    <a:pt x="1093" y="1867"/>
                  </a:lnTo>
                  <a:lnTo>
                    <a:pt x="1093" y="1867"/>
                  </a:lnTo>
                  <a:lnTo>
                    <a:pt x="1093" y="1858"/>
                  </a:lnTo>
                  <a:lnTo>
                    <a:pt x="1094" y="1849"/>
                  </a:lnTo>
                  <a:lnTo>
                    <a:pt x="1094" y="1849"/>
                  </a:lnTo>
                  <a:lnTo>
                    <a:pt x="1094" y="1835"/>
                  </a:lnTo>
                  <a:lnTo>
                    <a:pt x="1095" y="1822"/>
                  </a:lnTo>
                  <a:lnTo>
                    <a:pt x="1096" y="1809"/>
                  </a:lnTo>
                  <a:lnTo>
                    <a:pt x="1097" y="1795"/>
                  </a:lnTo>
                  <a:lnTo>
                    <a:pt x="1097" y="1781"/>
                  </a:lnTo>
                  <a:lnTo>
                    <a:pt x="1097" y="1781"/>
                  </a:lnTo>
                  <a:lnTo>
                    <a:pt x="1098" y="1767"/>
                  </a:lnTo>
                  <a:lnTo>
                    <a:pt x="1099" y="1754"/>
                  </a:lnTo>
                  <a:lnTo>
                    <a:pt x="1100" y="1744"/>
                  </a:lnTo>
                  <a:lnTo>
                    <a:pt x="1101" y="1737"/>
                  </a:lnTo>
                  <a:lnTo>
                    <a:pt x="1102" y="1733"/>
                  </a:lnTo>
                  <a:lnTo>
                    <a:pt x="1103" y="1731"/>
                  </a:lnTo>
                  <a:lnTo>
                    <a:pt x="1103" y="1731"/>
                  </a:lnTo>
                  <a:lnTo>
                    <a:pt x="1104" y="1734"/>
                  </a:lnTo>
                  <a:lnTo>
                    <a:pt x="1105" y="1740"/>
                  </a:lnTo>
                  <a:lnTo>
                    <a:pt x="1106" y="1749"/>
                  </a:lnTo>
                  <a:lnTo>
                    <a:pt x="1107" y="1760"/>
                  </a:lnTo>
                  <a:lnTo>
                    <a:pt x="1108" y="1773"/>
                  </a:lnTo>
                  <a:lnTo>
                    <a:pt x="1108" y="1773"/>
                  </a:lnTo>
                  <a:lnTo>
                    <a:pt x="1109" y="1786"/>
                  </a:lnTo>
                  <a:lnTo>
                    <a:pt x="1109" y="1799"/>
                  </a:lnTo>
                  <a:lnTo>
                    <a:pt x="1110" y="1812"/>
                  </a:lnTo>
                  <a:lnTo>
                    <a:pt x="1110" y="1812"/>
                  </a:lnTo>
                  <a:lnTo>
                    <a:pt x="1111" y="1826"/>
                  </a:lnTo>
                  <a:lnTo>
                    <a:pt x="1112" y="1840"/>
                  </a:lnTo>
                  <a:lnTo>
                    <a:pt x="1113" y="1854"/>
                  </a:lnTo>
                  <a:lnTo>
                    <a:pt x="1114" y="1867"/>
                  </a:lnTo>
                  <a:lnTo>
                    <a:pt x="1114" y="1881"/>
                  </a:lnTo>
                  <a:lnTo>
                    <a:pt x="1115" y="1895"/>
                  </a:lnTo>
                  <a:lnTo>
                    <a:pt x="1116" y="1908"/>
                  </a:lnTo>
                  <a:lnTo>
                    <a:pt x="1117" y="1922"/>
                  </a:lnTo>
                  <a:lnTo>
                    <a:pt x="1118" y="1935"/>
                  </a:lnTo>
                  <a:lnTo>
                    <a:pt x="1119" y="1948"/>
                  </a:lnTo>
                  <a:lnTo>
                    <a:pt x="1119" y="1961"/>
                  </a:lnTo>
                  <a:lnTo>
                    <a:pt x="1120" y="1974"/>
                  </a:lnTo>
                  <a:lnTo>
                    <a:pt x="1121" y="1987"/>
                  </a:lnTo>
                  <a:lnTo>
                    <a:pt x="1122" y="2000"/>
                  </a:lnTo>
                  <a:lnTo>
                    <a:pt x="1123" y="2013"/>
                  </a:lnTo>
                  <a:lnTo>
                    <a:pt x="1124" y="2026"/>
                  </a:lnTo>
                  <a:lnTo>
                    <a:pt x="1124" y="2039"/>
                  </a:lnTo>
                  <a:lnTo>
                    <a:pt x="1125" y="2051"/>
                  </a:lnTo>
                  <a:lnTo>
                    <a:pt x="1126" y="2064"/>
                  </a:lnTo>
                  <a:lnTo>
                    <a:pt x="1127" y="2076"/>
                  </a:lnTo>
                  <a:lnTo>
                    <a:pt x="1128" y="2089"/>
                  </a:lnTo>
                  <a:lnTo>
                    <a:pt x="1128" y="2089"/>
                  </a:lnTo>
                  <a:lnTo>
                    <a:pt x="1129" y="2101"/>
                  </a:lnTo>
                  <a:lnTo>
                    <a:pt x="1129" y="2113"/>
                  </a:lnTo>
                  <a:lnTo>
                    <a:pt x="1130" y="2125"/>
                  </a:lnTo>
                  <a:lnTo>
                    <a:pt x="1131" y="2137"/>
                  </a:lnTo>
                  <a:lnTo>
                    <a:pt x="1132" y="2149"/>
                  </a:lnTo>
                  <a:lnTo>
                    <a:pt x="1133" y="2161"/>
                  </a:lnTo>
                  <a:lnTo>
                    <a:pt x="1134" y="2173"/>
                  </a:lnTo>
                  <a:lnTo>
                    <a:pt x="1135" y="2185"/>
                  </a:lnTo>
                  <a:lnTo>
                    <a:pt x="1135" y="2197"/>
                  </a:lnTo>
                  <a:lnTo>
                    <a:pt x="1136" y="2208"/>
                  </a:lnTo>
                  <a:lnTo>
                    <a:pt x="1137" y="2220"/>
                  </a:lnTo>
                  <a:lnTo>
                    <a:pt x="1138" y="2231"/>
                  </a:lnTo>
                  <a:lnTo>
                    <a:pt x="1139" y="2242"/>
                  </a:lnTo>
                  <a:lnTo>
                    <a:pt x="1140" y="2254"/>
                  </a:lnTo>
                  <a:lnTo>
                    <a:pt x="1140" y="2265"/>
                  </a:lnTo>
                  <a:lnTo>
                    <a:pt x="1141" y="2276"/>
                  </a:lnTo>
                  <a:lnTo>
                    <a:pt x="1142" y="2287"/>
                  </a:lnTo>
                  <a:lnTo>
                    <a:pt x="1143" y="2298"/>
                  </a:lnTo>
                  <a:lnTo>
                    <a:pt x="1144" y="2309"/>
                  </a:lnTo>
                  <a:lnTo>
                    <a:pt x="1145" y="2320"/>
                  </a:lnTo>
                  <a:lnTo>
                    <a:pt x="1145" y="2330"/>
                  </a:lnTo>
                  <a:lnTo>
                    <a:pt x="1145" y="2330"/>
                  </a:lnTo>
                  <a:lnTo>
                    <a:pt x="1146" y="2341"/>
                  </a:lnTo>
                  <a:lnTo>
                    <a:pt x="1147" y="2351"/>
                  </a:lnTo>
                  <a:lnTo>
                    <a:pt x="1148" y="2362"/>
                  </a:lnTo>
                  <a:lnTo>
                    <a:pt x="1149" y="2372"/>
                  </a:lnTo>
                  <a:lnTo>
                    <a:pt x="1150" y="2383"/>
                  </a:lnTo>
                  <a:lnTo>
                    <a:pt x="1151" y="2393"/>
                  </a:lnTo>
                  <a:lnTo>
                    <a:pt x="1151" y="2403"/>
                  </a:lnTo>
                  <a:lnTo>
                    <a:pt x="1152" y="2413"/>
                  </a:lnTo>
                  <a:lnTo>
                    <a:pt x="1153" y="2423"/>
                  </a:lnTo>
                  <a:lnTo>
                    <a:pt x="1154" y="2433"/>
                  </a:lnTo>
                  <a:lnTo>
                    <a:pt x="1155" y="2443"/>
                  </a:lnTo>
                  <a:lnTo>
                    <a:pt x="1156" y="2453"/>
                  </a:lnTo>
                  <a:lnTo>
                    <a:pt x="1156" y="2462"/>
                  </a:lnTo>
                  <a:lnTo>
                    <a:pt x="1157" y="2472"/>
                  </a:lnTo>
                  <a:lnTo>
                    <a:pt x="1158" y="2481"/>
                  </a:lnTo>
                  <a:lnTo>
                    <a:pt x="1159" y="2491"/>
                  </a:lnTo>
                  <a:lnTo>
                    <a:pt x="1160" y="2500"/>
                  </a:lnTo>
                  <a:lnTo>
                    <a:pt x="1161" y="2509"/>
                  </a:lnTo>
                  <a:lnTo>
                    <a:pt x="1161" y="2519"/>
                  </a:lnTo>
                  <a:lnTo>
                    <a:pt x="1162" y="2528"/>
                  </a:lnTo>
                  <a:lnTo>
                    <a:pt x="1163" y="2537"/>
                  </a:lnTo>
                  <a:lnTo>
                    <a:pt x="1163" y="2537"/>
                  </a:lnTo>
                  <a:lnTo>
                    <a:pt x="1164" y="2546"/>
                  </a:lnTo>
                  <a:lnTo>
                    <a:pt x="1165" y="2555"/>
                  </a:lnTo>
                  <a:lnTo>
                    <a:pt x="1166" y="2563"/>
                  </a:lnTo>
                  <a:lnTo>
                    <a:pt x="1167" y="2572"/>
                  </a:lnTo>
                  <a:lnTo>
                    <a:pt x="1167" y="2581"/>
                  </a:lnTo>
                  <a:lnTo>
                    <a:pt x="1168" y="2589"/>
                  </a:lnTo>
                  <a:lnTo>
                    <a:pt x="1169" y="2598"/>
                  </a:lnTo>
                  <a:lnTo>
                    <a:pt x="1170" y="2606"/>
                  </a:lnTo>
                  <a:lnTo>
                    <a:pt x="1171" y="2615"/>
                  </a:lnTo>
                  <a:lnTo>
                    <a:pt x="1172" y="2623"/>
                  </a:lnTo>
                  <a:lnTo>
                    <a:pt x="1172" y="2631"/>
                  </a:lnTo>
                  <a:lnTo>
                    <a:pt x="1173" y="2639"/>
                  </a:lnTo>
                  <a:lnTo>
                    <a:pt x="1174" y="2647"/>
                  </a:lnTo>
                  <a:lnTo>
                    <a:pt x="1175" y="2655"/>
                  </a:lnTo>
                  <a:lnTo>
                    <a:pt x="1176" y="2663"/>
                  </a:lnTo>
                  <a:lnTo>
                    <a:pt x="1177" y="2671"/>
                  </a:lnTo>
                  <a:lnTo>
                    <a:pt x="1177" y="2678"/>
                  </a:lnTo>
                  <a:lnTo>
                    <a:pt x="1178" y="2686"/>
                  </a:lnTo>
                  <a:lnTo>
                    <a:pt x="1179" y="2693"/>
                  </a:lnTo>
                  <a:lnTo>
                    <a:pt x="1180" y="2701"/>
                  </a:lnTo>
                  <a:lnTo>
                    <a:pt x="1181" y="2708"/>
                  </a:lnTo>
                  <a:lnTo>
                    <a:pt x="1181" y="2708"/>
                  </a:lnTo>
                  <a:lnTo>
                    <a:pt x="1182" y="2716"/>
                  </a:lnTo>
                  <a:lnTo>
                    <a:pt x="1182" y="2723"/>
                  </a:lnTo>
                  <a:lnTo>
                    <a:pt x="1183" y="2730"/>
                  </a:lnTo>
                  <a:lnTo>
                    <a:pt x="1184" y="2737"/>
                  </a:lnTo>
                  <a:lnTo>
                    <a:pt x="1185" y="2744"/>
                  </a:lnTo>
                  <a:lnTo>
                    <a:pt x="1186" y="2751"/>
                  </a:lnTo>
                  <a:lnTo>
                    <a:pt x="1187" y="2758"/>
                  </a:lnTo>
                  <a:lnTo>
                    <a:pt x="1188" y="2764"/>
                  </a:lnTo>
                  <a:lnTo>
                    <a:pt x="1188" y="2771"/>
                  </a:lnTo>
                  <a:lnTo>
                    <a:pt x="1189" y="2778"/>
                  </a:lnTo>
                  <a:lnTo>
                    <a:pt x="1190" y="2784"/>
                  </a:lnTo>
                  <a:lnTo>
                    <a:pt x="1191" y="2790"/>
                  </a:lnTo>
                  <a:lnTo>
                    <a:pt x="1192" y="2797"/>
                  </a:lnTo>
                  <a:lnTo>
                    <a:pt x="1193" y="2803"/>
                  </a:lnTo>
                  <a:lnTo>
                    <a:pt x="1193" y="2809"/>
                  </a:lnTo>
                  <a:lnTo>
                    <a:pt x="1194" y="2815"/>
                  </a:lnTo>
                  <a:lnTo>
                    <a:pt x="1195" y="2821"/>
                  </a:lnTo>
                  <a:lnTo>
                    <a:pt x="1196" y="2827"/>
                  </a:lnTo>
                  <a:lnTo>
                    <a:pt x="1197" y="2833"/>
                  </a:lnTo>
                  <a:lnTo>
                    <a:pt x="1198" y="2839"/>
                  </a:lnTo>
                  <a:lnTo>
                    <a:pt x="1198" y="2845"/>
                  </a:lnTo>
                  <a:lnTo>
                    <a:pt x="1198" y="2845"/>
                  </a:lnTo>
                  <a:lnTo>
                    <a:pt x="1199" y="2850"/>
                  </a:lnTo>
                  <a:lnTo>
                    <a:pt x="1200" y="2855"/>
                  </a:lnTo>
                  <a:lnTo>
                    <a:pt x="1201" y="2860"/>
                  </a:lnTo>
                  <a:lnTo>
                    <a:pt x="1202" y="2865"/>
                  </a:lnTo>
                  <a:lnTo>
                    <a:pt x="1202" y="2870"/>
                  </a:lnTo>
                  <a:lnTo>
                    <a:pt x="1203" y="2875"/>
                  </a:lnTo>
                  <a:lnTo>
                    <a:pt x="1203" y="2875"/>
                  </a:lnTo>
                  <a:lnTo>
                    <a:pt x="1204" y="2879"/>
                  </a:lnTo>
                  <a:lnTo>
                    <a:pt x="1205" y="2883"/>
                  </a:lnTo>
                  <a:lnTo>
                    <a:pt x="1205" y="2887"/>
                  </a:lnTo>
                  <a:lnTo>
                    <a:pt x="1206" y="2891"/>
                  </a:lnTo>
                  <a:lnTo>
                    <a:pt x="1206" y="2891"/>
                  </a:lnTo>
                  <a:lnTo>
                    <a:pt x="1207" y="2896"/>
                  </a:lnTo>
                  <a:lnTo>
                    <a:pt x="1208" y="2900"/>
                  </a:lnTo>
                  <a:lnTo>
                    <a:pt x="1209" y="2904"/>
                  </a:lnTo>
                  <a:lnTo>
                    <a:pt x="1209" y="2906"/>
                  </a:lnTo>
                  <a:lnTo>
                    <a:pt x="1210" y="2908"/>
                  </a:lnTo>
                  <a:lnTo>
                    <a:pt x="1211" y="2910"/>
                  </a:lnTo>
                  <a:lnTo>
                    <a:pt x="1212" y="2911"/>
                  </a:lnTo>
                  <a:lnTo>
                    <a:pt x="1213" y="2911"/>
                  </a:lnTo>
                  <a:lnTo>
                    <a:pt x="1214" y="2910"/>
                  </a:lnTo>
                  <a:lnTo>
                    <a:pt x="1215" y="2909"/>
                  </a:lnTo>
                  <a:lnTo>
                    <a:pt x="1215" y="2907"/>
                  </a:lnTo>
                  <a:lnTo>
                    <a:pt x="1216" y="2905"/>
                  </a:lnTo>
                  <a:lnTo>
                    <a:pt x="1217" y="2902"/>
                  </a:lnTo>
                  <a:lnTo>
                    <a:pt x="1218" y="2898"/>
                  </a:lnTo>
                  <a:lnTo>
                    <a:pt x="1219" y="2893"/>
                  </a:lnTo>
                  <a:lnTo>
                    <a:pt x="1220" y="2888"/>
                  </a:lnTo>
                  <a:lnTo>
                    <a:pt x="1221" y="2882"/>
                  </a:lnTo>
                  <a:lnTo>
                    <a:pt x="1222" y="2875"/>
                  </a:lnTo>
                  <a:lnTo>
                    <a:pt x="1222" y="2867"/>
                  </a:lnTo>
                  <a:lnTo>
                    <a:pt x="1223" y="2859"/>
                  </a:lnTo>
                  <a:lnTo>
                    <a:pt x="1224" y="2849"/>
                  </a:lnTo>
                  <a:lnTo>
                    <a:pt x="1225" y="2839"/>
                  </a:lnTo>
                  <a:lnTo>
                    <a:pt x="1225" y="2839"/>
                  </a:lnTo>
                  <a:lnTo>
                    <a:pt x="1226" y="2830"/>
                  </a:lnTo>
                  <a:lnTo>
                    <a:pt x="1227" y="2820"/>
                  </a:lnTo>
                  <a:lnTo>
                    <a:pt x="1227" y="2810"/>
                  </a:lnTo>
                  <a:lnTo>
                    <a:pt x="1228" y="2800"/>
                  </a:lnTo>
                  <a:lnTo>
                    <a:pt x="1229" y="2790"/>
                  </a:lnTo>
                  <a:lnTo>
                    <a:pt x="1230" y="2780"/>
                  </a:lnTo>
                  <a:lnTo>
                    <a:pt x="1230" y="2780"/>
                  </a:lnTo>
                  <a:lnTo>
                    <a:pt x="1230" y="2768"/>
                  </a:lnTo>
                  <a:lnTo>
                    <a:pt x="1231" y="2756"/>
                  </a:lnTo>
                  <a:lnTo>
                    <a:pt x="1232" y="2744"/>
                  </a:lnTo>
                  <a:lnTo>
                    <a:pt x="1233" y="2733"/>
                  </a:lnTo>
                  <a:lnTo>
                    <a:pt x="1234" y="2721"/>
                  </a:lnTo>
                  <a:lnTo>
                    <a:pt x="1235" y="2710"/>
                  </a:lnTo>
                  <a:lnTo>
                    <a:pt x="1236" y="2700"/>
                  </a:lnTo>
                  <a:lnTo>
                    <a:pt x="1237" y="2689"/>
                  </a:lnTo>
                  <a:lnTo>
                    <a:pt x="1237" y="2679"/>
                  </a:lnTo>
                  <a:lnTo>
                    <a:pt x="1238" y="2670"/>
                  </a:lnTo>
                  <a:lnTo>
                    <a:pt x="1239" y="2661"/>
                  </a:lnTo>
                  <a:lnTo>
                    <a:pt x="1240" y="2652"/>
                  </a:lnTo>
                  <a:lnTo>
                    <a:pt x="1241" y="2643"/>
                  </a:lnTo>
                  <a:lnTo>
                    <a:pt x="1242" y="2635"/>
                  </a:lnTo>
                  <a:lnTo>
                    <a:pt x="1243" y="2628"/>
                  </a:lnTo>
                  <a:lnTo>
                    <a:pt x="1244" y="2621"/>
                  </a:lnTo>
                  <a:lnTo>
                    <a:pt x="1244" y="2614"/>
                  </a:lnTo>
                  <a:lnTo>
                    <a:pt x="1245" y="2608"/>
                  </a:lnTo>
                  <a:lnTo>
                    <a:pt x="1246" y="2603"/>
                  </a:lnTo>
                  <a:lnTo>
                    <a:pt x="1247" y="2598"/>
                  </a:lnTo>
                  <a:lnTo>
                    <a:pt x="1248" y="2594"/>
                  </a:lnTo>
                  <a:lnTo>
                    <a:pt x="1249" y="2590"/>
                  </a:lnTo>
                  <a:lnTo>
                    <a:pt x="1250" y="2586"/>
                  </a:lnTo>
                  <a:lnTo>
                    <a:pt x="1251" y="2584"/>
                  </a:lnTo>
                  <a:lnTo>
                    <a:pt x="1251" y="2582"/>
                  </a:lnTo>
                  <a:lnTo>
                    <a:pt x="1252" y="2580"/>
                  </a:lnTo>
                  <a:lnTo>
                    <a:pt x="1253" y="2579"/>
                  </a:lnTo>
                  <a:lnTo>
                    <a:pt x="1254" y="2579"/>
                  </a:lnTo>
                  <a:lnTo>
                    <a:pt x="1255" y="2579"/>
                  </a:lnTo>
                  <a:lnTo>
                    <a:pt x="1256" y="2580"/>
                  </a:lnTo>
                  <a:lnTo>
                    <a:pt x="1257" y="2582"/>
                  </a:lnTo>
                  <a:lnTo>
                    <a:pt x="1258" y="2584"/>
                  </a:lnTo>
                  <a:lnTo>
                    <a:pt x="1258" y="2586"/>
                  </a:lnTo>
                  <a:lnTo>
                    <a:pt x="1259" y="2589"/>
                  </a:lnTo>
                  <a:lnTo>
                    <a:pt x="1260" y="2593"/>
                  </a:lnTo>
                  <a:lnTo>
                    <a:pt x="1261" y="2597"/>
                  </a:lnTo>
                  <a:lnTo>
                    <a:pt x="1262" y="2602"/>
                  </a:lnTo>
                  <a:lnTo>
                    <a:pt x="1263" y="2608"/>
                  </a:lnTo>
                  <a:lnTo>
                    <a:pt x="1264" y="2614"/>
                  </a:lnTo>
                  <a:lnTo>
                    <a:pt x="1265" y="2620"/>
                  </a:lnTo>
                  <a:lnTo>
                    <a:pt x="1265" y="2627"/>
                  </a:lnTo>
                  <a:lnTo>
                    <a:pt x="1266" y="2635"/>
                  </a:lnTo>
                  <a:lnTo>
                    <a:pt x="1267" y="2643"/>
                  </a:lnTo>
                  <a:lnTo>
                    <a:pt x="1268" y="2651"/>
                  </a:lnTo>
                  <a:lnTo>
                    <a:pt x="1269" y="2660"/>
                  </a:lnTo>
                  <a:lnTo>
                    <a:pt x="1270" y="2669"/>
                  </a:lnTo>
                  <a:lnTo>
                    <a:pt x="1271" y="2679"/>
                  </a:lnTo>
                  <a:lnTo>
                    <a:pt x="1272" y="2689"/>
                  </a:lnTo>
                  <a:lnTo>
                    <a:pt x="1272" y="2699"/>
                  </a:lnTo>
                  <a:lnTo>
                    <a:pt x="1273" y="2709"/>
                  </a:lnTo>
                  <a:lnTo>
                    <a:pt x="1274" y="2720"/>
                  </a:lnTo>
                  <a:lnTo>
                    <a:pt x="1275" y="2732"/>
                  </a:lnTo>
                  <a:lnTo>
                    <a:pt x="1276" y="2743"/>
                  </a:lnTo>
                  <a:lnTo>
                    <a:pt x="1277" y="2755"/>
                  </a:lnTo>
                  <a:lnTo>
                    <a:pt x="1278" y="2767"/>
                  </a:lnTo>
                  <a:lnTo>
                    <a:pt x="1279" y="2779"/>
                  </a:lnTo>
                  <a:lnTo>
                    <a:pt x="1279" y="2791"/>
                  </a:lnTo>
                  <a:lnTo>
                    <a:pt x="1280" y="2804"/>
                  </a:lnTo>
                  <a:lnTo>
                    <a:pt x="1280" y="2804"/>
                  </a:lnTo>
                  <a:lnTo>
                    <a:pt x="1281" y="2814"/>
                  </a:lnTo>
                  <a:lnTo>
                    <a:pt x="1282" y="2824"/>
                  </a:lnTo>
                  <a:lnTo>
                    <a:pt x="1283" y="2834"/>
                  </a:lnTo>
                  <a:lnTo>
                    <a:pt x="1283" y="2844"/>
                  </a:lnTo>
                  <a:lnTo>
                    <a:pt x="1284" y="2854"/>
                  </a:lnTo>
                  <a:lnTo>
                    <a:pt x="1285" y="2863"/>
                  </a:lnTo>
                  <a:lnTo>
                    <a:pt x="1285" y="2863"/>
                  </a:lnTo>
                  <a:lnTo>
                    <a:pt x="1286" y="2874"/>
                  </a:lnTo>
                  <a:lnTo>
                    <a:pt x="1286" y="2883"/>
                  </a:lnTo>
                  <a:lnTo>
                    <a:pt x="1287" y="2892"/>
                  </a:lnTo>
                  <a:lnTo>
                    <a:pt x="1288" y="2900"/>
                  </a:lnTo>
                  <a:lnTo>
                    <a:pt x="1289" y="2907"/>
                  </a:lnTo>
                  <a:lnTo>
                    <a:pt x="1290" y="2913"/>
                  </a:lnTo>
                  <a:lnTo>
                    <a:pt x="1291" y="2919"/>
                  </a:lnTo>
                  <a:lnTo>
                    <a:pt x="1292" y="2923"/>
                  </a:lnTo>
                  <a:lnTo>
                    <a:pt x="1292" y="2928"/>
                  </a:lnTo>
                  <a:lnTo>
                    <a:pt x="1293" y="2932"/>
                  </a:lnTo>
                  <a:lnTo>
                    <a:pt x="1294" y="2935"/>
                  </a:lnTo>
                  <a:lnTo>
                    <a:pt x="1295" y="2937"/>
                  </a:lnTo>
                  <a:lnTo>
                    <a:pt x="1296" y="2939"/>
                  </a:lnTo>
                  <a:lnTo>
                    <a:pt x="1297" y="2941"/>
                  </a:lnTo>
                  <a:lnTo>
                    <a:pt x="1298" y="2942"/>
                  </a:lnTo>
                  <a:lnTo>
                    <a:pt x="1298" y="2942"/>
                  </a:lnTo>
                  <a:lnTo>
                    <a:pt x="1299" y="2942"/>
                  </a:lnTo>
                  <a:lnTo>
                    <a:pt x="1300" y="2941"/>
                  </a:lnTo>
                  <a:lnTo>
                    <a:pt x="1301" y="2940"/>
                  </a:lnTo>
                  <a:lnTo>
                    <a:pt x="1302" y="2938"/>
                  </a:lnTo>
                  <a:lnTo>
                    <a:pt x="1303" y="2936"/>
                  </a:lnTo>
                  <a:lnTo>
                    <a:pt x="1304" y="2933"/>
                  </a:lnTo>
                  <a:lnTo>
                    <a:pt x="1304" y="2930"/>
                  </a:lnTo>
                  <a:lnTo>
                    <a:pt x="1305" y="2926"/>
                  </a:lnTo>
                  <a:lnTo>
                    <a:pt x="1306" y="2921"/>
                  </a:lnTo>
                  <a:lnTo>
                    <a:pt x="1307" y="2916"/>
                  </a:lnTo>
                  <a:lnTo>
                    <a:pt x="1308" y="2910"/>
                  </a:lnTo>
                  <a:lnTo>
                    <a:pt x="1309" y="2903"/>
                  </a:lnTo>
                  <a:lnTo>
                    <a:pt x="1309" y="2903"/>
                  </a:lnTo>
                  <a:lnTo>
                    <a:pt x="1309" y="2896"/>
                  </a:lnTo>
                  <a:lnTo>
                    <a:pt x="1310" y="2889"/>
                  </a:lnTo>
                  <a:lnTo>
                    <a:pt x="1311" y="2882"/>
                  </a:lnTo>
                  <a:lnTo>
                    <a:pt x="1312" y="2875"/>
                  </a:lnTo>
                  <a:lnTo>
                    <a:pt x="1313" y="2867"/>
                  </a:lnTo>
                  <a:lnTo>
                    <a:pt x="1314" y="2860"/>
                  </a:lnTo>
                  <a:lnTo>
                    <a:pt x="1314" y="2852"/>
                  </a:lnTo>
                  <a:lnTo>
                    <a:pt x="1315" y="2844"/>
                  </a:lnTo>
                  <a:lnTo>
                    <a:pt x="1316" y="2837"/>
                  </a:lnTo>
                  <a:lnTo>
                    <a:pt x="1317" y="2829"/>
                  </a:lnTo>
                  <a:lnTo>
                    <a:pt x="1317" y="2829"/>
                  </a:lnTo>
                  <a:lnTo>
                    <a:pt x="1317" y="2822"/>
                  </a:lnTo>
                  <a:lnTo>
                    <a:pt x="1317" y="2822"/>
                  </a:lnTo>
                  <a:lnTo>
                    <a:pt x="1318" y="2816"/>
                  </a:lnTo>
                  <a:lnTo>
                    <a:pt x="1319" y="2810"/>
                  </a:lnTo>
                  <a:lnTo>
                    <a:pt x="1319" y="2810"/>
                  </a:lnTo>
                  <a:lnTo>
                    <a:pt x="1319" y="2804"/>
                  </a:lnTo>
                  <a:lnTo>
                    <a:pt x="1320" y="2797"/>
                  </a:lnTo>
                  <a:lnTo>
                    <a:pt x="1320" y="2797"/>
                  </a:lnTo>
                  <a:lnTo>
                    <a:pt x="1321" y="2791"/>
                  </a:lnTo>
                  <a:lnTo>
                    <a:pt x="1321" y="2784"/>
                  </a:lnTo>
                  <a:lnTo>
                    <a:pt x="1321" y="2784"/>
                  </a:lnTo>
                  <a:lnTo>
                    <a:pt x="1322" y="2778"/>
                  </a:lnTo>
                  <a:lnTo>
                    <a:pt x="1322" y="2778"/>
                  </a:lnTo>
                  <a:lnTo>
                    <a:pt x="1322" y="2771"/>
                  </a:lnTo>
                  <a:lnTo>
                    <a:pt x="1323" y="2764"/>
                  </a:lnTo>
                  <a:lnTo>
                    <a:pt x="1324" y="2757"/>
                  </a:lnTo>
                  <a:lnTo>
                    <a:pt x="1324" y="2757"/>
                  </a:lnTo>
                  <a:lnTo>
                    <a:pt x="1324" y="2750"/>
                  </a:lnTo>
                  <a:lnTo>
                    <a:pt x="1325" y="2742"/>
                  </a:lnTo>
                  <a:lnTo>
                    <a:pt x="1326" y="2734"/>
                  </a:lnTo>
                  <a:lnTo>
                    <a:pt x="1326" y="2726"/>
                  </a:lnTo>
                  <a:lnTo>
                    <a:pt x="1326" y="2726"/>
                  </a:lnTo>
                  <a:lnTo>
                    <a:pt x="1327" y="2716"/>
                  </a:lnTo>
                  <a:lnTo>
                    <a:pt x="1328" y="2706"/>
                  </a:lnTo>
                  <a:lnTo>
                    <a:pt x="1329" y="2697"/>
                  </a:lnTo>
                  <a:lnTo>
                    <a:pt x="1330" y="2688"/>
                  </a:lnTo>
                  <a:lnTo>
                    <a:pt x="1331" y="2679"/>
                  </a:lnTo>
                  <a:lnTo>
                    <a:pt x="1332" y="2671"/>
                  </a:lnTo>
                  <a:lnTo>
                    <a:pt x="1332" y="2663"/>
                  </a:lnTo>
                  <a:lnTo>
                    <a:pt x="1333" y="2656"/>
                  </a:lnTo>
                  <a:lnTo>
                    <a:pt x="1334" y="2648"/>
                  </a:lnTo>
                  <a:lnTo>
                    <a:pt x="1335" y="2642"/>
                  </a:lnTo>
                  <a:lnTo>
                    <a:pt x="1336" y="2635"/>
                  </a:lnTo>
                  <a:lnTo>
                    <a:pt x="1337" y="2630"/>
                  </a:lnTo>
                  <a:lnTo>
                    <a:pt x="1338" y="2624"/>
                  </a:lnTo>
                  <a:lnTo>
                    <a:pt x="1338" y="2619"/>
                  </a:lnTo>
                  <a:lnTo>
                    <a:pt x="1339" y="2615"/>
                  </a:lnTo>
                  <a:lnTo>
                    <a:pt x="1340" y="2611"/>
                  </a:lnTo>
                  <a:lnTo>
                    <a:pt x="1341" y="2608"/>
                  </a:lnTo>
                  <a:lnTo>
                    <a:pt x="1342" y="2605"/>
                  </a:lnTo>
                  <a:lnTo>
                    <a:pt x="1343" y="2603"/>
                  </a:lnTo>
                  <a:lnTo>
                    <a:pt x="1344" y="2601"/>
                  </a:lnTo>
                  <a:lnTo>
                    <a:pt x="1344" y="2599"/>
                  </a:lnTo>
                  <a:lnTo>
                    <a:pt x="1345" y="2599"/>
                  </a:lnTo>
                  <a:lnTo>
                    <a:pt x="1346" y="2598"/>
                  </a:lnTo>
                  <a:lnTo>
                    <a:pt x="1346" y="2598"/>
                  </a:lnTo>
                  <a:lnTo>
                    <a:pt x="1347" y="2599"/>
                  </a:lnTo>
                  <a:lnTo>
                    <a:pt x="1348" y="2599"/>
                  </a:lnTo>
                  <a:lnTo>
                    <a:pt x="1349" y="2601"/>
                  </a:lnTo>
                  <a:lnTo>
                    <a:pt x="1350" y="2603"/>
                  </a:lnTo>
                  <a:lnTo>
                    <a:pt x="1350" y="2605"/>
                  </a:lnTo>
                  <a:lnTo>
                    <a:pt x="1351" y="2608"/>
                  </a:lnTo>
                  <a:lnTo>
                    <a:pt x="1352" y="2611"/>
                  </a:lnTo>
                  <a:lnTo>
                    <a:pt x="1353" y="2615"/>
                  </a:lnTo>
                  <a:lnTo>
                    <a:pt x="1354" y="2619"/>
                  </a:lnTo>
                  <a:lnTo>
                    <a:pt x="1355" y="2624"/>
                  </a:lnTo>
                  <a:lnTo>
                    <a:pt x="1356" y="2630"/>
                  </a:lnTo>
                  <a:lnTo>
                    <a:pt x="1356" y="2635"/>
                  </a:lnTo>
                  <a:lnTo>
                    <a:pt x="1357" y="2642"/>
                  </a:lnTo>
                  <a:lnTo>
                    <a:pt x="1358" y="2648"/>
                  </a:lnTo>
                  <a:lnTo>
                    <a:pt x="1359" y="2656"/>
                  </a:lnTo>
                  <a:lnTo>
                    <a:pt x="1360" y="2663"/>
                  </a:lnTo>
                  <a:lnTo>
                    <a:pt x="1361" y="2671"/>
                  </a:lnTo>
                  <a:lnTo>
                    <a:pt x="1362" y="2679"/>
                  </a:lnTo>
                  <a:lnTo>
                    <a:pt x="1362" y="2688"/>
                  </a:lnTo>
                  <a:lnTo>
                    <a:pt x="1363" y="2697"/>
                  </a:lnTo>
                  <a:lnTo>
                    <a:pt x="1364" y="2706"/>
                  </a:lnTo>
                  <a:lnTo>
                    <a:pt x="1365" y="2716"/>
                  </a:lnTo>
                  <a:lnTo>
                    <a:pt x="1366" y="2726"/>
                  </a:lnTo>
                  <a:lnTo>
                    <a:pt x="1366" y="2726"/>
                  </a:lnTo>
                  <a:lnTo>
                    <a:pt x="1367" y="2734"/>
                  </a:lnTo>
                  <a:lnTo>
                    <a:pt x="1367" y="2742"/>
                  </a:lnTo>
                  <a:lnTo>
                    <a:pt x="1368" y="2750"/>
                  </a:lnTo>
                  <a:lnTo>
                    <a:pt x="1369" y="2757"/>
                  </a:lnTo>
                  <a:lnTo>
                    <a:pt x="1369" y="2757"/>
                  </a:lnTo>
                  <a:lnTo>
                    <a:pt x="1370" y="2767"/>
                  </a:lnTo>
                  <a:lnTo>
                    <a:pt x="1370" y="2777"/>
                  </a:lnTo>
                  <a:lnTo>
                    <a:pt x="1371" y="2786"/>
                  </a:lnTo>
                  <a:lnTo>
                    <a:pt x="1372" y="2796"/>
                  </a:lnTo>
                  <a:lnTo>
                    <a:pt x="1373" y="2805"/>
                  </a:lnTo>
                  <a:lnTo>
                    <a:pt x="1374" y="2814"/>
                  </a:lnTo>
                  <a:lnTo>
                    <a:pt x="1375" y="2823"/>
                  </a:lnTo>
                  <a:lnTo>
                    <a:pt x="1376" y="2831"/>
                  </a:lnTo>
                  <a:lnTo>
                    <a:pt x="1377" y="2840"/>
                  </a:lnTo>
                  <a:lnTo>
                    <a:pt x="1377" y="2848"/>
                  </a:lnTo>
                  <a:lnTo>
                    <a:pt x="1378" y="2857"/>
                  </a:lnTo>
                  <a:lnTo>
                    <a:pt x="1379" y="2865"/>
                  </a:lnTo>
                  <a:lnTo>
                    <a:pt x="1380" y="2873"/>
                  </a:lnTo>
                  <a:lnTo>
                    <a:pt x="1381" y="2880"/>
                  </a:lnTo>
                  <a:lnTo>
                    <a:pt x="1382" y="2888"/>
                  </a:lnTo>
                  <a:lnTo>
                    <a:pt x="1383" y="2896"/>
                  </a:lnTo>
                  <a:lnTo>
                    <a:pt x="1384" y="2903"/>
                  </a:lnTo>
                  <a:lnTo>
                    <a:pt x="1384" y="2903"/>
                  </a:lnTo>
                  <a:lnTo>
                    <a:pt x="1384" y="2910"/>
                  </a:lnTo>
                  <a:lnTo>
                    <a:pt x="1385" y="2916"/>
                  </a:lnTo>
                  <a:lnTo>
                    <a:pt x="1386" y="2921"/>
                  </a:lnTo>
                  <a:lnTo>
                    <a:pt x="1387" y="2926"/>
                  </a:lnTo>
                  <a:lnTo>
                    <a:pt x="1388" y="2930"/>
                  </a:lnTo>
                  <a:lnTo>
                    <a:pt x="1389" y="2933"/>
                  </a:lnTo>
                  <a:lnTo>
                    <a:pt x="1390" y="2936"/>
                  </a:lnTo>
                  <a:lnTo>
                    <a:pt x="1390" y="2938"/>
                  </a:lnTo>
                  <a:lnTo>
                    <a:pt x="1391" y="2940"/>
                  </a:lnTo>
                  <a:lnTo>
                    <a:pt x="1392" y="2941"/>
                  </a:lnTo>
                  <a:lnTo>
                    <a:pt x="1393" y="2942"/>
                  </a:lnTo>
                  <a:lnTo>
                    <a:pt x="1394" y="2942"/>
                  </a:lnTo>
                  <a:lnTo>
                    <a:pt x="1395" y="2942"/>
                  </a:lnTo>
                  <a:lnTo>
                    <a:pt x="1396" y="2941"/>
                  </a:lnTo>
                  <a:lnTo>
                    <a:pt x="1396" y="2939"/>
                  </a:lnTo>
                  <a:lnTo>
                    <a:pt x="1397" y="2937"/>
                  </a:lnTo>
                  <a:lnTo>
                    <a:pt x="1398" y="2935"/>
                  </a:lnTo>
                  <a:lnTo>
                    <a:pt x="1399" y="2932"/>
                  </a:lnTo>
                  <a:lnTo>
                    <a:pt x="1400" y="2928"/>
                  </a:lnTo>
                  <a:lnTo>
                    <a:pt x="1401" y="2923"/>
                  </a:lnTo>
                  <a:lnTo>
                    <a:pt x="1402" y="2919"/>
                  </a:lnTo>
                  <a:lnTo>
                    <a:pt x="1402" y="2913"/>
                  </a:lnTo>
                  <a:lnTo>
                    <a:pt x="1403" y="2907"/>
                  </a:lnTo>
                  <a:lnTo>
                    <a:pt x="1404" y="2900"/>
                  </a:lnTo>
                  <a:lnTo>
                    <a:pt x="1405" y="2892"/>
                  </a:lnTo>
                  <a:lnTo>
                    <a:pt x="1406" y="2883"/>
                  </a:lnTo>
                  <a:lnTo>
                    <a:pt x="1407" y="2874"/>
                  </a:lnTo>
                  <a:lnTo>
                    <a:pt x="1408" y="2863"/>
                  </a:lnTo>
                  <a:lnTo>
                    <a:pt x="1408" y="2863"/>
                  </a:lnTo>
                  <a:lnTo>
                    <a:pt x="1408" y="2854"/>
                  </a:lnTo>
                  <a:lnTo>
                    <a:pt x="1409" y="2844"/>
                  </a:lnTo>
                  <a:lnTo>
                    <a:pt x="1410" y="2834"/>
                  </a:lnTo>
                  <a:lnTo>
                    <a:pt x="1411" y="2824"/>
                  </a:lnTo>
                  <a:lnTo>
                    <a:pt x="1411" y="2814"/>
                  </a:lnTo>
                  <a:lnTo>
                    <a:pt x="1412" y="2804"/>
                  </a:lnTo>
                  <a:lnTo>
                    <a:pt x="1412" y="2804"/>
                  </a:lnTo>
                  <a:lnTo>
                    <a:pt x="1413" y="2791"/>
                  </a:lnTo>
                  <a:lnTo>
                    <a:pt x="1414" y="2779"/>
                  </a:lnTo>
                  <a:lnTo>
                    <a:pt x="1415" y="2767"/>
                  </a:lnTo>
                  <a:lnTo>
                    <a:pt x="1415" y="2755"/>
                  </a:lnTo>
                  <a:lnTo>
                    <a:pt x="1416" y="2743"/>
                  </a:lnTo>
                  <a:lnTo>
                    <a:pt x="1417" y="2732"/>
                  </a:lnTo>
                  <a:lnTo>
                    <a:pt x="1418" y="2720"/>
                  </a:lnTo>
                  <a:lnTo>
                    <a:pt x="1419" y="2709"/>
                  </a:lnTo>
                  <a:lnTo>
                    <a:pt x="1420" y="2699"/>
                  </a:lnTo>
                  <a:lnTo>
                    <a:pt x="1421" y="2689"/>
                  </a:lnTo>
                  <a:lnTo>
                    <a:pt x="1422" y="2679"/>
                  </a:lnTo>
                  <a:lnTo>
                    <a:pt x="1423" y="2669"/>
                  </a:lnTo>
                  <a:lnTo>
                    <a:pt x="1423" y="2660"/>
                  </a:lnTo>
                  <a:lnTo>
                    <a:pt x="1424" y="2651"/>
                  </a:lnTo>
                  <a:lnTo>
                    <a:pt x="1425" y="2643"/>
                  </a:lnTo>
                  <a:lnTo>
                    <a:pt x="1426" y="2635"/>
                  </a:lnTo>
                  <a:lnTo>
                    <a:pt x="1427" y="2627"/>
                  </a:lnTo>
                  <a:lnTo>
                    <a:pt x="1428" y="2620"/>
                  </a:lnTo>
                  <a:lnTo>
                    <a:pt x="1429" y="2614"/>
                  </a:lnTo>
                  <a:lnTo>
                    <a:pt x="1430" y="2608"/>
                  </a:lnTo>
                  <a:lnTo>
                    <a:pt x="1430" y="2602"/>
                  </a:lnTo>
                  <a:lnTo>
                    <a:pt x="1431" y="2597"/>
                  </a:lnTo>
                  <a:lnTo>
                    <a:pt x="1432" y="2593"/>
                  </a:lnTo>
                  <a:lnTo>
                    <a:pt x="1433" y="2589"/>
                  </a:lnTo>
                  <a:lnTo>
                    <a:pt x="1434" y="2586"/>
                  </a:lnTo>
                  <a:lnTo>
                    <a:pt x="1435" y="2584"/>
                  </a:lnTo>
                  <a:lnTo>
                    <a:pt x="1436" y="2582"/>
                  </a:lnTo>
                  <a:lnTo>
                    <a:pt x="1437" y="2580"/>
                  </a:lnTo>
                  <a:lnTo>
                    <a:pt x="1437" y="2579"/>
                  </a:lnTo>
                  <a:lnTo>
                    <a:pt x="1438" y="2579"/>
                  </a:lnTo>
                  <a:lnTo>
                    <a:pt x="1439" y="2579"/>
                  </a:lnTo>
                  <a:lnTo>
                    <a:pt x="1440" y="2580"/>
                  </a:lnTo>
                  <a:lnTo>
                    <a:pt x="1441" y="2582"/>
                  </a:lnTo>
                  <a:lnTo>
                    <a:pt x="1442" y="2584"/>
                  </a:lnTo>
                  <a:lnTo>
                    <a:pt x="1443" y="2586"/>
                  </a:lnTo>
                  <a:lnTo>
                    <a:pt x="1444" y="2590"/>
                  </a:lnTo>
                  <a:lnTo>
                    <a:pt x="1444" y="2594"/>
                  </a:lnTo>
                  <a:lnTo>
                    <a:pt x="1445" y="2598"/>
                  </a:lnTo>
                  <a:lnTo>
                    <a:pt x="1446" y="2603"/>
                  </a:lnTo>
                  <a:lnTo>
                    <a:pt x="1447" y="2608"/>
                  </a:lnTo>
                  <a:lnTo>
                    <a:pt x="1448" y="2614"/>
                  </a:lnTo>
                  <a:lnTo>
                    <a:pt x="1449" y="2621"/>
                  </a:lnTo>
                  <a:lnTo>
                    <a:pt x="1450" y="2628"/>
                  </a:lnTo>
                  <a:lnTo>
                    <a:pt x="1451" y="2635"/>
                  </a:lnTo>
                  <a:lnTo>
                    <a:pt x="1451" y="2643"/>
                  </a:lnTo>
                  <a:lnTo>
                    <a:pt x="1452" y="2652"/>
                  </a:lnTo>
                  <a:lnTo>
                    <a:pt x="1453" y="2661"/>
                  </a:lnTo>
                  <a:lnTo>
                    <a:pt x="1454" y="2670"/>
                  </a:lnTo>
                  <a:lnTo>
                    <a:pt x="1455" y="2679"/>
                  </a:lnTo>
                  <a:lnTo>
                    <a:pt x="1456" y="2689"/>
                  </a:lnTo>
                  <a:lnTo>
                    <a:pt x="1457" y="2700"/>
                  </a:lnTo>
                  <a:lnTo>
                    <a:pt x="1458" y="2710"/>
                  </a:lnTo>
                  <a:lnTo>
                    <a:pt x="1458" y="2721"/>
                  </a:lnTo>
                  <a:lnTo>
                    <a:pt x="1459" y="2733"/>
                  </a:lnTo>
                  <a:lnTo>
                    <a:pt x="1460" y="2744"/>
                  </a:lnTo>
                  <a:lnTo>
                    <a:pt x="1461" y="2756"/>
                  </a:lnTo>
                  <a:lnTo>
                    <a:pt x="1462" y="2768"/>
                  </a:lnTo>
                  <a:lnTo>
                    <a:pt x="1463" y="2780"/>
                  </a:lnTo>
                  <a:lnTo>
                    <a:pt x="1463" y="2780"/>
                  </a:lnTo>
                  <a:lnTo>
                    <a:pt x="1464" y="2790"/>
                  </a:lnTo>
                  <a:lnTo>
                    <a:pt x="1464" y="2800"/>
                  </a:lnTo>
                  <a:lnTo>
                    <a:pt x="1465" y="2810"/>
                  </a:lnTo>
                  <a:lnTo>
                    <a:pt x="1466" y="2820"/>
                  </a:lnTo>
                  <a:lnTo>
                    <a:pt x="1466" y="2830"/>
                  </a:lnTo>
                  <a:lnTo>
                    <a:pt x="1467" y="2839"/>
                  </a:lnTo>
                  <a:lnTo>
                    <a:pt x="1467" y="2839"/>
                  </a:lnTo>
                  <a:lnTo>
                    <a:pt x="1468" y="2849"/>
                  </a:lnTo>
                  <a:lnTo>
                    <a:pt x="1469" y="2859"/>
                  </a:lnTo>
                  <a:lnTo>
                    <a:pt x="1470" y="2867"/>
                  </a:lnTo>
                  <a:lnTo>
                    <a:pt x="1471" y="2875"/>
                  </a:lnTo>
                  <a:lnTo>
                    <a:pt x="1472" y="2882"/>
                  </a:lnTo>
                  <a:lnTo>
                    <a:pt x="1472" y="2888"/>
                  </a:lnTo>
                  <a:lnTo>
                    <a:pt x="1473" y="2893"/>
                  </a:lnTo>
                  <a:lnTo>
                    <a:pt x="1474" y="2898"/>
                  </a:lnTo>
                  <a:lnTo>
                    <a:pt x="1475" y="2902"/>
                  </a:lnTo>
                  <a:lnTo>
                    <a:pt x="1476" y="2905"/>
                  </a:lnTo>
                  <a:lnTo>
                    <a:pt x="1477" y="2907"/>
                  </a:lnTo>
                  <a:lnTo>
                    <a:pt x="1477" y="2907"/>
                  </a:lnTo>
                  <a:lnTo>
                    <a:pt x="1478" y="2909"/>
                  </a:lnTo>
                  <a:lnTo>
                    <a:pt x="1479" y="2910"/>
                  </a:lnTo>
                  <a:lnTo>
                    <a:pt x="1479" y="2911"/>
                  </a:lnTo>
                  <a:lnTo>
                    <a:pt x="1480" y="2911"/>
                  </a:lnTo>
                  <a:lnTo>
                    <a:pt x="1481" y="2910"/>
                  </a:lnTo>
                  <a:lnTo>
                    <a:pt x="1482" y="2908"/>
                  </a:lnTo>
                  <a:lnTo>
                    <a:pt x="1483" y="2906"/>
                  </a:lnTo>
                  <a:lnTo>
                    <a:pt x="1484" y="2904"/>
                  </a:lnTo>
                  <a:lnTo>
                    <a:pt x="1485" y="2900"/>
                  </a:lnTo>
                  <a:lnTo>
                    <a:pt x="1486" y="2896"/>
                  </a:lnTo>
                  <a:lnTo>
                    <a:pt x="1486" y="2891"/>
                  </a:lnTo>
                  <a:lnTo>
                    <a:pt x="1486" y="2891"/>
                  </a:lnTo>
                  <a:lnTo>
                    <a:pt x="1487" y="2887"/>
                  </a:lnTo>
                  <a:lnTo>
                    <a:pt x="1488" y="2883"/>
                  </a:lnTo>
                  <a:lnTo>
                    <a:pt x="1488" y="2879"/>
                  </a:lnTo>
                  <a:lnTo>
                    <a:pt x="1489" y="2875"/>
                  </a:lnTo>
                  <a:lnTo>
                    <a:pt x="1489" y="2875"/>
                  </a:lnTo>
                  <a:lnTo>
                    <a:pt x="1490" y="2870"/>
                  </a:lnTo>
                  <a:lnTo>
                    <a:pt x="1491" y="2865"/>
                  </a:lnTo>
                  <a:lnTo>
                    <a:pt x="1491" y="2860"/>
                  </a:lnTo>
                  <a:lnTo>
                    <a:pt x="1492" y="2855"/>
                  </a:lnTo>
                  <a:lnTo>
                    <a:pt x="1493" y="2850"/>
                  </a:lnTo>
                  <a:lnTo>
                    <a:pt x="1494" y="2845"/>
                  </a:lnTo>
                  <a:lnTo>
                    <a:pt x="1494" y="2845"/>
                  </a:lnTo>
                  <a:lnTo>
                    <a:pt x="1495" y="2839"/>
                  </a:lnTo>
                  <a:lnTo>
                    <a:pt x="1495" y="2833"/>
                  </a:lnTo>
                  <a:lnTo>
                    <a:pt x="1496" y="2827"/>
                  </a:lnTo>
                  <a:lnTo>
                    <a:pt x="1497" y="2821"/>
                  </a:lnTo>
                  <a:lnTo>
                    <a:pt x="1498" y="2815"/>
                  </a:lnTo>
                  <a:lnTo>
                    <a:pt x="1499" y="2809"/>
                  </a:lnTo>
                  <a:lnTo>
                    <a:pt x="1500" y="2803"/>
                  </a:lnTo>
                  <a:lnTo>
                    <a:pt x="1501" y="2797"/>
                  </a:lnTo>
                  <a:lnTo>
                    <a:pt x="1501" y="2790"/>
                  </a:lnTo>
                  <a:lnTo>
                    <a:pt x="1502" y="2784"/>
                  </a:lnTo>
                  <a:lnTo>
                    <a:pt x="1503" y="2778"/>
                  </a:lnTo>
                  <a:lnTo>
                    <a:pt x="1504" y="2771"/>
                  </a:lnTo>
                  <a:lnTo>
                    <a:pt x="1505" y="2764"/>
                  </a:lnTo>
                  <a:lnTo>
                    <a:pt x="1506" y="2758"/>
                  </a:lnTo>
                  <a:lnTo>
                    <a:pt x="1506" y="2751"/>
                  </a:lnTo>
                  <a:lnTo>
                    <a:pt x="1507" y="2744"/>
                  </a:lnTo>
                  <a:lnTo>
                    <a:pt x="1508" y="2737"/>
                  </a:lnTo>
                  <a:lnTo>
                    <a:pt x="1509" y="2730"/>
                  </a:lnTo>
                  <a:lnTo>
                    <a:pt x="1510" y="2723"/>
                  </a:lnTo>
                  <a:lnTo>
                    <a:pt x="1511" y="2716"/>
                  </a:lnTo>
                  <a:lnTo>
                    <a:pt x="1511" y="2708"/>
                  </a:lnTo>
                  <a:lnTo>
                    <a:pt x="1511" y="2708"/>
                  </a:lnTo>
                  <a:lnTo>
                    <a:pt x="1512" y="2701"/>
                  </a:lnTo>
                  <a:lnTo>
                    <a:pt x="1513" y="2693"/>
                  </a:lnTo>
                  <a:lnTo>
                    <a:pt x="1514" y="2686"/>
                  </a:lnTo>
                  <a:lnTo>
                    <a:pt x="1515" y="2678"/>
                  </a:lnTo>
                  <a:lnTo>
                    <a:pt x="1516" y="2671"/>
                  </a:lnTo>
                  <a:lnTo>
                    <a:pt x="1517" y="2663"/>
                  </a:lnTo>
                  <a:lnTo>
                    <a:pt x="1517" y="2655"/>
                  </a:lnTo>
                  <a:lnTo>
                    <a:pt x="1518" y="2647"/>
                  </a:lnTo>
                  <a:lnTo>
                    <a:pt x="1519" y="2639"/>
                  </a:lnTo>
                  <a:lnTo>
                    <a:pt x="1520" y="2631"/>
                  </a:lnTo>
                  <a:lnTo>
                    <a:pt x="1521" y="2623"/>
                  </a:lnTo>
                  <a:lnTo>
                    <a:pt x="1522" y="2615"/>
                  </a:lnTo>
                  <a:lnTo>
                    <a:pt x="1522" y="2606"/>
                  </a:lnTo>
                  <a:lnTo>
                    <a:pt x="1523" y="2598"/>
                  </a:lnTo>
                  <a:lnTo>
                    <a:pt x="1524" y="2589"/>
                  </a:lnTo>
                  <a:lnTo>
                    <a:pt x="1525" y="2581"/>
                  </a:lnTo>
                  <a:lnTo>
                    <a:pt x="1526" y="2572"/>
                  </a:lnTo>
                  <a:lnTo>
                    <a:pt x="1527" y="2563"/>
                  </a:lnTo>
                  <a:lnTo>
                    <a:pt x="1527" y="2555"/>
                  </a:lnTo>
                  <a:lnTo>
                    <a:pt x="1528" y="2546"/>
                  </a:lnTo>
                  <a:lnTo>
                    <a:pt x="1529" y="2537"/>
                  </a:lnTo>
                  <a:lnTo>
                    <a:pt x="1529" y="2537"/>
                  </a:lnTo>
                  <a:lnTo>
                    <a:pt x="1530" y="2528"/>
                  </a:lnTo>
                  <a:lnTo>
                    <a:pt x="1531" y="2519"/>
                  </a:lnTo>
                  <a:lnTo>
                    <a:pt x="1532" y="2509"/>
                  </a:lnTo>
                  <a:lnTo>
                    <a:pt x="1533" y="2500"/>
                  </a:lnTo>
                  <a:lnTo>
                    <a:pt x="1533" y="2491"/>
                  </a:lnTo>
                  <a:lnTo>
                    <a:pt x="1534" y="2481"/>
                  </a:lnTo>
                  <a:lnTo>
                    <a:pt x="1535" y="2472"/>
                  </a:lnTo>
                  <a:lnTo>
                    <a:pt x="1536" y="2462"/>
                  </a:lnTo>
                  <a:lnTo>
                    <a:pt x="1537" y="2453"/>
                  </a:lnTo>
                  <a:lnTo>
                    <a:pt x="1538" y="2443"/>
                  </a:lnTo>
                  <a:lnTo>
                    <a:pt x="1538" y="2433"/>
                  </a:lnTo>
                  <a:lnTo>
                    <a:pt x="1539" y="2423"/>
                  </a:lnTo>
                  <a:lnTo>
                    <a:pt x="1540" y="2413"/>
                  </a:lnTo>
                  <a:lnTo>
                    <a:pt x="1541" y="2403"/>
                  </a:lnTo>
                  <a:lnTo>
                    <a:pt x="1542" y="2393"/>
                  </a:lnTo>
                  <a:lnTo>
                    <a:pt x="1543" y="2383"/>
                  </a:lnTo>
                  <a:lnTo>
                    <a:pt x="1543" y="2372"/>
                  </a:lnTo>
                  <a:lnTo>
                    <a:pt x="1544" y="2362"/>
                  </a:lnTo>
                  <a:lnTo>
                    <a:pt x="1545" y="2351"/>
                  </a:lnTo>
                  <a:lnTo>
                    <a:pt x="1546" y="2341"/>
                  </a:lnTo>
                  <a:lnTo>
                    <a:pt x="1547" y="2330"/>
                  </a:lnTo>
                  <a:lnTo>
                    <a:pt x="1547" y="2330"/>
                  </a:lnTo>
                  <a:lnTo>
                    <a:pt x="1548" y="2320"/>
                  </a:lnTo>
                  <a:lnTo>
                    <a:pt x="1548" y="2309"/>
                  </a:lnTo>
                  <a:lnTo>
                    <a:pt x="1549" y="2298"/>
                  </a:lnTo>
                  <a:lnTo>
                    <a:pt x="1550" y="2287"/>
                  </a:lnTo>
                  <a:lnTo>
                    <a:pt x="1551" y="2276"/>
                  </a:lnTo>
                  <a:lnTo>
                    <a:pt x="1552" y="2265"/>
                  </a:lnTo>
                  <a:lnTo>
                    <a:pt x="1553" y="2254"/>
                  </a:lnTo>
                  <a:lnTo>
                    <a:pt x="1554" y="2242"/>
                  </a:lnTo>
                  <a:lnTo>
                    <a:pt x="1554" y="2231"/>
                  </a:lnTo>
                  <a:lnTo>
                    <a:pt x="1555" y="2220"/>
                  </a:lnTo>
                  <a:lnTo>
                    <a:pt x="1556" y="2208"/>
                  </a:lnTo>
                  <a:lnTo>
                    <a:pt x="1557" y="2197"/>
                  </a:lnTo>
                  <a:lnTo>
                    <a:pt x="1558" y="2185"/>
                  </a:lnTo>
                  <a:lnTo>
                    <a:pt x="1559" y="2173"/>
                  </a:lnTo>
                  <a:lnTo>
                    <a:pt x="1559" y="2161"/>
                  </a:lnTo>
                  <a:lnTo>
                    <a:pt x="1560" y="2149"/>
                  </a:lnTo>
                  <a:lnTo>
                    <a:pt x="1561" y="2137"/>
                  </a:lnTo>
                  <a:lnTo>
                    <a:pt x="1562" y="2125"/>
                  </a:lnTo>
                  <a:lnTo>
                    <a:pt x="1563" y="2113"/>
                  </a:lnTo>
                  <a:lnTo>
                    <a:pt x="1564" y="2101"/>
                  </a:lnTo>
                  <a:lnTo>
                    <a:pt x="1564" y="2089"/>
                  </a:lnTo>
                  <a:lnTo>
                    <a:pt x="1564" y="2089"/>
                  </a:lnTo>
                  <a:lnTo>
                    <a:pt x="1565" y="2076"/>
                  </a:lnTo>
                  <a:lnTo>
                    <a:pt x="1566" y="2064"/>
                  </a:lnTo>
                  <a:lnTo>
                    <a:pt x="1567" y="2051"/>
                  </a:lnTo>
                  <a:lnTo>
                    <a:pt x="1568" y="2039"/>
                  </a:lnTo>
                  <a:lnTo>
                    <a:pt x="1569" y="2026"/>
                  </a:lnTo>
                  <a:lnTo>
                    <a:pt x="1570" y="2013"/>
                  </a:lnTo>
                  <a:lnTo>
                    <a:pt x="1570" y="2000"/>
                  </a:lnTo>
                  <a:lnTo>
                    <a:pt x="1571" y="1987"/>
                  </a:lnTo>
                  <a:lnTo>
                    <a:pt x="1572" y="1974"/>
                  </a:lnTo>
                  <a:lnTo>
                    <a:pt x="1573" y="1961"/>
                  </a:lnTo>
                  <a:lnTo>
                    <a:pt x="1574" y="1948"/>
                  </a:lnTo>
                  <a:lnTo>
                    <a:pt x="1575" y="1935"/>
                  </a:lnTo>
                  <a:lnTo>
                    <a:pt x="1575" y="1922"/>
                  </a:lnTo>
                  <a:lnTo>
                    <a:pt x="1576" y="1908"/>
                  </a:lnTo>
                  <a:lnTo>
                    <a:pt x="1577" y="1895"/>
                  </a:lnTo>
                  <a:lnTo>
                    <a:pt x="1578" y="1881"/>
                  </a:lnTo>
                  <a:lnTo>
                    <a:pt x="1579" y="1867"/>
                  </a:lnTo>
                  <a:lnTo>
                    <a:pt x="1580" y="1854"/>
                  </a:lnTo>
                  <a:lnTo>
                    <a:pt x="1580" y="1840"/>
                  </a:lnTo>
                  <a:lnTo>
                    <a:pt x="1581" y="1826"/>
                  </a:lnTo>
                  <a:lnTo>
                    <a:pt x="1582" y="1812"/>
                  </a:lnTo>
                  <a:lnTo>
                    <a:pt x="1582" y="1812"/>
                  </a:lnTo>
                  <a:lnTo>
                    <a:pt x="1583" y="1799"/>
                  </a:lnTo>
                  <a:lnTo>
                    <a:pt x="1584" y="1786"/>
                  </a:lnTo>
                  <a:lnTo>
                    <a:pt x="1584" y="1773"/>
                  </a:lnTo>
                  <a:lnTo>
                    <a:pt x="1584" y="1773"/>
                  </a:lnTo>
                  <a:lnTo>
                    <a:pt x="1585" y="1760"/>
                  </a:lnTo>
                  <a:lnTo>
                    <a:pt x="1586" y="1749"/>
                  </a:lnTo>
                  <a:lnTo>
                    <a:pt x="1587" y="1740"/>
                  </a:lnTo>
                  <a:lnTo>
                    <a:pt x="1588" y="1734"/>
                  </a:lnTo>
                  <a:lnTo>
                    <a:pt x="1589" y="1731"/>
                  </a:lnTo>
                  <a:lnTo>
                    <a:pt x="1590" y="1731"/>
                  </a:lnTo>
                  <a:lnTo>
                    <a:pt x="1591" y="1733"/>
                  </a:lnTo>
                  <a:lnTo>
                    <a:pt x="1591" y="1737"/>
                  </a:lnTo>
                  <a:lnTo>
                    <a:pt x="1592" y="1744"/>
                  </a:lnTo>
                  <a:lnTo>
                    <a:pt x="1593" y="1754"/>
                  </a:lnTo>
                  <a:lnTo>
                    <a:pt x="1594" y="1767"/>
                  </a:lnTo>
                  <a:lnTo>
                    <a:pt x="1595" y="1781"/>
                  </a:lnTo>
                  <a:lnTo>
                    <a:pt x="1595" y="1781"/>
                  </a:lnTo>
                  <a:lnTo>
                    <a:pt x="1596" y="1795"/>
                  </a:lnTo>
                  <a:lnTo>
                    <a:pt x="1596" y="1809"/>
                  </a:lnTo>
                  <a:lnTo>
                    <a:pt x="1597" y="1822"/>
                  </a:lnTo>
                  <a:lnTo>
                    <a:pt x="1598" y="1835"/>
                  </a:lnTo>
                  <a:lnTo>
                    <a:pt x="1599" y="1849"/>
                  </a:lnTo>
                  <a:lnTo>
                    <a:pt x="1599" y="1849"/>
                  </a:lnTo>
                  <a:lnTo>
                    <a:pt x="1599" y="1858"/>
                  </a:lnTo>
                  <a:lnTo>
                    <a:pt x="1600" y="1867"/>
                  </a:lnTo>
                  <a:lnTo>
                    <a:pt x="1600" y="1867"/>
                  </a:lnTo>
                  <a:lnTo>
                    <a:pt x="1600" y="1879"/>
                  </a:lnTo>
                  <a:lnTo>
                    <a:pt x="1601" y="1891"/>
                  </a:lnTo>
                  <a:lnTo>
                    <a:pt x="1602" y="1903"/>
                  </a:lnTo>
                  <a:lnTo>
                    <a:pt x="1602" y="1903"/>
                  </a:lnTo>
                  <a:lnTo>
                    <a:pt x="1602" y="1915"/>
                  </a:lnTo>
                  <a:lnTo>
                    <a:pt x="1603" y="1927"/>
                  </a:lnTo>
                  <a:lnTo>
                    <a:pt x="1604" y="1939"/>
                  </a:lnTo>
                  <a:lnTo>
                    <a:pt x="1604" y="1939"/>
                  </a:lnTo>
                  <a:lnTo>
                    <a:pt x="1604" y="1951"/>
                  </a:lnTo>
                  <a:lnTo>
                    <a:pt x="1605" y="1962"/>
                  </a:lnTo>
                  <a:lnTo>
                    <a:pt x="1606" y="1974"/>
                  </a:lnTo>
                  <a:lnTo>
                    <a:pt x="1606" y="1974"/>
                  </a:lnTo>
                  <a:lnTo>
                    <a:pt x="1606" y="1983"/>
                  </a:lnTo>
                  <a:lnTo>
                    <a:pt x="1607" y="1991"/>
                  </a:lnTo>
                  <a:lnTo>
                    <a:pt x="1607" y="1991"/>
                  </a:lnTo>
                  <a:lnTo>
                    <a:pt x="1608" y="2006"/>
                  </a:lnTo>
                  <a:lnTo>
                    <a:pt x="1609" y="2020"/>
                  </a:lnTo>
                  <a:lnTo>
                    <a:pt x="1609" y="2034"/>
                  </a:lnTo>
                  <a:lnTo>
                    <a:pt x="1610" y="2048"/>
                  </a:lnTo>
                  <a:lnTo>
                    <a:pt x="1611" y="2062"/>
                  </a:lnTo>
                  <a:lnTo>
                    <a:pt x="1612" y="2075"/>
                  </a:lnTo>
                  <a:lnTo>
                    <a:pt x="1613" y="2089"/>
                  </a:lnTo>
                  <a:lnTo>
                    <a:pt x="1614" y="2103"/>
                  </a:lnTo>
                  <a:lnTo>
                    <a:pt x="1614" y="2116"/>
                  </a:lnTo>
                  <a:lnTo>
                    <a:pt x="1615" y="2129"/>
                  </a:lnTo>
                  <a:lnTo>
                    <a:pt x="1616" y="2143"/>
                  </a:lnTo>
                  <a:lnTo>
                    <a:pt x="1617" y="2156"/>
                  </a:lnTo>
                  <a:lnTo>
                    <a:pt x="1618" y="2169"/>
                  </a:lnTo>
                  <a:lnTo>
                    <a:pt x="1619" y="2182"/>
                  </a:lnTo>
                  <a:lnTo>
                    <a:pt x="1620" y="2195"/>
                  </a:lnTo>
                  <a:lnTo>
                    <a:pt x="1620" y="2208"/>
                  </a:lnTo>
                  <a:lnTo>
                    <a:pt x="1621" y="2220"/>
                  </a:lnTo>
                  <a:lnTo>
                    <a:pt x="1622" y="2233"/>
                  </a:lnTo>
                  <a:lnTo>
                    <a:pt x="1623" y="2245"/>
                  </a:lnTo>
                  <a:lnTo>
                    <a:pt x="1624" y="2258"/>
                  </a:lnTo>
                  <a:lnTo>
                    <a:pt x="1625" y="2270"/>
                  </a:lnTo>
                  <a:lnTo>
                    <a:pt x="1625" y="2282"/>
                  </a:lnTo>
                  <a:lnTo>
                    <a:pt x="1626" y="2295"/>
                  </a:lnTo>
                  <a:lnTo>
                    <a:pt x="1626" y="2295"/>
                  </a:lnTo>
                  <a:lnTo>
                    <a:pt x="1627" y="2304"/>
                  </a:lnTo>
                  <a:lnTo>
                    <a:pt x="1628" y="2314"/>
                  </a:lnTo>
                  <a:lnTo>
                    <a:pt x="1628" y="2324"/>
                  </a:lnTo>
                  <a:lnTo>
                    <a:pt x="1629" y="2333"/>
                  </a:lnTo>
                  <a:lnTo>
                    <a:pt x="1629" y="2333"/>
                  </a:lnTo>
                  <a:lnTo>
                    <a:pt x="1630" y="2341"/>
                  </a:lnTo>
                  <a:lnTo>
                    <a:pt x="1630" y="2349"/>
                  </a:lnTo>
                  <a:lnTo>
                    <a:pt x="1630" y="2349"/>
                  </a:lnTo>
                  <a:lnTo>
                    <a:pt x="1631" y="2356"/>
                  </a:lnTo>
                  <a:lnTo>
                    <a:pt x="1631" y="2364"/>
                  </a:lnTo>
                  <a:lnTo>
                    <a:pt x="1631" y="2364"/>
                  </a:lnTo>
                  <a:lnTo>
                    <a:pt x="1632" y="2371"/>
                  </a:lnTo>
                  <a:lnTo>
                    <a:pt x="1632" y="2379"/>
                  </a:lnTo>
                  <a:lnTo>
                    <a:pt x="1632" y="2379"/>
                  </a:lnTo>
                  <a:lnTo>
                    <a:pt x="1633" y="2386"/>
                  </a:lnTo>
                  <a:lnTo>
                    <a:pt x="1634" y="2394"/>
                  </a:lnTo>
                  <a:lnTo>
                    <a:pt x="1634" y="2394"/>
                  </a:lnTo>
                  <a:lnTo>
                    <a:pt x="1634" y="2404"/>
                  </a:lnTo>
                  <a:lnTo>
                    <a:pt x="1635" y="2413"/>
                  </a:lnTo>
                  <a:lnTo>
                    <a:pt x="1636" y="2423"/>
                  </a:lnTo>
                  <a:lnTo>
                    <a:pt x="1637" y="2433"/>
                  </a:lnTo>
                  <a:lnTo>
                    <a:pt x="1637" y="2433"/>
                  </a:lnTo>
                  <a:lnTo>
                    <a:pt x="1637" y="2443"/>
                  </a:lnTo>
                  <a:lnTo>
                    <a:pt x="1638" y="2453"/>
                  </a:lnTo>
                  <a:lnTo>
                    <a:pt x="1639" y="2461"/>
                  </a:lnTo>
                  <a:lnTo>
                    <a:pt x="1640" y="2468"/>
                  </a:lnTo>
                  <a:lnTo>
                    <a:pt x="1641" y="2474"/>
                  </a:lnTo>
                  <a:lnTo>
                    <a:pt x="1642" y="2479"/>
                  </a:lnTo>
                  <a:lnTo>
                    <a:pt x="1643" y="2483"/>
                  </a:lnTo>
                  <a:lnTo>
                    <a:pt x="1644" y="2486"/>
                  </a:lnTo>
                  <a:lnTo>
                    <a:pt x="1644" y="2487"/>
                  </a:lnTo>
                  <a:lnTo>
                    <a:pt x="1645" y="2488"/>
                  </a:lnTo>
                  <a:lnTo>
                    <a:pt x="1646" y="2488"/>
                  </a:lnTo>
                  <a:lnTo>
                    <a:pt x="1647" y="2486"/>
                  </a:lnTo>
                  <a:lnTo>
                    <a:pt x="1647" y="2486"/>
                  </a:lnTo>
                  <a:lnTo>
                    <a:pt x="1648" y="2485"/>
                  </a:lnTo>
                  <a:lnTo>
                    <a:pt x="1648" y="2483"/>
                  </a:lnTo>
                  <a:lnTo>
                    <a:pt x="1649" y="2481"/>
                  </a:lnTo>
                  <a:lnTo>
                    <a:pt x="1650" y="2480"/>
                  </a:lnTo>
                  <a:lnTo>
                    <a:pt x="1651" y="2478"/>
                  </a:lnTo>
                  <a:lnTo>
                    <a:pt x="1651" y="2478"/>
                  </a:lnTo>
                  <a:lnTo>
                    <a:pt x="1651" y="2476"/>
                  </a:lnTo>
                  <a:lnTo>
                    <a:pt x="1651" y="2476"/>
                  </a:lnTo>
                  <a:lnTo>
                    <a:pt x="1652" y="2475"/>
                  </a:lnTo>
                  <a:lnTo>
                    <a:pt x="1653" y="2474"/>
                  </a:lnTo>
                  <a:lnTo>
                    <a:pt x="1653" y="2474"/>
                  </a:lnTo>
                  <a:lnTo>
                    <a:pt x="1653" y="2472"/>
                  </a:lnTo>
                  <a:lnTo>
                    <a:pt x="1654" y="2471"/>
                  </a:lnTo>
                  <a:lnTo>
                    <a:pt x="1654" y="2471"/>
                  </a:lnTo>
                  <a:lnTo>
                    <a:pt x="1654" y="2469"/>
                  </a:lnTo>
                  <a:lnTo>
                    <a:pt x="1655" y="2468"/>
                  </a:lnTo>
                  <a:lnTo>
                    <a:pt x="1655" y="2468"/>
                  </a:lnTo>
                  <a:lnTo>
                    <a:pt x="1656" y="2466"/>
                  </a:lnTo>
                  <a:lnTo>
                    <a:pt x="1656" y="2466"/>
                  </a:lnTo>
                  <a:lnTo>
                    <a:pt x="1656" y="2465"/>
                  </a:lnTo>
                  <a:lnTo>
                    <a:pt x="1656" y="2465"/>
                  </a:lnTo>
                  <a:lnTo>
                    <a:pt x="1657" y="2463"/>
                  </a:lnTo>
                  <a:lnTo>
                    <a:pt x="1657" y="2462"/>
                  </a:lnTo>
                  <a:lnTo>
                    <a:pt x="1657" y="2462"/>
                  </a:lnTo>
                  <a:lnTo>
                    <a:pt x="1658" y="2460"/>
                  </a:lnTo>
                  <a:lnTo>
                    <a:pt x="1659" y="2459"/>
                  </a:lnTo>
                  <a:lnTo>
                    <a:pt x="1659" y="2459"/>
                  </a:lnTo>
                  <a:lnTo>
                    <a:pt x="1659" y="2457"/>
                  </a:lnTo>
                  <a:lnTo>
                    <a:pt x="1660" y="2456"/>
                  </a:lnTo>
                  <a:lnTo>
                    <a:pt x="1660" y="2456"/>
                  </a:lnTo>
                  <a:lnTo>
                    <a:pt x="1661" y="2454"/>
                  </a:lnTo>
                  <a:lnTo>
                    <a:pt x="1661" y="2454"/>
                  </a:lnTo>
                  <a:lnTo>
                    <a:pt x="1661" y="2452"/>
                  </a:lnTo>
                  <a:lnTo>
                    <a:pt x="1662" y="2451"/>
                  </a:lnTo>
                  <a:lnTo>
                    <a:pt x="1663" y="2449"/>
                  </a:lnTo>
                  <a:lnTo>
                    <a:pt x="1664" y="2447"/>
                  </a:lnTo>
                  <a:lnTo>
                    <a:pt x="1664" y="2445"/>
                  </a:lnTo>
                  <a:lnTo>
                    <a:pt x="1664" y="2445"/>
                  </a:lnTo>
                  <a:lnTo>
                    <a:pt x="1665" y="2442"/>
                  </a:lnTo>
                  <a:lnTo>
                    <a:pt x="1666" y="2438"/>
                  </a:lnTo>
                  <a:lnTo>
                    <a:pt x="1667" y="2433"/>
                  </a:lnTo>
                  <a:lnTo>
                    <a:pt x="1668" y="2427"/>
                  </a:lnTo>
                  <a:lnTo>
                    <a:pt x="1669" y="2420"/>
                  </a:lnTo>
                  <a:lnTo>
                    <a:pt x="1670" y="2411"/>
                  </a:lnTo>
                  <a:lnTo>
                    <a:pt x="1670" y="2401"/>
                  </a:lnTo>
                  <a:lnTo>
                    <a:pt x="1671" y="2390"/>
                  </a:lnTo>
                  <a:lnTo>
                    <a:pt x="1672" y="2378"/>
                  </a:lnTo>
                  <a:lnTo>
                    <a:pt x="1673" y="2364"/>
                  </a:lnTo>
                  <a:lnTo>
                    <a:pt x="1674" y="2349"/>
                  </a:lnTo>
                  <a:lnTo>
                    <a:pt x="1675" y="2332"/>
                  </a:lnTo>
                  <a:lnTo>
                    <a:pt x="1675" y="2332"/>
                  </a:lnTo>
                  <a:lnTo>
                    <a:pt x="1675" y="2318"/>
                  </a:lnTo>
                  <a:lnTo>
                    <a:pt x="1676" y="2304"/>
                  </a:lnTo>
                  <a:lnTo>
                    <a:pt x="1677" y="2290"/>
                  </a:lnTo>
                  <a:lnTo>
                    <a:pt x="1678" y="2276"/>
                  </a:lnTo>
                  <a:lnTo>
                    <a:pt x="1678" y="2276"/>
                  </a:lnTo>
                  <a:lnTo>
                    <a:pt x="1678" y="2258"/>
                  </a:lnTo>
                  <a:lnTo>
                    <a:pt x="1679" y="2240"/>
                  </a:lnTo>
                  <a:lnTo>
                    <a:pt x="1680" y="2222"/>
                  </a:lnTo>
                  <a:lnTo>
                    <a:pt x="1681" y="2203"/>
                  </a:lnTo>
                  <a:lnTo>
                    <a:pt x="1682" y="2184"/>
                  </a:lnTo>
                  <a:lnTo>
                    <a:pt x="1683" y="2165"/>
                  </a:lnTo>
                  <a:lnTo>
                    <a:pt x="1684" y="2146"/>
                  </a:lnTo>
                  <a:lnTo>
                    <a:pt x="1684" y="2127"/>
                  </a:lnTo>
                  <a:lnTo>
                    <a:pt x="1685" y="2107"/>
                  </a:lnTo>
                  <a:lnTo>
                    <a:pt x="1686" y="2088"/>
                  </a:lnTo>
                  <a:lnTo>
                    <a:pt x="1687" y="2068"/>
                  </a:lnTo>
                  <a:lnTo>
                    <a:pt x="1688" y="2048"/>
                  </a:lnTo>
                  <a:lnTo>
                    <a:pt x="1689" y="2027"/>
                  </a:lnTo>
                  <a:lnTo>
                    <a:pt x="1690" y="2007"/>
                  </a:lnTo>
                  <a:lnTo>
                    <a:pt x="1691" y="1986"/>
                  </a:lnTo>
                  <a:lnTo>
                    <a:pt x="1691" y="1965"/>
                  </a:lnTo>
                  <a:lnTo>
                    <a:pt x="1692" y="1944"/>
                  </a:lnTo>
                  <a:lnTo>
                    <a:pt x="1693" y="1923"/>
                  </a:lnTo>
                  <a:lnTo>
                    <a:pt x="1694" y="1901"/>
                  </a:lnTo>
                  <a:lnTo>
                    <a:pt x="1695" y="1880"/>
                  </a:lnTo>
                  <a:lnTo>
                    <a:pt x="1696" y="1858"/>
                  </a:lnTo>
                  <a:lnTo>
                    <a:pt x="1697" y="1836"/>
                  </a:lnTo>
                  <a:lnTo>
                    <a:pt x="1697" y="1813"/>
                  </a:lnTo>
                  <a:lnTo>
                    <a:pt x="1698" y="1791"/>
                  </a:lnTo>
                  <a:lnTo>
                    <a:pt x="1699" y="1768"/>
                  </a:lnTo>
                  <a:lnTo>
                    <a:pt x="1700" y="1745"/>
                  </a:lnTo>
                  <a:lnTo>
                    <a:pt x="1701" y="1722"/>
                  </a:lnTo>
                  <a:lnTo>
                    <a:pt x="1702" y="1699"/>
                  </a:lnTo>
                  <a:lnTo>
                    <a:pt x="1703" y="1676"/>
                  </a:lnTo>
                  <a:lnTo>
                    <a:pt x="1704" y="1652"/>
                  </a:lnTo>
                  <a:lnTo>
                    <a:pt x="1704" y="1628"/>
                  </a:lnTo>
                  <a:lnTo>
                    <a:pt x="1704" y="1628"/>
                  </a:lnTo>
                  <a:lnTo>
                    <a:pt x="1705" y="1614"/>
                  </a:lnTo>
                  <a:lnTo>
                    <a:pt x="1705" y="1600"/>
                  </a:lnTo>
                  <a:lnTo>
                    <a:pt x="1705" y="1600"/>
                  </a:lnTo>
                  <a:lnTo>
                    <a:pt x="1706" y="1581"/>
                  </a:lnTo>
                  <a:lnTo>
                    <a:pt x="1707" y="1562"/>
                  </a:lnTo>
                  <a:lnTo>
                    <a:pt x="1708" y="1542"/>
                  </a:lnTo>
                  <a:lnTo>
                    <a:pt x="1708" y="1542"/>
                  </a:lnTo>
                  <a:lnTo>
                    <a:pt x="1708" y="1523"/>
                  </a:lnTo>
                  <a:lnTo>
                    <a:pt x="1709" y="1503"/>
                  </a:lnTo>
                  <a:lnTo>
                    <a:pt x="1710" y="1483"/>
                  </a:lnTo>
                  <a:lnTo>
                    <a:pt x="1710" y="1483"/>
                  </a:lnTo>
                  <a:lnTo>
                    <a:pt x="1710" y="1464"/>
                  </a:lnTo>
                  <a:lnTo>
                    <a:pt x="1711" y="1444"/>
                  </a:lnTo>
                  <a:lnTo>
                    <a:pt x="1712" y="1424"/>
                  </a:lnTo>
                  <a:lnTo>
                    <a:pt x="1712" y="1424"/>
                  </a:lnTo>
                  <a:lnTo>
                    <a:pt x="1712" y="1409"/>
                  </a:lnTo>
                  <a:lnTo>
                    <a:pt x="1713" y="1393"/>
                  </a:lnTo>
                  <a:lnTo>
                    <a:pt x="1713" y="1393"/>
                  </a:lnTo>
                  <a:lnTo>
                    <a:pt x="1713" y="1371"/>
                  </a:lnTo>
                  <a:lnTo>
                    <a:pt x="1714" y="1349"/>
                  </a:lnTo>
                  <a:lnTo>
                    <a:pt x="1715" y="1327"/>
                  </a:lnTo>
                  <a:lnTo>
                    <a:pt x="1716" y="1304"/>
                  </a:lnTo>
                  <a:lnTo>
                    <a:pt x="1716" y="1282"/>
                  </a:lnTo>
                  <a:lnTo>
                    <a:pt x="1716" y="1282"/>
                  </a:lnTo>
                  <a:lnTo>
                    <a:pt x="1717" y="1258"/>
                  </a:lnTo>
                  <a:lnTo>
                    <a:pt x="1718" y="1237"/>
                  </a:lnTo>
                  <a:lnTo>
                    <a:pt x="1719" y="1219"/>
                  </a:lnTo>
                  <a:lnTo>
                    <a:pt x="1720" y="1203"/>
                  </a:lnTo>
                  <a:lnTo>
                    <a:pt x="1720" y="1190"/>
                  </a:lnTo>
                  <a:lnTo>
                    <a:pt x="1721" y="1180"/>
                  </a:lnTo>
                  <a:lnTo>
                    <a:pt x="1722" y="1172"/>
                  </a:lnTo>
                  <a:lnTo>
                    <a:pt x="1723" y="1167"/>
                  </a:lnTo>
                  <a:lnTo>
                    <a:pt x="1724" y="1165"/>
                  </a:lnTo>
                  <a:lnTo>
                    <a:pt x="1724" y="1165"/>
                  </a:lnTo>
                  <a:lnTo>
                    <a:pt x="1724" y="1165"/>
                  </a:lnTo>
                  <a:lnTo>
                    <a:pt x="1725" y="1167"/>
                  </a:lnTo>
                  <a:lnTo>
                    <a:pt x="1726" y="1168"/>
                  </a:lnTo>
                  <a:lnTo>
                    <a:pt x="1727" y="1170"/>
                  </a:lnTo>
                  <a:lnTo>
                    <a:pt x="1727" y="1170"/>
                  </a:lnTo>
                  <a:lnTo>
                    <a:pt x="1728" y="1172"/>
                  </a:lnTo>
                  <a:lnTo>
                    <a:pt x="1728" y="1174"/>
                  </a:lnTo>
                  <a:lnTo>
                    <a:pt x="1729" y="1176"/>
                  </a:lnTo>
                  <a:lnTo>
                    <a:pt x="1730" y="1177"/>
                  </a:lnTo>
                  <a:lnTo>
                    <a:pt x="1731" y="1179"/>
                  </a:lnTo>
                  <a:lnTo>
                    <a:pt x="1732" y="1181"/>
                  </a:lnTo>
                  <a:lnTo>
                    <a:pt x="1733" y="1183"/>
                  </a:lnTo>
                  <a:lnTo>
                    <a:pt x="1733" y="1185"/>
                  </a:lnTo>
                  <a:lnTo>
                    <a:pt x="1734" y="1187"/>
                  </a:lnTo>
                  <a:lnTo>
                    <a:pt x="1735" y="1188"/>
                  </a:lnTo>
                  <a:lnTo>
                    <a:pt x="1736" y="1190"/>
                  </a:lnTo>
                  <a:lnTo>
                    <a:pt x="1737" y="1192"/>
                  </a:lnTo>
                  <a:lnTo>
                    <a:pt x="1738" y="1194"/>
                  </a:lnTo>
                  <a:lnTo>
                    <a:pt x="1738" y="1195"/>
                  </a:lnTo>
                  <a:lnTo>
                    <a:pt x="1739" y="1197"/>
                  </a:lnTo>
                  <a:lnTo>
                    <a:pt x="1740" y="1199"/>
                  </a:lnTo>
                  <a:lnTo>
                    <a:pt x="1741" y="1201"/>
                  </a:lnTo>
                  <a:lnTo>
                    <a:pt x="1742" y="1203"/>
                  </a:lnTo>
                  <a:lnTo>
                    <a:pt x="1743" y="1204"/>
                  </a:lnTo>
                  <a:lnTo>
                    <a:pt x="1743" y="1206"/>
                  </a:lnTo>
                  <a:lnTo>
                    <a:pt x="1744" y="1208"/>
                  </a:lnTo>
                  <a:lnTo>
                    <a:pt x="1744" y="1208"/>
                  </a:lnTo>
                  <a:lnTo>
                    <a:pt x="1745" y="1210"/>
                  </a:lnTo>
                  <a:lnTo>
                    <a:pt x="1746" y="1211"/>
                  </a:lnTo>
                  <a:lnTo>
                    <a:pt x="1747" y="1213"/>
                  </a:lnTo>
                  <a:lnTo>
                    <a:pt x="1748" y="1215"/>
                  </a:lnTo>
                  <a:lnTo>
                    <a:pt x="1749" y="1217"/>
                  </a:lnTo>
                  <a:lnTo>
                    <a:pt x="1749" y="1218"/>
                  </a:lnTo>
                  <a:lnTo>
                    <a:pt x="1750" y="1220"/>
                  </a:lnTo>
                  <a:lnTo>
                    <a:pt x="1751" y="1222"/>
                  </a:lnTo>
                  <a:lnTo>
                    <a:pt x="1752" y="1224"/>
                  </a:lnTo>
                  <a:lnTo>
                    <a:pt x="1753" y="1225"/>
                  </a:lnTo>
                  <a:lnTo>
                    <a:pt x="1754" y="1227"/>
                  </a:lnTo>
                  <a:lnTo>
                    <a:pt x="1754" y="1229"/>
                  </a:lnTo>
                  <a:lnTo>
                    <a:pt x="1755" y="1230"/>
                  </a:lnTo>
                  <a:lnTo>
                    <a:pt x="1756" y="1232"/>
                  </a:lnTo>
                  <a:lnTo>
                    <a:pt x="1757" y="1234"/>
                  </a:lnTo>
                  <a:lnTo>
                    <a:pt x="1758" y="1236"/>
                  </a:lnTo>
                  <a:lnTo>
                    <a:pt x="1759" y="1237"/>
                  </a:lnTo>
                  <a:lnTo>
                    <a:pt x="1759" y="1239"/>
                  </a:lnTo>
                  <a:lnTo>
                    <a:pt x="1760" y="1241"/>
                  </a:lnTo>
                  <a:lnTo>
                    <a:pt x="1761" y="1242"/>
                  </a:lnTo>
                  <a:lnTo>
                    <a:pt x="1762" y="1244"/>
                  </a:lnTo>
                  <a:lnTo>
                    <a:pt x="1762" y="1244"/>
                  </a:lnTo>
                  <a:lnTo>
                    <a:pt x="1763" y="1246"/>
                  </a:lnTo>
                  <a:lnTo>
                    <a:pt x="1764" y="1247"/>
                  </a:lnTo>
                  <a:lnTo>
                    <a:pt x="1765" y="1249"/>
                  </a:lnTo>
                  <a:lnTo>
                    <a:pt x="1765" y="1251"/>
                  </a:lnTo>
                  <a:lnTo>
                    <a:pt x="1766" y="1252"/>
                  </a:lnTo>
                  <a:lnTo>
                    <a:pt x="1767" y="1254"/>
                  </a:lnTo>
                  <a:lnTo>
                    <a:pt x="1768" y="1256"/>
                  </a:lnTo>
                  <a:lnTo>
                    <a:pt x="1769" y="1257"/>
                  </a:lnTo>
                  <a:lnTo>
                    <a:pt x="1770" y="1259"/>
                  </a:lnTo>
                  <a:lnTo>
                    <a:pt x="1770" y="1260"/>
                  </a:lnTo>
                  <a:lnTo>
                    <a:pt x="1771" y="1262"/>
                  </a:lnTo>
                  <a:lnTo>
                    <a:pt x="1772" y="1264"/>
                  </a:lnTo>
                  <a:lnTo>
                    <a:pt x="1773" y="1265"/>
                  </a:lnTo>
                  <a:lnTo>
                    <a:pt x="1774" y="1267"/>
                  </a:lnTo>
                  <a:lnTo>
                    <a:pt x="1775" y="1269"/>
                  </a:lnTo>
                  <a:lnTo>
                    <a:pt x="1775" y="1270"/>
                  </a:lnTo>
                  <a:lnTo>
                    <a:pt x="1776" y="1272"/>
                  </a:lnTo>
                  <a:lnTo>
                    <a:pt x="1777" y="1273"/>
                  </a:lnTo>
                  <a:lnTo>
                    <a:pt x="1778" y="1275"/>
                  </a:lnTo>
                  <a:lnTo>
                    <a:pt x="1779" y="1277"/>
                  </a:lnTo>
                  <a:lnTo>
                    <a:pt x="1780" y="1278"/>
                  </a:lnTo>
                  <a:lnTo>
                    <a:pt x="1780" y="1278"/>
                  </a:lnTo>
                  <a:lnTo>
                    <a:pt x="1781" y="1280"/>
                  </a:lnTo>
                  <a:lnTo>
                    <a:pt x="1781" y="1281"/>
                  </a:lnTo>
                  <a:lnTo>
                    <a:pt x="1782" y="1283"/>
                  </a:lnTo>
                  <a:lnTo>
                    <a:pt x="1783" y="1284"/>
                  </a:lnTo>
                  <a:lnTo>
                    <a:pt x="1784" y="1286"/>
                  </a:lnTo>
                  <a:lnTo>
                    <a:pt x="1785" y="1288"/>
                  </a:lnTo>
                  <a:lnTo>
                    <a:pt x="1786" y="1289"/>
                  </a:lnTo>
                  <a:lnTo>
                    <a:pt x="1786" y="1291"/>
                  </a:lnTo>
                  <a:lnTo>
                    <a:pt x="1787" y="1292"/>
                  </a:lnTo>
                  <a:lnTo>
                    <a:pt x="1788" y="1294"/>
                  </a:lnTo>
                  <a:lnTo>
                    <a:pt x="1789" y="1295"/>
                  </a:lnTo>
                  <a:lnTo>
                    <a:pt x="1790" y="1297"/>
                  </a:lnTo>
                  <a:lnTo>
                    <a:pt x="1791" y="1298"/>
                  </a:lnTo>
                  <a:lnTo>
                    <a:pt x="1791" y="1300"/>
                  </a:lnTo>
                  <a:lnTo>
                    <a:pt x="1792" y="1302"/>
                  </a:lnTo>
                  <a:lnTo>
                    <a:pt x="1793" y="1303"/>
                  </a:lnTo>
                  <a:lnTo>
                    <a:pt x="1794" y="1305"/>
                  </a:lnTo>
                  <a:lnTo>
                    <a:pt x="1795" y="1306"/>
                  </a:lnTo>
                  <a:lnTo>
                    <a:pt x="1796" y="1308"/>
                  </a:lnTo>
                  <a:lnTo>
                    <a:pt x="1796" y="1309"/>
                  </a:lnTo>
                  <a:lnTo>
                    <a:pt x="1797" y="1311"/>
                  </a:lnTo>
                  <a:lnTo>
                    <a:pt x="1797" y="1311"/>
                  </a:lnTo>
                  <a:lnTo>
                    <a:pt x="1798" y="1312"/>
                  </a:lnTo>
                  <a:lnTo>
                    <a:pt x="1799" y="1314"/>
                  </a:lnTo>
                  <a:lnTo>
                    <a:pt x="1800" y="1315"/>
                  </a:lnTo>
                  <a:lnTo>
                    <a:pt x="1801" y="1317"/>
                  </a:lnTo>
                  <a:lnTo>
                    <a:pt x="1802" y="1318"/>
                  </a:lnTo>
                  <a:lnTo>
                    <a:pt x="1802" y="1320"/>
                  </a:lnTo>
                  <a:lnTo>
                    <a:pt x="1803" y="1321"/>
                  </a:lnTo>
                  <a:lnTo>
                    <a:pt x="1804" y="1323"/>
                  </a:lnTo>
                  <a:lnTo>
                    <a:pt x="1805" y="1324"/>
                  </a:lnTo>
                  <a:lnTo>
                    <a:pt x="1806" y="1325"/>
                  </a:lnTo>
                  <a:lnTo>
                    <a:pt x="1807" y="1327"/>
                  </a:lnTo>
                  <a:lnTo>
                    <a:pt x="1807" y="1328"/>
                  </a:lnTo>
                  <a:lnTo>
                    <a:pt x="1808" y="1330"/>
                  </a:lnTo>
                  <a:lnTo>
                    <a:pt x="1809" y="1331"/>
                  </a:lnTo>
                  <a:lnTo>
                    <a:pt x="1810" y="1333"/>
                  </a:lnTo>
                  <a:lnTo>
                    <a:pt x="1811" y="1334"/>
                  </a:lnTo>
                  <a:lnTo>
                    <a:pt x="1812" y="1336"/>
                  </a:lnTo>
                  <a:lnTo>
                    <a:pt x="1812" y="1337"/>
                  </a:lnTo>
                  <a:lnTo>
                    <a:pt x="1813" y="1338"/>
                  </a:lnTo>
                  <a:lnTo>
                    <a:pt x="1814" y="1340"/>
                  </a:lnTo>
                  <a:lnTo>
                    <a:pt x="1815" y="1341"/>
                  </a:lnTo>
                  <a:lnTo>
                    <a:pt x="1815" y="1341"/>
                  </a:lnTo>
                  <a:lnTo>
                    <a:pt x="1816" y="1343"/>
                  </a:lnTo>
                  <a:lnTo>
                    <a:pt x="1817" y="1344"/>
                  </a:lnTo>
                  <a:lnTo>
                    <a:pt x="1817" y="1345"/>
                  </a:lnTo>
                  <a:lnTo>
                    <a:pt x="1817" y="1345"/>
                  </a:lnTo>
                  <a:lnTo>
                    <a:pt x="1818" y="1348"/>
                  </a:lnTo>
                  <a:lnTo>
                    <a:pt x="1819" y="1354"/>
                  </a:lnTo>
                  <a:lnTo>
                    <a:pt x="1820" y="1364"/>
                  </a:lnTo>
                  <a:lnTo>
                    <a:pt x="1821" y="1376"/>
                  </a:lnTo>
                  <a:lnTo>
                    <a:pt x="1822" y="1391"/>
                  </a:lnTo>
                  <a:lnTo>
                    <a:pt x="1823" y="1410"/>
                  </a:lnTo>
                  <a:lnTo>
                    <a:pt x="1823" y="1431"/>
                  </a:lnTo>
                  <a:lnTo>
                    <a:pt x="1824" y="1455"/>
                  </a:lnTo>
                  <a:lnTo>
                    <a:pt x="1825" y="1482"/>
                  </a:lnTo>
                  <a:lnTo>
                    <a:pt x="1826" y="1511"/>
                  </a:lnTo>
                  <a:lnTo>
                    <a:pt x="1827" y="1544"/>
                  </a:lnTo>
                  <a:lnTo>
                    <a:pt x="1828" y="1578"/>
                  </a:lnTo>
                  <a:lnTo>
                    <a:pt x="1828" y="1578"/>
                  </a:lnTo>
                  <a:lnTo>
                    <a:pt x="1829" y="1614"/>
                  </a:lnTo>
                  <a:lnTo>
                    <a:pt x="1830" y="1649"/>
                  </a:lnTo>
                  <a:lnTo>
                    <a:pt x="1830" y="1683"/>
                  </a:lnTo>
                  <a:lnTo>
                    <a:pt x="1831" y="1718"/>
                  </a:lnTo>
                  <a:lnTo>
                    <a:pt x="1832" y="1751"/>
                  </a:lnTo>
                  <a:lnTo>
                    <a:pt x="1833" y="1785"/>
                  </a:lnTo>
                  <a:lnTo>
                    <a:pt x="1834" y="1818"/>
                  </a:lnTo>
                  <a:lnTo>
                    <a:pt x="1835" y="1851"/>
                  </a:lnTo>
                  <a:lnTo>
                    <a:pt x="1836" y="1883"/>
                  </a:lnTo>
                  <a:lnTo>
                    <a:pt x="1837" y="1915"/>
                  </a:lnTo>
                  <a:lnTo>
                    <a:pt x="1837" y="1946"/>
                  </a:lnTo>
                  <a:lnTo>
                    <a:pt x="1838" y="1977"/>
                  </a:lnTo>
                  <a:lnTo>
                    <a:pt x="1839" y="2007"/>
                  </a:lnTo>
                  <a:lnTo>
                    <a:pt x="1839" y="2007"/>
                  </a:lnTo>
                  <a:lnTo>
                    <a:pt x="1840" y="2029"/>
                  </a:lnTo>
                  <a:lnTo>
                    <a:pt x="1840" y="2029"/>
                  </a:lnTo>
                  <a:lnTo>
                    <a:pt x="1840" y="2050"/>
                  </a:lnTo>
                  <a:lnTo>
                    <a:pt x="1841" y="2071"/>
                  </a:lnTo>
                  <a:lnTo>
                    <a:pt x="1841" y="2071"/>
                  </a:lnTo>
                  <a:lnTo>
                    <a:pt x="1842" y="2091"/>
                  </a:lnTo>
                  <a:lnTo>
                    <a:pt x="1842" y="2112"/>
                  </a:lnTo>
                  <a:lnTo>
                    <a:pt x="1842" y="2112"/>
                  </a:lnTo>
                  <a:lnTo>
                    <a:pt x="1843" y="2132"/>
                  </a:lnTo>
                  <a:lnTo>
                    <a:pt x="1843" y="2152"/>
                  </a:lnTo>
                  <a:lnTo>
                    <a:pt x="1843" y="2152"/>
                  </a:lnTo>
                  <a:lnTo>
                    <a:pt x="1844" y="2172"/>
                  </a:lnTo>
                  <a:lnTo>
                    <a:pt x="1844" y="2172"/>
                  </a:lnTo>
                  <a:lnTo>
                    <a:pt x="1845" y="2197"/>
                  </a:lnTo>
                  <a:lnTo>
                    <a:pt x="1846" y="2221"/>
                  </a:lnTo>
                  <a:lnTo>
                    <a:pt x="1846" y="2245"/>
                  </a:lnTo>
                  <a:lnTo>
                    <a:pt x="1847" y="2269"/>
                  </a:lnTo>
                  <a:lnTo>
                    <a:pt x="1848" y="2292"/>
                  </a:lnTo>
                  <a:lnTo>
                    <a:pt x="1849" y="2315"/>
                  </a:lnTo>
                  <a:lnTo>
                    <a:pt x="1850" y="2338"/>
                  </a:lnTo>
                  <a:lnTo>
                    <a:pt x="1850" y="2338"/>
                  </a:lnTo>
                  <a:lnTo>
                    <a:pt x="1850" y="2362"/>
                  </a:lnTo>
                  <a:lnTo>
                    <a:pt x="1851" y="2384"/>
                  </a:lnTo>
                  <a:lnTo>
                    <a:pt x="1852" y="2405"/>
                  </a:lnTo>
                  <a:lnTo>
                    <a:pt x="1853" y="2424"/>
                  </a:lnTo>
                  <a:lnTo>
                    <a:pt x="1854" y="2442"/>
                  </a:lnTo>
                  <a:lnTo>
                    <a:pt x="1855" y="2459"/>
                  </a:lnTo>
                  <a:lnTo>
                    <a:pt x="1856" y="2474"/>
                  </a:lnTo>
                  <a:lnTo>
                    <a:pt x="1856" y="2488"/>
                  </a:lnTo>
                  <a:lnTo>
                    <a:pt x="1857" y="2501"/>
                  </a:lnTo>
                  <a:lnTo>
                    <a:pt x="1858" y="2512"/>
                  </a:lnTo>
                  <a:lnTo>
                    <a:pt x="1859" y="2523"/>
                  </a:lnTo>
                  <a:lnTo>
                    <a:pt x="1860" y="2532"/>
                  </a:lnTo>
                  <a:lnTo>
                    <a:pt x="1861" y="2540"/>
                  </a:lnTo>
                  <a:lnTo>
                    <a:pt x="1862" y="2548"/>
                  </a:lnTo>
                  <a:lnTo>
                    <a:pt x="1862" y="2554"/>
                  </a:lnTo>
                  <a:lnTo>
                    <a:pt x="1863" y="2559"/>
                  </a:lnTo>
                  <a:lnTo>
                    <a:pt x="1864" y="2563"/>
                  </a:lnTo>
                  <a:lnTo>
                    <a:pt x="1864" y="2563"/>
                  </a:lnTo>
                  <a:lnTo>
                    <a:pt x="1865" y="2567"/>
                  </a:lnTo>
                  <a:lnTo>
                    <a:pt x="1866" y="2571"/>
                  </a:lnTo>
                  <a:lnTo>
                    <a:pt x="1867" y="2574"/>
                  </a:lnTo>
                  <a:lnTo>
                    <a:pt x="1867" y="2574"/>
                  </a:lnTo>
                  <a:lnTo>
                    <a:pt x="1868" y="2578"/>
                  </a:lnTo>
                  <a:lnTo>
                    <a:pt x="1868" y="2582"/>
                  </a:lnTo>
                  <a:lnTo>
                    <a:pt x="1869" y="2586"/>
                  </a:lnTo>
                  <a:lnTo>
                    <a:pt x="1870" y="2589"/>
                  </a:lnTo>
                  <a:lnTo>
                    <a:pt x="1871" y="2593"/>
                  </a:lnTo>
                  <a:lnTo>
                    <a:pt x="1872" y="2597"/>
                  </a:lnTo>
                  <a:lnTo>
                    <a:pt x="1873" y="2600"/>
                  </a:lnTo>
                  <a:lnTo>
                    <a:pt x="1874" y="2604"/>
                  </a:lnTo>
                  <a:lnTo>
                    <a:pt x="1875" y="2608"/>
                  </a:lnTo>
                  <a:lnTo>
                    <a:pt x="1875" y="2611"/>
                  </a:lnTo>
                  <a:lnTo>
                    <a:pt x="1876" y="2615"/>
                  </a:lnTo>
                  <a:lnTo>
                    <a:pt x="1877" y="2618"/>
                  </a:lnTo>
                  <a:lnTo>
                    <a:pt x="1878" y="2622"/>
                  </a:lnTo>
                  <a:lnTo>
                    <a:pt x="1879" y="2625"/>
                  </a:lnTo>
                  <a:lnTo>
                    <a:pt x="1880" y="2628"/>
                  </a:lnTo>
                  <a:lnTo>
                    <a:pt x="1881" y="2632"/>
                  </a:lnTo>
                  <a:lnTo>
                    <a:pt x="1882" y="2635"/>
                  </a:lnTo>
                  <a:lnTo>
                    <a:pt x="1882" y="2639"/>
                  </a:lnTo>
                  <a:lnTo>
                    <a:pt x="1883" y="2642"/>
                  </a:lnTo>
                  <a:lnTo>
                    <a:pt x="1884" y="2645"/>
                  </a:lnTo>
                  <a:lnTo>
                    <a:pt x="1885" y="2649"/>
                  </a:lnTo>
                  <a:lnTo>
                    <a:pt x="1886" y="2652"/>
                  </a:lnTo>
                  <a:lnTo>
                    <a:pt x="1887" y="2655"/>
                  </a:lnTo>
                  <a:lnTo>
                    <a:pt x="1888" y="2658"/>
                  </a:lnTo>
                  <a:lnTo>
                    <a:pt x="1889" y="2661"/>
                  </a:lnTo>
                  <a:lnTo>
                    <a:pt x="1889" y="2665"/>
                  </a:lnTo>
                  <a:lnTo>
                    <a:pt x="1890" y="2668"/>
                  </a:lnTo>
                  <a:lnTo>
                    <a:pt x="1891" y="2671"/>
                  </a:lnTo>
                  <a:lnTo>
                    <a:pt x="1892" y="2674"/>
                  </a:lnTo>
                  <a:lnTo>
                    <a:pt x="1893" y="2677"/>
                  </a:lnTo>
                  <a:lnTo>
                    <a:pt x="1894" y="2680"/>
                  </a:lnTo>
                  <a:lnTo>
                    <a:pt x="1895" y="2683"/>
                  </a:lnTo>
                  <a:lnTo>
                    <a:pt x="1896" y="2686"/>
                  </a:lnTo>
                  <a:lnTo>
                    <a:pt x="1897" y="2689"/>
                  </a:lnTo>
                  <a:lnTo>
                    <a:pt x="1897" y="2692"/>
                  </a:lnTo>
                  <a:lnTo>
                    <a:pt x="1898" y="2695"/>
                  </a:lnTo>
                  <a:lnTo>
                    <a:pt x="1899" y="2697"/>
                  </a:lnTo>
                  <a:lnTo>
                    <a:pt x="1900" y="2700"/>
                  </a:lnTo>
                  <a:lnTo>
                    <a:pt x="1901" y="2703"/>
                  </a:lnTo>
                  <a:lnTo>
                    <a:pt x="1902" y="2706"/>
                  </a:lnTo>
                  <a:lnTo>
                    <a:pt x="1903" y="2709"/>
                  </a:lnTo>
                  <a:lnTo>
                    <a:pt x="1904" y="2711"/>
                  </a:lnTo>
                  <a:lnTo>
                    <a:pt x="1904" y="2714"/>
                  </a:lnTo>
                  <a:lnTo>
                    <a:pt x="1905" y="2717"/>
                  </a:lnTo>
                  <a:lnTo>
                    <a:pt x="1906" y="2719"/>
                  </a:lnTo>
                  <a:lnTo>
                    <a:pt x="1907" y="2722"/>
                  </a:lnTo>
                  <a:lnTo>
                    <a:pt x="1908" y="2725"/>
                  </a:lnTo>
                  <a:lnTo>
                    <a:pt x="1909" y="2727"/>
                  </a:lnTo>
                  <a:lnTo>
                    <a:pt x="1910" y="2730"/>
                  </a:lnTo>
                  <a:lnTo>
                    <a:pt x="1911" y="2732"/>
                  </a:lnTo>
                  <a:lnTo>
                    <a:pt x="1911" y="2735"/>
                  </a:lnTo>
                  <a:lnTo>
                    <a:pt x="1912" y="2737"/>
                  </a:lnTo>
                  <a:lnTo>
                    <a:pt x="1913" y="2740"/>
                  </a:lnTo>
                  <a:lnTo>
                    <a:pt x="1914" y="2742"/>
                  </a:lnTo>
                  <a:lnTo>
                    <a:pt x="1915" y="2745"/>
                  </a:lnTo>
                  <a:lnTo>
                    <a:pt x="1916" y="2747"/>
                  </a:lnTo>
                  <a:lnTo>
                    <a:pt x="1917" y="2749"/>
                  </a:lnTo>
                  <a:lnTo>
                    <a:pt x="1918" y="2752"/>
                  </a:lnTo>
                  <a:lnTo>
                    <a:pt x="1918" y="2754"/>
                  </a:lnTo>
                  <a:lnTo>
                    <a:pt x="1919" y="2756"/>
                  </a:lnTo>
                  <a:lnTo>
                    <a:pt x="1920" y="2759"/>
                  </a:lnTo>
                  <a:lnTo>
                    <a:pt x="1921" y="2761"/>
                  </a:lnTo>
                  <a:lnTo>
                    <a:pt x="1922" y="2763"/>
                  </a:lnTo>
                  <a:lnTo>
                    <a:pt x="1923" y="2765"/>
                  </a:lnTo>
                  <a:lnTo>
                    <a:pt x="1924" y="2767"/>
                  </a:lnTo>
                  <a:lnTo>
                    <a:pt x="1925" y="2770"/>
                  </a:lnTo>
                  <a:lnTo>
                    <a:pt x="1926" y="2772"/>
                  </a:lnTo>
                  <a:lnTo>
                    <a:pt x="1926" y="2774"/>
                  </a:lnTo>
                  <a:lnTo>
                    <a:pt x="1927" y="2776"/>
                  </a:lnTo>
                  <a:lnTo>
                    <a:pt x="1928" y="2778"/>
                  </a:lnTo>
                  <a:lnTo>
                    <a:pt x="1929" y="2780"/>
                  </a:lnTo>
                  <a:lnTo>
                    <a:pt x="1930" y="2782"/>
                  </a:lnTo>
                  <a:lnTo>
                    <a:pt x="1931" y="2784"/>
                  </a:lnTo>
                  <a:lnTo>
                    <a:pt x="1932" y="2786"/>
                  </a:lnTo>
                  <a:lnTo>
                    <a:pt x="1933" y="2788"/>
                  </a:lnTo>
                  <a:lnTo>
                    <a:pt x="1933" y="2789"/>
                  </a:lnTo>
                  <a:lnTo>
                    <a:pt x="1934" y="2791"/>
                  </a:lnTo>
                  <a:lnTo>
                    <a:pt x="1935" y="2793"/>
                  </a:lnTo>
                  <a:lnTo>
                    <a:pt x="1936" y="2795"/>
                  </a:lnTo>
                  <a:lnTo>
                    <a:pt x="1937" y="2797"/>
                  </a:lnTo>
                  <a:lnTo>
                    <a:pt x="1938" y="2798"/>
                  </a:lnTo>
                  <a:lnTo>
                    <a:pt x="1939" y="2800"/>
                  </a:lnTo>
                  <a:lnTo>
                    <a:pt x="1940" y="2802"/>
                  </a:lnTo>
                  <a:lnTo>
                    <a:pt x="1940" y="2803"/>
                  </a:lnTo>
                  <a:lnTo>
                    <a:pt x="1941" y="2805"/>
                  </a:lnTo>
                  <a:lnTo>
                    <a:pt x="1942" y="2807"/>
                  </a:lnTo>
                  <a:lnTo>
                    <a:pt x="1943" y="2808"/>
                  </a:lnTo>
                  <a:lnTo>
                    <a:pt x="1944" y="2810"/>
                  </a:lnTo>
                  <a:lnTo>
                    <a:pt x="1945" y="2811"/>
                  </a:lnTo>
                  <a:lnTo>
                    <a:pt x="1946" y="2813"/>
                  </a:lnTo>
                  <a:lnTo>
                    <a:pt x="1947" y="2814"/>
                  </a:lnTo>
                  <a:lnTo>
                    <a:pt x="1948" y="2816"/>
                  </a:lnTo>
                  <a:lnTo>
                    <a:pt x="1948" y="2817"/>
                  </a:lnTo>
                  <a:lnTo>
                    <a:pt x="1949" y="2819"/>
                  </a:lnTo>
                  <a:lnTo>
                    <a:pt x="1950" y="2820"/>
                  </a:lnTo>
                  <a:lnTo>
                    <a:pt x="1951" y="2822"/>
                  </a:lnTo>
                  <a:lnTo>
                    <a:pt x="1952" y="2823"/>
                  </a:lnTo>
                  <a:lnTo>
                    <a:pt x="1953" y="2824"/>
                  </a:lnTo>
                  <a:lnTo>
                    <a:pt x="1954" y="2825"/>
                  </a:lnTo>
                  <a:lnTo>
                    <a:pt x="1955" y="2827"/>
                  </a:lnTo>
                  <a:lnTo>
                    <a:pt x="1955" y="2828"/>
                  </a:lnTo>
                  <a:lnTo>
                    <a:pt x="1956" y="2829"/>
                  </a:lnTo>
                  <a:lnTo>
                    <a:pt x="1957" y="2830"/>
                  </a:lnTo>
                  <a:lnTo>
                    <a:pt x="1958" y="2832"/>
                  </a:lnTo>
                  <a:lnTo>
                    <a:pt x="1959" y="2833"/>
                  </a:lnTo>
                  <a:lnTo>
                    <a:pt x="1960" y="2834"/>
                  </a:lnTo>
                  <a:lnTo>
                    <a:pt x="1961" y="2835"/>
                  </a:lnTo>
                  <a:lnTo>
                    <a:pt x="1962" y="2836"/>
                  </a:lnTo>
                  <a:lnTo>
                    <a:pt x="1962" y="2837"/>
                  </a:lnTo>
                  <a:lnTo>
                    <a:pt x="1963" y="2838"/>
                  </a:lnTo>
                  <a:lnTo>
                    <a:pt x="1964" y="2839"/>
                  </a:lnTo>
                  <a:lnTo>
                    <a:pt x="1965" y="2840"/>
                  </a:lnTo>
                  <a:lnTo>
                    <a:pt x="1966" y="2841"/>
                  </a:lnTo>
                  <a:lnTo>
                    <a:pt x="1967" y="2842"/>
                  </a:lnTo>
                  <a:lnTo>
                    <a:pt x="1968" y="2843"/>
                  </a:lnTo>
                  <a:lnTo>
                    <a:pt x="1969" y="2843"/>
                  </a:lnTo>
                  <a:lnTo>
                    <a:pt x="1969" y="2844"/>
                  </a:lnTo>
                  <a:lnTo>
                    <a:pt x="1970" y="2845"/>
                  </a:lnTo>
                  <a:lnTo>
                    <a:pt x="1971" y="2846"/>
                  </a:lnTo>
                  <a:lnTo>
                    <a:pt x="1972" y="2847"/>
                  </a:lnTo>
                  <a:lnTo>
                    <a:pt x="1973" y="2847"/>
                  </a:lnTo>
                  <a:lnTo>
                    <a:pt x="1974" y="2848"/>
                  </a:lnTo>
                  <a:lnTo>
                    <a:pt x="1975" y="2849"/>
                  </a:lnTo>
                  <a:lnTo>
                    <a:pt x="1976" y="2849"/>
                  </a:lnTo>
                  <a:lnTo>
                    <a:pt x="1977" y="2850"/>
                  </a:lnTo>
                  <a:lnTo>
                    <a:pt x="1977" y="2851"/>
                  </a:lnTo>
                  <a:lnTo>
                    <a:pt x="1978" y="2851"/>
                  </a:lnTo>
                  <a:lnTo>
                    <a:pt x="1979" y="2852"/>
                  </a:lnTo>
                  <a:lnTo>
                    <a:pt x="1980" y="2852"/>
                  </a:lnTo>
                  <a:lnTo>
                    <a:pt x="1981" y="2853"/>
                  </a:lnTo>
                  <a:lnTo>
                    <a:pt x="1982" y="2853"/>
                  </a:lnTo>
                  <a:lnTo>
                    <a:pt x="1983" y="2854"/>
                  </a:lnTo>
                  <a:lnTo>
                    <a:pt x="1984" y="2854"/>
                  </a:lnTo>
                  <a:lnTo>
                    <a:pt x="1984" y="2854"/>
                  </a:lnTo>
                  <a:lnTo>
                    <a:pt x="1985" y="2855"/>
                  </a:lnTo>
                  <a:lnTo>
                    <a:pt x="1986" y="2855"/>
                  </a:lnTo>
                  <a:lnTo>
                    <a:pt x="1987" y="2856"/>
                  </a:lnTo>
                  <a:lnTo>
                    <a:pt x="1988" y="2856"/>
                  </a:lnTo>
                  <a:lnTo>
                    <a:pt x="1989" y="2856"/>
                  </a:lnTo>
                  <a:lnTo>
                    <a:pt x="1990" y="2856"/>
                  </a:lnTo>
                  <a:lnTo>
                    <a:pt x="1991" y="2857"/>
                  </a:lnTo>
                  <a:lnTo>
                    <a:pt x="1991" y="2857"/>
                  </a:lnTo>
                  <a:lnTo>
                    <a:pt x="1992" y="2857"/>
                  </a:lnTo>
                  <a:lnTo>
                    <a:pt x="1993" y="2857"/>
                  </a:lnTo>
                  <a:lnTo>
                    <a:pt x="1994" y="2857"/>
                  </a:lnTo>
                  <a:lnTo>
                    <a:pt x="1995" y="2857"/>
                  </a:lnTo>
                  <a:lnTo>
                    <a:pt x="1996" y="2857"/>
                  </a:lnTo>
                  <a:lnTo>
                    <a:pt x="1997" y="2857"/>
                  </a:lnTo>
                  <a:lnTo>
                    <a:pt x="1998" y="2857"/>
                  </a:lnTo>
                  <a:lnTo>
                    <a:pt x="1998" y="2857"/>
                  </a:lnTo>
                  <a:lnTo>
                    <a:pt x="1998" y="2857"/>
                  </a:lnTo>
                  <a:lnTo>
                    <a:pt x="1999" y="2857"/>
                  </a:lnTo>
                  <a:lnTo>
                    <a:pt x="2000" y="2857"/>
                  </a:lnTo>
                  <a:lnTo>
                    <a:pt x="2001" y="2857"/>
                  </a:lnTo>
                  <a:lnTo>
                    <a:pt x="2002" y="2857"/>
                  </a:lnTo>
                  <a:lnTo>
                    <a:pt x="2003" y="2857"/>
                  </a:lnTo>
                  <a:lnTo>
                    <a:pt x="2004" y="2857"/>
                  </a:lnTo>
                  <a:lnTo>
                    <a:pt x="2005" y="2857"/>
                  </a:lnTo>
                  <a:lnTo>
                    <a:pt x="2006" y="2856"/>
                  </a:lnTo>
                  <a:lnTo>
                    <a:pt x="2006" y="2856"/>
                  </a:lnTo>
                  <a:lnTo>
                    <a:pt x="2007" y="2856"/>
                  </a:lnTo>
                  <a:lnTo>
                    <a:pt x="2008" y="2856"/>
                  </a:lnTo>
                  <a:lnTo>
                    <a:pt x="2009" y="2855"/>
                  </a:lnTo>
                  <a:lnTo>
                    <a:pt x="2010" y="2855"/>
                  </a:lnTo>
                  <a:lnTo>
                    <a:pt x="2011" y="2854"/>
                  </a:lnTo>
                  <a:lnTo>
                    <a:pt x="2012" y="2854"/>
                  </a:lnTo>
                  <a:lnTo>
                    <a:pt x="2013" y="2854"/>
                  </a:lnTo>
                  <a:lnTo>
                    <a:pt x="2013" y="2853"/>
                  </a:lnTo>
                  <a:lnTo>
                    <a:pt x="2014" y="2853"/>
                  </a:lnTo>
                  <a:lnTo>
                    <a:pt x="2015" y="2852"/>
                  </a:lnTo>
                  <a:lnTo>
                    <a:pt x="2016" y="2852"/>
                  </a:lnTo>
                  <a:lnTo>
                    <a:pt x="2017" y="2851"/>
                  </a:lnTo>
                  <a:lnTo>
                    <a:pt x="2018" y="2851"/>
                  </a:lnTo>
                  <a:lnTo>
                    <a:pt x="2019" y="2850"/>
                  </a:lnTo>
                  <a:lnTo>
                    <a:pt x="2020" y="2849"/>
                  </a:lnTo>
                  <a:lnTo>
                    <a:pt x="2020" y="2849"/>
                  </a:lnTo>
                  <a:lnTo>
                    <a:pt x="2021" y="2848"/>
                  </a:lnTo>
                  <a:lnTo>
                    <a:pt x="2022" y="2847"/>
                  </a:lnTo>
                  <a:lnTo>
                    <a:pt x="2023" y="2847"/>
                  </a:lnTo>
                  <a:lnTo>
                    <a:pt x="2024" y="2846"/>
                  </a:lnTo>
                  <a:lnTo>
                    <a:pt x="2025" y="2845"/>
                  </a:lnTo>
                  <a:lnTo>
                    <a:pt x="2026" y="2844"/>
                  </a:lnTo>
                  <a:lnTo>
                    <a:pt x="2027" y="2843"/>
                  </a:lnTo>
                  <a:lnTo>
                    <a:pt x="2027" y="2843"/>
                  </a:lnTo>
                  <a:lnTo>
                    <a:pt x="2028" y="2842"/>
                  </a:lnTo>
                  <a:lnTo>
                    <a:pt x="2029" y="2841"/>
                  </a:lnTo>
                  <a:lnTo>
                    <a:pt x="2030" y="2840"/>
                  </a:lnTo>
                  <a:lnTo>
                    <a:pt x="2031" y="2839"/>
                  </a:lnTo>
                  <a:lnTo>
                    <a:pt x="2032" y="2838"/>
                  </a:lnTo>
                  <a:lnTo>
                    <a:pt x="2033" y="2837"/>
                  </a:lnTo>
                  <a:lnTo>
                    <a:pt x="2034" y="2836"/>
                  </a:lnTo>
                  <a:lnTo>
                    <a:pt x="2034" y="2835"/>
                  </a:lnTo>
                  <a:lnTo>
                    <a:pt x="2035" y="2834"/>
                  </a:lnTo>
                  <a:lnTo>
                    <a:pt x="2036" y="2833"/>
                  </a:lnTo>
                  <a:lnTo>
                    <a:pt x="2037" y="2832"/>
                  </a:lnTo>
                  <a:lnTo>
                    <a:pt x="2038" y="2830"/>
                  </a:lnTo>
                  <a:lnTo>
                    <a:pt x="2039" y="2829"/>
                  </a:lnTo>
                  <a:lnTo>
                    <a:pt x="2040" y="2828"/>
                  </a:lnTo>
                  <a:lnTo>
                    <a:pt x="2041" y="2827"/>
                  </a:lnTo>
                  <a:lnTo>
                    <a:pt x="2042" y="2826"/>
                  </a:lnTo>
                  <a:lnTo>
                    <a:pt x="2042" y="2824"/>
                  </a:lnTo>
                  <a:lnTo>
                    <a:pt x="2043" y="2823"/>
                  </a:lnTo>
                  <a:lnTo>
                    <a:pt x="2044" y="2822"/>
                  </a:lnTo>
                  <a:lnTo>
                    <a:pt x="2045" y="2820"/>
                  </a:lnTo>
                  <a:lnTo>
                    <a:pt x="2046" y="2819"/>
                  </a:lnTo>
                  <a:lnTo>
                    <a:pt x="2047" y="2817"/>
                  </a:lnTo>
                  <a:lnTo>
                    <a:pt x="2048" y="2816"/>
                  </a:lnTo>
                  <a:lnTo>
                    <a:pt x="2049" y="2815"/>
                  </a:lnTo>
                  <a:lnTo>
                    <a:pt x="2049" y="2813"/>
                  </a:lnTo>
                  <a:lnTo>
                    <a:pt x="2050" y="2812"/>
                  </a:lnTo>
                  <a:lnTo>
                    <a:pt x="2051" y="2810"/>
                  </a:lnTo>
                  <a:lnTo>
                    <a:pt x="2052" y="2808"/>
                  </a:lnTo>
                  <a:lnTo>
                    <a:pt x="2053" y="2807"/>
                  </a:lnTo>
                  <a:lnTo>
                    <a:pt x="2054" y="2805"/>
                  </a:lnTo>
                  <a:lnTo>
                    <a:pt x="2055" y="2804"/>
                  </a:lnTo>
                  <a:lnTo>
                    <a:pt x="2056" y="2802"/>
                  </a:lnTo>
                  <a:lnTo>
                    <a:pt x="2056" y="2800"/>
                  </a:lnTo>
                  <a:lnTo>
                    <a:pt x="2057" y="2799"/>
                  </a:lnTo>
                  <a:lnTo>
                    <a:pt x="2058" y="2797"/>
                  </a:lnTo>
                  <a:lnTo>
                    <a:pt x="2059" y="2795"/>
                  </a:lnTo>
                  <a:lnTo>
                    <a:pt x="2060" y="2793"/>
                  </a:lnTo>
                  <a:lnTo>
                    <a:pt x="2061" y="2791"/>
                  </a:lnTo>
                  <a:lnTo>
                    <a:pt x="2062" y="2790"/>
                  </a:lnTo>
                  <a:lnTo>
                    <a:pt x="2063" y="2788"/>
                  </a:lnTo>
                  <a:lnTo>
                    <a:pt x="2063" y="2786"/>
                  </a:lnTo>
                  <a:lnTo>
                    <a:pt x="2064" y="2784"/>
                  </a:lnTo>
                  <a:lnTo>
                    <a:pt x="2065" y="2782"/>
                  </a:lnTo>
                  <a:lnTo>
                    <a:pt x="2066" y="2780"/>
                  </a:lnTo>
                  <a:lnTo>
                    <a:pt x="2067" y="2778"/>
                  </a:lnTo>
                  <a:lnTo>
                    <a:pt x="2068" y="2776"/>
                  </a:lnTo>
                  <a:lnTo>
                    <a:pt x="2069" y="2774"/>
                  </a:lnTo>
                  <a:lnTo>
                    <a:pt x="2070" y="2772"/>
                  </a:lnTo>
                  <a:lnTo>
                    <a:pt x="2070" y="2770"/>
                  </a:lnTo>
                  <a:lnTo>
                    <a:pt x="2071" y="2768"/>
                  </a:lnTo>
                  <a:lnTo>
                    <a:pt x="2072" y="2765"/>
                  </a:lnTo>
                  <a:lnTo>
                    <a:pt x="2073" y="2763"/>
                  </a:lnTo>
                  <a:lnTo>
                    <a:pt x="2074" y="2761"/>
                  </a:lnTo>
                  <a:lnTo>
                    <a:pt x="2075" y="2759"/>
                  </a:lnTo>
                  <a:lnTo>
                    <a:pt x="2076" y="2757"/>
                  </a:lnTo>
                  <a:lnTo>
                    <a:pt x="2077" y="2754"/>
                  </a:lnTo>
                  <a:lnTo>
                    <a:pt x="2078" y="2752"/>
                  </a:lnTo>
                  <a:lnTo>
                    <a:pt x="2078" y="2750"/>
                  </a:lnTo>
                  <a:lnTo>
                    <a:pt x="2079" y="2747"/>
                  </a:lnTo>
                  <a:lnTo>
                    <a:pt x="2080" y="2745"/>
                  </a:lnTo>
                  <a:lnTo>
                    <a:pt x="2081" y="2743"/>
                  </a:lnTo>
                  <a:lnTo>
                    <a:pt x="2082" y="2740"/>
                  </a:lnTo>
                  <a:lnTo>
                    <a:pt x="2083" y="2738"/>
                  </a:lnTo>
                  <a:lnTo>
                    <a:pt x="2084" y="2735"/>
                  </a:lnTo>
                  <a:lnTo>
                    <a:pt x="2085" y="2733"/>
                  </a:lnTo>
                  <a:lnTo>
                    <a:pt x="2085" y="2730"/>
                  </a:lnTo>
                  <a:lnTo>
                    <a:pt x="2086" y="2728"/>
                  </a:lnTo>
                  <a:lnTo>
                    <a:pt x="2087" y="2725"/>
                  </a:lnTo>
                  <a:lnTo>
                    <a:pt x="2087" y="2725"/>
                  </a:lnTo>
                  <a:lnTo>
                    <a:pt x="2088" y="2722"/>
                  </a:lnTo>
                  <a:lnTo>
                    <a:pt x="2089" y="2720"/>
                  </a:lnTo>
                  <a:lnTo>
                    <a:pt x="2090" y="2717"/>
                  </a:lnTo>
                  <a:lnTo>
                    <a:pt x="2091" y="2714"/>
                  </a:lnTo>
                  <a:lnTo>
                    <a:pt x="2091" y="2711"/>
                  </a:lnTo>
                  <a:lnTo>
                    <a:pt x="2092" y="2708"/>
                  </a:lnTo>
                  <a:lnTo>
                    <a:pt x="2093" y="2705"/>
                  </a:lnTo>
                  <a:lnTo>
                    <a:pt x="2094" y="2702"/>
                  </a:lnTo>
                  <a:lnTo>
                    <a:pt x="2095" y="2699"/>
                  </a:lnTo>
                  <a:lnTo>
                    <a:pt x="2096" y="2696"/>
                  </a:lnTo>
                  <a:lnTo>
                    <a:pt x="2097" y="2692"/>
                  </a:lnTo>
                  <a:lnTo>
                    <a:pt x="2097" y="2689"/>
                  </a:lnTo>
                  <a:lnTo>
                    <a:pt x="2098" y="2685"/>
                  </a:lnTo>
                  <a:lnTo>
                    <a:pt x="2099" y="2682"/>
                  </a:lnTo>
                  <a:lnTo>
                    <a:pt x="2100" y="2678"/>
                  </a:lnTo>
                  <a:lnTo>
                    <a:pt x="2101" y="2674"/>
                  </a:lnTo>
                  <a:lnTo>
                    <a:pt x="2102" y="2670"/>
                  </a:lnTo>
                  <a:lnTo>
                    <a:pt x="2103" y="2666"/>
                  </a:lnTo>
                  <a:lnTo>
                    <a:pt x="2103" y="2662"/>
                  </a:lnTo>
                  <a:lnTo>
                    <a:pt x="2104" y="2658"/>
                  </a:lnTo>
                  <a:lnTo>
                    <a:pt x="2105" y="2653"/>
                  </a:lnTo>
                  <a:lnTo>
                    <a:pt x="2106" y="2649"/>
                  </a:lnTo>
                  <a:lnTo>
                    <a:pt x="2107" y="2645"/>
                  </a:lnTo>
                  <a:lnTo>
                    <a:pt x="2108" y="2640"/>
                  </a:lnTo>
                  <a:lnTo>
                    <a:pt x="2109" y="2635"/>
                  </a:lnTo>
                  <a:lnTo>
                    <a:pt x="2109" y="2631"/>
                  </a:lnTo>
                  <a:lnTo>
                    <a:pt x="2110" y="2626"/>
                  </a:lnTo>
                  <a:lnTo>
                    <a:pt x="2111" y="2621"/>
                  </a:lnTo>
                  <a:lnTo>
                    <a:pt x="2112" y="2616"/>
                  </a:lnTo>
                  <a:lnTo>
                    <a:pt x="2113" y="2610"/>
                  </a:lnTo>
                  <a:lnTo>
                    <a:pt x="2114" y="2605"/>
                  </a:lnTo>
                  <a:lnTo>
                    <a:pt x="2115" y="2600"/>
                  </a:lnTo>
                  <a:lnTo>
                    <a:pt x="2115" y="2594"/>
                  </a:lnTo>
                  <a:lnTo>
                    <a:pt x="2115" y="2594"/>
                  </a:lnTo>
                  <a:lnTo>
                    <a:pt x="2116" y="2588"/>
                  </a:lnTo>
                  <a:lnTo>
                    <a:pt x="2117" y="2582"/>
                  </a:lnTo>
                  <a:lnTo>
                    <a:pt x="2118" y="2577"/>
                  </a:lnTo>
                  <a:lnTo>
                    <a:pt x="2119" y="2571"/>
                  </a:lnTo>
                  <a:lnTo>
                    <a:pt x="2120" y="2565"/>
                  </a:lnTo>
                  <a:lnTo>
                    <a:pt x="2121" y="2559"/>
                  </a:lnTo>
                  <a:lnTo>
                    <a:pt x="2122" y="2553"/>
                  </a:lnTo>
                  <a:lnTo>
                    <a:pt x="2123" y="2547"/>
                  </a:lnTo>
                  <a:lnTo>
                    <a:pt x="2123" y="2541"/>
                  </a:lnTo>
                  <a:lnTo>
                    <a:pt x="2124" y="2535"/>
                  </a:lnTo>
                  <a:lnTo>
                    <a:pt x="2125" y="2528"/>
                  </a:lnTo>
                  <a:lnTo>
                    <a:pt x="2126" y="2522"/>
                  </a:lnTo>
                  <a:lnTo>
                    <a:pt x="2127" y="2516"/>
                  </a:lnTo>
                  <a:lnTo>
                    <a:pt x="2128" y="2509"/>
                  </a:lnTo>
                  <a:lnTo>
                    <a:pt x="2129" y="2503"/>
                  </a:lnTo>
                  <a:lnTo>
                    <a:pt x="2130" y="2497"/>
                  </a:lnTo>
                  <a:lnTo>
                    <a:pt x="2130" y="2490"/>
                  </a:lnTo>
                  <a:lnTo>
                    <a:pt x="2131" y="2484"/>
                  </a:lnTo>
                  <a:lnTo>
                    <a:pt x="2132" y="2477"/>
                  </a:lnTo>
                  <a:lnTo>
                    <a:pt x="2133" y="2471"/>
                  </a:lnTo>
                  <a:lnTo>
                    <a:pt x="2134" y="2464"/>
                  </a:lnTo>
                  <a:lnTo>
                    <a:pt x="2135" y="2457"/>
                  </a:lnTo>
                  <a:lnTo>
                    <a:pt x="2136" y="2451"/>
                  </a:lnTo>
                  <a:lnTo>
                    <a:pt x="2137" y="2444"/>
                  </a:lnTo>
                  <a:lnTo>
                    <a:pt x="2137" y="2437"/>
                  </a:lnTo>
                  <a:lnTo>
                    <a:pt x="2138" y="2430"/>
                  </a:lnTo>
                  <a:lnTo>
                    <a:pt x="2139" y="2423"/>
                  </a:lnTo>
                  <a:lnTo>
                    <a:pt x="2140" y="2416"/>
                  </a:lnTo>
                  <a:lnTo>
                    <a:pt x="2141" y="2409"/>
                  </a:lnTo>
                  <a:lnTo>
                    <a:pt x="2142" y="2402"/>
                  </a:lnTo>
                  <a:lnTo>
                    <a:pt x="2143" y="2395"/>
                  </a:lnTo>
                  <a:lnTo>
                    <a:pt x="2144" y="2388"/>
                  </a:lnTo>
                  <a:lnTo>
                    <a:pt x="2144" y="2381"/>
                  </a:lnTo>
                  <a:lnTo>
                    <a:pt x="2145" y="2374"/>
                  </a:lnTo>
                  <a:lnTo>
                    <a:pt x="2146" y="2367"/>
                  </a:lnTo>
                  <a:lnTo>
                    <a:pt x="2147" y="2359"/>
                  </a:lnTo>
                  <a:lnTo>
                    <a:pt x="2148" y="2352"/>
                  </a:lnTo>
                  <a:lnTo>
                    <a:pt x="2149" y="2345"/>
                  </a:lnTo>
                  <a:lnTo>
                    <a:pt x="2150" y="2337"/>
                  </a:lnTo>
                  <a:lnTo>
                    <a:pt x="2151" y="2330"/>
                  </a:lnTo>
                  <a:lnTo>
                    <a:pt x="2152" y="2322"/>
                  </a:lnTo>
                  <a:lnTo>
                    <a:pt x="2152" y="2315"/>
                  </a:lnTo>
                  <a:lnTo>
                    <a:pt x="2153" y="2307"/>
                  </a:lnTo>
                  <a:lnTo>
                    <a:pt x="2154" y="2300"/>
                  </a:lnTo>
                  <a:lnTo>
                    <a:pt x="2155" y="2292"/>
                  </a:lnTo>
                  <a:lnTo>
                    <a:pt x="2156" y="2284"/>
                  </a:lnTo>
                  <a:lnTo>
                    <a:pt x="2157" y="2276"/>
                  </a:lnTo>
                  <a:lnTo>
                    <a:pt x="2158" y="2269"/>
                  </a:lnTo>
                  <a:lnTo>
                    <a:pt x="2159" y="2261"/>
                  </a:lnTo>
                  <a:lnTo>
                    <a:pt x="2159" y="2253"/>
                  </a:lnTo>
                  <a:lnTo>
                    <a:pt x="2160" y="2245"/>
                  </a:lnTo>
                  <a:lnTo>
                    <a:pt x="2161" y="2237"/>
                  </a:lnTo>
                  <a:lnTo>
                    <a:pt x="2162" y="2229"/>
                  </a:lnTo>
                  <a:lnTo>
                    <a:pt x="2163" y="2221"/>
                  </a:lnTo>
                  <a:lnTo>
                    <a:pt x="2164" y="2213"/>
                  </a:lnTo>
                  <a:lnTo>
                    <a:pt x="2165" y="2204"/>
                  </a:lnTo>
                  <a:lnTo>
                    <a:pt x="2166" y="2196"/>
                  </a:lnTo>
                  <a:lnTo>
                    <a:pt x="2166" y="2188"/>
                  </a:lnTo>
                  <a:lnTo>
                    <a:pt x="2167" y="2180"/>
                  </a:lnTo>
                  <a:lnTo>
                    <a:pt x="2168" y="2171"/>
                  </a:lnTo>
                  <a:lnTo>
                    <a:pt x="2169" y="2163"/>
                  </a:lnTo>
                  <a:lnTo>
                    <a:pt x="2170" y="2155"/>
                  </a:lnTo>
                  <a:lnTo>
                    <a:pt x="2171" y="2146"/>
                  </a:lnTo>
                  <a:lnTo>
                    <a:pt x="2172" y="2138"/>
                  </a:lnTo>
                  <a:lnTo>
                    <a:pt x="2173" y="2129"/>
                  </a:lnTo>
                  <a:lnTo>
                    <a:pt x="2173" y="2120"/>
                  </a:lnTo>
                  <a:lnTo>
                    <a:pt x="2174" y="2112"/>
                  </a:lnTo>
                  <a:lnTo>
                    <a:pt x="2175" y="2103"/>
                  </a:lnTo>
                  <a:lnTo>
                    <a:pt x="2176" y="2094"/>
                  </a:lnTo>
                  <a:lnTo>
                    <a:pt x="2177" y="2086"/>
                  </a:lnTo>
                  <a:lnTo>
                    <a:pt x="2178" y="2077"/>
                  </a:lnTo>
                  <a:lnTo>
                    <a:pt x="2179" y="2068"/>
                  </a:lnTo>
                  <a:lnTo>
                    <a:pt x="2180" y="2059"/>
                  </a:lnTo>
                  <a:lnTo>
                    <a:pt x="2181" y="2050"/>
                  </a:lnTo>
                  <a:lnTo>
                    <a:pt x="2181" y="2041"/>
                  </a:lnTo>
                  <a:lnTo>
                    <a:pt x="2182" y="2032"/>
                  </a:lnTo>
                  <a:lnTo>
                    <a:pt x="2183" y="2023"/>
                  </a:lnTo>
                  <a:lnTo>
                    <a:pt x="2184" y="2014"/>
                  </a:lnTo>
                  <a:lnTo>
                    <a:pt x="2185" y="2005"/>
                  </a:lnTo>
                  <a:lnTo>
                    <a:pt x="2186" y="1996"/>
                  </a:lnTo>
                  <a:lnTo>
                    <a:pt x="2187" y="1986"/>
                  </a:lnTo>
                  <a:lnTo>
                    <a:pt x="2188" y="1977"/>
                  </a:lnTo>
                  <a:lnTo>
                    <a:pt x="2188" y="1968"/>
                  </a:lnTo>
                  <a:lnTo>
                    <a:pt x="2189" y="1958"/>
                  </a:lnTo>
                  <a:lnTo>
                    <a:pt x="2190" y="1949"/>
                  </a:lnTo>
                  <a:lnTo>
                    <a:pt x="2191" y="1939"/>
                  </a:lnTo>
                  <a:lnTo>
                    <a:pt x="2192" y="1930"/>
                  </a:lnTo>
                  <a:lnTo>
                    <a:pt x="2193" y="1920"/>
                  </a:lnTo>
                  <a:lnTo>
                    <a:pt x="2194" y="1911"/>
                  </a:lnTo>
                  <a:lnTo>
                    <a:pt x="2195" y="1901"/>
                  </a:lnTo>
                  <a:lnTo>
                    <a:pt x="2195" y="1891"/>
                  </a:lnTo>
                  <a:lnTo>
                    <a:pt x="2196" y="1882"/>
                  </a:lnTo>
                  <a:lnTo>
                    <a:pt x="2197" y="1872"/>
                  </a:lnTo>
                  <a:lnTo>
                    <a:pt x="2198" y="1862"/>
                  </a:lnTo>
                  <a:lnTo>
                    <a:pt x="2199" y="1852"/>
                  </a:lnTo>
                  <a:lnTo>
                    <a:pt x="2200" y="1842"/>
                  </a:lnTo>
                  <a:lnTo>
                    <a:pt x="2201" y="1832"/>
                  </a:lnTo>
                  <a:lnTo>
                    <a:pt x="2202" y="1822"/>
                  </a:lnTo>
                  <a:lnTo>
                    <a:pt x="2202" y="1812"/>
                  </a:lnTo>
                  <a:lnTo>
                    <a:pt x="2203" y="1802"/>
                  </a:lnTo>
                  <a:lnTo>
                    <a:pt x="2204" y="1792"/>
                  </a:lnTo>
                  <a:lnTo>
                    <a:pt x="2205" y="1782"/>
                  </a:lnTo>
                  <a:lnTo>
                    <a:pt x="2206" y="1772"/>
                  </a:lnTo>
                  <a:lnTo>
                    <a:pt x="2207" y="1761"/>
                  </a:lnTo>
                  <a:lnTo>
                    <a:pt x="2208" y="1751"/>
                  </a:lnTo>
                  <a:lnTo>
                    <a:pt x="2209" y="1741"/>
                  </a:lnTo>
                  <a:lnTo>
                    <a:pt x="2209" y="1730"/>
                  </a:lnTo>
                  <a:lnTo>
                    <a:pt x="2210" y="1720"/>
                  </a:lnTo>
                  <a:lnTo>
                    <a:pt x="2211" y="1709"/>
                  </a:lnTo>
                  <a:lnTo>
                    <a:pt x="2212" y="1699"/>
                  </a:lnTo>
                  <a:lnTo>
                    <a:pt x="2213" y="1688"/>
                  </a:lnTo>
                  <a:lnTo>
                    <a:pt x="2214" y="1678"/>
                  </a:lnTo>
                  <a:lnTo>
                    <a:pt x="2215" y="1667"/>
                  </a:lnTo>
                  <a:lnTo>
                    <a:pt x="2216" y="1656"/>
                  </a:lnTo>
                  <a:lnTo>
                    <a:pt x="2217" y="1646"/>
                  </a:lnTo>
                  <a:lnTo>
                    <a:pt x="2217" y="1635"/>
                  </a:lnTo>
                  <a:lnTo>
                    <a:pt x="2218" y="1624"/>
                  </a:lnTo>
                  <a:lnTo>
                    <a:pt x="2219" y="1613"/>
                  </a:lnTo>
                  <a:lnTo>
                    <a:pt x="2220" y="1602"/>
                  </a:lnTo>
                  <a:lnTo>
                    <a:pt x="2221" y="1591"/>
                  </a:lnTo>
                  <a:lnTo>
                    <a:pt x="2222" y="1580"/>
                  </a:lnTo>
                  <a:lnTo>
                    <a:pt x="2223" y="1569"/>
                  </a:lnTo>
                  <a:lnTo>
                    <a:pt x="2224" y="1558"/>
                  </a:lnTo>
                  <a:lnTo>
                    <a:pt x="2224" y="1547"/>
                  </a:lnTo>
                  <a:lnTo>
                    <a:pt x="2225" y="1536"/>
                  </a:lnTo>
                  <a:lnTo>
                    <a:pt x="2226" y="1525"/>
                  </a:lnTo>
                  <a:lnTo>
                    <a:pt x="2227" y="1513"/>
                  </a:lnTo>
                  <a:lnTo>
                    <a:pt x="2228" y="1502"/>
                  </a:lnTo>
                  <a:lnTo>
                    <a:pt x="2229" y="1491"/>
                  </a:lnTo>
                  <a:lnTo>
                    <a:pt x="2230" y="1479"/>
                  </a:lnTo>
                  <a:lnTo>
                    <a:pt x="2231" y="1468"/>
                  </a:lnTo>
                  <a:lnTo>
                    <a:pt x="2231" y="1456"/>
                  </a:lnTo>
                  <a:lnTo>
                    <a:pt x="2232" y="1445"/>
                  </a:lnTo>
                  <a:lnTo>
                    <a:pt x="2233" y="1433"/>
                  </a:lnTo>
                  <a:lnTo>
                    <a:pt x="2234" y="1422"/>
                  </a:lnTo>
                  <a:lnTo>
                    <a:pt x="2235" y="1410"/>
                  </a:lnTo>
                  <a:lnTo>
                    <a:pt x="2236" y="1398"/>
                  </a:lnTo>
                  <a:lnTo>
                    <a:pt x="2237" y="1387"/>
                  </a:lnTo>
                  <a:lnTo>
                    <a:pt x="2238" y="1375"/>
                  </a:lnTo>
                  <a:lnTo>
                    <a:pt x="2238" y="1363"/>
                  </a:lnTo>
                  <a:lnTo>
                    <a:pt x="2239" y="1351"/>
                  </a:lnTo>
                  <a:lnTo>
                    <a:pt x="2240" y="1339"/>
                  </a:lnTo>
                  <a:lnTo>
                    <a:pt x="2241" y="1327"/>
                  </a:lnTo>
                  <a:lnTo>
                    <a:pt x="2242" y="1315"/>
                  </a:lnTo>
                  <a:lnTo>
                    <a:pt x="2243" y="1303"/>
                  </a:lnTo>
                  <a:lnTo>
                    <a:pt x="2244" y="1291"/>
                  </a:lnTo>
                  <a:lnTo>
                    <a:pt x="2245" y="1279"/>
                  </a:lnTo>
                  <a:lnTo>
                    <a:pt x="2246" y="1267"/>
                  </a:lnTo>
                  <a:lnTo>
                    <a:pt x="2246" y="1254"/>
                  </a:lnTo>
                  <a:lnTo>
                    <a:pt x="2247" y="1242"/>
                  </a:lnTo>
                  <a:lnTo>
                    <a:pt x="2248" y="1230"/>
                  </a:lnTo>
                  <a:lnTo>
                    <a:pt x="2249" y="1218"/>
                  </a:lnTo>
                  <a:lnTo>
                    <a:pt x="2250" y="1205"/>
                  </a:lnTo>
                  <a:lnTo>
                    <a:pt x="2251" y="1193"/>
                  </a:lnTo>
                  <a:lnTo>
                    <a:pt x="2252" y="1180"/>
                  </a:lnTo>
                  <a:lnTo>
                    <a:pt x="2253" y="1168"/>
                  </a:lnTo>
                  <a:lnTo>
                    <a:pt x="2253" y="1155"/>
                  </a:lnTo>
                  <a:lnTo>
                    <a:pt x="2254" y="1142"/>
                  </a:lnTo>
                  <a:lnTo>
                    <a:pt x="2255" y="1130"/>
                  </a:lnTo>
                  <a:lnTo>
                    <a:pt x="2256" y="1117"/>
                  </a:lnTo>
                  <a:lnTo>
                    <a:pt x="2257" y="1104"/>
                  </a:lnTo>
                  <a:lnTo>
                    <a:pt x="2258" y="1092"/>
                  </a:lnTo>
                  <a:lnTo>
                    <a:pt x="2259" y="1079"/>
                  </a:lnTo>
                  <a:lnTo>
                    <a:pt x="2260" y="1066"/>
                  </a:lnTo>
                  <a:lnTo>
                    <a:pt x="2260" y="1053"/>
                  </a:lnTo>
                  <a:lnTo>
                    <a:pt x="2261" y="1040"/>
                  </a:lnTo>
                  <a:lnTo>
                    <a:pt x="2262" y="1027"/>
                  </a:lnTo>
                  <a:lnTo>
                    <a:pt x="2263" y="1014"/>
                  </a:lnTo>
                  <a:lnTo>
                    <a:pt x="2264" y="1001"/>
                  </a:lnTo>
                  <a:lnTo>
                    <a:pt x="2265" y="988"/>
                  </a:lnTo>
                  <a:lnTo>
                    <a:pt x="2266" y="974"/>
                  </a:lnTo>
                  <a:lnTo>
                    <a:pt x="2267" y="961"/>
                  </a:lnTo>
                  <a:lnTo>
                    <a:pt x="2267" y="948"/>
                  </a:lnTo>
                  <a:lnTo>
                    <a:pt x="2268" y="935"/>
                  </a:lnTo>
                  <a:lnTo>
                    <a:pt x="2269" y="921"/>
                  </a:lnTo>
                  <a:lnTo>
                    <a:pt x="2270" y="908"/>
                  </a:lnTo>
                  <a:lnTo>
                    <a:pt x="2271" y="894"/>
                  </a:lnTo>
                  <a:lnTo>
                    <a:pt x="2272" y="881"/>
                  </a:lnTo>
                  <a:lnTo>
                    <a:pt x="2273" y="867"/>
                  </a:lnTo>
                  <a:lnTo>
                    <a:pt x="2274" y="854"/>
                  </a:lnTo>
                  <a:lnTo>
                    <a:pt x="2275" y="840"/>
                  </a:lnTo>
                  <a:lnTo>
                    <a:pt x="2275" y="826"/>
                  </a:lnTo>
                  <a:lnTo>
                    <a:pt x="2276" y="813"/>
                  </a:lnTo>
                  <a:lnTo>
                    <a:pt x="2277" y="799"/>
                  </a:lnTo>
                  <a:lnTo>
                    <a:pt x="2278" y="785"/>
                  </a:lnTo>
                  <a:lnTo>
                    <a:pt x="2279" y="771"/>
                  </a:lnTo>
                  <a:lnTo>
                    <a:pt x="2280" y="757"/>
                  </a:lnTo>
                  <a:lnTo>
                    <a:pt x="2281" y="743"/>
                  </a:lnTo>
                  <a:lnTo>
                    <a:pt x="2282" y="729"/>
                  </a:lnTo>
                  <a:lnTo>
                    <a:pt x="2282" y="715"/>
                  </a:lnTo>
                  <a:lnTo>
                    <a:pt x="2283" y="701"/>
                  </a:lnTo>
                  <a:lnTo>
                    <a:pt x="2284" y="687"/>
                  </a:lnTo>
                  <a:lnTo>
                    <a:pt x="2285" y="673"/>
                  </a:lnTo>
                  <a:lnTo>
                    <a:pt x="2286" y="659"/>
                  </a:lnTo>
                  <a:lnTo>
                    <a:pt x="2287" y="645"/>
                  </a:lnTo>
                  <a:lnTo>
                    <a:pt x="2288" y="630"/>
                  </a:lnTo>
                  <a:lnTo>
                    <a:pt x="2289" y="616"/>
                  </a:lnTo>
                  <a:lnTo>
                    <a:pt x="2289" y="602"/>
                  </a:lnTo>
                  <a:lnTo>
                    <a:pt x="2290" y="587"/>
                  </a:lnTo>
                  <a:lnTo>
                    <a:pt x="2290" y="587"/>
                  </a:lnTo>
                  <a:lnTo>
                    <a:pt x="2291" y="573"/>
                  </a:lnTo>
                  <a:lnTo>
                    <a:pt x="2292" y="560"/>
                  </a:lnTo>
                  <a:lnTo>
                    <a:pt x="2293" y="548"/>
                  </a:lnTo>
                  <a:lnTo>
                    <a:pt x="2294" y="536"/>
                  </a:lnTo>
                  <a:lnTo>
                    <a:pt x="2295" y="525"/>
                  </a:lnTo>
                  <a:lnTo>
                    <a:pt x="2295" y="514"/>
                  </a:lnTo>
                  <a:lnTo>
                    <a:pt x="2296" y="504"/>
                  </a:lnTo>
                  <a:lnTo>
                    <a:pt x="2297" y="495"/>
                  </a:lnTo>
                  <a:lnTo>
                    <a:pt x="2298" y="486"/>
                  </a:lnTo>
                  <a:lnTo>
                    <a:pt x="2299" y="478"/>
                  </a:lnTo>
                  <a:lnTo>
                    <a:pt x="2300" y="471"/>
                  </a:lnTo>
                  <a:lnTo>
                    <a:pt x="2301" y="464"/>
                  </a:lnTo>
                  <a:lnTo>
                    <a:pt x="2301" y="458"/>
                  </a:lnTo>
                  <a:lnTo>
                    <a:pt x="2302" y="453"/>
                  </a:lnTo>
                  <a:lnTo>
                    <a:pt x="2303" y="448"/>
                  </a:lnTo>
                  <a:lnTo>
                    <a:pt x="2304" y="444"/>
                  </a:lnTo>
                  <a:lnTo>
                    <a:pt x="2305" y="441"/>
                  </a:lnTo>
                  <a:lnTo>
                    <a:pt x="2306" y="438"/>
                  </a:lnTo>
                  <a:lnTo>
                    <a:pt x="2307" y="436"/>
                  </a:lnTo>
                  <a:lnTo>
                    <a:pt x="2307" y="435"/>
                  </a:lnTo>
                  <a:lnTo>
                    <a:pt x="2308" y="434"/>
                  </a:lnTo>
                  <a:lnTo>
                    <a:pt x="2309" y="435"/>
                  </a:lnTo>
                  <a:lnTo>
                    <a:pt x="2310" y="436"/>
                  </a:lnTo>
                  <a:lnTo>
                    <a:pt x="2311" y="437"/>
                  </a:lnTo>
                  <a:lnTo>
                    <a:pt x="2312" y="439"/>
                  </a:lnTo>
                  <a:lnTo>
                    <a:pt x="2313" y="442"/>
                  </a:lnTo>
                  <a:lnTo>
                    <a:pt x="2313" y="446"/>
                  </a:lnTo>
                  <a:lnTo>
                    <a:pt x="2314" y="450"/>
                  </a:lnTo>
                  <a:lnTo>
                    <a:pt x="2315" y="455"/>
                  </a:lnTo>
                  <a:lnTo>
                    <a:pt x="2316" y="461"/>
                  </a:lnTo>
                  <a:lnTo>
                    <a:pt x="2317" y="467"/>
                  </a:lnTo>
                  <a:lnTo>
                    <a:pt x="2318" y="474"/>
                  </a:lnTo>
                  <a:lnTo>
                    <a:pt x="2319" y="482"/>
                  </a:lnTo>
                  <a:lnTo>
                    <a:pt x="2319" y="482"/>
                  </a:lnTo>
                  <a:lnTo>
                    <a:pt x="2320" y="490"/>
                  </a:lnTo>
                  <a:lnTo>
                    <a:pt x="2320" y="498"/>
                  </a:lnTo>
                  <a:lnTo>
                    <a:pt x="2321" y="506"/>
                  </a:lnTo>
                  <a:lnTo>
                    <a:pt x="2322" y="515"/>
                  </a:lnTo>
                  <a:lnTo>
                    <a:pt x="2323" y="523"/>
                  </a:lnTo>
                  <a:lnTo>
                    <a:pt x="2324" y="531"/>
                  </a:lnTo>
                  <a:lnTo>
                    <a:pt x="2325" y="539"/>
                  </a:lnTo>
                  <a:lnTo>
                    <a:pt x="2326" y="547"/>
                  </a:lnTo>
                  <a:lnTo>
                    <a:pt x="2327" y="555"/>
                  </a:lnTo>
                  <a:lnTo>
                    <a:pt x="2327" y="563"/>
                  </a:lnTo>
                  <a:lnTo>
                    <a:pt x="2328" y="571"/>
                  </a:lnTo>
                  <a:lnTo>
                    <a:pt x="2329" y="579"/>
                  </a:lnTo>
                  <a:lnTo>
                    <a:pt x="2330" y="587"/>
                  </a:lnTo>
                  <a:lnTo>
                    <a:pt x="2331" y="595"/>
                  </a:lnTo>
                  <a:lnTo>
                    <a:pt x="2332" y="603"/>
                  </a:lnTo>
                  <a:lnTo>
                    <a:pt x="2333" y="611"/>
                  </a:lnTo>
                  <a:lnTo>
                    <a:pt x="2334" y="619"/>
                  </a:lnTo>
                  <a:lnTo>
                    <a:pt x="2334" y="627"/>
                  </a:lnTo>
                  <a:lnTo>
                    <a:pt x="2335" y="635"/>
                  </a:lnTo>
                  <a:lnTo>
                    <a:pt x="2336" y="643"/>
                  </a:lnTo>
                  <a:lnTo>
                    <a:pt x="2337" y="651"/>
                  </a:lnTo>
                  <a:lnTo>
                    <a:pt x="2338" y="659"/>
                  </a:lnTo>
                  <a:lnTo>
                    <a:pt x="2339" y="666"/>
                  </a:lnTo>
                  <a:lnTo>
                    <a:pt x="2340" y="674"/>
                  </a:lnTo>
                  <a:lnTo>
                    <a:pt x="2341" y="682"/>
                  </a:lnTo>
                  <a:lnTo>
                    <a:pt x="2341" y="690"/>
                  </a:lnTo>
                  <a:lnTo>
                    <a:pt x="2342" y="698"/>
                  </a:lnTo>
                  <a:lnTo>
                    <a:pt x="2343" y="706"/>
                  </a:lnTo>
                  <a:lnTo>
                    <a:pt x="2344" y="713"/>
                  </a:lnTo>
                  <a:lnTo>
                    <a:pt x="2345" y="721"/>
                  </a:lnTo>
                  <a:lnTo>
                    <a:pt x="2346" y="729"/>
                  </a:lnTo>
                  <a:lnTo>
                    <a:pt x="2347" y="737"/>
                  </a:lnTo>
                  <a:lnTo>
                    <a:pt x="2348" y="744"/>
                  </a:lnTo>
                  <a:lnTo>
                    <a:pt x="2349" y="752"/>
                  </a:lnTo>
                  <a:lnTo>
                    <a:pt x="2349" y="760"/>
                  </a:lnTo>
                  <a:lnTo>
                    <a:pt x="2350" y="767"/>
                  </a:lnTo>
                  <a:lnTo>
                    <a:pt x="2351" y="775"/>
                  </a:lnTo>
                  <a:lnTo>
                    <a:pt x="2352" y="783"/>
                  </a:lnTo>
                  <a:lnTo>
                    <a:pt x="2353" y="790"/>
                  </a:lnTo>
                  <a:lnTo>
                    <a:pt x="2354" y="798"/>
                  </a:lnTo>
                  <a:lnTo>
                    <a:pt x="2355" y="805"/>
                  </a:lnTo>
                  <a:lnTo>
                    <a:pt x="2356" y="813"/>
                  </a:lnTo>
                  <a:lnTo>
                    <a:pt x="2356" y="820"/>
                  </a:lnTo>
                  <a:lnTo>
                    <a:pt x="2357" y="828"/>
                  </a:lnTo>
                  <a:lnTo>
                    <a:pt x="2358" y="836"/>
                  </a:lnTo>
                  <a:lnTo>
                    <a:pt x="2359" y="843"/>
                  </a:lnTo>
                  <a:lnTo>
                    <a:pt x="2360" y="851"/>
                  </a:lnTo>
                  <a:lnTo>
                    <a:pt x="2361" y="858"/>
                  </a:lnTo>
                  <a:lnTo>
                    <a:pt x="2362" y="865"/>
                  </a:lnTo>
                  <a:lnTo>
                    <a:pt x="2363" y="873"/>
                  </a:lnTo>
                  <a:lnTo>
                    <a:pt x="2363" y="880"/>
                  </a:lnTo>
                  <a:lnTo>
                    <a:pt x="2364" y="888"/>
                  </a:lnTo>
                  <a:lnTo>
                    <a:pt x="2365" y="895"/>
                  </a:lnTo>
                  <a:lnTo>
                    <a:pt x="2366" y="903"/>
                  </a:lnTo>
                  <a:lnTo>
                    <a:pt x="2367" y="910"/>
                  </a:lnTo>
                  <a:lnTo>
                    <a:pt x="2368" y="917"/>
                  </a:lnTo>
                  <a:lnTo>
                    <a:pt x="2369" y="925"/>
                  </a:lnTo>
                  <a:lnTo>
                    <a:pt x="2370" y="932"/>
                  </a:lnTo>
                  <a:lnTo>
                    <a:pt x="2370" y="939"/>
                  </a:lnTo>
                  <a:lnTo>
                    <a:pt x="2371" y="947"/>
                  </a:lnTo>
                  <a:lnTo>
                    <a:pt x="2372" y="954"/>
                  </a:lnTo>
                  <a:lnTo>
                    <a:pt x="2373" y="961"/>
                  </a:lnTo>
                  <a:lnTo>
                    <a:pt x="2374" y="968"/>
                  </a:lnTo>
                  <a:lnTo>
                    <a:pt x="2375" y="976"/>
                  </a:lnTo>
                  <a:lnTo>
                    <a:pt x="2376" y="983"/>
                  </a:lnTo>
                  <a:lnTo>
                    <a:pt x="2377" y="990"/>
                  </a:lnTo>
                  <a:lnTo>
                    <a:pt x="2378" y="997"/>
                  </a:lnTo>
                  <a:lnTo>
                    <a:pt x="2378" y="1004"/>
                  </a:lnTo>
                  <a:lnTo>
                    <a:pt x="2379" y="1011"/>
                  </a:lnTo>
                  <a:lnTo>
                    <a:pt x="2380" y="1019"/>
                  </a:lnTo>
                  <a:lnTo>
                    <a:pt x="2381" y="1026"/>
                  </a:lnTo>
                  <a:lnTo>
                    <a:pt x="2382" y="1033"/>
                  </a:lnTo>
                  <a:lnTo>
                    <a:pt x="2383" y="1040"/>
                  </a:lnTo>
                  <a:lnTo>
                    <a:pt x="2384" y="1047"/>
                  </a:lnTo>
                  <a:lnTo>
                    <a:pt x="2385" y="1054"/>
                  </a:lnTo>
                  <a:lnTo>
                    <a:pt x="2385" y="1061"/>
                  </a:lnTo>
                  <a:lnTo>
                    <a:pt x="2386" y="1068"/>
                  </a:lnTo>
                  <a:lnTo>
                    <a:pt x="2387" y="1075"/>
                  </a:lnTo>
                  <a:lnTo>
                    <a:pt x="2388" y="1082"/>
                  </a:lnTo>
                  <a:lnTo>
                    <a:pt x="2389" y="1089"/>
                  </a:lnTo>
                  <a:lnTo>
                    <a:pt x="2390" y="1096"/>
                  </a:lnTo>
                  <a:lnTo>
                    <a:pt x="2391" y="1103"/>
                  </a:lnTo>
                  <a:lnTo>
                    <a:pt x="2392" y="1110"/>
                  </a:lnTo>
                  <a:lnTo>
                    <a:pt x="2392" y="1117"/>
                  </a:lnTo>
                  <a:lnTo>
                    <a:pt x="2393" y="1124"/>
                  </a:lnTo>
                  <a:lnTo>
                    <a:pt x="2394" y="1131"/>
                  </a:lnTo>
                  <a:lnTo>
                    <a:pt x="2395" y="1138"/>
                  </a:lnTo>
                  <a:lnTo>
                    <a:pt x="2396" y="1145"/>
                  </a:lnTo>
                  <a:lnTo>
                    <a:pt x="2397" y="1151"/>
                  </a:lnTo>
                  <a:lnTo>
                    <a:pt x="2398" y="1158"/>
                  </a:lnTo>
                  <a:lnTo>
                    <a:pt x="2399" y="1165"/>
                  </a:lnTo>
                  <a:lnTo>
                    <a:pt x="2399" y="1172"/>
                  </a:lnTo>
                  <a:lnTo>
                    <a:pt x="2400" y="1179"/>
                  </a:lnTo>
                  <a:lnTo>
                    <a:pt x="2401" y="1185"/>
                  </a:lnTo>
                  <a:lnTo>
                    <a:pt x="2402" y="1192"/>
                  </a:lnTo>
                  <a:lnTo>
                    <a:pt x="2403" y="1199"/>
                  </a:lnTo>
                  <a:lnTo>
                    <a:pt x="2404" y="1206"/>
                  </a:lnTo>
                  <a:lnTo>
                    <a:pt x="2405" y="1212"/>
                  </a:lnTo>
                  <a:lnTo>
                    <a:pt x="2406" y="1219"/>
                  </a:lnTo>
                  <a:lnTo>
                    <a:pt x="2407" y="1226"/>
                  </a:lnTo>
                  <a:lnTo>
                    <a:pt x="2407" y="1232"/>
                  </a:lnTo>
                  <a:lnTo>
                    <a:pt x="2408" y="1239"/>
                  </a:lnTo>
                  <a:lnTo>
                    <a:pt x="2409" y="1246"/>
                  </a:lnTo>
                  <a:lnTo>
                    <a:pt x="2410" y="1252"/>
                  </a:lnTo>
                  <a:lnTo>
                    <a:pt x="2411" y="1259"/>
                  </a:lnTo>
                  <a:lnTo>
                    <a:pt x="2412" y="1266"/>
                  </a:lnTo>
                  <a:lnTo>
                    <a:pt x="2413" y="1272"/>
                  </a:lnTo>
                  <a:lnTo>
                    <a:pt x="2414" y="1279"/>
                  </a:lnTo>
                  <a:lnTo>
                    <a:pt x="2414" y="1285"/>
                  </a:lnTo>
                  <a:lnTo>
                    <a:pt x="2415" y="1292"/>
                  </a:lnTo>
                  <a:lnTo>
                    <a:pt x="2416" y="1298"/>
                  </a:lnTo>
                  <a:lnTo>
                    <a:pt x="2417" y="1305"/>
                  </a:lnTo>
                  <a:lnTo>
                    <a:pt x="2418" y="1311"/>
                  </a:lnTo>
                  <a:lnTo>
                    <a:pt x="2419" y="1318"/>
                  </a:lnTo>
                  <a:lnTo>
                    <a:pt x="2420" y="1324"/>
                  </a:lnTo>
                  <a:lnTo>
                    <a:pt x="2421" y="1331"/>
                  </a:lnTo>
                  <a:lnTo>
                    <a:pt x="2421" y="1337"/>
                  </a:lnTo>
                  <a:lnTo>
                    <a:pt x="2422" y="1343"/>
                  </a:lnTo>
                  <a:lnTo>
                    <a:pt x="2423" y="1350"/>
                  </a:lnTo>
                  <a:lnTo>
                    <a:pt x="2424" y="1356"/>
                  </a:lnTo>
                  <a:lnTo>
                    <a:pt x="2425" y="1363"/>
                  </a:lnTo>
                  <a:lnTo>
                    <a:pt x="2426" y="1369"/>
                  </a:lnTo>
                  <a:lnTo>
                    <a:pt x="2427" y="1375"/>
                  </a:lnTo>
                  <a:lnTo>
                    <a:pt x="2428" y="1381"/>
                  </a:lnTo>
                  <a:lnTo>
                    <a:pt x="2428" y="1388"/>
                  </a:lnTo>
                  <a:lnTo>
                    <a:pt x="2429" y="1394"/>
                  </a:lnTo>
                  <a:lnTo>
                    <a:pt x="2430" y="1400"/>
                  </a:lnTo>
                  <a:lnTo>
                    <a:pt x="2431" y="1407"/>
                  </a:lnTo>
                  <a:lnTo>
                    <a:pt x="2432" y="1413"/>
                  </a:lnTo>
                  <a:lnTo>
                    <a:pt x="2433" y="1419"/>
                  </a:lnTo>
                  <a:lnTo>
                    <a:pt x="2434" y="1425"/>
                  </a:lnTo>
                  <a:lnTo>
                    <a:pt x="2435" y="1431"/>
                  </a:lnTo>
                  <a:lnTo>
                    <a:pt x="2436" y="1438"/>
                  </a:lnTo>
                  <a:lnTo>
                    <a:pt x="2436" y="1444"/>
                  </a:lnTo>
                  <a:lnTo>
                    <a:pt x="2437" y="1450"/>
                  </a:lnTo>
                  <a:lnTo>
                    <a:pt x="2438" y="1456"/>
                  </a:lnTo>
                  <a:lnTo>
                    <a:pt x="2439" y="1462"/>
                  </a:lnTo>
                  <a:lnTo>
                    <a:pt x="2440" y="1468"/>
                  </a:lnTo>
                  <a:lnTo>
                    <a:pt x="2441" y="1474"/>
                  </a:lnTo>
                  <a:lnTo>
                    <a:pt x="2442" y="1480"/>
                  </a:lnTo>
                  <a:lnTo>
                    <a:pt x="2443" y="1486"/>
                  </a:lnTo>
                  <a:lnTo>
                    <a:pt x="2443" y="1493"/>
                  </a:lnTo>
                  <a:lnTo>
                    <a:pt x="2444" y="1499"/>
                  </a:lnTo>
                  <a:lnTo>
                    <a:pt x="2445" y="1505"/>
                  </a:lnTo>
                  <a:lnTo>
                    <a:pt x="2446" y="1511"/>
                  </a:lnTo>
                  <a:lnTo>
                    <a:pt x="2447" y="1517"/>
                  </a:lnTo>
                  <a:lnTo>
                    <a:pt x="2448" y="1522"/>
                  </a:lnTo>
                  <a:lnTo>
                    <a:pt x="2449" y="1528"/>
                  </a:lnTo>
                  <a:lnTo>
                    <a:pt x="2450" y="1534"/>
                  </a:lnTo>
                  <a:lnTo>
                    <a:pt x="2450" y="1540"/>
                  </a:lnTo>
                  <a:lnTo>
                    <a:pt x="2451" y="1546"/>
                  </a:lnTo>
                  <a:lnTo>
                    <a:pt x="2452" y="1552"/>
                  </a:lnTo>
                  <a:lnTo>
                    <a:pt x="2453" y="1558"/>
                  </a:lnTo>
                  <a:lnTo>
                    <a:pt x="2454" y="1564"/>
                  </a:lnTo>
                  <a:lnTo>
                    <a:pt x="2455" y="1570"/>
                  </a:lnTo>
                  <a:lnTo>
                    <a:pt x="2456" y="1575"/>
                  </a:lnTo>
                  <a:lnTo>
                    <a:pt x="2457" y="1581"/>
                  </a:lnTo>
                  <a:lnTo>
                    <a:pt x="2457" y="1587"/>
                  </a:lnTo>
                  <a:lnTo>
                    <a:pt x="2458" y="1593"/>
                  </a:lnTo>
                  <a:lnTo>
                    <a:pt x="2459" y="1599"/>
                  </a:lnTo>
                  <a:lnTo>
                    <a:pt x="2460" y="1604"/>
                  </a:lnTo>
                  <a:lnTo>
                    <a:pt x="2461" y="1610"/>
                  </a:lnTo>
                  <a:lnTo>
                    <a:pt x="2462" y="1616"/>
                  </a:lnTo>
                  <a:lnTo>
                    <a:pt x="2463" y="1621"/>
                  </a:lnTo>
                  <a:lnTo>
                    <a:pt x="2464" y="1627"/>
                  </a:lnTo>
                  <a:lnTo>
                    <a:pt x="2465" y="1633"/>
                  </a:lnTo>
                  <a:lnTo>
                    <a:pt x="2465" y="1638"/>
                  </a:lnTo>
                  <a:lnTo>
                    <a:pt x="2466" y="1644"/>
                  </a:lnTo>
                  <a:lnTo>
                    <a:pt x="2467" y="1650"/>
                  </a:lnTo>
                  <a:lnTo>
                    <a:pt x="2468" y="1655"/>
                  </a:lnTo>
                  <a:lnTo>
                    <a:pt x="2469" y="1661"/>
                  </a:lnTo>
                  <a:lnTo>
                    <a:pt x="2470" y="1667"/>
                  </a:lnTo>
                  <a:lnTo>
                    <a:pt x="2471" y="1672"/>
                  </a:lnTo>
                  <a:lnTo>
                    <a:pt x="2472" y="1678"/>
                  </a:lnTo>
                  <a:lnTo>
                    <a:pt x="2472" y="1683"/>
                  </a:lnTo>
                  <a:lnTo>
                    <a:pt x="2473" y="1689"/>
                  </a:lnTo>
                  <a:lnTo>
                    <a:pt x="2474" y="1694"/>
                  </a:lnTo>
                  <a:lnTo>
                    <a:pt x="2475" y="1700"/>
                  </a:lnTo>
                  <a:lnTo>
                    <a:pt x="2476" y="1705"/>
                  </a:lnTo>
                  <a:lnTo>
                    <a:pt x="2477" y="1711"/>
                  </a:lnTo>
                  <a:lnTo>
                    <a:pt x="2478" y="1716"/>
                  </a:lnTo>
                  <a:lnTo>
                    <a:pt x="2479" y="1721"/>
                  </a:lnTo>
                  <a:lnTo>
                    <a:pt x="2479" y="1727"/>
                  </a:lnTo>
                  <a:lnTo>
                    <a:pt x="2480" y="1732"/>
                  </a:lnTo>
                  <a:lnTo>
                    <a:pt x="2481" y="1738"/>
                  </a:lnTo>
                  <a:lnTo>
                    <a:pt x="2482" y="1743"/>
                  </a:lnTo>
                  <a:lnTo>
                    <a:pt x="2483" y="1748"/>
                  </a:lnTo>
                  <a:lnTo>
                    <a:pt x="2484" y="1754"/>
                  </a:lnTo>
                  <a:lnTo>
                    <a:pt x="2485" y="1759"/>
                  </a:lnTo>
                  <a:lnTo>
                    <a:pt x="2486" y="1764"/>
                  </a:lnTo>
                  <a:lnTo>
                    <a:pt x="2486" y="1770"/>
                  </a:lnTo>
                  <a:lnTo>
                    <a:pt x="2487" y="1775"/>
                  </a:lnTo>
                  <a:lnTo>
                    <a:pt x="2488" y="1780"/>
                  </a:lnTo>
                  <a:lnTo>
                    <a:pt x="2489" y="1785"/>
                  </a:lnTo>
                  <a:lnTo>
                    <a:pt x="2490" y="1791"/>
                  </a:lnTo>
                  <a:lnTo>
                    <a:pt x="2491" y="1796"/>
                  </a:lnTo>
                  <a:lnTo>
                    <a:pt x="2492" y="1801"/>
                  </a:lnTo>
                  <a:lnTo>
                    <a:pt x="2493" y="1806"/>
                  </a:lnTo>
                  <a:lnTo>
                    <a:pt x="2494" y="1811"/>
                  </a:lnTo>
                  <a:lnTo>
                    <a:pt x="2494" y="1817"/>
                  </a:lnTo>
                  <a:lnTo>
                    <a:pt x="2495" y="1822"/>
                  </a:lnTo>
                  <a:lnTo>
                    <a:pt x="2496" y="1827"/>
                  </a:lnTo>
                  <a:lnTo>
                    <a:pt x="2497" y="1832"/>
                  </a:lnTo>
                  <a:lnTo>
                    <a:pt x="2498" y="1837"/>
                  </a:lnTo>
                  <a:lnTo>
                    <a:pt x="2499" y="1842"/>
                  </a:lnTo>
                  <a:lnTo>
                    <a:pt x="2500" y="1847"/>
                  </a:lnTo>
                  <a:lnTo>
                    <a:pt x="2501" y="1852"/>
                  </a:lnTo>
                  <a:lnTo>
                    <a:pt x="2501" y="1857"/>
                  </a:lnTo>
                  <a:lnTo>
                    <a:pt x="2502" y="1862"/>
                  </a:lnTo>
                  <a:lnTo>
                    <a:pt x="2503" y="1867"/>
                  </a:lnTo>
                  <a:lnTo>
                    <a:pt x="2504" y="1872"/>
                  </a:lnTo>
                  <a:lnTo>
                    <a:pt x="2505" y="1877"/>
                  </a:lnTo>
                  <a:lnTo>
                    <a:pt x="2506" y="1882"/>
                  </a:lnTo>
                  <a:lnTo>
                    <a:pt x="2507" y="1887"/>
                  </a:lnTo>
                  <a:lnTo>
                    <a:pt x="2508" y="1892"/>
                  </a:lnTo>
                  <a:lnTo>
                    <a:pt x="2508" y="1897"/>
                  </a:lnTo>
                  <a:lnTo>
                    <a:pt x="2509" y="1902"/>
                  </a:lnTo>
                  <a:lnTo>
                    <a:pt x="2510" y="1907"/>
                  </a:lnTo>
                  <a:lnTo>
                    <a:pt x="2511" y="1911"/>
                  </a:lnTo>
                  <a:lnTo>
                    <a:pt x="2512" y="1916"/>
                  </a:lnTo>
                  <a:lnTo>
                    <a:pt x="2513" y="1921"/>
                  </a:lnTo>
                  <a:lnTo>
                    <a:pt x="2514" y="1926"/>
                  </a:lnTo>
                  <a:lnTo>
                    <a:pt x="2515" y="1931"/>
                  </a:lnTo>
                  <a:lnTo>
                    <a:pt x="2515" y="1936"/>
                  </a:lnTo>
                  <a:lnTo>
                    <a:pt x="2516" y="1940"/>
                  </a:lnTo>
                  <a:lnTo>
                    <a:pt x="2517" y="1945"/>
                  </a:lnTo>
                  <a:lnTo>
                    <a:pt x="2518" y="1950"/>
                  </a:lnTo>
                  <a:lnTo>
                    <a:pt x="2519" y="1954"/>
                  </a:lnTo>
                  <a:lnTo>
                    <a:pt x="2520" y="1959"/>
                  </a:lnTo>
                  <a:lnTo>
                    <a:pt x="2521" y="1964"/>
                  </a:lnTo>
                  <a:lnTo>
                    <a:pt x="2522" y="1969"/>
                  </a:lnTo>
                  <a:lnTo>
                    <a:pt x="2523" y="1973"/>
                  </a:lnTo>
                  <a:lnTo>
                    <a:pt x="2523" y="1978"/>
                  </a:lnTo>
                  <a:lnTo>
                    <a:pt x="2524" y="1983"/>
                  </a:lnTo>
                  <a:lnTo>
                    <a:pt x="2525" y="1987"/>
                  </a:lnTo>
                  <a:lnTo>
                    <a:pt x="2526" y="1992"/>
                  </a:lnTo>
                  <a:lnTo>
                    <a:pt x="2527" y="1996"/>
                  </a:lnTo>
                  <a:lnTo>
                    <a:pt x="2528" y="2001"/>
                  </a:lnTo>
                  <a:lnTo>
                    <a:pt x="2529" y="2005"/>
                  </a:lnTo>
                  <a:lnTo>
                    <a:pt x="2530" y="2010"/>
                  </a:lnTo>
                  <a:lnTo>
                    <a:pt x="2530" y="2014"/>
                  </a:lnTo>
                  <a:lnTo>
                    <a:pt x="2531" y="2019"/>
                  </a:lnTo>
                  <a:lnTo>
                    <a:pt x="2532" y="2023"/>
                  </a:lnTo>
                  <a:lnTo>
                    <a:pt x="2533" y="2028"/>
                  </a:lnTo>
                  <a:lnTo>
                    <a:pt x="2534" y="2032"/>
                  </a:lnTo>
                  <a:lnTo>
                    <a:pt x="2535" y="2037"/>
                  </a:lnTo>
                  <a:lnTo>
                    <a:pt x="2536" y="2041"/>
                  </a:lnTo>
                  <a:lnTo>
                    <a:pt x="2537" y="2046"/>
                  </a:lnTo>
                  <a:lnTo>
                    <a:pt x="2537" y="2050"/>
                  </a:lnTo>
                  <a:lnTo>
                    <a:pt x="2538" y="2054"/>
                  </a:lnTo>
                  <a:lnTo>
                    <a:pt x="2539" y="2059"/>
                  </a:lnTo>
                  <a:lnTo>
                    <a:pt x="2540" y="2063"/>
                  </a:lnTo>
                  <a:lnTo>
                    <a:pt x="2541" y="2068"/>
                  </a:lnTo>
                  <a:lnTo>
                    <a:pt x="2542" y="2072"/>
                  </a:lnTo>
                  <a:lnTo>
                    <a:pt x="2543" y="2076"/>
                  </a:lnTo>
                  <a:lnTo>
                    <a:pt x="2544" y="2080"/>
                  </a:lnTo>
                  <a:lnTo>
                    <a:pt x="2544" y="2085"/>
                  </a:lnTo>
                  <a:lnTo>
                    <a:pt x="2545" y="2089"/>
                  </a:lnTo>
                  <a:lnTo>
                    <a:pt x="2546" y="2093"/>
                  </a:lnTo>
                  <a:lnTo>
                    <a:pt x="2547" y="2097"/>
                  </a:lnTo>
                  <a:lnTo>
                    <a:pt x="2548" y="2102"/>
                  </a:lnTo>
                  <a:lnTo>
                    <a:pt x="2549" y="2106"/>
                  </a:lnTo>
                  <a:lnTo>
                    <a:pt x="2550" y="2110"/>
                  </a:lnTo>
                  <a:lnTo>
                    <a:pt x="2551" y="2114"/>
                  </a:lnTo>
                  <a:lnTo>
                    <a:pt x="2552" y="2118"/>
                  </a:lnTo>
                  <a:lnTo>
                    <a:pt x="2552" y="2123"/>
                  </a:lnTo>
                  <a:lnTo>
                    <a:pt x="2553" y="2127"/>
                  </a:lnTo>
                  <a:lnTo>
                    <a:pt x="2554" y="2131"/>
                  </a:lnTo>
                  <a:lnTo>
                    <a:pt x="2555" y="2135"/>
                  </a:lnTo>
                  <a:lnTo>
                    <a:pt x="2556" y="2139"/>
                  </a:lnTo>
                  <a:lnTo>
                    <a:pt x="2557" y="2143"/>
                  </a:lnTo>
                  <a:lnTo>
                    <a:pt x="2558" y="2147"/>
                  </a:lnTo>
                  <a:lnTo>
                    <a:pt x="2559" y="2151"/>
                  </a:lnTo>
                  <a:lnTo>
                    <a:pt x="2559" y="2155"/>
                  </a:lnTo>
                  <a:lnTo>
                    <a:pt x="2560" y="2159"/>
                  </a:lnTo>
                  <a:lnTo>
                    <a:pt x="2561" y="2163"/>
                  </a:lnTo>
                  <a:lnTo>
                    <a:pt x="2562" y="2167"/>
                  </a:lnTo>
                  <a:lnTo>
                    <a:pt x="2563" y="2171"/>
                  </a:lnTo>
                  <a:lnTo>
                    <a:pt x="2564" y="2175"/>
                  </a:lnTo>
                  <a:lnTo>
                    <a:pt x="2565" y="2179"/>
                  </a:lnTo>
                  <a:lnTo>
                    <a:pt x="2566" y="2183"/>
                  </a:lnTo>
                  <a:lnTo>
                    <a:pt x="2566" y="2187"/>
                  </a:lnTo>
                  <a:lnTo>
                    <a:pt x="2567" y="2191"/>
                  </a:lnTo>
                  <a:lnTo>
                    <a:pt x="2568" y="2194"/>
                  </a:lnTo>
                  <a:lnTo>
                    <a:pt x="2569" y="2198"/>
                  </a:lnTo>
                  <a:lnTo>
                    <a:pt x="2570" y="2202"/>
                  </a:lnTo>
                  <a:lnTo>
                    <a:pt x="2571" y="2206"/>
                  </a:lnTo>
                  <a:lnTo>
                    <a:pt x="2572" y="2210"/>
                  </a:lnTo>
                  <a:lnTo>
                    <a:pt x="2573" y="2214"/>
                  </a:lnTo>
                  <a:lnTo>
                    <a:pt x="2573" y="2217"/>
                  </a:lnTo>
                  <a:lnTo>
                    <a:pt x="2574" y="2221"/>
                  </a:lnTo>
                  <a:lnTo>
                    <a:pt x="2575" y="2225"/>
                  </a:lnTo>
                  <a:lnTo>
                    <a:pt x="2576" y="2229"/>
                  </a:lnTo>
                  <a:lnTo>
                    <a:pt x="2577" y="2232"/>
                  </a:lnTo>
                  <a:lnTo>
                    <a:pt x="2577" y="2232"/>
                  </a:lnTo>
                  <a:lnTo>
                    <a:pt x="2578" y="2236"/>
                  </a:lnTo>
                  <a:lnTo>
                    <a:pt x="2579" y="2239"/>
                  </a:lnTo>
                  <a:lnTo>
                    <a:pt x="2580" y="2242"/>
                  </a:lnTo>
                  <a:lnTo>
                    <a:pt x="2580" y="2245"/>
                  </a:lnTo>
                  <a:lnTo>
                    <a:pt x="2581" y="2248"/>
                  </a:lnTo>
                  <a:lnTo>
                    <a:pt x="2582" y="2251"/>
                  </a:lnTo>
                  <a:lnTo>
                    <a:pt x="2583" y="2253"/>
                  </a:lnTo>
                  <a:lnTo>
                    <a:pt x="2584" y="2255"/>
                  </a:lnTo>
                  <a:lnTo>
                    <a:pt x="2585" y="2257"/>
                  </a:lnTo>
                  <a:lnTo>
                    <a:pt x="2586" y="2259"/>
                  </a:lnTo>
                  <a:lnTo>
                    <a:pt x="2586" y="2261"/>
                  </a:lnTo>
                  <a:lnTo>
                    <a:pt x="2587" y="2263"/>
                  </a:lnTo>
                  <a:lnTo>
                    <a:pt x="2588" y="2264"/>
                  </a:lnTo>
                  <a:lnTo>
                    <a:pt x="2589" y="2265"/>
                  </a:lnTo>
                  <a:lnTo>
                    <a:pt x="2590" y="2266"/>
                  </a:lnTo>
                  <a:lnTo>
                    <a:pt x="2591" y="2267"/>
                  </a:lnTo>
                  <a:lnTo>
                    <a:pt x="2592" y="2268"/>
                  </a:lnTo>
                  <a:lnTo>
                    <a:pt x="2592" y="2268"/>
                  </a:lnTo>
                  <a:lnTo>
                    <a:pt x="2593" y="2269"/>
                  </a:lnTo>
                  <a:lnTo>
                    <a:pt x="2594" y="2269"/>
                  </a:lnTo>
                  <a:lnTo>
                    <a:pt x="2595" y="2269"/>
                  </a:lnTo>
                  <a:lnTo>
                    <a:pt x="2596" y="2269"/>
                  </a:lnTo>
                  <a:lnTo>
                    <a:pt x="2597" y="2269"/>
                  </a:lnTo>
                  <a:lnTo>
                    <a:pt x="2598" y="2268"/>
                  </a:lnTo>
                  <a:lnTo>
                    <a:pt x="2598" y="2268"/>
                  </a:lnTo>
                  <a:lnTo>
                    <a:pt x="2599" y="2267"/>
                  </a:lnTo>
                  <a:lnTo>
                    <a:pt x="2600" y="2266"/>
                  </a:lnTo>
                  <a:lnTo>
                    <a:pt x="2601" y="2265"/>
                  </a:lnTo>
                  <a:lnTo>
                    <a:pt x="2602" y="2263"/>
                  </a:lnTo>
                  <a:lnTo>
                    <a:pt x="2603" y="2262"/>
                  </a:lnTo>
                  <a:lnTo>
                    <a:pt x="2604" y="2260"/>
                  </a:lnTo>
                  <a:lnTo>
                    <a:pt x="2604" y="2258"/>
                  </a:lnTo>
                  <a:lnTo>
                    <a:pt x="2605" y="2256"/>
                  </a:lnTo>
                  <a:lnTo>
                    <a:pt x="2605" y="2256"/>
                  </a:lnTo>
                  <a:lnTo>
                    <a:pt x="2606" y="2254"/>
                  </a:lnTo>
                  <a:lnTo>
                    <a:pt x="2607" y="2252"/>
                  </a:lnTo>
                  <a:lnTo>
                    <a:pt x="2608" y="2250"/>
                  </a:lnTo>
                  <a:lnTo>
                    <a:pt x="2609" y="2247"/>
                  </a:lnTo>
                  <a:lnTo>
                    <a:pt x="2610" y="2245"/>
                  </a:lnTo>
                  <a:lnTo>
                    <a:pt x="2611" y="2243"/>
                  </a:lnTo>
                  <a:lnTo>
                    <a:pt x="2611" y="2241"/>
                  </a:lnTo>
                  <a:lnTo>
                    <a:pt x="2612" y="2239"/>
                  </a:lnTo>
                  <a:lnTo>
                    <a:pt x="2613" y="2236"/>
                  </a:lnTo>
                  <a:lnTo>
                    <a:pt x="2614" y="2234"/>
                  </a:lnTo>
                  <a:lnTo>
                    <a:pt x="2615" y="2232"/>
                  </a:lnTo>
                  <a:lnTo>
                    <a:pt x="2616" y="2229"/>
                  </a:lnTo>
                  <a:lnTo>
                    <a:pt x="2617" y="2227"/>
                  </a:lnTo>
                  <a:lnTo>
                    <a:pt x="2618" y="2225"/>
                  </a:lnTo>
                  <a:lnTo>
                    <a:pt x="2619" y="2223"/>
                  </a:lnTo>
                  <a:lnTo>
                    <a:pt x="2619" y="2220"/>
                  </a:lnTo>
                  <a:lnTo>
                    <a:pt x="2620" y="2218"/>
                  </a:lnTo>
                  <a:lnTo>
                    <a:pt x="2621" y="2216"/>
                  </a:lnTo>
                  <a:lnTo>
                    <a:pt x="2622" y="2213"/>
                  </a:lnTo>
                  <a:lnTo>
                    <a:pt x="2623" y="2211"/>
                  </a:lnTo>
                  <a:lnTo>
                    <a:pt x="2624" y="2208"/>
                  </a:lnTo>
                  <a:lnTo>
                    <a:pt x="2625" y="2206"/>
                  </a:lnTo>
                  <a:lnTo>
                    <a:pt x="2626" y="2204"/>
                  </a:lnTo>
                  <a:lnTo>
                    <a:pt x="2626" y="2201"/>
                  </a:lnTo>
                  <a:lnTo>
                    <a:pt x="2627" y="2199"/>
                  </a:lnTo>
                  <a:lnTo>
                    <a:pt x="2628" y="2196"/>
                  </a:lnTo>
                  <a:lnTo>
                    <a:pt x="2629" y="2194"/>
                  </a:lnTo>
                  <a:lnTo>
                    <a:pt x="2630" y="2192"/>
                  </a:lnTo>
                  <a:lnTo>
                    <a:pt x="2631" y="2189"/>
                  </a:lnTo>
                  <a:lnTo>
                    <a:pt x="2632" y="2187"/>
                  </a:lnTo>
                  <a:lnTo>
                    <a:pt x="2633" y="2184"/>
                  </a:lnTo>
                  <a:lnTo>
                    <a:pt x="2633" y="2182"/>
                  </a:lnTo>
                  <a:lnTo>
                    <a:pt x="2634" y="2179"/>
                  </a:lnTo>
                  <a:lnTo>
                    <a:pt x="2635" y="2177"/>
                  </a:lnTo>
                  <a:lnTo>
                    <a:pt x="2636" y="2174"/>
                  </a:lnTo>
                  <a:lnTo>
                    <a:pt x="2637" y="2172"/>
                  </a:lnTo>
                  <a:lnTo>
                    <a:pt x="2638" y="2169"/>
                  </a:lnTo>
                  <a:lnTo>
                    <a:pt x="2639" y="2166"/>
                  </a:lnTo>
                  <a:lnTo>
                    <a:pt x="2640" y="2164"/>
                  </a:lnTo>
                  <a:lnTo>
                    <a:pt x="2640" y="2161"/>
                  </a:lnTo>
                  <a:lnTo>
                    <a:pt x="2641" y="2159"/>
                  </a:lnTo>
                  <a:lnTo>
                    <a:pt x="2642" y="2156"/>
                  </a:lnTo>
                  <a:lnTo>
                    <a:pt x="2643" y="2153"/>
                  </a:lnTo>
                  <a:lnTo>
                    <a:pt x="2644" y="2151"/>
                  </a:lnTo>
                  <a:lnTo>
                    <a:pt x="2645" y="2148"/>
                  </a:lnTo>
                  <a:lnTo>
                    <a:pt x="2646" y="2146"/>
                  </a:lnTo>
                  <a:lnTo>
                    <a:pt x="2647" y="2143"/>
                  </a:lnTo>
                  <a:lnTo>
                    <a:pt x="2648" y="2140"/>
                  </a:lnTo>
                  <a:lnTo>
                    <a:pt x="2648" y="2138"/>
                  </a:lnTo>
                  <a:lnTo>
                    <a:pt x="2649" y="2135"/>
                  </a:lnTo>
                  <a:lnTo>
                    <a:pt x="2650" y="2132"/>
                  </a:lnTo>
                  <a:lnTo>
                    <a:pt x="2651" y="2129"/>
                  </a:lnTo>
                  <a:lnTo>
                    <a:pt x="2652" y="2127"/>
                  </a:lnTo>
                  <a:lnTo>
                    <a:pt x="2653" y="2124"/>
                  </a:lnTo>
                  <a:lnTo>
                    <a:pt x="2654" y="2121"/>
                  </a:lnTo>
                  <a:lnTo>
                    <a:pt x="2655" y="2119"/>
                  </a:lnTo>
                  <a:lnTo>
                    <a:pt x="2655" y="2116"/>
                  </a:lnTo>
                  <a:lnTo>
                    <a:pt x="2656" y="2113"/>
                  </a:lnTo>
                  <a:lnTo>
                    <a:pt x="2657" y="2110"/>
                  </a:lnTo>
                  <a:lnTo>
                    <a:pt x="2658" y="2107"/>
                  </a:lnTo>
                  <a:lnTo>
                    <a:pt x="2659" y="2105"/>
                  </a:lnTo>
                  <a:lnTo>
                    <a:pt x="2660" y="2102"/>
                  </a:lnTo>
                  <a:lnTo>
                    <a:pt x="2661" y="2099"/>
                  </a:lnTo>
                  <a:lnTo>
                    <a:pt x="2662" y="2096"/>
                  </a:lnTo>
                  <a:lnTo>
                    <a:pt x="2662" y="2093"/>
                  </a:lnTo>
                  <a:lnTo>
                    <a:pt x="2663" y="2091"/>
                  </a:lnTo>
                  <a:lnTo>
                    <a:pt x="2664" y="2088"/>
                  </a:lnTo>
                  <a:lnTo>
                    <a:pt x="2665" y="2085"/>
                  </a:lnTo>
                  <a:lnTo>
                    <a:pt x="2666" y="2082"/>
                  </a:lnTo>
                  <a:lnTo>
                    <a:pt x="2667" y="2079"/>
                  </a:lnTo>
                  <a:lnTo>
                    <a:pt x="2668" y="2076"/>
                  </a:lnTo>
                  <a:lnTo>
                    <a:pt x="2669" y="2073"/>
                  </a:lnTo>
                  <a:lnTo>
                    <a:pt x="2669" y="2070"/>
                  </a:lnTo>
                  <a:lnTo>
                    <a:pt x="2670" y="2067"/>
                  </a:lnTo>
                  <a:lnTo>
                    <a:pt x="2671" y="2064"/>
                  </a:lnTo>
                  <a:lnTo>
                    <a:pt x="2672" y="2061"/>
                  </a:lnTo>
                  <a:lnTo>
                    <a:pt x="2673" y="2058"/>
                  </a:lnTo>
                  <a:lnTo>
                    <a:pt x="2674" y="2055"/>
                  </a:lnTo>
                  <a:lnTo>
                    <a:pt x="2675" y="2052"/>
                  </a:lnTo>
                  <a:lnTo>
                    <a:pt x="2676" y="2049"/>
                  </a:lnTo>
                  <a:lnTo>
                    <a:pt x="2677" y="2046"/>
                  </a:lnTo>
                  <a:lnTo>
                    <a:pt x="2677" y="2043"/>
                  </a:lnTo>
                  <a:lnTo>
                    <a:pt x="2678" y="2040"/>
                  </a:lnTo>
                  <a:lnTo>
                    <a:pt x="2679" y="2037"/>
                  </a:lnTo>
                  <a:lnTo>
                    <a:pt x="2680" y="2034"/>
                  </a:lnTo>
                  <a:lnTo>
                    <a:pt x="2681" y="2031"/>
                  </a:lnTo>
                  <a:lnTo>
                    <a:pt x="2682" y="2028"/>
                  </a:lnTo>
                  <a:lnTo>
                    <a:pt x="2683" y="2025"/>
                  </a:lnTo>
                  <a:lnTo>
                    <a:pt x="2684" y="2022"/>
                  </a:lnTo>
                  <a:lnTo>
                    <a:pt x="2684" y="2019"/>
                  </a:lnTo>
                  <a:lnTo>
                    <a:pt x="2685" y="2016"/>
                  </a:lnTo>
                  <a:lnTo>
                    <a:pt x="2686" y="2013"/>
                  </a:lnTo>
                  <a:lnTo>
                    <a:pt x="2687" y="2010"/>
                  </a:lnTo>
                  <a:lnTo>
                    <a:pt x="2688" y="2006"/>
                  </a:lnTo>
                  <a:lnTo>
                    <a:pt x="2689" y="2003"/>
                  </a:lnTo>
                  <a:lnTo>
                    <a:pt x="2690" y="2000"/>
                  </a:lnTo>
                  <a:lnTo>
                    <a:pt x="2691" y="1997"/>
                  </a:lnTo>
                  <a:lnTo>
                    <a:pt x="2691" y="1994"/>
                  </a:lnTo>
                  <a:lnTo>
                    <a:pt x="2692" y="1990"/>
                  </a:lnTo>
                  <a:lnTo>
                    <a:pt x="2693" y="1987"/>
                  </a:lnTo>
                  <a:lnTo>
                    <a:pt x="2694" y="1984"/>
                  </a:lnTo>
                  <a:lnTo>
                    <a:pt x="2695" y="1981"/>
                  </a:lnTo>
                  <a:lnTo>
                    <a:pt x="2696" y="1978"/>
                  </a:lnTo>
                  <a:lnTo>
                    <a:pt x="2697" y="1974"/>
                  </a:lnTo>
                  <a:lnTo>
                    <a:pt x="2698" y="1971"/>
                  </a:lnTo>
                  <a:lnTo>
                    <a:pt x="2698" y="1968"/>
                  </a:lnTo>
                  <a:lnTo>
                    <a:pt x="2699" y="1964"/>
                  </a:lnTo>
                  <a:lnTo>
                    <a:pt x="2700" y="1961"/>
                  </a:lnTo>
                  <a:lnTo>
                    <a:pt x="2701" y="1958"/>
                  </a:lnTo>
                  <a:lnTo>
                    <a:pt x="2702" y="1955"/>
                  </a:lnTo>
                  <a:lnTo>
                    <a:pt x="2703" y="1951"/>
                  </a:lnTo>
                  <a:lnTo>
                    <a:pt x="2704" y="1948"/>
                  </a:lnTo>
                  <a:lnTo>
                    <a:pt x="2705" y="1945"/>
                  </a:lnTo>
                  <a:lnTo>
                    <a:pt x="2706" y="1941"/>
                  </a:lnTo>
                  <a:lnTo>
                    <a:pt x="2706" y="1938"/>
                  </a:lnTo>
                  <a:lnTo>
                    <a:pt x="2707" y="1934"/>
                  </a:lnTo>
                  <a:lnTo>
                    <a:pt x="2708" y="1931"/>
                  </a:lnTo>
                  <a:lnTo>
                    <a:pt x="2709" y="1928"/>
                  </a:lnTo>
                  <a:lnTo>
                    <a:pt x="2710" y="1924"/>
                  </a:lnTo>
                  <a:lnTo>
                    <a:pt x="2711" y="1921"/>
                  </a:lnTo>
                  <a:lnTo>
                    <a:pt x="2712" y="1917"/>
                  </a:lnTo>
                  <a:lnTo>
                    <a:pt x="2713" y="1914"/>
                  </a:lnTo>
                  <a:lnTo>
                    <a:pt x="2713" y="1910"/>
                  </a:lnTo>
                  <a:lnTo>
                    <a:pt x="2714" y="1907"/>
                  </a:lnTo>
                  <a:lnTo>
                    <a:pt x="2715" y="1904"/>
                  </a:lnTo>
                  <a:lnTo>
                    <a:pt x="2716" y="1900"/>
                  </a:lnTo>
                  <a:lnTo>
                    <a:pt x="2717" y="1897"/>
                  </a:lnTo>
                  <a:lnTo>
                    <a:pt x="2718" y="1893"/>
                  </a:lnTo>
                  <a:lnTo>
                    <a:pt x="2719" y="1890"/>
                  </a:lnTo>
                  <a:lnTo>
                    <a:pt x="2720" y="1886"/>
                  </a:lnTo>
                  <a:lnTo>
                    <a:pt x="2720" y="1882"/>
                  </a:lnTo>
                  <a:lnTo>
                    <a:pt x="2721" y="1879"/>
                  </a:lnTo>
                  <a:lnTo>
                    <a:pt x="2722" y="1875"/>
                  </a:lnTo>
                  <a:lnTo>
                    <a:pt x="2723" y="1872"/>
                  </a:lnTo>
                  <a:lnTo>
                    <a:pt x="2724" y="1868"/>
                  </a:lnTo>
                  <a:lnTo>
                    <a:pt x="2725" y="1865"/>
                  </a:lnTo>
                  <a:lnTo>
                    <a:pt x="2726" y="1861"/>
                  </a:lnTo>
                  <a:lnTo>
                    <a:pt x="2727" y="1857"/>
                  </a:lnTo>
                  <a:lnTo>
                    <a:pt x="2727" y="1854"/>
                  </a:lnTo>
                  <a:lnTo>
                    <a:pt x="2728" y="1850"/>
                  </a:lnTo>
                  <a:lnTo>
                    <a:pt x="2729" y="1847"/>
                  </a:lnTo>
                  <a:lnTo>
                    <a:pt x="2730" y="1843"/>
                  </a:lnTo>
                  <a:lnTo>
                    <a:pt x="2731" y="1839"/>
                  </a:lnTo>
                  <a:lnTo>
                    <a:pt x="2732" y="1836"/>
                  </a:lnTo>
                  <a:lnTo>
                    <a:pt x="2733" y="1832"/>
                  </a:lnTo>
                  <a:lnTo>
                    <a:pt x="2734" y="1828"/>
                  </a:lnTo>
                  <a:lnTo>
                    <a:pt x="2735" y="1824"/>
                  </a:lnTo>
                  <a:lnTo>
                    <a:pt x="2735" y="1821"/>
                  </a:lnTo>
                  <a:lnTo>
                    <a:pt x="2736" y="1817"/>
                  </a:lnTo>
                  <a:lnTo>
                    <a:pt x="2737" y="1813"/>
                  </a:lnTo>
                  <a:lnTo>
                    <a:pt x="2738" y="1810"/>
                  </a:lnTo>
                  <a:lnTo>
                    <a:pt x="2739" y="1806"/>
                  </a:lnTo>
                  <a:lnTo>
                    <a:pt x="2740" y="1802"/>
                  </a:lnTo>
                  <a:lnTo>
                    <a:pt x="2741" y="1798"/>
                  </a:lnTo>
                  <a:lnTo>
                    <a:pt x="2742" y="1794"/>
                  </a:lnTo>
                  <a:lnTo>
                    <a:pt x="2742" y="1791"/>
                  </a:lnTo>
                  <a:lnTo>
                    <a:pt x="2743" y="1787"/>
                  </a:lnTo>
                  <a:lnTo>
                    <a:pt x="2744" y="1783"/>
                  </a:lnTo>
                  <a:lnTo>
                    <a:pt x="2745" y="1779"/>
                  </a:lnTo>
                  <a:lnTo>
                    <a:pt x="2746" y="1775"/>
                  </a:lnTo>
                  <a:lnTo>
                    <a:pt x="2747" y="1771"/>
                  </a:lnTo>
                  <a:lnTo>
                    <a:pt x="2748" y="1768"/>
                  </a:lnTo>
                  <a:lnTo>
                    <a:pt x="2749" y="1764"/>
                  </a:lnTo>
                  <a:lnTo>
                    <a:pt x="2749" y="1760"/>
                  </a:lnTo>
                  <a:lnTo>
                    <a:pt x="2750" y="1756"/>
                  </a:lnTo>
                  <a:lnTo>
                    <a:pt x="2751" y="1752"/>
                  </a:lnTo>
                  <a:lnTo>
                    <a:pt x="2752" y="1748"/>
                  </a:lnTo>
                  <a:lnTo>
                    <a:pt x="2753" y="1744"/>
                  </a:lnTo>
                  <a:lnTo>
                    <a:pt x="2754" y="1740"/>
                  </a:lnTo>
                  <a:lnTo>
                    <a:pt x="2755" y="1736"/>
                  </a:lnTo>
                  <a:lnTo>
                    <a:pt x="2756" y="1732"/>
                  </a:lnTo>
                  <a:lnTo>
                    <a:pt x="2756" y="1728"/>
                  </a:lnTo>
                  <a:lnTo>
                    <a:pt x="2757" y="1724"/>
                  </a:lnTo>
                  <a:lnTo>
                    <a:pt x="2758" y="1720"/>
                  </a:lnTo>
                  <a:lnTo>
                    <a:pt x="2759" y="1716"/>
                  </a:lnTo>
                  <a:lnTo>
                    <a:pt x="2760" y="1712"/>
                  </a:lnTo>
                  <a:lnTo>
                    <a:pt x="2761" y="1708"/>
                  </a:lnTo>
                  <a:lnTo>
                    <a:pt x="2762" y="1704"/>
                  </a:lnTo>
                  <a:lnTo>
                    <a:pt x="2763" y="1700"/>
                  </a:lnTo>
                  <a:lnTo>
                    <a:pt x="2764" y="1696"/>
                  </a:lnTo>
                  <a:lnTo>
                    <a:pt x="2764" y="1692"/>
                  </a:lnTo>
                  <a:lnTo>
                    <a:pt x="2765" y="1688"/>
                  </a:lnTo>
                  <a:lnTo>
                    <a:pt x="2766" y="1684"/>
                  </a:lnTo>
                  <a:lnTo>
                    <a:pt x="2767" y="1680"/>
                  </a:lnTo>
                  <a:lnTo>
                    <a:pt x="2768" y="1676"/>
                  </a:lnTo>
                  <a:lnTo>
                    <a:pt x="2769" y="1672"/>
                  </a:lnTo>
                  <a:lnTo>
                    <a:pt x="2770" y="1668"/>
                  </a:lnTo>
                  <a:lnTo>
                    <a:pt x="2771" y="1663"/>
                  </a:lnTo>
                  <a:lnTo>
                    <a:pt x="2771" y="1659"/>
                  </a:lnTo>
                  <a:lnTo>
                    <a:pt x="2772" y="1655"/>
                  </a:lnTo>
                  <a:lnTo>
                    <a:pt x="2773" y="1651"/>
                  </a:lnTo>
                  <a:lnTo>
                    <a:pt x="2774" y="1647"/>
                  </a:lnTo>
                  <a:lnTo>
                    <a:pt x="2775" y="1643"/>
                  </a:lnTo>
                  <a:lnTo>
                    <a:pt x="2776" y="1638"/>
                  </a:lnTo>
                  <a:lnTo>
                    <a:pt x="2777" y="1634"/>
                  </a:lnTo>
                  <a:lnTo>
                    <a:pt x="2778" y="1630"/>
                  </a:lnTo>
                  <a:lnTo>
                    <a:pt x="2778" y="1626"/>
                  </a:lnTo>
                  <a:lnTo>
                    <a:pt x="2779" y="1621"/>
                  </a:lnTo>
                  <a:lnTo>
                    <a:pt x="2780" y="1617"/>
                  </a:lnTo>
                  <a:lnTo>
                    <a:pt x="2781" y="1613"/>
                  </a:lnTo>
                  <a:lnTo>
                    <a:pt x="2782" y="1609"/>
                  </a:lnTo>
                  <a:lnTo>
                    <a:pt x="2783" y="1604"/>
                  </a:lnTo>
                  <a:lnTo>
                    <a:pt x="2784" y="1600"/>
                  </a:lnTo>
                  <a:lnTo>
                    <a:pt x="2785" y="1596"/>
                  </a:lnTo>
                  <a:lnTo>
                    <a:pt x="2785" y="1591"/>
                  </a:lnTo>
                  <a:lnTo>
                    <a:pt x="2786" y="1587"/>
                  </a:lnTo>
                  <a:lnTo>
                    <a:pt x="2787" y="1583"/>
                  </a:lnTo>
                  <a:lnTo>
                    <a:pt x="2788" y="1578"/>
                  </a:lnTo>
                  <a:lnTo>
                    <a:pt x="2789" y="1574"/>
                  </a:lnTo>
                  <a:lnTo>
                    <a:pt x="2790" y="1570"/>
                  </a:lnTo>
                  <a:lnTo>
                    <a:pt x="2791" y="1565"/>
                  </a:lnTo>
                  <a:lnTo>
                    <a:pt x="2792" y="1561"/>
                  </a:lnTo>
                  <a:lnTo>
                    <a:pt x="2793" y="1556"/>
                  </a:lnTo>
                  <a:lnTo>
                    <a:pt x="2793" y="1552"/>
                  </a:lnTo>
                  <a:lnTo>
                    <a:pt x="2794" y="1548"/>
                  </a:lnTo>
                  <a:lnTo>
                    <a:pt x="2795" y="1543"/>
                  </a:lnTo>
                  <a:lnTo>
                    <a:pt x="2796" y="1539"/>
                  </a:lnTo>
                  <a:lnTo>
                    <a:pt x="2797" y="1534"/>
                  </a:lnTo>
                  <a:lnTo>
                    <a:pt x="2798" y="1530"/>
                  </a:lnTo>
                  <a:lnTo>
                    <a:pt x="2799" y="1525"/>
                  </a:lnTo>
                  <a:lnTo>
                    <a:pt x="2800" y="1521"/>
                  </a:lnTo>
                  <a:lnTo>
                    <a:pt x="2800" y="1516"/>
                  </a:lnTo>
                  <a:lnTo>
                    <a:pt x="2801" y="1512"/>
                  </a:lnTo>
                  <a:lnTo>
                    <a:pt x="2802" y="1507"/>
                  </a:lnTo>
                  <a:lnTo>
                    <a:pt x="2803" y="1503"/>
                  </a:lnTo>
                  <a:lnTo>
                    <a:pt x="2804" y="1498"/>
                  </a:lnTo>
                  <a:lnTo>
                    <a:pt x="2805" y="1494"/>
                  </a:lnTo>
                  <a:lnTo>
                    <a:pt x="2806" y="1489"/>
                  </a:lnTo>
                  <a:lnTo>
                    <a:pt x="2807" y="1485"/>
                  </a:lnTo>
                  <a:lnTo>
                    <a:pt x="2807" y="1480"/>
                  </a:lnTo>
                  <a:lnTo>
                    <a:pt x="2808" y="1475"/>
                  </a:lnTo>
                  <a:lnTo>
                    <a:pt x="2809" y="1471"/>
                  </a:lnTo>
                  <a:lnTo>
                    <a:pt x="2810" y="1466"/>
                  </a:lnTo>
                  <a:lnTo>
                    <a:pt x="2811" y="1462"/>
                  </a:lnTo>
                  <a:lnTo>
                    <a:pt x="2812" y="1457"/>
                  </a:lnTo>
                  <a:lnTo>
                    <a:pt x="2813" y="1452"/>
                  </a:lnTo>
                  <a:lnTo>
                    <a:pt x="2814" y="1448"/>
                  </a:lnTo>
                  <a:lnTo>
                    <a:pt x="2814" y="1443"/>
                  </a:lnTo>
                  <a:lnTo>
                    <a:pt x="2815" y="1438"/>
                  </a:lnTo>
                  <a:lnTo>
                    <a:pt x="2816" y="1434"/>
                  </a:lnTo>
                  <a:lnTo>
                    <a:pt x="2817" y="1429"/>
                  </a:lnTo>
                  <a:lnTo>
                    <a:pt x="2818" y="1424"/>
                  </a:lnTo>
                  <a:lnTo>
                    <a:pt x="2819" y="1420"/>
                  </a:lnTo>
                  <a:lnTo>
                    <a:pt x="2820" y="1415"/>
                  </a:lnTo>
                  <a:lnTo>
                    <a:pt x="2821" y="1410"/>
                  </a:lnTo>
                  <a:lnTo>
                    <a:pt x="2822" y="1405"/>
                  </a:lnTo>
                  <a:lnTo>
                    <a:pt x="2822" y="1401"/>
                  </a:lnTo>
                  <a:lnTo>
                    <a:pt x="2823" y="1396"/>
                  </a:lnTo>
                  <a:lnTo>
                    <a:pt x="2824" y="1391"/>
                  </a:lnTo>
                  <a:lnTo>
                    <a:pt x="2825" y="1386"/>
                  </a:lnTo>
                  <a:lnTo>
                    <a:pt x="2826" y="1381"/>
                  </a:lnTo>
                  <a:lnTo>
                    <a:pt x="2827" y="1377"/>
                  </a:lnTo>
                  <a:lnTo>
                    <a:pt x="2828" y="1372"/>
                  </a:lnTo>
                  <a:lnTo>
                    <a:pt x="2829" y="1367"/>
                  </a:lnTo>
                  <a:lnTo>
                    <a:pt x="2829" y="1362"/>
                  </a:lnTo>
                  <a:lnTo>
                    <a:pt x="2830" y="1357"/>
                  </a:lnTo>
                  <a:lnTo>
                    <a:pt x="2831" y="1352"/>
                  </a:lnTo>
                  <a:lnTo>
                    <a:pt x="2832" y="1347"/>
                  </a:lnTo>
                  <a:lnTo>
                    <a:pt x="2833" y="1343"/>
                  </a:lnTo>
                  <a:lnTo>
                    <a:pt x="2834" y="1338"/>
                  </a:lnTo>
                  <a:lnTo>
                    <a:pt x="2835" y="1333"/>
                  </a:lnTo>
                  <a:lnTo>
                    <a:pt x="2836" y="1328"/>
                  </a:lnTo>
                  <a:lnTo>
                    <a:pt x="2836" y="1323"/>
                  </a:lnTo>
                  <a:lnTo>
                    <a:pt x="2837" y="1318"/>
                  </a:lnTo>
                  <a:lnTo>
                    <a:pt x="2838" y="1313"/>
                  </a:lnTo>
                  <a:lnTo>
                    <a:pt x="2839" y="1308"/>
                  </a:lnTo>
                  <a:lnTo>
                    <a:pt x="2840" y="1303"/>
                  </a:lnTo>
                  <a:lnTo>
                    <a:pt x="2841" y="1298"/>
                  </a:lnTo>
                  <a:lnTo>
                    <a:pt x="2842" y="1293"/>
                  </a:lnTo>
                  <a:lnTo>
                    <a:pt x="2843" y="1288"/>
                  </a:lnTo>
                  <a:lnTo>
                    <a:pt x="2843" y="1283"/>
                  </a:lnTo>
                  <a:lnTo>
                    <a:pt x="2844" y="1278"/>
                  </a:lnTo>
                  <a:lnTo>
                    <a:pt x="2845" y="1273"/>
                  </a:lnTo>
                  <a:lnTo>
                    <a:pt x="2846" y="1268"/>
                  </a:lnTo>
                  <a:lnTo>
                    <a:pt x="2847" y="1263"/>
                  </a:lnTo>
                  <a:lnTo>
                    <a:pt x="2848" y="1258"/>
                  </a:lnTo>
                  <a:lnTo>
                    <a:pt x="2849" y="1253"/>
                  </a:lnTo>
                  <a:lnTo>
                    <a:pt x="2850" y="1248"/>
                  </a:lnTo>
                  <a:lnTo>
                    <a:pt x="2851" y="1243"/>
                  </a:lnTo>
                  <a:lnTo>
                    <a:pt x="2851" y="1238"/>
                  </a:lnTo>
                  <a:lnTo>
                    <a:pt x="2852" y="1232"/>
                  </a:lnTo>
                  <a:lnTo>
                    <a:pt x="2853" y="1227"/>
                  </a:lnTo>
                  <a:lnTo>
                    <a:pt x="2854" y="1222"/>
                  </a:lnTo>
                  <a:lnTo>
                    <a:pt x="2855" y="1217"/>
                  </a:lnTo>
                  <a:lnTo>
                    <a:pt x="2856" y="1212"/>
                  </a:lnTo>
                  <a:lnTo>
                    <a:pt x="2857" y="1207"/>
                  </a:lnTo>
                  <a:lnTo>
                    <a:pt x="2858" y="1201"/>
                  </a:lnTo>
                  <a:lnTo>
                    <a:pt x="2858" y="1196"/>
                  </a:lnTo>
                  <a:lnTo>
                    <a:pt x="2859" y="1191"/>
                  </a:lnTo>
                  <a:lnTo>
                    <a:pt x="2860" y="1186"/>
                  </a:lnTo>
                  <a:lnTo>
                    <a:pt x="2861" y="1181"/>
                  </a:lnTo>
                  <a:lnTo>
                    <a:pt x="2862" y="1175"/>
                  </a:lnTo>
                  <a:lnTo>
                    <a:pt x="2863" y="1170"/>
                  </a:lnTo>
                  <a:lnTo>
                    <a:pt x="2864" y="1165"/>
                  </a:lnTo>
                  <a:lnTo>
                    <a:pt x="2865" y="1160"/>
                  </a:lnTo>
                  <a:lnTo>
                    <a:pt x="2865" y="1154"/>
                  </a:lnTo>
                  <a:lnTo>
                    <a:pt x="2866" y="1149"/>
                  </a:lnTo>
                  <a:lnTo>
                    <a:pt x="2867" y="1144"/>
                  </a:lnTo>
                  <a:lnTo>
                    <a:pt x="2868" y="1138"/>
                  </a:lnTo>
                  <a:lnTo>
                    <a:pt x="2869" y="1133"/>
                  </a:lnTo>
                  <a:lnTo>
                    <a:pt x="2870" y="1128"/>
                  </a:lnTo>
                  <a:lnTo>
                    <a:pt x="2871" y="1122"/>
                  </a:lnTo>
                  <a:lnTo>
                    <a:pt x="2872" y="1117"/>
                  </a:lnTo>
                  <a:lnTo>
                    <a:pt x="2872" y="1112"/>
                  </a:lnTo>
                  <a:lnTo>
                    <a:pt x="2873" y="1106"/>
                  </a:lnTo>
                  <a:lnTo>
                    <a:pt x="2874" y="1101"/>
                  </a:lnTo>
                  <a:lnTo>
                    <a:pt x="2875" y="1096"/>
                  </a:lnTo>
                  <a:lnTo>
                    <a:pt x="2876" y="1090"/>
                  </a:lnTo>
                  <a:lnTo>
                    <a:pt x="2877" y="1085"/>
                  </a:lnTo>
                  <a:lnTo>
                    <a:pt x="2878" y="1079"/>
                  </a:lnTo>
                  <a:lnTo>
                    <a:pt x="2879" y="1074"/>
                  </a:lnTo>
                  <a:lnTo>
                    <a:pt x="2880" y="1069"/>
                  </a:lnTo>
                  <a:lnTo>
                    <a:pt x="2880" y="1063"/>
                  </a:lnTo>
                  <a:lnTo>
                    <a:pt x="2881" y="1058"/>
                  </a:lnTo>
                  <a:lnTo>
                    <a:pt x="2882" y="1052"/>
                  </a:lnTo>
                  <a:lnTo>
                    <a:pt x="2883" y="1047"/>
                  </a:lnTo>
                  <a:lnTo>
                    <a:pt x="2884" y="1041"/>
                  </a:lnTo>
                  <a:lnTo>
                    <a:pt x="2885" y="1036"/>
                  </a:lnTo>
                  <a:lnTo>
                    <a:pt x="2886" y="1030"/>
                  </a:lnTo>
                  <a:lnTo>
                    <a:pt x="2887" y="1025"/>
                  </a:lnTo>
                  <a:lnTo>
                    <a:pt x="2887" y="1019"/>
                  </a:lnTo>
                  <a:lnTo>
                    <a:pt x="2888" y="1013"/>
                  </a:lnTo>
                  <a:lnTo>
                    <a:pt x="2889" y="1008"/>
                  </a:lnTo>
                  <a:lnTo>
                    <a:pt x="2890" y="1002"/>
                  </a:lnTo>
                  <a:lnTo>
                    <a:pt x="2891" y="997"/>
                  </a:lnTo>
                  <a:lnTo>
                    <a:pt x="2892" y="991"/>
                  </a:lnTo>
                  <a:lnTo>
                    <a:pt x="2893" y="986"/>
                  </a:lnTo>
                  <a:lnTo>
                    <a:pt x="2894" y="980"/>
                  </a:lnTo>
                  <a:lnTo>
                    <a:pt x="2894" y="974"/>
                  </a:lnTo>
                  <a:lnTo>
                    <a:pt x="2895" y="969"/>
                  </a:lnTo>
                  <a:lnTo>
                    <a:pt x="2896" y="963"/>
                  </a:lnTo>
                  <a:lnTo>
                    <a:pt x="2897" y="957"/>
                  </a:lnTo>
                  <a:lnTo>
                    <a:pt x="2898" y="952"/>
                  </a:lnTo>
                  <a:lnTo>
                    <a:pt x="2899" y="946"/>
                  </a:lnTo>
                  <a:lnTo>
                    <a:pt x="2900" y="940"/>
                  </a:lnTo>
                  <a:lnTo>
                    <a:pt x="2901" y="935"/>
                  </a:lnTo>
                  <a:lnTo>
                    <a:pt x="2901" y="929"/>
                  </a:lnTo>
                  <a:lnTo>
                    <a:pt x="2902" y="923"/>
                  </a:lnTo>
                  <a:lnTo>
                    <a:pt x="2903" y="917"/>
                  </a:lnTo>
                  <a:lnTo>
                    <a:pt x="2904" y="912"/>
                  </a:lnTo>
                  <a:lnTo>
                    <a:pt x="2905" y="906"/>
                  </a:lnTo>
                  <a:lnTo>
                    <a:pt x="2906" y="900"/>
                  </a:lnTo>
                  <a:lnTo>
                    <a:pt x="2907" y="894"/>
                  </a:lnTo>
                  <a:lnTo>
                    <a:pt x="2908" y="889"/>
                  </a:lnTo>
                  <a:lnTo>
                    <a:pt x="2909" y="883"/>
                  </a:lnTo>
                  <a:lnTo>
                    <a:pt x="2909" y="877"/>
                  </a:lnTo>
                  <a:lnTo>
                    <a:pt x="2910" y="871"/>
                  </a:lnTo>
                  <a:lnTo>
                    <a:pt x="2911" y="865"/>
                  </a:lnTo>
                  <a:lnTo>
                    <a:pt x="2912" y="860"/>
                  </a:lnTo>
                  <a:lnTo>
                    <a:pt x="2913" y="854"/>
                  </a:lnTo>
                  <a:lnTo>
                    <a:pt x="2914" y="848"/>
                  </a:lnTo>
                  <a:lnTo>
                    <a:pt x="2915" y="842"/>
                  </a:lnTo>
                  <a:lnTo>
                    <a:pt x="2916" y="836"/>
                  </a:lnTo>
                  <a:lnTo>
                    <a:pt x="2916" y="830"/>
                  </a:lnTo>
                  <a:lnTo>
                    <a:pt x="2917" y="824"/>
                  </a:lnTo>
                  <a:lnTo>
                    <a:pt x="2918" y="818"/>
                  </a:lnTo>
                  <a:lnTo>
                    <a:pt x="2919" y="813"/>
                  </a:lnTo>
                  <a:lnTo>
                    <a:pt x="2920" y="807"/>
                  </a:lnTo>
                  <a:lnTo>
                    <a:pt x="2921" y="801"/>
                  </a:lnTo>
                  <a:lnTo>
                    <a:pt x="2922" y="795"/>
                  </a:lnTo>
                  <a:lnTo>
                    <a:pt x="2923" y="789"/>
                  </a:lnTo>
                  <a:lnTo>
                    <a:pt x="2923" y="783"/>
                  </a:lnTo>
                  <a:lnTo>
                    <a:pt x="2924" y="777"/>
                  </a:lnTo>
                  <a:lnTo>
                    <a:pt x="2925" y="771"/>
                  </a:lnTo>
                  <a:lnTo>
                    <a:pt x="2926" y="765"/>
                  </a:lnTo>
                  <a:lnTo>
                    <a:pt x="2927" y="759"/>
                  </a:lnTo>
                  <a:lnTo>
                    <a:pt x="2928" y="753"/>
                  </a:lnTo>
                  <a:lnTo>
                    <a:pt x="2929" y="747"/>
                  </a:lnTo>
                  <a:lnTo>
                    <a:pt x="2930" y="741"/>
                  </a:lnTo>
                  <a:lnTo>
                    <a:pt x="2930" y="735"/>
                  </a:lnTo>
                  <a:lnTo>
                    <a:pt x="2931" y="729"/>
                  </a:lnTo>
                  <a:lnTo>
                    <a:pt x="2932" y="722"/>
                  </a:lnTo>
                  <a:lnTo>
                    <a:pt x="2933" y="716"/>
                  </a:lnTo>
                  <a:lnTo>
                    <a:pt x="2934" y="710"/>
                  </a:lnTo>
                  <a:lnTo>
                    <a:pt x="2935" y="704"/>
                  </a:lnTo>
                  <a:lnTo>
                    <a:pt x="2936" y="698"/>
                  </a:lnTo>
                  <a:lnTo>
                    <a:pt x="2937" y="692"/>
                  </a:lnTo>
                  <a:lnTo>
                    <a:pt x="2938" y="686"/>
                  </a:lnTo>
                  <a:lnTo>
                    <a:pt x="2938" y="680"/>
                  </a:lnTo>
                  <a:lnTo>
                    <a:pt x="2939" y="673"/>
                  </a:lnTo>
                  <a:lnTo>
                    <a:pt x="2940" y="667"/>
                  </a:lnTo>
                  <a:lnTo>
                    <a:pt x="2941" y="661"/>
                  </a:lnTo>
                  <a:lnTo>
                    <a:pt x="2942" y="655"/>
                  </a:lnTo>
                  <a:lnTo>
                    <a:pt x="2943" y="649"/>
                  </a:lnTo>
                  <a:lnTo>
                    <a:pt x="2944" y="643"/>
                  </a:lnTo>
                  <a:lnTo>
                    <a:pt x="2945" y="636"/>
                  </a:lnTo>
                  <a:lnTo>
                    <a:pt x="2945" y="630"/>
                  </a:lnTo>
                  <a:lnTo>
                    <a:pt x="2946" y="624"/>
                  </a:lnTo>
                  <a:lnTo>
                    <a:pt x="2947" y="618"/>
                  </a:lnTo>
                  <a:lnTo>
                    <a:pt x="2948" y="611"/>
                  </a:lnTo>
                  <a:lnTo>
                    <a:pt x="2949" y="605"/>
                  </a:lnTo>
                  <a:lnTo>
                    <a:pt x="2950" y="599"/>
                  </a:lnTo>
                  <a:lnTo>
                    <a:pt x="2951" y="592"/>
                  </a:lnTo>
                  <a:lnTo>
                    <a:pt x="2952" y="586"/>
                  </a:lnTo>
                  <a:lnTo>
                    <a:pt x="2952" y="580"/>
                  </a:lnTo>
                  <a:lnTo>
                    <a:pt x="2953" y="573"/>
                  </a:lnTo>
                  <a:lnTo>
                    <a:pt x="2954" y="567"/>
                  </a:lnTo>
                  <a:lnTo>
                    <a:pt x="2955" y="561"/>
                  </a:lnTo>
                  <a:lnTo>
                    <a:pt x="2956" y="554"/>
                  </a:lnTo>
                  <a:lnTo>
                    <a:pt x="2957" y="548"/>
                  </a:lnTo>
                  <a:lnTo>
                    <a:pt x="2958" y="542"/>
                  </a:lnTo>
                  <a:lnTo>
                    <a:pt x="2959" y="535"/>
                  </a:lnTo>
                  <a:lnTo>
                    <a:pt x="2959" y="529"/>
                  </a:lnTo>
                  <a:lnTo>
                    <a:pt x="2960" y="522"/>
                  </a:lnTo>
                  <a:lnTo>
                    <a:pt x="2961" y="516"/>
                  </a:lnTo>
                  <a:lnTo>
                    <a:pt x="2962" y="510"/>
                  </a:lnTo>
                  <a:lnTo>
                    <a:pt x="2963" y="503"/>
                  </a:lnTo>
                  <a:lnTo>
                    <a:pt x="2964" y="497"/>
                  </a:lnTo>
                  <a:lnTo>
                    <a:pt x="2965" y="490"/>
                  </a:lnTo>
                  <a:lnTo>
                    <a:pt x="2966" y="484"/>
                  </a:lnTo>
                  <a:lnTo>
                    <a:pt x="2967" y="477"/>
                  </a:lnTo>
                  <a:lnTo>
                    <a:pt x="2967" y="471"/>
                  </a:lnTo>
                  <a:lnTo>
                    <a:pt x="2968" y="464"/>
                  </a:lnTo>
                  <a:lnTo>
                    <a:pt x="2969" y="458"/>
                  </a:lnTo>
                  <a:lnTo>
                    <a:pt x="2970" y="451"/>
                  </a:lnTo>
                  <a:lnTo>
                    <a:pt x="2971" y="445"/>
                  </a:lnTo>
                  <a:lnTo>
                    <a:pt x="2972" y="438"/>
                  </a:lnTo>
                  <a:lnTo>
                    <a:pt x="2973" y="431"/>
                  </a:lnTo>
                  <a:lnTo>
                    <a:pt x="2974" y="425"/>
                  </a:lnTo>
                  <a:lnTo>
                    <a:pt x="2974" y="418"/>
                  </a:lnTo>
                  <a:lnTo>
                    <a:pt x="2975" y="412"/>
                  </a:lnTo>
                  <a:lnTo>
                    <a:pt x="2976" y="405"/>
                  </a:lnTo>
                  <a:lnTo>
                    <a:pt x="2977" y="399"/>
                  </a:lnTo>
                  <a:lnTo>
                    <a:pt x="2978" y="392"/>
                  </a:lnTo>
                  <a:lnTo>
                    <a:pt x="2979" y="385"/>
                  </a:lnTo>
                  <a:lnTo>
                    <a:pt x="2980" y="379"/>
                  </a:lnTo>
                  <a:lnTo>
                    <a:pt x="2981" y="372"/>
                  </a:lnTo>
                  <a:lnTo>
                    <a:pt x="2981" y="365"/>
                  </a:lnTo>
                  <a:lnTo>
                    <a:pt x="2982" y="359"/>
                  </a:lnTo>
                  <a:lnTo>
                    <a:pt x="2983" y="352"/>
                  </a:lnTo>
                  <a:lnTo>
                    <a:pt x="2984" y="345"/>
                  </a:lnTo>
                  <a:lnTo>
                    <a:pt x="2985" y="339"/>
                  </a:lnTo>
                  <a:lnTo>
                    <a:pt x="2986" y="332"/>
                  </a:lnTo>
                  <a:lnTo>
                    <a:pt x="2987" y="325"/>
                  </a:lnTo>
                  <a:lnTo>
                    <a:pt x="2988" y="318"/>
                  </a:lnTo>
                  <a:lnTo>
                    <a:pt x="2988" y="312"/>
                  </a:lnTo>
                  <a:lnTo>
                    <a:pt x="2989" y="305"/>
                  </a:lnTo>
                  <a:lnTo>
                    <a:pt x="2990" y="298"/>
                  </a:lnTo>
                  <a:lnTo>
                    <a:pt x="2991" y="291"/>
                  </a:lnTo>
                  <a:lnTo>
                    <a:pt x="2992" y="284"/>
                  </a:lnTo>
                  <a:lnTo>
                    <a:pt x="2993" y="278"/>
                  </a:lnTo>
                  <a:lnTo>
                    <a:pt x="2994" y="271"/>
                  </a:lnTo>
                  <a:lnTo>
                    <a:pt x="2995" y="264"/>
                  </a:lnTo>
                  <a:lnTo>
                    <a:pt x="2996" y="257"/>
                  </a:lnTo>
                  <a:lnTo>
                    <a:pt x="2996" y="250"/>
                  </a:lnTo>
                  <a:lnTo>
                    <a:pt x="2997" y="243"/>
                  </a:lnTo>
                  <a:lnTo>
                    <a:pt x="2998" y="237"/>
                  </a:lnTo>
                  <a:lnTo>
                    <a:pt x="2999" y="230"/>
                  </a:lnTo>
                  <a:lnTo>
                    <a:pt x="3000" y="223"/>
                  </a:lnTo>
                  <a:lnTo>
                    <a:pt x="3001" y="216"/>
                  </a:lnTo>
                  <a:lnTo>
                    <a:pt x="3002" y="209"/>
                  </a:lnTo>
                  <a:lnTo>
                    <a:pt x="3003" y="202"/>
                  </a:lnTo>
                  <a:lnTo>
                    <a:pt x="3003" y="202"/>
                  </a:lnTo>
                  <a:lnTo>
                    <a:pt x="3003" y="196"/>
                  </a:lnTo>
                  <a:lnTo>
                    <a:pt x="3004" y="190"/>
                  </a:lnTo>
                  <a:lnTo>
                    <a:pt x="3005" y="184"/>
                  </a:lnTo>
                  <a:lnTo>
                    <a:pt x="3006" y="179"/>
                  </a:lnTo>
                  <a:lnTo>
                    <a:pt x="3007" y="174"/>
                  </a:lnTo>
                  <a:lnTo>
                    <a:pt x="3008" y="169"/>
                  </a:lnTo>
                  <a:lnTo>
                    <a:pt x="3008" y="165"/>
                  </a:lnTo>
                  <a:lnTo>
                    <a:pt x="3009" y="162"/>
                  </a:lnTo>
                  <a:lnTo>
                    <a:pt x="3010" y="158"/>
                  </a:lnTo>
                  <a:lnTo>
                    <a:pt x="3011" y="155"/>
                  </a:lnTo>
                  <a:lnTo>
                    <a:pt x="3012" y="153"/>
                  </a:lnTo>
                  <a:lnTo>
                    <a:pt x="3013" y="150"/>
                  </a:lnTo>
                  <a:lnTo>
                    <a:pt x="3013" y="149"/>
                  </a:lnTo>
                  <a:lnTo>
                    <a:pt x="3014" y="147"/>
                  </a:lnTo>
                  <a:lnTo>
                    <a:pt x="3015" y="146"/>
                  </a:lnTo>
                  <a:lnTo>
                    <a:pt x="3016" y="145"/>
                  </a:lnTo>
                  <a:lnTo>
                    <a:pt x="3017" y="145"/>
                  </a:lnTo>
                  <a:lnTo>
                    <a:pt x="3017" y="145"/>
                  </a:lnTo>
                  <a:lnTo>
                    <a:pt x="3018" y="145"/>
                  </a:lnTo>
                  <a:lnTo>
                    <a:pt x="3018" y="146"/>
                  </a:lnTo>
                  <a:lnTo>
                    <a:pt x="3019" y="147"/>
                  </a:lnTo>
                  <a:lnTo>
                    <a:pt x="3020" y="148"/>
                  </a:lnTo>
                  <a:lnTo>
                    <a:pt x="3021" y="150"/>
                  </a:lnTo>
                  <a:lnTo>
                    <a:pt x="3022" y="152"/>
                  </a:lnTo>
                  <a:lnTo>
                    <a:pt x="3023" y="154"/>
                  </a:lnTo>
                  <a:lnTo>
                    <a:pt x="3023" y="157"/>
                  </a:lnTo>
                  <a:lnTo>
                    <a:pt x="3024" y="160"/>
                  </a:lnTo>
                  <a:lnTo>
                    <a:pt x="3025" y="164"/>
                  </a:lnTo>
                  <a:lnTo>
                    <a:pt x="3026" y="167"/>
                  </a:lnTo>
                  <a:lnTo>
                    <a:pt x="3027" y="172"/>
                  </a:lnTo>
                  <a:lnTo>
                    <a:pt x="3028" y="176"/>
                  </a:lnTo>
                  <a:lnTo>
                    <a:pt x="3028" y="182"/>
                  </a:lnTo>
                  <a:lnTo>
                    <a:pt x="3029" y="187"/>
                  </a:lnTo>
                  <a:lnTo>
                    <a:pt x="3030" y="193"/>
                  </a:lnTo>
                  <a:lnTo>
                    <a:pt x="3031" y="199"/>
                  </a:lnTo>
                  <a:lnTo>
                    <a:pt x="3031" y="199"/>
                  </a:lnTo>
                  <a:lnTo>
                    <a:pt x="3032" y="206"/>
                  </a:lnTo>
                  <a:lnTo>
                    <a:pt x="3033" y="213"/>
                  </a:lnTo>
                  <a:lnTo>
                    <a:pt x="3034" y="219"/>
                  </a:lnTo>
                  <a:lnTo>
                    <a:pt x="3034" y="226"/>
                  </a:lnTo>
                  <a:lnTo>
                    <a:pt x="3035" y="233"/>
                  </a:lnTo>
                  <a:lnTo>
                    <a:pt x="3036" y="239"/>
                  </a:lnTo>
                  <a:lnTo>
                    <a:pt x="3037" y="246"/>
                  </a:lnTo>
                  <a:lnTo>
                    <a:pt x="3038" y="253"/>
                  </a:lnTo>
                  <a:lnTo>
                    <a:pt x="3039" y="259"/>
                  </a:lnTo>
                  <a:lnTo>
                    <a:pt x="3040" y="266"/>
                  </a:lnTo>
                  <a:lnTo>
                    <a:pt x="3041" y="273"/>
                  </a:lnTo>
                  <a:lnTo>
                    <a:pt x="3041" y="279"/>
                  </a:lnTo>
                  <a:lnTo>
                    <a:pt x="3042" y="286"/>
                  </a:lnTo>
                  <a:lnTo>
                    <a:pt x="3043" y="293"/>
                  </a:lnTo>
                  <a:lnTo>
                    <a:pt x="3044" y="299"/>
                  </a:lnTo>
                  <a:lnTo>
                    <a:pt x="3045" y="306"/>
                  </a:lnTo>
                  <a:lnTo>
                    <a:pt x="3046" y="312"/>
                  </a:lnTo>
                  <a:lnTo>
                    <a:pt x="3047" y="319"/>
                  </a:lnTo>
                  <a:lnTo>
                    <a:pt x="3048" y="325"/>
                  </a:lnTo>
                  <a:lnTo>
                    <a:pt x="3048" y="332"/>
                  </a:lnTo>
                  <a:lnTo>
                    <a:pt x="3049" y="339"/>
                  </a:lnTo>
                  <a:lnTo>
                    <a:pt x="3050" y="345"/>
                  </a:lnTo>
                  <a:lnTo>
                    <a:pt x="3051" y="352"/>
                  </a:lnTo>
                  <a:lnTo>
                    <a:pt x="3052" y="358"/>
                  </a:lnTo>
                  <a:lnTo>
                    <a:pt x="3053" y="365"/>
                  </a:lnTo>
                  <a:lnTo>
                    <a:pt x="3054" y="371"/>
                  </a:lnTo>
                  <a:lnTo>
                    <a:pt x="3055" y="378"/>
                  </a:lnTo>
                  <a:lnTo>
                    <a:pt x="3056" y="384"/>
                  </a:lnTo>
                  <a:lnTo>
                    <a:pt x="3056" y="391"/>
                  </a:lnTo>
                  <a:lnTo>
                    <a:pt x="3057" y="397"/>
                  </a:lnTo>
                  <a:lnTo>
                    <a:pt x="3058" y="403"/>
                  </a:lnTo>
                  <a:lnTo>
                    <a:pt x="3059" y="410"/>
                  </a:lnTo>
                  <a:lnTo>
                    <a:pt x="3060" y="416"/>
                  </a:lnTo>
                  <a:lnTo>
                    <a:pt x="3061" y="423"/>
                  </a:lnTo>
                  <a:lnTo>
                    <a:pt x="3062" y="429"/>
                  </a:lnTo>
                  <a:lnTo>
                    <a:pt x="3063" y="436"/>
                  </a:lnTo>
                  <a:lnTo>
                    <a:pt x="3063" y="442"/>
                  </a:lnTo>
                  <a:lnTo>
                    <a:pt x="3064" y="448"/>
                  </a:lnTo>
                  <a:lnTo>
                    <a:pt x="3065" y="455"/>
                  </a:lnTo>
                  <a:lnTo>
                    <a:pt x="3066" y="461"/>
                  </a:lnTo>
                  <a:lnTo>
                    <a:pt x="3067" y="467"/>
                  </a:lnTo>
                  <a:lnTo>
                    <a:pt x="3068" y="474"/>
                  </a:lnTo>
                  <a:lnTo>
                    <a:pt x="3069" y="480"/>
                  </a:lnTo>
                  <a:lnTo>
                    <a:pt x="3070" y="486"/>
                  </a:lnTo>
                  <a:lnTo>
                    <a:pt x="3070" y="493"/>
                  </a:lnTo>
                  <a:lnTo>
                    <a:pt x="3071" y="499"/>
                  </a:lnTo>
                  <a:lnTo>
                    <a:pt x="3072" y="505"/>
                  </a:lnTo>
                  <a:lnTo>
                    <a:pt x="3073" y="511"/>
                  </a:lnTo>
                  <a:lnTo>
                    <a:pt x="3074" y="518"/>
                  </a:lnTo>
                  <a:lnTo>
                    <a:pt x="3075" y="524"/>
                  </a:lnTo>
                  <a:lnTo>
                    <a:pt x="3076" y="530"/>
                  </a:lnTo>
                  <a:lnTo>
                    <a:pt x="3077" y="536"/>
                  </a:lnTo>
                  <a:lnTo>
                    <a:pt x="3078" y="543"/>
                  </a:lnTo>
                  <a:lnTo>
                    <a:pt x="3078" y="549"/>
                  </a:lnTo>
                  <a:lnTo>
                    <a:pt x="3079" y="555"/>
                  </a:lnTo>
                  <a:lnTo>
                    <a:pt x="3080" y="561"/>
                  </a:lnTo>
                  <a:lnTo>
                    <a:pt x="3081" y="567"/>
                  </a:lnTo>
                  <a:lnTo>
                    <a:pt x="3082" y="574"/>
                  </a:lnTo>
                  <a:lnTo>
                    <a:pt x="3083" y="580"/>
                  </a:lnTo>
                  <a:lnTo>
                    <a:pt x="3084" y="586"/>
                  </a:lnTo>
                  <a:lnTo>
                    <a:pt x="3085" y="592"/>
                  </a:lnTo>
                  <a:lnTo>
                    <a:pt x="3085" y="598"/>
                  </a:lnTo>
                  <a:lnTo>
                    <a:pt x="3086" y="604"/>
                  </a:lnTo>
                  <a:lnTo>
                    <a:pt x="3087" y="610"/>
                  </a:lnTo>
                  <a:lnTo>
                    <a:pt x="3088" y="617"/>
                  </a:lnTo>
                  <a:lnTo>
                    <a:pt x="3089" y="623"/>
                  </a:lnTo>
                  <a:lnTo>
                    <a:pt x="3090" y="629"/>
                  </a:lnTo>
                  <a:lnTo>
                    <a:pt x="3091" y="635"/>
                  </a:lnTo>
                  <a:lnTo>
                    <a:pt x="3092" y="641"/>
                  </a:lnTo>
                  <a:lnTo>
                    <a:pt x="3092" y="647"/>
                  </a:lnTo>
                  <a:lnTo>
                    <a:pt x="3093" y="653"/>
                  </a:lnTo>
                  <a:lnTo>
                    <a:pt x="3094" y="659"/>
                  </a:lnTo>
                  <a:lnTo>
                    <a:pt x="3095" y="665"/>
                  </a:lnTo>
                  <a:lnTo>
                    <a:pt x="3096" y="671"/>
                  </a:lnTo>
                  <a:lnTo>
                    <a:pt x="3097" y="677"/>
                  </a:lnTo>
                  <a:lnTo>
                    <a:pt x="3098" y="683"/>
                  </a:lnTo>
                  <a:lnTo>
                    <a:pt x="3099" y="689"/>
                  </a:lnTo>
                  <a:lnTo>
                    <a:pt x="3100" y="695"/>
                  </a:lnTo>
                  <a:lnTo>
                    <a:pt x="3100" y="701"/>
                  </a:lnTo>
                  <a:lnTo>
                    <a:pt x="3101" y="707"/>
                  </a:lnTo>
                  <a:lnTo>
                    <a:pt x="3102" y="713"/>
                  </a:lnTo>
                  <a:lnTo>
                    <a:pt x="3103" y="719"/>
                  </a:lnTo>
                  <a:lnTo>
                    <a:pt x="3104" y="725"/>
                  </a:lnTo>
                  <a:lnTo>
                    <a:pt x="3105" y="730"/>
                  </a:lnTo>
                  <a:lnTo>
                    <a:pt x="3106" y="736"/>
                  </a:lnTo>
                  <a:lnTo>
                    <a:pt x="3107" y="742"/>
                  </a:lnTo>
                  <a:lnTo>
                    <a:pt x="3107" y="748"/>
                  </a:lnTo>
                  <a:lnTo>
                    <a:pt x="3108" y="754"/>
                  </a:lnTo>
                  <a:lnTo>
                    <a:pt x="3109" y="760"/>
                  </a:lnTo>
                  <a:lnTo>
                    <a:pt x="3110" y="766"/>
                  </a:lnTo>
                  <a:lnTo>
                    <a:pt x="3111" y="772"/>
                  </a:lnTo>
                  <a:lnTo>
                    <a:pt x="3112" y="777"/>
                  </a:lnTo>
                  <a:lnTo>
                    <a:pt x="3113" y="783"/>
                  </a:lnTo>
                  <a:lnTo>
                    <a:pt x="3114" y="789"/>
                  </a:lnTo>
                  <a:lnTo>
                    <a:pt x="3114" y="795"/>
                  </a:lnTo>
                  <a:lnTo>
                    <a:pt x="3115" y="801"/>
                  </a:lnTo>
                  <a:lnTo>
                    <a:pt x="3116" y="806"/>
                  </a:lnTo>
                  <a:lnTo>
                    <a:pt x="3117" y="812"/>
                  </a:lnTo>
                  <a:lnTo>
                    <a:pt x="3118" y="818"/>
                  </a:lnTo>
                  <a:lnTo>
                    <a:pt x="3119" y="824"/>
                  </a:lnTo>
                  <a:lnTo>
                    <a:pt x="3120" y="829"/>
                  </a:lnTo>
                  <a:lnTo>
                    <a:pt x="3121" y="835"/>
                  </a:lnTo>
                  <a:lnTo>
                    <a:pt x="3122" y="841"/>
                  </a:lnTo>
                  <a:lnTo>
                    <a:pt x="3122" y="846"/>
                  </a:lnTo>
                  <a:lnTo>
                    <a:pt x="3123" y="852"/>
                  </a:lnTo>
                  <a:lnTo>
                    <a:pt x="3124" y="858"/>
                  </a:lnTo>
                  <a:lnTo>
                    <a:pt x="3125" y="863"/>
                  </a:lnTo>
                  <a:lnTo>
                    <a:pt x="3126" y="869"/>
                  </a:lnTo>
                  <a:lnTo>
                    <a:pt x="3127" y="875"/>
                  </a:lnTo>
                  <a:lnTo>
                    <a:pt x="3128" y="880"/>
                  </a:lnTo>
                  <a:lnTo>
                    <a:pt x="3129" y="886"/>
                  </a:lnTo>
                  <a:lnTo>
                    <a:pt x="3129" y="892"/>
                  </a:lnTo>
                  <a:lnTo>
                    <a:pt x="3130" y="897"/>
                  </a:lnTo>
                  <a:lnTo>
                    <a:pt x="3131" y="903"/>
                  </a:lnTo>
                  <a:lnTo>
                    <a:pt x="3132" y="909"/>
                  </a:lnTo>
                  <a:lnTo>
                    <a:pt x="3133" y="914"/>
                  </a:lnTo>
                  <a:lnTo>
                    <a:pt x="3134" y="920"/>
                  </a:lnTo>
                  <a:lnTo>
                    <a:pt x="3135" y="925"/>
                  </a:lnTo>
                  <a:lnTo>
                    <a:pt x="3136" y="931"/>
                  </a:lnTo>
                  <a:lnTo>
                    <a:pt x="3136" y="936"/>
                  </a:lnTo>
                  <a:lnTo>
                    <a:pt x="3137" y="942"/>
                  </a:lnTo>
                  <a:lnTo>
                    <a:pt x="3138" y="947"/>
                  </a:lnTo>
                  <a:lnTo>
                    <a:pt x="3139" y="953"/>
                  </a:lnTo>
                  <a:lnTo>
                    <a:pt x="3140" y="958"/>
                  </a:lnTo>
                  <a:lnTo>
                    <a:pt x="3141" y="964"/>
                  </a:lnTo>
                  <a:lnTo>
                    <a:pt x="3142" y="969"/>
                  </a:lnTo>
                  <a:lnTo>
                    <a:pt x="3143" y="975"/>
                  </a:lnTo>
                  <a:lnTo>
                    <a:pt x="3144" y="980"/>
                  </a:lnTo>
                  <a:lnTo>
                    <a:pt x="3144" y="986"/>
                  </a:lnTo>
                  <a:lnTo>
                    <a:pt x="3145" y="991"/>
                  </a:lnTo>
                  <a:lnTo>
                    <a:pt x="3146" y="997"/>
                  </a:lnTo>
                  <a:lnTo>
                    <a:pt x="3147" y="1002"/>
                  </a:lnTo>
                  <a:lnTo>
                    <a:pt x="3148" y="1007"/>
                  </a:lnTo>
                  <a:lnTo>
                    <a:pt x="3149" y="1013"/>
                  </a:lnTo>
                  <a:lnTo>
                    <a:pt x="3150" y="1018"/>
                  </a:lnTo>
                  <a:lnTo>
                    <a:pt x="3151" y="1024"/>
                  </a:lnTo>
                  <a:lnTo>
                    <a:pt x="3151" y="1029"/>
                  </a:lnTo>
                  <a:lnTo>
                    <a:pt x="3152" y="1034"/>
                  </a:lnTo>
                  <a:lnTo>
                    <a:pt x="3153" y="1040"/>
                  </a:lnTo>
                  <a:lnTo>
                    <a:pt x="3154" y="1045"/>
                  </a:lnTo>
                  <a:lnTo>
                    <a:pt x="3155" y="1050"/>
                  </a:lnTo>
                  <a:lnTo>
                    <a:pt x="3156" y="1056"/>
                  </a:lnTo>
                  <a:lnTo>
                    <a:pt x="3157" y="1061"/>
                  </a:lnTo>
                  <a:lnTo>
                    <a:pt x="3158" y="1066"/>
                  </a:lnTo>
                  <a:lnTo>
                    <a:pt x="3158" y="1072"/>
                  </a:lnTo>
                  <a:lnTo>
                    <a:pt x="3159" y="1077"/>
                  </a:lnTo>
                  <a:lnTo>
                    <a:pt x="3160" y="1082"/>
                  </a:lnTo>
                  <a:lnTo>
                    <a:pt x="3161" y="1087"/>
                  </a:lnTo>
                  <a:lnTo>
                    <a:pt x="3162" y="1093"/>
                  </a:lnTo>
                  <a:lnTo>
                    <a:pt x="3163" y="1098"/>
                  </a:lnTo>
                  <a:lnTo>
                    <a:pt x="3164" y="1103"/>
                  </a:lnTo>
                  <a:lnTo>
                    <a:pt x="3165" y="1108"/>
                  </a:lnTo>
                  <a:lnTo>
                    <a:pt x="3166" y="1114"/>
                  </a:lnTo>
                  <a:lnTo>
                    <a:pt x="3166" y="1119"/>
                  </a:lnTo>
                  <a:lnTo>
                    <a:pt x="3167" y="1124"/>
                  </a:lnTo>
                  <a:lnTo>
                    <a:pt x="3168" y="1129"/>
                  </a:lnTo>
                  <a:lnTo>
                    <a:pt x="3169" y="1134"/>
                  </a:lnTo>
                  <a:lnTo>
                    <a:pt x="3170" y="1139"/>
                  </a:lnTo>
                  <a:lnTo>
                    <a:pt x="3171" y="1145"/>
                  </a:lnTo>
                  <a:lnTo>
                    <a:pt x="3172" y="1150"/>
                  </a:lnTo>
                  <a:lnTo>
                    <a:pt x="3173" y="1155"/>
                  </a:lnTo>
                  <a:lnTo>
                    <a:pt x="3173" y="1160"/>
                  </a:lnTo>
                  <a:lnTo>
                    <a:pt x="3174" y="1165"/>
                  </a:lnTo>
                  <a:lnTo>
                    <a:pt x="3175" y="1170"/>
                  </a:lnTo>
                  <a:lnTo>
                    <a:pt x="3176" y="1175"/>
                  </a:lnTo>
                  <a:lnTo>
                    <a:pt x="3177" y="1180"/>
                  </a:lnTo>
                  <a:lnTo>
                    <a:pt x="3178" y="1185"/>
                  </a:lnTo>
                  <a:lnTo>
                    <a:pt x="3179" y="1190"/>
                  </a:lnTo>
                  <a:lnTo>
                    <a:pt x="3180" y="1195"/>
                  </a:lnTo>
                  <a:lnTo>
                    <a:pt x="3180" y="1200"/>
                  </a:lnTo>
                  <a:lnTo>
                    <a:pt x="3181" y="1206"/>
                  </a:lnTo>
                  <a:lnTo>
                    <a:pt x="3182" y="1211"/>
                  </a:lnTo>
                  <a:lnTo>
                    <a:pt x="3183" y="1216"/>
                  </a:lnTo>
                  <a:lnTo>
                    <a:pt x="3184" y="1221"/>
                  </a:lnTo>
                  <a:lnTo>
                    <a:pt x="3185" y="1226"/>
                  </a:lnTo>
                  <a:lnTo>
                    <a:pt x="3186" y="1230"/>
                  </a:lnTo>
                  <a:lnTo>
                    <a:pt x="3187" y="1235"/>
                  </a:lnTo>
                  <a:lnTo>
                    <a:pt x="3188" y="1240"/>
                  </a:lnTo>
                  <a:lnTo>
                    <a:pt x="3188" y="1245"/>
                  </a:lnTo>
                  <a:lnTo>
                    <a:pt x="3189" y="1250"/>
                  </a:lnTo>
                  <a:lnTo>
                    <a:pt x="3190" y="1255"/>
                  </a:lnTo>
                  <a:lnTo>
                    <a:pt x="3191" y="1260"/>
                  </a:lnTo>
                  <a:lnTo>
                    <a:pt x="3192" y="1265"/>
                  </a:lnTo>
                  <a:lnTo>
                    <a:pt x="3193" y="1270"/>
                  </a:lnTo>
                  <a:lnTo>
                    <a:pt x="3194" y="1275"/>
                  </a:lnTo>
                  <a:lnTo>
                    <a:pt x="3195" y="1280"/>
                  </a:lnTo>
                  <a:lnTo>
                    <a:pt x="3195" y="1285"/>
                  </a:lnTo>
                  <a:lnTo>
                    <a:pt x="3196" y="1289"/>
                  </a:lnTo>
                  <a:lnTo>
                    <a:pt x="3197" y="1294"/>
                  </a:lnTo>
                  <a:lnTo>
                    <a:pt x="3198" y="1299"/>
                  </a:lnTo>
                  <a:lnTo>
                    <a:pt x="3199" y="1304"/>
                  </a:lnTo>
                  <a:lnTo>
                    <a:pt x="3200" y="1309"/>
                  </a:lnTo>
                  <a:lnTo>
                    <a:pt x="3201" y="1314"/>
                  </a:lnTo>
                  <a:lnTo>
                    <a:pt x="3202" y="1318"/>
                  </a:lnTo>
                  <a:lnTo>
                    <a:pt x="3202" y="1323"/>
                  </a:lnTo>
                  <a:lnTo>
                    <a:pt x="3203" y="1328"/>
                  </a:lnTo>
                  <a:lnTo>
                    <a:pt x="3204" y="1333"/>
                  </a:lnTo>
                  <a:lnTo>
                    <a:pt x="3205" y="1337"/>
                  </a:lnTo>
                  <a:lnTo>
                    <a:pt x="3206" y="1342"/>
                  </a:lnTo>
                  <a:lnTo>
                    <a:pt x="3207" y="1347"/>
                  </a:lnTo>
                  <a:lnTo>
                    <a:pt x="3208" y="1352"/>
                  </a:lnTo>
                  <a:lnTo>
                    <a:pt x="3209" y="1356"/>
                  </a:lnTo>
                  <a:lnTo>
                    <a:pt x="3210" y="1361"/>
                  </a:lnTo>
                  <a:lnTo>
                    <a:pt x="3210" y="1366"/>
                  </a:lnTo>
                  <a:lnTo>
                    <a:pt x="3211" y="1370"/>
                  </a:lnTo>
                  <a:lnTo>
                    <a:pt x="3212" y="1375"/>
                  </a:lnTo>
                  <a:lnTo>
                    <a:pt x="3213" y="1380"/>
                  </a:lnTo>
                  <a:lnTo>
                    <a:pt x="3214" y="1384"/>
                  </a:lnTo>
                  <a:lnTo>
                    <a:pt x="3215" y="1389"/>
                  </a:lnTo>
                  <a:lnTo>
                    <a:pt x="3216" y="1394"/>
                  </a:lnTo>
                  <a:lnTo>
                    <a:pt x="3217" y="1398"/>
                  </a:lnTo>
                  <a:lnTo>
                    <a:pt x="3217" y="1403"/>
                  </a:lnTo>
                  <a:lnTo>
                    <a:pt x="3218" y="1407"/>
                  </a:lnTo>
                  <a:lnTo>
                    <a:pt x="3219" y="1412"/>
                  </a:lnTo>
                  <a:lnTo>
                    <a:pt x="3220" y="1417"/>
                  </a:lnTo>
                  <a:lnTo>
                    <a:pt x="3221" y="1421"/>
                  </a:lnTo>
                  <a:lnTo>
                    <a:pt x="3222" y="1426"/>
                  </a:lnTo>
                  <a:lnTo>
                    <a:pt x="3223" y="1430"/>
                  </a:lnTo>
                  <a:lnTo>
                    <a:pt x="3224" y="1435"/>
                  </a:lnTo>
                  <a:lnTo>
                    <a:pt x="3224" y="1439"/>
                  </a:lnTo>
                  <a:lnTo>
                    <a:pt x="3225" y="1444"/>
                  </a:lnTo>
                  <a:lnTo>
                    <a:pt x="3226" y="1448"/>
                  </a:lnTo>
                  <a:lnTo>
                    <a:pt x="3227" y="1453"/>
                  </a:lnTo>
                  <a:lnTo>
                    <a:pt x="3228" y="1457"/>
                  </a:lnTo>
                  <a:lnTo>
                    <a:pt x="3229" y="1462"/>
                  </a:lnTo>
                  <a:lnTo>
                    <a:pt x="3230" y="1466"/>
                  </a:lnTo>
                  <a:lnTo>
                    <a:pt x="3231" y="1471"/>
                  </a:lnTo>
                  <a:lnTo>
                    <a:pt x="3232" y="1475"/>
                  </a:lnTo>
                  <a:lnTo>
                    <a:pt x="3232" y="1480"/>
                  </a:lnTo>
                  <a:lnTo>
                    <a:pt x="3233" y="1484"/>
                  </a:lnTo>
                  <a:lnTo>
                    <a:pt x="3234" y="1488"/>
                  </a:lnTo>
                  <a:lnTo>
                    <a:pt x="3235" y="1493"/>
                  </a:lnTo>
                  <a:lnTo>
                    <a:pt x="3236" y="1497"/>
                  </a:lnTo>
                  <a:lnTo>
                    <a:pt x="3237" y="1502"/>
                  </a:lnTo>
                  <a:lnTo>
                    <a:pt x="3238" y="1506"/>
                  </a:lnTo>
                  <a:lnTo>
                    <a:pt x="3239" y="1510"/>
                  </a:lnTo>
                  <a:lnTo>
                    <a:pt x="3239" y="1515"/>
                  </a:lnTo>
                  <a:lnTo>
                    <a:pt x="3240" y="1519"/>
                  </a:lnTo>
                  <a:lnTo>
                    <a:pt x="3241" y="1523"/>
                  </a:lnTo>
                  <a:lnTo>
                    <a:pt x="3242" y="1528"/>
                  </a:lnTo>
                  <a:lnTo>
                    <a:pt x="3243" y="1532"/>
                  </a:lnTo>
                  <a:lnTo>
                    <a:pt x="3244" y="1536"/>
                  </a:lnTo>
                  <a:lnTo>
                    <a:pt x="3245" y="1541"/>
                  </a:lnTo>
                  <a:lnTo>
                    <a:pt x="3246" y="1545"/>
                  </a:lnTo>
                  <a:lnTo>
                    <a:pt x="3247" y="1549"/>
                  </a:lnTo>
                  <a:lnTo>
                    <a:pt x="3247" y="1554"/>
                  </a:lnTo>
                  <a:lnTo>
                    <a:pt x="3248" y="1558"/>
                  </a:lnTo>
                  <a:lnTo>
                    <a:pt x="3249" y="1562"/>
                  </a:lnTo>
                  <a:lnTo>
                    <a:pt x="3250" y="1566"/>
                  </a:lnTo>
                  <a:lnTo>
                    <a:pt x="3251" y="1570"/>
                  </a:lnTo>
                  <a:lnTo>
                    <a:pt x="3252" y="1575"/>
                  </a:lnTo>
                  <a:lnTo>
                    <a:pt x="3253" y="1579"/>
                  </a:lnTo>
                  <a:lnTo>
                    <a:pt x="3254" y="1583"/>
                  </a:lnTo>
                  <a:lnTo>
                    <a:pt x="3254" y="1587"/>
                  </a:lnTo>
                  <a:lnTo>
                    <a:pt x="3255" y="1591"/>
                  </a:lnTo>
                  <a:lnTo>
                    <a:pt x="3256" y="1596"/>
                  </a:lnTo>
                  <a:lnTo>
                    <a:pt x="3257" y="1600"/>
                  </a:lnTo>
                  <a:lnTo>
                    <a:pt x="3258" y="1604"/>
                  </a:lnTo>
                  <a:lnTo>
                    <a:pt x="3259" y="1608"/>
                  </a:lnTo>
                  <a:lnTo>
                    <a:pt x="3260" y="1612"/>
                  </a:lnTo>
                  <a:lnTo>
                    <a:pt x="3261" y="1616"/>
                  </a:lnTo>
                  <a:lnTo>
                    <a:pt x="3261" y="1620"/>
                  </a:lnTo>
                  <a:lnTo>
                    <a:pt x="3262" y="1624"/>
                  </a:lnTo>
                  <a:lnTo>
                    <a:pt x="3263" y="1629"/>
                  </a:lnTo>
                  <a:lnTo>
                    <a:pt x="3264" y="1633"/>
                  </a:lnTo>
                  <a:lnTo>
                    <a:pt x="3265" y="1637"/>
                  </a:lnTo>
                  <a:lnTo>
                    <a:pt x="3266" y="1641"/>
                  </a:lnTo>
                  <a:lnTo>
                    <a:pt x="3267" y="1645"/>
                  </a:lnTo>
                  <a:lnTo>
                    <a:pt x="3268" y="1649"/>
                  </a:lnTo>
                  <a:lnTo>
                    <a:pt x="3269" y="1653"/>
                  </a:lnTo>
                  <a:lnTo>
                    <a:pt x="3269" y="1657"/>
                  </a:lnTo>
                  <a:lnTo>
                    <a:pt x="3270" y="1661"/>
                  </a:lnTo>
                  <a:lnTo>
                    <a:pt x="3271" y="1665"/>
                  </a:lnTo>
                  <a:lnTo>
                    <a:pt x="3272" y="1669"/>
                  </a:lnTo>
                  <a:lnTo>
                    <a:pt x="3273" y="1673"/>
                  </a:lnTo>
                  <a:lnTo>
                    <a:pt x="3274" y="1677"/>
                  </a:lnTo>
                  <a:lnTo>
                    <a:pt x="3275" y="1681"/>
                  </a:lnTo>
                  <a:lnTo>
                    <a:pt x="3276" y="1685"/>
                  </a:lnTo>
                  <a:lnTo>
                    <a:pt x="3276" y="1689"/>
                  </a:lnTo>
                  <a:lnTo>
                    <a:pt x="3277" y="1693"/>
                  </a:lnTo>
                  <a:lnTo>
                    <a:pt x="3278" y="1696"/>
                  </a:lnTo>
                  <a:lnTo>
                    <a:pt x="3279" y="1700"/>
                  </a:lnTo>
                  <a:lnTo>
                    <a:pt x="3280" y="1704"/>
                  </a:lnTo>
                  <a:lnTo>
                    <a:pt x="3281" y="1708"/>
                  </a:lnTo>
                  <a:lnTo>
                    <a:pt x="3282" y="1712"/>
                  </a:lnTo>
                  <a:lnTo>
                    <a:pt x="3283" y="1716"/>
                  </a:lnTo>
                  <a:lnTo>
                    <a:pt x="3283" y="1720"/>
                  </a:lnTo>
                  <a:lnTo>
                    <a:pt x="3284" y="1724"/>
                  </a:lnTo>
                  <a:lnTo>
                    <a:pt x="3285" y="1727"/>
                  </a:lnTo>
                  <a:lnTo>
                    <a:pt x="3286" y="1731"/>
                  </a:lnTo>
                  <a:lnTo>
                    <a:pt x="3287" y="1735"/>
                  </a:lnTo>
                  <a:lnTo>
                    <a:pt x="3288" y="1739"/>
                  </a:lnTo>
                  <a:lnTo>
                    <a:pt x="3289" y="1743"/>
                  </a:lnTo>
                  <a:lnTo>
                    <a:pt x="3290" y="1746"/>
                  </a:lnTo>
                  <a:lnTo>
                    <a:pt x="3291" y="1750"/>
                  </a:lnTo>
                  <a:lnTo>
                    <a:pt x="3291" y="1754"/>
                  </a:lnTo>
                  <a:lnTo>
                    <a:pt x="3292" y="1758"/>
                  </a:lnTo>
                  <a:lnTo>
                    <a:pt x="3293" y="1761"/>
                  </a:lnTo>
                  <a:lnTo>
                    <a:pt x="3294" y="1765"/>
                  </a:lnTo>
                  <a:lnTo>
                    <a:pt x="3295" y="1769"/>
                  </a:lnTo>
                  <a:lnTo>
                    <a:pt x="3296" y="1773"/>
                  </a:lnTo>
                  <a:lnTo>
                    <a:pt x="3297" y="1776"/>
                  </a:lnTo>
                  <a:lnTo>
                    <a:pt x="3298" y="1780"/>
                  </a:lnTo>
                  <a:lnTo>
                    <a:pt x="3298" y="1784"/>
                  </a:lnTo>
                  <a:lnTo>
                    <a:pt x="3299" y="1787"/>
                  </a:lnTo>
                  <a:lnTo>
                    <a:pt x="3300" y="1791"/>
                  </a:lnTo>
                  <a:lnTo>
                    <a:pt x="3301" y="1795"/>
                  </a:lnTo>
                  <a:lnTo>
                    <a:pt x="3302" y="1798"/>
                  </a:lnTo>
                  <a:lnTo>
                    <a:pt x="3303" y="1802"/>
                  </a:lnTo>
                  <a:lnTo>
                    <a:pt x="3304" y="1805"/>
                  </a:lnTo>
                  <a:lnTo>
                    <a:pt x="3305" y="1809"/>
                  </a:lnTo>
                  <a:lnTo>
                    <a:pt x="3305" y="1813"/>
                  </a:lnTo>
                  <a:lnTo>
                    <a:pt x="3306" y="1816"/>
                  </a:lnTo>
                  <a:lnTo>
                    <a:pt x="3307" y="1820"/>
                  </a:lnTo>
                  <a:lnTo>
                    <a:pt x="3308" y="1823"/>
                  </a:lnTo>
                  <a:lnTo>
                    <a:pt x="3309" y="1827"/>
                  </a:lnTo>
                  <a:lnTo>
                    <a:pt x="3310" y="1830"/>
                  </a:lnTo>
                  <a:lnTo>
                    <a:pt x="3311" y="1834"/>
                  </a:lnTo>
                  <a:lnTo>
                    <a:pt x="3312" y="1838"/>
                  </a:lnTo>
                  <a:lnTo>
                    <a:pt x="3313" y="1841"/>
                  </a:lnTo>
                  <a:lnTo>
                    <a:pt x="3313" y="1845"/>
                  </a:lnTo>
                  <a:lnTo>
                    <a:pt x="3314" y="1848"/>
                  </a:lnTo>
                  <a:lnTo>
                    <a:pt x="3315" y="1852"/>
                  </a:lnTo>
                  <a:lnTo>
                    <a:pt x="3316" y="1855"/>
                  </a:lnTo>
                  <a:lnTo>
                    <a:pt x="3317" y="1859"/>
                  </a:lnTo>
                  <a:lnTo>
                    <a:pt x="3318" y="1862"/>
                  </a:lnTo>
                  <a:lnTo>
                    <a:pt x="3319" y="1865"/>
                  </a:lnTo>
                  <a:lnTo>
                    <a:pt x="3320" y="1869"/>
                  </a:lnTo>
                  <a:lnTo>
                    <a:pt x="3320" y="1872"/>
                  </a:lnTo>
                  <a:lnTo>
                    <a:pt x="3321" y="1876"/>
                  </a:lnTo>
                  <a:lnTo>
                    <a:pt x="3322" y="1879"/>
                  </a:lnTo>
                  <a:lnTo>
                    <a:pt x="3323" y="1882"/>
                  </a:lnTo>
                  <a:lnTo>
                    <a:pt x="3324" y="1886"/>
                  </a:lnTo>
                  <a:lnTo>
                    <a:pt x="3325" y="1889"/>
                  </a:lnTo>
                  <a:lnTo>
                    <a:pt x="3326" y="1893"/>
                  </a:lnTo>
                  <a:lnTo>
                    <a:pt x="3327" y="1896"/>
                  </a:lnTo>
                  <a:lnTo>
                    <a:pt x="3327" y="1899"/>
                  </a:lnTo>
                  <a:lnTo>
                    <a:pt x="3328" y="1903"/>
                  </a:lnTo>
                  <a:lnTo>
                    <a:pt x="3329" y="1906"/>
                  </a:lnTo>
                  <a:lnTo>
                    <a:pt x="3330" y="1909"/>
                  </a:lnTo>
                  <a:lnTo>
                    <a:pt x="3331" y="1913"/>
                  </a:lnTo>
                  <a:lnTo>
                    <a:pt x="3332" y="1916"/>
                  </a:lnTo>
                  <a:lnTo>
                    <a:pt x="3333" y="1919"/>
                  </a:lnTo>
                  <a:lnTo>
                    <a:pt x="3334" y="1922"/>
                  </a:lnTo>
                  <a:lnTo>
                    <a:pt x="3335" y="1926"/>
                  </a:lnTo>
                  <a:lnTo>
                    <a:pt x="3335" y="1929"/>
                  </a:lnTo>
                  <a:lnTo>
                    <a:pt x="3336" y="1932"/>
                  </a:lnTo>
                  <a:lnTo>
                    <a:pt x="3337" y="1935"/>
                  </a:lnTo>
                  <a:lnTo>
                    <a:pt x="3338" y="1939"/>
                  </a:lnTo>
                  <a:lnTo>
                    <a:pt x="3339" y="1942"/>
                  </a:lnTo>
                  <a:lnTo>
                    <a:pt x="3340" y="1945"/>
                  </a:lnTo>
                  <a:lnTo>
                    <a:pt x="3341" y="1948"/>
                  </a:lnTo>
                  <a:lnTo>
                    <a:pt x="3342" y="1951"/>
                  </a:lnTo>
                  <a:lnTo>
                    <a:pt x="3342" y="1955"/>
                  </a:lnTo>
                  <a:lnTo>
                    <a:pt x="3343" y="1958"/>
                  </a:lnTo>
                  <a:lnTo>
                    <a:pt x="3344" y="1961"/>
                  </a:lnTo>
                  <a:lnTo>
                    <a:pt x="3345" y="1964"/>
                  </a:lnTo>
                  <a:lnTo>
                    <a:pt x="3346" y="1967"/>
                  </a:lnTo>
                  <a:lnTo>
                    <a:pt x="3347" y="1970"/>
                  </a:lnTo>
                  <a:lnTo>
                    <a:pt x="3348" y="1973"/>
                  </a:lnTo>
                  <a:lnTo>
                    <a:pt x="3349" y="1977"/>
                  </a:lnTo>
                  <a:lnTo>
                    <a:pt x="3349" y="1980"/>
                  </a:lnTo>
                  <a:lnTo>
                    <a:pt x="3350" y="1983"/>
                  </a:lnTo>
                  <a:lnTo>
                    <a:pt x="3351" y="1986"/>
                  </a:lnTo>
                  <a:lnTo>
                    <a:pt x="3352" y="1989"/>
                  </a:lnTo>
                  <a:lnTo>
                    <a:pt x="3353" y="1992"/>
                  </a:lnTo>
                  <a:lnTo>
                    <a:pt x="3354" y="1995"/>
                  </a:lnTo>
                  <a:lnTo>
                    <a:pt x="3355" y="1998"/>
                  </a:lnTo>
                  <a:lnTo>
                    <a:pt x="3356" y="2001"/>
                  </a:lnTo>
                  <a:lnTo>
                    <a:pt x="3357" y="2004"/>
                  </a:lnTo>
                  <a:lnTo>
                    <a:pt x="3357" y="2007"/>
                  </a:lnTo>
                  <a:lnTo>
                    <a:pt x="3358" y="2010"/>
                  </a:lnTo>
                  <a:lnTo>
                    <a:pt x="3359" y="2013"/>
                  </a:lnTo>
                  <a:lnTo>
                    <a:pt x="3360" y="2016"/>
                  </a:lnTo>
                  <a:lnTo>
                    <a:pt x="3361" y="2019"/>
                  </a:lnTo>
                  <a:lnTo>
                    <a:pt x="3362" y="2022"/>
                  </a:lnTo>
                  <a:lnTo>
                    <a:pt x="3363" y="2025"/>
                  </a:lnTo>
                  <a:lnTo>
                    <a:pt x="3364" y="2028"/>
                  </a:lnTo>
                  <a:lnTo>
                    <a:pt x="3364" y="2031"/>
                  </a:lnTo>
                  <a:lnTo>
                    <a:pt x="3365" y="2034"/>
                  </a:lnTo>
                  <a:lnTo>
                    <a:pt x="3366" y="2036"/>
                  </a:lnTo>
                  <a:lnTo>
                    <a:pt x="3367" y="2039"/>
                  </a:lnTo>
                  <a:lnTo>
                    <a:pt x="3368" y="2042"/>
                  </a:lnTo>
                  <a:lnTo>
                    <a:pt x="3369" y="2045"/>
                  </a:lnTo>
                  <a:lnTo>
                    <a:pt x="3370" y="2048"/>
                  </a:lnTo>
                  <a:lnTo>
                    <a:pt x="3371" y="2051"/>
                  </a:lnTo>
                  <a:lnTo>
                    <a:pt x="3371" y="2054"/>
                  </a:lnTo>
                  <a:lnTo>
                    <a:pt x="3372" y="2056"/>
                  </a:lnTo>
                  <a:lnTo>
                    <a:pt x="3373" y="2059"/>
                  </a:lnTo>
                  <a:lnTo>
                    <a:pt x="3374" y="2062"/>
                  </a:lnTo>
                  <a:lnTo>
                    <a:pt x="3375" y="2065"/>
                  </a:lnTo>
                  <a:lnTo>
                    <a:pt x="3376" y="2068"/>
                  </a:lnTo>
                  <a:lnTo>
                    <a:pt x="3377" y="2070"/>
                  </a:lnTo>
                  <a:lnTo>
                    <a:pt x="3378" y="2073"/>
                  </a:lnTo>
                  <a:lnTo>
                    <a:pt x="3379" y="2076"/>
                  </a:lnTo>
                  <a:lnTo>
                    <a:pt x="3379" y="2079"/>
                  </a:lnTo>
                  <a:lnTo>
                    <a:pt x="3380" y="2081"/>
                  </a:lnTo>
                  <a:lnTo>
                    <a:pt x="3381" y="2084"/>
                  </a:lnTo>
                  <a:lnTo>
                    <a:pt x="3382" y="2087"/>
                  </a:lnTo>
                  <a:lnTo>
                    <a:pt x="3383" y="2090"/>
                  </a:lnTo>
                  <a:lnTo>
                    <a:pt x="3384" y="2092"/>
                  </a:lnTo>
                  <a:lnTo>
                    <a:pt x="3385" y="2095"/>
                  </a:lnTo>
                  <a:lnTo>
                    <a:pt x="3386" y="2098"/>
                  </a:lnTo>
                  <a:lnTo>
                    <a:pt x="3386" y="2100"/>
                  </a:lnTo>
                  <a:lnTo>
                    <a:pt x="3387" y="2103"/>
                  </a:lnTo>
                  <a:lnTo>
                    <a:pt x="3388" y="2106"/>
                  </a:lnTo>
                  <a:lnTo>
                    <a:pt x="3389" y="2108"/>
                  </a:lnTo>
                  <a:lnTo>
                    <a:pt x="3390" y="2111"/>
                  </a:lnTo>
                  <a:lnTo>
                    <a:pt x="3391" y="2113"/>
                  </a:lnTo>
                  <a:lnTo>
                    <a:pt x="3392" y="2116"/>
                  </a:lnTo>
                  <a:lnTo>
                    <a:pt x="3393" y="2119"/>
                  </a:lnTo>
                  <a:lnTo>
                    <a:pt x="3393" y="2121"/>
                  </a:lnTo>
                  <a:lnTo>
                    <a:pt x="3394" y="2124"/>
                  </a:lnTo>
                  <a:lnTo>
                    <a:pt x="3395" y="2126"/>
                  </a:lnTo>
                  <a:lnTo>
                    <a:pt x="3396" y="2129"/>
                  </a:lnTo>
                  <a:lnTo>
                    <a:pt x="3397" y="2131"/>
                  </a:lnTo>
                  <a:lnTo>
                    <a:pt x="3398" y="2134"/>
                  </a:lnTo>
                  <a:lnTo>
                    <a:pt x="3399" y="2137"/>
                  </a:lnTo>
                  <a:lnTo>
                    <a:pt x="3400" y="2139"/>
                  </a:lnTo>
                  <a:lnTo>
                    <a:pt x="3401" y="2142"/>
                  </a:lnTo>
                  <a:lnTo>
                    <a:pt x="3401" y="2144"/>
                  </a:lnTo>
                  <a:lnTo>
                    <a:pt x="3402" y="2147"/>
                  </a:lnTo>
                  <a:lnTo>
                    <a:pt x="3403" y="2149"/>
                  </a:lnTo>
                  <a:lnTo>
                    <a:pt x="3404" y="2151"/>
                  </a:lnTo>
                  <a:lnTo>
                    <a:pt x="3405" y="2154"/>
                  </a:lnTo>
                  <a:lnTo>
                    <a:pt x="3406" y="2156"/>
                  </a:lnTo>
                  <a:lnTo>
                    <a:pt x="3407" y="2159"/>
                  </a:lnTo>
                  <a:lnTo>
                    <a:pt x="3408" y="2161"/>
                  </a:lnTo>
                  <a:lnTo>
                    <a:pt x="3408" y="2164"/>
                  </a:lnTo>
                  <a:lnTo>
                    <a:pt x="3409" y="2166"/>
                  </a:lnTo>
                  <a:lnTo>
                    <a:pt x="3410" y="2168"/>
                  </a:lnTo>
                  <a:lnTo>
                    <a:pt x="3410" y="2168"/>
                  </a:lnTo>
                  <a:lnTo>
                    <a:pt x="3411" y="2171"/>
                  </a:lnTo>
                  <a:lnTo>
                    <a:pt x="3412" y="2173"/>
                  </a:lnTo>
                  <a:lnTo>
                    <a:pt x="3413" y="2175"/>
                  </a:lnTo>
                  <a:lnTo>
                    <a:pt x="3414" y="2176"/>
                  </a:lnTo>
                  <a:lnTo>
                    <a:pt x="3414" y="2178"/>
                  </a:lnTo>
                  <a:lnTo>
                    <a:pt x="3415" y="2179"/>
                  </a:lnTo>
                  <a:lnTo>
                    <a:pt x="3416" y="2181"/>
                  </a:lnTo>
                  <a:lnTo>
                    <a:pt x="3417" y="2182"/>
                  </a:lnTo>
                  <a:lnTo>
                    <a:pt x="3418" y="2183"/>
                  </a:lnTo>
                  <a:lnTo>
                    <a:pt x="3419" y="2184"/>
                  </a:lnTo>
                  <a:lnTo>
                    <a:pt x="3419" y="2185"/>
                  </a:lnTo>
                  <a:lnTo>
                    <a:pt x="3420" y="2185"/>
                  </a:lnTo>
                  <a:lnTo>
                    <a:pt x="3421" y="2186"/>
                  </a:lnTo>
                  <a:lnTo>
                    <a:pt x="3422" y="2186"/>
                  </a:lnTo>
                  <a:lnTo>
                    <a:pt x="3423" y="2187"/>
                  </a:lnTo>
                  <a:lnTo>
                    <a:pt x="3424" y="2187"/>
                  </a:lnTo>
                  <a:lnTo>
                    <a:pt x="3424" y="2187"/>
                  </a:lnTo>
                  <a:lnTo>
                    <a:pt x="3424" y="2187"/>
                  </a:lnTo>
                  <a:lnTo>
                    <a:pt x="3425" y="2187"/>
                  </a:lnTo>
                  <a:lnTo>
                    <a:pt x="3426" y="2186"/>
                  </a:lnTo>
                  <a:lnTo>
                    <a:pt x="3427" y="2186"/>
                  </a:lnTo>
                  <a:lnTo>
                    <a:pt x="3428" y="2185"/>
                  </a:lnTo>
                  <a:lnTo>
                    <a:pt x="3429" y="2184"/>
                  </a:lnTo>
                  <a:lnTo>
                    <a:pt x="3429" y="2184"/>
                  </a:lnTo>
                  <a:lnTo>
                    <a:pt x="3430" y="2183"/>
                  </a:lnTo>
                  <a:lnTo>
                    <a:pt x="3431" y="2182"/>
                  </a:lnTo>
                  <a:lnTo>
                    <a:pt x="3432" y="2180"/>
                  </a:lnTo>
                  <a:lnTo>
                    <a:pt x="3433" y="2179"/>
                  </a:lnTo>
                  <a:lnTo>
                    <a:pt x="3434" y="2177"/>
                  </a:lnTo>
                  <a:lnTo>
                    <a:pt x="3434" y="2176"/>
                  </a:lnTo>
                  <a:lnTo>
                    <a:pt x="3435" y="2174"/>
                  </a:lnTo>
                  <a:lnTo>
                    <a:pt x="3436" y="2172"/>
                  </a:lnTo>
                  <a:lnTo>
                    <a:pt x="3437" y="2170"/>
                  </a:lnTo>
                  <a:lnTo>
                    <a:pt x="3438" y="2168"/>
                  </a:lnTo>
                  <a:lnTo>
                    <a:pt x="3439" y="2165"/>
                  </a:lnTo>
                  <a:lnTo>
                    <a:pt x="3439" y="2165"/>
                  </a:lnTo>
                  <a:lnTo>
                    <a:pt x="3439" y="2163"/>
                  </a:lnTo>
                  <a:lnTo>
                    <a:pt x="3440" y="2160"/>
                  </a:lnTo>
                  <a:lnTo>
                    <a:pt x="3441" y="2157"/>
                  </a:lnTo>
                  <a:lnTo>
                    <a:pt x="3442" y="2155"/>
                  </a:lnTo>
                  <a:lnTo>
                    <a:pt x="3443" y="2152"/>
                  </a:lnTo>
                  <a:lnTo>
                    <a:pt x="3444" y="2149"/>
                  </a:lnTo>
                  <a:lnTo>
                    <a:pt x="3445" y="2147"/>
                  </a:lnTo>
                  <a:lnTo>
                    <a:pt x="3446" y="2144"/>
                  </a:lnTo>
                  <a:lnTo>
                    <a:pt x="3446" y="2141"/>
                  </a:lnTo>
                  <a:lnTo>
                    <a:pt x="3447" y="2139"/>
                  </a:lnTo>
                  <a:lnTo>
                    <a:pt x="3448" y="2136"/>
                  </a:lnTo>
                  <a:lnTo>
                    <a:pt x="3449" y="2133"/>
                  </a:lnTo>
                  <a:lnTo>
                    <a:pt x="3450" y="2130"/>
                  </a:lnTo>
                  <a:lnTo>
                    <a:pt x="3451" y="2128"/>
                  </a:lnTo>
                  <a:lnTo>
                    <a:pt x="3452" y="2125"/>
                  </a:lnTo>
                  <a:lnTo>
                    <a:pt x="3453" y="2122"/>
                  </a:lnTo>
                  <a:lnTo>
                    <a:pt x="3453" y="2119"/>
                  </a:lnTo>
                  <a:lnTo>
                    <a:pt x="3454" y="2117"/>
                  </a:lnTo>
                  <a:lnTo>
                    <a:pt x="3455" y="2114"/>
                  </a:lnTo>
                  <a:lnTo>
                    <a:pt x="3456" y="2111"/>
                  </a:lnTo>
                  <a:lnTo>
                    <a:pt x="3457" y="2108"/>
                  </a:lnTo>
                  <a:lnTo>
                    <a:pt x="3458" y="2105"/>
                  </a:lnTo>
                  <a:lnTo>
                    <a:pt x="3459" y="2103"/>
                  </a:lnTo>
                  <a:lnTo>
                    <a:pt x="3460" y="2100"/>
                  </a:lnTo>
                  <a:lnTo>
                    <a:pt x="3461" y="2097"/>
                  </a:lnTo>
                  <a:lnTo>
                    <a:pt x="3461" y="2094"/>
                  </a:lnTo>
                  <a:lnTo>
                    <a:pt x="3462" y="2091"/>
                  </a:lnTo>
                  <a:lnTo>
                    <a:pt x="3463" y="2088"/>
                  </a:lnTo>
                  <a:lnTo>
                    <a:pt x="3464" y="2085"/>
                  </a:lnTo>
                  <a:lnTo>
                    <a:pt x="3465" y="2082"/>
                  </a:lnTo>
                  <a:lnTo>
                    <a:pt x="3466" y="2080"/>
                  </a:lnTo>
                  <a:lnTo>
                    <a:pt x="3467" y="2077"/>
                  </a:lnTo>
                  <a:lnTo>
                    <a:pt x="3468" y="2074"/>
                  </a:lnTo>
                  <a:lnTo>
                    <a:pt x="3468" y="2071"/>
                  </a:lnTo>
                  <a:lnTo>
                    <a:pt x="3469" y="2068"/>
                  </a:lnTo>
                  <a:lnTo>
                    <a:pt x="3470" y="2065"/>
                  </a:lnTo>
                  <a:lnTo>
                    <a:pt x="3471" y="2062"/>
                  </a:lnTo>
                  <a:lnTo>
                    <a:pt x="3472" y="2059"/>
                  </a:lnTo>
                  <a:lnTo>
                    <a:pt x="3473" y="2056"/>
                  </a:lnTo>
                  <a:lnTo>
                    <a:pt x="3474" y="2053"/>
                  </a:lnTo>
                  <a:lnTo>
                    <a:pt x="3475" y="2050"/>
                  </a:lnTo>
                  <a:lnTo>
                    <a:pt x="3475" y="2047"/>
                  </a:lnTo>
                  <a:lnTo>
                    <a:pt x="3476" y="2044"/>
                  </a:lnTo>
                  <a:lnTo>
                    <a:pt x="3477" y="2041"/>
                  </a:lnTo>
                  <a:lnTo>
                    <a:pt x="3478" y="2037"/>
                  </a:lnTo>
                  <a:lnTo>
                    <a:pt x="3479" y="2034"/>
                  </a:lnTo>
                  <a:lnTo>
                    <a:pt x="3480" y="2031"/>
                  </a:lnTo>
                  <a:lnTo>
                    <a:pt x="3481" y="2028"/>
                  </a:lnTo>
                  <a:lnTo>
                    <a:pt x="3482" y="2025"/>
                  </a:lnTo>
                  <a:lnTo>
                    <a:pt x="3483" y="2022"/>
                  </a:lnTo>
                  <a:lnTo>
                    <a:pt x="3483" y="2019"/>
                  </a:lnTo>
                  <a:lnTo>
                    <a:pt x="3484" y="2016"/>
                  </a:lnTo>
                  <a:lnTo>
                    <a:pt x="3485" y="2013"/>
                  </a:lnTo>
                  <a:lnTo>
                    <a:pt x="3486" y="2009"/>
                  </a:lnTo>
                  <a:lnTo>
                    <a:pt x="3487" y="2006"/>
                  </a:lnTo>
                  <a:lnTo>
                    <a:pt x="3488" y="2003"/>
                  </a:lnTo>
                  <a:lnTo>
                    <a:pt x="3489" y="2000"/>
                  </a:lnTo>
                  <a:lnTo>
                    <a:pt x="3490" y="1997"/>
                  </a:lnTo>
                  <a:lnTo>
                    <a:pt x="3490" y="1993"/>
                  </a:lnTo>
                  <a:lnTo>
                    <a:pt x="3491" y="1990"/>
                  </a:lnTo>
                  <a:lnTo>
                    <a:pt x="3492" y="1987"/>
                  </a:lnTo>
                  <a:lnTo>
                    <a:pt x="3493" y="1984"/>
                  </a:lnTo>
                  <a:lnTo>
                    <a:pt x="3494" y="1980"/>
                  </a:lnTo>
                  <a:lnTo>
                    <a:pt x="3495" y="1977"/>
                  </a:lnTo>
                  <a:lnTo>
                    <a:pt x="3496" y="1974"/>
                  </a:lnTo>
                  <a:lnTo>
                    <a:pt x="3497" y="1971"/>
                  </a:lnTo>
                  <a:lnTo>
                    <a:pt x="3497" y="1967"/>
                  </a:lnTo>
                  <a:lnTo>
                    <a:pt x="3498" y="1964"/>
                  </a:lnTo>
                  <a:lnTo>
                    <a:pt x="3499" y="1961"/>
                  </a:lnTo>
                  <a:lnTo>
                    <a:pt x="3500" y="1957"/>
                  </a:lnTo>
                  <a:lnTo>
                    <a:pt x="3501" y="1954"/>
                  </a:lnTo>
                  <a:lnTo>
                    <a:pt x="3502" y="1951"/>
                  </a:lnTo>
                  <a:lnTo>
                    <a:pt x="3503" y="1947"/>
                  </a:lnTo>
                  <a:lnTo>
                    <a:pt x="3504" y="1944"/>
                  </a:lnTo>
                  <a:lnTo>
                    <a:pt x="3505" y="1940"/>
                  </a:lnTo>
                  <a:lnTo>
                    <a:pt x="3505" y="1937"/>
                  </a:lnTo>
                  <a:lnTo>
                    <a:pt x="3506" y="1934"/>
                  </a:lnTo>
                  <a:lnTo>
                    <a:pt x="3507" y="1930"/>
                  </a:lnTo>
                  <a:lnTo>
                    <a:pt x="3508" y="1927"/>
                  </a:lnTo>
                  <a:lnTo>
                    <a:pt x="3509" y="1923"/>
                  </a:lnTo>
                  <a:lnTo>
                    <a:pt x="3510" y="1920"/>
                  </a:lnTo>
                  <a:lnTo>
                    <a:pt x="3511" y="1916"/>
                  </a:lnTo>
                  <a:lnTo>
                    <a:pt x="3512" y="1913"/>
                  </a:lnTo>
                  <a:lnTo>
                    <a:pt x="3512" y="1909"/>
                  </a:lnTo>
                  <a:lnTo>
                    <a:pt x="3513" y="1906"/>
                  </a:lnTo>
                  <a:lnTo>
                    <a:pt x="3514" y="1902"/>
                  </a:lnTo>
                  <a:lnTo>
                    <a:pt x="3515" y="1899"/>
                  </a:lnTo>
                  <a:lnTo>
                    <a:pt x="3516" y="1895"/>
                  </a:lnTo>
                  <a:lnTo>
                    <a:pt x="3517" y="1892"/>
                  </a:lnTo>
                  <a:lnTo>
                    <a:pt x="3518" y="1888"/>
                  </a:lnTo>
                  <a:lnTo>
                    <a:pt x="3519" y="1885"/>
                  </a:lnTo>
                  <a:lnTo>
                    <a:pt x="3519" y="1881"/>
                  </a:lnTo>
                  <a:lnTo>
                    <a:pt x="3520" y="1878"/>
                  </a:lnTo>
                  <a:lnTo>
                    <a:pt x="3521" y="1874"/>
                  </a:lnTo>
                  <a:lnTo>
                    <a:pt x="3522" y="1870"/>
                  </a:lnTo>
                  <a:lnTo>
                    <a:pt x="3523" y="1867"/>
                  </a:lnTo>
                  <a:lnTo>
                    <a:pt x="3524" y="1863"/>
                  </a:lnTo>
                  <a:lnTo>
                    <a:pt x="3525" y="1860"/>
                  </a:lnTo>
                  <a:lnTo>
                    <a:pt x="3526" y="1856"/>
                  </a:lnTo>
                  <a:lnTo>
                    <a:pt x="3527" y="1852"/>
                  </a:lnTo>
                  <a:lnTo>
                    <a:pt x="3527" y="1849"/>
                  </a:lnTo>
                  <a:lnTo>
                    <a:pt x="3528" y="1845"/>
                  </a:lnTo>
                  <a:lnTo>
                    <a:pt x="3529" y="1841"/>
                  </a:lnTo>
                  <a:lnTo>
                    <a:pt x="3530" y="1838"/>
                  </a:lnTo>
                  <a:lnTo>
                    <a:pt x="3531" y="1834"/>
                  </a:lnTo>
                  <a:lnTo>
                    <a:pt x="3532" y="1830"/>
                  </a:lnTo>
                  <a:lnTo>
                    <a:pt x="3533" y="1826"/>
                  </a:lnTo>
                  <a:lnTo>
                    <a:pt x="3534" y="1823"/>
                  </a:lnTo>
                  <a:lnTo>
                    <a:pt x="3534" y="1819"/>
                  </a:lnTo>
                  <a:lnTo>
                    <a:pt x="3535" y="1815"/>
                  </a:lnTo>
                  <a:lnTo>
                    <a:pt x="3536" y="1811"/>
                  </a:lnTo>
                  <a:lnTo>
                    <a:pt x="3537" y="1808"/>
                  </a:lnTo>
                  <a:lnTo>
                    <a:pt x="3538" y="1804"/>
                  </a:lnTo>
                  <a:lnTo>
                    <a:pt x="3539" y="1800"/>
                  </a:lnTo>
                  <a:lnTo>
                    <a:pt x="3540" y="1796"/>
                  </a:lnTo>
                  <a:lnTo>
                    <a:pt x="3541" y="1792"/>
                  </a:lnTo>
                  <a:lnTo>
                    <a:pt x="3541" y="1788"/>
                  </a:lnTo>
                  <a:lnTo>
                    <a:pt x="3542" y="1785"/>
                  </a:lnTo>
                  <a:lnTo>
                    <a:pt x="3543" y="1781"/>
                  </a:lnTo>
                  <a:lnTo>
                    <a:pt x="3544" y="1777"/>
                  </a:lnTo>
                  <a:lnTo>
                    <a:pt x="3545" y="1773"/>
                  </a:lnTo>
                  <a:lnTo>
                    <a:pt x="3546" y="1769"/>
                  </a:lnTo>
                  <a:lnTo>
                    <a:pt x="3547" y="1765"/>
                  </a:lnTo>
                  <a:lnTo>
                    <a:pt x="3548" y="1761"/>
                  </a:lnTo>
                  <a:lnTo>
                    <a:pt x="3549" y="1757"/>
                  </a:lnTo>
                  <a:lnTo>
                    <a:pt x="3549" y="1753"/>
                  </a:lnTo>
                  <a:lnTo>
                    <a:pt x="3550" y="1750"/>
                  </a:lnTo>
                  <a:lnTo>
                    <a:pt x="3551" y="1746"/>
                  </a:lnTo>
                  <a:lnTo>
                    <a:pt x="3552" y="1742"/>
                  </a:lnTo>
                  <a:lnTo>
                    <a:pt x="3553" y="1738"/>
                  </a:lnTo>
                  <a:lnTo>
                    <a:pt x="3554" y="1734"/>
                  </a:lnTo>
                  <a:lnTo>
                    <a:pt x="3555" y="1730"/>
                  </a:lnTo>
                  <a:lnTo>
                    <a:pt x="3556" y="1726"/>
                  </a:lnTo>
                  <a:lnTo>
                    <a:pt x="3556" y="1722"/>
                  </a:lnTo>
                  <a:lnTo>
                    <a:pt x="3557" y="1718"/>
                  </a:lnTo>
                  <a:lnTo>
                    <a:pt x="3558" y="1714"/>
                  </a:lnTo>
                  <a:lnTo>
                    <a:pt x="3559" y="1710"/>
                  </a:lnTo>
                  <a:lnTo>
                    <a:pt x="3560" y="1705"/>
                  </a:lnTo>
                  <a:lnTo>
                    <a:pt x="3561" y="1701"/>
                  </a:lnTo>
                  <a:lnTo>
                    <a:pt x="3562" y="1697"/>
                  </a:lnTo>
                  <a:lnTo>
                    <a:pt x="3563" y="1693"/>
                  </a:lnTo>
                  <a:lnTo>
                    <a:pt x="3563" y="1689"/>
                  </a:lnTo>
                  <a:lnTo>
                    <a:pt x="3564" y="1685"/>
                  </a:lnTo>
                  <a:lnTo>
                    <a:pt x="3565" y="1681"/>
                  </a:lnTo>
                  <a:lnTo>
                    <a:pt x="3566" y="1677"/>
                  </a:lnTo>
                  <a:lnTo>
                    <a:pt x="3567" y="1673"/>
                  </a:lnTo>
                  <a:lnTo>
                    <a:pt x="3568" y="1668"/>
                  </a:lnTo>
                  <a:lnTo>
                    <a:pt x="3569" y="1664"/>
                  </a:lnTo>
                  <a:lnTo>
                    <a:pt x="3570" y="1660"/>
                  </a:lnTo>
                  <a:lnTo>
                    <a:pt x="3571" y="1656"/>
                  </a:lnTo>
                  <a:lnTo>
                    <a:pt x="3571" y="1652"/>
                  </a:lnTo>
                  <a:lnTo>
                    <a:pt x="3572" y="1647"/>
                  </a:lnTo>
                  <a:lnTo>
                    <a:pt x="3573" y="1643"/>
                  </a:lnTo>
                  <a:lnTo>
                    <a:pt x="3574" y="1639"/>
                  </a:lnTo>
                  <a:lnTo>
                    <a:pt x="3575" y="1635"/>
                  </a:lnTo>
                  <a:lnTo>
                    <a:pt x="3576" y="1631"/>
                  </a:lnTo>
                  <a:lnTo>
                    <a:pt x="3577" y="1626"/>
                  </a:lnTo>
                  <a:lnTo>
                    <a:pt x="3578" y="1622"/>
                  </a:lnTo>
                  <a:lnTo>
                    <a:pt x="3578" y="1618"/>
                  </a:lnTo>
                  <a:lnTo>
                    <a:pt x="3579" y="1613"/>
                  </a:lnTo>
                  <a:lnTo>
                    <a:pt x="3580" y="1609"/>
                  </a:lnTo>
                  <a:lnTo>
                    <a:pt x="3581" y="1605"/>
                  </a:lnTo>
                  <a:lnTo>
                    <a:pt x="3582" y="1600"/>
                  </a:lnTo>
                  <a:lnTo>
                    <a:pt x="3583" y="1596"/>
                  </a:lnTo>
                  <a:lnTo>
                    <a:pt x="3584" y="1592"/>
                  </a:lnTo>
                  <a:lnTo>
                    <a:pt x="3585" y="1587"/>
                  </a:lnTo>
                  <a:lnTo>
                    <a:pt x="3585" y="1583"/>
                  </a:lnTo>
                  <a:lnTo>
                    <a:pt x="3586" y="1579"/>
                  </a:lnTo>
                  <a:lnTo>
                    <a:pt x="3587" y="1574"/>
                  </a:lnTo>
                  <a:lnTo>
                    <a:pt x="3588" y="1570"/>
                  </a:lnTo>
                  <a:lnTo>
                    <a:pt x="3589" y="1566"/>
                  </a:lnTo>
                  <a:lnTo>
                    <a:pt x="3590" y="1561"/>
                  </a:lnTo>
                  <a:lnTo>
                    <a:pt x="3591" y="1557"/>
                  </a:lnTo>
                  <a:lnTo>
                    <a:pt x="3592" y="1552"/>
                  </a:lnTo>
                  <a:lnTo>
                    <a:pt x="3593" y="1548"/>
                  </a:lnTo>
                  <a:lnTo>
                    <a:pt x="3593" y="1543"/>
                  </a:lnTo>
                  <a:lnTo>
                    <a:pt x="3594" y="1539"/>
                  </a:lnTo>
                  <a:lnTo>
                    <a:pt x="3595" y="1534"/>
                  </a:lnTo>
                  <a:lnTo>
                    <a:pt x="3596" y="1530"/>
                  </a:lnTo>
                  <a:lnTo>
                    <a:pt x="3597" y="1525"/>
                  </a:lnTo>
                  <a:lnTo>
                    <a:pt x="3598" y="1521"/>
                  </a:lnTo>
                  <a:lnTo>
                    <a:pt x="3599" y="1516"/>
                  </a:lnTo>
                  <a:lnTo>
                    <a:pt x="3600" y="1512"/>
                  </a:lnTo>
                  <a:lnTo>
                    <a:pt x="3600" y="1507"/>
                  </a:lnTo>
                  <a:lnTo>
                    <a:pt x="3601" y="1503"/>
                  </a:lnTo>
                  <a:lnTo>
                    <a:pt x="3602" y="1498"/>
                  </a:lnTo>
                  <a:lnTo>
                    <a:pt x="3603" y="1493"/>
                  </a:lnTo>
                  <a:lnTo>
                    <a:pt x="3604" y="1489"/>
                  </a:lnTo>
                  <a:lnTo>
                    <a:pt x="3605" y="1484"/>
                  </a:lnTo>
                  <a:lnTo>
                    <a:pt x="3606" y="1480"/>
                  </a:lnTo>
                  <a:lnTo>
                    <a:pt x="3607" y="1475"/>
                  </a:lnTo>
                  <a:lnTo>
                    <a:pt x="3607" y="1470"/>
                  </a:lnTo>
                  <a:lnTo>
                    <a:pt x="3608" y="1466"/>
                  </a:lnTo>
                  <a:lnTo>
                    <a:pt x="3609" y="1461"/>
                  </a:lnTo>
                  <a:lnTo>
                    <a:pt x="3610" y="1456"/>
                  </a:lnTo>
                  <a:lnTo>
                    <a:pt x="3611" y="1452"/>
                  </a:lnTo>
                  <a:lnTo>
                    <a:pt x="3612" y="1447"/>
                  </a:lnTo>
                  <a:lnTo>
                    <a:pt x="3613" y="1442"/>
                  </a:lnTo>
                  <a:lnTo>
                    <a:pt x="3614" y="1438"/>
                  </a:lnTo>
                  <a:lnTo>
                    <a:pt x="3615" y="1433"/>
                  </a:lnTo>
                  <a:lnTo>
                    <a:pt x="3615" y="1428"/>
                  </a:lnTo>
                  <a:lnTo>
                    <a:pt x="3616" y="1423"/>
                  </a:lnTo>
                  <a:lnTo>
                    <a:pt x="3617" y="1419"/>
                  </a:lnTo>
                  <a:lnTo>
                    <a:pt x="3618" y="1414"/>
                  </a:lnTo>
                  <a:lnTo>
                    <a:pt x="3619" y="1409"/>
                  </a:lnTo>
                  <a:lnTo>
                    <a:pt x="3620" y="1404"/>
                  </a:lnTo>
                  <a:lnTo>
                    <a:pt x="3621" y="1400"/>
                  </a:lnTo>
                  <a:lnTo>
                    <a:pt x="3622" y="1395"/>
                  </a:lnTo>
                  <a:lnTo>
                    <a:pt x="3622" y="1390"/>
                  </a:lnTo>
                  <a:lnTo>
                    <a:pt x="3623" y="1385"/>
                  </a:lnTo>
                  <a:lnTo>
                    <a:pt x="3624" y="1380"/>
                  </a:lnTo>
                  <a:lnTo>
                    <a:pt x="3625" y="1376"/>
                  </a:lnTo>
                  <a:lnTo>
                    <a:pt x="3626" y="1371"/>
                  </a:lnTo>
                  <a:lnTo>
                    <a:pt x="3627" y="1366"/>
                  </a:lnTo>
                  <a:lnTo>
                    <a:pt x="3628" y="1361"/>
                  </a:lnTo>
                  <a:lnTo>
                    <a:pt x="3629" y="1356"/>
                  </a:lnTo>
                  <a:lnTo>
                    <a:pt x="3629" y="1351"/>
                  </a:lnTo>
                  <a:lnTo>
                    <a:pt x="3630" y="1346"/>
                  </a:lnTo>
                  <a:lnTo>
                    <a:pt x="3631" y="1341"/>
                  </a:lnTo>
                  <a:lnTo>
                    <a:pt x="3632" y="1336"/>
                  </a:lnTo>
                  <a:lnTo>
                    <a:pt x="3633" y="1331"/>
                  </a:lnTo>
                  <a:lnTo>
                    <a:pt x="3634" y="1326"/>
                  </a:lnTo>
                  <a:lnTo>
                    <a:pt x="3635" y="1321"/>
                  </a:lnTo>
                  <a:lnTo>
                    <a:pt x="3636" y="1317"/>
                  </a:lnTo>
                  <a:lnTo>
                    <a:pt x="3637" y="1312"/>
                  </a:lnTo>
                  <a:lnTo>
                    <a:pt x="3637" y="1307"/>
                  </a:lnTo>
                  <a:lnTo>
                    <a:pt x="3638" y="1302"/>
                  </a:lnTo>
                  <a:lnTo>
                    <a:pt x="3639" y="1297"/>
                  </a:lnTo>
                  <a:lnTo>
                    <a:pt x="3640" y="1291"/>
                  </a:lnTo>
                  <a:lnTo>
                    <a:pt x="3641" y="1286"/>
                  </a:lnTo>
                  <a:lnTo>
                    <a:pt x="3642" y="1281"/>
                  </a:lnTo>
                  <a:lnTo>
                    <a:pt x="3643" y="1276"/>
                  </a:lnTo>
                  <a:lnTo>
                    <a:pt x="3644" y="1271"/>
                  </a:lnTo>
                  <a:lnTo>
                    <a:pt x="3644" y="1266"/>
                  </a:lnTo>
                  <a:lnTo>
                    <a:pt x="3645" y="1261"/>
                  </a:lnTo>
                  <a:lnTo>
                    <a:pt x="3646" y="1256"/>
                  </a:lnTo>
                  <a:lnTo>
                    <a:pt x="3647" y="1251"/>
                  </a:lnTo>
                  <a:lnTo>
                    <a:pt x="3648" y="1246"/>
                  </a:lnTo>
                  <a:lnTo>
                    <a:pt x="3649" y="1241"/>
                  </a:lnTo>
                  <a:lnTo>
                    <a:pt x="3650" y="1235"/>
                  </a:lnTo>
                  <a:lnTo>
                    <a:pt x="3651" y="1230"/>
                  </a:lnTo>
                  <a:lnTo>
                    <a:pt x="3652" y="1225"/>
                  </a:lnTo>
                  <a:lnTo>
                    <a:pt x="3652" y="1220"/>
                  </a:lnTo>
                  <a:lnTo>
                    <a:pt x="3653" y="1215"/>
                  </a:lnTo>
                  <a:lnTo>
                    <a:pt x="3654" y="1210"/>
                  </a:lnTo>
                  <a:lnTo>
                    <a:pt x="3655" y="1204"/>
                  </a:lnTo>
                  <a:lnTo>
                    <a:pt x="3656" y="1199"/>
                  </a:lnTo>
                  <a:lnTo>
                    <a:pt x="3657" y="1194"/>
                  </a:lnTo>
                  <a:lnTo>
                    <a:pt x="3658" y="1189"/>
                  </a:lnTo>
                  <a:lnTo>
                    <a:pt x="3659" y="1183"/>
                  </a:lnTo>
                  <a:lnTo>
                    <a:pt x="3659" y="1178"/>
                  </a:lnTo>
                  <a:lnTo>
                    <a:pt x="3660" y="1173"/>
                  </a:lnTo>
                  <a:lnTo>
                    <a:pt x="3661" y="1168"/>
                  </a:lnTo>
                  <a:lnTo>
                    <a:pt x="3662" y="1162"/>
                  </a:lnTo>
                  <a:lnTo>
                    <a:pt x="3663" y="1157"/>
                  </a:lnTo>
                  <a:lnTo>
                    <a:pt x="3664" y="1152"/>
                  </a:lnTo>
                  <a:lnTo>
                    <a:pt x="3665" y="1146"/>
                  </a:lnTo>
                  <a:lnTo>
                    <a:pt x="3666" y="1141"/>
                  </a:lnTo>
                  <a:lnTo>
                    <a:pt x="3666" y="1136"/>
                  </a:lnTo>
                  <a:lnTo>
                    <a:pt x="3667" y="1130"/>
                  </a:lnTo>
                  <a:lnTo>
                    <a:pt x="3668" y="1125"/>
                  </a:lnTo>
                  <a:lnTo>
                    <a:pt x="3669" y="1120"/>
                  </a:lnTo>
                  <a:lnTo>
                    <a:pt x="3670" y="1114"/>
                  </a:lnTo>
                  <a:lnTo>
                    <a:pt x="3671" y="1109"/>
                  </a:lnTo>
                  <a:lnTo>
                    <a:pt x="3672" y="1103"/>
                  </a:lnTo>
                  <a:lnTo>
                    <a:pt x="3673" y="1098"/>
                  </a:lnTo>
                  <a:lnTo>
                    <a:pt x="3674" y="1093"/>
                  </a:lnTo>
                  <a:lnTo>
                    <a:pt x="3674" y="1087"/>
                  </a:lnTo>
                  <a:lnTo>
                    <a:pt x="3675" y="1082"/>
                  </a:lnTo>
                  <a:lnTo>
                    <a:pt x="3676" y="1076"/>
                  </a:lnTo>
                  <a:lnTo>
                    <a:pt x="3677" y="1071"/>
                  </a:lnTo>
                  <a:lnTo>
                    <a:pt x="3678" y="1065"/>
                  </a:lnTo>
                  <a:lnTo>
                    <a:pt x="3679" y="1060"/>
                  </a:lnTo>
                  <a:lnTo>
                    <a:pt x="3680" y="1054"/>
                  </a:lnTo>
                  <a:lnTo>
                    <a:pt x="3681" y="1049"/>
                  </a:lnTo>
                  <a:lnTo>
                    <a:pt x="3681" y="1043"/>
                  </a:lnTo>
                  <a:lnTo>
                    <a:pt x="3682" y="1038"/>
                  </a:lnTo>
                  <a:lnTo>
                    <a:pt x="3683" y="1032"/>
                  </a:lnTo>
                  <a:lnTo>
                    <a:pt x="3684" y="1027"/>
                  </a:lnTo>
                  <a:lnTo>
                    <a:pt x="3685" y="1021"/>
                  </a:lnTo>
                  <a:lnTo>
                    <a:pt x="3686" y="1015"/>
                  </a:lnTo>
                  <a:lnTo>
                    <a:pt x="3687" y="1010"/>
                  </a:lnTo>
                  <a:lnTo>
                    <a:pt x="3688" y="1004"/>
                  </a:lnTo>
                  <a:lnTo>
                    <a:pt x="3688" y="999"/>
                  </a:lnTo>
                  <a:lnTo>
                    <a:pt x="3689" y="993"/>
                  </a:lnTo>
                  <a:lnTo>
                    <a:pt x="3690" y="987"/>
                  </a:lnTo>
                  <a:lnTo>
                    <a:pt x="3691" y="982"/>
                  </a:lnTo>
                  <a:lnTo>
                    <a:pt x="3692" y="976"/>
                  </a:lnTo>
                  <a:lnTo>
                    <a:pt x="3693" y="970"/>
                  </a:lnTo>
                  <a:lnTo>
                    <a:pt x="3694" y="965"/>
                  </a:lnTo>
                  <a:lnTo>
                    <a:pt x="3695" y="959"/>
                  </a:lnTo>
                  <a:lnTo>
                    <a:pt x="3696" y="953"/>
                  </a:lnTo>
                  <a:lnTo>
                    <a:pt x="3696" y="948"/>
                  </a:lnTo>
                  <a:lnTo>
                    <a:pt x="3697" y="942"/>
                  </a:lnTo>
                  <a:lnTo>
                    <a:pt x="3698" y="936"/>
                  </a:lnTo>
                  <a:lnTo>
                    <a:pt x="3699" y="930"/>
                  </a:lnTo>
                  <a:lnTo>
                    <a:pt x="3700" y="925"/>
                  </a:lnTo>
                  <a:lnTo>
                    <a:pt x="3701" y="919"/>
                  </a:lnTo>
                  <a:lnTo>
                    <a:pt x="3702" y="913"/>
                  </a:lnTo>
                  <a:lnTo>
                    <a:pt x="3703" y="907"/>
                  </a:lnTo>
                  <a:lnTo>
                    <a:pt x="3703" y="902"/>
                  </a:lnTo>
                  <a:lnTo>
                    <a:pt x="3704" y="896"/>
                  </a:lnTo>
                  <a:lnTo>
                    <a:pt x="3705" y="890"/>
                  </a:lnTo>
                  <a:lnTo>
                    <a:pt x="3706" y="884"/>
                  </a:lnTo>
                  <a:lnTo>
                    <a:pt x="3707" y="878"/>
                  </a:lnTo>
                  <a:lnTo>
                    <a:pt x="3708" y="872"/>
                  </a:lnTo>
                  <a:lnTo>
                    <a:pt x="3709" y="867"/>
                  </a:lnTo>
                  <a:lnTo>
                    <a:pt x="3710" y="861"/>
                  </a:lnTo>
                  <a:lnTo>
                    <a:pt x="3710" y="855"/>
                  </a:lnTo>
                  <a:lnTo>
                    <a:pt x="3711" y="849"/>
                  </a:lnTo>
                  <a:lnTo>
                    <a:pt x="3712" y="843"/>
                  </a:lnTo>
                  <a:lnTo>
                    <a:pt x="3713" y="837"/>
                  </a:lnTo>
                  <a:lnTo>
                    <a:pt x="3714" y="831"/>
                  </a:lnTo>
                  <a:lnTo>
                    <a:pt x="3715" y="825"/>
                  </a:lnTo>
                  <a:lnTo>
                    <a:pt x="3716" y="819"/>
                  </a:lnTo>
                  <a:lnTo>
                    <a:pt x="3717" y="813"/>
                  </a:lnTo>
                  <a:lnTo>
                    <a:pt x="3718" y="807"/>
                  </a:lnTo>
                  <a:lnTo>
                    <a:pt x="3718" y="801"/>
                  </a:lnTo>
                  <a:lnTo>
                    <a:pt x="3719" y="795"/>
                  </a:lnTo>
                  <a:lnTo>
                    <a:pt x="3720" y="789"/>
                  </a:lnTo>
                  <a:lnTo>
                    <a:pt x="3721" y="783"/>
                  </a:lnTo>
                  <a:lnTo>
                    <a:pt x="3722" y="777"/>
                  </a:lnTo>
                  <a:lnTo>
                    <a:pt x="3723" y="771"/>
                  </a:lnTo>
                  <a:lnTo>
                    <a:pt x="3724" y="765"/>
                  </a:lnTo>
                  <a:lnTo>
                    <a:pt x="3725" y="759"/>
                  </a:lnTo>
                  <a:lnTo>
                    <a:pt x="3725" y="753"/>
                  </a:lnTo>
                  <a:lnTo>
                    <a:pt x="3726" y="747"/>
                  </a:lnTo>
                  <a:lnTo>
                    <a:pt x="3727" y="741"/>
                  </a:lnTo>
                  <a:lnTo>
                    <a:pt x="3728" y="735"/>
                  </a:lnTo>
                  <a:lnTo>
                    <a:pt x="3729" y="729"/>
                  </a:lnTo>
                  <a:lnTo>
                    <a:pt x="3730" y="723"/>
                  </a:lnTo>
                  <a:lnTo>
                    <a:pt x="3731" y="717"/>
                  </a:lnTo>
                  <a:lnTo>
                    <a:pt x="3732" y="711"/>
                  </a:lnTo>
                  <a:lnTo>
                    <a:pt x="3732" y="704"/>
                  </a:lnTo>
                  <a:lnTo>
                    <a:pt x="3733" y="698"/>
                  </a:lnTo>
                  <a:lnTo>
                    <a:pt x="3734" y="692"/>
                  </a:lnTo>
                  <a:lnTo>
                    <a:pt x="3735" y="686"/>
                  </a:lnTo>
                  <a:lnTo>
                    <a:pt x="3736" y="680"/>
                  </a:lnTo>
                  <a:lnTo>
                    <a:pt x="3737" y="673"/>
                  </a:lnTo>
                  <a:lnTo>
                    <a:pt x="3738" y="667"/>
                  </a:lnTo>
                  <a:lnTo>
                    <a:pt x="3739" y="661"/>
                  </a:lnTo>
                  <a:lnTo>
                    <a:pt x="3740" y="655"/>
                  </a:lnTo>
                  <a:lnTo>
                    <a:pt x="3740" y="649"/>
                  </a:lnTo>
                  <a:lnTo>
                    <a:pt x="3741" y="642"/>
                  </a:lnTo>
                  <a:lnTo>
                    <a:pt x="3742" y="636"/>
                  </a:lnTo>
                  <a:lnTo>
                    <a:pt x="3743" y="630"/>
                  </a:lnTo>
                  <a:lnTo>
                    <a:pt x="3744" y="624"/>
                  </a:lnTo>
                  <a:lnTo>
                    <a:pt x="3745" y="617"/>
                  </a:lnTo>
                  <a:lnTo>
                    <a:pt x="3746" y="611"/>
                  </a:lnTo>
                  <a:lnTo>
                    <a:pt x="3747" y="605"/>
                  </a:lnTo>
                  <a:lnTo>
                    <a:pt x="3747" y="598"/>
                  </a:lnTo>
                  <a:lnTo>
                    <a:pt x="3748" y="592"/>
                  </a:lnTo>
                  <a:lnTo>
                    <a:pt x="3749" y="586"/>
                  </a:lnTo>
                  <a:lnTo>
                    <a:pt x="3750" y="579"/>
                  </a:lnTo>
                  <a:lnTo>
                    <a:pt x="3751" y="573"/>
                  </a:lnTo>
                  <a:lnTo>
                    <a:pt x="3752" y="567"/>
                  </a:lnTo>
                  <a:lnTo>
                    <a:pt x="3753" y="560"/>
                  </a:lnTo>
                  <a:lnTo>
                    <a:pt x="3754" y="554"/>
                  </a:lnTo>
                  <a:lnTo>
                    <a:pt x="3754" y="547"/>
                  </a:lnTo>
                  <a:lnTo>
                    <a:pt x="3755" y="541"/>
                  </a:lnTo>
                  <a:lnTo>
                    <a:pt x="3756" y="534"/>
                  </a:lnTo>
                  <a:lnTo>
                    <a:pt x="3757" y="528"/>
                  </a:lnTo>
                  <a:lnTo>
                    <a:pt x="3758" y="522"/>
                  </a:lnTo>
                  <a:lnTo>
                    <a:pt x="3759" y="515"/>
                  </a:lnTo>
                  <a:lnTo>
                    <a:pt x="3760" y="509"/>
                  </a:lnTo>
                  <a:lnTo>
                    <a:pt x="3761" y="502"/>
                  </a:lnTo>
                  <a:lnTo>
                    <a:pt x="3762" y="496"/>
                  </a:lnTo>
                  <a:lnTo>
                    <a:pt x="3762" y="489"/>
                  </a:lnTo>
                  <a:lnTo>
                    <a:pt x="3763" y="483"/>
                  </a:lnTo>
                  <a:lnTo>
                    <a:pt x="3764" y="476"/>
                  </a:lnTo>
                  <a:lnTo>
                    <a:pt x="3765" y="470"/>
                  </a:lnTo>
                  <a:lnTo>
                    <a:pt x="3766" y="463"/>
                  </a:lnTo>
                  <a:lnTo>
                    <a:pt x="3767" y="456"/>
                  </a:lnTo>
                  <a:lnTo>
                    <a:pt x="3768" y="450"/>
                  </a:lnTo>
                  <a:lnTo>
                    <a:pt x="3769" y="443"/>
                  </a:lnTo>
                  <a:lnTo>
                    <a:pt x="3769" y="437"/>
                  </a:lnTo>
                  <a:lnTo>
                    <a:pt x="3770" y="430"/>
                  </a:lnTo>
                  <a:lnTo>
                    <a:pt x="3771" y="423"/>
                  </a:lnTo>
                  <a:lnTo>
                    <a:pt x="3772" y="417"/>
                  </a:lnTo>
                  <a:lnTo>
                    <a:pt x="3773" y="410"/>
                  </a:lnTo>
                  <a:lnTo>
                    <a:pt x="3774" y="404"/>
                  </a:lnTo>
                  <a:lnTo>
                    <a:pt x="3775" y="397"/>
                  </a:lnTo>
                  <a:lnTo>
                    <a:pt x="3776" y="390"/>
                  </a:lnTo>
                  <a:lnTo>
                    <a:pt x="3776" y="384"/>
                  </a:lnTo>
                  <a:lnTo>
                    <a:pt x="3777" y="377"/>
                  </a:lnTo>
                  <a:lnTo>
                    <a:pt x="3778" y="370"/>
                  </a:lnTo>
                  <a:lnTo>
                    <a:pt x="3779" y="363"/>
                  </a:lnTo>
                  <a:lnTo>
                    <a:pt x="3780" y="357"/>
                  </a:lnTo>
                  <a:lnTo>
                    <a:pt x="3781" y="350"/>
                  </a:lnTo>
                  <a:lnTo>
                    <a:pt x="3782" y="343"/>
                  </a:lnTo>
                  <a:lnTo>
                    <a:pt x="3783" y="337"/>
                  </a:lnTo>
                  <a:lnTo>
                    <a:pt x="3784" y="330"/>
                  </a:lnTo>
                  <a:lnTo>
                    <a:pt x="3784" y="323"/>
                  </a:lnTo>
                  <a:lnTo>
                    <a:pt x="3785" y="316"/>
                  </a:lnTo>
                  <a:lnTo>
                    <a:pt x="3786" y="309"/>
                  </a:lnTo>
                  <a:lnTo>
                    <a:pt x="3787" y="303"/>
                  </a:lnTo>
                  <a:lnTo>
                    <a:pt x="3788" y="296"/>
                  </a:lnTo>
                  <a:lnTo>
                    <a:pt x="3789" y="289"/>
                  </a:lnTo>
                  <a:lnTo>
                    <a:pt x="3790" y="282"/>
                  </a:lnTo>
                  <a:lnTo>
                    <a:pt x="3791" y="275"/>
                  </a:lnTo>
                  <a:lnTo>
                    <a:pt x="3791" y="268"/>
                  </a:lnTo>
                  <a:lnTo>
                    <a:pt x="3792" y="262"/>
                  </a:lnTo>
                  <a:lnTo>
                    <a:pt x="3793" y="255"/>
                  </a:lnTo>
                  <a:lnTo>
                    <a:pt x="3794" y="248"/>
                  </a:lnTo>
                  <a:lnTo>
                    <a:pt x="3795" y="241"/>
                  </a:lnTo>
                  <a:lnTo>
                    <a:pt x="3796" y="234"/>
                  </a:lnTo>
                  <a:lnTo>
                    <a:pt x="3797" y="227"/>
                  </a:lnTo>
                  <a:lnTo>
                    <a:pt x="3798" y="220"/>
                  </a:lnTo>
                  <a:lnTo>
                    <a:pt x="3798" y="213"/>
                  </a:lnTo>
                  <a:lnTo>
                    <a:pt x="3799" y="206"/>
                  </a:lnTo>
                  <a:lnTo>
                    <a:pt x="3800" y="199"/>
                  </a:lnTo>
                  <a:lnTo>
                    <a:pt x="3801" y="192"/>
                  </a:lnTo>
                  <a:lnTo>
                    <a:pt x="3802" y="185"/>
                  </a:lnTo>
                  <a:lnTo>
                    <a:pt x="3803" y="178"/>
                  </a:lnTo>
                  <a:lnTo>
                    <a:pt x="3804" y="171"/>
                  </a:lnTo>
                  <a:lnTo>
                    <a:pt x="3805" y="164"/>
                  </a:lnTo>
                  <a:lnTo>
                    <a:pt x="3806" y="157"/>
                  </a:lnTo>
                  <a:lnTo>
                    <a:pt x="3806" y="150"/>
                  </a:lnTo>
                  <a:lnTo>
                    <a:pt x="3807" y="143"/>
                  </a:lnTo>
                  <a:lnTo>
                    <a:pt x="3808" y="136"/>
                  </a:lnTo>
                  <a:lnTo>
                    <a:pt x="3809" y="129"/>
                  </a:lnTo>
                  <a:lnTo>
                    <a:pt x="3810" y="122"/>
                  </a:lnTo>
                  <a:lnTo>
                    <a:pt x="3811" y="115"/>
                  </a:lnTo>
                  <a:lnTo>
                    <a:pt x="3812" y="108"/>
                  </a:lnTo>
                  <a:lnTo>
                    <a:pt x="3813" y="101"/>
                  </a:lnTo>
                  <a:lnTo>
                    <a:pt x="3813" y="94"/>
                  </a:lnTo>
                  <a:lnTo>
                    <a:pt x="3814" y="86"/>
                  </a:lnTo>
                  <a:lnTo>
                    <a:pt x="3815" y="79"/>
                  </a:lnTo>
                  <a:lnTo>
                    <a:pt x="3816" y="72"/>
                  </a:lnTo>
                  <a:lnTo>
                    <a:pt x="3817" y="65"/>
                  </a:lnTo>
                  <a:lnTo>
                    <a:pt x="3818" y="58"/>
                  </a:lnTo>
                  <a:lnTo>
                    <a:pt x="3818" y="58"/>
                  </a:lnTo>
                  <a:lnTo>
                    <a:pt x="3819" y="51"/>
                  </a:lnTo>
                  <a:lnTo>
                    <a:pt x="3820" y="45"/>
                  </a:lnTo>
                  <a:lnTo>
                    <a:pt x="3820" y="39"/>
                  </a:lnTo>
                  <a:lnTo>
                    <a:pt x="3821" y="34"/>
                  </a:lnTo>
                  <a:lnTo>
                    <a:pt x="3822" y="29"/>
                  </a:lnTo>
                  <a:lnTo>
                    <a:pt x="3823" y="24"/>
                  </a:lnTo>
                  <a:lnTo>
                    <a:pt x="3824" y="20"/>
                  </a:lnTo>
                  <a:lnTo>
                    <a:pt x="3825" y="16"/>
                  </a:lnTo>
                  <a:lnTo>
                    <a:pt x="3825" y="13"/>
                  </a:lnTo>
                  <a:lnTo>
                    <a:pt x="3826" y="10"/>
                  </a:lnTo>
                  <a:lnTo>
                    <a:pt x="3827" y="7"/>
                  </a:lnTo>
                  <a:lnTo>
                    <a:pt x="3828" y="5"/>
                  </a:lnTo>
                  <a:lnTo>
                    <a:pt x="3829" y="3"/>
                  </a:lnTo>
                  <a:lnTo>
                    <a:pt x="3830" y="1"/>
                  </a:lnTo>
                  <a:lnTo>
                    <a:pt x="3830" y="0"/>
                  </a:lnTo>
                  <a:lnTo>
                    <a:pt x="3831" y="0"/>
                  </a:lnTo>
                  <a:lnTo>
                    <a:pt x="3832" y="0"/>
                  </a:lnTo>
                  <a:lnTo>
                    <a:pt x="3832" y="0"/>
                  </a:lnTo>
                  <a:lnTo>
                    <a:pt x="3833" y="0"/>
                  </a:lnTo>
                  <a:lnTo>
                    <a:pt x="3834" y="0"/>
                  </a:lnTo>
                  <a:lnTo>
                    <a:pt x="3834" y="1"/>
                  </a:lnTo>
                  <a:lnTo>
                    <a:pt x="3835" y="3"/>
                  </a:lnTo>
                  <a:lnTo>
                    <a:pt x="3836" y="5"/>
                  </a:lnTo>
                  <a:lnTo>
                    <a:pt x="3837" y="7"/>
                  </a:lnTo>
                  <a:lnTo>
                    <a:pt x="3838" y="10"/>
                  </a:lnTo>
                  <a:lnTo>
                    <a:pt x="3839" y="13"/>
                  </a:lnTo>
                  <a:lnTo>
                    <a:pt x="3839" y="16"/>
                  </a:lnTo>
                  <a:lnTo>
                    <a:pt x="3840" y="20"/>
                  </a:lnTo>
                  <a:lnTo>
                    <a:pt x="3841" y="24"/>
                  </a:lnTo>
                  <a:lnTo>
                    <a:pt x="3842" y="29"/>
                  </a:lnTo>
                  <a:lnTo>
                    <a:pt x="3843" y="34"/>
                  </a:lnTo>
                  <a:lnTo>
                    <a:pt x="3844" y="39"/>
                  </a:lnTo>
                  <a:lnTo>
                    <a:pt x="3844" y="45"/>
                  </a:lnTo>
                  <a:lnTo>
                    <a:pt x="3845" y="51"/>
                  </a:lnTo>
                  <a:lnTo>
                    <a:pt x="3846" y="58"/>
                  </a:lnTo>
                  <a:lnTo>
                    <a:pt x="3846" y="58"/>
                  </a:lnTo>
                  <a:lnTo>
                    <a:pt x="3847" y="65"/>
                  </a:lnTo>
                  <a:lnTo>
                    <a:pt x="3848" y="72"/>
                  </a:lnTo>
                  <a:lnTo>
                    <a:pt x="3849" y="79"/>
                  </a:lnTo>
                  <a:lnTo>
                    <a:pt x="3850" y="86"/>
                  </a:lnTo>
                  <a:lnTo>
                    <a:pt x="3851" y="94"/>
                  </a:lnTo>
                  <a:lnTo>
                    <a:pt x="3851" y="101"/>
                  </a:lnTo>
                  <a:lnTo>
                    <a:pt x="3852" y="108"/>
                  </a:lnTo>
                  <a:lnTo>
                    <a:pt x="3853" y="115"/>
                  </a:lnTo>
                  <a:lnTo>
                    <a:pt x="3854" y="122"/>
                  </a:lnTo>
                  <a:lnTo>
                    <a:pt x="3855" y="129"/>
                  </a:lnTo>
                  <a:lnTo>
                    <a:pt x="3856" y="136"/>
                  </a:lnTo>
                  <a:lnTo>
                    <a:pt x="3857" y="143"/>
                  </a:lnTo>
                  <a:lnTo>
                    <a:pt x="3858" y="150"/>
                  </a:lnTo>
                  <a:lnTo>
                    <a:pt x="3858" y="157"/>
                  </a:lnTo>
                  <a:lnTo>
                    <a:pt x="3859" y="164"/>
                  </a:lnTo>
                  <a:lnTo>
                    <a:pt x="3860" y="171"/>
                  </a:lnTo>
                  <a:lnTo>
                    <a:pt x="3861" y="178"/>
                  </a:lnTo>
                  <a:lnTo>
                    <a:pt x="3862" y="185"/>
                  </a:lnTo>
                  <a:lnTo>
                    <a:pt x="3863" y="192"/>
                  </a:lnTo>
                  <a:lnTo>
                    <a:pt x="3864" y="199"/>
                  </a:lnTo>
                  <a:lnTo>
                    <a:pt x="3865" y="206"/>
                  </a:lnTo>
                  <a:lnTo>
                    <a:pt x="3866" y="213"/>
                  </a:lnTo>
                  <a:lnTo>
                    <a:pt x="3866" y="220"/>
                  </a:lnTo>
                  <a:lnTo>
                    <a:pt x="3867" y="227"/>
                  </a:lnTo>
                  <a:lnTo>
                    <a:pt x="3868" y="234"/>
                  </a:lnTo>
                  <a:lnTo>
                    <a:pt x="3869" y="241"/>
                  </a:lnTo>
                  <a:lnTo>
                    <a:pt x="3870" y="248"/>
                  </a:lnTo>
                  <a:lnTo>
                    <a:pt x="3871" y="255"/>
                  </a:lnTo>
                  <a:lnTo>
                    <a:pt x="3872" y="262"/>
                  </a:lnTo>
                  <a:lnTo>
                    <a:pt x="3873" y="268"/>
                  </a:lnTo>
                  <a:lnTo>
                    <a:pt x="3873" y="275"/>
                  </a:lnTo>
                  <a:lnTo>
                    <a:pt x="3874" y="282"/>
                  </a:lnTo>
                  <a:lnTo>
                    <a:pt x="3875" y="289"/>
                  </a:lnTo>
                  <a:lnTo>
                    <a:pt x="3876" y="296"/>
                  </a:lnTo>
                  <a:lnTo>
                    <a:pt x="3877" y="303"/>
                  </a:lnTo>
                  <a:lnTo>
                    <a:pt x="3878" y="309"/>
                  </a:lnTo>
                  <a:lnTo>
                    <a:pt x="3879" y="316"/>
                  </a:lnTo>
                  <a:lnTo>
                    <a:pt x="3880" y="323"/>
                  </a:lnTo>
                  <a:lnTo>
                    <a:pt x="3880" y="330"/>
                  </a:lnTo>
                  <a:lnTo>
                    <a:pt x="3881" y="337"/>
                  </a:lnTo>
                  <a:lnTo>
                    <a:pt x="3882" y="343"/>
                  </a:lnTo>
                  <a:lnTo>
                    <a:pt x="3883" y="350"/>
                  </a:lnTo>
                  <a:lnTo>
                    <a:pt x="3884" y="357"/>
                  </a:lnTo>
                  <a:lnTo>
                    <a:pt x="3885" y="363"/>
                  </a:lnTo>
                  <a:lnTo>
                    <a:pt x="3886" y="370"/>
                  </a:lnTo>
                  <a:lnTo>
                    <a:pt x="3887" y="377"/>
                  </a:lnTo>
                  <a:lnTo>
                    <a:pt x="3888" y="384"/>
                  </a:lnTo>
                  <a:lnTo>
                    <a:pt x="3888" y="390"/>
                  </a:lnTo>
                  <a:lnTo>
                    <a:pt x="3889" y="397"/>
                  </a:lnTo>
                  <a:lnTo>
                    <a:pt x="3890" y="404"/>
                  </a:lnTo>
                  <a:lnTo>
                    <a:pt x="3891" y="410"/>
                  </a:lnTo>
                  <a:lnTo>
                    <a:pt x="3892" y="417"/>
                  </a:lnTo>
                  <a:lnTo>
                    <a:pt x="3893" y="423"/>
                  </a:lnTo>
                  <a:lnTo>
                    <a:pt x="3894" y="430"/>
                  </a:lnTo>
                  <a:lnTo>
                    <a:pt x="3895" y="437"/>
                  </a:lnTo>
                  <a:lnTo>
                    <a:pt x="3895" y="443"/>
                  </a:lnTo>
                  <a:lnTo>
                    <a:pt x="3896" y="450"/>
                  </a:lnTo>
                  <a:lnTo>
                    <a:pt x="3897" y="456"/>
                  </a:lnTo>
                  <a:lnTo>
                    <a:pt x="3898" y="463"/>
                  </a:lnTo>
                  <a:lnTo>
                    <a:pt x="3899" y="470"/>
                  </a:lnTo>
                  <a:lnTo>
                    <a:pt x="3900" y="476"/>
                  </a:lnTo>
                  <a:lnTo>
                    <a:pt x="3901" y="483"/>
                  </a:lnTo>
                  <a:lnTo>
                    <a:pt x="3902" y="489"/>
                  </a:lnTo>
                  <a:lnTo>
                    <a:pt x="3902" y="496"/>
                  </a:lnTo>
                  <a:lnTo>
                    <a:pt x="3903" y="502"/>
                  </a:lnTo>
                  <a:lnTo>
                    <a:pt x="3904" y="509"/>
                  </a:lnTo>
                  <a:lnTo>
                    <a:pt x="3905" y="515"/>
                  </a:lnTo>
                  <a:lnTo>
                    <a:pt x="3906" y="522"/>
                  </a:lnTo>
                  <a:lnTo>
                    <a:pt x="3907" y="528"/>
                  </a:lnTo>
                  <a:lnTo>
                    <a:pt x="3908" y="534"/>
                  </a:lnTo>
                  <a:lnTo>
                    <a:pt x="3909" y="541"/>
                  </a:lnTo>
                  <a:lnTo>
                    <a:pt x="3910" y="547"/>
                  </a:lnTo>
                  <a:lnTo>
                    <a:pt x="3910" y="554"/>
                  </a:lnTo>
                  <a:lnTo>
                    <a:pt x="3911" y="560"/>
                  </a:lnTo>
                  <a:lnTo>
                    <a:pt x="3912" y="567"/>
                  </a:lnTo>
                  <a:lnTo>
                    <a:pt x="3913" y="573"/>
                  </a:lnTo>
                  <a:lnTo>
                    <a:pt x="3914" y="579"/>
                  </a:lnTo>
                  <a:lnTo>
                    <a:pt x="3915" y="586"/>
                  </a:lnTo>
                  <a:lnTo>
                    <a:pt x="3916" y="592"/>
                  </a:lnTo>
                  <a:lnTo>
                    <a:pt x="3917" y="598"/>
                  </a:lnTo>
                  <a:lnTo>
                    <a:pt x="3917" y="605"/>
                  </a:lnTo>
                  <a:lnTo>
                    <a:pt x="3918" y="611"/>
                  </a:lnTo>
                  <a:lnTo>
                    <a:pt x="3919" y="617"/>
                  </a:lnTo>
                  <a:lnTo>
                    <a:pt x="3920" y="624"/>
                  </a:lnTo>
                  <a:lnTo>
                    <a:pt x="3921" y="630"/>
                  </a:lnTo>
                  <a:lnTo>
                    <a:pt x="3922" y="636"/>
                  </a:lnTo>
                  <a:lnTo>
                    <a:pt x="3923" y="642"/>
                  </a:lnTo>
                  <a:lnTo>
                    <a:pt x="3924" y="649"/>
                  </a:lnTo>
                  <a:lnTo>
                    <a:pt x="3924" y="655"/>
                  </a:lnTo>
                  <a:lnTo>
                    <a:pt x="3925" y="661"/>
                  </a:lnTo>
                  <a:lnTo>
                    <a:pt x="3926" y="667"/>
                  </a:lnTo>
                  <a:lnTo>
                    <a:pt x="3927" y="673"/>
                  </a:lnTo>
                  <a:lnTo>
                    <a:pt x="3928" y="680"/>
                  </a:lnTo>
                  <a:lnTo>
                    <a:pt x="3929" y="686"/>
                  </a:lnTo>
                  <a:lnTo>
                    <a:pt x="3930" y="692"/>
                  </a:lnTo>
                  <a:lnTo>
                    <a:pt x="3931" y="698"/>
                  </a:lnTo>
                  <a:lnTo>
                    <a:pt x="3932" y="704"/>
                  </a:lnTo>
                  <a:lnTo>
                    <a:pt x="3932" y="711"/>
                  </a:lnTo>
                  <a:lnTo>
                    <a:pt x="3933" y="717"/>
                  </a:lnTo>
                  <a:lnTo>
                    <a:pt x="3934" y="723"/>
                  </a:lnTo>
                  <a:lnTo>
                    <a:pt x="3935" y="729"/>
                  </a:lnTo>
                  <a:lnTo>
                    <a:pt x="3936" y="735"/>
                  </a:lnTo>
                  <a:lnTo>
                    <a:pt x="3937" y="741"/>
                  </a:lnTo>
                  <a:lnTo>
                    <a:pt x="3938" y="747"/>
                  </a:lnTo>
                  <a:lnTo>
                    <a:pt x="3939" y="753"/>
                  </a:lnTo>
                  <a:lnTo>
                    <a:pt x="3939" y="759"/>
                  </a:lnTo>
                  <a:lnTo>
                    <a:pt x="3940" y="765"/>
                  </a:lnTo>
                  <a:lnTo>
                    <a:pt x="3941" y="771"/>
                  </a:lnTo>
                  <a:lnTo>
                    <a:pt x="3942" y="777"/>
                  </a:lnTo>
                  <a:lnTo>
                    <a:pt x="3943" y="783"/>
                  </a:lnTo>
                  <a:lnTo>
                    <a:pt x="3944" y="789"/>
                  </a:lnTo>
                  <a:lnTo>
                    <a:pt x="3945" y="795"/>
                  </a:lnTo>
                  <a:lnTo>
                    <a:pt x="3946" y="801"/>
                  </a:lnTo>
                  <a:lnTo>
                    <a:pt x="3946" y="807"/>
                  </a:lnTo>
                  <a:lnTo>
                    <a:pt x="3947" y="813"/>
                  </a:lnTo>
                  <a:lnTo>
                    <a:pt x="3948" y="819"/>
                  </a:lnTo>
                  <a:lnTo>
                    <a:pt x="3949" y="825"/>
                  </a:lnTo>
                  <a:lnTo>
                    <a:pt x="3950" y="831"/>
                  </a:lnTo>
                  <a:lnTo>
                    <a:pt x="3951" y="837"/>
                  </a:lnTo>
                  <a:lnTo>
                    <a:pt x="3952" y="843"/>
                  </a:lnTo>
                  <a:lnTo>
                    <a:pt x="3953" y="849"/>
                  </a:lnTo>
                  <a:lnTo>
                    <a:pt x="3954" y="855"/>
                  </a:lnTo>
                  <a:lnTo>
                    <a:pt x="3954" y="861"/>
                  </a:lnTo>
                  <a:lnTo>
                    <a:pt x="3955" y="867"/>
                  </a:lnTo>
                  <a:lnTo>
                    <a:pt x="3956" y="872"/>
                  </a:lnTo>
                  <a:lnTo>
                    <a:pt x="3957" y="878"/>
                  </a:lnTo>
                  <a:lnTo>
                    <a:pt x="3958" y="884"/>
                  </a:lnTo>
                  <a:lnTo>
                    <a:pt x="3959" y="890"/>
                  </a:lnTo>
                  <a:lnTo>
                    <a:pt x="3960" y="896"/>
                  </a:lnTo>
                  <a:lnTo>
                    <a:pt x="3961" y="902"/>
                  </a:lnTo>
                  <a:lnTo>
                    <a:pt x="3961" y="907"/>
                  </a:lnTo>
                  <a:lnTo>
                    <a:pt x="3962" y="913"/>
                  </a:lnTo>
                  <a:lnTo>
                    <a:pt x="3963" y="919"/>
                  </a:lnTo>
                  <a:lnTo>
                    <a:pt x="3964" y="925"/>
                  </a:lnTo>
                  <a:lnTo>
                    <a:pt x="3965" y="930"/>
                  </a:lnTo>
                  <a:lnTo>
                    <a:pt x="3966" y="936"/>
                  </a:lnTo>
                  <a:lnTo>
                    <a:pt x="3967" y="942"/>
                  </a:lnTo>
                  <a:lnTo>
                    <a:pt x="3968" y="948"/>
                  </a:lnTo>
                  <a:lnTo>
                    <a:pt x="3968" y="953"/>
                  </a:lnTo>
                  <a:lnTo>
                    <a:pt x="3969" y="959"/>
                  </a:lnTo>
                  <a:lnTo>
                    <a:pt x="3970" y="965"/>
                  </a:lnTo>
                  <a:lnTo>
                    <a:pt x="3971" y="970"/>
                  </a:lnTo>
                  <a:lnTo>
                    <a:pt x="3972" y="976"/>
                  </a:lnTo>
                  <a:lnTo>
                    <a:pt x="3973" y="982"/>
                  </a:lnTo>
                  <a:lnTo>
                    <a:pt x="3974" y="987"/>
                  </a:lnTo>
                  <a:lnTo>
                    <a:pt x="3975" y="993"/>
                  </a:lnTo>
                  <a:lnTo>
                    <a:pt x="3976" y="999"/>
                  </a:lnTo>
                  <a:lnTo>
                    <a:pt x="3976" y="1004"/>
                  </a:lnTo>
                  <a:lnTo>
                    <a:pt x="3977" y="1010"/>
                  </a:lnTo>
                  <a:lnTo>
                    <a:pt x="3978" y="1015"/>
                  </a:lnTo>
                  <a:lnTo>
                    <a:pt x="3979" y="1021"/>
                  </a:lnTo>
                  <a:lnTo>
                    <a:pt x="3980" y="1027"/>
                  </a:lnTo>
                  <a:lnTo>
                    <a:pt x="3981" y="1032"/>
                  </a:lnTo>
                  <a:lnTo>
                    <a:pt x="3982" y="1038"/>
                  </a:lnTo>
                  <a:lnTo>
                    <a:pt x="3983" y="1043"/>
                  </a:lnTo>
                  <a:lnTo>
                    <a:pt x="3983" y="1049"/>
                  </a:lnTo>
                  <a:lnTo>
                    <a:pt x="3984" y="1054"/>
                  </a:lnTo>
                  <a:lnTo>
                    <a:pt x="3985" y="1060"/>
                  </a:lnTo>
                  <a:lnTo>
                    <a:pt x="3986" y="1065"/>
                  </a:lnTo>
                  <a:lnTo>
                    <a:pt x="3987" y="1071"/>
                  </a:lnTo>
                  <a:lnTo>
                    <a:pt x="3988" y="1076"/>
                  </a:lnTo>
                  <a:lnTo>
                    <a:pt x="3989" y="1082"/>
                  </a:lnTo>
                  <a:lnTo>
                    <a:pt x="3990" y="1087"/>
                  </a:lnTo>
                  <a:lnTo>
                    <a:pt x="3990" y="1093"/>
                  </a:lnTo>
                  <a:lnTo>
                    <a:pt x="3991" y="1098"/>
                  </a:lnTo>
                  <a:lnTo>
                    <a:pt x="3992" y="1103"/>
                  </a:lnTo>
                  <a:lnTo>
                    <a:pt x="3993" y="1109"/>
                  </a:lnTo>
                  <a:lnTo>
                    <a:pt x="3994" y="1114"/>
                  </a:lnTo>
                  <a:lnTo>
                    <a:pt x="3995" y="1120"/>
                  </a:lnTo>
                  <a:lnTo>
                    <a:pt x="3996" y="1125"/>
                  </a:lnTo>
                  <a:lnTo>
                    <a:pt x="3997" y="1130"/>
                  </a:lnTo>
                  <a:lnTo>
                    <a:pt x="3998" y="1136"/>
                  </a:lnTo>
                  <a:lnTo>
                    <a:pt x="3998" y="1141"/>
                  </a:lnTo>
                  <a:lnTo>
                    <a:pt x="3999" y="1146"/>
                  </a:lnTo>
                  <a:lnTo>
                    <a:pt x="4000" y="1152"/>
                  </a:lnTo>
                  <a:lnTo>
                    <a:pt x="4001" y="1157"/>
                  </a:lnTo>
                  <a:lnTo>
                    <a:pt x="4002" y="1162"/>
                  </a:lnTo>
                  <a:lnTo>
                    <a:pt x="4003" y="1168"/>
                  </a:lnTo>
                  <a:lnTo>
                    <a:pt x="4004" y="1173"/>
                  </a:lnTo>
                  <a:lnTo>
                    <a:pt x="4005" y="1178"/>
                  </a:lnTo>
                  <a:lnTo>
                    <a:pt x="4005" y="1183"/>
                  </a:lnTo>
                  <a:lnTo>
                    <a:pt x="4006" y="1189"/>
                  </a:lnTo>
                  <a:lnTo>
                    <a:pt x="4007" y="1194"/>
                  </a:lnTo>
                  <a:lnTo>
                    <a:pt x="4008" y="1199"/>
                  </a:lnTo>
                  <a:lnTo>
                    <a:pt x="4009" y="1204"/>
                  </a:lnTo>
                  <a:lnTo>
                    <a:pt x="4010" y="1210"/>
                  </a:lnTo>
                  <a:lnTo>
                    <a:pt x="4011" y="1215"/>
                  </a:lnTo>
                  <a:lnTo>
                    <a:pt x="4012" y="1220"/>
                  </a:lnTo>
                  <a:lnTo>
                    <a:pt x="4012" y="1225"/>
                  </a:lnTo>
                  <a:lnTo>
                    <a:pt x="4013" y="1230"/>
                  </a:lnTo>
                  <a:lnTo>
                    <a:pt x="4014" y="1235"/>
                  </a:lnTo>
                  <a:lnTo>
                    <a:pt x="4015" y="1241"/>
                  </a:lnTo>
                  <a:lnTo>
                    <a:pt x="4016" y="1246"/>
                  </a:lnTo>
                  <a:lnTo>
                    <a:pt x="4017" y="1251"/>
                  </a:lnTo>
                  <a:lnTo>
                    <a:pt x="4018" y="1256"/>
                  </a:lnTo>
                  <a:lnTo>
                    <a:pt x="4019" y="1261"/>
                  </a:lnTo>
                  <a:lnTo>
                    <a:pt x="4020" y="1266"/>
                  </a:lnTo>
                  <a:lnTo>
                    <a:pt x="4020" y="1271"/>
                  </a:lnTo>
                  <a:lnTo>
                    <a:pt x="4021" y="1276"/>
                  </a:lnTo>
                  <a:lnTo>
                    <a:pt x="4022" y="1281"/>
                  </a:lnTo>
                  <a:lnTo>
                    <a:pt x="4023" y="1286"/>
                  </a:lnTo>
                  <a:lnTo>
                    <a:pt x="4024" y="1291"/>
                  </a:lnTo>
                  <a:lnTo>
                    <a:pt x="4025" y="1297"/>
                  </a:lnTo>
                  <a:lnTo>
                    <a:pt x="4026" y="1302"/>
                  </a:lnTo>
                  <a:lnTo>
                    <a:pt x="4027" y="1307"/>
                  </a:lnTo>
                  <a:lnTo>
                    <a:pt x="4027" y="1312"/>
                  </a:lnTo>
                  <a:lnTo>
                    <a:pt x="4028" y="1317"/>
                  </a:lnTo>
                  <a:lnTo>
                    <a:pt x="4029" y="1321"/>
                  </a:lnTo>
                  <a:lnTo>
                    <a:pt x="4030" y="1326"/>
                  </a:lnTo>
                  <a:lnTo>
                    <a:pt x="4031" y="1331"/>
                  </a:lnTo>
                  <a:lnTo>
                    <a:pt x="4032" y="1336"/>
                  </a:lnTo>
                  <a:lnTo>
                    <a:pt x="4033" y="1341"/>
                  </a:lnTo>
                  <a:lnTo>
                    <a:pt x="4034" y="1346"/>
                  </a:lnTo>
                  <a:lnTo>
                    <a:pt x="4035" y="1351"/>
                  </a:lnTo>
                  <a:lnTo>
                    <a:pt x="4035" y="1356"/>
                  </a:lnTo>
                  <a:lnTo>
                    <a:pt x="4036" y="1361"/>
                  </a:lnTo>
                  <a:lnTo>
                    <a:pt x="4037" y="1366"/>
                  </a:lnTo>
                  <a:lnTo>
                    <a:pt x="4038" y="1371"/>
                  </a:lnTo>
                  <a:lnTo>
                    <a:pt x="4039" y="1376"/>
                  </a:lnTo>
                  <a:lnTo>
                    <a:pt x="4040" y="1380"/>
                  </a:lnTo>
                  <a:lnTo>
                    <a:pt x="4041" y="1385"/>
                  </a:lnTo>
                  <a:lnTo>
                    <a:pt x="4042" y="1390"/>
                  </a:lnTo>
                  <a:lnTo>
                    <a:pt x="4042" y="1395"/>
                  </a:lnTo>
                  <a:lnTo>
                    <a:pt x="4043" y="1400"/>
                  </a:lnTo>
                  <a:lnTo>
                    <a:pt x="4044" y="1404"/>
                  </a:lnTo>
                  <a:lnTo>
                    <a:pt x="4045" y="1409"/>
                  </a:lnTo>
                  <a:lnTo>
                    <a:pt x="4046" y="1414"/>
                  </a:lnTo>
                  <a:lnTo>
                    <a:pt x="4047" y="1419"/>
                  </a:lnTo>
                  <a:lnTo>
                    <a:pt x="4048" y="1423"/>
                  </a:lnTo>
                  <a:lnTo>
                    <a:pt x="4049" y="1428"/>
                  </a:lnTo>
                  <a:lnTo>
                    <a:pt x="4049" y="1433"/>
                  </a:lnTo>
                  <a:lnTo>
                    <a:pt x="4050" y="1438"/>
                  </a:lnTo>
                  <a:lnTo>
                    <a:pt x="4051" y="1442"/>
                  </a:lnTo>
                  <a:lnTo>
                    <a:pt x="4052" y="1447"/>
                  </a:lnTo>
                  <a:lnTo>
                    <a:pt x="4053" y="1452"/>
                  </a:lnTo>
                  <a:lnTo>
                    <a:pt x="4054" y="1456"/>
                  </a:lnTo>
                  <a:lnTo>
                    <a:pt x="4055" y="1461"/>
                  </a:lnTo>
                  <a:lnTo>
                    <a:pt x="4056" y="1466"/>
                  </a:lnTo>
                  <a:lnTo>
                    <a:pt x="4057" y="1470"/>
                  </a:lnTo>
                  <a:lnTo>
                    <a:pt x="4057" y="1475"/>
                  </a:lnTo>
                  <a:lnTo>
                    <a:pt x="4058" y="1480"/>
                  </a:lnTo>
                  <a:lnTo>
                    <a:pt x="4059" y="1484"/>
                  </a:lnTo>
                  <a:lnTo>
                    <a:pt x="4060" y="1489"/>
                  </a:lnTo>
                  <a:lnTo>
                    <a:pt x="4061" y="1493"/>
                  </a:lnTo>
                  <a:lnTo>
                    <a:pt x="4062" y="1498"/>
                  </a:lnTo>
                  <a:lnTo>
                    <a:pt x="4063" y="1503"/>
                  </a:lnTo>
                  <a:lnTo>
                    <a:pt x="4064" y="1507"/>
                  </a:lnTo>
                  <a:lnTo>
                    <a:pt x="4064" y="1512"/>
                  </a:lnTo>
                  <a:lnTo>
                    <a:pt x="4065" y="1516"/>
                  </a:lnTo>
                  <a:lnTo>
                    <a:pt x="4066" y="1521"/>
                  </a:lnTo>
                  <a:lnTo>
                    <a:pt x="4067" y="1525"/>
                  </a:lnTo>
                  <a:lnTo>
                    <a:pt x="4068" y="1530"/>
                  </a:lnTo>
                  <a:lnTo>
                    <a:pt x="4069" y="1534"/>
                  </a:lnTo>
                  <a:lnTo>
                    <a:pt x="4070" y="1539"/>
                  </a:lnTo>
                  <a:lnTo>
                    <a:pt x="4071" y="1543"/>
                  </a:lnTo>
                  <a:lnTo>
                    <a:pt x="4071" y="1548"/>
                  </a:lnTo>
                  <a:lnTo>
                    <a:pt x="4072" y="1552"/>
                  </a:lnTo>
                  <a:lnTo>
                    <a:pt x="4073" y="1557"/>
                  </a:lnTo>
                  <a:lnTo>
                    <a:pt x="4074" y="1561"/>
                  </a:lnTo>
                  <a:lnTo>
                    <a:pt x="4075" y="1566"/>
                  </a:lnTo>
                  <a:lnTo>
                    <a:pt x="4076" y="1570"/>
                  </a:lnTo>
                  <a:lnTo>
                    <a:pt x="4077" y="1574"/>
                  </a:lnTo>
                  <a:lnTo>
                    <a:pt x="4078" y="1579"/>
                  </a:lnTo>
                  <a:lnTo>
                    <a:pt x="4079" y="1583"/>
                  </a:lnTo>
                  <a:lnTo>
                    <a:pt x="4079" y="1587"/>
                  </a:lnTo>
                  <a:lnTo>
                    <a:pt x="4080" y="1592"/>
                  </a:lnTo>
                  <a:lnTo>
                    <a:pt x="4081" y="1596"/>
                  </a:lnTo>
                  <a:lnTo>
                    <a:pt x="4082" y="1600"/>
                  </a:lnTo>
                  <a:lnTo>
                    <a:pt x="4083" y="1605"/>
                  </a:lnTo>
                  <a:lnTo>
                    <a:pt x="4084" y="1609"/>
                  </a:lnTo>
                  <a:lnTo>
                    <a:pt x="4085" y="1613"/>
                  </a:lnTo>
                  <a:lnTo>
                    <a:pt x="4086" y="1618"/>
                  </a:lnTo>
                  <a:lnTo>
                    <a:pt x="4086" y="1622"/>
                  </a:lnTo>
                  <a:lnTo>
                    <a:pt x="4087" y="1626"/>
                  </a:lnTo>
                  <a:lnTo>
                    <a:pt x="4088" y="1631"/>
                  </a:lnTo>
                  <a:lnTo>
                    <a:pt x="4089" y="1635"/>
                  </a:lnTo>
                  <a:lnTo>
                    <a:pt x="4090" y="1639"/>
                  </a:lnTo>
                  <a:lnTo>
                    <a:pt x="4091" y="1643"/>
                  </a:lnTo>
                  <a:lnTo>
                    <a:pt x="4092" y="1647"/>
                  </a:lnTo>
                  <a:lnTo>
                    <a:pt x="4093" y="1652"/>
                  </a:lnTo>
                  <a:lnTo>
                    <a:pt x="4093" y="1656"/>
                  </a:lnTo>
                  <a:lnTo>
                    <a:pt x="4094" y="1660"/>
                  </a:lnTo>
                  <a:lnTo>
                    <a:pt x="4095" y="1664"/>
                  </a:lnTo>
                  <a:lnTo>
                    <a:pt x="4096" y="1668"/>
                  </a:lnTo>
                  <a:lnTo>
                    <a:pt x="4097" y="1673"/>
                  </a:lnTo>
                  <a:lnTo>
                    <a:pt x="4098" y="1677"/>
                  </a:lnTo>
                  <a:lnTo>
                    <a:pt x="4099" y="1681"/>
                  </a:lnTo>
                  <a:lnTo>
                    <a:pt x="4100" y="1685"/>
                  </a:lnTo>
                  <a:lnTo>
                    <a:pt x="4101" y="1689"/>
                  </a:lnTo>
                  <a:lnTo>
                    <a:pt x="4101" y="1693"/>
                  </a:lnTo>
                  <a:lnTo>
                    <a:pt x="4102" y="1697"/>
                  </a:lnTo>
                  <a:lnTo>
                    <a:pt x="4103" y="1701"/>
                  </a:lnTo>
                  <a:lnTo>
                    <a:pt x="4104" y="1705"/>
                  </a:lnTo>
                  <a:lnTo>
                    <a:pt x="4105" y="1710"/>
                  </a:lnTo>
                  <a:lnTo>
                    <a:pt x="4106" y="1714"/>
                  </a:lnTo>
                  <a:lnTo>
                    <a:pt x="4107" y="1718"/>
                  </a:lnTo>
                  <a:lnTo>
                    <a:pt x="4108" y="1722"/>
                  </a:lnTo>
                  <a:lnTo>
                    <a:pt x="4108" y="1726"/>
                  </a:lnTo>
                  <a:lnTo>
                    <a:pt x="4109" y="1730"/>
                  </a:lnTo>
                  <a:lnTo>
                    <a:pt x="4110" y="1734"/>
                  </a:lnTo>
                  <a:lnTo>
                    <a:pt x="4111" y="1738"/>
                  </a:lnTo>
                  <a:lnTo>
                    <a:pt x="4112" y="1742"/>
                  </a:lnTo>
                  <a:lnTo>
                    <a:pt x="4113" y="1746"/>
                  </a:lnTo>
                  <a:lnTo>
                    <a:pt x="4114" y="1750"/>
                  </a:lnTo>
                  <a:lnTo>
                    <a:pt x="4115" y="1753"/>
                  </a:lnTo>
                  <a:lnTo>
                    <a:pt x="4115" y="1757"/>
                  </a:lnTo>
                  <a:lnTo>
                    <a:pt x="4116" y="1761"/>
                  </a:lnTo>
                  <a:lnTo>
                    <a:pt x="4117" y="1765"/>
                  </a:lnTo>
                  <a:lnTo>
                    <a:pt x="4118" y="1769"/>
                  </a:lnTo>
                  <a:lnTo>
                    <a:pt x="4119" y="1773"/>
                  </a:lnTo>
                  <a:lnTo>
                    <a:pt x="4120" y="1777"/>
                  </a:lnTo>
                  <a:lnTo>
                    <a:pt x="4121" y="1781"/>
                  </a:lnTo>
                  <a:lnTo>
                    <a:pt x="4122" y="1785"/>
                  </a:lnTo>
                  <a:lnTo>
                    <a:pt x="4123" y="1788"/>
                  </a:lnTo>
                  <a:lnTo>
                    <a:pt x="4123" y="1792"/>
                  </a:lnTo>
                  <a:lnTo>
                    <a:pt x="4124" y="1796"/>
                  </a:lnTo>
                  <a:lnTo>
                    <a:pt x="4125" y="1800"/>
                  </a:lnTo>
                  <a:lnTo>
                    <a:pt x="4126" y="1804"/>
                  </a:lnTo>
                  <a:lnTo>
                    <a:pt x="4127" y="1808"/>
                  </a:lnTo>
                  <a:lnTo>
                    <a:pt x="4128" y="1811"/>
                  </a:lnTo>
                  <a:lnTo>
                    <a:pt x="4129" y="1815"/>
                  </a:lnTo>
                  <a:lnTo>
                    <a:pt x="4130" y="1819"/>
                  </a:lnTo>
                  <a:lnTo>
                    <a:pt x="4130" y="1823"/>
                  </a:lnTo>
                  <a:lnTo>
                    <a:pt x="4131" y="1826"/>
                  </a:lnTo>
                  <a:lnTo>
                    <a:pt x="4132" y="1830"/>
                  </a:lnTo>
                  <a:lnTo>
                    <a:pt x="4133" y="1834"/>
                  </a:lnTo>
                  <a:lnTo>
                    <a:pt x="4134" y="1838"/>
                  </a:lnTo>
                  <a:lnTo>
                    <a:pt x="4135" y="1841"/>
                  </a:lnTo>
                  <a:lnTo>
                    <a:pt x="4136" y="1845"/>
                  </a:lnTo>
                  <a:lnTo>
                    <a:pt x="4137" y="1849"/>
                  </a:lnTo>
                  <a:lnTo>
                    <a:pt x="4137" y="1852"/>
                  </a:lnTo>
                  <a:lnTo>
                    <a:pt x="4138" y="1856"/>
                  </a:lnTo>
                  <a:lnTo>
                    <a:pt x="4139" y="1860"/>
                  </a:lnTo>
                  <a:lnTo>
                    <a:pt x="4140" y="1863"/>
                  </a:lnTo>
                  <a:lnTo>
                    <a:pt x="4141" y="1867"/>
                  </a:lnTo>
                  <a:lnTo>
                    <a:pt x="4142" y="1870"/>
                  </a:lnTo>
                  <a:lnTo>
                    <a:pt x="4143" y="1874"/>
                  </a:lnTo>
                  <a:lnTo>
                    <a:pt x="4144" y="1878"/>
                  </a:lnTo>
                  <a:lnTo>
                    <a:pt x="4145" y="1881"/>
                  </a:lnTo>
                  <a:lnTo>
                    <a:pt x="4145" y="1885"/>
                  </a:lnTo>
                  <a:lnTo>
                    <a:pt x="4146" y="1888"/>
                  </a:lnTo>
                  <a:lnTo>
                    <a:pt x="4147" y="1892"/>
                  </a:lnTo>
                  <a:lnTo>
                    <a:pt x="4148" y="1895"/>
                  </a:lnTo>
                  <a:lnTo>
                    <a:pt x="4149" y="1899"/>
                  </a:lnTo>
                  <a:lnTo>
                    <a:pt x="4150" y="1902"/>
                  </a:lnTo>
                  <a:lnTo>
                    <a:pt x="4151" y="1906"/>
                  </a:lnTo>
                  <a:lnTo>
                    <a:pt x="4152" y="1909"/>
                  </a:lnTo>
                  <a:lnTo>
                    <a:pt x="4152" y="1913"/>
                  </a:lnTo>
                  <a:lnTo>
                    <a:pt x="4153" y="1916"/>
                  </a:lnTo>
                  <a:lnTo>
                    <a:pt x="4154" y="1920"/>
                  </a:lnTo>
                  <a:lnTo>
                    <a:pt x="4155" y="1923"/>
                  </a:lnTo>
                  <a:lnTo>
                    <a:pt x="4156" y="1927"/>
                  </a:lnTo>
                  <a:lnTo>
                    <a:pt x="4157" y="1930"/>
                  </a:lnTo>
                  <a:lnTo>
                    <a:pt x="4158" y="1934"/>
                  </a:lnTo>
                  <a:lnTo>
                    <a:pt x="4159" y="1937"/>
                  </a:lnTo>
                  <a:lnTo>
                    <a:pt x="4159" y="1940"/>
                  </a:lnTo>
                  <a:lnTo>
                    <a:pt x="4160" y="1944"/>
                  </a:lnTo>
                  <a:lnTo>
                    <a:pt x="4161" y="1947"/>
                  </a:lnTo>
                  <a:lnTo>
                    <a:pt x="4162" y="1951"/>
                  </a:lnTo>
                  <a:lnTo>
                    <a:pt x="4163" y="1954"/>
                  </a:lnTo>
                  <a:lnTo>
                    <a:pt x="4164" y="1957"/>
                  </a:lnTo>
                  <a:lnTo>
                    <a:pt x="4165" y="1961"/>
                  </a:lnTo>
                  <a:lnTo>
                    <a:pt x="4166" y="1964"/>
                  </a:lnTo>
                  <a:lnTo>
                    <a:pt x="4167" y="1967"/>
                  </a:lnTo>
                  <a:lnTo>
                    <a:pt x="4167" y="1971"/>
                  </a:lnTo>
                  <a:lnTo>
                    <a:pt x="4168" y="1974"/>
                  </a:lnTo>
                  <a:lnTo>
                    <a:pt x="4169" y="1977"/>
                  </a:lnTo>
                  <a:lnTo>
                    <a:pt x="4170" y="1980"/>
                  </a:lnTo>
                  <a:lnTo>
                    <a:pt x="4171" y="1984"/>
                  </a:lnTo>
                  <a:lnTo>
                    <a:pt x="4172" y="1987"/>
                  </a:lnTo>
                  <a:lnTo>
                    <a:pt x="4173" y="1990"/>
                  </a:lnTo>
                  <a:lnTo>
                    <a:pt x="4174" y="1993"/>
                  </a:lnTo>
                  <a:lnTo>
                    <a:pt x="4174" y="1997"/>
                  </a:lnTo>
                  <a:lnTo>
                    <a:pt x="4175" y="2000"/>
                  </a:lnTo>
                  <a:lnTo>
                    <a:pt x="4176" y="2003"/>
                  </a:lnTo>
                  <a:lnTo>
                    <a:pt x="4177" y="2006"/>
                  </a:lnTo>
                  <a:lnTo>
                    <a:pt x="4178" y="2009"/>
                  </a:lnTo>
                  <a:lnTo>
                    <a:pt x="4179" y="2013"/>
                  </a:lnTo>
                  <a:lnTo>
                    <a:pt x="4180" y="2016"/>
                  </a:lnTo>
                  <a:lnTo>
                    <a:pt x="4181" y="2019"/>
                  </a:lnTo>
                  <a:lnTo>
                    <a:pt x="4181" y="2022"/>
                  </a:lnTo>
                  <a:lnTo>
                    <a:pt x="4182" y="2025"/>
                  </a:lnTo>
                  <a:lnTo>
                    <a:pt x="4183" y="2028"/>
                  </a:lnTo>
                  <a:lnTo>
                    <a:pt x="4184" y="2031"/>
                  </a:lnTo>
                  <a:lnTo>
                    <a:pt x="4185" y="2034"/>
                  </a:lnTo>
                  <a:lnTo>
                    <a:pt x="4186" y="2037"/>
                  </a:lnTo>
                  <a:lnTo>
                    <a:pt x="4187" y="2041"/>
                  </a:lnTo>
                  <a:lnTo>
                    <a:pt x="4188" y="2044"/>
                  </a:lnTo>
                  <a:lnTo>
                    <a:pt x="4189" y="2047"/>
                  </a:lnTo>
                  <a:lnTo>
                    <a:pt x="4189" y="2050"/>
                  </a:lnTo>
                  <a:lnTo>
                    <a:pt x="4190" y="2053"/>
                  </a:lnTo>
                  <a:lnTo>
                    <a:pt x="4191" y="2056"/>
                  </a:lnTo>
                  <a:lnTo>
                    <a:pt x="4192" y="2059"/>
                  </a:lnTo>
                  <a:lnTo>
                    <a:pt x="4193" y="2062"/>
                  </a:lnTo>
                  <a:lnTo>
                    <a:pt x="4194" y="2065"/>
                  </a:lnTo>
                  <a:lnTo>
                    <a:pt x="4195" y="2068"/>
                  </a:lnTo>
                  <a:lnTo>
                    <a:pt x="4196" y="2071"/>
                  </a:lnTo>
                  <a:lnTo>
                    <a:pt x="4196" y="2074"/>
                  </a:lnTo>
                  <a:lnTo>
                    <a:pt x="4197" y="2077"/>
                  </a:lnTo>
                  <a:lnTo>
                    <a:pt x="4198" y="2080"/>
                  </a:lnTo>
                  <a:lnTo>
                    <a:pt x="4199" y="2082"/>
                  </a:lnTo>
                  <a:lnTo>
                    <a:pt x="4200" y="2085"/>
                  </a:lnTo>
                  <a:lnTo>
                    <a:pt x="4201" y="2088"/>
                  </a:lnTo>
                  <a:lnTo>
                    <a:pt x="4202" y="2091"/>
                  </a:lnTo>
                  <a:lnTo>
                    <a:pt x="4203" y="2094"/>
                  </a:lnTo>
                  <a:lnTo>
                    <a:pt x="4203" y="2097"/>
                  </a:lnTo>
                  <a:lnTo>
                    <a:pt x="4204" y="2100"/>
                  </a:lnTo>
                  <a:lnTo>
                    <a:pt x="4205" y="2103"/>
                  </a:lnTo>
                  <a:lnTo>
                    <a:pt x="4206" y="2105"/>
                  </a:lnTo>
                  <a:lnTo>
                    <a:pt x="4207" y="2108"/>
                  </a:lnTo>
                  <a:lnTo>
                    <a:pt x="4208" y="2111"/>
                  </a:lnTo>
                  <a:lnTo>
                    <a:pt x="4209" y="2114"/>
                  </a:lnTo>
                  <a:lnTo>
                    <a:pt x="4210" y="2117"/>
                  </a:lnTo>
                  <a:lnTo>
                    <a:pt x="4211" y="2119"/>
                  </a:lnTo>
                  <a:lnTo>
                    <a:pt x="4211" y="2122"/>
                  </a:lnTo>
                  <a:lnTo>
                    <a:pt x="4212" y="2125"/>
                  </a:lnTo>
                  <a:lnTo>
                    <a:pt x="4213" y="2128"/>
                  </a:lnTo>
                  <a:lnTo>
                    <a:pt x="4214" y="2130"/>
                  </a:lnTo>
                  <a:lnTo>
                    <a:pt x="4215" y="2133"/>
                  </a:lnTo>
                  <a:lnTo>
                    <a:pt x="4216" y="2136"/>
                  </a:lnTo>
                  <a:lnTo>
                    <a:pt x="4217" y="2139"/>
                  </a:lnTo>
                  <a:lnTo>
                    <a:pt x="4218" y="2141"/>
                  </a:lnTo>
                  <a:lnTo>
                    <a:pt x="4218" y="2144"/>
                  </a:lnTo>
                  <a:lnTo>
                    <a:pt x="4219" y="2147"/>
                  </a:lnTo>
                  <a:lnTo>
                    <a:pt x="4220" y="2149"/>
                  </a:lnTo>
                  <a:lnTo>
                    <a:pt x="4221" y="2152"/>
                  </a:lnTo>
                  <a:lnTo>
                    <a:pt x="4222" y="2155"/>
                  </a:lnTo>
                  <a:lnTo>
                    <a:pt x="4223" y="2157"/>
                  </a:lnTo>
                  <a:lnTo>
                    <a:pt x="4224" y="2160"/>
                  </a:lnTo>
                  <a:lnTo>
                    <a:pt x="4225" y="2163"/>
                  </a:lnTo>
                  <a:lnTo>
                    <a:pt x="4225" y="2165"/>
                  </a:lnTo>
                  <a:lnTo>
                    <a:pt x="4225" y="2165"/>
                  </a:lnTo>
                  <a:lnTo>
                    <a:pt x="4226" y="2168"/>
                  </a:lnTo>
                  <a:lnTo>
                    <a:pt x="4227" y="2170"/>
                  </a:lnTo>
                  <a:lnTo>
                    <a:pt x="4228" y="2172"/>
                  </a:lnTo>
                  <a:lnTo>
                    <a:pt x="4229" y="2174"/>
                  </a:lnTo>
                  <a:lnTo>
                    <a:pt x="4230" y="2176"/>
                  </a:lnTo>
                  <a:lnTo>
                    <a:pt x="4230" y="2177"/>
                  </a:lnTo>
                  <a:lnTo>
                    <a:pt x="4231" y="2179"/>
                  </a:lnTo>
                  <a:lnTo>
                    <a:pt x="4232" y="2180"/>
                  </a:lnTo>
                  <a:lnTo>
                    <a:pt x="4233" y="2182"/>
                  </a:lnTo>
                  <a:lnTo>
                    <a:pt x="4234" y="2183"/>
                  </a:lnTo>
                  <a:lnTo>
                    <a:pt x="4235" y="2184"/>
                  </a:lnTo>
                  <a:lnTo>
                    <a:pt x="4235" y="2184"/>
                  </a:lnTo>
                  <a:lnTo>
                    <a:pt x="4236" y="2185"/>
                  </a:lnTo>
                  <a:lnTo>
                    <a:pt x="4237" y="2186"/>
                  </a:lnTo>
                  <a:lnTo>
                    <a:pt x="4238" y="2186"/>
                  </a:lnTo>
                  <a:lnTo>
                    <a:pt x="4239" y="2187"/>
                  </a:lnTo>
                  <a:lnTo>
                    <a:pt x="4240" y="2187"/>
                  </a:lnTo>
                  <a:lnTo>
                    <a:pt x="4240" y="2187"/>
                  </a:lnTo>
                  <a:lnTo>
                    <a:pt x="4240" y="2187"/>
                  </a:lnTo>
                  <a:lnTo>
                    <a:pt x="4241" y="2187"/>
                  </a:lnTo>
                  <a:lnTo>
                    <a:pt x="4242" y="2186"/>
                  </a:lnTo>
                  <a:lnTo>
                    <a:pt x="4243" y="2186"/>
                  </a:lnTo>
                  <a:lnTo>
                    <a:pt x="4244" y="2185"/>
                  </a:lnTo>
                  <a:lnTo>
                    <a:pt x="4245" y="2185"/>
                  </a:lnTo>
                  <a:lnTo>
                    <a:pt x="4245" y="2184"/>
                  </a:lnTo>
                  <a:lnTo>
                    <a:pt x="4246" y="2183"/>
                  </a:lnTo>
                  <a:lnTo>
                    <a:pt x="4247" y="2182"/>
                  </a:lnTo>
                  <a:lnTo>
                    <a:pt x="4248" y="2181"/>
                  </a:lnTo>
                  <a:lnTo>
                    <a:pt x="4249" y="2179"/>
                  </a:lnTo>
                  <a:lnTo>
                    <a:pt x="4250" y="2178"/>
                  </a:lnTo>
                  <a:lnTo>
                    <a:pt x="4250" y="2176"/>
                  </a:lnTo>
                  <a:lnTo>
                    <a:pt x="4251" y="2175"/>
                  </a:lnTo>
                  <a:lnTo>
                    <a:pt x="4252" y="2173"/>
                  </a:lnTo>
                  <a:lnTo>
                    <a:pt x="4253" y="2171"/>
                  </a:lnTo>
                  <a:lnTo>
                    <a:pt x="4254" y="2168"/>
                  </a:lnTo>
                  <a:lnTo>
                    <a:pt x="4254" y="2168"/>
                  </a:lnTo>
                  <a:lnTo>
                    <a:pt x="4255" y="2166"/>
                  </a:lnTo>
                  <a:lnTo>
                    <a:pt x="4256" y="2164"/>
                  </a:lnTo>
                  <a:lnTo>
                    <a:pt x="4256" y="2161"/>
                  </a:lnTo>
                  <a:lnTo>
                    <a:pt x="4257" y="2159"/>
                  </a:lnTo>
                  <a:lnTo>
                    <a:pt x="4258" y="2156"/>
                  </a:lnTo>
                  <a:lnTo>
                    <a:pt x="4259" y="2154"/>
                  </a:lnTo>
                  <a:lnTo>
                    <a:pt x="4260" y="2151"/>
                  </a:lnTo>
                  <a:lnTo>
                    <a:pt x="4261" y="2149"/>
                  </a:lnTo>
                  <a:lnTo>
                    <a:pt x="4262" y="2147"/>
                  </a:lnTo>
                  <a:lnTo>
                    <a:pt x="4263" y="2144"/>
                  </a:lnTo>
                  <a:lnTo>
                    <a:pt x="4263" y="2142"/>
                  </a:lnTo>
                  <a:lnTo>
                    <a:pt x="4264" y="2139"/>
                  </a:lnTo>
                  <a:lnTo>
                    <a:pt x="4265" y="2137"/>
                  </a:lnTo>
                  <a:lnTo>
                    <a:pt x="4266" y="2134"/>
                  </a:lnTo>
                  <a:lnTo>
                    <a:pt x="4267" y="2131"/>
                  </a:lnTo>
                  <a:lnTo>
                    <a:pt x="4268" y="2129"/>
                  </a:lnTo>
                  <a:lnTo>
                    <a:pt x="4269" y="2126"/>
                  </a:lnTo>
                  <a:lnTo>
                    <a:pt x="4270" y="2124"/>
                  </a:lnTo>
                  <a:lnTo>
                    <a:pt x="4271" y="2121"/>
                  </a:lnTo>
                  <a:lnTo>
                    <a:pt x="4271" y="2119"/>
                  </a:lnTo>
                  <a:lnTo>
                    <a:pt x="4272" y="2116"/>
                  </a:lnTo>
                  <a:lnTo>
                    <a:pt x="4273" y="2113"/>
                  </a:lnTo>
                  <a:lnTo>
                    <a:pt x="4274" y="2111"/>
                  </a:lnTo>
                  <a:lnTo>
                    <a:pt x="4275" y="2108"/>
                  </a:lnTo>
                  <a:lnTo>
                    <a:pt x="4276" y="2106"/>
                  </a:lnTo>
                  <a:lnTo>
                    <a:pt x="4277" y="2103"/>
                  </a:lnTo>
                  <a:lnTo>
                    <a:pt x="4278" y="2100"/>
                  </a:lnTo>
                  <a:lnTo>
                    <a:pt x="4278" y="2098"/>
                  </a:lnTo>
                  <a:lnTo>
                    <a:pt x="4279" y="2095"/>
                  </a:lnTo>
                  <a:lnTo>
                    <a:pt x="4280" y="2092"/>
                  </a:lnTo>
                  <a:lnTo>
                    <a:pt x="4281" y="2090"/>
                  </a:lnTo>
                  <a:lnTo>
                    <a:pt x="4282" y="2087"/>
                  </a:lnTo>
                  <a:lnTo>
                    <a:pt x="4283" y="2084"/>
                  </a:lnTo>
                  <a:lnTo>
                    <a:pt x="4284" y="2081"/>
                  </a:lnTo>
                  <a:lnTo>
                    <a:pt x="4285" y="2079"/>
                  </a:lnTo>
                  <a:lnTo>
                    <a:pt x="4285" y="2076"/>
                  </a:lnTo>
                  <a:lnTo>
                    <a:pt x="4286" y="2073"/>
                  </a:lnTo>
                  <a:lnTo>
                    <a:pt x="4287" y="2070"/>
                  </a:lnTo>
                  <a:lnTo>
                    <a:pt x="4288" y="2068"/>
                  </a:lnTo>
                  <a:lnTo>
                    <a:pt x="4289" y="2065"/>
                  </a:lnTo>
                  <a:lnTo>
                    <a:pt x="4290" y="2062"/>
                  </a:lnTo>
                  <a:lnTo>
                    <a:pt x="4291" y="2059"/>
                  </a:lnTo>
                  <a:lnTo>
                    <a:pt x="4292" y="2056"/>
                  </a:lnTo>
                  <a:lnTo>
                    <a:pt x="4293" y="2054"/>
                  </a:lnTo>
                  <a:lnTo>
                    <a:pt x="4293" y="2051"/>
                  </a:lnTo>
                  <a:lnTo>
                    <a:pt x="4294" y="2048"/>
                  </a:lnTo>
                  <a:lnTo>
                    <a:pt x="4295" y="2045"/>
                  </a:lnTo>
                  <a:lnTo>
                    <a:pt x="4296" y="2042"/>
                  </a:lnTo>
                  <a:lnTo>
                    <a:pt x="4297" y="2039"/>
                  </a:lnTo>
                  <a:lnTo>
                    <a:pt x="4298" y="2036"/>
                  </a:lnTo>
                  <a:lnTo>
                    <a:pt x="4299" y="2034"/>
                  </a:lnTo>
                  <a:lnTo>
                    <a:pt x="4300" y="2031"/>
                  </a:lnTo>
                  <a:lnTo>
                    <a:pt x="4300" y="2028"/>
                  </a:lnTo>
                  <a:lnTo>
                    <a:pt x="4301" y="2025"/>
                  </a:lnTo>
                  <a:lnTo>
                    <a:pt x="4302" y="2022"/>
                  </a:lnTo>
                  <a:lnTo>
                    <a:pt x="4303" y="2019"/>
                  </a:lnTo>
                  <a:lnTo>
                    <a:pt x="4304" y="2016"/>
                  </a:lnTo>
                  <a:lnTo>
                    <a:pt x="4305" y="2013"/>
                  </a:lnTo>
                  <a:lnTo>
                    <a:pt x="4306" y="2010"/>
                  </a:lnTo>
                  <a:lnTo>
                    <a:pt x="4307" y="2007"/>
                  </a:lnTo>
                  <a:lnTo>
                    <a:pt x="4307" y="2004"/>
                  </a:lnTo>
                  <a:lnTo>
                    <a:pt x="4308" y="2001"/>
                  </a:lnTo>
                  <a:lnTo>
                    <a:pt x="4309" y="1998"/>
                  </a:lnTo>
                  <a:lnTo>
                    <a:pt x="4310" y="1995"/>
                  </a:lnTo>
                  <a:lnTo>
                    <a:pt x="4311" y="1992"/>
                  </a:lnTo>
                  <a:lnTo>
                    <a:pt x="4312" y="1989"/>
                  </a:lnTo>
                  <a:lnTo>
                    <a:pt x="4313" y="1986"/>
                  </a:lnTo>
                  <a:lnTo>
                    <a:pt x="4314" y="1983"/>
                  </a:lnTo>
                  <a:lnTo>
                    <a:pt x="4315" y="1980"/>
                  </a:lnTo>
                  <a:lnTo>
                    <a:pt x="4315" y="1977"/>
                  </a:lnTo>
                  <a:lnTo>
                    <a:pt x="4316" y="1973"/>
                  </a:lnTo>
                  <a:lnTo>
                    <a:pt x="4317" y="1970"/>
                  </a:lnTo>
                  <a:lnTo>
                    <a:pt x="4318" y="1967"/>
                  </a:lnTo>
                  <a:lnTo>
                    <a:pt x="4319" y="1964"/>
                  </a:lnTo>
                  <a:lnTo>
                    <a:pt x="4320" y="1961"/>
                  </a:lnTo>
                  <a:lnTo>
                    <a:pt x="4321" y="1958"/>
                  </a:lnTo>
                  <a:lnTo>
                    <a:pt x="4322" y="1955"/>
                  </a:lnTo>
                  <a:lnTo>
                    <a:pt x="4322" y="1951"/>
                  </a:lnTo>
                  <a:lnTo>
                    <a:pt x="4323" y="1948"/>
                  </a:lnTo>
                  <a:lnTo>
                    <a:pt x="4324" y="1945"/>
                  </a:lnTo>
                  <a:lnTo>
                    <a:pt x="4325" y="1942"/>
                  </a:lnTo>
                  <a:lnTo>
                    <a:pt x="4326" y="1939"/>
                  </a:lnTo>
                  <a:lnTo>
                    <a:pt x="4327" y="1935"/>
                  </a:lnTo>
                  <a:lnTo>
                    <a:pt x="4328" y="1932"/>
                  </a:lnTo>
                  <a:lnTo>
                    <a:pt x="4329" y="1929"/>
                  </a:lnTo>
                  <a:lnTo>
                    <a:pt x="4329" y="1926"/>
                  </a:lnTo>
                  <a:lnTo>
                    <a:pt x="4330" y="1922"/>
                  </a:lnTo>
                  <a:lnTo>
                    <a:pt x="4331" y="1919"/>
                  </a:lnTo>
                  <a:lnTo>
                    <a:pt x="4332" y="1916"/>
                  </a:lnTo>
                  <a:lnTo>
                    <a:pt x="4333" y="1913"/>
                  </a:lnTo>
                  <a:lnTo>
                    <a:pt x="4334" y="1909"/>
                  </a:lnTo>
                  <a:lnTo>
                    <a:pt x="4335" y="1906"/>
                  </a:lnTo>
                  <a:lnTo>
                    <a:pt x="4336" y="1903"/>
                  </a:lnTo>
                  <a:lnTo>
                    <a:pt x="4337" y="1899"/>
                  </a:lnTo>
                  <a:lnTo>
                    <a:pt x="4337" y="1896"/>
                  </a:lnTo>
                  <a:lnTo>
                    <a:pt x="4338" y="1893"/>
                  </a:lnTo>
                  <a:lnTo>
                    <a:pt x="4339" y="1889"/>
                  </a:lnTo>
                  <a:lnTo>
                    <a:pt x="4340" y="1886"/>
                  </a:lnTo>
                  <a:lnTo>
                    <a:pt x="4341" y="1882"/>
                  </a:lnTo>
                  <a:lnTo>
                    <a:pt x="4342" y="1879"/>
                  </a:lnTo>
                  <a:lnTo>
                    <a:pt x="4343" y="1876"/>
                  </a:lnTo>
                  <a:lnTo>
                    <a:pt x="4344" y="1872"/>
                  </a:lnTo>
                  <a:lnTo>
                    <a:pt x="4344" y="1869"/>
                  </a:lnTo>
                  <a:lnTo>
                    <a:pt x="4345" y="1865"/>
                  </a:lnTo>
                  <a:lnTo>
                    <a:pt x="4346" y="1862"/>
                  </a:lnTo>
                  <a:lnTo>
                    <a:pt x="4347" y="1859"/>
                  </a:lnTo>
                  <a:lnTo>
                    <a:pt x="4348" y="1855"/>
                  </a:lnTo>
                  <a:lnTo>
                    <a:pt x="4349" y="1852"/>
                  </a:lnTo>
                  <a:lnTo>
                    <a:pt x="4350" y="1848"/>
                  </a:lnTo>
                  <a:lnTo>
                    <a:pt x="4351" y="1845"/>
                  </a:lnTo>
                  <a:lnTo>
                    <a:pt x="4351" y="1841"/>
                  </a:lnTo>
                  <a:lnTo>
                    <a:pt x="4352" y="1838"/>
                  </a:lnTo>
                  <a:lnTo>
                    <a:pt x="4353" y="1834"/>
                  </a:lnTo>
                  <a:lnTo>
                    <a:pt x="4354" y="1830"/>
                  </a:lnTo>
                  <a:lnTo>
                    <a:pt x="4355" y="1827"/>
                  </a:lnTo>
                  <a:lnTo>
                    <a:pt x="4356" y="1823"/>
                  </a:lnTo>
                  <a:lnTo>
                    <a:pt x="4357" y="1820"/>
                  </a:lnTo>
                  <a:lnTo>
                    <a:pt x="4358" y="1816"/>
                  </a:lnTo>
                  <a:lnTo>
                    <a:pt x="4359" y="1813"/>
                  </a:lnTo>
                  <a:lnTo>
                    <a:pt x="4359" y="1809"/>
                  </a:lnTo>
                  <a:lnTo>
                    <a:pt x="4360" y="1805"/>
                  </a:lnTo>
                  <a:lnTo>
                    <a:pt x="4361" y="1802"/>
                  </a:lnTo>
                  <a:lnTo>
                    <a:pt x="4362" y="1798"/>
                  </a:lnTo>
                  <a:lnTo>
                    <a:pt x="4363" y="1795"/>
                  </a:lnTo>
                  <a:lnTo>
                    <a:pt x="4364" y="1791"/>
                  </a:lnTo>
                  <a:lnTo>
                    <a:pt x="4365" y="1787"/>
                  </a:lnTo>
                  <a:lnTo>
                    <a:pt x="4366" y="1784"/>
                  </a:lnTo>
                  <a:lnTo>
                    <a:pt x="4366" y="1780"/>
                  </a:lnTo>
                  <a:lnTo>
                    <a:pt x="4367" y="1776"/>
                  </a:lnTo>
                  <a:lnTo>
                    <a:pt x="4368" y="1773"/>
                  </a:lnTo>
                  <a:lnTo>
                    <a:pt x="4369" y="1769"/>
                  </a:lnTo>
                  <a:lnTo>
                    <a:pt x="4370" y="1765"/>
                  </a:lnTo>
                  <a:lnTo>
                    <a:pt x="4371" y="1761"/>
                  </a:lnTo>
                  <a:lnTo>
                    <a:pt x="4372" y="1758"/>
                  </a:lnTo>
                  <a:lnTo>
                    <a:pt x="4373" y="1754"/>
                  </a:lnTo>
                  <a:lnTo>
                    <a:pt x="4373" y="1750"/>
                  </a:lnTo>
                  <a:lnTo>
                    <a:pt x="4374" y="1746"/>
                  </a:lnTo>
                  <a:lnTo>
                    <a:pt x="4375" y="1743"/>
                  </a:lnTo>
                  <a:lnTo>
                    <a:pt x="4376" y="1739"/>
                  </a:lnTo>
                  <a:lnTo>
                    <a:pt x="4377" y="1735"/>
                  </a:lnTo>
                  <a:lnTo>
                    <a:pt x="4378" y="1731"/>
                  </a:lnTo>
                  <a:lnTo>
                    <a:pt x="4379" y="1727"/>
                  </a:lnTo>
                  <a:lnTo>
                    <a:pt x="4380" y="1724"/>
                  </a:lnTo>
                  <a:lnTo>
                    <a:pt x="4381" y="1720"/>
                  </a:lnTo>
                  <a:lnTo>
                    <a:pt x="4381" y="1716"/>
                  </a:lnTo>
                  <a:lnTo>
                    <a:pt x="4382" y="1712"/>
                  </a:lnTo>
                  <a:lnTo>
                    <a:pt x="4383" y="1708"/>
                  </a:lnTo>
                  <a:lnTo>
                    <a:pt x="4384" y="1704"/>
                  </a:lnTo>
                  <a:lnTo>
                    <a:pt x="4385" y="1700"/>
                  </a:lnTo>
                  <a:lnTo>
                    <a:pt x="4386" y="1696"/>
                  </a:lnTo>
                  <a:lnTo>
                    <a:pt x="4387" y="1693"/>
                  </a:lnTo>
                  <a:lnTo>
                    <a:pt x="4388" y="1689"/>
                  </a:lnTo>
                  <a:lnTo>
                    <a:pt x="4388" y="1685"/>
                  </a:lnTo>
                  <a:lnTo>
                    <a:pt x="4389" y="1681"/>
                  </a:lnTo>
                  <a:lnTo>
                    <a:pt x="4390" y="1677"/>
                  </a:lnTo>
                  <a:lnTo>
                    <a:pt x="4391" y="1673"/>
                  </a:lnTo>
                  <a:lnTo>
                    <a:pt x="4392" y="1669"/>
                  </a:lnTo>
                  <a:lnTo>
                    <a:pt x="4393" y="1665"/>
                  </a:lnTo>
                  <a:lnTo>
                    <a:pt x="4394" y="1661"/>
                  </a:lnTo>
                  <a:lnTo>
                    <a:pt x="4395" y="1657"/>
                  </a:lnTo>
                  <a:lnTo>
                    <a:pt x="4395" y="1653"/>
                  </a:lnTo>
                  <a:lnTo>
                    <a:pt x="4396" y="1649"/>
                  </a:lnTo>
                  <a:lnTo>
                    <a:pt x="4397" y="1645"/>
                  </a:lnTo>
                  <a:lnTo>
                    <a:pt x="4398" y="1641"/>
                  </a:lnTo>
                  <a:lnTo>
                    <a:pt x="4399" y="1637"/>
                  </a:lnTo>
                  <a:lnTo>
                    <a:pt x="4400" y="1633"/>
                  </a:lnTo>
                  <a:lnTo>
                    <a:pt x="4401" y="1629"/>
                  </a:lnTo>
                  <a:lnTo>
                    <a:pt x="4402" y="1624"/>
                  </a:lnTo>
                  <a:lnTo>
                    <a:pt x="4403" y="1620"/>
                  </a:lnTo>
                  <a:lnTo>
                    <a:pt x="4403" y="1616"/>
                  </a:lnTo>
                  <a:lnTo>
                    <a:pt x="4404" y="1612"/>
                  </a:lnTo>
                  <a:lnTo>
                    <a:pt x="4405" y="1608"/>
                  </a:lnTo>
                  <a:lnTo>
                    <a:pt x="4406" y="1604"/>
                  </a:lnTo>
                  <a:lnTo>
                    <a:pt x="4407" y="1600"/>
                  </a:lnTo>
                  <a:lnTo>
                    <a:pt x="4408" y="1596"/>
                  </a:lnTo>
                  <a:lnTo>
                    <a:pt x="4409" y="1591"/>
                  </a:lnTo>
                  <a:lnTo>
                    <a:pt x="4410" y="1587"/>
                  </a:lnTo>
                  <a:lnTo>
                    <a:pt x="4410" y="1583"/>
                  </a:lnTo>
                  <a:lnTo>
                    <a:pt x="4411" y="1579"/>
                  </a:lnTo>
                  <a:lnTo>
                    <a:pt x="4412" y="1575"/>
                  </a:lnTo>
                  <a:lnTo>
                    <a:pt x="4413" y="1570"/>
                  </a:lnTo>
                  <a:lnTo>
                    <a:pt x="4414" y="1566"/>
                  </a:lnTo>
                  <a:lnTo>
                    <a:pt x="4415" y="1562"/>
                  </a:lnTo>
                  <a:lnTo>
                    <a:pt x="4416" y="1558"/>
                  </a:lnTo>
                  <a:lnTo>
                    <a:pt x="4417" y="1554"/>
                  </a:lnTo>
                  <a:lnTo>
                    <a:pt x="4417" y="1549"/>
                  </a:lnTo>
                  <a:lnTo>
                    <a:pt x="4418" y="1545"/>
                  </a:lnTo>
                  <a:lnTo>
                    <a:pt x="4419" y="1541"/>
                  </a:lnTo>
                  <a:lnTo>
                    <a:pt x="4420" y="1536"/>
                  </a:lnTo>
                  <a:lnTo>
                    <a:pt x="4421" y="1532"/>
                  </a:lnTo>
                  <a:lnTo>
                    <a:pt x="4422" y="1528"/>
                  </a:lnTo>
                  <a:lnTo>
                    <a:pt x="4423" y="1523"/>
                  </a:lnTo>
                  <a:lnTo>
                    <a:pt x="4424" y="1519"/>
                  </a:lnTo>
                  <a:lnTo>
                    <a:pt x="4425" y="1515"/>
                  </a:lnTo>
                  <a:lnTo>
                    <a:pt x="4425" y="1510"/>
                  </a:lnTo>
                  <a:lnTo>
                    <a:pt x="4426" y="1506"/>
                  </a:lnTo>
                  <a:lnTo>
                    <a:pt x="4427" y="1502"/>
                  </a:lnTo>
                  <a:lnTo>
                    <a:pt x="4428" y="1497"/>
                  </a:lnTo>
                  <a:lnTo>
                    <a:pt x="4429" y="1493"/>
                  </a:lnTo>
                  <a:lnTo>
                    <a:pt x="4430" y="1488"/>
                  </a:lnTo>
                  <a:lnTo>
                    <a:pt x="4431" y="1484"/>
                  </a:lnTo>
                  <a:lnTo>
                    <a:pt x="4432" y="1480"/>
                  </a:lnTo>
                  <a:lnTo>
                    <a:pt x="4432" y="1475"/>
                  </a:lnTo>
                  <a:lnTo>
                    <a:pt x="4433" y="1471"/>
                  </a:lnTo>
                  <a:lnTo>
                    <a:pt x="4434" y="1466"/>
                  </a:lnTo>
                  <a:lnTo>
                    <a:pt x="4435" y="1462"/>
                  </a:lnTo>
                  <a:lnTo>
                    <a:pt x="4436" y="1457"/>
                  </a:lnTo>
                  <a:lnTo>
                    <a:pt x="4437" y="1453"/>
                  </a:lnTo>
                  <a:lnTo>
                    <a:pt x="4438" y="1448"/>
                  </a:lnTo>
                  <a:lnTo>
                    <a:pt x="4439" y="1444"/>
                  </a:lnTo>
                  <a:lnTo>
                    <a:pt x="4440" y="1439"/>
                  </a:lnTo>
                  <a:lnTo>
                    <a:pt x="4440" y="1435"/>
                  </a:lnTo>
                  <a:lnTo>
                    <a:pt x="4441" y="1430"/>
                  </a:lnTo>
                  <a:lnTo>
                    <a:pt x="4442" y="1426"/>
                  </a:lnTo>
                  <a:lnTo>
                    <a:pt x="4443" y="1421"/>
                  </a:lnTo>
                  <a:lnTo>
                    <a:pt x="4444" y="1417"/>
                  </a:lnTo>
                  <a:lnTo>
                    <a:pt x="4445" y="1412"/>
                  </a:lnTo>
                  <a:lnTo>
                    <a:pt x="4446" y="1407"/>
                  </a:lnTo>
                  <a:lnTo>
                    <a:pt x="4447" y="1403"/>
                  </a:lnTo>
                  <a:lnTo>
                    <a:pt x="4447" y="1398"/>
                  </a:lnTo>
                  <a:lnTo>
                    <a:pt x="4448" y="1394"/>
                  </a:lnTo>
                  <a:lnTo>
                    <a:pt x="4449" y="1389"/>
                  </a:lnTo>
                  <a:lnTo>
                    <a:pt x="4450" y="1384"/>
                  </a:lnTo>
                  <a:lnTo>
                    <a:pt x="4451" y="1380"/>
                  </a:lnTo>
                  <a:lnTo>
                    <a:pt x="4452" y="1375"/>
                  </a:lnTo>
                  <a:lnTo>
                    <a:pt x="4453" y="1370"/>
                  </a:lnTo>
                  <a:lnTo>
                    <a:pt x="4454" y="1366"/>
                  </a:lnTo>
                  <a:lnTo>
                    <a:pt x="4454" y="1361"/>
                  </a:lnTo>
                  <a:lnTo>
                    <a:pt x="4455" y="1356"/>
                  </a:lnTo>
                  <a:lnTo>
                    <a:pt x="4456" y="1352"/>
                  </a:lnTo>
                  <a:lnTo>
                    <a:pt x="4457" y="1347"/>
                  </a:lnTo>
                  <a:lnTo>
                    <a:pt x="4458" y="1342"/>
                  </a:lnTo>
                  <a:lnTo>
                    <a:pt x="4459" y="1337"/>
                  </a:lnTo>
                  <a:lnTo>
                    <a:pt x="4460" y="1333"/>
                  </a:lnTo>
                  <a:lnTo>
                    <a:pt x="4461" y="1328"/>
                  </a:lnTo>
                  <a:lnTo>
                    <a:pt x="4462" y="1323"/>
                  </a:lnTo>
                  <a:lnTo>
                    <a:pt x="4462" y="1318"/>
                  </a:lnTo>
                  <a:lnTo>
                    <a:pt x="4463" y="1314"/>
                  </a:lnTo>
                  <a:lnTo>
                    <a:pt x="4464" y="1309"/>
                  </a:lnTo>
                  <a:lnTo>
                    <a:pt x="4465" y="1304"/>
                  </a:lnTo>
                  <a:lnTo>
                    <a:pt x="4466" y="1299"/>
                  </a:lnTo>
                  <a:lnTo>
                    <a:pt x="4467" y="1294"/>
                  </a:lnTo>
                  <a:lnTo>
                    <a:pt x="4468" y="1289"/>
                  </a:lnTo>
                  <a:lnTo>
                    <a:pt x="4469" y="1285"/>
                  </a:lnTo>
                  <a:lnTo>
                    <a:pt x="4469" y="1280"/>
                  </a:lnTo>
                  <a:lnTo>
                    <a:pt x="4470" y="1275"/>
                  </a:lnTo>
                  <a:lnTo>
                    <a:pt x="4471" y="1270"/>
                  </a:lnTo>
                  <a:lnTo>
                    <a:pt x="4472" y="1265"/>
                  </a:lnTo>
                  <a:lnTo>
                    <a:pt x="4473" y="1260"/>
                  </a:lnTo>
                  <a:lnTo>
                    <a:pt x="4474" y="1255"/>
                  </a:lnTo>
                  <a:lnTo>
                    <a:pt x="4475" y="1250"/>
                  </a:lnTo>
                  <a:lnTo>
                    <a:pt x="4476" y="1245"/>
                  </a:lnTo>
                  <a:lnTo>
                    <a:pt x="4476" y="1240"/>
                  </a:lnTo>
                  <a:lnTo>
                    <a:pt x="4477" y="1235"/>
                  </a:lnTo>
                  <a:lnTo>
                    <a:pt x="4478" y="1230"/>
                  </a:lnTo>
                  <a:lnTo>
                    <a:pt x="4479" y="1226"/>
                  </a:lnTo>
                  <a:lnTo>
                    <a:pt x="4480" y="1221"/>
                  </a:lnTo>
                  <a:lnTo>
                    <a:pt x="4481" y="1216"/>
                  </a:lnTo>
                  <a:lnTo>
                    <a:pt x="4482" y="1211"/>
                  </a:lnTo>
                  <a:lnTo>
                    <a:pt x="4483" y="1206"/>
                  </a:lnTo>
                  <a:lnTo>
                    <a:pt x="4484" y="1200"/>
                  </a:lnTo>
                  <a:lnTo>
                    <a:pt x="4484" y="1195"/>
                  </a:lnTo>
                  <a:lnTo>
                    <a:pt x="4485" y="1190"/>
                  </a:lnTo>
                  <a:lnTo>
                    <a:pt x="4486" y="1185"/>
                  </a:lnTo>
                  <a:lnTo>
                    <a:pt x="4487" y="1180"/>
                  </a:lnTo>
                  <a:lnTo>
                    <a:pt x="4488" y="1175"/>
                  </a:lnTo>
                  <a:lnTo>
                    <a:pt x="4489" y="1170"/>
                  </a:lnTo>
                  <a:lnTo>
                    <a:pt x="4490" y="1165"/>
                  </a:lnTo>
                  <a:lnTo>
                    <a:pt x="4491" y="1160"/>
                  </a:lnTo>
                  <a:lnTo>
                    <a:pt x="4491" y="1155"/>
                  </a:lnTo>
                  <a:lnTo>
                    <a:pt x="4492" y="1150"/>
                  </a:lnTo>
                  <a:lnTo>
                    <a:pt x="4493" y="1145"/>
                  </a:lnTo>
                  <a:lnTo>
                    <a:pt x="4494" y="1139"/>
                  </a:lnTo>
                  <a:lnTo>
                    <a:pt x="4495" y="1134"/>
                  </a:lnTo>
                  <a:lnTo>
                    <a:pt x="4496" y="1129"/>
                  </a:lnTo>
                  <a:lnTo>
                    <a:pt x="4497" y="1124"/>
                  </a:lnTo>
                  <a:lnTo>
                    <a:pt x="4498" y="1119"/>
                  </a:lnTo>
                  <a:lnTo>
                    <a:pt x="4498" y="1114"/>
                  </a:lnTo>
                  <a:lnTo>
                    <a:pt x="4499" y="1108"/>
                  </a:lnTo>
                  <a:lnTo>
                    <a:pt x="4500" y="1103"/>
                  </a:lnTo>
                  <a:lnTo>
                    <a:pt x="4501" y="1098"/>
                  </a:lnTo>
                  <a:lnTo>
                    <a:pt x="4502" y="1093"/>
                  </a:lnTo>
                  <a:lnTo>
                    <a:pt x="4503" y="1087"/>
                  </a:lnTo>
                  <a:lnTo>
                    <a:pt x="4504" y="1082"/>
                  </a:lnTo>
                  <a:lnTo>
                    <a:pt x="4505" y="1077"/>
                  </a:lnTo>
                  <a:lnTo>
                    <a:pt x="4506" y="1072"/>
                  </a:lnTo>
                  <a:lnTo>
                    <a:pt x="4506" y="1066"/>
                  </a:lnTo>
                  <a:lnTo>
                    <a:pt x="4507" y="1061"/>
                  </a:lnTo>
                  <a:lnTo>
                    <a:pt x="4508" y="1056"/>
                  </a:lnTo>
                  <a:lnTo>
                    <a:pt x="4509" y="1050"/>
                  </a:lnTo>
                  <a:lnTo>
                    <a:pt x="4510" y="1045"/>
                  </a:lnTo>
                  <a:lnTo>
                    <a:pt x="4511" y="1040"/>
                  </a:lnTo>
                  <a:lnTo>
                    <a:pt x="4512" y="1034"/>
                  </a:lnTo>
                  <a:lnTo>
                    <a:pt x="4513" y="1029"/>
                  </a:lnTo>
                  <a:lnTo>
                    <a:pt x="4513" y="1024"/>
                  </a:lnTo>
                  <a:lnTo>
                    <a:pt x="4514" y="1018"/>
                  </a:lnTo>
                  <a:lnTo>
                    <a:pt x="4515" y="1013"/>
                  </a:lnTo>
                  <a:lnTo>
                    <a:pt x="4516" y="1007"/>
                  </a:lnTo>
                  <a:lnTo>
                    <a:pt x="4517" y="1002"/>
                  </a:lnTo>
                  <a:lnTo>
                    <a:pt x="4518" y="997"/>
                  </a:lnTo>
                  <a:lnTo>
                    <a:pt x="4519" y="991"/>
                  </a:lnTo>
                  <a:lnTo>
                    <a:pt x="4520" y="986"/>
                  </a:lnTo>
                  <a:lnTo>
                    <a:pt x="4520" y="980"/>
                  </a:lnTo>
                  <a:lnTo>
                    <a:pt x="4521" y="975"/>
                  </a:lnTo>
                  <a:lnTo>
                    <a:pt x="4522" y="969"/>
                  </a:lnTo>
                  <a:lnTo>
                    <a:pt x="4523" y="964"/>
                  </a:lnTo>
                  <a:lnTo>
                    <a:pt x="4524" y="958"/>
                  </a:lnTo>
                  <a:lnTo>
                    <a:pt x="4525" y="953"/>
                  </a:lnTo>
                  <a:lnTo>
                    <a:pt x="4526" y="947"/>
                  </a:lnTo>
                  <a:lnTo>
                    <a:pt x="4527" y="942"/>
                  </a:lnTo>
                  <a:lnTo>
                    <a:pt x="4528" y="936"/>
                  </a:lnTo>
                  <a:lnTo>
                    <a:pt x="4528" y="931"/>
                  </a:lnTo>
                  <a:lnTo>
                    <a:pt x="4529" y="925"/>
                  </a:lnTo>
                  <a:lnTo>
                    <a:pt x="4530" y="920"/>
                  </a:lnTo>
                  <a:lnTo>
                    <a:pt x="4531" y="914"/>
                  </a:lnTo>
                  <a:lnTo>
                    <a:pt x="4532" y="909"/>
                  </a:lnTo>
                  <a:lnTo>
                    <a:pt x="4533" y="903"/>
                  </a:lnTo>
                  <a:lnTo>
                    <a:pt x="4534" y="897"/>
                  </a:lnTo>
                  <a:lnTo>
                    <a:pt x="4535" y="892"/>
                  </a:lnTo>
                  <a:lnTo>
                    <a:pt x="4535" y="886"/>
                  </a:lnTo>
                  <a:lnTo>
                    <a:pt x="4536" y="880"/>
                  </a:lnTo>
                  <a:lnTo>
                    <a:pt x="4537" y="875"/>
                  </a:lnTo>
                  <a:lnTo>
                    <a:pt x="4538" y="869"/>
                  </a:lnTo>
                  <a:lnTo>
                    <a:pt x="4539" y="863"/>
                  </a:lnTo>
                  <a:lnTo>
                    <a:pt x="4540" y="858"/>
                  </a:lnTo>
                  <a:lnTo>
                    <a:pt x="4541" y="852"/>
                  </a:lnTo>
                  <a:lnTo>
                    <a:pt x="4542" y="846"/>
                  </a:lnTo>
                  <a:lnTo>
                    <a:pt x="4542" y="841"/>
                  </a:lnTo>
                  <a:lnTo>
                    <a:pt x="4543" y="835"/>
                  </a:lnTo>
                  <a:lnTo>
                    <a:pt x="4544" y="829"/>
                  </a:lnTo>
                  <a:lnTo>
                    <a:pt x="4545" y="824"/>
                  </a:lnTo>
                  <a:lnTo>
                    <a:pt x="4546" y="818"/>
                  </a:lnTo>
                  <a:lnTo>
                    <a:pt x="4547" y="812"/>
                  </a:lnTo>
                  <a:lnTo>
                    <a:pt x="4548" y="806"/>
                  </a:lnTo>
                  <a:lnTo>
                    <a:pt x="4549" y="801"/>
                  </a:lnTo>
                  <a:lnTo>
                    <a:pt x="4550" y="795"/>
                  </a:lnTo>
                  <a:lnTo>
                    <a:pt x="4550" y="789"/>
                  </a:lnTo>
                  <a:lnTo>
                    <a:pt x="4551" y="783"/>
                  </a:lnTo>
                  <a:lnTo>
                    <a:pt x="4552" y="777"/>
                  </a:lnTo>
                  <a:lnTo>
                    <a:pt x="4553" y="772"/>
                  </a:lnTo>
                  <a:lnTo>
                    <a:pt x="4554" y="766"/>
                  </a:lnTo>
                  <a:lnTo>
                    <a:pt x="4555" y="760"/>
                  </a:lnTo>
                  <a:lnTo>
                    <a:pt x="4556" y="754"/>
                  </a:lnTo>
                  <a:lnTo>
                    <a:pt x="4557" y="748"/>
                  </a:lnTo>
                  <a:lnTo>
                    <a:pt x="4557" y="742"/>
                  </a:lnTo>
                  <a:lnTo>
                    <a:pt x="4558" y="736"/>
                  </a:lnTo>
                  <a:lnTo>
                    <a:pt x="4559" y="730"/>
                  </a:lnTo>
                  <a:lnTo>
                    <a:pt x="4560" y="725"/>
                  </a:lnTo>
                  <a:lnTo>
                    <a:pt x="4561" y="719"/>
                  </a:lnTo>
                  <a:lnTo>
                    <a:pt x="4562" y="713"/>
                  </a:lnTo>
                  <a:lnTo>
                    <a:pt x="4563" y="707"/>
                  </a:lnTo>
                  <a:lnTo>
                    <a:pt x="4564" y="701"/>
                  </a:lnTo>
                  <a:lnTo>
                    <a:pt x="4564" y="695"/>
                  </a:lnTo>
                  <a:lnTo>
                    <a:pt x="4565" y="689"/>
                  </a:lnTo>
                  <a:lnTo>
                    <a:pt x="4566" y="683"/>
                  </a:lnTo>
                  <a:lnTo>
                    <a:pt x="4567" y="677"/>
                  </a:lnTo>
                  <a:lnTo>
                    <a:pt x="4568" y="671"/>
                  </a:lnTo>
                  <a:lnTo>
                    <a:pt x="4569" y="665"/>
                  </a:lnTo>
                  <a:lnTo>
                    <a:pt x="4570" y="659"/>
                  </a:lnTo>
                  <a:lnTo>
                    <a:pt x="4571" y="653"/>
                  </a:lnTo>
                  <a:lnTo>
                    <a:pt x="4572" y="647"/>
                  </a:lnTo>
                  <a:lnTo>
                    <a:pt x="4572" y="641"/>
                  </a:lnTo>
                  <a:lnTo>
                    <a:pt x="4573" y="635"/>
                  </a:lnTo>
                  <a:lnTo>
                    <a:pt x="4574" y="629"/>
                  </a:lnTo>
                  <a:lnTo>
                    <a:pt x="4575" y="623"/>
                  </a:lnTo>
                  <a:lnTo>
                    <a:pt x="4576" y="617"/>
                  </a:lnTo>
                  <a:lnTo>
                    <a:pt x="4577" y="610"/>
                  </a:lnTo>
                  <a:lnTo>
                    <a:pt x="4578" y="604"/>
                  </a:lnTo>
                  <a:lnTo>
                    <a:pt x="4579" y="598"/>
                  </a:lnTo>
                  <a:lnTo>
                    <a:pt x="4579" y="592"/>
                  </a:lnTo>
                  <a:lnTo>
                    <a:pt x="4580" y="586"/>
                  </a:lnTo>
                  <a:lnTo>
                    <a:pt x="4581" y="580"/>
                  </a:lnTo>
                  <a:lnTo>
                    <a:pt x="4582" y="574"/>
                  </a:lnTo>
                  <a:lnTo>
                    <a:pt x="4583" y="567"/>
                  </a:lnTo>
                  <a:lnTo>
                    <a:pt x="4584" y="561"/>
                  </a:lnTo>
                  <a:lnTo>
                    <a:pt x="4585" y="555"/>
                  </a:lnTo>
                  <a:lnTo>
                    <a:pt x="4586" y="549"/>
                  </a:lnTo>
                  <a:lnTo>
                    <a:pt x="4586" y="543"/>
                  </a:lnTo>
                  <a:lnTo>
                    <a:pt x="4587" y="536"/>
                  </a:lnTo>
                  <a:lnTo>
                    <a:pt x="4588" y="530"/>
                  </a:lnTo>
                  <a:lnTo>
                    <a:pt x="4589" y="524"/>
                  </a:lnTo>
                  <a:lnTo>
                    <a:pt x="4590" y="518"/>
                  </a:lnTo>
                  <a:lnTo>
                    <a:pt x="4591" y="511"/>
                  </a:lnTo>
                  <a:lnTo>
                    <a:pt x="4592" y="505"/>
                  </a:lnTo>
                  <a:lnTo>
                    <a:pt x="4593" y="499"/>
                  </a:lnTo>
                  <a:lnTo>
                    <a:pt x="4594" y="493"/>
                  </a:lnTo>
                  <a:lnTo>
                    <a:pt x="4594" y="486"/>
                  </a:lnTo>
                  <a:lnTo>
                    <a:pt x="4595" y="480"/>
                  </a:lnTo>
                  <a:lnTo>
                    <a:pt x="4596" y="474"/>
                  </a:lnTo>
                  <a:lnTo>
                    <a:pt x="4597" y="467"/>
                  </a:lnTo>
                  <a:lnTo>
                    <a:pt x="4598" y="461"/>
                  </a:lnTo>
                  <a:lnTo>
                    <a:pt x="4599" y="455"/>
                  </a:lnTo>
                  <a:lnTo>
                    <a:pt x="4600" y="448"/>
                  </a:lnTo>
                  <a:lnTo>
                    <a:pt x="4601" y="442"/>
                  </a:lnTo>
                  <a:lnTo>
                    <a:pt x="4601" y="436"/>
                  </a:lnTo>
                  <a:lnTo>
                    <a:pt x="4602" y="429"/>
                  </a:lnTo>
                  <a:lnTo>
                    <a:pt x="4603" y="423"/>
                  </a:lnTo>
                  <a:lnTo>
                    <a:pt x="4604" y="416"/>
                  </a:lnTo>
                  <a:lnTo>
                    <a:pt x="4605" y="410"/>
                  </a:lnTo>
                  <a:lnTo>
                    <a:pt x="4606" y="403"/>
                  </a:lnTo>
                  <a:lnTo>
                    <a:pt x="4607" y="397"/>
                  </a:lnTo>
                  <a:lnTo>
                    <a:pt x="4608" y="391"/>
                  </a:lnTo>
                  <a:lnTo>
                    <a:pt x="4608" y="384"/>
                  </a:lnTo>
                  <a:lnTo>
                    <a:pt x="4609" y="378"/>
                  </a:lnTo>
                  <a:lnTo>
                    <a:pt x="4610" y="371"/>
                  </a:lnTo>
                  <a:lnTo>
                    <a:pt x="4611" y="365"/>
                  </a:lnTo>
                  <a:lnTo>
                    <a:pt x="4612" y="358"/>
                  </a:lnTo>
                  <a:lnTo>
                    <a:pt x="4613" y="352"/>
                  </a:lnTo>
                  <a:lnTo>
                    <a:pt x="4614" y="345"/>
                  </a:lnTo>
                  <a:lnTo>
                    <a:pt x="4615" y="339"/>
                  </a:lnTo>
                  <a:lnTo>
                    <a:pt x="4616" y="332"/>
                  </a:lnTo>
                  <a:lnTo>
                    <a:pt x="4616" y="325"/>
                  </a:lnTo>
                  <a:lnTo>
                    <a:pt x="4617" y="319"/>
                  </a:lnTo>
                  <a:lnTo>
                    <a:pt x="4618" y="312"/>
                  </a:lnTo>
                  <a:lnTo>
                    <a:pt x="4619" y="306"/>
                  </a:lnTo>
                  <a:lnTo>
                    <a:pt x="4620" y="299"/>
                  </a:lnTo>
                  <a:lnTo>
                    <a:pt x="4621" y="293"/>
                  </a:lnTo>
                  <a:lnTo>
                    <a:pt x="4622" y="286"/>
                  </a:lnTo>
                  <a:lnTo>
                    <a:pt x="4623" y="279"/>
                  </a:lnTo>
                  <a:lnTo>
                    <a:pt x="4623" y="273"/>
                  </a:lnTo>
                  <a:lnTo>
                    <a:pt x="4624" y="266"/>
                  </a:lnTo>
                  <a:lnTo>
                    <a:pt x="4625" y="259"/>
                  </a:lnTo>
                  <a:lnTo>
                    <a:pt x="4626" y="253"/>
                  </a:lnTo>
                  <a:lnTo>
                    <a:pt x="4627" y="246"/>
                  </a:lnTo>
                  <a:lnTo>
                    <a:pt x="4628" y="239"/>
                  </a:lnTo>
                  <a:lnTo>
                    <a:pt x="4629" y="233"/>
                  </a:lnTo>
                  <a:lnTo>
                    <a:pt x="4630" y="226"/>
                  </a:lnTo>
                  <a:lnTo>
                    <a:pt x="4630" y="219"/>
                  </a:lnTo>
                  <a:lnTo>
                    <a:pt x="4631" y="213"/>
                  </a:lnTo>
                  <a:lnTo>
                    <a:pt x="4632" y="206"/>
                  </a:lnTo>
                  <a:lnTo>
                    <a:pt x="4633" y="199"/>
                  </a:lnTo>
                  <a:lnTo>
                    <a:pt x="4633" y="199"/>
                  </a:lnTo>
                  <a:lnTo>
                    <a:pt x="4634" y="193"/>
                  </a:lnTo>
                  <a:lnTo>
                    <a:pt x="4635" y="187"/>
                  </a:lnTo>
                  <a:lnTo>
                    <a:pt x="4636" y="182"/>
                  </a:lnTo>
                  <a:lnTo>
                    <a:pt x="4636" y="176"/>
                  </a:lnTo>
                  <a:lnTo>
                    <a:pt x="4637" y="172"/>
                  </a:lnTo>
                  <a:lnTo>
                    <a:pt x="4638" y="167"/>
                  </a:lnTo>
                  <a:lnTo>
                    <a:pt x="4639" y="164"/>
                  </a:lnTo>
                  <a:lnTo>
                    <a:pt x="4640" y="160"/>
                  </a:lnTo>
                  <a:lnTo>
                    <a:pt x="4641" y="157"/>
                  </a:lnTo>
                  <a:lnTo>
                    <a:pt x="4641" y="154"/>
                  </a:lnTo>
                  <a:lnTo>
                    <a:pt x="4642" y="152"/>
                  </a:lnTo>
                  <a:lnTo>
                    <a:pt x="4643" y="150"/>
                  </a:lnTo>
                  <a:lnTo>
                    <a:pt x="4644" y="148"/>
                  </a:lnTo>
                  <a:lnTo>
                    <a:pt x="4645" y="147"/>
                  </a:lnTo>
                  <a:lnTo>
                    <a:pt x="4646" y="146"/>
                  </a:lnTo>
                  <a:lnTo>
                    <a:pt x="4646" y="145"/>
                  </a:lnTo>
                  <a:lnTo>
                    <a:pt x="4647" y="145"/>
                  </a:lnTo>
                  <a:lnTo>
                    <a:pt x="4647" y="145"/>
                  </a:lnTo>
                  <a:lnTo>
                    <a:pt x="4648" y="145"/>
                  </a:lnTo>
                  <a:lnTo>
                    <a:pt x="4649" y="146"/>
                  </a:lnTo>
                  <a:lnTo>
                    <a:pt x="4650" y="147"/>
                  </a:lnTo>
                  <a:lnTo>
                    <a:pt x="4651" y="149"/>
                  </a:lnTo>
                  <a:lnTo>
                    <a:pt x="4651" y="150"/>
                  </a:lnTo>
                  <a:lnTo>
                    <a:pt x="4652" y="153"/>
                  </a:lnTo>
                  <a:lnTo>
                    <a:pt x="4653" y="155"/>
                  </a:lnTo>
                  <a:lnTo>
                    <a:pt x="4654" y="158"/>
                  </a:lnTo>
                  <a:lnTo>
                    <a:pt x="4655" y="162"/>
                  </a:lnTo>
                  <a:lnTo>
                    <a:pt x="4656" y="165"/>
                  </a:lnTo>
                  <a:lnTo>
                    <a:pt x="4656" y="169"/>
                  </a:lnTo>
                  <a:lnTo>
                    <a:pt x="4657" y="174"/>
                  </a:lnTo>
                  <a:lnTo>
                    <a:pt x="4658" y="179"/>
                  </a:lnTo>
                  <a:lnTo>
                    <a:pt x="4659" y="184"/>
                  </a:lnTo>
                  <a:lnTo>
                    <a:pt x="4660" y="190"/>
                  </a:lnTo>
                  <a:lnTo>
                    <a:pt x="4661" y="196"/>
                  </a:lnTo>
                  <a:lnTo>
                    <a:pt x="4661" y="202"/>
                  </a:lnTo>
                  <a:lnTo>
                    <a:pt x="4661" y="202"/>
                  </a:lnTo>
                  <a:lnTo>
                    <a:pt x="4662" y="209"/>
                  </a:lnTo>
                  <a:lnTo>
                    <a:pt x="4663" y="216"/>
                  </a:lnTo>
                  <a:lnTo>
                    <a:pt x="4664" y="223"/>
                  </a:lnTo>
                  <a:lnTo>
                    <a:pt x="4665" y="230"/>
                  </a:lnTo>
                  <a:lnTo>
                    <a:pt x="4666" y="237"/>
                  </a:lnTo>
                  <a:lnTo>
                    <a:pt x="4667" y="243"/>
                  </a:lnTo>
                  <a:lnTo>
                    <a:pt x="4668" y="250"/>
                  </a:lnTo>
                  <a:lnTo>
                    <a:pt x="4668" y="257"/>
                  </a:lnTo>
                  <a:lnTo>
                    <a:pt x="4669" y="264"/>
                  </a:lnTo>
                  <a:lnTo>
                    <a:pt x="4670" y="271"/>
                  </a:lnTo>
                  <a:lnTo>
                    <a:pt x="4671" y="278"/>
                  </a:lnTo>
                  <a:lnTo>
                    <a:pt x="4672" y="284"/>
                  </a:lnTo>
                  <a:lnTo>
                    <a:pt x="4673" y="291"/>
                  </a:lnTo>
                  <a:lnTo>
                    <a:pt x="4674" y="298"/>
                  </a:lnTo>
                  <a:lnTo>
                    <a:pt x="4675" y="305"/>
                  </a:lnTo>
                  <a:lnTo>
                    <a:pt x="4676" y="312"/>
                  </a:lnTo>
                  <a:lnTo>
                    <a:pt x="4676" y="318"/>
                  </a:lnTo>
                  <a:lnTo>
                    <a:pt x="4677" y="325"/>
                  </a:lnTo>
                  <a:lnTo>
                    <a:pt x="4678" y="332"/>
                  </a:lnTo>
                  <a:lnTo>
                    <a:pt x="4679" y="339"/>
                  </a:lnTo>
                  <a:lnTo>
                    <a:pt x="4680" y="345"/>
                  </a:lnTo>
                  <a:lnTo>
                    <a:pt x="4681" y="352"/>
                  </a:lnTo>
                  <a:lnTo>
                    <a:pt x="4682" y="359"/>
                  </a:lnTo>
                  <a:lnTo>
                    <a:pt x="4683" y="365"/>
                  </a:lnTo>
                  <a:lnTo>
                    <a:pt x="4683" y="372"/>
                  </a:lnTo>
                  <a:lnTo>
                    <a:pt x="4684" y="379"/>
                  </a:lnTo>
                  <a:lnTo>
                    <a:pt x="4685" y="385"/>
                  </a:lnTo>
                  <a:lnTo>
                    <a:pt x="4686" y="392"/>
                  </a:lnTo>
                  <a:lnTo>
                    <a:pt x="4687" y="399"/>
                  </a:lnTo>
                  <a:lnTo>
                    <a:pt x="4688" y="405"/>
                  </a:lnTo>
                  <a:lnTo>
                    <a:pt x="4689" y="412"/>
                  </a:lnTo>
                  <a:lnTo>
                    <a:pt x="4690" y="418"/>
                  </a:lnTo>
                  <a:lnTo>
                    <a:pt x="4690" y="425"/>
                  </a:lnTo>
                  <a:lnTo>
                    <a:pt x="4691" y="431"/>
                  </a:lnTo>
                  <a:lnTo>
                    <a:pt x="4692" y="438"/>
                  </a:lnTo>
                  <a:lnTo>
                    <a:pt x="4693" y="445"/>
                  </a:lnTo>
                  <a:lnTo>
                    <a:pt x="4694" y="451"/>
                  </a:lnTo>
                  <a:lnTo>
                    <a:pt x="4695" y="458"/>
                  </a:lnTo>
                  <a:lnTo>
                    <a:pt x="4696" y="464"/>
                  </a:lnTo>
                  <a:lnTo>
                    <a:pt x="4697" y="471"/>
                  </a:lnTo>
                  <a:lnTo>
                    <a:pt x="4697" y="477"/>
                  </a:lnTo>
                  <a:lnTo>
                    <a:pt x="4698" y="484"/>
                  </a:lnTo>
                  <a:lnTo>
                    <a:pt x="4699" y="490"/>
                  </a:lnTo>
                  <a:lnTo>
                    <a:pt x="4700" y="497"/>
                  </a:lnTo>
                  <a:lnTo>
                    <a:pt x="4701" y="503"/>
                  </a:lnTo>
                  <a:lnTo>
                    <a:pt x="4702" y="510"/>
                  </a:lnTo>
                  <a:lnTo>
                    <a:pt x="4703" y="516"/>
                  </a:lnTo>
                  <a:lnTo>
                    <a:pt x="4704" y="522"/>
                  </a:lnTo>
                  <a:lnTo>
                    <a:pt x="4705" y="529"/>
                  </a:lnTo>
                  <a:lnTo>
                    <a:pt x="4705" y="535"/>
                  </a:lnTo>
                  <a:lnTo>
                    <a:pt x="4706" y="542"/>
                  </a:lnTo>
                  <a:lnTo>
                    <a:pt x="4707" y="548"/>
                  </a:lnTo>
                  <a:lnTo>
                    <a:pt x="4708" y="554"/>
                  </a:lnTo>
                  <a:lnTo>
                    <a:pt x="4709" y="561"/>
                  </a:lnTo>
                  <a:lnTo>
                    <a:pt x="4710" y="567"/>
                  </a:lnTo>
                  <a:lnTo>
                    <a:pt x="4711" y="573"/>
                  </a:lnTo>
                  <a:lnTo>
                    <a:pt x="4712" y="580"/>
                  </a:lnTo>
                  <a:lnTo>
                    <a:pt x="4712" y="586"/>
                  </a:lnTo>
                  <a:lnTo>
                    <a:pt x="4713" y="592"/>
                  </a:lnTo>
                  <a:lnTo>
                    <a:pt x="4714" y="599"/>
                  </a:lnTo>
                  <a:lnTo>
                    <a:pt x="4715" y="605"/>
                  </a:lnTo>
                  <a:lnTo>
                    <a:pt x="4716" y="611"/>
                  </a:lnTo>
                  <a:lnTo>
                    <a:pt x="4717" y="618"/>
                  </a:lnTo>
                  <a:lnTo>
                    <a:pt x="4718" y="624"/>
                  </a:lnTo>
                  <a:lnTo>
                    <a:pt x="4719" y="630"/>
                  </a:lnTo>
                  <a:lnTo>
                    <a:pt x="4719" y="636"/>
                  </a:lnTo>
                  <a:lnTo>
                    <a:pt x="4720" y="643"/>
                  </a:lnTo>
                  <a:lnTo>
                    <a:pt x="4721" y="649"/>
                  </a:lnTo>
                  <a:lnTo>
                    <a:pt x="4722" y="655"/>
                  </a:lnTo>
                  <a:lnTo>
                    <a:pt x="4723" y="661"/>
                  </a:lnTo>
                  <a:lnTo>
                    <a:pt x="4724" y="667"/>
                  </a:lnTo>
                  <a:lnTo>
                    <a:pt x="4725" y="673"/>
                  </a:lnTo>
                  <a:lnTo>
                    <a:pt x="4726" y="680"/>
                  </a:lnTo>
                  <a:lnTo>
                    <a:pt x="4726" y="686"/>
                  </a:lnTo>
                  <a:lnTo>
                    <a:pt x="4727" y="692"/>
                  </a:lnTo>
                  <a:lnTo>
                    <a:pt x="4728" y="698"/>
                  </a:lnTo>
                  <a:lnTo>
                    <a:pt x="4729" y="704"/>
                  </a:lnTo>
                  <a:lnTo>
                    <a:pt x="4730" y="710"/>
                  </a:lnTo>
                  <a:lnTo>
                    <a:pt x="4731" y="716"/>
                  </a:lnTo>
                  <a:lnTo>
                    <a:pt x="4732" y="722"/>
                  </a:lnTo>
                  <a:lnTo>
                    <a:pt x="4733" y="729"/>
                  </a:lnTo>
                  <a:lnTo>
                    <a:pt x="4734" y="735"/>
                  </a:lnTo>
                  <a:lnTo>
                    <a:pt x="4734" y="741"/>
                  </a:lnTo>
                  <a:lnTo>
                    <a:pt x="4735" y="747"/>
                  </a:lnTo>
                  <a:lnTo>
                    <a:pt x="4736" y="753"/>
                  </a:lnTo>
                  <a:lnTo>
                    <a:pt x="4737" y="759"/>
                  </a:lnTo>
                  <a:lnTo>
                    <a:pt x="4738" y="765"/>
                  </a:lnTo>
                  <a:lnTo>
                    <a:pt x="4739" y="771"/>
                  </a:lnTo>
                  <a:lnTo>
                    <a:pt x="4740" y="777"/>
                  </a:lnTo>
                  <a:lnTo>
                    <a:pt x="4741" y="783"/>
                  </a:lnTo>
                  <a:lnTo>
                    <a:pt x="4741" y="789"/>
                  </a:lnTo>
                  <a:lnTo>
                    <a:pt x="4742" y="795"/>
                  </a:lnTo>
                  <a:lnTo>
                    <a:pt x="4743" y="801"/>
                  </a:lnTo>
                  <a:lnTo>
                    <a:pt x="4744" y="807"/>
                  </a:lnTo>
                  <a:lnTo>
                    <a:pt x="4745" y="813"/>
                  </a:lnTo>
                  <a:lnTo>
                    <a:pt x="4746" y="818"/>
                  </a:lnTo>
                  <a:lnTo>
                    <a:pt x="4747" y="824"/>
                  </a:lnTo>
                  <a:lnTo>
                    <a:pt x="4748" y="830"/>
                  </a:lnTo>
                  <a:lnTo>
                    <a:pt x="4748" y="836"/>
                  </a:lnTo>
                  <a:lnTo>
                    <a:pt x="4749" y="842"/>
                  </a:lnTo>
                  <a:lnTo>
                    <a:pt x="4750" y="848"/>
                  </a:lnTo>
                  <a:lnTo>
                    <a:pt x="4751" y="854"/>
                  </a:lnTo>
                  <a:lnTo>
                    <a:pt x="4752" y="860"/>
                  </a:lnTo>
                  <a:lnTo>
                    <a:pt x="4753" y="865"/>
                  </a:lnTo>
                  <a:lnTo>
                    <a:pt x="4754" y="871"/>
                  </a:lnTo>
                  <a:lnTo>
                    <a:pt x="4755" y="877"/>
                  </a:lnTo>
                  <a:lnTo>
                    <a:pt x="4755" y="883"/>
                  </a:lnTo>
                  <a:lnTo>
                    <a:pt x="4756" y="889"/>
                  </a:lnTo>
                  <a:lnTo>
                    <a:pt x="4757" y="894"/>
                  </a:lnTo>
                  <a:lnTo>
                    <a:pt x="4758" y="900"/>
                  </a:lnTo>
                  <a:lnTo>
                    <a:pt x="4759" y="906"/>
                  </a:lnTo>
                  <a:lnTo>
                    <a:pt x="4760" y="912"/>
                  </a:lnTo>
                  <a:lnTo>
                    <a:pt x="4761" y="917"/>
                  </a:lnTo>
                  <a:lnTo>
                    <a:pt x="4762" y="923"/>
                  </a:lnTo>
                  <a:lnTo>
                    <a:pt x="4763" y="929"/>
                  </a:lnTo>
                  <a:lnTo>
                    <a:pt x="4763" y="935"/>
                  </a:lnTo>
                  <a:lnTo>
                    <a:pt x="4764" y="940"/>
                  </a:lnTo>
                  <a:lnTo>
                    <a:pt x="4765" y="946"/>
                  </a:lnTo>
                  <a:lnTo>
                    <a:pt x="4766" y="952"/>
                  </a:lnTo>
                  <a:lnTo>
                    <a:pt x="4767" y="957"/>
                  </a:lnTo>
                  <a:lnTo>
                    <a:pt x="4768" y="963"/>
                  </a:lnTo>
                  <a:lnTo>
                    <a:pt x="4769" y="969"/>
                  </a:lnTo>
                  <a:lnTo>
                    <a:pt x="4770" y="974"/>
                  </a:lnTo>
                  <a:lnTo>
                    <a:pt x="4770" y="980"/>
                  </a:lnTo>
                  <a:lnTo>
                    <a:pt x="4771" y="986"/>
                  </a:lnTo>
                  <a:lnTo>
                    <a:pt x="4772" y="991"/>
                  </a:lnTo>
                  <a:lnTo>
                    <a:pt x="4773" y="997"/>
                  </a:lnTo>
                  <a:lnTo>
                    <a:pt x="4774" y="1002"/>
                  </a:lnTo>
                  <a:lnTo>
                    <a:pt x="4775" y="1008"/>
                  </a:lnTo>
                  <a:lnTo>
                    <a:pt x="4776" y="1013"/>
                  </a:lnTo>
                  <a:lnTo>
                    <a:pt x="4777" y="1019"/>
                  </a:lnTo>
                  <a:lnTo>
                    <a:pt x="4777" y="1025"/>
                  </a:lnTo>
                  <a:lnTo>
                    <a:pt x="4778" y="1030"/>
                  </a:lnTo>
                  <a:lnTo>
                    <a:pt x="4779" y="1036"/>
                  </a:lnTo>
                  <a:lnTo>
                    <a:pt x="4780" y="1041"/>
                  </a:lnTo>
                  <a:lnTo>
                    <a:pt x="4781" y="1047"/>
                  </a:lnTo>
                  <a:lnTo>
                    <a:pt x="4782" y="1052"/>
                  </a:lnTo>
                  <a:lnTo>
                    <a:pt x="4783" y="1058"/>
                  </a:lnTo>
                  <a:lnTo>
                    <a:pt x="4784" y="1063"/>
                  </a:lnTo>
                  <a:lnTo>
                    <a:pt x="4784" y="1069"/>
                  </a:lnTo>
                  <a:lnTo>
                    <a:pt x="4785" y="1074"/>
                  </a:lnTo>
                  <a:lnTo>
                    <a:pt x="4786" y="1079"/>
                  </a:lnTo>
                  <a:lnTo>
                    <a:pt x="4787" y="1085"/>
                  </a:lnTo>
                  <a:lnTo>
                    <a:pt x="4788" y="1090"/>
                  </a:lnTo>
                  <a:lnTo>
                    <a:pt x="4789" y="1096"/>
                  </a:lnTo>
                  <a:lnTo>
                    <a:pt x="4790" y="1101"/>
                  </a:lnTo>
                  <a:lnTo>
                    <a:pt x="4791" y="1106"/>
                  </a:lnTo>
                  <a:lnTo>
                    <a:pt x="4792" y="1112"/>
                  </a:lnTo>
                  <a:lnTo>
                    <a:pt x="4792" y="1117"/>
                  </a:lnTo>
                  <a:lnTo>
                    <a:pt x="4793" y="1122"/>
                  </a:lnTo>
                  <a:lnTo>
                    <a:pt x="4794" y="1128"/>
                  </a:lnTo>
                  <a:lnTo>
                    <a:pt x="4795" y="1133"/>
                  </a:lnTo>
                  <a:lnTo>
                    <a:pt x="4796" y="1138"/>
                  </a:lnTo>
                  <a:lnTo>
                    <a:pt x="4797" y="1144"/>
                  </a:lnTo>
                  <a:lnTo>
                    <a:pt x="4798" y="1149"/>
                  </a:lnTo>
                  <a:lnTo>
                    <a:pt x="4799" y="1154"/>
                  </a:lnTo>
                  <a:lnTo>
                    <a:pt x="4799" y="1160"/>
                  </a:lnTo>
                  <a:lnTo>
                    <a:pt x="4800" y="1165"/>
                  </a:lnTo>
                  <a:lnTo>
                    <a:pt x="4801" y="1170"/>
                  </a:lnTo>
                  <a:lnTo>
                    <a:pt x="4802" y="1175"/>
                  </a:lnTo>
                  <a:lnTo>
                    <a:pt x="4803" y="1181"/>
                  </a:lnTo>
                  <a:lnTo>
                    <a:pt x="4804" y="1186"/>
                  </a:lnTo>
                  <a:lnTo>
                    <a:pt x="4805" y="1191"/>
                  </a:lnTo>
                  <a:lnTo>
                    <a:pt x="4806" y="1196"/>
                  </a:lnTo>
                  <a:lnTo>
                    <a:pt x="4806" y="1201"/>
                  </a:lnTo>
                  <a:lnTo>
                    <a:pt x="4807" y="1207"/>
                  </a:lnTo>
                  <a:lnTo>
                    <a:pt x="4808" y="1212"/>
                  </a:lnTo>
                  <a:lnTo>
                    <a:pt x="4809" y="1217"/>
                  </a:lnTo>
                  <a:lnTo>
                    <a:pt x="4810" y="1222"/>
                  </a:lnTo>
                  <a:lnTo>
                    <a:pt x="4811" y="1227"/>
                  </a:lnTo>
                  <a:lnTo>
                    <a:pt x="4812" y="1232"/>
                  </a:lnTo>
                  <a:lnTo>
                    <a:pt x="4813" y="1238"/>
                  </a:lnTo>
                  <a:lnTo>
                    <a:pt x="4813" y="1243"/>
                  </a:lnTo>
                  <a:lnTo>
                    <a:pt x="4814" y="1248"/>
                  </a:lnTo>
                  <a:lnTo>
                    <a:pt x="4815" y="1253"/>
                  </a:lnTo>
                  <a:lnTo>
                    <a:pt x="4816" y="1258"/>
                  </a:lnTo>
                  <a:lnTo>
                    <a:pt x="4817" y="1263"/>
                  </a:lnTo>
                  <a:lnTo>
                    <a:pt x="4818" y="1268"/>
                  </a:lnTo>
                  <a:lnTo>
                    <a:pt x="4819" y="1273"/>
                  </a:lnTo>
                  <a:lnTo>
                    <a:pt x="4820" y="1278"/>
                  </a:lnTo>
                  <a:lnTo>
                    <a:pt x="4821" y="1283"/>
                  </a:lnTo>
                  <a:lnTo>
                    <a:pt x="4821" y="1288"/>
                  </a:lnTo>
                  <a:lnTo>
                    <a:pt x="4822" y="1293"/>
                  </a:lnTo>
                  <a:lnTo>
                    <a:pt x="4823" y="1298"/>
                  </a:lnTo>
                  <a:lnTo>
                    <a:pt x="4824" y="1303"/>
                  </a:lnTo>
                  <a:lnTo>
                    <a:pt x="4825" y="1308"/>
                  </a:lnTo>
                  <a:lnTo>
                    <a:pt x="4826" y="1313"/>
                  </a:lnTo>
                  <a:lnTo>
                    <a:pt x="4827" y="1318"/>
                  </a:lnTo>
                  <a:lnTo>
                    <a:pt x="4828" y="1323"/>
                  </a:lnTo>
                  <a:lnTo>
                    <a:pt x="4828" y="1328"/>
                  </a:lnTo>
                  <a:lnTo>
                    <a:pt x="4829" y="1333"/>
                  </a:lnTo>
                  <a:lnTo>
                    <a:pt x="4830" y="1338"/>
                  </a:lnTo>
                  <a:lnTo>
                    <a:pt x="4831" y="1343"/>
                  </a:lnTo>
                  <a:lnTo>
                    <a:pt x="4832" y="1347"/>
                  </a:lnTo>
                  <a:lnTo>
                    <a:pt x="4833" y="1352"/>
                  </a:lnTo>
                  <a:lnTo>
                    <a:pt x="4834" y="1357"/>
                  </a:lnTo>
                  <a:lnTo>
                    <a:pt x="4835" y="1362"/>
                  </a:lnTo>
                  <a:lnTo>
                    <a:pt x="4835" y="1367"/>
                  </a:lnTo>
                  <a:lnTo>
                    <a:pt x="4836" y="1372"/>
                  </a:lnTo>
                  <a:lnTo>
                    <a:pt x="4837" y="1377"/>
                  </a:lnTo>
                  <a:lnTo>
                    <a:pt x="4838" y="1381"/>
                  </a:lnTo>
                  <a:lnTo>
                    <a:pt x="4839" y="1386"/>
                  </a:lnTo>
                  <a:lnTo>
                    <a:pt x="4840" y="1391"/>
                  </a:lnTo>
                  <a:lnTo>
                    <a:pt x="4841" y="1396"/>
                  </a:lnTo>
                  <a:lnTo>
                    <a:pt x="4842" y="1401"/>
                  </a:lnTo>
                  <a:lnTo>
                    <a:pt x="4842" y="1405"/>
                  </a:lnTo>
                  <a:lnTo>
                    <a:pt x="4843" y="1410"/>
                  </a:lnTo>
                  <a:lnTo>
                    <a:pt x="4844" y="1415"/>
                  </a:lnTo>
                  <a:lnTo>
                    <a:pt x="4845" y="1420"/>
                  </a:lnTo>
                  <a:lnTo>
                    <a:pt x="4846" y="1424"/>
                  </a:lnTo>
                  <a:lnTo>
                    <a:pt x="4847" y="1429"/>
                  </a:lnTo>
                  <a:lnTo>
                    <a:pt x="4848" y="1434"/>
                  </a:lnTo>
                  <a:lnTo>
                    <a:pt x="4849" y="1438"/>
                  </a:lnTo>
                  <a:lnTo>
                    <a:pt x="4850" y="1443"/>
                  </a:lnTo>
                  <a:lnTo>
                    <a:pt x="4850" y="1448"/>
                  </a:lnTo>
                  <a:lnTo>
                    <a:pt x="4851" y="1452"/>
                  </a:lnTo>
                  <a:lnTo>
                    <a:pt x="4852" y="1457"/>
                  </a:lnTo>
                  <a:lnTo>
                    <a:pt x="4853" y="1462"/>
                  </a:lnTo>
                  <a:lnTo>
                    <a:pt x="4854" y="1466"/>
                  </a:lnTo>
                  <a:lnTo>
                    <a:pt x="4855" y="1471"/>
                  </a:lnTo>
                  <a:lnTo>
                    <a:pt x="4856" y="1475"/>
                  </a:lnTo>
                  <a:lnTo>
                    <a:pt x="4857" y="1480"/>
                  </a:lnTo>
                  <a:lnTo>
                    <a:pt x="4857" y="1485"/>
                  </a:lnTo>
                  <a:lnTo>
                    <a:pt x="4858" y="1489"/>
                  </a:lnTo>
                  <a:lnTo>
                    <a:pt x="4859" y="1494"/>
                  </a:lnTo>
                  <a:lnTo>
                    <a:pt x="4860" y="1498"/>
                  </a:lnTo>
                  <a:lnTo>
                    <a:pt x="4861" y="1503"/>
                  </a:lnTo>
                  <a:lnTo>
                    <a:pt x="4862" y="1507"/>
                  </a:lnTo>
                  <a:lnTo>
                    <a:pt x="4863" y="1512"/>
                  </a:lnTo>
                  <a:lnTo>
                    <a:pt x="4864" y="1516"/>
                  </a:lnTo>
                  <a:lnTo>
                    <a:pt x="4864" y="1521"/>
                  </a:lnTo>
                  <a:lnTo>
                    <a:pt x="4865" y="1525"/>
                  </a:lnTo>
                  <a:lnTo>
                    <a:pt x="4866" y="1530"/>
                  </a:lnTo>
                  <a:lnTo>
                    <a:pt x="4867" y="1534"/>
                  </a:lnTo>
                  <a:lnTo>
                    <a:pt x="4868" y="1539"/>
                  </a:lnTo>
                  <a:lnTo>
                    <a:pt x="4869" y="1543"/>
                  </a:lnTo>
                  <a:lnTo>
                    <a:pt x="4870" y="1548"/>
                  </a:lnTo>
                  <a:lnTo>
                    <a:pt x="4871" y="1552"/>
                  </a:lnTo>
                  <a:lnTo>
                    <a:pt x="4871" y="1556"/>
                  </a:lnTo>
                  <a:lnTo>
                    <a:pt x="4872" y="1561"/>
                  </a:lnTo>
                  <a:lnTo>
                    <a:pt x="4873" y="1565"/>
                  </a:lnTo>
                  <a:lnTo>
                    <a:pt x="4874" y="1570"/>
                  </a:lnTo>
                  <a:lnTo>
                    <a:pt x="4875" y="1574"/>
                  </a:lnTo>
                  <a:lnTo>
                    <a:pt x="4876" y="1578"/>
                  </a:lnTo>
                  <a:lnTo>
                    <a:pt x="4877" y="1583"/>
                  </a:lnTo>
                  <a:lnTo>
                    <a:pt x="4878" y="1587"/>
                  </a:lnTo>
                  <a:lnTo>
                    <a:pt x="4879" y="1591"/>
                  </a:lnTo>
                  <a:lnTo>
                    <a:pt x="4879" y="1596"/>
                  </a:lnTo>
                  <a:lnTo>
                    <a:pt x="4880" y="1600"/>
                  </a:lnTo>
                  <a:lnTo>
                    <a:pt x="4881" y="1604"/>
                  </a:lnTo>
                  <a:lnTo>
                    <a:pt x="4882" y="1609"/>
                  </a:lnTo>
                  <a:lnTo>
                    <a:pt x="4883" y="1613"/>
                  </a:lnTo>
                  <a:lnTo>
                    <a:pt x="4884" y="1617"/>
                  </a:lnTo>
                  <a:lnTo>
                    <a:pt x="4885" y="1621"/>
                  </a:lnTo>
                  <a:lnTo>
                    <a:pt x="4886" y="1626"/>
                  </a:lnTo>
                  <a:lnTo>
                    <a:pt x="4886" y="1630"/>
                  </a:lnTo>
                  <a:lnTo>
                    <a:pt x="4887" y="1634"/>
                  </a:lnTo>
                  <a:lnTo>
                    <a:pt x="4888" y="1638"/>
                  </a:lnTo>
                  <a:lnTo>
                    <a:pt x="4889" y="1643"/>
                  </a:lnTo>
                  <a:lnTo>
                    <a:pt x="4890" y="1647"/>
                  </a:lnTo>
                  <a:lnTo>
                    <a:pt x="4891" y="1651"/>
                  </a:lnTo>
                  <a:lnTo>
                    <a:pt x="4892" y="1655"/>
                  </a:lnTo>
                  <a:lnTo>
                    <a:pt x="4893" y="1659"/>
                  </a:lnTo>
                  <a:lnTo>
                    <a:pt x="4893" y="1663"/>
                  </a:lnTo>
                  <a:lnTo>
                    <a:pt x="4894" y="1668"/>
                  </a:lnTo>
                  <a:lnTo>
                    <a:pt x="4895" y="1672"/>
                  </a:lnTo>
                  <a:lnTo>
                    <a:pt x="4896" y="1676"/>
                  </a:lnTo>
                  <a:lnTo>
                    <a:pt x="4897" y="1680"/>
                  </a:lnTo>
                  <a:lnTo>
                    <a:pt x="4898" y="1684"/>
                  </a:lnTo>
                  <a:lnTo>
                    <a:pt x="4899" y="1688"/>
                  </a:lnTo>
                  <a:lnTo>
                    <a:pt x="4900" y="1692"/>
                  </a:lnTo>
                  <a:lnTo>
                    <a:pt x="4900" y="1696"/>
                  </a:lnTo>
                  <a:lnTo>
                    <a:pt x="4901" y="1700"/>
                  </a:lnTo>
                  <a:lnTo>
                    <a:pt x="4902" y="1704"/>
                  </a:lnTo>
                  <a:lnTo>
                    <a:pt x="4903" y="1708"/>
                  </a:lnTo>
                  <a:lnTo>
                    <a:pt x="4904" y="1712"/>
                  </a:lnTo>
                  <a:lnTo>
                    <a:pt x="4905" y="1716"/>
                  </a:lnTo>
                  <a:lnTo>
                    <a:pt x="4906" y="1720"/>
                  </a:lnTo>
                  <a:lnTo>
                    <a:pt x="4907" y="1724"/>
                  </a:lnTo>
                  <a:lnTo>
                    <a:pt x="4908" y="1728"/>
                  </a:lnTo>
                  <a:lnTo>
                    <a:pt x="4908" y="1732"/>
                  </a:lnTo>
                  <a:lnTo>
                    <a:pt x="4909" y="1736"/>
                  </a:lnTo>
                  <a:lnTo>
                    <a:pt x="4910" y="1740"/>
                  </a:lnTo>
                  <a:lnTo>
                    <a:pt x="4911" y="1744"/>
                  </a:lnTo>
                  <a:lnTo>
                    <a:pt x="4912" y="1748"/>
                  </a:lnTo>
                  <a:lnTo>
                    <a:pt x="4913" y="1752"/>
                  </a:lnTo>
                  <a:lnTo>
                    <a:pt x="4914" y="1756"/>
                  </a:lnTo>
                  <a:lnTo>
                    <a:pt x="4915" y="1760"/>
                  </a:lnTo>
                  <a:lnTo>
                    <a:pt x="4915" y="1764"/>
                  </a:lnTo>
                  <a:lnTo>
                    <a:pt x="4916" y="1768"/>
                  </a:lnTo>
                  <a:lnTo>
                    <a:pt x="4917" y="1771"/>
                  </a:lnTo>
                  <a:lnTo>
                    <a:pt x="4918" y="1775"/>
                  </a:lnTo>
                  <a:lnTo>
                    <a:pt x="4919" y="1779"/>
                  </a:lnTo>
                  <a:lnTo>
                    <a:pt x="4920" y="1783"/>
                  </a:lnTo>
                  <a:lnTo>
                    <a:pt x="4921" y="1787"/>
                  </a:lnTo>
                  <a:lnTo>
                    <a:pt x="4922" y="1791"/>
                  </a:lnTo>
                  <a:lnTo>
                    <a:pt x="4922" y="1794"/>
                  </a:lnTo>
                  <a:lnTo>
                    <a:pt x="4923" y="1798"/>
                  </a:lnTo>
                  <a:lnTo>
                    <a:pt x="4924" y="1802"/>
                  </a:lnTo>
                  <a:lnTo>
                    <a:pt x="4925" y="1806"/>
                  </a:lnTo>
                  <a:lnTo>
                    <a:pt x="4926" y="1810"/>
                  </a:lnTo>
                  <a:lnTo>
                    <a:pt x="4927" y="1813"/>
                  </a:lnTo>
                  <a:lnTo>
                    <a:pt x="4928" y="1817"/>
                  </a:lnTo>
                  <a:lnTo>
                    <a:pt x="4929" y="1821"/>
                  </a:lnTo>
                  <a:lnTo>
                    <a:pt x="4929" y="1824"/>
                  </a:lnTo>
                  <a:lnTo>
                    <a:pt x="4930" y="1828"/>
                  </a:lnTo>
                  <a:lnTo>
                    <a:pt x="4931" y="1832"/>
                  </a:lnTo>
                  <a:lnTo>
                    <a:pt x="4932" y="1836"/>
                  </a:lnTo>
                  <a:lnTo>
                    <a:pt x="4933" y="1839"/>
                  </a:lnTo>
                  <a:lnTo>
                    <a:pt x="4934" y="1843"/>
                  </a:lnTo>
                  <a:lnTo>
                    <a:pt x="4935" y="1847"/>
                  </a:lnTo>
                  <a:lnTo>
                    <a:pt x="4936" y="1850"/>
                  </a:lnTo>
                  <a:lnTo>
                    <a:pt x="4937" y="1854"/>
                  </a:lnTo>
                  <a:lnTo>
                    <a:pt x="4937" y="1857"/>
                  </a:lnTo>
                  <a:lnTo>
                    <a:pt x="4938" y="1861"/>
                  </a:lnTo>
                  <a:lnTo>
                    <a:pt x="4939" y="1865"/>
                  </a:lnTo>
                  <a:lnTo>
                    <a:pt x="4940" y="1868"/>
                  </a:lnTo>
                  <a:lnTo>
                    <a:pt x="4941" y="1872"/>
                  </a:lnTo>
                  <a:lnTo>
                    <a:pt x="4942" y="1875"/>
                  </a:lnTo>
                  <a:lnTo>
                    <a:pt x="4943" y="1879"/>
                  </a:lnTo>
                  <a:lnTo>
                    <a:pt x="4944" y="1882"/>
                  </a:lnTo>
                  <a:lnTo>
                    <a:pt x="4944" y="1886"/>
                  </a:lnTo>
                  <a:lnTo>
                    <a:pt x="4945" y="1890"/>
                  </a:lnTo>
                  <a:lnTo>
                    <a:pt x="4946" y="1893"/>
                  </a:lnTo>
                  <a:lnTo>
                    <a:pt x="4947" y="1897"/>
                  </a:lnTo>
                  <a:lnTo>
                    <a:pt x="4948" y="1900"/>
                  </a:lnTo>
                  <a:lnTo>
                    <a:pt x="4949" y="1904"/>
                  </a:lnTo>
                  <a:lnTo>
                    <a:pt x="4950" y="1907"/>
                  </a:lnTo>
                  <a:lnTo>
                    <a:pt x="4951" y="1910"/>
                  </a:lnTo>
                  <a:lnTo>
                    <a:pt x="4951" y="1914"/>
                  </a:lnTo>
                  <a:lnTo>
                    <a:pt x="4952" y="1917"/>
                  </a:lnTo>
                  <a:lnTo>
                    <a:pt x="4953" y="1921"/>
                  </a:lnTo>
                  <a:lnTo>
                    <a:pt x="4954" y="1924"/>
                  </a:lnTo>
                  <a:lnTo>
                    <a:pt x="4955" y="1928"/>
                  </a:lnTo>
                  <a:lnTo>
                    <a:pt x="4956" y="1931"/>
                  </a:lnTo>
                  <a:lnTo>
                    <a:pt x="4957" y="1934"/>
                  </a:lnTo>
                  <a:lnTo>
                    <a:pt x="4958" y="1938"/>
                  </a:lnTo>
                  <a:lnTo>
                    <a:pt x="4958" y="1941"/>
                  </a:lnTo>
                  <a:lnTo>
                    <a:pt x="4959" y="1945"/>
                  </a:lnTo>
                  <a:lnTo>
                    <a:pt x="4960" y="1948"/>
                  </a:lnTo>
                  <a:lnTo>
                    <a:pt x="4961" y="1951"/>
                  </a:lnTo>
                  <a:lnTo>
                    <a:pt x="4962" y="1955"/>
                  </a:lnTo>
                  <a:lnTo>
                    <a:pt x="4963" y="1958"/>
                  </a:lnTo>
                  <a:lnTo>
                    <a:pt x="4964" y="1961"/>
                  </a:lnTo>
                  <a:lnTo>
                    <a:pt x="4965" y="1964"/>
                  </a:lnTo>
                  <a:lnTo>
                    <a:pt x="4966" y="1968"/>
                  </a:lnTo>
                  <a:lnTo>
                    <a:pt x="4966" y="1971"/>
                  </a:lnTo>
                  <a:lnTo>
                    <a:pt x="4967" y="1974"/>
                  </a:lnTo>
                  <a:lnTo>
                    <a:pt x="4968" y="1978"/>
                  </a:lnTo>
                  <a:lnTo>
                    <a:pt x="4969" y="1981"/>
                  </a:lnTo>
                  <a:lnTo>
                    <a:pt x="4970" y="1984"/>
                  </a:lnTo>
                  <a:lnTo>
                    <a:pt x="4971" y="1987"/>
                  </a:lnTo>
                  <a:lnTo>
                    <a:pt x="4972" y="1990"/>
                  </a:lnTo>
                  <a:lnTo>
                    <a:pt x="4973" y="1994"/>
                  </a:lnTo>
                  <a:lnTo>
                    <a:pt x="4973" y="1997"/>
                  </a:lnTo>
                  <a:lnTo>
                    <a:pt x="4974" y="2000"/>
                  </a:lnTo>
                  <a:lnTo>
                    <a:pt x="4975" y="2003"/>
                  </a:lnTo>
                  <a:lnTo>
                    <a:pt x="4976" y="2006"/>
                  </a:lnTo>
                  <a:lnTo>
                    <a:pt x="4977" y="2010"/>
                  </a:lnTo>
                  <a:lnTo>
                    <a:pt x="4978" y="2013"/>
                  </a:lnTo>
                  <a:lnTo>
                    <a:pt x="4979" y="2016"/>
                  </a:lnTo>
                  <a:lnTo>
                    <a:pt x="4980" y="2019"/>
                  </a:lnTo>
                  <a:lnTo>
                    <a:pt x="4980" y="2022"/>
                  </a:lnTo>
                  <a:lnTo>
                    <a:pt x="4981" y="2025"/>
                  </a:lnTo>
                  <a:lnTo>
                    <a:pt x="4982" y="2028"/>
                  </a:lnTo>
                  <a:lnTo>
                    <a:pt x="4983" y="2031"/>
                  </a:lnTo>
                  <a:lnTo>
                    <a:pt x="4984" y="2034"/>
                  </a:lnTo>
                  <a:lnTo>
                    <a:pt x="4985" y="2037"/>
                  </a:lnTo>
                  <a:lnTo>
                    <a:pt x="4986" y="2040"/>
                  </a:lnTo>
                  <a:lnTo>
                    <a:pt x="4987" y="2043"/>
                  </a:lnTo>
                  <a:lnTo>
                    <a:pt x="4987" y="2046"/>
                  </a:lnTo>
                  <a:lnTo>
                    <a:pt x="4988" y="2049"/>
                  </a:lnTo>
                  <a:lnTo>
                    <a:pt x="4989" y="2052"/>
                  </a:lnTo>
                  <a:lnTo>
                    <a:pt x="4990" y="2055"/>
                  </a:lnTo>
                  <a:lnTo>
                    <a:pt x="4991" y="2058"/>
                  </a:lnTo>
                  <a:lnTo>
                    <a:pt x="4992" y="2061"/>
                  </a:lnTo>
                  <a:lnTo>
                    <a:pt x="4993" y="2064"/>
                  </a:lnTo>
                  <a:lnTo>
                    <a:pt x="4994" y="2067"/>
                  </a:lnTo>
                  <a:lnTo>
                    <a:pt x="4995" y="2070"/>
                  </a:lnTo>
                  <a:lnTo>
                    <a:pt x="4995" y="2073"/>
                  </a:lnTo>
                  <a:lnTo>
                    <a:pt x="4996" y="2076"/>
                  </a:lnTo>
                  <a:lnTo>
                    <a:pt x="4997" y="2079"/>
                  </a:lnTo>
                  <a:lnTo>
                    <a:pt x="4998" y="2082"/>
                  </a:lnTo>
                  <a:lnTo>
                    <a:pt x="4999" y="2085"/>
                  </a:lnTo>
                  <a:lnTo>
                    <a:pt x="5000" y="2088"/>
                  </a:lnTo>
                  <a:lnTo>
                    <a:pt x="5001" y="2091"/>
                  </a:lnTo>
                  <a:lnTo>
                    <a:pt x="5002" y="2093"/>
                  </a:lnTo>
                  <a:lnTo>
                    <a:pt x="5002" y="2096"/>
                  </a:lnTo>
                  <a:lnTo>
                    <a:pt x="5003" y="2099"/>
                  </a:lnTo>
                  <a:lnTo>
                    <a:pt x="5004" y="2102"/>
                  </a:lnTo>
                  <a:lnTo>
                    <a:pt x="5005" y="2105"/>
                  </a:lnTo>
                  <a:lnTo>
                    <a:pt x="5006" y="2107"/>
                  </a:lnTo>
                  <a:lnTo>
                    <a:pt x="5007" y="2110"/>
                  </a:lnTo>
                  <a:lnTo>
                    <a:pt x="5008" y="2113"/>
                  </a:lnTo>
                  <a:lnTo>
                    <a:pt x="5009" y="2116"/>
                  </a:lnTo>
                  <a:lnTo>
                    <a:pt x="5009" y="2119"/>
                  </a:lnTo>
                  <a:lnTo>
                    <a:pt x="5010" y="2121"/>
                  </a:lnTo>
                  <a:lnTo>
                    <a:pt x="5011" y="2124"/>
                  </a:lnTo>
                  <a:lnTo>
                    <a:pt x="5012" y="2127"/>
                  </a:lnTo>
                  <a:lnTo>
                    <a:pt x="5013" y="2129"/>
                  </a:lnTo>
                  <a:lnTo>
                    <a:pt x="5014" y="2132"/>
                  </a:lnTo>
                  <a:lnTo>
                    <a:pt x="5015" y="2135"/>
                  </a:lnTo>
                  <a:lnTo>
                    <a:pt x="5016" y="2138"/>
                  </a:lnTo>
                  <a:lnTo>
                    <a:pt x="5016" y="2140"/>
                  </a:lnTo>
                  <a:lnTo>
                    <a:pt x="5017" y="2143"/>
                  </a:lnTo>
                  <a:lnTo>
                    <a:pt x="5018" y="2146"/>
                  </a:lnTo>
                  <a:lnTo>
                    <a:pt x="5019" y="2148"/>
                  </a:lnTo>
                  <a:lnTo>
                    <a:pt x="5020" y="2151"/>
                  </a:lnTo>
                  <a:lnTo>
                    <a:pt x="5021" y="2153"/>
                  </a:lnTo>
                  <a:lnTo>
                    <a:pt x="5022" y="2156"/>
                  </a:lnTo>
                  <a:lnTo>
                    <a:pt x="5023" y="2159"/>
                  </a:lnTo>
                  <a:lnTo>
                    <a:pt x="5024" y="2161"/>
                  </a:lnTo>
                  <a:lnTo>
                    <a:pt x="5024" y="2164"/>
                  </a:lnTo>
                  <a:lnTo>
                    <a:pt x="5025" y="2166"/>
                  </a:lnTo>
                  <a:lnTo>
                    <a:pt x="5026" y="2169"/>
                  </a:lnTo>
                  <a:lnTo>
                    <a:pt x="5027" y="2172"/>
                  </a:lnTo>
                  <a:lnTo>
                    <a:pt x="5028" y="2174"/>
                  </a:lnTo>
                  <a:lnTo>
                    <a:pt x="5029" y="2177"/>
                  </a:lnTo>
                  <a:lnTo>
                    <a:pt x="5030" y="2179"/>
                  </a:lnTo>
                  <a:lnTo>
                    <a:pt x="5031" y="2182"/>
                  </a:lnTo>
                  <a:lnTo>
                    <a:pt x="5031" y="2184"/>
                  </a:lnTo>
                  <a:lnTo>
                    <a:pt x="5032" y="2187"/>
                  </a:lnTo>
                  <a:lnTo>
                    <a:pt x="5033" y="2189"/>
                  </a:lnTo>
                  <a:lnTo>
                    <a:pt x="5034" y="2192"/>
                  </a:lnTo>
                  <a:lnTo>
                    <a:pt x="5035" y="2194"/>
                  </a:lnTo>
                  <a:lnTo>
                    <a:pt x="5036" y="2196"/>
                  </a:lnTo>
                  <a:lnTo>
                    <a:pt x="5037" y="2199"/>
                  </a:lnTo>
                  <a:lnTo>
                    <a:pt x="5038" y="2201"/>
                  </a:lnTo>
                  <a:lnTo>
                    <a:pt x="5038" y="2204"/>
                  </a:lnTo>
                  <a:lnTo>
                    <a:pt x="5039" y="2206"/>
                  </a:lnTo>
                  <a:lnTo>
                    <a:pt x="5040" y="2208"/>
                  </a:lnTo>
                  <a:lnTo>
                    <a:pt x="5041" y="2211"/>
                  </a:lnTo>
                  <a:lnTo>
                    <a:pt x="5042" y="2213"/>
                  </a:lnTo>
                  <a:lnTo>
                    <a:pt x="5043" y="2216"/>
                  </a:lnTo>
                  <a:lnTo>
                    <a:pt x="5044" y="2218"/>
                  </a:lnTo>
                  <a:lnTo>
                    <a:pt x="5045" y="2220"/>
                  </a:lnTo>
                  <a:lnTo>
                    <a:pt x="5045" y="2223"/>
                  </a:lnTo>
                  <a:lnTo>
                    <a:pt x="5046" y="2225"/>
                  </a:lnTo>
                  <a:lnTo>
                    <a:pt x="5047" y="2227"/>
                  </a:lnTo>
                  <a:lnTo>
                    <a:pt x="5048" y="2229"/>
                  </a:lnTo>
                  <a:lnTo>
                    <a:pt x="5049" y="2232"/>
                  </a:lnTo>
                  <a:lnTo>
                    <a:pt x="5050" y="2234"/>
                  </a:lnTo>
                  <a:lnTo>
                    <a:pt x="5051" y="2236"/>
                  </a:lnTo>
                  <a:lnTo>
                    <a:pt x="5052" y="2239"/>
                  </a:lnTo>
                  <a:lnTo>
                    <a:pt x="5053" y="2241"/>
                  </a:lnTo>
                  <a:lnTo>
                    <a:pt x="5053" y="2243"/>
                  </a:lnTo>
                  <a:lnTo>
                    <a:pt x="5054" y="2245"/>
                  </a:lnTo>
                  <a:lnTo>
                    <a:pt x="5055" y="2247"/>
                  </a:lnTo>
                  <a:lnTo>
                    <a:pt x="5056" y="2250"/>
                  </a:lnTo>
                  <a:lnTo>
                    <a:pt x="5057" y="2252"/>
                  </a:lnTo>
                  <a:lnTo>
                    <a:pt x="5058" y="2254"/>
                  </a:lnTo>
                  <a:lnTo>
                    <a:pt x="5059" y="2256"/>
                  </a:lnTo>
                  <a:lnTo>
                    <a:pt x="5059" y="2256"/>
                  </a:lnTo>
                  <a:lnTo>
                    <a:pt x="5060" y="2258"/>
                  </a:lnTo>
                  <a:lnTo>
                    <a:pt x="5060" y="2260"/>
                  </a:lnTo>
                  <a:lnTo>
                    <a:pt x="5061" y="2262"/>
                  </a:lnTo>
                  <a:lnTo>
                    <a:pt x="5062" y="2263"/>
                  </a:lnTo>
                  <a:lnTo>
                    <a:pt x="5063" y="2265"/>
                  </a:lnTo>
                  <a:lnTo>
                    <a:pt x="5064" y="2266"/>
                  </a:lnTo>
                  <a:lnTo>
                    <a:pt x="5065" y="2267"/>
                  </a:lnTo>
                  <a:lnTo>
                    <a:pt x="5066" y="2268"/>
                  </a:lnTo>
                  <a:lnTo>
                    <a:pt x="5066" y="2268"/>
                  </a:lnTo>
                  <a:lnTo>
                    <a:pt x="5067" y="2269"/>
                  </a:lnTo>
                  <a:lnTo>
                    <a:pt x="5068" y="2269"/>
                  </a:lnTo>
                  <a:lnTo>
                    <a:pt x="5069" y="2269"/>
                  </a:lnTo>
                  <a:lnTo>
                    <a:pt x="5070" y="2269"/>
                  </a:lnTo>
                  <a:lnTo>
                    <a:pt x="5071" y="2269"/>
                  </a:lnTo>
                  <a:lnTo>
                    <a:pt x="5072" y="2268"/>
                  </a:lnTo>
                  <a:lnTo>
                    <a:pt x="5072" y="2268"/>
                  </a:lnTo>
                  <a:lnTo>
                    <a:pt x="5073" y="2267"/>
                  </a:lnTo>
                  <a:lnTo>
                    <a:pt x="5074" y="2266"/>
                  </a:lnTo>
                  <a:lnTo>
                    <a:pt x="5075" y="2265"/>
                  </a:lnTo>
                  <a:lnTo>
                    <a:pt x="5076" y="2264"/>
                  </a:lnTo>
                  <a:lnTo>
                    <a:pt x="5077" y="2263"/>
                  </a:lnTo>
                  <a:lnTo>
                    <a:pt x="5078" y="2261"/>
                  </a:lnTo>
                  <a:lnTo>
                    <a:pt x="5078" y="2259"/>
                  </a:lnTo>
                  <a:lnTo>
                    <a:pt x="5079" y="2257"/>
                  </a:lnTo>
                  <a:lnTo>
                    <a:pt x="5080" y="2255"/>
                  </a:lnTo>
                  <a:lnTo>
                    <a:pt x="5081" y="2253"/>
                  </a:lnTo>
                  <a:lnTo>
                    <a:pt x="5082" y="2251"/>
                  </a:lnTo>
                  <a:lnTo>
                    <a:pt x="5083" y="2248"/>
                  </a:lnTo>
                  <a:lnTo>
                    <a:pt x="5084" y="2245"/>
                  </a:lnTo>
                  <a:lnTo>
                    <a:pt x="5084" y="2242"/>
                  </a:lnTo>
                  <a:lnTo>
                    <a:pt x="5085" y="2239"/>
                  </a:lnTo>
                  <a:lnTo>
                    <a:pt x="5086" y="2236"/>
                  </a:lnTo>
                  <a:lnTo>
                    <a:pt x="5087" y="2232"/>
                  </a:lnTo>
                  <a:lnTo>
                    <a:pt x="5087" y="2232"/>
                  </a:lnTo>
                  <a:lnTo>
                    <a:pt x="5088" y="2229"/>
                  </a:lnTo>
                  <a:lnTo>
                    <a:pt x="5089" y="2225"/>
                  </a:lnTo>
                  <a:lnTo>
                    <a:pt x="5090" y="2221"/>
                  </a:lnTo>
                  <a:lnTo>
                    <a:pt x="5091" y="2217"/>
                  </a:lnTo>
                  <a:lnTo>
                    <a:pt x="5091" y="2214"/>
                  </a:lnTo>
                  <a:lnTo>
                    <a:pt x="5092" y="2210"/>
                  </a:lnTo>
                  <a:lnTo>
                    <a:pt x="5093" y="2206"/>
                  </a:lnTo>
                  <a:lnTo>
                    <a:pt x="5094" y="2202"/>
                  </a:lnTo>
                  <a:lnTo>
                    <a:pt x="5095" y="2198"/>
                  </a:lnTo>
                  <a:lnTo>
                    <a:pt x="5096" y="2194"/>
                  </a:lnTo>
                  <a:lnTo>
                    <a:pt x="5097" y="2191"/>
                  </a:lnTo>
                  <a:lnTo>
                    <a:pt x="5098" y="2187"/>
                  </a:lnTo>
                  <a:lnTo>
                    <a:pt x="5098" y="2183"/>
                  </a:lnTo>
                  <a:lnTo>
                    <a:pt x="5099" y="2179"/>
                  </a:lnTo>
                  <a:lnTo>
                    <a:pt x="5100" y="2175"/>
                  </a:lnTo>
                  <a:lnTo>
                    <a:pt x="5101" y="2171"/>
                  </a:lnTo>
                  <a:lnTo>
                    <a:pt x="5102" y="2167"/>
                  </a:lnTo>
                  <a:lnTo>
                    <a:pt x="5103" y="2163"/>
                  </a:lnTo>
                  <a:lnTo>
                    <a:pt x="5104" y="2159"/>
                  </a:lnTo>
                  <a:lnTo>
                    <a:pt x="5105" y="2155"/>
                  </a:lnTo>
                  <a:lnTo>
                    <a:pt x="5105" y="2151"/>
                  </a:lnTo>
                  <a:lnTo>
                    <a:pt x="5106" y="2147"/>
                  </a:lnTo>
                  <a:lnTo>
                    <a:pt x="5107" y="2143"/>
                  </a:lnTo>
                  <a:lnTo>
                    <a:pt x="5108" y="2139"/>
                  </a:lnTo>
                  <a:lnTo>
                    <a:pt x="5109" y="2135"/>
                  </a:lnTo>
                  <a:lnTo>
                    <a:pt x="5110" y="2131"/>
                  </a:lnTo>
                  <a:lnTo>
                    <a:pt x="5111" y="2127"/>
                  </a:lnTo>
                  <a:lnTo>
                    <a:pt x="5112" y="2123"/>
                  </a:lnTo>
                  <a:lnTo>
                    <a:pt x="5112" y="2118"/>
                  </a:lnTo>
                  <a:lnTo>
                    <a:pt x="5113" y="2114"/>
                  </a:lnTo>
                  <a:lnTo>
                    <a:pt x="5114" y="2110"/>
                  </a:lnTo>
                  <a:lnTo>
                    <a:pt x="5115" y="2106"/>
                  </a:lnTo>
                  <a:lnTo>
                    <a:pt x="5116" y="2102"/>
                  </a:lnTo>
                  <a:lnTo>
                    <a:pt x="5117" y="2097"/>
                  </a:lnTo>
                  <a:lnTo>
                    <a:pt x="5118" y="2093"/>
                  </a:lnTo>
                  <a:lnTo>
                    <a:pt x="5119" y="2089"/>
                  </a:lnTo>
                  <a:lnTo>
                    <a:pt x="5120" y="2085"/>
                  </a:lnTo>
                  <a:lnTo>
                    <a:pt x="5120" y="2080"/>
                  </a:lnTo>
                  <a:lnTo>
                    <a:pt x="5121" y="2076"/>
                  </a:lnTo>
                  <a:lnTo>
                    <a:pt x="5122" y="2072"/>
                  </a:lnTo>
                  <a:lnTo>
                    <a:pt x="5123" y="2068"/>
                  </a:lnTo>
                  <a:lnTo>
                    <a:pt x="5124" y="2063"/>
                  </a:lnTo>
                  <a:lnTo>
                    <a:pt x="5125" y="2059"/>
                  </a:lnTo>
                  <a:lnTo>
                    <a:pt x="5126" y="2054"/>
                  </a:lnTo>
                  <a:lnTo>
                    <a:pt x="5127" y="2050"/>
                  </a:lnTo>
                  <a:lnTo>
                    <a:pt x="5127" y="2046"/>
                  </a:lnTo>
                  <a:lnTo>
                    <a:pt x="5128" y="2041"/>
                  </a:lnTo>
                  <a:lnTo>
                    <a:pt x="5129" y="2037"/>
                  </a:lnTo>
                  <a:lnTo>
                    <a:pt x="5130" y="2032"/>
                  </a:lnTo>
                  <a:lnTo>
                    <a:pt x="5131" y="2028"/>
                  </a:lnTo>
                  <a:lnTo>
                    <a:pt x="5132" y="2023"/>
                  </a:lnTo>
                  <a:lnTo>
                    <a:pt x="5133" y="2019"/>
                  </a:lnTo>
                  <a:lnTo>
                    <a:pt x="5134" y="2014"/>
                  </a:lnTo>
                  <a:lnTo>
                    <a:pt x="5134" y="2010"/>
                  </a:lnTo>
                  <a:lnTo>
                    <a:pt x="5135" y="2005"/>
                  </a:lnTo>
                  <a:lnTo>
                    <a:pt x="5136" y="2001"/>
                  </a:lnTo>
                  <a:lnTo>
                    <a:pt x="5137" y="1996"/>
                  </a:lnTo>
                  <a:lnTo>
                    <a:pt x="5138" y="1992"/>
                  </a:lnTo>
                  <a:lnTo>
                    <a:pt x="5139" y="1987"/>
                  </a:lnTo>
                  <a:lnTo>
                    <a:pt x="5140" y="1983"/>
                  </a:lnTo>
                  <a:lnTo>
                    <a:pt x="5141" y="1978"/>
                  </a:lnTo>
                  <a:lnTo>
                    <a:pt x="5141" y="1973"/>
                  </a:lnTo>
                  <a:lnTo>
                    <a:pt x="5142" y="1969"/>
                  </a:lnTo>
                  <a:lnTo>
                    <a:pt x="5143" y="1964"/>
                  </a:lnTo>
                  <a:lnTo>
                    <a:pt x="5144" y="1959"/>
                  </a:lnTo>
                  <a:lnTo>
                    <a:pt x="5145" y="1954"/>
                  </a:lnTo>
                  <a:lnTo>
                    <a:pt x="5146" y="1950"/>
                  </a:lnTo>
                  <a:lnTo>
                    <a:pt x="5147" y="1945"/>
                  </a:lnTo>
                  <a:lnTo>
                    <a:pt x="5148" y="1940"/>
                  </a:lnTo>
                  <a:lnTo>
                    <a:pt x="5149" y="1936"/>
                  </a:lnTo>
                  <a:lnTo>
                    <a:pt x="5149" y="1931"/>
                  </a:lnTo>
                  <a:lnTo>
                    <a:pt x="5150" y="1926"/>
                  </a:lnTo>
                  <a:lnTo>
                    <a:pt x="5151" y="1921"/>
                  </a:lnTo>
                  <a:lnTo>
                    <a:pt x="5152" y="1916"/>
                  </a:lnTo>
                  <a:lnTo>
                    <a:pt x="5153" y="1911"/>
                  </a:lnTo>
                  <a:lnTo>
                    <a:pt x="5154" y="1907"/>
                  </a:lnTo>
                  <a:lnTo>
                    <a:pt x="5155" y="1902"/>
                  </a:lnTo>
                  <a:lnTo>
                    <a:pt x="5156" y="1897"/>
                  </a:lnTo>
                  <a:lnTo>
                    <a:pt x="5156" y="1892"/>
                  </a:lnTo>
                  <a:lnTo>
                    <a:pt x="5157" y="1887"/>
                  </a:lnTo>
                  <a:lnTo>
                    <a:pt x="5158" y="1882"/>
                  </a:lnTo>
                  <a:lnTo>
                    <a:pt x="5159" y="1877"/>
                  </a:lnTo>
                  <a:lnTo>
                    <a:pt x="5160" y="1872"/>
                  </a:lnTo>
                  <a:lnTo>
                    <a:pt x="5161" y="1867"/>
                  </a:lnTo>
                  <a:lnTo>
                    <a:pt x="5162" y="1862"/>
                  </a:lnTo>
                  <a:lnTo>
                    <a:pt x="5163" y="1857"/>
                  </a:lnTo>
                  <a:lnTo>
                    <a:pt x="5163" y="1852"/>
                  </a:lnTo>
                  <a:lnTo>
                    <a:pt x="5164" y="1847"/>
                  </a:lnTo>
                  <a:lnTo>
                    <a:pt x="5165" y="1842"/>
                  </a:lnTo>
                  <a:lnTo>
                    <a:pt x="5166" y="1837"/>
                  </a:lnTo>
                  <a:lnTo>
                    <a:pt x="5167" y="1832"/>
                  </a:lnTo>
                  <a:lnTo>
                    <a:pt x="5168" y="1827"/>
                  </a:lnTo>
                  <a:lnTo>
                    <a:pt x="5169" y="1822"/>
                  </a:lnTo>
                  <a:lnTo>
                    <a:pt x="5170" y="1817"/>
                  </a:lnTo>
                  <a:lnTo>
                    <a:pt x="5170" y="1811"/>
                  </a:lnTo>
                  <a:lnTo>
                    <a:pt x="5171" y="1806"/>
                  </a:lnTo>
                  <a:lnTo>
                    <a:pt x="5172" y="1801"/>
                  </a:lnTo>
                  <a:lnTo>
                    <a:pt x="5173" y="1796"/>
                  </a:lnTo>
                  <a:lnTo>
                    <a:pt x="5174" y="1791"/>
                  </a:lnTo>
                  <a:lnTo>
                    <a:pt x="5175" y="1785"/>
                  </a:lnTo>
                  <a:lnTo>
                    <a:pt x="5176" y="1780"/>
                  </a:lnTo>
                  <a:lnTo>
                    <a:pt x="5177" y="1775"/>
                  </a:lnTo>
                  <a:lnTo>
                    <a:pt x="5178" y="1770"/>
                  </a:lnTo>
                  <a:lnTo>
                    <a:pt x="5178" y="1764"/>
                  </a:lnTo>
                  <a:lnTo>
                    <a:pt x="5179" y="1759"/>
                  </a:lnTo>
                  <a:lnTo>
                    <a:pt x="5180" y="1754"/>
                  </a:lnTo>
                  <a:lnTo>
                    <a:pt x="5181" y="1748"/>
                  </a:lnTo>
                  <a:lnTo>
                    <a:pt x="5182" y="1743"/>
                  </a:lnTo>
                  <a:lnTo>
                    <a:pt x="5183" y="1738"/>
                  </a:lnTo>
                  <a:lnTo>
                    <a:pt x="5184" y="1732"/>
                  </a:lnTo>
                  <a:lnTo>
                    <a:pt x="5185" y="1727"/>
                  </a:lnTo>
                  <a:lnTo>
                    <a:pt x="5185" y="1721"/>
                  </a:lnTo>
                  <a:lnTo>
                    <a:pt x="5186" y="1716"/>
                  </a:lnTo>
                  <a:lnTo>
                    <a:pt x="5187" y="1711"/>
                  </a:lnTo>
                  <a:lnTo>
                    <a:pt x="5188" y="1705"/>
                  </a:lnTo>
                  <a:lnTo>
                    <a:pt x="5189" y="1700"/>
                  </a:lnTo>
                  <a:lnTo>
                    <a:pt x="5190" y="1694"/>
                  </a:lnTo>
                  <a:lnTo>
                    <a:pt x="5191" y="1689"/>
                  </a:lnTo>
                  <a:lnTo>
                    <a:pt x="5192" y="1683"/>
                  </a:lnTo>
                  <a:lnTo>
                    <a:pt x="5192" y="1678"/>
                  </a:lnTo>
                  <a:lnTo>
                    <a:pt x="5193" y="1672"/>
                  </a:lnTo>
                  <a:lnTo>
                    <a:pt x="5194" y="1667"/>
                  </a:lnTo>
                  <a:lnTo>
                    <a:pt x="5195" y="1661"/>
                  </a:lnTo>
                  <a:lnTo>
                    <a:pt x="5196" y="1655"/>
                  </a:lnTo>
                  <a:lnTo>
                    <a:pt x="5197" y="1650"/>
                  </a:lnTo>
                  <a:lnTo>
                    <a:pt x="5198" y="1644"/>
                  </a:lnTo>
                  <a:lnTo>
                    <a:pt x="5199" y="1638"/>
                  </a:lnTo>
                  <a:lnTo>
                    <a:pt x="5199" y="1633"/>
                  </a:lnTo>
                  <a:lnTo>
                    <a:pt x="5200" y="1627"/>
                  </a:lnTo>
                  <a:lnTo>
                    <a:pt x="5201" y="1621"/>
                  </a:lnTo>
                  <a:lnTo>
                    <a:pt x="5202" y="1616"/>
                  </a:lnTo>
                  <a:lnTo>
                    <a:pt x="5203" y="1610"/>
                  </a:lnTo>
                  <a:lnTo>
                    <a:pt x="5204" y="1604"/>
                  </a:lnTo>
                  <a:lnTo>
                    <a:pt x="5205" y="1599"/>
                  </a:lnTo>
                  <a:lnTo>
                    <a:pt x="5206" y="1593"/>
                  </a:lnTo>
                  <a:lnTo>
                    <a:pt x="5207" y="1587"/>
                  </a:lnTo>
                  <a:lnTo>
                    <a:pt x="5207" y="1581"/>
                  </a:lnTo>
                  <a:lnTo>
                    <a:pt x="5208" y="1575"/>
                  </a:lnTo>
                  <a:lnTo>
                    <a:pt x="5209" y="1570"/>
                  </a:lnTo>
                  <a:lnTo>
                    <a:pt x="5210" y="1564"/>
                  </a:lnTo>
                  <a:lnTo>
                    <a:pt x="5211" y="1558"/>
                  </a:lnTo>
                  <a:lnTo>
                    <a:pt x="5212" y="1552"/>
                  </a:lnTo>
                  <a:lnTo>
                    <a:pt x="5213" y="1546"/>
                  </a:lnTo>
                  <a:lnTo>
                    <a:pt x="5214" y="1540"/>
                  </a:lnTo>
                  <a:lnTo>
                    <a:pt x="5214" y="1534"/>
                  </a:lnTo>
                  <a:lnTo>
                    <a:pt x="5215" y="1528"/>
                  </a:lnTo>
                  <a:lnTo>
                    <a:pt x="5216" y="1522"/>
                  </a:lnTo>
                  <a:lnTo>
                    <a:pt x="5217" y="1517"/>
                  </a:lnTo>
                  <a:lnTo>
                    <a:pt x="5218" y="1511"/>
                  </a:lnTo>
                  <a:lnTo>
                    <a:pt x="5219" y="1505"/>
                  </a:lnTo>
                  <a:lnTo>
                    <a:pt x="5220" y="1499"/>
                  </a:lnTo>
                  <a:lnTo>
                    <a:pt x="5221" y="1493"/>
                  </a:lnTo>
                  <a:lnTo>
                    <a:pt x="5221" y="1486"/>
                  </a:lnTo>
                  <a:lnTo>
                    <a:pt x="5222" y="1480"/>
                  </a:lnTo>
                  <a:lnTo>
                    <a:pt x="5223" y="1474"/>
                  </a:lnTo>
                  <a:lnTo>
                    <a:pt x="5224" y="1468"/>
                  </a:lnTo>
                  <a:lnTo>
                    <a:pt x="5225" y="1462"/>
                  </a:lnTo>
                  <a:lnTo>
                    <a:pt x="5226" y="1456"/>
                  </a:lnTo>
                  <a:lnTo>
                    <a:pt x="5227" y="1450"/>
                  </a:lnTo>
                  <a:lnTo>
                    <a:pt x="5228" y="1444"/>
                  </a:lnTo>
                  <a:lnTo>
                    <a:pt x="5228" y="1438"/>
                  </a:lnTo>
                  <a:lnTo>
                    <a:pt x="5229" y="1431"/>
                  </a:lnTo>
                  <a:lnTo>
                    <a:pt x="5230" y="1425"/>
                  </a:lnTo>
                  <a:lnTo>
                    <a:pt x="5231" y="1419"/>
                  </a:lnTo>
                  <a:lnTo>
                    <a:pt x="5232" y="1413"/>
                  </a:lnTo>
                  <a:lnTo>
                    <a:pt x="5233" y="1407"/>
                  </a:lnTo>
                  <a:lnTo>
                    <a:pt x="5234" y="1400"/>
                  </a:lnTo>
                  <a:lnTo>
                    <a:pt x="5235" y="1394"/>
                  </a:lnTo>
                  <a:lnTo>
                    <a:pt x="5236" y="1388"/>
                  </a:lnTo>
                  <a:lnTo>
                    <a:pt x="5236" y="1381"/>
                  </a:lnTo>
                  <a:lnTo>
                    <a:pt x="5237" y="1375"/>
                  </a:lnTo>
                  <a:lnTo>
                    <a:pt x="5238" y="1369"/>
                  </a:lnTo>
                  <a:lnTo>
                    <a:pt x="5239" y="1363"/>
                  </a:lnTo>
                  <a:lnTo>
                    <a:pt x="5240" y="1356"/>
                  </a:lnTo>
                  <a:lnTo>
                    <a:pt x="5241" y="1350"/>
                  </a:lnTo>
                  <a:lnTo>
                    <a:pt x="5242" y="1343"/>
                  </a:lnTo>
                  <a:lnTo>
                    <a:pt x="5243" y="1337"/>
                  </a:lnTo>
                  <a:lnTo>
                    <a:pt x="5243" y="1331"/>
                  </a:lnTo>
                  <a:lnTo>
                    <a:pt x="5244" y="1324"/>
                  </a:lnTo>
                  <a:lnTo>
                    <a:pt x="5245" y="1318"/>
                  </a:lnTo>
                  <a:lnTo>
                    <a:pt x="5246" y="1311"/>
                  </a:lnTo>
                  <a:lnTo>
                    <a:pt x="5247" y="1305"/>
                  </a:lnTo>
                  <a:lnTo>
                    <a:pt x="5248" y="1298"/>
                  </a:lnTo>
                  <a:lnTo>
                    <a:pt x="5249" y="1292"/>
                  </a:lnTo>
                  <a:lnTo>
                    <a:pt x="5250" y="1285"/>
                  </a:lnTo>
                  <a:lnTo>
                    <a:pt x="5250" y="1279"/>
                  </a:lnTo>
                  <a:lnTo>
                    <a:pt x="5251" y="1272"/>
                  </a:lnTo>
                  <a:lnTo>
                    <a:pt x="5252" y="1266"/>
                  </a:lnTo>
                  <a:lnTo>
                    <a:pt x="5253" y="1259"/>
                  </a:lnTo>
                  <a:lnTo>
                    <a:pt x="5254" y="1252"/>
                  </a:lnTo>
                  <a:lnTo>
                    <a:pt x="5255" y="1246"/>
                  </a:lnTo>
                  <a:lnTo>
                    <a:pt x="5256" y="1239"/>
                  </a:lnTo>
                  <a:lnTo>
                    <a:pt x="5257" y="1232"/>
                  </a:lnTo>
                  <a:lnTo>
                    <a:pt x="5257" y="1226"/>
                  </a:lnTo>
                  <a:lnTo>
                    <a:pt x="5258" y="1219"/>
                  </a:lnTo>
                  <a:lnTo>
                    <a:pt x="5259" y="1212"/>
                  </a:lnTo>
                  <a:lnTo>
                    <a:pt x="5260" y="1206"/>
                  </a:lnTo>
                  <a:lnTo>
                    <a:pt x="5261" y="1199"/>
                  </a:lnTo>
                  <a:lnTo>
                    <a:pt x="5262" y="1192"/>
                  </a:lnTo>
                  <a:lnTo>
                    <a:pt x="5263" y="1185"/>
                  </a:lnTo>
                  <a:lnTo>
                    <a:pt x="5264" y="1179"/>
                  </a:lnTo>
                  <a:lnTo>
                    <a:pt x="5265" y="1172"/>
                  </a:lnTo>
                  <a:lnTo>
                    <a:pt x="5265" y="1165"/>
                  </a:lnTo>
                  <a:lnTo>
                    <a:pt x="5266" y="1158"/>
                  </a:lnTo>
                  <a:lnTo>
                    <a:pt x="5267" y="1151"/>
                  </a:lnTo>
                  <a:lnTo>
                    <a:pt x="5268" y="1145"/>
                  </a:lnTo>
                  <a:lnTo>
                    <a:pt x="5269" y="1138"/>
                  </a:lnTo>
                  <a:lnTo>
                    <a:pt x="5270" y="1131"/>
                  </a:lnTo>
                  <a:lnTo>
                    <a:pt x="5271" y="1124"/>
                  </a:lnTo>
                  <a:lnTo>
                    <a:pt x="5272" y="1117"/>
                  </a:lnTo>
                  <a:lnTo>
                    <a:pt x="5272" y="1110"/>
                  </a:lnTo>
                  <a:lnTo>
                    <a:pt x="5273" y="1103"/>
                  </a:lnTo>
                  <a:lnTo>
                    <a:pt x="5274" y="1096"/>
                  </a:lnTo>
                  <a:lnTo>
                    <a:pt x="5275" y="1089"/>
                  </a:lnTo>
                  <a:lnTo>
                    <a:pt x="5276" y="1082"/>
                  </a:lnTo>
                  <a:lnTo>
                    <a:pt x="5277" y="1075"/>
                  </a:lnTo>
                  <a:lnTo>
                    <a:pt x="5278" y="1068"/>
                  </a:lnTo>
                  <a:lnTo>
                    <a:pt x="5279" y="1061"/>
                  </a:lnTo>
                  <a:lnTo>
                    <a:pt x="5279" y="1054"/>
                  </a:lnTo>
                  <a:lnTo>
                    <a:pt x="5280" y="1047"/>
                  </a:lnTo>
                  <a:lnTo>
                    <a:pt x="5281" y="1040"/>
                  </a:lnTo>
                  <a:lnTo>
                    <a:pt x="5282" y="1033"/>
                  </a:lnTo>
                  <a:lnTo>
                    <a:pt x="5283" y="1026"/>
                  </a:lnTo>
                  <a:lnTo>
                    <a:pt x="5284" y="1019"/>
                  </a:lnTo>
                  <a:lnTo>
                    <a:pt x="5285" y="1011"/>
                  </a:lnTo>
                  <a:lnTo>
                    <a:pt x="5286" y="1004"/>
                  </a:lnTo>
                  <a:lnTo>
                    <a:pt x="5286" y="997"/>
                  </a:lnTo>
                  <a:lnTo>
                    <a:pt x="5287" y="990"/>
                  </a:lnTo>
                  <a:lnTo>
                    <a:pt x="5288" y="983"/>
                  </a:lnTo>
                  <a:lnTo>
                    <a:pt x="5289" y="976"/>
                  </a:lnTo>
                  <a:lnTo>
                    <a:pt x="5290" y="968"/>
                  </a:lnTo>
                  <a:lnTo>
                    <a:pt x="5291" y="961"/>
                  </a:lnTo>
                  <a:lnTo>
                    <a:pt x="5292" y="954"/>
                  </a:lnTo>
                  <a:lnTo>
                    <a:pt x="5293" y="947"/>
                  </a:lnTo>
                  <a:lnTo>
                    <a:pt x="5294" y="939"/>
                  </a:lnTo>
                  <a:lnTo>
                    <a:pt x="5294" y="932"/>
                  </a:lnTo>
                  <a:lnTo>
                    <a:pt x="5295" y="925"/>
                  </a:lnTo>
                  <a:lnTo>
                    <a:pt x="5296" y="917"/>
                  </a:lnTo>
                  <a:lnTo>
                    <a:pt x="5297" y="910"/>
                  </a:lnTo>
                  <a:lnTo>
                    <a:pt x="5298" y="903"/>
                  </a:lnTo>
                  <a:lnTo>
                    <a:pt x="5299" y="895"/>
                  </a:lnTo>
                  <a:lnTo>
                    <a:pt x="5300" y="888"/>
                  </a:lnTo>
                  <a:lnTo>
                    <a:pt x="5301" y="880"/>
                  </a:lnTo>
                  <a:lnTo>
                    <a:pt x="5301" y="873"/>
                  </a:lnTo>
                  <a:lnTo>
                    <a:pt x="5302" y="865"/>
                  </a:lnTo>
                  <a:lnTo>
                    <a:pt x="5303" y="858"/>
                  </a:lnTo>
                  <a:lnTo>
                    <a:pt x="5304" y="851"/>
                  </a:lnTo>
                  <a:lnTo>
                    <a:pt x="5305" y="843"/>
                  </a:lnTo>
                  <a:lnTo>
                    <a:pt x="5306" y="836"/>
                  </a:lnTo>
                  <a:lnTo>
                    <a:pt x="5307" y="828"/>
                  </a:lnTo>
                  <a:lnTo>
                    <a:pt x="5308" y="820"/>
                  </a:lnTo>
                  <a:lnTo>
                    <a:pt x="5308" y="813"/>
                  </a:lnTo>
                  <a:lnTo>
                    <a:pt x="5309" y="805"/>
                  </a:lnTo>
                  <a:lnTo>
                    <a:pt x="5310" y="798"/>
                  </a:lnTo>
                  <a:lnTo>
                    <a:pt x="5311" y="790"/>
                  </a:lnTo>
                  <a:lnTo>
                    <a:pt x="5312" y="783"/>
                  </a:lnTo>
                  <a:lnTo>
                    <a:pt x="5313" y="775"/>
                  </a:lnTo>
                  <a:lnTo>
                    <a:pt x="5314" y="767"/>
                  </a:lnTo>
                  <a:lnTo>
                    <a:pt x="5315" y="760"/>
                  </a:lnTo>
                  <a:lnTo>
                    <a:pt x="5315" y="752"/>
                  </a:lnTo>
                  <a:lnTo>
                    <a:pt x="5316" y="744"/>
                  </a:lnTo>
                  <a:lnTo>
                    <a:pt x="5317" y="737"/>
                  </a:lnTo>
                  <a:lnTo>
                    <a:pt x="5318" y="729"/>
                  </a:lnTo>
                  <a:lnTo>
                    <a:pt x="5319" y="721"/>
                  </a:lnTo>
                  <a:lnTo>
                    <a:pt x="5320" y="713"/>
                  </a:lnTo>
                  <a:lnTo>
                    <a:pt x="5321" y="706"/>
                  </a:lnTo>
                  <a:lnTo>
                    <a:pt x="5322" y="698"/>
                  </a:lnTo>
                  <a:lnTo>
                    <a:pt x="5323" y="690"/>
                  </a:lnTo>
                  <a:lnTo>
                    <a:pt x="5323" y="682"/>
                  </a:lnTo>
                  <a:lnTo>
                    <a:pt x="5324" y="674"/>
                  </a:lnTo>
                  <a:lnTo>
                    <a:pt x="5325" y="666"/>
                  </a:lnTo>
                  <a:lnTo>
                    <a:pt x="5326" y="659"/>
                  </a:lnTo>
                  <a:lnTo>
                    <a:pt x="5327" y="651"/>
                  </a:lnTo>
                  <a:lnTo>
                    <a:pt x="5328" y="643"/>
                  </a:lnTo>
                  <a:lnTo>
                    <a:pt x="5329" y="635"/>
                  </a:lnTo>
                  <a:lnTo>
                    <a:pt x="5330" y="627"/>
                  </a:lnTo>
                  <a:lnTo>
                    <a:pt x="5330" y="619"/>
                  </a:lnTo>
                  <a:lnTo>
                    <a:pt x="5331" y="611"/>
                  </a:lnTo>
                  <a:lnTo>
                    <a:pt x="5332" y="603"/>
                  </a:lnTo>
                  <a:lnTo>
                    <a:pt x="5333" y="595"/>
                  </a:lnTo>
                  <a:lnTo>
                    <a:pt x="5334" y="587"/>
                  </a:lnTo>
                  <a:lnTo>
                    <a:pt x="5335" y="579"/>
                  </a:lnTo>
                  <a:lnTo>
                    <a:pt x="5336" y="571"/>
                  </a:lnTo>
                  <a:lnTo>
                    <a:pt x="5337" y="563"/>
                  </a:lnTo>
                  <a:lnTo>
                    <a:pt x="5337" y="555"/>
                  </a:lnTo>
                  <a:lnTo>
                    <a:pt x="5338" y="547"/>
                  </a:lnTo>
                  <a:lnTo>
                    <a:pt x="5339" y="539"/>
                  </a:lnTo>
                  <a:lnTo>
                    <a:pt x="5340" y="531"/>
                  </a:lnTo>
                  <a:lnTo>
                    <a:pt x="5341" y="523"/>
                  </a:lnTo>
                  <a:lnTo>
                    <a:pt x="5342" y="515"/>
                  </a:lnTo>
                  <a:lnTo>
                    <a:pt x="5343" y="506"/>
                  </a:lnTo>
                  <a:lnTo>
                    <a:pt x="5344" y="498"/>
                  </a:lnTo>
                  <a:lnTo>
                    <a:pt x="5344" y="490"/>
                  </a:lnTo>
                  <a:lnTo>
                    <a:pt x="5345" y="482"/>
                  </a:lnTo>
                  <a:lnTo>
                    <a:pt x="5345" y="482"/>
                  </a:lnTo>
                  <a:lnTo>
                    <a:pt x="5346" y="474"/>
                  </a:lnTo>
                  <a:lnTo>
                    <a:pt x="5347" y="467"/>
                  </a:lnTo>
                  <a:lnTo>
                    <a:pt x="5348" y="461"/>
                  </a:lnTo>
                  <a:lnTo>
                    <a:pt x="5349" y="455"/>
                  </a:lnTo>
                  <a:lnTo>
                    <a:pt x="5350" y="450"/>
                  </a:lnTo>
                  <a:lnTo>
                    <a:pt x="5351" y="446"/>
                  </a:lnTo>
                  <a:lnTo>
                    <a:pt x="5351" y="442"/>
                  </a:lnTo>
                  <a:lnTo>
                    <a:pt x="5352" y="439"/>
                  </a:lnTo>
                  <a:lnTo>
                    <a:pt x="5353" y="437"/>
                  </a:lnTo>
                  <a:lnTo>
                    <a:pt x="5354" y="436"/>
                  </a:lnTo>
                  <a:lnTo>
                    <a:pt x="5355" y="435"/>
                  </a:lnTo>
                  <a:lnTo>
                    <a:pt x="5356" y="434"/>
                  </a:lnTo>
                  <a:lnTo>
                    <a:pt x="5357" y="435"/>
                  </a:lnTo>
                  <a:lnTo>
                    <a:pt x="5357" y="436"/>
                  </a:lnTo>
                  <a:lnTo>
                    <a:pt x="5358" y="438"/>
                  </a:lnTo>
                  <a:lnTo>
                    <a:pt x="5359" y="441"/>
                  </a:lnTo>
                  <a:lnTo>
                    <a:pt x="5360" y="444"/>
                  </a:lnTo>
                  <a:lnTo>
                    <a:pt x="5361" y="448"/>
                  </a:lnTo>
                  <a:lnTo>
                    <a:pt x="5362" y="453"/>
                  </a:lnTo>
                  <a:lnTo>
                    <a:pt x="5363" y="458"/>
                  </a:lnTo>
                  <a:lnTo>
                    <a:pt x="5363" y="464"/>
                  </a:lnTo>
                  <a:lnTo>
                    <a:pt x="5364" y="471"/>
                  </a:lnTo>
                  <a:lnTo>
                    <a:pt x="5365" y="478"/>
                  </a:lnTo>
                  <a:lnTo>
                    <a:pt x="5366" y="486"/>
                  </a:lnTo>
                  <a:lnTo>
                    <a:pt x="5367" y="495"/>
                  </a:lnTo>
                  <a:lnTo>
                    <a:pt x="5368" y="504"/>
                  </a:lnTo>
                  <a:lnTo>
                    <a:pt x="5369" y="514"/>
                  </a:lnTo>
                  <a:lnTo>
                    <a:pt x="5369" y="525"/>
                  </a:lnTo>
                  <a:lnTo>
                    <a:pt x="5370" y="536"/>
                  </a:lnTo>
                  <a:lnTo>
                    <a:pt x="5371" y="548"/>
                  </a:lnTo>
                  <a:lnTo>
                    <a:pt x="5372" y="560"/>
                  </a:lnTo>
                  <a:lnTo>
                    <a:pt x="5373" y="573"/>
                  </a:lnTo>
                  <a:lnTo>
                    <a:pt x="5374" y="587"/>
                  </a:lnTo>
                  <a:lnTo>
                    <a:pt x="5374" y="587"/>
                  </a:lnTo>
                  <a:lnTo>
                    <a:pt x="5375" y="602"/>
                  </a:lnTo>
                  <a:lnTo>
                    <a:pt x="5375" y="616"/>
                  </a:lnTo>
                  <a:lnTo>
                    <a:pt x="5376" y="630"/>
                  </a:lnTo>
                  <a:lnTo>
                    <a:pt x="5377" y="645"/>
                  </a:lnTo>
                  <a:lnTo>
                    <a:pt x="5378" y="659"/>
                  </a:lnTo>
                  <a:lnTo>
                    <a:pt x="5379" y="673"/>
                  </a:lnTo>
                  <a:lnTo>
                    <a:pt x="5380" y="687"/>
                  </a:lnTo>
                  <a:lnTo>
                    <a:pt x="5381" y="701"/>
                  </a:lnTo>
                  <a:lnTo>
                    <a:pt x="5382" y="715"/>
                  </a:lnTo>
                  <a:lnTo>
                    <a:pt x="5382" y="729"/>
                  </a:lnTo>
                  <a:lnTo>
                    <a:pt x="5383" y="743"/>
                  </a:lnTo>
                  <a:lnTo>
                    <a:pt x="5384" y="757"/>
                  </a:lnTo>
                  <a:lnTo>
                    <a:pt x="5385" y="771"/>
                  </a:lnTo>
                  <a:lnTo>
                    <a:pt x="5386" y="785"/>
                  </a:lnTo>
                  <a:lnTo>
                    <a:pt x="5387" y="799"/>
                  </a:lnTo>
                  <a:lnTo>
                    <a:pt x="5388" y="813"/>
                  </a:lnTo>
                  <a:lnTo>
                    <a:pt x="5389" y="826"/>
                  </a:lnTo>
                  <a:lnTo>
                    <a:pt x="5389" y="840"/>
                  </a:lnTo>
                  <a:lnTo>
                    <a:pt x="5390" y="854"/>
                  </a:lnTo>
                  <a:lnTo>
                    <a:pt x="5391" y="867"/>
                  </a:lnTo>
                  <a:lnTo>
                    <a:pt x="5392" y="881"/>
                  </a:lnTo>
                  <a:lnTo>
                    <a:pt x="5393" y="894"/>
                  </a:lnTo>
                  <a:lnTo>
                    <a:pt x="5394" y="908"/>
                  </a:lnTo>
                  <a:lnTo>
                    <a:pt x="5395" y="921"/>
                  </a:lnTo>
                  <a:lnTo>
                    <a:pt x="5396" y="935"/>
                  </a:lnTo>
                  <a:lnTo>
                    <a:pt x="5397" y="948"/>
                  </a:lnTo>
                  <a:lnTo>
                    <a:pt x="5397" y="961"/>
                  </a:lnTo>
                  <a:lnTo>
                    <a:pt x="5398" y="974"/>
                  </a:lnTo>
                  <a:lnTo>
                    <a:pt x="5399" y="988"/>
                  </a:lnTo>
                  <a:lnTo>
                    <a:pt x="5400" y="1001"/>
                  </a:lnTo>
                  <a:lnTo>
                    <a:pt x="5401" y="1014"/>
                  </a:lnTo>
                  <a:lnTo>
                    <a:pt x="5402" y="1027"/>
                  </a:lnTo>
                  <a:lnTo>
                    <a:pt x="5403" y="1040"/>
                  </a:lnTo>
                  <a:lnTo>
                    <a:pt x="5404" y="1053"/>
                  </a:lnTo>
                  <a:lnTo>
                    <a:pt x="5404" y="1066"/>
                  </a:lnTo>
                  <a:lnTo>
                    <a:pt x="5405" y="1079"/>
                  </a:lnTo>
                  <a:lnTo>
                    <a:pt x="5406" y="1092"/>
                  </a:lnTo>
                  <a:lnTo>
                    <a:pt x="5407" y="1104"/>
                  </a:lnTo>
                  <a:lnTo>
                    <a:pt x="5408" y="1117"/>
                  </a:lnTo>
                  <a:lnTo>
                    <a:pt x="5409" y="1130"/>
                  </a:lnTo>
                  <a:lnTo>
                    <a:pt x="5410" y="1142"/>
                  </a:lnTo>
                  <a:lnTo>
                    <a:pt x="5411" y="1155"/>
                  </a:lnTo>
                  <a:lnTo>
                    <a:pt x="5411" y="1168"/>
                  </a:lnTo>
                  <a:lnTo>
                    <a:pt x="5412" y="1180"/>
                  </a:lnTo>
                  <a:lnTo>
                    <a:pt x="5413" y="1193"/>
                  </a:lnTo>
                  <a:lnTo>
                    <a:pt x="5414" y="1205"/>
                  </a:lnTo>
                  <a:lnTo>
                    <a:pt x="5415" y="1218"/>
                  </a:lnTo>
                  <a:lnTo>
                    <a:pt x="5416" y="1230"/>
                  </a:lnTo>
                  <a:lnTo>
                    <a:pt x="5417" y="1242"/>
                  </a:lnTo>
                  <a:lnTo>
                    <a:pt x="5418" y="1254"/>
                  </a:lnTo>
                  <a:lnTo>
                    <a:pt x="5418" y="1267"/>
                  </a:lnTo>
                  <a:lnTo>
                    <a:pt x="5419" y="1279"/>
                  </a:lnTo>
                  <a:lnTo>
                    <a:pt x="5420" y="1291"/>
                  </a:lnTo>
                  <a:lnTo>
                    <a:pt x="5421" y="1303"/>
                  </a:lnTo>
                  <a:lnTo>
                    <a:pt x="5422" y="1315"/>
                  </a:lnTo>
                  <a:lnTo>
                    <a:pt x="5423" y="1327"/>
                  </a:lnTo>
                  <a:lnTo>
                    <a:pt x="5424" y="1339"/>
                  </a:lnTo>
                  <a:lnTo>
                    <a:pt x="5425" y="1351"/>
                  </a:lnTo>
                  <a:lnTo>
                    <a:pt x="5426" y="1363"/>
                  </a:lnTo>
                  <a:lnTo>
                    <a:pt x="5426" y="1375"/>
                  </a:lnTo>
                  <a:lnTo>
                    <a:pt x="5427" y="1387"/>
                  </a:lnTo>
                  <a:lnTo>
                    <a:pt x="5428" y="1398"/>
                  </a:lnTo>
                  <a:lnTo>
                    <a:pt x="5429" y="1410"/>
                  </a:lnTo>
                  <a:lnTo>
                    <a:pt x="5430" y="1422"/>
                  </a:lnTo>
                  <a:lnTo>
                    <a:pt x="5431" y="1433"/>
                  </a:lnTo>
                  <a:lnTo>
                    <a:pt x="5432" y="1445"/>
                  </a:lnTo>
                  <a:lnTo>
                    <a:pt x="5433" y="1456"/>
                  </a:lnTo>
                  <a:lnTo>
                    <a:pt x="5433" y="1468"/>
                  </a:lnTo>
                  <a:lnTo>
                    <a:pt x="5434" y="1479"/>
                  </a:lnTo>
                  <a:lnTo>
                    <a:pt x="5435" y="1491"/>
                  </a:lnTo>
                  <a:lnTo>
                    <a:pt x="5436" y="1502"/>
                  </a:lnTo>
                  <a:lnTo>
                    <a:pt x="5437" y="1513"/>
                  </a:lnTo>
                  <a:lnTo>
                    <a:pt x="5438" y="1525"/>
                  </a:lnTo>
                  <a:lnTo>
                    <a:pt x="5439" y="1536"/>
                  </a:lnTo>
                  <a:lnTo>
                    <a:pt x="5440" y="1547"/>
                  </a:lnTo>
                  <a:lnTo>
                    <a:pt x="5440" y="1558"/>
                  </a:lnTo>
                  <a:lnTo>
                    <a:pt x="5441" y="1569"/>
                  </a:lnTo>
                  <a:lnTo>
                    <a:pt x="5442" y="1580"/>
                  </a:lnTo>
                  <a:lnTo>
                    <a:pt x="5443" y="1591"/>
                  </a:lnTo>
                  <a:lnTo>
                    <a:pt x="5444" y="1602"/>
                  </a:lnTo>
                  <a:lnTo>
                    <a:pt x="5445" y="1613"/>
                  </a:lnTo>
                  <a:lnTo>
                    <a:pt x="5446" y="1624"/>
                  </a:lnTo>
                  <a:lnTo>
                    <a:pt x="5447" y="1635"/>
                  </a:lnTo>
                  <a:lnTo>
                    <a:pt x="5447" y="1646"/>
                  </a:lnTo>
                  <a:lnTo>
                    <a:pt x="5448" y="1656"/>
                  </a:lnTo>
                  <a:lnTo>
                    <a:pt x="5449" y="1667"/>
                  </a:lnTo>
                  <a:lnTo>
                    <a:pt x="5450" y="1678"/>
                  </a:lnTo>
                  <a:lnTo>
                    <a:pt x="5451" y="1688"/>
                  </a:lnTo>
                  <a:lnTo>
                    <a:pt x="5452" y="1699"/>
                  </a:lnTo>
                  <a:lnTo>
                    <a:pt x="5453" y="1709"/>
                  </a:lnTo>
                  <a:lnTo>
                    <a:pt x="5454" y="1720"/>
                  </a:lnTo>
                  <a:lnTo>
                    <a:pt x="5455" y="1730"/>
                  </a:lnTo>
                  <a:lnTo>
                    <a:pt x="5455" y="1741"/>
                  </a:lnTo>
                  <a:lnTo>
                    <a:pt x="5456" y="1751"/>
                  </a:lnTo>
                  <a:lnTo>
                    <a:pt x="5457" y="1761"/>
                  </a:lnTo>
                  <a:lnTo>
                    <a:pt x="5458" y="1772"/>
                  </a:lnTo>
                  <a:lnTo>
                    <a:pt x="5459" y="1782"/>
                  </a:lnTo>
                  <a:lnTo>
                    <a:pt x="5460" y="1792"/>
                  </a:lnTo>
                  <a:lnTo>
                    <a:pt x="5461" y="1802"/>
                  </a:lnTo>
                  <a:lnTo>
                    <a:pt x="5462" y="1812"/>
                  </a:lnTo>
                  <a:lnTo>
                    <a:pt x="5462" y="1822"/>
                  </a:lnTo>
                  <a:lnTo>
                    <a:pt x="5463" y="1832"/>
                  </a:lnTo>
                  <a:lnTo>
                    <a:pt x="5464" y="1842"/>
                  </a:lnTo>
                  <a:lnTo>
                    <a:pt x="5465" y="1852"/>
                  </a:lnTo>
                  <a:lnTo>
                    <a:pt x="5466" y="1862"/>
                  </a:lnTo>
                  <a:lnTo>
                    <a:pt x="5467" y="1872"/>
                  </a:lnTo>
                  <a:lnTo>
                    <a:pt x="5468" y="1882"/>
                  </a:lnTo>
                  <a:lnTo>
                    <a:pt x="5469" y="1891"/>
                  </a:lnTo>
                  <a:lnTo>
                    <a:pt x="5469" y="1901"/>
                  </a:lnTo>
                  <a:lnTo>
                    <a:pt x="5470" y="1911"/>
                  </a:lnTo>
                  <a:lnTo>
                    <a:pt x="5471" y="1920"/>
                  </a:lnTo>
                  <a:lnTo>
                    <a:pt x="5472" y="1930"/>
                  </a:lnTo>
                  <a:lnTo>
                    <a:pt x="5473" y="1939"/>
                  </a:lnTo>
                  <a:lnTo>
                    <a:pt x="5474" y="1949"/>
                  </a:lnTo>
                  <a:lnTo>
                    <a:pt x="5475" y="1958"/>
                  </a:lnTo>
                  <a:lnTo>
                    <a:pt x="5476" y="1968"/>
                  </a:lnTo>
                  <a:lnTo>
                    <a:pt x="5476" y="1977"/>
                  </a:lnTo>
                  <a:lnTo>
                    <a:pt x="5477" y="1986"/>
                  </a:lnTo>
                  <a:lnTo>
                    <a:pt x="5478" y="1996"/>
                  </a:lnTo>
                  <a:lnTo>
                    <a:pt x="5479" y="2005"/>
                  </a:lnTo>
                  <a:lnTo>
                    <a:pt x="5480" y="2014"/>
                  </a:lnTo>
                  <a:lnTo>
                    <a:pt x="5481" y="2023"/>
                  </a:lnTo>
                  <a:lnTo>
                    <a:pt x="5482" y="2032"/>
                  </a:lnTo>
                  <a:lnTo>
                    <a:pt x="5483" y="2041"/>
                  </a:lnTo>
                  <a:lnTo>
                    <a:pt x="5483" y="2050"/>
                  </a:lnTo>
                  <a:lnTo>
                    <a:pt x="5484" y="2059"/>
                  </a:lnTo>
                  <a:lnTo>
                    <a:pt x="5485" y="2068"/>
                  </a:lnTo>
                  <a:lnTo>
                    <a:pt x="5486" y="2077"/>
                  </a:lnTo>
                  <a:lnTo>
                    <a:pt x="5487" y="2086"/>
                  </a:lnTo>
                  <a:lnTo>
                    <a:pt x="5488" y="2094"/>
                  </a:lnTo>
                  <a:lnTo>
                    <a:pt x="5489" y="2103"/>
                  </a:lnTo>
                  <a:lnTo>
                    <a:pt x="5490" y="2112"/>
                  </a:lnTo>
                  <a:lnTo>
                    <a:pt x="5491" y="2120"/>
                  </a:lnTo>
                  <a:lnTo>
                    <a:pt x="5491" y="2129"/>
                  </a:lnTo>
                  <a:lnTo>
                    <a:pt x="5492" y="2138"/>
                  </a:lnTo>
                  <a:lnTo>
                    <a:pt x="5493" y="2146"/>
                  </a:lnTo>
                  <a:lnTo>
                    <a:pt x="5494" y="2155"/>
                  </a:lnTo>
                  <a:lnTo>
                    <a:pt x="5495" y="2163"/>
                  </a:lnTo>
                  <a:lnTo>
                    <a:pt x="5496" y="2171"/>
                  </a:lnTo>
                  <a:lnTo>
                    <a:pt x="5497" y="2180"/>
                  </a:lnTo>
                  <a:lnTo>
                    <a:pt x="5498" y="2188"/>
                  </a:lnTo>
                  <a:lnTo>
                    <a:pt x="5498" y="2196"/>
                  </a:lnTo>
                  <a:lnTo>
                    <a:pt x="5499" y="2204"/>
                  </a:lnTo>
                  <a:lnTo>
                    <a:pt x="5500" y="2213"/>
                  </a:lnTo>
                  <a:lnTo>
                    <a:pt x="5501" y="2221"/>
                  </a:lnTo>
                  <a:lnTo>
                    <a:pt x="5502" y="2229"/>
                  </a:lnTo>
                  <a:lnTo>
                    <a:pt x="5503" y="2237"/>
                  </a:lnTo>
                  <a:lnTo>
                    <a:pt x="5504" y="2245"/>
                  </a:lnTo>
                  <a:lnTo>
                    <a:pt x="5505" y="2253"/>
                  </a:lnTo>
                  <a:lnTo>
                    <a:pt x="5505" y="2261"/>
                  </a:lnTo>
                  <a:lnTo>
                    <a:pt x="5506" y="2269"/>
                  </a:lnTo>
                  <a:lnTo>
                    <a:pt x="5507" y="2276"/>
                  </a:lnTo>
                  <a:lnTo>
                    <a:pt x="5508" y="2284"/>
                  </a:lnTo>
                  <a:lnTo>
                    <a:pt x="5509" y="2292"/>
                  </a:lnTo>
                  <a:lnTo>
                    <a:pt x="5510" y="2300"/>
                  </a:lnTo>
                  <a:lnTo>
                    <a:pt x="5511" y="2307"/>
                  </a:lnTo>
                  <a:lnTo>
                    <a:pt x="5512" y="2315"/>
                  </a:lnTo>
                  <a:lnTo>
                    <a:pt x="5512" y="2322"/>
                  </a:lnTo>
                  <a:lnTo>
                    <a:pt x="5513" y="2330"/>
                  </a:lnTo>
                  <a:lnTo>
                    <a:pt x="5514" y="2337"/>
                  </a:lnTo>
                  <a:lnTo>
                    <a:pt x="5515" y="2345"/>
                  </a:lnTo>
                  <a:lnTo>
                    <a:pt x="5516" y="2352"/>
                  </a:lnTo>
                  <a:lnTo>
                    <a:pt x="5517" y="2359"/>
                  </a:lnTo>
                  <a:lnTo>
                    <a:pt x="5518" y="2367"/>
                  </a:lnTo>
                  <a:lnTo>
                    <a:pt x="5519" y="2374"/>
                  </a:lnTo>
                  <a:lnTo>
                    <a:pt x="5520" y="2381"/>
                  </a:lnTo>
                  <a:lnTo>
                    <a:pt x="5520" y="2388"/>
                  </a:lnTo>
                  <a:lnTo>
                    <a:pt x="5521" y="2395"/>
                  </a:lnTo>
                  <a:lnTo>
                    <a:pt x="5522" y="2402"/>
                  </a:lnTo>
                  <a:lnTo>
                    <a:pt x="5523" y="2409"/>
                  </a:lnTo>
                  <a:lnTo>
                    <a:pt x="5524" y="2416"/>
                  </a:lnTo>
                  <a:lnTo>
                    <a:pt x="5525" y="2423"/>
                  </a:lnTo>
                  <a:lnTo>
                    <a:pt x="5526" y="2430"/>
                  </a:lnTo>
                  <a:lnTo>
                    <a:pt x="5527" y="2437"/>
                  </a:lnTo>
                  <a:lnTo>
                    <a:pt x="5527" y="2444"/>
                  </a:lnTo>
                  <a:lnTo>
                    <a:pt x="5528" y="2451"/>
                  </a:lnTo>
                  <a:lnTo>
                    <a:pt x="5529" y="2457"/>
                  </a:lnTo>
                  <a:lnTo>
                    <a:pt x="5530" y="2464"/>
                  </a:lnTo>
                  <a:lnTo>
                    <a:pt x="5531" y="2471"/>
                  </a:lnTo>
                  <a:lnTo>
                    <a:pt x="5532" y="2477"/>
                  </a:lnTo>
                  <a:lnTo>
                    <a:pt x="5533" y="2484"/>
                  </a:lnTo>
                  <a:lnTo>
                    <a:pt x="5534" y="2490"/>
                  </a:lnTo>
                  <a:lnTo>
                    <a:pt x="5534" y="2497"/>
                  </a:lnTo>
                  <a:lnTo>
                    <a:pt x="5535" y="2503"/>
                  </a:lnTo>
                  <a:lnTo>
                    <a:pt x="5536" y="2509"/>
                  </a:lnTo>
                  <a:lnTo>
                    <a:pt x="5537" y="2516"/>
                  </a:lnTo>
                  <a:lnTo>
                    <a:pt x="5538" y="2522"/>
                  </a:lnTo>
                  <a:lnTo>
                    <a:pt x="5539" y="2528"/>
                  </a:lnTo>
                  <a:lnTo>
                    <a:pt x="5540" y="2535"/>
                  </a:lnTo>
                  <a:lnTo>
                    <a:pt x="5541" y="2541"/>
                  </a:lnTo>
                  <a:lnTo>
                    <a:pt x="5541" y="2547"/>
                  </a:lnTo>
                  <a:lnTo>
                    <a:pt x="5542" y="2553"/>
                  </a:lnTo>
                  <a:lnTo>
                    <a:pt x="5543" y="2559"/>
                  </a:lnTo>
                  <a:lnTo>
                    <a:pt x="5544" y="2565"/>
                  </a:lnTo>
                  <a:lnTo>
                    <a:pt x="5545" y="2571"/>
                  </a:lnTo>
                  <a:lnTo>
                    <a:pt x="5546" y="2577"/>
                  </a:lnTo>
                  <a:lnTo>
                    <a:pt x="5547" y="2582"/>
                  </a:lnTo>
                  <a:lnTo>
                    <a:pt x="5548" y="2588"/>
                  </a:lnTo>
                  <a:lnTo>
                    <a:pt x="5549" y="2594"/>
                  </a:lnTo>
                  <a:lnTo>
                    <a:pt x="5549" y="2594"/>
                  </a:lnTo>
                  <a:lnTo>
                    <a:pt x="5549" y="2600"/>
                  </a:lnTo>
                  <a:lnTo>
                    <a:pt x="5550" y="2605"/>
                  </a:lnTo>
                  <a:lnTo>
                    <a:pt x="5551" y="2610"/>
                  </a:lnTo>
                  <a:lnTo>
                    <a:pt x="5552" y="2616"/>
                  </a:lnTo>
                  <a:lnTo>
                    <a:pt x="5553" y="2621"/>
                  </a:lnTo>
                  <a:lnTo>
                    <a:pt x="5554" y="2626"/>
                  </a:lnTo>
                  <a:lnTo>
                    <a:pt x="5555" y="2631"/>
                  </a:lnTo>
                  <a:lnTo>
                    <a:pt x="5555" y="2635"/>
                  </a:lnTo>
                  <a:lnTo>
                    <a:pt x="5556" y="2640"/>
                  </a:lnTo>
                  <a:lnTo>
                    <a:pt x="5557" y="2645"/>
                  </a:lnTo>
                  <a:lnTo>
                    <a:pt x="5558" y="2649"/>
                  </a:lnTo>
                  <a:lnTo>
                    <a:pt x="5559" y="2653"/>
                  </a:lnTo>
                  <a:lnTo>
                    <a:pt x="5560" y="2658"/>
                  </a:lnTo>
                  <a:lnTo>
                    <a:pt x="5561" y="2662"/>
                  </a:lnTo>
                  <a:lnTo>
                    <a:pt x="5561" y="2666"/>
                  </a:lnTo>
                  <a:lnTo>
                    <a:pt x="5562" y="2670"/>
                  </a:lnTo>
                  <a:lnTo>
                    <a:pt x="5563" y="2674"/>
                  </a:lnTo>
                  <a:lnTo>
                    <a:pt x="5564" y="2678"/>
                  </a:lnTo>
                  <a:lnTo>
                    <a:pt x="5565" y="2682"/>
                  </a:lnTo>
                  <a:lnTo>
                    <a:pt x="5566" y="2685"/>
                  </a:lnTo>
                  <a:lnTo>
                    <a:pt x="5567" y="2689"/>
                  </a:lnTo>
                  <a:lnTo>
                    <a:pt x="5567" y="2692"/>
                  </a:lnTo>
                  <a:lnTo>
                    <a:pt x="5568" y="2696"/>
                  </a:lnTo>
                  <a:lnTo>
                    <a:pt x="5569" y="2699"/>
                  </a:lnTo>
                  <a:lnTo>
                    <a:pt x="5570" y="2702"/>
                  </a:lnTo>
                  <a:lnTo>
                    <a:pt x="5571" y="2705"/>
                  </a:lnTo>
                  <a:lnTo>
                    <a:pt x="5572" y="2708"/>
                  </a:lnTo>
                  <a:lnTo>
                    <a:pt x="5573" y="2711"/>
                  </a:lnTo>
                  <a:lnTo>
                    <a:pt x="5573" y="2714"/>
                  </a:lnTo>
                  <a:lnTo>
                    <a:pt x="5574" y="2717"/>
                  </a:lnTo>
                  <a:lnTo>
                    <a:pt x="5575" y="2720"/>
                  </a:lnTo>
                  <a:lnTo>
                    <a:pt x="5576" y="2722"/>
                  </a:lnTo>
                  <a:lnTo>
                    <a:pt x="5577" y="2725"/>
                  </a:lnTo>
                  <a:lnTo>
                    <a:pt x="5577" y="2725"/>
                  </a:lnTo>
                  <a:lnTo>
                    <a:pt x="5578" y="2728"/>
                  </a:lnTo>
                  <a:lnTo>
                    <a:pt x="5579" y="2730"/>
                  </a:lnTo>
                  <a:lnTo>
                    <a:pt x="5579" y="2733"/>
                  </a:lnTo>
                  <a:lnTo>
                    <a:pt x="5580" y="2735"/>
                  </a:lnTo>
                  <a:lnTo>
                    <a:pt x="5581" y="2738"/>
                  </a:lnTo>
                  <a:lnTo>
                    <a:pt x="5582" y="2740"/>
                  </a:lnTo>
                  <a:lnTo>
                    <a:pt x="5583" y="2743"/>
                  </a:lnTo>
                  <a:lnTo>
                    <a:pt x="5584" y="2745"/>
                  </a:lnTo>
                  <a:lnTo>
                    <a:pt x="5585" y="2747"/>
                  </a:lnTo>
                  <a:lnTo>
                    <a:pt x="5586" y="2750"/>
                  </a:lnTo>
                  <a:lnTo>
                    <a:pt x="5586" y="2752"/>
                  </a:lnTo>
                  <a:lnTo>
                    <a:pt x="5587" y="2754"/>
                  </a:lnTo>
                  <a:lnTo>
                    <a:pt x="5588" y="2757"/>
                  </a:lnTo>
                  <a:lnTo>
                    <a:pt x="5589" y="2759"/>
                  </a:lnTo>
                  <a:lnTo>
                    <a:pt x="5590" y="2761"/>
                  </a:lnTo>
                  <a:lnTo>
                    <a:pt x="5591" y="2763"/>
                  </a:lnTo>
                  <a:lnTo>
                    <a:pt x="5592" y="2765"/>
                  </a:lnTo>
                  <a:lnTo>
                    <a:pt x="5593" y="2768"/>
                  </a:lnTo>
                  <a:lnTo>
                    <a:pt x="5594" y="2770"/>
                  </a:lnTo>
                  <a:lnTo>
                    <a:pt x="5594" y="2772"/>
                  </a:lnTo>
                  <a:lnTo>
                    <a:pt x="5595" y="2774"/>
                  </a:lnTo>
                  <a:lnTo>
                    <a:pt x="5596" y="2776"/>
                  </a:lnTo>
                  <a:lnTo>
                    <a:pt x="5597" y="2778"/>
                  </a:lnTo>
                  <a:lnTo>
                    <a:pt x="5598" y="2780"/>
                  </a:lnTo>
                  <a:lnTo>
                    <a:pt x="5599" y="2782"/>
                  </a:lnTo>
                  <a:lnTo>
                    <a:pt x="5600" y="2784"/>
                  </a:lnTo>
                  <a:lnTo>
                    <a:pt x="5601" y="2786"/>
                  </a:lnTo>
                  <a:lnTo>
                    <a:pt x="5601" y="2788"/>
                  </a:lnTo>
                  <a:lnTo>
                    <a:pt x="5602" y="2790"/>
                  </a:lnTo>
                  <a:lnTo>
                    <a:pt x="5603" y="2791"/>
                  </a:lnTo>
                  <a:lnTo>
                    <a:pt x="5604" y="2793"/>
                  </a:lnTo>
                  <a:lnTo>
                    <a:pt x="5605" y="2795"/>
                  </a:lnTo>
                  <a:lnTo>
                    <a:pt x="5606" y="2797"/>
                  </a:lnTo>
                  <a:lnTo>
                    <a:pt x="5607" y="2799"/>
                  </a:lnTo>
                  <a:lnTo>
                    <a:pt x="5608" y="2800"/>
                  </a:lnTo>
                  <a:lnTo>
                    <a:pt x="5608" y="2802"/>
                  </a:lnTo>
                  <a:lnTo>
                    <a:pt x="5609" y="2804"/>
                  </a:lnTo>
                  <a:lnTo>
                    <a:pt x="5610" y="2805"/>
                  </a:lnTo>
                  <a:lnTo>
                    <a:pt x="5611" y="2807"/>
                  </a:lnTo>
                  <a:lnTo>
                    <a:pt x="5612" y="2808"/>
                  </a:lnTo>
                  <a:lnTo>
                    <a:pt x="5613" y="2810"/>
                  </a:lnTo>
                  <a:lnTo>
                    <a:pt x="5614" y="2812"/>
                  </a:lnTo>
                  <a:lnTo>
                    <a:pt x="5615" y="2813"/>
                  </a:lnTo>
                  <a:lnTo>
                    <a:pt x="5615" y="2815"/>
                  </a:lnTo>
                  <a:lnTo>
                    <a:pt x="5616" y="2816"/>
                  </a:lnTo>
                  <a:lnTo>
                    <a:pt x="5617" y="2817"/>
                  </a:lnTo>
                  <a:lnTo>
                    <a:pt x="5618" y="2819"/>
                  </a:lnTo>
                  <a:lnTo>
                    <a:pt x="5619" y="2820"/>
                  </a:lnTo>
                  <a:lnTo>
                    <a:pt x="5620" y="2822"/>
                  </a:lnTo>
                  <a:lnTo>
                    <a:pt x="5621" y="2823"/>
                  </a:lnTo>
                  <a:lnTo>
                    <a:pt x="5622" y="2824"/>
                  </a:lnTo>
                  <a:lnTo>
                    <a:pt x="5622" y="2826"/>
                  </a:lnTo>
                  <a:lnTo>
                    <a:pt x="5623" y="2827"/>
                  </a:lnTo>
                  <a:lnTo>
                    <a:pt x="5624" y="2828"/>
                  </a:lnTo>
                  <a:lnTo>
                    <a:pt x="5625" y="2829"/>
                  </a:lnTo>
                  <a:lnTo>
                    <a:pt x="5626" y="2830"/>
                  </a:lnTo>
                  <a:lnTo>
                    <a:pt x="5627" y="2832"/>
                  </a:lnTo>
                  <a:lnTo>
                    <a:pt x="5628" y="2833"/>
                  </a:lnTo>
                  <a:lnTo>
                    <a:pt x="5629" y="2834"/>
                  </a:lnTo>
                  <a:lnTo>
                    <a:pt x="5630" y="2835"/>
                  </a:lnTo>
                  <a:lnTo>
                    <a:pt x="5630" y="2836"/>
                  </a:lnTo>
                  <a:lnTo>
                    <a:pt x="5631" y="2837"/>
                  </a:lnTo>
                  <a:lnTo>
                    <a:pt x="5632" y="2838"/>
                  </a:lnTo>
                  <a:lnTo>
                    <a:pt x="5633" y="2839"/>
                  </a:lnTo>
                  <a:lnTo>
                    <a:pt x="5634" y="2840"/>
                  </a:lnTo>
                  <a:lnTo>
                    <a:pt x="5635" y="2841"/>
                  </a:lnTo>
                  <a:lnTo>
                    <a:pt x="5636" y="2842"/>
                  </a:lnTo>
                  <a:lnTo>
                    <a:pt x="5637" y="2843"/>
                  </a:lnTo>
                  <a:lnTo>
                    <a:pt x="5637" y="2843"/>
                  </a:lnTo>
                  <a:lnTo>
                    <a:pt x="5638" y="2844"/>
                  </a:lnTo>
                  <a:lnTo>
                    <a:pt x="5639" y="2845"/>
                  </a:lnTo>
                  <a:lnTo>
                    <a:pt x="5640" y="2846"/>
                  </a:lnTo>
                  <a:lnTo>
                    <a:pt x="5641" y="2847"/>
                  </a:lnTo>
                  <a:lnTo>
                    <a:pt x="5642" y="2847"/>
                  </a:lnTo>
                  <a:lnTo>
                    <a:pt x="5643" y="2848"/>
                  </a:lnTo>
                  <a:lnTo>
                    <a:pt x="5644" y="2849"/>
                  </a:lnTo>
                  <a:lnTo>
                    <a:pt x="5644" y="2849"/>
                  </a:lnTo>
                  <a:lnTo>
                    <a:pt x="5645" y="2850"/>
                  </a:lnTo>
                  <a:lnTo>
                    <a:pt x="5646" y="2851"/>
                  </a:lnTo>
                  <a:lnTo>
                    <a:pt x="5647" y="2851"/>
                  </a:lnTo>
                  <a:lnTo>
                    <a:pt x="5648" y="2852"/>
                  </a:lnTo>
                  <a:lnTo>
                    <a:pt x="5649" y="2852"/>
                  </a:lnTo>
                  <a:lnTo>
                    <a:pt x="5650" y="2853"/>
                  </a:lnTo>
                  <a:lnTo>
                    <a:pt x="5651" y="2853"/>
                  </a:lnTo>
                  <a:lnTo>
                    <a:pt x="5651" y="2854"/>
                  </a:lnTo>
                  <a:lnTo>
                    <a:pt x="5652" y="2854"/>
                  </a:lnTo>
                  <a:lnTo>
                    <a:pt x="5653" y="2854"/>
                  </a:lnTo>
                  <a:lnTo>
                    <a:pt x="5654" y="2855"/>
                  </a:lnTo>
                  <a:lnTo>
                    <a:pt x="5655" y="2855"/>
                  </a:lnTo>
                  <a:lnTo>
                    <a:pt x="5656" y="2856"/>
                  </a:lnTo>
                  <a:lnTo>
                    <a:pt x="5657" y="2856"/>
                  </a:lnTo>
                  <a:lnTo>
                    <a:pt x="5658" y="2856"/>
                  </a:lnTo>
                  <a:lnTo>
                    <a:pt x="5658" y="2856"/>
                  </a:lnTo>
                  <a:lnTo>
                    <a:pt x="5659" y="2857"/>
                  </a:lnTo>
                  <a:lnTo>
                    <a:pt x="5660" y="2857"/>
                  </a:lnTo>
                  <a:lnTo>
                    <a:pt x="5661" y="2857"/>
                  </a:lnTo>
                  <a:lnTo>
                    <a:pt x="5662" y="2857"/>
                  </a:lnTo>
                  <a:lnTo>
                    <a:pt x="5663" y="2857"/>
                  </a:lnTo>
                  <a:lnTo>
                    <a:pt x="5664" y="2857"/>
                  </a:lnTo>
                  <a:lnTo>
                    <a:pt x="5665" y="2857"/>
                  </a:lnTo>
                  <a:lnTo>
                    <a:pt x="5666" y="2857"/>
                  </a:lnTo>
                  <a:lnTo>
                    <a:pt x="5666" y="2857"/>
                  </a:lnTo>
                  <a:lnTo>
                    <a:pt x="5666" y="2857"/>
                  </a:lnTo>
                  <a:lnTo>
                    <a:pt x="5667" y="2857"/>
                  </a:lnTo>
                  <a:lnTo>
                    <a:pt x="5668" y="2857"/>
                  </a:lnTo>
                  <a:lnTo>
                    <a:pt x="5669" y="2857"/>
                  </a:lnTo>
                  <a:lnTo>
                    <a:pt x="5670" y="2857"/>
                  </a:lnTo>
                  <a:lnTo>
                    <a:pt x="5671" y="2857"/>
                  </a:lnTo>
                  <a:lnTo>
                    <a:pt x="5672" y="2857"/>
                  </a:lnTo>
                  <a:lnTo>
                    <a:pt x="5673" y="2857"/>
                  </a:lnTo>
                  <a:lnTo>
                    <a:pt x="5673" y="2857"/>
                  </a:lnTo>
                  <a:lnTo>
                    <a:pt x="5674" y="2856"/>
                  </a:lnTo>
                  <a:lnTo>
                    <a:pt x="5675" y="2856"/>
                  </a:lnTo>
                  <a:lnTo>
                    <a:pt x="5676" y="2856"/>
                  </a:lnTo>
                  <a:lnTo>
                    <a:pt x="5677" y="2856"/>
                  </a:lnTo>
                  <a:lnTo>
                    <a:pt x="5678" y="2855"/>
                  </a:lnTo>
                  <a:lnTo>
                    <a:pt x="5679" y="2855"/>
                  </a:lnTo>
                  <a:lnTo>
                    <a:pt x="5680" y="2854"/>
                  </a:lnTo>
                  <a:lnTo>
                    <a:pt x="5680" y="2854"/>
                  </a:lnTo>
                  <a:lnTo>
                    <a:pt x="5681" y="2854"/>
                  </a:lnTo>
                  <a:lnTo>
                    <a:pt x="5682" y="2853"/>
                  </a:lnTo>
                  <a:lnTo>
                    <a:pt x="5683" y="2853"/>
                  </a:lnTo>
                  <a:lnTo>
                    <a:pt x="5684" y="2852"/>
                  </a:lnTo>
                  <a:lnTo>
                    <a:pt x="5685" y="2852"/>
                  </a:lnTo>
                  <a:lnTo>
                    <a:pt x="5686" y="2851"/>
                  </a:lnTo>
                  <a:lnTo>
                    <a:pt x="5687" y="2851"/>
                  </a:lnTo>
                  <a:lnTo>
                    <a:pt x="5687" y="2850"/>
                  </a:lnTo>
                  <a:lnTo>
                    <a:pt x="5688" y="2849"/>
                  </a:lnTo>
                  <a:lnTo>
                    <a:pt x="5689" y="2849"/>
                  </a:lnTo>
                  <a:lnTo>
                    <a:pt x="5690" y="2848"/>
                  </a:lnTo>
                  <a:lnTo>
                    <a:pt x="5691" y="2847"/>
                  </a:lnTo>
                  <a:lnTo>
                    <a:pt x="5692" y="2847"/>
                  </a:lnTo>
                  <a:lnTo>
                    <a:pt x="5693" y="2846"/>
                  </a:lnTo>
                  <a:lnTo>
                    <a:pt x="5694" y="2845"/>
                  </a:lnTo>
                  <a:lnTo>
                    <a:pt x="5695" y="2844"/>
                  </a:lnTo>
                  <a:lnTo>
                    <a:pt x="5695" y="2843"/>
                  </a:lnTo>
                  <a:lnTo>
                    <a:pt x="5696" y="2843"/>
                  </a:lnTo>
                  <a:lnTo>
                    <a:pt x="5697" y="2842"/>
                  </a:lnTo>
                  <a:lnTo>
                    <a:pt x="5698" y="2841"/>
                  </a:lnTo>
                  <a:lnTo>
                    <a:pt x="5699" y="2840"/>
                  </a:lnTo>
                  <a:lnTo>
                    <a:pt x="5700" y="2839"/>
                  </a:lnTo>
                  <a:lnTo>
                    <a:pt x="5701" y="2838"/>
                  </a:lnTo>
                  <a:lnTo>
                    <a:pt x="5702" y="2837"/>
                  </a:lnTo>
                  <a:lnTo>
                    <a:pt x="5702" y="2836"/>
                  </a:lnTo>
                  <a:lnTo>
                    <a:pt x="5703" y="2835"/>
                  </a:lnTo>
                  <a:lnTo>
                    <a:pt x="5704" y="2834"/>
                  </a:lnTo>
                  <a:lnTo>
                    <a:pt x="5705" y="2833"/>
                  </a:lnTo>
                  <a:lnTo>
                    <a:pt x="5706" y="2832"/>
                  </a:lnTo>
                  <a:lnTo>
                    <a:pt x="5707" y="2830"/>
                  </a:lnTo>
                  <a:lnTo>
                    <a:pt x="5708" y="2829"/>
                  </a:lnTo>
                  <a:lnTo>
                    <a:pt x="5709" y="2828"/>
                  </a:lnTo>
                  <a:lnTo>
                    <a:pt x="5709" y="2827"/>
                  </a:lnTo>
                  <a:lnTo>
                    <a:pt x="5710" y="2825"/>
                  </a:lnTo>
                  <a:lnTo>
                    <a:pt x="5711" y="2824"/>
                  </a:lnTo>
                  <a:lnTo>
                    <a:pt x="5712" y="2823"/>
                  </a:lnTo>
                  <a:lnTo>
                    <a:pt x="5713" y="2822"/>
                  </a:lnTo>
                  <a:lnTo>
                    <a:pt x="5714" y="2820"/>
                  </a:lnTo>
                  <a:lnTo>
                    <a:pt x="5715" y="2819"/>
                  </a:lnTo>
                  <a:lnTo>
                    <a:pt x="5716" y="2817"/>
                  </a:lnTo>
                  <a:lnTo>
                    <a:pt x="5716" y="2816"/>
                  </a:lnTo>
                  <a:lnTo>
                    <a:pt x="5717" y="2814"/>
                  </a:lnTo>
                  <a:lnTo>
                    <a:pt x="5718" y="2813"/>
                  </a:lnTo>
                  <a:lnTo>
                    <a:pt x="5719" y="2811"/>
                  </a:lnTo>
                  <a:lnTo>
                    <a:pt x="5720" y="2810"/>
                  </a:lnTo>
                  <a:lnTo>
                    <a:pt x="5721" y="2808"/>
                  </a:lnTo>
                  <a:lnTo>
                    <a:pt x="5722" y="2807"/>
                  </a:lnTo>
                  <a:lnTo>
                    <a:pt x="5723" y="2805"/>
                  </a:lnTo>
                  <a:lnTo>
                    <a:pt x="5724" y="2803"/>
                  </a:lnTo>
                  <a:lnTo>
                    <a:pt x="5724" y="2802"/>
                  </a:lnTo>
                  <a:lnTo>
                    <a:pt x="5725" y="2800"/>
                  </a:lnTo>
                  <a:lnTo>
                    <a:pt x="5726" y="2798"/>
                  </a:lnTo>
                  <a:lnTo>
                    <a:pt x="5727" y="2797"/>
                  </a:lnTo>
                  <a:lnTo>
                    <a:pt x="5728" y="2795"/>
                  </a:lnTo>
                  <a:lnTo>
                    <a:pt x="5729" y="2793"/>
                  </a:lnTo>
                  <a:lnTo>
                    <a:pt x="5730" y="2791"/>
                  </a:lnTo>
                  <a:lnTo>
                    <a:pt x="5731" y="2789"/>
                  </a:lnTo>
                  <a:lnTo>
                    <a:pt x="5731" y="2788"/>
                  </a:lnTo>
                  <a:lnTo>
                    <a:pt x="5732" y="2786"/>
                  </a:lnTo>
                  <a:lnTo>
                    <a:pt x="5733" y="2784"/>
                  </a:lnTo>
                  <a:lnTo>
                    <a:pt x="5734" y="2782"/>
                  </a:lnTo>
                  <a:lnTo>
                    <a:pt x="5735" y="2780"/>
                  </a:lnTo>
                  <a:lnTo>
                    <a:pt x="5736" y="2778"/>
                  </a:lnTo>
                  <a:lnTo>
                    <a:pt x="5737" y="2776"/>
                  </a:lnTo>
                  <a:lnTo>
                    <a:pt x="5738" y="2774"/>
                  </a:lnTo>
                  <a:lnTo>
                    <a:pt x="5738" y="2772"/>
                  </a:lnTo>
                  <a:lnTo>
                    <a:pt x="5739" y="2770"/>
                  </a:lnTo>
                  <a:lnTo>
                    <a:pt x="5740" y="2767"/>
                  </a:lnTo>
                  <a:lnTo>
                    <a:pt x="5741" y="2765"/>
                  </a:lnTo>
                  <a:lnTo>
                    <a:pt x="5742" y="2763"/>
                  </a:lnTo>
                  <a:lnTo>
                    <a:pt x="5743" y="2761"/>
                  </a:lnTo>
                  <a:lnTo>
                    <a:pt x="5744" y="2759"/>
                  </a:lnTo>
                  <a:lnTo>
                    <a:pt x="5745" y="2756"/>
                  </a:lnTo>
                  <a:lnTo>
                    <a:pt x="5746" y="2754"/>
                  </a:lnTo>
                  <a:lnTo>
                    <a:pt x="5746" y="2752"/>
                  </a:lnTo>
                  <a:lnTo>
                    <a:pt x="5747" y="2749"/>
                  </a:lnTo>
                  <a:lnTo>
                    <a:pt x="5748" y="2747"/>
                  </a:lnTo>
                  <a:lnTo>
                    <a:pt x="5749" y="2745"/>
                  </a:lnTo>
                  <a:lnTo>
                    <a:pt x="5750" y="2742"/>
                  </a:lnTo>
                  <a:lnTo>
                    <a:pt x="5751" y="2740"/>
                  </a:lnTo>
                  <a:lnTo>
                    <a:pt x="5752" y="2737"/>
                  </a:lnTo>
                  <a:lnTo>
                    <a:pt x="5753" y="2735"/>
                  </a:lnTo>
                  <a:lnTo>
                    <a:pt x="5753" y="2732"/>
                  </a:lnTo>
                  <a:lnTo>
                    <a:pt x="5754" y="2730"/>
                  </a:lnTo>
                  <a:lnTo>
                    <a:pt x="5755" y="2727"/>
                  </a:lnTo>
                  <a:lnTo>
                    <a:pt x="5756" y="2725"/>
                  </a:lnTo>
                  <a:lnTo>
                    <a:pt x="5757" y="2722"/>
                  </a:lnTo>
                  <a:lnTo>
                    <a:pt x="5758" y="2719"/>
                  </a:lnTo>
                  <a:lnTo>
                    <a:pt x="5759" y="2717"/>
                  </a:lnTo>
                  <a:lnTo>
                    <a:pt x="5760" y="2714"/>
                  </a:lnTo>
                  <a:lnTo>
                    <a:pt x="5760" y="2711"/>
                  </a:lnTo>
                  <a:lnTo>
                    <a:pt x="5761" y="2709"/>
                  </a:lnTo>
                  <a:lnTo>
                    <a:pt x="5762" y="2706"/>
                  </a:lnTo>
                  <a:lnTo>
                    <a:pt x="5763" y="2703"/>
                  </a:lnTo>
                  <a:lnTo>
                    <a:pt x="5764" y="2700"/>
                  </a:lnTo>
                  <a:lnTo>
                    <a:pt x="5765" y="2697"/>
                  </a:lnTo>
                  <a:lnTo>
                    <a:pt x="5766" y="2695"/>
                  </a:lnTo>
                  <a:lnTo>
                    <a:pt x="5767" y="2692"/>
                  </a:lnTo>
                  <a:lnTo>
                    <a:pt x="5767" y="2689"/>
                  </a:lnTo>
                  <a:lnTo>
                    <a:pt x="5768" y="2686"/>
                  </a:lnTo>
                  <a:lnTo>
                    <a:pt x="5769" y="2683"/>
                  </a:lnTo>
                  <a:lnTo>
                    <a:pt x="5770" y="2680"/>
                  </a:lnTo>
                  <a:lnTo>
                    <a:pt x="5771" y="2677"/>
                  </a:lnTo>
                  <a:lnTo>
                    <a:pt x="5772" y="2674"/>
                  </a:lnTo>
                  <a:lnTo>
                    <a:pt x="5773" y="2671"/>
                  </a:lnTo>
                  <a:lnTo>
                    <a:pt x="5774" y="2668"/>
                  </a:lnTo>
                  <a:lnTo>
                    <a:pt x="5775" y="2665"/>
                  </a:lnTo>
                  <a:lnTo>
                    <a:pt x="5775" y="2661"/>
                  </a:lnTo>
                  <a:lnTo>
                    <a:pt x="5776" y="2658"/>
                  </a:lnTo>
                  <a:lnTo>
                    <a:pt x="5777" y="2655"/>
                  </a:lnTo>
                  <a:lnTo>
                    <a:pt x="5778" y="2652"/>
                  </a:lnTo>
                  <a:lnTo>
                    <a:pt x="5779" y="2649"/>
                  </a:lnTo>
                  <a:lnTo>
                    <a:pt x="5780" y="2645"/>
                  </a:lnTo>
                  <a:lnTo>
                    <a:pt x="5781" y="2642"/>
                  </a:lnTo>
                  <a:lnTo>
                    <a:pt x="5782" y="2639"/>
                  </a:lnTo>
                  <a:lnTo>
                    <a:pt x="5782" y="2635"/>
                  </a:lnTo>
                  <a:lnTo>
                    <a:pt x="5783" y="2632"/>
                  </a:lnTo>
                  <a:lnTo>
                    <a:pt x="5784" y="2628"/>
                  </a:lnTo>
                  <a:lnTo>
                    <a:pt x="5785" y="2625"/>
                  </a:lnTo>
                  <a:lnTo>
                    <a:pt x="5786" y="2622"/>
                  </a:lnTo>
                  <a:lnTo>
                    <a:pt x="5787" y="2618"/>
                  </a:lnTo>
                  <a:lnTo>
                    <a:pt x="5788" y="2615"/>
                  </a:lnTo>
                  <a:lnTo>
                    <a:pt x="5789" y="2611"/>
                  </a:lnTo>
                  <a:lnTo>
                    <a:pt x="5789" y="2608"/>
                  </a:lnTo>
                  <a:lnTo>
                    <a:pt x="5790" y="2604"/>
                  </a:lnTo>
                  <a:lnTo>
                    <a:pt x="5791" y="2600"/>
                  </a:lnTo>
                  <a:lnTo>
                    <a:pt x="5792" y="2597"/>
                  </a:lnTo>
                  <a:lnTo>
                    <a:pt x="5793" y="2593"/>
                  </a:lnTo>
                  <a:lnTo>
                    <a:pt x="5794" y="2589"/>
                  </a:lnTo>
                  <a:lnTo>
                    <a:pt x="5795" y="2586"/>
                  </a:lnTo>
                  <a:lnTo>
                    <a:pt x="5796" y="2582"/>
                  </a:lnTo>
                  <a:lnTo>
                    <a:pt x="5796" y="2578"/>
                  </a:lnTo>
                  <a:lnTo>
                    <a:pt x="5797" y="2574"/>
                  </a:lnTo>
                  <a:lnTo>
                    <a:pt x="5797" y="2574"/>
                  </a:lnTo>
                  <a:lnTo>
                    <a:pt x="5798" y="2571"/>
                  </a:lnTo>
                  <a:lnTo>
                    <a:pt x="5799" y="2567"/>
                  </a:lnTo>
                  <a:lnTo>
                    <a:pt x="5800" y="2563"/>
                  </a:lnTo>
                  <a:lnTo>
                    <a:pt x="5800" y="2563"/>
                  </a:lnTo>
                  <a:lnTo>
                    <a:pt x="5801" y="2559"/>
                  </a:lnTo>
                  <a:lnTo>
                    <a:pt x="5802" y="2554"/>
                  </a:lnTo>
                  <a:lnTo>
                    <a:pt x="5802" y="2548"/>
                  </a:lnTo>
                  <a:lnTo>
                    <a:pt x="5803" y="2540"/>
                  </a:lnTo>
                  <a:lnTo>
                    <a:pt x="5804" y="2532"/>
                  </a:lnTo>
                  <a:lnTo>
                    <a:pt x="5805" y="2523"/>
                  </a:lnTo>
                  <a:lnTo>
                    <a:pt x="5806" y="2512"/>
                  </a:lnTo>
                  <a:lnTo>
                    <a:pt x="5807" y="2501"/>
                  </a:lnTo>
                  <a:lnTo>
                    <a:pt x="5808" y="2488"/>
                  </a:lnTo>
                  <a:lnTo>
                    <a:pt x="5808" y="2474"/>
                  </a:lnTo>
                  <a:lnTo>
                    <a:pt x="5809" y="2459"/>
                  </a:lnTo>
                  <a:lnTo>
                    <a:pt x="5810" y="2442"/>
                  </a:lnTo>
                  <a:lnTo>
                    <a:pt x="5811" y="2424"/>
                  </a:lnTo>
                  <a:lnTo>
                    <a:pt x="5812" y="2405"/>
                  </a:lnTo>
                  <a:lnTo>
                    <a:pt x="5813" y="2384"/>
                  </a:lnTo>
                  <a:lnTo>
                    <a:pt x="5814" y="2362"/>
                  </a:lnTo>
                  <a:lnTo>
                    <a:pt x="5814" y="2338"/>
                  </a:lnTo>
                  <a:lnTo>
                    <a:pt x="5814" y="2338"/>
                  </a:lnTo>
                  <a:lnTo>
                    <a:pt x="5815" y="2315"/>
                  </a:lnTo>
                  <a:lnTo>
                    <a:pt x="5816" y="2292"/>
                  </a:lnTo>
                  <a:lnTo>
                    <a:pt x="5817" y="2269"/>
                  </a:lnTo>
                  <a:lnTo>
                    <a:pt x="5818" y="2245"/>
                  </a:lnTo>
                  <a:lnTo>
                    <a:pt x="5818" y="2221"/>
                  </a:lnTo>
                  <a:lnTo>
                    <a:pt x="5819" y="2197"/>
                  </a:lnTo>
                  <a:lnTo>
                    <a:pt x="5820" y="2172"/>
                  </a:lnTo>
                  <a:lnTo>
                    <a:pt x="5820" y="2172"/>
                  </a:lnTo>
                  <a:lnTo>
                    <a:pt x="5821" y="2152"/>
                  </a:lnTo>
                  <a:lnTo>
                    <a:pt x="5821" y="2152"/>
                  </a:lnTo>
                  <a:lnTo>
                    <a:pt x="5821" y="2132"/>
                  </a:lnTo>
                  <a:lnTo>
                    <a:pt x="5822" y="2112"/>
                  </a:lnTo>
                  <a:lnTo>
                    <a:pt x="5822" y="2112"/>
                  </a:lnTo>
                  <a:lnTo>
                    <a:pt x="5822" y="2091"/>
                  </a:lnTo>
                  <a:lnTo>
                    <a:pt x="5823" y="2071"/>
                  </a:lnTo>
                  <a:lnTo>
                    <a:pt x="5823" y="2071"/>
                  </a:lnTo>
                  <a:lnTo>
                    <a:pt x="5824" y="2050"/>
                  </a:lnTo>
                  <a:lnTo>
                    <a:pt x="5824" y="2029"/>
                  </a:lnTo>
                  <a:lnTo>
                    <a:pt x="5824" y="2029"/>
                  </a:lnTo>
                  <a:lnTo>
                    <a:pt x="5825" y="2007"/>
                  </a:lnTo>
                  <a:lnTo>
                    <a:pt x="5825" y="2007"/>
                  </a:lnTo>
                  <a:lnTo>
                    <a:pt x="5826" y="1977"/>
                  </a:lnTo>
                  <a:lnTo>
                    <a:pt x="5827" y="1946"/>
                  </a:lnTo>
                  <a:lnTo>
                    <a:pt x="5827" y="1915"/>
                  </a:lnTo>
                  <a:lnTo>
                    <a:pt x="5828" y="1883"/>
                  </a:lnTo>
                  <a:lnTo>
                    <a:pt x="5829" y="1851"/>
                  </a:lnTo>
                  <a:lnTo>
                    <a:pt x="5830" y="1818"/>
                  </a:lnTo>
                  <a:lnTo>
                    <a:pt x="5831" y="1785"/>
                  </a:lnTo>
                  <a:lnTo>
                    <a:pt x="5832" y="1751"/>
                  </a:lnTo>
                  <a:lnTo>
                    <a:pt x="5833" y="1718"/>
                  </a:lnTo>
                  <a:lnTo>
                    <a:pt x="5834" y="1683"/>
                  </a:lnTo>
                  <a:lnTo>
                    <a:pt x="5834" y="1649"/>
                  </a:lnTo>
                  <a:lnTo>
                    <a:pt x="5835" y="1614"/>
                  </a:lnTo>
                  <a:lnTo>
                    <a:pt x="5836" y="1578"/>
                  </a:lnTo>
                  <a:lnTo>
                    <a:pt x="5836" y="1578"/>
                  </a:lnTo>
                  <a:lnTo>
                    <a:pt x="5837" y="1544"/>
                  </a:lnTo>
                  <a:lnTo>
                    <a:pt x="5838" y="1511"/>
                  </a:lnTo>
                  <a:lnTo>
                    <a:pt x="5839" y="1482"/>
                  </a:lnTo>
                  <a:lnTo>
                    <a:pt x="5840" y="1455"/>
                  </a:lnTo>
                  <a:lnTo>
                    <a:pt x="5841" y="1431"/>
                  </a:lnTo>
                  <a:lnTo>
                    <a:pt x="5841" y="1410"/>
                  </a:lnTo>
                  <a:lnTo>
                    <a:pt x="5842" y="1391"/>
                  </a:lnTo>
                  <a:lnTo>
                    <a:pt x="5843" y="1376"/>
                  </a:lnTo>
                  <a:lnTo>
                    <a:pt x="5844" y="1364"/>
                  </a:lnTo>
                  <a:lnTo>
                    <a:pt x="5845" y="1354"/>
                  </a:lnTo>
                  <a:lnTo>
                    <a:pt x="5846" y="1348"/>
                  </a:lnTo>
                  <a:lnTo>
                    <a:pt x="5847" y="1345"/>
                  </a:lnTo>
                  <a:lnTo>
                    <a:pt x="5847" y="1345"/>
                  </a:lnTo>
                  <a:lnTo>
                    <a:pt x="5847" y="1344"/>
                  </a:lnTo>
                  <a:lnTo>
                    <a:pt x="5848" y="1343"/>
                  </a:lnTo>
                  <a:lnTo>
                    <a:pt x="5849" y="1341"/>
                  </a:lnTo>
                  <a:lnTo>
                    <a:pt x="5849" y="1341"/>
                  </a:lnTo>
                  <a:lnTo>
                    <a:pt x="5850" y="1340"/>
                  </a:lnTo>
                  <a:lnTo>
                    <a:pt x="5851" y="1338"/>
                  </a:lnTo>
                  <a:lnTo>
                    <a:pt x="5852" y="1337"/>
                  </a:lnTo>
                  <a:lnTo>
                    <a:pt x="5852" y="1336"/>
                  </a:lnTo>
                  <a:lnTo>
                    <a:pt x="5853" y="1334"/>
                  </a:lnTo>
                  <a:lnTo>
                    <a:pt x="5854" y="1333"/>
                  </a:lnTo>
                  <a:lnTo>
                    <a:pt x="5855" y="1331"/>
                  </a:lnTo>
                  <a:lnTo>
                    <a:pt x="5856" y="1330"/>
                  </a:lnTo>
                  <a:lnTo>
                    <a:pt x="5857" y="1328"/>
                  </a:lnTo>
                  <a:lnTo>
                    <a:pt x="5857" y="1327"/>
                  </a:lnTo>
                  <a:lnTo>
                    <a:pt x="5858" y="1325"/>
                  </a:lnTo>
                  <a:lnTo>
                    <a:pt x="5859" y="1324"/>
                  </a:lnTo>
                  <a:lnTo>
                    <a:pt x="5860" y="1323"/>
                  </a:lnTo>
                  <a:lnTo>
                    <a:pt x="5861" y="1321"/>
                  </a:lnTo>
                  <a:lnTo>
                    <a:pt x="5862" y="1320"/>
                  </a:lnTo>
                  <a:lnTo>
                    <a:pt x="5862" y="1318"/>
                  </a:lnTo>
                  <a:lnTo>
                    <a:pt x="5863" y="1317"/>
                  </a:lnTo>
                  <a:lnTo>
                    <a:pt x="5864" y="1315"/>
                  </a:lnTo>
                  <a:lnTo>
                    <a:pt x="5865" y="1314"/>
                  </a:lnTo>
                  <a:lnTo>
                    <a:pt x="5866" y="1312"/>
                  </a:lnTo>
                  <a:lnTo>
                    <a:pt x="5867" y="1311"/>
                  </a:lnTo>
                  <a:lnTo>
                    <a:pt x="5867" y="1311"/>
                  </a:lnTo>
                  <a:lnTo>
                    <a:pt x="5868" y="1309"/>
                  </a:lnTo>
                  <a:lnTo>
                    <a:pt x="5868" y="1308"/>
                  </a:lnTo>
                  <a:lnTo>
                    <a:pt x="5869" y="1306"/>
                  </a:lnTo>
                  <a:lnTo>
                    <a:pt x="5870" y="1305"/>
                  </a:lnTo>
                  <a:lnTo>
                    <a:pt x="5871" y="1303"/>
                  </a:lnTo>
                  <a:lnTo>
                    <a:pt x="5872" y="1302"/>
                  </a:lnTo>
                  <a:lnTo>
                    <a:pt x="5873" y="1300"/>
                  </a:lnTo>
                  <a:lnTo>
                    <a:pt x="5873" y="1298"/>
                  </a:lnTo>
                  <a:lnTo>
                    <a:pt x="5874" y="1297"/>
                  </a:lnTo>
                  <a:lnTo>
                    <a:pt x="5875" y="1295"/>
                  </a:lnTo>
                  <a:lnTo>
                    <a:pt x="5876" y="1294"/>
                  </a:lnTo>
                  <a:lnTo>
                    <a:pt x="5877" y="1292"/>
                  </a:lnTo>
                  <a:lnTo>
                    <a:pt x="5878" y="1291"/>
                  </a:lnTo>
                  <a:lnTo>
                    <a:pt x="5878" y="1289"/>
                  </a:lnTo>
                  <a:lnTo>
                    <a:pt x="5879" y="1288"/>
                  </a:lnTo>
                  <a:lnTo>
                    <a:pt x="5880" y="1286"/>
                  </a:lnTo>
                  <a:lnTo>
                    <a:pt x="5881" y="1284"/>
                  </a:lnTo>
                  <a:lnTo>
                    <a:pt x="5882" y="1283"/>
                  </a:lnTo>
                  <a:lnTo>
                    <a:pt x="5883" y="1281"/>
                  </a:lnTo>
                  <a:lnTo>
                    <a:pt x="5883" y="1280"/>
                  </a:lnTo>
                  <a:lnTo>
                    <a:pt x="5884" y="1278"/>
                  </a:lnTo>
                  <a:lnTo>
                    <a:pt x="5884" y="1278"/>
                  </a:lnTo>
                  <a:lnTo>
                    <a:pt x="5885" y="1277"/>
                  </a:lnTo>
                  <a:lnTo>
                    <a:pt x="5886" y="1275"/>
                  </a:lnTo>
                  <a:lnTo>
                    <a:pt x="5887" y="1273"/>
                  </a:lnTo>
                  <a:lnTo>
                    <a:pt x="5888" y="1272"/>
                  </a:lnTo>
                  <a:lnTo>
                    <a:pt x="5889" y="1270"/>
                  </a:lnTo>
                  <a:lnTo>
                    <a:pt x="5889" y="1269"/>
                  </a:lnTo>
                  <a:lnTo>
                    <a:pt x="5890" y="1267"/>
                  </a:lnTo>
                  <a:lnTo>
                    <a:pt x="5891" y="1265"/>
                  </a:lnTo>
                  <a:lnTo>
                    <a:pt x="5892" y="1264"/>
                  </a:lnTo>
                  <a:lnTo>
                    <a:pt x="5893" y="1262"/>
                  </a:lnTo>
                  <a:lnTo>
                    <a:pt x="5894" y="1260"/>
                  </a:lnTo>
                  <a:lnTo>
                    <a:pt x="5894" y="1259"/>
                  </a:lnTo>
                  <a:lnTo>
                    <a:pt x="5895" y="1257"/>
                  </a:lnTo>
                  <a:lnTo>
                    <a:pt x="5896" y="1256"/>
                  </a:lnTo>
                  <a:lnTo>
                    <a:pt x="5897" y="1254"/>
                  </a:lnTo>
                  <a:lnTo>
                    <a:pt x="5898" y="1252"/>
                  </a:lnTo>
                  <a:lnTo>
                    <a:pt x="5899" y="1251"/>
                  </a:lnTo>
                  <a:lnTo>
                    <a:pt x="5899" y="1249"/>
                  </a:lnTo>
                  <a:lnTo>
                    <a:pt x="5900" y="1247"/>
                  </a:lnTo>
                  <a:lnTo>
                    <a:pt x="5901" y="1246"/>
                  </a:lnTo>
                  <a:lnTo>
                    <a:pt x="5902" y="1244"/>
                  </a:lnTo>
                  <a:lnTo>
                    <a:pt x="5902" y="1244"/>
                  </a:lnTo>
                  <a:lnTo>
                    <a:pt x="5903" y="1242"/>
                  </a:lnTo>
                  <a:lnTo>
                    <a:pt x="5904" y="1241"/>
                  </a:lnTo>
                  <a:lnTo>
                    <a:pt x="5905" y="1239"/>
                  </a:lnTo>
                  <a:lnTo>
                    <a:pt x="5905" y="1237"/>
                  </a:lnTo>
                  <a:lnTo>
                    <a:pt x="5906" y="1236"/>
                  </a:lnTo>
                  <a:lnTo>
                    <a:pt x="5907" y="1234"/>
                  </a:lnTo>
                  <a:lnTo>
                    <a:pt x="5908" y="1232"/>
                  </a:lnTo>
                  <a:lnTo>
                    <a:pt x="5909" y="1230"/>
                  </a:lnTo>
                  <a:lnTo>
                    <a:pt x="5910" y="1229"/>
                  </a:lnTo>
                  <a:lnTo>
                    <a:pt x="5910" y="1227"/>
                  </a:lnTo>
                  <a:lnTo>
                    <a:pt x="5911" y="1225"/>
                  </a:lnTo>
                  <a:lnTo>
                    <a:pt x="5912" y="1224"/>
                  </a:lnTo>
                  <a:lnTo>
                    <a:pt x="5913" y="1222"/>
                  </a:lnTo>
                  <a:lnTo>
                    <a:pt x="5914" y="1220"/>
                  </a:lnTo>
                  <a:lnTo>
                    <a:pt x="5915" y="1218"/>
                  </a:lnTo>
                  <a:lnTo>
                    <a:pt x="5915" y="1217"/>
                  </a:lnTo>
                  <a:lnTo>
                    <a:pt x="5916" y="1215"/>
                  </a:lnTo>
                  <a:lnTo>
                    <a:pt x="5917" y="1213"/>
                  </a:lnTo>
                  <a:lnTo>
                    <a:pt x="5918" y="1211"/>
                  </a:lnTo>
                  <a:lnTo>
                    <a:pt x="5919" y="1210"/>
                  </a:lnTo>
                  <a:lnTo>
                    <a:pt x="5920" y="1208"/>
                  </a:lnTo>
                  <a:lnTo>
                    <a:pt x="5920" y="1208"/>
                  </a:lnTo>
                  <a:lnTo>
                    <a:pt x="5921" y="1206"/>
                  </a:lnTo>
                  <a:lnTo>
                    <a:pt x="5921" y="1204"/>
                  </a:lnTo>
                  <a:lnTo>
                    <a:pt x="5922" y="1203"/>
                  </a:lnTo>
                  <a:lnTo>
                    <a:pt x="5923" y="1201"/>
                  </a:lnTo>
                  <a:lnTo>
                    <a:pt x="5924" y="1199"/>
                  </a:lnTo>
                  <a:lnTo>
                    <a:pt x="5925" y="1197"/>
                  </a:lnTo>
                  <a:lnTo>
                    <a:pt x="5926" y="1195"/>
                  </a:lnTo>
                  <a:lnTo>
                    <a:pt x="5926" y="1194"/>
                  </a:lnTo>
                  <a:lnTo>
                    <a:pt x="5927" y="1192"/>
                  </a:lnTo>
                  <a:lnTo>
                    <a:pt x="5928" y="1190"/>
                  </a:lnTo>
                  <a:lnTo>
                    <a:pt x="5929" y="1188"/>
                  </a:lnTo>
                  <a:lnTo>
                    <a:pt x="5930" y="1187"/>
                  </a:lnTo>
                  <a:lnTo>
                    <a:pt x="5931" y="1185"/>
                  </a:lnTo>
                  <a:lnTo>
                    <a:pt x="5931" y="1183"/>
                  </a:lnTo>
                  <a:lnTo>
                    <a:pt x="5932" y="1181"/>
                  </a:lnTo>
                  <a:lnTo>
                    <a:pt x="5933" y="1179"/>
                  </a:lnTo>
                  <a:lnTo>
                    <a:pt x="5934" y="1177"/>
                  </a:lnTo>
                  <a:lnTo>
                    <a:pt x="5935" y="1176"/>
                  </a:lnTo>
                  <a:lnTo>
                    <a:pt x="5936" y="1174"/>
                  </a:lnTo>
                  <a:lnTo>
                    <a:pt x="5936" y="1172"/>
                  </a:lnTo>
                  <a:lnTo>
                    <a:pt x="5937" y="1170"/>
                  </a:lnTo>
                  <a:lnTo>
                    <a:pt x="5937" y="1170"/>
                  </a:lnTo>
                  <a:lnTo>
                    <a:pt x="5938" y="1168"/>
                  </a:lnTo>
                  <a:lnTo>
                    <a:pt x="5939" y="1167"/>
                  </a:lnTo>
                  <a:lnTo>
                    <a:pt x="5940" y="1165"/>
                  </a:lnTo>
                  <a:lnTo>
                    <a:pt x="5940" y="1165"/>
                  </a:lnTo>
                  <a:lnTo>
                    <a:pt x="5940" y="1165"/>
                  </a:lnTo>
                  <a:lnTo>
                    <a:pt x="5941" y="1167"/>
                  </a:lnTo>
                  <a:lnTo>
                    <a:pt x="5942" y="1172"/>
                  </a:lnTo>
                  <a:lnTo>
                    <a:pt x="5943" y="1180"/>
                  </a:lnTo>
                  <a:lnTo>
                    <a:pt x="5944" y="1190"/>
                  </a:lnTo>
                  <a:lnTo>
                    <a:pt x="5944" y="1203"/>
                  </a:lnTo>
                  <a:lnTo>
                    <a:pt x="5945" y="1219"/>
                  </a:lnTo>
                  <a:lnTo>
                    <a:pt x="5946" y="1237"/>
                  </a:lnTo>
                  <a:lnTo>
                    <a:pt x="5947" y="1258"/>
                  </a:lnTo>
                  <a:lnTo>
                    <a:pt x="5948" y="1282"/>
                  </a:lnTo>
                  <a:lnTo>
                    <a:pt x="5948" y="1282"/>
                  </a:lnTo>
                  <a:lnTo>
                    <a:pt x="5948" y="1304"/>
                  </a:lnTo>
                  <a:lnTo>
                    <a:pt x="5949" y="1327"/>
                  </a:lnTo>
                  <a:lnTo>
                    <a:pt x="5950" y="1349"/>
                  </a:lnTo>
                  <a:lnTo>
                    <a:pt x="5951" y="1371"/>
                  </a:lnTo>
                  <a:lnTo>
                    <a:pt x="5951" y="1393"/>
                  </a:lnTo>
                  <a:lnTo>
                    <a:pt x="5951" y="1393"/>
                  </a:lnTo>
                  <a:lnTo>
                    <a:pt x="5952" y="1409"/>
                  </a:lnTo>
                  <a:lnTo>
                    <a:pt x="5952" y="1424"/>
                  </a:lnTo>
                  <a:lnTo>
                    <a:pt x="5952" y="1424"/>
                  </a:lnTo>
                  <a:lnTo>
                    <a:pt x="5953" y="1444"/>
                  </a:lnTo>
                  <a:lnTo>
                    <a:pt x="5954" y="1464"/>
                  </a:lnTo>
                  <a:lnTo>
                    <a:pt x="5954" y="1483"/>
                  </a:lnTo>
                  <a:lnTo>
                    <a:pt x="5954" y="1483"/>
                  </a:lnTo>
                  <a:lnTo>
                    <a:pt x="5955" y="1503"/>
                  </a:lnTo>
                  <a:lnTo>
                    <a:pt x="5956" y="1523"/>
                  </a:lnTo>
                  <a:lnTo>
                    <a:pt x="5956" y="1542"/>
                  </a:lnTo>
                  <a:lnTo>
                    <a:pt x="5956" y="1542"/>
                  </a:lnTo>
                  <a:lnTo>
                    <a:pt x="5957" y="1562"/>
                  </a:lnTo>
                  <a:lnTo>
                    <a:pt x="5958" y="1581"/>
                  </a:lnTo>
                  <a:lnTo>
                    <a:pt x="5959" y="1600"/>
                  </a:lnTo>
                  <a:lnTo>
                    <a:pt x="5959" y="1600"/>
                  </a:lnTo>
                  <a:lnTo>
                    <a:pt x="5959" y="1614"/>
                  </a:lnTo>
                  <a:lnTo>
                    <a:pt x="5960" y="1628"/>
                  </a:lnTo>
                  <a:lnTo>
                    <a:pt x="5960" y="1628"/>
                  </a:lnTo>
                  <a:lnTo>
                    <a:pt x="5960" y="1652"/>
                  </a:lnTo>
                  <a:lnTo>
                    <a:pt x="5961" y="1676"/>
                  </a:lnTo>
                  <a:lnTo>
                    <a:pt x="5962" y="1699"/>
                  </a:lnTo>
                  <a:lnTo>
                    <a:pt x="5963" y="1722"/>
                  </a:lnTo>
                  <a:lnTo>
                    <a:pt x="5964" y="1745"/>
                  </a:lnTo>
                  <a:lnTo>
                    <a:pt x="5965" y="1768"/>
                  </a:lnTo>
                  <a:lnTo>
                    <a:pt x="5966" y="1791"/>
                  </a:lnTo>
                  <a:lnTo>
                    <a:pt x="5967" y="1813"/>
                  </a:lnTo>
                  <a:lnTo>
                    <a:pt x="5967" y="1836"/>
                  </a:lnTo>
                  <a:lnTo>
                    <a:pt x="5968" y="1858"/>
                  </a:lnTo>
                  <a:lnTo>
                    <a:pt x="5969" y="1880"/>
                  </a:lnTo>
                  <a:lnTo>
                    <a:pt x="5970" y="1901"/>
                  </a:lnTo>
                  <a:lnTo>
                    <a:pt x="5971" y="1923"/>
                  </a:lnTo>
                  <a:lnTo>
                    <a:pt x="5972" y="1944"/>
                  </a:lnTo>
                  <a:lnTo>
                    <a:pt x="5973" y="1965"/>
                  </a:lnTo>
                  <a:lnTo>
                    <a:pt x="5973" y="1986"/>
                  </a:lnTo>
                  <a:lnTo>
                    <a:pt x="5974" y="2007"/>
                  </a:lnTo>
                  <a:lnTo>
                    <a:pt x="5975" y="2027"/>
                  </a:lnTo>
                  <a:lnTo>
                    <a:pt x="5976" y="2048"/>
                  </a:lnTo>
                  <a:lnTo>
                    <a:pt x="5977" y="2068"/>
                  </a:lnTo>
                  <a:lnTo>
                    <a:pt x="5978" y="2088"/>
                  </a:lnTo>
                  <a:lnTo>
                    <a:pt x="5979" y="2107"/>
                  </a:lnTo>
                  <a:lnTo>
                    <a:pt x="5980" y="2127"/>
                  </a:lnTo>
                  <a:lnTo>
                    <a:pt x="5980" y="2146"/>
                  </a:lnTo>
                  <a:lnTo>
                    <a:pt x="5981" y="2165"/>
                  </a:lnTo>
                  <a:lnTo>
                    <a:pt x="5982" y="2184"/>
                  </a:lnTo>
                  <a:lnTo>
                    <a:pt x="5983" y="2203"/>
                  </a:lnTo>
                  <a:lnTo>
                    <a:pt x="5984" y="2222"/>
                  </a:lnTo>
                  <a:lnTo>
                    <a:pt x="5985" y="2240"/>
                  </a:lnTo>
                  <a:lnTo>
                    <a:pt x="5986" y="2258"/>
                  </a:lnTo>
                  <a:lnTo>
                    <a:pt x="5986" y="2276"/>
                  </a:lnTo>
                  <a:lnTo>
                    <a:pt x="5986" y="2276"/>
                  </a:lnTo>
                  <a:lnTo>
                    <a:pt x="5987" y="2290"/>
                  </a:lnTo>
                  <a:lnTo>
                    <a:pt x="5988" y="2304"/>
                  </a:lnTo>
                  <a:lnTo>
                    <a:pt x="5989" y="2318"/>
                  </a:lnTo>
                  <a:lnTo>
                    <a:pt x="5989" y="2332"/>
                  </a:lnTo>
                  <a:lnTo>
                    <a:pt x="5989" y="2332"/>
                  </a:lnTo>
                  <a:lnTo>
                    <a:pt x="5990" y="2349"/>
                  </a:lnTo>
                  <a:lnTo>
                    <a:pt x="5991" y="2364"/>
                  </a:lnTo>
                  <a:lnTo>
                    <a:pt x="5992" y="2378"/>
                  </a:lnTo>
                  <a:lnTo>
                    <a:pt x="5993" y="2390"/>
                  </a:lnTo>
                  <a:lnTo>
                    <a:pt x="5994" y="2401"/>
                  </a:lnTo>
                  <a:lnTo>
                    <a:pt x="5994" y="2411"/>
                  </a:lnTo>
                  <a:lnTo>
                    <a:pt x="5995" y="2420"/>
                  </a:lnTo>
                  <a:lnTo>
                    <a:pt x="5996" y="2427"/>
                  </a:lnTo>
                  <a:lnTo>
                    <a:pt x="5997" y="2433"/>
                  </a:lnTo>
                  <a:lnTo>
                    <a:pt x="5998" y="2438"/>
                  </a:lnTo>
                  <a:lnTo>
                    <a:pt x="5999" y="2442"/>
                  </a:lnTo>
                  <a:lnTo>
                    <a:pt x="6000" y="2445"/>
                  </a:lnTo>
                  <a:lnTo>
                    <a:pt x="6000" y="2445"/>
                  </a:lnTo>
                  <a:lnTo>
                    <a:pt x="6000" y="2447"/>
                  </a:lnTo>
                  <a:lnTo>
                    <a:pt x="6001" y="2449"/>
                  </a:lnTo>
                  <a:lnTo>
                    <a:pt x="6002" y="2451"/>
                  </a:lnTo>
                  <a:lnTo>
                    <a:pt x="6003" y="2452"/>
                  </a:lnTo>
                  <a:lnTo>
                    <a:pt x="6003" y="2454"/>
                  </a:lnTo>
                  <a:lnTo>
                    <a:pt x="6003" y="2454"/>
                  </a:lnTo>
                  <a:lnTo>
                    <a:pt x="6004" y="2456"/>
                  </a:lnTo>
                  <a:lnTo>
                    <a:pt x="6004" y="2456"/>
                  </a:lnTo>
                  <a:lnTo>
                    <a:pt x="6005" y="2457"/>
                  </a:lnTo>
                  <a:lnTo>
                    <a:pt x="6005" y="2459"/>
                  </a:lnTo>
                  <a:lnTo>
                    <a:pt x="6005" y="2459"/>
                  </a:lnTo>
                  <a:lnTo>
                    <a:pt x="6006" y="2460"/>
                  </a:lnTo>
                  <a:lnTo>
                    <a:pt x="6007" y="2462"/>
                  </a:lnTo>
                  <a:lnTo>
                    <a:pt x="6007" y="2462"/>
                  </a:lnTo>
                  <a:lnTo>
                    <a:pt x="6007" y="2463"/>
                  </a:lnTo>
                  <a:lnTo>
                    <a:pt x="6008" y="2465"/>
                  </a:lnTo>
                  <a:lnTo>
                    <a:pt x="6008" y="2465"/>
                  </a:lnTo>
                  <a:lnTo>
                    <a:pt x="6008" y="2466"/>
                  </a:lnTo>
                  <a:lnTo>
                    <a:pt x="6008" y="2466"/>
                  </a:lnTo>
                  <a:lnTo>
                    <a:pt x="6009" y="2468"/>
                  </a:lnTo>
                  <a:lnTo>
                    <a:pt x="6009" y="2468"/>
                  </a:lnTo>
                  <a:lnTo>
                    <a:pt x="6010" y="2469"/>
                  </a:lnTo>
                  <a:lnTo>
                    <a:pt x="6010" y="2471"/>
                  </a:lnTo>
                  <a:lnTo>
                    <a:pt x="6010" y="2471"/>
                  </a:lnTo>
                  <a:lnTo>
                    <a:pt x="6011" y="2472"/>
                  </a:lnTo>
                  <a:lnTo>
                    <a:pt x="6011" y="2474"/>
                  </a:lnTo>
                  <a:lnTo>
                    <a:pt x="6011" y="2474"/>
                  </a:lnTo>
                  <a:lnTo>
                    <a:pt x="6012" y="2475"/>
                  </a:lnTo>
                  <a:lnTo>
                    <a:pt x="6013" y="2476"/>
                  </a:lnTo>
                  <a:lnTo>
                    <a:pt x="6013" y="2476"/>
                  </a:lnTo>
                  <a:lnTo>
                    <a:pt x="6013" y="2478"/>
                  </a:lnTo>
                  <a:lnTo>
                    <a:pt x="6013" y="2478"/>
                  </a:lnTo>
                  <a:lnTo>
                    <a:pt x="6014" y="2480"/>
                  </a:lnTo>
                  <a:lnTo>
                    <a:pt x="6015" y="2481"/>
                  </a:lnTo>
                  <a:lnTo>
                    <a:pt x="6016" y="2483"/>
                  </a:lnTo>
                  <a:lnTo>
                    <a:pt x="6016" y="2485"/>
                  </a:lnTo>
                  <a:lnTo>
                    <a:pt x="6017" y="2486"/>
                  </a:lnTo>
                  <a:lnTo>
                    <a:pt x="6017" y="2486"/>
                  </a:lnTo>
                  <a:lnTo>
                    <a:pt x="6018" y="2488"/>
                  </a:lnTo>
                  <a:lnTo>
                    <a:pt x="6019" y="2488"/>
                  </a:lnTo>
                  <a:lnTo>
                    <a:pt x="6020" y="2487"/>
                  </a:lnTo>
                  <a:lnTo>
                    <a:pt x="6020" y="2486"/>
                  </a:lnTo>
                  <a:lnTo>
                    <a:pt x="6021" y="2483"/>
                  </a:lnTo>
                  <a:lnTo>
                    <a:pt x="6022" y="2479"/>
                  </a:lnTo>
                  <a:lnTo>
                    <a:pt x="6023" y="2474"/>
                  </a:lnTo>
                  <a:lnTo>
                    <a:pt x="6024" y="2468"/>
                  </a:lnTo>
                  <a:lnTo>
                    <a:pt x="6025" y="2461"/>
                  </a:lnTo>
                  <a:lnTo>
                    <a:pt x="6026" y="2453"/>
                  </a:lnTo>
                  <a:lnTo>
                    <a:pt x="6027" y="2443"/>
                  </a:lnTo>
                  <a:lnTo>
                    <a:pt x="6027" y="2433"/>
                  </a:lnTo>
                  <a:lnTo>
                    <a:pt x="6027" y="2433"/>
                  </a:lnTo>
                  <a:lnTo>
                    <a:pt x="6028" y="2423"/>
                  </a:lnTo>
                  <a:lnTo>
                    <a:pt x="6029" y="2413"/>
                  </a:lnTo>
                  <a:lnTo>
                    <a:pt x="6030" y="2404"/>
                  </a:lnTo>
                  <a:lnTo>
                    <a:pt x="6030" y="2394"/>
                  </a:lnTo>
                  <a:lnTo>
                    <a:pt x="6030" y="2394"/>
                  </a:lnTo>
                  <a:lnTo>
                    <a:pt x="6031" y="2386"/>
                  </a:lnTo>
                  <a:lnTo>
                    <a:pt x="6032" y="2379"/>
                  </a:lnTo>
                  <a:lnTo>
                    <a:pt x="6032" y="2379"/>
                  </a:lnTo>
                  <a:lnTo>
                    <a:pt x="6032" y="2371"/>
                  </a:lnTo>
                  <a:lnTo>
                    <a:pt x="6033" y="2364"/>
                  </a:lnTo>
                  <a:lnTo>
                    <a:pt x="6033" y="2364"/>
                  </a:lnTo>
                  <a:lnTo>
                    <a:pt x="6033" y="2356"/>
                  </a:lnTo>
                  <a:lnTo>
                    <a:pt x="6034" y="2349"/>
                  </a:lnTo>
                  <a:lnTo>
                    <a:pt x="6034" y="2349"/>
                  </a:lnTo>
                  <a:lnTo>
                    <a:pt x="6034" y="2341"/>
                  </a:lnTo>
                  <a:lnTo>
                    <a:pt x="6035" y="2333"/>
                  </a:lnTo>
                  <a:lnTo>
                    <a:pt x="6035" y="2333"/>
                  </a:lnTo>
                  <a:lnTo>
                    <a:pt x="6036" y="2324"/>
                  </a:lnTo>
                  <a:lnTo>
                    <a:pt x="6036" y="2314"/>
                  </a:lnTo>
                  <a:lnTo>
                    <a:pt x="6037" y="2304"/>
                  </a:lnTo>
                  <a:lnTo>
                    <a:pt x="6038" y="2295"/>
                  </a:lnTo>
                  <a:lnTo>
                    <a:pt x="6038" y="2295"/>
                  </a:lnTo>
                  <a:lnTo>
                    <a:pt x="6039" y="2282"/>
                  </a:lnTo>
                  <a:lnTo>
                    <a:pt x="6039" y="2270"/>
                  </a:lnTo>
                  <a:lnTo>
                    <a:pt x="6040" y="2258"/>
                  </a:lnTo>
                  <a:lnTo>
                    <a:pt x="6041" y="2245"/>
                  </a:lnTo>
                  <a:lnTo>
                    <a:pt x="6042" y="2233"/>
                  </a:lnTo>
                  <a:lnTo>
                    <a:pt x="6043" y="2220"/>
                  </a:lnTo>
                  <a:lnTo>
                    <a:pt x="6044" y="2208"/>
                  </a:lnTo>
                  <a:lnTo>
                    <a:pt x="6044" y="2195"/>
                  </a:lnTo>
                  <a:lnTo>
                    <a:pt x="6045" y="2182"/>
                  </a:lnTo>
                  <a:lnTo>
                    <a:pt x="6046" y="2169"/>
                  </a:lnTo>
                  <a:lnTo>
                    <a:pt x="6047" y="2156"/>
                  </a:lnTo>
                  <a:lnTo>
                    <a:pt x="6048" y="2143"/>
                  </a:lnTo>
                  <a:lnTo>
                    <a:pt x="6049" y="2129"/>
                  </a:lnTo>
                  <a:lnTo>
                    <a:pt x="6050" y="2116"/>
                  </a:lnTo>
                  <a:lnTo>
                    <a:pt x="6050" y="2103"/>
                  </a:lnTo>
                  <a:lnTo>
                    <a:pt x="6051" y="2089"/>
                  </a:lnTo>
                  <a:lnTo>
                    <a:pt x="6052" y="2075"/>
                  </a:lnTo>
                  <a:lnTo>
                    <a:pt x="6053" y="2062"/>
                  </a:lnTo>
                  <a:lnTo>
                    <a:pt x="6054" y="2048"/>
                  </a:lnTo>
                  <a:lnTo>
                    <a:pt x="6055" y="2034"/>
                  </a:lnTo>
                  <a:lnTo>
                    <a:pt x="6055" y="2020"/>
                  </a:lnTo>
                  <a:lnTo>
                    <a:pt x="6056" y="2006"/>
                  </a:lnTo>
                  <a:lnTo>
                    <a:pt x="6057" y="1991"/>
                  </a:lnTo>
                  <a:lnTo>
                    <a:pt x="6057" y="1991"/>
                  </a:lnTo>
                  <a:lnTo>
                    <a:pt x="6058" y="1983"/>
                  </a:lnTo>
                  <a:lnTo>
                    <a:pt x="6058" y="1974"/>
                  </a:lnTo>
                  <a:lnTo>
                    <a:pt x="6058" y="1974"/>
                  </a:lnTo>
                  <a:lnTo>
                    <a:pt x="6059" y="1962"/>
                  </a:lnTo>
                  <a:lnTo>
                    <a:pt x="6060" y="1951"/>
                  </a:lnTo>
                  <a:lnTo>
                    <a:pt x="6060" y="1939"/>
                  </a:lnTo>
                  <a:lnTo>
                    <a:pt x="6060" y="1939"/>
                  </a:lnTo>
                  <a:lnTo>
                    <a:pt x="6061" y="1927"/>
                  </a:lnTo>
                  <a:lnTo>
                    <a:pt x="6062" y="1915"/>
                  </a:lnTo>
                  <a:lnTo>
                    <a:pt x="6062" y="1903"/>
                  </a:lnTo>
                  <a:lnTo>
                    <a:pt x="6062" y="1903"/>
                  </a:lnTo>
                  <a:lnTo>
                    <a:pt x="6063" y="1891"/>
                  </a:lnTo>
                  <a:lnTo>
                    <a:pt x="6064" y="1879"/>
                  </a:lnTo>
                  <a:lnTo>
                    <a:pt x="6064" y="1867"/>
                  </a:lnTo>
                  <a:lnTo>
                    <a:pt x="6064" y="1867"/>
                  </a:lnTo>
                  <a:lnTo>
                    <a:pt x="6065" y="1858"/>
                  </a:lnTo>
                  <a:lnTo>
                    <a:pt x="6065" y="1849"/>
                  </a:lnTo>
                  <a:lnTo>
                    <a:pt x="6065" y="1849"/>
                  </a:lnTo>
                  <a:lnTo>
                    <a:pt x="6066" y="1835"/>
                  </a:lnTo>
                  <a:lnTo>
                    <a:pt x="6067" y="1822"/>
                  </a:lnTo>
                  <a:lnTo>
                    <a:pt x="6068" y="1809"/>
                  </a:lnTo>
                  <a:lnTo>
                    <a:pt x="6068" y="1795"/>
                  </a:lnTo>
                  <a:lnTo>
                    <a:pt x="6069" y="1781"/>
                  </a:lnTo>
                  <a:lnTo>
                    <a:pt x="6069" y="1781"/>
                  </a:lnTo>
                  <a:lnTo>
                    <a:pt x="6070" y="1767"/>
                  </a:lnTo>
                  <a:lnTo>
                    <a:pt x="6071" y="1754"/>
                  </a:lnTo>
                  <a:lnTo>
                    <a:pt x="6072" y="1744"/>
                  </a:lnTo>
                  <a:lnTo>
                    <a:pt x="6073" y="1737"/>
                  </a:lnTo>
                  <a:lnTo>
                    <a:pt x="6073" y="1733"/>
                  </a:lnTo>
                  <a:lnTo>
                    <a:pt x="6074" y="1731"/>
                  </a:lnTo>
                  <a:lnTo>
                    <a:pt x="6075" y="1731"/>
                  </a:lnTo>
                  <a:lnTo>
                    <a:pt x="6076" y="1734"/>
                  </a:lnTo>
                  <a:lnTo>
                    <a:pt x="6077" y="1740"/>
                  </a:lnTo>
                  <a:lnTo>
                    <a:pt x="6078" y="1749"/>
                  </a:lnTo>
                  <a:lnTo>
                    <a:pt x="6079" y="1760"/>
                  </a:lnTo>
                  <a:lnTo>
                    <a:pt x="6080" y="1773"/>
                  </a:lnTo>
                  <a:lnTo>
                    <a:pt x="6080" y="1773"/>
                  </a:lnTo>
                  <a:lnTo>
                    <a:pt x="6080" y="1786"/>
                  </a:lnTo>
                  <a:lnTo>
                    <a:pt x="6081" y="1799"/>
                  </a:lnTo>
                  <a:lnTo>
                    <a:pt x="6082" y="1812"/>
                  </a:lnTo>
                  <a:lnTo>
                    <a:pt x="6082" y="1812"/>
                  </a:lnTo>
                  <a:lnTo>
                    <a:pt x="6083" y="1826"/>
                  </a:lnTo>
                  <a:lnTo>
                    <a:pt x="6084" y="1840"/>
                  </a:lnTo>
                  <a:lnTo>
                    <a:pt x="6084" y="1854"/>
                  </a:lnTo>
                  <a:lnTo>
                    <a:pt x="6085" y="1867"/>
                  </a:lnTo>
                  <a:lnTo>
                    <a:pt x="6086" y="1881"/>
                  </a:lnTo>
                  <a:lnTo>
                    <a:pt x="6087" y="1895"/>
                  </a:lnTo>
                  <a:lnTo>
                    <a:pt x="6088" y="1908"/>
                  </a:lnTo>
                  <a:lnTo>
                    <a:pt x="6089" y="1922"/>
                  </a:lnTo>
                  <a:lnTo>
                    <a:pt x="6089" y="1935"/>
                  </a:lnTo>
                  <a:lnTo>
                    <a:pt x="6090" y="1948"/>
                  </a:lnTo>
                  <a:lnTo>
                    <a:pt x="6091" y="1961"/>
                  </a:lnTo>
                  <a:lnTo>
                    <a:pt x="6092" y="1974"/>
                  </a:lnTo>
                  <a:lnTo>
                    <a:pt x="6093" y="1987"/>
                  </a:lnTo>
                  <a:lnTo>
                    <a:pt x="6094" y="2000"/>
                  </a:lnTo>
                  <a:lnTo>
                    <a:pt x="6094" y="2013"/>
                  </a:lnTo>
                  <a:lnTo>
                    <a:pt x="6095" y="2026"/>
                  </a:lnTo>
                  <a:lnTo>
                    <a:pt x="6096" y="2039"/>
                  </a:lnTo>
                  <a:lnTo>
                    <a:pt x="6097" y="2051"/>
                  </a:lnTo>
                  <a:lnTo>
                    <a:pt x="6098" y="2064"/>
                  </a:lnTo>
                  <a:lnTo>
                    <a:pt x="6099" y="2076"/>
                  </a:lnTo>
                  <a:lnTo>
                    <a:pt x="6100" y="2089"/>
                  </a:lnTo>
                  <a:lnTo>
                    <a:pt x="6100" y="2089"/>
                  </a:lnTo>
                  <a:lnTo>
                    <a:pt x="6100" y="2101"/>
                  </a:lnTo>
                  <a:lnTo>
                    <a:pt x="6101" y="2113"/>
                  </a:lnTo>
                  <a:lnTo>
                    <a:pt x="6102" y="2125"/>
                  </a:lnTo>
                  <a:lnTo>
                    <a:pt x="6103" y="2137"/>
                  </a:lnTo>
                  <a:lnTo>
                    <a:pt x="6104" y="2149"/>
                  </a:lnTo>
                  <a:lnTo>
                    <a:pt x="6105" y="2161"/>
                  </a:lnTo>
                  <a:lnTo>
                    <a:pt x="6105" y="2173"/>
                  </a:lnTo>
                  <a:lnTo>
                    <a:pt x="6106" y="2185"/>
                  </a:lnTo>
                  <a:lnTo>
                    <a:pt x="6107" y="2197"/>
                  </a:lnTo>
                  <a:lnTo>
                    <a:pt x="6108" y="2208"/>
                  </a:lnTo>
                  <a:lnTo>
                    <a:pt x="6109" y="2220"/>
                  </a:lnTo>
                  <a:lnTo>
                    <a:pt x="6110" y="2231"/>
                  </a:lnTo>
                  <a:lnTo>
                    <a:pt x="6110" y="2242"/>
                  </a:lnTo>
                  <a:lnTo>
                    <a:pt x="6111" y="2254"/>
                  </a:lnTo>
                  <a:lnTo>
                    <a:pt x="6112" y="2265"/>
                  </a:lnTo>
                  <a:lnTo>
                    <a:pt x="6113" y="2276"/>
                  </a:lnTo>
                  <a:lnTo>
                    <a:pt x="6114" y="2287"/>
                  </a:lnTo>
                  <a:lnTo>
                    <a:pt x="6115" y="2298"/>
                  </a:lnTo>
                  <a:lnTo>
                    <a:pt x="6116" y="2309"/>
                  </a:lnTo>
                  <a:lnTo>
                    <a:pt x="6116" y="2320"/>
                  </a:lnTo>
                  <a:lnTo>
                    <a:pt x="6117" y="2330"/>
                  </a:lnTo>
                  <a:lnTo>
                    <a:pt x="6117" y="2330"/>
                  </a:lnTo>
                  <a:lnTo>
                    <a:pt x="6118" y="2341"/>
                  </a:lnTo>
                  <a:lnTo>
                    <a:pt x="6119" y="2351"/>
                  </a:lnTo>
                  <a:lnTo>
                    <a:pt x="6120" y="2362"/>
                  </a:lnTo>
                  <a:lnTo>
                    <a:pt x="6121" y="2372"/>
                  </a:lnTo>
                  <a:lnTo>
                    <a:pt x="6121" y="2383"/>
                  </a:lnTo>
                  <a:lnTo>
                    <a:pt x="6122" y="2393"/>
                  </a:lnTo>
                  <a:lnTo>
                    <a:pt x="6123" y="2403"/>
                  </a:lnTo>
                  <a:lnTo>
                    <a:pt x="6124" y="2413"/>
                  </a:lnTo>
                  <a:lnTo>
                    <a:pt x="6125" y="2423"/>
                  </a:lnTo>
                  <a:lnTo>
                    <a:pt x="6126" y="2433"/>
                  </a:lnTo>
                  <a:lnTo>
                    <a:pt x="6126" y="2443"/>
                  </a:lnTo>
                  <a:lnTo>
                    <a:pt x="6127" y="2453"/>
                  </a:lnTo>
                  <a:lnTo>
                    <a:pt x="6128" y="2462"/>
                  </a:lnTo>
                  <a:lnTo>
                    <a:pt x="6129" y="2472"/>
                  </a:lnTo>
                  <a:lnTo>
                    <a:pt x="6130" y="2481"/>
                  </a:lnTo>
                  <a:lnTo>
                    <a:pt x="6131" y="2491"/>
                  </a:lnTo>
                  <a:lnTo>
                    <a:pt x="6131" y="2500"/>
                  </a:lnTo>
                  <a:lnTo>
                    <a:pt x="6132" y="2509"/>
                  </a:lnTo>
                  <a:lnTo>
                    <a:pt x="6133" y="2519"/>
                  </a:lnTo>
                  <a:lnTo>
                    <a:pt x="6134" y="2528"/>
                  </a:lnTo>
                  <a:lnTo>
                    <a:pt x="6135" y="2537"/>
                  </a:lnTo>
                  <a:lnTo>
                    <a:pt x="6135" y="2537"/>
                  </a:lnTo>
                  <a:lnTo>
                    <a:pt x="6136" y="2546"/>
                  </a:lnTo>
                  <a:lnTo>
                    <a:pt x="6137" y="2555"/>
                  </a:lnTo>
                  <a:lnTo>
                    <a:pt x="6137" y="2563"/>
                  </a:lnTo>
                  <a:lnTo>
                    <a:pt x="6138" y="2572"/>
                  </a:lnTo>
                  <a:lnTo>
                    <a:pt x="6139" y="2581"/>
                  </a:lnTo>
                  <a:lnTo>
                    <a:pt x="6140" y="2589"/>
                  </a:lnTo>
                  <a:lnTo>
                    <a:pt x="6141" y="2598"/>
                  </a:lnTo>
                  <a:lnTo>
                    <a:pt x="6142" y="2606"/>
                  </a:lnTo>
                  <a:lnTo>
                    <a:pt x="6142" y="2615"/>
                  </a:lnTo>
                  <a:lnTo>
                    <a:pt x="6143" y="2623"/>
                  </a:lnTo>
                  <a:lnTo>
                    <a:pt x="6144" y="2631"/>
                  </a:lnTo>
                  <a:lnTo>
                    <a:pt x="6145" y="2639"/>
                  </a:lnTo>
                  <a:lnTo>
                    <a:pt x="6146" y="2647"/>
                  </a:lnTo>
                  <a:lnTo>
                    <a:pt x="6147" y="2655"/>
                  </a:lnTo>
                  <a:lnTo>
                    <a:pt x="6147" y="2663"/>
                  </a:lnTo>
                  <a:lnTo>
                    <a:pt x="6148" y="2671"/>
                  </a:lnTo>
                  <a:lnTo>
                    <a:pt x="6149" y="2678"/>
                  </a:lnTo>
                  <a:lnTo>
                    <a:pt x="6150" y="2686"/>
                  </a:lnTo>
                  <a:lnTo>
                    <a:pt x="6151" y="2693"/>
                  </a:lnTo>
                  <a:lnTo>
                    <a:pt x="6152" y="2701"/>
                  </a:lnTo>
                  <a:lnTo>
                    <a:pt x="6153" y="2708"/>
                  </a:lnTo>
                  <a:lnTo>
                    <a:pt x="6153" y="2708"/>
                  </a:lnTo>
                  <a:lnTo>
                    <a:pt x="6153" y="2716"/>
                  </a:lnTo>
                  <a:lnTo>
                    <a:pt x="6154" y="2723"/>
                  </a:lnTo>
                  <a:lnTo>
                    <a:pt x="6155" y="2730"/>
                  </a:lnTo>
                  <a:lnTo>
                    <a:pt x="6156" y="2737"/>
                  </a:lnTo>
                  <a:lnTo>
                    <a:pt x="6157" y="2744"/>
                  </a:lnTo>
                  <a:lnTo>
                    <a:pt x="6158" y="2751"/>
                  </a:lnTo>
                  <a:lnTo>
                    <a:pt x="6158" y="2758"/>
                  </a:lnTo>
                  <a:lnTo>
                    <a:pt x="6159" y="2764"/>
                  </a:lnTo>
                  <a:lnTo>
                    <a:pt x="6160" y="2771"/>
                  </a:lnTo>
                  <a:lnTo>
                    <a:pt x="6161" y="2778"/>
                  </a:lnTo>
                  <a:lnTo>
                    <a:pt x="6162" y="2784"/>
                  </a:lnTo>
                  <a:lnTo>
                    <a:pt x="6163" y="2790"/>
                  </a:lnTo>
                  <a:lnTo>
                    <a:pt x="6163" y="2797"/>
                  </a:lnTo>
                  <a:lnTo>
                    <a:pt x="6164" y="2803"/>
                  </a:lnTo>
                  <a:lnTo>
                    <a:pt x="6165" y="2809"/>
                  </a:lnTo>
                  <a:lnTo>
                    <a:pt x="6166" y="2815"/>
                  </a:lnTo>
                  <a:lnTo>
                    <a:pt x="6167" y="2821"/>
                  </a:lnTo>
                  <a:lnTo>
                    <a:pt x="6168" y="2827"/>
                  </a:lnTo>
                  <a:lnTo>
                    <a:pt x="6169" y="2833"/>
                  </a:lnTo>
                  <a:lnTo>
                    <a:pt x="6169" y="2839"/>
                  </a:lnTo>
                  <a:lnTo>
                    <a:pt x="6170" y="2845"/>
                  </a:lnTo>
                  <a:lnTo>
                    <a:pt x="6170" y="2845"/>
                  </a:lnTo>
                  <a:lnTo>
                    <a:pt x="6171" y="2850"/>
                  </a:lnTo>
                  <a:lnTo>
                    <a:pt x="6172" y="2855"/>
                  </a:lnTo>
                  <a:lnTo>
                    <a:pt x="6173" y="2860"/>
                  </a:lnTo>
                  <a:lnTo>
                    <a:pt x="6173" y="2865"/>
                  </a:lnTo>
                  <a:lnTo>
                    <a:pt x="6174" y="2870"/>
                  </a:lnTo>
                  <a:lnTo>
                    <a:pt x="6175" y="2875"/>
                  </a:lnTo>
                  <a:lnTo>
                    <a:pt x="6175" y="2875"/>
                  </a:lnTo>
                  <a:lnTo>
                    <a:pt x="6176" y="2879"/>
                  </a:lnTo>
                  <a:lnTo>
                    <a:pt x="6176" y="2883"/>
                  </a:lnTo>
                  <a:lnTo>
                    <a:pt x="6177" y="2887"/>
                  </a:lnTo>
                  <a:lnTo>
                    <a:pt x="6178" y="2891"/>
                  </a:lnTo>
                  <a:lnTo>
                    <a:pt x="6178" y="2891"/>
                  </a:lnTo>
                  <a:lnTo>
                    <a:pt x="6178" y="2896"/>
                  </a:lnTo>
                  <a:lnTo>
                    <a:pt x="6179" y="2900"/>
                  </a:lnTo>
                  <a:lnTo>
                    <a:pt x="6180" y="2904"/>
                  </a:lnTo>
                  <a:lnTo>
                    <a:pt x="6181" y="2906"/>
                  </a:lnTo>
                  <a:lnTo>
                    <a:pt x="6182" y="2908"/>
                  </a:lnTo>
                  <a:lnTo>
                    <a:pt x="6183" y="2910"/>
                  </a:lnTo>
                  <a:lnTo>
                    <a:pt x="6184" y="2911"/>
                  </a:lnTo>
                  <a:lnTo>
                    <a:pt x="6185" y="2911"/>
                  </a:lnTo>
                  <a:lnTo>
                    <a:pt x="6185" y="2910"/>
                  </a:lnTo>
                  <a:lnTo>
                    <a:pt x="6186" y="2909"/>
                  </a:lnTo>
                  <a:lnTo>
                    <a:pt x="6187" y="2907"/>
                  </a:lnTo>
                  <a:lnTo>
                    <a:pt x="6188" y="2905"/>
                  </a:lnTo>
                  <a:lnTo>
                    <a:pt x="6189" y="2902"/>
                  </a:lnTo>
                  <a:lnTo>
                    <a:pt x="6190" y="2898"/>
                  </a:lnTo>
                  <a:lnTo>
                    <a:pt x="6191" y="2893"/>
                  </a:lnTo>
                  <a:lnTo>
                    <a:pt x="6192" y="2888"/>
                  </a:lnTo>
                  <a:lnTo>
                    <a:pt x="6192" y="2882"/>
                  </a:lnTo>
                  <a:lnTo>
                    <a:pt x="6193" y="2875"/>
                  </a:lnTo>
                  <a:lnTo>
                    <a:pt x="6194" y="2867"/>
                  </a:lnTo>
                  <a:lnTo>
                    <a:pt x="6195" y="2859"/>
                  </a:lnTo>
                  <a:lnTo>
                    <a:pt x="6196" y="2849"/>
                  </a:lnTo>
                  <a:lnTo>
                    <a:pt x="6197" y="2839"/>
                  </a:lnTo>
                  <a:lnTo>
                    <a:pt x="6197" y="2839"/>
                  </a:lnTo>
                  <a:lnTo>
                    <a:pt x="6198" y="2830"/>
                  </a:lnTo>
                  <a:lnTo>
                    <a:pt x="6198" y="2820"/>
                  </a:lnTo>
                  <a:lnTo>
                    <a:pt x="6199" y="2810"/>
                  </a:lnTo>
                  <a:lnTo>
                    <a:pt x="6200" y="2800"/>
                  </a:lnTo>
                  <a:lnTo>
                    <a:pt x="6200" y="2790"/>
                  </a:lnTo>
                  <a:lnTo>
                    <a:pt x="6201" y="2780"/>
                  </a:lnTo>
                  <a:lnTo>
                    <a:pt x="6201" y="2780"/>
                  </a:lnTo>
                  <a:lnTo>
                    <a:pt x="6202" y="2768"/>
                  </a:lnTo>
                  <a:lnTo>
                    <a:pt x="6203" y="2756"/>
                  </a:lnTo>
                  <a:lnTo>
                    <a:pt x="6204" y="2744"/>
                  </a:lnTo>
                  <a:lnTo>
                    <a:pt x="6205" y="2733"/>
                  </a:lnTo>
                  <a:lnTo>
                    <a:pt x="6206" y="2721"/>
                  </a:lnTo>
                  <a:lnTo>
                    <a:pt x="6206" y="2710"/>
                  </a:lnTo>
                  <a:lnTo>
                    <a:pt x="6207" y="2700"/>
                  </a:lnTo>
                  <a:lnTo>
                    <a:pt x="6208" y="2689"/>
                  </a:lnTo>
                  <a:lnTo>
                    <a:pt x="6209" y="2679"/>
                  </a:lnTo>
                  <a:lnTo>
                    <a:pt x="6210" y="2670"/>
                  </a:lnTo>
                  <a:lnTo>
                    <a:pt x="6211" y="2661"/>
                  </a:lnTo>
                  <a:lnTo>
                    <a:pt x="6212" y="2652"/>
                  </a:lnTo>
                  <a:lnTo>
                    <a:pt x="6213" y="2643"/>
                  </a:lnTo>
                  <a:lnTo>
                    <a:pt x="6213" y="2635"/>
                  </a:lnTo>
                  <a:lnTo>
                    <a:pt x="6214" y="2628"/>
                  </a:lnTo>
                  <a:lnTo>
                    <a:pt x="6215" y="2621"/>
                  </a:lnTo>
                  <a:lnTo>
                    <a:pt x="6216" y="2614"/>
                  </a:lnTo>
                  <a:lnTo>
                    <a:pt x="6217" y="2608"/>
                  </a:lnTo>
                  <a:lnTo>
                    <a:pt x="6218" y="2603"/>
                  </a:lnTo>
                  <a:lnTo>
                    <a:pt x="6219" y="2598"/>
                  </a:lnTo>
                  <a:lnTo>
                    <a:pt x="6220" y="2594"/>
                  </a:lnTo>
                  <a:lnTo>
                    <a:pt x="6220" y="2590"/>
                  </a:lnTo>
                  <a:lnTo>
                    <a:pt x="6221" y="2586"/>
                  </a:lnTo>
                  <a:lnTo>
                    <a:pt x="6222" y="2584"/>
                  </a:lnTo>
                  <a:lnTo>
                    <a:pt x="6223" y="2582"/>
                  </a:lnTo>
                  <a:lnTo>
                    <a:pt x="6224" y="2580"/>
                  </a:lnTo>
                  <a:lnTo>
                    <a:pt x="6225" y="2579"/>
                  </a:lnTo>
                  <a:lnTo>
                    <a:pt x="6226" y="2579"/>
                  </a:lnTo>
                  <a:lnTo>
                    <a:pt x="6227" y="2579"/>
                  </a:lnTo>
                  <a:lnTo>
                    <a:pt x="6227" y="2580"/>
                  </a:lnTo>
                  <a:lnTo>
                    <a:pt x="6228" y="2582"/>
                  </a:lnTo>
                  <a:lnTo>
                    <a:pt x="6229" y="2584"/>
                  </a:lnTo>
                  <a:lnTo>
                    <a:pt x="6230" y="2586"/>
                  </a:lnTo>
                  <a:lnTo>
                    <a:pt x="6231" y="2589"/>
                  </a:lnTo>
                  <a:lnTo>
                    <a:pt x="6232" y="2593"/>
                  </a:lnTo>
                  <a:lnTo>
                    <a:pt x="6233" y="2597"/>
                  </a:lnTo>
                  <a:lnTo>
                    <a:pt x="6234" y="2602"/>
                  </a:lnTo>
                  <a:lnTo>
                    <a:pt x="6234" y="2608"/>
                  </a:lnTo>
                  <a:lnTo>
                    <a:pt x="6235" y="2614"/>
                  </a:lnTo>
                  <a:lnTo>
                    <a:pt x="6236" y="2620"/>
                  </a:lnTo>
                  <a:lnTo>
                    <a:pt x="6237" y="2627"/>
                  </a:lnTo>
                  <a:lnTo>
                    <a:pt x="6238" y="2635"/>
                  </a:lnTo>
                  <a:lnTo>
                    <a:pt x="6239" y="2643"/>
                  </a:lnTo>
                  <a:lnTo>
                    <a:pt x="6240" y="2651"/>
                  </a:lnTo>
                  <a:lnTo>
                    <a:pt x="6241" y="2660"/>
                  </a:lnTo>
                  <a:lnTo>
                    <a:pt x="6241" y="2669"/>
                  </a:lnTo>
                  <a:lnTo>
                    <a:pt x="6242" y="2679"/>
                  </a:lnTo>
                  <a:lnTo>
                    <a:pt x="6243" y="2689"/>
                  </a:lnTo>
                  <a:lnTo>
                    <a:pt x="6244" y="2699"/>
                  </a:lnTo>
                  <a:lnTo>
                    <a:pt x="6245" y="2709"/>
                  </a:lnTo>
                  <a:lnTo>
                    <a:pt x="6246" y="2720"/>
                  </a:lnTo>
                  <a:lnTo>
                    <a:pt x="6247" y="2732"/>
                  </a:lnTo>
                  <a:lnTo>
                    <a:pt x="6248" y="2743"/>
                  </a:lnTo>
                  <a:lnTo>
                    <a:pt x="6249" y="2755"/>
                  </a:lnTo>
                  <a:lnTo>
                    <a:pt x="6249" y="2767"/>
                  </a:lnTo>
                  <a:lnTo>
                    <a:pt x="6250" y="2779"/>
                  </a:lnTo>
                  <a:lnTo>
                    <a:pt x="6251" y="2791"/>
                  </a:lnTo>
                  <a:lnTo>
                    <a:pt x="6252" y="2804"/>
                  </a:lnTo>
                  <a:lnTo>
                    <a:pt x="6252" y="2804"/>
                  </a:lnTo>
                  <a:lnTo>
                    <a:pt x="6253" y="2814"/>
                  </a:lnTo>
                  <a:lnTo>
                    <a:pt x="6253" y="2824"/>
                  </a:lnTo>
                  <a:lnTo>
                    <a:pt x="6254" y="2834"/>
                  </a:lnTo>
                  <a:lnTo>
                    <a:pt x="6255" y="2844"/>
                  </a:lnTo>
                  <a:lnTo>
                    <a:pt x="6256" y="2854"/>
                  </a:lnTo>
                  <a:lnTo>
                    <a:pt x="6256" y="2863"/>
                  </a:lnTo>
                  <a:lnTo>
                    <a:pt x="6256" y="2863"/>
                  </a:lnTo>
                  <a:lnTo>
                    <a:pt x="6257" y="2874"/>
                  </a:lnTo>
                  <a:lnTo>
                    <a:pt x="6258" y="2883"/>
                  </a:lnTo>
                  <a:lnTo>
                    <a:pt x="6259" y="2892"/>
                  </a:lnTo>
                  <a:lnTo>
                    <a:pt x="6260" y="2900"/>
                  </a:lnTo>
                  <a:lnTo>
                    <a:pt x="6261" y="2907"/>
                  </a:lnTo>
                  <a:lnTo>
                    <a:pt x="6262" y="2913"/>
                  </a:lnTo>
                  <a:lnTo>
                    <a:pt x="6262" y="2919"/>
                  </a:lnTo>
                  <a:lnTo>
                    <a:pt x="6263" y="2923"/>
                  </a:lnTo>
                  <a:lnTo>
                    <a:pt x="6264" y="2928"/>
                  </a:lnTo>
                  <a:lnTo>
                    <a:pt x="6265" y="2932"/>
                  </a:lnTo>
                  <a:lnTo>
                    <a:pt x="6266" y="2935"/>
                  </a:lnTo>
                  <a:lnTo>
                    <a:pt x="6267" y="2937"/>
                  </a:lnTo>
                  <a:lnTo>
                    <a:pt x="6268" y="2939"/>
                  </a:lnTo>
                  <a:lnTo>
                    <a:pt x="6268" y="2941"/>
                  </a:lnTo>
                  <a:lnTo>
                    <a:pt x="6269" y="2942"/>
                  </a:lnTo>
                  <a:lnTo>
                    <a:pt x="6270" y="2942"/>
                  </a:lnTo>
                  <a:lnTo>
                    <a:pt x="6271" y="2942"/>
                  </a:lnTo>
                  <a:lnTo>
                    <a:pt x="6272" y="2941"/>
                  </a:lnTo>
                  <a:lnTo>
                    <a:pt x="6273" y="2940"/>
                  </a:lnTo>
                  <a:lnTo>
                    <a:pt x="6274" y="2938"/>
                  </a:lnTo>
                  <a:lnTo>
                    <a:pt x="6274" y="2936"/>
                  </a:lnTo>
                  <a:lnTo>
                    <a:pt x="6275" y="2933"/>
                  </a:lnTo>
                  <a:lnTo>
                    <a:pt x="6276" y="2930"/>
                  </a:lnTo>
                  <a:lnTo>
                    <a:pt x="6277" y="2926"/>
                  </a:lnTo>
                  <a:lnTo>
                    <a:pt x="6278" y="2921"/>
                  </a:lnTo>
                  <a:lnTo>
                    <a:pt x="6279" y="2916"/>
                  </a:lnTo>
                  <a:lnTo>
                    <a:pt x="6280" y="2910"/>
                  </a:lnTo>
                  <a:lnTo>
                    <a:pt x="6280" y="2903"/>
                  </a:lnTo>
                  <a:lnTo>
                    <a:pt x="6280" y="2903"/>
                  </a:lnTo>
                  <a:lnTo>
                    <a:pt x="6281" y="2896"/>
                  </a:lnTo>
                  <a:lnTo>
                    <a:pt x="6282" y="2889"/>
                  </a:lnTo>
                  <a:lnTo>
                    <a:pt x="6283" y="2882"/>
                  </a:lnTo>
                  <a:lnTo>
                    <a:pt x="6284" y="2875"/>
                  </a:lnTo>
                  <a:lnTo>
                    <a:pt x="6284" y="2867"/>
                  </a:lnTo>
                  <a:lnTo>
                    <a:pt x="6285" y="2860"/>
                  </a:lnTo>
                  <a:lnTo>
                    <a:pt x="6286" y="2852"/>
                  </a:lnTo>
                  <a:lnTo>
                    <a:pt x="6287" y="2844"/>
                  </a:lnTo>
                  <a:lnTo>
                    <a:pt x="6288" y="2837"/>
                  </a:lnTo>
                  <a:lnTo>
                    <a:pt x="6289" y="2829"/>
                  </a:lnTo>
                  <a:lnTo>
                    <a:pt x="6289" y="2829"/>
                  </a:lnTo>
                  <a:lnTo>
                    <a:pt x="6289" y="2822"/>
                  </a:lnTo>
                  <a:lnTo>
                    <a:pt x="6289" y="2822"/>
                  </a:lnTo>
                  <a:lnTo>
                    <a:pt x="6290" y="2816"/>
                  </a:lnTo>
                  <a:lnTo>
                    <a:pt x="6290" y="2810"/>
                  </a:lnTo>
                  <a:lnTo>
                    <a:pt x="6290" y="2810"/>
                  </a:lnTo>
                  <a:lnTo>
                    <a:pt x="6291" y="2804"/>
                  </a:lnTo>
                  <a:lnTo>
                    <a:pt x="6292" y="2797"/>
                  </a:lnTo>
                  <a:lnTo>
                    <a:pt x="6292" y="2797"/>
                  </a:lnTo>
                  <a:lnTo>
                    <a:pt x="6292" y="2791"/>
                  </a:lnTo>
                  <a:lnTo>
                    <a:pt x="6293" y="2784"/>
                  </a:lnTo>
                  <a:lnTo>
                    <a:pt x="6293" y="2784"/>
                  </a:lnTo>
                  <a:lnTo>
                    <a:pt x="6294" y="2778"/>
                  </a:lnTo>
                  <a:lnTo>
                    <a:pt x="6294" y="2778"/>
                  </a:lnTo>
                  <a:lnTo>
                    <a:pt x="6294" y="2771"/>
                  </a:lnTo>
                  <a:lnTo>
                    <a:pt x="6295" y="2764"/>
                  </a:lnTo>
                  <a:lnTo>
                    <a:pt x="6295" y="2757"/>
                  </a:lnTo>
                  <a:lnTo>
                    <a:pt x="6295" y="2757"/>
                  </a:lnTo>
                  <a:lnTo>
                    <a:pt x="6296" y="2750"/>
                  </a:lnTo>
                  <a:lnTo>
                    <a:pt x="6297" y="2742"/>
                  </a:lnTo>
                  <a:lnTo>
                    <a:pt x="6297" y="2734"/>
                  </a:lnTo>
                  <a:lnTo>
                    <a:pt x="6298" y="2726"/>
                  </a:lnTo>
                  <a:lnTo>
                    <a:pt x="6298" y="2726"/>
                  </a:lnTo>
                  <a:lnTo>
                    <a:pt x="6299" y="2716"/>
                  </a:lnTo>
                  <a:lnTo>
                    <a:pt x="6300" y="2706"/>
                  </a:lnTo>
                  <a:lnTo>
                    <a:pt x="6301" y="2697"/>
                  </a:lnTo>
                  <a:lnTo>
                    <a:pt x="6302" y="2688"/>
                  </a:lnTo>
                  <a:lnTo>
                    <a:pt x="6302" y="2679"/>
                  </a:lnTo>
                  <a:lnTo>
                    <a:pt x="6303" y="2671"/>
                  </a:lnTo>
                  <a:lnTo>
                    <a:pt x="6304" y="2663"/>
                  </a:lnTo>
                  <a:lnTo>
                    <a:pt x="6305" y="2656"/>
                  </a:lnTo>
                  <a:lnTo>
                    <a:pt x="6306" y="2648"/>
                  </a:lnTo>
                  <a:lnTo>
                    <a:pt x="6307" y="2642"/>
                  </a:lnTo>
                  <a:lnTo>
                    <a:pt x="6308" y="2635"/>
                  </a:lnTo>
                  <a:lnTo>
                    <a:pt x="6308" y="2630"/>
                  </a:lnTo>
                  <a:lnTo>
                    <a:pt x="6309" y="2624"/>
                  </a:lnTo>
                  <a:lnTo>
                    <a:pt x="6310" y="2619"/>
                  </a:lnTo>
                  <a:lnTo>
                    <a:pt x="6311" y="2615"/>
                  </a:lnTo>
                  <a:lnTo>
                    <a:pt x="6312" y="2611"/>
                  </a:lnTo>
                  <a:lnTo>
                    <a:pt x="6313" y="2608"/>
                  </a:lnTo>
                  <a:lnTo>
                    <a:pt x="6314" y="2605"/>
                  </a:lnTo>
                  <a:lnTo>
                    <a:pt x="6314" y="2603"/>
                  </a:lnTo>
                  <a:lnTo>
                    <a:pt x="6315" y="2601"/>
                  </a:lnTo>
                  <a:lnTo>
                    <a:pt x="6316" y="2599"/>
                  </a:lnTo>
                  <a:lnTo>
                    <a:pt x="6317" y="2599"/>
                  </a:lnTo>
                  <a:lnTo>
                    <a:pt x="6318" y="2598"/>
                  </a:lnTo>
                  <a:lnTo>
                    <a:pt x="6318" y="2598"/>
                  </a:lnTo>
                  <a:lnTo>
                    <a:pt x="6319" y="2599"/>
                  </a:lnTo>
                  <a:lnTo>
                    <a:pt x="6320" y="2599"/>
                  </a:lnTo>
                  <a:lnTo>
                    <a:pt x="6320" y="2601"/>
                  </a:lnTo>
                  <a:lnTo>
                    <a:pt x="6321" y="2603"/>
                  </a:lnTo>
                  <a:lnTo>
                    <a:pt x="6322" y="2605"/>
                  </a:lnTo>
                  <a:lnTo>
                    <a:pt x="6323" y="2608"/>
                  </a:lnTo>
                  <a:lnTo>
                    <a:pt x="6324" y="2611"/>
                  </a:lnTo>
                  <a:lnTo>
                    <a:pt x="6325" y="2615"/>
                  </a:lnTo>
                  <a:lnTo>
                    <a:pt x="6326" y="2619"/>
                  </a:lnTo>
                  <a:lnTo>
                    <a:pt x="6326" y="2624"/>
                  </a:lnTo>
                  <a:lnTo>
                    <a:pt x="6327" y="2630"/>
                  </a:lnTo>
                  <a:lnTo>
                    <a:pt x="6328" y="2635"/>
                  </a:lnTo>
                  <a:lnTo>
                    <a:pt x="6329" y="2642"/>
                  </a:lnTo>
                  <a:lnTo>
                    <a:pt x="6330" y="2648"/>
                  </a:lnTo>
                  <a:lnTo>
                    <a:pt x="6331" y="2656"/>
                  </a:lnTo>
                  <a:lnTo>
                    <a:pt x="6332" y="2663"/>
                  </a:lnTo>
                  <a:lnTo>
                    <a:pt x="6332" y="2671"/>
                  </a:lnTo>
                  <a:lnTo>
                    <a:pt x="6333" y="2679"/>
                  </a:lnTo>
                  <a:lnTo>
                    <a:pt x="6334" y="2688"/>
                  </a:lnTo>
                  <a:lnTo>
                    <a:pt x="6335" y="2697"/>
                  </a:lnTo>
                  <a:lnTo>
                    <a:pt x="6336" y="2706"/>
                  </a:lnTo>
                  <a:lnTo>
                    <a:pt x="6337" y="2716"/>
                  </a:lnTo>
                  <a:lnTo>
                    <a:pt x="6338" y="2726"/>
                  </a:lnTo>
                  <a:lnTo>
                    <a:pt x="6338" y="2726"/>
                  </a:lnTo>
                  <a:lnTo>
                    <a:pt x="6338" y="2734"/>
                  </a:lnTo>
                  <a:lnTo>
                    <a:pt x="6339" y="2742"/>
                  </a:lnTo>
                  <a:lnTo>
                    <a:pt x="6340" y="2750"/>
                  </a:lnTo>
                  <a:lnTo>
                    <a:pt x="6340" y="2757"/>
                  </a:lnTo>
                  <a:lnTo>
                    <a:pt x="6340" y="2757"/>
                  </a:lnTo>
                  <a:lnTo>
                    <a:pt x="6341" y="2767"/>
                  </a:lnTo>
                  <a:lnTo>
                    <a:pt x="6342" y="2777"/>
                  </a:lnTo>
                  <a:lnTo>
                    <a:pt x="6343" y="2786"/>
                  </a:lnTo>
                  <a:lnTo>
                    <a:pt x="6344" y="2796"/>
                  </a:lnTo>
                  <a:lnTo>
                    <a:pt x="6345" y="2805"/>
                  </a:lnTo>
                  <a:lnTo>
                    <a:pt x="6346" y="2814"/>
                  </a:lnTo>
                  <a:lnTo>
                    <a:pt x="6347" y="2823"/>
                  </a:lnTo>
                  <a:lnTo>
                    <a:pt x="6347" y="2831"/>
                  </a:lnTo>
                  <a:lnTo>
                    <a:pt x="6348" y="2840"/>
                  </a:lnTo>
                  <a:lnTo>
                    <a:pt x="6349" y="2848"/>
                  </a:lnTo>
                  <a:lnTo>
                    <a:pt x="6350" y="2857"/>
                  </a:lnTo>
                  <a:lnTo>
                    <a:pt x="6351" y="2865"/>
                  </a:lnTo>
                  <a:lnTo>
                    <a:pt x="6352" y="2873"/>
                  </a:lnTo>
                  <a:lnTo>
                    <a:pt x="6353" y="2880"/>
                  </a:lnTo>
                  <a:lnTo>
                    <a:pt x="6354" y="2888"/>
                  </a:lnTo>
                  <a:lnTo>
                    <a:pt x="6354" y="2896"/>
                  </a:lnTo>
                  <a:lnTo>
                    <a:pt x="6355" y="2903"/>
                  </a:lnTo>
                  <a:lnTo>
                    <a:pt x="6355" y="2903"/>
                  </a:lnTo>
                  <a:lnTo>
                    <a:pt x="6356" y="2910"/>
                  </a:lnTo>
                  <a:lnTo>
                    <a:pt x="6357" y="2916"/>
                  </a:lnTo>
                  <a:lnTo>
                    <a:pt x="6358" y="2921"/>
                  </a:lnTo>
                  <a:lnTo>
                    <a:pt x="6359" y="2926"/>
                  </a:lnTo>
                  <a:lnTo>
                    <a:pt x="6360" y="2930"/>
                  </a:lnTo>
                  <a:lnTo>
                    <a:pt x="6360" y="2933"/>
                  </a:lnTo>
                  <a:lnTo>
                    <a:pt x="6361" y="2936"/>
                  </a:lnTo>
                  <a:lnTo>
                    <a:pt x="6362" y="2938"/>
                  </a:lnTo>
                  <a:lnTo>
                    <a:pt x="6363" y="2940"/>
                  </a:lnTo>
                  <a:lnTo>
                    <a:pt x="6364" y="2941"/>
                  </a:lnTo>
                  <a:lnTo>
                    <a:pt x="6365" y="2942"/>
                  </a:lnTo>
                  <a:lnTo>
                    <a:pt x="6366" y="2942"/>
                  </a:lnTo>
                  <a:lnTo>
                    <a:pt x="6366" y="2942"/>
                  </a:lnTo>
                  <a:lnTo>
                    <a:pt x="6367" y="2941"/>
                  </a:lnTo>
                  <a:lnTo>
                    <a:pt x="6368" y="2939"/>
                  </a:lnTo>
                  <a:lnTo>
                    <a:pt x="6369" y="2937"/>
                  </a:lnTo>
                  <a:lnTo>
                    <a:pt x="6370" y="2935"/>
                  </a:lnTo>
                  <a:lnTo>
                    <a:pt x="6371" y="2932"/>
                  </a:lnTo>
                  <a:lnTo>
                    <a:pt x="6372" y="2928"/>
                  </a:lnTo>
                  <a:lnTo>
                    <a:pt x="6372" y="2923"/>
                  </a:lnTo>
                  <a:lnTo>
                    <a:pt x="6373" y="2919"/>
                  </a:lnTo>
                  <a:lnTo>
                    <a:pt x="6374" y="2913"/>
                  </a:lnTo>
                  <a:lnTo>
                    <a:pt x="6375" y="2907"/>
                  </a:lnTo>
                  <a:lnTo>
                    <a:pt x="6376" y="2900"/>
                  </a:lnTo>
                  <a:lnTo>
                    <a:pt x="6377" y="2892"/>
                  </a:lnTo>
                  <a:lnTo>
                    <a:pt x="6378" y="2883"/>
                  </a:lnTo>
                  <a:lnTo>
                    <a:pt x="6378" y="2874"/>
                  </a:lnTo>
                  <a:lnTo>
                    <a:pt x="6379" y="2863"/>
                  </a:lnTo>
                  <a:lnTo>
                    <a:pt x="6379" y="2863"/>
                  </a:lnTo>
                  <a:lnTo>
                    <a:pt x="6380" y="2854"/>
                  </a:lnTo>
                  <a:lnTo>
                    <a:pt x="6381" y="2844"/>
                  </a:lnTo>
                  <a:lnTo>
                    <a:pt x="6381" y="2834"/>
                  </a:lnTo>
                  <a:lnTo>
                    <a:pt x="6382" y="2824"/>
                  </a:lnTo>
                  <a:lnTo>
                    <a:pt x="6383" y="2814"/>
                  </a:lnTo>
                  <a:lnTo>
                    <a:pt x="6384" y="2804"/>
                  </a:lnTo>
                  <a:lnTo>
                    <a:pt x="6384" y="2804"/>
                  </a:lnTo>
                  <a:lnTo>
                    <a:pt x="6385" y="2791"/>
                  </a:lnTo>
                  <a:lnTo>
                    <a:pt x="6385" y="2779"/>
                  </a:lnTo>
                  <a:lnTo>
                    <a:pt x="6386" y="2767"/>
                  </a:lnTo>
                  <a:lnTo>
                    <a:pt x="6387" y="2755"/>
                  </a:lnTo>
                  <a:lnTo>
                    <a:pt x="6388" y="2743"/>
                  </a:lnTo>
                  <a:lnTo>
                    <a:pt x="6389" y="2732"/>
                  </a:lnTo>
                  <a:lnTo>
                    <a:pt x="6390" y="2720"/>
                  </a:lnTo>
                  <a:lnTo>
                    <a:pt x="6391" y="2709"/>
                  </a:lnTo>
                  <a:lnTo>
                    <a:pt x="6392" y="2699"/>
                  </a:lnTo>
                  <a:lnTo>
                    <a:pt x="6392" y="2689"/>
                  </a:lnTo>
                  <a:lnTo>
                    <a:pt x="6393" y="2679"/>
                  </a:lnTo>
                  <a:lnTo>
                    <a:pt x="6394" y="2669"/>
                  </a:lnTo>
                  <a:lnTo>
                    <a:pt x="6395" y="2660"/>
                  </a:lnTo>
                  <a:lnTo>
                    <a:pt x="6396" y="2651"/>
                  </a:lnTo>
                  <a:lnTo>
                    <a:pt x="6397" y="2643"/>
                  </a:lnTo>
                  <a:lnTo>
                    <a:pt x="6398" y="2635"/>
                  </a:lnTo>
                  <a:lnTo>
                    <a:pt x="6399" y="2627"/>
                  </a:lnTo>
                  <a:lnTo>
                    <a:pt x="6399" y="2620"/>
                  </a:lnTo>
                  <a:lnTo>
                    <a:pt x="6400" y="2614"/>
                  </a:lnTo>
                  <a:lnTo>
                    <a:pt x="6401" y="2608"/>
                  </a:lnTo>
                  <a:lnTo>
                    <a:pt x="6402" y="2602"/>
                  </a:lnTo>
                  <a:lnTo>
                    <a:pt x="6403" y="2597"/>
                  </a:lnTo>
                  <a:lnTo>
                    <a:pt x="6404" y="2593"/>
                  </a:lnTo>
                  <a:lnTo>
                    <a:pt x="6405" y="2589"/>
                  </a:lnTo>
                  <a:lnTo>
                    <a:pt x="6406" y="2586"/>
                  </a:lnTo>
                  <a:lnTo>
                    <a:pt x="6406" y="2584"/>
                  </a:lnTo>
                  <a:lnTo>
                    <a:pt x="6407" y="2582"/>
                  </a:lnTo>
                  <a:lnTo>
                    <a:pt x="6408" y="2580"/>
                  </a:lnTo>
                  <a:lnTo>
                    <a:pt x="6409" y="2579"/>
                  </a:lnTo>
                  <a:lnTo>
                    <a:pt x="6410" y="2579"/>
                  </a:lnTo>
                  <a:lnTo>
                    <a:pt x="6411" y="2579"/>
                  </a:lnTo>
                  <a:lnTo>
                    <a:pt x="6412" y="2580"/>
                  </a:lnTo>
                  <a:lnTo>
                    <a:pt x="6413" y="2582"/>
                  </a:lnTo>
                  <a:lnTo>
                    <a:pt x="6413" y="2584"/>
                  </a:lnTo>
                  <a:lnTo>
                    <a:pt x="6414" y="2586"/>
                  </a:lnTo>
                  <a:lnTo>
                    <a:pt x="6415" y="2590"/>
                  </a:lnTo>
                  <a:lnTo>
                    <a:pt x="6416" y="2594"/>
                  </a:lnTo>
                  <a:lnTo>
                    <a:pt x="6417" y="2598"/>
                  </a:lnTo>
                  <a:lnTo>
                    <a:pt x="6418" y="2603"/>
                  </a:lnTo>
                  <a:lnTo>
                    <a:pt x="6419" y="2608"/>
                  </a:lnTo>
                  <a:lnTo>
                    <a:pt x="6420" y="2614"/>
                  </a:lnTo>
                  <a:lnTo>
                    <a:pt x="6420" y="2621"/>
                  </a:lnTo>
                  <a:lnTo>
                    <a:pt x="6421" y="2628"/>
                  </a:lnTo>
                  <a:lnTo>
                    <a:pt x="6422" y="2635"/>
                  </a:lnTo>
                  <a:lnTo>
                    <a:pt x="6423" y="2643"/>
                  </a:lnTo>
                  <a:lnTo>
                    <a:pt x="6424" y="2652"/>
                  </a:lnTo>
                  <a:lnTo>
                    <a:pt x="6425" y="2661"/>
                  </a:lnTo>
                  <a:lnTo>
                    <a:pt x="6426" y="2670"/>
                  </a:lnTo>
                  <a:lnTo>
                    <a:pt x="6427" y="2679"/>
                  </a:lnTo>
                  <a:lnTo>
                    <a:pt x="6427" y="2689"/>
                  </a:lnTo>
                  <a:lnTo>
                    <a:pt x="6428" y="2700"/>
                  </a:lnTo>
                  <a:lnTo>
                    <a:pt x="6429" y="2710"/>
                  </a:lnTo>
                  <a:lnTo>
                    <a:pt x="6430" y="2721"/>
                  </a:lnTo>
                  <a:lnTo>
                    <a:pt x="6431" y="2733"/>
                  </a:lnTo>
                  <a:lnTo>
                    <a:pt x="6432" y="2744"/>
                  </a:lnTo>
                  <a:lnTo>
                    <a:pt x="6433" y="2756"/>
                  </a:lnTo>
                  <a:lnTo>
                    <a:pt x="6434" y="2768"/>
                  </a:lnTo>
                  <a:lnTo>
                    <a:pt x="6434" y="2780"/>
                  </a:lnTo>
                  <a:lnTo>
                    <a:pt x="6434" y="2780"/>
                  </a:lnTo>
                  <a:lnTo>
                    <a:pt x="6435" y="2790"/>
                  </a:lnTo>
                  <a:lnTo>
                    <a:pt x="6436" y="2800"/>
                  </a:lnTo>
                  <a:lnTo>
                    <a:pt x="6437" y="2810"/>
                  </a:lnTo>
                  <a:lnTo>
                    <a:pt x="6437" y="2820"/>
                  </a:lnTo>
                  <a:lnTo>
                    <a:pt x="6438" y="2830"/>
                  </a:lnTo>
                  <a:lnTo>
                    <a:pt x="6439" y="2839"/>
                  </a:lnTo>
                  <a:lnTo>
                    <a:pt x="6439" y="2839"/>
                  </a:lnTo>
                  <a:lnTo>
                    <a:pt x="6440" y="2849"/>
                  </a:lnTo>
                  <a:lnTo>
                    <a:pt x="6441" y="2859"/>
                  </a:lnTo>
                  <a:lnTo>
                    <a:pt x="6442" y="2867"/>
                  </a:lnTo>
                  <a:lnTo>
                    <a:pt x="6442" y="2875"/>
                  </a:lnTo>
                  <a:lnTo>
                    <a:pt x="6443" y="2882"/>
                  </a:lnTo>
                  <a:lnTo>
                    <a:pt x="6444" y="2888"/>
                  </a:lnTo>
                  <a:lnTo>
                    <a:pt x="6445" y="2893"/>
                  </a:lnTo>
                  <a:lnTo>
                    <a:pt x="6446" y="2898"/>
                  </a:lnTo>
                  <a:lnTo>
                    <a:pt x="6447" y="2902"/>
                  </a:lnTo>
                  <a:lnTo>
                    <a:pt x="6448" y="2905"/>
                  </a:lnTo>
                  <a:lnTo>
                    <a:pt x="6449" y="2907"/>
                  </a:lnTo>
                  <a:lnTo>
                    <a:pt x="6449" y="2907"/>
                  </a:lnTo>
                  <a:lnTo>
                    <a:pt x="6449" y="2909"/>
                  </a:lnTo>
                  <a:lnTo>
                    <a:pt x="6450" y="2910"/>
                  </a:lnTo>
                  <a:lnTo>
                    <a:pt x="6451" y="2911"/>
                  </a:lnTo>
                  <a:lnTo>
                    <a:pt x="6452" y="2911"/>
                  </a:lnTo>
                  <a:lnTo>
                    <a:pt x="6453" y="2910"/>
                  </a:lnTo>
                  <a:lnTo>
                    <a:pt x="6454" y="2908"/>
                  </a:lnTo>
                  <a:lnTo>
                    <a:pt x="6455" y="2906"/>
                  </a:lnTo>
                  <a:lnTo>
                    <a:pt x="6455" y="2904"/>
                  </a:lnTo>
                  <a:lnTo>
                    <a:pt x="6456" y="2900"/>
                  </a:lnTo>
                  <a:lnTo>
                    <a:pt x="6457" y="2896"/>
                  </a:lnTo>
                  <a:lnTo>
                    <a:pt x="6458" y="2891"/>
                  </a:lnTo>
                  <a:lnTo>
                    <a:pt x="6458" y="2891"/>
                  </a:lnTo>
                  <a:lnTo>
                    <a:pt x="6459" y="2887"/>
                  </a:lnTo>
                  <a:lnTo>
                    <a:pt x="6459" y="2883"/>
                  </a:lnTo>
                  <a:lnTo>
                    <a:pt x="6460" y="2879"/>
                  </a:lnTo>
                  <a:lnTo>
                    <a:pt x="6461" y="2875"/>
                  </a:lnTo>
                  <a:lnTo>
                    <a:pt x="6461" y="2875"/>
                  </a:lnTo>
                  <a:lnTo>
                    <a:pt x="6462" y="2870"/>
                  </a:lnTo>
                  <a:lnTo>
                    <a:pt x="6462" y="2865"/>
                  </a:lnTo>
                  <a:lnTo>
                    <a:pt x="6463" y="2860"/>
                  </a:lnTo>
                  <a:lnTo>
                    <a:pt x="6464" y="2855"/>
                  </a:lnTo>
                  <a:lnTo>
                    <a:pt x="6465" y="2850"/>
                  </a:lnTo>
                  <a:lnTo>
                    <a:pt x="6466" y="2845"/>
                  </a:lnTo>
                  <a:lnTo>
                    <a:pt x="6466" y="2845"/>
                  </a:lnTo>
                  <a:lnTo>
                    <a:pt x="6466" y="2839"/>
                  </a:lnTo>
                  <a:lnTo>
                    <a:pt x="6467" y="2833"/>
                  </a:lnTo>
                  <a:lnTo>
                    <a:pt x="6468" y="2827"/>
                  </a:lnTo>
                  <a:lnTo>
                    <a:pt x="6469" y="2821"/>
                  </a:lnTo>
                  <a:lnTo>
                    <a:pt x="6470" y="2815"/>
                  </a:lnTo>
                  <a:lnTo>
                    <a:pt x="6471" y="2809"/>
                  </a:lnTo>
                  <a:lnTo>
                    <a:pt x="6471" y="2803"/>
                  </a:lnTo>
                  <a:lnTo>
                    <a:pt x="6472" y="2797"/>
                  </a:lnTo>
                  <a:lnTo>
                    <a:pt x="6473" y="2790"/>
                  </a:lnTo>
                  <a:lnTo>
                    <a:pt x="6474" y="2784"/>
                  </a:lnTo>
                  <a:lnTo>
                    <a:pt x="6475" y="2778"/>
                  </a:lnTo>
                  <a:lnTo>
                    <a:pt x="6476" y="2771"/>
                  </a:lnTo>
                  <a:lnTo>
                    <a:pt x="6476" y="2764"/>
                  </a:lnTo>
                  <a:lnTo>
                    <a:pt x="6477" y="2758"/>
                  </a:lnTo>
                  <a:lnTo>
                    <a:pt x="6478" y="2751"/>
                  </a:lnTo>
                  <a:lnTo>
                    <a:pt x="6479" y="2744"/>
                  </a:lnTo>
                  <a:lnTo>
                    <a:pt x="6480" y="2737"/>
                  </a:lnTo>
                  <a:lnTo>
                    <a:pt x="6481" y="2730"/>
                  </a:lnTo>
                  <a:lnTo>
                    <a:pt x="6482" y="2723"/>
                  </a:lnTo>
                  <a:lnTo>
                    <a:pt x="6482" y="2716"/>
                  </a:lnTo>
                  <a:lnTo>
                    <a:pt x="6483" y="2708"/>
                  </a:lnTo>
                  <a:lnTo>
                    <a:pt x="6483" y="2708"/>
                  </a:lnTo>
                  <a:lnTo>
                    <a:pt x="6484" y="2701"/>
                  </a:lnTo>
                  <a:lnTo>
                    <a:pt x="6485" y="2693"/>
                  </a:lnTo>
                  <a:lnTo>
                    <a:pt x="6486" y="2686"/>
                  </a:lnTo>
                  <a:lnTo>
                    <a:pt x="6487" y="2678"/>
                  </a:lnTo>
                  <a:lnTo>
                    <a:pt x="6487" y="2671"/>
                  </a:lnTo>
                  <a:lnTo>
                    <a:pt x="6488" y="2663"/>
                  </a:lnTo>
                  <a:lnTo>
                    <a:pt x="6489" y="2655"/>
                  </a:lnTo>
                  <a:lnTo>
                    <a:pt x="6490" y="2647"/>
                  </a:lnTo>
                  <a:lnTo>
                    <a:pt x="6491" y="2639"/>
                  </a:lnTo>
                  <a:lnTo>
                    <a:pt x="6492" y="2631"/>
                  </a:lnTo>
                  <a:lnTo>
                    <a:pt x="6492" y="2623"/>
                  </a:lnTo>
                  <a:lnTo>
                    <a:pt x="6493" y="2615"/>
                  </a:lnTo>
                  <a:lnTo>
                    <a:pt x="6494" y="2606"/>
                  </a:lnTo>
                  <a:lnTo>
                    <a:pt x="6495" y="2598"/>
                  </a:lnTo>
                  <a:lnTo>
                    <a:pt x="6496" y="2589"/>
                  </a:lnTo>
                  <a:lnTo>
                    <a:pt x="6497" y="2581"/>
                  </a:lnTo>
                  <a:lnTo>
                    <a:pt x="6497" y="2572"/>
                  </a:lnTo>
                  <a:lnTo>
                    <a:pt x="6498" y="2563"/>
                  </a:lnTo>
                  <a:lnTo>
                    <a:pt x="6499" y="2555"/>
                  </a:lnTo>
                  <a:lnTo>
                    <a:pt x="6500" y="2546"/>
                  </a:lnTo>
                  <a:lnTo>
                    <a:pt x="6501" y="2537"/>
                  </a:lnTo>
                  <a:lnTo>
                    <a:pt x="6501" y="2537"/>
                  </a:lnTo>
                  <a:lnTo>
                    <a:pt x="6502" y="2528"/>
                  </a:lnTo>
                  <a:lnTo>
                    <a:pt x="6503" y="2519"/>
                  </a:lnTo>
                  <a:lnTo>
                    <a:pt x="6503" y="2509"/>
                  </a:lnTo>
                  <a:lnTo>
                    <a:pt x="6504" y="2500"/>
                  </a:lnTo>
                  <a:lnTo>
                    <a:pt x="6505" y="2491"/>
                  </a:lnTo>
                  <a:lnTo>
                    <a:pt x="6506" y="2481"/>
                  </a:lnTo>
                  <a:lnTo>
                    <a:pt x="6507" y="2472"/>
                  </a:lnTo>
                  <a:lnTo>
                    <a:pt x="6508" y="2462"/>
                  </a:lnTo>
                  <a:lnTo>
                    <a:pt x="6508" y="2453"/>
                  </a:lnTo>
                  <a:lnTo>
                    <a:pt x="6509" y="2443"/>
                  </a:lnTo>
                  <a:lnTo>
                    <a:pt x="6510" y="2433"/>
                  </a:lnTo>
                  <a:lnTo>
                    <a:pt x="6511" y="2423"/>
                  </a:lnTo>
                  <a:lnTo>
                    <a:pt x="6512" y="2413"/>
                  </a:lnTo>
                  <a:lnTo>
                    <a:pt x="6513" y="2403"/>
                  </a:lnTo>
                  <a:lnTo>
                    <a:pt x="6513" y="2393"/>
                  </a:lnTo>
                  <a:lnTo>
                    <a:pt x="6514" y="2383"/>
                  </a:lnTo>
                  <a:lnTo>
                    <a:pt x="6515" y="2372"/>
                  </a:lnTo>
                  <a:lnTo>
                    <a:pt x="6516" y="2362"/>
                  </a:lnTo>
                  <a:lnTo>
                    <a:pt x="6517" y="2351"/>
                  </a:lnTo>
                  <a:lnTo>
                    <a:pt x="6518" y="2341"/>
                  </a:lnTo>
                  <a:lnTo>
                    <a:pt x="6519" y="2330"/>
                  </a:lnTo>
                  <a:lnTo>
                    <a:pt x="6519" y="2330"/>
                  </a:lnTo>
                  <a:lnTo>
                    <a:pt x="6519" y="2320"/>
                  </a:lnTo>
                  <a:lnTo>
                    <a:pt x="6520" y="2309"/>
                  </a:lnTo>
                  <a:lnTo>
                    <a:pt x="6521" y="2298"/>
                  </a:lnTo>
                  <a:lnTo>
                    <a:pt x="6522" y="2287"/>
                  </a:lnTo>
                  <a:lnTo>
                    <a:pt x="6523" y="2276"/>
                  </a:lnTo>
                  <a:lnTo>
                    <a:pt x="6524" y="2265"/>
                  </a:lnTo>
                  <a:lnTo>
                    <a:pt x="6524" y="2254"/>
                  </a:lnTo>
                  <a:lnTo>
                    <a:pt x="6525" y="2242"/>
                  </a:lnTo>
                  <a:lnTo>
                    <a:pt x="6526" y="2231"/>
                  </a:lnTo>
                  <a:lnTo>
                    <a:pt x="6527" y="2220"/>
                  </a:lnTo>
                  <a:lnTo>
                    <a:pt x="6528" y="2208"/>
                  </a:lnTo>
                  <a:lnTo>
                    <a:pt x="6529" y="2197"/>
                  </a:lnTo>
                  <a:lnTo>
                    <a:pt x="6529" y="2185"/>
                  </a:lnTo>
                  <a:lnTo>
                    <a:pt x="6530" y="2173"/>
                  </a:lnTo>
                  <a:lnTo>
                    <a:pt x="6531" y="2161"/>
                  </a:lnTo>
                  <a:lnTo>
                    <a:pt x="6532" y="2149"/>
                  </a:lnTo>
                  <a:lnTo>
                    <a:pt x="6533" y="2137"/>
                  </a:lnTo>
                  <a:lnTo>
                    <a:pt x="6534" y="2125"/>
                  </a:lnTo>
                  <a:lnTo>
                    <a:pt x="6535" y="2113"/>
                  </a:lnTo>
                  <a:lnTo>
                    <a:pt x="6535" y="2101"/>
                  </a:lnTo>
                  <a:lnTo>
                    <a:pt x="6536" y="2089"/>
                  </a:lnTo>
                  <a:lnTo>
                    <a:pt x="6536" y="2089"/>
                  </a:lnTo>
                  <a:lnTo>
                    <a:pt x="6537" y="2076"/>
                  </a:lnTo>
                  <a:lnTo>
                    <a:pt x="6538" y="2064"/>
                  </a:lnTo>
                  <a:lnTo>
                    <a:pt x="6539" y="2051"/>
                  </a:lnTo>
                  <a:lnTo>
                    <a:pt x="6540" y="2039"/>
                  </a:lnTo>
                  <a:lnTo>
                    <a:pt x="6540" y="2026"/>
                  </a:lnTo>
                  <a:lnTo>
                    <a:pt x="6541" y="2013"/>
                  </a:lnTo>
                  <a:lnTo>
                    <a:pt x="6542" y="2000"/>
                  </a:lnTo>
                  <a:lnTo>
                    <a:pt x="6543" y="1987"/>
                  </a:lnTo>
                  <a:lnTo>
                    <a:pt x="6544" y="1974"/>
                  </a:lnTo>
                  <a:lnTo>
                    <a:pt x="6545" y="1961"/>
                  </a:lnTo>
                  <a:lnTo>
                    <a:pt x="6545" y="1948"/>
                  </a:lnTo>
                  <a:lnTo>
                    <a:pt x="6546" y="1935"/>
                  </a:lnTo>
                  <a:lnTo>
                    <a:pt x="6547" y="1922"/>
                  </a:lnTo>
                  <a:lnTo>
                    <a:pt x="6548" y="1908"/>
                  </a:lnTo>
                  <a:lnTo>
                    <a:pt x="6549" y="1895"/>
                  </a:lnTo>
                  <a:lnTo>
                    <a:pt x="6550" y="1881"/>
                  </a:lnTo>
                  <a:lnTo>
                    <a:pt x="6550" y="1867"/>
                  </a:lnTo>
                  <a:lnTo>
                    <a:pt x="6551" y="1854"/>
                  </a:lnTo>
                  <a:lnTo>
                    <a:pt x="6552" y="1840"/>
                  </a:lnTo>
                  <a:lnTo>
                    <a:pt x="6553" y="1826"/>
                  </a:lnTo>
                  <a:lnTo>
                    <a:pt x="6554" y="1812"/>
                  </a:lnTo>
                  <a:lnTo>
                    <a:pt x="6554" y="1812"/>
                  </a:lnTo>
                  <a:lnTo>
                    <a:pt x="6555" y="1799"/>
                  </a:lnTo>
                  <a:lnTo>
                    <a:pt x="6555" y="1786"/>
                  </a:lnTo>
                  <a:lnTo>
                    <a:pt x="6556" y="1773"/>
                  </a:lnTo>
                  <a:lnTo>
                    <a:pt x="6556" y="1773"/>
                  </a:lnTo>
                  <a:lnTo>
                    <a:pt x="6557" y="1760"/>
                  </a:lnTo>
                  <a:lnTo>
                    <a:pt x="6558" y="1749"/>
                  </a:lnTo>
                  <a:lnTo>
                    <a:pt x="6559" y="1740"/>
                  </a:lnTo>
                  <a:lnTo>
                    <a:pt x="6560" y="1734"/>
                  </a:lnTo>
                  <a:lnTo>
                    <a:pt x="6561" y="1731"/>
                  </a:lnTo>
                  <a:lnTo>
                    <a:pt x="6561" y="1731"/>
                  </a:lnTo>
                  <a:lnTo>
                    <a:pt x="6562" y="1733"/>
                  </a:lnTo>
                  <a:lnTo>
                    <a:pt x="6563" y="1737"/>
                  </a:lnTo>
                  <a:lnTo>
                    <a:pt x="6564" y="1744"/>
                  </a:lnTo>
                  <a:lnTo>
                    <a:pt x="6565" y="1754"/>
                  </a:lnTo>
                  <a:lnTo>
                    <a:pt x="6566" y="1767"/>
                  </a:lnTo>
                  <a:lnTo>
                    <a:pt x="6567" y="1781"/>
                  </a:lnTo>
                  <a:lnTo>
                    <a:pt x="6567" y="1781"/>
                  </a:lnTo>
                  <a:lnTo>
                    <a:pt x="6567" y="1795"/>
                  </a:lnTo>
                  <a:lnTo>
                    <a:pt x="6568" y="1809"/>
                  </a:lnTo>
                  <a:lnTo>
                    <a:pt x="6569" y="1822"/>
                  </a:lnTo>
                  <a:lnTo>
                    <a:pt x="6570" y="1835"/>
                  </a:lnTo>
                  <a:lnTo>
                    <a:pt x="6570" y="1849"/>
                  </a:lnTo>
                  <a:lnTo>
                    <a:pt x="6570" y="1849"/>
                  </a:lnTo>
                  <a:lnTo>
                    <a:pt x="6571" y="1858"/>
                  </a:lnTo>
                  <a:lnTo>
                    <a:pt x="6571" y="1867"/>
                  </a:lnTo>
                  <a:lnTo>
                    <a:pt x="6571" y="1867"/>
                  </a:lnTo>
                  <a:lnTo>
                    <a:pt x="6572" y="1879"/>
                  </a:lnTo>
                  <a:lnTo>
                    <a:pt x="6573" y="1891"/>
                  </a:lnTo>
                  <a:lnTo>
                    <a:pt x="6573" y="1903"/>
                  </a:lnTo>
                  <a:lnTo>
                    <a:pt x="6573" y="1903"/>
                  </a:lnTo>
                  <a:lnTo>
                    <a:pt x="6574" y="1915"/>
                  </a:lnTo>
                  <a:lnTo>
                    <a:pt x="6575" y="1927"/>
                  </a:lnTo>
                  <a:lnTo>
                    <a:pt x="6575" y="1939"/>
                  </a:lnTo>
                  <a:lnTo>
                    <a:pt x="6575" y="1939"/>
                  </a:lnTo>
                  <a:lnTo>
                    <a:pt x="6576" y="1951"/>
                  </a:lnTo>
                  <a:lnTo>
                    <a:pt x="6577" y="1962"/>
                  </a:lnTo>
                  <a:lnTo>
                    <a:pt x="6578" y="1974"/>
                  </a:lnTo>
                  <a:lnTo>
                    <a:pt x="6578" y="1974"/>
                  </a:lnTo>
                  <a:lnTo>
                    <a:pt x="6578" y="1983"/>
                  </a:lnTo>
                  <a:lnTo>
                    <a:pt x="6579" y="1991"/>
                  </a:lnTo>
                  <a:lnTo>
                    <a:pt x="6579" y="1991"/>
                  </a:lnTo>
                  <a:lnTo>
                    <a:pt x="6579" y="2006"/>
                  </a:lnTo>
                  <a:lnTo>
                    <a:pt x="6580" y="2020"/>
                  </a:lnTo>
                  <a:lnTo>
                    <a:pt x="6581" y="2034"/>
                  </a:lnTo>
                  <a:lnTo>
                    <a:pt x="6582" y="2048"/>
                  </a:lnTo>
                  <a:lnTo>
                    <a:pt x="6583" y="2062"/>
                  </a:lnTo>
                  <a:lnTo>
                    <a:pt x="6584" y="2075"/>
                  </a:lnTo>
                  <a:lnTo>
                    <a:pt x="6584" y="2089"/>
                  </a:lnTo>
                  <a:lnTo>
                    <a:pt x="6585" y="2103"/>
                  </a:lnTo>
                  <a:lnTo>
                    <a:pt x="6586" y="2116"/>
                  </a:lnTo>
                  <a:lnTo>
                    <a:pt x="6587" y="2129"/>
                  </a:lnTo>
                  <a:lnTo>
                    <a:pt x="6588" y="2143"/>
                  </a:lnTo>
                  <a:lnTo>
                    <a:pt x="6589" y="2156"/>
                  </a:lnTo>
                  <a:lnTo>
                    <a:pt x="6590" y="2169"/>
                  </a:lnTo>
                  <a:lnTo>
                    <a:pt x="6590" y="2182"/>
                  </a:lnTo>
                  <a:lnTo>
                    <a:pt x="6591" y="2195"/>
                  </a:lnTo>
                  <a:lnTo>
                    <a:pt x="6592" y="2208"/>
                  </a:lnTo>
                  <a:lnTo>
                    <a:pt x="6593" y="2220"/>
                  </a:lnTo>
                  <a:lnTo>
                    <a:pt x="6594" y="2233"/>
                  </a:lnTo>
                  <a:lnTo>
                    <a:pt x="6595" y="2245"/>
                  </a:lnTo>
                  <a:lnTo>
                    <a:pt x="6596" y="2258"/>
                  </a:lnTo>
                  <a:lnTo>
                    <a:pt x="6596" y="2270"/>
                  </a:lnTo>
                  <a:lnTo>
                    <a:pt x="6597" y="2282"/>
                  </a:lnTo>
                  <a:lnTo>
                    <a:pt x="6598" y="2295"/>
                  </a:lnTo>
                  <a:lnTo>
                    <a:pt x="6598" y="2295"/>
                  </a:lnTo>
                  <a:lnTo>
                    <a:pt x="6599" y="2304"/>
                  </a:lnTo>
                  <a:lnTo>
                    <a:pt x="6599" y="2314"/>
                  </a:lnTo>
                  <a:lnTo>
                    <a:pt x="6600" y="2324"/>
                  </a:lnTo>
                  <a:lnTo>
                    <a:pt x="6601" y="2333"/>
                  </a:lnTo>
                  <a:lnTo>
                    <a:pt x="6601" y="2333"/>
                  </a:lnTo>
                  <a:lnTo>
                    <a:pt x="6601" y="2341"/>
                  </a:lnTo>
                  <a:lnTo>
                    <a:pt x="6602" y="2349"/>
                  </a:lnTo>
                  <a:lnTo>
                    <a:pt x="6602" y="2349"/>
                  </a:lnTo>
                  <a:lnTo>
                    <a:pt x="6602" y="2356"/>
                  </a:lnTo>
                  <a:lnTo>
                    <a:pt x="6603" y="2364"/>
                  </a:lnTo>
                  <a:lnTo>
                    <a:pt x="6603" y="2364"/>
                  </a:lnTo>
                  <a:lnTo>
                    <a:pt x="6604" y="2371"/>
                  </a:lnTo>
                  <a:lnTo>
                    <a:pt x="6604" y="2379"/>
                  </a:lnTo>
                  <a:lnTo>
                    <a:pt x="6604" y="2379"/>
                  </a:lnTo>
                  <a:lnTo>
                    <a:pt x="6605" y="2386"/>
                  </a:lnTo>
                  <a:lnTo>
                    <a:pt x="6605" y="2394"/>
                  </a:lnTo>
                  <a:lnTo>
                    <a:pt x="6605" y="2394"/>
                  </a:lnTo>
                  <a:lnTo>
                    <a:pt x="6606" y="2404"/>
                  </a:lnTo>
                  <a:lnTo>
                    <a:pt x="6607" y="2413"/>
                  </a:lnTo>
                  <a:lnTo>
                    <a:pt x="6607" y="2423"/>
                  </a:lnTo>
                  <a:lnTo>
                    <a:pt x="6608" y="2433"/>
                  </a:lnTo>
                  <a:lnTo>
                    <a:pt x="6608" y="2433"/>
                  </a:lnTo>
                  <a:lnTo>
                    <a:pt x="6609" y="2443"/>
                  </a:lnTo>
                  <a:lnTo>
                    <a:pt x="6610" y="2453"/>
                  </a:lnTo>
                  <a:lnTo>
                    <a:pt x="6611" y="2461"/>
                  </a:lnTo>
                  <a:lnTo>
                    <a:pt x="6612" y="2468"/>
                  </a:lnTo>
                  <a:lnTo>
                    <a:pt x="6613" y="2474"/>
                  </a:lnTo>
                  <a:lnTo>
                    <a:pt x="6613" y="2479"/>
                  </a:lnTo>
                  <a:lnTo>
                    <a:pt x="6614" y="2483"/>
                  </a:lnTo>
                  <a:lnTo>
                    <a:pt x="6615" y="2486"/>
                  </a:lnTo>
                  <a:lnTo>
                    <a:pt x="6616" y="2487"/>
                  </a:lnTo>
                  <a:lnTo>
                    <a:pt x="6617" y="2488"/>
                  </a:lnTo>
                  <a:lnTo>
                    <a:pt x="6618" y="2488"/>
                  </a:lnTo>
                  <a:lnTo>
                    <a:pt x="6619" y="2486"/>
                  </a:lnTo>
                  <a:lnTo>
                    <a:pt x="6619" y="2486"/>
                  </a:lnTo>
                  <a:lnTo>
                    <a:pt x="6619" y="2485"/>
                  </a:lnTo>
                  <a:lnTo>
                    <a:pt x="6620" y="2483"/>
                  </a:lnTo>
                  <a:lnTo>
                    <a:pt x="6621" y="2481"/>
                  </a:lnTo>
                  <a:lnTo>
                    <a:pt x="6622" y="2480"/>
                  </a:lnTo>
                  <a:lnTo>
                    <a:pt x="6622" y="2478"/>
                  </a:lnTo>
                  <a:lnTo>
                    <a:pt x="6622" y="2478"/>
                  </a:lnTo>
                  <a:lnTo>
                    <a:pt x="6623" y="2476"/>
                  </a:lnTo>
                  <a:lnTo>
                    <a:pt x="6623" y="2476"/>
                  </a:lnTo>
                  <a:lnTo>
                    <a:pt x="6624" y="2475"/>
                  </a:lnTo>
                  <a:lnTo>
                    <a:pt x="6624" y="2474"/>
                  </a:lnTo>
                  <a:lnTo>
                    <a:pt x="6624" y="2474"/>
                  </a:lnTo>
                  <a:lnTo>
                    <a:pt x="6625" y="2472"/>
                  </a:lnTo>
                  <a:lnTo>
                    <a:pt x="6625" y="2471"/>
                  </a:lnTo>
                  <a:lnTo>
                    <a:pt x="6625" y="2471"/>
                  </a:lnTo>
                  <a:lnTo>
                    <a:pt x="6626" y="2469"/>
                  </a:lnTo>
                  <a:lnTo>
                    <a:pt x="6627" y="2468"/>
                  </a:lnTo>
                  <a:lnTo>
                    <a:pt x="6627" y="2468"/>
                  </a:lnTo>
                  <a:lnTo>
                    <a:pt x="6627" y="2466"/>
                  </a:lnTo>
                  <a:lnTo>
                    <a:pt x="6627" y="2466"/>
                  </a:lnTo>
                  <a:lnTo>
                    <a:pt x="6628" y="2465"/>
                  </a:lnTo>
                  <a:lnTo>
                    <a:pt x="6628" y="2465"/>
                  </a:lnTo>
                  <a:lnTo>
                    <a:pt x="6629" y="2463"/>
                  </a:lnTo>
                  <a:lnTo>
                    <a:pt x="6629" y="2462"/>
                  </a:lnTo>
                  <a:lnTo>
                    <a:pt x="6629" y="2462"/>
                  </a:lnTo>
                  <a:lnTo>
                    <a:pt x="6630" y="2460"/>
                  </a:lnTo>
                  <a:lnTo>
                    <a:pt x="6630" y="2459"/>
                  </a:lnTo>
                  <a:lnTo>
                    <a:pt x="6630" y="2459"/>
                  </a:lnTo>
                  <a:lnTo>
                    <a:pt x="6631" y="2457"/>
                  </a:lnTo>
                  <a:lnTo>
                    <a:pt x="6632" y="2456"/>
                  </a:lnTo>
                  <a:lnTo>
                    <a:pt x="6632" y="2456"/>
                  </a:lnTo>
                  <a:lnTo>
                    <a:pt x="6632" y="2454"/>
                  </a:lnTo>
                  <a:lnTo>
                    <a:pt x="6632" y="2454"/>
                  </a:lnTo>
                  <a:lnTo>
                    <a:pt x="6633" y="2452"/>
                  </a:lnTo>
                  <a:lnTo>
                    <a:pt x="6634" y="2451"/>
                  </a:lnTo>
                  <a:lnTo>
                    <a:pt x="6635" y="2449"/>
                  </a:lnTo>
                  <a:lnTo>
                    <a:pt x="6635" y="2447"/>
                  </a:lnTo>
                  <a:lnTo>
                    <a:pt x="6636" y="2445"/>
                  </a:lnTo>
                  <a:lnTo>
                    <a:pt x="6636" y="2445"/>
                  </a:lnTo>
                  <a:lnTo>
                    <a:pt x="6637" y="2442"/>
                  </a:lnTo>
                  <a:lnTo>
                    <a:pt x="6638" y="2438"/>
                  </a:lnTo>
                  <a:lnTo>
                    <a:pt x="6639" y="2433"/>
                  </a:lnTo>
                  <a:lnTo>
                    <a:pt x="6639" y="2427"/>
                  </a:lnTo>
                  <a:lnTo>
                    <a:pt x="6640" y="2420"/>
                  </a:lnTo>
                  <a:lnTo>
                    <a:pt x="6641" y="2411"/>
                  </a:lnTo>
                  <a:lnTo>
                    <a:pt x="6642" y="2401"/>
                  </a:lnTo>
                  <a:lnTo>
                    <a:pt x="6643" y="2390"/>
                  </a:lnTo>
                  <a:lnTo>
                    <a:pt x="6644" y="2378"/>
                  </a:lnTo>
                  <a:lnTo>
                    <a:pt x="6645" y="2364"/>
                  </a:lnTo>
                  <a:lnTo>
                    <a:pt x="6646" y="2349"/>
                  </a:lnTo>
                  <a:lnTo>
                    <a:pt x="6646" y="2332"/>
                  </a:lnTo>
                  <a:lnTo>
                    <a:pt x="6646" y="2332"/>
                  </a:lnTo>
                  <a:lnTo>
                    <a:pt x="6647" y="2318"/>
                  </a:lnTo>
                  <a:lnTo>
                    <a:pt x="6648" y="2304"/>
                  </a:lnTo>
                  <a:lnTo>
                    <a:pt x="6649" y="2290"/>
                  </a:lnTo>
                  <a:lnTo>
                    <a:pt x="6649" y="2276"/>
                  </a:lnTo>
                  <a:lnTo>
                    <a:pt x="6649" y="2276"/>
                  </a:lnTo>
                  <a:lnTo>
                    <a:pt x="6650" y="2258"/>
                  </a:lnTo>
                  <a:lnTo>
                    <a:pt x="6651" y="2240"/>
                  </a:lnTo>
                  <a:lnTo>
                    <a:pt x="6652" y="2222"/>
                  </a:lnTo>
                  <a:lnTo>
                    <a:pt x="6653" y="2203"/>
                  </a:lnTo>
                  <a:lnTo>
                    <a:pt x="6654" y="2184"/>
                  </a:lnTo>
                  <a:lnTo>
                    <a:pt x="6654" y="2165"/>
                  </a:lnTo>
                  <a:lnTo>
                    <a:pt x="6655" y="2146"/>
                  </a:lnTo>
                  <a:lnTo>
                    <a:pt x="6656" y="2127"/>
                  </a:lnTo>
                  <a:lnTo>
                    <a:pt x="6657" y="2107"/>
                  </a:lnTo>
                  <a:lnTo>
                    <a:pt x="6658" y="2088"/>
                  </a:lnTo>
                  <a:lnTo>
                    <a:pt x="6659" y="2068"/>
                  </a:lnTo>
                  <a:lnTo>
                    <a:pt x="6660" y="2048"/>
                  </a:lnTo>
                  <a:lnTo>
                    <a:pt x="6661" y="2027"/>
                  </a:lnTo>
                  <a:lnTo>
                    <a:pt x="6661" y="2007"/>
                  </a:lnTo>
                  <a:lnTo>
                    <a:pt x="6662" y="1986"/>
                  </a:lnTo>
                  <a:lnTo>
                    <a:pt x="6663" y="1965"/>
                  </a:lnTo>
                  <a:lnTo>
                    <a:pt x="6664" y="1944"/>
                  </a:lnTo>
                  <a:lnTo>
                    <a:pt x="6665" y="1923"/>
                  </a:lnTo>
                  <a:lnTo>
                    <a:pt x="6666" y="1901"/>
                  </a:lnTo>
                  <a:lnTo>
                    <a:pt x="6667" y="1880"/>
                  </a:lnTo>
                  <a:lnTo>
                    <a:pt x="6667" y="1858"/>
                  </a:lnTo>
                  <a:lnTo>
                    <a:pt x="6668" y="1836"/>
                  </a:lnTo>
                  <a:lnTo>
                    <a:pt x="6669" y="1813"/>
                  </a:lnTo>
                  <a:lnTo>
                    <a:pt x="6670" y="1791"/>
                  </a:lnTo>
                  <a:lnTo>
                    <a:pt x="6671" y="1768"/>
                  </a:lnTo>
                  <a:lnTo>
                    <a:pt x="6672" y="1745"/>
                  </a:lnTo>
                  <a:lnTo>
                    <a:pt x="6673" y="1722"/>
                  </a:lnTo>
                  <a:lnTo>
                    <a:pt x="6674" y="1699"/>
                  </a:lnTo>
                  <a:lnTo>
                    <a:pt x="6674" y="1676"/>
                  </a:lnTo>
                  <a:lnTo>
                    <a:pt x="6675" y="1652"/>
                  </a:lnTo>
                  <a:lnTo>
                    <a:pt x="6676" y="1628"/>
                  </a:lnTo>
                  <a:lnTo>
                    <a:pt x="6676" y="1628"/>
                  </a:lnTo>
                  <a:lnTo>
                    <a:pt x="6677" y="1614"/>
                  </a:lnTo>
                  <a:lnTo>
                    <a:pt x="6677" y="1600"/>
                  </a:lnTo>
                  <a:lnTo>
                    <a:pt x="6677" y="1600"/>
                  </a:lnTo>
                  <a:lnTo>
                    <a:pt x="6678" y="1581"/>
                  </a:lnTo>
                  <a:lnTo>
                    <a:pt x="6679" y="1562"/>
                  </a:lnTo>
                  <a:lnTo>
                    <a:pt x="6679" y="1542"/>
                  </a:lnTo>
                  <a:lnTo>
                    <a:pt x="6679" y="1542"/>
                  </a:lnTo>
                  <a:lnTo>
                    <a:pt x="6680" y="1523"/>
                  </a:lnTo>
                  <a:lnTo>
                    <a:pt x="6681" y="1503"/>
                  </a:lnTo>
                  <a:lnTo>
                    <a:pt x="6681" y="1483"/>
                  </a:lnTo>
                  <a:lnTo>
                    <a:pt x="6681" y="1483"/>
                  </a:lnTo>
                  <a:lnTo>
                    <a:pt x="6682" y="1464"/>
                  </a:lnTo>
                  <a:lnTo>
                    <a:pt x="6683" y="1444"/>
                  </a:lnTo>
                  <a:lnTo>
                    <a:pt x="6683" y="1424"/>
                  </a:lnTo>
                  <a:lnTo>
                    <a:pt x="6683" y="1424"/>
                  </a:lnTo>
                  <a:lnTo>
                    <a:pt x="6684" y="1409"/>
                  </a:lnTo>
                  <a:lnTo>
                    <a:pt x="6684" y="1393"/>
                  </a:lnTo>
                  <a:lnTo>
                    <a:pt x="6684" y="1393"/>
                  </a:lnTo>
                  <a:lnTo>
                    <a:pt x="6685" y="1371"/>
                  </a:lnTo>
                  <a:lnTo>
                    <a:pt x="6686" y="1349"/>
                  </a:lnTo>
                  <a:lnTo>
                    <a:pt x="6687" y="1327"/>
                  </a:lnTo>
                  <a:lnTo>
                    <a:pt x="6687" y="1304"/>
                  </a:lnTo>
                  <a:lnTo>
                    <a:pt x="6688" y="1282"/>
                  </a:lnTo>
                  <a:lnTo>
                    <a:pt x="6688" y="1282"/>
                  </a:lnTo>
                  <a:lnTo>
                    <a:pt x="6689" y="1258"/>
                  </a:lnTo>
                  <a:lnTo>
                    <a:pt x="6690" y="1237"/>
                  </a:lnTo>
                  <a:lnTo>
                    <a:pt x="6690" y="1219"/>
                  </a:lnTo>
                  <a:lnTo>
                    <a:pt x="6691" y="1203"/>
                  </a:lnTo>
                  <a:lnTo>
                    <a:pt x="6692" y="1190"/>
                  </a:lnTo>
                  <a:lnTo>
                    <a:pt x="6693" y="1180"/>
                  </a:lnTo>
                  <a:lnTo>
                    <a:pt x="6694" y="1172"/>
                  </a:lnTo>
                  <a:lnTo>
                    <a:pt x="6694" y="1167"/>
                  </a:lnTo>
                  <a:lnTo>
                    <a:pt x="6695" y="1165"/>
                  </a:lnTo>
                  <a:lnTo>
                    <a:pt x="6696" y="1165"/>
                  </a:lnTo>
                  <a:lnTo>
                    <a:pt x="6696" y="1165"/>
                  </a:lnTo>
                  <a:lnTo>
                    <a:pt x="6697" y="1167"/>
                  </a:lnTo>
                  <a:lnTo>
                    <a:pt x="6698" y="1168"/>
                  </a:lnTo>
                  <a:lnTo>
                    <a:pt x="6698" y="1170"/>
                  </a:lnTo>
                  <a:lnTo>
                    <a:pt x="6698" y="1170"/>
                  </a:lnTo>
                  <a:lnTo>
                    <a:pt x="6699" y="1172"/>
                  </a:lnTo>
                  <a:lnTo>
                    <a:pt x="6700" y="1174"/>
                  </a:lnTo>
                  <a:lnTo>
                    <a:pt x="6701" y="1176"/>
                  </a:lnTo>
                  <a:lnTo>
                    <a:pt x="6702" y="1177"/>
                  </a:lnTo>
                  <a:lnTo>
                    <a:pt x="6703" y="1179"/>
                  </a:lnTo>
                  <a:lnTo>
                    <a:pt x="6703" y="1181"/>
                  </a:lnTo>
                  <a:lnTo>
                    <a:pt x="6704" y="1183"/>
                  </a:lnTo>
                  <a:lnTo>
                    <a:pt x="6705" y="1185"/>
                  </a:lnTo>
                  <a:lnTo>
                    <a:pt x="6706" y="1187"/>
                  </a:lnTo>
                  <a:lnTo>
                    <a:pt x="6707" y="1188"/>
                  </a:lnTo>
                  <a:lnTo>
                    <a:pt x="6708" y="1190"/>
                  </a:lnTo>
                  <a:lnTo>
                    <a:pt x="6708" y="1192"/>
                  </a:lnTo>
                  <a:lnTo>
                    <a:pt x="6709" y="1194"/>
                  </a:lnTo>
                  <a:lnTo>
                    <a:pt x="6710" y="1195"/>
                  </a:lnTo>
                  <a:lnTo>
                    <a:pt x="6711" y="1197"/>
                  </a:lnTo>
                  <a:lnTo>
                    <a:pt x="6712" y="1199"/>
                  </a:lnTo>
                  <a:lnTo>
                    <a:pt x="6713" y="1201"/>
                  </a:lnTo>
                  <a:lnTo>
                    <a:pt x="6714" y="1203"/>
                  </a:lnTo>
                  <a:lnTo>
                    <a:pt x="6714" y="1204"/>
                  </a:lnTo>
                  <a:lnTo>
                    <a:pt x="6715" y="1206"/>
                  </a:lnTo>
                  <a:lnTo>
                    <a:pt x="6716" y="1208"/>
                  </a:lnTo>
                  <a:lnTo>
                    <a:pt x="6716" y="1208"/>
                  </a:lnTo>
                  <a:lnTo>
                    <a:pt x="6717" y="1210"/>
                  </a:lnTo>
                  <a:lnTo>
                    <a:pt x="6718" y="1211"/>
                  </a:lnTo>
                  <a:lnTo>
                    <a:pt x="6719" y="1213"/>
                  </a:lnTo>
                  <a:lnTo>
                    <a:pt x="6719" y="1215"/>
                  </a:lnTo>
                  <a:lnTo>
                    <a:pt x="6720" y="1217"/>
                  </a:lnTo>
                  <a:lnTo>
                    <a:pt x="6721" y="1218"/>
                  </a:lnTo>
                  <a:lnTo>
                    <a:pt x="6722" y="1220"/>
                  </a:lnTo>
                  <a:lnTo>
                    <a:pt x="6723" y="1222"/>
                  </a:lnTo>
                  <a:lnTo>
                    <a:pt x="6724" y="1224"/>
                  </a:lnTo>
                  <a:lnTo>
                    <a:pt x="6724" y="1225"/>
                  </a:lnTo>
                  <a:lnTo>
                    <a:pt x="6725" y="1227"/>
                  </a:lnTo>
                  <a:lnTo>
                    <a:pt x="6726" y="1229"/>
                  </a:lnTo>
                  <a:lnTo>
                    <a:pt x="6727" y="1230"/>
                  </a:lnTo>
                  <a:lnTo>
                    <a:pt x="6728" y="1232"/>
                  </a:lnTo>
                  <a:lnTo>
                    <a:pt x="6729" y="1234"/>
                  </a:lnTo>
                  <a:lnTo>
                    <a:pt x="6730" y="1236"/>
                  </a:lnTo>
                  <a:lnTo>
                    <a:pt x="6730" y="1237"/>
                  </a:lnTo>
                  <a:lnTo>
                    <a:pt x="6731" y="1239"/>
                  </a:lnTo>
                  <a:lnTo>
                    <a:pt x="6732" y="1241"/>
                  </a:lnTo>
                  <a:lnTo>
                    <a:pt x="6733" y="1242"/>
                  </a:lnTo>
                  <a:lnTo>
                    <a:pt x="6734" y="1244"/>
                  </a:lnTo>
                  <a:lnTo>
                    <a:pt x="6734" y="1244"/>
                  </a:lnTo>
                  <a:lnTo>
                    <a:pt x="6735" y="1246"/>
                  </a:lnTo>
                  <a:lnTo>
                    <a:pt x="6735" y="1247"/>
                  </a:lnTo>
                  <a:lnTo>
                    <a:pt x="6736" y="1249"/>
                  </a:lnTo>
                  <a:lnTo>
                    <a:pt x="6737" y="1251"/>
                  </a:lnTo>
                  <a:lnTo>
                    <a:pt x="6738" y="1252"/>
                  </a:lnTo>
                  <a:lnTo>
                    <a:pt x="6739" y="1254"/>
                  </a:lnTo>
                  <a:lnTo>
                    <a:pt x="6740" y="1256"/>
                  </a:lnTo>
                  <a:lnTo>
                    <a:pt x="6740" y="1257"/>
                  </a:lnTo>
                  <a:lnTo>
                    <a:pt x="6741" y="1259"/>
                  </a:lnTo>
                  <a:lnTo>
                    <a:pt x="6742" y="1260"/>
                  </a:lnTo>
                  <a:lnTo>
                    <a:pt x="6743" y="1262"/>
                  </a:lnTo>
                  <a:lnTo>
                    <a:pt x="6744" y="1264"/>
                  </a:lnTo>
                  <a:lnTo>
                    <a:pt x="6745" y="1265"/>
                  </a:lnTo>
                  <a:lnTo>
                    <a:pt x="6745" y="1267"/>
                  </a:lnTo>
                  <a:lnTo>
                    <a:pt x="6746" y="1269"/>
                  </a:lnTo>
                  <a:lnTo>
                    <a:pt x="6747" y="1270"/>
                  </a:lnTo>
                  <a:lnTo>
                    <a:pt x="6748" y="1272"/>
                  </a:lnTo>
                  <a:lnTo>
                    <a:pt x="6749" y="1273"/>
                  </a:lnTo>
                  <a:lnTo>
                    <a:pt x="6750" y="1275"/>
                  </a:lnTo>
                  <a:lnTo>
                    <a:pt x="6751" y="1277"/>
                  </a:lnTo>
                  <a:lnTo>
                    <a:pt x="6751" y="1278"/>
                  </a:lnTo>
                  <a:lnTo>
                    <a:pt x="6751" y="1278"/>
                  </a:lnTo>
                  <a:lnTo>
                    <a:pt x="6752" y="1280"/>
                  </a:lnTo>
                  <a:lnTo>
                    <a:pt x="6753" y="1281"/>
                  </a:lnTo>
                  <a:lnTo>
                    <a:pt x="6754" y="1283"/>
                  </a:lnTo>
                  <a:lnTo>
                    <a:pt x="6755" y="1284"/>
                  </a:lnTo>
                  <a:lnTo>
                    <a:pt x="6756" y="1286"/>
                  </a:lnTo>
                  <a:lnTo>
                    <a:pt x="6756" y="1288"/>
                  </a:lnTo>
                  <a:lnTo>
                    <a:pt x="6757" y="1289"/>
                  </a:lnTo>
                  <a:lnTo>
                    <a:pt x="6758" y="1291"/>
                  </a:lnTo>
                  <a:lnTo>
                    <a:pt x="6759" y="1292"/>
                  </a:lnTo>
                  <a:lnTo>
                    <a:pt x="6760" y="1294"/>
                  </a:lnTo>
                  <a:lnTo>
                    <a:pt x="6761" y="1295"/>
                  </a:lnTo>
                  <a:lnTo>
                    <a:pt x="6761" y="1297"/>
                  </a:lnTo>
                  <a:lnTo>
                    <a:pt x="6762" y="1298"/>
                  </a:lnTo>
                  <a:lnTo>
                    <a:pt x="6763" y="1300"/>
                  </a:lnTo>
                  <a:lnTo>
                    <a:pt x="6764" y="1302"/>
                  </a:lnTo>
                  <a:lnTo>
                    <a:pt x="6765" y="1303"/>
                  </a:lnTo>
                  <a:lnTo>
                    <a:pt x="6766" y="1305"/>
                  </a:lnTo>
                  <a:lnTo>
                    <a:pt x="6767" y="1306"/>
                  </a:lnTo>
                  <a:lnTo>
                    <a:pt x="6767" y="1308"/>
                  </a:lnTo>
                  <a:lnTo>
                    <a:pt x="6768" y="1309"/>
                  </a:lnTo>
                  <a:lnTo>
                    <a:pt x="6769" y="1311"/>
                  </a:lnTo>
                  <a:lnTo>
                    <a:pt x="6769" y="1311"/>
                  </a:lnTo>
                  <a:lnTo>
                    <a:pt x="6770" y="1312"/>
                  </a:lnTo>
                  <a:lnTo>
                    <a:pt x="6771" y="1314"/>
                  </a:lnTo>
                  <a:lnTo>
                    <a:pt x="6772" y="1315"/>
                  </a:lnTo>
                  <a:lnTo>
                    <a:pt x="6772" y="1317"/>
                  </a:lnTo>
                  <a:lnTo>
                    <a:pt x="6773" y="1318"/>
                  </a:lnTo>
                  <a:lnTo>
                    <a:pt x="6774" y="1320"/>
                  </a:lnTo>
                  <a:lnTo>
                    <a:pt x="6775" y="1321"/>
                  </a:lnTo>
                  <a:lnTo>
                    <a:pt x="6776" y="1323"/>
                  </a:lnTo>
                  <a:lnTo>
                    <a:pt x="6777" y="1324"/>
                  </a:lnTo>
                  <a:lnTo>
                    <a:pt x="6777" y="1325"/>
                  </a:lnTo>
                  <a:lnTo>
                    <a:pt x="6778" y="1327"/>
                  </a:lnTo>
                  <a:lnTo>
                    <a:pt x="6779" y="1328"/>
                  </a:lnTo>
                  <a:lnTo>
                    <a:pt x="6780" y="1330"/>
                  </a:lnTo>
                  <a:lnTo>
                    <a:pt x="6781" y="1331"/>
                  </a:lnTo>
                  <a:lnTo>
                    <a:pt x="6782" y="1333"/>
                  </a:lnTo>
                  <a:lnTo>
                    <a:pt x="6783" y="1334"/>
                  </a:lnTo>
                  <a:lnTo>
                    <a:pt x="6783" y="1336"/>
                  </a:lnTo>
                  <a:lnTo>
                    <a:pt x="6784" y="1337"/>
                  </a:lnTo>
                  <a:lnTo>
                    <a:pt x="6785" y="1338"/>
                  </a:lnTo>
                  <a:lnTo>
                    <a:pt x="6786" y="1340"/>
                  </a:lnTo>
                  <a:lnTo>
                    <a:pt x="6787" y="1341"/>
                  </a:lnTo>
                  <a:lnTo>
                    <a:pt x="6787" y="1341"/>
                  </a:lnTo>
                  <a:lnTo>
                    <a:pt x="6787" y="1343"/>
                  </a:lnTo>
                  <a:lnTo>
                    <a:pt x="6788" y="1344"/>
                  </a:lnTo>
                  <a:lnTo>
                    <a:pt x="6789" y="1345"/>
                  </a:lnTo>
                  <a:lnTo>
                    <a:pt x="6789" y="1345"/>
                  </a:lnTo>
                  <a:lnTo>
                    <a:pt x="6790" y="1348"/>
                  </a:lnTo>
                  <a:lnTo>
                    <a:pt x="6791" y="1354"/>
                  </a:lnTo>
                  <a:lnTo>
                    <a:pt x="6792" y="1364"/>
                  </a:lnTo>
                  <a:lnTo>
                    <a:pt x="6793" y="1376"/>
                  </a:lnTo>
                  <a:lnTo>
                    <a:pt x="6793" y="1391"/>
                  </a:lnTo>
                  <a:lnTo>
                    <a:pt x="6794" y="1410"/>
                  </a:lnTo>
                  <a:lnTo>
                    <a:pt x="6795" y="1431"/>
                  </a:lnTo>
                  <a:lnTo>
                    <a:pt x="6796" y="1455"/>
                  </a:lnTo>
                  <a:lnTo>
                    <a:pt x="6797" y="1482"/>
                  </a:lnTo>
                  <a:lnTo>
                    <a:pt x="6798" y="1511"/>
                  </a:lnTo>
                  <a:lnTo>
                    <a:pt x="6799" y="1544"/>
                  </a:lnTo>
                  <a:lnTo>
                    <a:pt x="6800" y="1578"/>
                  </a:lnTo>
                  <a:lnTo>
                    <a:pt x="6800" y="1578"/>
                  </a:lnTo>
                  <a:lnTo>
                    <a:pt x="6800" y="1614"/>
                  </a:lnTo>
                  <a:lnTo>
                    <a:pt x="6801" y="1649"/>
                  </a:lnTo>
                  <a:lnTo>
                    <a:pt x="6802" y="1683"/>
                  </a:lnTo>
                  <a:lnTo>
                    <a:pt x="6803" y="1718"/>
                  </a:lnTo>
                  <a:lnTo>
                    <a:pt x="6804" y="1751"/>
                  </a:lnTo>
                  <a:lnTo>
                    <a:pt x="6805" y="1785"/>
                  </a:lnTo>
                  <a:lnTo>
                    <a:pt x="6806" y="1818"/>
                  </a:lnTo>
                  <a:lnTo>
                    <a:pt x="6807" y="1851"/>
                  </a:lnTo>
                  <a:lnTo>
                    <a:pt x="6807" y="1883"/>
                  </a:lnTo>
                  <a:lnTo>
                    <a:pt x="6808" y="1915"/>
                  </a:lnTo>
                  <a:lnTo>
                    <a:pt x="6809" y="1946"/>
                  </a:lnTo>
                  <a:lnTo>
                    <a:pt x="6810" y="1977"/>
                  </a:lnTo>
                  <a:lnTo>
                    <a:pt x="6811" y="2007"/>
                  </a:lnTo>
                  <a:lnTo>
                    <a:pt x="6811" y="2007"/>
                  </a:lnTo>
                  <a:lnTo>
                    <a:pt x="6811" y="2029"/>
                  </a:lnTo>
                  <a:lnTo>
                    <a:pt x="6811" y="2029"/>
                  </a:lnTo>
                  <a:lnTo>
                    <a:pt x="6812" y="2050"/>
                  </a:lnTo>
                  <a:lnTo>
                    <a:pt x="6813" y="2071"/>
                  </a:lnTo>
                  <a:lnTo>
                    <a:pt x="6813" y="2071"/>
                  </a:lnTo>
                  <a:lnTo>
                    <a:pt x="6813" y="2091"/>
                  </a:lnTo>
                  <a:lnTo>
                    <a:pt x="6814" y="2112"/>
                  </a:lnTo>
                  <a:lnTo>
                    <a:pt x="6814" y="2112"/>
                  </a:lnTo>
                  <a:lnTo>
                    <a:pt x="6815" y="2132"/>
                  </a:lnTo>
                  <a:lnTo>
                    <a:pt x="6815" y="2152"/>
                  </a:lnTo>
                  <a:lnTo>
                    <a:pt x="6815" y="2152"/>
                  </a:lnTo>
                  <a:lnTo>
                    <a:pt x="6816" y="2172"/>
                  </a:lnTo>
                  <a:lnTo>
                    <a:pt x="6816" y="2172"/>
                  </a:lnTo>
                  <a:lnTo>
                    <a:pt x="6817" y="2197"/>
                  </a:lnTo>
                  <a:lnTo>
                    <a:pt x="6817" y="2221"/>
                  </a:lnTo>
                  <a:lnTo>
                    <a:pt x="6818" y="2245"/>
                  </a:lnTo>
                  <a:lnTo>
                    <a:pt x="6819" y="2269"/>
                  </a:lnTo>
                  <a:lnTo>
                    <a:pt x="6820" y="2292"/>
                  </a:lnTo>
                  <a:lnTo>
                    <a:pt x="6820" y="2315"/>
                  </a:lnTo>
                  <a:lnTo>
                    <a:pt x="6821" y="2338"/>
                  </a:lnTo>
                  <a:lnTo>
                    <a:pt x="6821" y="2338"/>
                  </a:lnTo>
                  <a:lnTo>
                    <a:pt x="6822" y="2362"/>
                  </a:lnTo>
                  <a:lnTo>
                    <a:pt x="6823" y="2384"/>
                  </a:lnTo>
                  <a:lnTo>
                    <a:pt x="6824" y="2405"/>
                  </a:lnTo>
                  <a:lnTo>
                    <a:pt x="6825" y="2424"/>
                  </a:lnTo>
                  <a:lnTo>
                    <a:pt x="6826" y="2442"/>
                  </a:lnTo>
                  <a:lnTo>
                    <a:pt x="6826" y="2459"/>
                  </a:lnTo>
                  <a:lnTo>
                    <a:pt x="6827" y="2474"/>
                  </a:lnTo>
                  <a:lnTo>
                    <a:pt x="6828" y="2488"/>
                  </a:lnTo>
                  <a:lnTo>
                    <a:pt x="6829" y="2501"/>
                  </a:lnTo>
                  <a:lnTo>
                    <a:pt x="6830" y="2512"/>
                  </a:lnTo>
                  <a:lnTo>
                    <a:pt x="6831" y="2523"/>
                  </a:lnTo>
                  <a:lnTo>
                    <a:pt x="6832" y="2532"/>
                  </a:lnTo>
                  <a:lnTo>
                    <a:pt x="6832" y="2540"/>
                  </a:lnTo>
                  <a:lnTo>
                    <a:pt x="6833" y="2548"/>
                  </a:lnTo>
                  <a:lnTo>
                    <a:pt x="6834" y="2554"/>
                  </a:lnTo>
                  <a:lnTo>
                    <a:pt x="6835" y="2559"/>
                  </a:lnTo>
                  <a:lnTo>
                    <a:pt x="6836" y="2563"/>
                  </a:lnTo>
                  <a:lnTo>
                    <a:pt x="6836" y="2563"/>
                  </a:lnTo>
                  <a:lnTo>
                    <a:pt x="6837" y="2567"/>
                  </a:lnTo>
                  <a:lnTo>
                    <a:pt x="6837" y="2571"/>
                  </a:lnTo>
                  <a:lnTo>
                    <a:pt x="6838" y="2574"/>
                  </a:lnTo>
                  <a:lnTo>
                    <a:pt x="6838" y="2574"/>
                  </a:lnTo>
                  <a:lnTo>
                    <a:pt x="6839" y="2578"/>
                  </a:lnTo>
                  <a:lnTo>
                    <a:pt x="6840" y="2582"/>
                  </a:lnTo>
                  <a:lnTo>
                    <a:pt x="6841" y="2586"/>
                  </a:lnTo>
                  <a:lnTo>
                    <a:pt x="6842" y="2589"/>
                  </a:lnTo>
                  <a:lnTo>
                    <a:pt x="6843" y="2593"/>
                  </a:lnTo>
                  <a:lnTo>
                    <a:pt x="6844" y="2597"/>
                  </a:lnTo>
                  <a:lnTo>
                    <a:pt x="6844" y="2600"/>
                  </a:lnTo>
                  <a:lnTo>
                    <a:pt x="6845" y="2604"/>
                  </a:lnTo>
                  <a:lnTo>
                    <a:pt x="6846" y="2608"/>
                  </a:lnTo>
                  <a:lnTo>
                    <a:pt x="6847" y="2611"/>
                  </a:lnTo>
                  <a:lnTo>
                    <a:pt x="6848" y="2615"/>
                  </a:lnTo>
                  <a:lnTo>
                    <a:pt x="6849" y="2618"/>
                  </a:lnTo>
                  <a:lnTo>
                    <a:pt x="6850" y="2622"/>
                  </a:lnTo>
                  <a:lnTo>
                    <a:pt x="6851" y="2625"/>
                  </a:lnTo>
                  <a:lnTo>
                    <a:pt x="6852" y="2628"/>
                  </a:lnTo>
                  <a:lnTo>
                    <a:pt x="6852" y="2632"/>
                  </a:lnTo>
                  <a:lnTo>
                    <a:pt x="6853" y="2635"/>
                  </a:lnTo>
                  <a:lnTo>
                    <a:pt x="6854" y="2639"/>
                  </a:lnTo>
                  <a:lnTo>
                    <a:pt x="6855" y="2642"/>
                  </a:lnTo>
                  <a:lnTo>
                    <a:pt x="6856" y="2645"/>
                  </a:lnTo>
                  <a:lnTo>
                    <a:pt x="6857" y="2649"/>
                  </a:lnTo>
                  <a:lnTo>
                    <a:pt x="6858" y="2652"/>
                  </a:lnTo>
                  <a:lnTo>
                    <a:pt x="6859" y="2655"/>
                  </a:lnTo>
                  <a:lnTo>
                    <a:pt x="6859" y="2658"/>
                  </a:lnTo>
                  <a:lnTo>
                    <a:pt x="6860" y="2661"/>
                  </a:lnTo>
                  <a:lnTo>
                    <a:pt x="6861" y="2665"/>
                  </a:lnTo>
                  <a:lnTo>
                    <a:pt x="6862" y="2668"/>
                  </a:lnTo>
                  <a:lnTo>
                    <a:pt x="6863" y="2671"/>
                  </a:lnTo>
                  <a:lnTo>
                    <a:pt x="6864" y="2674"/>
                  </a:lnTo>
                  <a:lnTo>
                    <a:pt x="6865" y="2677"/>
                  </a:lnTo>
                  <a:lnTo>
                    <a:pt x="6866" y="2680"/>
                  </a:lnTo>
                  <a:lnTo>
                    <a:pt x="6866" y="2683"/>
                  </a:lnTo>
                  <a:lnTo>
                    <a:pt x="6867" y="2686"/>
                  </a:lnTo>
                  <a:lnTo>
                    <a:pt x="6868" y="2689"/>
                  </a:lnTo>
                  <a:lnTo>
                    <a:pt x="6869" y="2692"/>
                  </a:lnTo>
                  <a:lnTo>
                    <a:pt x="6870" y="2695"/>
                  </a:lnTo>
                  <a:lnTo>
                    <a:pt x="6871" y="2697"/>
                  </a:lnTo>
                  <a:lnTo>
                    <a:pt x="6872" y="2700"/>
                  </a:lnTo>
                  <a:lnTo>
                    <a:pt x="6873" y="2703"/>
                  </a:lnTo>
                  <a:lnTo>
                    <a:pt x="6874" y="2706"/>
                  </a:lnTo>
                  <a:lnTo>
                    <a:pt x="6874" y="2709"/>
                  </a:lnTo>
                  <a:lnTo>
                    <a:pt x="6875" y="2711"/>
                  </a:lnTo>
                  <a:lnTo>
                    <a:pt x="6876" y="2714"/>
                  </a:lnTo>
                  <a:lnTo>
                    <a:pt x="6877" y="2717"/>
                  </a:lnTo>
                  <a:lnTo>
                    <a:pt x="6878" y="2719"/>
                  </a:lnTo>
                  <a:lnTo>
                    <a:pt x="6879" y="2722"/>
                  </a:lnTo>
                  <a:lnTo>
                    <a:pt x="6880" y="2725"/>
                  </a:lnTo>
                  <a:lnTo>
                    <a:pt x="6881" y="2727"/>
                  </a:lnTo>
                  <a:lnTo>
                    <a:pt x="6881" y="2730"/>
                  </a:lnTo>
                  <a:lnTo>
                    <a:pt x="6882" y="2732"/>
                  </a:lnTo>
                  <a:lnTo>
                    <a:pt x="6883" y="2735"/>
                  </a:lnTo>
                  <a:lnTo>
                    <a:pt x="6884" y="2737"/>
                  </a:lnTo>
                  <a:lnTo>
                    <a:pt x="6885" y="2740"/>
                  </a:lnTo>
                  <a:lnTo>
                    <a:pt x="6886" y="2742"/>
                  </a:lnTo>
                  <a:lnTo>
                    <a:pt x="6887" y="2745"/>
                  </a:lnTo>
                  <a:lnTo>
                    <a:pt x="6888" y="2747"/>
                  </a:lnTo>
                  <a:lnTo>
                    <a:pt x="6888" y="2749"/>
                  </a:lnTo>
                  <a:lnTo>
                    <a:pt x="6889" y="2752"/>
                  </a:lnTo>
                  <a:lnTo>
                    <a:pt x="6890" y="2754"/>
                  </a:lnTo>
                  <a:lnTo>
                    <a:pt x="6891" y="2756"/>
                  </a:lnTo>
                  <a:lnTo>
                    <a:pt x="6892" y="2759"/>
                  </a:lnTo>
                  <a:lnTo>
                    <a:pt x="6893" y="2761"/>
                  </a:lnTo>
                  <a:lnTo>
                    <a:pt x="6894" y="2763"/>
                  </a:lnTo>
                  <a:lnTo>
                    <a:pt x="6895" y="2765"/>
                  </a:lnTo>
                  <a:lnTo>
                    <a:pt x="6895" y="2767"/>
                  </a:lnTo>
                  <a:lnTo>
                    <a:pt x="6896" y="2770"/>
                  </a:lnTo>
                  <a:lnTo>
                    <a:pt x="6897" y="2772"/>
                  </a:lnTo>
                  <a:lnTo>
                    <a:pt x="6898" y="2774"/>
                  </a:lnTo>
                  <a:lnTo>
                    <a:pt x="6899" y="2776"/>
                  </a:lnTo>
                  <a:lnTo>
                    <a:pt x="6900" y="2778"/>
                  </a:lnTo>
                  <a:lnTo>
                    <a:pt x="6901" y="2780"/>
                  </a:lnTo>
                  <a:lnTo>
                    <a:pt x="6902" y="2782"/>
                  </a:lnTo>
                  <a:lnTo>
                    <a:pt x="6903" y="2784"/>
                  </a:lnTo>
                  <a:lnTo>
                    <a:pt x="6903" y="2786"/>
                  </a:lnTo>
                  <a:lnTo>
                    <a:pt x="6904" y="2788"/>
                  </a:lnTo>
                  <a:lnTo>
                    <a:pt x="6905" y="2789"/>
                  </a:lnTo>
                  <a:lnTo>
                    <a:pt x="6906" y="2791"/>
                  </a:lnTo>
                  <a:lnTo>
                    <a:pt x="6907" y="2793"/>
                  </a:lnTo>
                  <a:lnTo>
                    <a:pt x="6908" y="2795"/>
                  </a:lnTo>
                  <a:lnTo>
                    <a:pt x="6909" y="2797"/>
                  </a:lnTo>
                  <a:lnTo>
                    <a:pt x="6910" y="2798"/>
                  </a:lnTo>
                  <a:lnTo>
                    <a:pt x="6910" y="2800"/>
                  </a:lnTo>
                  <a:lnTo>
                    <a:pt x="6911" y="2802"/>
                  </a:lnTo>
                  <a:lnTo>
                    <a:pt x="6912" y="2803"/>
                  </a:lnTo>
                  <a:lnTo>
                    <a:pt x="6913" y="2805"/>
                  </a:lnTo>
                  <a:lnTo>
                    <a:pt x="6914" y="2807"/>
                  </a:lnTo>
                  <a:lnTo>
                    <a:pt x="6915" y="2808"/>
                  </a:lnTo>
                  <a:lnTo>
                    <a:pt x="6916" y="2810"/>
                  </a:lnTo>
                  <a:lnTo>
                    <a:pt x="6917" y="2811"/>
                  </a:lnTo>
                  <a:lnTo>
                    <a:pt x="6917" y="2813"/>
                  </a:lnTo>
                  <a:lnTo>
                    <a:pt x="6918" y="2814"/>
                  </a:lnTo>
                  <a:lnTo>
                    <a:pt x="6919" y="2816"/>
                  </a:lnTo>
                  <a:lnTo>
                    <a:pt x="6920" y="2817"/>
                  </a:lnTo>
                  <a:lnTo>
                    <a:pt x="6921" y="2819"/>
                  </a:lnTo>
                  <a:lnTo>
                    <a:pt x="6922" y="2820"/>
                  </a:lnTo>
                  <a:lnTo>
                    <a:pt x="6923" y="2822"/>
                  </a:lnTo>
                  <a:lnTo>
                    <a:pt x="6924" y="2823"/>
                  </a:lnTo>
                  <a:lnTo>
                    <a:pt x="6924" y="2824"/>
                  </a:lnTo>
                  <a:lnTo>
                    <a:pt x="6925" y="2825"/>
                  </a:lnTo>
                  <a:lnTo>
                    <a:pt x="6926" y="2827"/>
                  </a:lnTo>
                  <a:lnTo>
                    <a:pt x="6927" y="2828"/>
                  </a:lnTo>
                  <a:lnTo>
                    <a:pt x="6928" y="2829"/>
                  </a:lnTo>
                  <a:lnTo>
                    <a:pt x="6929" y="2830"/>
                  </a:lnTo>
                  <a:lnTo>
                    <a:pt x="6930" y="2832"/>
                  </a:lnTo>
                  <a:lnTo>
                    <a:pt x="6931" y="2833"/>
                  </a:lnTo>
                  <a:lnTo>
                    <a:pt x="6932" y="2834"/>
                  </a:lnTo>
                  <a:lnTo>
                    <a:pt x="6932" y="2835"/>
                  </a:lnTo>
                  <a:lnTo>
                    <a:pt x="6933" y="2836"/>
                  </a:lnTo>
                  <a:lnTo>
                    <a:pt x="6934" y="2837"/>
                  </a:lnTo>
                  <a:lnTo>
                    <a:pt x="6935" y="2838"/>
                  </a:lnTo>
                  <a:lnTo>
                    <a:pt x="6936" y="2839"/>
                  </a:lnTo>
                  <a:lnTo>
                    <a:pt x="6937" y="2840"/>
                  </a:lnTo>
                  <a:lnTo>
                    <a:pt x="6938" y="2841"/>
                  </a:lnTo>
                  <a:lnTo>
                    <a:pt x="6939" y="2842"/>
                  </a:lnTo>
                  <a:lnTo>
                    <a:pt x="6939" y="2843"/>
                  </a:lnTo>
                  <a:lnTo>
                    <a:pt x="6940" y="2843"/>
                  </a:lnTo>
                  <a:lnTo>
                    <a:pt x="6941" y="2844"/>
                  </a:lnTo>
                  <a:lnTo>
                    <a:pt x="6942" y="2845"/>
                  </a:lnTo>
                  <a:lnTo>
                    <a:pt x="6943" y="2846"/>
                  </a:lnTo>
                  <a:lnTo>
                    <a:pt x="6944" y="2847"/>
                  </a:lnTo>
                  <a:lnTo>
                    <a:pt x="6945" y="2847"/>
                  </a:lnTo>
                  <a:lnTo>
                    <a:pt x="6946" y="2848"/>
                  </a:lnTo>
                  <a:lnTo>
                    <a:pt x="6946" y="2849"/>
                  </a:lnTo>
                  <a:lnTo>
                    <a:pt x="6947" y="2849"/>
                  </a:lnTo>
                  <a:lnTo>
                    <a:pt x="6948" y="2850"/>
                  </a:lnTo>
                  <a:lnTo>
                    <a:pt x="6949" y="2851"/>
                  </a:lnTo>
                  <a:lnTo>
                    <a:pt x="6950" y="2851"/>
                  </a:lnTo>
                  <a:lnTo>
                    <a:pt x="6951" y="2852"/>
                  </a:lnTo>
                  <a:lnTo>
                    <a:pt x="6952" y="2852"/>
                  </a:lnTo>
                  <a:lnTo>
                    <a:pt x="6953" y="2853"/>
                  </a:lnTo>
                  <a:lnTo>
                    <a:pt x="6953" y="2853"/>
                  </a:lnTo>
                  <a:lnTo>
                    <a:pt x="6954" y="2854"/>
                  </a:lnTo>
                  <a:lnTo>
                    <a:pt x="6955" y="2854"/>
                  </a:lnTo>
                  <a:lnTo>
                    <a:pt x="6956" y="2854"/>
                  </a:lnTo>
                  <a:lnTo>
                    <a:pt x="6957" y="2855"/>
                  </a:lnTo>
                  <a:lnTo>
                    <a:pt x="6958" y="2855"/>
                  </a:lnTo>
                  <a:lnTo>
                    <a:pt x="6959" y="2856"/>
                  </a:lnTo>
                  <a:lnTo>
                    <a:pt x="6960" y="2856"/>
                  </a:lnTo>
                  <a:lnTo>
                    <a:pt x="6961" y="2856"/>
                  </a:lnTo>
                  <a:lnTo>
                    <a:pt x="6961" y="2856"/>
                  </a:lnTo>
                  <a:lnTo>
                    <a:pt x="6962" y="2857"/>
                  </a:lnTo>
                  <a:lnTo>
                    <a:pt x="6963" y="2857"/>
                  </a:lnTo>
                  <a:lnTo>
                    <a:pt x="6964" y="2857"/>
                  </a:lnTo>
                  <a:lnTo>
                    <a:pt x="6965" y="2857"/>
                  </a:lnTo>
                  <a:lnTo>
                    <a:pt x="6966" y="2857"/>
                  </a:lnTo>
                  <a:lnTo>
                    <a:pt x="6967" y="2857"/>
                  </a:lnTo>
                  <a:lnTo>
                    <a:pt x="6968" y="2857"/>
                  </a:lnTo>
                  <a:lnTo>
                    <a:pt x="6968" y="2857"/>
                  </a:lnTo>
                  <a:lnTo>
                    <a:pt x="6969" y="2857"/>
                  </a:lnTo>
                  <a:lnTo>
                    <a:pt x="6969" y="2857"/>
                  </a:lnTo>
                  <a:lnTo>
                    <a:pt x="6970" y="2857"/>
                  </a:lnTo>
                  <a:lnTo>
                    <a:pt x="6971" y="2857"/>
                  </a:lnTo>
                  <a:lnTo>
                    <a:pt x="6972" y="2857"/>
                  </a:lnTo>
                  <a:lnTo>
                    <a:pt x="6973" y="2857"/>
                  </a:lnTo>
                  <a:lnTo>
                    <a:pt x="6974" y="2857"/>
                  </a:lnTo>
                  <a:lnTo>
                    <a:pt x="6975" y="2857"/>
                  </a:lnTo>
                  <a:lnTo>
                    <a:pt x="6975" y="2857"/>
                  </a:lnTo>
                  <a:lnTo>
                    <a:pt x="6976" y="2857"/>
                  </a:lnTo>
                  <a:lnTo>
                    <a:pt x="6977" y="2856"/>
                  </a:lnTo>
                  <a:lnTo>
                    <a:pt x="6978" y="2856"/>
                  </a:lnTo>
                  <a:lnTo>
                    <a:pt x="6979" y="2856"/>
                  </a:lnTo>
                  <a:lnTo>
                    <a:pt x="6980" y="2856"/>
                  </a:lnTo>
                  <a:lnTo>
                    <a:pt x="6981" y="2855"/>
                  </a:lnTo>
                  <a:lnTo>
                    <a:pt x="6982" y="2855"/>
                  </a:lnTo>
                  <a:lnTo>
                    <a:pt x="6983" y="2854"/>
                  </a:lnTo>
                  <a:lnTo>
                    <a:pt x="6983" y="2854"/>
                  </a:lnTo>
                  <a:lnTo>
                    <a:pt x="6984" y="2854"/>
                  </a:lnTo>
                  <a:lnTo>
                    <a:pt x="6985" y="2853"/>
                  </a:lnTo>
                  <a:lnTo>
                    <a:pt x="6986" y="2853"/>
                  </a:lnTo>
                  <a:lnTo>
                    <a:pt x="6987" y="2852"/>
                  </a:lnTo>
                  <a:lnTo>
                    <a:pt x="6988" y="2852"/>
                  </a:lnTo>
                  <a:lnTo>
                    <a:pt x="6989" y="2851"/>
                  </a:lnTo>
                  <a:lnTo>
                    <a:pt x="6990" y="2851"/>
                  </a:lnTo>
                  <a:lnTo>
                    <a:pt x="6990" y="2850"/>
                  </a:lnTo>
                  <a:lnTo>
                    <a:pt x="6991" y="2849"/>
                  </a:lnTo>
                  <a:lnTo>
                    <a:pt x="6992" y="2849"/>
                  </a:lnTo>
                  <a:lnTo>
                    <a:pt x="6993" y="2848"/>
                  </a:lnTo>
                  <a:lnTo>
                    <a:pt x="6994" y="2847"/>
                  </a:lnTo>
                  <a:lnTo>
                    <a:pt x="6995" y="2847"/>
                  </a:lnTo>
                  <a:lnTo>
                    <a:pt x="6996" y="2846"/>
                  </a:lnTo>
                  <a:lnTo>
                    <a:pt x="6997" y="2845"/>
                  </a:lnTo>
                  <a:lnTo>
                    <a:pt x="6997" y="2844"/>
                  </a:lnTo>
                  <a:lnTo>
                    <a:pt x="6998" y="2843"/>
                  </a:lnTo>
                  <a:lnTo>
                    <a:pt x="6999" y="2843"/>
                  </a:lnTo>
                  <a:lnTo>
                    <a:pt x="7000" y="2842"/>
                  </a:lnTo>
                  <a:lnTo>
                    <a:pt x="7001" y="2841"/>
                  </a:lnTo>
                  <a:lnTo>
                    <a:pt x="7002" y="2840"/>
                  </a:lnTo>
                  <a:lnTo>
                    <a:pt x="7003" y="2839"/>
                  </a:lnTo>
                  <a:lnTo>
                    <a:pt x="7004" y="2838"/>
                  </a:lnTo>
                  <a:lnTo>
                    <a:pt x="7004" y="2837"/>
                  </a:lnTo>
                  <a:lnTo>
                    <a:pt x="7005" y="2836"/>
                  </a:lnTo>
                  <a:lnTo>
                    <a:pt x="7006" y="2835"/>
                  </a:lnTo>
                  <a:lnTo>
                    <a:pt x="7007" y="2834"/>
                  </a:lnTo>
                  <a:lnTo>
                    <a:pt x="7008" y="2833"/>
                  </a:lnTo>
                  <a:lnTo>
                    <a:pt x="7009" y="2832"/>
                  </a:lnTo>
                  <a:lnTo>
                    <a:pt x="7010" y="2830"/>
                  </a:lnTo>
                  <a:lnTo>
                    <a:pt x="7011" y="2829"/>
                  </a:lnTo>
                  <a:lnTo>
                    <a:pt x="7012" y="2828"/>
                  </a:lnTo>
                  <a:lnTo>
                    <a:pt x="7012" y="2827"/>
                  </a:lnTo>
                  <a:lnTo>
                    <a:pt x="7013" y="2825"/>
                  </a:lnTo>
                  <a:lnTo>
                    <a:pt x="7014" y="2824"/>
                  </a:lnTo>
                  <a:lnTo>
                    <a:pt x="7015" y="2823"/>
                  </a:lnTo>
                  <a:lnTo>
                    <a:pt x="7016" y="2822"/>
                  </a:lnTo>
                  <a:lnTo>
                    <a:pt x="7017" y="2820"/>
                  </a:lnTo>
                  <a:lnTo>
                    <a:pt x="7018" y="2819"/>
                  </a:lnTo>
                  <a:lnTo>
                    <a:pt x="7019" y="2817"/>
                  </a:lnTo>
                  <a:lnTo>
                    <a:pt x="7019" y="2816"/>
                  </a:lnTo>
                  <a:lnTo>
                    <a:pt x="7020" y="2814"/>
                  </a:lnTo>
                  <a:lnTo>
                    <a:pt x="7021" y="2813"/>
                  </a:lnTo>
                  <a:lnTo>
                    <a:pt x="7022" y="2811"/>
                  </a:lnTo>
                  <a:lnTo>
                    <a:pt x="7023" y="2810"/>
                  </a:lnTo>
                  <a:lnTo>
                    <a:pt x="7024" y="2808"/>
                  </a:lnTo>
                  <a:lnTo>
                    <a:pt x="7025" y="2807"/>
                  </a:lnTo>
                  <a:lnTo>
                    <a:pt x="7026" y="2805"/>
                  </a:lnTo>
                  <a:lnTo>
                    <a:pt x="7026" y="2803"/>
                  </a:lnTo>
                  <a:lnTo>
                    <a:pt x="7027" y="2802"/>
                  </a:lnTo>
                  <a:lnTo>
                    <a:pt x="7028" y="2800"/>
                  </a:lnTo>
                  <a:lnTo>
                    <a:pt x="7029" y="2798"/>
                  </a:lnTo>
                  <a:lnTo>
                    <a:pt x="7030" y="2797"/>
                  </a:lnTo>
                  <a:lnTo>
                    <a:pt x="7031" y="2795"/>
                  </a:lnTo>
                  <a:lnTo>
                    <a:pt x="7032" y="2793"/>
                  </a:lnTo>
                  <a:lnTo>
                    <a:pt x="7033" y="2791"/>
                  </a:lnTo>
                  <a:lnTo>
                    <a:pt x="7033" y="2789"/>
                  </a:lnTo>
                  <a:lnTo>
                    <a:pt x="7034" y="2788"/>
                  </a:lnTo>
                  <a:lnTo>
                    <a:pt x="7035" y="2786"/>
                  </a:lnTo>
                  <a:lnTo>
                    <a:pt x="7036" y="2784"/>
                  </a:lnTo>
                  <a:lnTo>
                    <a:pt x="7037" y="2782"/>
                  </a:lnTo>
                  <a:lnTo>
                    <a:pt x="7038" y="2780"/>
                  </a:lnTo>
                  <a:lnTo>
                    <a:pt x="7039" y="2778"/>
                  </a:lnTo>
                  <a:lnTo>
                    <a:pt x="7040" y="2776"/>
                  </a:lnTo>
                  <a:lnTo>
                    <a:pt x="7041" y="2774"/>
                  </a:lnTo>
                  <a:lnTo>
                    <a:pt x="7041" y="2772"/>
                  </a:lnTo>
                  <a:lnTo>
                    <a:pt x="7042" y="2770"/>
                  </a:lnTo>
                  <a:lnTo>
                    <a:pt x="7043" y="2767"/>
                  </a:lnTo>
                  <a:lnTo>
                    <a:pt x="7044" y="2765"/>
                  </a:lnTo>
                  <a:lnTo>
                    <a:pt x="7045" y="2763"/>
                  </a:lnTo>
                  <a:lnTo>
                    <a:pt x="7046" y="2761"/>
                  </a:lnTo>
                  <a:lnTo>
                    <a:pt x="7047" y="2759"/>
                  </a:lnTo>
                  <a:lnTo>
                    <a:pt x="7048" y="2756"/>
                  </a:lnTo>
                  <a:lnTo>
                    <a:pt x="7048" y="2754"/>
                  </a:lnTo>
                  <a:lnTo>
                    <a:pt x="7049" y="2752"/>
                  </a:lnTo>
                  <a:lnTo>
                    <a:pt x="7050" y="2749"/>
                  </a:lnTo>
                  <a:lnTo>
                    <a:pt x="7051" y="2747"/>
                  </a:lnTo>
                  <a:lnTo>
                    <a:pt x="7052" y="2745"/>
                  </a:lnTo>
                  <a:lnTo>
                    <a:pt x="7053" y="2742"/>
                  </a:lnTo>
                  <a:lnTo>
                    <a:pt x="7054" y="2740"/>
                  </a:lnTo>
                  <a:lnTo>
                    <a:pt x="7055" y="2737"/>
                  </a:lnTo>
                  <a:lnTo>
                    <a:pt x="7055" y="2735"/>
                  </a:lnTo>
                  <a:lnTo>
                    <a:pt x="7056" y="2732"/>
                  </a:lnTo>
                  <a:lnTo>
                    <a:pt x="7057" y="2730"/>
                  </a:lnTo>
                  <a:lnTo>
                    <a:pt x="7058" y="2727"/>
                  </a:lnTo>
                  <a:lnTo>
                    <a:pt x="7059" y="2725"/>
                  </a:lnTo>
                  <a:lnTo>
                    <a:pt x="7060" y="2722"/>
                  </a:lnTo>
                  <a:lnTo>
                    <a:pt x="7061" y="2719"/>
                  </a:lnTo>
                  <a:lnTo>
                    <a:pt x="7062" y="2717"/>
                  </a:lnTo>
                  <a:lnTo>
                    <a:pt x="7063" y="2714"/>
                  </a:lnTo>
                  <a:lnTo>
                    <a:pt x="7063" y="2711"/>
                  </a:lnTo>
                  <a:lnTo>
                    <a:pt x="7064" y="2709"/>
                  </a:lnTo>
                  <a:lnTo>
                    <a:pt x="7065" y="2706"/>
                  </a:lnTo>
                  <a:lnTo>
                    <a:pt x="7066" y="2703"/>
                  </a:lnTo>
                  <a:lnTo>
                    <a:pt x="7067" y="2700"/>
                  </a:lnTo>
                  <a:lnTo>
                    <a:pt x="7068" y="2697"/>
                  </a:lnTo>
                  <a:lnTo>
                    <a:pt x="7069" y="2695"/>
                  </a:lnTo>
                  <a:lnTo>
                    <a:pt x="7070" y="2692"/>
                  </a:lnTo>
                  <a:lnTo>
                    <a:pt x="7070" y="2689"/>
                  </a:lnTo>
                  <a:lnTo>
                    <a:pt x="7071" y="2686"/>
                  </a:lnTo>
                  <a:lnTo>
                    <a:pt x="7072" y="2683"/>
                  </a:lnTo>
                  <a:lnTo>
                    <a:pt x="7073" y="2680"/>
                  </a:lnTo>
                  <a:lnTo>
                    <a:pt x="7074" y="2677"/>
                  </a:lnTo>
                  <a:lnTo>
                    <a:pt x="7075" y="2674"/>
                  </a:lnTo>
                  <a:lnTo>
                    <a:pt x="7076" y="2671"/>
                  </a:lnTo>
                  <a:lnTo>
                    <a:pt x="7077" y="2668"/>
                  </a:lnTo>
                  <a:lnTo>
                    <a:pt x="7077" y="2665"/>
                  </a:lnTo>
                  <a:lnTo>
                    <a:pt x="7078" y="2661"/>
                  </a:lnTo>
                  <a:lnTo>
                    <a:pt x="7079" y="2658"/>
                  </a:lnTo>
                  <a:lnTo>
                    <a:pt x="7080" y="2655"/>
                  </a:lnTo>
                  <a:lnTo>
                    <a:pt x="7081" y="2652"/>
                  </a:lnTo>
                  <a:lnTo>
                    <a:pt x="7082" y="2649"/>
                  </a:lnTo>
                  <a:lnTo>
                    <a:pt x="7083" y="2645"/>
                  </a:lnTo>
                  <a:lnTo>
                    <a:pt x="7084" y="2642"/>
                  </a:lnTo>
                  <a:lnTo>
                    <a:pt x="7084" y="2639"/>
                  </a:lnTo>
                  <a:lnTo>
                    <a:pt x="7085" y="2635"/>
                  </a:lnTo>
                  <a:lnTo>
                    <a:pt x="7086" y="2632"/>
                  </a:lnTo>
                  <a:lnTo>
                    <a:pt x="7087" y="2628"/>
                  </a:lnTo>
                  <a:lnTo>
                    <a:pt x="7088" y="2625"/>
                  </a:lnTo>
                  <a:lnTo>
                    <a:pt x="7089" y="2622"/>
                  </a:lnTo>
                  <a:lnTo>
                    <a:pt x="7090" y="2618"/>
                  </a:lnTo>
                  <a:lnTo>
                    <a:pt x="7091" y="2615"/>
                  </a:lnTo>
                  <a:lnTo>
                    <a:pt x="7092" y="2611"/>
                  </a:lnTo>
                  <a:lnTo>
                    <a:pt x="7092" y="2608"/>
                  </a:lnTo>
                  <a:lnTo>
                    <a:pt x="7093" y="2604"/>
                  </a:lnTo>
                  <a:lnTo>
                    <a:pt x="7094" y="2600"/>
                  </a:lnTo>
                  <a:lnTo>
                    <a:pt x="7095" y="2597"/>
                  </a:lnTo>
                  <a:lnTo>
                    <a:pt x="7096" y="2593"/>
                  </a:lnTo>
                  <a:lnTo>
                    <a:pt x="7097" y="2589"/>
                  </a:lnTo>
                  <a:lnTo>
                    <a:pt x="7098" y="2586"/>
                  </a:lnTo>
                  <a:lnTo>
                    <a:pt x="7099" y="2582"/>
                  </a:lnTo>
                  <a:lnTo>
                    <a:pt x="7099" y="2578"/>
                  </a:lnTo>
                  <a:lnTo>
                    <a:pt x="7100" y="2574"/>
                  </a:lnTo>
                  <a:lnTo>
                    <a:pt x="7100" y="2574"/>
                  </a:lnTo>
                  <a:lnTo>
                    <a:pt x="7101" y="2571"/>
                  </a:lnTo>
                  <a:lnTo>
                    <a:pt x="7102" y="2567"/>
                  </a:lnTo>
                  <a:lnTo>
                    <a:pt x="7103" y="2563"/>
                  </a:lnTo>
                  <a:lnTo>
                    <a:pt x="7103" y="2563"/>
                  </a:lnTo>
                  <a:lnTo>
                    <a:pt x="7104" y="2559"/>
                  </a:lnTo>
                  <a:lnTo>
                    <a:pt x="7105" y="2554"/>
                  </a:lnTo>
                  <a:lnTo>
                    <a:pt x="7105" y="2548"/>
                  </a:lnTo>
                  <a:lnTo>
                    <a:pt x="7106" y="2540"/>
                  </a:lnTo>
                  <a:lnTo>
                    <a:pt x="7107" y="2532"/>
                  </a:lnTo>
                  <a:lnTo>
                    <a:pt x="7108" y="2523"/>
                  </a:lnTo>
                  <a:lnTo>
                    <a:pt x="7109" y="2512"/>
                  </a:lnTo>
                  <a:lnTo>
                    <a:pt x="7110" y="2501"/>
                  </a:lnTo>
                  <a:lnTo>
                    <a:pt x="7111" y="2488"/>
                  </a:lnTo>
                  <a:lnTo>
                    <a:pt x="7111" y="2474"/>
                  </a:lnTo>
                  <a:lnTo>
                    <a:pt x="7112" y="2459"/>
                  </a:lnTo>
                  <a:lnTo>
                    <a:pt x="7113" y="2442"/>
                  </a:lnTo>
                  <a:lnTo>
                    <a:pt x="7114" y="2424"/>
                  </a:lnTo>
                  <a:lnTo>
                    <a:pt x="7115" y="2405"/>
                  </a:lnTo>
                  <a:lnTo>
                    <a:pt x="7116" y="2384"/>
                  </a:lnTo>
                  <a:lnTo>
                    <a:pt x="7117" y="2362"/>
                  </a:lnTo>
                  <a:lnTo>
                    <a:pt x="7117" y="2338"/>
                  </a:lnTo>
                  <a:lnTo>
                    <a:pt x="7117" y="2338"/>
                  </a:lnTo>
                  <a:lnTo>
                    <a:pt x="7118" y="2315"/>
                  </a:lnTo>
                  <a:lnTo>
                    <a:pt x="7119" y="2292"/>
                  </a:lnTo>
                  <a:lnTo>
                    <a:pt x="7120" y="2269"/>
                  </a:lnTo>
                  <a:lnTo>
                    <a:pt x="7121" y="2245"/>
                  </a:lnTo>
                  <a:lnTo>
                    <a:pt x="7121" y="2221"/>
                  </a:lnTo>
                  <a:lnTo>
                    <a:pt x="7122" y="2197"/>
                  </a:lnTo>
                  <a:lnTo>
                    <a:pt x="7123" y="2172"/>
                  </a:lnTo>
                  <a:lnTo>
                    <a:pt x="7123" y="2172"/>
                  </a:lnTo>
                  <a:lnTo>
                    <a:pt x="7123" y="2152"/>
                  </a:lnTo>
                  <a:lnTo>
                    <a:pt x="7123" y="2152"/>
                  </a:lnTo>
                  <a:lnTo>
                    <a:pt x="7124" y="2132"/>
                  </a:lnTo>
                  <a:lnTo>
                    <a:pt x="7125" y="2112"/>
                  </a:lnTo>
                  <a:lnTo>
                    <a:pt x="7125" y="2112"/>
                  </a:lnTo>
                  <a:lnTo>
                    <a:pt x="7125" y="2091"/>
                  </a:lnTo>
                  <a:lnTo>
                    <a:pt x="7126" y="2071"/>
                  </a:lnTo>
                  <a:lnTo>
                    <a:pt x="7126" y="2071"/>
                  </a:lnTo>
                  <a:lnTo>
                    <a:pt x="7127" y="2050"/>
                  </a:lnTo>
                  <a:lnTo>
                    <a:pt x="7127" y="2029"/>
                  </a:lnTo>
                  <a:lnTo>
                    <a:pt x="7127" y="2029"/>
                  </a:lnTo>
                  <a:lnTo>
                    <a:pt x="7128" y="2007"/>
                  </a:lnTo>
                  <a:lnTo>
                    <a:pt x="7128" y="2007"/>
                  </a:lnTo>
                  <a:lnTo>
                    <a:pt x="7129" y="1977"/>
                  </a:lnTo>
                  <a:lnTo>
                    <a:pt x="7130" y="1946"/>
                  </a:lnTo>
                  <a:lnTo>
                    <a:pt x="7130" y="1915"/>
                  </a:lnTo>
                  <a:lnTo>
                    <a:pt x="7131" y="1883"/>
                  </a:lnTo>
                  <a:lnTo>
                    <a:pt x="7132" y="1851"/>
                  </a:lnTo>
                  <a:lnTo>
                    <a:pt x="7133" y="1818"/>
                  </a:lnTo>
                  <a:lnTo>
                    <a:pt x="7134" y="1785"/>
                  </a:lnTo>
                  <a:lnTo>
                    <a:pt x="7135" y="1751"/>
                  </a:lnTo>
                  <a:lnTo>
                    <a:pt x="7136" y="1718"/>
                  </a:lnTo>
                  <a:lnTo>
                    <a:pt x="7137" y="1683"/>
                  </a:lnTo>
                  <a:lnTo>
                    <a:pt x="7137" y="1649"/>
                  </a:lnTo>
                  <a:lnTo>
                    <a:pt x="7138" y="1614"/>
                  </a:lnTo>
                  <a:lnTo>
                    <a:pt x="7139" y="1578"/>
                  </a:lnTo>
                  <a:lnTo>
                    <a:pt x="7139" y="1578"/>
                  </a:lnTo>
                  <a:lnTo>
                    <a:pt x="7140" y="1544"/>
                  </a:lnTo>
                  <a:lnTo>
                    <a:pt x="7141" y="1511"/>
                  </a:lnTo>
                  <a:lnTo>
                    <a:pt x="7142" y="1482"/>
                  </a:lnTo>
                  <a:lnTo>
                    <a:pt x="7143" y="1455"/>
                  </a:lnTo>
                  <a:lnTo>
                    <a:pt x="7143" y="1431"/>
                  </a:lnTo>
                  <a:lnTo>
                    <a:pt x="7144" y="1410"/>
                  </a:lnTo>
                  <a:lnTo>
                    <a:pt x="7145" y="1391"/>
                  </a:lnTo>
                  <a:lnTo>
                    <a:pt x="7146" y="1376"/>
                  </a:lnTo>
                  <a:lnTo>
                    <a:pt x="7147" y="1364"/>
                  </a:lnTo>
                  <a:lnTo>
                    <a:pt x="7148" y="1354"/>
                  </a:lnTo>
                  <a:lnTo>
                    <a:pt x="7149" y="1348"/>
                  </a:lnTo>
                  <a:lnTo>
                    <a:pt x="7150" y="1345"/>
                  </a:lnTo>
                  <a:lnTo>
                    <a:pt x="7150" y="1345"/>
                  </a:lnTo>
                  <a:lnTo>
                    <a:pt x="7150" y="1344"/>
                  </a:lnTo>
                  <a:lnTo>
                    <a:pt x="7151" y="1343"/>
                  </a:lnTo>
                  <a:lnTo>
                    <a:pt x="7152" y="1341"/>
                  </a:lnTo>
                  <a:lnTo>
                    <a:pt x="7152" y="1341"/>
                  </a:lnTo>
                  <a:lnTo>
                    <a:pt x="7153" y="1340"/>
                  </a:lnTo>
                  <a:lnTo>
                    <a:pt x="7154" y="1338"/>
                  </a:lnTo>
                  <a:lnTo>
                    <a:pt x="7154" y="1337"/>
                  </a:lnTo>
                  <a:lnTo>
                    <a:pt x="7155" y="1336"/>
                  </a:lnTo>
                  <a:lnTo>
                    <a:pt x="7156" y="1334"/>
                  </a:lnTo>
                  <a:lnTo>
                    <a:pt x="7157" y="1333"/>
                  </a:lnTo>
                  <a:lnTo>
                    <a:pt x="7158" y="1331"/>
                  </a:lnTo>
                  <a:lnTo>
                    <a:pt x="7159" y="1330"/>
                  </a:lnTo>
                  <a:lnTo>
                    <a:pt x="7160" y="1328"/>
                  </a:lnTo>
                  <a:lnTo>
                    <a:pt x="7160" y="1327"/>
                  </a:lnTo>
                  <a:lnTo>
                    <a:pt x="7161" y="1325"/>
                  </a:lnTo>
                  <a:lnTo>
                    <a:pt x="7162" y="1324"/>
                  </a:lnTo>
                  <a:lnTo>
                    <a:pt x="7163" y="1323"/>
                  </a:lnTo>
                  <a:lnTo>
                    <a:pt x="7164" y="1321"/>
                  </a:lnTo>
                  <a:lnTo>
                    <a:pt x="7165" y="1320"/>
                  </a:lnTo>
                  <a:lnTo>
                    <a:pt x="7165" y="1318"/>
                  </a:lnTo>
                  <a:lnTo>
                    <a:pt x="7166" y="1317"/>
                  </a:lnTo>
                  <a:lnTo>
                    <a:pt x="7167" y="1315"/>
                  </a:lnTo>
                  <a:lnTo>
                    <a:pt x="7168" y="1314"/>
                  </a:lnTo>
                  <a:lnTo>
                    <a:pt x="7169" y="1312"/>
                  </a:lnTo>
                  <a:lnTo>
                    <a:pt x="7170" y="1311"/>
                  </a:lnTo>
                  <a:lnTo>
                    <a:pt x="7170" y="1311"/>
                  </a:lnTo>
                  <a:lnTo>
                    <a:pt x="7170" y="1309"/>
                  </a:lnTo>
                  <a:lnTo>
                    <a:pt x="7171" y="1308"/>
                  </a:lnTo>
                  <a:lnTo>
                    <a:pt x="7172" y="1306"/>
                  </a:lnTo>
                  <a:lnTo>
                    <a:pt x="7173" y="1305"/>
                  </a:lnTo>
                  <a:lnTo>
                    <a:pt x="7174" y="1303"/>
                  </a:lnTo>
                  <a:lnTo>
                    <a:pt x="7175" y="1302"/>
                  </a:lnTo>
                  <a:lnTo>
                    <a:pt x="7175" y="1300"/>
                  </a:lnTo>
                  <a:lnTo>
                    <a:pt x="7176" y="1298"/>
                  </a:lnTo>
                  <a:lnTo>
                    <a:pt x="7177" y="1297"/>
                  </a:lnTo>
                  <a:lnTo>
                    <a:pt x="7178" y="1295"/>
                  </a:lnTo>
                  <a:lnTo>
                    <a:pt x="7179" y="1294"/>
                  </a:lnTo>
                  <a:lnTo>
                    <a:pt x="7180" y="1292"/>
                  </a:lnTo>
                  <a:lnTo>
                    <a:pt x="7181" y="1291"/>
                  </a:lnTo>
                  <a:lnTo>
                    <a:pt x="7181" y="1289"/>
                  </a:lnTo>
                  <a:lnTo>
                    <a:pt x="7182" y="1288"/>
                  </a:lnTo>
                  <a:lnTo>
                    <a:pt x="7183" y="1286"/>
                  </a:lnTo>
                  <a:lnTo>
                    <a:pt x="7184" y="1284"/>
                  </a:lnTo>
                  <a:lnTo>
                    <a:pt x="7185" y="1283"/>
                  </a:lnTo>
                  <a:lnTo>
                    <a:pt x="7186" y="1281"/>
                  </a:lnTo>
                  <a:lnTo>
                    <a:pt x="7186" y="1280"/>
                  </a:lnTo>
                  <a:lnTo>
                    <a:pt x="7187" y="1278"/>
                  </a:lnTo>
                  <a:lnTo>
                    <a:pt x="7187" y="1278"/>
                  </a:lnTo>
                  <a:lnTo>
                    <a:pt x="7188" y="1277"/>
                  </a:lnTo>
                  <a:lnTo>
                    <a:pt x="7189" y="1275"/>
                  </a:lnTo>
                  <a:lnTo>
                    <a:pt x="7190" y="1273"/>
                  </a:lnTo>
                  <a:lnTo>
                    <a:pt x="7191" y="1272"/>
                  </a:lnTo>
                  <a:lnTo>
                    <a:pt x="7191" y="1270"/>
                  </a:lnTo>
                  <a:lnTo>
                    <a:pt x="7192" y="1269"/>
                  </a:lnTo>
                  <a:lnTo>
                    <a:pt x="7193" y="1267"/>
                  </a:lnTo>
                  <a:lnTo>
                    <a:pt x="7194" y="1265"/>
                  </a:lnTo>
                  <a:lnTo>
                    <a:pt x="7195" y="1264"/>
                  </a:lnTo>
                  <a:lnTo>
                    <a:pt x="7196" y="1262"/>
                  </a:lnTo>
                  <a:lnTo>
                    <a:pt x="7197" y="1260"/>
                  </a:lnTo>
                  <a:lnTo>
                    <a:pt x="7197" y="1259"/>
                  </a:lnTo>
                  <a:lnTo>
                    <a:pt x="7198" y="1257"/>
                  </a:lnTo>
                  <a:lnTo>
                    <a:pt x="7199" y="1256"/>
                  </a:lnTo>
                  <a:lnTo>
                    <a:pt x="7200" y="1254"/>
                  </a:lnTo>
                  <a:lnTo>
                    <a:pt x="7201" y="1252"/>
                  </a:lnTo>
                  <a:lnTo>
                    <a:pt x="7202" y="1251"/>
                  </a:lnTo>
                  <a:lnTo>
                    <a:pt x="7202" y="1249"/>
                  </a:lnTo>
                  <a:lnTo>
                    <a:pt x="7203" y="1247"/>
                  </a:lnTo>
                  <a:lnTo>
                    <a:pt x="7204" y="1246"/>
                  </a:lnTo>
                  <a:lnTo>
                    <a:pt x="7205" y="1244"/>
                  </a:lnTo>
                  <a:lnTo>
                    <a:pt x="7205" y="1244"/>
                  </a:lnTo>
                  <a:lnTo>
                    <a:pt x="7206" y="1242"/>
                  </a:lnTo>
                  <a:lnTo>
                    <a:pt x="7207" y="1241"/>
                  </a:lnTo>
                  <a:lnTo>
                    <a:pt x="7207" y="1239"/>
                  </a:lnTo>
                  <a:lnTo>
                    <a:pt x="7208" y="1237"/>
                  </a:lnTo>
                  <a:lnTo>
                    <a:pt x="7209" y="1236"/>
                  </a:lnTo>
                  <a:lnTo>
                    <a:pt x="7210" y="1234"/>
                  </a:lnTo>
                  <a:lnTo>
                    <a:pt x="7211" y="1232"/>
                  </a:lnTo>
                  <a:lnTo>
                    <a:pt x="7212" y="1230"/>
                  </a:lnTo>
                  <a:lnTo>
                    <a:pt x="7212" y="1229"/>
                  </a:lnTo>
                  <a:lnTo>
                    <a:pt x="7213" y="1227"/>
                  </a:lnTo>
                  <a:lnTo>
                    <a:pt x="7214" y="1225"/>
                  </a:lnTo>
                  <a:lnTo>
                    <a:pt x="7215" y="1224"/>
                  </a:lnTo>
                  <a:lnTo>
                    <a:pt x="7216" y="1222"/>
                  </a:lnTo>
                  <a:lnTo>
                    <a:pt x="7217" y="1220"/>
                  </a:lnTo>
                  <a:lnTo>
                    <a:pt x="7218" y="1218"/>
                  </a:lnTo>
                  <a:lnTo>
                    <a:pt x="7218" y="1217"/>
                  </a:lnTo>
                  <a:lnTo>
                    <a:pt x="7219" y="1215"/>
                  </a:lnTo>
                  <a:lnTo>
                    <a:pt x="7220" y="1213"/>
                  </a:lnTo>
                  <a:lnTo>
                    <a:pt x="7221" y="1211"/>
                  </a:lnTo>
                  <a:lnTo>
                    <a:pt x="7222" y="1210"/>
                  </a:lnTo>
                  <a:lnTo>
                    <a:pt x="7223" y="1208"/>
                  </a:lnTo>
                  <a:lnTo>
                    <a:pt x="7223" y="1208"/>
                  </a:lnTo>
                  <a:lnTo>
                    <a:pt x="7223" y="1206"/>
                  </a:lnTo>
                  <a:lnTo>
                    <a:pt x="7224" y="1204"/>
                  </a:lnTo>
                  <a:lnTo>
                    <a:pt x="7225" y="1203"/>
                  </a:lnTo>
                  <a:lnTo>
                    <a:pt x="7226" y="1201"/>
                  </a:lnTo>
                  <a:lnTo>
                    <a:pt x="7227" y="1199"/>
                  </a:lnTo>
                  <a:lnTo>
                    <a:pt x="7228" y="1197"/>
                  </a:lnTo>
                  <a:lnTo>
                    <a:pt x="7228" y="1195"/>
                  </a:lnTo>
                  <a:lnTo>
                    <a:pt x="7229" y="1194"/>
                  </a:lnTo>
                  <a:lnTo>
                    <a:pt x="7230" y="1192"/>
                  </a:lnTo>
                  <a:lnTo>
                    <a:pt x="7231" y="1190"/>
                  </a:lnTo>
                  <a:lnTo>
                    <a:pt x="7232" y="1188"/>
                  </a:lnTo>
                  <a:lnTo>
                    <a:pt x="7233" y="1187"/>
                  </a:lnTo>
                  <a:lnTo>
                    <a:pt x="7234" y="1185"/>
                  </a:lnTo>
                  <a:lnTo>
                    <a:pt x="7234" y="1183"/>
                  </a:lnTo>
                  <a:lnTo>
                    <a:pt x="7235" y="1181"/>
                  </a:lnTo>
                  <a:lnTo>
                    <a:pt x="7236" y="1179"/>
                  </a:lnTo>
                  <a:lnTo>
                    <a:pt x="7237" y="1177"/>
                  </a:lnTo>
                  <a:lnTo>
                    <a:pt x="7238" y="1176"/>
                  </a:lnTo>
                  <a:lnTo>
                    <a:pt x="7239" y="1174"/>
                  </a:lnTo>
                  <a:lnTo>
                    <a:pt x="7239" y="1172"/>
                  </a:lnTo>
                  <a:lnTo>
                    <a:pt x="7240" y="1170"/>
                  </a:lnTo>
                  <a:lnTo>
                    <a:pt x="7240" y="1170"/>
                  </a:lnTo>
                  <a:lnTo>
                    <a:pt x="7241" y="1168"/>
                  </a:lnTo>
                  <a:lnTo>
                    <a:pt x="7242" y="1167"/>
                  </a:lnTo>
                  <a:lnTo>
                    <a:pt x="7243" y="1165"/>
                  </a:lnTo>
                  <a:lnTo>
                    <a:pt x="7243" y="1165"/>
                  </a:lnTo>
                  <a:lnTo>
                    <a:pt x="7243" y="1165"/>
                  </a:lnTo>
                  <a:lnTo>
                    <a:pt x="7244" y="1167"/>
                  </a:lnTo>
                  <a:lnTo>
                    <a:pt x="7245" y="1172"/>
                  </a:lnTo>
                  <a:lnTo>
                    <a:pt x="7246" y="1180"/>
                  </a:lnTo>
                  <a:lnTo>
                    <a:pt x="7247" y="1190"/>
                  </a:lnTo>
                  <a:lnTo>
                    <a:pt x="7247" y="1203"/>
                  </a:lnTo>
                  <a:lnTo>
                    <a:pt x="7248" y="1219"/>
                  </a:lnTo>
                  <a:lnTo>
                    <a:pt x="7249" y="1237"/>
                  </a:lnTo>
                  <a:lnTo>
                    <a:pt x="7250" y="1258"/>
                  </a:lnTo>
                  <a:lnTo>
                    <a:pt x="7251" y="1282"/>
                  </a:lnTo>
                  <a:lnTo>
                    <a:pt x="7251" y="1282"/>
                  </a:lnTo>
                  <a:lnTo>
                    <a:pt x="7251" y="1304"/>
                  </a:lnTo>
                  <a:lnTo>
                    <a:pt x="7252" y="1327"/>
                  </a:lnTo>
                  <a:lnTo>
                    <a:pt x="7253" y="1349"/>
                  </a:lnTo>
                  <a:lnTo>
                    <a:pt x="7254" y="1371"/>
                  </a:lnTo>
                  <a:lnTo>
                    <a:pt x="7254" y="1393"/>
                  </a:lnTo>
                  <a:lnTo>
                    <a:pt x="7254" y="1393"/>
                  </a:lnTo>
                  <a:lnTo>
                    <a:pt x="7255" y="1409"/>
                  </a:lnTo>
                  <a:lnTo>
                    <a:pt x="7255" y="1424"/>
                  </a:lnTo>
                  <a:lnTo>
                    <a:pt x="7255" y="1424"/>
                  </a:lnTo>
                  <a:lnTo>
                    <a:pt x="7256" y="1444"/>
                  </a:lnTo>
                  <a:lnTo>
                    <a:pt x="7257" y="1464"/>
                  </a:lnTo>
                  <a:lnTo>
                    <a:pt x="7257" y="1483"/>
                  </a:lnTo>
                  <a:lnTo>
                    <a:pt x="7257" y="1483"/>
                  </a:lnTo>
                  <a:lnTo>
                    <a:pt x="7258" y="1503"/>
                  </a:lnTo>
                  <a:lnTo>
                    <a:pt x="7259" y="1523"/>
                  </a:lnTo>
                  <a:lnTo>
                    <a:pt x="7259" y="1542"/>
                  </a:lnTo>
                  <a:lnTo>
                    <a:pt x="7259" y="1542"/>
                  </a:lnTo>
                  <a:lnTo>
                    <a:pt x="7260" y="1562"/>
                  </a:lnTo>
                  <a:lnTo>
                    <a:pt x="7261" y="1581"/>
                  </a:lnTo>
                  <a:lnTo>
                    <a:pt x="7261" y="1600"/>
                  </a:lnTo>
                  <a:lnTo>
                    <a:pt x="7261" y="1600"/>
                  </a:lnTo>
                  <a:lnTo>
                    <a:pt x="7262" y="1614"/>
                  </a:lnTo>
                  <a:lnTo>
                    <a:pt x="7262" y="1628"/>
                  </a:lnTo>
                  <a:lnTo>
                    <a:pt x="7262" y="1628"/>
                  </a:lnTo>
                  <a:lnTo>
                    <a:pt x="7263" y="1652"/>
                  </a:lnTo>
                  <a:lnTo>
                    <a:pt x="7264" y="1676"/>
                  </a:lnTo>
                  <a:lnTo>
                    <a:pt x="7265" y="1699"/>
                  </a:lnTo>
                  <a:lnTo>
                    <a:pt x="7266" y="1722"/>
                  </a:lnTo>
                  <a:lnTo>
                    <a:pt x="7267" y="1745"/>
                  </a:lnTo>
                  <a:lnTo>
                    <a:pt x="7268" y="1768"/>
                  </a:lnTo>
                  <a:lnTo>
                    <a:pt x="7269" y="1791"/>
                  </a:lnTo>
                  <a:lnTo>
                    <a:pt x="7269" y="1813"/>
                  </a:lnTo>
                  <a:lnTo>
                    <a:pt x="7270" y="1836"/>
                  </a:lnTo>
                  <a:lnTo>
                    <a:pt x="7271" y="1858"/>
                  </a:lnTo>
                  <a:lnTo>
                    <a:pt x="7272" y="1880"/>
                  </a:lnTo>
                  <a:lnTo>
                    <a:pt x="7273" y="1901"/>
                  </a:lnTo>
                  <a:lnTo>
                    <a:pt x="7274" y="1923"/>
                  </a:lnTo>
                  <a:lnTo>
                    <a:pt x="7275" y="1944"/>
                  </a:lnTo>
                  <a:lnTo>
                    <a:pt x="7276" y="1965"/>
                  </a:lnTo>
                  <a:lnTo>
                    <a:pt x="7276" y="1986"/>
                  </a:lnTo>
                  <a:lnTo>
                    <a:pt x="7277" y="2007"/>
                  </a:lnTo>
                  <a:lnTo>
                    <a:pt x="7278" y="2027"/>
                  </a:lnTo>
                  <a:lnTo>
                    <a:pt x="7279" y="2048"/>
                  </a:lnTo>
                  <a:lnTo>
                    <a:pt x="7280" y="2068"/>
                  </a:lnTo>
                  <a:lnTo>
                    <a:pt x="7281" y="2088"/>
                  </a:lnTo>
                  <a:lnTo>
                    <a:pt x="7282" y="2107"/>
                  </a:lnTo>
                  <a:lnTo>
                    <a:pt x="7282" y="2127"/>
                  </a:lnTo>
                  <a:lnTo>
                    <a:pt x="7283" y="2146"/>
                  </a:lnTo>
                  <a:lnTo>
                    <a:pt x="7284" y="2165"/>
                  </a:lnTo>
                  <a:lnTo>
                    <a:pt x="7285" y="2184"/>
                  </a:lnTo>
                  <a:lnTo>
                    <a:pt x="7286" y="2203"/>
                  </a:lnTo>
                  <a:lnTo>
                    <a:pt x="7287" y="2222"/>
                  </a:lnTo>
                  <a:lnTo>
                    <a:pt x="7288" y="2240"/>
                  </a:lnTo>
                  <a:lnTo>
                    <a:pt x="7289" y="2258"/>
                  </a:lnTo>
                  <a:lnTo>
                    <a:pt x="7289" y="2276"/>
                  </a:lnTo>
                  <a:lnTo>
                    <a:pt x="7289" y="2276"/>
                  </a:lnTo>
                  <a:lnTo>
                    <a:pt x="7290" y="2290"/>
                  </a:lnTo>
                  <a:lnTo>
                    <a:pt x="7291" y="2304"/>
                  </a:lnTo>
                  <a:lnTo>
                    <a:pt x="7291" y="2318"/>
                  </a:lnTo>
                  <a:lnTo>
                    <a:pt x="7292" y="2332"/>
                  </a:lnTo>
                  <a:lnTo>
                    <a:pt x="7292" y="2332"/>
                  </a:lnTo>
                  <a:lnTo>
                    <a:pt x="7293" y="2349"/>
                  </a:lnTo>
                  <a:lnTo>
                    <a:pt x="7294" y="2364"/>
                  </a:lnTo>
                  <a:lnTo>
                    <a:pt x="7295" y="2378"/>
                  </a:lnTo>
                  <a:lnTo>
                    <a:pt x="7296" y="2390"/>
                  </a:lnTo>
                  <a:lnTo>
                    <a:pt x="7297" y="2401"/>
                  </a:lnTo>
                  <a:lnTo>
                    <a:pt x="7297" y="2411"/>
                  </a:lnTo>
                  <a:lnTo>
                    <a:pt x="7298" y="2420"/>
                  </a:lnTo>
                  <a:lnTo>
                    <a:pt x="7299" y="2427"/>
                  </a:lnTo>
                  <a:lnTo>
                    <a:pt x="7300" y="2433"/>
                  </a:lnTo>
                  <a:lnTo>
                    <a:pt x="7301" y="2438"/>
                  </a:lnTo>
                  <a:lnTo>
                    <a:pt x="7302" y="2442"/>
                  </a:lnTo>
                  <a:lnTo>
                    <a:pt x="7303" y="2445"/>
                  </a:lnTo>
                  <a:lnTo>
                    <a:pt x="7303" y="2445"/>
                  </a:lnTo>
                  <a:lnTo>
                    <a:pt x="7303" y="2447"/>
                  </a:lnTo>
                  <a:lnTo>
                    <a:pt x="7304" y="2449"/>
                  </a:lnTo>
                  <a:lnTo>
                    <a:pt x="7305" y="2451"/>
                  </a:lnTo>
                  <a:lnTo>
                    <a:pt x="7306" y="2452"/>
                  </a:lnTo>
                  <a:lnTo>
                    <a:pt x="7306" y="2454"/>
                  </a:lnTo>
                  <a:lnTo>
                    <a:pt x="7306" y="2454"/>
                  </a:lnTo>
                  <a:lnTo>
                    <a:pt x="7307" y="2456"/>
                  </a:lnTo>
                  <a:lnTo>
                    <a:pt x="7307" y="2456"/>
                  </a:lnTo>
                  <a:lnTo>
                    <a:pt x="7308" y="2457"/>
                  </a:lnTo>
                  <a:lnTo>
                    <a:pt x="7308" y="2459"/>
                  </a:lnTo>
                  <a:lnTo>
                    <a:pt x="7308" y="2459"/>
                  </a:lnTo>
                  <a:lnTo>
                    <a:pt x="7309" y="2460"/>
                  </a:lnTo>
                  <a:lnTo>
                    <a:pt x="7309" y="2462"/>
                  </a:lnTo>
                  <a:lnTo>
                    <a:pt x="7309" y="2462"/>
                  </a:lnTo>
                  <a:lnTo>
                    <a:pt x="7310" y="2463"/>
                  </a:lnTo>
                  <a:lnTo>
                    <a:pt x="7311" y="2465"/>
                  </a:lnTo>
                  <a:lnTo>
                    <a:pt x="7311" y="2465"/>
                  </a:lnTo>
                  <a:lnTo>
                    <a:pt x="7311" y="2466"/>
                  </a:lnTo>
                  <a:lnTo>
                    <a:pt x="7311" y="2466"/>
                  </a:lnTo>
                  <a:lnTo>
                    <a:pt x="7312" y="2468"/>
                  </a:lnTo>
                  <a:lnTo>
                    <a:pt x="7312" y="2468"/>
                  </a:lnTo>
                  <a:lnTo>
                    <a:pt x="7313" y="2469"/>
                  </a:lnTo>
                  <a:lnTo>
                    <a:pt x="7313" y="2471"/>
                  </a:lnTo>
                  <a:lnTo>
                    <a:pt x="7313" y="2471"/>
                  </a:lnTo>
                  <a:lnTo>
                    <a:pt x="7314" y="2472"/>
                  </a:lnTo>
                  <a:lnTo>
                    <a:pt x="7314" y="2474"/>
                  </a:lnTo>
                  <a:lnTo>
                    <a:pt x="7314" y="2474"/>
                  </a:lnTo>
                  <a:lnTo>
                    <a:pt x="7315" y="2475"/>
                  </a:lnTo>
                  <a:lnTo>
                    <a:pt x="7316" y="2476"/>
                  </a:lnTo>
                  <a:lnTo>
                    <a:pt x="7316" y="2476"/>
                  </a:lnTo>
                  <a:lnTo>
                    <a:pt x="7316" y="2478"/>
                  </a:lnTo>
                  <a:lnTo>
                    <a:pt x="7316" y="2478"/>
                  </a:lnTo>
                  <a:lnTo>
                    <a:pt x="7317" y="2480"/>
                  </a:lnTo>
                  <a:lnTo>
                    <a:pt x="7318" y="2481"/>
                  </a:lnTo>
                  <a:lnTo>
                    <a:pt x="7318" y="2483"/>
                  </a:lnTo>
                  <a:lnTo>
                    <a:pt x="7319" y="2485"/>
                  </a:lnTo>
                  <a:lnTo>
                    <a:pt x="7320" y="2486"/>
                  </a:lnTo>
                  <a:lnTo>
                    <a:pt x="7320" y="2486"/>
                  </a:lnTo>
                  <a:lnTo>
                    <a:pt x="7321" y="2488"/>
                  </a:lnTo>
                  <a:lnTo>
                    <a:pt x="7322" y="2488"/>
                  </a:lnTo>
                  <a:lnTo>
                    <a:pt x="7323" y="2487"/>
                  </a:lnTo>
                  <a:lnTo>
                    <a:pt x="7323" y="2486"/>
                  </a:lnTo>
                  <a:lnTo>
                    <a:pt x="7324" y="2483"/>
                  </a:lnTo>
                  <a:lnTo>
                    <a:pt x="7325" y="2479"/>
                  </a:lnTo>
                  <a:lnTo>
                    <a:pt x="7326" y="2474"/>
                  </a:lnTo>
                  <a:lnTo>
                    <a:pt x="7327" y="2468"/>
                  </a:lnTo>
                  <a:lnTo>
                    <a:pt x="7328" y="2461"/>
                  </a:lnTo>
                  <a:lnTo>
                    <a:pt x="7329" y="2453"/>
                  </a:lnTo>
                  <a:lnTo>
                    <a:pt x="7330" y="2443"/>
                  </a:lnTo>
                  <a:lnTo>
                    <a:pt x="7330" y="2433"/>
                  </a:lnTo>
                  <a:lnTo>
                    <a:pt x="7330" y="2433"/>
                  </a:lnTo>
                  <a:lnTo>
                    <a:pt x="7331" y="2423"/>
                  </a:lnTo>
                  <a:lnTo>
                    <a:pt x="7332" y="2413"/>
                  </a:lnTo>
                  <a:lnTo>
                    <a:pt x="7333" y="2404"/>
                  </a:lnTo>
                  <a:lnTo>
                    <a:pt x="7333" y="2394"/>
                  </a:lnTo>
                  <a:lnTo>
                    <a:pt x="7333" y="2394"/>
                  </a:lnTo>
                  <a:lnTo>
                    <a:pt x="7334" y="2386"/>
                  </a:lnTo>
                  <a:lnTo>
                    <a:pt x="7334" y="2379"/>
                  </a:lnTo>
                  <a:lnTo>
                    <a:pt x="7334" y="2379"/>
                  </a:lnTo>
                  <a:lnTo>
                    <a:pt x="7335" y="2371"/>
                  </a:lnTo>
                  <a:lnTo>
                    <a:pt x="7336" y="2364"/>
                  </a:lnTo>
                  <a:lnTo>
                    <a:pt x="7336" y="2364"/>
                  </a:lnTo>
                  <a:lnTo>
                    <a:pt x="7336" y="2356"/>
                  </a:lnTo>
                  <a:lnTo>
                    <a:pt x="7337" y="2349"/>
                  </a:lnTo>
                  <a:lnTo>
                    <a:pt x="7337" y="2349"/>
                  </a:lnTo>
                  <a:lnTo>
                    <a:pt x="7337" y="2341"/>
                  </a:lnTo>
                  <a:lnTo>
                    <a:pt x="7338" y="2333"/>
                  </a:lnTo>
                  <a:lnTo>
                    <a:pt x="7338" y="2333"/>
                  </a:lnTo>
                  <a:lnTo>
                    <a:pt x="7339" y="2324"/>
                  </a:lnTo>
                  <a:lnTo>
                    <a:pt x="7339" y="2314"/>
                  </a:lnTo>
                  <a:lnTo>
                    <a:pt x="7340" y="2304"/>
                  </a:lnTo>
                  <a:lnTo>
                    <a:pt x="7341" y="2295"/>
                  </a:lnTo>
                  <a:lnTo>
                    <a:pt x="7341" y="2295"/>
                  </a:lnTo>
                  <a:lnTo>
                    <a:pt x="7341" y="2282"/>
                  </a:lnTo>
                  <a:lnTo>
                    <a:pt x="7342" y="2270"/>
                  </a:lnTo>
                  <a:lnTo>
                    <a:pt x="7343" y="2258"/>
                  </a:lnTo>
                  <a:lnTo>
                    <a:pt x="7344" y="2245"/>
                  </a:lnTo>
                  <a:lnTo>
                    <a:pt x="7345" y="2233"/>
                  </a:lnTo>
                  <a:lnTo>
                    <a:pt x="7346" y="2220"/>
                  </a:lnTo>
                  <a:lnTo>
                    <a:pt x="7347" y="2208"/>
                  </a:lnTo>
                  <a:lnTo>
                    <a:pt x="7347" y="2195"/>
                  </a:lnTo>
                  <a:lnTo>
                    <a:pt x="7348" y="2182"/>
                  </a:lnTo>
                  <a:lnTo>
                    <a:pt x="7349" y="2169"/>
                  </a:lnTo>
                  <a:lnTo>
                    <a:pt x="7350" y="2156"/>
                  </a:lnTo>
                  <a:lnTo>
                    <a:pt x="7351" y="2143"/>
                  </a:lnTo>
                  <a:lnTo>
                    <a:pt x="7352" y="2129"/>
                  </a:lnTo>
                  <a:lnTo>
                    <a:pt x="7352" y="2116"/>
                  </a:lnTo>
                  <a:lnTo>
                    <a:pt x="7353" y="2103"/>
                  </a:lnTo>
                  <a:lnTo>
                    <a:pt x="7354" y="2089"/>
                  </a:lnTo>
                  <a:lnTo>
                    <a:pt x="7355" y="2075"/>
                  </a:lnTo>
                  <a:lnTo>
                    <a:pt x="7356" y="2062"/>
                  </a:lnTo>
                  <a:lnTo>
                    <a:pt x="7357" y="2048"/>
                  </a:lnTo>
                  <a:lnTo>
                    <a:pt x="7358" y="2034"/>
                  </a:lnTo>
                  <a:lnTo>
                    <a:pt x="7358" y="2020"/>
                  </a:lnTo>
                  <a:lnTo>
                    <a:pt x="7359" y="2006"/>
                  </a:lnTo>
                  <a:lnTo>
                    <a:pt x="7360" y="1991"/>
                  </a:lnTo>
                  <a:lnTo>
                    <a:pt x="7360" y="1991"/>
                  </a:lnTo>
                  <a:lnTo>
                    <a:pt x="7361" y="1983"/>
                  </a:lnTo>
                  <a:lnTo>
                    <a:pt x="7361" y="1974"/>
                  </a:lnTo>
                  <a:lnTo>
                    <a:pt x="7361" y="1974"/>
                  </a:lnTo>
                  <a:lnTo>
                    <a:pt x="7362" y="1962"/>
                  </a:lnTo>
                  <a:lnTo>
                    <a:pt x="7362" y="1951"/>
                  </a:lnTo>
                  <a:lnTo>
                    <a:pt x="7363" y="1939"/>
                  </a:lnTo>
                  <a:lnTo>
                    <a:pt x="7363" y="1939"/>
                  </a:lnTo>
                  <a:lnTo>
                    <a:pt x="7364" y="1927"/>
                  </a:lnTo>
                  <a:lnTo>
                    <a:pt x="7365" y="1915"/>
                  </a:lnTo>
                  <a:lnTo>
                    <a:pt x="7365" y="1903"/>
                  </a:lnTo>
                  <a:lnTo>
                    <a:pt x="7365" y="1903"/>
                  </a:lnTo>
                  <a:lnTo>
                    <a:pt x="7366" y="1891"/>
                  </a:lnTo>
                  <a:lnTo>
                    <a:pt x="7367" y="1879"/>
                  </a:lnTo>
                  <a:lnTo>
                    <a:pt x="7367" y="1867"/>
                  </a:lnTo>
                  <a:lnTo>
                    <a:pt x="7367" y="1867"/>
                  </a:lnTo>
                  <a:lnTo>
                    <a:pt x="7368" y="1858"/>
                  </a:lnTo>
                  <a:lnTo>
                    <a:pt x="7368" y="1849"/>
                  </a:lnTo>
                  <a:lnTo>
                    <a:pt x="7368" y="1849"/>
                  </a:lnTo>
                  <a:lnTo>
                    <a:pt x="7369" y="1835"/>
                  </a:lnTo>
                  <a:lnTo>
                    <a:pt x="7370" y="1822"/>
                  </a:lnTo>
                  <a:lnTo>
                    <a:pt x="7371" y="1809"/>
                  </a:lnTo>
                  <a:lnTo>
                    <a:pt x="7371" y="1795"/>
                  </a:lnTo>
                  <a:lnTo>
                    <a:pt x="7372" y="1781"/>
                  </a:lnTo>
                  <a:lnTo>
                    <a:pt x="7372" y="1781"/>
                  </a:lnTo>
                  <a:lnTo>
                    <a:pt x="7373" y="1767"/>
                  </a:lnTo>
                  <a:lnTo>
                    <a:pt x="7374" y="1754"/>
                  </a:lnTo>
                  <a:lnTo>
                    <a:pt x="7375" y="1744"/>
                  </a:lnTo>
                  <a:lnTo>
                    <a:pt x="7375" y="1737"/>
                  </a:lnTo>
                  <a:lnTo>
                    <a:pt x="7376" y="1733"/>
                  </a:lnTo>
                  <a:lnTo>
                    <a:pt x="7377" y="1731"/>
                  </a:lnTo>
                  <a:lnTo>
                    <a:pt x="7378" y="1731"/>
                  </a:lnTo>
                  <a:lnTo>
                    <a:pt x="7379" y="1734"/>
                  </a:lnTo>
                  <a:lnTo>
                    <a:pt x="7380" y="1740"/>
                  </a:lnTo>
                  <a:lnTo>
                    <a:pt x="7381" y="1749"/>
                  </a:lnTo>
                  <a:lnTo>
                    <a:pt x="7382" y="1760"/>
                  </a:lnTo>
                  <a:lnTo>
                    <a:pt x="7382" y="1773"/>
                  </a:lnTo>
                  <a:lnTo>
                    <a:pt x="7382" y="1773"/>
                  </a:lnTo>
                  <a:lnTo>
                    <a:pt x="7383" y="1786"/>
                  </a:lnTo>
                  <a:lnTo>
                    <a:pt x="7384" y="1799"/>
                  </a:lnTo>
                  <a:lnTo>
                    <a:pt x="7385" y="1812"/>
                  </a:lnTo>
                  <a:lnTo>
                    <a:pt x="7385" y="1812"/>
                  </a:lnTo>
                  <a:lnTo>
                    <a:pt x="7386" y="1826"/>
                  </a:lnTo>
                  <a:lnTo>
                    <a:pt x="7386" y="1840"/>
                  </a:lnTo>
                  <a:lnTo>
                    <a:pt x="7387" y="1854"/>
                  </a:lnTo>
                  <a:lnTo>
                    <a:pt x="7388" y="1867"/>
                  </a:lnTo>
                  <a:lnTo>
                    <a:pt x="7389" y="1881"/>
                  </a:lnTo>
                  <a:lnTo>
                    <a:pt x="7390" y="1895"/>
                  </a:lnTo>
                  <a:lnTo>
                    <a:pt x="7391" y="1908"/>
                  </a:lnTo>
                  <a:lnTo>
                    <a:pt x="7392" y="1922"/>
                  </a:lnTo>
                  <a:lnTo>
                    <a:pt x="7392" y="1935"/>
                  </a:lnTo>
                  <a:lnTo>
                    <a:pt x="7393" y="1948"/>
                  </a:lnTo>
                  <a:lnTo>
                    <a:pt x="7394" y="1961"/>
                  </a:lnTo>
                  <a:lnTo>
                    <a:pt x="7395" y="1974"/>
                  </a:lnTo>
                  <a:lnTo>
                    <a:pt x="7396" y="1987"/>
                  </a:lnTo>
                  <a:lnTo>
                    <a:pt x="7397" y="2000"/>
                  </a:lnTo>
                  <a:lnTo>
                    <a:pt x="7397" y="2013"/>
                  </a:lnTo>
                  <a:lnTo>
                    <a:pt x="7398" y="2026"/>
                  </a:lnTo>
                  <a:lnTo>
                    <a:pt x="7399" y="2039"/>
                  </a:lnTo>
                  <a:lnTo>
                    <a:pt x="7400" y="2051"/>
                  </a:lnTo>
                  <a:lnTo>
                    <a:pt x="7401" y="2064"/>
                  </a:lnTo>
                  <a:lnTo>
                    <a:pt x="7402" y="2076"/>
                  </a:lnTo>
                  <a:lnTo>
                    <a:pt x="7402" y="2089"/>
                  </a:lnTo>
                  <a:lnTo>
                    <a:pt x="7402" y="2089"/>
                  </a:lnTo>
                  <a:lnTo>
                    <a:pt x="7403" y="2101"/>
                  </a:lnTo>
                  <a:lnTo>
                    <a:pt x="7404" y="2113"/>
                  </a:lnTo>
                  <a:lnTo>
                    <a:pt x="7405" y="2125"/>
                  </a:lnTo>
                  <a:lnTo>
                    <a:pt x="7406" y="2137"/>
                  </a:lnTo>
                  <a:lnTo>
                    <a:pt x="7407" y="2149"/>
                  </a:lnTo>
                  <a:lnTo>
                    <a:pt x="7408" y="2161"/>
                  </a:lnTo>
                  <a:lnTo>
                    <a:pt x="7408" y="2173"/>
                  </a:lnTo>
                  <a:lnTo>
                    <a:pt x="7409" y="2185"/>
                  </a:lnTo>
                  <a:lnTo>
                    <a:pt x="7410" y="2197"/>
                  </a:lnTo>
                  <a:lnTo>
                    <a:pt x="7411" y="2208"/>
                  </a:lnTo>
                  <a:lnTo>
                    <a:pt x="7412" y="2220"/>
                  </a:lnTo>
                  <a:lnTo>
                    <a:pt x="7413" y="2231"/>
                  </a:lnTo>
                  <a:lnTo>
                    <a:pt x="7413" y="2242"/>
                  </a:lnTo>
                  <a:lnTo>
                    <a:pt x="7414" y="2254"/>
                  </a:lnTo>
                  <a:lnTo>
                    <a:pt x="7415" y="2265"/>
                  </a:lnTo>
                  <a:lnTo>
                    <a:pt x="7416" y="2276"/>
                  </a:lnTo>
                  <a:lnTo>
                    <a:pt x="7417" y="2287"/>
                  </a:lnTo>
                  <a:lnTo>
                    <a:pt x="7418" y="2298"/>
                  </a:lnTo>
                  <a:lnTo>
                    <a:pt x="7418" y="2309"/>
                  </a:lnTo>
                  <a:lnTo>
                    <a:pt x="7419" y="2320"/>
                  </a:lnTo>
                  <a:lnTo>
                    <a:pt x="7420" y="2330"/>
                  </a:lnTo>
                  <a:lnTo>
                    <a:pt x="7420" y="2330"/>
                  </a:lnTo>
                  <a:lnTo>
                    <a:pt x="7421" y="2341"/>
                  </a:lnTo>
                  <a:lnTo>
                    <a:pt x="7422" y="2351"/>
                  </a:lnTo>
                  <a:lnTo>
                    <a:pt x="7423" y="2362"/>
                  </a:lnTo>
                  <a:lnTo>
                    <a:pt x="7423" y="2372"/>
                  </a:lnTo>
                  <a:lnTo>
                    <a:pt x="7424" y="2383"/>
                  </a:lnTo>
                  <a:lnTo>
                    <a:pt x="7425" y="2393"/>
                  </a:lnTo>
                  <a:lnTo>
                    <a:pt x="7426" y="2403"/>
                  </a:lnTo>
                  <a:lnTo>
                    <a:pt x="7427" y="2413"/>
                  </a:lnTo>
                  <a:lnTo>
                    <a:pt x="7428" y="2423"/>
                  </a:lnTo>
                  <a:lnTo>
                    <a:pt x="7429" y="2433"/>
                  </a:lnTo>
                  <a:lnTo>
                    <a:pt x="7429" y="2443"/>
                  </a:lnTo>
                  <a:lnTo>
                    <a:pt x="7430" y="2453"/>
                  </a:lnTo>
                  <a:lnTo>
                    <a:pt x="7431" y="2462"/>
                  </a:lnTo>
                  <a:lnTo>
                    <a:pt x="7432" y="2472"/>
                  </a:lnTo>
                  <a:lnTo>
                    <a:pt x="7433" y="2481"/>
                  </a:lnTo>
                  <a:lnTo>
                    <a:pt x="7434" y="2491"/>
                  </a:lnTo>
                  <a:lnTo>
                    <a:pt x="7434" y="2500"/>
                  </a:lnTo>
                  <a:lnTo>
                    <a:pt x="7435" y="2509"/>
                  </a:lnTo>
                  <a:lnTo>
                    <a:pt x="7436" y="2519"/>
                  </a:lnTo>
                  <a:lnTo>
                    <a:pt x="7437" y="2528"/>
                  </a:lnTo>
                  <a:lnTo>
                    <a:pt x="7438" y="2537"/>
                  </a:lnTo>
                  <a:lnTo>
                    <a:pt x="7438" y="2537"/>
                  </a:lnTo>
                  <a:lnTo>
                    <a:pt x="7439" y="2546"/>
                  </a:lnTo>
                  <a:lnTo>
                    <a:pt x="7439" y="2555"/>
                  </a:lnTo>
                  <a:lnTo>
                    <a:pt x="7440" y="2563"/>
                  </a:lnTo>
                  <a:lnTo>
                    <a:pt x="7441" y="2572"/>
                  </a:lnTo>
                  <a:lnTo>
                    <a:pt x="7442" y="2581"/>
                  </a:lnTo>
                  <a:lnTo>
                    <a:pt x="7443" y="2589"/>
                  </a:lnTo>
                  <a:lnTo>
                    <a:pt x="7444" y="2598"/>
                  </a:lnTo>
                  <a:lnTo>
                    <a:pt x="7445" y="2606"/>
                  </a:lnTo>
                  <a:lnTo>
                    <a:pt x="7445" y="2615"/>
                  </a:lnTo>
                  <a:lnTo>
                    <a:pt x="7446" y="2623"/>
                  </a:lnTo>
                  <a:lnTo>
                    <a:pt x="7447" y="2631"/>
                  </a:lnTo>
                  <a:lnTo>
                    <a:pt x="7448" y="2639"/>
                  </a:lnTo>
                  <a:lnTo>
                    <a:pt x="7449" y="2647"/>
                  </a:lnTo>
                  <a:lnTo>
                    <a:pt x="7450" y="2655"/>
                  </a:lnTo>
                  <a:lnTo>
                    <a:pt x="7450" y="2663"/>
                  </a:lnTo>
                  <a:lnTo>
                    <a:pt x="7451" y="2671"/>
                  </a:lnTo>
                  <a:lnTo>
                    <a:pt x="7452" y="2678"/>
                  </a:lnTo>
                  <a:lnTo>
                    <a:pt x="7453" y="2686"/>
                  </a:lnTo>
                  <a:lnTo>
                    <a:pt x="7454" y="2693"/>
                  </a:lnTo>
                  <a:lnTo>
                    <a:pt x="7455" y="2701"/>
                  </a:lnTo>
                  <a:lnTo>
                    <a:pt x="7455" y="2708"/>
                  </a:lnTo>
                  <a:lnTo>
                    <a:pt x="7455" y="2708"/>
                  </a:lnTo>
                  <a:lnTo>
                    <a:pt x="7456" y="2716"/>
                  </a:lnTo>
                  <a:lnTo>
                    <a:pt x="7457" y="2723"/>
                  </a:lnTo>
                  <a:lnTo>
                    <a:pt x="7458" y="2730"/>
                  </a:lnTo>
                  <a:lnTo>
                    <a:pt x="7459" y="2737"/>
                  </a:lnTo>
                  <a:lnTo>
                    <a:pt x="7460" y="2744"/>
                  </a:lnTo>
                  <a:lnTo>
                    <a:pt x="7461" y="2751"/>
                  </a:lnTo>
                  <a:lnTo>
                    <a:pt x="7461" y="2758"/>
                  </a:lnTo>
                  <a:lnTo>
                    <a:pt x="7462" y="2764"/>
                  </a:lnTo>
                  <a:lnTo>
                    <a:pt x="7463" y="2771"/>
                  </a:lnTo>
                  <a:lnTo>
                    <a:pt x="7464" y="2778"/>
                  </a:lnTo>
                  <a:lnTo>
                    <a:pt x="7465" y="2784"/>
                  </a:lnTo>
                  <a:lnTo>
                    <a:pt x="7466" y="2790"/>
                  </a:lnTo>
                  <a:lnTo>
                    <a:pt x="7466" y="2797"/>
                  </a:lnTo>
                  <a:lnTo>
                    <a:pt x="7467" y="2803"/>
                  </a:lnTo>
                  <a:lnTo>
                    <a:pt x="7468" y="2809"/>
                  </a:lnTo>
                  <a:lnTo>
                    <a:pt x="7469" y="2815"/>
                  </a:lnTo>
                  <a:lnTo>
                    <a:pt x="7470" y="2821"/>
                  </a:lnTo>
                  <a:lnTo>
                    <a:pt x="7471" y="2827"/>
                  </a:lnTo>
                  <a:lnTo>
                    <a:pt x="7471" y="2833"/>
                  </a:lnTo>
                  <a:lnTo>
                    <a:pt x="7472" y="2839"/>
                  </a:lnTo>
                  <a:lnTo>
                    <a:pt x="7473" y="2845"/>
                  </a:lnTo>
                  <a:lnTo>
                    <a:pt x="7473" y="2845"/>
                  </a:lnTo>
                  <a:lnTo>
                    <a:pt x="7474" y="2850"/>
                  </a:lnTo>
                  <a:lnTo>
                    <a:pt x="7475" y="2855"/>
                  </a:lnTo>
                  <a:lnTo>
                    <a:pt x="7475" y="2860"/>
                  </a:lnTo>
                  <a:lnTo>
                    <a:pt x="7476" y="2865"/>
                  </a:lnTo>
                  <a:lnTo>
                    <a:pt x="7477" y="2870"/>
                  </a:lnTo>
                  <a:lnTo>
                    <a:pt x="7478" y="2875"/>
                  </a:lnTo>
                  <a:lnTo>
                    <a:pt x="7478" y="2875"/>
                  </a:lnTo>
                  <a:lnTo>
                    <a:pt x="7478" y="2879"/>
                  </a:lnTo>
                  <a:lnTo>
                    <a:pt x="7479" y="2883"/>
                  </a:lnTo>
                  <a:lnTo>
                    <a:pt x="7480" y="2887"/>
                  </a:lnTo>
                  <a:lnTo>
                    <a:pt x="7481" y="2891"/>
                  </a:lnTo>
                  <a:lnTo>
                    <a:pt x="7481" y="2891"/>
                  </a:lnTo>
                  <a:lnTo>
                    <a:pt x="7481" y="2896"/>
                  </a:lnTo>
                  <a:lnTo>
                    <a:pt x="7482" y="2900"/>
                  </a:lnTo>
                  <a:lnTo>
                    <a:pt x="7483" y="2904"/>
                  </a:lnTo>
                  <a:lnTo>
                    <a:pt x="7484" y="2906"/>
                  </a:lnTo>
                  <a:lnTo>
                    <a:pt x="7485" y="2908"/>
                  </a:lnTo>
                  <a:lnTo>
                    <a:pt x="7486" y="2910"/>
                  </a:lnTo>
                  <a:lnTo>
                    <a:pt x="7487" y="2911"/>
                  </a:lnTo>
                  <a:lnTo>
                    <a:pt x="7488" y="2911"/>
                  </a:lnTo>
                  <a:lnTo>
                    <a:pt x="7488" y="2910"/>
                  </a:lnTo>
                  <a:lnTo>
                    <a:pt x="7489" y="2909"/>
                  </a:lnTo>
                  <a:lnTo>
                    <a:pt x="7490" y="2907"/>
                  </a:lnTo>
                  <a:lnTo>
                    <a:pt x="7491" y="2905"/>
                  </a:lnTo>
                  <a:lnTo>
                    <a:pt x="7492" y="2902"/>
                  </a:lnTo>
                  <a:lnTo>
                    <a:pt x="7493" y="2898"/>
                  </a:lnTo>
                  <a:lnTo>
                    <a:pt x="7494" y="2893"/>
                  </a:lnTo>
                  <a:lnTo>
                    <a:pt x="7494" y="2888"/>
                  </a:lnTo>
                  <a:lnTo>
                    <a:pt x="7495" y="2882"/>
                  </a:lnTo>
                  <a:lnTo>
                    <a:pt x="7496" y="2875"/>
                  </a:lnTo>
                  <a:lnTo>
                    <a:pt x="7497" y="2867"/>
                  </a:lnTo>
                  <a:lnTo>
                    <a:pt x="7498" y="2859"/>
                  </a:lnTo>
                  <a:lnTo>
                    <a:pt x="7499" y="2849"/>
                  </a:lnTo>
                  <a:lnTo>
                    <a:pt x="7500" y="2839"/>
                  </a:lnTo>
                  <a:lnTo>
                    <a:pt x="7500" y="2839"/>
                  </a:lnTo>
                  <a:lnTo>
                    <a:pt x="7500" y="2830"/>
                  </a:lnTo>
                  <a:lnTo>
                    <a:pt x="7501" y="2820"/>
                  </a:lnTo>
                  <a:lnTo>
                    <a:pt x="7502" y="2810"/>
                  </a:lnTo>
                  <a:lnTo>
                    <a:pt x="7503" y="2800"/>
                  </a:lnTo>
                  <a:lnTo>
                    <a:pt x="7503" y="2790"/>
                  </a:lnTo>
                  <a:lnTo>
                    <a:pt x="7504" y="2780"/>
                  </a:lnTo>
                  <a:lnTo>
                    <a:pt x="7504" y="2780"/>
                  </a:lnTo>
                  <a:lnTo>
                    <a:pt x="7505" y="2768"/>
                  </a:lnTo>
                  <a:lnTo>
                    <a:pt x="7506" y="2756"/>
                  </a:lnTo>
                  <a:lnTo>
                    <a:pt x="7507" y="2744"/>
                  </a:lnTo>
                  <a:lnTo>
                    <a:pt x="7508" y="2733"/>
                  </a:lnTo>
                  <a:lnTo>
                    <a:pt x="7509" y="2721"/>
                  </a:lnTo>
                  <a:lnTo>
                    <a:pt x="7509" y="2710"/>
                  </a:lnTo>
                  <a:lnTo>
                    <a:pt x="7510" y="2700"/>
                  </a:lnTo>
                  <a:lnTo>
                    <a:pt x="7511" y="2689"/>
                  </a:lnTo>
                  <a:lnTo>
                    <a:pt x="7512" y="2679"/>
                  </a:lnTo>
                  <a:lnTo>
                    <a:pt x="7513" y="2670"/>
                  </a:lnTo>
                  <a:lnTo>
                    <a:pt x="7514" y="2661"/>
                  </a:lnTo>
                  <a:lnTo>
                    <a:pt x="7515" y="2652"/>
                  </a:lnTo>
                  <a:lnTo>
                    <a:pt x="7516" y="2643"/>
                  </a:lnTo>
                  <a:lnTo>
                    <a:pt x="7516" y="2635"/>
                  </a:lnTo>
                  <a:lnTo>
                    <a:pt x="7517" y="2628"/>
                  </a:lnTo>
                  <a:lnTo>
                    <a:pt x="7518" y="2621"/>
                  </a:lnTo>
                  <a:lnTo>
                    <a:pt x="7519" y="2614"/>
                  </a:lnTo>
                  <a:lnTo>
                    <a:pt x="7520" y="2608"/>
                  </a:lnTo>
                  <a:lnTo>
                    <a:pt x="7521" y="2603"/>
                  </a:lnTo>
                  <a:lnTo>
                    <a:pt x="7522" y="2598"/>
                  </a:lnTo>
                  <a:lnTo>
                    <a:pt x="7523" y="2594"/>
                  </a:lnTo>
                  <a:lnTo>
                    <a:pt x="7523" y="2590"/>
                  </a:lnTo>
                  <a:lnTo>
                    <a:pt x="7524" y="2586"/>
                  </a:lnTo>
                  <a:lnTo>
                    <a:pt x="7525" y="2584"/>
                  </a:lnTo>
                  <a:lnTo>
                    <a:pt x="7526" y="2582"/>
                  </a:lnTo>
                  <a:lnTo>
                    <a:pt x="7527" y="2580"/>
                  </a:lnTo>
                  <a:lnTo>
                    <a:pt x="7528" y="2579"/>
                  </a:lnTo>
                  <a:lnTo>
                    <a:pt x="7529" y="2579"/>
                  </a:lnTo>
                  <a:lnTo>
                    <a:pt x="7530" y="2579"/>
                  </a:lnTo>
                  <a:lnTo>
                    <a:pt x="7530" y="2580"/>
                  </a:lnTo>
                  <a:lnTo>
                    <a:pt x="7531" y="2582"/>
                  </a:lnTo>
                  <a:lnTo>
                    <a:pt x="7532" y="2584"/>
                  </a:lnTo>
                  <a:lnTo>
                    <a:pt x="7533" y="2586"/>
                  </a:lnTo>
                  <a:lnTo>
                    <a:pt x="7534" y="2589"/>
                  </a:lnTo>
                  <a:lnTo>
                    <a:pt x="7535" y="2593"/>
                  </a:lnTo>
                  <a:lnTo>
                    <a:pt x="7536" y="2597"/>
                  </a:lnTo>
                  <a:lnTo>
                    <a:pt x="7537" y="2602"/>
                  </a:lnTo>
                  <a:lnTo>
                    <a:pt x="7537" y="2608"/>
                  </a:lnTo>
                  <a:lnTo>
                    <a:pt x="7538" y="2614"/>
                  </a:lnTo>
                  <a:lnTo>
                    <a:pt x="7539" y="2620"/>
                  </a:lnTo>
                  <a:lnTo>
                    <a:pt x="7540" y="2627"/>
                  </a:lnTo>
                  <a:lnTo>
                    <a:pt x="7541" y="2635"/>
                  </a:lnTo>
                  <a:lnTo>
                    <a:pt x="7542" y="2643"/>
                  </a:lnTo>
                  <a:lnTo>
                    <a:pt x="7543" y="2651"/>
                  </a:lnTo>
                  <a:lnTo>
                    <a:pt x="7544" y="2660"/>
                  </a:lnTo>
                  <a:lnTo>
                    <a:pt x="7544" y="2669"/>
                  </a:lnTo>
                  <a:lnTo>
                    <a:pt x="7545" y="2679"/>
                  </a:lnTo>
                  <a:lnTo>
                    <a:pt x="7546" y="2689"/>
                  </a:lnTo>
                  <a:lnTo>
                    <a:pt x="7547" y="2699"/>
                  </a:lnTo>
                  <a:lnTo>
                    <a:pt x="7548" y="2709"/>
                  </a:lnTo>
                  <a:lnTo>
                    <a:pt x="7549" y="2720"/>
                  </a:lnTo>
                  <a:lnTo>
                    <a:pt x="7550" y="2732"/>
                  </a:lnTo>
                  <a:lnTo>
                    <a:pt x="7551" y="2743"/>
                  </a:lnTo>
                  <a:lnTo>
                    <a:pt x="7551" y="2755"/>
                  </a:lnTo>
                  <a:lnTo>
                    <a:pt x="7552" y="2767"/>
                  </a:lnTo>
                  <a:lnTo>
                    <a:pt x="7553" y="2779"/>
                  </a:lnTo>
                  <a:lnTo>
                    <a:pt x="7554" y="2791"/>
                  </a:lnTo>
                  <a:lnTo>
                    <a:pt x="7555" y="2804"/>
                  </a:lnTo>
                  <a:lnTo>
                    <a:pt x="7555" y="2804"/>
                  </a:lnTo>
                  <a:lnTo>
                    <a:pt x="7556" y="2814"/>
                  </a:lnTo>
                  <a:lnTo>
                    <a:pt x="7556" y="2824"/>
                  </a:lnTo>
                  <a:lnTo>
                    <a:pt x="7557" y="2834"/>
                  </a:lnTo>
                  <a:lnTo>
                    <a:pt x="7558" y="2844"/>
                  </a:lnTo>
                  <a:lnTo>
                    <a:pt x="7559" y="2854"/>
                  </a:lnTo>
                  <a:lnTo>
                    <a:pt x="7559" y="2863"/>
                  </a:lnTo>
                  <a:lnTo>
                    <a:pt x="7559" y="2863"/>
                  </a:lnTo>
                  <a:lnTo>
                    <a:pt x="7560" y="2874"/>
                  </a:lnTo>
                  <a:lnTo>
                    <a:pt x="7561" y="2883"/>
                  </a:lnTo>
                  <a:lnTo>
                    <a:pt x="7562" y="2892"/>
                  </a:lnTo>
                  <a:lnTo>
                    <a:pt x="7563" y="2900"/>
                  </a:lnTo>
                  <a:lnTo>
                    <a:pt x="7564" y="2907"/>
                  </a:lnTo>
                  <a:lnTo>
                    <a:pt x="7565" y="2913"/>
                  </a:lnTo>
                  <a:lnTo>
                    <a:pt x="7565" y="2919"/>
                  </a:lnTo>
                  <a:lnTo>
                    <a:pt x="7566" y="2923"/>
                  </a:lnTo>
                  <a:lnTo>
                    <a:pt x="7567" y="2928"/>
                  </a:lnTo>
                  <a:lnTo>
                    <a:pt x="7568" y="2932"/>
                  </a:lnTo>
                  <a:lnTo>
                    <a:pt x="7569" y="2935"/>
                  </a:lnTo>
                  <a:lnTo>
                    <a:pt x="7570" y="2937"/>
                  </a:lnTo>
                  <a:lnTo>
                    <a:pt x="7570" y="2939"/>
                  </a:lnTo>
                  <a:lnTo>
                    <a:pt x="7571" y="2941"/>
                  </a:lnTo>
                  <a:lnTo>
                    <a:pt x="7572" y="2942"/>
                  </a:lnTo>
                  <a:lnTo>
                    <a:pt x="7573" y="2942"/>
                  </a:lnTo>
                  <a:lnTo>
                    <a:pt x="7574" y="2942"/>
                  </a:lnTo>
                  <a:lnTo>
                    <a:pt x="7575" y="2941"/>
                  </a:lnTo>
                  <a:lnTo>
                    <a:pt x="7576" y="2940"/>
                  </a:lnTo>
                  <a:lnTo>
                    <a:pt x="7576" y="2938"/>
                  </a:lnTo>
                  <a:lnTo>
                    <a:pt x="7577" y="2936"/>
                  </a:lnTo>
                  <a:lnTo>
                    <a:pt x="7578" y="2933"/>
                  </a:lnTo>
                  <a:lnTo>
                    <a:pt x="7579" y="2930"/>
                  </a:lnTo>
                  <a:lnTo>
                    <a:pt x="7580" y="2926"/>
                  </a:lnTo>
                  <a:lnTo>
                    <a:pt x="7581" y="2921"/>
                  </a:lnTo>
                  <a:lnTo>
                    <a:pt x="7582" y="2916"/>
                  </a:lnTo>
                  <a:lnTo>
                    <a:pt x="7582" y="2910"/>
                  </a:lnTo>
                  <a:lnTo>
                    <a:pt x="7583" y="2903"/>
                  </a:lnTo>
                  <a:lnTo>
                    <a:pt x="7583" y="2903"/>
                  </a:lnTo>
                  <a:lnTo>
                    <a:pt x="7584" y="2896"/>
                  </a:lnTo>
                  <a:lnTo>
                    <a:pt x="7585" y="2889"/>
                  </a:lnTo>
                  <a:lnTo>
                    <a:pt x="7586" y="2882"/>
                  </a:lnTo>
                  <a:lnTo>
                    <a:pt x="7587" y="2875"/>
                  </a:lnTo>
                  <a:lnTo>
                    <a:pt x="7587" y="2867"/>
                  </a:lnTo>
                  <a:lnTo>
                    <a:pt x="7588" y="2860"/>
                  </a:lnTo>
                  <a:lnTo>
                    <a:pt x="7589" y="2852"/>
                  </a:lnTo>
                  <a:lnTo>
                    <a:pt x="7590" y="2844"/>
                  </a:lnTo>
                  <a:lnTo>
                    <a:pt x="7591" y="2837"/>
                  </a:lnTo>
                  <a:lnTo>
                    <a:pt x="7591" y="2829"/>
                  </a:lnTo>
                  <a:lnTo>
                    <a:pt x="7591" y="2829"/>
                  </a:lnTo>
                  <a:lnTo>
                    <a:pt x="7592" y="2822"/>
                  </a:lnTo>
                  <a:lnTo>
                    <a:pt x="7592" y="2822"/>
                  </a:lnTo>
                  <a:lnTo>
                    <a:pt x="7593" y="2816"/>
                  </a:lnTo>
                  <a:lnTo>
                    <a:pt x="7593" y="2810"/>
                  </a:lnTo>
                  <a:lnTo>
                    <a:pt x="7593" y="2810"/>
                  </a:lnTo>
                  <a:lnTo>
                    <a:pt x="7594" y="2804"/>
                  </a:lnTo>
                  <a:lnTo>
                    <a:pt x="7595" y="2797"/>
                  </a:lnTo>
                  <a:lnTo>
                    <a:pt x="7595" y="2797"/>
                  </a:lnTo>
                  <a:lnTo>
                    <a:pt x="7595" y="2791"/>
                  </a:lnTo>
                  <a:lnTo>
                    <a:pt x="7596" y="2784"/>
                  </a:lnTo>
                  <a:lnTo>
                    <a:pt x="7596" y="2784"/>
                  </a:lnTo>
                  <a:lnTo>
                    <a:pt x="7596" y="2778"/>
                  </a:lnTo>
                  <a:lnTo>
                    <a:pt x="7596" y="2778"/>
                  </a:lnTo>
                  <a:lnTo>
                    <a:pt x="7597" y="2771"/>
                  </a:lnTo>
                  <a:lnTo>
                    <a:pt x="7598" y="2764"/>
                  </a:lnTo>
                  <a:lnTo>
                    <a:pt x="7598" y="2757"/>
                  </a:lnTo>
                  <a:lnTo>
                    <a:pt x="7598" y="2757"/>
                  </a:lnTo>
                  <a:lnTo>
                    <a:pt x="7599" y="2750"/>
                  </a:lnTo>
                  <a:lnTo>
                    <a:pt x="7600" y="2742"/>
                  </a:lnTo>
                  <a:lnTo>
                    <a:pt x="7600" y="2734"/>
                  </a:lnTo>
                  <a:lnTo>
                    <a:pt x="7601" y="2726"/>
                  </a:lnTo>
                  <a:lnTo>
                    <a:pt x="7601" y="2726"/>
                  </a:lnTo>
                  <a:lnTo>
                    <a:pt x="7602" y="2716"/>
                  </a:lnTo>
                  <a:lnTo>
                    <a:pt x="7603" y="2706"/>
                  </a:lnTo>
                  <a:lnTo>
                    <a:pt x="7604" y="2697"/>
                  </a:lnTo>
                  <a:lnTo>
                    <a:pt x="7604" y="2688"/>
                  </a:lnTo>
                  <a:lnTo>
                    <a:pt x="7605" y="2679"/>
                  </a:lnTo>
                  <a:lnTo>
                    <a:pt x="7606" y="2671"/>
                  </a:lnTo>
                  <a:lnTo>
                    <a:pt x="7607" y="2663"/>
                  </a:lnTo>
                  <a:lnTo>
                    <a:pt x="7608" y="2656"/>
                  </a:lnTo>
                  <a:lnTo>
                    <a:pt x="7609" y="2648"/>
                  </a:lnTo>
                  <a:lnTo>
                    <a:pt x="7610" y="2642"/>
                  </a:lnTo>
                  <a:lnTo>
                    <a:pt x="7610" y="2635"/>
                  </a:lnTo>
                  <a:lnTo>
                    <a:pt x="7611" y="2630"/>
                  </a:lnTo>
                  <a:lnTo>
                    <a:pt x="7612" y="2624"/>
                  </a:lnTo>
                  <a:lnTo>
                    <a:pt x="7613" y="2619"/>
                  </a:lnTo>
                  <a:lnTo>
                    <a:pt x="7614" y="2615"/>
                  </a:lnTo>
                  <a:lnTo>
                    <a:pt x="7615" y="2611"/>
                  </a:lnTo>
                  <a:lnTo>
                    <a:pt x="7616" y="2608"/>
                  </a:lnTo>
                  <a:lnTo>
                    <a:pt x="7616" y="2605"/>
                  </a:lnTo>
                  <a:lnTo>
                    <a:pt x="7617" y="2603"/>
                  </a:lnTo>
                  <a:lnTo>
                    <a:pt x="7618" y="2601"/>
                  </a:lnTo>
                  <a:lnTo>
                    <a:pt x="7619" y="2599"/>
                  </a:lnTo>
                  <a:lnTo>
                    <a:pt x="7620" y="2599"/>
                  </a:lnTo>
                  <a:lnTo>
                    <a:pt x="7621" y="2598"/>
                  </a:lnTo>
                  <a:lnTo>
                    <a:pt x="7621" y="2598"/>
                  </a:lnTo>
                  <a:lnTo>
                    <a:pt x="7622" y="2599"/>
                  </a:lnTo>
                  <a:lnTo>
                    <a:pt x="7623" y="2599"/>
                  </a:lnTo>
                  <a:lnTo>
                    <a:pt x="7623" y="2601"/>
                  </a:lnTo>
                  <a:lnTo>
                    <a:pt x="7624" y="2603"/>
                  </a:lnTo>
                  <a:lnTo>
                    <a:pt x="7625" y="2605"/>
                  </a:lnTo>
                  <a:lnTo>
                    <a:pt x="7626" y="2608"/>
                  </a:lnTo>
                  <a:lnTo>
                    <a:pt x="7627" y="2611"/>
                  </a:lnTo>
                  <a:lnTo>
                    <a:pt x="7628" y="2615"/>
                  </a:lnTo>
                  <a:lnTo>
                    <a:pt x="7629" y="2619"/>
                  </a:lnTo>
                  <a:lnTo>
                    <a:pt x="7629" y="2624"/>
                  </a:lnTo>
                  <a:lnTo>
                    <a:pt x="7630" y="2630"/>
                  </a:lnTo>
                  <a:lnTo>
                    <a:pt x="7631" y="2635"/>
                  </a:lnTo>
                  <a:lnTo>
                    <a:pt x="7632" y="2642"/>
                  </a:lnTo>
                  <a:lnTo>
                    <a:pt x="7633" y="2648"/>
                  </a:lnTo>
                  <a:lnTo>
                    <a:pt x="7634" y="2656"/>
                  </a:lnTo>
                  <a:lnTo>
                    <a:pt x="7635" y="2663"/>
                  </a:lnTo>
                  <a:lnTo>
                    <a:pt x="7635" y="2671"/>
                  </a:lnTo>
                  <a:lnTo>
                    <a:pt x="7636" y="2679"/>
                  </a:lnTo>
                  <a:lnTo>
                    <a:pt x="7637" y="2688"/>
                  </a:lnTo>
                  <a:lnTo>
                    <a:pt x="7638" y="2697"/>
                  </a:lnTo>
                  <a:lnTo>
                    <a:pt x="7639" y="2706"/>
                  </a:lnTo>
                  <a:lnTo>
                    <a:pt x="7640" y="2716"/>
                  </a:lnTo>
                  <a:lnTo>
                    <a:pt x="7641" y="2726"/>
                  </a:lnTo>
                  <a:lnTo>
                    <a:pt x="7641" y="2726"/>
                  </a:lnTo>
                  <a:lnTo>
                    <a:pt x="7641" y="2734"/>
                  </a:lnTo>
                  <a:lnTo>
                    <a:pt x="7642" y="2742"/>
                  </a:lnTo>
                  <a:lnTo>
                    <a:pt x="7643" y="2750"/>
                  </a:lnTo>
                  <a:lnTo>
                    <a:pt x="7643" y="2757"/>
                  </a:lnTo>
                  <a:lnTo>
                    <a:pt x="7643" y="2757"/>
                  </a:lnTo>
                  <a:lnTo>
                    <a:pt x="7644" y="2767"/>
                  </a:lnTo>
                  <a:lnTo>
                    <a:pt x="7645" y="2777"/>
                  </a:lnTo>
                  <a:lnTo>
                    <a:pt x="7646" y="2786"/>
                  </a:lnTo>
                  <a:lnTo>
                    <a:pt x="7647" y="2796"/>
                  </a:lnTo>
                  <a:lnTo>
                    <a:pt x="7648" y="2805"/>
                  </a:lnTo>
                  <a:lnTo>
                    <a:pt x="7649" y="2814"/>
                  </a:lnTo>
                  <a:lnTo>
                    <a:pt x="7649" y="2823"/>
                  </a:lnTo>
                  <a:lnTo>
                    <a:pt x="7650" y="2831"/>
                  </a:lnTo>
                  <a:lnTo>
                    <a:pt x="7651" y="2840"/>
                  </a:lnTo>
                  <a:lnTo>
                    <a:pt x="7652" y="2848"/>
                  </a:lnTo>
                  <a:lnTo>
                    <a:pt x="7653" y="2857"/>
                  </a:lnTo>
                  <a:lnTo>
                    <a:pt x="7654" y="2865"/>
                  </a:lnTo>
                  <a:lnTo>
                    <a:pt x="7655" y="2873"/>
                  </a:lnTo>
                  <a:lnTo>
                    <a:pt x="7656" y="2880"/>
                  </a:lnTo>
                  <a:lnTo>
                    <a:pt x="7657" y="2888"/>
                  </a:lnTo>
                  <a:lnTo>
                    <a:pt x="7657" y="2896"/>
                  </a:lnTo>
                  <a:lnTo>
                    <a:pt x="7658" y="2903"/>
                  </a:lnTo>
                  <a:lnTo>
                    <a:pt x="7658" y="2903"/>
                  </a:lnTo>
                  <a:lnTo>
                    <a:pt x="7659" y="2909"/>
                  </a:lnTo>
                  <a:lnTo>
                    <a:pt x="7660" y="2915"/>
                  </a:lnTo>
                  <a:lnTo>
                    <a:pt x="7661" y="2920"/>
                  </a:lnTo>
                  <a:lnTo>
                    <a:pt x="7662" y="2925"/>
                  </a:lnTo>
                  <a:lnTo>
                    <a:pt x="7662" y="2929"/>
                  </a:lnTo>
                  <a:lnTo>
                    <a:pt x="7663" y="2932"/>
                  </a:lnTo>
                  <a:lnTo>
                    <a:pt x="7664" y="2935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56" name="Group 655"/>
          <p:cNvGrpSpPr/>
          <p:nvPr/>
        </p:nvGrpSpPr>
        <p:grpSpPr>
          <a:xfrm>
            <a:off x="4779962" y="1241426"/>
            <a:ext cx="4113213" cy="2446338"/>
            <a:chOff x="4779962" y="1241426"/>
            <a:chExt cx="4113213" cy="2446338"/>
          </a:xfrm>
        </p:grpSpPr>
        <p:sp>
          <p:nvSpPr>
            <p:cNvPr id="657" name="Line 320"/>
            <p:cNvSpPr>
              <a:spLocks noChangeShapeType="1"/>
            </p:cNvSpPr>
            <p:nvPr/>
          </p:nvSpPr>
          <p:spPr bwMode="auto">
            <a:xfrm>
              <a:off x="4927600" y="3513138"/>
              <a:ext cx="37052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" name="Rectangle 321"/>
            <p:cNvSpPr>
              <a:spLocks noChangeArrowheads="1"/>
            </p:cNvSpPr>
            <p:nvPr/>
          </p:nvSpPr>
          <p:spPr bwMode="auto">
            <a:xfrm>
              <a:off x="5694363" y="3543301"/>
              <a:ext cx="1905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2000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9" name="Line 322"/>
            <p:cNvSpPr>
              <a:spLocks noChangeShapeType="1"/>
            </p:cNvSpPr>
            <p:nvPr/>
          </p:nvSpPr>
          <p:spPr bwMode="auto">
            <a:xfrm>
              <a:off x="5756275" y="3513138"/>
              <a:ext cx="0" cy="15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" name="Rectangle 323"/>
            <p:cNvSpPr>
              <a:spLocks noChangeArrowheads="1"/>
            </p:cNvSpPr>
            <p:nvPr/>
          </p:nvSpPr>
          <p:spPr bwMode="auto">
            <a:xfrm>
              <a:off x="6651625" y="3543301"/>
              <a:ext cx="1905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2050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1" name="Line 324"/>
            <p:cNvSpPr>
              <a:spLocks noChangeShapeType="1"/>
            </p:cNvSpPr>
            <p:nvPr/>
          </p:nvSpPr>
          <p:spPr bwMode="auto">
            <a:xfrm>
              <a:off x="6713538" y="3513138"/>
              <a:ext cx="0" cy="15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" name="Rectangle 325"/>
            <p:cNvSpPr>
              <a:spLocks noChangeArrowheads="1"/>
            </p:cNvSpPr>
            <p:nvPr/>
          </p:nvSpPr>
          <p:spPr bwMode="auto">
            <a:xfrm>
              <a:off x="7610475" y="3543301"/>
              <a:ext cx="1905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2100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3" name="Line 326"/>
            <p:cNvSpPr>
              <a:spLocks noChangeShapeType="1"/>
            </p:cNvSpPr>
            <p:nvPr/>
          </p:nvSpPr>
          <p:spPr bwMode="auto">
            <a:xfrm>
              <a:off x="7672388" y="3513138"/>
              <a:ext cx="0" cy="15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" name="Rectangle 327"/>
            <p:cNvSpPr>
              <a:spLocks noChangeArrowheads="1"/>
            </p:cNvSpPr>
            <p:nvPr/>
          </p:nvSpPr>
          <p:spPr bwMode="auto">
            <a:xfrm>
              <a:off x="8567738" y="3543301"/>
              <a:ext cx="1905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2150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5" name="Line 328"/>
            <p:cNvSpPr>
              <a:spLocks noChangeShapeType="1"/>
            </p:cNvSpPr>
            <p:nvPr/>
          </p:nvSpPr>
          <p:spPr bwMode="auto">
            <a:xfrm>
              <a:off x="8629650" y="3513138"/>
              <a:ext cx="0" cy="15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" name="Line 329"/>
            <p:cNvSpPr>
              <a:spLocks noChangeShapeType="1"/>
            </p:cNvSpPr>
            <p:nvPr/>
          </p:nvSpPr>
          <p:spPr bwMode="auto">
            <a:xfrm>
              <a:off x="4929188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7" name="Rectangle 330"/>
            <p:cNvSpPr>
              <a:spLocks noChangeArrowheads="1"/>
            </p:cNvSpPr>
            <p:nvPr/>
          </p:nvSpPr>
          <p:spPr bwMode="auto">
            <a:xfrm>
              <a:off x="4930775" y="3609976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8" name="Rectangle 331"/>
            <p:cNvSpPr>
              <a:spLocks noChangeArrowheads="1"/>
            </p:cNvSpPr>
            <p:nvPr/>
          </p:nvSpPr>
          <p:spPr bwMode="auto">
            <a:xfrm>
              <a:off x="4937125" y="3609976"/>
              <a:ext cx="1588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9" name="Rectangle 332"/>
            <p:cNvSpPr>
              <a:spLocks noChangeArrowheads="1"/>
            </p:cNvSpPr>
            <p:nvPr/>
          </p:nvSpPr>
          <p:spPr bwMode="auto">
            <a:xfrm>
              <a:off x="4943475" y="3609976"/>
              <a:ext cx="317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0" name="Rectangle 333"/>
            <p:cNvSpPr>
              <a:spLocks noChangeArrowheads="1"/>
            </p:cNvSpPr>
            <p:nvPr/>
          </p:nvSpPr>
          <p:spPr bwMode="auto">
            <a:xfrm>
              <a:off x="4946650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1" name="Rectangle 334"/>
            <p:cNvSpPr>
              <a:spLocks noChangeArrowheads="1"/>
            </p:cNvSpPr>
            <p:nvPr/>
          </p:nvSpPr>
          <p:spPr bwMode="auto">
            <a:xfrm>
              <a:off x="4953000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2" name="Rectangle 335"/>
            <p:cNvSpPr>
              <a:spLocks noChangeArrowheads="1"/>
            </p:cNvSpPr>
            <p:nvPr/>
          </p:nvSpPr>
          <p:spPr bwMode="auto">
            <a:xfrm>
              <a:off x="4959350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3" name="Rectangle 336"/>
            <p:cNvSpPr>
              <a:spLocks noChangeArrowheads="1"/>
            </p:cNvSpPr>
            <p:nvPr/>
          </p:nvSpPr>
          <p:spPr bwMode="auto">
            <a:xfrm>
              <a:off x="4965700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4" name="Rectangle 337"/>
            <p:cNvSpPr>
              <a:spLocks noChangeArrowheads="1"/>
            </p:cNvSpPr>
            <p:nvPr/>
          </p:nvSpPr>
          <p:spPr bwMode="auto">
            <a:xfrm>
              <a:off x="4972050" y="3609976"/>
              <a:ext cx="4763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" name="Rectangle 338"/>
            <p:cNvSpPr>
              <a:spLocks noChangeArrowheads="1"/>
            </p:cNvSpPr>
            <p:nvPr/>
          </p:nvSpPr>
          <p:spPr bwMode="auto">
            <a:xfrm>
              <a:off x="4978400" y="3609976"/>
              <a:ext cx="1588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" name="Rectangle 339"/>
            <p:cNvSpPr>
              <a:spLocks noChangeArrowheads="1"/>
            </p:cNvSpPr>
            <p:nvPr/>
          </p:nvSpPr>
          <p:spPr bwMode="auto">
            <a:xfrm>
              <a:off x="4981575" y="3609976"/>
              <a:ext cx="3175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" name="Line 340"/>
            <p:cNvSpPr>
              <a:spLocks noChangeShapeType="1"/>
            </p:cNvSpPr>
            <p:nvPr/>
          </p:nvSpPr>
          <p:spPr bwMode="auto">
            <a:xfrm>
              <a:off x="4994275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" name="Rectangle 341"/>
            <p:cNvSpPr>
              <a:spLocks noChangeArrowheads="1"/>
            </p:cNvSpPr>
            <p:nvPr/>
          </p:nvSpPr>
          <p:spPr bwMode="auto">
            <a:xfrm>
              <a:off x="4994275" y="3609976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" name="Line 342"/>
            <p:cNvSpPr>
              <a:spLocks noChangeShapeType="1"/>
            </p:cNvSpPr>
            <p:nvPr/>
          </p:nvSpPr>
          <p:spPr bwMode="auto">
            <a:xfrm>
              <a:off x="5000625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" name="Rectangle 343"/>
            <p:cNvSpPr>
              <a:spLocks noChangeArrowheads="1"/>
            </p:cNvSpPr>
            <p:nvPr/>
          </p:nvSpPr>
          <p:spPr bwMode="auto">
            <a:xfrm>
              <a:off x="5000625" y="3609976"/>
              <a:ext cx="1588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" name="Line 344"/>
            <p:cNvSpPr>
              <a:spLocks noChangeShapeType="1"/>
            </p:cNvSpPr>
            <p:nvPr/>
          </p:nvSpPr>
          <p:spPr bwMode="auto">
            <a:xfrm>
              <a:off x="5000625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" name="Rectangle 345"/>
            <p:cNvSpPr>
              <a:spLocks noChangeArrowheads="1"/>
            </p:cNvSpPr>
            <p:nvPr/>
          </p:nvSpPr>
          <p:spPr bwMode="auto">
            <a:xfrm>
              <a:off x="5000625" y="3609976"/>
              <a:ext cx="1588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" name="Rectangle 346"/>
            <p:cNvSpPr>
              <a:spLocks noChangeArrowheads="1"/>
            </p:cNvSpPr>
            <p:nvPr/>
          </p:nvSpPr>
          <p:spPr bwMode="auto">
            <a:xfrm>
              <a:off x="5003800" y="3609976"/>
              <a:ext cx="317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" name="Line 347"/>
            <p:cNvSpPr>
              <a:spLocks noChangeShapeType="1"/>
            </p:cNvSpPr>
            <p:nvPr/>
          </p:nvSpPr>
          <p:spPr bwMode="auto">
            <a:xfrm>
              <a:off x="5008563" y="3609976"/>
              <a:ext cx="0" cy="77788"/>
            </a:xfrm>
            <a:prstGeom prst="line">
              <a:avLst/>
            </a:prstGeom>
            <a:noFill/>
            <a:ln w="0">
              <a:solidFill>
                <a:srgbClr val="8855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" name="Line 348"/>
            <p:cNvSpPr>
              <a:spLocks noChangeShapeType="1"/>
            </p:cNvSpPr>
            <p:nvPr/>
          </p:nvSpPr>
          <p:spPr bwMode="auto">
            <a:xfrm>
              <a:off x="5010150" y="3609976"/>
              <a:ext cx="0" cy="77788"/>
            </a:xfrm>
            <a:prstGeom prst="line">
              <a:avLst/>
            </a:prstGeom>
            <a:noFill/>
            <a:ln w="0">
              <a:solidFill>
                <a:srgbClr val="8855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" name="Line 349"/>
            <p:cNvSpPr>
              <a:spLocks noChangeShapeType="1"/>
            </p:cNvSpPr>
            <p:nvPr/>
          </p:nvSpPr>
          <p:spPr bwMode="auto">
            <a:xfrm>
              <a:off x="5010150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" name="Line 350"/>
            <p:cNvSpPr>
              <a:spLocks noChangeShapeType="1"/>
            </p:cNvSpPr>
            <p:nvPr/>
          </p:nvSpPr>
          <p:spPr bwMode="auto">
            <a:xfrm>
              <a:off x="5011738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8" name="Rectangle 351"/>
            <p:cNvSpPr>
              <a:spLocks noChangeArrowheads="1"/>
            </p:cNvSpPr>
            <p:nvPr/>
          </p:nvSpPr>
          <p:spPr bwMode="auto">
            <a:xfrm>
              <a:off x="5018088" y="3609976"/>
              <a:ext cx="3175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9" name="Rectangle 352"/>
            <p:cNvSpPr>
              <a:spLocks noChangeArrowheads="1"/>
            </p:cNvSpPr>
            <p:nvPr/>
          </p:nvSpPr>
          <p:spPr bwMode="auto">
            <a:xfrm>
              <a:off x="5021263" y="3609976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0" name="Rectangle 353"/>
            <p:cNvSpPr>
              <a:spLocks noChangeArrowheads="1"/>
            </p:cNvSpPr>
            <p:nvPr/>
          </p:nvSpPr>
          <p:spPr bwMode="auto">
            <a:xfrm>
              <a:off x="5026025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1" name="Rectangle 354"/>
            <p:cNvSpPr>
              <a:spLocks noChangeArrowheads="1"/>
            </p:cNvSpPr>
            <p:nvPr/>
          </p:nvSpPr>
          <p:spPr bwMode="auto">
            <a:xfrm>
              <a:off x="5032375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2" name="Rectangle 355"/>
            <p:cNvSpPr>
              <a:spLocks noChangeArrowheads="1"/>
            </p:cNvSpPr>
            <p:nvPr/>
          </p:nvSpPr>
          <p:spPr bwMode="auto">
            <a:xfrm>
              <a:off x="5038725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3" name="Rectangle 356"/>
            <p:cNvSpPr>
              <a:spLocks noChangeArrowheads="1"/>
            </p:cNvSpPr>
            <p:nvPr/>
          </p:nvSpPr>
          <p:spPr bwMode="auto">
            <a:xfrm>
              <a:off x="5045075" y="3609976"/>
              <a:ext cx="4763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4" name="Rectangle 357"/>
            <p:cNvSpPr>
              <a:spLocks noChangeArrowheads="1"/>
            </p:cNvSpPr>
            <p:nvPr/>
          </p:nvSpPr>
          <p:spPr bwMode="auto">
            <a:xfrm>
              <a:off x="5049838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5" name="Line 358"/>
            <p:cNvSpPr>
              <a:spLocks noChangeShapeType="1"/>
            </p:cNvSpPr>
            <p:nvPr/>
          </p:nvSpPr>
          <p:spPr bwMode="auto">
            <a:xfrm>
              <a:off x="5057775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" name="Rectangle 359"/>
            <p:cNvSpPr>
              <a:spLocks noChangeArrowheads="1"/>
            </p:cNvSpPr>
            <p:nvPr/>
          </p:nvSpPr>
          <p:spPr bwMode="auto">
            <a:xfrm>
              <a:off x="5057775" y="3609976"/>
              <a:ext cx="7938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" name="Rectangle 360"/>
            <p:cNvSpPr>
              <a:spLocks noChangeArrowheads="1"/>
            </p:cNvSpPr>
            <p:nvPr/>
          </p:nvSpPr>
          <p:spPr bwMode="auto">
            <a:xfrm>
              <a:off x="5067300" y="3609976"/>
              <a:ext cx="17463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8" name="Rectangle 361"/>
            <p:cNvSpPr>
              <a:spLocks noChangeArrowheads="1"/>
            </p:cNvSpPr>
            <p:nvPr/>
          </p:nvSpPr>
          <p:spPr bwMode="auto">
            <a:xfrm>
              <a:off x="5084763" y="3609976"/>
              <a:ext cx="7938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" name="Rectangle 362"/>
            <p:cNvSpPr>
              <a:spLocks noChangeArrowheads="1"/>
            </p:cNvSpPr>
            <p:nvPr/>
          </p:nvSpPr>
          <p:spPr bwMode="auto">
            <a:xfrm>
              <a:off x="5095875" y="3609976"/>
              <a:ext cx="1588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0" name="Line 363"/>
            <p:cNvSpPr>
              <a:spLocks noChangeShapeType="1"/>
            </p:cNvSpPr>
            <p:nvPr/>
          </p:nvSpPr>
          <p:spPr bwMode="auto">
            <a:xfrm>
              <a:off x="5099050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1" name="Rectangle 364"/>
            <p:cNvSpPr>
              <a:spLocks noChangeArrowheads="1"/>
            </p:cNvSpPr>
            <p:nvPr/>
          </p:nvSpPr>
          <p:spPr bwMode="auto">
            <a:xfrm>
              <a:off x="5099050" y="3609976"/>
              <a:ext cx="7938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2" name="Line 365"/>
            <p:cNvSpPr>
              <a:spLocks noChangeShapeType="1"/>
            </p:cNvSpPr>
            <p:nvPr/>
          </p:nvSpPr>
          <p:spPr bwMode="auto">
            <a:xfrm>
              <a:off x="5106988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3" name="Rectangle 366"/>
            <p:cNvSpPr>
              <a:spLocks noChangeArrowheads="1"/>
            </p:cNvSpPr>
            <p:nvPr/>
          </p:nvSpPr>
          <p:spPr bwMode="auto">
            <a:xfrm>
              <a:off x="5106988" y="3609976"/>
              <a:ext cx="4763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4" name="Line 367"/>
            <p:cNvSpPr>
              <a:spLocks noChangeShapeType="1"/>
            </p:cNvSpPr>
            <p:nvPr/>
          </p:nvSpPr>
          <p:spPr bwMode="auto">
            <a:xfrm>
              <a:off x="5113338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5" name="Rectangle 368"/>
            <p:cNvSpPr>
              <a:spLocks noChangeArrowheads="1"/>
            </p:cNvSpPr>
            <p:nvPr/>
          </p:nvSpPr>
          <p:spPr bwMode="auto">
            <a:xfrm>
              <a:off x="5118100" y="3609976"/>
              <a:ext cx="952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" name="Rectangle 369"/>
            <p:cNvSpPr>
              <a:spLocks noChangeArrowheads="1"/>
            </p:cNvSpPr>
            <p:nvPr/>
          </p:nvSpPr>
          <p:spPr bwMode="auto">
            <a:xfrm>
              <a:off x="5129213" y="3609976"/>
              <a:ext cx="15875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" name="Rectangle 370"/>
            <p:cNvSpPr>
              <a:spLocks noChangeArrowheads="1"/>
            </p:cNvSpPr>
            <p:nvPr/>
          </p:nvSpPr>
          <p:spPr bwMode="auto">
            <a:xfrm>
              <a:off x="5146675" y="3609976"/>
              <a:ext cx="317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" name="Line 371"/>
            <p:cNvSpPr>
              <a:spLocks noChangeShapeType="1"/>
            </p:cNvSpPr>
            <p:nvPr/>
          </p:nvSpPr>
          <p:spPr bwMode="auto">
            <a:xfrm>
              <a:off x="5149850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9" name="Rectangle 372"/>
            <p:cNvSpPr>
              <a:spLocks noChangeArrowheads="1"/>
            </p:cNvSpPr>
            <p:nvPr/>
          </p:nvSpPr>
          <p:spPr bwMode="auto">
            <a:xfrm>
              <a:off x="5149850" y="3609976"/>
              <a:ext cx="317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0" name="Line 373"/>
            <p:cNvSpPr>
              <a:spLocks noChangeShapeType="1"/>
            </p:cNvSpPr>
            <p:nvPr/>
          </p:nvSpPr>
          <p:spPr bwMode="auto">
            <a:xfrm>
              <a:off x="5154613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1" name="Rectangle 374"/>
            <p:cNvSpPr>
              <a:spLocks noChangeArrowheads="1"/>
            </p:cNvSpPr>
            <p:nvPr/>
          </p:nvSpPr>
          <p:spPr bwMode="auto">
            <a:xfrm>
              <a:off x="5156200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2" name="Rectangle 375"/>
            <p:cNvSpPr>
              <a:spLocks noChangeArrowheads="1"/>
            </p:cNvSpPr>
            <p:nvPr/>
          </p:nvSpPr>
          <p:spPr bwMode="auto">
            <a:xfrm>
              <a:off x="5162550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3" name="Rectangle 376"/>
            <p:cNvSpPr>
              <a:spLocks noChangeArrowheads="1"/>
            </p:cNvSpPr>
            <p:nvPr/>
          </p:nvSpPr>
          <p:spPr bwMode="auto">
            <a:xfrm>
              <a:off x="5168900" y="3609976"/>
              <a:ext cx="4763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4" name="Rectangle 377"/>
            <p:cNvSpPr>
              <a:spLocks noChangeArrowheads="1"/>
            </p:cNvSpPr>
            <p:nvPr/>
          </p:nvSpPr>
          <p:spPr bwMode="auto">
            <a:xfrm>
              <a:off x="5173663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5" name="Rectangle 378"/>
            <p:cNvSpPr>
              <a:spLocks noChangeArrowheads="1"/>
            </p:cNvSpPr>
            <p:nvPr/>
          </p:nvSpPr>
          <p:spPr bwMode="auto">
            <a:xfrm>
              <a:off x="5180013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" name="Rectangle 379"/>
            <p:cNvSpPr>
              <a:spLocks noChangeArrowheads="1"/>
            </p:cNvSpPr>
            <p:nvPr/>
          </p:nvSpPr>
          <p:spPr bwMode="auto">
            <a:xfrm>
              <a:off x="5186363" y="3609976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" name="Rectangle 380"/>
            <p:cNvSpPr>
              <a:spLocks noChangeArrowheads="1"/>
            </p:cNvSpPr>
            <p:nvPr/>
          </p:nvSpPr>
          <p:spPr bwMode="auto">
            <a:xfrm>
              <a:off x="5191125" y="3609976"/>
              <a:ext cx="3175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" name="Line 381"/>
            <p:cNvSpPr>
              <a:spLocks noChangeShapeType="1"/>
            </p:cNvSpPr>
            <p:nvPr/>
          </p:nvSpPr>
          <p:spPr bwMode="auto">
            <a:xfrm>
              <a:off x="5200650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" name="Line 382"/>
            <p:cNvSpPr>
              <a:spLocks noChangeShapeType="1"/>
            </p:cNvSpPr>
            <p:nvPr/>
          </p:nvSpPr>
          <p:spPr bwMode="auto">
            <a:xfrm>
              <a:off x="5202238" y="3609976"/>
              <a:ext cx="0" cy="77788"/>
            </a:xfrm>
            <a:prstGeom prst="line">
              <a:avLst/>
            </a:prstGeom>
            <a:noFill/>
            <a:ln w="0">
              <a:solidFill>
                <a:srgbClr val="8855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" name="Line 383"/>
            <p:cNvSpPr>
              <a:spLocks noChangeShapeType="1"/>
            </p:cNvSpPr>
            <p:nvPr/>
          </p:nvSpPr>
          <p:spPr bwMode="auto">
            <a:xfrm>
              <a:off x="5202238" y="3609976"/>
              <a:ext cx="0" cy="77788"/>
            </a:xfrm>
            <a:prstGeom prst="line">
              <a:avLst/>
            </a:prstGeom>
            <a:noFill/>
            <a:ln w="0">
              <a:solidFill>
                <a:srgbClr val="8855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" name="Rectangle 384"/>
            <p:cNvSpPr>
              <a:spLocks noChangeArrowheads="1"/>
            </p:cNvSpPr>
            <p:nvPr/>
          </p:nvSpPr>
          <p:spPr bwMode="auto">
            <a:xfrm>
              <a:off x="5203825" y="3609976"/>
              <a:ext cx="317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" name="Line 385"/>
            <p:cNvSpPr>
              <a:spLocks noChangeShapeType="1"/>
            </p:cNvSpPr>
            <p:nvPr/>
          </p:nvSpPr>
          <p:spPr bwMode="auto">
            <a:xfrm>
              <a:off x="5208588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" name="Rectangle 386"/>
            <p:cNvSpPr>
              <a:spLocks noChangeArrowheads="1"/>
            </p:cNvSpPr>
            <p:nvPr/>
          </p:nvSpPr>
          <p:spPr bwMode="auto">
            <a:xfrm>
              <a:off x="5208588" y="3609976"/>
              <a:ext cx="1588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" name="Line 387"/>
            <p:cNvSpPr>
              <a:spLocks noChangeShapeType="1"/>
            </p:cNvSpPr>
            <p:nvPr/>
          </p:nvSpPr>
          <p:spPr bwMode="auto">
            <a:xfrm>
              <a:off x="5210175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" name="Rectangle 388"/>
            <p:cNvSpPr>
              <a:spLocks noChangeArrowheads="1"/>
            </p:cNvSpPr>
            <p:nvPr/>
          </p:nvSpPr>
          <p:spPr bwMode="auto">
            <a:xfrm>
              <a:off x="5210175" y="3609976"/>
              <a:ext cx="3175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" name="Rectangle 389"/>
            <p:cNvSpPr>
              <a:spLocks noChangeArrowheads="1"/>
            </p:cNvSpPr>
            <p:nvPr/>
          </p:nvSpPr>
          <p:spPr bwMode="auto">
            <a:xfrm>
              <a:off x="5213350" y="3609976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" name="Line 390"/>
            <p:cNvSpPr>
              <a:spLocks noChangeShapeType="1"/>
            </p:cNvSpPr>
            <p:nvPr/>
          </p:nvSpPr>
          <p:spPr bwMode="auto">
            <a:xfrm>
              <a:off x="5218113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" name="Rectangle 391"/>
            <p:cNvSpPr>
              <a:spLocks noChangeArrowheads="1"/>
            </p:cNvSpPr>
            <p:nvPr/>
          </p:nvSpPr>
          <p:spPr bwMode="auto">
            <a:xfrm>
              <a:off x="5227638" y="3609976"/>
              <a:ext cx="1588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9" name="Rectangle 392"/>
            <p:cNvSpPr>
              <a:spLocks noChangeArrowheads="1"/>
            </p:cNvSpPr>
            <p:nvPr/>
          </p:nvSpPr>
          <p:spPr bwMode="auto">
            <a:xfrm>
              <a:off x="5230813" y="3609976"/>
              <a:ext cx="317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" name="Rectangle 393"/>
            <p:cNvSpPr>
              <a:spLocks noChangeArrowheads="1"/>
            </p:cNvSpPr>
            <p:nvPr/>
          </p:nvSpPr>
          <p:spPr bwMode="auto">
            <a:xfrm>
              <a:off x="5235575" y="3609976"/>
              <a:ext cx="4763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" name="Rectangle 394"/>
            <p:cNvSpPr>
              <a:spLocks noChangeArrowheads="1"/>
            </p:cNvSpPr>
            <p:nvPr/>
          </p:nvSpPr>
          <p:spPr bwMode="auto">
            <a:xfrm>
              <a:off x="5240338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" name="Rectangle 395"/>
            <p:cNvSpPr>
              <a:spLocks noChangeArrowheads="1"/>
            </p:cNvSpPr>
            <p:nvPr/>
          </p:nvSpPr>
          <p:spPr bwMode="auto">
            <a:xfrm>
              <a:off x="5246688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" name="Rectangle 396"/>
            <p:cNvSpPr>
              <a:spLocks noChangeArrowheads="1"/>
            </p:cNvSpPr>
            <p:nvPr/>
          </p:nvSpPr>
          <p:spPr bwMode="auto">
            <a:xfrm>
              <a:off x="5253038" y="3609976"/>
              <a:ext cx="4763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4" name="Rectangle 397"/>
            <p:cNvSpPr>
              <a:spLocks noChangeArrowheads="1"/>
            </p:cNvSpPr>
            <p:nvPr/>
          </p:nvSpPr>
          <p:spPr bwMode="auto">
            <a:xfrm>
              <a:off x="5257800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" name="Rectangle 398"/>
            <p:cNvSpPr>
              <a:spLocks noChangeArrowheads="1"/>
            </p:cNvSpPr>
            <p:nvPr/>
          </p:nvSpPr>
          <p:spPr bwMode="auto">
            <a:xfrm>
              <a:off x="5265738" y="3609976"/>
              <a:ext cx="317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6" name="Rectangle 399"/>
            <p:cNvSpPr>
              <a:spLocks noChangeArrowheads="1"/>
            </p:cNvSpPr>
            <p:nvPr/>
          </p:nvSpPr>
          <p:spPr bwMode="auto">
            <a:xfrm>
              <a:off x="5273675" y="3609976"/>
              <a:ext cx="1588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" name="Rectangle 400"/>
            <p:cNvSpPr>
              <a:spLocks noChangeArrowheads="1"/>
            </p:cNvSpPr>
            <p:nvPr/>
          </p:nvSpPr>
          <p:spPr bwMode="auto">
            <a:xfrm>
              <a:off x="5276850" y="3609976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" name="Line 401"/>
            <p:cNvSpPr>
              <a:spLocks noChangeShapeType="1"/>
            </p:cNvSpPr>
            <p:nvPr/>
          </p:nvSpPr>
          <p:spPr bwMode="auto">
            <a:xfrm>
              <a:off x="5281613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9" name="Line 402"/>
            <p:cNvSpPr>
              <a:spLocks noChangeShapeType="1"/>
            </p:cNvSpPr>
            <p:nvPr/>
          </p:nvSpPr>
          <p:spPr bwMode="auto">
            <a:xfrm>
              <a:off x="5326063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0" name="Line 403"/>
            <p:cNvSpPr>
              <a:spLocks noChangeShapeType="1"/>
            </p:cNvSpPr>
            <p:nvPr/>
          </p:nvSpPr>
          <p:spPr bwMode="auto">
            <a:xfrm>
              <a:off x="5370513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1" name="Rectangle 404"/>
            <p:cNvSpPr>
              <a:spLocks noChangeArrowheads="1"/>
            </p:cNvSpPr>
            <p:nvPr/>
          </p:nvSpPr>
          <p:spPr bwMode="auto">
            <a:xfrm>
              <a:off x="5372100" y="3609976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2" name="Rectangle 405"/>
            <p:cNvSpPr>
              <a:spLocks noChangeArrowheads="1"/>
            </p:cNvSpPr>
            <p:nvPr/>
          </p:nvSpPr>
          <p:spPr bwMode="auto">
            <a:xfrm>
              <a:off x="5378450" y="3609976"/>
              <a:ext cx="1588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3" name="Rectangle 406"/>
            <p:cNvSpPr>
              <a:spLocks noChangeArrowheads="1"/>
            </p:cNvSpPr>
            <p:nvPr/>
          </p:nvSpPr>
          <p:spPr bwMode="auto">
            <a:xfrm>
              <a:off x="5384800" y="3609976"/>
              <a:ext cx="317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4" name="Rectangle 407"/>
            <p:cNvSpPr>
              <a:spLocks noChangeArrowheads="1"/>
            </p:cNvSpPr>
            <p:nvPr/>
          </p:nvSpPr>
          <p:spPr bwMode="auto">
            <a:xfrm>
              <a:off x="5387975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5" name="Rectangle 408"/>
            <p:cNvSpPr>
              <a:spLocks noChangeArrowheads="1"/>
            </p:cNvSpPr>
            <p:nvPr/>
          </p:nvSpPr>
          <p:spPr bwMode="auto">
            <a:xfrm>
              <a:off x="5394325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6" name="Rectangle 409"/>
            <p:cNvSpPr>
              <a:spLocks noChangeArrowheads="1"/>
            </p:cNvSpPr>
            <p:nvPr/>
          </p:nvSpPr>
          <p:spPr bwMode="auto">
            <a:xfrm>
              <a:off x="5400675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" name="Rectangle 410"/>
            <p:cNvSpPr>
              <a:spLocks noChangeArrowheads="1"/>
            </p:cNvSpPr>
            <p:nvPr/>
          </p:nvSpPr>
          <p:spPr bwMode="auto">
            <a:xfrm>
              <a:off x="5407025" y="3609976"/>
              <a:ext cx="4763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" name="Rectangle 411"/>
            <p:cNvSpPr>
              <a:spLocks noChangeArrowheads="1"/>
            </p:cNvSpPr>
            <p:nvPr/>
          </p:nvSpPr>
          <p:spPr bwMode="auto">
            <a:xfrm>
              <a:off x="5411788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" name="Rectangle 412"/>
            <p:cNvSpPr>
              <a:spLocks noChangeArrowheads="1"/>
            </p:cNvSpPr>
            <p:nvPr/>
          </p:nvSpPr>
          <p:spPr bwMode="auto">
            <a:xfrm>
              <a:off x="5419725" y="3609976"/>
              <a:ext cx="1588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0" name="Rectangle 413"/>
            <p:cNvSpPr>
              <a:spLocks noChangeArrowheads="1"/>
            </p:cNvSpPr>
            <p:nvPr/>
          </p:nvSpPr>
          <p:spPr bwMode="auto">
            <a:xfrm>
              <a:off x="5422900" y="3609976"/>
              <a:ext cx="3175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1" name="Line 414"/>
            <p:cNvSpPr>
              <a:spLocks noChangeShapeType="1"/>
            </p:cNvSpPr>
            <p:nvPr/>
          </p:nvSpPr>
          <p:spPr bwMode="auto">
            <a:xfrm>
              <a:off x="5435600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2" name="Rectangle 415"/>
            <p:cNvSpPr>
              <a:spLocks noChangeArrowheads="1"/>
            </p:cNvSpPr>
            <p:nvPr/>
          </p:nvSpPr>
          <p:spPr bwMode="auto">
            <a:xfrm>
              <a:off x="5435600" y="3609976"/>
              <a:ext cx="317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" name="Line 416"/>
            <p:cNvSpPr>
              <a:spLocks noChangeShapeType="1"/>
            </p:cNvSpPr>
            <p:nvPr/>
          </p:nvSpPr>
          <p:spPr bwMode="auto">
            <a:xfrm>
              <a:off x="5440363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" name="Rectangle 417"/>
            <p:cNvSpPr>
              <a:spLocks noChangeArrowheads="1"/>
            </p:cNvSpPr>
            <p:nvPr/>
          </p:nvSpPr>
          <p:spPr bwMode="auto">
            <a:xfrm>
              <a:off x="5440363" y="3609976"/>
              <a:ext cx="1588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" name="Line 418"/>
            <p:cNvSpPr>
              <a:spLocks noChangeShapeType="1"/>
            </p:cNvSpPr>
            <p:nvPr/>
          </p:nvSpPr>
          <p:spPr bwMode="auto">
            <a:xfrm>
              <a:off x="5441950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" name="Rectangle 419"/>
            <p:cNvSpPr>
              <a:spLocks noChangeArrowheads="1"/>
            </p:cNvSpPr>
            <p:nvPr/>
          </p:nvSpPr>
          <p:spPr bwMode="auto">
            <a:xfrm>
              <a:off x="5441950" y="3609976"/>
              <a:ext cx="1588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" name="Rectangle 420"/>
            <p:cNvSpPr>
              <a:spLocks noChangeArrowheads="1"/>
            </p:cNvSpPr>
            <p:nvPr/>
          </p:nvSpPr>
          <p:spPr bwMode="auto">
            <a:xfrm>
              <a:off x="5445125" y="3609976"/>
              <a:ext cx="317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" name="Line 421"/>
            <p:cNvSpPr>
              <a:spLocks noChangeShapeType="1"/>
            </p:cNvSpPr>
            <p:nvPr/>
          </p:nvSpPr>
          <p:spPr bwMode="auto">
            <a:xfrm>
              <a:off x="5449888" y="3609976"/>
              <a:ext cx="0" cy="77788"/>
            </a:xfrm>
            <a:prstGeom prst="line">
              <a:avLst/>
            </a:prstGeom>
            <a:noFill/>
            <a:ln w="0">
              <a:solidFill>
                <a:srgbClr val="8855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" name="Line 422"/>
            <p:cNvSpPr>
              <a:spLocks noChangeShapeType="1"/>
            </p:cNvSpPr>
            <p:nvPr/>
          </p:nvSpPr>
          <p:spPr bwMode="auto">
            <a:xfrm>
              <a:off x="5451475" y="3609976"/>
              <a:ext cx="0" cy="77788"/>
            </a:xfrm>
            <a:prstGeom prst="line">
              <a:avLst/>
            </a:prstGeom>
            <a:noFill/>
            <a:ln w="0">
              <a:solidFill>
                <a:srgbClr val="8855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" name="Line 423"/>
            <p:cNvSpPr>
              <a:spLocks noChangeShapeType="1"/>
            </p:cNvSpPr>
            <p:nvPr/>
          </p:nvSpPr>
          <p:spPr bwMode="auto">
            <a:xfrm>
              <a:off x="5451475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1" name="Line 424"/>
            <p:cNvSpPr>
              <a:spLocks noChangeShapeType="1"/>
            </p:cNvSpPr>
            <p:nvPr/>
          </p:nvSpPr>
          <p:spPr bwMode="auto">
            <a:xfrm>
              <a:off x="5453063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" name="Rectangle 425"/>
            <p:cNvSpPr>
              <a:spLocks noChangeArrowheads="1"/>
            </p:cNvSpPr>
            <p:nvPr/>
          </p:nvSpPr>
          <p:spPr bwMode="auto">
            <a:xfrm>
              <a:off x="5459413" y="3609976"/>
              <a:ext cx="1588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3" name="Rectangle 426"/>
            <p:cNvSpPr>
              <a:spLocks noChangeArrowheads="1"/>
            </p:cNvSpPr>
            <p:nvPr/>
          </p:nvSpPr>
          <p:spPr bwMode="auto">
            <a:xfrm>
              <a:off x="5462588" y="3609976"/>
              <a:ext cx="317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" name="Rectangle 427"/>
            <p:cNvSpPr>
              <a:spLocks noChangeArrowheads="1"/>
            </p:cNvSpPr>
            <p:nvPr/>
          </p:nvSpPr>
          <p:spPr bwMode="auto">
            <a:xfrm>
              <a:off x="5467350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5" name="Rectangle 428"/>
            <p:cNvSpPr>
              <a:spLocks noChangeArrowheads="1"/>
            </p:cNvSpPr>
            <p:nvPr/>
          </p:nvSpPr>
          <p:spPr bwMode="auto">
            <a:xfrm>
              <a:off x="5473700" y="3609976"/>
              <a:ext cx="4763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6" name="Rectangle 429"/>
            <p:cNvSpPr>
              <a:spLocks noChangeArrowheads="1"/>
            </p:cNvSpPr>
            <p:nvPr/>
          </p:nvSpPr>
          <p:spPr bwMode="auto">
            <a:xfrm>
              <a:off x="5478463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7" name="Rectangle 430"/>
            <p:cNvSpPr>
              <a:spLocks noChangeArrowheads="1"/>
            </p:cNvSpPr>
            <p:nvPr/>
          </p:nvSpPr>
          <p:spPr bwMode="auto">
            <a:xfrm>
              <a:off x="5484813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" name="Rectangle 431"/>
            <p:cNvSpPr>
              <a:spLocks noChangeArrowheads="1"/>
            </p:cNvSpPr>
            <p:nvPr/>
          </p:nvSpPr>
          <p:spPr bwMode="auto">
            <a:xfrm>
              <a:off x="5491163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" name="Line 432"/>
            <p:cNvSpPr>
              <a:spLocks noChangeShapeType="1"/>
            </p:cNvSpPr>
            <p:nvPr/>
          </p:nvSpPr>
          <p:spPr bwMode="auto">
            <a:xfrm>
              <a:off x="5499100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0" name="Rectangle 433"/>
            <p:cNvSpPr>
              <a:spLocks noChangeArrowheads="1"/>
            </p:cNvSpPr>
            <p:nvPr/>
          </p:nvSpPr>
          <p:spPr bwMode="auto">
            <a:xfrm>
              <a:off x="5499100" y="3609976"/>
              <a:ext cx="6350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1" name="Rectangle 434"/>
            <p:cNvSpPr>
              <a:spLocks noChangeArrowheads="1"/>
            </p:cNvSpPr>
            <p:nvPr/>
          </p:nvSpPr>
          <p:spPr bwMode="auto">
            <a:xfrm>
              <a:off x="5507038" y="3609976"/>
              <a:ext cx="17463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2" name="Rectangle 435"/>
            <p:cNvSpPr>
              <a:spLocks noChangeArrowheads="1"/>
            </p:cNvSpPr>
            <p:nvPr/>
          </p:nvSpPr>
          <p:spPr bwMode="auto">
            <a:xfrm>
              <a:off x="5526088" y="3609976"/>
              <a:ext cx="7938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3" name="Rectangle 436"/>
            <p:cNvSpPr>
              <a:spLocks noChangeArrowheads="1"/>
            </p:cNvSpPr>
            <p:nvPr/>
          </p:nvSpPr>
          <p:spPr bwMode="auto">
            <a:xfrm>
              <a:off x="5537200" y="3609976"/>
              <a:ext cx="1588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4" name="Line 437"/>
            <p:cNvSpPr>
              <a:spLocks noChangeShapeType="1"/>
            </p:cNvSpPr>
            <p:nvPr/>
          </p:nvSpPr>
          <p:spPr bwMode="auto">
            <a:xfrm>
              <a:off x="5538788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5" name="Rectangle 438"/>
            <p:cNvSpPr>
              <a:spLocks noChangeArrowheads="1"/>
            </p:cNvSpPr>
            <p:nvPr/>
          </p:nvSpPr>
          <p:spPr bwMode="auto">
            <a:xfrm>
              <a:off x="5540375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6" name="Line 439"/>
            <p:cNvSpPr>
              <a:spLocks noChangeShapeType="1"/>
            </p:cNvSpPr>
            <p:nvPr/>
          </p:nvSpPr>
          <p:spPr bwMode="auto">
            <a:xfrm>
              <a:off x="5546725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7" name="Rectangle 440"/>
            <p:cNvSpPr>
              <a:spLocks noChangeArrowheads="1"/>
            </p:cNvSpPr>
            <p:nvPr/>
          </p:nvSpPr>
          <p:spPr bwMode="auto">
            <a:xfrm>
              <a:off x="5546725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" name="Line 441"/>
            <p:cNvSpPr>
              <a:spLocks noChangeShapeType="1"/>
            </p:cNvSpPr>
            <p:nvPr/>
          </p:nvSpPr>
          <p:spPr bwMode="auto">
            <a:xfrm>
              <a:off x="5554663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" name="Rectangle 442"/>
            <p:cNvSpPr>
              <a:spLocks noChangeArrowheads="1"/>
            </p:cNvSpPr>
            <p:nvPr/>
          </p:nvSpPr>
          <p:spPr bwMode="auto">
            <a:xfrm>
              <a:off x="5559425" y="3609976"/>
              <a:ext cx="7938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0" name="Rectangle 443"/>
            <p:cNvSpPr>
              <a:spLocks noChangeArrowheads="1"/>
            </p:cNvSpPr>
            <p:nvPr/>
          </p:nvSpPr>
          <p:spPr bwMode="auto">
            <a:xfrm>
              <a:off x="5568950" y="3609976"/>
              <a:ext cx="17463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1" name="Rectangle 444"/>
            <p:cNvSpPr>
              <a:spLocks noChangeArrowheads="1"/>
            </p:cNvSpPr>
            <p:nvPr/>
          </p:nvSpPr>
          <p:spPr bwMode="auto">
            <a:xfrm>
              <a:off x="5588000" y="3609976"/>
              <a:ext cx="317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" name="Line 445"/>
            <p:cNvSpPr>
              <a:spLocks noChangeShapeType="1"/>
            </p:cNvSpPr>
            <p:nvPr/>
          </p:nvSpPr>
          <p:spPr bwMode="auto">
            <a:xfrm>
              <a:off x="5591175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3" name="Rectangle 446"/>
            <p:cNvSpPr>
              <a:spLocks noChangeArrowheads="1"/>
            </p:cNvSpPr>
            <p:nvPr/>
          </p:nvSpPr>
          <p:spPr bwMode="auto">
            <a:xfrm>
              <a:off x="5591175" y="3609976"/>
              <a:ext cx="317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4" name="Line 447"/>
            <p:cNvSpPr>
              <a:spLocks noChangeShapeType="1"/>
            </p:cNvSpPr>
            <p:nvPr/>
          </p:nvSpPr>
          <p:spPr bwMode="auto">
            <a:xfrm>
              <a:off x="5595938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5" name="Rectangle 448"/>
            <p:cNvSpPr>
              <a:spLocks noChangeArrowheads="1"/>
            </p:cNvSpPr>
            <p:nvPr/>
          </p:nvSpPr>
          <p:spPr bwMode="auto">
            <a:xfrm>
              <a:off x="5597525" y="3609976"/>
              <a:ext cx="4763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6" name="Rectangle 449"/>
            <p:cNvSpPr>
              <a:spLocks noChangeArrowheads="1"/>
            </p:cNvSpPr>
            <p:nvPr/>
          </p:nvSpPr>
          <p:spPr bwMode="auto">
            <a:xfrm>
              <a:off x="5602288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7" name="Rectangle 450"/>
            <p:cNvSpPr>
              <a:spLocks noChangeArrowheads="1"/>
            </p:cNvSpPr>
            <p:nvPr/>
          </p:nvSpPr>
          <p:spPr bwMode="auto">
            <a:xfrm>
              <a:off x="5608638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" name="Rectangle 451"/>
            <p:cNvSpPr>
              <a:spLocks noChangeArrowheads="1"/>
            </p:cNvSpPr>
            <p:nvPr/>
          </p:nvSpPr>
          <p:spPr bwMode="auto">
            <a:xfrm>
              <a:off x="5614988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" name="Rectangle 452"/>
            <p:cNvSpPr>
              <a:spLocks noChangeArrowheads="1"/>
            </p:cNvSpPr>
            <p:nvPr/>
          </p:nvSpPr>
          <p:spPr bwMode="auto">
            <a:xfrm>
              <a:off x="5621338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" name="Rectangle 453"/>
            <p:cNvSpPr>
              <a:spLocks noChangeArrowheads="1"/>
            </p:cNvSpPr>
            <p:nvPr/>
          </p:nvSpPr>
          <p:spPr bwMode="auto">
            <a:xfrm>
              <a:off x="5627688" y="3609976"/>
              <a:ext cx="317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1" name="Rectangle 454"/>
            <p:cNvSpPr>
              <a:spLocks noChangeArrowheads="1"/>
            </p:cNvSpPr>
            <p:nvPr/>
          </p:nvSpPr>
          <p:spPr bwMode="auto">
            <a:xfrm>
              <a:off x="5632450" y="3609976"/>
              <a:ext cx="3175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2" name="Line 455"/>
            <p:cNvSpPr>
              <a:spLocks noChangeShapeType="1"/>
            </p:cNvSpPr>
            <p:nvPr/>
          </p:nvSpPr>
          <p:spPr bwMode="auto">
            <a:xfrm>
              <a:off x="5641975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3" name="Line 456"/>
            <p:cNvSpPr>
              <a:spLocks noChangeShapeType="1"/>
            </p:cNvSpPr>
            <p:nvPr/>
          </p:nvSpPr>
          <p:spPr bwMode="auto">
            <a:xfrm>
              <a:off x="5643563" y="3609976"/>
              <a:ext cx="0" cy="77788"/>
            </a:xfrm>
            <a:prstGeom prst="line">
              <a:avLst/>
            </a:prstGeom>
            <a:noFill/>
            <a:ln w="0">
              <a:solidFill>
                <a:srgbClr val="8855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4" name="Line 457"/>
            <p:cNvSpPr>
              <a:spLocks noChangeShapeType="1"/>
            </p:cNvSpPr>
            <p:nvPr/>
          </p:nvSpPr>
          <p:spPr bwMode="auto">
            <a:xfrm>
              <a:off x="5643563" y="3609976"/>
              <a:ext cx="0" cy="77788"/>
            </a:xfrm>
            <a:prstGeom prst="line">
              <a:avLst/>
            </a:prstGeom>
            <a:noFill/>
            <a:ln w="0">
              <a:solidFill>
                <a:srgbClr val="8855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5" name="Rectangle 458"/>
            <p:cNvSpPr>
              <a:spLocks noChangeArrowheads="1"/>
            </p:cNvSpPr>
            <p:nvPr/>
          </p:nvSpPr>
          <p:spPr bwMode="auto">
            <a:xfrm>
              <a:off x="5645150" y="3609976"/>
              <a:ext cx="317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6" name="Line 459"/>
            <p:cNvSpPr>
              <a:spLocks noChangeShapeType="1"/>
            </p:cNvSpPr>
            <p:nvPr/>
          </p:nvSpPr>
          <p:spPr bwMode="auto">
            <a:xfrm>
              <a:off x="5649913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7" name="Rectangle 460"/>
            <p:cNvSpPr>
              <a:spLocks noChangeArrowheads="1"/>
            </p:cNvSpPr>
            <p:nvPr/>
          </p:nvSpPr>
          <p:spPr bwMode="auto">
            <a:xfrm>
              <a:off x="5649913" y="3609976"/>
              <a:ext cx="1588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" name="Line 461"/>
            <p:cNvSpPr>
              <a:spLocks noChangeShapeType="1"/>
            </p:cNvSpPr>
            <p:nvPr/>
          </p:nvSpPr>
          <p:spPr bwMode="auto">
            <a:xfrm>
              <a:off x="5651500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" name="Rectangle 462"/>
            <p:cNvSpPr>
              <a:spLocks noChangeArrowheads="1"/>
            </p:cNvSpPr>
            <p:nvPr/>
          </p:nvSpPr>
          <p:spPr bwMode="auto">
            <a:xfrm>
              <a:off x="5651500" y="3609976"/>
              <a:ext cx="1588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" name="Rectangle 463"/>
            <p:cNvSpPr>
              <a:spLocks noChangeArrowheads="1"/>
            </p:cNvSpPr>
            <p:nvPr/>
          </p:nvSpPr>
          <p:spPr bwMode="auto">
            <a:xfrm>
              <a:off x="5654675" y="3609976"/>
              <a:ext cx="317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1" name="Line 464"/>
            <p:cNvSpPr>
              <a:spLocks noChangeShapeType="1"/>
            </p:cNvSpPr>
            <p:nvPr/>
          </p:nvSpPr>
          <p:spPr bwMode="auto">
            <a:xfrm>
              <a:off x="5659438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2" name="Rectangle 465"/>
            <p:cNvSpPr>
              <a:spLocks noChangeArrowheads="1"/>
            </p:cNvSpPr>
            <p:nvPr/>
          </p:nvSpPr>
          <p:spPr bwMode="auto">
            <a:xfrm>
              <a:off x="5667375" y="3609976"/>
              <a:ext cx="3175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3" name="Rectangle 466"/>
            <p:cNvSpPr>
              <a:spLocks noChangeArrowheads="1"/>
            </p:cNvSpPr>
            <p:nvPr/>
          </p:nvSpPr>
          <p:spPr bwMode="auto">
            <a:xfrm>
              <a:off x="5672138" y="3609976"/>
              <a:ext cx="317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4" name="Rectangle 467"/>
            <p:cNvSpPr>
              <a:spLocks noChangeArrowheads="1"/>
            </p:cNvSpPr>
            <p:nvPr/>
          </p:nvSpPr>
          <p:spPr bwMode="auto">
            <a:xfrm>
              <a:off x="5675313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5" name="Rectangle 468"/>
            <p:cNvSpPr>
              <a:spLocks noChangeArrowheads="1"/>
            </p:cNvSpPr>
            <p:nvPr/>
          </p:nvSpPr>
          <p:spPr bwMode="auto">
            <a:xfrm>
              <a:off x="5681663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6" name="Rectangle 469"/>
            <p:cNvSpPr>
              <a:spLocks noChangeArrowheads="1"/>
            </p:cNvSpPr>
            <p:nvPr/>
          </p:nvSpPr>
          <p:spPr bwMode="auto">
            <a:xfrm>
              <a:off x="5688013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7" name="Rectangle 470"/>
            <p:cNvSpPr>
              <a:spLocks noChangeArrowheads="1"/>
            </p:cNvSpPr>
            <p:nvPr/>
          </p:nvSpPr>
          <p:spPr bwMode="auto">
            <a:xfrm>
              <a:off x="5694363" y="3609976"/>
              <a:ext cx="4763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8" name="Rectangle 471"/>
            <p:cNvSpPr>
              <a:spLocks noChangeArrowheads="1"/>
            </p:cNvSpPr>
            <p:nvPr/>
          </p:nvSpPr>
          <p:spPr bwMode="auto">
            <a:xfrm>
              <a:off x="5699125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" name="Rectangle 472"/>
            <p:cNvSpPr>
              <a:spLocks noChangeArrowheads="1"/>
            </p:cNvSpPr>
            <p:nvPr/>
          </p:nvSpPr>
          <p:spPr bwMode="auto">
            <a:xfrm>
              <a:off x="5705475" y="3609976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" name="Rectangle 473"/>
            <p:cNvSpPr>
              <a:spLocks noChangeArrowheads="1"/>
            </p:cNvSpPr>
            <p:nvPr/>
          </p:nvSpPr>
          <p:spPr bwMode="auto">
            <a:xfrm>
              <a:off x="5713413" y="3609976"/>
              <a:ext cx="1588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1" name="Rectangle 474"/>
            <p:cNvSpPr>
              <a:spLocks noChangeArrowheads="1"/>
            </p:cNvSpPr>
            <p:nvPr/>
          </p:nvSpPr>
          <p:spPr bwMode="auto">
            <a:xfrm>
              <a:off x="5718175" y="3609976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2" name="Line 475"/>
            <p:cNvSpPr>
              <a:spLocks noChangeShapeType="1"/>
            </p:cNvSpPr>
            <p:nvPr/>
          </p:nvSpPr>
          <p:spPr bwMode="auto">
            <a:xfrm>
              <a:off x="5722938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3" name="Line 476"/>
            <p:cNvSpPr>
              <a:spLocks noChangeShapeType="1"/>
            </p:cNvSpPr>
            <p:nvPr/>
          </p:nvSpPr>
          <p:spPr bwMode="auto">
            <a:xfrm>
              <a:off x="5767388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4" name="Rectangle 477"/>
            <p:cNvSpPr>
              <a:spLocks noChangeArrowheads="1"/>
            </p:cNvSpPr>
            <p:nvPr/>
          </p:nvSpPr>
          <p:spPr bwMode="auto">
            <a:xfrm>
              <a:off x="5797550" y="3609976"/>
              <a:ext cx="952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5" name="Rectangle 478"/>
            <p:cNvSpPr>
              <a:spLocks noChangeArrowheads="1"/>
            </p:cNvSpPr>
            <p:nvPr/>
          </p:nvSpPr>
          <p:spPr bwMode="auto">
            <a:xfrm>
              <a:off x="5854700" y="3609976"/>
              <a:ext cx="952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6" name="Rectangle 479"/>
            <p:cNvSpPr>
              <a:spLocks noChangeArrowheads="1"/>
            </p:cNvSpPr>
            <p:nvPr/>
          </p:nvSpPr>
          <p:spPr bwMode="auto">
            <a:xfrm>
              <a:off x="5964238" y="3609976"/>
              <a:ext cx="952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7" name="Rectangle 480"/>
            <p:cNvSpPr>
              <a:spLocks noChangeArrowheads="1"/>
            </p:cNvSpPr>
            <p:nvPr/>
          </p:nvSpPr>
          <p:spPr bwMode="auto">
            <a:xfrm>
              <a:off x="6107113" y="3609976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8" name="Rectangle 481"/>
            <p:cNvSpPr>
              <a:spLocks noChangeArrowheads="1"/>
            </p:cNvSpPr>
            <p:nvPr/>
          </p:nvSpPr>
          <p:spPr bwMode="auto">
            <a:xfrm>
              <a:off x="6111875" y="3609976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" name="Rectangle 482"/>
            <p:cNvSpPr>
              <a:spLocks noChangeArrowheads="1"/>
            </p:cNvSpPr>
            <p:nvPr/>
          </p:nvSpPr>
          <p:spPr bwMode="auto">
            <a:xfrm>
              <a:off x="6245225" y="3609976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" name="Rectangle 483"/>
            <p:cNvSpPr>
              <a:spLocks noChangeArrowheads="1"/>
            </p:cNvSpPr>
            <p:nvPr/>
          </p:nvSpPr>
          <p:spPr bwMode="auto">
            <a:xfrm>
              <a:off x="6249988" y="3609976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" name="Rectangle 484"/>
            <p:cNvSpPr>
              <a:spLocks noChangeArrowheads="1"/>
            </p:cNvSpPr>
            <p:nvPr/>
          </p:nvSpPr>
          <p:spPr bwMode="auto">
            <a:xfrm>
              <a:off x="6383338" y="3609976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2" name="Rectangle 485"/>
            <p:cNvSpPr>
              <a:spLocks noChangeArrowheads="1"/>
            </p:cNvSpPr>
            <p:nvPr/>
          </p:nvSpPr>
          <p:spPr bwMode="auto">
            <a:xfrm>
              <a:off x="6388100" y="3609976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" name="Rectangle 486"/>
            <p:cNvSpPr>
              <a:spLocks noChangeArrowheads="1"/>
            </p:cNvSpPr>
            <p:nvPr/>
          </p:nvSpPr>
          <p:spPr bwMode="auto">
            <a:xfrm>
              <a:off x="6521450" y="3609976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" name="Rectangle 487"/>
            <p:cNvSpPr>
              <a:spLocks noChangeArrowheads="1"/>
            </p:cNvSpPr>
            <p:nvPr/>
          </p:nvSpPr>
          <p:spPr bwMode="auto">
            <a:xfrm>
              <a:off x="6526213" y="3609976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" name="Rectangle 488"/>
            <p:cNvSpPr>
              <a:spLocks noChangeArrowheads="1"/>
            </p:cNvSpPr>
            <p:nvPr/>
          </p:nvSpPr>
          <p:spPr bwMode="auto">
            <a:xfrm>
              <a:off x="6659563" y="3609976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6" name="Line 489"/>
            <p:cNvSpPr>
              <a:spLocks noChangeShapeType="1"/>
            </p:cNvSpPr>
            <p:nvPr/>
          </p:nvSpPr>
          <p:spPr bwMode="auto">
            <a:xfrm>
              <a:off x="6664325" y="3609976"/>
              <a:ext cx="0" cy="77788"/>
            </a:xfrm>
            <a:prstGeom prst="line">
              <a:avLst/>
            </a:prstGeom>
            <a:noFill/>
            <a:ln w="0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7" name="Rectangle 490"/>
            <p:cNvSpPr>
              <a:spLocks noChangeArrowheads="1"/>
            </p:cNvSpPr>
            <p:nvPr/>
          </p:nvSpPr>
          <p:spPr bwMode="auto">
            <a:xfrm>
              <a:off x="6664325" y="3609976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" name="Rectangle 491"/>
            <p:cNvSpPr>
              <a:spLocks noChangeArrowheads="1"/>
            </p:cNvSpPr>
            <p:nvPr/>
          </p:nvSpPr>
          <p:spPr bwMode="auto">
            <a:xfrm>
              <a:off x="6797675" y="3609976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" name="Rectangle 492"/>
            <p:cNvSpPr>
              <a:spLocks noChangeArrowheads="1"/>
            </p:cNvSpPr>
            <p:nvPr/>
          </p:nvSpPr>
          <p:spPr bwMode="auto">
            <a:xfrm>
              <a:off x="6802438" y="3609976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" name="Rectangle 493"/>
            <p:cNvSpPr>
              <a:spLocks noChangeArrowheads="1"/>
            </p:cNvSpPr>
            <p:nvPr/>
          </p:nvSpPr>
          <p:spPr bwMode="auto">
            <a:xfrm>
              <a:off x="6935788" y="3609976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" name="Line 494"/>
            <p:cNvSpPr>
              <a:spLocks noChangeShapeType="1"/>
            </p:cNvSpPr>
            <p:nvPr/>
          </p:nvSpPr>
          <p:spPr bwMode="auto">
            <a:xfrm>
              <a:off x="6940550" y="3609976"/>
              <a:ext cx="0" cy="77788"/>
            </a:xfrm>
            <a:prstGeom prst="line">
              <a:avLst/>
            </a:prstGeom>
            <a:noFill/>
            <a:ln w="0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" name="Rectangle 495"/>
            <p:cNvSpPr>
              <a:spLocks noChangeArrowheads="1"/>
            </p:cNvSpPr>
            <p:nvPr/>
          </p:nvSpPr>
          <p:spPr bwMode="auto">
            <a:xfrm>
              <a:off x="6940550" y="3609976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" name="Rectangle 496"/>
            <p:cNvSpPr>
              <a:spLocks noChangeArrowheads="1"/>
            </p:cNvSpPr>
            <p:nvPr/>
          </p:nvSpPr>
          <p:spPr bwMode="auto">
            <a:xfrm>
              <a:off x="7073900" y="3609976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" name="Rectangle 497"/>
            <p:cNvSpPr>
              <a:spLocks noChangeArrowheads="1"/>
            </p:cNvSpPr>
            <p:nvPr/>
          </p:nvSpPr>
          <p:spPr bwMode="auto">
            <a:xfrm>
              <a:off x="7078663" y="3609976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5" name="Rectangle 498"/>
            <p:cNvSpPr>
              <a:spLocks noChangeArrowheads="1"/>
            </p:cNvSpPr>
            <p:nvPr/>
          </p:nvSpPr>
          <p:spPr bwMode="auto">
            <a:xfrm>
              <a:off x="7212013" y="3609976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" name="Rectangle 499"/>
            <p:cNvSpPr>
              <a:spLocks noChangeArrowheads="1"/>
            </p:cNvSpPr>
            <p:nvPr/>
          </p:nvSpPr>
          <p:spPr bwMode="auto">
            <a:xfrm>
              <a:off x="7216775" y="3609976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7" name="Rectangle 500"/>
            <p:cNvSpPr>
              <a:spLocks noChangeArrowheads="1"/>
            </p:cNvSpPr>
            <p:nvPr/>
          </p:nvSpPr>
          <p:spPr bwMode="auto">
            <a:xfrm>
              <a:off x="7348538" y="3609976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8" name="Rectangle 501"/>
            <p:cNvSpPr>
              <a:spLocks noChangeArrowheads="1"/>
            </p:cNvSpPr>
            <p:nvPr/>
          </p:nvSpPr>
          <p:spPr bwMode="auto">
            <a:xfrm>
              <a:off x="7353300" y="3609976"/>
              <a:ext cx="6350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" name="Rectangle 502"/>
            <p:cNvSpPr>
              <a:spLocks noChangeArrowheads="1"/>
            </p:cNvSpPr>
            <p:nvPr/>
          </p:nvSpPr>
          <p:spPr bwMode="auto">
            <a:xfrm>
              <a:off x="7488238" y="3609976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" name="Rectangle 503"/>
            <p:cNvSpPr>
              <a:spLocks noChangeArrowheads="1"/>
            </p:cNvSpPr>
            <p:nvPr/>
          </p:nvSpPr>
          <p:spPr bwMode="auto">
            <a:xfrm>
              <a:off x="7493000" y="3609976"/>
              <a:ext cx="317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" name="Rectangle 504"/>
            <p:cNvSpPr>
              <a:spLocks noChangeArrowheads="1"/>
            </p:cNvSpPr>
            <p:nvPr/>
          </p:nvSpPr>
          <p:spPr bwMode="auto">
            <a:xfrm>
              <a:off x="7631113" y="3609976"/>
              <a:ext cx="952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" name="Rectangle 505"/>
            <p:cNvSpPr>
              <a:spLocks noChangeArrowheads="1"/>
            </p:cNvSpPr>
            <p:nvPr/>
          </p:nvSpPr>
          <p:spPr bwMode="auto">
            <a:xfrm>
              <a:off x="7740650" y="3609976"/>
              <a:ext cx="952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" name="Rectangle 506"/>
            <p:cNvSpPr>
              <a:spLocks noChangeArrowheads="1"/>
            </p:cNvSpPr>
            <p:nvPr/>
          </p:nvSpPr>
          <p:spPr bwMode="auto">
            <a:xfrm>
              <a:off x="7796213" y="3609976"/>
              <a:ext cx="1111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4" name="Line 507"/>
            <p:cNvSpPr>
              <a:spLocks noChangeShapeType="1"/>
            </p:cNvSpPr>
            <p:nvPr/>
          </p:nvSpPr>
          <p:spPr bwMode="auto">
            <a:xfrm>
              <a:off x="7881938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" name="Rectangle 508"/>
            <p:cNvSpPr>
              <a:spLocks noChangeArrowheads="1"/>
            </p:cNvSpPr>
            <p:nvPr/>
          </p:nvSpPr>
          <p:spPr bwMode="auto">
            <a:xfrm>
              <a:off x="7881938" y="3609976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6" name="Rectangle 509"/>
            <p:cNvSpPr>
              <a:spLocks noChangeArrowheads="1"/>
            </p:cNvSpPr>
            <p:nvPr/>
          </p:nvSpPr>
          <p:spPr bwMode="auto">
            <a:xfrm>
              <a:off x="7888288" y="3609976"/>
              <a:ext cx="3175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7" name="Rectangle 510"/>
            <p:cNvSpPr>
              <a:spLocks noChangeArrowheads="1"/>
            </p:cNvSpPr>
            <p:nvPr/>
          </p:nvSpPr>
          <p:spPr bwMode="auto">
            <a:xfrm>
              <a:off x="7894638" y="3609976"/>
              <a:ext cx="317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8" name="Rectangle 511"/>
            <p:cNvSpPr>
              <a:spLocks noChangeArrowheads="1"/>
            </p:cNvSpPr>
            <p:nvPr/>
          </p:nvSpPr>
          <p:spPr bwMode="auto">
            <a:xfrm>
              <a:off x="7899400" y="3609976"/>
              <a:ext cx="4763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" name="Rectangle 512"/>
            <p:cNvSpPr>
              <a:spLocks noChangeArrowheads="1"/>
            </p:cNvSpPr>
            <p:nvPr/>
          </p:nvSpPr>
          <p:spPr bwMode="auto">
            <a:xfrm>
              <a:off x="7904163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" name="Rectangle 513"/>
            <p:cNvSpPr>
              <a:spLocks noChangeArrowheads="1"/>
            </p:cNvSpPr>
            <p:nvPr/>
          </p:nvSpPr>
          <p:spPr bwMode="auto">
            <a:xfrm>
              <a:off x="7910513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1" name="Rectangle 514"/>
            <p:cNvSpPr>
              <a:spLocks noChangeArrowheads="1"/>
            </p:cNvSpPr>
            <p:nvPr/>
          </p:nvSpPr>
          <p:spPr bwMode="auto">
            <a:xfrm>
              <a:off x="7916863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2" name="Rectangle 515"/>
            <p:cNvSpPr>
              <a:spLocks noChangeArrowheads="1"/>
            </p:cNvSpPr>
            <p:nvPr/>
          </p:nvSpPr>
          <p:spPr bwMode="auto">
            <a:xfrm>
              <a:off x="7923213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3" name="Rectangle 516"/>
            <p:cNvSpPr>
              <a:spLocks noChangeArrowheads="1"/>
            </p:cNvSpPr>
            <p:nvPr/>
          </p:nvSpPr>
          <p:spPr bwMode="auto">
            <a:xfrm>
              <a:off x="7929563" y="3609976"/>
              <a:ext cx="317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4" name="Rectangle 517"/>
            <p:cNvSpPr>
              <a:spLocks noChangeArrowheads="1"/>
            </p:cNvSpPr>
            <p:nvPr/>
          </p:nvSpPr>
          <p:spPr bwMode="auto">
            <a:xfrm>
              <a:off x="7932738" y="3609976"/>
              <a:ext cx="3175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5" name="Line 518"/>
            <p:cNvSpPr>
              <a:spLocks noChangeShapeType="1"/>
            </p:cNvSpPr>
            <p:nvPr/>
          </p:nvSpPr>
          <p:spPr bwMode="auto">
            <a:xfrm>
              <a:off x="7945438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6" name="Rectangle 520"/>
            <p:cNvSpPr>
              <a:spLocks noChangeArrowheads="1"/>
            </p:cNvSpPr>
            <p:nvPr/>
          </p:nvSpPr>
          <p:spPr bwMode="auto">
            <a:xfrm>
              <a:off x="7947025" y="3609976"/>
              <a:ext cx="317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7" name="Line 521"/>
            <p:cNvSpPr>
              <a:spLocks noChangeShapeType="1"/>
            </p:cNvSpPr>
            <p:nvPr/>
          </p:nvSpPr>
          <p:spPr bwMode="auto">
            <a:xfrm>
              <a:off x="7951788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8" name="Rectangle 522"/>
            <p:cNvSpPr>
              <a:spLocks noChangeArrowheads="1"/>
            </p:cNvSpPr>
            <p:nvPr/>
          </p:nvSpPr>
          <p:spPr bwMode="auto">
            <a:xfrm>
              <a:off x="7951788" y="3609976"/>
              <a:ext cx="1588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9" name="Line 523"/>
            <p:cNvSpPr>
              <a:spLocks noChangeShapeType="1"/>
            </p:cNvSpPr>
            <p:nvPr/>
          </p:nvSpPr>
          <p:spPr bwMode="auto">
            <a:xfrm>
              <a:off x="7953375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" name="Rectangle 524"/>
            <p:cNvSpPr>
              <a:spLocks noChangeArrowheads="1"/>
            </p:cNvSpPr>
            <p:nvPr/>
          </p:nvSpPr>
          <p:spPr bwMode="auto">
            <a:xfrm>
              <a:off x="7953375" y="3609976"/>
              <a:ext cx="1588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" name="Rectangle 525"/>
            <p:cNvSpPr>
              <a:spLocks noChangeArrowheads="1"/>
            </p:cNvSpPr>
            <p:nvPr/>
          </p:nvSpPr>
          <p:spPr bwMode="auto">
            <a:xfrm>
              <a:off x="7954963" y="3609976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2" name="Line 526"/>
            <p:cNvSpPr>
              <a:spLocks noChangeShapeType="1"/>
            </p:cNvSpPr>
            <p:nvPr/>
          </p:nvSpPr>
          <p:spPr bwMode="auto">
            <a:xfrm>
              <a:off x="7961313" y="3609976"/>
              <a:ext cx="0" cy="77788"/>
            </a:xfrm>
            <a:prstGeom prst="line">
              <a:avLst/>
            </a:prstGeom>
            <a:noFill/>
            <a:ln w="0">
              <a:solidFill>
                <a:srgbClr val="8855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3" name="Line 527"/>
            <p:cNvSpPr>
              <a:spLocks noChangeShapeType="1"/>
            </p:cNvSpPr>
            <p:nvPr/>
          </p:nvSpPr>
          <p:spPr bwMode="auto">
            <a:xfrm>
              <a:off x="7961313" y="3609976"/>
              <a:ext cx="0" cy="77788"/>
            </a:xfrm>
            <a:prstGeom prst="line">
              <a:avLst/>
            </a:prstGeom>
            <a:noFill/>
            <a:ln w="0">
              <a:solidFill>
                <a:srgbClr val="8855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4" name="Line 528"/>
            <p:cNvSpPr>
              <a:spLocks noChangeShapeType="1"/>
            </p:cNvSpPr>
            <p:nvPr/>
          </p:nvSpPr>
          <p:spPr bwMode="auto">
            <a:xfrm>
              <a:off x="7961313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5" name="Line 529"/>
            <p:cNvSpPr>
              <a:spLocks noChangeShapeType="1"/>
            </p:cNvSpPr>
            <p:nvPr/>
          </p:nvSpPr>
          <p:spPr bwMode="auto">
            <a:xfrm>
              <a:off x="7962900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6" name="Rectangle 530"/>
            <p:cNvSpPr>
              <a:spLocks noChangeArrowheads="1"/>
            </p:cNvSpPr>
            <p:nvPr/>
          </p:nvSpPr>
          <p:spPr bwMode="auto">
            <a:xfrm>
              <a:off x="7969250" y="3609976"/>
              <a:ext cx="3175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7" name="Rectangle 531"/>
            <p:cNvSpPr>
              <a:spLocks noChangeArrowheads="1"/>
            </p:cNvSpPr>
            <p:nvPr/>
          </p:nvSpPr>
          <p:spPr bwMode="auto">
            <a:xfrm>
              <a:off x="7974013" y="3609976"/>
              <a:ext cx="317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8" name="Rectangle 532"/>
            <p:cNvSpPr>
              <a:spLocks noChangeArrowheads="1"/>
            </p:cNvSpPr>
            <p:nvPr/>
          </p:nvSpPr>
          <p:spPr bwMode="auto">
            <a:xfrm>
              <a:off x="7977188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9" name="Rectangle 533"/>
            <p:cNvSpPr>
              <a:spLocks noChangeArrowheads="1"/>
            </p:cNvSpPr>
            <p:nvPr/>
          </p:nvSpPr>
          <p:spPr bwMode="auto">
            <a:xfrm>
              <a:off x="7983538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" name="Rectangle 534"/>
            <p:cNvSpPr>
              <a:spLocks noChangeArrowheads="1"/>
            </p:cNvSpPr>
            <p:nvPr/>
          </p:nvSpPr>
          <p:spPr bwMode="auto">
            <a:xfrm>
              <a:off x="7989888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1" name="Rectangle 535"/>
            <p:cNvSpPr>
              <a:spLocks noChangeArrowheads="1"/>
            </p:cNvSpPr>
            <p:nvPr/>
          </p:nvSpPr>
          <p:spPr bwMode="auto">
            <a:xfrm>
              <a:off x="7996238" y="3609976"/>
              <a:ext cx="4763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2" name="Rectangle 536"/>
            <p:cNvSpPr>
              <a:spLocks noChangeArrowheads="1"/>
            </p:cNvSpPr>
            <p:nvPr/>
          </p:nvSpPr>
          <p:spPr bwMode="auto">
            <a:xfrm>
              <a:off x="8001000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3" name="Line 537"/>
            <p:cNvSpPr>
              <a:spLocks noChangeShapeType="1"/>
            </p:cNvSpPr>
            <p:nvPr/>
          </p:nvSpPr>
          <p:spPr bwMode="auto">
            <a:xfrm>
              <a:off x="8008938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4" name="Rectangle 538"/>
            <p:cNvSpPr>
              <a:spLocks noChangeArrowheads="1"/>
            </p:cNvSpPr>
            <p:nvPr/>
          </p:nvSpPr>
          <p:spPr bwMode="auto">
            <a:xfrm>
              <a:off x="8010525" y="3609976"/>
              <a:ext cx="6350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5" name="Rectangle 539"/>
            <p:cNvSpPr>
              <a:spLocks noChangeArrowheads="1"/>
            </p:cNvSpPr>
            <p:nvPr/>
          </p:nvSpPr>
          <p:spPr bwMode="auto">
            <a:xfrm>
              <a:off x="8018463" y="3609976"/>
              <a:ext cx="17463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6" name="Rectangle 540"/>
            <p:cNvSpPr>
              <a:spLocks noChangeArrowheads="1"/>
            </p:cNvSpPr>
            <p:nvPr/>
          </p:nvSpPr>
          <p:spPr bwMode="auto">
            <a:xfrm>
              <a:off x="8037513" y="3609976"/>
              <a:ext cx="7938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7" name="Rectangle 541"/>
            <p:cNvSpPr>
              <a:spLocks noChangeArrowheads="1"/>
            </p:cNvSpPr>
            <p:nvPr/>
          </p:nvSpPr>
          <p:spPr bwMode="auto">
            <a:xfrm>
              <a:off x="8047038" y="3609976"/>
              <a:ext cx="1588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8" name="Line 542"/>
            <p:cNvSpPr>
              <a:spLocks noChangeShapeType="1"/>
            </p:cNvSpPr>
            <p:nvPr/>
          </p:nvSpPr>
          <p:spPr bwMode="auto">
            <a:xfrm>
              <a:off x="8050213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9" name="Rectangle 543"/>
            <p:cNvSpPr>
              <a:spLocks noChangeArrowheads="1"/>
            </p:cNvSpPr>
            <p:nvPr/>
          </p:nvSpPr>
          <p:spPr bwMode="auto">
            <a:xfrm>
              <a:off x="8050213" y="3609976"/>
              <a:ext cx="7938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" name="Line 544"/>
            <p:cNvSpPr>
              <a:spLocks noChangeShapeType="1"/>
            </p:cNvSpPr>
            <p:nvPr/>
          </p:nvSpPr>
          <p:spPr bwMode="auto">
            <a:xfrm>
              <a:off x="8058150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1" name="Rectangle 545"/>
            <p:cNvSpPr>
              <a:spLocks noChangeArrowheads="1"/>
            </p:cNvSpPr>
            <p:nvPr/>
          </p:nvSpPr>
          <p:spPr bwMode="auto">
            <a:xfrm>
              <a:off x="8058150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2" name="Line 546"/>
            <p:cNvSpPr>
              <a:spLocks noChangeShapeType="1"/>
            </p:cNvSpPr>
            <p:nvPr/>
          </p:nvSpPr>
          <p:spPr bwMode="auto">
            <a:xfrm>
              <a:off x="8066088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3" name="Rectangle 547"/>
            <p:cNvSpPr>
              <a:spLocks noChangeArrowheads="1"/>
            </p:cNvSpPr>
            <p:nvPr/>
          </p:nvSpPr>
          <p:spPr bwMode="auto">
            <a:xfrm>
              <a:off x="8070850" y="3609976"/>
              <a:ext cx="7938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4" name="Rectangle 548"/>
            <p:cNvSpPr>
              <a:spLocks noChangeArrowheads="1"/>
            </p:cNvSpPr>
            <p:nvPr/>
          </p:nvSpPr>
          <p:spPr bwMode="auto">
            <a:xfrm>
              <a:off x="8080375" y="3609976"/>
              <a:ext cx="17463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5" name="Rectangle 549"/>
            <p:cNvSpPr>
              <a:spLocks noChangeArrowheads="1"/>
            </p:cNvSpPr>
            <p:nvPr/>
          </p:nvSpPr>
          <p:spPr bwMode="auto">
            <a:xfrm>
              <a:off x="8099425" y="3609976"/>
              <a:ext cx="1588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6" name="Line 550"/>
            <p:cNvSpPr>
              <a:spLocks noChangeShapeType="1"/>
            </p:cNvSpPr>
            <p:nvPr/>
          </p:nvSpPr>
          <p:spPr bwMode="auto">
            <a:xfrm>
              <a:off x="8101013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7" name="Rectangle 551"/>
            <p:cNvSpPr>
              <a:spLocks noChangeArrowheads="1"/>
            </p:cNvSpPr>
            <p:nvPr/>
          </p:nvSpPr>
          <p:spPr bwMode="auto">
            <a:xfrm>
              <a:off x="8101013" y="3609976"/>
              <a:ext cx="317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8" name="Line 552"/>
            <p:cNvSpPr>
              <a:spLocks noChangeShapeType="1"/>
            </p:cNvSpPr>
            <p:nvPr/>
          </p:nvSpPr>
          <p:spPr bwMode="auto">
            <a:xfrm>
              <a:off x="8105775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9" name="Rectangle 553"/>
            <p:cNvSpPr>
              <a:spLocks noChangeArrowheads="1"/>
            </p:cNvSpPr>
            <p:nvPr/>
          </p:nvSpPr>
          <p:spPr bwMode="auto">
            <a:xfrm>
              <a:off x="8107363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" name="Rectangle 554"/>
            <p:cNvSpPr>
              <a:spLocks noChangeArrowheads="1"/>
            </p:cNvSpPr>
            <p:nvPr/>
          </p:nvSpPr>
          <p:spPr bwMode="auto">
            <a:xfrm>
              <a:off x="8113713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" name="Rectangle 555"/>
            <p:cNvSpPr>
              <a:spLocks noChangeArrowheads="1"/>
            </p:cNvSpPr>
            <p:nvPr/>
          </p:nvSpPr>
          <p:spPr bwMode="auto">
            <a:xfrm>
              <a:off x="8120063" y="3609976"/>
              <a:ext cx="4763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" name="Rectangle 556"/>
            <p:cNvSpPr>
              <a:spLocks noChangeArrowheads="1"/>
            </p:cNvSpPr>
            <p:nvPr/>
          </p:nvSpPr>
          <p:spPr bwMode="auto">
            <a:xfrm>
              <a:off x="8124825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3" name="Rectangle 557"/>
            <p:cNvSpPr>
              <a:spLocks noChangeArrowheads="1"/>
            </p:cNvSpPr>
            <p:nvPr/>
          </p:nvSpPr>
          <p:spPr bwMode="auto">
            <a:xfrm>
              <a:off x="8131175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4" name="Rectangle 558"/>
            <p:cNvSpPr>
              <a:spLocks noChangeArrowheads="1"/>
            </p:cNvSpPr>
            <p:nvPr/>
          </p:nvSpPr>
          <p:spPr bwMode="auto">
            <a:xfrm>
              <a:off x="8137525" y="3609976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5" name="Rectangle 559"/>
            <p:cNvSpPr>
              <a:spLocks noChangeArrowheads="1"/>
            </p:cNvSpPr>
            <p:nvPr/>
          </p:nvSpPr>
          <p:spPr bwMode="auto">
            <a:xfrm>
              <a:off x="8143875" y="3609976"/>
              <a:ext cx="1588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" name="Line 560"/>
            <p:cNvSpPr>
              <a:spLocks noChangeShapeType="1"/>
            </p:cNvSpPr>
            <p:nvPr/>
          </p:nvSpPr>
          <p:spPr bwMode="auto">
            <a:xfrm>
              <a:off x="8151813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7" name="Line 561"/>
            <p:cNvSpPr>
              <a:spLocks noChangeShapeType="1"/>
            </p:cNvSpPr>
            <p:nvPr/>
          </p:nvSpPr>
          <p:spPr bwMode="auto">
            <a:xfrm>
              <a:off x="8153400" y="3609976"/>
              <a:ext cx="0" cy="77788"/>
            </a:xfrm>
            <a:prstGeom prst="line">
              <a:avLst/>
            </a:prstGeom>
            <a:noFill/>
            <a:ln w="0">
              <a:solidFill>
                <a:srgbClr val="8855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8" name="Line 562"/>
            <p:cNvSpPr>
              <a:spLocks noChangeShapeType="1"/>
            </p:cNvSpPr>
            <p:nvPr/>
          </p:nvSpPr>
          <p:spPr bwMode="auto">
            <a:xfrm>
              <a:off x="8154988" y="3609976"/>
              <a:ext cx="0" cy="77788"/>
            </a:xfrm>
            <a:prstGeom prst="line">
              <a:avLst/>
            </a:prstGeom>
            <a:noFill/>
            <a:ln w="0">
              <a:solidFill>
                <a:srgbClr val="8855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9" name="Rectangle 563"/>
            <p:cNvSpPr>
              <a:spLocks noChangeArrowheads="1"/>
            </p:cNvSpPr>
            <p:nvPr/>
          </p:nvSpPr>
          <p:spPr bwMode="auto">
            <a:xfrm>
              <a:off x="8154988" y="3609976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0" name="Line 564"/>
            <p:cNvSpPr>
              <a:spLocks noChangeShapeType="1"/>
            </p:cNvSpPr>
            <p:nvPr/>
          </p:nvSpPr>
          <p:spPr bwMode="auto">
            <a:xfrm>
              <a:off x="8161338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" name="Rectangle 565"/>
            <p:cNvSpPr>
              <a:spLocks noChangeArrowheads="1"/>
            </p:cNvSpPr>
            <p:nvPr/>
          </p:nvSpPr>
          <p:spPr bwMode="auto">
            <a:xfrm>
              <a:off x="8161338" y="3609976"/>
              <a:ext cx="1588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2" name="Line 566"/>
            <p:cNvSpPr>
              <a:spLocks noChangeShapeType="1"/>
            </p:cNvSpPr>
            <p:nvPr/>
          </p:nvSpPr>
          <p:spPr bwMode="auto">
            <a:xfrm>
              <a:off x="8162925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" name="Rectangle 567"/>
            <p:cNvSpPr>
              <a:spLocks noChangeArrowheads="1"/>
            </p:cNvSpPr>
            <p:nvPr/>
          </p:nvSpPr>
          <p:spPr bwMode="auto">
            <a:xfrm>
              <a:off x="8162925" y="3609976"/>
              <a:ext cx="1588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4" name="Rectangle 568"/>
            <p:cNvSpPr>
              <a:spLocks noChangeArrowheads="1"/>
            </p:cNvSpPr>
            <p:nvPr/>
          </p:nvSpPr>
          <p:spPr bwMode="auto">
            <a:xfrm>
              <a:off x="8166100" y="3609976"/>
              <a:ext cx="317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5" name="Line 569"/>
            <p:cNvSpPr>
              <a:spLocks noChangeShapeType="1"/>
            </p:cNvSpPr>
            <p:nvPr/>
          </p:nvSpPr>
          <p:spPr bwMode="auto">
            <a:xfrm>
              <a:off x="8169275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6" name="Rectangle 570"/>
            <p:cNvSpPr>
              <a:spLocks noChangeArrowheads="1"/>
            </p:cNvSpPr>
            <p:nvPr/>
          </p:nvSpPr>
          <p:spPr bwMode="auto">
            <a:xfrm>
              <a:off x="8178800" y="3609976"/>
              <a:ext cx="3175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" name="Rectangle 571"/>
            <p:cNvSpPr>
              <a:spLocks noChangeArrowheads="1"/>
            </p:cNvSpPr>
            <p:nvPr/>
          </p:nvSpPr>
          <p:spPr bwMode="auto">
            <a:xfrm>
              <a:off x="8183563" y="3609976"/>
              <a:ext cx="1588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" name="Rectangle 572"/>
            <p:cNvSpPr>
              <a:spLocks noChangeArrowheads="1"/>
            </p:cNvSpPr>
            <p:nvPr/>
          </p:nvSpPr>
          <p:spPr bwMode="auto">
            <a:xfrm>
              <a:off x="8186738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9" name="Rectangle 573"/>
            <p:cNvSpPr>
              <a:spLocks noChangeArrowheads="1"/>
            </p:cNvSpPr>
            <p:nvPr/>
          </p:nvSpPr>
          <p:spPr bwMode="auto">
            <a:xfrm>
              <a:off x="8193088" y="3609976"/>
              <a:ext cx="4763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0" name="Rectangle 574"/>
            <p:cNvSpPr>
              <a:spLocks noChangeArrowheads="1"/>
            </p:cNvSpPr>
            <p:nvPr/>
          </p:nvSpPr>
          <p:spPr bwMode="auto">
            <a:xfrm>
              <a:off x="8197850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1" name="Rectangle 575"/>
            <p:cNvSpPr>
              <a:spLocks noChangeArrowheads="1"/>
            </p:cNvSpPr>
            <p:nvPr/>
          </p:nvSpPr>
          <p:spPr bwMode="auto">
            <a:xfrm>
              <a:off x="8204200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2" name="Rectangle 576"/>
            <p:cNvSpPr>
              <a:spLocks noChangeArrowheads="1"/>
            </p:cNvSpPr>
            <p:nvPr/>
          </p:nvSpPr>
          <p:spPr bwMode="auto">
            <a:xfrm>
              <a:off x="8210550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3" name="Rectangle 577"/>
            <p:cNvSpPr>
              <a:spLocks noChangeArrowheads="1"/>
            </p:cNvSpPr>
            <p:nvPr/>
          </p:nvSpPr>
          <p:spPr bwMode="auto">
            <a:xfrm>
              <a:off x="8216900" y="3609976"/>
              <a:ext cx="317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4" name="Rectangle 578"/>
            <p:cNvSpPr>
              <a:spLocks noChangeArrowheads="1"/>
            </p:cNvSpPr>
            <p:nvPr/>
          </p:nvSpPr>
          <p:spPr bwMode="auto">
            <a:xfrm>
              <a:off x="8224838" y="3609976"/>
              <a:ext cx="1588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5" name="Rectangle 579"/>
            <p:cNvSpPr>
              <a:spLocks noChangeArrowheads="1"/>
            </p:cNvSpPr>
            <p:nvPr/>
          </p:nvSpPr>
          <p:spPr bwMode="auto">
            <a:xfrm>
              <a:off x="8228013" y="3609976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6" name="Line 580"/>
            <p:cNvSpPr>
              <a:spLocks noChangeShapeType="1"/>
            </p:cNvSpPr>
            <p:nvPr/>
          </p:nvSpPr>
          <p:spPr bwMode="auto">
            <a:xfrm>
              <a:off x="8232775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7" name="Line 581"/>
            <p:cNvSpPr>
              <a:spLocks noChangeShapeType="1"/>
            </p:cNvSpPr>
            <p:nvPr/>
          </p:nvSpPr>
          <p:spPr bwMode="auto">
            <a:xfrm>
              <a:off x="8278813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8" name="Line 582"/>
            <p:cNvSpPr>
              <a:spLocks noChangeShapeType="1"/>
            </p:cNvSpPr>
            <p:nvPr/>
          </p:nvSpPr>
          <p:spPr bwMode="auto">
            <a:xfrm>
              <a:off x="8323263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9" name="Rectangle 583"/>
            <p:cNvSpPr>
              <a:spLocks noChangeArrowheads="1"/>
            </p:cNvSpPr>
            <p:nvPr/>
          </p:nvSpPr>
          <p:spPr bwMode="auto">
            <a:xfrm>
              <a:off x="8323263" y="3609976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0" name="Rectangle 584"/>
            <p:cNvSpPr>
              <a:spLocks noChangeArrowheads="1"/>
            </p:cNvSpPr>
            <p:nvPr/>
          </p:nvSpPr>
          <p:spPr bwMode="auto">
            <a:xfrm>
              <a:off x="8329613" y="3609976"/>
              <a:ext cx="1588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" name="Rectangle 585"/>
            <p:cNvSpPr>
              <a:spLocks noChangeArrowheads="1"/>
            </p:cNvSpPr>
            <p:nvPr/>
          </p:nvSpPr>
          <p:spPr bwMode="auto">
            <a:xfrm>
              <a:off x="8335963" y="3609976"/>
              <a:ext cx="317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" name="Rectangle 586"/>
            <p:cNvSpPr>
              <a:spLocks noChangeArrowheads="1"/>
            </p:cNvSpPr>
            <p:nvPr/>
          </p:nvSpPr>
          <p:spPr bwMode="auto">
            <a:xfrm>
              <a:off x="8340725" y="3609976"/>
              <a:ext cx="4763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" name="Rectangle 587"/>
            <p:cNvSpPr>
              <a:spLocks noChangeArrowheads="1"/>
            </p:cNvSpPr>
            <p:nvPr/>
          </p:nvSpPr>
          <p:spPr bwMode="auto">
            <a:xfrm>
              <a:off x="8345488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" name="Rectangle 588"/>
            <p:cNvSpPr>
              <a:spLocks noChangeArrowheads="1"/>
            </p:cNvSpPr>
            <p:nvPr/>
          </p:nvSpPr>
          <p:spPr bwMode="auto">
            <a:xfrm>
              <a:off x="8351838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" name="Rectangle 589"/>
            <p:cNvSpPr>
              <a:spLocks noChangeArrowheads="1"/>
            </p:cNvSpPr>
            <p:nvPr/>
          </p:nvSpPr>
          <p:spPr bwMode="auto">
            <a:xfrm>
              <a:off x="8358188" y="3609976"/>
              <a:ext cx="4763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" name="Rectangle 590"/>
            <p:cNvSpPr>
              <a:spLocks noChangeArrowheads="1"/>
            </p:cNvSpPr>
            <p:nvPr/>
          </p:nvSpPr>
          <p:spPr bwMode="auto">
            <a:xfrm>
              <a:off x="8362950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" name="Rectangle 591"/>
            <p:cNvSpPr>
              <a:spLocks noChangeArrowheads="1"/>
            </p:cNvSpPr>
            <p:nvPr/>
          </p:nvSpPr>
          <p:spPr bwMode="auto">
            <a:xfrm>
              <a:off x="8370888" y="3609976"/>
              <a:ext cx="317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" name="Rectangle 592"/>
            <p:cNvSpPr>
              <a:spLocks noChangeArrowheads="1"/>
            </p:cNvSpPr>
            <p:nvPr/>
          </p:nvSpPr>
          <p:spPr bwMode="auto">
            <a:xfrm>
              <a:off x="8374063" y="3609976"/>
              <a:ext cx="3175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" name="Line 593"/>
            <p:cNvSpPr>
              <a:spLocks noChangeShapeType="1"/>
            </p:cNvSpPr>
            <p:nvPr/>
          </p:nvSpPr>
          <p:spPr bwMode="auto">
            <a:xfrm>
              <a:off x="8386763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0" name="Rectangle 594"/>
            <p:cNvSpPr>
              <a:spLocks noChangeArrowheads="1"/>
            </p:cNvSpPr>
            <p:nvPr/>
          </p:nvSpPr>
          <p:spPr bwMode="auto">
            <a:xfrm>
              <a:off x="8386763" y="3609976"/>
              <a:ext cx="317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1" name="Line 595"/>
            <p:cNvSpPr>
              <a:spLocks noChangeShapeType="1"/>
            </p:cNvSpPr>
            <p:nvPr/>
          </p:nvSpPr>
          <p:spPr bwMode="auto">
            <a:xfrm>
              <a:off x="8391525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" name="Rectangle 596"/>
            <p:cNvSpPr>
              <a:spLocks noChangeArrowheads="1"/>
            </p:cNvSpPr>
            <p:nvPr/>
          </p:nvSpPr>
          <p:spPr bwMode="auto">
            <a:xfrm>
              <a:off x="8391525" y="3609976"/>
              <a:ext cx="1588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" name="Line 597"/>
            <p:cNvSpPr>
              <a:spLocks noChangeShapeType="1"/>
            </p:cNvSpPr>
            <p:nvPr/>
          </p:nvSpPr>
          <p:spPr bwMode="auto">
            <a:xfrm>
              <a:off x="8393113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4" name="Rectangle 598"/>
            <p:cNvSpPr>
              <a:spLocks noChangeArrowheads="1"/>
            </p:cNvSpPr>
            <p:nvPr/>
          </p:nvSpPr>
          <p:spPr bwMode="auto">
            <a:xfrm>
              <a:off x="8393113" y="3609976"/>
              <a:ext cx="3175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5" name="Rectangle 599"/>
            <p:cNvSpPr>
              <a:spLocks noChangeArrowheads="1"/>
            </p:cNvSpPr>
            <p:nvPr/>
          </p:nvSpPr>
          <p:spPr bwMode="auto">
            <a:xfrm>
              <a:off x="8396288" y="3609976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6" name="Line 600"/>
            <p:cNvSpPr>
              <a:spLocks noChangeShapeType="1"/>
            </p:cNvSpPr>
            <p:nvPr/>
          </p:nvSpPr>
          <p:spPr bwMode="auto">
            <a:xfrm>
              <a:off x="8401050" y="3609976"/>
              <a:ext cx="0" cy="77788"/>
            </a:xfrm>
            <a:prstGeom prst="line">
              <a:avLst/>
            </a:prstGeom>
            <a:noFill/>
            <a:ln w="0">
              <a:solidFill>
                <a:srgbClr val="8855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7" name="Line 601"/>
            <p:cNvSpPr>
              <a:spLocks noChangeShapeType="1"/>
            </p:cNvSpPr>
            <p:nvPr/>
          </p:nvSpPr>
          <p:spPr bwMode="auto">
            <a:xfrm>
              <a:off x="8402638" y="3609976"/>
              <a:ext cx="0" cy="77788"/>
            </a:xfrm>
            <a:prstGeom prst="line">
              <a:avLst/>
            </a:prstGeom>
            <a:noFill/>
            <a:ln w="0">
              <a:solidFill>
                <a:srgbClr val="8855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8" name="Line 602"/>
            <p:cNvSpPr>
              <a:spLocks noChangeShapeType="1"/>
            </p:cNvSpPr>
            <p:nvPr/>
          </p:nvSpPr>
          <p:spPr bwMode="auto">
            <a:xfrm>
              <a:off x="8402638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9" name="Line 603"/>
            <p:cNvSpPr>
              <a:spLocks noChangeShapeType="1"/>
            </p:cNvSpPr>
            <p:nvPr/>
          </p:nvSpPr>
          <p:spPr bwMode="auto">
            <a:xfrm>
              <a:off x="8404225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0" name="Rectangle 604"/>
            <p:cNvSpPr>
              <a:spLocks noChangeArrowheads="1"/>
            </p:cNvSpPr>
            <p:nvPr/>
          </p:nvSpPr>
          <p:spPr bwMode="auto">
            <a:xfrm>
              <a:off x="8410575" y="3609976"/>
              <a:ext cx="1588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1" name="Rectangle 605"/>
            <p:cNvSpPr>
              <a:spLocks noChangeArrowheads="1"/>
            </p:cNvSpPr>
            <p:nvPr/>
          </p:nvSpPr>
          <p:spPr bwMode="auto">
            <a:xfrm>
              <a:off x="8413750" y="3609976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" name="Rectangle 606"/>
            <p:cNvSpPr>
              <a:spLocks noChangeArrowheads="1"/>
            </p:cNvSpPr>
            <p:nvPr/>
          </p:nvSpPr>
          <p:spPr bwMode="auto">
            <a:xfrm>
              <a:off x="8418513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" name="Rectangle 607"/>
            <p:cNvSpPr>
              <a:spLocks noChangeArrowheads="1"/>
            </p:cNvSpPr>
            <p:nvPr/>
          </p:nvSpPr>
          <p:spPr bwMode="auto">
            <a:xfrm>
              <a:off x="8424863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" name="Rectangle 608"/>
            <p:cNvSpPr>
              <a:spLocks noChangeArrowheads="1"/>
            </p:cNvSpPr>
            <p:nvPr/>
          </p:nvSpPr>
          <p:spPr bwMode="auto">
            <a:xfrm>
              <a:off x="8431213" y="3609976"/>
              <a:ext cx="4763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" name="Rectangle 609"/>
            <p:cNvSpPr>
              <a:spLocks noChangeArrowheads="1"/>
            </p:cNvSpPr>
            <p:nvPr/>
          </p:nvSpPr>
          <p:spPr bwMode="auto">
            <a:xfrm>
              <a:off x="8435975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6" name="Rectangle 610"/>
            <p:cNvSpPr>
              <a:spLocks noChangeArrowheads="1"/>
            </p:cNvSpPr>
            <p:nvPr/>
          </p:nvSpPr>
          <p:spPr bwMode="auto">
            <a:xfrm>
              <a:off x="8442325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7" name="Line 611"/>
            <p:cNvSpPr>
              <a:spLocks noChangeShapeType="1"/>
            </p:cNvSpPr>
            <p:nvPr/>
          </p:nvSpPr>
          <p:spPr bwMode="auto">
            <a:xfrm>
              <a:off x="8450263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8" name="Rectangle 612"/>
            <p:cNvSpPr>
              <a:spLocks noChangeArrowheads="1"/>
            </p:cNvSpPr>
            <p:nvPr/>
          </p:nvSpPr>
          <p:spPr bwMode="auto">
            <a:xfrm>
              <a:off x="8451850" y="3609976"/>
              <a:ext cx="6350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9" name="Rectangle 613"/>
            <p:cNvSpPr>
              <a:spLocks noChangeArrowheads="1"/>
            </p:cNvSpPr>
            <p:nvPr/>
          </p:nvSpPr>
          <p:spPr bwMode="auto">
            <a:xfrm>
              <a:off x="8458200" y="3609976"/>
              <a:ext cx="17463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0" name="Rectangle 614"/>
            <p:cNvSpPr>
              <a:spLocks noChangeArrowheads="1"/>
            </p:cNvSpPr>
            <p:nvPr/>
          </p:nvSpPr>
          <p:spPr bwMode="auto">
            <a:xfrm>
              <a:off x="8477250" y="3609976"/>
              <a:ext cx="7938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1" name="Rectangle 615"/>
            <p:cNvSpPr>
              <a:spLocks noChangeArrowheads="1"/>
            </p:cNvSpPr>
            <p:nvPr/>
          </p:nvSpPr>
          <p:spPr bwMode="auto">
            <a:xfrm>
              <a:off x="8488363" y="3609976"/>
              <a:ext cx="1588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" name="Line 616"/>
            <p:cNvSpPr>
              <a:spLocks noChangeShapeType="1"/>
            </p:cNvSpPr>
            <p:nvPr/>
          </p:nvSpPr>
          <p:spPr bwMode="auto">
            <a:xfrm>
              <a:off x="8491538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3" name="Rectangle 617"/>
            <p:cNvSpPr>
              <a:spLocks noChangeArrowheads="1"/>
            </p:cNvSpPr>
            <p:nvPr/>
          </p:nvSpPr>
          <p:spPr bwMode="auto">
            <a:xfrm>
              <a:off x="8491538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4" name="Line 618"/>
            <p:cNvSpPr>
              <a:spLocks noChangeShapeType="1"/>
            </p:cNvSpPr>
            <p:nvPr/>
          </p:nvSpPr>
          <p:spPr bwMode="auto">
            <a:xfrm>
              <a:off x="8497888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5" name="Rectangle 619"/>
            <p:cNvSpPr>
              <a:spLocks noChangeArrowheads="1"/>
            </p:cNvSpPr>
            <p:nvPr/>
          </p:nvSpPr>
          <p:spPr bwMode="auto">
            <a:xfrm>
              <a:off x="8497888" y="3609976"/>
              <a:ext cx="7938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6" name="Line 620"/>
            <p:cNvSpPr>
              <a:spLocks noChangeShapeType="1"/>
            </p:cNvSpPr>
            <p:nvPr/>
          </p:nvSpPr>
          <p:spPr bwMode="auto">
            <a:xfrm>
              <a:off x="8505825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7" name="Rectangle 621"/>
            <p:cNvSpPr>
              <a:spLocks noChangeArrowheads="1"/>
            </p:cNvSpPr>
            <p:nvPr/>
          </p:nvSpPr>
          <p:spPr bwMode="auto">
            <a:xfrm>
              <a:off x="8510588" y="3609976"/>
              <a:ext cx="7938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8" name="Rectangle 622"/>
            <p:cNvSpPr>
              <a:spLocks noChangeArrowheads="1"/>
            </p:cNvSpPr>
            <p:nvPr/>
          </p:nvSpPr>
          <p:spPr bwMode="auto">
            <a:xfrm>
              <a:off x="8520113" y="3609976"/>
              <a:ext cx="17463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9" name="Rectangle 623"/>
            <p:cNvSpPr>
              <a:spLocks noChangeArrowheads="1"/>
            </p:cNvSpPr>
            <p:nvPr/>
          </p:nvSpPr>
          <p:spPr bwMode="auto">
            <a:xfrm>
              <a:off x="8539163" y="3609976"/>
              <a:ext cx="317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0" name="Line 624"/>
            <p:cNvSpPr>
              <a:spLocks noChangeShapeType="1"/>
            </p:cNvSpPr>
            <p:nvPr/>
          </p:nvSpPr>
          <p:spPr bwMode="auto">
            <a:xfrm>
              <a:off x="8542338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1" name="Rectangle 625"/>
            <p:cNvSpPr>
              <a:spLocks noChangeArrowheads="1"/>
            </p:cNvSpPr>
            <p:nvPr/>
          </p:nvSpPr>
          <p:spPr bwMode="auto">
            <a:xfrm>
              <a:off x="8542338" y="3609976"/>
              <a:ext cx="317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" name="Line 626"/>
            <p:cNvSpPr>
              <a:spLocks noChangeShapeType="1"/>
            </p:cNvSpPr>
            <p:nvPr/>
          </p:nvSpPr>
          <p:spPr bwMode="auto">
            <a:xfrm>
              <a:off x="8547100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" name="Rectangle 627"/>
            <p:cNvSpPr>
              <a:spLocks noChangeArrowheads="1"/>
            </p:cNvSpPr>
            <p:nvPr/>
          </p:nvSpPr>
          <p:spPr bwMode="auto">
            <a:xfrm>
              <a:off x="8548688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4" name="Rectangle 628"/>
            <p:cNvSpPr>
              <a:spLocks noChangeArrowheads="1"/>
            </p:cNvSpPr>
            <p:nvPr/>
          </p:nvSpPr>
          <p:spPr bwMode="auto">
            <a:xfrm>
              <a:off x="8555038" y="3609976"/>
              <a:ext cx="4763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5" name="Rectangle 629"/>
            <p:cNvSpPr>
              <a:spLocks noChangeArrowheads="1"/>
            </p:cNvSpPr>
            <p:nvPr/>
          </p:nvSpPr>
          <p:spPr bwMode="auto">
            <a:xfrm>
              <a:off x="8559800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6" name="Rectangle 630"/>
            <p:cNvSpPr>
              <a:spLocks noChangeArrowheads="1"/>
            </p:cNvSpPr>
            <p:nvPr/>
          </p:nvSpPr>
          <p:spPr bwMode="auto">
            <a:xfrm>
              <a:off x="8566150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7" name="Rectangle 631"/>
            <p:cNvSpPr>
              <a:spLocks noChangeArrowheads="1"/>
            </p:cNvSpPr>
            <p:nvPr/>
          </p:nvSpPr>
          <p:spPr bwMode="auto">
            <a:xfrm>
              <a:off x="8572500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8" name="Rectangle 632"/>
            <p:cNvSpPr>
              <a:spLocks noChangeArrowheads="1"/>
            </p:cNvSpPr>
            <p:nvPr/>
          </p:nvSpPr>
          <p:spPr bwMode="auto">
            <a:xfrm>
              <a:off x="8578850" y="3609976"/>
              <a:ext cx="317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9" name="Rectangle 633"/>
            <p:cNvSpPr>
              <a:spLocks noChangeArrowheads="1"/>
            </p:cNvSpPr>
            <p:nvPr/>
          </p:nvSpPr>
          <p:spPr bwMode="auto">
            <a:xfrm>
              <a:off x="8583613" y="3609976"/>
              <a:ext cx="3175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0" name="Line 634"/>
            <p:cNvSpPr>
              <a:spLocks noChangeShapeType="1"/>
            </p:cNvSpPr>
            <p:nvPr/>
          </p:nvSpPr>
          <p:spPr bwMode="auto">
            <a:xfrm>
              <a:off x="8593138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1" name="Line 635"/>
            <p:cNvSpPr>
              <a:spLocks noChangeShapeType="1"/>
            </p:cNvSpPr>
            <p:nvPr/>
          </p:nvSpPr>
          <p:spPr bwMode="auto">
            <a:xfrm>
              <a:off x="8594725" y="3609976"/>
              <a:ext cx="0" cy="77788"/>
            </a:xfrm>
            <a:prstGeom prst="line">
              <a:avLst/>
            </a:prstGeom>
            <a:noFill/>
            <a:ln w="0">
              <a:solidFill>
                <a:srgbClr val="8855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" name="Line 636"/>
            <p:cNvSpPr>
              <a:spLocks noChangeShapeType="1"/>
            </p:cNvSpPr>
            <p:nvPr/>
          </p:nvSpPr>
          <p:spPr bwMode="auto">
            <a:xfrm>
              <a:off x="8594725" y="3609976"/>
              <a:ext cx="0" cy="77788"/>
            </a:xfrm>
            <a:prstGeom prst="line">
              <a:avLst/>
            </a:prstGeom>
            <a:noFill/>
            <a:ln w="0">
              <a:solidFill>
                <a:srgbClr val="8855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" name="Rectangle 637"/>
            <p:cNvSpPr>
              <a:spLocks noChangeArrowheads="1"/>
            </p:cNvSpPr>
            <p:nvPr/>
          </p:nvSpPr>
          <p:spPr bwMode="auto">
            <a:xfrm>
              <a:off x="8596313" y="3609976"/>
              <a:ext cx="4763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" name="Line 638"/>
            <p:cNvSpPr>
              <a:spLocks noChangeShapeType="1"/>
            </p:cNvSpPr>
            <p:nvPr/>
          </p:nvSpPr>
          <p:spPr bwMode="auto">
            <a:xfrm>
              <a:off x="8601075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5" name="Rectangle 639"/>
            <p:cNvSpPr>
              <a:spLocks noChangeArrowheads="1"/>
            </p:cNvSpPr>
            <p:nvPr/>
          </p:nvSpPr>
          <p:spPr bwMode="auto">
            <a:xfrm>
              <a:off x="8601075" y="3609976"/>
              <a:ext cx="1588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6" name="Line 640"/>
            <p:cNvSpPr>
              <a:spLocks noChangeShapeType="1"/>
            </p:cNvSpPr>
            <p:nvPr/>
          </p:nvSpPr>
          <p:spPr bwMode="auto">
            <a:xfrm>
              <a:off x="8602663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7" name="Rectangle 641"/>
            <p:cNvSpPr>
              <a:spLocks noChangeArrowheads="1"/>
            </p:cNvSpPr>
            <p:nvPr/>
          </p:nvSpPr>
          <p:spPr bwMode="auto">
            <a:xfrm>
              <a:off x="8602663" y="3609976"/>
              <a:ext cx="1588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8" name="Rectangle 642"/>
            <p:cNvSpPr>
              <a:spLocks noChangeArrowheads="1"/>
            </p:cNvSpPr>
            <p:nvPr/>
          </p:nvSpPr>
          <p:spPr bwMode="auto">
            <a:xfrm>
              <a:off x="8605838" y="3609976"/>
              <a:ext cx="317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9" name="Line 643"/>
            <p:cNvSpPr>
              <a:spLocks noChangeShapeType="1"/>
            </p:cNvSpPr>
            <p:nvPr/>
          </p:nvSpPr>
          <p:spPr bwMode="auto">
            <a:xfrm>
              <a:off x="8610600" y="3609976"/>
              <a:ext cx="0" cy="77788"/>
            </a:xfrm>
            <a:prstGeom prst="line">
              <a:avLst/>
            </a:prstGeom>
            <a:noFill/>
            <a:ln w="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0" name="Rectangle 644"/>
            <p:cNvSpPr>
              <a:spLocks noChangeArrowheads="1"/>
            </p:cNvSpPr>
            <p:nvPr/>
          </p:nvSpPr>
          <p:spPr bwMode="auto">
            <a:xfrm>
              <a:off x="8620125" y="3609976"/>
              <a:ext cx="3175" cy="38100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1" name="Rectangle 645"/>
            <p:cNvSpPr>
              <a:spLocks noChangeArrowheads="1"/>
            </p:cNvSpPr>
            <p:nvPr/>
          </p:nvSpPr>
          <p:spPr bwMode="auto">
            <a:xfrm>
              <a:off x="8623300" y="3609976"/>
              <a:ext cx="3175" cy="3810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2" name="Rectangle 646"/>
            <p:cNvSpPr>
              <a:spLocks noChangeArrowheads="1"/>
            </p:cNvSpPr>
            <p:nvPr/>
          </p:nvSpPr>
          <p:spPr bwMode="auto">
            <a:xfrm>
              <a:off x="8626475" y="3609976"/>
              <a:ext cx="6350" cy="38100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" name="Line 648"/>
            <p:cNvSpPr>
              <a:spLocks noChangeShapeType="1"/>
            </p:cNvSpPr>
            <p:nvPr/>
          </p:nvSpPr>
          <p:spPr bwMode="auto">
            <a:xfrm>
              <a:off x="4927600" y="1998663"/>
              <a:ext cx="37052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" name="Line 649"/>
            <p:cNvSpPr>
              <a:spLocks noChangeShapeType="1"/>
            </p:cNvSpPr>
            <p:nvPr/>
          </p:nvSpPr>
          <p:spPr bwMode="auto">
            <a:xfrm flipV="1">
              <a:off x="4927600" y="1241426"/>
              <a:ext cx="0" cy="22717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5" name="Line 650"/>
            <p:cNvSpPr>
              <a:spLocks noChangeShapeType="1"/>
            </p:cNvSpPr>
            <p:nvPr/>
          </p:nvSpPr>
          <p:spPr bwMode="auto">
            <a:xfrm flipH="1">
              <a:off x="4911725" y="3513138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6" name="Rectangle 651"/>
            <p:cNvSpPr>
              <a:spLocks noChangeArrowheads="1"/>
            </p:cNvSpPr>
            <p:nvPr/>
          </p:nvSpPr>
          <p:spPr bwMode="auto">
            <a:xfrm>
              <a:off x="4865688" y="3484563"/>
              <a:ext cx="762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7" name="Line 652"/>
            <p:cNvSpPr>
              <a:spLocks noChangeShapeType="1"/>
            </p:cNvSpPr>
            <p:nvPr/>
          </p:nvSpPr>
          <p:spPr bwMode="auto">
            <a:xfrm flipH="1">
              <a:off x="4911725" y="3224213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8" name="Rectangle 653"/>
            <p:cNvSpPr>
              <a:spLocks noChangeArrowheads="1"/>
            </p:cNvSpPr>
            <p:nvPr/>
          </p:nvSpPr>
          <p:spPr bwMode="auto">
            <a:xfrm>
              <a:off x="4865688" y="3197226"/>
              <a:ext cx="762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5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9" name="Line 654"/>
            <p:cNvSpPr>
              <a:spLocks noChangeShapeType="1"/>
            </p:cNvSpPr>
            <p:nvPr/>
          </p:nvSpPr>
          <p:spPr bwMode="auto">
            <a:xfrm flipH="1">
              <a:off x="4911725" y="2936876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0" name="Rectangle 655"/>
            <p:cNvSpPr>
              <a:spLocks noChangeArrowheads="1"/>
            </p:cNvSpPr>
            <p:nvPr/>
          </p:nvSpPr>
          <p:spPr bwMode="auto">
            <a:xfrm>
              <a:off x="4833938" y="2908301"/>
              <a:ext cx="1143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10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1" name="Line 656"/>
            <p:cNvSpPr>
              <a:spLocks noChangeShapeType="1"/>
            </p:cNvSpPr>
            <p:nvPr/>
          </p:nvSpPr>
          <p:spPr bwMode="auto">
            <a:xfrm flipH="1">
              <a:off x="4911725" y="2647951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2" name="Rectangle 657"/>
            <p:cNvSpPr>
              <a:spLocks noChangeArrowheads="1"/>
            </p:cNvSpPr>
            <p:nvPr/>
          </p:nvSpPr>
          <p:spPr bwMode="auto">
            <a:xfrm>
              <a:off x="4833938" y="2620963"/>
              <a:ext cx="1143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15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" name="Line 658"/>
            <p:cNvSpPr>
              <a:spLocks noChangeShapeType="1"/>
            </p:cNvSpPr>
            <p:nvPr/>
          </p:nvSpPr>
          <p:spPr bwMode="auto">
            <a:xfrm flipH="1">
              <a:off x="4911725" y="2360613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4" name="Rectangle 659"/>
            <p:cNvSpPr>
              <a:spLocks noChangeArrowheads="1"/>
            </p:cNvSpPr>
            <p:nvPr/>
          </p:nvSpPr>
          <p:spPr bwMode="auto">
            <a:xfrm>
              <a:off x="4833938" y="2332038"/>
              <a:ext cx="1143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20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5" name="Line 660"/>
            <p:cNvSpPr>
              <a:spLocks noChangeShapeType="1"/>
            </p:cNvSpPr>
            <p:nvPr/>
          </p:nvSpPr>
          <p:spPr bwMode="auto">
            <a:xfrm flipH="1">
              <a:off x="4911725" y="2071688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6" name="Rectangle 661"/>
            <p:cNvSpPr>
              <a:spLocks noChangeArrowheads="1"/>
            </p:cNvSpPr>
            <p:nvPr/>
          </p:nvSpPr>
          <p:spPr bwMode="auto">
            <a:xfrm>
              <a:off x="4833938" y="2044701"/>
              <a:ext cx="1143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25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7" name="Line 662"/>
            <p:cNvSpPr>
              <a:spLocks noChangeShapeType="1"/>
            </p:cNvSpPr>
            <p:nvPr/>
          </p:nvSpPr>
          <p:spPr bwMode="auto">
            <a:xfrm flipH="1">
              <a:off x="4911725" y="1782763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8" name="Rectangle 663"/>
            <p:cNvSpPr>
              <a:spLocks noChangeArrowheads="1"/>
            </p:cNvSpPr>
            <p:nvPr/>
          </p:nvSpPr>
          <p:spPr bwMode="auto">
            <a:xfrm>
              <a:off x="4833938" y="1755776"/>
              <a:ext cx="1143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30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9" name="Line 664"/>
            <p:cNvSpPr>
              <a:spLocks noChangeShapeType="1"/>
            </p:cNvSpPr>
            <p:nvPr/>
          </p:nvSpPr>
          <p:spPr bwMode="auto">
            <a:xfrm flipH="1">
              <a:off x="4911725" y="1495426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0" name="Rectangle 665"/>
            <p:cNvSpPr>
              <a:spLocks noChangeArrowheads="1"/>
            </p:cNvSpPr>
            <p:nvPr/>
          </p:nvSpPr>
          <p:spPr bwMode="auto">
            <a:xfrm>
              <a:off x="4833938" y="1468438"/>
              <a:ext cx="1143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35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1" name="Rectangle 666"/>
            <p:cNvSpPr>
              <a:spLocks noChangeArrowheads="1"/>
            </p:cNvSpPr>
            <p:nvPr/>
          </p:nvSpPr>
          <p:spPr bwMode="auto">
            <a:xfrm rot="16200000">
              <a:off x="4540250" y="2328863"/>
              <a:ext cx="547688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Betafunctions [m]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2" name="Line 667"/>
            <p:cNvSpPr>
              <a:spLocks noChangeShapeType="1"/>
            </p:cNvSpPr>
            <p:nvPr/>
          </p:nvSpPr>
          <p:spPr bwMode="auto">
            <a:xfrm flipV="1">
              <a:off x="8632825" y="1241426"/>
              <a:ext cx="0" cy="22717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" name="Line 668"/>
            <p:cNvSpPr>
              <a:spLocks noChangeShapeType="1"/>
            </p:cNvSpPr>
            <p:nvPr/>
          </p:nvSpPr>
          <p:spPr bwMode="auto">
            <a:xfrm>
              <a:off x="8632825" y="3513138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" name="Rectangle 669"/>
            <p:cNvSpPr>
              <a:spLocks noChangeArrowheads="1"/>
            </p:cNvSpPr>
            <p:nvPr/>
          </p:nvSpPr>
          <p:spPr bwMode="auto">
            <a:xfrm>
              <a:off x="8664575" y="3484563"/>
              <a:ext cx="2286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-0.07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5" name="Line 670"/>
            <p:cNvSpPr>
              <a:spLocks noChangeShapeType="1"/>
            </p:cNvSpPr>
            <p:nvPr/>
          </p:nvSpPr>
          <p:spPr bwMode="auto">
            <a:xfrm>
              <a:off x="8632825" y="3295651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6" name="Rectangle 671"/>
            <p:cNvSpPr>
              <a:spLocks noChangeArrowheads="1"/>
            </p:cNvSpPr>
            <p:nvPr/>
          </p:nvSpPr>
          <p:spPr bwMode="auto">
            <a:xfrm>
              <a:off x="8664575" y="3268663"/>
              <a:ext cx="2286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-0.06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7" name="Line 672"/>
            <p:cNvSpPr>
              <a:spLocks noChangeShapeType="1"/>
            </p:cNvSpPr>
            <p:nvPr/>
          </p:nvSpPr>
          <p:spPr bwMode="auto">
            <a:xfrm>
              <a:off x="8632825" y="3079751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8" name="Rectangle 673"/>
            <p:cNvSpPr>
              <a:spLocks noChangeArrowheads="1"/>
            </p:cNvSpPr>
            <p:nvPr/>
          </p:nvSpPr>
          <p:spPr bwMode="auto">
            <a:xfrm>
              <a:off x="8664575" y="3052763"/>
              <a:ext cx="2286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-0.05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9" name="Line 674"/>
            <p:cNvSpPr>
              <a:spLocks noChangeShapeType="1"/>
            </p:cNvSpPr>
            <p:nvPr/>
          </p:nvSpPr>
          <p:spPr bwMode="auto">
            <a:xfrm>
              <a:off x="8632825" y="2863851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0" name="Rectangle 675"/>
            <p:cNvSpPr>
              <a:spLocks noChangeArrowheads="1"/>
            </p:cNvSpPr>
            <p:nvPr/>
          </p:nvSpPr>
          <p:spPr bwMode="auto">
            <a:xfrm>
              <a:off x="8664575" y="2835276"/>
              <a:ext cx="2286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-0.04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1" name="Line 676"/>
            <p:cNvSpPr>
              <a:spLocks noChangeShapeType="1"/>
            </p:cNvSpPr>
            <p:nvPr/>
          </p:nvSpPr>
          <p:spPr bwMode="auto">
            <a:xfrm>
              <a:off x="8632825" y="2647951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2" name="Rectangle 677"/>
            <p:cNvSpPr>
              <a:spLocks noChangeArrowheads="1"/>
            </p:cNvSpPr>
            <p:nvPr/>
          </p:nvSpPr>
          <p:spPr bwMode="auto">
            <a:xfrm>
              <a:off x="8664575" y="2619376"/>
              <a:ext cx="2286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-0.03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3" name="Line 678"/>
            <p:cNvSpPr>
              <a:spLocks noChangeShapeType="1"/>
            </p:cNvSpPr>
            <p:nvPr/>
          </p:nvSpPr>
          <p:spPr bwMode="auto">
            <a:xfrm>
              <a:off x="8632825" y="2430463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" name="Rectangle 679"/>
            <p:cNvSpPr>
              <a:spLocks noChangeArrowheads="1"/>
            </p:cNvSpPr>
            <p:nvPr/>
          </p:nvSpPr>
          <p:spPr bwMode="auto">
            <a:xfrm>
              <a:off x="8664575" y="2403476"/>
              <a:ext cx="2286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-0.02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5" name="Line 680"/>
            <p:cNvSpPr>
              <a:spLocks noChangeShapeType="1"/>
            </p:cNvSpPr>
            <p:nvPr/>
          </p:nvSpPr>
          <p:spPr bwMode="auto">
            <a:xfrm>
              <a:off x="8632825" y="2214563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6" name="Rectangle 681"/>
            <p:cNvSpPr>
              <a:spLocks noChangeArrowheads="1"/>
            </p:cNvSpPr>
            <p:nvPr/>
          </p:nvSpPr>
          <p:spPr bwMode="auto">
            <a:xfrm>
              <a:off x="8664575" y="2187576"/>
              <a:ext cx="2286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-0.01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7" name="Line 682"/>
            <p:cNvSpPr>
              <a:spLocks noChangeShapeType="1"/>
            </p:cNvSpPr>
            <p:nvPr/>
          </p:nvSpPr>
          <p:spPr bwMode="auto">
            <a:xfrm>
              <a:off x="8632825" y="1998663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8" name="Rectangle 683"/>
            <p:cNvSpPr>
              <a:spLocks noChangeArrowheads="1"/>
            </p:cNvSpPr>
            <p:nvPr/>
          </p:nvSpPr>
          <p:spPr bwMode="auto">
            <a:xfrm>
              <a:off x="8664575" y="1971676"/>
              <a:ext cx="1905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0.00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9" name="Line 684"/>
            <p:cNvSpPr>
              <a:spLocks noChangeShapeType="1"/>
            </p:cNvSpPr>
            <p:nvPr/>
          </p:nvSpPr>
          <p:spPr bwMode="auto">
            <a:xfrm>
              <a:off x="8632825" y="1782763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0" name="Rectangle 685"/>
            <p:cNvSpPr>
              <a:spLocks noChangeArrowheads="1"/>
            </p:cNvSpPr>
            <p:nvPr/>
          </p:nvSpPr>
          <p:spPr bwMode="auto">
            <a:xfrm>
              <a:off x="8664575" y="1754188"/>
              <a:ext cx="1905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0.01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1" name="Line 686"/>
            <p:cNvSpPr>
              <a:spLocks noChangeShapeType="1"/>
            </p:cNvSpPr>
            <p:nvPr/>
          </p:nvSpPr>
          <p:spPr bwMode="auto">
            <a:xfrm>
              <a:off x="8632825" y="1565276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2" name="Rectangle 687"/>
            <p:cNvSpPr>
              <a:spLocks noChangeArrowheads="1"/>
            </p:cNvSpPr>
            <p:nvPr/>
          </p:nvSpPr>
          <p:spPr bwMode="auto">
            <a:xfrm>
              <a:off x="8664575" y="1538288"/>
              <a:ext cx="1905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0.02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3" name="Line 688"/>
            <p:cNvSpPr>
              <a:spLocks noChangeShapeType="1"/>
            </p:cNvSpPr>
            <p:nvPr/>
          </p:nvSpPr>
          <p:spPr bwMode="auto">
            <a:xfrm>
              <a:off x="8632825" y="1349376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" name="Rectangle 689"/>
            <p:cNvSpPr>
              <a:spLocks noChangeArrowheads="1"/>
            </p:cNvSpPr>
            <p:nvPr/>
          </p:nvSpPr>
          <p:spPr bwMode="auto">
            <a:xfrm>
              <a:off x="8664575" y="1322388"/>
              <a:ext cx="1905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0.03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" name="Rectangle 690"/>
            <p:cNvSpPr>
              <a:spLocks noChangeArrowheads="1"/>
            </p:cNvSpPr>
            <p:nvPr/>
          </p:nvSpPr>
          <p:spPr bwMode="auto">
            <a:xfrm rot="16200000">
              <a:off x="8624888" y="2328863"/>
              <a:ext cx="457200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Dispersion [m]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6" name="Freeform 691"/>
            <p:cNvSpPr>
              <a:spLocks/>
            </p:cNvSpPr>
            <p:nvPr/>
          </p:nvSpPr>
          <p:spPr bwMode="auto">
            <a:xfrm>
              <a:off x="4927600" y="1241426"/>
              <a:ext cx="3705225" cy="757238"/>
            </a:xfrm>
            <a:custGeom>
              <a:avLst/>
              <a:gdLst>
                <a:gd name="T0" fmla="*/ 107 w 7664"/>
                <a:gd name="T1" fmla="*/ 876 h 1563"/>
                <a:gd name="T2" fmla="*/ 199 w 7664"/>
                <a:gd name="T3" fmla="*/ 877 h 1563"/>
                <a:gd name="T4" fmla="*/ 315 w 7664"/>
                <a:gd name="T5" fmla="*/ 1418 h 1563"/>
                <a:gd name="T6" fmla="*/ 426 w 7664"/>
                <a:gd name="T7" fmla="*/ 1429 h 1563"/>
                <a:gd name="T8" fmla="*/ 541 w 7664"/>
                <a:gd name="T9" fmla="*/ 861 h 1563"/>
                <a:gd name="T10" fmla="*/ 633 w 7664"/>
                <a:gd name="T11" fmla="*/ 891 h 1563"/>
                <a:gd name="T12" fmla="*/ 741 w 7664"/>
                <a:gd name="T13" fmla="*/ 1563 h 1563"/>
                <a:gd name="T14" fmla="*/ 872 w 7664"/>
                <a:gd name="T15" fmla="*/ 1563 h 1563"/>
                <a:gd name="T16" fmla="*/ 986 w 7664"/>
                <a:gd name="T17" fmla="*/ 1353 h 1563"/>
                <a:gd name="T18" fmla="*/ 1083 w 7664"/>
                <a:gd name="T19" fmla="*/ 199 h 1563"/>
                <a:gd name="T20" fmla="*/ 1190 w 7664"/>
                <a:gd name="T21" fmla="*/ 1326 h 1563"/>
                <a:gd name="T22" fmla="*/ 1303 w 7664"/>
                <a:gd name="T23" fmla="*/ 1284 h 1563"/>
                <a:gd name="T24" fmla="*/ 1420 w 7664"/>
                <a:gd name="T25" fmla="*/ 1231 h 1563"/>
                <a:gd name="T26" fmla="*/ 1514 w 7664"/>
                <a:gd name="T27" fmla="*/ 138 h 1563"/>
                <a:gd name="T28" fmla="*/ 1624 w 7664"/>
                <a:gd name="T29" fmla="*/ 1563 h 1563"/>
                <a:gd name="T30" fmla="*/ 1745 w 7664"/>
                <a:gd name="T31" fmla="*/ 1563 h 1563"/>
                <a:gd name="T32" fmla="*/ 1875 w 7664"/>
                <a:gd name="T33" fmla="*/ 1563 h 1563"/>
                <a:gd name="T34" fmla="*/ 2005 w 7664"/>
                <a:gd name="T35" fmla="*/ 1563 h 1563"/>
                <a:gd name="T36" fmla="*/ 2138 w 7664"/>
                <a:gd name="T37" fmla="*/ 1563 h 1563"/>
                <a:gd name="T38" fmla="*/ 2269 w 7664"/>
                <a:gd name="T39" fmla="*/ 1563 h 1563"/>
                <a:gd name="T40" fmla="*/ 2402 w 7664"/>
                <a:gd name="T41" fmla="*/ 1563 h 1563"/>
                <a:gd name="T42" fmla="*/ 2530 w 7664"/>
                <a:gd name="T43" fmla="*/ 1563 h 1563"/>
                <a:gd name="T44" fmla="*/ 2663 w 7664"/>
                <a:gd name="T45" fmla="*/ 1563 h 1563"/>
                <a:gd name="T46" fmla="*/ 2792 w 7664"/>
                <a:gd name="T47" fmla="*/ 1563 h 1563"/>
                <a:gd name="T48" fmla="*/ 2925 w 7664"/>
                <a:gd name="T49" fmla="*/ 1563 h 1563"/>
                <a:gd name="T50" fmla="*/ 3054 w 7664"/>
                <a:gd name="T51" fmla="*/ 1563 h 1563"/>
                <a:gd name="T52" fmla="*/ 3186 w 7664"/>
                <a:gd name="T53" fmla="*/ 1563 h 1563"/>
                <a:gd name="T54" fmla="*/ 3316 w 7664"/>
                <a:gd name="T55" fmla="*/ 1563 h 1563"/>
                <a:gd name="T56" fmla="*/ 3448 w 7664"/>
                <a:gd name="T57" fmla="*/ 1563 h 1563"/>
                <a:gd name="T58" fmla="*/ 3581 w 7664"/>
                <a:gd name="T59" fmla="*/ 1563 h 1563"/>
                <a:gd name="T60" fmla="*/ 3710 w 7664"/>
                <a:gd name="T61" fmla="*/ 1563 h 1563"/>
                <a:gd name="T62" fmla="*/ 3842 w 7664"/>
                <a:gd name="T63" fmla="*/ 1563 h 1563"/>
                <a:gd name="T64" fmla="*/ 3971 w 7664"/>
                <a:gd name="T65" fmla="*/ 1563 h 1563"/>
                <a:gd name="T66" fmla="*/ 4104 w 7664"/>
                <a:gd name="T67" fmla="*/ 1563 h 1563"/>
                <a:gd name="T68" fmla="*/ 4233 w 7664"/>
                <a:gd name="T69" fmla="*/ 1563 h 1563"/>
                <a:gd name="T70" fmla="*/ 4366 w 7664"/>
                <a:gd name="T71" fmla="*/ 1563 h 1563"/>
                <a:gd name="T72" fmla="*/ 4494 w 7664"/>
                <a:gd name="T73" fmla="*/ 1563 h 1563"/>
                <a:gd name="T74" fmla="*/ 4627 w 7664"/>
                <a:gd name="T75" fmla="*/ 1563 h 1563"/>
                <a:gd name="T76" fmla="*/ 4756 w 7664"/>
                <a:gd name="T77" fmla="*/ 1563 h 1563"/>
                <a:gd name="T78" fmla="*/ 4889 w 7664"/>
                <a:gd name="T79" fmla="*/ 1563 h 1563"/>
                <a:gd name="T80" fmla="*/ 5019 w 7664"/>
                <a:gd name="T81" fmla="*/ 1563 h 1563"/>
                <a:gd name="T82" fmla="*/ 5150 w 7664"/>
                <a:gd name="T83" fmla="*/ 1563 h 1563"/>
                <a:gd name="T84" fmla="*/ 5283 w 7664"/>
                <a:gd name="T85" fmla="*/ 1563 h 1563"/>
                <a:gd name="T86" fmla="*/ 5412 w 7664"/>
                <a:gd name="T87" fmla="*/ 1563 h 1563"/>
                <a:gd name="T88" fmla="*/ 5545 w 7664"/>
                <a:gd name="T89" fmla="*/ 1563 h 1563"/>
                <a:gd name="T90" fmla="*/ 5676 w 7664"/>
                <a:gd name="T91" fmla="*/ 1563 h 1563"/>
                <a:gd name="T92" fmla="*/ 5808 w 7664"/>
                <a:gd name="T93" fmla="*/ 1563 h 1563"/>
                <a:gd name="T94" fmla="*/ 5938 w 7664"/>
                <a:gd name="T95" fmla="*/ 1563 h 1563"/>
                <a:gd name="T96" fmla="*/ 6068 w 7664"/>
                <a:gd name="T97" fmla="*/ 1563 h 1563"/>
                <a:gd name="T98" fmla="*/ 6181 w 7664"/>
                <a:gd name="T99" fmla="*/ 1315 h 1563"/>
                <a:gd name="T100" fmla="*/ 6277 w 7664"/>
                <a:gd name="T101" fmla="*/ 234 h 1563"/>
                <a:gd name="T102" fmla="*/ 6386 w 7664"/>
                <a:gd name="T103" fmla="*/ 1342 h 1563"/>
                <a:gd name="T104" fmla="*/ 6498 w 7664"/>
                <a:gd name="T105" fmla="*/ 1258 h 1563"/>
                <a:gd name="T106" fmla="*/ 6614 w 7664"/>
                <a:gd name="T107" fmla="*/ 1211 h 1563"/>
                <a:gd name="T108" fmla="*/ 6709 w 7664"/>
                <a:gd name="T109" fmla="*/ 222 h 1563"/>
                <a:gd name="T110" fmla="*/ 6819 w 7664"/>
                <a:gd name="T111" fmla="*/ 1563 h 1563"/>
                <a:gd name="T112" fmla="*/ 6940 w 7664"/>
                <a:gd name="T113" fmla="*/ 1563 h 1563"/>
                <a:gd name="T114" fmla="*/ 7058 w 7664"/>
                <a:gd name="T115" fmla="*/ 1563 h 1563"/>
                <a:gd name="T116" fmla="*/ 7166 w 7664"/>
                <a:gd name="T117" fmla="*/ 0 h 1563"/>
                <a:gd name="T118" fmla="*/ 7265 w 7664"/>
                <a:gd name="T119" fmla="*/ 1327 h 1563"/>
                <a:gd name="T120" fmla="*/ 7375 w 7664"/>
                <a:gd name="T121" fmla="*/ 1357 h 1563"/>
                <a:gd name="T122" fmla="*/ 7492 w 7664"/>
                <a:gd name="T123" fmla="*/ 1345 h 1563"/>
                <a:gd name="T124" fmla="*/ 7597 w 7664"/>
                <a:gd name="T125" fmla="*/ 0 h 1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664" h="1563">
                  <a:moveTo>
                    <a:pt x="0" y="1563"/>
                  </a:moveTo>
                  <a:lnTo>
                    <a:pt x="1" y="1563"/>
                  </a:lnTo>
                  <a:lnTo>
                    <a:pt x="2" y="1563"/>
                  </a:lnTo>
                  <a:lnTo>
                    <a:pt x="3" y="1563"/>
                  </a:lnTo>
                  <a:lnTo>
                    <a:pt x="4" y="1563"/>
                  </a:lnTo>
                  <a:lnTo>
                    <a:pt x="4" y="1563"/>
                  </a:lnTo>
                  <a:lnTo>
                    <a:pt x="5" y="1563"/>
                  </a:lnTo>
                  <a:lnTo>
                    <a:pt x="5" y="1563"/>
                  </a:lnTo>
                  <a:lnTo>
                    <a:pt x="6" y="1563"/>
                  </a:lnTo>
                  <a:lnTo>
                    <a:pt x="6" y="1563"/>
                  </a:lnTo>
                  <a:lnTo>
                    <a:pt x="7" y="1563"/>
                  </a:lnTo>
                  <a:lnTo>
                    <a:pt x="7" y="1563"/>
                  </a:lnTo>
                  <a:lnTo>
                    <a:pt x="8" y="1563"/>
                  </a:lnTo>
                  <a:lnTo>
                    <a:pt x="9" y="1563"/>
                  </a:lnTo>
                  <a:lnTo>
                    <a:pt x="10" y="1563"/>
                  </a:lnTo>
                  <a:lnTo>
                    <a:pt x="10" y="1563"/>
                  </a:lnTo>
                  <a:lnTo>
                    <a:pt x="11" y="1563"/>
                  </a:lnTo>
                  <a:lnTo>
                    <a:pt x="12" y="1563"/>
                  </a:lnTo>
                  <a:lnTo>
                    <a:pt x="13" y="1563"/>
                  </a:lnTo>
                  <a:lnTo>
                    <a:pt x="14" y="1563"/>
                  </a:lnTo>
                  <a:lnTo>
                    <a:pt x="15" y="1563"/>
                  </a:lnTo>
                  <a:lnTo>
                    <a:pt x="16" y="1563"/>
                  </a:lnTo>
                  <a:lnTo>
                    <a:pt x="16" y="1563"/>
                  </a:lnTo>
                  <a:lnTo>
                    <a:pt x="17" y="1563"/>
                  </a:lnTo>
                  <a:lnTo>
                    <a:pt x="17" y="1563"/>
                  </a:lnTo>
                  <a:lnTo>
                    <a:pt x="18" y="1563"/>
                  </a:lnTo>
                  <a:lnTo>
                    <a:pt x="19" y="1563"/>
                  </a:lnTo>
                  <a:lnTo>
                    <a:pt x="20" y="1563"/>
                  </a:lnTo>
                  <a:lnTo>
                    <a:pt x="20" y="1563"/>
                  </a:lnTo>
                  <a:lnTo>
                    <a:pt x="21" y="1563"/>
                  </a:lnTo>
                  <a:lnTo>
                    <a:pt x="21" y="1563"/>
                  </a:lnTo>
                  <a:lnTo>
                    <a:pt x="21" y="1563"/>
                  </a:lnTo>
                  <a:lnTo>
                    <a:pt x="21" y="1563"/>
                  </a:lnTo>
                  <a:lnTo>
                    <a:pt x="22" y="1563"/>
                  </a:lnTo>
                  <a:lnTo>
                    <a:pt x="22" y="1563"/>
                  </a:lnTo>
                  <a:lnTo>
                    <a:pt x="23" y="1563"/>
                  </a:lnTo>
                  <a:lnTo>
                    <a:pt x="23" y="1563"/>
                  </a:lnTo>
                  <a:lnTo>
                    <a:pt x="24" y="1563"/>
                  </a:lnTo>
                  <a:lnTo>
                    <a:pt x="24" y="1563"/>
                  </a:lnTo>
                  <a:lnTo>
                    <a:pt x="24" y="1563"/>
                  </a:lnTo>
                  <a:lnTo>
                    <a:pt x="24" y="1563"/>
                  </a:lnTo>
                  <a:lnTo>
                    <a:pt x="25" y="1563"/>
                  </a:lnTo>
                  <a:lnTo>
                    <a:pt x="26" y="1563"/>
                  </a:lnTo>
                  <a:lnTo>
                    <a:pt x="27" y="1563"/>
                  </a:lnTo>
                  <a:lnTo>
                    <a:pt x="28" y="1563"/>
                  </a:lnTo>
                  <a:lnTo>
                    <a:pt x="28" y="1563"/>
                  </a:lnTo>
                  <a:lnTo>
                    <a:pt x="29" y="1563"/>
                  </a:lnTo>
                  <a:lnTo>
                    <a:pt x="30" y="1563"/>
                  </a:lnTo>
                  <a:lnTo>
                    <a:pt x="31" y="1563"/>
                  </a:lnTo>
                  <a:lnTo>
                    <a:pt x="32" y="1563"/>
                  </a:lnTo>
                  <a:lnTo>
                    <a:pt x="32" y="1563"/>
                  </a:lnTo>
                  <a:lnTo>
                    <a:pt x="32" y="1563"/>
                  </a:lnTo>
                  <a:lnTo>
                    <a:pt x="33" y="1563"/>
                  </a:lnTo>
                  <a:lnTo>
                    <a:pt x="34" y="1563"/>
                  </a:lnTo>
                  <a:lnTo>
                    <a:pt x="35" y="1563"/>
                  </a:lnTo>
                  <a:lnTo>
                    <a:pt x="36" y="1563"/>
                  </a:lnTo>
                  <a:lnTo>
                    <a:pt x="37" y="1563"/>
                  </a:lnTo>
                  <a:lnTo>
                    <a:pt x="37" y="1563"/>
                  </a:lnTo>
                  <a:lnTo>
                    <a:pt x="38" y="1563"/>
                  </a:lnTo>
                  <a:lnTo>
                    <a:pt x="39" y="1563"/>
                  </a:lnTo>
                  <a:lnTo>
                    <a:pt x="40" y="1563"/>
                  </a:lnTo>
                  <a:lnTo>
                    <a:pt x="40" y="1563"/>
                  </a:lnTo>
                  <a:lnTo>
                    <a:pt x="41" y="1563"/>
                  </a:lnTo>
                  <a:lnTo>
                    <a:pt x="41" y="1563"/>
                  </a:lnTo>
                  <a:lnTo>
                    <a:pt x="41" y="1563"/>
                  </a:lnTo>
                  <a:lnTo>
                    <a:pt x="42" y="1563"/>
                  </a:lnTo>
                  <a:lnTo>
                    <a:pt x="43" y="1562"/>
                  </a:lnTo>
                  <a:lnTo>
                    <a:pt x="44" y="1561"/>
                  </a:lnTo>
                  <a:lnTo>
                    <a:pt x="45" y="1560"/>
                  </a:lnTo>
                  <a:lnTo>
                    <a:pt x="46" y="1559"/>
                  </a:lnTo>
                  <a:lnTo>
                    <a:pt x="46" y="1557"/>
                  </a:lnTo>
                  <a:lnTo>
                    <a:pt x="47" y="1555"/>
                  </a:lnTo>
                  <a:lnTo>
                    <a:pt x="48" y="1552"/>
                  </a:lnTo>
                  <a:lnTo>
                    <a:pt x="49" y="1549"/>
                  </a:lnTo>
                  <a:lnTo>
                    <a:pt x="50" y="1546"/>
                  </a:lnTo>
                  <a:lnTo>
                    <a:pt x="50" y="1543"/>
                  </a:lnTo>
                  <a:lnTo>
                    <a:pt x="51" y="1539"/>
                  </a:lnTo>
                  <a:lnTo>
                    <a:pt x="52" y="1535"/>
                  </a:lnTo>
                  <a:lnTo>
                    <a:pt x="53" y="1530"/>
                  </a:lnTo>
                  <a:lnTo>
                    <a:pt x="54" y="1525"/>
                  </a:lnTo>
                  <a:lnTo>
                    <a:pt x="54" y="1525"/>
                  </a:lnTo>
                  <a:lnTo>
                    <a:pt x="55" y="1520"/>
                  </a:lnTo>
                  <a:lnTo>
                    <a:pt x="55" y="1515"/>
                  </a:lnTo>
                  <a:lnTo>
                    <a:pt x="56" y="1510"/>
                  </a:lnTo>
                  <a:lnTo>
                    <a:pt x="57" y="1504"/>
                  </a:lnTo>
                  <a:lnTo>
                    <a:pt x="58" y="1498"/>
                  </a:lnTo>
                  <a:lnTo>
                    <a:pt x="59" y="1492"/>
                  </a:lnTo>
                  <a:lnTo>
                    <a:pt x="60" y="1486"/>
                  </a:lnTo>
                  <a:lnTo>
                    <a:pt x="60" y="1480"/>
                  </a:lnTo>
                  <a:lnTo>
                    <a:pt x="61" y="1473"/>
                  </a:lnTo>
                  <a:lnTo>
                    <a:pt x="62" y="1466"/>
                  </a:lnTo>
                  <a:lnTo>
                    <a:pt x="63" y="1459"/>
                  </a:lnTo>
                  <a:lnTo>
                    <a:pt x="64" y="1452"/>
                  </a:lnTo>
                  <a:lnTo>
                    <a:pt x="64" y="1445"/>
                  </a:lnTo>
                  <a:lnTo>
                    <a:pt x="65" y="1437"/>
                  </a:lnTo>
                  <a:lnTo>
                    <a:pt x="66" y="1429"/>
                  </a:lnTo>
                  <a:lnTo>
                    <a:pt x="66" y="1429"/>
                  </a:lnTo>
                  <a:lnTo>
                    <a:pt x="67" y="1421"/>
                  </a:lnTo>
                  <a:lnTo>
                    <a:pt x="68" y="1413"/>
                  </a:lnTo>
                  <a:lnTo>
                    <a:pt x="69" y="1405"/>
                  </a:lnTo>
                  <a:lnTo>
                    <a:pt x="69" y="1397"/>
                  </a:lnTo>
                  <a:lnTo>
                    <a:pt x="70" y="1388"/>
                  </a:lnTo>
                  <a:lnTo>
                    <a:pt x="71" y="1379"/>
                  </a:lnTo>
                  <a:lnTo>
                    <a:pt x="72" y="1371"/>
                  </a:lnTo>
                  <a:lnTo>
                    <a:pt x="73" y="1362"/>
                  </a:lnTo>
                  <a:lnTo>
                    <a:pt x="74" y="1353"/>
                  </a:lnTo>
                  <a:lnTo>
                    <a:pt x="74" y="1343"/>
                  </a:lnTo>
                  <a:lnTo>
                    <a:pt x="75" y="1334"/>
                  </a:lnTo>
                  <a:lnTo>
                    <a:pt x="76" y="1324"/>
                  </a:lnTo>
                  <a:lnTo>
                    <a:pt x="77" y="1315"/>
                  </a:lnTo>
                  <a:lnTo>
                    <a:pt x="78" y="1305"/>
                  </a:lnTo>
                  <a:lnTo>
                    <a:pt x="79" y="1295"/>
                  </a:lnTo>
                  <a:lnTo>
                    <a:pt x="79" y="1295"/>
                  </a:lnTo>
                  <a:lnTo>
                    <a:pt x="79" y="1285"/>
                  </a:lnTo>
                  <a:lnTo>
                    <a:pt x="80" y="1274"/>
                  </a:lnTo>
                  <a:lnTo>
                    <a:pt x="81" y="1264"/>
                  </a:lnTo>
                  <a:lnTo>
                    <a:pt x="82" y="1254"/>
                  </a:lnTo>
                  <a:lnTo>
                    <a:pt x="83" y="1243"/>
                  </a:lnTo>
                  <a:lnTo>
                    <a:pt x="83" y="1232"/>
                  </a:lnTo>
                  <a:lnTo>
                    <a:pt x="84" y="1221"/>
                  </a:lnTo>
                  <a:lnTo>
                    <a:pt x="85" y="1210"/>
                  </a:lnTo>
                  <a:lnTo>
                    <a:pt x="86" y="1199"/>
                  </a:lnTo>
                  <a:lnTo>
                    <a:pt x="87" y="1188"/>
                  </a:lnTo>
                  <a:lnTo>
                    <a:pt x="88" y="1177"/>
                  </a:lnTo>
                  <a:lnTo>
                    <a:pt x="88" y="1166"/>
                  </a:lnTo>
                  <a:lnTo>
                    <a:pt x="89" y="1154"/>
                  </a:lnTo>
                  <a:lnTo>
                    <a:pt x="90" y="1142"/>
                  </a:lnTo>
                  <a:lnTo>
                    <a:pt x="91" y="1131"/>
                  </a:lnTo>
                  <a:lnTo>
                    <a:pt x="91" y="1131"/>
                  </a:lnTo>
                  <a:lnTo>
                    <a:pt x="92" y="1119"/>
                  </a:lnTo>
                  <a:lnTo>
                    <a:pt x="93" y="1107"/>
                  </a:lnTo>
                  <a:lnTo>
                    <a:pt x="93" y="1095"/>
                  </a:lnTo>
                  <a:lnTo>
                    <a:pt x="94" y="1083"/>
                  </a:lnTo>
                  <a:lnTo>
                    <a:pt x="95" y="1071"/>
                  </a:lnTo>
                  <a:lnTo>
                    <a:pt x="96" y="1058"/>
                  </a:lnTo>
                  <a:lnTo>
                    <a:pt x="97" y="1046"/>
                  </a:lnTo>
                  <a:lnTo>
                    <a:pt x="97" y="1033"/>
                  </a:lnTo>
                  <a:lnTo>
                    <a:pt x="98" y="1021"/>
                  </a:lnTo>
                  <a:lnTo>
                    <a:pt x="99" y="1008"/>
                  </a:lnTo>
                  <a:lnTo>
                    <a:pt x="100" y="996"/>
                  </a:lnTo>
                  <a:lnTo>
                    <a:pt x="101" y="983"/>
                  </a:lnTo>
                  <a:lnTo>
                    <a:pt x="102" y="970"/>
                  </a:lnTo>
                  <a:lnTo>
                    <a:pt x="102" y="957"/>
                  </a:lnTo>
                  <a:lnTo>
                    <a:pt x="103" y="944"/>
                  </a:lnTo>
                  <a:lnTo>
                    <a:pt x="103" y="944"/>
                  </a:lnTo>
                  <a:lnTo>
                    <a:pt x="104" y="931"/>
                  </a:lnTo>
                  <a:lnTo>
                    <a:pt x="105" y="918"/>
                  </a:lnTo>
                  <a:lnTo>
                    <a:pt x="105" y="918"/>
                  </a:lnTo>
                  <a:lnTo>
                    <a:pt x="106" y="905"/>
                  </a:lnTo>
                  <a:lnTo>
                    <a:pt x="106" y="891"/>
                  </a:lnTo>
                  <a:lnTo>
                    <a:pt x="107" y="876"/>
                  </a:lnTo>
                  <a:lnTo>
                    <a:pt x="108" y="860"/>
                  </a:lnTo>
                  <a:lnTo>
                    <a:pt x="109" y="843"/>
                  </a:lnTo>
                  <a:lnTo>
                    <a:pt x="110" y="825"/>
                  </a:lnTo>
                  <a:lnTo>
                    <a:pt x="110" y="806"/>
                  </a:lnTo>
                  <a:lnTo>
                    <a:pt x="110" y="806"/>
                  </a:lnTo>
                  <a:lnTo>
                    <a:pt x="111" y="784"/>
                  </a:lnTo>
                  <a:lnTo>
                    <a:pt x="112" y="763"/>
                  </a:lnTo>
                  <a:lnTo>
                    <a:pt x="113" y="742"/>
                  </a:lnTo>
                  <a:lnTo>
                    <a:pt x="113" y="742"/>
                  </a:lnTo>
                  <a:lnTo>
                    <a:pt x="114" y="724"/>
                  </a:lnTo>
                  <a:lnTo>
                    <a:pt x="114" y="724"/>
                  </a:lnTo>
                  <a:lnTo>
                    <a:pt x="114" y="707"/>
                  </a:lnTo>
                  <a:lnTo>
                    <a:pt x="115" y="689"/>
                  </a:lnTo>
                  <a:lnTo>
                    <a:pt x="115" y="689"/>
                  </a:lnTo>
                  <a:lnTo>
                    <a:pt x="116" y="671"/>
                  </a:lnTo>
                  <a:lnTo>
                    <a:pt x="117" y="654"/>
                  </a:lnTo>
                  <a:lnTo>
                    <a:pt x="117" y="654"/>
                  </a:lnTo>
                  <a:lnTo>
                    <a:pt x="117" y="636"/>
                  </a:lnTo>
                  <a:lnTo>
                    <a:pt x="118" y="619"/>
                  </a:lnTo>
                  <a:lnTo>
                    <a:pt x="118" y="619"/>
                  </a:lnTo>
                  <a:lnTo>
                    <a:pt x="119" y="601"/>
                  </a:lnTo>
                  <a:lnTo>
                    <a:pt x="119" y="601"/>
                  </a:lnTo>
                  <a:lnTo>
                    <a:pt x="120" y="580"/>
                  </a:lnTo>
                  <a:lnTo>
                    <a:pt x="121" y="559"/>
                  </a:lnTo>
                  <a:lnTo>
                    <a:pt x="121" y="538"/>
                  </a:lnTo>
                  <a:lnTo>
                    <a:pt x="122" y="517"/>
                  </a:lnTo>
                  <a:lnTo>
                    <a:pt x="123" y="496"/>
                  </a:lnTo>
                  <a:lnTo>
                    <a:pt x="124" y="475"/>
                  </a:lnTo>
                  <a:lnTo>
                    <a:pt x="125" y="454"/>
                  </a:lnTo>
                  <a:lnTo>
                    <a:pt x="126" y="433"/>
                  </a:lnTo>
                  <a:lnTo>
                    <a:pt x="127" y="412"/>
                  </a:lnTo>
                  <a:lnTo>
                    <a:pt x="127" y="391"/>
                  </a:lnTo>
                  <a:lnTo>
                    <a:pt x="128" y="370"/>
                  </a:lnTo>
                  <a:lnTo>
                    <a:pt x="129" y="349"/>
                  </a:lnTo>
                  <a:lnTo>
                    <a:pt x="130" y="328"/>
                  </a:lnTo>
                  <a:lnTo>
                    <a:pt x="131" y="307"/>
                  </a:lnTo>
                  <a:lnTo>
                    <a:pt x="132" y="286"/>
                  </a:lnTo>
                  <a:lnTo>
                    <a:pt x="133" y="265"/>
                  </a:lnTo>
                  <a:lnTo>
                    <a:pt x="133" y="244"/>
                  </a:lnTo>
                  <a:lnTo>
                    <a:pt x="134" y="222"/>
                  </a:lnTo>
                  <a:lnTo>
                    <a:pt x="135" y="201"/>
                  </a:lnTo>
                  <a:lnTo>
                    <a:pt x="136" y="180"/>
                  </a:lnTo>
                  <a:lnTo>
                    <a:pt x="137" y="159"/>
                  </a:lnTo>
                  <a:lnTo>
                    <a:pt x="138" y="138"/>
                  </a:lnTo>
                  <a:lnTo>
                    <a:pt x="138" y="138"/>
                  </a:lnTo>
                  <a:lnTo>
                    <a:pt x="138" y="123"/>
                  </a:lnTo>
                  <a:lnTo>
                    <a:pt x="139" y="107"/>
                  </a:lnTo>
                  <a:lnTo>
                    <a:pt x="140" y="91"/>
                  </a:lnTo>
                  <a:lnTo>
                    <a:pt x="140" y="91"/>
                  </a:lnTo>
                  <a:lnTo>
                    <a:pt x="140" y="72"/>
                  </a:lnTo>
                  <a:lnTo>
                    <a:pt x="141" y="55"/>
                  </a:lnTo>
                  <a:lnTo>
                    <a:pt x="142" y="41"/>
                  </a:lnTo>
                  <a:lnTo>
                    <a:pt x="143" y="28"/>
                  </a:lnTo>
                  <a:lnTo>
                    <a:pt x="144" y="18"/>
                  </a:lnTo>
                  <a:lnTo>
                    <a:pt x="144" y="10"/>
                  </a:lnTo>
                  <a:lnTo>
                    <a:pt x="145" y="5"/>
                  </a:lnTo>
                  <a:lnTo>
                    <a:pt x="146" y="1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8" y="0"/>
                  </a:lnTo>
                  <a:lnTo>
                    <a:pt x="149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7" y="0"/>
                  </a:lnTo>
                  <a:lnTo>
                    <a:pt x="158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60" y="1"/>
                  </a:lnTo>
                  <a:lnTo>
                    <a:pt x="161" y="5"/>
                  </a:lnTo>
                  <a:lnTo>
                    <a:pt x="161" y="10"/>
                  </a:lnTo>
                  <a:lnTo>
                    <a:pt x="162" y="18"/>
                  </a:lnTo>
                  <a:lnTo>
                    <a:pt x="163" y="28"/>
                  </a:lnTo>
                  <a:lnTo>
                    <a:pt x="164" y="41"/>
                  </a:lnTo>
                  <a:lnTo>
                    <a:pt x="165" y="55"/>
                  </a:lnTo>
                  <a:lnTo>
                    <a:pt x="166" y="72"/>
                  </a:lnTo>
                  <a:lnTo>
                    <a:pt x="166" y="91"/>
                  </a:lnTo>
                  <a:lnTo>
                    <a:pt x="166" y="91"/>
                  </a:lnTo>
                  <a:lnTo>
                    <a:pt x="167" y="108"/>
                  </a:lnTo>
                  <a:lnTo>
                    <a:pt x="168" y="125"/>
                  </a:lnTo>
                  <a:lnTo>
                    <a:pt x="168" y="142"/>
                  </a:lnTo>
                  <a:lnTo>
                    <a:pt x="168" y="142"/>
                  </a:lnTo>
                  <a:lnTo>
                    <a:pt x="169" y="161"/>
                  </a:lnTo>
                  <a:lnTo>
                    <a:pt x="169" y="161"/>
                  </a:lnTo>
                  <a:lnTo>
                    <a:pt x="170" y="180"/>
                  </a:lnTo>
                  <a:lnTo>
                    <a:pt x="170" y="180"/>
                  </a:lnTo>
                  <a:lnTo>
                    <a:pt x="171" y="199"/>
                  </a:lnTo>
                  <a:lnTo>
                    <a:pt x="171" y="199"/>
                  </a:lnTo>
                  <a:lnTo>
                    <a:pt x="172" y="219"/>
                  </a:lnTo>
                  <a:lnTo>
                    <a:pt x="172" y="219"/>
                  </a:lnTo>
                  <a:lnTo>
                    <a:pt x="172" y="234"/>
                  </a:lnTo>
                  <a:lnTo>
                    <a:pt x="173" y="250"/>
                  </a:lnTo>
                  <a:lnTo>
                    <a:pt x="173" y="266"/>
                  </a:lnTo>
                  <a:lnTo>
                    <a:pt x="173" y="266"/>
                  </a:lnTo>
                  <a:lnTo>
                    <a:pt x="174" y="287"/>
                  </a:lnTo>
                  <a:lnTo>
                    <a:pt x="175" y="308"/>
                  </a:lnTo>
                  <a:lnTo>
                    <a:pt x="176" y="329"/>
                  </a:lnTo>
                  <a:lnTo>
                    <a:pt x="177" y="350"/>
                  </a:lnTo>
                  <a:lnTo>
                    <a:pt x="178" y="371"/>
                  </a:lnTo>
                  <a:lnTo>
                    <a:pt x="179" y="392"/>
                  </a:lnTo>
                  <a:lnTo>
                    <a:pt x="179" y="413"/>
                  </a:lnTo>
                  <a:lnTo>
                    <a:pt x="180" y="434"/>
                  </a:lnTo>
                  <a:lnTo>
                    <a:pt x="181" y="455"/>
                  </a:lnTo>
                  <a:lnTo>
                    <a:pt x="182" y="476"/>
                  </a:lnTo>
                  <a:lnTo>
                    <a:pt x="183" y="497"/>
                  </a:lnTo>
                  <a:lnTo>
                    <a:pt x="184" y="518"/>
                  </a:lnTo>
                  <a:lnTo>
                    <a:pt x="185" y="539"/>
                  </a:lnTo>
                  <a:lnTo>
                    <a:pt x="185" y="560"/>
                  </a:lnTo>
                  <a:lnTo>
                    <a:pt x="186" y="581"/>
                  </a:lnTo>
                  <a:lnTo>
                    <a:pt x="187" y="602"/>
                  </a:lnTo>
                  <a:lnTo>
                    <a:pt x="187" y="602"/>
                  </a:lnTo>
                  <a:lnTo>
                    <a:pt x="188" y="619"/>
                  </a:lnTo>
                  <a:lnTo>
                    <a:pt x="188" y="619"/>
                  </a:lnTo>
                  <a:lnTo>
                    <a:pt x="189" y="637"/>
                  </a:lnTo>
                  <a:lnTo>
                    <a:pt x="189" y="655"/>
                  </a:lnTo>
                  <a:lnTo>
                    <a:pt x="189" y="655"/>
                  </a:lnTo>
                  <a:lnTo>
                    <a:pt x="190" y="672"/>
                  </a:lnTo>
                  <a:lnTo>
                    <a:pt x="191" y="690"/>
                  </a:lnTo>
                  <a:lnTo>
                    <a:pt x="191" y="690"/>
                  </a:lnTo>
                  <a:lnTo>
                    <a:pt x="191" y="707"/>
                  </a:lnTo>
                  <a:lnTo>
                    <a:pt x="192" y="725"/>
                  </a:lnTo>
                  <a:lnTo>
                    <a:pt x="192" y="725"/>
                  </a:lnTo>
                  <a:lnTo>
                    <a:pt x="193" y="743"/>
                  </a:lnTo>
                  <a:lnTo>
                    <a:pt x="193" y="743"/>
                  </a:lnTo>
                  <a:lnTo>
                    <a:pt x="194" y="764"/>
                  </a:lnTo>
                  <a:lnTo>
                    <a:pt x="195" y="785"/>
                  </a:lnTo>
                  <a:lnTo>
                    <a:pt x="195" y="806"/>
                  </a:lnTo>
                  <a:lnTo>
                    <a:pt x="195" y="806"/>
                  </a:lnTo>
                  <a:lnTo>
                    <a:pt x="196" y="826"/>
                  </a:lnTo>
                  <a:lnTo>
                    <a:pt x="197" y="844"/>
                  </a:lnTo>
                  <a:lnTo>
                    <a:pt x="198" y="861"/>
                  </a:lnTo>
                  <a:lnTo>
                    <a:pt x="199" y="877"/>
                  </a:lnTo>
                  <a:lnTo>
                    <a:pt x="200" y="891"/>
                  </a:lnTo>
                  <a:lnTo>
                    <a:pt x="200" y="905"/>
                  </a:lnTo>
                  <a:lnTo>
                    <a:pt x="201" y="917"/>
                  </a:lnTo>
                  <a:lnTo>
                    <a:pt x="202" y="928"/>
                  </a:lnTo>
                  <a:lnTo>
                    <a:pt x="203" y="939"/>
                  </a:lnTo>
                  <a:lnTo>
                    <a:pt x="203" y="939"/>
                  </a:lnTo>
                  <a:lnTo>
                    <a:pt x="204" y="948"/>
                  </a:lnTo>
                  <a:lnTo>
                    <a:pt x="204" y="958"/>
                  </a:lnTo>
                  <a:lnTo>
                    <a:pt x="204" y="958"/>
                  </a:lnTo>
                  <a:lnTo>
                    <a:pt x="205" y="968"/>
                  </a:lnTo>
                  <a:lnTo>
                    <a:pt x="206" y="977"/>
                  </a:lnTo>
                  <a:lnTo>
                    <a:pt x="207" y="987"/>
                  </a:lnTo>
                  <a:lnTo>
                    <a:pt x="208" y="997"/>
                  </a:lnTo>
                  <a:lnTo>
                    <a:pt x="209" y="1006"/>
                  </a:lnTo>
                  <a:lnTo>
                    <a:pt x="209" y="1015"/>
                  </a:lnTo>
                  <a:lnTo>
                    <a:pt x="210" y="1025"/>
                  </a:lnTo>
                  <a:lnTo>
                    <a:pt x="211" y="1034"/>
                  </a:lnTo>
                  <a:lnTo>
                    <a:pt x="212" y="1043"/>
                  </a:lnTo>
                  <a:lnTo>
                    <a:pt x="213" y="1052"/>
                  </a:lnTo>
                  <a:lnTo>
                    <a:pt x="213" y="1061"/>
                  </a:lnTo>
                  <a:lnTo>
                    <a:pt x="214" y="1070"/>
                  </a:lnTo>
                  <a:lnTo>
                    <a:pt x="215" y="1078"/>
                  </a:lnTo>
                  <a:lnTo>
                    <a:pt x="216" y="1087"/>
                  </a:lnTo>
                  <a:lnTo>
                    <a:pt x="217" y="1096"/>
                  </a:lnTo>
                  <a:lnTo>
                    <a:pt x="217" y="1096"/>
                  </a:lnTo>
                  <a:lnTo>
                    <a:pt x="218" y="1104"/>
                  </a:lnTo>
                  <a:lnTo>
                    <a:pt x="218" y="1113"/>
                  </a:lnTo>
                  <a:lnTo>
                    <a:pt x="219" y="1121"/>
                  </a:lnTo>
                  <a:lnTo>
                    <a:pt x="220" y="1129"/>
                  </a:lnTo>
                  <a:lnTo>
                    <a:pt x="221" y="1137"/>
                  </a:lnTo>
                  <a:lnTo>
                    <a:pt x="222" y="1145"/>
                  </a:lnTo>
                  <a:lnTo>
                    <a:pt x="223" y="1153"/>
                  </a:lnTo>
                  <a:lnTo>
                    <a:pt x="223" y="1160"/>
                  </a:lnTo>
                  <a:lnTo>
                    <a:pt x="224" y="1168"/>
                  </a:lnTo>
                  <a:lnTo>
                    <a:pt x="225" y="1175"/>
                  </a:lnTo>
                  <a:lnTo>
                    <a:pt x="226" y="1183"/>
                  </a:lnTo>
                  <a:lnTo>
                    <a:pt x="227" y="1190"/>
                  </a:lnTo>
                  <a:lnTo>
                    <a:pt x="227" y="1197"/>
                  </a:lnTo>
                  <a:lnTo>
                    <a:pt x="228" y="1204"/>
                  </a:lnTo>
                  <a:lnTo>
                    <a:pt x="229" y="1211"/>
                  </a:lnTo>
                  <a:lnTo>
                    <a:pt x="229" y="1211"/>
                  </a:lnTo>
                  <a:lnTo>
                    <a:pt x="230" y="1218"/>
                  </a:lnTo>
                  <a:lnTo>
                    <a:pt x="231" y="1224"/>
                  </a:lnTo>
                  <a:lnTo>
                    <a:pt x="232" y="1231"/>
                  </a:lnTo>
                  <a:lnTo>
                    <a:pt x="232" y="1237"/>
                  </a:lnTo>
                  <a:lnTo>
                    <a:pt x="233" y="1243"/>
                  </a:lnTo>
                  <a:lnTo>
                    <a:pt x="234" y="1249"/>
                  </a:lnTo>
                  <a:lnTo>
                    <a:pt x="235" y="1255"/>
                  </a:lnTo>
                  <a:lnTo>
                    <a:pt x="236" y="1261"/>
                  </a:lnTo>
                  <a:lnTo>
                    <a:pt x="237" y="1266"/>
                  </a:lnTo>
                  <a:lnTo>
                    <a:pt x="237" y="1272"/>
                  </a:lnTo>
                  <a:lnTo>
                    <a:pt x="238" y="1277"/>
                  </a:lnTo>
                  <a:lnTo>
                    <a:pt x="239" y="1282"/>
                  </a:lnTo>
                  <a:lnTo>
                    <a:pt x="240" y="1287"/>
                  </a:lnTo>
                  <a:lnTo>
                    <a:pt x="241" y="1292"/>
                  </a:lnTo>
                  <a:lnTo>
                    <a:pt x="242" y="1296"/>
                  </a:lnTo>
                  <a:lnTo>
                    <a:pt x="242" y="1296"/>
                  </a:lnTo>
                  <a:lnTo>
                    <a:pt x="242" y="1301"/>
                  </a:lnTo>
                  <a:lnTo>
                    <a:pt x="243" y="1305"/>
                  </a:lnTo>
                  <a:lnTo>
                    <a:pt x="244" y="1309"/>
                  </a:lnTo>
                  <a:lnTo>
                    <a:pt x="245" y="1313"/>
                  </a:lnTo>
                  <a:lnTo>
                    <a:pt x="246" y="1317"/>
                  </a:lnTo>
                  <a:lnTo>
                    <a:pt x="246" y="1320"/>
                  </a:lnTo>
                  <a:lnTo>
                    <a:pt x="247" y="1324"/>
                  </a:lnTo>
                  <a:lnTo>
                    <a:pt x="248" y="1327"/>
                  </a:lnTo>
                  <a:lnTo>
                    <a:pt x="249" y="1330"/>
                  </a:lnTo>
                  <a:lnTo>
                    <a:pt x="250" y="1333"/>
                  </a:lnTo>
                  <a:lnTo>
                    <a:pt x="251" y="1335"/>
                  </a:lnTo>
                  <a:lnTo>
                    <a:pt x="251" y="1338"/>
                  </a:lnTo>
                  <a:lnTo>
                    <a:pt x="252" y="1340"/>
                  </a:lnTo>
                  <a:lnTo>
                    <a:pt x="253" y="1342"/>
                  </a:lnTo>
                  <a:lnTo>
                    <a:pt x="254" y="1344"/>
                  </a:lnTo>
                  <a:lnTo>
                    <a:pt x="254" y="1344"/>
                  </a:lnTo>
                  <a:lnTo>
                    <a:pt x="255" y="1345"/>
                  </a:lnTo>
                  <a:lnTo>
                    <a:pt x="256" y="1346"/>
                  </a:lnTo>
                  <a:lnTo>
                    <a:pt x="256" y="1347"/>
                  </a:lnTo>
                  <a:lnTo>
                    <a:pt x="257" y="1348"/>
                  </a:lnTo>
                  <a:lnTo>
                    <a:pt x="258" y="1349"/>
                  </a:lnTo>
                  <a:lnTo>
                    <a:pt x="259" y="1349"/>
                  </a:lnTo>
                  <a:lnTo>
                    <a:pt x="260" y="1349"/>
                  </a:lnTo>
                  <a:lnTo>
                    <a:pt x="260" y="1349"/>
                  </a:lnTo>
                  <a:lnTo>
                    <a:pt x="261" y="1348"/>
                  </a:lnTo>
                  <a:lnTo>
                    <a:pt x="262" y="1347"/>
                  </a:lnTo>
                  <a:lnTo>
                    <a:pt x="263" y="1346"/>
                  </a:lnTo>
                  <a:lnTo>
                    <a:pt x="264" y="1345"/>
                  </a:lnTo>
                  <a:lnTo>
                    <a:pt x="265" y="1343"/>
                  </a:lnTo>
                  <a:lnTo>
                    <a:pt x="265" y="1341"/>
                  </a:lnTo>
                  <a:lnTo>
                    <a:pt x="266" y="1339"/>
                  </a:lnTo>
                  <a:lnTo>
                    <a:pt x="266" y="1339"/>
                  </a:lnTo>
                  <a:lnTo>
                    <a:pt x="267" y="1337"/>
                  </a:lnTo>
                  <a:lnTo>
                    <a:pt x="268" y="1334"/>
                  </a:lnTo>
                  <a:lnTo>
                    <a:pt x="269" y="1332"/>
                  </a:lnTo>
                  <a:lnTo>
                    <a:pt x="269" y="1330"/>
                  </a:lnTo>
                  <a:lnTo>
                    <a:pt x="269" y="1330"/>
                  </a:lnTo>
                  <a:lnTo>
                    <a:pt x="270" y="1328"/>
                  </a:lnTo>
                  <a:lnTo>
                    <a:pt x="271" y="1326"/>
                  </a:lnTo>
                  <a:lnTo>
                    <a:pt x="271" y="1324"/>
                  </a:lnTo>
                  <a:lnTo>
                    <a:pt x="271" y="1324"/>
                  </a:lnTo>
                  <a:lnTo>
                    <a:pt x="272" y="1322"/>
                  </a:lnTo>
                  <a:lnTo>
                    <a:pt x="273" y="1321"/>
                  </a:lnTo>
                  <a:lnTo>
                    <a:pt x="274" y="1320"/>
                  </a:lnTo>
                  <a:lnTo>
                    <a:pt x="275" y="1320"/>
                  </a:lnTo>
                  <a:lnTo>
                    <a:pt x="276" y="1320"/>
                  </a:lnTo>
                  <a:lnTo>
                    <a:pt x="276" y="1322"/>
                  </a:lnTo>
                  <a:lnTo>
                    <a:pt x="277" y="1323"/>
                  </a:lnTo>
                  <a:lnTo>
                    <a:pt x="278" y="1326"/>
                  </a:lnTo>
                  <a:lnTo>
                    <a:pt x="279" y="1329"/>
                  </a:lnTo>
                  <a:lnTo>
                    <a:pt x="280" y="1333"/>
                  </a:lnTo>
                  <a:lnTo>
                    <a:pt x="281" y="1337"/>
                  </a:lnTo>
                  <a:lnTo>
                    <a:pt x="281" y="1342"/>
                  </a:lnTo>
                  <a:lnTo>
                    <a:pt x="282" y="1347"/>
                  </a:lnTo>
                  <a:lnTo>
                    <a:pt x="283" y="1354"/>
                  </a:lnTo>
                  <a:lnTo>
                    <a:pt x="284" y="1360"/>
                  </a:lnTo>
                  <a:lnTo>
                    <a:pt x="285" y="1367"/>
                  </a:lnTo>
                  <a:lnTo>
                    <a:pt x="285" y="1367"/>
                  </a:lnTo>
                  <a:lnTo>
                    <a:pt x="286" y="1374"/>
                  </a:lnTo>
                  <a:lnTo>
                    <a:pt x="286" y="1381"/>
                  </a:lnTo>
                  <a:lnTo>
                    <a:pt x="287" y="1388"/>
                  </a:lnTo>
                  <a:lnTo>
                    <a:pt x="288" y="1395"/>
                  </a:lnTo>
                  <a:lnTo>
                    <a:pt x="288" y="1395"/>
                  </a:lnTo>
                  <a:lnTo>
                    <a:pt x="289" y="1402"/>
                  </a:lnTo>
                  <a:lnTo>
                    <a:pt x="290" y="1409"/>
                  </a:lnTo>
                  <a:lnTo>
                    <a:pt x="291" y="1416"/>
                  </a:lnTo>
                  <a:lnTo>
                    <a:pt x="291" y="1422"/>
                  </a:lnTo>
                  <a:lnTo>
                    <a:pt x="292" y="1427"/>
                  </a:lnTo>
                  <a:lnTo>
                    <a:pt x="293" y="1432"/>
                  </a:lnTo>
                  <a:lnTo>
                    <a:pt x="294" y="1437"/>
                  </a:lnTo>
                  <a:lnTo>
                    <a:pt x="295" y="1441"/>
                  </a:lnTo>
                  <a:lnTo>
                    <a:pt x="296" y="1445"/>
                  </a:lnTo>
                  <a:lnTo>
                    <a:pt x="297" y="1448"/>
                  </a:lnTo>
                  <a:lnTo>
                    <a:pt x="298" y="1451"/>
                  </a:lnTo>
                  <a:lnTo>
                    <a:pt x="298" y="1454"/>
                  </a:lnTo>
                  <a:lnTo>
                    <a:pt x="299" y="1456"/>
                  </a:lnTo>
                  <a:lnTo>
                    <a:pt x="300" y="1457"/>
                  </a:lnTo>
                  <a:lnTo>
                    <a:pt x="301" y="1458"/>
                  </a:lnTo>
                  <a:lnTo>
                    <a:pt x="302" y="1459"/>
                  </a:lnTo>
                  <a:lnTo>
                    <a:pt x="303" y="1459"/>
                  </a:lnTo>
                  <a:lnTo>
                    <a:pt x="304" y="1459"/>
                  </a:lnTo>
                  <a:lnTo>
                    <a:pt x="304" y="1459"/>
                  </a:lnTo>
                  <a:lnTo>
                    <a:pt x="305" y="1458"/>
                  </a:lnTo>
                  <a:lnTo>
                    <a:pt x="306" y="1456"/>
                  </a:lnTo>
                  <a:lnTo>
                    <a:pt x="307" y="1454"/>
                  </a:lnTo>
                  <a:lnTo>
                    <a:pt x="308" y="1452"/>
                  </a:lnTo>
                  <a:lnTo>
                    <a:pt x="309" y="1449"/>
                  </a:lnTo>
                  <a:lnTo>
                    <a:pt x="310" y="1446"/>
                  </a:lnTo>
                  <a:lnTo>
                    <a:pt x="311" y="1443"/>
                  </a:lnTo>
                  <a:lnTo>
                    <a:pt x="311" y="1439"/>
                  </a:lnTo>
                  <a:lnTo>
                    <a:pt x="312" y="1434"/>
                  </a:lnTo>
                  <a:lnTo>
                    <a:pt x="313" y="1429"/>
                  </a:lnTo>
                  <a:lnTo>
                    <a:pt x="314" y="1424"/>
                  </a:lnTo>
                  <a:lnTo>
                    <a:pt x="315" y="1418"/>
                  </a:lnTo>
                  <a:lnTo>
                    <a:pt x="316" y="1412"/>
                  </a:lnTo>
                  <a:lnTo>
                    <a:pt x="317" y="1405"/>
                  </a:lnTo>
                  <a:lnTo>
                    <a:pt x="317" y="1398"/>
                  </a:lnTo>
                  <a:lnTo>
                    <a:pt x="318" y="1390"/>
                  </a:lnTo>
                  <a:lnTo>
                    <a:pt x="319" y="1382"/>
                  </a:lnTo>
                  <a:lnTo>
                    <a:pt x="320" y="1373"/>
                  </a:lnTo>
                  <a:lnTo>
                    <a:pt x="321" y="1364"/>
                  </a:lnTo>
                  <a:lnTo>
                    <a:pt x="322" y="1354"/>
                  </a:lnTo>
                  <a:lnTo>
                    <a:pt x="323" y="1344"/>
                  </a:lnTo>
                  <a:lnTo>
                    <a:pt x="324" y="1333"/>
                  </a:lnTo>
                  <a:lnTo>
                    <a:pt x="324" y="1333"/>
                  </a:lnTo>
                  <a:lnTo>
                    <a:pt x="324" y="1323"/>
                  </a:lnTo>
                  <a:lnTo>
                    <a:pt x="325" y="1313"/>
                  </a:lnTo>
                  <a:lnTo>
                    <a:pt x="326" y="1303"/>
                  </a:lnTo>
                  <a:lnTo>
                    <a:pt x="327" y="1293"/>
                  </a:lnTo>
                  <a:lnTo>
                    <a:pt x="327" y="1293"/>
                  </a:lnTo>
                  <a:lnTo>
                    <a:pt x="327" y="1282"/>
                  </a:lnTo>
                  <a:lnTo>
                    <a:pt x="328" y="1273"/>
                  </a:lnTo>
                  <a:lnTo>
                    <a:pt x="329" y="1264"/>
                  </a:lnTo>
                  <a:lnTo>
                    <a:pt x="330" y="1256"/>
                  </a:lnTo>
                  <a:lnTo>
                    <a:pt x="331" y="1248"/>
                  </a:lnTo>
                  <a:lnTo>
                    <a:pt x="332" y="1242"/>
                  </a:lnTo>
                  <a:lnTo>
                    <a:pt x="332" y="1236"/>
                  </a:lnTo>
                  <a:lnTo>
                    <a:pt x="333" y="1231"/>
                  </a:lnTo>
                  <a:lnTo>
                    <a:pt x="334" y="1228"/>
                  </a:lnTo>
                  <a:lnTo>
                    <a:pt x="335" y="1225"/>
                  </a:lnTo>
                  <a:lnTo>
                    <a:pt x="336" y="1222"/>
                  </a:lnTo>
                  <a:lnTo>
                    <a:pt x="337" y="1221"/>
                  </a:lnTo>
                  <a:lnTo>
                    <a:pt x="338" y="1221"/>
                  </a:lnTo>
                  <a:lnTo>
                    <a:pt x="338" y="1222"/>
                  </a:lnTo>
                  <a:lnTo>
                    <a:pt x="339" y="1223"/>
                  </a:lnTo>
                  <a:lnTo>
                    <a:pt x="340" y="1226"/>
                  </a:lnTo>
                  <a:lnTo>
                    <a:pt x="341" y="1229"/>
                  </a:lnTo>
                  <a:lnTo>
                    <a:pt x="342" y="1233"/>
                  </a:lnTo>
                  <a:lnTo>
                    <a:pt x="343" y="1238"/>
                  </a:lnTo>
                  <a:lnTo>
                    <a:pt x="343" y="1244"/>
                  </a:lnTo>
                  <a:lnTo>
                    <a:pt x="343" y="1244"/>
                  </a:lnTo>
                  <a:lnTo>
                    <a:pt x="344" y="1251"/>
                  </a:lnTo>
                  <a:lnTo>
                    <a:pt x="345" y="1257"/>
                  </a:lnTo>
                  <a:lnTo>
                    <a:pt x="346" y="1263"/>
                  </a:lnTo>
                  <a:lnTo>
                    <a:pt x="347" y="1269"/>
                  </a:lnTo>
                  <a:lnTo>
                    <a:pt x="347" y="1276"/>
                  </a:lnTo>
                  <a:lnTo>
                    <a:pt x="348" y="1282"/>
                  </a:lnTo>
                  <a:lnTo>
                    <a:pt x="349" y="1288"/>
                  </a:lnTo>
                  <a:lnTo>
                    <a:pt x="349" y="1288"/>
                  </a:lnTo>
                  <a:lnTo>
                    <a:pt x="350" y="1291"/>
                  </a:lnTo>
                  <a:lnTo>
                    <a:pt x="350" y="1291"/>
                  </a:lnTo>
                  <a:lnTo>
                    <a:pt x="350" y="1298"/>
                  </a:lnTo>
                  <a:lnTo>
                    <a:pt x="350" y="1298"/>
                  </a:lnTo>
                  <a:lnTo>
                    <a:pt x="351" y="1305"/>
                  </a:lnTo>
                  <a:lnTo>
                    <a:pt x="351" y="1305"/>
                  </a:lnTo>
                  <a:lnTo>
                    <a:pt x="352" y="1311"/>
                  </a:lnTo>
                  <a:lnTo>
                    <a:pt x="352" y="1311"/>
                  </a:lnTo>
                  <a:lnTo>
                    <a:pt x="353" y="1315"/>
                  </a:lnTo>
                  <a:lnTo>
                    <a:pt x="353" y="1315"/>
                  </a:lnTo>
                  <a:lnTo>
                    <a:pt x="353" y="1319"/>
                  </a:lnTo>
                  <a:lnTo>
                    <a:pt x="354" y="1324"/>
                  </a:lnTo>
                  <a:lnTo>
                    <a:pt x="354" y="1324"/>
                  </a:lnTo>
                  <a:lnTo>
                    <a:pt x="354" y="1329"/>
                  </a:lnTo>
                  <a:lnTo>
                    <a:pt x="355" y="1334"/>
                  </a:lnTo>
                  <a:lnTo>
                    <a:pt x="356" y="1339"/>
                  </a:lnTo>
                  <a:lnTo>
                    <a:pt x="356" y="1339"/>
                  </a:lnTo>
                  <a:lnTo>
                    <a:pt x="357" y="1345"/>
                  </a:lnTo>
                  <a:lnTo>
                    <a:pt x="358" y="1351"/>
                  </a:lnTo>
                  <a:lnTo>
                    <a:pt x="358" y="1357"/>
                  </a:lnTo>
                  <a:lnTo>
                    <a:pt x="359" y="1362"/>
                  </a:lnTo>
                  <a:lnTo>
                    <a:pt x="360" y="1367"/>
                  </a:lnTo>
                  <a:lnTo>
                    <a:pt x="361" y="1371"/>
                  </a:lnTo>
                  <a:lnTo>
                    <a:pt x="362" y="1375"/>
                  </a:lnTo>
                  <a:lnTo>
                    <a:pt x="363" y="1378"/>
                  </a:lnTo>
                  <a:lnTo>
                    <a:pt x="364" y="1381"/>
                  </a:lnTo>
                  <a:lnTo>
                    <a:pt x="364" y="1384"/>
                  </a:lnTo>
                  <a:lnTo>
                    <a:pt x="365" y="1386"/>
                  </a:lnTo>
                  <a:lnTo>
                    <a:pt x="366" y="1388"/>
                  </a:lnTo>
                  <a:lnTo>
                    <a:pt x="367" y="1389"/>
                  </a:lnTo>
                  <a:lnTo>
                    <a:pt x="368" y="1390"/>
                  </a:lnTo>
                  <a:lnTo>
                    <a:pt x="369" y="1391"/>
                  </a:lnTo>
                  <a:lnTo>
                    <a:pt x="370" y="1391"/>
                  </a:lnTo>
                  <a:lnTo>
                    <a:pt x="370" y="1391"/>
                  </a:lnTo>
                  <a:lnTo>
                    <a:pt x="370" y="1391"/>
                  </a:lnTo>
                  <a:lnTo>
                    <a:pt x="371" y="1390"/>
                  </a:lnTo>
                  <a:lnTo>
                    <a:pt x="372" y="1389"/>
                  </a:lnTo>
                  <a:lnTo>
                    <a:pt x="373" y="1388"/>
                  </a:lnTo>
                  <a:lnTo>
                    <a:pt x="374" y="1386"/>
                  </a:lnTo>
                  <a:lnTo>
                    <a:pt x="375" y="1384"/>
                  </a:lnTo>
                  <a:lnTo>
                    <a:pt x="376" y="1381"/>
                  </a:lnTo>
                  <a:lnTo>
                    <a:pt x="377" y="1378"/>
                  </a:lnTo>
                  <a:lnTo>
                    <a:pt x="377" y="1375"/>
                  </a:lnTo>
                  <a:lnTo>
                    <a:pt x="378" y="1371"/>
                  </a:lnTo>
                  <a:lnTo>
                    <a:pt x="379" y="1367"/>
                  </a:lnTo>
                  <a:lnTo>
                    <a:pt x="380" y="1362"/>
                  </a:lnTo>
                  <a:lnTo>
                    <a:pt x="381" y="1357"/>
                  </a:lnTo>
                  <a:lnTo>
                    <a:pt x="382" y="1351"/>
                  </a:lnTo>
                  <a:lnTo>
                    <a:pt x="383" y="1345"/>
                  </a:lnTo>
                  <a:lnTo>
                    <a:pt x="383" y="1339"/>
                  </a:lnTo>
                  <a:lnTo>
                    <a:pt x="383" y="1339"/>
                  </a:lnTo>
                  <a:lnTo>
                    <a:pt x="384" y="1334"/>
                  </a:lnTo>
                  <a:lnTo>
                    <a:pt x="385" y="1329"/>
                  </a:lnTo>
                  <a:lnTo>
                    <a:pt x="385" y="1324"/>
                  </a:lnTo>
                  <a:lnTo>
                    <a:pt x="385" y="1324"/>
                  </a:lnTo>
                  <a:lnTo>
                    <a:pt x="386" y="1318"/>
                  </a:lnTo>
                  <a:lnTo>
                    <a:pt x="387" y="1311"/>
                  </a:lnTo>
                  <a:lnTo>
                    <a:pt x="388" y="1304"/>
                  </a:lnTo>
                  <a:lnTo>
                    <a:pt x="389" y="1298"/>
                  </a:lnTo>
                  <a:lnTo>
                    <a:pt x="390" y="1291"/>
                  </a:lnTo>
                  <a:lnTo>
                    <a:pt x="391" y="1284"/>
                  </a:lnTo>
                  <a:lnTo>
                    <a:pt x="391" y="1278"/>
                  </a:lnTo>
                  <a:lnTo>
                    <a:pt x="392" y="1271"/>
                  </a:lnTo>
                  <a:lnTo>
                    <a:pt x="393" y="1264"/>
                  </a:lnTo>
                  <a:lnTo>
                    <a:pt x="394" y="1258"/>
                  </a:lnTo>
                  <a:lnTo>
                    <a:pt x="395" y="1251"/>
                  </a:lnTo>
                  <a:lnTo>
                    <a:pt x="396" y="1244"/>
                  </a:lnTo>
                  <a:lnTo>
                    <a:pt x="396" y="1244"/>
                  </a:lnTo>
                  <a:lnTo>
                    <a:pt x="397" y="1238"/>
                  </a:lnTo>
                  <a:lnTo>
                    <a:pt x="398" y="1233"/>
                  </a:lnTo>
                  <a:lnTo>
                    <a:pt x="398" y="1229"/>
                  </a:lnTo>
                  <a:lnTo>
                    <a:pt x="399" y="1226"/>
                  </a:lnTo>
                  <a:lnTo>
                    <a:pt x="400" y="1223"/>
                  </a:lnTo>
                  <a:lnTo>
                    <a:pt x="401" y="1222"/>
                  </a:lnTo>
                  <a:lnTo>
                    <a:pt x="402" y="1221"/>
                  </a:lnTo>
                  <a:lnTo>
                    <a:pt x="403" y="1221"/>
                  </a:lnTo>
                  <a:lnTo>
                    <a:pt x="403" y="1222"/>
                  </a:lnTo>
                  <a:lnTo>
                    <a:pt x="404" y="1225"/>
                  </a:lnTo>
                  <a:lnTo>
                    <a:pt x="405" y="1228"/>
                  </a:lnTo>
                  <a:lnTo>
                    <a:pt x="406" y="1231"/>
                  </a:lnTo>
                  <a:lnTo>
                    <a:pt x="407" y="1236"/>
                  </a:lnTo>
                  <a:lnTo>
                    <a:pt x="408" y="1242"/>
                  </a:lnTo>
                  <a:lnTo>
                    <a:pt x="408" y="1248"/>
                  </a:lnTo>
                  <a:lnTo>
                    <a:pt x="409" y="1256"/>
                  </a:lnTo>
                  <a:lnTo>
                    <a:pt x="410" y="1264"/>
                  </a:lnTo>
                  <a:lnTo>
                    <a:pt x="411" y="1273"/>
                  </a:lnTo>
                  <a:lnTo>
                    <a:pt x="412" y="1282"/>
                  </a:lnTo>
                  <a:lnTo>
                    <a:pt x="413" y="1293"/>
                  </a:lnTo>
                  <a:lnTo>
                    <a:pt x="413" y="1293"/>
                  </a:lnTo>
                  <a:lnTo>
                    <a:pt x="413" y="1303"/>
                  </a:lnTo>
                  <a:lnTo>
                    <a:pt x="414" y="1313"/>
                  </a:lnTo>
                  <a:lnTo>
                    <a:pt x="415" y="1323"/>
                  </a:lnTo>
                  <a:lnTo>
                    <a:pt x="416" y="1333"/>
                  </a:lnTo>
                  <a:lnTo>
                    <a:pt x="416" y="1333"/>
                  </a:lnTo>
                  <a:lnTo>
                    <a:pt x="417" y="1344"/>
                  </a:lnTo>
                  <a:lnTo>
                    <a:pt x="417" y="1354"/>
                  </a:lnTo>
                  <a:lnTo>
                    <a:pt x="418" y="1364"/>
                  </a:lnTo>
                  <a:lnTo>
                    <a:pt x="419" y="1373"/>
                  </a:lnTo>
                  <a:lnTo>
                    <a:pt x="420" y="1382"/>
                  </a:lnTo>
                  <a:lnTo>
                    <a:pt x="421" y="1390"/>
                  </a:lnTo>
                  <a:lnTo>
                    <a:pt x="422" y="1398"/>
                  </a:lnTo>
                  <a:lnTo>
                    <a:pt x="423" y="1405"/>
                  </a:lnTo>
                  <a:lnTo>
                    <a:pt x="424" y="1412"/>
                  </a:lnTo>
                  <a:lnTo>
                    <a:pt x="424" y="1418"/>
                  </a:lnTo>
                  <a:lnTo>
                    <a:pt x="425" y="1424"/>
                  </a:lnTo>
                  <a:lnTo>
                    <a:pt x="426" y="1429"/>
                  </a:lnTo>
                  <a:lnTo>
                    <a:pt x="427" y="1434"/>
                  </a:lnTo>
                  <a:lnTo>
                    <a:pt x="428" y="1439"/>
                  </a:lnTo>
                  <a:lnTo>
                    <a:pt x="429" y="1443"/>
                  </a:lnTo>
                  <a:lnTo>
                    <a:pt x="430" y="1446"/>
                  </a:lnTo>
                  <a:lnTo>
                    <a:pt x="430" y="1449"/>
                  </a:lnTo>
                  <a:lnTo>
                    <a:pt x="431" y="1452"/>
                  </a:lnTo>
                  <a:lnTo>
                    <a:pt x="432" y="1454"/>
                  </a:lnTo>
                  <a:lnTo>
                    <a:pt x="433" y="1456"/>
                  </a:lnTo>
                  <a:lnTo>
                    <a:pt x="434" y="1458"/>
                  </a:lnTo>
                  <a:lnTo>
                    <a:pt x="435" y="1459"/>
                  </a:lnTo>
                  <a:lnTo>
                    <a:pt x="436" y="1459"/>
                  </a:lnTo>
                  <a:lnTo>
                    <a:pt x="437" y="1459"/>
                  </a:lnTo>
                  <a:lnTo>
                    <a:pt x="437" y="1459"/>
                  </a:lnTo>
                  <a:lnTo>
                    <a:pt x="438" y="1458"/>
                  </a:lnTo>
                  <a:lnTo>
                    <a:pt x="439" y="1457"/>
                  </a:lnTo>
                  <a:lnTo>
                    <a:pt x="440" y="1456"/>
                  </a:lnTo>
                  <a:lnTo>
                    <a:pt x="441" y="1454"/>
                  </a:lnTo>
                  <a:lnTo>
                    <a:pt x="442" y="1451"/>
                  </a:lnTo>
                  <a:lnTo>
                    <a:pt x="443" y="1448"/>
                  </a:lnTo>
                  <a:lnTo>
                    <a:pt x="443" y="1445"/>
                  </a:lnTo>
                  <a:lnTo>
                    <a:pt x="444" y="1441"/>
                  </a:lnTo>
                  <a:lnTo>
                    <a:pt x="445" y="1437"/>
                  </a:lnTo>
                  <a:lnTo>
                    <a:pt x="446" y="1432"/>
                  </a:lnTo>
                  <a:lnTo>
                    <a:pt x="447" y="1427"/>
                  </a:lnTo>
                  <a:lnTo>
                    <a:pt x="448" y="1422"/>
                  </a:lnTo>
                  <a:lnTo>
                    <a:pt x="449" y="1416"/>
                  </a:lnTo>
                  <a:lnTo>
                    <a:pt x="450" y="1409"/>
                  </a:lnTo>
                  <a:lnTo>
                    <a:pt x="450" y="1402"/>
                  </a:lnTo>
                  <a:lnTo>
                    <a:pt x="451" y="1395"/>
                  </a:lnTo>
                  <a:lnTo>
                    <a:pt x="451" y="1395"/>
                  </a:lnTo>
                  <a:lnTo>
                    <a:pt x="452" y="1388"/>
                  </a:lnTo>
                  <a:lnTo>
                    <a:pt x="453" y="1381"/>
                  </a:lnTo>
                  <a:lnTo>
                    <a:pt x="454" y="1374"/>
                  </a:lnTo>
                  <a:lnTo>
                    <a:pt x="454" y="1367"/>
                  </a:lnTo>
                  <a:lnTo>
                    <a:pt x="454" y="1367"/>
                  </a:lnTo>
                  <a:lnTo>
                    <a:pt x="455" y="1360"/>
                  </a:lnTo>
                  <a:lnTo>
                    <a:pt x="456" y="1354"/>
                  </a:lnTo>
                  <a:lnTo>
                    <a:pt x="457" y="1347"/>
                  </a:lnTo>
                  <a:lnTo>
                    <a:pt x="458" y="1342"/>
                  </a:lnTo>
                  <a:lnTo>
                    <a:pt x="459" y="1337"/>
                  </a:lnTo>
                  <a:lnTo>
                    <a:pt x="459" y="1333"/>
                  </a:lnTo>
                  <a:lnTo>
                    <a:pt x="460" y="1329"/>
                  </a:lnTo>
                  <a:lnTo>
                    <a:pt x="461" y="1326"/>
                  </a:lnTo>
                  <a:lnTo>
                    <a:pt x="461" y="1326"/>
                  </a:lnTo>
                  <a:lnTo>
                    <a:pt x="462" y="1323"/>
                  </a:lnTo>
                  <a:lnTo>
                    <a:pt x="463" y="1322"/>
                  </a:lnTo>
                  <a:lnTo>
                    <a:pt x="464" y="1320"/>
                  </a:lnTo>
                  <a:lnTo>
                    <a:pt x="464" y="1320"/>
                  </a:lnTo>
                  <a:lnTo>
                    <a:pt x="465" y="1320"/>
                  </a:lnTo>
                  <a:lnTo>
                    <a:pt x="466" y="1321"/>
                  </a:lnTo>
                  <a:lnTo>
                    <a:pt x="467" y="1322"/>
                  </a:lnTo>
                  <a:lnTo>
                    <a:pt x="468" y="1324"/>
                  </a:lnTo>
                  <a:lnTo>
                    <a:pt x="468" y="1324"/>
                  </a:lnTo>
                  <a:lnTo>
                    <a:pt x="468" y="1326"/>
                  </a:lnTo>
                  <a:lnTo>
                    <a:pt x="469" y="1328"/>
                  </a:lnTo>
                  <a:lnTo>
                    <a:pt x="470" y="1330"/>
                  </a:lnTo>
                  <a:lnTo>
                    <a:pt x="470" y="1330"/>
                  </a:lnTo>
                  <a:lnTo>
                    <a:pt x="471" y="1332"/>
                  </a:lnTo>
                  <a:lnTo>
                    <a:pt x="471" y="1334"/>
                  </a:lnTo>
                  <a:lnTo>
                    <a:pt x="472" y="1337"/>
                  </a:lnTo>
                  <a:lnTo>
                    <a:pt x="473" y="1339"/>
                  </a:lnTo>
                  <a:lnTo>
                    <a:pt x="473" y="1339"/>
                  </a:lnTo>
                  <a:lnTo>
                    <a:pt x="474" y="1341"/>
                  </a:lnTo>
                  <a:lnTo>
                    <a:pt x="475" y="1343"/>
                  </a:lnTo>
                  <a:lnTo>
                    <a:pt x="475" y="1345"/>
                  </a:lnTo>
                  <a:lnTo>
                    <a:pt x="476" y="1346"/>
                  </a:lnTo>
                  <a:lnTo>
                    <a:pt x="477" y="1347"/>
                  </a:lnTo>
                  <a:lnTo>
                    <a:pt x="478" y="1348"/>
                  </a:lnTo>
                  <a:lnTo>
                    <a:pt x="479" y="1349"/>
                  </a:lnTo>
                  <a:lnTo>
                    <a:pt x="480" y="1349"/>
                  </a:lnTo>
                  <a:lnTo>
                    <a:pt x="480" y="1349"/>
                  </a:lnTo>
                  <a:lnTo>
                    <a:pt x="481" y="1349"/>
                  </a:lnTo>
                  <a:lnTo>
                    <a:pt x="482" y="1348"/>
                  </a:lnTo>
                  <a:lnTo>
                    <a:pt x="483" y="1347"/>
                  </a:lnTo>
                  <a:lnTo>
                    <a:pt x="484" y="1346"/>
                  </a:lnTo>
                  <a:lnTo>
                    <a:pt x="485" y="1345"/>
                  </a:lnTo>
                  <a:lnTo>
                    <a:pt x="485" y="1344"/>
                  </a:lnTo>
                  <a:lnTo>
                    <a:pt x="485" y="1344"/>
                  </a:lnTo>
                  <a:lnTo>
                    <a:pt x="486" y="1342"/>
                  </a:lnTo>
                  <a:lnTo>
                    <a:pt x="487" y="1340"/>
                  </a:lnTo>
                  <a:lnTo>
                    <a:pt x="488" y="1338"/>
                  </a:lnTo>
                  <a:lnTo>
                    <a:pt x="489" y="1335"/>
                  </a:lnTo>
                  <a:lnTo>
                    <a:pt x="489" y="1333"/>
                  </a:lnTo>
                  <a:lnTo>
                    <a:pt x="490" y="1330"/>
                  </a:lnTo>
                  <a:lnTo>
                    <a:pt x="491" y="1327"/>
                  </a:lnTo>
                  <a:lnTo>
                    <a:pt x="492" y="1324"/>
                  </a:lnTo>
                  <a:lnTo>
                    <a:pt x="493" y="1320"/>
                  </a:lnTo>
                  <a:lnTo>
                    <a:pt x="494" y="1317"/>
                  </a:lnTo>
                  <a:lnTo>
                    <a:pt x="494" y="1313"/>
                  </a:lnTo>
                  <a:lnTo>
                    <a:pt x="495" y="1309"/>
                  </a:lnTo>
                  <a:lnTo>
                    <a:pt x="496" y="1305"/>
                  </a:lnTo>
                  <a:lnTo>
                    <a:pt x="497" y="1301"/>
                  </a:lnTo>
                  <a:lnTo>
                    <a:pt x="498" y="1296"/>
                  </a:lnTo>
                  <a:lnTo>
                    <a:pt x="498" y="1296"/>
                  </a:lnTo>
                  <a:lnTo>
                    <a:pt x="499" y="1292"/>
                  </a:lnTo>
                  <a:lnTo>
                    <a:pt x="499" y="1287"/>
                  </a:lnTo>
                  <a:lnTo>
                    <a:pt x="500" y="1282"/>
                  </a:lnTo>
                  <a:lnTo>
                    <a:pt x="501" y="1277"/>
                  </a:lnTo>
                  <a:lnTo>
                    <a:pt x="502" y="1272"/>
                  </a:lnTo>
                  <a:lnTo>
                    <a:pt x="503" y="1266"/>
                  </a:lnTo>
                  <a:lnTo>
                    <a:pt x="503" y="1261"/>
                  </a:lnTo>
                  <a:lnTo>
                    <a:pt x="504" y="1255"/>
                  </a:lnTo>
                  <a:lnTo>
                    <a:pt x="505" y="1249"/>
                  </a:lnTo>
                  <a:lnTo>
                    <a:pt x="506" y="1243"/>
                  </a:lnTo>
                  <a:lnTo>
                    <a:pt x="507" y="1237"/>
                  </a:lnTo>
                  <a:lnTo>
                    <a:pt x="508" y="1231"/>
                  </a:lnTo>
                  <a:lnTo>
                    <a:pt x="508" y="1224"/>
                  </a:lnTo>
                  <a:lnTo>
                    <a:pt x="509" y="1218"/>
                  </a:lnTo>
                  <a:lnTo>
                    <a:pt x="510" y="1211"/>
                  </a:lnTo>
                  <a:lnTo>
                    <a:pt x="510" y="1211"/>
                  </a:lnTo>
                  <a:lnTo>
                    <a:pt x="511" y="1204"/>
                  </a:lnTo>
                  <a:lnTo>
                    <a:pt x="512" y="1197"/>
                  </a:lnTo>
                  <a:lnTo>
                    <a:pt x="513" y="1190"/>
                  </a:lnTo>
                  <a:lnTo>
                    <a:pt x="513" y="1183"/>
                  </a:lnTo>
                  <a:lnTo>
                    <a:pt x="514" y="1175"/>
                  </a:lnTo>
                  <a:lnTo>
                    <a:pt x="515" y="1168"/>
                  </a:lnTo>
                  <a:lnTo>
                    <a:pt x="516" y="1160"/>
                  </a:lnTo>
                  <a:lnTo>
                    <a:pt x="517" y="1153"/>
                  </a:lnTo>
                  <a:lnTo>
                    <a:pt x="517" y="1145"/>
                  </a:lnTo>
                  <a:lnTo>
                    <a:pt x="518" y="1137"/>
                  </a:lnTo>
                  <a:lnTo>
                    <a:pt x="519" y="1129"/>
                  </a:lnTo>
                  <a:lnTo>
                    <a:pt x="520" y="1121"/>
                  </a:lnTo>
                  <a:lnTo>
                    <a:pt x="521" y="1113"/>
                  </a:lnTo>
                  <a:lnTo>
                    <a:pt x="522" y="1104"/>
                  </a:lnTo>
                  <a:lnTo>
                    <a:pt x="522" y="1096"/>
                  </a:lnTo>
                  <a:lnTo>
                    <a:pt x="522" y="1096"/>
                  </a:lnTo>
                  <a:lnTo>
                    <a:pt x="523" y="1087"/>
                  </a:lnTo>
                  <a:lnTo>
                    <a:pt x="524" y="1078"/>
                  </a:lnTo>
                  <a:lnTo>
                    <a:pt x="525" y="1070"/>
                  </a:lnTo>
                  <a:lnTo>
                    <a:pt x="526" y="1061"/>
                  </a:lnTo>
                  <a:lnTo>
                    <a:pt x="527" y="1052"/>
                  </a:lnTo>
                  <a:lnTo>
                    <a:pt x="527" y="1043"/>
                  </a:lnTo>
                  <a:lnTo>
                    <a:pt x="528" y="1034"/>
                  </a:lnTo>
                  <a:lnTo>
                    <a:pt x="529" y="1025"/>
                  </a:lnTo>
                  <a:lnTo>
                    <a:pt x="530" y="1015"/>
                  </a:lnTo>
                  <a:lnTo>
                    <a:pt x="531" y="1006"/>
                  </a:lnTo>
                  <a:lnTo>
                    <a:pt x="532" y="997"/>
                  </a:lnTo>
                  <a:lnTo>
                    <a:pt x="532" y="987"/>
                  </a:lnTo>
                  <a:lnTo>
                    <a:pt x="533" y="977"/>
                  </a:lnTo>
                  <a:lnTo>
                    <a:pt x="534" y="968"/>
                  </a:lnTo>
                  <a:lnTo>
                    <a:pt x="535" y="958"/>
                  </a:lnTo>
                  <a:lnTo>
                    <a:pt x="535" y="958"/>
                  </a:lnTo>
                  <a:lnTo>
                    <a:pt x="536" y="948"/>
                  </a:lnTo>
                  <a:lnTo>
                    <a:pt x="536" y="939"/>
                  </a:lnTo>
                  <a:lnTo>
                    <a:pt x="536" y="939"/>
                  </a:lnTo>
                  <a:lnTo>
                    <a:pt x="537" y="928"/>
                  </a:lnTo>
                  <a:lnTo>
                    <a:pt x="538" y="917"/>
                  </a:lnTo>
                  <a:lnTo>
                    <a:pt x="539" y="905"/>
                  </a:lnTo>
                  <a:lnTo>
                    <a:pt x="540" y="891"/>
                  </a:lnTo>
                  <a:lnTo>
                    <a:pt x="541" y="877"/>
                  </a:lnTo>
                  <a:lnTo>
                    <a:pt x="541" y="861"/>
                  </a:lnTo>
                  <a:lnTo>
                    <a:pt x="542" y="844"/>
                  </a:lnTo>
                  <a:lnTo>
                    <a:pt x="543" y="826"/>
                  </a:lnTo>
                  <a:lnTo>
                    <a:pt x="544" y="806"/>
                  </a:lnTo>
                  <a:lnTo>
                    <a:pt x="544" y="806"/>
                  </a:lnTo>
                  <a:lnTo>
                    <a:pt x="545" y="785"/>
                  </a:lnTo>
                  <a:lnTo>
                    <a:pt x="545" y="764"/>
                  </a:lnTo>
                  <a:lnTo>
                    <a:pt x="546" y="743"/>
                  </a:lnTo>
                  <a:lnTo>
                    <a:pt x="546" y="743"/>
                  </a:lnTo>
                  <a:lnTo>
                    <a:pt x="547" y="725"/>
                  </a:lnTo>
                  <a:lnTo>
                    <a:pt x="547" y="725"/>
                  </a:lnTo>
                  <a:lnTo>
                    <a:pt x="548" y="707"/>
                  </a:lnTo>
                  <a:lnTo>
                    <a:pt x="549" y="690"/>
                  </a:lnTo>
                  <a:lnTo>
                    <a:pt x="549" y="690"/>
                  </a:lnTo>
                  <a:lnTo>
                    <a:pt x="549" y="672"/>
                  </a:lnTo>
                  <a:lnTo>
                    <a:pt x="550" y="655"/>
                  </a:lnTo>
                  <a:lnTo>
                    <a:pt x="550" y="655"/>
                  </a:lnTo>
                  <a:lnTo>
                    <a:pt x="551" y="637"/>
                  </a:lnTo>
                  <a:lnTo>
                    <a:pt x="551" y="619"/>
                  </a:lnTo>
                  <a:lnTo>
                    <a:pt x="551" y="619"/>
                  </a:lnTo>
                  <a:lnTo>
                    <a:pt x="552" y="602"/>
                  </a:lnTo>
                  <a:lnTo>
                    <a:pt x="552" y="602"/>
                  </a:lnTo>
                  <a:lnTo>
                    <a:pt x="553" y="581"/>
                  </a:lnTo>
                  <a:lnTo>
                    <a:pt x="554" y="560"/>
                  </a:lnTo>
                  <a:lnTo>
                    <a:pt x="555" y="539"/>
                  </a:lnTo>
                  <a:lnTo>
                    <a:pt x="556" y="518"/>
                  </a:lnTo>
                  <a:lnTo>
                    <a:pt x="556" y="497"/>
                  </a:lnTo>
                  <a:lnTo>
                    <a:pt x="557" y="476"/>
                  </a:lnTo>
                  <a:lnTo>
                    <a:pt x="558" y="455"/>
                  </a:lnTo>
                  <a:lnTo>
                    <a:pt x="559" y="434"/>
                  </a:lnTo>
                  <a:lnTo>
                    <a:pt x="560" y="413"/>
                  </a:lnTo>
                  <a:lnTo>
                    <a:pt x="561" y="392"/>
                  </a:lnTo>
                  <a:lnTo>
                    <a:pt x="561" y="371"/>
                  </a:lnTo>
                  <a:lnTo>
                    <a:pt x="562" y="350"/>
                  </a:lnTo>
                  <a:lnTo>
                    <a:pt x="563" y="329"/>
                  </a:lnTo>
                  <a:lnTo>
                    <a:pt x="564" y="308"/>
                  </a:lnTo>
                  <a:lnTo>
                    <a:pt x="565" y="287"/>
                  </a:lnTo>
                  <a:lnTo>
                    <a:pt x="566" y="266"/>
                  </a:lnTo>
                  <a:lnTo>
                    <a:pt x="566" y="266"/>
                  </a:lnTo>
                  <a:lnTo>
                    <a:pt x="566" y="250"/>
                  </a:lnTo>
                  <a:lnTo>
                    <a:pt x="567" y="234"/>
                  </a:lnTo>
                  <a:lnTo>
                    <a:pt x="568" y="219"/>
                  </a:lnTo>
                  <a:lnTo>
                    <a:pt x="568" y="219"/>
                  </a:lnTo>
                  <a:lnTo>
                    <a:pt x="568" y="199"/>
                  </a:lnTo>
                  <a:lnTo>
                    <a:pt x="568" y="199"/>
                  </a:lnTo>
                  <a:lnTo>
                    <a:pt x="569" y="180"/>
                  </a:lnTo>
                  <a:lnTo>
                    <a:pt x="569" y="180"/>
                  </a:lnTo>
                  <a:lnTo>
                    <a:pt x="570" y="161"/>
                  </a:lnTo>
                  <a:lnTo>
                    <a:pt x="570" y="161"/>
                  </a:lnTo>
                  <a:lnTo>
                    <a:pt x="571" y="142"/>
                  </a:lnTo>
                  <a:lnTo>
                    <a:pt x="571" y="142"/>
                  </a:lnTo>
                  <a:lnTo>
                    <a:pt x="571" y="125"/>
                  </a:lnTo>
                  <a:lnTo>
                    <a:pt x="572" y="108"/>
                  </a:lnTo>
                  <a:lnTo>
                    <a:pt x="573" y="91"/>
                  </a:lnTo>
                  <a:lnTo>
                    <a:pt x="573" y="91"/>
                  </a:lnTo>
                  <a:lnTo>
                    <a:pt x="574" y="72"/>
                  </a:lnTo>
                  <a:lnTo>
                    <a:pt x="575" y="55"/>
                  </a:lnTo>
                  <a:lnTo>
                    <a:pt x="575" y="41"/>
                  </a:lnTo>
                  <a:lnTo>
                    <a:pt x="576" y="28"/>
                  </a:lnTo>
                  <a:lnTo>
                    <a:pt x="577" y="18"/>
                  </a:lnTo>
                  <a:lnTo>
                    <a:pt x="578" y="10"/>
                  </a:lnTo>
                  <a:lnTo>
                    <a:pt x="579" y="5"/>
                  </a:lnTo>
                  <a:lnTo>
                    <a:pt x="579" y="1"/>
                  </a:lnTo>
                  <a:lnTo>
                    <a:pt x="580" y="0"/>
                  </a:lnTo>
                  <a:lnTo>
                    <a:pt x="580" y="0"/>
                  </a:lnTo>
                  <a:lnTo>
                    <a:pt x="581" y="0"/>
                  </a:lnTo>
                  <a:lnTo>
                    <a:pt x="582" y="0"/>
                  </a:lnTo>
                  <a:lnTo>
                    <a:pt x="583" y="0"/>
                  </a:lnTo>
                  <a:lnTo>
                    <a:pt x="583" y="0"/>
                  </a:lnTo>
                  <a:lnTo>
                    <a:pt x="583" y="0"/>
                  </a:lnTo>
                  <a:lnTo>
                    <a:pt x="583" y="0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85" y="0"/>
                  </a:lnTo>
                  <a:lnTo>
                    <a:pt x="585" y="0"/>
                  </a:lnTo>
                  <a:lnTo>
                    <a:pt x="586" y="0"/>
                  </a:lnTo>
                  <a:lnTo>
                    <a:pt x="586" y="0"/>
                  </a:lnTo>
                  <a:lnTo>
                    <a:pt x="586" y="0"/>
                  </a:lnTo>
                  <a:lnTo>
                    <a:pt x="586" y="0"/>
                  </a:lnTo>
                  <a:lnTo>
                    <a:pt x="587" y="0"/>
                  </a:lnTo>
                  <a:lnTo>
                    <a:pt x="587" y="0"/>
                  </a:lnTo>
                  <a:lnTo>
                    <a:pt x="588" y="0"/>
                  </a:lnTo>
                  <a:lnTo>
                    <a:pt x="588" y="0"/>
                  </a:lnTo>
                  <a:lnTo>
                    <a:pt x="588" y="0"/>
                  </a:lnTo>
                  <a:lnTo>
                    <a:pt x="588" y="0"/>
                  </a:lnTo>
                  <a:lnTo>
                    <a:pt x="589" y="0"/>
                  </a:lnTo>
                  <a:lnTo>
                    <a:pt x="589" y="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593" y="1"/>
                  </a:lnTo>
                  <a:lnTo>
                    <a:pt x="594" y="5"/>
                  </a:lnTo>
                  <a:lnTo>
                    <a:pt x="595" y="10"/>
                  </a:lnTo>
                  <a:lnTo>
                    <a:pt x="596" y="18"/>
                  </a:lnTo>
                  <a:lnTo>
                    <a:pt x="596" y="28"/>
                  </a:lnTo>
                  <a:lnTo>
                    <a:pt x="597" y="41"/>
                  </a:lnTo>
                  <a:lnTo>
                    <a:pt x="598" y="55"/>
                  </a:lnTo>
                  <a:lnTo>
                    <a:pt x="599" y="72"/>
                  </a:lnTo>
                  <a:lnTo>
                    <a:pt x="600" y="91"/>
                  </a:lnTo>
                  <a:lnTo>
                    <a:pt x="600" y="91"/>
                  </a:lnTo>
                  <a:lnTo>
                    <a:pt x="600" y="107"/>
                  </a:lnTo>
                  <a:lnTo>
                    <a:pt x="601" y="123"/>
                  </a:lnTo>
                  <a:lnTo>
                    <a:pt x="602" y="138"/>
                  </a:lnTo>
                  <a:lnTo>
                    <a:pt x="602" y="138"/>
                  </a:lnTo>
                  <a:lnTo>
                    <a:pt x="602" y="159"/>
                  </a:lnTo>
                  <a:lnTo>
                    <a:pt x="603" y="180"/>
                  </a:lnTo>
                  <a:lnTo>
                    <a:pt x="604" y="201"/>
                  </a:lnTo>
                  <a:lnTo>
                    <a:pt x="605" y="222"/>
                  </a:lnTo>
                  <a:lnTo>
                    <a:pt x="606" y="244"/>
                  </a:lnTo>
                  <a:lnTo>
                    <a:pt x="607" y="265"/>
                  </a:lnTo>
                  <a:lnTo>
                    <a:pt x="608" y="286"/>
                  </a:lnTo>
                  <a:lnTo>
                    <a:pt x="608" y="307"/>
                  </a:lnTo>
                  <a:lnTo>
                    <a:pt x="609" y="328"/>
                  </a:lnTo>
                  <a:lnTo>
                    <a:pt x="610" y="349"/>
                  </a:lnTo>
                  <a:lnTo>
                    <a:pt x="611" y="370"/>
                  </a:lnTo>
                  <a:lnTo>
                    <a:pt x="612" y="391"/>
                  </a:lnTo>
                  <a:lnTo>
                    <a:pt x="613" y="412"/>
                  </a:lnTo>
                  <a:lnTo>
                    <a:pt x="614" y="433"/>
                  </a:lnTo>
                  <a:lnTo>
                    <a:pt x="614" y="454"/>
                  </a:lnTo>
                  <a:lnTo>
                    <a:pt x="615" y="475"/>
                  </a:lnTo>
                  <a:lnTo>
                    <a:pt x="616" y="496"/>
                  </a:lnTo>
                  <a:lnTo>
                    <a:pt x="617" y="517"/>
                  </a:lnTo>
                  <a:lnTo>
                    <a:pt x="618" y="538"/>
                  </a:lnTo>
                  <a:lnTo>
                    <a:pt x="619" y="559"/>
                  </a:lnTo>
                  <a:lnTo>
                    <a:pt x="620" y="580"/>
                  </a:lnTo>
                  <a:lnTo>
                    <a:pt x="620" y="601"/>
                  </a:lnTo>
                  <a:lnTo>
                    <a:pt x="620" y="601"/>
                  </a:lnTo>
                  <a:lnTo>
                    <a:pt x="621" y="619"/>
                  </a:lnTo>
                  <a:lnTo>
                    <a:pt x="621" y="619"/>
                  </a:lnTo>
                  <a:lnTo>
                    <a:pt x="622" y="636"/>
                  </a:lnTo>
                  <a:lnTo>
                    <a:pt x="623" y="654"/>
                  </a:lnTo>
                  <a:lnTo>
                    <a:pt x="623" y="654"/>
                  </a:lnTo>
                  <a:lnTo>
                    <a:pt x="623" y="671"/>
                  </a:lnTo>
                  <a:lnTo>
                    <a:pt x="624" y="689"/>
                  </a:lnTo>
                  <a:lnTo>
                    <a:pt x="624" y="689"/>
                  </a:lnTo>
                  <a:lnTo>
                    <a:pt x="625" y="707"/>
                  </a:lnTo>
                  <a:lnTo>
                    <a:pt x="625" y="724"/>
                  </a:lnTo>
                  <a:lnTo>
                    <a:pt x="625" y="724"/>
                  </a:lnTo>
                  <a:lnTo>
                    <a:pt x="626" y="742"/>
                  </a:lnTo>
                  <a:lnTo>
                    <a:pt x="626" y="742"/>
                  </a:lnTo>
                  <a:lnTo>
                    <a:pt x="627" y="763"/>
                  </a:lnTo>
                  <a:lnTo>
                    <a:pt x="628" y="784"/>
                  </a:lnTo>
                  <a:lnTo>
                    <a:pt x="629" y="806"/>
                  </a:lnTo>
                  <a:lnTo>
                    <a:pt x="629" y="806"/>
                  </a:lnTo>
                  <a:lnTo>
                    <a:pt x="630" y="825"/>
                  </a:lnTo>
                  <a:lnTo>
                    <a:pt x="630" y="843"/>
                  </a:lnTo>
                  <a:lnTo>
                    <a:pt x="631" y="860"/>
                  </a:lnTo>
                  <a:lnTo>
                    <a:pt x="632" y="876"/>
                  </a:lnTo>
                  <a:lnTo>
                    <a:pt x="633" y="891"/>
                  </a:lnTo>
                  <a:lnTo>
                    <a:pt x="634" y="905"/>
                  </a:lnTo>
                  <a:lnTo>
                    <a:pt x="634" y="918"/>
                  </a:lnTo>
                  <a:lnTo>
                    <a:pt x="634" y="918"/>
                  </a:lnTo>
                  <a:lnTo>
                    <a:pt x="635" y="931"/>
                  </a:lnTo>
                  <a:lnTo>
                    <a:pt x="636" y="944"/>
                  </a:lnTo>
                  <a:lnTo>
                    <a:pt x="636" y="944"/>
                  </a:lnTo>
                  <a:lnTo>
                    <a:pt x="637" y="957"/>
                  </a:lnTo>
                  <a:lnTo>
                    <a:pt x="638" y="970"/>
                  </a:lnTo>
                  <a:lnTo>
                    <a:pt x="638" y="983"/>
                  </a:lnTo>
                  <a:lnTo>
                    <a:pt x="639" y="996"/>
                  </a:lnTo>
                  <a:lnTo>
                    <a:pt x="640" y="1008"/>
                  </a:lnTo>
                  <a:lnTo>
                    <a:pt x="641" y="1021"/>
                  </a:lnTo>
                  <a:lnTo>
                    <a:pt x="642" y="1033"/>
                  </a:lnTo>
                  <a:lnTo>
                    <a:pt x="643" y="1046"/>
                  </a:lnTo>
                  <a:lnTo>
                    <a:pt x="643" y="1058"/>
                  </a:lnTo>
                  <a:lnTo>
                    <a:pt x="644" y="1071"/>
                  </a:lnTo>
                  <a:lnTo>
                    <a:pt x="645" y="1083"/>
                  </a:lnTo>
                  <a:lnTo>
                    <a:pt x="646" y="1095"/>
                  </a:lnTo>
                  <a:lnTo>
                    <a:pt x="647" y="1107"/>
                  </a:lnTo>
                  <a:lnTo>
                    <a:pt x="648" y="1119"/>
                  </a:lnTo>
                  <a:lnTo>
                    <a:pt x="648" y="1131"/>
                  </a:lnTo>
                  <a:lnTo>
                    <a:pt x="648" y="1131"/>
                  </a:lnTo>
                  <a:lnTo>
                    <a:pt x="649" y="1142"/>
                  </a:lnTo>
                  <a:lnTo>
                    <a:pt x="650" y="1154"/>
                  </a:lnTo>
                  <a:lnTo>
                    <a:pt x="651" y="1166"/>
                  </a:lnTo>
                  <a:lnTo>
                    <a:pt x="652" y="1177"/>
                  </a:lnTo>
                  <a:lnTo>
                    <a:pt x="652" y="1188"/>
                  </a:lnTo>
                  <a:lnTo>
                    <a:pt x="653" y="1199"/>
                  </a:lnTo>
                  <a:lnTo>
                    <a:pt x="654" y="1210"/>
                  </a:lnTo>
                  <a:lnTo>
                    <a:pt x="655" y="1221"/>
                  </a:lnTo>
                  <a:lnTo>
                    <a:pt x="656" y="1232"/>
                  </a:lnTo>
                  <a:lnTo>
                    <a:pt x="657" y="1243"/>
                  </a:lnTo>
                  <a:lnTo>
                    <a:pt x="657" y="1254"/>
                  </a:lnTo>
                  <a:lnTo>
                    <a:pt x="658" y="1264"/>
                  </a:lnTo>
                  <a:lnTo>
                    <a:pt x="659" y="1274"/>
                  </a:lnTo>
                  <a:lnTo>
                    <a:pt x="660" y="1285"/>
                  </a:lnTo>
                  <a:lnTo>
                    <a:pt x="661" y="1295"/>
                  </a:lnTo>
                  <a:lnTo>
                    <a:pt x="661" y="1295"/>
                  </a:lnTo>
                  <a:lnTo>
                    <a:pt x="662" y="1305"/>
                  </a:lnTo>
                  <a:lnTo>
                    <a:pt x="662" y="1315"/>
                  </a:lnTo>
                  <a:lnTo>
                    <a:pt x="663" y="1324"/>
                  </a:lnTo>
                  <a:lnTo>
                    <a:pt x="664" y="1334"/>
                  </a:lnTo>
                  <a:lnTo>
                    <a:pt x="665" y="1343"/>
                  </a:lnTo>
                  <a:lnTo>
                    <a:pt x="666" y="1353"/>
                  </a:lnTo>
                  <a:lnTo>
                    <a:pt x="666" y="1362"/>
                  </a:lnTo>
                  <a:lnTo>
                    <a:pt x="667" y="1371"/>
                  </a:lnTo>
                  <a:lnTo>
                    <a:pt x="668" y="1379"/>
                  </a:lnTo>
                  <a:lnTo>
                    <a:pt x="669" y="1388"/>
                  </a:lnTo>
                  <a:lnTo>
                    <a:pt x="670" y="1397"/>
                  </a:lnTo>
                  <a:lnTo>
                    <a:pt x="671" y="1405"/>
                  </a:lnTo>
                  <a:lnTo>
                    <a:pt x="671" y="1413"/>
                  </a:lnTo>
                  <a:lnTo>
                    <a:pt x="672" y="1421"/>
                  </a:lnTo>
                  <a:lnTo>
                    <a:pt x="673" y="1429"/>
                  </a:lnTo>
                  <a:lnTo>
                    <a:pt x="673" y="1429"/>
                  </a:lnTo>
                  <a:lnTo>
                    <a:pt x="674" y="1437"/>
                  </a:lnTo>
                  <a:lnTo>
                    <a:pt x="675" y="1445"/>
                  </a:lnTo>
                  <a:lnTo>
                    <a:pt x="676" y="1452"/>
                  </a:lnTo>
                  <a:lnTo>
                    <a:pt x="676" y="1459"/>
                  </a:lnTo>
                  <a:lnTo>
                    <a:pt x="677" y="1466"/>
                  </a:lnTo>
                  <a:lnTo>
                    <a:pt x="678" y="1473"/>
                  </a:lnTo>
                  <a:lnTo>
                    <a:pt x="679" y="1480"/>
                  </a:lnTo>
                  <a:lnTo>
                    <a:pt x="680" y="1486"/>
                  </a:lnTo>
                  <a:lnTo>
                    <a:pt x="680" y="1492"/>
                  </a:lnTo>
                  <a:lnTo>
                    <a:pt x="681" y="1498"/>
                  </a:lnTo>
                  <a:lnTo>
                    <a:pt x="682" y="1504"/>
                  </a:lnTo>
                  <a:lnTo>
                    <a:pt x="683" y="1510"/>
                  </a:lnTo>
                  <a:lnTo>
                    <a:pt x="684" y="1515"/>
                  </a:lnTo>
                  <a:lnTo>
                    <a:pt x="685" y="1520"/>
                  </a:lnTo>
                  <a:lnTo>
                    <a:pt x="685" y="1525"/>
                  </a:lnTo>
                  <a:lnTo>
                    <a:pt x="685" y="1525"/>
                  </a:lnTo>
                  <a:lnTo>
                    <a:pt x="686" y="1530"/>
                  </a:lnTo>
                  <a:lnTo>
                    <a:pt x="687" y="1535"/>
                  </a:lnTo>
                  <a:lnTo>
                    <a:pt x="688" y="1539"/>
                  </a:lnTo>
                  <a:lnTo>
                    <a:pt x="689" y="1543"/>
                  </a:lnTo>
                  <a:lnTo>
                    <a:pt x="690" y="1546"/>
                  </a:lnTo>
                  <a:lnTo>
                    <a:pt x="690" y="1549"/>
                  </a:lnTo>
                  <a:lnTo>
                    <a:pt x="691" y="1552"/>
                  </a:lnTo>
                  <a:lnTo>
                    <a:pt x="692" y="1555"/>
                  </a:lnTo>
                  <a:lnTo>
                    <a:pt x="693" y="1557"/>
                  </a:lnTo>
                  <a:lnTo>
                    <a:pt x="694" y="1559"/>
                  </a:lnTo>
                  <a:lnTo>
                    <a:pt x="695" y="1560"/>
                  </a:lnTo>
                  <a:lnTo>
                    <a:pt x="695" y="1561"/>
                  </a:lnTo>
                  <a:lnTo>
                    <a:pt x="696" y="1562"/>
                  </a:lnTo>
                  <a:lnTo>
                    <a:pt x="697" y="1563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9" y="1563"/>
                  </a:lnTo>
                  <a:lnTo>
                    <a:pt x="699" y="1563"/>
                  </a:lnTo>
                  <a:lnTo>
                    <a:pt x="699" y="1563"/>
                  </a:lnTo>
                  <a:lnTo>
                    <a:pt x="700" y="1563"/>
                  </a:lnTo>
                  <a:lnTo>
                    <a:pt x="701" y="1563"/>
                  </a:lnTo>
                  <a:lnTo>
                    <a:pt x="702" y="1563"/>
                  </a:lnTo>
                  <a:lnTo>
                    <a:pt x="703" y="1563"/>
                  </a:lnTo>
                  <a:lnTo>
                    <a:pt x="704" y="1563"/>
                  </a:lnTo>
                  <a:lnTo>
                    <a:pt x="704" y="1563"/>
                  </a:lnTo>
                  <a:lnTo>
                    <a:pt x="705" y="1563"/>
                  </a:lnTo>
                  <a:lnTo>
                    <a:pt x="706" y="1563"/>
                  </a:lnTo>
                  <a:lnTo>
                    <a:pt x="707" y="1563"/>
                  </a:lnTo>
                  <a:lnTo>
                    <a:pt x="707" y="1563"/>
                  </a:lnTo>
                  <a:lnTo>
                    <a:pt x="708" y="1563"/>
                  </a:lnTo>
                  <a:lnTo>
                    <a:pt x="708" y="1563"/>
                  </a:lnTo>
                  <a:lnTo>
                    <a:pt x="709" y="1563"/>
                  </a:lnTo>
                  <a:lnTo>
                    <a:pt x="710" y="1563"/>
                  </a:lnTo>
                  <a:lnTo>
                    <a:pt x="711" y="1563"/>
                  </a:lnTo>
                  <a:lnTo>
                    <a:pt x="712" y="1563"/>
                  </a:lnTo>
                  <a:lnTo>
                    <a:pt x="712" y="1563"/>
                  </a:lnTo>
                  <a:lnTo>
                    <a:pt x="713" y="1563"/>
                  </a:lnTo>
                  <a:lnTo>
                    <a:pt x="714" y="1563"/>
                  </a:lnTo>
                  <a:lnTo>
                    <a:pt x="715" y="1563"/>
                  </a:lnTo>
                  <a:lnTo>
                    <a:pt x="715" y="1563"/>
                  </a:lnTo>
                  <a:lnTo>
                    <a:pt x="715" y="1563"/>
                  </a:lnTo>
                  <a:lnTo>
                    <a:pt x="715" y="1563"/>
                  </a:lnTo>
                  <a:lnTo>
                    <a:pt x="716" y="1563"/>
                  </a:lnTo>
                  <a:lnTo>
                    <a:pt x="716" y="1563"/>
                  </a:lnTo>
                  <a:lnTo>
                    <a:pt x="717" y="1563"/>
                  </a:lnTo>
                  <a:lnTo>
                    <a:pt x="717" y="1563"/>
                  </a:lnTo>
                  <a:lnTo>
                    <a:pt x="718" y="1563"/>
                  </a:lnTo>
                  <a:lnTo>
                    <a:pt x="718" y="1563"/>
                  </a:lnTo>
                  <a:lnTo>
                    <a:pt x="718" y="1563"/>
                  </a:lnTo>
                  <a:lnTo>
                    <a:pt x="718" y="1563"/>
                  </a:lnTo>
                  <a:lnTo>
                    <a:pt x="719" y="1563"/>
                  </a:lnTo>
                  <a:lnTo>
                    <a:pt x="720" y="1563"/>
                  </a:lnTo>
                  <a:lnTo>
                    <a:pt x="720" y="1563"/>
                  </a:lnTo>
                  <a:lnTo>
                    <a:pt x="721" y="1563"/>
                  </a:lnTo>
                  <a:lnTo>
                    <a:pt x="722" y="1563"/>
                  </a:lnTo>
                  <a:lnTo>
                    <a:pt x="722" y="1563"/>
                  </a:lnTo>
                  <a:lnTo>
                    <a:pt x="723" y="1563"/>
                  </a:lnTo>
                  <a:lnTo>
                    <a:pt x="724" y="1563"/>
                  </a:lnTo>
                  <a:lnTo>
                    <a:pt x="725" y="1563"/>
                  </a:lnTo>
                  <a:lnTo>
                    <a:pt x="725" y="1563"/>
                  </a:lnTo>
                  <a:lnTo>
                    <a:pt x="726" y="1563"/>
                  </a:lnTo>
                  <a:lnTo>
                    <a:pt x="727" y="1563"/>
                  </a:lnTo>
                  <a:lnTo>
                    <a:pt x="728" y="1563"/>
                  </a:lnTo>
                  <a:lnTo>
                    <a:pt x="729" y="1563"/>
                  </a:lnTo>
                  <a:lnTo>
                    <a:pt x="730" y="1563"/>
                  </a:lnTo>
                  <a:lnTo>
                    <a:pt x="730" y="1563"/>
                  </a:lnTo>
                  <a:lnTo>
                    <a:pt x="731" y="1563"/>
                  </a:lnTo>
                  <a:lnTo>
                    <a:pt x="732" y="1563"/>
                  </a:lnTo>
                  <a:lnTo>
                    <a:pt x="732" y="1563"/>
                  </a:lnTo>
                  <a:lnTo>
                    <a:pt x="733" y="1563"/>
                  </a:lnTo>
                  <a:lnTo>
                    <a:pt x="733" y="1563"/>
                  </a:lnTo>
                  <a:lnTo>
                    <a:pt x="734" y="1563"/>
                  </a:lnTo>
                  <a:lnTo>
                    <a:pt x="734" y="1563"/>
                  </a:lnTo>
                  <a:lnTo>
                    <a:pt x="735" y="1563"/>
                  </a:lnTo>
                  <a:lnTo>
                    <a:pt x="736" y="1563"/>
                  </a:lnTo>
                  <a:lnTo>
                    <a:pt x="737" y="1563"/>
                  </a:lnTo>
                  <a:lnTo>
                    <a:pt x="737" y="1563"/>
                  </a:lnTo>
                  <a:lnTo>
                    <a:pt x="738" y="1563"/>
                  </a:lnTo>
                  <a:lnTo>
                    <a:pt x="739" y="1563"/>
                  </a:lnTo>
                  <a:lnTo>
                    <a:pt x="740" y="1563"/>
                  </a:lnTo>
                  <a:lnTo>
                    <a:pt x="741" y="1563"/>
                  </a:lnTo>
                  <a:lnTo>
                    <a:pt x="742" y="1563"/>
                  </a:lnTo>
                  <a:lnTo>
                    <a:pt x="743" y="1563"/>
                  </a:lnTo>
                  <a:lnTo>
                    <a:pt x="744" y="1563"/>
                  </a:lnTo>
                  <a:lnTo>
                    <a:pt x="744" y="1563"/>
                  </a:lnTo>
                  <a:lnTo>
                    <a:pt x="745" y="1563"/>
                  </a:lnTo>
                  <a:lnTo>
                    <a:pt x="746" y="1563"/>
                  </a:lnTo>
                  <a:lnTo>
                    <a:pt x="747" y="1563"/>
                  </a:lnTo>
                  <a:lnTo>
                    <a:pt x="748" y="1563"/>
                  </a:lnTo>
                  <a:lnTo>
                    <a:pt x="749" y="1563"/>
                  </a:lnTo>
                  <a:lnTo>
                    <a:pt x="750" y="1563"/>
                  </a:lnTo>
                  <a:lnTo>
                    <a:pt x="751" y="1563"/>
                  </a:lnTo>
                  <a:lnTo>
                    <a:pt x="751" y="1563"/>
                  </a:lnTo>
                  <a:lnTo>
                    <a:pt x="752" y="1563"/>
                  </a:lnTo>
                  <a:lnTo>
                    <a:pt x="753" y="1563"/>
                  </a:lnTo>
                  <a:lnTo>
                    <a:pt x="754" y="1563"/>
                  </a:lnTo>
                  <a:lnTo>
                    <a:pt x="755" y="1563"/>
                  </a:lnTo>
                  <a:lnTo>
                    <a:pt x="756" y="1563"/>
                  </a:lnTo>
                  <a:lnTo>
                    <a:pt x="757" y="1563"/>
                  </a:lnTo>
                  <a:lnTo>
                    <a:pt x="758" y="1563"/>
                  </a:lnTo>
                  <a:lnTo>
                    <a:pt x="758" y="1563"/>
                  </a:lnTo>
                  <a:lnTo>
                    <a:pt x="759" y="1563"/>
                  </a:lnTo>
                  <a:lnTo>
                    <a:pt x="760" y="1563"/>
                  </a:lnTo>
                  <a:lnTo>
                    <a:pt x="761" y="1563"/>
                  </a:lnTo>
                  <a:lnTo>
                    <a:pt x="762" y="1563"/>
                  </a:lnTo>
                  <a:lnTo>
                    <a:pt x="763" y="1563"/>
                  </a:lnTo>
                  <a:lnTo>
                    <a:pt x="764" y="1563"/>
                  </a:lnTo>
                  <a:lnTo>
                    <a:pt x="765" y="1563"/>
                  </a:lnTo>
                  <a:lnTo>
                    <a:pt x="765" y="1563"/>
                  </a:lnTo>
                  <a:lnTo>
                    <a:pt x="766" y="1563"/>
                  </a:lnTo>
                  <a:lnTo>
                    <a:pt x="767" y="1563"/>
                  </a:lnTo>
                  <a:lnTo>
                    <a:pt x="768" y="1563"/>
                  </a:lnTo>
                  <a:lnTo>
                    <a:pt x="769" y="1563"/>
                  </a:lnTo>
                  <a:lnTo>
                    <a:pt x="770" y="1563"/>
                  </a:lnTo>
                  <a:lnTo>
                    <a:pt x="771" y="1563"/>
                  </a:lnTo>
                  <a:lnTo>
                    <a:pt x="771" y="1563"/>
                  </a:lnTo>
                  <a:lnTo>
                    <a:pt x="772" y="1563"/>
                  </a:lnTo>
                  <a:lnTo>
                    <a:pt x="773" y="1563"/>
                  </a:lnTo>
                  <a:lnTo>
                    <a:pt x="774" y="1563"/>
                  </a:lnTo>
                  <a:lnTo>
                    <a:pt x="775" y="1563"/>
                  </a:lnTo>
                  <a:lnTo>
                    <a:pt x="776" y="1563"/>
                  </a:lnTo>
                  <a:lnTo>
                    <a:pt x="777" y="1563"/>
                  </a:lnTo>
                  <a:lnTo>
                    <a:pt x="778" y="1563"/>
                  </a:lnTo>
                  <a:lnTo>
                    <a:pt x="778" y="1563"/>
                  </a:lnTo>
                  <a:lnTo>
                    <a:pt x="779" y="1563"/>
                  </a:lnTo>
                  <a:lnTo>
                    <a:pt x="780" y="1563"/>
                  </a:lnTo>
                  <a:lnTo>
                    <a:pt x="781" y="1563"/>
                  </a:lnTo>
                  <a:lnTo>
                    <a:pt x="782" y="1563"/>
                  </a:lnTo>
                  <a:lnTo>
                    <a:pt x="783" y="1563"/>
                  </a:lnTo>
                  <a:lnTo>
                    <a:pt x="784" y="1563"/>
                  </a:lnTo>
                  <a:lnTo>
                    <a:pt x="785" y="1563"/>
                  </a:lnTo>
                  <a:lnTo>
                    <a:pt x="785" y="1563"/>
                  </a:lnTo>
                  <a:lnTo>
                    <a:pt x="786" y="1563"/>
                  </a:lnTo>
                  <a:lnTo>
                    <a:pt x="787" y="1563"/>
                  </a:lnTo>
                  <a:lnTo>
                    <a:pt x="788" y="1563"/>
                  </a:lnTo>
                  <a:lnTo>
                    <a:pt x="789" y="1563"/>
                  </a:lnTo>
                  <a:lnTo>
                    <a:pt x="790" y="1563"/>
                  </a:lnTo>
                  <a:lnTo>
                    <a:pt x="791" y="1563"/>
                  </a:lnTo>
                  <a:lnTo>
                    <a:pt x="792" y="1563"/>
                  </a:lnTo>
                  <a:lnTo>
                    <a:pt x="792" y="1563"/>
                  </a:lnTo>
                  <a:lnTo>
                    <a:pt x="793" y="1563"/>
                  </a:lnTo>
                  <a:lnTo>
                    <a:pt x="794" y="1563"/>
                  </a:lnTo>
                  <a:lnTo>
                    <a:pt x="795" y="1563"/>
                  </a:lnTo>
                  <a:lnTo>
                    <a:pt x="796" y="1563"/>
                  </a:lnTo>
                  <a:lnTo>
                    <a:pt x="797" y="1563"/>
                  </a:lnTo>
                  <a:lnTo>
                    <a:pt x="798" y="1563"/>
                  </a:lnTo>
                  <a:lnTo>
                    <a:pt x="799" y="1563"/>
                  </a:lnTo>
                  <a:lnTo>
                    <a:pt x="799" y="1563"/>
                  </a:lnTo>
                  <a:lnTo>
                    <a:pt x="800" y="1563"/>
                  </a:lnTo>
                  <a:lnTo>
                    <a:pt x="801" y="1563"/>
                  </a:lnTo>
                  <a:lnTo>
                    <a:pt x="802" y="1563"/>
                  </a:lnTo>
                  <a:lnTo>
                    <a:pt x="803" y="1563"/>
                  </a:lnTo>
                  <a:lnTo>
                    <a:pt x="804" y="1563"/>
                  </a:lnTo>
                  <a:lnTo>
                    <a:pt x="805" y="1563"/>
                  </a:lnTo>
                  <a:lnTo>
                    <a:pt x="806" y="1563"/>
                  </a:lnTo>
                  <a:lnTo>
                    <a:pt x="806" y="1563"/>
                  </a:lnTo>
                  <a:lnTo>
                    <a:pt x="807" y="1563"/>
                  </a:lnTo>
                  <a:lnTo>
                    <a:pt x="808" y="1563"/>
                  </a:lnTo>
                  <a:lnTo>
                    <a:pt x="809" y="1563"/>
                  </a:lnTo>
                  <a:lnTo>
                    <a:pt x="810" y="1563"/>
                  </a:lnTo>
                  <a:lnTo>
                    <a:pt x="811" y="1563"/>
                  </a:lnTo>
                  <a:lnTo>
                    <a:pt x="812" y="1563"/>
                  </a:lnTo>
                  <a:lnTo>
                    <a:pt x="813" y="1563"/>
                  </a:lnTo>
                  <a:lnTo>
                    <a:pt x="813" y="1563"/>
                  </a:lnTo>
                  <a:lnTo>
                    <a:pt x="814" y="1563"/>
                  </a:lnTo>
                  <a:lnTo>
                    <a:pt x="815" y="1563"/>
                  </a:lnTo>
                  <a:lnTo>
                    <a:pt x="816" y="1563"/>
                  </a:lnTo>
                  <a:lnTo>
                    <a:pt x="817" y="1563"/>
                  </a:lnTo>
                  <a:lnTo>
                    <a:pt x="818" y="1563"/>
                  </a:lnTo>
                  <a:lnTo>
                    <a:pt x="819" y="1563"/>
                  </a:lnTo>
                  <a:lnTo>
                    <a:pt x="820" y="1563"/>
                  </a:lnTo>
                  <a:lnTo>
                    <a:pt x="820" y="1563"/>
                  </a:lnTo>
                  <a:lnTo>
                    <a:pt x="821" y="1563"/>
                  </a:lnTo>
                  <a:lnTo>
                    <a:pt x="822" y="1563"/>
                  </a:lnTo>
                  <a:lnTo>
                    <a:pt x="823" y="1563"/>
                  </a:lnTo>
                  <a:lnTo>
                    <a:pt x="824" y="1563"/>
                  </a:lnTo>
                  <a:lnTo>
                    <a:pt x="825" y="1563"/>
                  </a:lnTo>
                  <a:lnTo>
                    <a:pt x="826" y="1563"/>
                  </a:lnTo>
                  <a:lnTo>
                    <a:pt x="826" y="1563"/>
                  </a:lnTo>
                  <a:lnTo>
                    <a:pt x="827" y="1563"/>
                  </a:lnTo>
                  <a:lnTo>
                    <a:pt x="827" y="1563"/>
                  </a:lnTo>
                  <a:lnTo>
                    <a:pt x="828" y="1563"/>
                  </a:lnTo>
                  <a:lnTo>
                    <a:pt x="829" y="1563"/>
                  </a:lnTo>
                  <a:lnTo>
                    <a:pt x="830" y="1563"/>
                  </a:lnTo>
                  <a:lnTo>
                    <a:pt x="831" y="1563"/>
                  </a:lnTo>
                  <a:lnTo>
                    <a:pt x="832" y="1563"/>
                  </a:lnTo>
                  <a:lnTo>
                    <a:pt x="833" y="1563"/>
                  </a:lnTo>
                  <a:lnTo>
                    <a:pt x="833" y="1563"/>
                  </a:lnTo>
                  <a:lnTo>
                    <a:pt x="834" y="1563"/>
                  </a:lnTo>
                  <a:lnTo>
                    <a:pt x="835" y="1563"/>
                  </a:lnTo>
                  <a:lnTo>
                    <a:pt x="836" y="1563"/>
                  </a:lnTo>
                  <a:lnTo>
                    <a:pt x="837" y="1563"/>
                  </a:lnTo>
                  <a:lnTo>
                    <a:pt x="838" y="1563"/>
                  </a:lnTo>
                  <a:lnTo>
                    <a:pt x="839" y="1563"/>
                  </a:lnTo>
                  <a:lnTo>
                    <a:pt x="840" y="1563"/>
                  </a:lnTo>
                  <a:lnTo>
                    <a:pt x="840" y="1563"/>
                  </a:lnTo>
                  <a:lnTo>
                    <a:pt x="841" y="1563"/>
                  </a:lnTo>
                  <a:lnTo>
                    <a:pt x="842" y="1563"/>
                  </a:lnTo>
                  <a:lnTo>
                    <a:pt x="843" y="1563"/>
                  </a:lnTo>
                  <a:lnTo>
                    <a:pt x="844" y="1563"/>
                  </a:lnTo>
                  <a:lnTo>
                    <a:pt x="845" y="1563"/>
                  </a:lnTo>
                  <a:lnTo>
                    <a:pt x="846" y="1563"/>
                  </a:lnTo>
                  <a:lnTo>
                    <a:pt x="847" y="1563"/>
                  </a:lnTo>
                  <a:lnTo>
                    <a:pt x="847" y="1563"/>
                  </a:lnTo>
                  <a:lnTo>
                    <a:pt x="848" y="1563"/>
                  </a:lnTo>
                  <a:lnTo>
                    <a:pt x="849" y="1563"/>
                  </a:lnTo>
                  <a:lnTo>
                    <a:pt x="850" y="1563"/>
                  </a:lnTo>
                  <a:lnTo>
                    <a:pt x="851" y="1563"/>
                  </a:lnTo>
                  <a:lnTo>
                    <a:pt x="852" y="1563"/>
                  </a:lnTo>
                  <a:lnTo>
                    <a:pt x="853" y="1563"/>
                  </a:lnTo>
                  <a:lnTo>
                    <a:pt x="854" y="1563"/>
                  </a:lnTo>
                  <a:lnTo>
                    <a:pt x="854" y="1563"/>
                  </a:lnTo>
                  <a:lnTo>
                    <a:pt x="855" y="1563"/>
                  </a:lnTo>
                  <a:lnTo>
                    <a:pt x="856" y="1563"/>
                  </a:lnTo>
                  <a:lnTo>
                    <a:pt x="857" y="1563"/>
                  </a:lnTo>
                  <a:lnTo>
                    <a:pt x="858" y="1563"/>
                  </a:lnTo>
                  <a:lnTo>
                    <a:pt x="859" y="1563"/>
                  </a:lnTo>
                  <a:lnTo>
                    <a:pt x="860" y="1563"/>
                  </a:lnTo>
                  <a:lnTo>
                    <a:pt x="861" y="1563"/>
                  </a:lnTo>
                  <a:lnTo>
                    <a:pt x="861" y="1563"/>
                  </a:lnTo>
                  <a:lnTo>
                    <a:pt x="862" y="1563"/>
                  </a:lnTo>
                  <a:lnTo>
                    <a:pt x="863" y="1563"/>
                  </a:lnTo>
                  <a:lnTo>
                    <a:pt x="864" y="1563"/>
                  </a:lnTo>
                  <a:lnTo>
                    <a:pt x="865" y="1563"/>
                  </a:lnTo>
                  <a:lnTo>
                    <a:pt x="866" y="1563"/>
                  </a:lnTo>
                  <a:lnTo>
                    <a:pt x="867" y="1563"/>
                  </a:lnTo>
                  <a:lnTo>
                    <a:pt x="868" y="1563"/>
                  </a:lnTo>
                  <a:lnTo>
                    <a:pt x="868" y="1563"/>
                  </a:lnTo>
                  <a:lnTo>
                    <a:pt x="869" y="1563"/>
                  </a:lnTo>
                  <a:lnTo>
                    <a:pt x="870" y="1563"/>
                  </a:lnTo>
                  <a:lnTo>
                    <a:pt x="871" y="1563"/>
                  </a:lnTo>
                  <a:lnTo>
                    <a:pt x="872" y="1563"/>
                  </a:lnTo>
                  <a:lnTo>
                    <a:pt x="873" y="1563"/>
                  </a:lnTo>
                  <a:lnTo>
                    <a:pt x="874" y="1563"/>
                  </a:lnTo>
                  <a:lnTo>
                    <a:pt x="875" y="1563"/>
                  </a:lnTo>
                  <a:lnTo>
                    <a:pt x="875" y="1563"/>
                  </a:lnTo>
                  <a:lnTo>
                    <a:pt x="876" y="1563"/>
                  </a:lnTo>
                  <a:lnTo>
                    <a:pt x="877" y="1563"/>
                  </a:lnTo>
                  <a:lnTo>
                    <a:pt x="878" y="1563"/>
                  </a:lnTo>
                  <a:lnTo>
                    <a:pt x="879" y="1563"/>
                  </a:lnTo>
                  <a:lnTo>
                    <a:pt x="880" y="1563"/>
                  </a:lnTo>
                  <a:lnTo>
                    <a:pt x="881" y="1563"/>
                  </a:lnTo>
                  <a:lnTo>
                    <a:pt x="882" y="1563"/>
                  </a:lnTo>
                  <a:lnTo>
                    <a:pt x="882" y="1563"/>
                  </a:lnTo>
                  <a:lnTo>
                    <a:pt x="883" y="1563"/>
                  </a:lnTo>
                  <a:lnTo>
                    <a:pt x="884" y="1563"/>
                  </a:lnTo>
                  <a:lnTo>
                    <a:pt x="885" y="1563"/>
                  </a:lnTo>
                  <a:lnTo>
                    <a:pt x="886" y="1563"/>
                  </a:lnTo>
                  <a:lnTo>
                    <a:pt x="887" y="1563"/>
                  </a:lnTo>
                  <a:lnTo>
                    <a:pt x="888" y="1563"/>
                  </a:lnTo>
                  <a:lnTo>
                    <a:pt x="889" y="1563"/>
                  </a:lnTo>
                  <a:lnTo>
                    <a:pt x="889" y="1563"/>
                  </a:lnTo>
                  <a:lnTo>
                    <a:pt x="890" y="1563"/>
                  </a:lnTo>
                  <a:lnTo>
                    <a:pt x="891" y="1563"/>
                  </a:lnTo>
                  <a:lnTo>
                    <a:pt x="892" y="1563"/>
                  </a:lnTo>
                  <a:lnTo>
                    <a:pt x="893" y="1563"/>
                  </a:lnTo>
                  <a:lnTo>
                    <a:pt x="894" y="1563"/>
                  </a:lnTo>
                  <a:lnTo>
                    <a:pt x="895" y="1563"/>
                  </a:lnTo>
                  <a:lnTo>
                    <a:pt x="895" y="1563"/>
                  </a:lnTo>
                  <a:lnTo>
                    <a:pt x="896" y="1563"/>
                  </a:lnTo>
                  <a:lnTo>
                    <a:pt x="897" y="1563"/>
                  </a:lnTo>
                  <a:lnTo>
                    <a:pt x="898" y="1563"/>
                  </a:lnTo>
                  <a:lnTo>
                    <a:pt x="899" y="1563"/>
                  </a:lnTo>
                  <a:lnTo>
                    <a:pt x="900" y="1563"/>
                  </a:lnTo>
                  <a:lnTo>
                    <a:pt x="901" y="1563"/>
                  </a:lnTo>
                  <a:lnTo>
                    <a:pt x="902" y="1563"/>
                  </a:lnTo>
                  <a:lnTo>
                    <a:pt x="902" y="1563"/>
                  </a:lnTo>
                  <a:lnTo>
                    <a:pt x="903" y="1563"/>
                  </a:lnTo>
                  <a:lnTo>
                    <a:pt x="904" y="1563"/>
                  </a:lnTo>
                  <a:lnTo>
                    <a:pt x="905" y="1563"/>
                  </a:lnTo>
                  <a:lnTo>
                    <a:pt x="906" y="1563"/>
                  </a:lnTo>
                  <a:lnTo>
                    <a:pt x="907" y="1563"/>
                  </a:lnTo>
                  <a:lnTo>
                    <a:pt x="908" y="1563"/>
                  </a:lnTo>
                  <a:lnTo>
                    <a:pt x="909" y="1563"/>
                  </a:lnTo>
                  <a:lnTo>
                    <a:pt x="909" y="1563"/>
                  </a:lnTo>
                  <a:lnTo>
                    <a:pt x="910" y="1563"/>
                  </a:lnTo>
                  <a:lnTo>
                    <a:pt x="911" y="1563"/>
                  </a:lnTo>
                  <a:lnTo>
                    <a:pt x="912" y="1563"/>
                  </a:lnTo>
                  <a:lnTo>
                    <a:pt x="913" y="1563"/>
                  </a:lnTo>
                  <a:lnTo>
                    <a:pt x="914" y="1563"/>
                  </a:lnTo>
                  <a:lnTo>
                    <a:pt x="915" y="1563"/>
                  </a:lnTo>
                  <a:lnTo>
                    <a:pt x="916" y="1563"/>
                  </a:lnTo>
                  <a:lnTo>
                    <a:pt x="916" y="1563"/>
                  </a:lnTo>
                  <a:lnTo>
                    <a:pt x="917" y="1563"/>
                  </a:lnTo>
                  <a:lnTo>
                    <a:pt x="917" y="1563"/>
                  </a:lnTo>
                  <a:lnTo>
                    <a:pt x="918" y="1563"/>
                  </a:lnTo>
                  <a:lnTo>
                    <a:pt x="919" y="1563"/>
                  </a:lnTo>
                  <a:lnTo>
                    <a:pt x="919" y="1563"/>
                  </a:lnTo>
                  <a:lnTo>
                    <a:pt x="919" y="1563"/>
                  </a:lnTo>
                  <a:lnTo>
                    <a:pt x="920" y="1563"/>
                  </a:lnTo>
                  <a:lnTo>
                    <a:pt x="921" y="1563"/>
                  </a:lnTo>
                  <a:lnTo>
                    <a:pt x="922" y="1563"/>
                  </a:lnTo>
                  <a:lnTo>
                    <a:pt x="922" y="1563"/>
                  </a:lnTo>
                  <a:lnTo>
                    <a:pt x="923" y="1563"/>
                  </a:lnTo>
                  <a:lnTo>
                    <a:pt x="924" y="1563"/>
                  </a:lnTo>
                  <a:lnTo>
                    <a:pt x="925" y="1563"/>
                  </a:lnTo>
                  <a:lnTo>
                    <a:pt x="926" y="1563"/>
                  </a:lnTo>
                  <a:lnTo>
                    <a:pt x="927" y="1563"/>
                  </a:lnTo>
                  <a:lnTo>
                    <a:pt x="928" y="1563"/>
                  </a:lnTo>
                  <a:lnTo>
                    <a:pt x="928" y="1563"/>
                  </a:lnTo>
                  <a:lnTo>
                    <a:pt x="929" y="1563"/>
                  </a:lnTo>
                  <a:lnTo>
                    <a:pt x="929" y="1563"/>
                  </a:lnTo>
                  <a:lnTo>
                    <a:pt x="930" y="1563"/>
                  </a:lnTo>
                  <a:lnTo>
                    <a:pt x="931" y="1563"/>
                  </a:lnTo>
                  <a:lnTo>
                    <a:pt x="932" y="1563"/>
                  </a:lnTo>
                  <a:lnTo>
                    <a:pt x="932" y="1563"/>
                  </a:lnTo>
                  <a:lnTo>
                    <a:pt x="933" y="1563"/>
                  </a:lnTo>
                  <a:lnTo>
                    <a:pt x="933" y="1563"/>
                  </a:lnTo>
                  <a:lnTo>
                    <a:pt x="934" y="1563"/>
                  </a:lnTo>
                  <a:lnTo>
                    <a:pt x="934" y="1563"/>
                  </a:lnTo>
                  <a:lnTo>
                    <a:pt x="934" y="1563"/>
                  </a:lnTo>
                  <a:lnTo>
                    <a:pt x="934" y="1563"/>
                  </a:lnTo>
                  <a:lnTo>
                    <a:pt x="935" y="1563"/>
                  </a:lnTo>
                  <a:lnTo>
                    <a:pt x="935" y="1563"/>
                  </a:lnTo>
                  <a:lnTo>
                    <a:pt x="936" y="1563"/>
                  </a:lnTo>
                  <a:lnTo>
                    <a:pt x="936" y="1563"/>
                  </a:lnTo>
                  <a:lnTo>
                    <a:pt x="937" y="1563"/>
                  </a:lnTo>
                  <a:lnTo>
                    <a:pt x="937" y="1563"/>
                  </a:lnTo>
                  <a:lnTo>
                    <a:pt x="937" y="1563"/>
                  </a:lnTo>
                  <a:lnTo>
                    <a:pt x="938" y="1563"/>
                  </a:lnTo>
                  <a:lnTo>
                    <a:pt x="939" y="1563"/>
                  </a:lnTo>
                  <a:lnTo>
                    <a:pt x="940" y="1563"/>
                  </a:lnTo>
                  <a:lnTo>
                    <a:pt x="941" y="1563"/>
                  </a:lnTo>
                  <a:lnTo>
                    <a:pt x="941" y="1563"/>
                  </a:lnTo>
                  <a:lnTo>
                    <a:pt x="942" y="1563"/>
                  </a:lnTo>
                  <a:lnTo>
                    <a:pt x="943" y="1563"/>
                  </a:lnTo>
                  <a:lnTo>
                    <a:pt x="944" y="1563"/>
                  </a:lnTo>
                  <a:lnTo>
                    <a:pt x="945" y="1563"/>
                  </a:lnTo>
                  <a:lnTo>
                    <a:pt x="945" y="1563"/>
                  </a:lnTo>
                  <a:lnTo>
                    <a:pt x="945" y="1563"/>
                  </a:lnTo>
                  <a:lnTo>
                    <a:pt x="946" y="1563"/>
                  </a:lnTo>
                  <a:lnTo>
                    <a:pt x="947" y="1563"/>
                  </a:lnTo>
                  <a:lnTo>
                    <a:pt x="948" y="1563"/>
                  </a:lnTo>
                  <a:lnTo>
                    <a:pt x="949" y="1563"/>
                  </a:lnTo>
                  <a:lnTo>
                    <a:pt x="949" y="1563"/>
                  </a:lnTo>
                  <a:lnTo>
                    <a:pt x="950" y="1563"/>
                  </a:lnTo>
                  <a:lnTo>
                    <a:pt x="951" y="1563"/>
                  </a:lnTo>
                  <a:lnTo>
                    <a:pt x="952" y="1563"/>
                  </a:lnTo>
                  <a:lnTo>
                    <a:pt x="952" y="1563"/>
                  </a:lnTo>
                  <a:lnTo>
                    <a:pt x="953" y="1563"/>
                  </a:lnTo>
                  <a:lnTo>
                    <a:pt x="953" y="1563"/>
                  </a:lnTo>
                  <a:lnTo>
                    <a:pt x="953" y="1563"/>
                  </a:lnTo>
                  <a:lnTo>
                    <a:pt x="954" y="1563"/>
                  </a:lnTo>
                  <a:lnTo>
                    <a:pt x="955" y="1562"/>
                  </a:lnTo>
                  <a:lnTo>
                    <a:pt x="956" y="1561"/>
                  </a:lnTo>
                  <a:lnTo>
                    <a:pt x="957" y="1560"/>
                  </a:lnTo>
                  <a:lnTo>
                    <a:pt x="958" y="1559"/>
                  </a:lnTo>
                  <a:lnTo>
                    <a:pt x="958" y="1557"/>
                  </a:lnTo>
                  <a:lnTo>
                    <a:pt x="959" y="1555"/>
                  </a:lnTo>
                  <a:lnTo>
                    <a:pt x="960" y="1552"/>
                  </a:lnTo>
                  <a:lnTo>
                    <a:pt x="961" y="1549"/>
                  </a:lnTo>
                  <a:lnTo>
                    <a:pt x="962" y="1546"/>
                  </a:lnTo>
                  <a:lnTo>
                    <a:pt x="963" y="1543"/>
                  </a:lnTo>
                  <a:lnTo>
                    <a:pt x="963" y="1539"/>
                  </a:lnTo>
                  <a:lnTo>
                    <a:pt x="964" y="1535"/>
                  </a:lnTo>
                  <a:lnTo>
                    <a:pt x="965" y="1530"/>
                  </a:lnTo>
                  <a:lnTo>
                    <a:pt x="966" y="1525"/>
                  </a:lnTo>
                  <a:lnTo>
                    <a:pt x="966" y="1525"/>
                  </a:lnTo>
                  <a:lnTo>
                    <a:pt x="967" y="1520"/>
                  </a:lnTo>
                  <a:lnTo>
                    <a:pt x="967" y="1515"/>
                  </a:lnTo>
                  <a:lnTo>
                    <a:pt x="968" y="1510"/>
                  </a:lnTo>
                  <a:lnTo>
                    <a:pt x="969" y="1504"/>
                  </a:lnTo>
                  <a:lnTo>
                    <a:pt x="970" y="1498"/>
                  </a:lnTo>
                  <a:lnTo>
                    <a:pt x="971" y="1492"/>
                  </a:lnTo>
                  <a:lnTo>
                    <a:pt x="972" y="1486"/>
                  </a:lnTo>
                  <a:lnTo>
                    <a:pt x="972" y="1480"/>
                  </a:lnTo>
                  <a:lnTo>
                    <a:pt x="973" y="1473"/>
                  </a:lnTo>
                  <a:lnTo>
                    <a:pt x="974" y="1466"/>
                  </a:lnTo>
                  <a:lnTo>
                    <a:pt x="975" y="1459"/>
                  </a:lnTo>
                  <a:lnTo>
                    <a:pt x="976" y="1452"/>
                  </a:lnTo>
                  <a:lnTo>
                    <a:pt x="977" y="1445"/>
                  </a:lnTo>
                  <a:lnTo>
                    <a:pt x="977" y="1437"/>
                  </a:lnTo>
                  <a:lnTo>
                    <a:pt x="978" y="1429"/>
                  </a:lnTo>
                  <a:lnTo>
                    <a:pt x="978" y="1429"/>
                  </a:lnTo>
                  <a:lnTo>
                    <a:pt x="979" y="1421"/>
                  </a:lnTo>
                  <a:lnTo>
                    <a:pt x="980" y="1413"/>
                  </a:lnTo>
                  <a:lnTo>
                    <a:pt x="981" y="1405"/>
                  </a:lnTo>
                  <a:lnTo>
                    <a:pt x="981" y="1397"/>
                  </a:lnTo>
                  <a:lnTo>
                    <a:pt x="982" y="1388"/>
                  </a:lnTo>
                  <a:lnTo>
                    <a:pt x="983" y="1379"/>
                  </a:lnTo>
                  <a:lnTo>
                    <a:pt x="984" y="1371"/>
                  </a:lnTo>
                  <a:lnTo>
                    <a:pt x="985" y="1362"/>
                  </a:lnTo>
                  <a:lnTo>
                    <a:pt x="986" y="1353"/>
                  </a:lnTo>
                  <a:lnTo>
                    <a:pt x="986" y="1343"/>
                  </a:lnTo>
                  <a:lnTo>
                    <a:pt x="987" y="1334"/>
                  </a:lnTo>
                  <a:lnTo>
                    <a:pt x="988" y="1324"/>
                  </a:lnTo>
                  <a:lnTo>
                    <a:pt x="989" y="1315"/>
                  </a:lnTo>
                  <a:lnTo>
                    <a:pt x="990" y="1305"/>
                  </a:lnTo>
                  <a:lnTo>
                    <a:pt x="991" y="1295"/>
                  </a:lnTo>
                  <a:lnTo>
                    <a:pt x="991" y="1295"/>
                  </a:lnTo>
                  <a:lnTo>
                    <a:pt x="991" y="1285"/>
                  </a:lnTo>
                  <a:lnTo>
                    <a:pt x="992" y="1274"/>
                  </a:lnTo>
                  <a:lnTo>
                    <a:pt x="993" y="1264"/>
                  </a:lnTo>
                  <a:lnTo>
                    <a:pt x="994" y="1254"/>
                  </a:lnTo>
                  <a:lnTo>
                    <a:pt x="995" y="1243"/>
                  </a:lnTo>
                  <a:lnTo>
                    <a:pt x="996" y="1232"/>
                  </a:lnTo>
                  <a:lnTo>
                    <a:pt x="996" y="1221"/>
                  </a:lnTo>
                  <a:lnTo>
                    <a:pt x="997" y="1210"/>
                  </a:lnTo>
                  <a:lnTo>
                    <a:pt x="998" y="1199"/>
                  </a:lnTo>
                  <a:lnTo>
                    <a:pt x="999" y="1188"/>
                  </a:lnTo>
                  <a:lnTo>
                    <a:pt x="1000" y="1177"/>
                  </a:lnTo>
                  <a:lnTo>
                    <a:pt x="1000" y="1166"/>
                  </a:lnTo>
                  <a:lnTo>
                    <a:pt x="1001" y="1154"/>
                  </a:lnTo>
                  <a:lnTo>
                    <a:pt x="1002" y="1142"/>
                  </a:lnTo>
                  <a:lnTo>
                    <a:pt x="1003" y="1131"/>
                  </a:lnTo>
                  <a:lnTo>
                    <a:pt x="1003" y="1131"/>
                  </a:lnTo>
                  <a:lnTo>
                    <a:pt x="1004" y="1119"/>
                  </a:lnTo>
                  <a:lnTo>
                    <a:pt x="1005" y="1107"/>
                  </a:lnTo>
                  <a:lnTo>
                    <a:pt x="1005" y="1095"/>
                  </a:lnTo>
                  <a:lnTo>
                    <a:pt x="1006" y="1083"/>
                  </a:lnTo>
                  <a:lnTo>
                    <a:pt x="1007" y="1071"/>
                  </a:lnTo>
                  <a:lnTo>
                    <a:pt x="1008" y="1058"/>
                  </a:lnTo>
                  <a:lnTo>
                    <a:pt x="1009" y="1046"/>
                  </a:lnTo>
                  <a:lnTo>
                    <a:pt x="1010" y="1033"/>
                  </a:lnTo>
                  <a:lnTo>
                    <a:pt x="1010" y="1021"/>
                  </a:lnTo>
                  <a:lnTo>
                    <a:pt x="1011" y="1008"/>
                  </a:lnTo>
                  <a:lnTo>
                    <a:pt x="1012" y="996"/>
                  </a:lnTo>
                  <a:lnTo>
                    <a:pt x="1013" y="983"/>
                  </a:lnTo>
                  <a:lnTo>
                    <a:pt x="1014" y="970"/>
                  </a:lnTo>
                  <a:lnTo>
                    <a:pt x="1014" y="957"/>
                  </a:lnTo>
                  <a:lnTo>
                    <a:pt x="1015" y="944"/>
                  </a:lnTo>
                  <a:lnTo>
                    <a:pt x="1015" y="944"/>
                  </a:lnTo>
                  <a:lnTo>
                    <a:pt x="1016" y="931"/>
                  </a:lnTo>
                  <a:lnTo>
                    <a:pt x="1017" y="918"/>
                  </a:lnTo>
                  <a:lnTo>
                    <a:pt x="1017" y="918"/>
                  </a:lnTo>
                  <a:lnTo>
                    <a:pt x="1018" y="905"/>
                  </a:lnTo>
                  <a:lnTo>
                    <a:pt x="1019" y="891"/>
                  </a:lnTo>
                  <a:lnTo>
                    <a:pt x="1019" y="876"/>
                  </a:lnTo>
                  <a:lnTo>
                    <a:pt x="1020" y="860"/>
                  </a:lnTo>
                  <a:lnTo>
                    <a:pt x="1021" y="843"/>
                  </a:lnTo>
                  <a:lnTo>
                    <a:pt x="1022" y="825"/>
                  </a:lnTo>
                  <a:lnTo>
                    <a:pt x="1023" y="806"/>
                  </a:lnTo>
                  <a:lnTo>
                    <a:pt x="1023" y="806"/>
                  </a:lnTo>
                  <a:lnTo>
                    <a:pt x="1023" y="784"/>
                  </a:lnTo>
                  <a:lnTo>
                    <a:pt x="1024" y="763"/>
                  </a:lnTo>
                  <a:lnTo>
                    <a:pt x="1025" y="742"/>
                  </a:lnTo>
                  <a:lnTo>
                    <a:pt x="1025" y="742"/>
                  </a:lnTo>
                  <a:lnTo>
                    <a:pt x="1026" y="724"/>
                  </a:lnTo>
                  <a:lnTo>
                    <a:pt x="1026" y="724"/>
                  </a:lnTo>
                  <a:lnTo>
                    <a:pt x="1027" y="707"/>
                  </a:lnTo>
                  <a:lnTo>
                    <a:pt x="1027" y="689"/>
                  </a:lnTo>
                  <a:lnTo>
                    <a:pt x="1027" y="689"/>
                  </a:lnTo>
                  <a:lnTo>
                    <a:pt x="1028" y="671"/>
                  </a:lnTo>
                  <a:lnTo>
                    <a:pt x="1029" y="654"/>
                  </a:lnTo>
                  <a:lnTo>
                    <a:pt x="1029" y="654"/>
                  </a:lnTo>
                  <a:lnTo>
                    <a:pt x="1029" y="636"/>
                  </a:lnTo>
                  <a:lnTo>
                    <a:pt x="1030" y="619"/>
                  </a:lnTo>
                  <a:lnTo>
                    <a:pt x="1030" y="619"/>
                  </a:lnTo>
                  <a:lnTo>
                    <a:pt x="1031" y="601"/>
                  </a:lnTo>
                  <a:lnTo>
                    <a:pt x="1031" y="601"/>
                  </a:lnTo>
                  <a:lnTo>
                    <a:pt x="1032" y="580"/>
                  </a:lnTo>
                  <a:lnTo>
                    <a:pt x="1033" y="559"/>
                  </a:lnTo>
                  <a:lnTo>
                    <a:pt x="1033" y="538"/>
                  </a:lnTo>
                  <a:lnTo>
                    <a:pt x="1034" y="517"/>
                  </a:lnTo>
                  <a:lnTo>
                    <a:pt x="1035" y="496"/>
                  </a:lnTo>
                  <a:lnTo>
                    <a:pt x="1036" y="475"/>
                  </a:lnTo>
                  <a:lnTo>
                    <a:pt x="1037" y="454"/>
                  </a:lnTo>
                  <a:lnTo>
                    <a:pt x="1038" y="433"/>
                  </a:lnTo>
                  <a:lnTo>
                    <a:pt x="1039" y="412"/>
                  </a:lnTo>
                  <a:lnTo>
                    <a:pt x="1039" y="391"/>
                  </a:lnTo>
                  <a:lnTo>
                    <a:pt x="1040" y="370"/>
                  </a:lnTo>
                  <a:lnTo>
                    <a:pt x="1041" y="349"/>
                  </a:lnTo>
                  <a:lnTo>
                    <a:pt x="1042" y="328"/>
                  </a:lnTo>
                  <a:lnTo>
                    <a:pt x="1043" y="307"/>
                  </a:lnTo>
                  <a:lnTo>
                    <a:pt x="1044" y="286"/>
                  </a:lnTo>
                  <a:lnTo>
                    <a:pt x="1045" y="265"/>
                  </a:lnTo>
                  <a:lnTo>
                    <a:pt x="1045" y="244"/>
                  </a:lnTo>
                  <a:lnTo>
                    <a:pt x="1046" y="222"/>
                  </a:lnTo>
                  <a:lnTo>
                    <a:pt x="1047" y="201"/>
                  </a:lnTo>
                  <a:lnTo>
                    <a:pt x="1048" y="180"/>
                  </a:lnTo>
                  <a:lnTo>
                    <a:pt x="1049" y="159"/>
                  </a:lnTo>
                  <a:lnTo>
                    <a:pt x="1050" y="138"/>
                  </a:lnTo>
                  <a:lnTo>
                    <a:pt x="1050" y="138"/>
                  </a:lnTo>
                  <a:lnTo>
                    <a:pt x="1050" y="123"/>
                  </a:lnTo>
                  <a:lnTo>
                    <a:pt x="1051" y="107"/>
                  </a:lnTo>
                  <a:lnTo>
                    <a:pt x="1052" y="91"/>
                  </a:lnTo>
                  <a:lnTo>
                    <a:pt x="1052" y="91"/>
                  </a:lnTo>
                  <a:lnTo>
                    <a:pt x="1052" y="72"/>
                  </a:lnTo>
                  <a:lnTo>
                    <a:pt x="1053" y="55"/>
                  </a:lnTo>
                  <a:lnTo>
                    <a:pt x="1054" y="41"/>
                  </a:lnTo>
                  <a:lnTo>
                    <a:pt x="1055" y="28"/>
                  </a:lnTo>
                  <a:lnTo>
                    <a:pt x="1056" y="18"/>
                  </a:lnTo>
                  <a:lnTo>
                    <a:pt x="1057" y="10"/>
                  </a:lnTo>
                  <a:lnTo>
                    <a:pt x="1057" y="5"/>
                  </a:lnTo>
                  <a:lnTo>
                    <a:pt x="1058" y="1"/>
                  </a:lnTo>
                  <a:lnTo>
                    <a:pt x="1059" y="0"/>
                  </a:lnTo>
                  <a:lnTo>
                    <a:pt x="1059" y="0"/>
                  </a:lnTo>
                  <a:lnTo>
                    <a:pt x="1060" y="0"/>
                  </a:lnTo>
                  <a:lnTo>
                    <a:pt x="1061" y="0"/>
                  </a:lnTo>
                  <a:lnTo>
                    <a:pt x="1062" y="0"/>
                  </a:lnTo>
                  <a:lnTo>
                    <a:pt x="1062" y="0"/>
                  </a:lnTo>
                  <a:lnTo>
                    <a:pt x="1062" y="0"/>
                  </a:lnTo>
                  <a:lnTo>
                    <a:pt x="1062" y="0"/>
                  </a:lnTo>
                  <a:lnTo>
                    <a:pt x="1063" y="0"/>
                  </a:lnTo>
                  <a:lnTo>
                    <a:pt x="1063" y="0"/>
                  </a:lnTo>
                  <a:lnTo>
                    <a:pt x="1064" y="0"/>
                  </a:lnTo>
                  <a:lnTo>
                    <a:pt x="1064" y="0"/>
                  </a:lnTo>
                  <a:lnTo>
                    <a:pt x="1065" y="0"/>
                  </a:lnTo>
                  <a:lnTo>
                    <a:pt x="1065" y="0"/>
                  </a:lnTo>
                  <a:lnTo>
                    <a:pt x="1065" y="0"/>
                  </a:lnTo>
                  <a:lnTo>
                    <a:pt x="1065" y="0"/>
                  </a:lnTo>
                  <a:lnTo>
                    <a:pt x="1065" y="0"/>
                  </a:lnTo>
                  <a:lnTo>
                    <a:pt x="1065" y="0"/>
                  </a:lnTo>
                  <a:lnTo>
                    <a:pt x="1066" y="0"/>
                  </a:lnTo>
                  <a:lnTo>
                    <a:pt x="1066" y="0"/>
                  </a:lnTo>
                  <a:lnTo>
                    <a:pt x="1067" y="0"/>
                  </a:lnTo>
                  <a:lnTo>
                    <a:pt x="1067" y="0"/>
                  </a:lnTo>
                  <a:lnTo>
                    <a:pt x="1068" y="0"/>
                  </a:lnTo>
                  <a:lnTo>
                    <a:pt x="1068" y="0"/>
                  </a:lnTo>
                  <a:lnTo>
                    <a:pt x="1068" y="0"/>
                  </a:lnTo>
                  <a:lnTo>
                    <a:pt x="1068" y="0"/>
                  </a:lnTo>
                  <a:lnTo>
                    <a:pt x="1069" y="0"/>
                  </a:lnTo>
                  <a:lnTo>
                    <a:pt x="1070" y="0"/>
                  </a:lnTo>
                  <a:lnTo>
                    <a:pt x="1071" y="0"/>
                  </a:lnTo>
                  <a:lnTo>
                    <a:pt x="1071" y="0"/>
                  </a:lnTo>
                  <a:lnTo>
                    <a:pt x="1072" y="1"/>
                  </a:lnTo>
                  <a:lnTo>
                    <a:pt x="1073" y="5"/>
                  </a:lnTo>
                  <a:lnTo>
                    <a:pt x="1074" y="10"/>
                  </a:lnTo>
                  <a:lnTo>
                    <a:pt x="1074" y="18"/>
                  </a:lnTo>
                  <a:lnTo>
                    <a:pt x="1075" y="28"/>
                  </a:lnTo>
                  <a:lnTo>
                    <a:pt x="1076" y="41"/>
                  </a:lnTo>
                  <a:lnTo>
                    <a:pt x="1077" y="55"/>
                  </a:lnTo>
                  <a:lnTo>
                    <a:pt x="1078" y="72"/>
                  </a:lnTo>
                  <a:lnTo>
                    <a:pt x="1078" y="91"/>
                  </a:lnTo>
                  <a:lnTo>
                    <a:pt x="1078" y="91"/>
                  </a:lnTo>
                  <a:lnTo>
                    <a:pt x="1079" y="108"/>
                  </a:lnTo>
                  <a:lnTo>
                    <a:pt x="1080" y="125"/>
                  </a:lnTo>
                  <a:lnTo>
                    <a:pt x="1080" y="142"/>
                  </a:lnTo>
                  <a:lnTo>
                    <a:pt x="1080" y="142"/>
                  </a:lnTo>
                  <a:lnTo>
                    <a:pt x="1081" y="161"/>
                  </a:lnTo>
                  <a:lnTo>
                    <a:pt x="1081" y="161"/>
                  </a:lnTo>
                  <a:lnTo>
                    <a:pt x="1082" y="180"/>
                  </a:lnTo>
                  <a:lnTo>
                    <a:pt x="1082" y="180"/>
                  </a:lnTo>
                  <a:lnTo>
                    <a:pt x="1083" y="199"/>
                  </a:lnTo>
                  <a:lnTo>
                    <a:pt x="1083" y="199"/>
                  </a:lnTo>
                  <a:lnTo>
                    <a:pt x="1084" y="219"/>
                  </a:lnTo>
                  <a:lnTo>
                    <a:pt x="1084" y="219"/>
                  </a:lnTo>
                  <a:lnTo>
                    <a:pt x="1084" y="234"/>
                  </a:lnTo>
                  <a:lnTo>
                    <a:pt x="1085" y="250"/>
                  </a:lnTo>
                  <a:lnTo>
                    <a:pt x="1086" y="266"/>
                  </a:lnTo>
                  <a:lnTo>
                    <a:pt x="1086" y="266"/>
                  </a:lnTo>
                  <a:lnTo>
                    <a:pt x="1086" y="287"/>
                  </a:lnTo>
                  <a:lnTo>
                    <a:pt x="1087" y="308"/>
                  </a:lnTo>
                  <a:lnTo>
                    <a:pt x="1088" y="329"/>
                  </a:lnTo>
                  <a:lnTo>
                    <a:pt x="1089" y="350"/>
                  </a:lnTo>
                  <a:lnTo>
                    <a:pt x="1090" y="371"/>
                  </a:lnTo>
                  <a:lnTo>
                    <a:pt x="1091" y="392"/>
                  </a:lnTo>
                  <a:lnTo>
                    <a:pt x="1091" y="413"/>
                  </a:lnTo>
                  <a:lnTo>
                    <a:pt x="1092" y="434"/>
                  </a:lnTo>
                  <a:lnTo>
                    <a:pt x="1093" y="455"/>
                  </a:lnTo>
                  <a:lnTo>
                    <a:pt x="1094" y="476"/>
                  </a:lnTo>
                  <a:lnTo>
                    <a:pt x="1095" y="497"/>
                  </a:lnTo>
                  <a:lnTo>
                    <a:pt x="1096" y="518"/>
                  </a:lnTo>
                  <a:lnTo>
                    <a:pt x="1097" y="539"/>
                  </a:lnTo>
                  <a:lnTo>
                    <a:pt x="1097" y="560"/>
                  </a:lnTo>
                  <a:lnTo>
                    <a:pt x="1098" y="581"/>
                  </a:lnTo>
                  <a:lnTo>
                    <a:pt x="1099" y="602"/>
                  </a:lnTo>
                  <a:lnTo>
                    <a:pt x="1099" y="602"/>
                  </a:lnTo>
                  <a:lnTo>
                    <a:pt x="1100" y="619"/>
                  </a:lnTo>
                  <a:lnTo>
                    <a:pt x="1100" y="619"/>
                  </a:lnTo>
                  <a:lnTo>
                    <a:pt x="1101" y="637"/>
                  </a:lnTo>
                  <a:lnTo>
                    <a:pt x="1101" y="655"/>
                  </a:lnTo>
                  <a:lnTo>
                    <a:pt x="1101" y="655"/>
                  </a:lnTo>
                  <a:lnTo>
                    <a:pt x="1102" y="672"/>
                  </a:lnTo>
                  <a:lnTo>
                    <a:pt x="1103" y="690"/>
                  </a:lnTo>
                  <a:lnTo>
                    <a:pt x="1103" y="690"/>
                  </a:lnTo>
                  <a:lnTo>
                    <a:pt x="1103" y="707"/>
                  </a:lnTo>
                  <a:lnTo>
                    <a:pt x="1104" y="725"/>
                  </a:lnTo>
                  <a:lnTo>
                    <a:pt x="1104" y="725"/>
                  </a:lnTo>
                  <a:lnTo>
                    <a:pt x="1105" y="743"/>
                  </a:lnTo>
                  <a:lnTo>
                    <a:pt x="1105" y="743"/>
                  </a:lnTo>
                  <a:lnTo>
                    <a:pt x="1106" y="764"/>
                  </a:lnTo>
                  <a:lnTo>
                    <a:pt x="1107" y="785"/>
                  </a:lnTo>
                  <a:lnTo>
                    <a:pt x="1108" y="806"/>
                  </a:lnTo>
                  <a:lnTo>
                    <a:pt x="1108" y="806"/>
                  </a:lnTo>
                  <a:lnTo>
                    <a:pt x="1108" y="826"/>
                  </a:lnTo>
                  <a:lnTo>
                    <a:pt x="1109" y="844"/>
                  </a:lnTo>
                  <a:lnTo>
                    <a:pt x="1110" y="861"/>
                  </a:lnTo>
                  <a:lnTo>
                    <a:pt x="1111" y="877"/>
                  </a:lnTo>
                  <a:lnTo>
                    <a:pt x="1112" y="891"/>
                  </a:lnTo>
                  <a:lnTo>
                    <a:pt x="1112" y="905"/>
                  </a:lnTo>
                  <a:lnTo>
                    <a:pt x="1113" y="917"/>
                  </a:lnTo>
                  <a:lnTo>
                    <a:pt x="1114" y="928"/>
                  </a:lnTo>
                  <a:lnTo>
                    <a:pt x="1115" y="939"/>
                  </a:lnTo>
                  <a:lnTo>
                    <a:pt x="1115" y="939"/>
                  </a:lnTo>
                  <a:lnTo>
                    <a:pt x="1116" y="948"/>
                  </a:lnTo>
                  <a:lnTo>
                    <a:pt x="1116" y="958"/>
                  </a:lnTo>
                  <a:lnTo>
                    <a:pt x="1116" y="958"/>
                  </a:lnTo>
                  <a:lnTo>
                    <a:pt x="1117" y="968"/>
                  </a:lnTo>
                  <a:lnTo>
                    <a:pt x="1118" y="977"/>
                  </a:lnTo>
                  <a:lnTo>
                    <a:pt x="1119" y="987"/>
                  </a:lnTo>
                  <a:lnTo>
                    <a:pt x="1120" y="997"/>
                  </a:lnTo>
                  <a:lnTo>
                    <a:pt x="1121" y="1006"/>
                  </a:lnTo>
                  <a:lnTo>
                    <a:pt x="1121" y="1015"/>
                  </a:lnTo>
                  <a:lnTo>
                    <a:pt x="1122" y="1025"/>
                  </a:lnTo>
                  <a:lnTo>
                    <a:pt x="1123" y="1034"/>
                  </a:lnTo>
                  <a:lnTo>
                    <a:pt x="1124" y="1043"/>
                  </a:lnTo>
                  <a:lnTo>
                    <a:pt x="1125" y="1052"/>
                  </a:lnTo>
                  <a:lnTo>
                    <a:pt x="1126" y="1061"/>
                  </a:lnTo>
                  <a:lnTo>
                    <a:pt x="1126" y="1070"/>
                  </a:lnTo>
                  <a:lnTo>
                    <a:pt x="1127" y="1078"/>
                  </a:lnTo>
                  <a:lnTo>
                    <a:pt x="1128" y="1087"/>
                  </a:lnTo>
                  <a:lnTo>
                    <a:pt x="1129" y="1096"/>
                  </a:lnTo>
                  <a:lnTo>
                    <a:pt x="1129" y="1096"/>
                  </a:lnTo>
                  <a:lnTo>
                    <a:pt x="1130" y="1104"/>
                  </a:lnTo>
                  <a:lnTo>
                    <a:pt x="1130" y="1113"/>
                  </a:lnTo>
                  <a:lnTo>
                    <a:pt x="1131" y="1121"/>
                  </a:lnTo>
                  <a:lnTo>
                    <a:pt x="1132" y="1129"/>
                  </a:lnTo>
                  <a:lnTo>
                    <a:pt x="1133" y="1137"/>
                  </a:lnTo>
                  <a:lnTo>
                    <a:pt x="1134" y="1145"/>
                  </a:lnTo>
                  <a:lnTo>
                    <a:pt x="1135" y="1153"/>
                  </a:lnTo>
                  <a:lnTo>
                    <a:pt x="1135" y="1160"/>
                  </a:lnTo>
                  <a:lnTo>
                    <a:pt x="1136" y="1168"/>
                  </a:lnTo>
                  <a:lnTo>
                    <a:pt x="1137" y="1175"/>
                  </a:lnTo>
                  <a:lnTo>
                    <a:pt x="1138" y="1183"/>
                  </a:lnTo>
                  <a:lnTo>
                    <a:pt x="1139" y="1190"/>
                  </a:lnTo>
                  <a:lnTo>
                    <a:pt x="1140" y="1197"/>
                  </a:lnTo>
                  <a:lnTo>
                    <a:pt x="1140" y="1204"/>
                  </a:lnTo>
                  <a:lnTo>
                    <a:pt x="1141" y="1211"/>
                  </a:lnTo>
                  <a:lnTo>
                    <a:pt x="1141" y="1211"/>
                  </a:lnTo>
                  <a:lnTo>
                    <a:pt x="1142" y="1218"/>
                  </a:lnTo>
                  <a:lnTo>
                    <a:pt x="1143" y="1224"/>
                  </a:lnTo>
                  <a:lnTo>
                    <a:pt x="1144" y="1231"/>
                  </a:lnTo>
                  <a:lnTo>
                    <a:pt x="1144" y="1237"/>
                  </a:lnTo>
                  <a:lnTo>
                    <a:pt x="1145" y="1243"/>
                  </a:lnTo>
                  <a:lnTo>
                    <a:pt x="1146" y="1249"/>
                  </a:lnTo>
                  <a:lnTo>
                    <a:pt x="1147" y="1255"/>
                  </a:lnTo>
                  <a:lnTo>
                    <a:pt x="1148" y="1261"/>
                  </a:lnTo>
                  <a:lnTo>
                    <a:pt x="1149" y="1266"/>
                  </a:lnTo>
                  <a:lnTo>
                    <a:pt x="1149" y="1272"/>
                  </a:lnTo>
                  <a:lnTo>
                    <a:pt x="1150" y="1277"/>
                  </a:lnTo>
                  <a:lnTo>
                    <a:pt x="1151" y="1282"/>
                  </a:lnTo>
                  <a:lnTo>
                    <a:pt x="1152" y="1287"/>
                  </a:lnTo>
                  <a:lnTo>
                    <a:pt x="1153" y="1292"/>
                  </a:lnTo>
                  <a:lnTo>
                    <a:pt x="1154" y="1296"/>
                  </a:lnTo>
                  <a:lnTo>
                    <a:pt x="1154" y="1296"/>
                  </a:lnTo>
                  <a:lnTo>
                    <a:pt x="1154" y="1301"/>
                  </a:lnTo>
                  <a:lnTo>
                    <a:pt x="1155" y="1305"/>
                  </a:lnTo>
                  <a:lnTo>
                    <a:pt x="1156" y="1309"/>
                  </a:lnTo>
                  <a:lnTo>
                    <a:pt x="1157" y="1313"/>
                  </a:lnTo>
                  <a:lnTo>
                    <a:pt x="1158" y="1317"/>
                  </a:lnTo>
                  <a:lnTo>
                    <a:pt x="1159" y="1320"/>
                  </a:lnTo>
                  <a:lnTo>
                    <a:pt x="1159" y="1324"/>
                  </a:lnTo>
                  <a:lnTo>
                    <a:pt x="1160" y="1327"/>
                  </a:lnTo>
                  <a:lnTo>
                    <a:pt x="1161" y="1330"/>
                  </a:lnTo>
                  <a:lnTo>
                    <a:pt x="1162" y="1333"/>
                  </a:lnTo>
                  <a:lnTo>
                    <a:pt x="1163" y="1335"/>
                  </a:lnTo>
                  <a:lnTo>
                    <a:pt x="1163" y="1338"/>
                  </a:lnTo>
                  <a:lnTo>
                    <a:pt x="1164" y="1340"/>
                  </a:lnTo>
                  <a:lnTo>
                    <a:pt x="1165" y="1342"/>
                  </a:lnTo>
                  <a:lnTo>
                    <a:pt x="1166" y="1344"/>
                  </a:lnTo>
                  <a:lnTo>
                    <a:pt x="1166" y="1344"/>
                  </a:lnTo>
                  <a:lnTo>
                    <a:pt x="1167" y="1345"/>
                  </a:lnTo>
                  <a:lnTo>
                    <a:pt x="1168" y="1346"/>
                  </a:lnTo>
                  <a:lnTo>
                    <a:pt x="1168" y="1347"/>
                  </a:lnTo>
                  <a:lnTo>
                    <a:pt x="1169" y="1348"/>
                  </a:lnTo>
                  <a:lnTo>
                    <a:pt x="1170" y="1349"/>
                  </a:lnTo>
                  <a:lnTo>
                    <a:pt x="1171" y="1349"/>
                  </a:lnTo>
                  <a:lnTo>
                    <a:pt x="1172" y="1349"/>
                  </a:lnTo>
                  <a:lnTo>
                    <a:pt x="1173" y="1349"/>
                  </a:lnTo>
                  <a:lnTo>
                    <a:pt x="1173" y="1348"/>
                  </a:lnTo>
                  <a:lnTo>
                    <a:pt x="1174" y="1347"/>
                  </a:lnTo>
                  <a:lnTo>
                    <a:pt x="1175" y="1346"/>
                  </a:lnTo>
                  <a:lnTo>
                    <a:pt x="1176" y="1345"/>
                  </a:lnTo>
                  <a:lnTo>
                    <a:pt x="1177" y="1343"/>
                  </a:lnTo>
                  <a:lnTo>
                    <a:pt x="1177" y="1341"/>
                  </a:lnTo>
                  <a:lnTo>
                    <a:pt x="1178" y="1339"/>
                  </a:lnTo>
                  <a:lnTo>
                    <a:pt x="1178" y="1339"/>
                  </a:lnTo>
                  <a:lnTo>
                    <a:pt x="1179" y="1337"/>
                  </a:lnTo>
                  <a:lnTo>
                    <a:pt x="1180" y="1334"/>
                  </a:lnTo>
                  <a:lnTo>
                    <a:pt x="1181" y="1332"/>
                  </a:lnTo>
                  <a:lnTo>
                    <a:pt x="1182" y="1330"/>
                  </a:lnTo>
                  <a:lnTo>
                    <a:pt x="1182" y="1330"/>
                  </a:lnTo>
                  <a:lnTo>
                    <a:pt x="1182" y="1328"/>
                  </a:lnTo>
                  <a:lnTo>
                    <a:pt x="1183" y="1326"/>
                  </a:lnTo>
                  <a:lnTo>
                    <a:pt x="1183" y="1324"/>
                  </a:lnTo>
                  <a:lnTo>
                    <a:pt x="1183" y="1324"/>
                  </a:lnTo>
                  <a:lnTo>
                    <a:pt x="1184" y="1322"/>
                  </a:lnTo>
                  <a:lnTo>
                    <a:pt x="1185" y="1321"/>
                  </a:lnTo>
                  <a:lnTo>
                    <a:pt x="1186" y="1320"/>
                  </a:lnTo>
                  <a:lnTo>
                    <a:pt x="1187" y="1320"/>
                  </a:lnTo>
                  <a:lnTo>
                    <a:pt x="1188" y="1320"/>
                  </a:lnTo>
                  <a:lnTo>
                    <a:pt x="1189" y="1322"/>
                  </a:lnTo>
                  <a:lnTo>
                    <a:pt x="1189" y="1323"/>
                  </a:lnTo>
                  <a:lnTo>
                    <a:pt x="1190" y="1326"/>
                  </a:lnTo>
                  <a:lnTo>
                    <a:pt x="1191" y="1329"/>
                  </a:lnTo>
                  <a:lnTo>
                    <a:pt x="1192" y="1333"/>
                  </a:lnTo>
                  <a:lnTo>
                    <a:pt x="1193" y="1337"/>
                  </a:lnTo>
                  <a:lnTo>
                    <a:pt x="1194" y="1342"/>
                  </a:lnTo>
                  <a:lnTo>
                    <a:pt x="1194" y="1347"/>
                  </a:lnTo>
                  <a:lnTo>
                    <a:pt x="1195" y="1354"/>
                  </a:lnTo>
                  <a:lnTo>
                    <a:pt x="1196" y="1360"/>
                  </a:lnTo>
                  <a:lnTo>
                    <a:pt x="1197" y="1367"/>
                  </a:lnTo>
                  <a:lnTo>
                    <a:pt x="1197" y="1367"/>
                  </a:lnTo>
                  <a:lnTo>
                    <a:pt x="1198" y="1374"/>
                  </a:lnTo>
                  <a:lnTo>
                    <a:pt x="1198" y="1381"/>
                  </a:lnTo>
                  <a:lnTo>
                    <a:pt x="1199" y="1388"/>
                  </a:lnTo>
                  <a:lnTo>
                    <a:pt x="1200" y="1395"/>
                  </a:lnTo>
                  <a:lnTo>
                    <a:pt x="1200" y="1395"/>
                  </a:lnTo>
                  <a:lnTo>
                    <a:pt x="1201" y="1402"/>
                  </a:lnTo>
                  <a:lnTo>
                    <a:pt x="1202" y="1409"/>
                  </a:lnTo>
                  <a:lnTo>
                    <a:pt x="1203" y="1416"/>
                  </a:lnTo>
                  <a:lnTo>
                    <a:pt x="1203" y="1422"/>
                  </a:lnTo>
                  <a:lnTo>
                    <a:pt x="1204" y="1427"/>
                  </a:lnTo>
                  <a:lnTo>
                    <a:pt x="1205" y="1432"/>
                  </a:lnTo>
                  <a:lnTo>
                    <a:pt x="1206" y="1437"/>
                  </a:lnTo>
                  <a:lnTo>
                    <a:pt x="1207" y="1441"/>
                  </a:lnTo>
                  <a:lnTo>
                    <a:pt x="1208" y="1445"/>
                  </a:lnTo>
                  <a:lnTo>
                    <a:pt x="1209" y="1448"/>
                  </a:lnTo>
                  <a:lnTo>
                    <a:pt x="1210" y="1451"/>
                  </a:lnTo>
                  <a:lnTo>
                    <a:pt x="1210" y="1454"/>
                  </a:lnTo>
                  <a:lnTo>
                    <a:pt x="1211" y="1456"/>
                  </a:lnTo>
                  <a:lnTo>
                    <a:pt x="1212" y="1457"/>
                  </a:lnTo>
                  <a:lnTo>
                    <a:pt x="1213" y="1458"/>
                  </a:lnTo>
                  <a:lnTo>
                    <a:pt x="1214" y="1459"/>
                  </a:lnTo>
                  <a:lnTo>
                    <a:pt x="1215" y="1459"/>
                  </a:lnTo>
                  <a:lnTo>
                    <a:pt x="1216" y="1459"/>
                  </a:lnTo>
                  <a:lnTo>
                    <a:pt x="1216" y="1459"/>
                  </a:lnTo>
                  <a:lnTo>
                    <a:pt x="1217" y="1458"/>
                  </a:lnTo>
                  <a:lnTo>
                    <a:pt x="1218" y="1456"/>
                  </a:lnTo>
                  <a:lnTo>
                    <a:pt x="1219" y="1454"/>
                  </a:lnTo>
                  <a:lnTo>
                    <a:pt x="1220" y="1452"/>
                  </a:lnTo>
                  <a:lnTo>
                    <a:pt x="1221" y="1449"/>
                  </a:lnTo>
                  <a:lnTo>
                    <a:pt x="1222" y="1446"/>
                  </a:lnTo>
                  <a:lnTo>
                    <a:pt x="1223" y="1443"/>
                  </a:lnTo>
                  <a:lnTo>
                    <a:pt x="1223" y="1439"/>
                  </a:lnTo>
                  <a:lnTo>
                    <a:pt x="1224" y="1434"/>
                  </a:lnTo>
                  <a:lnTo>
                    <a:pt x="1225" y="1429"/>
                  </a:lnTo>
                  <a:lnTo>
                    <a:pt x="1226" y="1424"/>
                  </a:lnTo>
                  <a:lnTo>
                    <a:pt x="1227" y="1418"/>
                  </a:lnTo>
                  <a:lnTo>
                    <a:pt x="1228" y="1412"/>
                  </a:lnTo>
                  <a:lnTo>
                    <a:pt x="1229" y="1405"/>
                  </a:lnTo>
                  <a:lnTo>
                    <a:pt x="1229" y="1398"/>
                  </a:lnTo>
                  <a:lnTo>
                    <a:pt x="1230" y="1390"/>
                  </a:lnTo>
                  <a:lnTo>
                    <a:pt x="1231" y="1382"/>
                  </a:lnTo>
                  <a:lnTo>
                    <a:pt x="1232" y="1373"/>
                  </a:lnTo>
                  <a:lnTo>
                    <a:pt x="1233" y="1364"/>
                  </a:lnTo>
                  <a:lnTo>
                    <a:pt x="1234" y="1354"/>
                  </a:lnTo>
                  <a:lnTo>
                    <a:pt x="1235" y="1344"/>
                  </a:lnTo>
                  <a:lnTo>
                    <a:pt x="1236" y="1333"/>
                  </a:lnTo>
                  <a:lnTo>
                    <a:pt x="1236" y="1333"/>
                  </a:lnTo>
                  <a:lnTo>
                    <a:pt x="1236" y="1323"/>
                  </a:lnTo>
                  <a:lnTo>
                    <a:pt x="1237" y="1313"/>
                  </a:lnTo>
                  <a:lnTo>
                    <a:pt x="1238" y="1303"/>
                  </a:lnTo>
                  <a:lnTo>
                    <a:pt x="1239" y="1293"/>
                  </a:lnTo>
                  <a:lnTo>
                    <a:pt x="1239" y="1293"/>
                  </a:lnTo>
                  <a:lnTo>
                    <a:pt x="1240" y="1282"/>
                  </a:lnTo>
                  <a:lnTo>
                    <a:pt x="1240" y="1273"/>
                  </a:lnTo>
                  <a:lnTo>
                    <a:pt x="1241" y="1264"/>
                  </a:lnTo>
                  <a:lnTo>
                    <a:pt x="1242" y="1256"/>
                  </a:lnTo>
                  <a:lnTo>
                    <a:pt x="1243" y="1248"/>
                  </a:lnTo>
                  <a:lnTo>
                    <a:pt x="1244" y="1242"/>
                  </a:lnTo>
                  <a:lnTo>
                    <a:pt x="1245" y="1236"/>
                  </a:lnTo>
                  <a:lnTo>
                    <a:pt x="1245" y="1231"/>
                  </a:lnTo>
                  <a:lnTo>
                    <a:pt x="1246" y="1228"/>
                  </a:lnTo>
                  <a:lnTo>
                    <a:pt x="1247" y="1225"/>
                  </a:lnTo>
                  <a:lnTo>
                    <a:pt x="1248" y="1222"/>
                  </a:lnTo>
                  <a:lnTo>
                    <a:pt x="1249" y="1221"/>
                  </a:lnTo>
                  <a:lnTo>
                    <a:pt x="1250" y="1221"/>
                  </a:lnTo>
                  <a:lnTo>
                    <a:pt x="1250" y="1222"/>
                  </a:lnTo>
                  <a:lnTo>
                    <a:pt x="1251" y="1223"/>
                  </a:lnTo>
                  <a:lnTo>
                    <a:pt x="1252" y="1226"/>
                  </a:lnTo>
                  <a:lnTo>
                    <a:pt x="1253" y="1229"/>
                  </a:lnTo>
                  <a:lnTo>
                    <a:pt x="1254" y="1233"/>
                  </a:lnTo>
                  <a:lnTo>
                    <a:pt x="1255" y="1238"/>
                  </a:lnTo>
                  <a:lnTo>
                    <a:pt x="1255" y="1244"/>
                  </a:lnTo>
                  <a:lnTo>
                    <a:pt x="1255" y="1244"/>
                  </a:lnTo>
                  <a:lnTo>
                    <a:pt x="1256" y="1251"/>
                  </a:lnTo>
                  <a:lnTo>
                    <a:pt x="1257" y="1257"/>
                  </a:lnTo>
                  <a:lnTo>
                    <a:pt x="1258" y="1263"/>
                  </a:lnTo>
                  <a:lnTo>
                    <a:pt x="1259" y="1269"/>
                  </a:lnTo>
                  <a:lnTo>
                    <a:pt x="1260" y="1276"/>
                  </a:lnTo>
                  <a:lnTo>
                    <a:pt x="1260" y="1282"/>
                  </a:lnTo>
                  <a:lnTo>
                    <a:pt x="1261" y="1288"/>
                  </a:lnTo>
                  <a:lnTo>
                    <a:pt x="1261" y="1288"/>
                  </a:lnTo>
                  <a:lnTo>
                    <a:pt x="1262" y="1291"/>
                  </a:lnTo>
                  <a:lnTo>
                    <a:pt x="1262" y="1291"/>
                  </a:lnTo>
                  <a:lnTo>
                    <a:pt x="1262" y="1298"/>
                  </a:lnTo>
                  <a:lnTo>
                    <a:pt x="1262" y="1298"/>
                  </a:lnTo>
                  <a:lnTo>
                    <a:pt x="1263" y="1305"/>
                  </a:lnTo>
                  <a:lnTo>
                    <a:pt x="1263" y="1305"/>
                  </a:lnTo>
                  <a:lnTo>
                    <a:pt x="1264" y="1311"/>
                  </a:lnTo>
                  <a:lnTo>
                    <a:pt x="1264" y="1311"/>
                  </a:lnTo>
                  <a:lnTo>
                    <a:pt x="1265" y="1315"/>
                  </a:lnTo>
                  <a:lnTo>
                    <a:pt x="1265" y="1315"/>
                  </a:lnTo>
                  <a:lnTo>
                    <a:pt x="1265" y="1319"/>
                  </a:lnTo>
                  <a:lnTo>
                    <a:pt x="1266" y="1324"/>
                  </a:lnTo>
                  <a:lnTo>
                    <a:pt x="1266" y="1324"/>
                  </a:lnTo>
                  <a:lnTo>
                    <a:pt x="1267" y="1329"/>
                  </a:lnTo>
                  <a:lnTo>
                    <a:pt x="1267" y="1334"/>
                  </a:lnTo>
                  <a:lnTo>
                    <a:pt x="1268" y="1339"/>
                  </a:lnTo>
                  <a:lnTo>
                    <a:pt x="1268" y="1339"/>
                  </a:lnTo>
                  <a:lnTo>
                    <a:pt x="1269" y="1345"/>
                  </a:lnTo>
                  <a:lnTo>
                    <a:pt x="1270" y="1351"/>
                  </a:lnTo>
                  <a:lnTo>
                    <a:pt x="1270" y="1357"/>
                  </a:lnTo>
                  <a:lnTo>
                    <a:pt x="1271" y="1362"/>
                  </a:lnTo>
                  <a:lnTo>
                    <a:pt x="1272" y="1367"/>
                  </a:lnTo>
                  <a:lnTo>
                    <a:pt x="1273" y="1371"/>
                  </a:lnTo>
                  <a:lnTo>
                    <a:pt x="1274" y="1375"/>
                  </a:lnTo>
                  <a:lnTo>
                    <a:pt x="1275" y="1378"/>
                  </a:lnTo>
                  <a:lnTo>
                    <a:pt x="1276" y="1381"/>
                  </a:lnTo>
                  <a:lnTo>
                    <a:pt x="1276" y="1384"/>
                  </a:lnTo>
                  <a:lnTo>
                    <a:pt x="1277" y="1386"/>
                  </a:lnTo>
                  <a:lnTo>
                    <a:pt x="1278" y="1388"/>
                  </a:lnTo>
                  <a:lnTo>
                    <a:pt x="1279" y="1389"/>
                  </a:lnTo>
                  <a:lnTo>
                    <a:pt x="1280" y="1390"/>
                  </a:lnTo>
                  <a:lnTo>
                    <a:pt x="1281" y="1391"/>
                  </a:lnTo>
                  <a:lnTo>
                    <a:pt x="1282" y="1391"/>
                  </a:lnTo>
                  <a:lnTo>
                    <a:pt x="1282" y="1391"/>
                  </a:lnTo>
                  <a:lnTo>
                    <a:pt x="1283" y="1391"/>
                  </a:lnTo>
                  <a:lnTo>
                    <a:pt x="1283" y="1390"/>
                  </a:lnTo>
                  <a:lnTo>
                    <a:pt x="1284" y="1389"/>
                  </a:lnTo>
                  <a:lnTo>
                    <a:pt x="1285" y="1388"/>
                  </a:lnTo>
                  <a:lnTo>
                    <a:pt x="1286" y="1386"/>
                  </a:lnTo>
                  <a:lnTo>
                    <a:pt x="1287" y="1384"/>
                  </a:lnTo>
                  <a:lnTo>
                    <a:pt x="1288" y="1381"/>
                  </a:lnTo>
                  <a:lnTo>
                    <a:pt x="1289" y="1378"/>
                  </a:lnTo>
                  <a:lnTo>
                    <a:pt x="1289" y="1375"/>
                  </a:lnTo>
                  <a:lnTo>
                    <a:pt x="1290" y="1371"/>
                  </a:lnTo>
                  <a:lnTo>
                    <a:pt x="1291" y="1367"/>
                  </a:lnTo>
                  <a:lnTo>
                    <a:pt x="1292" y="1362"/>
                  </a:lnTo>
                  <a:lnTo>
                    <a:pt x="1293" y="1357"/>
                  </a:lnTo>
                  <a:lnTo>
                    <a:pt x="1294" y="1351"/>
                  </a:lnTo>
                  <a:lnTo>
                    <a:pt x="1295" y="1345"/>
                  </a:lnTo>
                  <a:lnTo>
                    <a:pt x="1295" y="1339"/>
                  </a:lnTo>
                  <a:lnTo>
                    <a:pt x="1295" y="1339"/>
                  </a:lnTo>
                  <a:lnTo>
                    <a:pt x="1296" y="1334"/>
                  </a:lnTo>
                  <a:lnTo>
                    <a:pt x="1297" y="1329"/>
                  </a:lnTo>
                  <a:lnTo>
                    <a:pt x="1297" y="1324"/>
                  </a:lnTo>
                  <a:lnTo>
                    <a:pt x="1297" y="1324"/>
                  </a:lnTo>
                  <a:lnTo>
                    <a:pt x="1298" y="1318"/>
                  </a:lnTo>
                  <a:lnTo>
                    <a:pt x="1299" y="1311"/>
                  </a:lnTo>
                  <a:lnTo>
                    <a:pt x="1300" y="1304"/>
                  </a:lnTo>
                  <a:lnTo>
                    <a:pt x="1301" y="1298"/>
                  </a:lnTo>
                  <a:lnTo>
                    <a:pt x="1302" y="1291"/>
                  </a:lnTo>
                  <a:lnTo>
                    <a:pt x="1303" y="1284"/>
                  </a:lnTo>
                  <a:lnTo>
                    <a:pt x="1304" y="1278"/>
                  </a:lnTo>
                  <a:lnTo>
                    <a:pt x="1304" y="1271"/>
                  </a:lnTo>
                  <a:lnTo>
                    <a:pt x="1305" y="1264"/>
                  </a:lnTo>
                  <a:lnTo>
                    <a:pt x="1306" y="1258"/>
                  </a:lnTo>
                  <a:lnTo>
                    <a:pt x="1307" y="1251"/>
                  </a:lnTo>
                  <a:lnTo>
                    <a:pt x="1308" y="1244"/>
                  </a:lnTo>
                  <a:lnTo>
                    <a:pt x="1308" y="1244"/>
                  </a:lnTo>
                  <a:lnTo>
                    <a:pt x="1309" y="1238"/>
                  </a:lnTo>
                  <a:lnTo>
                    <a:pt x="1310" y="1233"/>
                  </a:lnTo>
                  <a:lnTo>
                    <a:pt x="1310" y="1229"/>
                  </a:lnTo>
                  <a:lnTo>
                    <a:pt x="1311" y="1226"/>
                  </a:lnTo>
                  <a:lnTo>
                    <a:pt x="1312" y="1223"/>
                  </a:lnTo>
                  <a:lnTo>
                    <a:pt x="1313" y="1222"/>
                  </a:lnTo>
                  <a:lnTo>
                    <a:pt x="1314" y="1221"/>
                  </a:lnTo>
                  <a:lnTo>
                    <a:pt x="1315" y="1221"/>
                  </a:lnTo>
                  <a:lnTo>
                    <a:pt x="1315" y="1222"/>
                  </a:lnTo>
                  <a:lnTo>
                    <a:pt x="1316" y="1225"/>
                  </a:lnTo>
                  <a:lnTo>
                    <a:pt x="1317" y="1228"/>
                  </a:lnTo>
                  <a:lnTo>
                    <a:pt x="1318" y="1231"/>
                  </a:lnTo>
                  <a:lnTo>
                    <a:pt x="1319" y="1236"/>
                  </a:lnTo>
                  <a:lnTo>
                    <a:pt x="1320" y="1242"/>
                  </a:lnTo>
                  <a:lnTo>
                    <a:pt x="1320" y="1248"/>
                  </a:lnTo>
                  <a:lnTo>
                    <a:pt x="1321" y="1256"/>
                  </a:lnTo>
                  <a:lnTo>
                    <a:pt x="1322" y="1264"/>
                  </a:lnTo>
                  <a:lnTo>
                    <a:pt x="1323" y="1273"/>
                  </a:lnTo>
                  <a:lnTo>
                    <a:pt x="1324" y="1282"/>
                  </a:lnTo>
                  <a:lnTo>
                    <a:pt x="1325" y="1293"/>
                  </a:lnTo>
                  <a:lnTo>
                    <a:pt x="1325" y="1293"/>
                  </a:lnTo>
                  <a:lnTo>
                    <a:pt x="1325" y="1303"/>
                  </a:lnTo>
                  <a:lnTo>
                    <a:pt x="1326" y="1313"/>
                  </a:lnTo>
                  <a:lnTo>
                    <a:pt x="1327" y="1323"/>
                  </a:lnTo>
                  <a:lnTo>
                    <a:pt x="1328" y="1333"/>
                  </a:lnTo>
                  <a:lnTo>
                    <a:pt x="1328" y="1333"/>
                  </a:lnTo>
                  <a:lnTo>
                    <a:pt x="1329" y="1344"/>
                  </a:lnTo>
                  <a:lnTo>
                    <a:pt x="1329" y="1354"/>
                  </a:lnTo>
                  <a:lnTo>
                    <a:pt x="1330" y="1364"/>
                  </a:lnTo>
                  <a:lnTo>
                    <a:pt x="1331" y="1373"/>
                  </a:lnTo>
                  <a:lnTo>
                    <a:pt x="1332" y="1382"/>
                  </a:lnTo>
                  <a:lnTo>
                    <a:pt x="1333" y="1390"/>
                  </a:lnTo>
                  <a:lnTo>
                    <a:pt x="1334" y="1398"/>
                  </a:lnTo>
                  <a:lnTo>
                    <a:pt x="1335" y="1405"/>
                  </a:lnTo>
                  <a:lnTo>
                    <a:pt x="1336" y="1412"/>
                  </a:lnTo>
                  <a:lnTo>
                    <a:pt x="1336" y="1418"/>
                  </a:lnTo>
                  <a:lnTo>
                    <a:pt x="1337" y="1424"/>
                  </a:lnTo>
                  <a:lnTo>
                    <a:pt x="1338" y="1429"/>
                  </a:lnTo>
                  <a:lnTo>
                    <a:pt x="1339" y="1434"/>
                  </a:lnTo>
                  <a:lnTo>
                    <a:pt x="1340" y="1439"/>
                  </a:lnTo>
                  <a:lnTo>
                    <a:pt x="1341" y="1443"/>
                  </a:lnTo>
                  <a:lnTo>
                    <a:pt x="1342" y="1446"/>
                  </a:lnTo>
                  <a:lnTo>
                    <a:pt x="1342" y="1449"/>
                  </a:lnTo>
                  <a:lnTo>
                    <a:pt x="1343" y="1452"/>
                  </a:lnTo>
                  <a:lnTo>
                    <a:pt x="1344" y="1454"/>
                  </a:lnTo>
                  <a:lnTo>
                    <a:pt x="1345" y="1456"/>
                  </a:lnTo>
                  <a:lnTo>
                    <a:pt x="1346" y="1458"/>
                  </a:lnTo>
                  <a:lnTo>
                    <a:pt x="1347" y="1459"/>
                  </a:lnTo>
                  <a:lnTo>
                    <a:pt x="1348" y="1459"/>
                  </a:lnTo>
                  <a:lnTo>
                    <a:pt x="1349" y="1459"/>
                  </a:lnTo>
                  <a:lnTo>
                    <a:pt x="1349" y="1459"/>
                  </a:lnTo>
                  <a:lnTo>
                    <a:pt x="1350" y="1458"/>
                  </a:lnTo>
                  <a:lnTo>
                    <a:pt x="1351" y="1457"/>
                  </a:lnTo>
                  <a:lnTo>
                    <a:pt x="1352" y="1456"/>
                  </a:lnTo>
                  <a:lnTo>
                    <a:pt x="1353" y="1454"/>
                  </a:lnTo>
                  <a:lnTo>
                    <a:pt x="1354" y="1451"/>
                  </a:lnTo>
                  <a:lnTo>
                    <a:pt x="1355" y="1448"/>
                  </a:lnTo>
                  <a:lnTo>
                    <a:pt x="1356" y="1445"/>
                  </a:lnTo>
                  <a:lnTo>
                    <a:pt x="1356" y="1441"/>
                  </a:lnTo>
                  <a:lnTo>
                    <a:pt x="1357" y="1437"/>
                  </a:lnTo>
                  <a:lnTo>
                    <a:pt x="1358" y="1432"/>
                  </a:lnTo>
                  <a:lnTo>
                    <a:pt x="1359" y="1427"/>
                  </a:lnTo>
                  <a:lnTo>
                    <a:pt x="1360" y="1422"/>
                  </a:lnTo>
                  <a:lnTo>
                    <a:pt x="1361" y="1416"/>
                  </a:lnTo>
                  <a:lnTo>
                    <a:pt x="1362" y="1409"/>
                  </a:lnTo>
                  <a:lnTo>
                    <a:pt x="1362" y="1402"/>
                  </a:lnTo>
                  <a:lnTo>
                    <a:pt x="1363" y="1395"/>
                  </a:lnTo>
                  <a:lnTo>
                    <a:pt x="1363" y="1395"/>
                  </a:lnTo>
                  <a:lnTo>
                    <a:pt x="1364" y="1388"/>
                  </a:lnTo>
                  <a:lnTo>
                    <a:pt x="1365" y="1381"/>
                  </a:lnTo>
                  <a:lnTo>
                    <a:pt x="1366" y="1374"/>
                  </a:lnTo>
                  <a:lnTo>
                    <a:pt x="1366" y="1367"/>
                  </a:lnTo>
                  <a:lnTo>
                    <a:pt x="1366" y="1367"/>
                  </a:lnTo>
                  <a:lnTo>
                    <a:pt x="1367" y="1360"/>
                  </a:lnTo>
                  <a:lnTo>
                    <a:pt x="1368" y="1354"/>
                  </a:lnTo>
                  <a:lnTo>
                    <a:pt x="1369" y="1347"/>
                  </a:lnTo>
                  <a:lnTo>
                    <a:pt x="1370" y="1342"/>
                  </a:lnTo>
                  <a:lnTo>
                    <a:pt x="1371" y="1337"/>
                  </a:lnTo>
                  <a:lnTo>
                    <a:pt x="1371" y="1333"/>
                  </a:lnTo>
                  <a:lnTo>
                    <a:pt x="1372" y="1329"/>
                  </a:lnTo>
                  <a:lnTo>
                    <a:pt x="1373" y="1326"/>
                  </a:lnTo>
                  <a:lnTo>
                    <a:pt x="1373" y="1326"/>
                  </a:lnTo>
                  <a:lnTo>
                    <a:pt x="1374" y="1323"/>
                  </a:lnTo>
                  <a:lnTo>
                    <a:pt x="1375" y="1322"/>
                  </a:lnTo>
                  <a:lnTo>
                    <a:pt x="1376" y="1320"/>
                  </a:lnTo>
                  <a:lnTo>
                    <a:pt x="1376" y="1320"/>
                  </a:lnTo>
                  <a:lnTo>
                    <a:pt x="1377" y="1320"/>
                  </a:lnTo>
                  <a:lnTo>
                    <a:pt x="1378" y="1321"/>
                  </a:lnTo>
                  <a:lnTo>
                    <a:pt x="1379" y="1322"/>
                  </a:lnTo>
                  <a:lnTo>
                    <a:pt x="1380" y="1324"/>
                  </a:lnTo>
                  <a:lnTo>
                    <a:pt x="1380" y="1324"/>
                  </a:lnTo>
                  <a:lnTo>
                    <a:pt x="1380" y="1326"/>
                  </a:lnTo>
                  <a:lnTo>
                    <a:pt x="1381" y="1328"/>
                  </a:lnTo>
                  <a:lnTo>
                    <a:pt x="1382" y="1330"/>
                  </a:lnTo>
                  <a:lnTo>
                    <a:pt x="1382" y="1330"/>
                  </a:lnTo>
                  <a:lnTo>
                    <a:pt x="1383" y="1332"/>
                  </a:lnTo>
                  <a:lnTo>
                    <a:pt x="1383" y="1334"/>
                  </a:lnTo>
                  <a:lnTo>
                    <a:pt x="1384" y="1337"/>
                  </a:lnTo>
                  <a:lnTo>
                    <a:pt x="1385" y="1339"/>
                  </a:lnTo>
                  <a:lnTo>
                    <a:pt x="1385" y="1339"/>
                  </a:lnTo>
                  <a:lnTo>
                    <a:pt x="1386" y="1341"/>
                  </a:lnTo>
                  <a:lnTo>
                    <a:pt x="1387" y="1343"/>
                  </a:lnTo>
                  <a:lnTo>
                    <a:pt x="1387" y="1345"/>
                  </a:lnTo>
                  <a:lnTo>
                    <a:pt x="1388" y="1346"/>
                  </a:lnTo>
                  <a:lnTo>
                    <a:pt x="1389" y="1347"/>
                  </a:lnTo>
                  <a:lnTo>
                    <a:pt x="1390" y="1348"/>
                  </a:lnTo>
                  <a:lnTo>
                    <a:pt x="1391" y="1349"/>
                  </a:lnTo>
                  <a:lnTo>
                    <a:pt x="1392" y="1349"/>
                  </a:lnTo>
                  <a:lnTo>
                    <a:pt x="1392" y="1349"/>
                  </a:lnTo>
                  <a:lnTo>
                    <a:pt x="1393" y="1349"/>
                  </a:lnTo>
                  <a:lnTo>
                    <a:pt x="1394" y="1348"/>
                  </a:lnTo>
                  <a:lnTo>
                    <a:pt x="1395" y="1347"/>
                  </a:lnTo>
                  <a:lnTo>
                    <a:pt x="1396" y="1346"/>
                  </a:lnTo>
                  <a:lnTo>
                    <a:pt x="1397" y="1345"/>
                  </a:lnTo>
                  <a:lnTo>
                    <a:pt x="1397" y="1344"/>
                  </a:lnTo>
                  <a:lnTo>
                    <a:pt x="1397" y="1344"/>
                  </a:lnTo>
                  <a:lnTo>
                    <a:pt x="1398" y="1342"/>
                  </a:lnTo>
                  <a:lnTo>
                    <a:pt x="1399" y="1340"/>
                  </a:lnTo>
                  <a:lnTo>
                    <a:pt x="1400" y="1338"/>
                  </a:lnTo>
                  <a:lnTo>
                    <a:pt x="1401" y="1335"/>
                  </a:lnTo>
                  <a:lnTo>
                    <a:pt x="1402" y="1333"/>
                  </a:lnTo>
                  <a:lnTo>
                    <a:pt x="1402" y="1330"/>
                  </a:lnTo>
                  <a:lnTo>
                    <a:pt x="1403" y="1327"/>
                  </a:lnTo>
                  <a:lnTo>
                    <a:pt x="1404" y="1324"/>
                  </a:lnTo>
                  <a:lnTo>
                    <a:pt x="1405" y="1320"/>
                  </a:lnTo>
                  <a:lnTo>
                    <a:pt x="1406" y="1317"/>
                  </a:lnTo>
                  <a:lnTo>
                    <a:pt x="1406" y="1313"/>
                  </a:lnTo>
                  <a:lnTo>
                    <a:pt x="1407" y="1309"/>
                  </a:lnTo>
                  <a:lnTo>
                    <a:pt x="1408" y="1305"/>
                  </a:lnTo>
                  <a:lnTo>
                    <a:pt x="1409" y="1301"/>
                  </a:lnTo>
                  <a:lnTo>
                    <a:pt x="1410" y="1296"/>
                  </a:lnTo>
                  <a:lnTo>
                    <a:pt x="1410" y="1296"/>
                  </a:lnTo>
                  <a:lnTo>
                    <a:pt x="1411" y="1292"/>
                  </a:lnTo>
                  <a:lnTo>
                    <a:pt x="1411" y="1287"/>
                  </a:lnTo>
                  <a:lnTo>
                    <a:pt x="1412" y="1282"/>
                  </a:lnTo>
                  <a:lnTo>
                    <a:pt x="1413" y="1277"/>
                  </a:lnTo>
                  <a:lnTo>
                    <a:pt x="1414" y="1272"/>
                  </a:lnTo>
                  <a:lnTo>
                    <a:pt x="1415" y="1266"/>
                  </a:lnTo>
                  <a:lnTo>
                    <a:pt x="1416" y="1261"/>
                  </a:lnTo>
                  <a:lnTo>
                    <a:pt x="1416" y="1255"/>
                  </a:lnTo>
                  <a:lnTo>
                    <a:pt x="1417" y="1249"/>
                  </a:lnTo>
                  <a:lnTo>
                    <a:pt x="1418" y="1243"/>
                  </a:lnTo>
                  <a:lnTo>
                    <a:pt x="1419" y="1237"/>
                  </a:lnTo>
                  <a:lnTo>
                    <a:pt x="1420" y="1231"/>
                  </a:lnTo>
                  <a:lnTo>
                    <a:pt x="1420" y="1224"/>
                  </a:lnTo>
                  <a:lnTo>
                    <a:pt x="1421" y="1218"/>
                  </a:lnTo>
                  <a:lnTo>
                    <a:pt x="1422" y="1211"/>
                  </a:lnTo>
                  <a:lnTo>
                    <a:pt x="1422" y="1211"/>
                  </a:lnTo>
                  <a:lnTo>
                    <a:pt x="1423" y="1204"/>
                  </a:lnTo>
                  <a:lnTo>
                    <a:pt x="1424" y="1197"/>
                  </a:lnTo>
                  <a:lnTo>
                    <a:pt x="1425" y="1190"/>
                  </a:lnTo>
                  <a:lnTo>
                    <a:pt x="1425" y="1183"/>
                  </a:lnTo>
                  <a:lnTo>
                    <a:pt x="1426" y="1175"/>
                  </a:lnTo>
                  <a:lnTo>
                    <a:pt x="1427" y="1168"/>
                  </a:lnTo>
                  <a:lnTo>
                    <a:pt x="1428" y="1160"/>
                  </a:lnTo>
                  <a:lnTo>
                    <a:pt x="1429" y="1153"/>
                  </a:lnTo>
                  <a:lnTo>
                    <a:pt x="1430" y="1145"/>
                  </a:lnTo>
                  <a:lnTo>
                    <a:pt x="1430" y="1137"/>
                  </a:lnTo>
                  <a:lnTo>
                    <a:pt x="1431" y="1129"/>
                  </a:lnTo>
                  <a:lnTo>
                    <a:pt x="1432" y="1121"/>
                  </a:lnTo>
                  <a:lnTo>
                    <a:pt x="1433" y="1113"/>
                  </a:lnTo>
                  <a:lnTo>
                    <a:pt x="1434" y="1104"/>
                  </a:lnTo>
                  <a:lnTo>
                    <a:pt x="1434" y="1096"/>
                  </a:lnTo>
                  <a:lnTo>
                    <a:pt x="1434" y="1096"/>
                  </a:lnTo>
                  <a:lnTo>
                    <a:pt x="1435" y="1087"/>
                  </a:lnTo>
                  <a:lnTo>
                    <a:pt x="1436" y="1078"/>
                  </a:lnTo>
                  <a:lnTo>
                    <a:pt x="1437" y="1070"/>
                  </a:lnTo>
                  <a:lnTo>
                    <a:pt x="1438" y="1061"/>
                  </a:lnTo>
                  <a:lnTo>
                    <a:pt x="1439" y="1052"/>
                  </a:lnTo>
                  <a:lnTo>
                    <a:pt x="1439" y="1043"/>
                  </a:lnTo>
                  <a:lnTo>
                    <a:pt x="1440" y="1034"/>
                  </a:lnTo>
                  <a:lnTo>
                    <a:pt x="1441" y="1025"/>
                  </a:lnTo>
                  <a:lnTo>
                    <a:pt x="1442" y="1015"/>
                  </a:lnTo>
                  <a:lnTo>
                    <a:pt x="1443" y="1006"/>
                  </a:lnTo>
                  <a:lnTo>
                    <a:pt x="1444" y="997"/>
                  </a:lnTo>
                  <a:lnTo>
                    <a:pt x="1444" y="987"/>
                  </a:lnTo>
                  <a:lnTo>
                    <a:pt x="1445" y="977"/>
                  </a:lnTo>
                  <a:lnTo>
                    <a:pt x="1446" y="968"/>
                  </a:lnTo>
                  <a:lnTo>
                    <a:pt x="1447" y="958"/>
                  </a:lnTo>
                  <a:lnTo>
                    <a:pt x="1447" y="958"/>
                  </a:lnTo>
                  <a:lnTo>
                    <a:pt x="1448" y="948"/>
                  </a:lnTo>
                  <a:lnTo>
                    <a:pt x="1448" y="939"/>
                  </a:lnTo>
                  <a:lnTo>
                    <a:pt x="1448" y="939"/>
                  </a:lnTo>
                  <a:lnTo>
                    <a:pt x="1449" y="928"/>
                  </a:lnTo>
                  <a:lnTo>
                    <a:pt x="1450" y="917"/>
                  </a:lnTo>
                  <a:lnTo>
                    <a:pt x="1451" y="905"/>
                  </a:lnTo>
                  <a:lnTo>
                    <a:pt x="1452" y="891"/>
                  </a:lnTo>
                  <a:lnTo>
                    <a:pt x="1453" y="877"/>
                  </a:lnTo>
                  <a:lnTo>
                    <a:pt x="1453" y="861"/>
                  </a:lnTo>
                  <a:lnTo>
                    <a:pt x="1454" y="844"/>
                  </a:lnTo>
                  <a:lnTo>
                    <a:pt x="1455" y="826"/>
                  </a:lnTo>
                  <a:lnTo>
                    <a:pt x="1456" y="806"/>
                  </a:lnTo>
                  <a:lnTo>
                    <a:pt x="1456" y="806"/>
                  </a:lnTo>
                  <a:lnTo>
                    <a:pt x="1457" y="785"/>
                  </a:lnTo>
                  <a:lnTo>
                    <a:pt x="1458" y="764"/>
                  </a:lnTo>
                  <a:lnTo>
                    <a:pt x="1458" y="743"/>
                  </a:lnTo>
                  <a:lnTo>
                    <a:pt x="1458" y="743"/>
                  </a:lnTo>
                  <a:lnTo>
                    <a:pt x="1459" y="725"/>
                  </a:lnTo>
                  <a:lnTo>
                    <a:pt x="1459" y="725"/>
                  </a:lnTo>
                  <a:lnTo>
                    <a:pt x="1460" y="707"/>
                  </a:lnTo>
                  <a:lnTo>
                    <a:pt x="1461" y="690"/>
                  </a:lnTo>
                  <a:lnTo>
                    <a:pt x="1461" y="690"/>
                  </a:lnTo>
                  <a:lnTo>
                    <a:pt x="1461" y="672"/>
                  </a:lnTo>
                  <a:lnTo>
                    <a:pt x="1462" y="655"/>
                  </a:lnTo>
                  <a:lnTo>
                    <a:pt x="1462" y="655"/>
                  </a:lnTo>
                  <a:lnTo>
                    <a:pt x="1463" y="637"/>
                  </a:lnTo>
                  <a:lnTo>
                    <a:pt x="1463" y="619"/>
                  </a:lnTo>
                  <a:lnTo>
                    <a:pt x="1463" y="619"/>
                  </a:lnTo>
                  <a:lnTo>
                    <a:pt x="1464" y="602"/>
                  </a:lnTo>
                  <a:lnTo>
                    <a:pt x="1464" y="602"/>
                  </a:lnTo>
                  <a:lnTo>
                    <a:pt x="1465" y="581"/>
                  </a:lnTo>
                  <a:lnTo>
                    <a:pt x="1466" y="560"/>
                  </a:lnTo>
                  <a:lnTo>
                    <a:pt x="1467" y="539"/>
                  </a:lnTo>
                  <a:lnTo>
                    <a:pt x="1468" y="518"/>
                  </a:lnTo>
                  <a:lnTo>
                    <a:pt x="1468" y="497"/>
                  </a:lnTo>
                  <a:lnTo>
                    <a:pt x="1469" y="476"/>
                  </a:lnTo>
                  <a:lnTo>
                    <a:pt x="1470" y="455"/>
                  </a:lnTo>
                  <a:lnTo>
                    <a:pt x="1471" y="434"/>
                  </a:lnTo>
                  <a:lnTo>
                    <a:pt x="1472" y="413"/>
                  </a:lnTo>
                  <a:lnTo>
                    <a:pt x="1473" y="392"/>
                  </a:lnTo>
                  <a:lnTo>
                    <a:pt x="1474" y="371"/>
                  </a:lnTo>
                  <a:lnTo>
                    <a:pt x="1474" y="350"/>
                  </a:lnTo>
                  <a:lnTo>
                    <a:pt x="1475" y="329"/>
                  </a:lnTo>
                  <a:lnTo>
                    <a:pt x="1476" y="308"/>
                  </a:lnTo>
                  <a:lnTo>
                    <a:pt x="1477" y="287"/>
                  </a:lnTo>
                  <a:lnTo>
                    <a:pt x="1478" y="266"/>
                  </a:lnTo>
                  <a:lnTo>
                    <a:pt x="1478" y="266"/>
                  </a:lnTo>
                  <a:lnTo>
                    <a:pt x="1478" y="250"/>
                  </a:lnTo>
                  <a:lnTo>
                    <a:pt x="1479" y="234"/>
                  </a:lnTo>
                  <a:lnTo>
                    <a:pt x="1480" y="219"/>
                  </a:lnTo>
                  <a:lnTo>
                    <a:pt x="1480" y="219"/>
                  </a:lnTo>
                  <a:lnTo>
                    <a:pt x="1481" y="199"/>
                  </a:lnTo>
                  <a:lnTo>
                    <a:pt x="1481" y="199"/>
                  </a:lnTo>
                  <a:lnTo>
                    <a:pt x="1481" y="180"/>
                  </a:lnTo>
                  <a:lnTo>
                    <a:pt x="1481" y="180"/>
                  </a:lnTo>
                  <a:lnTo>
                    <a:pt x="1482" y="161"/>
                  </a:lnTo>
                  <a:lnTo>
                    <a:pt x="1482" y="161"/>
                  </a:lnTo>
                  <a:lnTo>
                    <a:pt x="1483" y="142"/>
                  </a:lnTo>
                  <a:lnTo>
                    <a:pt x="1483" y="142"/>
                  </a:lnTo>
                  <a:lnTo>
                    <a:pt x="1484" y="125"/>
                  </a:lnTo>
                  <a:lnTo>
                    <a:pt x="1484" y="108"/>
                  </a:lnTo>
                  <a:lnTo>
                    <a:pt x="1485" y="91"/>
                  </a:lnTo>
                  <a:lnTo>
                    <a:pt x="1485" y="91"/>
                  </a:lnTo>
                  <a:lnTo>
                    <a:pt x="1486" y="72"/>
                  </a:lnTo>
                  <a:lnTo>
                    <a:pt x="1487" y="55"/>
                  </a:lnTo>
                  <a:lnTo>
                    <a:pt x="1487" y="41"/>
                  </a:lnTo>
                  <a:lnTo>
                    <a:pt x="1488" y="28"/>
                  </a:lnTo>
                  <a:lnTo>
                    <a:pt x="1489" y="18"/>
                  </a:lnTo>
                  <a:lnTo>
                    <a:pt x="1490" y="10"/>
                  </a:lnTo>
                  <a:lnTo>
                    <a:pt x="1491" y="5"/>
                  </a:lnTo>
                  <a:lnTo>
                    <a:pt x="1491" y="1"/>
                  </a:lnTo>
                  <a:lnTo>
                    <a:pt x="1492" y="0"/>
                  </a:lnTo>
                  <a:lnTo>
                    <a:pt x="1492" y="0"/>
                  </a:lnTo>
                  <a:lnTo>
                    <a:pt x="1493" y="0"/>
                  </a:lnTo>
                  <a:lnTo>
                    <a:pt x="1494" y="0"/>
                  </a:lnTo>
                  <a:lnTo>
                    <a:pt x="1495" y="0"/>
                  </a:lnTo>
                  <a:lnTo>
                    <a:pt x="1495" y="0"/>
                  </a:lnTo>
                  <a:lnTo>
                    <a:pt x="1495" y="0"/>
                  </a:lnTo>
                  <a:lnTo>
                    <a:pt x="1495" y="0"/>
                  </a:lnTo>
                  <a:lnTo>
                    <a:pt x="1496" y="0"/>
                  </a:lnTo>
                  <a:lnTo>
                    <a:pt x="1496" y="0"/>
                  </a:lnTo>
                  <a:lnTo>
                    <a:pt x="1497" y="0"/>
                  </a:lnTo>
                  <a:lnTo>
                    <a:pt x="1497" y="0"/>
                  </a:lnTo>
                  <a:lnTo>
                    <a:pt x="1498" y="0"/>
                  </a:lnTo>
                  <a:lnTo>
                    <a:pt x="1498" y="0"/>
                  </a:lnTo>
                  <a:lnTo>
                    <a:pt x="1498" y="0"/>
                  </a:lnTo>
                  <a:lnTo>
                    <a:pt x="1498" y="0"/>
                  </a:lnTo>
                  <a:lnTo>
                    <a:pt x="1499" y="0"/>
                  </a:lnTo>
                  <a:lnTo>
                    <a:pt x="1499" y="0"/>
                  </a:lnTo>
                  <a:lnTo>
                    <a:pt x="1500" y="0"/>
                  </a:lnTo>
                  <a:lnTo>
                    <a:pt x="1500" y="0"/>
                  </a:lnTo>
                  <a:lnTo>
                    <a:pt x="1500" y="0"/>
                  </a:lnTo>
                  <a:lnTo>
                    <a:pt x="1500" y="0"/>
                  </a:lnTo>
                  <a:lnTo>
                    <a:pt x="1501" y="0"/>
                  </a:lnTo>
                  <a:lnTo>
                    <a:pt x="1501" y="0"/>
                  </a:lnTo>
                  <a:lnTo>
                    <a:pt x="1502" y="0"/>
                  </a:lnTo>
                  <a:lnTo>
                    <a:pt x="1502" y="0"/>
                  </a:lnTo>
                  <a:lnTo>
                    <a:pt x="1503" y="0"/>
                  </a:lnTo>
                  <a:lnTo>
                    <a:pt x="1503" y="0"/>
                  </a:lnTo>
                  <a:lnTo>
                    <a:pt x="1504" y="0"/>
                  </a:lnTo>
                  <a:lnTo>
                    <a:pt x="1504" y="0"/>
                  </a:lnTo>
                  <a:lnTo>
                    <a:pt x="1505" y="1"/>
                  </a:lnTo>
                  <a:lnTo>
                    <a:pt x="1506" y="5"/>
                  </a:lnTo>
                  <a:lnTo>
                    <a:pt x="1507" y="10"/>
                  </a:lnTo>
                  <a:lnTo>
                    <a:pt x="1508" y="18"/>
                  </a:lnTo>
                  <a:lnTo>
                    <a:pt x="1508" y="28"/>
                  </a:lnTo>
                  <a:lnTo>
                    <a:pt x="1509" y="41"/>
                  </a:lnTo>
                  <a:lnTo>
                    <a:pt x="1510" y="55"/>
                  </a:lnTo>
                  <a:lnTo>
                    <a:pt x="1511" y="72"/>
                  </a:lnTo>
                  <a:lnTo>
                    <a:pt x="1512" y="91"/>
                  </a:lnTo>
                  <a:lnTo>
                    <a:pt x="1512" y="91"/>
                  </a:lnTo>
                  <a:lnTo>
                    <a:pt x="1512" y="107"/>
                  </a:lnTo>
                  <a:lnTo>
                    <a:pt x="1513" y="123"/>
                  </a:lnTo>
                  <a:lnTo>
                    <a:pt x="1514" y="138"/>
                  </a:lnTo>
                  <a:lnTo>
                    <a:pt x="1514" y="138"/>
                  </a:lnTo>
                  <a:lnTo>
                    <a:pt x="1514" y="159"/>
                  </a:lnTo>
                  <a:lnTo>
                    <a:pt x="1515" y="180"/>
                  </a:lnTo>
                  <a:lnTo>
                    <a:pt x="1516" y="201"/>
                  </a:lnTo>
                  <a:lnTo>
                    <a:pt x="1517" y="222"/>
                  </a:lnTo>
                  <a:lnTo>
                    <a:pt x="1518" y="244"/>
                  </a:lnTo>
                  <a:lnTo>
                    <a:pt x="1519" y="265"/>
                  </a:lnTo>
                  <a:lnTo>
                    <a:pt x="1520" y="286"/>
                  </a:lnTo>
                  <a:lnTo>
                    <a:pt x="1520" y="307"/>
                  </a:lnTo>
                  <a:lnTo>
                    <a:pt x="1521" y="328"/>
                  </a:lnTo>
                  <a:lnTo>
                    <a:pt x="1522" y="349"/>
                  </a:lnTo>
                  <a:lnTo>
                    <a:pt x="1523" y="370"/>
                  </a:lnTo>
                  <a:lnTo>
                    <a:pt x="1524" y="391"/>
                  </a:lnTo>
                  <a:lnTo>
                    <a:pt x="1525" y="412"/>
                  </a:lnTo>
                  <a:lnTo>
                    <a:pt x="1526" y="433"/>
                  </a:lnTo>
                  <a:lnTo>
                    <a:pt x="1526" y="454"/>
                  </a:lnTo>
                  <a:lnTo>
                    <a:pt x="1527" y="475"/>
                  </a:lnTo>
                  <a:lnTo>
                    <a:pt x="1528" y="496"/>
                  </a:lnTo>
                  <a:lnTo>
                    <a:pt x="1529" y="517"/>
                  </a:lnTo>
                  <a:lnTo>
                    <a:pt x="1530" y="538"/>
                  </a:lnTo>
                  <a:lnTo>
                    <a:pt x="1531" y="559"/>
                  </a:lnTo>
                  <a:lnTo>
                    <a:pt x="1532" y="580"/>
                  </a:lnTo>
                  <a:lnTo>
                    <a:pt x="1532" y="601"/>
                  </a:lnTo>
                  <a:lnTo>
                    <a:pt x="1532" y="601"/>
                  </a:lnTo>
                  <a:lnTo>
                    <a:pt x="1533" y="619"/>
                  </a:lnTo>
                  <a:lnTo>
                    <a:pt x="1533" y="619"/>
                  </a:lnTo>
                  <a:lnTo>
                    <a:pt x="1534" y="636"/>
                  </a:lnTo>
                  <a:lnTo>
                    <a:pt x="1535" y="654"/>
                  </a:lnTo>
                  <a:lnTo>
                    <a:pt x="1535" y="654"/>
                  </a:lnTo>
                  <a:lnTo>
                    <a:pt x="1535" y="671"/>
                  </a:lnTo>
                  <a:lnTo>
                    <a:pt x="1536" y="689"/>
                  </a:lnTo>
                  <a:lnTo>
                    <a:pt x="1536" y="689"/>
                  </a:lnTo>
                  <a:lnTo>
                    <a:pt x="1537" y="707"/>
                  </a:lnTo>
                  <a:lnTo>
                    <a:pt x="1537" y="724"/>
                  </a:lnTo>
                  <a:lnTo>
                    <a:pt x="1537" y="724"/>
                  </a:lnTo>
                  <a:lnTo>
                    <a:pt x="1538" y="742"/>
                  </a:lnTo>
                  <a:lnTo>
                    <a:pt x="1538" y="742"/>
                  </a:lnTo>
                  <a:lnTo>
                    <a:pt x="1539" y="763"/>
                  </a:lnTo>
                  <a:lnTo>
                    <a:pt x="1540" y="784"/>
                  </a:lnTo>
                  <a:lnTo>
                    <a:pt x="1541" y="806"/>
                  </a:lnTo>
                  <a:lnTo>
                    <a:pt x="1541" y="806"/>
                  </a:lnTo>
                  <a:lnTo>
                    <a:pt x="1542" y="825"/>
                  </a:lnTo>
                  <a:lnTo>
                    <a:pt x="1542" y="843"/>
                  </a:lnTo>
                  <a:lnTo>
                    <a:pt x="1543" y="860"/>
                  </a:lnTo>
                  <a:lnTo>
                    <a:pt x="1544" y="876"/>
                  </a:lnTo>
                  <a:lnTo>
                    <a:pt x="1545" y="891"/>
                  </a:lnTo>
                  <a:lnTo>
                    <a:pt x="1546" y="905"/>
                  </a:lnTo>
                  <a:lnTo>
                    <a:pt x="1546" y="918"/>
                  </a:lnTo>
                  <a:lnTo>
                    <a:pt x="1546" y="918"/>
                  </a:lnTo>
                  <a:lnTo>
                    <a:pt x="1547" y="931"/>
                  </a:lnTo>
                  <a:lnTo>
                    <a:pt x="1548" y="944"/>
                  </a:lnTo>
                  <a:lnTo>
                    <a:pt x="1548" y="944"/>
                  </a:lnTo>
                  <a:lnTo>
                    <a:pt x="1549" y="957"/>
                  </a:lnTo>
                  <a:lnTo>
                    <a:pt x="1550" y="970"/>
                  </a:lnTo>
                  <a:lnTo>
                    <a:pt x="1551" y="983"/>
                  </a:lnTo>
                  <a:lnTo>
                    <a:pt x="1551" y="996"/>
                  </a:lnTo>
                  <a:lnTo>
                    <a:pt x="1552" y="1008"/>
                  </a:lnTo>
                  <a:lnTo>
                    <a:pt x="1553" y="1021"/>
                  </a:lnTo>
                  <a:lnTo>
                    <a:pt x="1554" y="1033"/>
                  </a:lnTo>
                  <a:lnTo>
                    <a:pt x="1555" y="1046"/>
                  </a:lnTo>
                  <a:lnTo>
                    <a:pt x="1555" y="1058"/>
                  </a:lnTo>
                  <a:lnTo>
                    <a:pt x="1556" y="1071"/>
                  </a:lnTo>
                  <a:lnTo>
                    <a:pt x="1557" y="1083"/>
                  </a:lnTo>
                  <a:lnTo>
                    <a:pt x="1558" y="1095"/>
                  </a:lnTo>
                  <a:lnTo>
                    <a:pt x="1559" y="1107"/>
                  </a:lnTo>
                  <a:lnTo>
                    <a:pt x="1560" y="1119"/>
                  </a:lnTo>
                  <a:lnTo>
                    <a:pt x="1560" y="1131"/>
                  </a:lnTo>
                  <a:lnTo>
                    <a:pt x="1560" y="1131"/>
                  </a:lnTo>
                  <a:lnTo>
                    <a:pt x="1561" y="1142"/>
                  </a:lnTo>
                  <a:lnTo>
                    <a:pt x="1562" y="1154"/>
                  </a:lnTo>
                  <a:lnTo>
                    <a:pt x="1563" y="1166"/>
                  </a:lnTo>
                  <a:lnTo>
                    <a:pt x="1564" y="1177"/>
                  </a:lnTo>
                  <a:lnTo>
                    <a:pt x="1565" y="1188"/>
                  </a:lnTo>
                  <a:lnTo>
                    <a:pt x="1565" y="1199"/>
                  </a:lnTo>
                  <a:lnTo>
                    <a:pt x="1566" y="1210"/>
                  </a:lnTo>
                  <a:lnTo>
                    <a:pt x="1567" y="1221"/>
                  </a:lnTo>
                  <a:lnTo>
                    <a:pt x="1568" y="1232"/>
                  </a:lnTo>
                  <a:lnTo>
                    <a:pt x="1569" y="1243"/>
                  </a:lnTo>
                  <a:lnTo>
                    <a:pt x="1569" y="1254"/>
                  </a:lnTo>
                  <a:lnTo>
                    <a:pt x="1570" y="1264"/>
                  </a:lnTo>
                  <a:lnTo>
                    <a:pt x="1571" y="1274"/>
                  </a:lnTo>
                  <a:lnTo>
                    <a:pt x="1572" y="1285"/>
                  </a:lnTo>
                  <a:lnTo>
                    <a:pt x="1573" y="1295"/>
                  </a:lnTo>
                  <a:lnTo>
                    <a:pt x="1573" y="1295"/>
                  </a:lnTo>
                  <a:lnTo>
                    <a:pt x="1574" y="1305"/>
                  </a:lnTo>
                  <a:lnTo>
                    <a:pt x="1574" y="1315"/>
                  </a:lnTo>
                  <a:lnTo>
                    <a:pt x="1575" y="1324"/>
                  </a:lnTo>
                  <a:lnTo>
                    <a:pt x="1576" y="1334"/>
                  </a:lnTo>
                  <a:lnTo>
                    <a:pt x="1577" y="1343"/>
                  </a:lnTo>
                  <a:lnTo>
                    <a:pt x="1578" y="1353"/>
                  </a:lnTo>
                  <a:lnTo>
                    <a:pt x="1579" y="1362"/>
                  </a:lnTo>
                  <a:lnTo>
                    <a:pt x="1579" y="1371"/>
                  </a:lnTo>
                  <a:lnTo>
                    <a:pt x="1580" y="1379"/>
                  </a:lnTo>
                  <a:lnTo>
                    <a:pt x="1581" y="1388"/>
                  </a:lnTo>
                  <a:lnTo>
                    <a:pt x="1582" y="1397"/>
                  </a:lnTo>
                  <a:lnTo>
                    <a:pt x="1583" y="1405"/>
                  </a:lnTo>
                  <a:lnTo>
                    <a:pt x="1583" y="1413"/>
                  </a:lnTo>
                  <a:lnTo>
                    <a:pt x="1584" y="1421"/>
                  </a:lnTo>
                  <a:lnTo>
                    <a:pt x="1585" y="1429"/>
                  </a:lnTo>
                  <a:lnTo>
                    <a:pt x="1585" y="1429"/>
                  </a:lnTo>
                  <a:lnTo>
                    <a:pt x="1586" y="1437"/>
                  </a:lnTo>
                  <a:lnTo>
                    <a:pt x="1587" y="1445"/>
                  </a:lnTo>
                  <a:lnTo>
                    <a:pt x="1588" y="1452"/>
                  </a:lnTo>
                  <a:lnTo>
                    <a:pt x="1588" y="1459"/>
                  </a:lnTo>
                  <a:lnTo>
                    <a:pt x="1589" y="1466"/>
                  </a:lnTo>
                  <a:lnTo>
                    <a:pt x="1590" y="1473"/>
                  </a:lnTo>
                  <a:lnTo>
                    <a:pt x="1591" y="1480"/>
                  </a:lnTo>
                  <a:lnTo>
                    <a:pt x="1592" y="1486"/>
                  </a:lnTo>
                  <a:lnTo>
                    <a:pt x="1593" y="1492"/>
                  </a:lnTo>
                  <a:lnTo>
                    <a:pt x="1593" y="1498"/>
                  </a:lnTo>
                  <a:lnTo>
                    <a:pt x="1594" y="1504"/>
                  </a:lnTo>
                  <a:lnTo>
                    <a:pt x="1595" y="1510"/>
                  </a:lnTo>
                  <a:lnTo>
                    <a:pt x="1596" y="1515"/>
                  </a:lnTo>
                  <a:lnTo>
                    <a:pt x="1597" y="1520"/>
                  </a:lnTo>
                  <a:lnTo>
                    <a:pt x="1597" y="1525"/>
                  </a:lnTo>
                  <a:lnTo>
                    <a:pt x="1597" y="1525"/>
                  </a:lnTo>
                  <a:lnTo>
                    <a:pt x="1598" y="1530"/>
                  </a:lnTo>
                  <a:lnTo>
                    <a:pt x="1599" y="1535"/>
                  </a:lnTo>
                  <a:lnTo>
                    <a:pt x="1600" y="1539"/>
                  </a:lnTo>
                  <a:lnTo>
                    <a:pt x="1601" y="1543"/>
                  </a:lnTo>
                  <a:lnTo>
                    <a:pt x="1602" y="1546"/>
                  </a:lnTo>
                  <a:lnTo>
                    <a:pt x="1602" y="1549"/>
                  </a:lnTo>
                  <a:lnTo>
                    <a:pt x="1603" y="1552"/>
                  </a:lnTo>
                  <a:lnTo>
                    <a:pt x="1604" y="1555"/>
                  </a:lnTo>
                  <a:lnTo>
                    <a:pt x="1605" y="1557"/>
                  </a:lnTo>
                  <a:lnTo>
                    <a:pt x="1606" y="1559"/>
                  </a:lnTo>
                  <a:lnTo>
                    <a:pt x="1607" y="1560"/>
                  </a:lnTo>
                  <a:lnTo>
                    <a:pt x="1607" y="1561"/>
                  </a:lnTo>
                  <a:lnTo>
                    <a:pt x="1608" y="1562"/>
                  </a:lnTo>
                  <a:lnTo>
                    <a:pt x="1609" y="1563"/>
                  </a:lnTo>
                  <a:lnTo>
                    <a:pt x="1610" y="1563"/>
                  </a:lnTo>
                  <a:lnTo>
                    <a:pt x="1610" y="1563"/>
                  </a:lnTo>
                  <a:lnTo>
                    <a:pt x="1611" y="1563"/>
                  </a:lnTo>
                  <a:lnTo>
                    <a:pt x="1611" y="1563"/>
                  </a:lnTo>
                  <a:lnTo>
                    <a:pt x="1611" y="1563"/>
                  </a:lnTo>
                  <a:lnTo>
                    <a:pt x="1612" y="1563"/>
                  </a:lnTo>
                  <a:lnTo>
                    <a:pt x="1613" y="1563"/>
                  </a:lnTo>
                  <a:lnTo>
                    <a:pt x="1614" y="1563"/>
                  </a:lnTo>
                  <a:lnTo>
                    <a:pt x="1615" y="1563"/>
                  </a:lnTo>
                  <a:lnTo>
                    <a:pt x="1616" y="1563"/>
                  </a:lnTo>
                  <a:lnTo>
                    <a:pt x="1616" y="1563"/>
                  </a:lnTo>
                  <a:lnTo>
                    <a:pt x="1617" y="1563"/>
                  </a:lnTo>
                  <a:lnTo>
                    <a:pt x="1618" y="1563"/>
                  </a:lnTo>
                  <a:lnTo>
                    <a:pt x="1619" y="1563"/>
                  </a:lnTo>
                  <a:lnTo>
                    <a:pt x="1619" y="1563"/>
                  </a:lnTo>
                  <a:lnTo>
                    <a:pt x="1620" y="1563"/>
                  </a:lnTo>
                  <a:lnTo>
                    <a:pt x="1620" y="1563"/>
                  </a:lnTo>
                  <a:lnTo>
                    <a:pt x="1621" y="1563"/>
                  </a:lnTo>
                  <a:lnTo>
                    <a:pt x="1622" y="1563"/>
                  </a:lnTo>
                  <a:lnTo>
                    <a:pt x="1623" y="1563"/>
                  </a:lnTo>
                  <a:lnTo>
                    <a:pt x="1624" y="1563"/>
                  </a:lnTo>
                  <a:lnTo>
                    <a:pt x="1624" y="1563"/>
                  </a:lnTo>
                  <a:lnTo>
                    <a:pt x="1625" y="1563"/>
                  </a:lnTo>
                  <a:lnTo>
                    <a:pt x="1626" y="1563"/>
                  </a:lnTo>
                  <a:lnTo>
                    <a:pt x="1627" y="1563"/>
                  </a:lnTo>
                  <a:lnTo>
                    <a:pt x="1627" y="1563"/>
                  </a:lnTo>
                  <a:lnTo>
                    <a:pt x="1627" y="1563"/>
                  </a:lnTo>
                  <a:lnTo>
                    <a:pt x="1627" y="1563"/>
                  </a:lnTo>
                  <a:lnTo>
                    <a:pt x="1628" y="1563"/>
                  </a:lnTo>
                  <a:lnTo>
                    <a:pt x="1628" y="1563"/>
                  </a:lnTo>
                  <a:lnTo>
                    <a:pt x="1629" y="1563"/>
                  </a:lnTo>
                  <a:lnTo>
                    <a:pt x="1629" y="1563"/>
                  </a:lnTo>
                  <a:lnTo>
                    <a:pt x="1630" y="1563"/>
                  </a:lnTo>
                  <a:lnTo>
                    <a:pt x="1630" y="1563"/>
                  </a:lnTo>
                  <a:lnTo>
                    <a:pt x="1630" y="1563"/>
                  </a:lnTo>
                  <a:lnTo>
                    <a:pt x="1630" y="1563"/>
                  </a:lnTo>
                  <a:lnTo>
                    <a:pt x="1631" y="1563"/>
                  </a:lnTo>
                  <a:lnTo>
                    <a:pt x="1632" y="1563"/>
                  </a:lnTo>
                  <a:lnTo>
                    <a:pt x="1633" y="1563"/>
                  </a:lnTo>
                  <a:lnTo>
                    <a:pt x="1633" y="1563"/>
                  </a:lnTo>
                  <a:lnTo>
                    <a:pt x="1634" y="1563"/>
                  </a:lnTo>
                  <a:lnTo>
                    <a:pt x="1634" y="1563"/>
                  </a:lnTo>
                  <a:lnTo>
                    <a:pt x="1635" y="1563"/>
                  </a:lnTo>
                  <a:lnTo>
                    <a:pt x="1636" y="1563"/>
                  </a:lnTo>
                  <a:lnTo>
                    <a:pt x="1637" y="1563"/>
                  </a:lnTo>
                  <a:lnTo>
                    <a:pt x="1637" y="1563"/>
                  </a:lnTo>
                  <a:lnTo>
                    <a:pt x="1638" y="1563"/>
                  </a:lnTo>
                  <a:lnTo>
                    <a:pt x="1639" y="1563"/>
                  </a:lnTo>
                  <a:lnTo>
                    <a:pt x="1640" y="1563"/>
                  </a:lnTo>
                  <a:lnTo>
                    <a:pt x="1641" y="1563"/>
                  </a:lnTo>
                  <a:lnTo>
                    <a:pt x="1642" y="1563"/>
                  </a:lnTo>
                  <a:lnTo>
                    <a:pt x="1643" y="1563"/>
                  </a:lnTo>
                  <a:lnTo>
                    <a:pt x="1643" y="1563"/>
                  </a:lnTo>
                  <a:lnTo>
                    <a:pt x="1644" y="1563"/>
                  </a:lnTo>
                  <a:lnTo>
                    <a:pt x="1644" y="1563"/>
                  </a:lnTo>
                  <a:lnTo>
                    <a:pt x="1645" y="1563"/>
                  </a:lnTo>
                  <a:lnTo>
                    <a:pt x="1645" y="1563"/>
                  </a:lnTo>
                  <a:lnTo>
                    <a:pt x="1646" y="1563"/>
                  </a:lnTo>
                  <a:lnTo>
                    <a:pt x="1646" y="1563"/>
                  </a:lnTo>
                  <a:lnTo>
                    <a:pt x="1647" y="1563"/>
                  </a:lnTo>
                  <a:lnTo>
                    <a:pt x="1648" y="1563"/>
                  </a:lnTo>
                  <a:lnTo>
                    <a:pt x="1649" y="1563"/>
                  </a:lnTo>
                  <a:lnTo>
                    <a:pt x="1649" y="1563"/>
                  </a:lnTo>
                  <a:lnTo>
                    <a:pt x="1650" y="1563"/>
                  </a:lnTo>
                  <a:lnTo>
                    <a:pt x="1651" y="1563"/>
                  </a:lnTo>
                  <a:lnTo>
                    <a:pt x="1652" y="1563"/>
                  </a:lnTo>
                  <a:lnTo>
                    <a:pt x="1653" y="1563"/>
                  </a:lnTo>
                  <a:lnTo>
                    <a:pt x="1654" y="1563"/>
                  </a:lnTo>
                  <a:lnTo>
                    <a:pt x="1655" y="1563"/>
                  </a:lnTo>
                  <a:lnTo>
                    <a:pt x="1656" y="1563"/>
                  </a:lnTo>
                  <a:lnTo>
                    <a:pt x="1656" y="1563"/>
                  </a:lnTo>
                  <a:lnTo>
                    <a:pt x="1657" y="1563"/>
                  </a:lnTo>
                  <a:lnTo>
                    <a:pt x="1658" y="1563"/>
                  </a:lnTo>
                  <a:lnTo>
                    <a:pt x="1659" y="1563"/>
                  </a:lnTo>
                  <a:lnTo>
                    <a:pt x="1660" y="1563"/>
                  </a:lnTo>
                  <a:lnTo>
                    <a:pt x="1661" y="1563"/>
                  </a:lnTo>
                  <a:lnTo>
                    <a:pt x="1662" y="1563"/>
                  </a:lnTo>
                  <a:lnTo>
                    <a:pt x="1663" y="1563"/>
                  </a:lnTo>
                  <a:lnTo>
                    <a:pt x="1663" y="1563"/>
                  </a:lnTo>
                  <a:lnTo>
                    <a:pt x="1664" y="1563"/>
                  </a:lnTo>
                  <a:lnTo>
                    <a:pt x="1665" y="1563"/>
                  </a:lnTo>
                  <a:lnTo>
                    <a:pt x="1666" y="1563"/>
                  </a:lnTo>
                  <a:lnTo>
                    <a:pt x="1667" y="1563"/>
                  </a:lnTo>
                  <a:lnTo>
                    <a:pt x="1668" y="1563"/>
                  </a:lnTo>
                  <a:lnTo>
                    <a:pt x="1669" y="1563"/>
                  </a:lnTo>
                  <a:lnTo>
                    <a:pt x="1670" y="1563"/>
                  </a:lnTo>
                  <a:lnTo>
                    <a:pt x="1670" y="1563"/>
                  </a:lnTo>
                  <a:lnTo>
                    <a:pt x="1671" y="1563"/>
                  </a:lnTo>
                  <a:lnTo>
                    <a:pt x="1672" y="1563"/>
                  </a:lnTo>
                  <a:lnTo>
                    <a:pt x="1673" y="1563"/>
                  </a:lnTo>
                  <a:lnTo>
                    <a:pt x="1674" y="1563"/>
                  </a:lnTo>
                  <a:lnTo>
                    <a:pt x="1675" y="1563"/>
                  </a:lnTo>
                  <a:lnTo>
                    <a:pt x="1676" y="1563"/>
                  </a:lnTo>
                  <a:lnTo>
                    <a:pt x="1677" y="1563"/>
                  </a:lnTo>
                  <a:lnTo>
                    <a:pt x="1677" y="1563"/>
                  </a:lnTo>
                  <a:lnTo>
                    <a:pt x="1678" y="1563"/>
                  </a:lnTo>
                  <a:lnTo>
                    <a:pt x="1679" y="1563"/>
                  </a:lnTo>
                  <a:lnTo>
                    <a:pt x="1680" y="1563"/>
                  </a:lnTo>
                  <a:lnTo>
                    <a:pt x="1681" y="1563"/>
                  </a:lnTo>
                  <a:lnTo>
                    <a:pt x="1682" y="1563"/>
                  </a:lnTo>
                  <a:lnTo>
                    <a:pt x="1683" y="1563"/>
                  </a:lnTo>
                  <a:lnTo>
                    <a:pt x="1684" y="1563"/>
                  </a:lnTo>
                  <a:lnTo>
                    <a:pt x="1684" y="1563"/>
                  </a:lnTo>
                  <a:lnTo>
                    <a:pt x="1685" y="1563"/>
                  </a:lnTo>
                  <a:lnTo>
                    <a:pt x="1686" y="1563"/>
                  </a:lnTo>
                  <a:lnTo>
                    <a:pt x="1687" y="1563"/>
                  </a:lnTo>
                  <a:lnTo>
                    <a:pt x="1688" y="1563"/>
                  </a:lnTo>
                  <a:lnTo>
                    <a:pt x="1689" y="1563"/>
                  </a:lnTo>
                  <a:lnTo>
                    <a:pt x="1690" y="1563"/>
                  </a:lnTo>
                  <a:lnTo>
                    <a:pt x="1691" y="1563"/>
                  </a:lnTo>
                  <a:lnTo>
                    <a:pt x="1691" y="1563"/>
                  </a:lnTo>
                  <a:lnTo>
                    <a:pt x="1692" y="1563"/>
                  </a:lnTo>
                  <a:lnTo>
                    <a:pt x="1693" y="1563"/>
                  </a:lnTo>
                  <a:lnTo>
                    <a:pt x="1694" y="1563"/>
                  </a:lnTo>
                  <a:lnTo>
                    <a:pt x="1695" y="1563"/>
                  </a:lnTo>
                  <a:lnTo>
                    <a:pt x="1696" y="1563"/>
                  </a:lnTo>
                  <a:lnTo>
                    <a:pt x="1697" y="1563"/>
                  </a:lnTo>
                  <a:lnTo>
                    <a:pt x="1698" y="1563"/>
                  </a:lnTo>
                  <a:lnTo>
                    <a:pt x="1698" y="1563"/>
                  </a:lnTo>
                  <a:lnTo>
                    <a:pt x="1699" y="1563"/>
                  </a:lnTo>
                  <a:lnTo>
                    <a:pt x="1700" y="1563"/>
                  </a:lnTo>
                  <a:lnTo>
                    <a:pt x="1701" y="1563"/>
                  </a:lnTo>
                  <a:lnTo>
                    <a:pt x="1702" y="1563"/>
                  </a:lnTo>
                  <a:lnTo>
                    <a:pt x="1703" y="1563"/>
                  </a:lnTo>
                  <a:lnTo>
                    <a:pt x="1704" y="1563"/>
                  </a:lnTo>
                  <a:lnTo>
                    <a:pt x="1705" y="1563"/>
                  </a:lnTo>
                  <a:lnTo>
                    <a:pt x="1705" y="1563"/>
                  </a:lnTo>
                  <a:lnTo>
                    <a:pt x="1706" y="1563"/>
                  </a:lnTo>
                  <a:lnTo>
                    <a:pt x="1707" y="1563"/>
                  </a:lnTo>
                  <a:lnTo>
                    <a:pt x="1708" y="1563"/>
                  </a:lnTo>
                  <a:lnTo>
                    <a:pt x="1709" y="1563"/>
                  </a:lnTo>
                  <a:lnTo>
                    <a:pt x="1710" y="1563"/>
                  </a:lnTo>
                  <a:lnTo>
                    <a:pt x="1711" y="1563"/>
                  </a:lnTo>
                  <a:lnTo>
                    <a:pt x="1711" y="1563"/>
                  </a:lnTo>
                  <a:lnTo>
                    <a:pt x="1712" y="1563"/>
                  </a:lnTo>
                  <a:lnTo>
                    <a:pt x="1713" y="1563"/>
                  </a:lnTo>
                  <a:lnTo>
                    <a:pt x="1714" y="1563"/>
                  </a:lnTo>
                  <a:lnTo>
                    <a:pt x="1715" y="1563"/>
                  </a:lnTo>
                  <a:lnTo>
                    <a:pt x="1716" y="1563"/>
                  </a:lnTo>
                  <a:lnTo>
                    <a:pt x="1717" y="1563"/>
                  </a:lnTo>
                  <a:lnTo>
                    <a:pt x="1718" y="1563"/>
                  </a:lnTo>
                  <a:lnTo>
                    <a:pt x="1718" y="1563"/>
                  </a:lnTo>
                  <a:lnTo>
                    <a:pt x="1719" y="1563"/>
                  </a:lnTo>
                  <a:lnTo>
                    <a:pt x="1720" y="1563"/>
                  </a:lnTo>
                  <a:lnTo>
                    <a:pt x="1721" y="1563"/>
                  </a:lnTo>
                  <a:lnTo>
                    <a:pt x="1722" y="1563"/>
                  </a:lnTo>
                  <a:lnTo>
                    <a:pt x="1723" y="1563"/>
                  </a:lnTo>
                  <a:lnTo>
                    <a:pt x="1724" y="1563"/>
                  </a:lnTo>
                  <a:lnTo>
                    <a:pt x="1725" y="1563"/>
                  </a:lnTo>
                  <a:lnTo>
                    <a:pt x="1725" y="1563"/>
                  </a:lnTo>
                  <a:lnTo>
                    <a:pt x="1726" y="1563"/>
                  </a:lnTo>
                  <a:lnTo>
                    <a:pt x="1727" y="1563"/>
                  </a:lnTo>
                  <a:lnTo>
                    <a:pt x="1728" y="1563"/>
                  </a:lnTo>
                  <a:lnTo>
                    <a:pt x="1729" y="1563"/>
                  </a:lnTo>
                  <a:lnTo>
                    <a:pt x="1730" y="1563"/>
                  </a:lnTo>
                  <a:lnTo>
                    <a:pt x="1731" y="1563"/>
                  </a:lnTo>
                  <a:lnTo>
                    <a:pt x="1732" y="1563"/>
                  </a:lnTo>
                  <a:lnTo>
                    <a:pt x="1732" y="1563"/>
                  </a:lnTo>
                  <a:lnTo>
                    <a:pt x="1733" y="1563"/>
                  </a:lnTo>
                  <a:lnTo>
                    <a:pt x="1734" y="1563"/>
                  </a:lnTo>
                  <a:lnTo>
                    <a:pt x="1735" y="1563"/>
                  </a:lnTo>
                  <a:lnTo>
                    <a:pt x="1736" y="1563"/>
                  </a:lnTo>
                  <a:lnTo>
                    <a:pt x="1737" y="1563"/>
                  </a:lnTo>
                  <a:lnTo>
                    <a:pt x="1738" y="1563"/>
                  </a:lnTo>
                  <a:lnTo>
                    <a:pt x="1738" y="1563"/>
                  </a:lnTo>
                  <a:lnTo>
                    <a:pt x="1739" y="1563"/>
                  </a:lnTo>
                  <a:lnTo>
                    <a:pt x="1739" y="1563"/>
                  </a:lnTo>
                  <a:lnTo>
                    <a:pt x="1740" y="1563"/>
                  </a:lnTo>
                  <a:lnTo>
                    <a:pt x="1741" y="1563"/>
                  </a:lnTo>
                  <a:lnTo>
                    <a:pt x="1742" y="1563"/>
                  </a:lnTo>
                  <a:lnTo>
                    <a:pt x="1743" y="1563"/>
                  </a:lnTo>
                  <a:lnTo>
                    <a:pt x="1744" y="1563"/>
                  </a:lnTo>
                  <a:lnTo>
                    <a:pt x="1745" y="1563"/>
                  </a:lnTo>
                  <a:lnTo>
                    <a:pt x="1746" y="1563"/>
                  </a:lnTo>
                  <a:lnTo>
                    <a:pt x="1746" y="1563"/>
                  </a:lnTo>
                  <a:lnTo>
                    <a:pt x="1747" y="1563"/>
                  </a:lnTo>
                  <a:lnTo>
                    <a:pt x="1748" y="1563"/>
                  </a:lnTo>
                  <a:lnTo>
                    <a:pt x="1749" y="1563"/>
                  </a:lnTo>
                  <a:lnTo>
                    <a:pt x="1750" y="1563"/>
                  </a:lnTo>
                  <a:lnTo>
                    <a:pt x="1751" y="1563"/>
                  </a:lnTo>
                  <a:lnTo>
                    <a:pt x="1752" y="1563"/>
                  </a:lnTo>
                  <a:lnTo>
                    <a:pt x="1752" y="1563"/>
                  </a:lnTo>
                  <a:lnTo>
                    <a:pt x="1753" y="1563"/>
                  </a:lnTo>
                  <a:lnTo>
                    <a:pt x="1754" y="1563"/>
                  </a:lnTo>
                  <a:lnTo>
                    <a:pt x="1755" y="1563"/>
                  </a:lnTo>
                  <a:lnTo>
                    <a:pt x="1756" y="1563"/>
                  </a:lnTo>
                  <a:lnTo>
                    <a:pt x="1757" y="1563"/>
                  </a:lnTo>
                  <a:lnTo>
                    <a:pt x="1758" y="1563"/>
                  </a:lnTo>
                  <a:lnTo>
                    <a:pt x="1759" y="1563"/>
                  </a:lnTo>
                  <a:lnTo>
                    <a:pt x="1759" y="1563"/>
                  </a:lnTo>
                  <a:lnTo>
                    <a:pt x="1760" y="1563"/>
                  </a:lnTo>
                  <a:lnTo>
                    <a:pt x="1761" y="1563"/>
                  </a:lnTo>
                  <a:lnTo>
                    <a:pt x="1762" y="1563"/>
                  </a:lnTo>
                  <a:lnTo>
                    <a:pt x="1763" y="1563"/>
                  </a:lnTo>
                  <a:lnTo>
                    <a:pt x="1764" y="1563"/>
                  </a:lnTo>
                  <a:lnTo>
                    <a:pt x="1765" y="1563"/>
                  </a:lnTo>
                  <a:lnTo>
                    <a:pt x="1766" y="1563"/>
                  </a:lnTo>
                  <a:lnTo>
                    <a:pt x="1766" y="1563"/>
                  </a:lnTo>
                  <a:lnTo>
                    <a:pt x="1767" y="1563"/>
                  </a:lnTo>
                  <a:lnTo>
                    <a:pt x="1768" y="1563"/>
                  </a:lnTo>
                  <a:lnTo>
                    <a:pt x="1769" y="1563"/>
                  </a:lnTo>
                  <a:lnTo>
                    <a:pt x="1770" y="1563"/>
                  </a:lnTo>
                  <a:lnTo>
                    <a:pt x="1771" y="1563"/>
                  </a:lnTo>
                  <a:lnTo>
                    <a:pt x="1772" y="1563"/>
                  </a:lnTo>
                  <a:lnTo>
                    <a:pt x="1773" y="1563"/>
                  </a:lnTo>
                  <a:lnTo>
                    <a:pt x="1773" y="1563"/>
                  </a:lnTo>
                  <a:lnTo>
                    <a:pt x="1774" y="1563"/>
                  </a:lnTo>
                  <a:lnTo>
                    <a:pt x="1775" y="1563"/>
                  </a:lnTo>
                  <a:lnTo>
                    <a:pt x="1776" y="1563"/>
                  </a:lnTo>
                  <a:lnTo>
                    <a:pt x="1777" y="1563"/>
                  </a:lnTo>
                  <a:lnTo>
                    <a:pt x="1778" y="1563"/>
                  </a:lnTo>
                  <a:lnTo>
                    <a:pt x="1779" y="1563"/>
                  </a:lnTo>
                  <a:lnTo>
                    <a:pt x="1779" y="1563"/>
                  </a:lnTo>
                  <a:lnTo>
                    <a:pt x="1780" y="1563"/>
                  </a:lnTo>
                  <a:lnTo>
                    <a:pt x="1781" y="1563"/>
                  </a:lnTo>
                  <a:lnTo>
                    <a:pt x="1782" y="1563"/>
                  </a:lnTo>
                  <a:lnTo>
                    <a:pt x="1783" y="1563"/>
                  </a:lnTo>
                  <a:lnTo>
                    <a:pt x="1784" y="1563"/>
                  </a:lnTo>
                  <a:lnTo>
                    <a:pt x="1785" y="1563"/>
                  </a:lnTo>
                  <a:lnTo>
                    <a:pt x="1786" y="1563"/>
                  </a:lnTo>
                  <a:lnTo>
                    <a:pt x="1786" y="1563"/>
                  </a:lnTo>
                  <a:lnTo>
                    <a:pt x="1787" y="1563"/>
                  </a:lnTo>
                  <a:lnTo>
                    <a:pt x="1788" y="1563"/>
                  </a:lnTo>
                  <a:lnTo>
                    <a:pt x="1789" y="1563"/>
                  </a:lnTo>
                  <a:lnTo>
                    <a:pt x="1790" y="1563"/>
                  </a:lnTo>
                  <a:lnTo>
                    <a:pt x="1791" y="1563"/>
                  </a:lnTo>
                  <a:lnTo>
                    <a:pt x="1792" y="1563"/>
                  </a:lnTo>
                  <a:lnTo>
                    <a:pt x="1793" y="1563"/>
                  </a:lnTo>
                  <a:lnTo>
                    <a:pt x="1793" y="1563"/>
                  </a:lnTo>
                  <a:lnTo>
                    <a:pt x="1794" y="1563"/>
                  </a:lnTo>
                  <a:lnTo>
                    <a:pt x="1795" y="1563"/>
                  </a:lnTo>
                  <a:lnTo>
                    <a:pt x="1796" y="1563"/>
                  </a:lnTo>
                  <a:lnTo>
                    <a:pt x="1797" y="1563"/>
                  </a:lnTo>
                  <a:lnTo>
                    <a:pt x="1798" y="1563"/>
                  </a:lnTo>
                  <a:lnTo>
                    <a:pt x="1799" y="1563"/>
                  </a:lnTo>
                  <a:lnTo>
                    <a:pt x="1800" y="1563"/>
                  </a:lnTo>
                  <a:lnTo>
                    <a:pt x="1800" y="1563"/>
                  </a:lnTo>
                  <a:lnTo>
                    <a:pt x="1800" y="1563"/>
                  </a:lnTo>
                  <a:lnTo>
                    <a:pt x="1801" y="1563"/>
                  </a:lnTo>
                  <a:lnTo>
                    <a:pt x="1802" y="1563"/>
                  </a:lnTo>
                  <a:lnTo>
                    <a:pt x="1803" y="1563"/>
                  </a:lnTo>
                  <a:lnTo>
                    <a:pt x="1804" y="1563"/>
                  </a:lnTo>
                  <a:lnTo>
                    <a:pt x="1805" y="1563"/>
                  </a:lnTo>
                  <a:lnTo>
                    <a:pt x="1806" y="1563"/>
                  </a:lnTo>
                  <a:lnTo>
                    <a:pt x="1806" y="1563"/>
                  </a:lnTo>
                  <a:lnTo>
                    <a:pt x="1807" y="1563"/>
                  </a:lnTo>
                  <a:lnTo>
                    <a:pt x="1808" y="1563"/>
                  </a:lnTo>
                  <a:lnTo>
                    <a:pt x="1809" y="1563"/>
                  </a:lnTo>
                  <a:lnTo>
                    <a:pt x="1810" y="1563"/>
                  </a:lnTo>
                  <a:lnTo>
                    <a:pt x="1811" y="1563"/>
                  </a:lnTo>
                  <a:lnTo>
                    <a:pt x="1812" y="1563"/>
                  </a:lnTo>
                  <a:lnTo>
                    <a:pt x="1812" y="1563"/>
                  </a:lnTo>
                  <a:lnTo>
                    <a:pt x="1813" y="1563"/>
                  </a:lnTo>
                  <a:lnTo>
                    <a:pt x="1814" y="1563"/>
                  </a:lnTo>
                  <a:lnTo>
                    <a:pt x="1815" y="1563"/>
                  </a:lnTo>
                  <a:lnTo>
                    <a:pt x="1816" y="1563"/>
                  </a:lnTo>
                  <a:lnTo>
                    <a:pt x="1817" y="1563"/>
                  </a:lnTo>
                  <a:lnTo>
                    <a:pt x="1818" y="1563"/>
                  </a:lnTo>
                  <a:lnTo>
                    <a:pt x="1818" y="1563"/>
                  </a:lnTo>
                  <a:lnTo>
                    <a:pt x="1819" y="1563"/>
                  </a:lnTo>
                  <a:lnTo>
                    <a:pt x="1820" y="1563"/>
                  </a:lnTo>
                  <a:lnTo>
                    <a:pt x="1820" y="1563"/>
                  </a:lnTo>
                  <a:lnTo>
                    <a:pt x="1821" y="1563"/>
                  </a:lnTo>
                  <a:lnTo>
                    <a:pt x="1822" y="1563"/>
                  </a:lnTo>
                  <a:lnTo>
                    <a:pt x="1823" y="1563"/>
                  </a:lnTo>
                  <a:lnTo>
                    <a:pt x="1824" y="1563"/>
                  </a:lnTo>
                  <a:lnTo>
                    <a:pt x="1825" y="1563"/>
                  </a:lnTo>
                  <a:lnTo>
                    <a:pt x="1825" y="1563"/>
                  </a:lnTo>
                  <a:lnTo>
                    <a:pt x="1826" y="1563"/>
                  </a:lnTo>
                  <a:lnTo>
                    <a:pt x="1827" y="1563"/>
                  </a:lnTo>
                  <a:lnTo>
                    <a:pt x="1828" y="1563"/>
                  </a:lnTo>
                  <a:lnTo>
                    <a:pt x="1829" y="1563"/>
                  </a:lnTo>
                  <a:lnTo>
                    <a:pt x="1830" y="1563"/>
                  </a:lnTo>
                  <a:lnTo>
                    <a:pt x="1831" y="1563"/>
                  </a:lnTo>
                  <a:lnTo>
                    <a:pt x="1832" y="1563"/>
                  </a:lnTo>
                  <a:lnTo>
                    <a:pt x="1833" y="1563"/>
                  </a:lnTo>
                  <a:lnTo>
                    <a:pt x="1833" y="1563"/>
                  </a:lnTo>
                  <a:lnTo>
                    <a:pt x="1834" y="1563"/>
                  </a:lnTo>
                  <a:lnTo>
                    <a:pt x="1835" y="1563"/>
                  </a:lnTo>
                  <a:lnTo>
                    <a:pt x="1836" y="1563"/>
                  </a:lnTo>
                  <a:lnTo>
                    <a:pt x="1837" y="1563"/>
                  </a:lnTo>
                  <a:lnTo>
                    <a:pt x="1838" y="1563"/>
                  </a:lnTo>
                  <a:lnTo>
                    <a:pt x="1839" y="1563"/>
                  </a:lnTo>
                  <a:lnTo>
                    <a:pt x="1840" y="1563"/>
                  </a:lnTo>
                  <a:lnTo>
                    <a:pt x="1840" y="1563"/>
                  </a:lnTo>
                  <a:lnTo>
                    <a:pt x="1841" y="1563"/>
                  </a:lnTo>
                  <a:lnTo>
                    <a:pt x="1842" y="1563"/>
                  </a:lnTo>
                  <a:lnTo>
                    <a:pt x="1843" y="1563"/>
                  </a:lnTo>
                  <a:lnTo>
                    <a:pt x="1844" y="1563"/>
                  </a:lnTo>
                  <a:lnTo>
                    <a:pt x="1845" y="1563"/>
                  </a:lnTo>
                  <a:lnTo>
                    <a:pt x="1846" y="1563"/>
                  </a:lnTo>
                  <a:lnTo>
                    <a:pt x="1847" y="1563"/>
                  </a:lnTo>
                  <a:lnTo>
                    <a:pt x="1847" y="1563"/>
                  </a:lnTo>
                  <a:lnTo>
                    <a:pt x="1848" y="1563"/>
                  </a:lnTo>
                  <a:lnTo>
                    <a:pt x="1849" y="1563"/>
                  </a:lnTo>
                  <a:lnTo>
                    <a:pt x="1850" y="1563"/>
                  </a:lnTo>
                  <a:lnTo>
                    <a:pt x="1851" y="1563"/>
                  </a:lnTo>
                  <a:lnTo>
                    <a:pt x="1852" y="1563"/>
                  </a:lnTo>
                  <a:lnTo>
                    <a:pt x="1853" y="1563"/>
                  </a:lnTo>
                  <a:lnTo>
                    <a:pt x="1854" y="1563"/>
                  </a:lnTo>
                  <a:lnTo>
                    <a:pt x="1855" y="1563"/>
                  </a:lnTo>
                  <a:lnTo>
                    <a:pt x="1855" y="1563"/>
                  </a:lnTo>
                  <a:lnTo>
                    <a:pt x="1856" y="1563"/>
                  </a:lnTo>
                  <a:lnTo>
                    <a:pt x="1857" y="1563"/>
                  </a:lnTo>
                  <a:lnTo>
                    <a:pt x="1858" y="1563"/>
                  </a:lnTo>
                  <a:lnTo>
                    <a:pt x="1859" y="1563"/>
                  </a:lnTo>
                  <a:lnTo>
                    <a:pt x="1860" y="1563"/>
                  </a:lnTo>
                  <a:lnTo>
                    <a:pt x="1861" y="1563"/>
                  </a:lnTo>
                  <a:lnTo>
                    <a:pt x="1862" y="1563"/>
                  </a:lnTo>
                  <a:lnTo>
                    <a:pt x="1862" y="1563"/>
                  </a:lnTo>
                  <a:lnTo>
                    <a:pt x="1863" y="1563"/>
                  </a:lnTo>
                  <a:lnTo>
                    <a:pt x="1864" y="1563"/>
                  </a:lnTo>
                  <a:lnTo>
                    <a:pt x="1865" y="1563"/>
                  </a:lnTo>
                  <a:lnTo>
                    <a:pt x="1866" y="1563"/>
                  </a:lnTo>
                  <a:lnTo>
                    <a:pt x="1867" y="1563"/>
                  </a:lnTo>
                  <a:lnTo>
                    <a:pt x="1868" y="1563"/>
                  </a:lnTo>
                  <a:lnTo>
                    <a:pt x="1869" y="1563"/>
                  </a:lnTo>
                  <a:lnTo>
                    <a:pt x="1869" y="1563"/>
                  </a:lnTo>
                  <a:lnTo>
                    <a:pt x="1870" y="1563"/>
                  </a:lnTo>
                  <a:lnTo>
                    <a:pt x="1871" y="1563"/>
                  </a:lnTo>
                  <a:lnTo>
                    <a:pt x="1872" y="1563"/>
                  </a:lnTo>
                  <a:lnTo>
                    <a:pt x="1873" y="1563"/>
                  </a:lnTo>
                  <a:lnTo>
                    <a:pt x="1874" y="1563"/>
                  </a:lnTo>
                  <a:lnTo>
                    <a:pt x="1875" y="1563"/>
                  </a:lnTo>
                  <a:lnTo>
                    <a:pt x="1876" y="1563"/>
                  </a:lnTo>
                  <a:lnTo>
                    <a:pt x="1876" y="1563"/>
                  </a:lnTo>
                  <a:lnTo>
                    <a:pt x="1877" y="1563"/>
                  </a:lnTo>
                  <a:lnTo>
                    <a:pt x="1878" y="1563"/>
                  </a:lnTo>
                  <a:lnTo>
                    <a:pt x="1879" y="1563"/>
                  </a:lnTo>
                  <a:lnTo>
                    <a:pt x="1880" y="1563"/>
                  </a:lnTo>
                  <a:lnTo>
                    <a:pt x="1881" y="1563"/>
                  </a:lnTo>
                  <a:lnTo>
                    <a:pt x="1882" y="1563"/>
                  </a:lnTo>
                  <a:lnTo>
                    <a:pt x="1883" y="1563"/>
                  </a:lnTo>
                  <a:lnTo>
                    <a:pt x="1884" y="1563"/>
                  </a:lnTo>
                  <a:lnTo>
                    <a:pt x="1884" y="1563"/>
                  </a:lnTo>
                  <a:lnTo>
                    <a:pt x="1885" y="1563"/>
                  </a:lnTo>
                  <a:lnTo>
                    <a:pt x="1886" y="1563"/>
                  </a:lnTo>
                  <a:lnTo>
                    <a:pt x="1887" y="1563"/>
                  </a:lnTo>
                  <a:lnTo>
                    <a:pt x="1888" y="1563"/>
                  </a:lnTo>
                  <a:lnTo>
                    <a:pt x="1889" y="1563"/>
                  </a:lnTo>
                  <a:lnTo>
                    <a:pt x="1890" y="1563"/>
                  </a:lnTo>
                  <a:lnTo>
                    <a:pt x="1891" y="1563"/>
                  </a:lnTo>
                  <a:lnTo>
                    <a:pt x="1891" y="1563"/>
                  </a:lnTo>
                  <a:lnTo>
                    <a:pt x="1892" y="1563"/>
                  </a:lnTo>
                  <a:lnTo>
                    <a:pt x="1893" y="1563"/>
                  </a:lnTo>
                  <a:lnTo>
                    <a:pt x="1894" y="1563"/>
                  </a:lnTo>
                  <a:lnTo>
                    <a:pt x="1895" y="1563"/>
                  </a:lnTo>
                  <a:lnTo>
                    <a:pt x="1896" y="1563"/>
                  </a:lnTo>
                  <a:lnTo>
                    <a:pt x="1897" y="1563"/>
                  </a:lnTo>
                  <a:lnTo>
                    <a:pt x="1898" y="1563"/>
                  </a:lnTo>
                  <a:lnTo>
                    <a:pt x="1898" y="1563"/>
                  </a:lnTo>
                  <a:lnTo>
                    <a:pt x="1899" y="1563"/>
                  </a:lnTo>
                  <a:lnTo>
                    <a:pt x="1900" y="1563"/>
                  </a:lnTo>
                  <a:lnTo>
                    <a:pt x="1901" y="1563"/>
                  </a:lnTo>
                  <a:lnTo>
                    <a:pt x="1902" y="1563"/>
                  </a:lnTo>
                  <a:lnTo>
                    <a:pt x="1903" y="1563"/>
                  </a:lnTo>
                  <a:lnTo>
                    <a:pt x="1904" y="1563"/>
                  </a:lnTo>
                  <a:lnTo>
                    <a:pt x="1905" y="1563"/>
                  </a:lnTo>
                  <a:lnTo>
                    <a:pt x="1906" y="1563"/>
                  </a:lnTo>
                  <a:lnTo>
                    <a:pt x="1906" y="1563"/>
                  </a:lnTo>
                  <a:lnTo>
                    <a:pt x="1907" y="1563"/>
                  </a:lnTo>
                  <a:lnTo>
                    <a:pt x="1908" y="1563"/>
                  </a:lnTo>
                  <a:lnTo>
                    <a:pt x="1909" y="1563"/>
                  </a:lnTo>
                  <a:lnTo>
                    <a:pt x="1910" y="1563"/>
                  </a:lnTo>
                  <a:lnTo>
                    <a:pt x="1911" y="1563"/>
                  </a:lnTo>
                  <a:lnTo>
                    <a:pt x="1912" y="1563"/>
                  </a:lnTo>
                  <a:lnTo>
                    <a:pt x="1913" y="1563"/>
                  </a:lnTo>
                  <a:lnTo>
                    <a:pt x="1913" y="1563"/>
                  </a:lnTo>
                  <a:lnTo>
                    <a:pt x="1914" y="1563"/>
                  </a:lnTo>
                  <a:lnTo>
                    <a:pt x="1915" y="1563"/>
                  </a:lnTo>
                  <a:lnTo>
                    <a:pt x="1916" y="1563"/>
                  </a:lnTo>
                  <a:lnTo>
                    <a:pt x="1917" y="1563"/>
                  </a:lnTo>
                  <a:lnTo>
                    <a:pt x="1918" y="1563"/>
                  </a:lnTo>
                  <a:lnTo>
                    <a:pt x="1918" y="1563"/>
                  </a:lnTo>
                  <a:lnTo>
                    <a:pt x="1919" y="1563"/>
                  </a:lnTo>
                  <a:lnTo>
                    <a:pt x="1920" y="1563"/>
                  </a:lnTo>
                  <a:lnTo>
                    <a:pt x="1920" y="1563"/>
                  </a:lnTo>
                  <a:lnTo>
                    <a:pt x="1921" y="1563"/>
                  </a:lnTo>
                  <a:lnTo>
                    <a:pt x="1922" y="1563"/>
                  </a:lnTo>
                  <a:lnTo>
                    <a:pt x="1923" y="1563"/>
                  </a:lnTo>
                  <a:lnTo>
                    <a:pt x="1924" y="1563"/>
                  </a:lnTo>
                  <a:lnTo>
                    <a:pt x="1925" y="1563"/>
                  </a:lnTo>
                  <a:lnTo>
                    <a:pt x="1926" y="1563"/>
                  </a:lnTo>
                  <a:lnTo>
                    <a:pt x="1926" y="1563"/>
                  </a:lnTo>
                  <a:lnTo>
                    <a:pt x="1927" y="1563"/>
                  </a:lnTo>
                  <a:lnTo>
                    <a:pt x="1928" y="1563"/>
                  </a:lnTo>
                  <a:lnTo>
                    <a:pt x="1929" y="1563"/>
                  </a:lnTo>
                  <a:lnTo>
                    <a:pt x="1930" y="1563"/>
                  </a:lnTo>
                  <a:lnTo>
                    <a:pt x="1931" y="1563"/>
                  </a:lnTo>
                  <a:lnTo>
                    <a:pt x="1932" y="1563"/>
                  </a:lnTo>
                  <a:lnTo>
                    <a:pt x="1932" y="1563"/>
                  </a:lnTo>
                  <a:lnTo>
                    <a:pt x="1933" y="1563"/>
                  </a:lnTo>
                  <a:lnTo>
                    <a:pt x="1934" y="1563"/>
                  </a:lnTo>
                  <a:lnTo>
                    <a:pt x="1935" y="1563"/>
                  </a:lnTo>
                  <a:lnTo>
                    <a:pt x="1936" y="1563"/>
                  </a:lnTo>
                  <a:lnTo>
                    <a:pt x="1937" y="1563"/>
                  </a:lnTo>
                  <a:lnTo>
                    <a:pt x="1938" y="1563"/>
                  </a:lnTo>
                  <a:lnTo>
                    <a:pt x="1938" y="1563"/>
                  </a:lnTo>
                  <a:lnTo>
                    <a:pt x="1939" y="1563"/>
                  </a:lnTo>
                  <a:lnTo>
                    <a:pt x="1939" y="1563"/>
                  </a:lnTo>
                  <a:lnTo>
                    <a:pt x="1940" y="1563"/>
                  </a:lnTo>
                  <a:lnTo>
                    <a:pt x="1941" y="1563"/>
                  </a:lnTo>
                  <a:lnTo>
                    <a:pt x="1942" y="1563"/>
                  </a:lnTo>
                  <a:lnTo>
                    <a:pt x="1943" y="1563"/>
                  </a:lnTo>
                  <a:lnTo>
                    <a:pt x="1944" y="1563"/>
                  </a:lnTo>
                  <a:lnTo>
                    <a:pt x="1945" y="1563"/>
                  </a:lnTo>
                  <a:lnTo>
                    <a:pt x="1946" y="1563"/>
                  </a:lnTo>
                  <a:lnTo>
                    <a:pt x="1946" y="1563"/>
                  </a:lnTo>
                  <a:lnTo>
                    <a:pt x="1947" y="1563"/>
                  </a:lnTo>
                  <a:lnTo>
                    <a:pt x="1948" y="1563"/>
                  </a:lnTo>
                  <a:lnTo>
                    <a:pt x="1949" y="1563"/>
                  </a:lnTo>
                  <a:lnTo>
                    <a:pt x="1950" y="1563"/>
                  </a:lnTo>
                  <a:lnTo>
                    <a:pt x="1951" y="1563"/>
                  </a:lnTo>
                  <a:lnTo>
                    <a:pt x="1952" y="1563"/>
                  </a:lnTo>
                  <a:lnTo>
                    <a:pt x="1953" y="1563"/>
                  </a:lnTo>
                  <a:lnTo>
                    <a:pt x="1953" y="1563"/>
                  </a:lnTo>
                  <a:lnTo>
                    <a:pt x="1954" y="1563"/>
                  </a:lnTo>
                  <a:lnTo>
                    <a:pt x="1955" y="1563"/>
                  </a:lnTo>
                  <a:lnTo>
                    <a:pt x="1956" y="1563"/>
                  </a:lnTo>
                  <a:lnTo>
                    <a:pt x="1957" y="1563"/>
                  </a:lnTo>
                  <a:lnTo>
                    <a:pt x="1958" y="1563"/>
                  </a:lnTo>
                  <a:lnTo>
                    <a:pt x="1959" y="1563"/>
                  </a:lnTo>
                  <a:lnTo>
                    <a:pt x="1960" y="1563"/>
                  </a:lnTo>
                  <a:lnTo>
                    <a:pt x="1960" y="1563"/>
                  </a:lnTo>
                  <a:lnTo>
                    <a:pt x="1961" y="1563"/>
                  </a:lnTo>
                  <a:lnTo>
                    <a:pt x="1962" y="1563"/>
                  </a:lnTo>
                  <a:lnTo>
                    <a:pt x="1963" y="1563"/>
                  </a:lnTo>
                  <a:lnTo>
                    <a:pt x="1964" y="1563"/>
                  </a:lnTo>
                  <a:lnTo>
                    <a:pt x="1965" y="1563"/>
                  </a:lnTo>
                  <a:lnTo>
                    <a:pt x="1966" y="1563"/>
                  </a:lnTo>
                  <a:lnTo>
                    <a:pt x="1967" y="1563"/>
                  </a:lnTo>
                  <a:lnTo>
                    <a:pt x="1968" y="1563"/>
                  </a:lnTo>
                  <a:lnTo>
                    <a:pt x="1968" y="1563"/>
                  </a:lnTo>
                  <a:lnTo>
                    <a:pt x="1969" y="1563"/>
                  </a:lnTo>
                  <a:lnTo>
                    <a:pt x="1970" y="1563"/>
                  </a:lnTo>
                  <a:lnTo>
                    <a:pt x="1971" y="1563"/>
                  </a:lnTo>
                  <a:lnTo>
                    <a:pt x="1972" y="1563"/>
                  </a:lnTo>
                  <a:lnTo>
                    <a:pt x="1973" y="1563"/>
                  </a:lnTo>
                  <a:lnTo>
                    <a:pt x="1974" y="1563"/>
                  </a:lnTo>
                  <a:lnTo>
                    <a:pt x="1975" y="1563"/>
                  </a:lnTo>
                  <a:lnTo>
                    <a:pt x="1975" y="1563"/>
                  </a:lnTo>
                  <a:lnTo>
                    <a:pt x="1976" y="1563"/>
                  </a:lnTo>
                  <a:lnTo>
                    <a:pt x="1977" y="1563"/>
                  </a:lnTo>
                  <a:lnTo>
                    <a:pt x="1978" y="1563"/>
                  </a:lnTo>
                  <a:lnTo>
                    <a:pt x="1979" y="1563"/>
                  </a:lnTo>
                  <a:lnTo>
                    <a:pt x="1980" y="1563"/>
                  </a:lnTo>
                  <a:lnTo>
                    <a:pt x="1981" y="1563"/>
                  </a:lnTo>
                  <a:lnTo>
                    <a:pt x="1982" y="1563"/>
                  </a:lnTo>
                  <a:lnTo>
                    <a:pt x="1982" y="1563"/>
                  </a:lnTo>
                  <a:lnTo>
                    <a:pt x="1983" y="1563"/>
                  </a:lnTo>
                  <a:lnTo>
                    <a:pt x="1984" y="1563"/>
                  </a:lnTo>
                  <a:lnTo>
                    <a:pt x="1985" y="1563"/>
                  </a:lnTo>
                  <a:lnTo>
                    <a:pt x="1986" y="1563"/>
                  </a:lnTo>
                  <a:lnTo>
                    <a:pt x="1987" y="1563"/>
                  </a:lnTo>
                  <a:lnTo>
                    <a:pt x="1988" y="1563"/>
                  </a:lnTo>
                  <a:lnTo>
                    <a:pt x="1989" y="1563"/>
                  </a:lnTo>
                  <a:lnTo>
                    <a:pt x="1989" y="1563"/>
                  </a:lnTo>
                  <a:lnTo>
                    <a:pt x="1990" y="1563"/>
                  </a:lnTo>
                  <a:lnTo>
                    <a:pt x="1991" y="1563"/>
                  </a:lnTo>
                  <a:lnTo>
                    <a:pt x="1992" y="1563"/>
                  </a:lnTo>
                  <a:lnTo>
                    <a:pt x="1993" y="1563"/>
                  </a:lnTo>
                  <a:lnTo>
                    <a:pt x="1994" y="1563"/>
                  </a:lnTo>
                  <a:lnTo>
                    <a:pt x="1995" y="1563"/>
                  </a:lnTo>
                  <a:lnTo>
                    <a:pt x="1996" y="1563"/>
                  </a:lnTo>
                  <a:lnTo>
                    <a:pt x="1997" y="1563"/>
                  </a:lnTo>
                  <a:lnTo>
                    <a:pt x="1997" y="1563"/>
                  </a:lnTo>
                  <a:lnTo>
                    <a:pt x="1998" y="1563"/>
                  </a:lnTo>
                  <a:lnTo>
                    <a:pt x="1999" y="1563"/>
                  </a:lnTo>
                  <a:lnTo>
                    <a:pt x="2000" y="1563"/>
                  </a:lnTo>
                  <a:lnTo>
                    <a:pt x="2001" y="1563"/>
                  </a:lnTo>
                  <a:lnTo>
                    <a:pt x="2002" y="1563"/>
                  </a:lnTo>
                  <a:lnTo>
                    <a:pt x="2003" y="1563"/>
                  </a:lnTo>
                  <a:lnTo>
                    <a:pt x="2004" y="1563"/>
                  </a:lnTo>
                  <a:lnTo>
                    <a:pt x="2004" y="1563"/>
                  </a:lnTo>
                  <a:lnTo>
                    <a:pt x="2005" y="1563"/>
                  </a:lnTo>
                  <a:lnTo>
                    <a:pt x="2006" y="1563"/>
                  </a:lnTo>
                  <a:lnTo>
                    <a:pt x="2007" y="1563"/>
                  </a:lnTo>
                  <a:lnTo>
                    <a:pt x="2008" y="1563"/>
                  </a:lnTo>
                  <a:lnTo>
                    <a:pt x="2009" y="1563"/>
                  </a:lnTo>
                  <a:lnTo>
                    <a:pt x="2010" y="1563"/>
                  </a:lnTo>
                  <a:lnTo>
                    <a:pt x="2011" y="1563"/>
                  </a:lnTo>
                  <a:lnTo>
                    <a:pt x="2011" y="1563"/>
                  </a:lnTo>
                  <a:lnTo>
                    <a:pt x="2012" y="1563"/>
                  </a:lnTo>
                  <a:lnTo>
                    <a:pt x="2013" y="1563"/>
                  </a:lnTo>
                  <a:lnTo>
                    <a:pt x="2014" y="1563"/>
                  </a:lnTo>
                  <a:lnTo>
                    <a:pt x="2015" y="1563"/>
                  </a:lnTo>
                  <a:lnTo>
                    <a:pt x="2016" y="1563"/>
                  </a:lnTo>
                  <a:lnTo>
                    <a:pt x="2017" y="1563"/>
                  </a:lnTo>
                  <a:lnTo>
                    <a:pt x="2018" y="1563"/>
                  </a:lnTo>
                  <a:lnTo>
                    <a:pt x="2018" y="1563"/>
                  </a:lnTo>
                  <a:lnTo>
                    <a:pt x="2019" y="1563"/>
                  </a:lnTo>
                  <a:lnTo>
                    <a:pt x="2020" y="1563"/>
                  </a:lnTo>
                  <a:lnTo>
                    <a:pt x="2021" y="1563"/>
                  </a:lnTo>
                  <a:lnTo>
                    <a:pt x="2022" y="1563"/>
                  </a:lnTo>
                  <a:lnTo>
                    <a:pt x="2023" y="1563"/>
                  </a:lnTo>
                  <a:lnTo>
                    <a:pt x="2024" y="1563"/>
                  </a:lnTo>
                  <a:lnTo>
                    <a:pt x="2025" y="1563"/>
                  </a:lnTo>
                  <a:lnTo>
                    <a:pt x="2026" y="1563"/>
                  </a:lnTo>
                  <a:lnTo>
                    <a:pt x="2026" y="1563"/>
                  </a:lnTo>
                  <a:lnTo>
                    <a:pt x="2027" y="1563"/>
                  </a:lnTo>
                  <a:lnTo>
                    <a:pt x="2028" y="1563"/>
                  </a:lnTo>
                  <a:lnTo>
                    <a:pt x="2029" y="1563"/>
                  </a:lnTo>
                  <a:lnTo>
                    <a:pt x="2030" y="1563"/>
                  </a:lnTo>
                  <a:lnTo>
                    <a:pt x="2031" y="1563"/>
                  </a:lnTo>
                  <a:lnTo>
                    <a:pt x="2032" y="1563"/>
                  </a:lnTo>
                  <a:lnTo>
                    <a:pt x="2033" y="1563"/>
                  </a:lnTo>
                  <a:lnTo>
                    <a:pt x="2033" y="1563"/>
                  </a:lnTo>
                  <a:lnTo>
                    <a:pt x="2034" y="1563"/>
                  </a:lnTo>
                  <a:lnTo>
                    <a:pt x="2035" y="1563"/>
                  </a:lnTo>
                  <a:lnTo>
                    <a:pt x="2036" y="1563"/>
                  </a:lnTo>
                  <a:lnTo>
                    <a:pt x="2037" y="1563"/>
                  </a:lnTo>
                  <a:lnTo>
                    <a:pt x="2038" y="1563"/>
                  </a:lnTo>
                  <a:lnTo>
                    <a:pt x="2039" y="1563"/>
                  </a:lnTo>
                  <a:lnTo>
                    <a:pt x="2040" y="1563"/>
                  </a:lnTo>
                  <a:lnTo>
                    <a:pt x="2040" y="1563"/>
                  </a:lnTo>
                  <a:lnTo>
                    <a:pt x="2041" y="1563"/>
                  </a:lnTo>
                  <a:lnTo>
                    <a:pt x="2042" y="1563"/>
                  </a:lnTo>
                  <a:lnTo>
                    <a:pt x="2043" y="1563"/>
                  </a:lnTo>
                  <a:lnTo>
                    <a:pt x="2044" y="1563"/>
                  </a:lnTo>
                  <a:lnTo>
                    <a:pt x="2045" y="1563"/>
                  </a:lnTo>
                  <a:lnTo>
                    <a:pt x="2046" y="1563"/>
                  </a:lnTo>
                  <a:lnTo>
                    <a:pt x="2047" y="1563"/>
                  </a:lnTo>
                  <a:lnTo>
                    <a:pt x="2047" y="1563"/>
                  </a:lnTo>
                  <a:lnTo>
                    <a:pt x="2048" y="1563"/>
                  </a:lnTo>
                  <a:lnTo>
                    <a:pt x="2049" y="1563"/>
                  </a:lnTo>
                  <a:lnTo>
                    <a:pt x="2050" y="1563"/>
                  </a:lnTo>
                  <a:lnTo>
                    <a:pt x="2051" y="1563"/>
                  </a:lnTo>
                  <a:lnTo>
                    <a:pt x="2052" y="1563"/>
                  </a:lnTo>
                  <a:lnTo>
                    <a:pt x="2053" y="1563"/>
                  </a:lnTo>
                  <a:lnTo>
                    <a:pt x="2054" y="1563"/>
                  </a:lnTo>
                  <a:lnTo>
                    <a:pt x="2055" y="1563"/>
                  </a:lnTo>
                  <a:lnTo>
                    <a:pt x="2055" y="1563"/>
                  </a:lnTo>
                  <a:lnTo>
                    <a:pt x="2056" y="1563"/>
                  </a:lnTo>
                  <a:lnTo>
                    <a:pt x="2057" y="1563"/>
                  </a:lnTo>
                  <a:lnTo>
                    <a:pt x="2058" y="1563"/>
                  </a:lnTo>
                  <a:lnTo>
                    <a:pt x="2059" y="1563"/>
                  </a:lnTo>
                  <a:lnTo>
                    <a:pt x="2060" y="1563"/>
                  </a:lnTo>
                  <a:lnTo>
                    <a:pt x="2061" y="1563"/>
                  </a:lnTo>
                  <a:lnTo>
                    <a:pt x="2062" y="1563"/>
                  </a:lnTo>
                  <a:lnTo>
                    <a:pt x="2062" y="1563"/>
                  </a:lnTo>
                  <a:lnTo>
                    <a:pt x="2063" y="1563"/>
                  </a:lnTo>
                  <a:lnTo>
                    <a:pt x="2064" y="1563"/>
                  </a:lnTo>
                  <a:lnTo>
                    <a:pt x="2065" y="1563"/>
                  </a:lnTo>
                  <a:lnTo>
                    <a:pt x="2066" y="1563"/>
                  </a:lnTo>
                  <a:lnTo>
                    <a:pt x="2067" y="1563"/>
                  </a:lnTo>
                  <a:lnTo>
                    <a:pt x="2068" y="1563"/>
                  </a:lnTo>
                  <a:lnTo>
                    <a:pt x="2069" y="1563"/>
                  </a:lnTo>
                  <a:lnTo>
                    <a:pt x="2069" y="1563"/>
                  </a:lnTo>
                  <a:lnTo>
                    <a:pt x="2070" y="1563"/>
                  </a:lnTo>
                  <a:lnTo>
                    <a:pt x="2071" y="1563"/>
                  </a:lnTo>
                  <a:lnTo>
                    <a:pt x="2072" y="1563"/>
                  </a:lnTo>
                  <a:lnTo>
                    <a:pt x="2073" y="1563"/>
                  </a:lnTo>
                  <a:lnTo>
                    <a:pt x="2074" y="1563"/>
                  </a:lnTo>
                  <a:lnTo>
                    <a:pt x="2075" y="1563"/>
                  </a:lnTo>
                  <a:lnTo>
                    <a:pt x="2076" y="1563"/>
                  </a:lnTo>
                  <a:lnTo>
                    <a:pt x="2076" y="1563"/>
                  </a:lnTo>
                  <a:lnTo>
                    <a:pt x="2077" y="1563"/>
                  </a:lnTo>
                  <a:lnTo>
                    <a:pt x="2078" y="1563"/>
                  </a:lnTo>
                  <a:lnTo>
                    <a:pt x="2079" y="1563"/>
                  </a:lnTo>
                  <a:lnTo>
                    <a:pt x="2080" y="1563"/>
                  </a:lnTo>
                  <a:lnTo>
                    <a:pt x="2081" y="1563"/>
                  </a:lnTo>
                  <a:lnTo>
                    <a:pt x="2082" y="1563"/>
                  </a:lnTo>
                  <a:lnTo>
                    <a:pt x="2083" y="1563"/>
                  </a:lnTo>
                  <a:lnTo>
                    <a:pt x="2084" y="1563"/>
                  </a:lnTo>
                  <a:lnTo>
                    <a:pt x="2084" y="1563"/>
                  </a:lnTo>
                  <a:lnTo>
                    <a:pt x="2085" y="1563"/>
                  </a:lnTo>
                  <a:lnTo>
                    <a:pt x="2086" y="1563"/>
                  </a:lnTo>
                  <a:lnTo>
                    <a:pt x="2087" y="1563"/>
                  </a:lnTo>
                  <a:lnTo>
                    <a:pt x="2088" y="1563"/>
                  </a:lnTo>
                  <a:lnTo>
                    <a:pt x="2089" y="1563"/>
                  </a:lnTo>
                  <a:lnTo>
                    <a:pt x="2090" y="1563"/>
                  </a:lnTo>
                  <a:lnTo>
                    <a:pt x="2091" y="1563"/>
                  </a:lnTo>
                  <a:lnTo>
                    <a:pt x="2091" y="1563"/>
                  </a:lnTo>
                  <a:lnTo>
                    <a:pt x="2092" y="1563"/>
                  </a:lnTo>
                  <a:lnTo>
                    <a:pt x="2093" y="1563"/>
                  </a:lnTo>
                  <a:lnTo>
                    <a:pt x="2094" y="1563"/>
                  </a:lnTo>
                  <a:lnTo>
                    <a:pt x="2095" y="1563"/>
                  </a:lnTo>
                  <a:lnTo>
                    <a:pt x="2096" y="1563"/>
                  </a:lnTo>
                  <a:lnTo>
                    <a:pt x="2097" y="1563"/>
                  </a:lnTo>
                  <a:lnTo>
                    <a:pt x="2098" y="1563"/>
                  </a:lnTo>
                  <a:lnTo>
                    <a:pt x="2098" y="1563"/>
                  </a:lnTo>
                  <a:lnTo>
                    <a:pt x="2099" y="1563"/>
                  </a:lnTo>
                  <a:lnTo>
                    <a:pt x="2100" y="1563"/>
                  </a:lnTo>
                  <a:lnTo>
                    <a:pt x="2101" y="1563"/>
                  </a:lnTo>
                  <a:lnTo>
                    <a:pt x="2102" y="1563"/>
                  </a:lnTo>
                  <a:lnTo>
                    <a:pt x="2103" y="1563"/>
                  </a:lnTo>
                  <a:lnTo>
                    <a:pt x="2104" y="1563"/>
                  </a:lnTo>
                  <a:lnTo>
                    <a:pt x="2105" y="1563"/>
                  </a:lnTo>
                  <a:lnTo>
                    <a:pt x="2105" y="1563"/>
                  </a:lnTo>
                  <a:lnTo>
                    <a:pt x="2106" y="1563"/>
                  </a:lnTo>
                  <a:lnTo>
                    <a:pt x="2107" y="1563"/>
                  </a:lnTo>
                  <a:lnTo>
                    <a:pt x="2108" y="1563"/>
                  </a:lnTo>
                  <a:lnTo>
                    <a:pt x="2109" y="1563"/>
                  </a:lnTo>
                  <a:lnTo>
                    <a:pt x="2110" y="1563"/>
                  </a:lnTo>
                  <a:lnTo>
                    <a:pt x="2111" y="1563"/>
                  </a:lnTo>
                  <a:lnTo>
                    <a:pt x="2112" y="1563"/>
                  </a:lnTo>
                  <a:lnTo>
                    <a:pt x="2113" y="1563"/>
                  </a:lnTo>
                  <a:lnTo>
                    <a:pt x="2113" y="1563"/>
                  </a:lnTo>
                  <a:lnTo>
                    <a:pt x="2114" y="1563"/>
                  </a:lnTo>
                  <a:lnTo>
                    <a:pt x="2115" y="1563"/>
                  </a:lnTo>
                  <a:lnTo>
                    <a:pt x="2116" y="1563"/>
                  </a:lnTo>
                  <a:lnTo>
                    <a:pt x="2117" y="1563"/>
                  </a:lnTo>
                  <a:lnTo>
                    <a:pt x="2118" y="1563"/>
                  </a:lnTo>
                  <a:lnTo>
                    <a:pt x="2119" y="1563"/>
                  </a:lnTo>
                  <a:lnTo>
                    <a:pt x="2120" y="1563"/>
                  </a:lnTo>
                  <a:lnTo>
                    <a:pt x="2120" y="1563"/>
                  </a:lnTo>
                  <a:lnTo>
                    <a:pt x="2121" y="1563"/>
                  </a:lnTo>
                  <a:lnTo>
                    <a:pt x="2122" y="1563"/>
                  </a:lnTo>
                  <a:lnTo>
                    <a:pt x="2123" y="1563"/>
                  </a:lnTo>
                  <a:lnTo>
                    <a:pt x="2124" y="1563"/>
                  </a:lnTo>
                  <a:lnTo>
                    <a:pt x="2125" y="1563"/>
                  </a:lnTo>
                  <a:lnTo>
                    <a:pt x="2126" y="1563"/>
                  </a:lnTo>
                  <a:lnTo>
                    <a:pt x="2127" y="1563"/>
                  </a:lnTo>
                  <a:lnTo>
                    <a:pt x="2127" y="1563"/>
                  </a:lnTo>
                  <a:lnTo>
                    <a:pt x="2128" y="1563"/>
                  </a:lnTo>
                  <a:lnTo>
                    <a:pt x="2129" y="1563"/>
                  </a:lnTo>
                  <a:lnTo>
                    <a:pt x="2130" y="1563"/>
                  </a:lnTo>
                  <a:lnTo>
                    <a:pt x="2131" y="1563"/>
                  </a:lnTo>
                  <a:lnTo>
                    <a:pt x="2132" y="1563"/>
                  </a:lnTo>
                  <a:lnTo>
                    <a:pt x="2133" y="1563"/>
                  </a:lnTo>
                  <a:lnTo>
                    <a:pt x="2134" y="1563"/>
                  </a:lnTo>
                  <a:lnTo>
                    <a:pt x="2134" y="1563"/>
                  </a:lnTo>
                  <a:lnTo>
                    <a:pt x="2135" y="1563"/>
                  </a:lnTo>
                  <a:lnTo>
                    <a:pt x="2136" y="1563"/>
                  </a:lnTo>
                  <a:lnTo>
                    <a:pt x="2137" y="1563"/>
                  </a:lnTo>
                  <a:lnTo>
                    <a:pt x="2138" y="1563"/>
                  </a:lnTo>
                  <a:lnTo>
                    <a:pt x="2139" y="1563"/>
                  </a:lnTo>
                  <a:lnTo>
                    <a:pt x="2140" y="1563"/>
                  </a:lnTo>
                  <a:lnTo>
                    <a:pt x="2141" y="1563"/>
                  </a:lnTo>
                  <a:lnTo>
                    <a:pt x="2142" y="1563"/>
                  </a:lnTo>
                  <a:lnTo>
                    <a:pt x="2142" y="1563"/>
                  </a:lnTo>
                  <a:lnTo>
                    <a:pt x="2143" y="1563"/>
                  </a:lnTo>
                  <a:lnTo>
                    <a:pt x="2143" y="1563"/>
                  </a:lnTo>
                  <a:lnTo>
                    <a:pt x="2144" y="1563"/>
                  </a:lnTo>
                  <a:lnTo>
                    <a:pt x="2145" y="1563"/>
                  </a:lnTo>
                  <a:lnTo>
                    <a:pt x="2146" y="1563"/>
                  </a:lnTo>
                  <a:lnTo>
                    <a:pt x="2147" y="1563"/>
                  </a:lnTo>
                  <a:lnTo>
                    <a:pt x="2148" y="1563"/>
                  </a:lnTo>
                  <a:lnTo>
                    <a:pt x="2148" y="1563"/>
                  </a:lnTo>
                  <a:lnTo>
                    <a:pt x="2149" y="1563"/>
                  </a:lnTo>
                  <a:lnTo>
                    <a:pt x="2150" y="1563"/>
                  </a:lnTo>
                  <a:lnTo>
                    <a:pt x="2151" y="1563"/>
                  </a:lnTo>
                  <a:lnTo>
                    <a:pt x="2152" y="1563"/>
                  </a:lnTo>
                  <a:lnTo>
                    <a:pt x="2153" y="1563"/>
                  </a:lnTo>
                  <a:lnTo>
                    <a:pt x="2154" y="1563"/>
                  </a:lnTo>
                  <a:lnTo>
                    <a:pt x="2154" y="1563"/>
                  </a:lnTo>
                  <a:lnTo>
                    <a:pt x="2155" y="1563"/>
                  </a:lnTo>
                  <a:lnTo>
                    <a:pt x="2156" y="1563"/>
                  </a:lnTo>
                  <a:lnTo>
                    <a:pt x="2157" y="1563"/>
                  </a:lnTo>
                  <a:lnTo>
                    <a:pt x="2158" y="1563"/>
                  </a:lnTo>
                  <a:lnTo>
                    <a:pt x="2159" y="1563"/>
                  </a:lnTo>
                  <a:lnTo>
                    <a:pt x="2160" y="1563"/>
                  </a:lnTo>
                  <a:lnTo>
                    <a:pt x="2161" y="1563"/>
                  </a:lnTo>
                  <a:lnTo>
                    <a:pt x="2161" y="1563"/>
                  </a:lnTo>
                  <a:lnTo>
                    <a:pt x="2162" y="1563"/>
                  </a:lnTo>
                  <a:lnTo>
                    <a:pt x="2163" y="1563"/>
                  </a:lnTo>
                  <a:lnTo>
                    <a:pt x="2163" y="1563"/>
                  </a:lnTo>
                  <a:lnTo>
                    <a:pt x="2164" y="1563"/>
                  </a:lnTo>
                  <a:lnTo>
                    <a:pt x="2165" y="1563"/>
                  </a:lnTo>
                  <a:lnTo>
                    <a:pt x="2166" y="1563"/>
                  </a:lnTo>
                  <a:lnTo>
                    <a:pt x="2167" y="1563"/>
                  </a:lnTo>
                  <a:lnTo>
                    <a:pt x="2167" y="1563"/>
                  </a:lnTo>
                  <a:lnTo>
                    <a:pt x="2168" y="1563"/>
                  </a:lnTo>
                  <a:lnTo>
                    <a:pt x="2169" y="1563"/>
                  </a:lnTo>
                  <a:lnTo>
                    <a:pt x="2170" y="1563"/>
                  </a:lnTo>
                  <a:lnTo>
                    <a:pt x="2171" y="1563"/>
                  </a:lnTo>
                  <a:lnTo>
                    <a:pt x="2172" y="1563"/>
                  </a:lnTo>
                  <a:lnTo>
                    <a:pt x="2173" y="1563"/>
                  </a:lnTo>
                  <a:lnTo>
                    <a:pt x="2174" y="1563"/>
                  </a:lnTo>
                  <a:lnTo>
                    <a:pt x="2175" y="1563"/>
                  </a:lnTo>
                  <a:lnTo>
                    <a:pt x="2175" y="1563"/>
                  </a:lnTo>
                  <a:lnTo>
                    <a:pt x="2176" y="1563"/>
                  </a:lnTo>
                  <a:lnTo>
                    <a:pt x="2177" y="1563"/>
                  </a:lnTo>
                  <a:lnTo>
                    <a:pt x="2178" y="1563"/>
                  </a:lnTo>
                  <a:lnTo>
                    <a:pt x="2179" y="1563"/>
                  </a:lnTo>
                  <a:lnTo>
                    <a:pt x="2180" y="1563"/>
                  </a:lnTo>
                  <a:lnTo>
                    <a:pt x="2181" y="1563"/>
                  </a:lnTo>
                  <a:lnTo>
                    <a:pt x="2182" y="1563"/>
                  </a:lnTo>
                  <a:lnTo>
                    <a:pt x="2182" y="1563"/>
                  </a:lnTo>
                  <a:lnTo>
                    <a:pt x="2183" y="1563"/>
                  </a:lnTo>
                  <a:lnTo>
                    <a:pt x="2184" y="1563"/>
                  </a:lnTo>
                  <a:lnTo>
                    <a:pt x="2185" y="1563"/>
                  </a:lnTo>
                  <a:lnTo>
                    <a:pt x="2186" y="1563"/>
                  </a:lnTo>
                  <a:lnTo>
                    <a:pt x="2187" y="1563"/>
                  </a:lnTo>
                  <a:lnTo>
                    <a:pt x="2188" y="1563"/>
                  </a:lnTo>
                  <a:lnTo>
                    <a:pt x="2189" y="1563"/>
                  </a:lnTo>
                  <a:lnTo>
                    <a:pt x="2189" y="1563"/>
                  </a:lnTo>
                  <a:lnTo>
                    <a:pt x="2190" y="1563"/>
                  </a:lnTo>
                  <a:lnTo>
                    <a:pt x="2191" y="1563"/>
                  </a:lnTo>
                  <a:lnTo>
                    <a:pt x="2192" y="1563"/>
                  </a:lnTo>
                  <a:lnTo>
                    <a:pt x="2193" y="1563"/>
                  </a:lnTo>
                  <a:lnTo>
                    <a:pt x="2194" y="1563"/>
                  </a:lnTo>
                  <a:lnTo>
                    <a:pt x="2195" y="1563"/>
                  </a:lnTo>
                  <a:lnTo>
                    <a:pt x="2196" y="1563"/>
                  </a:lnTo>
                  <a:lnTo>
                    <a:pt x="2197" y="1563"/>
                  </a:lnTo>
                  <a:lnTo>
                    <a:pt x="2197" y="1563"/>
                  </a:lnTo>
                  <a:lnTo>
                    <a:pt x="2198" y="1563"/>
                  </a:lnTo>
                  <a:lnTo>
                    <a:pt x="2199" y="1563"/>
                  </a:lnTo>
                  <a:lnTo>
                    <a:pt x="2200" y="1563"/>
                  </a:lnTo>
                  <a:lnTo>
                    <a:pt x="2201" y="1563"/>
                  </a:lnTo>
                  <a:lnTo>
                    <a:pt x="2202" y="1563"/>
                  </a:lnTo>
                  <a:lnTo>
                    <a:pt x="2203" y="1563"/>
                  </a:lnTo>
                  <a:lnTo>
                    <a:pt x="2204" y="1563"/>
                  </a:lnTo>
                  <a:lnTo>
                    <a:pt x="2204" y="1563"/>
                  </a:lnTo>
                  <a:lnTo>
                    <a:pt x="2205" y="1563"/>
                  </a:lnTo>
                  <a:lnTo>
                    <a:pt x="2206" y="1563"/>
                  </a:lnTo>
                  <a:lnTo>
                    <a:pt x="2207" y="1563"/>
                  </a:lnTo>
                  <a:lnTo>
                    <a:pt x="2208" y="1563"/>
                  </a:lnTo>
                  <a:lnTo>
                    <a:pt x="2209" y="1563"/>
                  </a:lnTo>
                  <a:lnTo>
                    <a:pt x="2210" y="1563"/>
                  </a:lnTo>
                  <a:lnTo>
                    <a:pt x="2211" y="1563"/>
                  </a:lnTo>
                  <a:lnTo>
                    <a:pt x="2211" y="1563"/>
                  </a:lnTo>
                  <a:lnTo>
                    <a:pt x="2212" y="1563"/>
                  </a:lnTo>
                  <a:lnTo>
                    <a:pt x="2213" y="1563"/>
                  </a:lnTo>
                  <a:lnTo>
                    <a:pt x="2214" y="1563"/>
                  </a:lnTo>
                  <a:lnTo>
                    <a:pt x="2215" y="1563"/>
                  </a:lnTo>
                  <a:lnTo>
                    <a:pt x="2216" y="1563"/>
                  </a:lnTo>
                  <a:lnTo>
                    <a:pt x="2217" y="1563"/>
                  </a:lnTo>
                  <a:lnTo>
                    <a:pt x="2218" y="1563"/>
                  </a:lnTo>
                  <a:lnTo>
                    <a:pt x="2219" y="1563"/>
                  </a:lnTo>
                  <a:lnTo>
                    <a:pt x="2219" y="1563"/>
                  </a:lnTo>
                  <a:lnTo>
                    <a:pt x="2220" y="1563"/>
                  </a:lnTo>
                  <a:lnTo>
                    <a:pt x="2221" y="1563"/>
                  </a:lnTo>
                  <a:lnTo>
                    <a:pt x="2222" y="1563"/>
                  </a:lnTo>
                  <a:lnTo>
                    <a:pt x="2223" y="1563"/>
                  </a:lnTo>
                  <a:lnTo>
                    <a:pt x="2224" y="1563"/>
                  </a:lnTo>
                  <a:lnTo>
                    <a:pt x="2225" y="1563"/>
                  </a:lnTo>
                  <a:lnTo>
                    <a:pt x="2226" y="1563"/>
                  </a:lnTo>
                  <a:lnTo>
                    <a:pt x="2226" y="1563"/>
                  </a:lnTo>
                  <a:lnTo>
                    <a:pt x="2227" y="1563"/>
                  </a:lnTo>
                  <a:lnTo>
                    <a:pt x="2228" y="1563"/>
                  </a:lnTo>
                  <a:lnTo>
                    <a:pt x="2229" y="1563"/>
                  </a:lnTo>
                  <a:lnTo>
                    <a:pt x="2230" y="1563"/>
                  </a:lnTo>
                  <a:lnTo>
                    <a:pt x="2231" y="1563"/>
                  </a:lnTo>
                  <a:lnTo>
                    <a:pt x="2232" y="1563"/>
                  </a:lnTo>
                  <a:lnTo>
                    <a:pt x="2233" y="1563"/>
                  </a:lnTo>
                  <a:lnTo>
                    <a:pt x="2233" y="1563"/>
                  </a:lnTo>
                  <a:lnTo>
                    <a:pt x="2234" y="1563"/>
                  </a:lnTo>
                  <a:lnTo>
                    <a:pt x="2235" y="1563"/>
                  </a:lnTo>
                  <a:lnTo>
                    <a:pt x="2236" y="1563"/>
                  </a:lnTo>
                  <a:lnTo>
                    <a:pt x="2237" y="1563"/>
                  </a:lnTo>
                  <a:lnTo>
                    <a:pt x="2238" y="1563"/>
                  </a:lnTo>
                  <a:lnTo>
                    <a:pt x="2239" y="1563"/>
                  </a:lnTo>
                  <a:lnTo>
                    <a:pt x="2240" y="1563"/>
                  </a:lnTo>
                  <a:lnTo>
                    <a:pt x="2241" y="1563"/>
                  </a:lnTo>
                  <a:lnTo>
                    <a:pt x="2241" y="1563"/>
                  </a:lnTo>
                  <a:lnTo>
                    <a:pt x="2242" y="1563"/>
                  </a:lnTo>
                  <a:lnTo>
                    <a:pt x="2243" y="1563"/>
                  </a:lnTo>
                  <a:lnTo>
                    <a:pt x="2244" y="1563"/>
                  </a:lnTo>
                  <a:lnTo>
                    <a:pt x="2245" y="1563"/>
                  </a:lnTo>
                  <a:lnTo>
                    <a:pt x="2246" y="1563"/>
                  </a:lnTo>
                  <a:lnTo>
                    <a:pt x="2247" y="1563"/>
                  </a:lnTo>
                  <a:lnTo>
                    <a:pt x="2248" y="1563"/>
                  </a:lnTo>
                  <a:lnTo>
                    <a:pt x="2248" y="1563"/>
                  </a:lnTo>
                  <a:lnTo>
                    <a:pt x="2249" y="1563"/>
                  </a:lnTo>
                  <a:lnTo>
                    <a:pt x="2250" y="1563"/>
                  </a:lnTo>
                  <a:lnTo>
                    <a:pt x="2251" y="1563"/>
                  </a:lnTo>
                  <a:lnTo>
                    <a:pt x="2252" y="1563"/>
                  </a:lnTo>
                  <a:lnTo>
                    <a:pt x="2253" y="1563"/>
                  </a:lnTo>
                  <a:lnTo>
                    <a:pt x="2254" y="1563"/>
                  </a:lnTo>
                  <a:lnTo>
                    <a:pt x="2255" y="1563"/>
                  </a:lnTo>
                  <a:lnTo>
                    <a:pt x="2255" y="1563"/>
                  </a:lnTo>
                  <a:lnTo>
                    <a:pt x="2256" y="1563"/>
                  </a:lnTo>
                  <a:lnTo>
                    <a:pt x="2257" y="1563"/>
                  </a:lnTo>
                  <a:lnTo>
                    <a:pt x="2258" y="1563"/>
                  </a:lnTo>
                  <a:lnTo>
                    <a:pt x="2259" y="1563"/>
                  </a:lnTo>
                  <a:lnTo>
                    <a:pt x="2260" y="1563"/>
                  </a:lnTo>
                  <a:lnTo>
                    <a:pt x="2261" y="1563"/>
                  </a:lnTo>
                  <a:lnTo>
                    <a:pt x="2262" y="1563"/>
                  </a:lnTo>
                  <a:lnTo>
                    <a:pt x="2263" y="1563"/>
                  </a:lnTo>
                  <a:lnTo>
                    <a:pt x="2263" y="1563"/>
                  </a:lnTo>
                  <a:lnTo>
                    <a:pt x="2264" y="1563"/>
                  </a:lnTo>
                  <a:lnTo>
                    <a:pt x="2265" y="1563"/>
                  </a:lnTo>
                  <a:lnTo>
                    <a:pt x="2266" y="1563"/>
                  </a:lnTo>
                  <a:lnTo>
                    <a:pt x="2267" y="1563"/>
                  </a:lnTo>
                  <a:lnTo>
                    <a:pt x="2268" y="1563"/>
                  </a:lnTo>
                  <a:lnTo>
                    <a:pt x="2269" y="1563"/>
                  </a:lnTo>
                  <a:lnTo>
                    <a:pt x="2270" y="1563"/>
                  </a:lnTo>
                  <a:lnTo>
                    <a:pt x="2270" y="1563"/>
                  </a:lnTo>
                  <a:lnTo>
                    <a:pt x="2271" y="1563"/>
                  </a:lnTo>
                  <a:lnTo>
                    <a:pt x="2272" y="1563"/>
                  </a:lnTo>
                  <a:lnTo>
                    <a:pt x="2273" y="1563"/>
                  </a:lnTo>
                  <a:lnTo>
                    <a:pt x="2274" y="1563"/>
                  </a:lnTo>
                  <a:lnTo>
                    <a:pt x="2275" y="1563"/>
                  </a:lnTo>
                  <a:lnTo>
                    <a:pt x="2276" y="1563"/>
                  </a:lnTo>
                  <a:lnTo>
                    <a:pt x="2277" y="1563"/>
                  </a:lnTo>
                  <a:lnTo>
                    <a:pt x="2277" y="1563"/>
                  </a:lnTo>
                  <a:lnTo>
                    <a:pt x="2278" y="1563"/>
                  </a:lnTo>
                  <a:lnTo>
                    <a:pt x="2279" y="1563"/>
                  </a:lnTo>
                  <a:lnTo>
                    <a:pt x="2280" y="1563"/>
                  </a:lnTo>
                  <a:lnTo>
                    <a:pt x="2281" y="1563"/>
                  </a:lnTo>
                  <a:lnTo>
                    <a:pt x="2282" y="1563"/>
                  </a:lnTo>
                  <a:lnTo>
                    <a:pt x="2283" y="1563"/>
                  </a:lnTo>
                  <a:lnTo>
                    <a:pt x="2284" y="1563"/>
                  </a:lnTo>
                  <a:lnTo>
                    <a:pt x="2285" y="1563"/>
                  </a:lnTo>
                  <a:lnTo>
                    <a:pt x="2285" y="1563"/>
                  </a:lnTo>
                  <a:lnTo>
                    <a:pt x="2286" y="1563"/>
                  </a:lnTo>
                  <a:lnTo>
                    <a:pt x="2287" y="1563"/>
                  </a:lnTo>
                  <a:lnTo>
                    <a:pt x="2288" y="1563"/>
                  </a:lnTo>
                  <a:lnTo>
                    <a:pt x="2289" y="1563"/>
                  </a:lnTo>
                  <a:lnTo>
                    <a:pt x="2290" y="1563"/>
                  </a:lnTo>
                  <a:lnTo>
                    <a:pt x="2291" y="1563"/>
                  </a:lnTo>
                  <a:lnTo>
                    <a:pt x="2292" y="1563"/>
                  </a:lnTo>
                  <a:lnTo>
                    <a:pt x="2292" y="1563"/>
                  </a:lnTo>
                  <a:lnTo>
                    <a:pt x="2293" y="1563"/>
                  </a:lnTo>
                  <a:lnTo>
                    <a:pt x="2294" y="1563"/>
                  </a:lnTo>
                  <a:lnTo>
                    <a:pt x="2295" y="1563"/>
                  </a:lnTo>
                  <a:lnTo>
                    <a:pt x="2296" y="1563"/>
                  </a:lnTo>
                  <a:lnTo>
                    <a:pt x="2297" y="1563"/>
                  </a:lnTo>
                  <a:lnTo>
                    <a:pt x="2298" y="1563"/>
                  </a:lnTo>
                  <a:lnTo>
                    <a:pt x="2299" y="1563"/>
                  </a:lnTo>
                  <a:lnTo>
                    <a:pt x="2299" y="1563"/>
                  </a:lnTo>
                  <a:lnTo>
                    <a:pt x="2300" y="1563"/>
                  </a:lnTo>
                  <a:lnTo>
                    <a:pt x="2301" y="1563"/>
                  </a:lnTo>
                  <a:lnTo>
                    <a:pt x="2302" y="1563"/>
                  </a:lnTo>
                  <a:lnTo>
                    <a:pt x="2303" y="1563"/>
                  </a:lnTo>
                  <a:lnTo>
                    <a:pt x="2304" y="1563"/>
                  </a:lnTo>
                  <a:lnTo>
                    <a:pt x="2305" y="1563"/>
                  </a:lnTo>
                  <a:lnTo>
                    <a:pt x="2306" y="1563"/>
                  </a:lnTo>
                  <a:lnTo>
                    <a:pt x="2307" y="1563"/>
                  </a:lnTo>
                  <a:lnTo>
                    <a:pt x="2307" y="1563"/>
                  </a:lnTo>
                  <a:lnTo>
                    <a:pt x="2308" y="1563"/>
                  </a:lnTo>
                  <a:lnTo>
                    <a:pt x="2309" y="1563"/>
                  </a:lnTo>
                  <a:lnTo>
                    <a:pt x="2310" y="1563"/>
                  </a:lnTo>
                  <a:lnTo>
                    <a:pt x="2311" y="1563"/>
                  </a:lnTo>
                  <a:lnTo>
                    <a:pt x="2312" y="1563"/>
                  </a:lnTo>
                  <a:lnTo>
                    <a:pt x="2313" y="1563"/>
                  </a:lnTo>
                  <a:lnTo>
                    <a:pt x="2314" y="1563"/>
                  </a:lnTo>
                  <a:lnTo>
                    <a:pt x="2314" y="1563"/>
                  </a:lnTo>
                  <a:lnTo>
                    <a:pt x="2315" y="1563"/>
                  </a:lnTo>
                  <a:lnTo>
                    <a:pt x="2316" y="1563"/>
                  </a:lnTo>
                  <a:lnTo>
                    <a:pt x="2317" y="1563"/>
                  </a:lnTo>
                  <a:lnTo>
                    <a:pt x="2318" y="1563"/>
                  </a:lnTo>
                  <a:lnTo>
                    <a:pt x="2319" y="1563"/>
                  </a:lnTo>
                  <a:lnTo>
                    <a:pt x="2320" y="1563"/>
                  </a:lnTo>
                  <a:lnTo>
                    <a:pt x="2321" y="1563"/>
                  </a:lnTo>
                  <a:lnTo>
                    <a:pt x="2321" y="1563"/>
                  </a:lnTo>
                  <a:lnTo>
                    <a:pt x="2322" y="1563"/>
                  </a:lnTo>
                  <a:lnTo>
                    <a:pt x="2323" y="1563"/>
                  </a:lnTo>
                  <a:lnTo>
                    <a:pt x="2324" y="1563"/>
                  </a:lnTo>
                  <a:lnTo>
                    <a:pt x="2325" y="1563"/>
                  </a:lnTo>
                  <a:lnTo>
                    <a:pt x="2326" y="1563"/>
                  </a:lnTo>
                  <a:lnTo>
                    <a:pt x="2327" y="1563"/>
                  </a:lnTo>
                  <a:lnTo>
                    <a:pt x="2328" y="1563"/>
                  </a:lnTo>
                  <a:lnTo>
                    <a:pt x="2329" y="1563"/>
                  </a:lnTo>
                  <a:lnTo>
                    <a:pt x="2329" y="1563"/>
                  </a:lnTo>
                  <a:lnTo>
                    <a:pt x="2330" y="1563"/>
                  </a:lnTo>
                  <a:lnTo>
                    <a:pt x="2331" y="1563"/>
                  </a:lnTo>
                  <a:lnTo>
                    <a:pt x="2332" y="1563"/>
                  </a:lnTo>
                  <a:lnTo>
                    <a:pt x="2333" y="1563"/>
                  </a:lnTo>
                  <a:lnTo>
                    <a:pt x="2334" y="1563"/>
                  </a:lnTo>
                  <a:lnTo>
                    <a:pt x="2335" y="1563"/>
                  </a:lnTo>
                  <a:lnTo>
                    <a:pt x="2336" y="1563"/>
                  </a:lnTo>
                  <a:lnTo>
                    <a:pt x="2336" y="1563"/>
                  </a:lnTo>
                  <a:lnTo>
                    <a:pt x="2337" y="1563"/>
                  </a:lnTo>
                  <a:lnTo>
                    <a:pt x="2338" y="1563"/>
                  </a:lnTo>
                  <a:lnTo>
                    <a:pt x="2339" y="1563"/>
                  </a:lnTo>
                  <a:lnTo>
                    <a:pt x="2340" y="1563"/>
                  </a:lnTo>
                  <a:lnTo>
                    <a:pt x="2341" y="1563"/>
                  </a:lnTo>
                  <a:lnTo>
                    <a:pt x="2342" y="1563"/>
                  </a:lnTo>
                  <a:lnTo>
                    <a:pt x="2343" y="1563"/>
                  </a:lnTo>
                  <a:lnTo>
                    <a:pt x="2343" y="1563"/>
                  </a:lnTo>
                  <a:lnTo>
                    <a:pt x="2344" y="1563"/>
                  </a:lnTo>
                  <a:lnTo>
                    <a:pt x="2345" y="1563"/>
                  </a:lnTo>
                  <a:lnTo>
                    <a:pt x="2346" y="1563"/>
                  </a:lnTo>
                  <a:lnTo>
                    <a:pt x="2347" y="1563"/>
                  </a:lnTo>
                  <a:lnTo>
                    <a:pt x="2348" y="1563"/>
                  </a:lnTo>
                  <a:lnTo>
                    <a:pt x="2349" y="1563"/>
                  </a:lnTo>
                  <a:lnTo>
                    <a:pt x="2350" y="1563"/>
                  </a:lnTo>
                  <a:lnTo>
                    <a:pt x="2351" y="1563"/>
                  </a:lnTo>
                  <a:lnTo>
                    <a:pt x="2351" y="1563"/>
                  </a:lnTo>
                  <a:lnTo>
                    <a:pt x="2352" y="1563"/>
                  </a:lnTo>
                  <a:lnTo>
                    <a:pt x="2353" y="1563"/>
                  </a:lnTo>
                  <a:lnTo>
                    <a:pt x="2354" y="1563"/>
                  </a:lnTo>
                  <a:lnTo>
                    <a:pt x="2355" y="1563"/>
                  </a:lnTo>
                  <a:lnTo>
                    <a:pt x="2356" y="1563"/>
                  </a:lnTo>
                  <a:lnTo>
                    <a:pt x="2357" y="1563"/>
                  </a:lnTo>
                  <a:lnTo>
                    <a:pt x="2358" y="1563"/>
                  </a:lnTo>
                  <a:lnTo>
                    <a:pt x="2358" y="1563"/>
                  </a:lnTo>
                  <a:lnTo>
                    <a:pt x="2359" y="1563"/>
                  </a:lnTo>
                  <a:lnTo>
                    <a:pt x="2360" y="1563"/>
                  </a:lnTo>
                  <a:lnTo>
                    <a:pt x="2361" y="1563"/>
                  </a:lnTo>
                  <a:lnTo>
                    <a:pt x="2362" y="1563"/>
                  </a:lnTo>
                  <a:lnTo>
                    <a:pt x="2363" y="1563"/>
                  </a:lnTo>
                  <a:lnTo>
                    <a:pt x="2364" y="1563"/>
                  </a:lnTo>
                  <a:lnTo>
                    <a:pt x="2365" y="1563"/>
                  </a:lnTo>
                  <a:lnTo>
                    <a:pt x="2365" y="1563"/>
                  </a:lnTo>
                  <a:lnTo>
                    <a:pt x="2366" y="1563"/>
                  </a:lnTo>
                  <a:lnTo>
                    <a:pt x="2367" y="1563"/>
                  </a:lnTo>
                  <a:lnTo>
                    <a:pt x="2368" y="1563"/>
                  </a:lnTo>
                  <a:lnTo>
                    <a:pt x="2369" y="1563"/>
                  </a:lnTo>
                  <a:lnTo>
                    <a:pt x="2370" y="1563"/>
                  </a:lnTo>
                  <a:lnTo>
                    <a:pt x="2371" y="1563"/>
                  </a:lnTo>
                  <a:lnTo>
                    <a:pt x="2372" y="1563"/>
                  </a:lnTo>
                  <a:lnTo>
                    <a:pt x="2373" y="1563"/>
                  </a:lnTo>
                  <a:lnTo>
                    <a:pt x="2373" y="1563"/>
                  </a:lnTo>
                  <a:lnTo>
                    <a:pt x="2374" y="1563"/>
                  </a:lnTo>
                  <a:lnTo>
                    <a:pt x="2375" y="1563"/>
                  </a:lnTo>
                  <a:lnTo>
                    <a:pt x="2376" y="1563"/>
                  </a:lnTo>
                  <a:lnTo>
                    <a:pt x="2377" y="1563"/>
                  </a:lnTo>
                  <a:lnTo>
                    <a:pt x="2378" y="1563"/>
                  </a:lnTo>
                  <a:lnTo>
                    <a:pt x="2379" y="1563"/>
                  </a:lnTo>
                  <a:lnTo>
                    <a:pt x="2380" y="1563"/>
                  </a:lnTo>
                  <a:lnTo>
                    <a:pt x="2380" y="1563"/>
                  </a:lnTo>
                  <a:lnTo>
                    <a:pt x="2381" y="1563"/>
                  </a:lnTo>
                  <a:lnTo>
                    <a:pt x="2382" y="1563"/>
                  </a:lnTo>
                  <a:lnTo>
                    <a:pt x="2383" y="1563"/>
                  </a:lnTo>
                  <a:lnTo>
                    <a:pt x="2384" y="1563"/>
                  </a:lnTo>
                  <a:lnTo>
                    <a:pt x="2385" y="1563"/>
                  </a:lnTo>
                  <a:lnTo>
                    <a:pt x="2386" y="1563"/>
                  </a:lnTo>
                  <a:lnTo>
                    <a:pt x="2387" y="1563"/>
                  </a:lnTo>
                  <a:lnTo>
                    <a:pt x="2387" y="1563"/>
                  </a:lnTo>
                  <a:lnTo>
                    <a:pt x="2388" y="1563"/>
                  </a:lnTo>
                  <a:lnTo>
                    <a:pt x="2389" y="1563"/>
                  </a:lnTo>
                  <a:lnTo>
                    <a:pt x="2390" y="1563"/>
                  </a:lnTo>
                  <a:lnTo>
                    <a:pt x="2391" y="1563"/>
                  </a:lnTo>
                  <a:lnTo>
                    <a:pt x="2392" y="1563"/>
                  </a:lnTo>
                  <a:lnTo>
                    <a:pt x="2393" y="1563"/>
                  </a:lnTo>
                  <a:lnTo>
                    <a:pt x="2394" y="1563"/>
                  </a:lnTo>
                  <a:lnTo>
                    <a:pt x="2395" y="1563"/>
                  </a:lnTo>
                  <a:lnTo>
                    <a:pt x="2395" y="1563"/>
                  </a:lnTo>
                  <a:lnTo>
                    <a:pt x="2396" y="1563"/>
                  </a:lnTo>
                  <a:lnTo>
                    <a:pt x="2397" y="1563"/>
                  </a:lnTo>
                  <a:lnTo>
                    <a:pt x="2398" y="1563"/>
                  </a:lnTo>
                  <a:lnTo>
                    <a:pt x="2399" y="1563"/>
                  </a:lnTo>
                  <a:lnTo>
                    <a:pt x="2400" y="1563"/>
                  </a:lnTo>
                  <a:lnTo>
                    <a:pt x="2401" y="1563"/>
                  </a:lnTo>
                  <a:lnTo>
                    <a:pt x="2402" y="1563"/>
                  </a:lnTo>
                  <a:lnTo>
                    <a:pt x="2402" y="1563"/>
                  </a:lnTo>
                  <a:lnTo>
                    <a:pt x="2403" y="1563"/>
                  </a:lnTo>
                  <a:lnTo>
                    <a:pt x="2404" y="1563"/>
                  </a:lnTo>
                  <a:lnTo>
                    <a:pt x="2405" y="1563"/>
                  </a:lnTo>
                  <a:lnTo>
                    <a:pt x="2406" y="1563"/>
                  </a:lnTo>
                  <a:lnTo>
                    <a:pt x="2407" y="1563"/>
                  </a:lnTo>
                  <a:lnTo>
                    <a:pt x="2408" y="1563"/>
                  </a:lnTo>
                  <a:lnTo>
                    <a:pt x="2409" y="1563"/>
                  </a:lnTo>
                  <a:lnTo>
                    <a:pt x="2409" y="1563"/>
                  </a:lnTo>
                  <a:lnTo>
                    <a:pt x="2410" y="1563"/>
                  </a:lnTo>
                  <a:lnTo>
                    <a:pt x="2411" y="1563"/>
                  </a:lnTo>
                  <a:lnTo>
                    <a:pt x="2412" y="1563"/>
                  </a:lnTo>
                  <a:lnTo>
                    <a:pt x="2413" y="1563"/>
                  </a:lnTo>
                  <a:lnTo>
                    <a:pt x="2414" y="1563"/>
                  </a:lnTo>
                  <a:lnTo>
                    <a:pt x="2415" y="1563"/>
                  </a:lnTo>
                  <a:lnTo>
                    <a:pt x="2416" y="1563"/>
                  </a:lnTo>
                  <a:lnTo>
                    <a:pt x="2417" y="1563"/>
                  </a:lnTo>
                  <a:lnTo>
                    <a:pt x="2417" y="1563"/>
                  </a:lnTo>
                  <a:lnTo>
                    <a:pt x="2418" y="1563"/>
                  </a:lnTo>
                  <a:lnTo>
                    <a:pt x="2419" y="1563"/>
                  </a:lnTo>
                  <a:lnTo>
                    <a:pt x="2420" y="1563"/>
                  </a:lnTo>
                  <a:lnTo>
                    <a:pt x="2421" y="1563"/>
                  </a:lnTo>
                  <a:lnTo>
                    <a:pt x="2422" y="1563"/>
                  </a:lnTo>
                  <a:lnTo>
                    <a:pt x="2423" y="1563"/>
                  </a:lnTo>
                  <a:lnTo>
                    <a:pt x="2424" y="1563"/>
                  </a:lnTo>
                  <a:lnTo>
                    <a:pt x="2424" y="1563"/>
                  </a:lnTo>
                  <a:lnTo>
                    <a:pt x="2425" y="1563"/>
                  </a:lnTo>
                  <a:lnTo>
                    <a:pt x="2426" y="1563"/>
                  </a:lnTo>
                  <a:lnTo>
                    <a:pt x="2427" y="1563"/>
                  </a:lnTo>
                  <a:lnTo>
                    <a:pt x="2428" y="1563"/>
                  </a:lnTo>
                  <a:lnTo>
                    <a:pt x="2429" y="1563"/>
                  </a:lnTo>
                  <a:lnTo>
                    <a:pt x="2430" y="1563"/>
                  </a:lnTo>
                  <a:lnTo>
                    <a:pt x="2431" y="1563"/>
                  </a:lnTo>
                  <a:lnTo>
                    <a:pt x="2431" y="1563"/>
                  </a:lnTo>
                  <a:lnTo>
                    <a:pt x="2432" y="1563"/>
                  </a:lnTo>
                  <a:lnTo>
                    <a:pt x="2433" y="1563"/>
                  </a:lnTo>
                  <a:lnTo>
                    <a:pt x="2434" y="1563"/>
                  </a:lnTo>
                  <a:lnTo>
                    <a:pt x="2435" y="1563"/>
                  </a:lnTo>
                  <a:lnTo>
                    <a:pt x="2436" y="1563"/>
                  </a:lnTo>
                  <a:lnTo>
                    <a:pt x="2437" y="1563"/>
                  </a:lnTo>
                  <a:lnTo>
                    <a:pt x="2438" y="1563"/>
                  </a:lnTo>
                  <a:lnTo>
                    <a:pt x="2439" y="1563"/>
                  </a:lnTo>
                  <a:lnTo>
                    <a:pt x="2439" y="1563"/>
                  </a:lnTo>
                  <a:lnTo>
                    <a:pt x="2440" y="1563"/>
                  </a:lnTo>
                  <a:lnTo>
                    <a:pt x="2441" y="1563"/>
                  </a:lnTo>
                  <a:lnTo>
                    <a:pt x="2441" y="1563"/>
                  </a:lnTo>
                  <a:lnTo>
                    <a:pt x="2442" y="1563"/>
                  </a:lnTo>
                  <a:lnTo>
                    <a:pt x="2443" y="1563"/>
                  </a:lnTo>
                  <a:lnTo>
                    <a:pt x="2444" y="1563"/>
                  </a:lnTo>
                  <a:lnTo>
                    <a:pt x="2444" y="1563"/>
                  </a:lnTo>
                  <a:lnTo>
                    <a:pt x="2445" y="1563"/>
                  </a:lnTo>
                  <a:lnTo>
                    <a:pt x="2446" y="1563"/>
                  </a:lnTo>
                  <a:lnTo>
                    <a:pt x="2447" y="1563"/>
                  </a:lnTo>
                  <a:lnTo>
                    <a:pt x="2448" y="1563"/>
                  </a:lnTo>
                  <a:lnTo>
                    <a:pt x="2449" y="1563"/>
                  </a:lnTo>
                  <a:lnTo>
                    <a:pt x="2449" y="1563"/>
                  </a:lnTo>
                  <a:lnTo>
                    <a:pt x="2450" y="1563"/>
                  </a:lnTo>
                  <a:lnTo>
                    <a:pt x="2451" y="1563"/>
                  </a:lnTo>
                  <a:lnTo>
                    <a:pt x="2451" y="1563"/>
                  </a:lnTo>
                  <a:lnTo>
                    <a:pt x="2452" y="1563"/>
                  </a:lnTo>
                  <a:lnTo>
                    <a:pt x="2453" y="1563"/>
                  </a:lnTo>
                  <a:lnTo>
                    <a:pt x="2454" y="1563"/>
                  </a:lnTo>
                  <a:lnTo>
                    <a:pt x="2454" y="1563"/>
                  </a:lnTo>
                  <a:lnTo>
                    <a:pt x="2455" y="1563"/>
                  </a:lnTo>
                  <a:lnTo>
                    <a:pt x="2456" y="1563"/>
                  </a:lnTo>
                  <a:lnTo>
                    <a:pt x="2457" y="1563"/>
                  </a:lnTo>
                  <a:lnTo>
                    <a:pt x="2458" y="1563"/>
                  </a:lnTo>
                  <a:lnTo>
                    <a:pt x="2458" y="1563"/>
                  </a:lnTo>
                  <a:lnTo>
                    <a:pt x="2459" y="1563"/>
                  </a:lnTo>
                  <a:lnTo>
                    <a:pt x="2460" y="1563"/>
                  </a:lnTo>
                  <a:lnTo>
                    <a:pt x="2461" y="1563"/>
                  </a:lnTo>
                  <a:lnTo>
                    <a:pt x="2461" y="1563"/>
                  </a:lnTo>
                  <a:lnTo>
                    <a:pt x="2462" y="1563"/>
                  </a:lnTo>
                  <a:lnTo>
                    <a:pt x="2463" y="1563"/>
                  </a:lnTo>
                  <a:lnTo>
                    <a:pt x="2464" y="1563"/>
                  </a:lnTo>
                  <a:lnTo>
                    <a:pt x="2464" y="1563"/>
                  </a:lnTo>
                  <a:lnTo>
                    <a:pt x="2465" y="1563"/>
                  </a:lnTo>
                  <a:lnTo>
                    <a:pt x="2466" y="1563"/>
                  </a:lnTo>
                  <a:lnTo>
                    <a:pt x="2467" y="1563"/>
                  </a:lnTo>
                  <a:lnTo>
                    <a:pt x="2468" y="1563"/>
                  </a:lnTo>
                  <a:lnTo>
                    <a:pt x="2469" y="1563"/>
                  </a:lnTo>
                  <a:lnTo>
                    <a:pt x="2470" y="1563"/>
                  </a:lnTo>
                  <a:lnTo>
                    <a:pt x="2471" y="1563"/>
                  </a:lnTo>
                  <a:lnTo>
                    <a:pt x="2472" y="1563"/>
                  </a:lnTo>
                  <a:lnTo>
                    <a:pt x="2472" y="1563"/>
                  </a:lnTo>
                  <a:lnTo>
                    <a:pt x="2473" y="1563"/>
                  </a:lnTo>
                  <a:lnTo>
                    <a:pt x="2474" y="1563"/>
                  </a:lnTo>
                  <a:lnTo>
                    <a:pt x="2475" y="1563"/>
                  </a:lnTo>
                  <a:lnTo>
                    <a:pt x="2476" y="1563"/>
                  </a:lnTo>
                  <a:lnTo>
                    <a:pt x="2477" y="1563"/>
                  </a:lnTo>
                  <a:lnTo>
                    <a:pt x="2478" y="1563"/>
                  </a:lnTo>
                  <a:lnTo>
                    <a:pt x="2479" y="1563"/>
                  </a:lnTo>
                  <a:lnTo>
                    <a:pt x="2479" y="1563"/>
                  </a:lnTo>
                  <a:lnTo>
                    <a:pt x="2480" y="1563"/>
                  </a:lnTo>
                  <a:lnTo>
                    <a:pt x="2481" y="1563"/>
                  </a:lnTo>
                  <a:lnTo>
                    <a:pt x="2482" y="1563"/>
                  </a:lnTo>
                  <a:lnTo>
                    <a:pt x="2483" y="1563"/>
                  </a:lnTo>
                  <a:lnTo>
                    <a:pt x="2484" y="1563"/>
                  </a:lnTo>
                  <a:lnTo>
                    <a:pt x="2485" y="1563"/>
                  </a:lnTo>
                  <a:lnTo>
                    <a:pt x="2486" y="1563"/>
                  </a:lnTo>
                  <a:lnTo>
                    <a:pt x="2486" y="1563"/>
                  </a:lnTo>
                  <a:lnTo>
                    <a:pt x="2487" y="1563"/>
                  </a:lnTo>
                  <a:lnTo>
                    <a:pt x="2488" y="1563"/>
                  </a:lnTo>
                  <a:lnTo>
                    <a:pt x="2489" y="1563"/>
                  </a:lnTo>
                  <a:lnTo>
                    <a:pt x="2490" y="1563"/>
                  </a:lnTo>
                  <a:lnTo>
                    <a:pt x="2491" y="1563"/>
                  </a:lnTo>
                  <a:lnTo>
                    <a:pt x="2492" y="1563"/>
                  </a:lnTo>
                  <a:lnTo>
                    <a:pt x="2493" y="1563"/>
                  </a:lnTo>
                  <a:lnTo>
                    <a:pt x="2494" y="1563"/>
                  </a:lnTo>
                  <a:lnTo>
                    <a:pt x="2494" y="1563"/>
                  </a:lnTo>
                  <a:lnTo>
                    <a:pt x="2495" y="1563"/>
                  </a:lnTo>
                  <a:lnTo>
                    <a:pt x="2496" y="1563"/>
                  </a:lnTo>
                  <a:lnTo>
                    <a:pt x="2497" y="1563"/>
                  </a:lnTo>
                  <a:lnTo>
                    <a:pt x="2498" y="1563"/>
                  </a:lnTo>
                  <a:lnTo>
                    <a:pt x="2499" y="1563"/>
                  </a:lnTo>
                  <a:lnTo>
                    <a:pt x="2500" y="1563"/>
                  </a:lnTo>
                  <a:lnTo>
                    <a:pt x="2501" y="1563"/>
                  </a:lnTo>
                  <a:lnTo>
                    <a:pt x="2501" y="1563"/>
                  </a:lnTo>
                  <a:lnTo>
                    <a:pt x="2502" y="1563"/>
                  </a:lnTo>
                  <a:lnTo>
                    <a:pt x="2503" y="1563"/>
                  </a:lnTo>
                  <a:lnTo>
                    <a:pt x="2504" y="1563"/>
                  </a:lnTo>
                  <a:lnTo>
                    <a:pt x="2505" y="1563"/>
                  </a:lnTo>
                  <a:lnTo>
                    <a:pt x="2506" y="1563"/>
                  </a:lnTo>
                  <a:lnTo>
                    <a:pt x="2507" y="1563"/>
                  </a:lnTo>
                  <a:lnTo>
                    <a:pt x="2508" y="1563"/>
                  </a:lnTo>
                  <a:lnTo>
                    <a:pt x="2508" y="1563"/>
                  </a:lnTo>
                  <a:lnTo>
                    <a:pt x="2509" y="1563"/>
                  </a:lnTo>
                  <a:lnTo>
                    <a:pt x="2510" y="1563"/>
                  </a:lnTo>
                  <a:lnTo>
                    <a:pt x="2511" y="1563"/>
                  </a:lnTo>
                  <a:lnTo>
                    <a:pt x="2512" y="1563"/>
                  </a:lnTo>
                  <a:lnTo>
                    <a:pt x="2513" y="1563"/>
                  </a:lnTo>
                  <a:lnTo>
                    <a:pt x="2514" y="1563"/>
                  </a:lnTo>
                  <a:lnTo>
                    <a:pt x="2515" y="1563"/>
                  </a:lnTo>
                  <a:lnTo>
                    <a:pt x="2515" y="1563"/>
                  </a:lnTo>
                  <a:lnTo>
                    <a:pt x="2516" y="1563"/>
                  </a:lnTo>
                  <a:lnTo>
                    <a:pt x="2517" y="1563"/>
                  </a:lnTo>
                  <a:lnTo>
                    <a:pt x="2518" y="1563"/>
                  </a:lnTo>
                  <a:lnTo>
                    <a:pt x="2519" y="1563"/>
                  </a:lnTo>
                  <a:lnTo>
                    <a:pt x="2520" y="1563"/>
                  </a:lnTo>
                  <a:lnTo>
                    <a:pt x="2521" y="1563"/>
                  </a:lnTo>
                  <a:lnTo>
                    <a:pt x="2522" y="1563"/>
                  </a:lnTo>
                  <a:lnTo>
                    <a:pt x="2523" y="1563"/>
                  </a:lnTo>
                  <a:lnTo>
                    <a:pt x="2523" y="1563"/>
                  </a:lnTo>
                  <a:lnTo>
                    <a:pt x="2524" y="1563"/>
                  </a:lnTo>
                  <a:lnTo>
                    <a:pt x="2525" y="1563"/>
                  </a:lnTo>
                  <a:lnTo>
                    <a:pt x="2526" y="1563"/>
                  </a:lnTo>
                  <a:lnTo>
                    <a:pt x="2527" y="1563"/>
                  </a:lnTo>
                  <a:lnTo>
                    <a:pt x="2528" y="1563"/>
                  </a:lnTo>
                  <a:lnTo>
                    <a:pt x="2529" y="1563"/>
                  </a:lnTo>
                  <a:lnTo>
                    <a:pt x="2530" y="1563"/>
                  </a:lnTo>
                  <a:lnTo>
                    <a:pt x="2530" y="1563"/>
                  </a:lnTo>
                  <a:lnTo>
                    <a:pt x="2531" y="1563"/>
                  </a:lnTo>
                  <a:lnTo>
                    <a:pt x="2532" y="1563"/>
                  </a:lnTo>
                  <a:lnTo>
                    <a:pt x="2533" y="1563"/>
                  </a:lnTo>
                  <a:lnTo>
                    <a:pt x="2534" y="1563"/>
                  </a:lnTo>
                  <a:lnTo>
                    <a:pt x="2535" y="1563"/>
                  </a:lnTo>
                  <a:lnTo>
                    <a:pt x="2536" y="1563"/>
                  </a:lnTo>
                  <a:lnTo>
                    <a:pt x="2537" y="1563"/>
                  </a:lnTo>
                  <a:lnTo>
                    <a:pt x="2537" y="1563"/>
                  </a:lnTo>
                  <a:lnTo>
                    <a:pt x="2538" y="1563"/>
                  </a:lnTo>
                  <a:lnTo>
                    <a:pt x="2539" y="1563"/>
                  </a:lnTo>
                  <a:lnTo>
                    <a:pt x="2540" y="1563"/>
                  </a:lnTo>
                  <a:lnTo>
                    <a:pt x="2541" y="1563"/>
                  </a:lnTo>
                  <a:lnTo>
                    <a:pt x="2542" y="1563"/>
                  </a:lnTo>
                  <a:lnTo>
                    <a:pt x="2543" y="1563"/>
                  </a:lnTo>
                  <a:lnTo>
                    <a:pt x="2544" y="1563"/>
                  </a:lnTo>
                  <a:lnTo>
                    <a:pt x="2544" y="1563"/>
                  </a:lnTo>
                  <a:lnTo>
                    <a:pt x="2545" y="1563"/>
                  </a:lnTo>
                  <a:lnTo>
                    <a:pt x="2546" y="1563"/>
                  </a:lnTo>
                  <a:lnTo>
                    <a:pt x="2547" y="1563"/>
                  </a:lnTo>
                  <a:lnTo>
                    <a:pt x="2548" y="1563"/>
                  </a:lnTo>
                  <a:lnTo>
                    <a:pt x="2549" y="1563"/>
                  </a:lnTo>
                  <a:lnTo>
                    <a:pt x="2550" y="1563"/>
                  </a:lnTo>
                  <a:lnTo>
                    <a:pt x="2551" y="1563"/>
                  </a:lnTo>
                  <a:lnTo>
                    <a:pt x="2552" y="1563"/>
                  </a:lnTo>
                  <a:lnTo>
                    <a:pt x="2552" y="1563"/>
                  </a:lnTo>
                  <a:lnTo>
                    <a:pt x="2553" y="1563"/>
                  </a:lnTo>
                  <a:lnTo>
                    <a:pt x="2554" y="1563"/>
                  </a:lnTo>
                  <a:lnTo>
                    <a:pt x="2555" y="1563"/>
                  </a:lnTo>
                  <a:lnTo>
                    <a:pt x="2556" y="1563"/>
                  </a:lnTo>
                  <a:lnTo>
                    <a:pt x="2557" y="1563"/>
                  </a:lnTo>
                  <a:lnTo>
                    <a:pt x="2558" y="1563"/>
                  </a:lnTo>
                  <a:lnTo>
                    <a:pt x="2559" y="1563"/>
                  </a:lnTo>
                  <a:lnTo>
                    <a:pt x="2559" y="1563"/>
                  </a:lnTo>
                  <a:lnTo>
                    <a:pt x="2560" y="1563"/>
                  </a:lnTo>
                  <a:lnTo>
                    <a:pt x="2561" y="1563"/>
                  </a:lnTo>
                  <a:lnTo>
                    <a:pt x="2562" y="1563"/>
                  </a:lnTo>
                  <a:lnTo>
                    <a:pt x="2563" y="1563"/>
                  </a:lnTo>
                  <a:lnTo>
                    <a:pt x="2564" y="1563"/>
                  </a:lnTo>
                  <a:lnTo>
                    <a:pt x="2565" y="1563"/>
                  </a:lnTo>
                  <a:lnTo>
                    <a:pt x="2566" y="1563"/>
                  </a:lnTo>
                  <a:lnTo>
                    <a:pt x="2566" y="1563"/>
                  </a:lnTo>
                  <a:lnTo>
                    <a:pt x="2567" y="1563"/>
                  </a:lnTo>
                  <a:lnTo>
                    <a:pt x="2568" y="1563"/>
                  </a:lnTo>
                  <a:lnTo>
                    <a:pt x="2569" y="1563"/>
                  </a:lnTo>
                  <a:lnTo>
                    <a:pt x="2570" y="1563"/>
                  </a:lnTo>
                  <a:lnTo>
                    <a:pt x="2571" y="1563"/>
                  </a:lnTo>
                  <a:lnTo>
                    <a:pt x="2572" y="1563"/>
                  </a:lnTo>
                  <a:lnTo>
                    <a:pt x="2573" y="1563"/>
                  </a:lnTo>
                  <a:lnTo>
                    <a:pt x="2574" y="1563"/>
                  </a:lnTo>
                  <a:lnTo>
                    <a:pt x="2574" y="1563"/>
                  </a:lnTo>
                  <a:lnTo>
                    <a:pt x="2575" y="1563"/>
                  </a:lnTo>
                  <a:lnTo>
                    <a:pt x="2576" y="1563"/>
                  </a:lnTo>
                  <a:lnTo>
                    <a:pt x="2577" y="1563"/>
                  </a:lnTo>
                  <a:lnTo>
                    <a:pt x="2578" y="1563"/>
                  </a:lnTo>
                  <a:lnTo>
                    <a:pt x="2579" y="1563"/>
                  </a:lnTo>
                  <a:lnTo>
                    <a:pt x="2580" y="1563"/>
                  </a:lnTo>
                  <a:lnTo>
                    <a:pt x="2581" y="1563"/>
                  </a:lnTo>
                  <a:lnTo>
                    <a:pt x="2581" y="1563"/>
                  </a:lnTo>
                  <a:lnTo>
                    <a:pt x="2582" y="1563"/>
                  </a:lnTo>
                  <a:lnTo>
                    <a:pt x="2583" y="1563"/>
                  </a:lnTo>
                  <a:lnTo>
                    <a:pt x="2584" y="1563"/>
                  </a:lnTo>
                  <a:lnTo>
                    <a:pt x="2585" y="1563"/>
                  </a:lnTo>
                  <a:lnTo>
                    <a:pt x="2586" y="1563"/>
                  </a:lnTo>
                  <a:lnTo>
                    <a:pt x="2587" y="1563"/>
                  </a:lnTo>
                  <a:lnTo>
                    <a:pt x="2588" y="1563"/>
                  </a:lnTo>
                  <a:lnTo>
                    <a:pt x="2588" y="1563"/>
                  </a:lnTo>
                  <a:lnTo>
                    <a:pt x="2589" y="1563"/>
                  </a:lnTo>
                  <a:lnTo>
                    <a:pt x="2590" y="1563"/>
                  </a:lnTo>
                  <a:lnTo>
                    <a:pt x="2591" y="1563"/>
                  </a:lnTo>
                  <a:lnTo>
                    <a:pt x="2592" y="1563"/>
                  </a:lnTo>
                  <a:lnTo>
                    <a:pt x="2593" y="1563"/>
                  </a:lnTo>
                  <a:lnTo>
                    <a:pt x="2594" y="1563"/>
                  </a:lnTo>
                  <a:lnTo>
                    <a:pt x="2595" y="1563"/>
                  </a:lnTo>
                  <a:lnTo>
                    <a:pt x="2595" y="1563"/>
                  </a:lnTo>
                  <a:lnTo>
                    <a:pt x="2596" y="1563"/>
                  </a:lnTo>
                  <a:lnTo>
                    <a:pt x="2597" y="1563"/>
                  </a:lnTo>
                  <a:lnTo>
                    <a:pt x="2598" y="1563"/>
                  </a:lnTo>
                  <a:lnTo>
                    <a:pt x="2599" y="1563"/>
                  </a:lnTo>
                  <a:lnTo>
                    <a:pt x="2600" y="1563"/>
                  </a:lnTo>
                  <a:lnTo>
                    <a:pt x="2601" y="1563"/>
                  </a:lnTo>
                  <a:lnTo>
                    <a:pt x="2602" y="1563"/>
                  </a:lnTo>
                  <a:lnTo>
                    <a:pt x="2603" y="1563"/>
                  </a:lnTo>
                  <a:lnTo>
                    <a:pt x="2603" y="1563"/>
                  </a:lnTo>
                  <a:lnTo>
                    <a:pt x="2604" y="1563"/>
                  </a:lnTo>
                  <a:lnTo>
                    <a:pt x="2605" y="1563"/>
                  </a:lnTo>
                  <a:lnTo>
                    <a:pt x="2606" y="1563"/>
                  </a:lnTo>
                  <a:lnTo>
                    <a:pt x="2607" y="1563"/>
                  </a:lnTo>
                  <a:lnTo>
                    <a:pt x="2608" y="1563"/>
                  </a:lnTo>
                  <a:lnTo>
                    <a:pt x="2609" y="1563"/>
                  </a:lnTo>
                  <a:lnTo>
                    <a:pt x="2610" y="1563"/>
                  </a:lnTo>
                  <a:lnTo>
                    <a:pt x="2610" y="1563"/>
                  </a:lnTo>
                  <a:lnTo>
                    <a:pt x="2611" y="1563"/>
                  </a:lnTo>
                  <a:lnTo>
                    <a:pt x="2612" y="1563"/>
                  </a:lnTo>
                  <a:lnTo>
                    <a:pt x="2613" y="1563"/>
                  </a:lnTo>
                  <a:lnTo>
                    <a:pt x="2614" y="1563"/>
                  </a:lnTo>
                  <a:lnTo>
                    <a:pt x="2615" y="1563"/>
                  </a:lnTo>
                  <a:lnTo>
                    <a:pt x="2616" y="1563"/>
                  </a:lnTo>
                  <a:lnTo>
                    <a:pt x="2617" y="1563"/>
                  </a:lnTo>
                  <a:lnTo>
                    <a:pt x="2617" y="1563"/>
                  </a:lnTo>
                  <a:lnTo>
                    <a:pt x="2618" y="1563"/>
                  </a:lnTo>
                  <a:lnTo>
                    <a:pt x="2619" y="1563"/>
                  </a:lnTo>
                  <a:lnTo>
                    <a:pt x="2620" y="1563"/>
                  </a:lnTo>
                  <a:lnTo>
                    <a:pt x="2621" y="1563"/>
                  </a:lnTo>
                  <a:lnTo>
                    <a:pt x="2622" y="1563"/>
                  </a:lnTo>
                  <a:lnTo>
                    <a:pt x="2623" y="1563"/>
                  </a:lnTo>
                  <a:lnTo>
                    <a:pt x="2624" y="1563"/>
                  </a:lnTo>
                  <a:lnTo>
                    <a:pt x="2625" y="1563"/>
                  </a:lnTo>
                  <a:lnTo>
                    <a:pt x="2625" y="1563"/>
                  </a:lnTo>
                  <a:lnTo>
                    <a:pt x="2626" y="1563"/>
                  </a:lnTo>
                  <a:lnTo>
                    <a:pt x="2627" y="1563"/>
                  </a:lnTo>
                  <a:lnTo>
                    <a:pt x="2628" y="1563"/>
                  </a:lnTo>
                  <a:lnTo>
                    <a:pt x="2629" y="1563"/>
                  </a:lnTo>
                  <a:lnTo>
                    <a:pt x="2630" y="1563"/>
                  </a:lnTo>
                  <a:lnTo>
                    <a:pt x="2631" y="1563"/>
                  </a:lnTo>
                  <a:lnTo>
                    <a:pt x="2632" y="1563"/>
                  </a:lnTo>
                  <a:lnTo>
                    <a:pt x="2632" y="1563"/>
                  </a:lnTo>
                  <a:lnTo>
                    <a:pt x="2633" y="1563"/>
                  </a:lnTo>
                  <a:lnTo>
                    <a:pt x="2634" y="1563"/>
                  </a:lnTo>
                  <a:lnTo>
                    <a:pt x="2635" y="1563"/>
                  </a:lnTo>
                  <a:lnTo>
                    <a:pt x="2636" y="1563"/>
                  </a:lnTo>
                  <a:lnTo>
                    <a:pt x="2637" y="1563"/>
                  </a:lnTo>
                  <a:lnTo>
                    <a:pt x="2638" y="1563"/>
                  </a:lnTo>
                  <a:lnTo>
                    <a:pt x="2639" y="1563"/>
                  </a:lnTo>
                  <a:lnTo>
                    <a:pt x="2639" y="1563"/>
                  </a:lnTo>
                  <a:lnTo>
                    <a:pt x="2640" y="1563"/>
                  </a:lnTo>
                  <a:lnTo>
                    <a:pt x="2641" y="1563"/>
                  </a:lnTo>
                  <a:lnTo>
                    <a:pt x="2642" y="1563"/>
                  </a:lnTo>
                  <a:lnTo>
                    <a:pt x="2643" y="1563"/>
                  </a:lnTo>
                  <a:lnTo>
                    <a:pt x="2644" y="1563"/>
                  </a:lnTo>
                  <a:lnTo>
                    <a:pt x="2645" y="1563"/>
                  </a:lnTo>
                  <a:lnTo>
                    <a:pt x="2646" y="1563"/>
                  </a:lnTo>
                  <a:lnTo>
                    <a:pt x="2646" y="1563"/>
                  </a:lnTo>
                  <a:lnTo>
                    <a:pt x="2647" y="1563"/>
                  </a:lnTo>
                  <a:lnTo>
                    <a:pt x="2648" y="1563"/>
                  </a:lnTo>
                  <a:lnTo>
                    <a:pt x="2649" y="1563"/>
                  </a:lnTo>
                  <a:lnTo>
                    <a:pt x="2650" y="1563"/>
                  </a:lnTo>
                  <a:lnTo>
                    <a:pt x="2651" y="1563"/>
                  </a:lnTo>
                  <a:lnTo>
                    <a:pt x="2652" y="1563"/>
                  </a:lnTo>
                  <a:lnTo>
                    <a:pt x="2653" y="1563"/>
                  </a:lnTo>
                  <a:lnTo>
                    <a:pt x="2654" y="1563"/>
                  </a:lnTo>
                  <a:lnTo>
                    <a:pt x="2654" y="1563"/>
                  </a:lnTo>
                  <a:lnTo>
                    <a:pt x="2655" y="1563"/>
                  </a:lnTo>
                  <a:lnTo>
                    <a:pt x="2656" y="1563"/>
                  </a:lnTo>
                  <a:lnTo>
                    <a:pt x="2657" y="1563"/>
                  </a:lnTo>
                  <a:lnTo>
                    <a:pt x="2658" y="1563"/>
                  </a:lnTo>
                  <a:lnTo>
                    <a:pt x="2659" y="1563"/>
                  </a:lnTo>
                  <a:lnTo>
                    <a:pt x="2660" y="1563"/>
                  </a:lnTo>
                  <a:lnTo>
                    <a:pt x="2661" y="1563"/>
                  </a:lnTo>
                  <a:lnTo>
                    <a:pt x="2661" y="1563"/>
                  </a:lnTo>
                  <a:lnTo>
                    <a:pt x="2662" y="1563"/>
                  </a:lnTo>
                  <a:lnTo>
                    <a:pt x="2663" y="1563"/>
                  </a:lnTo>
                  <a:lnTo>
                    <a:pt x="2664" y="1563"/>
                  </a:lnTo>
                  <a:lnTo>
                    <a:pt x="2665" y="1563"/>
                  </a:lnTo>
                  <a:lnTo>
                    <a:pt x="2666" y="1563"/>
                  </a:lnTo>
                  <a:lnTo>
                    <a:pt x="2667" y="1563"/>
                  </a:lnTo>
                  <a:lnTo>
                    <a:pt x="2668" y="1563"/>
                  </a:lnTo>
                  <a:lnTo>
                    <a:pt x="2668" y="1563"/>
                  </a:lnTo>
                  <a:lnTo>
                    <a:pt x="2669" y="1563"/>
                  </a:lnTo>
                  <a:lnTo>
                    <a:pt x="2670" y="1563"/>
                  </a:lnTo>
                  <a:lnTo>
                    <a:pt x="2671" y="1563"/>
                  </a:lnTo>
                  <a:lnTo>
                    <a:pt x="2672" y="1563"/>
                  </a:lnTo>
                  <a:lnTo>
                    <a:pt x="2673" y="1563"/>
                  </a:lnTo>
                  <a:lnTo>
                    <a:pt x="2674" y="1563"/>
                  </a:lnTo>
                  <a:lnTo>
                    <a:pt x="2675" y="1563"/>
                  </a:lnTo>
                  <a:lnTo>
                    <a:pt x="2676" y="1563"/>
                  </a:lnTo>
                  <a:lnTo>
                    <a:pt x="2676" y="1563"/>
                  </a:lnTo>
                  <a:lnTo>
                    <a:pt x="2677" y="1563"/>
                  </a:lnTo>
                  <a:lnTo>
                    <a:pt x="2678" y="1563"/>
                  </a:lnTo>
                  <a:lnTo>
                    <a:pt x="2679" y="1563"/>
                  </a:lnTo>
                  <a:lnTo>
                    <a:pt x="2680" y="1563"/>
                  </a:lnTo>
                  <a:lnTo>
                    <a:pt x="2681" y="1563"/>
                  </a:lnTo>
                  <a:lnTo>
                    <a:pt x="2682" y="1563"/>
                  </a:lnTo>
                  <a:lnTo>
                    <a:pt x="2683" y="1563"/>
                  </a:lnTo>
                  <a:lnTo>
                    <a:pt x="2683" y="1563"/>
                  </a:lnTo>
                  <a:lnTo>
                    <a:pt x="2684" y="1563"/>
                  </a:lnTo>
                  <a:lnTo>
                    <a:pt x="2685" y="1563"/>
                  </a:lnTo>
                  <a:lnTo>
                    <a:pt x="2686" y="1563"/>
                  </a:lnTo>
                  <a:lnTo>
                    <a:pt x="2687" y="1563"/>
                  </a:lnTo>
                  <a:lnTo>
                    <a:pt x="2688" y="1563"/>
                  </a:lnTo>
                  <a:lnTo>
                    <a:pt x="2689" y="1563"/>
                  </a:lnTo>
                  <a:lnTo>
                    <a:pt x="2690" y="1563"/>
                  </a:lnTo>
                  <a:lnTo>
                    <a:pt x="2690" y="1563"/>
                  </a:lnTo>
                  <a:lnTo>
                    <a:pt x="2691" y="1563"/>
                  </a:lnTo>
                  <a:lnTo>
                    <a:pt x="2692" y="1563"/>
                  </a:lnTo>
                  <a:lnTo>
                    <a:pt x="2693" y="1563"/>
                  </a:lnTo>
                  <a:lnTo>
                    <a:pt x="2694" y="1563"/>
                  </a:lnTo>
                  <a:lnTo>
                    <a:pt x="2695" y="1563"/>
                  </a:lnTo>
                  <a:lnTo>
                    <a:pt x="2696" y="1563"/>
                  </a:lnTo>
                  <a:lnTo>
                    <a:pt x="2697" y="1563"/>
                  </a:lnTo>
                  <a:lnTo>
                    <a:pt x="2697" y="1563"/>
                  </a:lnTo>
                  <a:lnTo>
                    <a:pt x="2698" y="1563"/>
                  </a:lnTo>
                  <a:lnTo>
                    <a:pt x="2699" y="1563"/>
                  </a:lnTo>
                  <a:lnTo>
                    <a:pt x="2700" y="1563"/>
                  </a:lnTo>
                  <a:lnTo>
                    <a:pt x="2701" y="1563"/>
                  </a:lnTo>
                  <a:lnTo>
                    <a:pt x="2702" y="1563"/>
                  </a:lnTo>
                  <a:lnTo>
                    <a:pt x="2703" y="1563"/>
                  </a:lnTo>
                  <a:lnTo>
                    <a:pt x="2704" y="1563"/>
                  </a:lnTo>
                  <a:lnTo>
                    <a:pt x="2705" y="1563"/>
                  </a:lnTo>
                  <a:lnTo>
                    <a:pt x="2705" y="1563"/>
                  </a:lnTo>
                  <a:lnTo>
                    <a:pt x="2706" y="1563"/>
                  </a:lnTo>
                  <a:lnTo>
                    <a:pt x="2707" y="1563"/>
                  </a:lnTo>
                  <a:lnTo>
                    <a:pt x="2708" y="1563"/>
                  </a:lnTo>
                  <a:lnTo>
                    <a:pt x="2709" y="1563"/>
                  </a:lnTo>
                  <a:lnTo>
                    <a:pt x="2710" y="1563"/>
                  </a:lnTo>
                  <a:lnTo>
                    <a:pt x="2711" y="1563"/>
                  </a:lnTo>
                  <a:lnTo>
                    <a:pt x="2712" y="1563"/>
                  </a:lnTo>
                  <a:lnTo>
                    <a:pt x="2712" y="1563"/>
                  </a:lnTo>
                  <a:lnTo>
                    <a:pt x="2713" y="1563"/>
                  </a:lnTo>
                  <a:lnTo>
                    <a:pt x="2714" y="1563"/>
                  </a:lnTo>
                  <a:lnTo>
                    <a:pt x="2715" y="1563"/>
                  </a:lnTo>
                  <a:lnTo>
                    <a:pt x="2716" y="1563"/>
                  </a:lnTo>
                  <a:lnTo>
                    <a:pt x="2717" y="1563"/>
                  </a:lnTo>
                  <a:lnTo>
                    <a:pt x="2718" y="1563"/>
                  </a:lnTo>
                  <a:lnTo>
                    <a:pt x="2719" y="1563"/>
                  </a:lnTo>
                  <a:lnTo>
                    <a:pt x="2719" y="1563"/>
                  </a:lnTo>
                  <a:lnTo>
                    <a:pt x="2720" y="1563"/>
                  </a:lnTo>
                  <a:lnTo>
                    <a:pt x="2721" y="1563"/>
                  </a:lnTo>
                  <a:lnTo>
                    <a:pt x="2722" y="1563"/>
                  </a:lnTo>
                  <a:lnTo>
                    <a:pt x="2723" y="1563"/>
                  </a:lnTo>
                  <a:lnTo>
                    <a:pt x="2724" y="1563"/>
                  </a:lnTo>
                  <a:lnTo>
                    <a:pt x="2725" y="1563"/>
                  </a:lnTo>
                  <a:lnTo>
                    <a:pt x="2726" y="1563"/>
                  </a:lnTo>
                  <a:lnTo>
                    <a:pt x="2727" y="1563"/>
                  </a:lnTo>
                  <a:lnTo>
                    <a:pt x="2727" y="1563"/>
                  </a:lnTo>
                  <a:lnTo>
                    <a:pt x="2727" y="1563"/>
                  </a:lnTo>
                  <a:lnTo>
                    <a:pt x="2728" y="1563"/>
                  </a:lnTo>
                  <a:lnTo>
                    <a:pt x="2729" y="1563"/>
                  </a:lnTo>
                  <a:lnTo>
                    <a:pt x="2730" y="1563"/>
                  </a:lnTo>
                  <a:lnTo>
                    <a:pt x="2731" y="1563"/>
                  </a:lnTo>
                  <a:lnTo>
                    <a:pt x="2731" y="1563"/>
                  </a:lnTo>
                  <a:lnTo>
                    <a:pt x="2732" y="1563"/>
                  </a:lnTo>
                  <a:lnTo>
                    <a:pt x="2733" y="1563"/>
                  </a:lnTo>
                  <a:lnTo>
                    <a:pt x="2734" y="1563"/>
                  </a:lnTo>
                  <a:lnTo>
                    <a:pt x="2735" y="1563"/>
                  </a:lnTo>
                  <a:lnTo>
                    <a:pt x="2736" y="1563"/>
                  </a:lnTo>
                  <a:lnTo>
                    <a:pt x="2736" y="1563"/>
                  </a:lnTo>
                  <a:lnTo>
                    <a:pt x="2736" y="1563"/>
                  </a:lnTo>
                  <a:lnTo>
                    <a:pt x="2737" y="1563"/>
                  </a:lnTo>
                  <a:lnTo>
                    <a:pt x="2738" y="1563"/>
                  </a:lnTo>
                  <a:lnTo>
                    <a:pt x="2739" y="1563"/>
                  </a:lnTo>
                  <a:lnTo>
                    <a:pt x="2740" y="1563"/>
                  </a:lnTo>
                  <a:lnTo>
                    <a:pt x="2741" y="1563"/>
                  </a:lnTo>
                  <a:lnTo>
                    <a:pt x="2741" y="1563"/>
                  </a:lnTo>
                  <a:lnTo>
                    <a:pt x="2742" y="1563"/>
                  </a:lnTo>
                  <a:lnTo>
                    <a:pt x="2743" y="1563"/>
                  </a:lnTo>
                  <a:lnTo>
                    <a:pt x="2744" y="1563"/>
                  </a:lnTo>
                  <a:lnTo>
                    <a:pt x="2745" y="1563"/>
                  </a:lnTo>
                  <a:lnTo>
                    <a:pt x="2745" y="1563"/>
                  </a:lnTo>
                  <a:lnTo>
                    <a:pt x="2746" y="1563"/>
                  </a:lnTo>
                  <a:lnTo>
                    <a:pt x="2746" y="1563"/>
                  </a:lnTo>
                  <a:lnTo>
                    <a:pt x="2747" y="1563"/>
                  </a:lnTo>
                  <a:lnTo>
                    <a:pt x="2748" y="1563"/>
                  </a:lnTo>
                  <a:lnTo>
                    <a:pt x="2749" y="1563"/>
                  </a:lnTo>
                  <a:lnTo>
                    <a:pt x="2750" y="1563"/>
                  </a:lnTo>
                  <a:lnTo>
                    <a:pt x="2751" y="1563"/>
                  </a:lnTo>
                  <a:lnTo>
                    <a:pt x="2752" y="1563"/>
                  </a:lnTo>
                  <a:lnTo>
                    <a:pt x="2752" y="1563"/>
                  </a:lnTo>
                  <a:lnTo>
                    <a:pt x="2753" y="1563"/>
                  </a:lnTo>
                  <a:lnTo>
                    <a:pt x="2754" y="1563"/>
                  </a:lnTo>
                  <a:lnTo>
                    <a:pt x="2755" y="1563"/>
                  </a:lnTo>
                  <a:lnTo>
                    <a:pt x="2756" y="1563"/>
                  </a:lnTo>
                  <a:lnTo>
                    <a:pt x="2757" y="1563"/>
                  </a:lnTo>
                  <a:lnTo>
                    <a:pt x="2758" y="1563"/>
                  </a:lnTo>
                  <a:lnTo>
                    <a:pt x="2759" y="1563"/>
                  </a:lnTo>
                  <a:lnTo>
                    <a:pt x="2760" y="1563"/>
                  </a:lnTo>
                  <a:lnTo>
                    <a:pt x="2760" y="1563"/>
                  </a:lnTo>
                  <a:lnTo>
                    <a:pt x="2761" y="1563"/>
                  </a:lnTo>
                  <a:lnTo>
                    <a:pt x="2762" y="1563"/>
                  </a:lnTo>
                  <a:lnTo>
                    <a:pt x="2763" y="1563"/>
                  </a:lnTo>
                  <a:lnTo>
                    <a:pt x="2764" y="1563"/>
                  </a:lnTo>
                  <a:lnTo>
                    <a:pt x="2765" y="1563"/>
                  </a:lnTo>
                  <a:lnTo>
                    <a:pt x="2766" y="1563"/>
                  </a:lnTo>
                  <a:lnTo>
                    <a:pt x="2767" y="1563"/>
                  </a:lnTo>
                  <a:lnTo>
                    <a:pt x="2767" y="1563"/>
                  </a:lnTo>
                  <a:lnTo>
                    <a:pt x="2768" y="1563"/>
                  </a:lnTo>
                  <a:lnTo>
                    <a:pt x="2769" y="1563"/>
                  </a:lnTo>
                  <a:lnTo>
                    <a:pt x="2770" y="1563"/>
                  </a:lnTo>
                  <a:lnTo>
                    <a:pt x="2771" y="1563"/>
                  </a:lnTo>
                  <a:lnTo>
                    <a:pt x="2772" y="1563"/>
                  </a:lnTo>
                  <a:lnTo>
                    <a:pt x="2773" y="1563"/>
                  </a:lnTo>
                  <a:lnTo>
                    <a:pt x="2774" y="1563"/>
                  </a:lnTo>
                  <a:lnTo>
                    <a:pt x="2774" y="1563"/>
                  </a:lnTo>
                  <a:lnTo>
                    <a:pt x="2775" y="1563"/>
                  </a:lnTo>
                  <a:lnTo>
                    <a:pt x="2776" y="1563"/>
                  </a:lnTo>
                  <a:lnTo>
                    <a:pt x="2777" y="1563"/>
                  </a:lnTo>
                  <a:lnTo>
                    <a:pt x="2778" y="1563"/>
                  </a:lnTo>
                  <a:lnTo>
                    <a:pt x="2779" y="1563"/>
                  </a:lnTo>
                  <a:lnTo>
                    <a:pt x="2780" y="1563"/>
                  </a:lnTo>
                  <a:lnTo>
                    <a:pt x="2781" y="1563"/>
                  </a:lnTo>
                  <a:lnTo>
                    <a:pt x="2781" y="1563"/>
                  </a:lnTo>
                  <a:lnTo>
                    <a:pt x="2782" y="1563"/>
                  </a:lnTo>
                  <a:lnTo>
                    <a:pt x="2783" y="1563"/>
                  </a:lnTo>
                  <a:lnTo>
                    <a:pt x="2784" y="1563"/>
                  </a:lnTo>
                  <a:lnTo>
                    <a:pt x="2785" y="1563"/>
                  </a:lnTo>
                  <a:lnTo>
                    <a:pt x="2786" y="1563"/>
                  </a:lnTo>
                  <a:lnTo>
                    <a:pt x="2787" y="1563"/>
                  </a:lnTo>
                  <a:lnTo>
                    <a:pt x="2788" y="1563"/>
                  </a:lnTo>
                  <a:lnTo>
                    <a:pt x="2789" y="1563"/>
                  </a:lnTo>
                  <a:lnTo>
                    <a:pt x="2789" y="1563"/>
                  </a:lnTo>
                  <a:lnTo>
                    <a:pt x="2790" y="1563"/>
                  </a:lnTo>
                  <a:lnTo>
                    <a:pt x="2791" y="1563"/>
                  </a:lnTo>
                  <a:lnTo>
                    <a:pt x="2792" y="1563"/>
                  </a:lnTo>
                  <a:lnTo>
                    <a:pt x="2793" y="1563"/>
                  </a:lnTo>
                  <a:lnTo>
                    <a:pt x="2794" y="1563"/>
                  </a:lnTo>
                  <a:lnTo>
                    <a:pt x="2795" y="1563"/>
                  </a:lnTo>
                  <a:lnTo>
                    <a:pt x="2796" y="1563"/>
                  </a:lnTo>
                  <a:lnTo>
                    <a:pt x="2796" y="1563"/>
                  </a:lnTo>
                  <a:lnTo>
                    <a:pt x="2797" y="1563"/>
                  </a:lnTo>
                  <a:lnTo>
                    <a:pt x="2798" y="1563"/>
                  </a:lnTo>
                  <a:lnTo>
                    <a:pt x="2799" y="1563"/>
                  </a:lnTo>
                  <a:lnTo>
                    <a:pt x="2800" y="1563"/>
                  </a:lnTo>
                  <a:lnTo>
                    <a:pt x="2801" y="1563"/>
                  </a:lnTo>
                  <a:lnTo>
                    <a:pt x="2802" y="1563"/>
                  </a:lnTo>
                  <a:lnTo>
                    <a:pt x="2803" y="1563"/>
                  </a:lnTo>
                  <a:lnTo>
                    <a:pt x="2803" y="1563"/>
                  </a:lnTo>
                  <a:lnTo>
                    <a:pt x="2804" y="1563"/>
                  </a:lnTo>
                  <a:lnTo>
                    <a:pt x="2805" y="1563"/>
                  </a:lnTo>
                  <a:lnTo>
                    <a:pt x="2806" y="1563"/>
                  </a:lnTo>
                  <a:lnTo>
                    <a:pt x="2807" y="1563"/>
                  </a:lnTo>
                  <a:lnTo>
                    <a:pt x="2808" y="1563"/>
                  </a:lnTo>
                  <a:lnTo>
                    <a:pt x="2809" y="1563"/>
                  </a:lnTo>
                  <a:lnTo>
                    <a:pt x="2810" y="1563"/>
                  </a:lnTo>
                  <a:lnTo>
                    <a:pt x="2811" y="1563"/>
                  </a:lnTo>
                  <a:lnTo>
                    <a:pt x="2811" y="1563"/>
                  </a:lnTo>
                  <a:lnTo>
                    <a:pt x="2812" y="1563"/>
                  </a:lnTo>
                  <a:lnTo>
                    <a:pt x="2813" y="1563"/>
                  </a:lnTo>
                  <a:lnTo>
                    <a:pt x="2814" y="1563"/>
                  </a:lnTo>
                  <a:lnTo>
                    <a:pt x="2815" y="1563"/>
                  </a:lnTo>
                  <a:lnTo>
                    <a:pt x="2816" y="1563"/>
                  </a:lnTo>
                  <a:lnTo>
                    <a:pt x="2817" y="1563"/>
                  </a:lnTo>
                  <a:lnTo>
                    <a:pt x="2818" y="1563"/>
                  </a:lnTo>
                  <a:lnTo>
                    <a:pt x="2818" y="1563"/>
                  </a:lnTo>
                  <a:lnTo>
                    <a:pt x="2819" y="1563"/>
                  </a:lnTo>
                  <a:lnTo>
                    <a:pt x="2820" y="1563"/>
                  </a:lnTo>
                  <a:lnTo>
                    <a:pt x="2821" y="1563"/>
                  </a:lnTo>
                  <a:lnTo>
                    <a:pt x="2822" y="1563"/>
                  </a:lnTo>
                  <a:lnTo>
                    <a:pt x="2823" y="1563"/>
                  </a:lnTo>
                  <a:lnTo>
                    <a:pt x="2824" y="1563"/>
                  </a:lnTo>
                  <a:lnTo>
                    <a:pt x="2825" y="1563"/>
                  </a:lnTo>
                  <a:lnTo>
                    <a:pt x="2825" y="1563"/>
                  </a:lnTo>
                  <a:lnTo>
                    <a:pt x="2826" y="1563"/>
                  </a:lnTo>
                  <a:lnTo>
                    <a:pt x="2827" y="1563"/>
                  </a:lnTo>
                  <a:lnTo>
                    <a:pt x="2828" y="1563"/>
                  </a:lnTo>
                  <a:lnTo>
                    <a:pt x="2829" y="1563"/>
                  </a:lnTo>
                  <a:lnTo>
                    <a:pt x="2830" y="1563"/>
                  </a:lnTo>
                  <a:lnTo>
                    <a:pt x="2831" y="1563"/>
                  </a:lnTo>
                  <a:lnTo>
                    <a:pt x="2832" y="1563"/>
                  </a:lnTo>
                  <a:lnTo>
                    <a:pt x="2832" y="1563"/>
                  </a:lnTo>
                  <a:lnTo>
                    <a:pt x="2833" y="1563"/>
                  </a:lnTo>
                  <a:lnTo>
                    <a:pt x="2834" y="1563"/>
                  </a:lnTo>
                  <a:lnTo>
                    <a:pt x="2835" y="1563"/>
                  </a:lnTo>
                  <a:lnTo>
                    <a:pt x="2836" y="1563"/>
                  </a:lnTo>
                  <a:lnTo>
                    <a:pt x="2837" y="1563"/>
                  </a:lnTo>
                  <a:lnTo>
                    <a:pt x="2838" y="1563"/>
                  </a:lnTo>
                  <a:lnTo>
                    <a:pt x="2839" y="1563"/>
                  </a:lnTo>
                  <a:lnTo>
                    <a:pt x="2840" y="1563"/>
                  </a:lnTo>
                  <a:lnTo>
                    <a:pt x="2840" y="1563"/>
                  </a:lnTo>
                  <a:lnTo>
                    <a:pt x="2841" y="1563"/>
                  </a:lnTo>
                  <a:lnTo>
                    <a:pt x="2842" y="1563"/>
                  </a:lnTo>
                  <a:lnTo>
                    <a:pt x="2843" y="1563"/>
                  </a:lnTo>
                  <a:lnTo>
                    <a:pt x="2844" y="1563"/>
                  </a:lnTo>
                  <a:lnTo>
                    <a:pt x="2845" y="1563"/>
                  </a:lnTo>
                  <a:lnTo>
                    <a:pt x="2846" y="1563"/>
                  </a:lnTo>
                  <a:lnTo>
                    <a:pt x="2847" y="1563"/>
                  </a:lnTo>
                  <a:lnTo>
                    <a:pt x="2847" y="1563"/>
                  </a:lnTo>
                  <a:lnTo>
                    <a:pt x="2848" y="1563"/>
                  </a:lnTo>
                  <a:lnTo>
                    <a:pt x="2849" y="1563"/>
                  </a:lnTo>
                  <a:lnTo>
                    <a:pt x="2850" y="1563"/>
                  </a:lnTo>
                  <a:lnTo>
                    <a:pt x="2851" y="1563"/>
                  </a:lnTo>
                  <a:lnTo>
                    <a:pt x="2852" y="1563"/>
                  </a:lnTo>
                  <a:lnTo>
                    <a:pt x="2853" y="1563"/>
                  </a:lnTo>
                  <a:lnTo>
                    <a:pt x="2854" y="1563"/>
                  </a:lnTo>
                  <a:lnTo>
                    <a:pt x="2854" y="1563"/>
                  </a:lnTo>
                  <a:lnTo>
                    <a:pt x="2855" y="1563"/>
                  </a:lnTo>
                  <a:lnTo>
                    <a:pt x="2856" y="1563"/>
                  </a:lnTo>
                  <a:lnTo>
                    <a:pt x="2857" y="1563"/>
                  </a:lnTo>
                  <a:lnTo>
                    <a:pt x="2858" y="1563"/>
                  </a:lnTo>
                  <a:lnTo>
                    <a:pt x="2859" y="1563"/>
                  </a:lnTo>
                  <a:lnTo>
                    <a:pt x="2860" y="1563"/>
                  </a:lnTo>
                  <a:lnTo>
                    <a:pt x="2861" y="1563"/>
                  </a:lnTo>
                  <a:lnTo>
                    <a:pt x="2862" y="1563"/>
                  </a:lnTo>
                  <a:lnTo>
                    <a:pt x="2862" y="1563"/>
                  </a:lnTo>
                  <a:lnTo>
                    <a:pt x="2863" y="1563"/>
                  </a:lnTo>
                  <a:lnTo>
                    <a:pt x="2864" y="1563"/>
                  </a:lnTo>
                  <a:lnTo>
                    <a:pt x="2865" y="1563"/>
                  </a:lnTo>
                  <a:lnTo>
                    <a:pt x="2866" y="1563"/>
                  </a:lnTo>
                  <a:lnTo>
                    <a:pt x="2867" y="1563"/>
                  </a:lnTo>
                  <a:lnTo>
                    <a:pt x="2868" y="1563"/>
                  </a:lnTo>
                  <a:lnTo>
                    <a:pt x="2869" y="1563"/>
                  </a:lnTo>
                  <a:lnTo>
                    <a:pt x="2869" y="1563"/>
                  </a:lnTo>
                  <a:lnTo>
                    <a:pt x="2870" y="1563"/>
                  </a:lnTo>
                  <a:lnTo>
                    <a:pt x="2871" y="1563"/>
                  </a:lnTo>
                  <a:lnTo>
                    <a:pt x="2872" y="1563"/>
                  </a:lnTo>
                  <a:lnTo>
                    <a:pt x="2873" y="1563"/>
                  </a:lnTo>
                  <a:lnTo>
                    <a:pt x="2874" y="1563"/>
                  </a:lnTo>
                  <a:lnTo>
                    <a:pt x="2875" y="1563"/>
                  </a:lnTo>
                  <a:lnTo>
                    <a:pt x="2876" y="1563"/>
                  </a:lnTo>
                  <a:lnTo>
                    <a:pt x="2876" y="1563"/>
                  </a:lnTo>
                  <a:lnTo>
                    <a:pt x="2877" y="1563"/>
                  </a:lnTo>
                  <a:lnTo>
                    <a:pt x="2878" y="1563"/>
                  </a:lnTo>
                  <a:lnTo>
                    <a:pt x="2879" y="1563"/>
                  </a:lnTo>
                  <a:lnTo>
                    <a:pt x="2880" y="1563"/>
                  </a:lnTo>
                  <a:lnTo>
                    <a:pt x="2881" y="1563"/>
                  </a:lnTo>
                  <a:lnTo>
                    <a:pt x="2882" y="1563"/>
                  </a:lnTo>
                  <a:lnTo>
                    <a:pt x="2883" y="1563"/>
                  </a:lnTo>
                  <a:lnTo>
                    <a:pt x="2883" y="1563"/>
                  </a:lnTo>
                  <a:lnTo>
                    <a:pt x="2884" y="1563"/>
                  </a:lnTo>
                  <a:lnTo>
                    <a:pt x="2885" y="1563"/>
                  </a:lnTo>
                  <a:lnTo>
                    <a:pt x="2886" y="1563"/>
                  </a:lnTo>
                  <a:lnTo>
                    <a:pt x="2887" y="1563"/>
                  </a:lnTo>
                  <a:lnTo>
                    <a:pt x="2888" y="1563"/>
                  </a:lnTo>
                  <a:lnTo>
                    <a:pt x="2889" y="1563"/>
                  </a:lnTo>
                  <a:lnTo>
                    <a:pt x="2890" y="1563"/>
                  </a:lnTo>
                  <a:lnTo>
                    <a:pt x="2891" y="1563"/>
                  </a:lnTo>
                  <a:lnTo>
                    <a:pt x="2891" y="1563"/>
                  </a:lnTo>
                  <a:lnTo>
                    <a:pt x="2892" y="1563"/>
                  </a:lnTo>
                  <a:lnTo>
                    <a:pt x="2893" y="1563"/>
                  </a:lnTo>
                  <a:lnTo>
                    <a:pt x="2894" y="1563"/>
                  </a:lnTo>
                  <a:lnTo>
                    <a:pt x="2895" y="1563"/>
                  </a:lnTo>
                  <a:lnTo>
                    <a:pt x="2896" y="1563"/>
                  </a:lnTo>
                  <a:lnTo>
                    <a:pt x="2897" y="1563"/>
                  </a:lnTo>
                  <a:lnTo>
                    <a:pt x="2898" y="1563"/>
                  </a:lnTo>
                  <a:lnTo>
                    <a:pt x="2898" y="1563"/>
                  </a:lnTo>
                  <a:lnTo>
                    <a:pt x="2899" y="1563"/>
                  </a:lnTo>
                  <a:lnTo>
                    <a:pt x="2900" y="1563"/>
                  </a:lnTo>
                  <a:lnTo>
                    <a:pt x="2901" y="1563"/>
                  </a:lnTo>
                  <a:lnTo>
                    <a:pt x="2902" y="1563"/>
                  </a:lnTo>
                  <a:lnTo>
                    <a:pt x="2903" y="1563"/>
                  </a:lnTo>
                  <a:lnTo>
                    <a:pt x="2904" y="1563"/>
                  </a:lnTo>
                  <a:lnTo>
                    <a:pt x="2905" y="1563"/>
                  </a:lnTo>
                  <a:lnTo>
                    <a:pt x="2905" y="1563"/>
                  </a:lnTo>
                  <a:lnTo>
                    <a:pt x="2906" y="1563"/>
                  </a:lnTo>
                  <a:lnTo>
                    <a:pt x="2907" y="1563"/>
                  </a:lnTo>
                  <a:lnTo>
                    <a:pt x="2908" y="1563"/>
                  </a:lnTo>
                  <a:lnTo>
                    <a:pt x="2909" y="1563"/>
                  </a:lnTo>
                  <a:lnTo>
                    <a:pt x="2910" y="1563"/>
                  </a:lnTo>
                  <a:lnTo>
                    <a:pt x="2911" y="1563"/>
                  </a:lnTo>
                  <a:lnTo>
                    <a:pt x="2912" y="1563"/>
                  </a:lnTo>
                  <a:lnTo>
                    <a:pt x="2912" y="1563"/>
                  </a:lnTo>
                  <a:lnTo>
                    <a:pt x="2913" y="1563"/>
                  </a:lnTo>
                  <a:lnTo>
                    <a:pt x="2914" y="1563"/>
                  </a:lnTo>
                  <a:lnTo>
                    <a:pt x="2915" y="1563"/>
                  </a:lnTo>
                  <a:lnTo>
                    <a:pt x="2916" y="1563"/>
                  </a:lnTo>
                  <a:lnTo>
                    <a:pt x="2917" y="1563"/>
                  </a:lnTo>
                  <a:lnTo>
                    <a:pt x="2918" y="1563"/>
                  </a:lnTo>
                  <a:lnTo>
                    <a:pt x="2919" y="1563"/>
                  </a:lnTo>
                  <a:lnTo>
                    <a:pt x="2920" y="1563"/>
                  </a:lnTo>
                  <a:lnTo>
                    <a:pt x="2920" y="1563"/>
                  </a:lnTo>
                  <a:lnTo>
                    <a:pt x="2921" y="1563"/>
                  </a:lnTo>
                  <a:lnTo>
                    <a:pt x="2922" y="1563"/>
                  </a:lnTo>
                  <a:lnTo>
                    <a:pt x="2923" y="1563"/>
                  </a:lnTo>
                  <a:lnTo>
                    <a:pt x="2924" y="1563"/>
                  </a:lnTo>
                  <a:lnTo>
                    <a:pt x="2925" y="1563"/>
                  </a:lnTo>
                  <a:lnTo>
                    <a:pt x="2926" y="1563"/>
                  </a:lnTo>
                  <a:lnTo>
                    <a:pt x="2927" y="1563"/>
                  </a:lnTo>
                  <a:lnTo>
                    <a:pt x="2927" y="1563"/>
                  </a:lnTo>
                  <a:lnTo>
                    <a:pt x="2928" y="1563"/>
                  </a:lnTo>
                  <a:lnTo>
                    <a:pt x="2929" y="1563"/>
                  </a:lnTo>
                  <a:lnTo>
                    <a:pt x="2930" y="1563"/>
                  </a:lnTo>
                  <a:lnTo>
                    <a:pt x="2931" y="1563"/>
                  </a:lnTo>
                  <a:lnTo>
                    <a:pt x="2932" y="1563"/>
                  </a:lnTo>
                  <a:lnTo>
                    <a:pt x="2933" y="1563"/>
                  </a:lnTo>
                  <a:lnTo>
                    <a:pt x="2934" y="1563"/>
                  </a:lnTo>
                  <a:lnTo>
                    <a:pt x="2934" y="1563"/>
                  </a:lnTo>
                  <a:lnTo>
                    <a:pt x="2935" y="1563"/>
                  </a:lnTo>
                  <a:lnTo>
                    <a:pt x="2936" y="1563"/>
                  </a:lnTo>
                  <a:lnTo>
                    <a:pt x="2937" y="1563"/>
                  </a:lnTo>
                  <a:lnTo>
                    <a:pt x="2938" y="1563"/>
                  </a:lnTo>
                  <a:lnTo>
                    <a:pt x="2939" y="1563"/>
                  </a:lnTo>
                  <a:lnTo>
                    <a:pt x="2940" y="1563"/>
                  </a:lnTo>
                  <a:lnTo>
                    <a:pt x="2941" y="1563"/>
                  </a:lnTo>
                  <a:lnTo>
                    <a:pt x="2942" y="1563"/>
                  </a:lnTo>
                  <a:lnTo>
                    <a:pt x="2942" y="1563"/>
                  </a:lnTo>
                  <a:lnTo>
                    <a:pt x="2943" y="1563"/>
                  </a:lnTo>
                  <a:lnTo>
                    <a:pt x="2944" y="1563"/>
                  </a:lnTo>
                  <a:lnTo>
                    <a:pt x="2945" y="1563"/>
                  </a:lnTo>
                  <a:lnTo>
                    <a:pt x="2946" y="1563"/>
                  </a:lnTo>
                  <a:lnTo>
                    <a:pt x="2947" y="1563"/>
                  </a:lnTo>
                  <a:lnTo>
                    <a:pt x="2948" y="1563"/>
                  </a:lnTo>
                  <a:lnTo>
                    <a:pt x="2949" y="1563"/>
                  </a:lnTo>
                  <a:lnTo>
                    <a:pt x="2949" y="1563"/>
                  </a:lnTo>
                  <a:lnTo>
                    <a:pt x="2950" y="1563"/>
                  </a:lnTo>
                  <a:lnTo>
                    <a:pt x="2951" y="1563"/>
                  </a:lnTo>
                  <a:lnTo>
                    <a:pt x="2952" y="1563"/>
                  </a:lnTo>
                  <a:lnTo>
                    <a:pt x="2953" y="1563"/>
                  </a:lnTo>
                  <a:lnTo>
                    <a:pt x="2954" y="1563"/>
                  </a:lnTo>
                  <a:lnTo>
                    <a:pt x="2955" y="1563"/>
                  </a:lnTo>
                  <a:lnTo>
                    <a:pt x="2956" y="1563"/>
                  </a:lnTo>
                  <a:lnTo>
                    <a:pt x="2956" y="1563"/>
                  </a:lnTo>
                  <a:lnTo>
                    <a:pt x="2957" y="1563"/>
                  </a:lnTo>
                  <a:lnTo>
                    <a:pt x="2958" y="1563"/>
                  </a:lnTo>
                  <a:lnTo>
                    <a:pt x="2959" y="1563"/>
                  </a:lnTo>
                  <a:lnTo>
                    <a:pt x="2960" y="1563"/>
                  </a:lnTo>
                  <a:lnTo>
                    <a:pt x="2961" y="1563"/>
                  </a:lnTo>
                  <a:lnTo>
                    <a:pt x="2962" y="1563"/>
                  </a:lnTo>
                  <a:lnTo>
                    <a:pt x="2963" y="1563"/>
                  </a:lnTo>
                  <a:lnTo>
                    <a:pt x="2963" y="1563"/>
                  </a:lnTo>
                  <a:lnTo>
                    <a:pt x="2964" y="1563"/>
                  </a:lnTo>
                  <a:lnTo>
                    <a:pt x="2965" y="1563"/>
                  </a:lnTo>
                  <a:lnTo>
                    <a:pt x="2966" y="1563"/>
                  </a:lnTo>
                  <a:lnTo>
                    <a:pt x="2967" y="1563"/>
                  </a:lnTo>
                  <a:lnTo>
                    <a:pt x="2968" y="1563"/>
                  </a:lnTo>
                  <a:lnTo>
                    <a:pt x="2969" y="1563"/>
                  </a:lnTo>
                  <a:lnTo>
                    <a:pt x="2970" y="1563"/>
                  </a:lnTo>
                  <a:lnTo>
                    <a:pt x="2971" y="1563"/>
                  </a:lnTo>
                  <a:lnTo>
                    <a:pt x="2971" y="1563"/>
                  </a:lnTo>
                  <a:lnTo>
                    <a:pt x="2972" y="1563"/>
                  </a:lnTo>
                  <a:lnTo>
                    <a:pt x="2973" y="1563"/>
                  </a:lnTo>
                  <a:lnTo>
                    <a:pt x="2974" y="1563"/>
                  </a:lnTo>
                  <a:lnTo>
                    <a:pt x="2975" y="1563"/>
                  </a:lnTo>
                  <a:lnTo>
                    <a:pt x="2976" y="1563"/>
                  </a:lnTo>
                  <a:lnTo>
                    <a:pt x="2977" y="1563"/>
                  </a:lnTo>
                  <a:lnTo>
                    <a:pt x="2978" y="1563"/>
                  </a:lnTo>
                  <a:lnTo>
                    <a:pt x="2978" y="1563"/>
                  </a:lnTo>
                  <a:lnTo>
                    <a:pt x="2979" y="1563"/>
                  </a:lnTo>
                  <a:lnTo>
                    <a:pt x="2980" y="1563"/>
                  </a:lnTo>
                  <a:lnTo>
                    <a:pt x="2981" y="1563"/>
                  </a:lnTo>
                  <a:lnTo>
                    <a:pt x="2982" y="1563"/>
                  </a:lnTo>
                  <a:lnTo>
                    <a:pt x="2983" y="1563"/>
                  </a:lnTo>
                  <a:lnTo>
                    <a:pt x="2984" y="1563"/>
                  </a:lnTo>
                  <a:lnTo>
                    <a:pt x="2985" y="1563"/>
                  </a:lnTo>
                  <a:lnTo>
                    <a:pt x="2985" y="1563"/>
                  </a:lnTo>
                  <a:lnTo>
                    <a:pt x="2986" y="1563"/>
                  </a:lnTo>
                  <a:lnTo>
                    <a:pt x="2987" y="1563"/>
                  </a:lnTo>
                  <a:lnTo>
                    <a:pt x="2988" y="1563"/>
                  </a:lnTo>
                  <a:lnTo>
                    <a:pt x="2989" y="1563"/>
                  </a:lnTo>
                  <a:lnTo>
                    <a:pt x="2990" y="1563"/>
                  </a:lnTo>
                  <a:lnTo>
                    <a:pt x="2991" y="1563"/>
                  </a:lnTo>
                  <a:lnTo>
                    <a:pt x="2992" y="1563"/>
                  </a:lnTo>
                  <a:lnTo>
                    <a:pt x="2993" y="1563"/>
                  </a:lnTo>
                  <a:lnTo>
                    <a:pt x="2993" y="1563"/>
                  </a:lnTo>
                  <a:lnTo>
                    <a:pt x="2994" y="1563"/>
                  </a:lnTo>
                  <a:lnTo>
                    <a:pt x="2995" y="1563"/>
                  </a:lnTo>
                  <a:lnTo>
                    <a:pt x="2996" y="1563"/>
                  </a:lnTo>
                  <a:lnTo>
                    <a:pt x="2997" y="1563"/>
                  </a:lnTo>
                  <a:lnTo>
                    <a:pt x="2998" y="1563"/>
                  </a:lnTo>
                  <a:lnTo>
                    <a:pt x="2999" y="1563"/>
                  </a:lnTo>
                  <a:lnTo>
                    <a:pt x="3000" y="1563"/>
                  </a:lnTo>
                  <a:lnTo>
                    <a:pt x="3000" y="1563"/>
                  </a:lnTo>
                  <a:lnTo>
                    <a:pt x="3001" y="1563"/>
                  </a:lnTo>
                  <a:lnTo>
                    <a:pt x="3002" y="1563"/>
                  </a:lnTo>
                  <a:lnTo>
                    <a:pt x="3003" y="1563"/>
                  </a:lnTo>
                  <a:lnTo>
                    <a:pt x="3004" y="1563"/>
                  </a:lnTo>
                  <a:lnTo>
                    <a:pt x="3005" y="1563"/>
                  </a:lnTo>
                  <a:lnTo>
                    <a:pt x="3006" y="1563"/>
                  </a:lnTo>
                  <a:lnTo>
                    <a:pt x="3007" y="1563"/>
                  </a:lnTo>
                  <a:lnTo>
                    <a:pt x="3007" y="1563"/>
                  </a:lnTo>
                  <a:lnTo>
                    <a:pt x="3008" y="1563"/>
                  </a:lnTo>
                  <a:lnTo>
                    <a:pt x="3009" y="1563"/>
                  </a:lnTo>
                  <a:lnTo>
                    <a:pt x="3010" y="1563"/>
                  </a:lnTo>
                  <a:lnTo>
                    <a:pt x="3011" y="1563"/>
                  </a:lnTo>
                  <a:lnTo>
                    <a:pt x="3012" y="1563"/>
                  </a:lnTo>
                  <a:lnTo>
                    <a:pt x="3012" y="1563"/>
                  </a:lnTo>
                  <a:lnTo>
                    <a:pt x="3013" y="1563"/>
                  </a:lnTo>
                  <a:lnTo>
                    <a:pt x="3014" y="1563"/>
                  </a:lnTo>
                  <a:lnTo>
                    <a:pt x="3014" y="1563"/>
                  </a:lnTo>
                  <a:lnTo>
                    <a:pt x="3015" y="1563"/>
                  </a:lnTo>
                  <a:lnTo>
                    <a:pt x="3016" y="1563"/>
                  </a:lnTo>
                  <a:lnTo>
                    <a:pt x="3017" y="1563"/>
                  </a:lnTo>
                  <a:lnTo>
                    <a:pt x="3018" y="1563"/>
                  </a:lnTo>
                  <a:lnTo>
                    <a:pt x="3018" y="1563"/>
                  </a:lnTo>
                  <a:lnTo>
                    <a:pt x="3019" y="1563"/>
                  </a:lnTo>
                  <a:lnTo>
                    <a:pt x="3020" y="1563"/>
                  </a:lnTo>
                  <a:lnTo>
                    <a:pt x="3021" y="1563"/>
                  </a:lnTo>
                  <a:lnTo>
                    <a:pt x="3022" y="1563"/>
                  </a:lnTo>
                  <a:lnTo>
                    <a:pt x="3022" y="1563"/>
                  </a:lnTo>
                  <a:lnTo>
                    <a:pt x="3023" y="1563"/>
                  </a:lnTo>
                  <a:lnTo>
                    <a:pt x="3023" y="1563"/>
                  </a:lnTo>
                  <a:lnTo>
                    <a:pt x="3024" y="1563"/>
                  </a:lnTo>
                  <a:lnTo>
                    <a:pt x="3025" y="1563"/>
                  </a:lnTo>
                  <a:lnTo>
                    <a:pt x="3026" y="1563"/>
                  </a:lnTo>
                  <a:lnTo>
                    <a:pt x="3027" y="1563"/>
                  </a:lnTo>
                  <a:lnTo>
                    <a:pt x="3028" y="1563"/>
                  </a:lnTo>
                  <a:lnTo>
                    <a:pt x="3028" y="1563"/>
                  </a:lnTo>
                  <a:lnTo>
                    <a:pt x="3029" y="1563"/>
                  </a:lnTo>
                  <a:lnTo>
                    <a:pt x="3030" y="1563"/>
                  </a:lnTo>
                  <a:lnTo>
                    <a:pt x="3031" y="1563"/>
                  </a:lnTo>
                  <a:lnTo>
                    <a:pt x="3032" y="1563"/>
                  </a:lnTo>
                  <a:lnTo>
                    <a:pt x="3032" y="1563"/>
                  </a:lnTo>
                  <a:lnTo>
                    <a:pt x="3033" y="1563"/>
                  </a:lnTo>
                  <a:lnTo>
                    <a:pt x="3033" y="1563"/>
                  </a:lnTo>
                  <a:lnTo>
                    <a:pt x="3034" y="1563"/>
                  </a:lnTo>
                  <a:lnTo>
                    <a:pt x="3035" y="1563"/>
                  </a:lnTo>
                  <a:lnTo>
                    <a:pt x="3036" y="1563"/>
                  </a:lnTo>
                  <a:lnTo>
                    <a:pt x="3037" y="1563"/>
                  </a:lnTo>
                  <a:lnTo>
                    <a:pt x="3038" y="1563"/>
                  </a:lnTo>
                  <a:lnTo>
                    <a:pt x="3039" y="1563"/>
                  </a:lnTo>
                  <a:lnTo>
                    <a:pt x="3040" y="1563"/>
                  </a:lnTo>
                  <a:lnTo>
                    <a:pt x="3040" y="1563"/>
                  </a:lnTo>
                  <a:lnTo>
                    <a:pt x="3041" y="1563"/>
                  </a:lnTo>
                  <a:lnTo>
                    <a:pt x="3042" y="1563"/>
                  </a:lnTo>
                  <a:lnTo>
                    <a:pt x="3043" y="1563"/>
                  </a:lnTo>
                  <a:lnTo>
                    <a:pt x="3044" y="1563"/>
                  </a:lnTo>
                  <a:lnTo>
                    <a:pt x="3045" y="1563"/>
                  </a:lnTo>
                  <a:lnTo>
                    <a:pt x="3046" y="1563"/>
                  </a:lnTo>
                  <a:lnTo>
                    <a:pt x="3047" y="1563"/>
                  </a:lnTo>
                  <a:lnTo>
                    <a:pt x="3047" y="1563"/>
                  </a:lnTo>
                  <a:lnTo>
                    <a:pt x="3048" y="1563"/>
                  </a:lnTo>
                  <a:lnTo>
                    <a:pt x="3049" y="1563"/>
                  </a:lnTo>
                  <a:lnTo>
                    <a:pt x="3050" y="1563"/>
                  </a:lnTo>
                  <a:lnTo>
                    <a:pt x="3051" y="1563"/>
                  </a:lnTo>
                  <a:lnTo>
                    <a:pt x="3052" y="1563"/>
                  </a:lnTo>
                  <a:lnTo>
                    <a:pt x="3053" y="1563"/>
                  </a:lnTo>
                  <a:lnTo>
                    <a:pt x="3054" y="1563"/>
                  </a:lnTo>
                  <a:lnTo>
                    <a:pt x="3055" y="1563"/>
                  </a:lnTo>
                  <a:lnTo>
                    <a:pt x="3055" y="1563"/>
                  </a:lnTo>
                  <a:lnTo>
                    <a:pt x="3056" y="1563"/>
                  </a:lnTo>
                  <a:lnTo>
                    <a:pt x="3057" y="1563"/>
                  </a:lnTo>
                  <a:lnTo>
                    <a:pt x="3058" y="1563"/>
                  </a:lnTo>
                  <a:lnTo>
                    <a:pt x="3059" y="1563"/>
                  </a:lnTo>
                  <a:lnTo>
                    <a:pt x="3060" y="1563"/>
                  </a:lnTo>
                  <a:lnTo>
                    <a:pt x="3061" y="1563"/>
                  </a:lnTo>
                  <a:lnTo>
                    <a:pt x="3062" y="1563"/>
                  </a:lnTo>
                  <a:lnTo>
                    <a:pt x="3062" y="1563"/>
                  </a:lnTo>
                  <a:lnTo>
                    <a:pt x="3063" y="1563"/>
                  </a:lnTo>
                  <a:lnTo>
                    <a:pt x="3064" y="1563"/>
                  </a:lnTo>
                  <a:lnTo>
                    <a:pt x="3065" y="1563"/>
                  </a:lnTo>
                  <a:lnTo>
                    <a:pt x="3066" y="1563"/>
                  </a:lnTo>
                  <a:lnTo>
                    <a:pt x="3067" y="1563"/>
                  </a:lnTo>
                  <a:lnTo>
                    <a:pt x="3068" y="1563"/>
                  </a:lnTo>
                  <a:lnTo>
                    <a:pt x="3069" y="1563"/>
                  </a:lnTo>
                  <a:lnTo>
                    <a:pt x="3069" y="1563"/>
                  </a:lnTo>
                  <a:lnTo>
                    <a:pt x="3070" y="1563"/>
                  </a:lnTo>
                  <a:lnTo>
                    <a:pt x="3071" y="1563"/>
                  </a:lnTo>
                  <a:lnTo>
                    <a:pt x="3072" y="1563"/>
                  </a:lnTo>
                  <a:lnTo>
                    <a:pt x="3073" y="1563"/>
                  </a:lnTo>
                  <a:lnTo>
                    <a:pt x="3074" y="1563"/>
                  </a:lnTo>
                  <a:lnTo>
                    <a:pt x="3075" y="1563"/>
                  </a:lnTo>
                  <a:lnTo>
                    <a:pt x="3076" y="1563"/>
                  </a:lnTo>
                  <a:lnTo>
                    <a:pt x="3077" y="1563"/>
                  </a:lnTo>
                  <a:lnTo>
                    <a:pt x="3077" y="1563"/>
                  </a:lnTo>
                  <a:lnTo>
                    <a:pt x="3078" y="1563"/>
                  </a:lnTo>
                  <a:lnTo>
                    <a:pt x="3079" y="1563"/>
                  </a:lnTo>
                  <a:lnTo>
                    <a:pt x="3080" y="1563"/>
                  </a:lnTo>
                  <a:lnTo>
                    <a:pt x="3081" y="1563"/>
                  </a:lnTo>
                  <a:lnTo>
                    <a:pt x="3082" y="1563"/>
                  </a:lnTo>
                  <a:lnTo>
                    <a:pt x="3083" y="1563"/>
                  </a:lnTo>
                  <a:lnTo>
                    <a:pt x="3084" y="1563"/>
                  </a:lnTo>
                  <a:lnTo>
                    <a:pt x="3084" y="1563"/>
                  </a:lnTo>
                  <a:lnTo>
                    <a:pt x="3085" y="1563"/>
                  </a:lnTo>
                  <a:lnTo>
                    <a:pt x="3086" y="1563"/>
                  </a:lnTo>
                  <a:lnTo>
                    <a:pt x="3087" y="1563"/>
                  </a:lnTo>
                  <a:lnTo>
                    <a:pt x="3088" y="1563"/>
                  </a:lnTo>
                  <a:lnTo>
                    <a:pt x="3089" y="1563"/>
                  </a:lnTo>
                  <a:lnTo>
                    <a:pt x="3090" y="1563"/>
                  </a:lnTo>
                  <a:lnTo>
                    <a:pt x="3091" y="1563"/>
                  </a:lnTo>
                  <a:lnTo>
                    <a:pt x="3091" y="1563"/>
                  </a:lnTo>
                  <a:lnTo>
                    <a:pt x="3092" y="1563"/>
                  </a:lnTo>
                  <a:lnTo>
                    <a:pt x="3093" y="1563"/>
                  </a:lnTo>
                  <a:lnTo>
                    <a:pt x="3094" y="1563"/>
                  </a:lnTo>
                  <a:lnTo>
                    <a:pt x="3095" y="1563"/>
                  </a:lnTo>
                  <a:lnTo>
                    <a:pt x="3096" y="1563"/>
                  </a:lnTo>
                  <a:lnTo>
                    <a:pt x="3097" y="1563"/>
                  </a:lnTo>
                  <a:lnTo>
                    <a:pt x="3098" y="1563"/>
                  </a:lnTo>
                  <a:lnTo>
                    <a:pt x="3098" y="1563"/>
                  </a:lnTo>
                  <a:lnTo>
                    <a:pt x="3099" y="1563"/>
                  </a:lnTo>
                  <a:lnTo>
                    <a:pt x="3100" y="1563"/>
                  </a:lnTo>
                  <a:lnTo>
                    <a:pt x="3101" y="1563"/>
                  </a:lnTo>
                  <a:lnTo>
                    <a:pt x="3102" y="1563"/>
                  </a:lnTo>
                  <a:lnTo>
                    <a:pt x="3103" y="1563"/>
                  </a:lnTo>
                  <a:lnTo>
                    <a:pt x="3104" y="1563"/>
                  </a:lnTo>
                  <a:lnTo>
                    <a:pt x="3105" y="1563"/>
                  </a:lnTo>
                  <a:lnTo>
                    <a:pt x="3106" y="1563"/>
                  </a:lnTo>
                  <a:lnTo>
                    <a:pt x="3106" y="1563"/>
                  </a:lnTo>
                  <a:lnTo>
                    <a:pt x="3107" y="1563"/>
                  </a:lnTo>
                  <a:lnTo>
                    <a:pt x="3108" y="1563"/>
                  </a:lnTo>
                  <a:lnTo>
                    <a:pt x="3109" y="1563"/>
                  </a:lnTo>
                  <a:lnTo>
                    <a:pt x="3110" y="1563"/>
                  </a:lnTo>
                  <a:lnTo>
                    <a:pt x="3111" y="1563"/>
                  </a:lnTo>
                  <a:lnTo>
                    <a:pt x="3112" y="1563"/>
                  </a:lnTo>
                  <a:lnTo>
                    <a:pt x="3113" y="1563"/>
                  </a:lnTo>
                  <a:lnTo>
                    <a:pt x="3113" y="1563"/>
                  </a:lnTo>
                  <a:lnTo>
                    <a:pt x="3114" y="1563"/>
                  </a:lnTo>
                  <a:lnTo>
                    <a:pt x="3115" y="1563"/>
                  </a:lnTo>
                  <a:lnTo>
                    <a:pt x="3116" y="1563"/>
                  </a:lnTo>
                  <a:lnTo>
                    <a:pt x="3117" y="1563"/>
                  </a:lnTo>
                  <a:lnTo>
                    <a:pt x="3118" y="1563"/>
                  </a:lnTo>
                  <a:lnTo>
                    <a:pt x="3119" y="1563"/>
                  </a:lnTo>
                  <a:lnTo>
                    <a:pt x="3120" y="1563"/>
                  </a:lnTo>
                  <a:lnTo>
                    <a:pt x="3120" y="1563"/>
                  </a:lnTo>
                  <a:lnTo>
                    <a:pt x="3121" y="1563"/>
                  </a:lnTo>
                  <a:lnTo>
                    <a:pt x="3122" y="1563"/>
                  </a:lnTo>
                  <a:lnTo>
                    <a:pt x="3123" y="1563"/>
                  </a:lnTo>
                  <a:lnTo>
                    <a:pt x="3124" y="1563"/>
                  </a:lnTo>
                  <a:lnTo>
                    <a:pt x="3125" y="1563"/>
                  </a:lnTo>
                  <a:lnTo>
                    <a:pt x="3126" y="1563"/>
                  </a:lnTo>
                  <a:lnTo>
                    <a:pt x="3127" y="1563"/>
                  </a:lnTo>
                  <a:lnTo>
                    <a:pt x="3128" y="1563"/>
                  </a:lnTo>
                  <a:lnTo>
                    <a:pt x="3128" y="1563"/>
                  </a:lnTo>
                  <a:lnTo>
                    <a:pt x="3129" y="1563"/>
                  </a:lnTo>
                  <a:lnTo>
                    <a:pt x="3130" y="1563"/>
                  </a:lnTo>
                  <a:lnTo>
                    <a:pt x="3131" y="1563"/>
                  </a:lnTo>
                  <a:lnTo>
                    <a:pt x="3132" y="1563"/>
                  </a:lnTo>
                  <a:lnTo>
                    <a:pt x="3133" y="1563"/>
                  </a:lnTo>
                  <a:lnTo>
                    <a:pt x="3134" y="1563"/>
                  </a:lnTo>
                  <a:lnTo>
                    <a:pt x="3135" y="1563"/>
                  </a:lnTo>
                  <a:lnTo>
                    <a:pt x="3135" y="1563"/>
                  </a:lnTo>
                  <a:lnTo>
                    <a:pt x="3136" y="1563"/>
                  </a:lnTo>
                  <a:lnTo>
                    <a:pt x="3137" y="1563"/>
                  </a:lnTo>
                  <a:lnTo>
                    <a:pt x="3138" y="1563"/>
                  </a:lnTo>
                  <a:lnTo>
                    <a:pt x="3139" y="1563"/>
                  </a:lnTo>
                  <a:lnTo>
                    <a:pt x="3140" y="1563"/>
                  </a:lnTo>
                  <a:lnTo>
                    <a:pt x="3141" y="1563"/>
                  </a:lnTo>
                  <a:lnTo>
                    <a:pt x="3142" y="1563"/>
                  </a:lnTo>
                  <a:lnTo>
                    <a:pt x="3142" y="1563"/>
                  </a:lnTo>
                  <a:lnTo>
                    <a:pt x="3143" y="1563"/>
                  </a:lnTo>
                  <a:lnTo>
                    <a:pt x="3144" y="1563"/>
                  </a:lnTo>
                  <a:lnTo>
                    <a:pt x="3145" y="1563"/>
                  </a:lnTo>
                  <a:lnTo>
                    <a:pt x="3146" y="1563"/>
                  </a:lnTo>
                  <a:lnTo>
                    <a:pt x="3147" y="1563"/>
                  </a:lnTo>
                  <a:lnTo>
                    <a:pt x="3148" y="1563"/>
                  </a:lnTo>
                  <a:lnTo>
                    <a:pt x="3149" y="1563"/>
                  </a:lnTo>
                  <a:lnTo>
                    <a:pt x="3149" y="1563"/>
                  </a:lnTo>
                  <a:lnTo>
                    <a:pt x="3150" y="1563"/>
                  </a:lnTo>
                  <a:lnTo>
                    <a:pt x="3151" y="1563"/>
                  </a:lnTo>
                  <a:lnTo>
                    <a:pt x="3152" y="1563"/>
                  </a:lnTo>
                  <a:lnTo>
                    <a:pt x="3153" y="1563"/>
                  </a:lnTo>
                  <a:lnTo>
                    <a:pt x="3154" y="1563"/>
                  </a:lnTo>
                  <a:lnTo>
                    <a:pt x="3155" y="1563"/>
                  </a:lnTo>
                  <a:lnTo>
                    <a:pt x="3156" y="1563"/>
                  </a:lnTo>
                  <a:lnTo>
                    <a:pt x="3157" y="1563"/>
                  </a:lnTo>
                  <a:lnTo>
                    <a:pt x="3157" y="1563"/>
                  </a:lnTo>
                  <a:lnTo>
                    <a:pt x="3158" y="1563"/>
                  </a:lnTo>
                  <a:lnTo>
                    <a:pt x="3159" y="1563"/>
                  </a:lnTo>
                  <a:lnTo>
                    <a:pt x="3160" y="1563"/>
                  </a:lnTo>
                  <a:lnTo>
                    <a:pt x="3161" y="1563"/>
                  </a:lnTo>
                  <a:lnTo>
                    <a:pt x="3162" y="1563"/>
                  </a:lnTo>
                  <a:lnTo>
                    <a:pt x="3163" y="1563"/>
                  </a:lnTo>
                  <a:lnTo>
                    <a:pt x="3164" y="1563"/>
                  </a:lnTo>
                  <a:lnTo>
                    <a:pt x="3164" y="1563"/>
                  </a:lnTo>
                  <a:lnTo>
                    <a:pt x="3165" y="1563"/>
                  </a:lnTo>
                  <a:lnTo>
                    <a:pt x="3166" y="1563"/>
                  </a:lnTo>
                  <a:lnTo>
                    <a:pt x="3167" y="1563"/>
                  </a:lnTo>
                  <a:lnTo>
                    <a:pt x="3168" y="1563"/>
                  </a:lnTo>
                  <a:lnTo>
                    <a:pt x="3169" y="1563"/>
                  </a:lnTo>
                  <a:lnTo>
                    <a:pt x="3170" y="1563"/>
                  </a:lnTo>
                  <a:lnTo>
                    <a:pt x="3171" y="1563"/>
                  </a:lnTo>
                  <a:lnTo>
                    <a:pt x="3171" y="1563"/>
                  </a:lnTo>
                  <a:lnTo>
                    <a:pt x="3172" y="1563"/>
                  </a:lnTo>
                  <a:lnTo>
                    <a:pt x="3173" y="1563"/>
                  </a:lnTo>
                  <a:lnTo>
                    <a:pt x="3174" y="1563"/>
                  </a:lnTo>
                  <a:lnTo>
                    <a:pt x="3175" y="1563"/>
                  </a:lnTo>
                  <a:lnTo>
                    <a:pt x="3176" y="1563"/>
                  </a:lnTo>
                  <a:lnTo>
                    <a:pt x="3177" y="1563"/>
                  </a:lnTo>
                  <a:lnTo>
                    <a:pt x="3178" y="1563"/>
                  </a:lnTo>
                  <a:lnTo>
                    <a:pt x="3179" y="1563"/>
                  </a:lnTo>
                  <a:lnTo>
                    <a:pt x="3179" y="1563"/>
                  </a:lnTo>
                  <a:lnTo>
                    <a:pt x="3180" y="1563"/>
                  </a:lnTo>
                  <a:lnTo>
                    <a:pt x="3181" y="1563"/>
                  </a:lnTo>
                  <a:lnTo>
                    <a:pt x="3182" y="1563"/>
                  </a:lnTo>
                  <a:lnTo>
                    <a:pt x="3183" y="1563"/>
                  </a:lnTo>
                  <a:lnTo>
                    <a:pt x="3184" y="1563"/>
                  </a:lnTo>
                  <a:lnTo>
                    <a:pt x="3185" y="1563"/>
                  </a:lnTo>
                  <a:lnTo>
                    <a:pt x="3186" y="1563"/>
                  </a:lnTo>
                  <a:lnTo>
                    <a:pt x="3186" y="1563"/>
                  </a:lnTo>
                  <a:lnTo>
                    <a:pt x="3187" y="1563"/>
                  </a:lnTo>
                  <a:lnTo>
                    <a:pt x="3188" y="1563"/>
                  </a:lnTo>
                  <a:lnTo>
                    <a:pt x="3189" y="1563"/>
                  </a:lnTo>
                  <a:lnTo>
                    <a:pt x="3190" y="1563"/>
                  </a:lnTo>
                  <a:lnTo>
                    <a:pt x="3191" y="1563"/>
                  </a:lnTo>
                  <a:lnTo>
                    <a:pt x="3192" y="1563"/>
                  </a:lnTo>
                  <a:lnTo>
                    <a:pt x="3193" y="1563"/>
                  </a:lnTo>
                  <a:lnTo>
                    <a:pt x="3193" y="1563"/>
                  </a:lnTo>
                  <a:lnTo>
                    <a:pt x="3194" y="1563"/>
                  </a:lnTo>
                  <a:lnTo>
                    <a:pt x="3195" y="1563"/>
                  </a:lnTo>
                  <a:lnTo>
                    <a:pt x="3196" y="1563"/>
                  </a:lnTo>
                  <a:lnTo>
                    <a:pt x="3197" y="1563"/>
                  </a:lnTo>
                  <a:lnTo>
                    <a:pt x="3198" y="1563"/>
                  </a:lnTo>
                  <a:lnTo>
                    <a:pt x="3199" y="1563"/>
                  </a:lnTo>
                  <a:lnTo>
                    <a:pt x="3200" y="1563"/>
                  </a:lnTo>
                  <a:lnTo>
                    <a:pt x="3200" y="1563"/>
                  </a:lnTo>
                  <a:lnTo>
                    <a:pt x="3201" y="1563"/>
                  </a:lnTo>
                  <a:lnTo>
                    <a:pt x="3202" y="1563"/>
                  </a:lnTo>
                  <a:lnTo>
                    <a:pt x="3203" y="1563"/>
                  </a:lnTo>
                  <a:lnTo>
                    <a:pt x="3204" y="1563"/>
                  </a:lnTo>
                  <a:lnTo>
                    <a:pt x="3205" y="1563"/>
                  </a:lnTo>
                  <a:lnTo>
                    <a:pt x="3206" y="1563"/>
                  </a:lnTo>
                  <a:lnTo>
                    <a:pt x="3207" y="1563"/>
                  </a:lnTo>
                  <a:lnTo>
                    <a:pt x="3208" y="1563"/>
                  </a:lnTo>
                  <a:lnTo>
                    <a:pt x="3208" y="1563"/>
                  </a:lnTo>
                  <a:lnTo>
                    <a:pt x="3209" y="1563"/>
                  </a:lnTo>
                  <a:lnTo>
                    <a:pt x="3210" y="1563"/>
                  </a:lnTo>
                  <a:lnTo>
                    <a:pt x="3211" y="1563"/>
                  </a:lnTo>
                  <a:lnTo>
                    <a:pt x="3212" y="1563"/>
                  </a:lnTo>
                  <a:lnTo>
                    <a:pt x="3213" y="1563"/>
                  </a:lnTo>
                  <a:lnTo>
                    <a:pt x="3214" y="1563"/>
                  </a:lnTo>
                  <a:lnTo>
                    <a:pt x="3215" y="1563"/>
                  </a:lnTo>
                  <a:lnTo>
                    <a:pt x="3215" y="1563"/>
                  </a:lnTo>
                  <a:lnTo>
                    <a:pt x="3216" y="1563"/>
                  </a:lnTo>
                  <a:lnTo>
                    <a:pt x="3217" y="1563"/>
                  </a:lnTo>
                  <a:lnTo>
                    <a:pt x="3218" y="1563"/>
                  </a:lnTo>
                  <a:lnTo>
                    <a:pt x="3219" y="1563"/>
                  </a:lnTo>
                  <a:lnTo>
                    <a:pt x="3220" y="1563"/>
                  </a:lnTo>
                  <a:lnTo>
                    <a:pt x="3221" y="1563"/>
                  </a:lnTo>
                  <a:lnTo>
                    <a:pt x="3222" y="1563"/>
                  </a:lnTo>
                  <a:lnTo>
                    <a:pt x="3222" y="1563"/>
                  </a:lnTo>
                  <a:lnTo>
                    <a:pt x="3223" y="1563"/>
                  </a:lnTo>
                  <a:lnTo>
                    <a:pt x="3224" y="1563"/>
                  </a:lnTo>
                  <a:lnTo>
                    <a:pt x="3225" y="1563"/>
                  </a:lnTo>
                  <a:lnTo>
                    <a:pt x="3226" y="1563"/>
                  </a:lnTo>
                  <a:lnTo>
                    <a:pt x="3227" y="1563"/>
                  </a:lnTo>
                  <a:lnTo>
                    <a:pt x="3228" y="1563"/>
                  </a:lnTo>
                  <a:lnTo>
                    <a:pt x="3229" y="1563"/>
                  </a:lnTo>
                  <a:lnTo>
                    <a:pt x="3230" y="1563"/>
                  </a:lnTo>
                  <a:lnTo>
                    <a:pt x="3230" y="1563"/>
                  </a:lnTo>
                  <a:lnTo>
                    <a:pt x="3231" y="1563"/>
                  </a:lnTo>
                  <a:lnTo>
                    <a:pt x="3232" y="1563"/>
                  </a:lnTo>
                  <a:lnTo>
                    <a:pt x="3233" y="1563"/>
                  </a:lnTo>
                  <a:lnTo>
                    <a:pt x="3234" y="1563"/>
                  </a:lnTo>
                  <a:lnTo>
                    <a:pt x="3235" y="1563"/>
                  </a:lnTo>
                  <a:lnTo>
                    <a:pt x="3236" y="1563"/>
                  </a:lnTo>
                  <a:lnTo>
                    <a:pt x="3237" y="1563"/>
                  </a:lnTo>
                  <a:lnTo>
                    <a:pt x="3237" y="1563"/>
                  </a:lnTo>
                  <a:lnTo>
                    <a:pt x="3238" y="1563"/>
                  </a:lnTo>
                  <a:lnTo>
                    <a:pt x="3239" y="1563"/>
                  </a:lnTo>
                  <a:lnTo>
                    <a:pt x="3240" y="1563"/>
                  </a:lnTo>
                  <a:lnTo>
                    <a:pt x="3241" y="1563"/>
                  </a:lnTo>
                  <a:lnTo>
                    <a:pt x="3242" y="1563"/>
                  </a:lnTo>
                  <a:lnTo>
                    <a:pt x="3243" y="1563"/>
                  </a:lnTo>
                  <a:lnTo>
                    <a:pt x="3244" y="1563"/>
                  </a:lnTo>
                  <a:lnTo>
                    <a:pt x="3244" y="1563"/>
                  </a:lnTo>
                  <a:lnTo>
                    <a:pt x="3245" y="1563"/>
                  </a:lnTo>
                  <a:lnTo>
                    <a:pt x="3246" y="1563"/>
                  </a:lnTo>
                  <a:lnTo>
                    <a:pt x="3247" y="1563"/>
                  </a:lnTo>
                  <a:lnTo>
                    <a:pt x="3248" y="1563"/>
                  </a:lnTo>
                  <a:lnTo>
                    <a:pt x="3249" y="1563"/>
                  </a:lnTo>
                  <a:lnTo>
                    <a:pt x="3250" y="1563"/>
                  </a:lnTo>
                  <a:lnTo>
                    <a:pt x="3251" y="1563"/>
                  </a:lnTo>
                  <a:lnTo>
                    <a:pt x="3251" y="1563"/>
                  </a:lnTo>
                  <a:lnTo>
                    <a:pt x="3252" y="1563"/>
                  </a:lnTo>
                  <a:lnTo>
                    <a:pt x="3253" y="1563"/>
                  </a:lnTo>
                  <a:lnTo>
                    <a:pt x="3254" y="1563"/>
                  </a:lnTo>
                  <a:lnTo>
                    <a:pt x="3255" y="1563"/>
                  </a:lnTo>
                  <a:lnTo>
                    <a:pt x="3256" y="1563"/>
                  </a:lnTo>
                  <a:lnTo>
                    <a:pt x="3257" y="1563"/>
                  </a:lnTo>
                  <a:lnTo>
                    <a:pt x="3258" y="1563"/>
                  </a:lnTo>
                  <a:lnTo>
                    <a:pt x="3259" y="1563"/>
                  </a:lnTo>
                  <a:lnTo>
                    <a:pt x="3259" y="1563"/>
                  </a:lnTo>
                  <a:lnTo>
                    <a:pt x="3260" y="1563"/>
                  </a:lnTo>
                  <a:lnTo>
                    <a:pt x="3261" y="1563"/>
                  </a:lnTo>
                  <a:lnTo>
                    <a:pt x="3262" y="1563"/>
                  </a:lnTo>
                  <a:lnTo>
                    <a:pt x="3263" y="1563"/>
                  </a:lnTo>
                  <a:lnTo>
                    <a:pt x="3264" y="1563"/>
                  </a:lnTo>
                  <a:lnTo>
                    <a:pt x="3265" y="1563"/>
                  </a:lnTo>
                  <a:lnTo>
                    <a:pt x="3266" y="1563"/>
                  </a:lnTo>
                  <a:lnTo>
                    <a:pt x="3266" y="1563"/>
                  </a:lnTo>
                  <a:lnTo>
                    <a:pt x="3267" y="1563"/>
                  </a:lnTo>
                  <a:lnTo>
                    <a:pt x="3268" y="1563"/>
                  </a:lnTo>
                  <a:lnTo>
                    <a:pt x="3269" y="1563"/>
                  </a:lnTo>
                  <a:lnTo>
                    <a:pt x="3270" y="1563"/>
                  </a:lnTo>
                  <a:lnTo>
                    <a:pt x="3271" y="1563"/>
                  </a:lnTo>
                  <a:lnTo>
                    <a:pt x="3272" y="1563"/>
                  </a:lnTo>
                  <a:lnTo>
                    <a:pt x="3273" y="1563"/>
                  </a:lnTo>
                  <a:lnTo>
                    <a:pt x="3273" y="1563"/>
                  </a:lnTo>
                  <a:lnTo>
                    <a:pt x="3274" y="1563"/>
                  </a:lnTo>
                  <a:lnTo>
                    <a:pt x="3275" y="1563"/>
                  </a:lnTo>
                  <a:lnTo>
                    <a:pt x="3276" y="1563"/>
                  </a:lnTo>
                  <a:lnTo>
                    <a:pt x="3277" y="1563"/>
                  </a:lnTo>
                  <a:lnTo>
                    <a:pt x="3278" y="1563"/>
                  </a:lnTo>
                  <a:lnTo>
                    <a:pt x="3279" y="1563"/>
                  </a:lnTo>
                  <a:lnTo>
                    <a:pt x="3280" y="1563"/>
                  </a:lnTo>
                  <a:lnTo>
                    <a:pt x="3280" y="1563"/>
                  </a:lnTo>
                  <a:lnTo>
                    <a:pt x="3281" y="1563"/>
                  </a:lnTo>
                  <a:lnTo>
                    <a:pt x="3282" y="1563"/>
                  </a:lnTo>
                  <a:lnTo>
                    <a:pt x="3283" y="1563"/>
                  </a:lnTo>
                  <a:lnTo>
                    <a:pt x="3284" y="1563"/>
                  </a:lnTo>
                  <a:lnTo>
                    <a:pt x="3285" y="1563"/>
                  </a:lnTo>
                  <a:lnTo>
                    <a:pt x="3286" y="1563"/>
                  </a:lnTo>
                  <a:lnTo>
                    <a:pt x="3287" y="1563"/>
                  </a:lnTo>
                  <a:lnTo>
                    <a:pt x="3288" y="1563"/>
                  </a:lnTo>
                  <a:lnTo>
                    <a:pt x="3288" y="1563"/>
                  </a:lnTo>
                  <a:lnTo>
                    <a:pt x="3289" y="1563"/>
                  </a:lnTo>
                  <a:lnTo>
                    <a:pt x="3290" y="1563"/>
                  </a:lnTo>
                  <a:lnTo>
                    <a:pt x="3291" y="1563"/>
                  </a:lnTo>
                  <a:lnTo>
                    <a:pt x="3292" y="1563"/>
                  </a:lnTo>
                  <a:lnTo>
                    <a:pt x="3293" y="1563"/>
                  </a:lnTo>
                  <a:lnTo>
                    <a:pt x="3294" y="1563"/>
                  </a:lnTo>
                  <a:lnTo>
                    <a:pt x="3295" y="1563"/>
                  </a:lnTo>
                  <a:lnTo>
                    <a:pt x="3295" y="1563"/>
                  </a:lnTo>
                  <a:lnTo>
                    <a:pt x="3296" y="1563"/>
                  </a:lnTo>
                  <a:lnTo>
                    <a:pt x="3297" y="1563"/>
                  </a:lnTo>
                  <a:lnTo>
                    <a:pt x="3297" y="1563"/>
                  </a:lnTo>
                  <a:lnTo>
                    <a:pt x="3298" y="1563"/>
                  </a:lnTo>
                  <a:lnTo>
                    <a:pt x="3299" y="1563"/>
                  </a:lnTo>
                  <a:lnTo>
                    <a:pt x="3300" y="1563"/>
                  </a:lnTo>
                  <a:lnTo>
                    <a:pt x="3301" y="1563"/>
                  </a:lnTo>
                  <a:lnTo>
                    <a:pt x="3301" y="1563"/>
                  </a:lnTo>
                  <a:lnTo>
                    <a:pt x="3302" y="1563"/>
                  </a:lnTo>
                  <a:lnTo>
                    <a:pt x="3303" y="1563"/>
                  </a:lnTo>
                  <a:lnTo>
                    <a:pt x="3304" y="1563"/>
                  </a:lnTo>
                  <a:lnTo>
                    <a:pt x="3305" y="1563"/>
                  </a:lnTo>
                  <a:lnTo>
                    <a:pt x="3305" y="1563"/>
                  </a:lnTo>
                  <a:lnTo>
                    <a:pt x="3306" y="1563"/>
                  </a:lnTo>
                  <a:lnTo>
                    <a:pt x="3307" y="1563"/>
                  </a:lnTo>
                  <a:lnTo>
                    <a:pt x="3307" y="1563"/>
                  </a:lnTo>
                  <a:lnTo>
                    <a:pt x="3308" y="1563"/>
                  </a:lnTo>
                  <a:lnTo>
                    <a:pt x="3309" y="1563"/>
                  </a:lnTo>
                  <a:lnTo>
                    <a:pt x="3310" y="1563"/>
                  </a:lnTo>
                  <a:lnTo>
                    <a:pt x="3310" y="1563"/>
                  </a:lnTo>
                  <a:lnTo>
                    <a:pt x="3311" y="1563"/>
                  </a:lnTo>
                  <a:lnTo>
                    <a:pt x="3312" y="1563"/>
                  </a:lnTo>
                  <a:lnTo>
                    <a:pt x="3313" y="1563"/>
                  </a:lnTo>
                  <a:lnTo>
                    <a:pt x="3314" y="1563"/>
                  </a:lnTo>
                  <a:lnTo>
                    <a:pt x="3315" y="1563"/>
                  </a:lnTo>
                  <a:lnTo>
                    <a:pt x="3315" y="1563"/>
                  </a:lnTo>
                  <a:lnTo>
                    <a:pt x="3316" y="1563"/>
                  </a:lnTo>
                  <a:lnTo>
                    <a:pt x="3317" y="1563"/>
                  </a:lnTo>
                  <a:lnTo>
                    <a:pt x="3317" y="1563"/>
                  </a:lnTo>
                  <a:lnTo>
                    <a:pt x="3318" y="1563"/>
                  </a:lnTo>
                  <a:lnTo>
                    <a:pt x="3319" y="1563"/>
                  </a:lnTo>
                  <a:lnTo>
                    <a:pt x="3320" y="1563"/>
                  </a:lnTo>
                  <a:lnTo>
                    <a:pt x="3321" y="1563"/>
                  </a:lnTo>
                  <a:lnTo>
                    <a:pt x="3321" y="1563"/>
                  </a:lnTo>
                  <a:lnTo>
                    <a:pt x="3322" y="1563"/>
                  </a:lnTo>
                  <a:lnTo>
                    <a:pt x="3323" y="1563"/>
                  </a:lnTo>
                  <a:lnTo>
                    <a:pt x="3324" y="1563"/>
                  </a:lnTo>
                  <a:lnTo>
                    <a:pt x="3325" y="1563"/>
                  </a:lnTo>
                  <a:lnTo>
                    <a:pt x="3326" y="1563"/>
                  </a:lnTo>
                  <a:lnTo>
                    <a:pt x="3327" y="1563"/>
                  </a:lnTo>
                  <a:lnTo>
                    <a:pt x="3328" y="1563"/>
                  </a:lnTo>
                  <a:lnTo>
                    <a:pt x="3328" y="1563"/>
                  </a:lnTo>
                  <a:lnTo>
                    <a:pt x="3329" y="1563"/>
                  </a:lnTo>
                  <a:lnTo>
                    <a:pt x="3330" y="1563"/>
                  </a:lnTo>
                  <a:lnTo>
                    <a:pt x="3331" y="1563"/>
                  </a:lnTo>
                  <a:lnTo>
                    <a:pt x="3332" y="1563"/>
                  </a:lnTo>
                  <a:lnTo>
                    <a:pt x="3333" y="1563"/>
                  </a:lnTo>
                  <a:lnTo>
                    <a:pt x="3334" y="1563"/>
                  </a:lnTo>
                  <a:lnTo>
                    <a:pt x="3335" y="1563"/>
                  </a:lnTo>
                  <a:lnTo>
                    <a:pt x="3335" y="1563"/>
                  </a:lnTo>
                  <a:lnTo>
                    <a:pt x="3336" y="1563"/>
                  </a:lnTo>
                  <a:lnTo>
                    <a:pt x="3337" y="1563"/>
                  </a:lnTo>
                  <a:lnTo>
                    <a:pt x="3338" y="1563"/>
                  </a:lnTo>
                  <a:lnTo>
                    <a:pt x="3339" y="1563"/>
                  </a:lnTo>
                  <a:lnTo>
                    <a:pt x="3340" y="1563"/>
                  </a:lnTo>
                  <a:lnTo>
                    <a:pt x="3341" y="1563"/>
                  </a:lnTo>
                  <a:lnTo>
                    <a:pt x="3342" y="1563"/>
                  </a:lnTo>
                  <a:lnTo>
                    <a:pt x="3343" y="1563"/>
                  </a:lnTo>
                  <a:lnTo>
                    <a:pt x="3343" y="1563"/>
                  </a:lnTo>
                  <a:lnTo>
                    <a:pt x="3344" y="1563"/>
                  </a:lnTo>
                  <a:lnTo>
                    <a:pt x="3345" y="1563"/>
                  </a:lnTo>
                  <a:lnTo>
                    <a:pt x="3346" y="1563"/>
                  </a:lnTo>
                  <a:lnTo>
                    <a:pt x="3347" y="1563"/>
                  </a:lnTo>
                  <a:lnTo>
                    <a:pt x="3348" y="1563"/>
                  </a:lnTo>
                  <a:lnTo>
                    <a:pt x="3349" y="1563"/>
                  </a:lnTo>
                  <a:lnTo>
                    <a:pt x="3350" y="1563"/>
                  </a:lnTo>
                  <a:lnTo>
                    <a:pt x="3350" y="1563"/>
                  </a:lnTo>
                  <a:lnTo>
                    <a:pt x="3351" y="1563"/>
                  </a:lnTo>
                  <a:lnTo>
                    <a:pt x="3352" y="1563"/>
                  </a:lnTo>
                  <a:lnTo>
                    <a:pt x="3353" y="1563"/>
                  </a:lnTo>
                  <a:lnTo>
                    <a:pt x="3354" y="1563"/>
                  </a:lnTo>
                  <a:lnTo>
                    <a:pt x="3355" y="1563"/>
                  </a:lnTo>
                  <a:lnTo>
                    <a:pt x="3356" y="1563"/>
                  </a:lnTo>
                  <a:lnTo>
                    <a:pt x="3357" y="1563"/>
                  </a:lnTo>
                  <a:lnTo>
                    <a:pt x="3357" y="1563"/>
                  </a:lnTo>
                  <a:lnTo>
                    <a:pt x="3358" y="1563"/>
                  </a:lnTo>
                  <a:lnTo>
                    <a:pt x="3359" y="1563"/>
                  </a:lnTo>
                  <a:lnTo>
                    <a:pt x="3360" y="1563"/>
                  </a:lnTo>
                  <a:lnTo>
                    <a:pt x="3361" y="1563"/>
                  </a:lnTo>
                  <a:lnTo>
                    <a:pt x="3362" y="1563"/>
                  </a:lnTo>
                  <a:lnTo>
                    <a:pt x="3363" y="1563"/>
                  </a:lnTo>
                  <a:lnTo>
                    <a:pt x="3364" y="1563"/>
                  </a:lnTo>
                  <a:lnTo>
                    <a:pt x="3364" y="1563"/>
                  </a:lnTo>
                  <a:lnTo>
                    <a:pt x="3365" y="1563"/>
                  </a:lnTo>
                  <a:lnTo>
                    <a:pt x="3366" y="1563"/>
                  </a:lnTo>
                  <a:lnTo>
                    <a:pt x="3367" y="1563"/>
                  </a:lnTo>
                  <a:lnTo>
                    <a:pt x="3368" y="1563"/>
                  </a:lnTo>
                  <a:lnTo>
                    <a:pt x="3369" y="1563"/>
                  </a:lnTo>
                  <a:lnTo>
                    <a:pt x="3370" y="1563"/>
                  </a:lnTo>
                  <a:lnTo>
                    <a:pt x="3371" y="1563"/>
                  </a:lnTo>
                  <a:lnTo>
                    <a:pt x="3372" y="1563"/>
                  </a:lnTo>
                  <a:lnTo>
                    <a:pt x="3372" y="1563"/>
                  </a:lnTo>
                  <a:lnTo>
                    <a:pt x="3373" y="1563"/>
                  </a:lnTo>
                  <a:lnTo>
                    <a:pt x="3374" y="1563"/>
                  </a:lnTo>
                  <a:lnTo>
                    <a:pt x="3375" y="1563"/>
                  </a:lnTo>
                  <a:lnTo>
                    <a:pt x="3376" y="1563"/>
                  </a:lnTo>
                  <a:lnTo>
                    <a:pt x="3377" y="1563"/>
                  </a:lnTo>
                  <a:lnTo>
                    <a:pt x="3378" y="1563"/>
                  </a:lnTo>
                  <a:lnTo>
                    <a:pt x="3379" y="1563"/>
                  </a:lnTo>
                  <a:lnTo>
                    <a:pt x="3379" y="1563"/>
                  </a:lnTo>
                  <a:lnTo>
                    <a:pt x="3380" y="1563"/>
                  </a:lnTo>
                  <a:lnTo>
                    <a:pt x="3381" y="1563"/>
                  </a:lnTo>
                  <a:lnTo>
                    <a:pt x="3382" y="1563"/>
                  </a:lnTo>
                  <a:lnTo>
                    <a:pt x="3383" y="1563"/>
                  </a:lnTo>
                  <a:lnTo>
                    <a:pt x="3384" y="1563"/>
                  </a:lnTo>
                  <a:lnTo>
                    <a:pt x="3385" y="1563"/>
                  </a:lnTo>
                  <a:lnTo>
                    <a:pt x="3386" y="1563"/>
                  </a:lnTo>
                  <a:lnTo>
                    <a:pt x="3386" y="1563"/>
                  </a:lnTo>
                  <a:lnTo>
                    <a:pt x="3387" y="1563"/>
                  </a:lnTo>
                  <a:lnTo>
                    <a:pt x="3388" y="1563"/>
                  </a:lnTo>
                  <a:lnTo>
                    <a:pt x="3389" y="1563"/>
                  </a:lnTo>
                  <a:lnTo>
                    <a:pt x="3390" y="1563"/>
                  </a:lnTo>
                  <a:lnTo>
                    <a:pt x="3391" y="1563"/>
                  </a:lnTo>
                  <a:lnTo>
                    <a:pt x="3392" y="1563"/>
                  </a:lnTo>
                  <a:lnTo>
                    <a:pt x="3393" y="1563"/>
                  </a:lnTo>
                  <a:lnTo>
                    <a:pt x="3394" y="1563"/>
                  </a:lnTo>
                  <a:lnTo>
                    <a:pt x="3394" y="1563"/>
                  </a:lnTo>
                  <a:lnTo>
                    <a:pt x="3395" y="1563"/>
                  </a:lnTo>
                  <a:lnTo>
                    <a:pt x="3396" y="1563"/>
                  </a:lnTo>
                  <a:lnTo>
                    <a:pt x="3397" y="1563"/>
                  </a:lnTo>
                  <a:lnTo>
                    <a:pt x="3398" y="1563"/>
                  </a:lnTo>
                  <a:lnTo>
                    <a:pt x="3399" y="1563"/>
                  </a:lnTo>
                  <a:lnTo>
                    <a:pt x="3400" y="1563"/>
                  </a:lnTo>
                  <a:lnTo>
                    <a:pt x="3401" y="1563"/>
                  </a:lnTo>
                  <a:lnTo>
                    <a:pt x="3401" y="1563"/>
                  </a:lnTo>
                  <a:lnTo>
                    <a:pt x="3402" y="1563"/>
                  </a:lnTo>
                  <a:lnTo>
                    <a:pt x="3403" y="1563"/>
                  </a:lnTo>
                  <a:lnTo>
                    <a:pt x="3404" y="1563"/>
                  </a:lnTo>
                  <a:lnTo>
                    <a:pt x="3405" y="1563"/>
                  </a:lnTo>
                  <a:lnTo>
                    <a:pt x="3406" y="1563"/>
                  </a:lnTo>
                  <a:lnTo>
                    <a:pt x="3407" y="1563"/>
                  </a:lnTo>
                  <a:lnTo>
                    <a:pt x="3408" y="1563"/>
                  </a:lnTo>
                  <a:lnTo>
                    <a:pt x="3408" y="1563"/>
                  </a:lnTo>
                  <a:lnTo>
                    <a:pt x="3409" y="1563"/>
                  </a:lnTo>
                  <a:lnTo>
                    <a:pt x="3410" y="1563"/>
                  </a:lnTo>
                  <a:lnTo>
                    <a:pt x="3411" y="1563"/>
                  </a:lnTo>
                  <a:lnTo>
                    <a:pt x="3412" y="1563"/>
                  </a:lnTo>
                  <a:lnTo>
                    <a:pt x="3413" y="1563"/>
                  </a:lnTo>
                  <a:lnTo>
                    <a:pt x="3414" y="1563"/>
                  </a:lnTo>
                  <a:lnTo>
                    <a:pt x="3415" y="1563"/>
                  </a:lnTo>
                  <a:lnTo>
                    <a:pt x="3415" y="1563"/>
                  </a:lnTo>
                  <a:lnTo>
                    <a:pt x="3416" y="1563"/>
                  </a:lnTo>
                  <a:lnTo>
                    <a:pt x="3417" y="1563"/>
                  </a:lnTo>
                  <a:lnTo>
                    <a:pt x="3418" y="1563"/>
                  </a:lnTo>
                  <a:lnTo>
                    <a:pt x="3419" y="1563"/>
                  </a:lnTo>
                  <a:lnTo>
                    <a:pt x="3420" y="1563"/>
                  </a:lnTo>
                  <a:lnTo>
                    <a:pt x="3421" y="1563"/>
                  </a:lnTo>
                  <a:lnTo>
                    <a:pt x="3422" y="1563"/>
                  </a:lnTo>
                  <a:lnTo>
                    <a:pt x="3423" y="1563"/>
                  </a:lnTo>
                  <a:lnTo>
                    <a:pt x="3423" y="1563"/>
                  </a:lnTo>
                  <a:lnTo>
                    <a:pt x="3424" y="1563"/>
                  </a:lnTo>
                  <a:lnTo>
                    <a:pt x="3425" y="1563"/>
                  </a:lnTo>
                  <a:lnTo>
                    <a:pt x="3426" y="1563"/>
                  </a:lnTo>
                  <a:lnTo>
                    <a:pt x="3427" y="1563"/>
                  </a:lnTo>
                  <a:lnTo>
                    <a:pt x="3428" y="1563"/>
                  </a:lnTo>
                  <a:lnTo>
                    <a:pt x="3429" y="1563"/>
                  </a:lnTo>
                  <a:lnTo>
                    <a:pt x="3430" y="1563"/>
                  </a:lnTo>
                  <a:lnTo>
                    <a:pt x="3430" y="1563"/>
                  </a:lnTo>
                  <a:lnTo>
                    <a:pt x="3431" y="1563"/>
                  </a:lnTo>
                  <a:lnTo>
                    <a:pt x="3432" y="1563"/>
                  </a:lnTo>
                  <a:lnTo>
                    <a:pt x="3433" y="1563"/>
                  </a:lnTo>
                  <a:lnTo>
                    <a:pt x="3434" y="1563"/>
                  </a:lnTo>
                  <a:lnTo>
                    <a:pt x="3435" y="1563"/>
                  </a:lnTo>
                  <a:lnTo>
                    <a:pt x="3436" y="1563"/>
                  </a:lnTo>
                  <a:lnTo>
                    <a:pt x="3437" y="1563"/>
                  </a:lnTo>
                  <a:lnTo>
                    <a:pt x="3437" y="1563"/>
                  </a:lnTo>
                  <a:lnTo>
                    <a:pt x="3438" y="1563"/>
                  </a:lnTo>
                  <a:lnTo>
                    <a:pt x="3439" y="1563"/>
                  </a:lnTo>
                  <a:lnTo>
                    <a:pt x="3440" y="1563"/>
                  </a:lnTo>
                  <a:lnTo>
                    <a:pt x="3441" y="1563"/>
                  </a:lnTo>
                  <a:lnTo>
                    <a:pt x="3442" y="1563"/>
                  </a:lnTo>
                  <a:lnTo>
                    <a:pt x="3443" y="1563"/>
                  </a:lnTo>
                  <a:lnTo>
                    <a:pt x="3444" y="1563"/>
                  </a:lnTo>
                  <a:lnTo>
                    <a:pt x="3445" y="1563"/>
                  </a:lnTo>
                  <a:lnTo>
                    <a:pt x="3445" y="1563"/>
                  </a:lnTo>
                  <a:lnTo>
                    <a:pt x="3446" y="1563"/>
                  </a:lnTo>
                  <a:lnTo>
                    <a:pt x="3447" y="1563"/>
                  </a:lnTo>
                  <a:lnTo>
                    <a:pt x="3448" y="1563"/>
                  </a:lnTo>
                  <a:lnTo>
                    <a:pt x="3449" y="1563"/>
                  </a:lnTo>
                  <a:lnTo>
                    <a:pt x="3450" y="1563"/>
                  </a:lnTo>
                  <a:lnTo>
                    <a:pt x="3451" y="1563"/>
                  </a:lnTo>
                  <a:lnTo>
                    <a:pt x="3452" y="1563"/>
                  </a:lnTo>
                  <a:lnTo>
                    <a:pt x="3452" y="1563"/>
                  </a:lnTo>
                  <a:lnTo>
                    <a:pt x="3453" y="1563"/>
                  </a:lnTo>
                  <a:lnTo>
                    <a:pt x="3454" y="1563"/>
                  </a:lnTo>
                  <a:lnTo>
                    <a:pt x="3455" y="1563"/>
                  </a:lnTo>
                  <a:lnTo>
                    <a:pt x="3456" y="1563"/>
                  </a:lnTo>
                  <a:lnTo>
                    <a:pt x="3457" y="1563"/>
                  </a:lnTo>
                  <a:lnTo>
                    <a:pt x="3458" y="1563"/>
                  </a:lnTo>
                  <a:lnTo>
                    <a:pt x="3459" y="1563"/>
                  </a:lnTo>
                  <a:lnTo>
                    <a:pt x="3459" y="1563"/>
                  </a:lnTo>
                  <a:lnTo>
                    <a:pt x="3460" y="1563"/>
                  </a:lnTo>
                  <a:lnTo>
                    <a:pt x="3461" y="1563"/>
                  </a:lnTo>
                  <a:lnTo>
                    <a:pt x="3462" y="1563"/>
                  </a:lnTo>
                  <a:lnTo>
                    <a:pt x="3463" y="1563"/>
                  </a:lnTo>
                  <a:lnTo>
                    <a:pt x="3464" y="1563"/>
                  </a:lnTo>
                  <a:lnTo>
                    <a:pt x="3465" y="1563"/>
                  </a:lnTo>
                  <a:lnTo>
                    <a:pt x="3466" y="1563"/>
                  </a:lnTo>
                  <a:lnTo>
                    <a:pt x="3466" y="1563"/>
                  </a:lnTo>
                  <a:lnTo>
                    <a:pt x="3467" y="1563"/>
                  </a:lnTo>
                  <a:lnTo>
                    <a:pt x="3468" y="1563"/>
                  </a:lnTo>
                  <a:lnTo>
                    <a:pt x="3469" y="1563"/>
                  </a:lnTo>
                  <a:lnTo>
                    <a:pt x="3470" y="1563"/>
                  </a:lnTo>
                  <a:lnTo>
                    <a:pt x="3471" y="1563"/>
                  </a:lnTo>
                  <a:lnTo>
                    <a:pt x="3472" y="1563"/>
                  </a:lnTo>
                  <a:lnTo>
                    <a:pt x="3473" y="1563"/>
                  </a:lnTo>
                  <a:lnTo>
                    <a:pt x="3474" y="1563"/>
                  </a:lnTo>
                  <a:lnTo>
                    <a:pt x="3474" y="1563"/>
                  </a:lnTo>
                  <a:lnTo>
                    <a:pt x="3475" y="1563"/>
                  </a:lnTo>
                  <a:lnTo>
                    <a:pt x="3476" y="1563"/>
                  </a:lnTo>
                  <a:lnTo>
                    <a:pt x="3477" y="1563"/>
                  </a:lnTo>
                  <a:lnTo>
                    <a:pt x="3478" y="1563"/>
                  </a:lnTo>
                  <a:lnTo>
                    <a:pt x="3479" y="1563"/>
                  </a:lnTo>
                  <a:lnTo>
                    <a:pt x="3480" y="1563"/>
                  </a:lnTo>
                  <a:lnTo>
                    <a:pt x="3481" y="1563"/>
                  </a:lnTo>
                  <a:lnTo>
                    <a:pt x="3481" y="1563"/>
                  </a:lnTo>
                  <a:lnTo>
                    <a:pt x="3482" y="1563"/>
                  </a:lnTo>
                  <a:lnTo>
                    <a:pt x="3483" y="1563"/>
                  </a:lnTo>
                  <a:lnTo>
                    <a:pt x="3484" y="1563"/>
                  </a:lnTo>
                  <a:lnTo>
                    <a:pt x="3485" y="1563"/>
                  </a:lnTo>
                  <a:lnTo>
                    <a:pt x="3486" y="1563"/>
                  </a:lnTo>
                  <a:lnTo>
                    <a:pt x="3487" y="1563"/>
                  </a:lnTo>
                  <a:lnTo>
                    <a:pt x="3488" y="1563"/>
                  </a:lnTo>
                  <a:lnTo>
                    <a:pt x="3488" y="1563"/>
                  </a:lnTo>
                  <a:lnTo>
                    <a:pt x="3489" y="1563"/>
                  </a:lnTo>
                  <a:lnTo>
                    <a:pt x="3490" y="1563"/>
                  </a:lnTo>
                  <a:lnTo>
                    <a:pt x="3491" y="1563"/>
                  </a:lnTo>
                  <a:lnTo>
                    <a:pt x="3492" y="1563"/>
                  </a:lnTo>
                  <a:lnTo>
                    <a:pt x="3493" y="1563"/>
                  </a:lnTo>
                  <a:lnTo>
                    <a:pt x="3494" y="1563"/>
                  </a:lnTo>
                  <a:lnTo>
                    <a:pt x="3495" y="1563"/>
                  </a:lnTo>
                  <a:lnTo>
                    <a:pt x="3496" y="1563"/>
                  </a:lnTo>
                  <a:lnTo>
                    <a:pt x="3496" y="1563"/>
                  </a:lnTo>
                  <a:lnTo>
                    <a:pt x="3497" y="1563"/>
                  </a:lnTo>
                  <a:lnTo>
                    <a:pt x="3498" y="1563"/>
                  </a:lnTo>
                  <a:lnTo>
                    <a:pt x="3499" y="1563"/>
                  </a:lnTo>
                  <a:lnTo>
                    <a:pt x="3500" y="1563"/>
                  </a:lnTo>
                  <a:lnTo>
                    <a:pt x="3501" y="1563"/>
                  </a:lnTo>
                  <a:lnTo>
                    <a:pt x="3502" y="1563"/>
                  </a:lnTo>
                  <a:lnTo>
                    <a:pt x="3503" y="1563"/>
                  </a:lnTo>
                  <a:lnTo>
                    <a:pt x="3503" y="1563"/>
                  </a:lnTo>
                  <a:lnTo>
                    <a:pt x="3504" y="1563"/>
                  </a:lnTo>
                  <a:lnTo>
                    <a:pt x="3505" y="1563"/>
                  </a:lnTo>
                  <a:lnTo>
                    <a:pt x="3506" y="1563"/>
                  </a:lnTo>
                  <a:lnTo>
                    <a:pt x="3507" y="1563"/>
                  </a:lnTo>
                  <a:lnTo>
                    <a:pt x="3508" y="1563"/>
                  </a:lnTo>
                  <a:lnTo>
                    <a:pt x="3509" y="1563"/>
                  </a:lnTo>
                  <a:lnTo>
                    <a:pt x="3510" y="1563"/>
                  </a:lnTo>
                  <a:lnTo>
                    <a:pt x="3510" y="1563"/>
                  </a:lnTo>
                  <a:lnTo>
                    <a:pt x="3511" y="1563"/>
                  </a:lnTo>
                  <a:lnTo>
                    <a:pt x="3512" y="1563"/>
                  </a:lnTo>
                  <a:lnTo>
                    <a:pt x="3513" y="1563"/>
                  </a:lnTo>
                  <a:lnTo>
                    <a:pt x="3514" y="1563"/>
                  </a:lnTo>
                  <a:lnTo>
                    <a:pt x="3515" y="1563"/>
                  </a:lnTo>
                  <a:lnTo>
                    <a:pt x="3516" y="1563"/>
                  </a:lnTo>
                  <a:lnTo>
                    <a:pt x="3517" y="1563"/>
                  </a:lnTo>
                  <a:lnTo>
                    <a:pt x="3517" y="1563"/>
                  </a:lnTo>
                  <a:lnTo>
                    <a:pt x="3518" y="1563"/>
                  </a:lnTo>
                  <a:lnTo>
                    <a:pt x="3519" y="1563"/>
                  </a:lnTo>
                  <a:lnTo>
                    <a:pt x="3520" y="1563"/>
                  </a:lnTo>
                  <a:lnTo>
                    <a:pt x="3521" y="1563"/>
                  </a:lnTo>
                  <a:lnTo>
                    <a:pt x="3522" y="1563"/>
                  </a:lnTo>
                  <a:lnTo>
                    <a:pt x="3523" y="1563"/>
                  </a:lnTo>
                  <a:lnTo>
                    <a:pt x="3524" y="1563"/>
                  </a:lnTo>
                  <a:lnTo>
                    <a:pt x="3525" y="1563"/>
                  </a:lnTo>
                  <a:lnTo>
                    <a:pt x="3525" y="1563"/>
                  </a:lnTo>
                  <a:lnTo>
                    <a:pt x="3526" y="1563"/>
                  </a:lnTo>
                  <a:lnTo>
                    <a:pt x="3527" y="1563"/>
                  </a:lnTo>
                  <a:lnTo>
                    <a:pt x="3528" y="1563"/>
                  </a:lnTo>
                  <a:lnTo>
                    <a:pt x="3529" y="1563"/>
                  </a:lnTo>
                  <a:lnTo>
                    <a:pt x="3530" y="1563"/>
                  </a:lnTo>
                  <a:lnTo>
                    <a:pt x="3531" y="1563"/>
                  </a:lnTo>
                  <a:lnTo>
                    <a:pt x="3532" y="1563"/>
                  </a:lnTo>
                  <a:lnTo>
                    <a:pt x="3532" y="1563"/>
                  </a:lnTo>
                  <a:lnTo>
                    <a:pt x="3533" y="1563"/>
                  </a:lnTo>
                  <a:lnTo>
                    <a:pt x="3534" y="1563"/>
                  </a:lnTo>
                  <a:lnTo>
                    <a:pt x="3535" y="1563"/>
                  </a:lnTo>
                  <a:lnTo>
                    <a:pt x="3536" y="1563"/>
                  </a:lnTo>
                  <a:lnTo>
                    <a:pt x="3537" y="1563"/>
                  </a:lnTo>
                  <a:lnTo>
                    <a:pt x="3538" y="1563"/>
                  </a:lnTo>
                  <a:lnTo>
                    <a:pt x="3539" y="1563"/>
                  </a:lnTo>
                  <a:lnTo>
                    <a:pt x="3539" y="1563"/>
                  </a:lnTo>
                  <a:lnTo>
                    <a:pt x="3540" y="1563"/>
                  </a:lnTo>
                  <a:lnTo>
                    <a:pt x="3541" y="1563"/>
                  </a:lnTo>
                  <a:lnTo>
                    <a:pt x="3542" y="1563"/>
                  </a:lnTo>
                  <a:lnTo>
                    <a:pt x="3543" y="1563"/>
                  </a:lnTo>
                  <a:lnTo>
                    <a:pt x="3544" y="1563"/>
                  </a:lnTo>
                  <a:lnTo>
                    <a:pt x="3545" y="1563"/>
                  </a:lnTo>
                  <a:lnTo>
                    <a:pt x="3546" y="1563"/>
                  </a:lnTo>
                  <a:lnTo>
                    <a:pt x="3547" y="1563"/>
                  </a:lnTo>
                  <a:lnTo>
                    <a:pt x="3547" y="1563"/>
                  </a:lnTo>
                  <a:lnTo>
                    <a:pt x="3548" y="1563"/>
                  </a:lnTo>
                  <a:lnTo>
                    <a:pt x="3549" y="1563"/>
                  </a:lnTo>
                  <a:lnTo>
                    <a:pt x="3550" y="1563"/>
                  </a:lnTo>
                  <a:lnTo>
                    <a:pt x="3551" y="1563"/>
                  </a:lnTo>
                  <a:lnTo>
                    <a:pt x="3552" y="1563"/>
                  </a:lnTo>
                  <a:lnTo>
                    <a:pt x="3553" y="1563"/>
                  </a:lnTo>
                  <a:lnTo>
                    <a:pt x="3554" y="1563"/>
                  </a:lnTo>
                  <a:lnTo>
                    <a:pt x="3554" y="1563"/>
                  </a:lnTo>
                  <a:lnTo>
                    <a:pt x="3555" y="1563"/>
                  </a:lnTo>
                  <a:lnTo>
                    <a:pt x="3556" y="1563"/>
                  </a:lnTo>
                  <a:lnTo>
                    <a:pt x="3557" y="1563"/>
                  </a:lnTo>
                  <a:lnTo>
                    <a:pt x="3558" y="1563"/>
                  </a:lnTo>
                  <a:lnTo>
                    <a:pt x="3559" y="1563"/>
                  </a:lnTo>
                  <a:lnTo>
                    <a:pt x="3560" y="1563"/>
                  </a:lnTo>
                  <a:lnTo>
                    <a:pt x="3561" y="1563"/>
                  </a:lnTo>
                  <a:lnTo>
                    <a:pt x="3561" y="1563"/>
                  </a:lnTo>
                  <a:lnTo>
                    <a:pt x="3562" y="1563"/>
                  </a:lnTo>
                  <a:lnTo>
                    <a:pt x="3563" y="1563"/>
                  </a:lnTo>
                  <a:lnTo>
                    <a:pt x="3564" y="1563"/>
                  </a:lnTo>
                  <a:lnTo>
                    <a:pt x="3565" y="1563"/>
                  </a:lnTo>
                  <a:lnTo>
                    <a:pt x="3566" y="1563"/>
                  </a:lnTo>
                  <a:lnTo>
                    <a:pt x="3567" y="1563"/>
                  </a:lnTo>
                  <a:lnTo>
                    <a:pt x="3568" y="1563"/>
                  </a:lnTo>
                  <a:lnTo>
                    <a:pt x="3568" y="1563"/>
                  </a:lnTo>
                  <a:lnTo>
                    <a:pt x="3569" y="1563"/>
                  </a:lnTo>
                  <a:lnTo>
                    <a:pt x="3570" y="1563"/>
                  </a:lnTo>
                  <a:lnTo>
                    <a:pt x="3571" y="1563"/>
                  </a:lnTo>
                  <a:lnTo>
                    <a:pt x="3572" y="1563"/>
                  </a:lnTo>
                  <a:lnTo>
                    <a:pt x="3573" y="1563"/>
                  </a:lnTo>
                  <a:lnTo>
                    <a:pt x="3574" y="1563"/>
                  </a:lnTo>
                  <a:lnTo>
                    <a:pt x="3575" y="1563"/>
                  </a:lnTo>
                  <a:lnTo>
                    <a:pt x="3576" y="1563"/>
                  </a:lnTo>
                  <a:lnTo>
                    <a:pt x="3576" y="1563"/>
                  </a:lnTo>
                  <a:lnTo>
                    <a:pt x="3577" y="1563"/>
                  </a:lnTo>
                  <a:lnTo>
                    <a:pt x="3578" y="1563"/>
                  </a:lnTo>
                  <a:lnTo>
                    <a:pt x="3579" y="1563"/>
                  </a:lnTo>
                  <a:lnTo>
                    <a:pt x="3580" y="1563"/>
                  </a:lnTo>
                  <a:lnTo>
                    <a:pt x="3581" y="1563"/>
                  </a:lnTo>
                  <a:lnTo>
                    <a:pt x="3582" y="1563"/>
                  </a:lnTo>
                  <a:lnTo>
                    <a:pt x="3583" y="1563"/>
                  </a:lnTo>
                  <a:lnTo>
                    <a:pt x="3583" y="1563"/>
                  </a:lnTo>
                  <a:lnTo>
                    <a:pt x="3583" y="1563"/>
                  </a:lnTo>
                  <a:lnTo>
                    <a:pt x="3584" y="1563"/>
                  </a:lnTo>
                  <a:lnTo>
                    <a:pt x="3585" y="1563"/>
                  </a:lnTo>
                  <a:lnTo>
                    <a:pt x="3586" y="1563"/>
                  </a:lnTo>
                  <a:lnTo>
                    <a:pt x="3587" y="1563"/>
                  </a:lnTo>
                  <a:lnTo>
                    <a:pt x="3588" y="1563"/>
                  </a:lnTo>
                  <a:lnTo>
                    <a:pt x="3588" y="1563"/>
                  </a:lnTo>
                  <a:lnTo>
                    <a:pt x="3589" y="1563"/>
                  </a:lnTo>
                  <a:lnTo>
                    <a:pt x="3590" y="1563"/>
                  </a:lnTo>
                  <a:lnTo>
                    <a:pt x="3591" y="1563"/>
                  </a:lnTo>
                  <a:lnTo>
                    <a:pt x="3592" y="1563"/>
                  </a:lnTo>
                  <a:lnTo>
                    <a:pt x="3592" y="1563"/>
                  </a:lnTo>
                  <a:lnTo>
                    <a:pt x="3592" y="1563"/>
                  </a:lnTo>
                  <a:lnTo>
                    <a:pt x="3593" y="1563"/>
                  </a:lnTo>
                  <a:lnTo>
                    <a:pt x="3594" y="1563"/>
                  </a:lnTo>
                  <a:lnTo>
                    <a:pt x="3595" y="1563"/>
                  </a:lnTo>
                  <a:lnTo>
                    <a:pt x="3596" y="1563"/>
                  </a:lnTo>
                  <a:lnTo>
                    <a:pt x="3597" y="1563"/>
                  </a:lnTo>
                  <a:lnTo>
                    <a:pt x="3597" y="1563"/>
                  </a:lnTo>
                  <a:lnTo>
                    <a:pt x="3598" y="1563"/>
                  </a:lnTo>
                  <a:lnTo>
                    <a:pt x="3599" y="1563"/>
                  </a:lnTo>
                  <a:lnTo>
                    <a:pt x="3600" y="1563"/>
                  </a:lnTo>
                  <a:lnTo>
                    <a:pt x="3601" y="1563"/>
                  </a:lnTo>
                  <a:lnTo>
                    <a:pt x="3602" y="1563"/>
                  </a:lnTo>
                  <a:lnTo>
                    <a:pt x="3602" y="1563"/>
                  </a:lnTo>
                  <a:lnTo>
                    <a:pt x="3602" y="1563"/>
                  </a:lnTo>
                  <a:lnTo>
                    <a:pt x="3603" y="1563"/>
                  </a:lnTo>
                  <a:lnTo>
                    <a:pt x="3604" y="1563"/>
                  </a:lnTo>
                  <a:lnTo>
                    <a:pt x="3605" y="1563"/>
                  </a:lnTo>
                  <a:lnTo>
                    <a:pt x="3606" y="1563"/>
                  </a:lnTo>
                  <a:lnTo>
                    <a:pt x="3607" y="1563"/>
                  </a:lnTo>
                  <a:lnTo>
                    <a:pt x="3608" y="1563"/>
                  </a:lnTo>
                  <a:lnTo>
                    <a:pt x="3609" y="1563"/>
                  </a:lnTo>
                  <a:lnTo>
                    <a:pt x="3609" y="1563"/>
                  </a:lnTo>
                  <a:lnTo>
                    <a:pt x="3610" y="1563"/>
                  </a:lnTo>
                  <a:lnTo>
                    <a:pt x="3611" y="1563"/>
                  </a:lnTo>
                  <a:lnTo>
                    <a:pt x="3612" y="1563"/>
                  </a:lnTo>
                  <a:lnTo>
                    <a:pt x="3613" y="1563"/>
                  </a:lnTo>
                  <a:lnTo>
                    <a:pt x="3614" y="1563"/>
                  </a:lnTo>
                  <a:lnTo>
                    <a:pt x="3615" y="1563"/>
                  </a:lnTo>
                  <a:lnTo>
                    <a:pt x="3616" y="1563"/>
                  </a:lnTo>
                  <a:lnTo>
                    <a:pt x="3616" y="1563"/>
                  </a:lnTo>
                  <a:lnTo>
                    <a:pt x="3617" y="1563"/>
                  </a:lnTo>
                  <a:lnTo>
                    <a:pt x="3618" y="1563"/>
                  </a:lnTo>
                  <a:lnTo>
                    <a:pt x="3619" y="1563"/>
                  </a:lnTo>
                  <a:lnTo>
                    <a:pt x="3620" y="1563"/>
                  </a:lnTo>
                  <a:lnTo>
                    <a:pt x="3621" y="1563"/>
                  </a:lnTo>
                  <a:lnTo>
                    <a:pt x="3622" y="1563"/>
                  </a:lnTo>
                  <a:lnTo>
                    <a:pt x="3623" y="1563"/>
                  </a:lnTo>
                  <a:lnTo>
                    <a:pt x="3623" y="1563"/>
                  </a:lnTo>
                  <a:lnTo>
                    <a:pt x="3624" y="1563"/>
                  </a:lnTo>
                  <a:lnTo>
                    <a:pt x="3625" y="1563"/>
                  </a:lnTo>
                  <a:lnTo>
                    <a:pt x="3626" y="1563"/>
                  </a:lnTo>
                  <a:lnTo>
                    <a:pt x="3627" y="1563"/>
                  </a:lnTo>
                  <a:lnTo>
                    <a:pt x="3628" y="1563"/>
                  </a:lnTo>
                  <a:lnTo>
                    <a:pt x="3629" y="1563"/>
                  </a:lnTo>
                  <a:lnTo>
                    <a:pt x="3630" y="1563"/>
                  </a:lnTo>
                  <a:lnTo>
                    <a:pt x="3631" y="1563"/>
                  </a:lnTo>
                  <a:lnTo>
                    <a:pt x="3631" y="1563"/>
                  </a:lnTo>
                  <a:lnTo>
                    <a:pt x="3632" y="1563"/>
                  </a:lnTo>
                  <a:lnTo>
                    <a:pt x="3633" y="1563"/>
                  </a:lnTo>
                  <a:lnTo>
                    <a:pt x="3634" y="1563"/>
                  </a:lnTo>
                  <a:lnTo>
                    <a:pt x="3635" y="1563"/>
                  </a:lnTo>
                  <a:lnTo>
                    <a:pt x="3636" y="1563"/>
                  </a:lnTo>
                  <a:lnTo>
                    <a:pt x="3637" y="1563"/>
                  </a:lnTo>
                  <a:lnTo>
                    <a:pt x="3638" y="1563"/>
                  </a:lnTo>
                  <a:lnTo>
                    <a:pt x="3638" y="1563"/>
                  </a:lnTo>
                  <a:lnTo>
                    <a:pt x="3639" y="1563"/>
                  </a:lnTo>
                  <a:lnTo>
                    <a:pt x="3640" y="1563"/>
                  </a:lnTo>
                  <a:lnTo>
                    <a:pt x="3641" y="1563"/>
                  </a:lnTo>
                  <a:lnTo>
                    <a:pt x="3642" y="1563"/>
                  </a:lnTo>
                  <a:lnTo>
                    <a:pt x="3643" y="1563"/>
                  </a:lnTo>
                  <a:lnTo>
                    <a:pt x="3644" y="1563"/>
                  </a:lnTo>
                  <a:lnTo>
                    <a:pt x="3645" y="1563"/>
                  </a:lnTo>
                  <a:lnTo>
                    <a:pt x="3645" y="1563"/>
                  </a:lnTo>
                  <a:lnTo>
                    <a:pt x="3646" y="1563"/>
                  </a:lnTo>
                  <a:lnTo>
                    <a:pt x="3647" y="1563"/>
                  </a:lnTo>
                  <a:lnTo>
                    <a:pt x="3648" y="1563"/>
                  </a:lnTo>
                  <a:lnTo>
                    <a:pt x="3649" y="1563"/>
                  </a:lnTo>
                  <a:lnTo>
                    <a:pt x="3650" y="1563"/>
                  </a:lnTo>
                  <a:lnTo>
                    <a:pt x="3651" y="1563"/>
                  </a:lnTo>
                  <a:lnTo>
                    <a:pt x="3652" y="1563"/>
                  </a:lnTo>
                  <a:lnTo>
                    <a:pt x="3652" y="1563"/>
                  </a:lnTo>
                  <a:lnTo>
                    <a:pt x="3653" y="1563"/>
                  </a:lnTo>
                  <a:lnTo>
                    <a:pt x="3654" y="1563"/>
                  </a:lnTo>
                  <a:lnTo>
                    <a:pt x="3655" y="1563"/>
                  </a:lnTo>
                  <a:lnTo>
                    <a:pt x="3656" y="1563"/>
                  </a:lnTo>
                  <a:lnTo>
                    <a:pt x="3657" y="1563"/>
                  </a:lnTo>
                  <a:lnTo>
                    <a:pt x="3658" y="1563"/>
                  </a:lnTo>
                  <a:lnTo>
                    <a:pt x="3659" y="1563"/>
                  </a:lnTo>
                  <a:lnTo>
                    <a:pt x="3660" y="1563"/>
                  </a:lnTo>
                  <a:lnTo>
                    <a:pt x="3660" y="1563"/>
                  </a:lnTo>
                  <a:lnTo>
                    <a:pt x="3661" y="1563"/>
                  </a:lnTo>
                  <a:lnTo>
                    <a:pt x="3662" y="1563"/>
                  </a:lnTo>
                  <a:lnTo>
                    <a:pt x="3663" y="1563"/>
                  </a:lnTo>
                  <a:lnTo>
                    <a:pt x="3664" y="1563"/>
                  </a:lnTo>
                  <a:lnTo>
                    <a:pt x="3665" y="1563"/>
                  </a:lnTo>
                  <a:lnTo>
                    <a:pt x="3666" y="1563"/>
                  </a:lnTo>
                  <a:lnTo>
                    <a:pt x="3667" y="1563"/>
                  </a:lnTo>
                  <a:lnTo>
                    <a:pt x="3667" y="1563"/>
                  </a:lnTo>
                  <a:lnTo>
                    <a:pt x="3668" y="1563"/>
                  </a:lnTo>
                  <a:lnTo>
                    <a:pt x="3669" y="1563"/>
                  </a:lnTo>
                  <a:lnTo>
                    <a:pt x="3670" y="1563"/>
                  </a:lnTo>
                  <a:lnTo>
                    <a:pt x="3671" y="1563"/>
                  </a:lnTo>
                  <a:lnTo>
                    <a:pt x="3672" y="1563"/>
                  </a:lnTo>
                  <a:lnTo>
                    <a:pt x="3673" y="1563"/>
                  </a:lnTo>
                  <a:lnTo>
                    <a:pt x="3674" y="1563"/>
                  </a:lnTo>
                  <a:lnTo>
                    <a:pt x="3674" y="1563"/>
                  </a:lnTo>
                  <a:lnTo>
                    <a:pt x="3675" y="1563"/>
                  </a:lnTo>
                  <a:lnTo>
                    <a:pt x="3676" y="1563"/>
                  </a:lnTo>
                  <a:lnTo>
                    <a:pt x="3677" y="1563"/>
                  </a:lnTo>
                  <a:lnTo>
                    <a:pt x="3678" y="1563"/>
                  </a:lnTo>
                  <a:lnTo>
                    <a:pt x="3679" y="1563"/>
                  </a:lnTo>
                  <a:lnTo>
                    <a:pt x="3680" y="1563"/>
                  </a:lnTo>
                  <a:lnTo>
                    <a:pt x="3681" y="1563"/>
                  </a:lnTo>
                  <a:lnTo>
                    <a:pt x="3682" y="1563"/>
                  </a:lnTo>
                  <a:lnTo>
                    <a:pt x="3682" y="1563"/>
                  </a:lnTo>
                  <a:lnTo>
                    <a:pt x="3683" y="1563"/>
                  </a:lnTo>
                  <a:lnTo>
                    <a:pt x="3684" y="1563"/>
                  </a:lnTo>
                  <a:lnTo>
                    <a:pt x="3685" y="1563"/>
                  </a:lnTo>
                  <a:lnTo>
                    <a:pt x="3686" y="1563"/>
                  </a:lnTo>
                  <a:lnTo>
                    <a:pt x="3687" y="1563"/>
                  </a:lnTo>
                  <a:lnTo>
                    <a:pt x="3688" y="1563"/>
                  </a:lnTo>
                  <a:lnTo>
                    <a:pt x="3689" y="1563"/>
                  </a:lnTo>
                  <a:lnTo>
                    <a:pt x="3689" y="1563"/>
                  </a:lnTo>
                  <a:lnTo>
                    <a:pt x="3690" y="1563"/>
                  </a:lnTo>
                  <a:lnTo>
                    <a:pt x="3691" y="1563"/>
                  </a:lnTo>
                  <a:lnTo>
                    <a:pt x="3692" y="1563"/>
                  </a:lnTo>
                  <a:lnTo>
                    <a:pt x="3693" y="1563"/>
                  </a:lnTo>
                  <a:lnTo>
                    <a:pt x="3694" y="1563"/>
                  </a:lnTo>
                  <a:lnTo>
                    <a:pt x="3695" y="1563"/>
                  </a:lnTo>
                  <a:lnTo>
                    <a:pt x="3696" y="1563"/>
                  </a:lnTo>
                  <a:lnTo>
                    <a:pt x="3696" y="1563"/>
                  </a:lnTo>
                  <a:lnTo>
                    <a:pt x="3697" y="1563"/>
                  </a:lnTo>
                  <a:lnTo>
                    <a:pt x="3698" y="1563"/>
                  </a:lnTo>
                  <a:lnTo>
                    <a:pt x="3699" y="1563"/>
                  </a:lnTo>
                  <a:lnTo>
                    <a:pt x="3700" y="1563"/>
                  </a:lnTo>
                  <a:lnTo>
                    <a:pt x="3701" y="1563"/>
                  </a:lnTo>
                  <a:lnTo>
                    <a:pt x="3702" y="1563"/>
                  </a:lnTo>
                  <a:lnTo>
                    <a:pt x="3703" y="1563"/>
                  </a:lnTo>
                  <a:lnTo>
                    <a:pt x="3703" y="1563"/>
                  </a:lnTo>
                  <a:lnTo>
                    <a:pt x="3704" y="1563"/>
                  </a:lnTo>
                  <a:lnTo>
                    <a:pt x="3705" y="1563"/>
                  </a:lnTo>
                  <a:lnTo>
                    <a:pt x="3706" y="1563"/>
                  </a:lnTo>
                  <a:lnTo>
                    <a:pt x="3707" y="1563"/>
                  </a:lnTo>
                  <a:lnTo>
                    <a:pt x="3708" y="1563"/>
                  </a:lnTo>
                  <a:lnTo>
                    <a:pt x="3709" y="1563"/>
                  </a:lnTo>
                  <a:lnTo>
                    <a:pt x="3710" y="1563"/>
                  </a:lnTo>
                  <a:lnTo>
                    <a:pt x="3711" y="1563"/>
                  </a:lnTo>
                  <a:lnTo>
                    <a:pt x="3711" y="1563"/>
                  </a:lnTo>
                  <a:lnTo>
                    <a:pt x="3712" y="1563"/>
                  </a:lnTo>
                  <a:lnTo>
                    <a:pt x="3713" y="1563"/>
                  </a:lnTo>
                  <a:lnTo>
                    <a:pt x="3714" y="1563"/>
                  </a:lnTo>
                  <a:lnTo>
                    <a:pt x="3715" y="1563"/>
                  </a:lnTo>
                  <a:lnTo>
                    <a:pt x="3716" y="1563"/>
                  </a:lnTo>
                  <a:lnTo>
                    <a:pt x="3717" y="1563"/>
                  </a:lnTo>
                  <a:lnTo>
                    <a:pt x="3718" y="1563"/>
                  </a:lnTo>
                  <a:lnTo>
                    <a:pt x="3718" y="1563"/>
                  </a:lnTo>
                  <a:lnTo>
                    <a:pt x="3719" y="1563"/>
                  </a:lnTo>
                  <a:lnTo>
                    <a:pt x="3720" y="1563"/>
                  </a:lnTo>
                  <a:lnTo>
                    <a:pt x="3721" y="1563"/>
                  </a:lnTo>
                  <a:lnTo>
                    <a:pt x="3722" y="1563"/>
                  </a:lnTo>
                  <a:lnTo>
                    <a:pt x="3723" y="1563"/>
                  </a:lnTo>
                  <a:lnTo>
                    <a:pt x="3724" y="1563"/>
                  </a:lnTo>
                  <a:lnTo>
                    <a:pt x="3725" y="1563"/>
                  </a:lnTo>
                  <a:lnTo>
                    <a:pt x="3725" y="1563"/>
                  </a:lnTo>
                  <a:lnTo>
                    <a:pt x="3726" y="1563"/>
                  </a:lnTo>
                  <a:lnTo>
                    <a:pt x="3727" y="1563"/>
                  </a:lnTo>
                  <a:lnTo>
                    <a:pt x="3728" y="1563"/>
                  </a:lnTo>
                  <a:lnTo>
                    <a:pt x="3729" y="1563"/>
                  </a:lnTo>
                  <a:lnTo>
                    <a:pt x="3730" y="1563"/>
                  </a:lnTo>
                  <a:lnTo>
                    <a:pt x="3731" y="1563"/>
                  </a:lnTo>
                  <a:lnTo>
                    <a:pt x="3732" y="1563"/>
                  </a:lnTo>
                  <a:lnTo>
                    <a:pt x="3732" y="1563"/>
                  </a:lnTo>
                  <a:lnTo>
                    <a:pt x="3733" y="1563"/>
                  </a:lnTo>
                  <a:lnTo>
                    <a:pt x="3734" y="1563"/>
                  </a:lnTo>
                  <a:lnTo>
                    <a:pt x="3735" y="1563"/>
                  </a:lnTo>
                  <a:lnTo>
                    <a:pt x="3736" y="1563"/>
                  </a:lnTo>
                  <a:lnTo>
                    <a:pt x="3737" y="1563"/>
                  </a:lnTo>
                  <a:lnTo>
                    <a:pt x="3738" y="1563"/>
                  </a:lnTo>
                  <a:lnTo>
                    <a:pt x="3739" y="1563"/>
                  </a:lnTo>
                  <a:lnTo>
                    <a:pt x="3740" y="1563"/>
                  </a:lnTo>
                  <a:lnTo>
                    <a:pt x="3740" y="1563"/>
                  </a:lnTo>
                  <a:lnTo>
                    <a:pt x="3741" y="1563"/>
                  </a:lnTo>
                  <a:lnTo>
                    <a:pt x="3742" y="1563"/>
                  </a:lnTo>
                  <a:lnTo>
                    <a:pt x="3743" y="1563"/>
                  </a:lnTo>
                  <a:lnTo>
                    <a:pt x="3744" y="1563"/>
                  </a:lnTo>
                  <a:lnTo>
                    <a:pt x="3745" y="1563"/>
                  </a:lnTo>
                  <a:lnTo>
                    <a:pt x="3746" y="1563"/>
                  </a:lnTo>
                  <a:lnTo>
                    <a:pt x="3747" y="1563"/>
                  </a:lnTo>
                  <a:lnTo>
                    <a:pt x="3747" y="1563"/>
                  </a:lnTo>
                  <a:lnTo>
                    <a:pt x="3748" y="1563"/>
                  </a:lnTo>
                  <a:lnTo>
                    <a:pt x="3749" y="1563"/>
                  </a:lnTo>
                  <a:lnTo>
                    <a:pt x="3750" y="1563"/>
                  </a:lnTo>
                  <a:lnTo>
                    <a:pt x="3751" y="1563"/>
                  </a:lnTo>
                  <a:lnTo>
                    <a:pt x="3752" y="1563"/>
                  </a:lnTo>
                  <a:lnTo>
                    <a:pt x="3753" y="1563"/>
                  </a:lnTo>
                  <a:lnTo>
                    <a:pt x="3754" y="1563"/>
                  </a:lnTo>
                  <a:lnTo>
                    <a:pt x="3754" y="1563"/>
                  </a:lnTo>
                  <a:lnTo>
                    <a:pt x="3755" y="1563"/>
                  </a:lnTo>
                  <a:lnTo>
                    <a:pt x="3756" y="1563"/>
                  </a:lnTo>
                  <a:lnTo>
                    <a:pt x="3757" y="1563"/>
                  </a:lnTo>
                  <a:lnTo>
                    <a:pt x="3758" y="1563"/>
                  </a:lnTo>
                  <a:lnTo>
                    <a:pt x="3759" y="1563"/>
                  </a:lnTo>
                  <a:lnTo>
                    <a:pt x="3760" y="1563"/>
                  </a:lnTo>
                  <a:lnTo>
                    <a:pt x="3761" y="1563"/>
                  </a:lnTo>
                  <a:lnTo>
                    <a:pt x="3762" y="1563"/>
                  </a:lnTo>
                  <a:lnTo>
                    <a:pt x="3762" y="1563"/>
                  </a:lnTo>
                  <a:lnTo>
                    <a:pt x="3763" y="1563"/>
                  </a:lnTo>
                  <a:lnTo>
                    <a:pt x="3764" y="1563"/>
                  </a:lnTo>
                  <a:lnTo>
                    <a:pt x="3765" y="1563"/>
                  </a:lnTo>
                  <a:lnTo>
                    <a:pt x="3766" y="1563"/>
                  </a:lnTo>
                  <a:lnTo>
                    <a:pt x="3767" y="1563"/>
                  </a:lnTo>
                  <a:lnTo>
                    <a:pt x="3768" y="1563"/>
                  </a:lnTo>
                  <a:lnTo>
                    <a:pt x="3769" y="1563"/>
                  </a:lnTo>
                  <a:lnTo>
                    <a:pt x="3769" y="1563"/>
                  </a:lnTo>
                  <a:lnTo>
                    <a:pt x="3770" y="1563"/>
                  </a:lnTo>
                  <a:lnTo>
                    <a:pt x="3771" y="1563"/>
                  </a:lnTo>
                  <a:lnTo>
                    <a:pt x="3772" y="1563"/>
                  </a:lnTo>
                  <a:lnTo>
                    <a:pt x="3773" y="1563"/>
                  </a:lnTo>
                  <a:lnTo>
                    <a:pt x="3774" y="1563"/>
                  </a:lnTo>
                  <a:lnTo>
                    <a:pt x="3775" y="1563"/>
                  </a:lnTo>
                  <a:lnTo>
                    <a:pt x="3776" y="1563"/>
                  </a:lnTo>
                  <a:lnTo>
                    <a:pt x="3776" y="1563"/>
                  </a:lnTo>
                  <a:lnTo>
                    <a:pt x="3777" y="1563"/>
                  </a:lnTo>
                  <a:lnTo>
                    <a:pt x="3778" y="1563"/>
                  </a:lnTo>
                  <a:lnTo>
                    <a:pt x="3779" y="1563"/>
                  </a:lnTo>
                  <a:lnTo>
                    <a:pt x="3780" y="1563"/>
                  </a:lnTo>
                  <a:lnTo>
                    <a:pt x="3781" y="1563"/>
                  </a:lnTo>
                  <a:lnTo>
                    <a:pt x="3782" y="1563"/>
                  </a:lnTo>
                  <a:lnTo>
                    <a:pt x="3783" y="1563"/>
                  </a:lnTo>
                  <a:lnTo>
                    <a:pt x="3783" y="1563"/>
                  </a:lnTo>
                  <a:lnTo>
                    <a:pt x="3784" y="1563"/>
                  </a:lnTo>
                  <a:lnTo>
                    <a:pt x="3785" y="1563"/>
                  </a:lnTo>
                  <a:lnTo>
                    <a:pt x="3786" y="1563"/>
                  </a:lnTo>
                  <a:lnTo>
                    <a:pt x="3787" y="1563"/>
                  </a:lnTo>
                  <a:lnTo>
                    <a:pt x="3788" y="1563"/>
                  </a:lnTo>
                  <a:lnTo>
                    <a:pt x="3789" y="1563"/>
                  </a:lnTo>
                  <a:lnTo>
                    <a:pt x="3790" y="1563"/>
                  </a:lnTo>
                  <a:lnTo>
                    <a:pt x="3791" y="1563"/>
                  </a:lnTo>
                  <a:lnTo>
                    <a:pt x="3791" y="1563"/>
                  </a:lnTo>
                  <a:lnTo>
                    <a:pt x="3792" y="1563"/>
                  </a:lnTo>
                  <a:lnTo>
                    <a:pt x="3793" y="1563"/>
                  </a:lnTo>
                  <a:lnTo>
                    <a:pt x="3794" y="1563"/>
                  </a:lnTo>
                  <a:lnTo>
                    <a:pt x="3795" y="1563"/>
                  </a:lnTo>
                  <a:lnTo>
                    <a:pt x="3796" y="1563"/>
                  </a:lnTo>
                  <a:lnTo>
                    <a:pt x="3797" y="1563"/>
                  </a:lnTo>
                  <a:lnTo>
                    <a:pt x="3798" y="1563"/>
                  </a:lnTo>
                  <a:lnTo>
                    <a:pt x="3798" y="1563"/>
                  </a:lnTo>
                  <a:lnTo>
                    <a:pt x="3799" y="1563"/>
                  </a:lnTo>
                  <a:lnTo>
                    <a:pt x="3800" y="1563"/>
                  </a:lnTo>
                  <a:lnTo>
                    <a:pt x="3801" y="1563"/>
                  </a:lnTo>
                  <a:lnTo>
                    <a:pt x="3802" y="1563"/>
                  </a:lnTo>
                  <a:lnTo>
                    <a:pt x="3803" y="1563"/>
                  </a:lnTo>
                  <a:lnTo>
                    <a:pt x="3804" y="1563"/>
                  </a:lnTo>
                  <a:lnTo>
                    <a:pt x="3805" y="1563"/>
                  </a:lnTo>
                  <a:lnTo>
                    <a:pt x="3805" y="1563"/>
                  </a:lnTo>
                  <a:lnTo>
                    <a:pt x="3806" y="1563"/>
                  </a:lnTo>
                  <a:lnTo>
                    <a:pt x="3807" y="1563"/>
                  </a:lnTo>
                  <a:lnTo>
                    <a:pt x="3808" y="1563"/>
                  </a:lnTo>
                  <a:lnTo>
                    <a:pt x="3809" y="1563"/>
                  </a:lnTo>
                  <a:lnTo>
                    <a:pt x="3810" y="1563"/>
                  </a:lnTo>
                  <a:lnTo>
                    <a:pt x="3811" y="1563"/>
                  </a:lnTo>
                  <a:lnTo>
                    <a:pt x="3812" y="1563"/>
                  </a:lnTo>
                  <a:lnTo>
                    <a:pt x="3813" y="1563"/>
                  </a:lnTo>
                  <a:lnTo>
                    <a:pt x="3813" y="1563"/>
                  </a:lnTo>
                  <a:lnTo>
                    <a:pt x="3814" y="1563"/>
                  </a:lnTo>
                  <a:lnTo>
                    <a:pt x="3815" y="1563"/>
                  </a:lnTo>
                  <a:lnTo>
                    <a:pt x="3816" y="1563"/>
                  </a:lnTo>
                  <a:lnTo>
                    <a:pt x="3817" y="1563"/>
                  </a:lnTo>
                  <a:lnTo>
                    <a:pt x="3818" y="1563"/>
                  </a:lnTo>
                  <a:lnTo>
                    <a:pt x="3819" y="1563"/>
                  </a:lnTo>
                  <a:lnTo>
                    <a:pt x="3820" y="1563"/>
                  </a:lnTo>
                  <a:lnTo>
                    <a:pt x="3820" y="1563"/>
                  </a:lnTo>
                  <a:lnTo>
                    <a:pt x="3821" y="1563"/>
                  </a:lnTo>
                  <a:lnTo>
                    <a:pt x="3822" y="1563"/>
                  </a:lnTo>
                  <a:lnTo>
                    <a:pt x="3823" y="1563"/>
                  </a:lnTo>
                  <a:lnTo>
                    <a:pt x="3824" y="1563"/>
                  </a:lnTo>
                  <a:lnTo>
                    <a:pt x="3825" y="1563"/>
                  </a:lnTo>
                  <a:lnTo>
                    <a:pt x="3826" y="1563"/>
                  </a:lnTo>
                  <a:lnTo>
                    <a:pt x="3827" y="1563"/>
                  </a:lnTo>
                  <a:lnTo>
                    <a:pt x="3827" y="1563"/>
                  </a:lnTo>
                  <a:lnTo>
                    <a:pt x="3828" y="1563"/>
                  </a:lnTo>
                  <a:lnTo>
                    <a:pt x="3829" y="1563"/>
                  </a:lnTo>
                  <a:lnTo>
                    <a:pt x="3830" y="1563"/>
                  </a:lnTo>
                  <a:lnTo>
                    <a:pt x="3831" y="1563"/>
                  </a:lnTo>
                  <a:lnTo>
                    <a:pt x="3832" y="1563"/>
                  </a:lnTo>
                  <a:lnTo>
                    <a:pt x="3833" y="1563"/>
                  </a:lnTo>
                  <a:lnTo>
                    <a:pt x="3834" y="1563"/>
                  </a:lnTo>
                  <a:lnTo>
                    <a:pt x="3834" y="1563"/>
                  </a:lnTo>
                  <a:lnTo>
                    <a:pt x="3835" y="1563"/>
                  </a:lnTo>
                  <a:lnTo>
                    <a:pt x="3836" y="1563"/>
                  </a:lnTo>
                  <a:lnTo>
                    <a:pt x="3837" y="1563"/>
                  </a:lnTo>
                  <a:lnTo>
                    <a:pt x="3838" y="1563"/>
                  </a:lnTo>
                  <a:lnTo>
                    <a:pt x="3839" y="1563"/>
                  </a:lnTo>
                  <a:lnTo>
                    <a:pt x="3840" y="1563"/>
                  </a:lnTo>
                  <a:lnTo>
                    <a:pt x="3841" y="1563"/>
                  </a:lnTo>
                  <a:lnTo>
                    <a:pt x="3842" y="1563"/>
                  </a:lnTo>
                  <a:lnTo>
                    <a:pt x="3842" y="1563"/>
                  </a:lnTo>
                  <a:lnTo>
                    <a:pt x="3843" y="1563"/>
                  </a:lnTo>
                  <a:lnTo>
                    <a:pt x="3844" y="1563"/>
                  </a:lnTo>
                  <a:lnTo>
                    <a:pt x="3845" y="1563"/>
                  </a:lnTo>
                  <a:lnTo>
                    <a:pt x="3846" y="1563"/>
                  </a:lnTo>
                  <a:lnTo>
                    <a:pt x="3847" y="1563"/>
                  </a:lnTo>
                  <a:lnTo>
                    <a:pt x="3848" y="1563"/>
                  </a:lnTo>
                  <a:lnTo>
                    <a:pt x="3849" y="1563"/>
                  </a:lnTo>
                  <a:lnTo>
                    <a:pt x="3849" y="1563"/>
                  </a:lnTo>
                  <a:lnTo>
                    <a:pt x="3850" y="1563"/>
                  </a:lnTo>
                  <a:lnTo>
                    <a:pt x="3851" y="1563"/>
                  </a:lnTo>
                  <a:lnTo>
                    <a:pt x="3852" y="1563"/>
                  </a:lnTo>
                  <a:lnTo>
                    <a:pt x="3853" y="1563"/>
                  </a:lnTo>
                  <a:lnTo>
                    <a:pt x="3854" y="1563"/>
                  </a:lnTo>
                  <a:lnTo>
                    <a:pt x="3855" y="1563"/>
                  </a:lnTo>
                  <a:lnTo>
                    <a:pt x="3856" y="1563"/>
                  </a:lnTo>
                  <a:lnTo>
                    <a:pt x="3856" y="1563"/>
                  </a:lnTo>
                  <a:lnTo>
                    <a:pt x="3857" y="1563"/>
                  </a:lnTo>
                  <a:lnTo>
                    <a:pt x="3858" y="1563"/>
                  </a:lnTo>
                  <a:lnTo>
                    <a:pt x="3859" y="1563"/>
                  </a:lnTo>
                  <a:lnTo>
                    <a:pt x="3860" y="1563"/>
                  </a:lnTo>
                  <a:lnTo>
                    <a:pt x="3861" y="1563"/>
                  </a:lnTo>
                  <a:lnTo>
                    <a:pt x="3862" y="1563"/>
                  </a:lnTo>
                  <a:lnTo>
                    <a:pt x="3863" y="1563"/>
                  </a:lnTo>
                  <a:lnTo>
                    <a:pt x="3864" y="1563"/>
                  </a:lnTo>
                  <a:lnTo>
                    <a:pt x="3864" y="1563"/>
                  </a:lnTo>
                  <a:lnTo>
                    <a:pt x="3865" y="1563"/>
                  </a:lnTo>
                  <a:lnTo>
                    <a:pt x="3866" y="1563"/>
                  </a:lnTo>
                  <a:lnTo>
                    <a:pt x="3867" y="1563"/>
                  </a:lnTo>
                  <a:lnTo>
                    <a:pt x="3868" y="1563"/>
                  </a:lnTo>
                  <a:lnTo>
                    <a:pt x="3868" y="1563"/>
                  </a:lnTo>
                  <a:lnTo>
                    <a:pt x="3869" y="1563"/>
                  </a:lnTo>
                  <a:lnTo>
                    <a:pt x="3870" y="1563"/>
                  </a:lnTo>
                  <a:lnTo>
                    <a:pt x="3870" y="1563"/>
                  </a:lnTo>
                  <a:lnTo>
                    <a:pt x="3871" y="1563"/>
                  </a:lnTo>
                  <a:lnTo>
                    <a:pt x="3872" y="1563"/>
                  </a:lnTo>
                  <a:lnTo>
                    <a:pt x="3873" y="1563"/>
                  </a:lnTo>
                  <a:lnTo>
                    <a:pt x="3874" y="1563"/>
                  </a:lnTo>
                  <a:lnTo>
                    <a:pt x="3875" y="1563"/>
                  </a:lnTo>
                  <a:lnTo>
                    <a:pt x="3875" y="1563"/>
                  </a:lnTo>
                  <a:lnTo>
                    <a:pt x="3876" y="1563"/>
                  </a:lnTo>
                  <a:lnTo>
                    <a:pt x="3877" y="1563"/>
                  </a:lnTo>
                  <a:lnTo>
                    <a:pt x="3878" y="1563"/>
                  </a:lnTo>
                  <a:lnTo>
                    <a:pt x="3878" y="1563"/>
                  </a:lnTo>
                  <a:lnTo>
                    <a:pt x="3879" y="1563"/>
                  </a:lnTo>
                  <a:lnTo>
                    <a:pt x="3879" y="1563"/>
                  </a:lnTo>
                  <a:lnTo>
                    <a:pt x="3880" y="1563"/>
                  </a:lnTo>
                  <a:lnTo>
                    <a:pt x="3881" y="1563"/>
                  </a:lnTo>
                  <a:lnTo>
                    <a:pt x="3882" y="1563"/>
                  </a:lnTo>
                  <a:lnTo>
                    <a:pt x="3883" y="1563"/>
                  </a:lnTo>
                  <a:lnTo>
                    <a:pt x="3884" y="1563"/>
                  </a:lnTo>
                  <a:lnTo>
                    <a:pt x="3884" y="1563"/>
                  </a:lnTo>
                  <a:lnTo>
                    <a:pt x="3885" y="1563"/>
                  </a:lnTo>
                  <a:lnTo>
                    <a:pt x="3886" y="1563"/>
                  </a:lnTo>
                  <a:lnTo>
                    <a:pt x="3887" y="1563"/>
                  </a:lnTo>
                  <a:lnTo>
                    <a:pt x="3888" y="1563"/>
                  </a:lnTo>
                  <a:lnTo>
                    <a:pt x="3888" y="1563"/>
                  </a:lnTo>
                  <a:lnTo>
                    <a:pt x="3889" y="1563"/>
                  </a:lnTo>
                  <a:lnTo>
                    <a:pt x="3889" y="1563"/>
                  </a:lnTo>
                  <a:lnTo>
                    <a:pt x="3890" y="1563"/>
                  </a:lnTo>
                  <a:lnTo>
                    <a:pt x="3891" y="1563"/>
                  </a:lnTo>
                  <a:lnTo>
                    <a:pt x="3892" y="1563"/>
                  </a:lnTo>
                  <a:lnTo>
                    <a:pt x="3893" y="1563"/>
                  </a:lnTo>
                  <a:lnTo>
                    <a:pt x="3894" y="1563"/>
                  </a:lnTo>
                  <a:lnTo>
                    <a:pt x="3895" y="1563"/>
                  </a:lnTo>
                  <a:lnTo>
                    <a:pt x="3896" y="1563"/>
                  </a:lnTo>
                  <a:lnTo>
                    <a:pt x="3897" y="1563"/>
                  </a:lnTo>
                  <a:lnTo>
                    <a:pt x="3897" y="1563"/>
                  </a:lnTo>
                  <a:lnTo>
                    <a:pt x="3898" y="1563"/>
                  </a:lnTo>
                  <a:lnTo>
                    <a:pt x="3899" y="1563"/>
                  </a:lnTo>
                  <a:lnTo>
                    <a:pt x="3900" y="1563"/>
                  </a:lnTo>
                  <a:lnTo>
                    <a:pt x="3901" y="1563"/>
                  </a:lnTo>
                  <a:lnTo>
                    <a:pt x="3902" y="1563"/>
                  </a:lnTo>
                  <a:lnTo>
                    <a:pt x="3903" y="1563"/>
                  </a:lnTo>
                  <a:lnTo>
                    <a:pt x="3904" y="1563"/>
                  </a:lnTo>
                  <a:lnTo>
                    <a:pt x="3904" y="1563"/>
                  </a:lnTo>
                  <a:lnTo>
                    <a:pt x="3905" y="1563"/>
                  </a:lnTo>
                  <a:lnTo>
                    <a:pt x="3906" y="1563"/>
                  </a:lnTo>
                  <a:lnTo>
                    <a:pt x="3907" y="1563"/>
                  </a:lnTo>
                  <a:lnTo>
                    <a:pt x="3908" y="1563"/>
                  </a:lnTo>
                  <a:lnTo>
                    <a:pt x="3909" y="1563"/>
                  </a:lnTo>
                  <a:lnTo>
                    <a:pt x="3910" y="1563"/>
                  </a:lnTo>
                  <a:lnTo>
                    <a:pt x="3911" y="1563"/>
                  </a:lnTo>
                  <a:lnTo>
                    <a:pt x="3911" y="1563"/>
                  </a:lnTo>
                  <a:lnTo>
                    <a:pt x="3912" y="1563"/>
                  </a:lnTo>
                  <a:lnTo>
                    <a:pt x="3913" y="1563"/>
                  </a:lnTo>
                  <a:lnTo>
                    <a:pt x="3914" y="1563"/>
                  </a:lnTo>
                  <a:lnTo>
                    <a:pt x="3915" y="1563"/>
                  </a:lnTo>
                  <a:lnTo>
                    <a:pt x="3916" y="1563"/>
                  </a:lnTo>
                  <a:lnTo>
                    <a:pt x="3917" y="1563"/>
                  </a:lnTo>
                  <a:lnTo>
                    <a:pt x="3918" y="1563"/>
                  </a:lnTo>
                  <a:lnTo>
                    <a:pt x="3918" y="1563"/>
                  </a:lnTo>
                  <a:lnTo>
                    <a:pt x="3919" y="1563"/>
                  </a:lnTo>
                  <a:lnTo>
                    <a:pt x="3920" y="1563"/>
                  </a:lnTo>
                  <a:lnTo>
                    <a:pt x="3921" y="1563"/>
                  </a:lnTo>
                  <a:lnTo>
                    <a:pt x="3922" y="1563"/>
                  </a:lnTo>
                  <a:lnTo>
                    <a:pt x="3923" y="1563"/>
                  </a:lnTo>
                  <a:lnTo>
                    <a:pt x="3924" y="1563"/>
                  </a:lnTo>
                  <a:lnTo>
                    <a:pt x="3925" y="1563"/>
                  </a:lnTo>
                  <a:lnTo>
                    <a:pt x="3926" y="1563"/>
                  </a:lnTo>
                  <a:lnTo>
                    <a:pt x="3926" y="1563"/>
                  </a:lnTo>
                  <a:lnTo>
                    <a:pt x="3927" y="1563"/>
                  </a:lnTo>
                  <a:lnTo>
                    <a:pt x="3928" y="1563"/>
                  </a:lnTo>
                  <a:lnTo>
                    <a:pt x="3929" y="1563"/>
                  </a:lnTo>
                  <a:lnTo>
                    <a:pt x="3930" y="1563"/>
                  </a:lnTo>
                  <a:lnTo>
                    <a:pt x="3931" y="1563"/>
                  </a:lnTo>
                  <a:lnTo>
                    <a:pt x="3932" y="1563"/>
                  </a:lnTo>
                  <a:lnTo>
                    <a:pt x="3933" y="1563"/>
                  </a:lnTo>
                  <a:lnTo>
                    <a:pt x="3933" y="1563"/>
                  </a:lnTo>
                  <a:lnTo>
                    <a:pt x="3934" y="1563"/>
                  </a:lnTo>
                  <a:lnTo>
                    <a:pt x="3935" y="1563"/>
                  </a:lnTo>
                  <a:lnTo>
                    <a:pt x="3936" y="1563"/>
                  </a:lnTo>
                  <a:lnTo>
                    <a:pt x="3937" y="1563"/>
                  </a:lnTo>
                  <a:lnTo>
                    <a:pt x="3938" y="1563"/>
                  </a:lnTo>
                  <a:lnTo>
                    <a:pt x="3939" y="1563"/>
                  </a:lnTo>
                  <a:lnTo>
                    <a:pt x="3940" y="1563"/>
                  </a:lnTo>
                  <a:lnTo>
                    <a:pt x="3940" y="1563"/>
                  </a:lnTo>
                  <a:lnTo>
                    <a:pt x="3941" y="1563"/>
                  </a:lnTo>
                  <a:lnTo>
                    <a:pt x="3942" y="1563"/>
                  </a:lnTo>
                  <a:lnTo>
                    <a:pt x="3943" y="1563"/>
                  </a:lnTo>
                  <a:lnTo>
                    <a:pt x="3944" y="1563"/>
                  </a:lnTo>
                  <a:lnTo>
                    <a:pt x="3945" y="1563"/>
                  </a:lnTo>
                  <a:lnTo>
                    <a:pt x="3946" y="1563"/>
                  </a:lnTo>
                  <a:lnTo>
                    <a:pt x="3947" y="1563"/>
                  </a:lnTo>
                  <a:lnTo>
                    <a:pt x="3948" y="1563"/>
                  </a:lnTo>
                  <a:lnTo>
                    <a:pt x="3948" y="1563"/>
                  </a:lnTo>
                  <a:lnTo>
                    <a:pt x="3949" y="1563"/>
                  </a:lnTo>
                  <a:lnTo>
                    <a:pt x="3950" y="1563"/>
                  </a:lnTo>
                  <a:lnTo>
                    <a:pt x="3951" y="1563"/>
                  </a:lnTo>
                  <a:lnTo>
                    <a:pt x="3952" y="1563"/>
                  </a:lnTo>
                  <a:lnTo>
                    <a:pt x="3953" y="1563"/>
                  </a:lnTo>
                  <a:lnTo>
                    <a:pt x="3954" y="1563"/>
                  </a:lnTo>
                  <a:lnTo>
                    <a:pt x="3955" y="1563"/>
                  </a:lnTo>
                  <a:lnTo>
                    <a:pt x="3955" y="1563"/>
                  </a:lnTo>
                  <a:lnTo>
                    <a:pt x="3956" y="1563"/>
                  </a:lnTo>
                  <a:lnTo>
                    <a:pt x="3957" y="1563"/>
                  </a:lnTo>
                  <a:lnTo>
                    <a:pt x="3958" y="1563"/>
                  </a:lnTo>
                  <a:lnTo>
                    <a:pt x="3959" y="1563"/>
                  </a:lnTo>
                  <a:lnTo>
                    <a:pt x="3960" y="1563"/>
                  </a:lnTo>
                  <a:lnTo>
                    <a:pt x="3961" y="1563"/>
                  </a:lnTo>
                  <a:lnTo>
                    <a:pt x="3962" y="1563"/>
                  </a:lnTo>
                  <a:lnTo>
                    <a:pt x="3962" y="1563"/>
                  </a:lnTo>
                  <a:lnTo>
                    <a:pt x="3963" y="1563"/>
                  </a:lnTo>
                  <a:lnTo>
                    <a:pt x="3964" y="1563"/>
                  </a:lnTo>
                  <a:lnTo>
                    <a:pt x="3965" y="1563"/>
                  </a:lnTo>
                  <a:lnTo>
                    <a:pt x="3966" y="1563"/>
                  </a:lnTo>
                  <a:lnTo>
                    <a:pt x="3967" y="1563"/>
                  </a:lnTo>
                  <a:lnTo>
                    <a:pt x="3968" y="1563"/>
                  </a:lnTo>
                  <a:lnTo>
                    <a:pt x="3969" y="1563"/>
                  </a:lnTo>
                  <a:lnTo>
                    <a:pt x="3969" y="1563"/>
                  </a:lnTo>
                  <a:lnTo>
                    <a:pt x="3970" y="1563"/>
                  </a:lnTo>
                  <a:lnTo>
                    <a:pt x="3971" y="1563"/>
                  </a:lnTo>
                  <a:lnTo>
                    <a:pt x="3972" y="1563"/>
                  </a:lnTo>
                  <a:lnTo>
                    <a:pt x="3973" y="1563"/>
                  </a:lnTo>
                  <a:lnTo>
                    <a:pt x="3974" y="1563"/>
                  </a:lnTo>
                  <a:lnTo>
                    <a:pt x="3975" y="1563"/>
                  </a:lnTo>
                  <a:lnTo>
                    <a:pt x="3976" y="1563"/>
                  </a:lnTo>
                  <a:lnTo>
                    <a:pt x="3977" y="1563"/>
                  </a:lnTo>
                  <a:lnTo>
                    <a:pt x="3977" y="1563"/>
                  </a:lnTo>
                  <a:lnTo>
                    <a:pt x="3978" y="1563"/>
                  </a:lnTo>
                  <a:lnTo>
                    <a:pt x="3979" y="1563"/>
                  </a:lnTo>
                  <a:lnTo>
                    <a:pt x="3980" y="1563"/>
                  </a:lnTo>
                  <a:lnTo>
                    <a:pt x="3981" y="1563"/>
                  </a:lnTo>
                  <a:lnTo>
                    <a:pt x="3982" y="1563"/>
                  </a:lnTo>
                  <a:lnTo>
                    <a:pt x="3983" y="1563"/>
                  </a:lnTo>
                  <a:lnTo>
                    <a:pt x="3984" y="1563"/>
                  </a:lnTo>
                  <a:lnTo>
                    <a:pt x="3984" y="1563"/>
                  </a:lnTo>
                  <a:lnTo>
                    <a:pt x="3985" y="1563"/>
                  </a:lnTo>
                  <a:lnTo>
                    <a:pt x="3986" y="1563"/>
                  </a:lnTo>
                  <a:lnTo>
                    <a:pt x="3987" y="1563"/>
                  </a:lnTo>
                  <a:lnTo>
                    <a:pt x="3988" y="1563"/>
                  </a:lnTo>
                  <a:lnTo>
                    <a:pt x="3989" y="1563"/>
                  </a:lnTo>
                  <a:lnTo>
                    <a:pt x="3990" y="1563"/>
                  </a:lnTo>
                  <a:lnTo>
                    <a:pt x="3991" y="1563"/>
                  </a:lnTo>
                  <a:lnTo>
                    <a:pt x="3991" y="1563"/>
                  </a:lnTo>
                  <a:lnTo>
                    <a:pt x="3992" y="1563"/>
                  </a:lnTo>
                  <a:lnTo>
                    <a:pt x="3993" y="1563"/>
                  </a:lnTo>
                  <a:lnTo>
                    <a:pt x="3994" y="1563"/>
                  </a:lnTo>
                  <a:lnTo>
                    <a:pt x="3995" y="1563"/>
                  </a:lnTo>
                  <a:lnTo>
                    <a:pt x="3996" y="1563"/>
                  </a:lnTo>
                  <a:lnTo>
                    <a:pt x="3997" y="1563"/>
                  </a:lnTo>
                  <a:lnTo>
                    <a:pt x="3998" y="1563"/>
                  </a:lnTo>
                  <a:lnTo>
                    <a:pt x="3999" y="1563"/>
                  </a:lnTo>
                  <a:lnTo>
                    <a:pt x="3999" y="1563"/>
                  </a:lnTo>
                  <a:lnTo>
                    <a:pt x="4000" y="1563"/>
                  </a:lnTo>
                  <a:lnTo>
                    <a:pt x="4001" y="1563"/>
                  </a:lnTo>
                  <a:lnTo>
                    <a:pt x="4002" y="1563"/>
                  </a:lnTo>
                  <a:lnTo>
                    <a:pt x="4003" y="1563"/>
                  </a:lnTo>
                  <a:lnTo>
                    <a:pt x="4004" y="1563"/>
                  </a:lnTo>
                  <a:lnTo>
                    <a:pt x="4005" y="1563"/>
                  </a:lnTo>
                  <a:lnTo>
                    <a:pt x="4006" y="1563"/>
                  </a:lnTo>
                  <a:lnTo>
                    <a:pt x="4006" y="1563"/>
                  </a:lnTo>
                  <a:lnTo>
                    <a:pt x="4007" y="1563"/>
                  </a:lnTo>
                  <a:lnTo>
                    <a:pt x="4008" y="1563"/>
                  </a:lnTo>
                  <a:lnTo>
                    <a:pt x="4009" y="1563"/>
                  </a:lnTo>
                  <a:lnTo>
                    <a:pt x="4010" y="1563"/>
                  </a:lnTo>
                  <a:lnTo>
                    <a:pt x="4011" y="1563"/>
                  </a:lnTo>
                  <a:lnTo>
                    <a:pt x="4012" y="1563"/>
                  </a:lnTo>
                  <a:lnTo>
                    <a:pt x="4013" y="1563"/>
                  </a:lnTo>
                  <a:lnTo>
                    <a:pt x="4013" y="1563"/>
                  </a:lnTo>
                  <a:lnTo>
                    <a:pt x="4014" y="1563"/>
                  </a:lnTo>
                  <a:lnTo>
                    <a:pt x="4015" y="1563"/>
                  </a:lnTo>
                  <a:lnTo>
                    <a:pt x="4016" y="1563"/>
                  </a:lnTo>
                  <a:lnTo>
                    <a:pt x="4017" y="1563"/>
                  </a:lnTo>
                  <a:lnTo>
                    <a:pt x="4018" y="1563"/>
                  </a:lnTo>
                  <a:lnTo>
                    <a:pt x="4019" y="1563"/>
                  </a:lnTo>
                  <a:lnTo>
                    <a:pt x="4020" y="1563"/>
                  </a:lnTo>
                  <a:lnTo>
                    <a:pt x="4020" y="1563"/>
                  </a:lnTo>
                  <a:lnTo>
                    <a:pt x="4021" y="1563"/>
                  </a:lnTo>
                  <a:lnTo>
                    <a:pt x="4022" y="1563"/>
                  </a:lnTo>
                  <a:lnTo>
                    <a:pt x="4023" y="1563"/>
                  </a:lnTo>
                  <a:lnTo>
                    <a:pt x="4024" y="1563"/>
                  </a:lnTo>
                  <a:lnTo>
                    <a:pt x="4025" y="1563"/>
                  </a:lnTo>
                  <a:lnTo>
                    <a:pt x="4026" y="1563"/>
                  </a:lnTo>
                  <a:lnTo>
                    <a:pt x="4027" y="1563"/>
                  </a:lnTo>
                  <a:lnTo>
                    <a:pt x="4028" y="1563"/>
                  </a:lnTo>
                  <a:lnTo>
                    <a:pt x="4028" y="1563"/>
                  </a:lnTo>
                  <a:lnTo>
                    <a:pt x="4029" y="1563"/>
                  </a:lnTo>
                  <a:lnTo>
                    <a:pt x="4030" y="1563"/>
                  </a:lnTo>
                  <a:lnTo>
                    <a:pt x="4031" y="1563"/>
                  </a:lnTo>
                  <a:lnTo>
                    <a:pt x="4032" y="1563"/>
                  </a:lnTo>
                  <a:lnTo>
                    <a:pt x="4033" y="1563"/>
                  </a:lnTo>
                  <a:lnTo>
                    <a:pt x="4034" y="1563"/>
                  </a:lnTo>
                  <a:lnTo>
                    <a:pt x="4035" y="1563"/>
                  </a:lnTo>
                  <a:lnTo>
                    <a:pt x="4035" y="1563"/>
                  </a:lnTo>
                  <a:lnTo>
                    <a:pt x="4036" y="1563"/>
                  </a:lnTo>
                  <a:lnTo>
                    <a:pt x="4037" y="1563"/>
                  </a:lnTo>
                  <a:lnTo>
                    <a:pt x="4038" y="1563"/>
                  </a:lnTo>
                  <a:lnTo>
                    <a:pt x="4039" y="1563"/>
                  </a:lnTo>
                  <a:lnTo>
                    <a:pt x="4040" y="1563"/>
                  </a:lnTo>
                  <a:lnTo>
                    <a:pt x="4041" y="1563"/>
                  </a:lnTo>
                  <a:lnTo>
                    <a:pt x="4042" y="1563"/>
                  </a:lnTo>
                  <a:lnTo>
                    <a:pt x="4042" y="1563"/>
                  </a:lnTo>
                  <a:lnTo>
                    <a:pt x="4043" y="1563"/>
                  </a:lnTo>
                  <a:lnTo>
                    <a:pt x="4044" y="1563"/>
                  </a:lnTo>
                  <a:lnTo>
                    <a:pt x="4045" y="1563"/>
                  </a:lnTo>
                  <a:lnTo>
                    <a:pt x="4046" y="1563"/>
                  </a:lnTo>
                  <a:lnTo>
                    <a:pt x="4047" y="1563"/>
                  </a:lnTo>
                  <a:lnTo>
                    <a:pt x="4048" y="1563"/>
                  </a:lnTo>
                  <a:lnTo>
                    <a:pt x="4049" y="1563"/>
                  </a:lnTo>
                  <a:lnTo>
                    <a:pt x="4050" y="1563"/>
                  </a:lnTo>
                  <a:lnTo>
                    <a:pt x="4050" y="1563"/>
                  </a:lnTo>
                  <a:lnTo>
                    <a:pt x="4051" y="1563"/>
                  </a:lnTo>
                  <a:lnTo>
                    <a:pt x="4052" y="1563"/>
                  </a:lnTo>
                  <a:lnTo>
                    <a:pt x="4053" y="1563"/>
                  </a:lnTo>
                  <a:lnTo>
                    <a:pt x="4054" y="1563"/>
                  </a:lnTo>
                  <a:lnTo>
                    <a:pt x="4055" y="1563"/>
                  </a:lnTo>
                  <a:lnTo>
                    <a:pt x="4056" y="1563"/>
                  </a:lnTo>
                  <a:lnTo>
                    <a:pt x="4057" y="1563"/>
                  </a:lnTo>
                  <a:lnTo>
                    <a:pt x="4057" y="1563"/>
                  </a:lnTo>
                  <a:lnTo>
                    <a:pt x="4058" y="1563"/>
                  </a:lnTo>
                  <a:lnTo>
                    <a:pt x="4059" y="1563"/>
                  </a:lnTo>
                  <a:lnTo>
                    <a:pt x="4060" y="1563"/>
                  </a:lnTo>
                  <a:lnTo>
                    <a:pt x="4061" y="1563"/>
                  </a:lnTo>
                  <a:lnTo>
                    <a:pt x="4062" y="1563"/>
                  </a:lnTo>
                  <a:lnTo>
                    <a:pt x="4063" y="1563"/>
                  </a:lnTo>
                  <a:lnTo>
                    <a:pt x="4064" y="1563"/>
                  </a:lnTo>
                  <a:lnTo>
                    <a:pt x="4064" y="1563"/>
                  </a:lnTo>
                  <a:lnTo>
                    <a:pt x="4065" y="1563"/>
                  </a:lnTo>
                  <a:lnTo>
                    <a:pt x="4066" y="1563"/>
                  </a:lnTo>
                  <a:lnTo>
                    <a:pt x="4067" y="1563"/>
                  </a:lnTo>
                  <a:lnTo>
                    <a:pt x="4068" y="1563"/>
                  </a:lnTo>
                  <a:lnTo>
                    <a:pt x="4069" y="1563"/>
                  </a:lnTo>
                  <a:lnTo>
                    <a:pt x="4070" y="1563"/>
                  </a:lnTo>
                  <a:lnTo>
                    <a:pt x="4071" y="1563"/>
                  </a:lnTo>
                  <a:lnTo>
                    <a:pt x="4071" y="1563"/>
                  </a:lnTo>
                  <a:lnTo>
                    <a:pt x="4072" y="1563"/>
                  </a:lnTo>
                  <a:lnTo>
                    <a:pt x="4073" y="1563"/>
                  </a:lnTo>
                  <a:lnTo>
                    <a:pt x="4074" y="1563"/>
                  </a:lnTo>
                  <a:lnTo>
                    <a:pt x="4075" y="1563"/>
                  </a:lnTo>
                  <a:lnTo>
                    <a:pt x="4076" y="1563"/>
                  </a:lnTo>
                  <a:lnTo>
                    <a:pt x="4077" y="1563"/>
                  </a:lnTo>
                  <a:lnTo>
                    <a:pt x="4078" y="1563"/>
                  </a:lnTo>
                  <a:lnTo>
                    <a:pt x="4079" y="1563"/>
                  </a:lnTo>
                  <a:lnTo>
                    <a:pt x="4079" y="1563"/>
                  </a:lnTo>
                  <a:lnTo>
                    <a:pt x="4080" y="1563"/>
                  </a:lnTo>
                  <a:lnTo>
                    <a:pt x="4081" y="1563"/>
                  </a:lnTo>
                  <a:lnTo>
                    <a:pt x="4082" y="1563"/>
                  </a:lnTo>
                  <a:lnTo>
                    <a:pt x="4083" y="1563"/>
                  </a:lnTo>
                  <a:lnTo>
                    <a:pt x="4084" y="1563"/>
                  </a:lnTo>
                  <a:lnTo>
                    <a:pt x="4085" y="1563"/>
                  </a:lnTo>
                  <a:lnTo>
                    <a:pt x="4086" y="1563"/>
                  </a:lnTo>
                  <a:lnTo>
                    <a:pt x="4086" y="1563"/>
                  </a:lnTo>
                  <a:lnTo>
                    <a:pt x="4087" y="1563"/>
                  </a:lnTo>
                  <a:lnTo>
                    <a:pt x="4088" y="1563"/>
                  </a:lnTo>
                  <a:lnTo>
                    <a:pt x="4089" y="1563"/>
                  </a:lnTo>
                  <a:lnTo>
                    <a:pt x="4090" y="1563"/>
                  </a:lnTo>
                  <a:lnTo>
                    <a:pt x="4091" y="1563"/>
                  </a:lnTo>
                  <a:lnTo>
                    <a:pt x="4092" y="1563"/>
                  </a:lnTo>
                  <a:lnTo>
                    <a:pt x="4093" y="1563"/>
                  </a:lnTo>
                  <a:lnTo>
                    <a:pt x="4093" y="1563"/>
                  </a:lnTo>
                  <a:lnTo>
                    <a:pt x="4094" y="1563"/>
                  </a:lnTo>
                  <a:lnTo>
                    <a:pt x="4095" y="1563"/>
                  </a:lnTo>
                  <a:lnTo>
                    <a:pt x="4096" y="1563"/>
                  </a:lnTo>
                  <a:lnTo>
                    <a:pt x="4097" y="1563"/>
                  </a:lnTo>
                  <a:lnTo>
                    <a:pt x="4098" y="1563"/>
                  </a:lnTo>
                  <a:lnTo>
                    <a:pt x="4099" y="1563"/>
                  </a:lnTo>
                  <a:lnTo>
                    <a:pt x="4100" y="1563"/>
                  </a:lnTo>
                  <a:lnTo>
                    <a:pt x="4100" y="1563"/>
                  </a:lnTo>
                  <a:lnTo>
                    <a:pt x="4101" y="1563"/>
                  </a:lnTo>
                  <a:lnTo>
                    <a:pt x="4102" y="1563"/>
                  </a:lnTo>
                  <a:lnTo>
                    <a:pt x="4103" y="1563"/>
                  </a:lnTo>
                  <a:lnTo>
                    <a:pt x="4104" y="1563"/>
                  </a:lnTo>
                  <a:lnTo>
                    <a:pt x="4105" y="1563"/>
                  </a:lnTo>
                  <a:lnTo>
                    <a:pt x="4106" y="1563"/>
                  </a:lnTo>
                  <a:lnTo>
                    <a:pt x="4107" y="1563"/>
                  </a:lnTo>
                  <a:lnTo>
                    <a:pt x="4108" y="1563"/>
                  </a:lnTo>
                  <a:lnTo>
                    <a:pt x="4108" y="1563"/>
                  </a:lnTo>
                  <a:lnTo>
                    <a:pt x="4109" y="1563"/>
                  </a:lnTo>
                  <a:lnTo>
                    <a:pt x="4110" y="1563"/>
                  </a:lnTo>
                  <a:lnTo>
                    <a:pt x="4111" y="1563"/>
                  </a:lnTo>
                  <a:lnTo>
                    <a:pt x="4112" y="1563"/>
                  </a:lnTo>
                  <a:lnTo>
                    <a:pt x="4113" y="1563"/>
                  </a:lnTo>
                  <a:lnTo>
                    <a:pt x="4114" y="1563"/>
                  </a:lnTo>
                  <a:lnTo>
                    <a:pt x="4115" y="1563"/>
                  </a:lnTo>
                  <a:lnTo>
                    <a:pt x="4115" y="1563"/>
                  </a:lnTo>
                  <a:lnTo>
                    <a:pt x="4116" y="1563"/>
                  </a:lnTo>
                  <a:lnTo>
                    <a:pt x="4117" y="1563"/>
                  </a:lnTo>
                  <a:lnTo>
                    <a:pt x="4118" y="1563"/>
                  </a:lnTo>
                  <a:lnTo>
                    <a:pt x="4119" y="1563"/>
                  </a:lnTo>
                  <a:lnTo>
                    <a:pt x="4120" y="1563"/>
                  </a:lnTo>
                  <a:lnTo>
                    <a:pt x="4121" y="1563"/>
                  </a:lnTo>
                  <a:lnTo>
                    <a:pt x="4122" y="1563"/>
                  </a:lnTo>
                  <a:lnTo>
                    <a:pt x="4122" y="1563"/>
                  </a:lnTo>
                  <a:lnTo>
                    <a:pt x="4123" y="1563"/>
                  </a:lnTo>
                  <a:lnTo>
                    <a:pt x="4124" y="1563"/>
                  </a:lnTo>
                  <a:lnTo>
                    <a:pt x="4125" y="1563"/>
                  </a:lnTo>
                  <a:lnTo>
                    <a:pt x="4126" y="1563"/>
                  </a:lnTo>
                  <a:lnTo>
                    <a:pt x="4127" y="1563"/>
                  </a:lnTo>
                  <a:lnTo>
                    <a:pt x="4128" y="1563"/>
                  </a:lnTo>
                  <a:lnTo>
                    <a:pt x="4129" y="1563"/>
                  </a:lnTo>
                  <a:lnTo>
                    <a:pt x="4130" y="1563"/>
                  </a:lnTo>
                  <a:lnTo>
                    <a:pt x="4130" y="1563"/>
                  </a:lnTo>
                  <a:lnTo>
                    <a:pt x="4131" y="1563"/>
                  </a:lnTo>
                  <a:lnTo>
                    <a:pt x="4132" y="1563"/>
                  </a:lnTo>
                  <a:lnTo>
                    <a:pt x="4133" y="1563"/>
                  </a:lnTo>
                  <a:lnTo>
                    <a:pt x="4134" y="1563"/>
                  </a:lnTo>
                  <a:lnTo>
                    <a:pt x="4135" y="1563"/>
                  </a:lnTo>
                  <a:lnTo>
                    <a:pt x="4136" y="1563"/>
                  </a:lnTo>
                  <a:lnTo>
                    <a:pt x="4137" y="1563"/>
                  </a:lnTo>
                  <a:lnTo>
                    <a:pt x="4137" y="1563"/>
                  </a:lnTo>
                  <a:lnTo>
                    <a:pt x="4138" y="1563"/>
                  </a:lnTo>
                  <a:lnTo>
                    <a:pt x="4139" y="1563"/>
                  </a:lnTo>
                  <a:lnTo>
                    <a:pt x="4140" y="1563"/>
                  </a:lnTo>
                  <a:lnTo>
                    <a:pt x="4141" y="1563"/>
                  </a:lnTo>
                  <a:lnTo>
                    <a:pt x="4142" y="1563"/>
                  </a:lnTo>
                  <a:lnTo>
                    <a:pt x="4143" y="1563"/>
                  </a:lnTo>
                  <a:lnTo>
                    <a:pt x="4144" y="1563"/>
                  </a:lnTo>
                  <a:lnTo>
                    <a:pt x="4144" y="1563"/>
                  </a:lnTo>
                  <a:lnTo>
                    <a:pt x="4145" y="1563"/>
                  </a:lnTo>
                  <a:lnTo>
                    <a:pt x="4146" y="1563"/>
                  </a:lnTo>
                  <a:lnTo>
                    <a:pt x="4147" y="1563"/>
                  </a:lnTo>
                  <a:lnTo>
                    <a:pt x="4148" y="1563"/>
                  </a:lnTo>
                  <a:lnTo>
                    <a:pt x="4149" y="1563"/>
                  </a:lnTo>
                  <a:lnTo>
                    <a:pt x="4150" y="1563"/>
                  </a:lnTo>
                  <a:lnTo>
                    <a:pt x="4151" y="1563"/>
                  </a:lnTo>
                  <a:lnTo>
                    <a:pt x="4151" y="1563"/>
                  </a:lnTo>
                  <a:lnTo>
                    <a:pt x="4152" y="1563"/>
                  </a:lnTo>
                  <a:lnTo>
                    <a:pt x="4153" y="1563"/>
                  </a:lnTo>
                  <a:lnTo>
                    <a:pt x="4153" y="1563"/>
                  </a:lnTo>
                  <a:lnTo>
                    <a:pt x="4154" y="1563"/>
                  </a:lnTo>
                  <a:lnTo>
                    <a:pt x="4155" y="1563"/>
                  </a:lnTo>
                  <a:lnTo>
                    <a:pt x="4156" y="1563"/>
                  </a:lnTo>
                  <a:lnTo>
                    <a:pt x="4157" y="1563"/>
                  </a:lnTo>
                  <a:lnTo>
                    <a:pt x="4157" y="1563"/>
                  </a:lnTo>
                  <a:lnTo>
                    <a:pt x="4158" y="1563"/>
                  </a:lnTo>
                  <a:lnTo>
                    <a:pt x="4159" y="1563"/>
                  </a:lnTo>
                  <a:lnTo>
                    <a:pt x="4160" y="1563"/>
                  </a:lnTo>
                  <a:lnTo>
                    <a:pt x="4161" y="1563"/>
                  </a:lnTo>
                  <a:lnTo>
                    <a:pt x="4162" y="1563"/>
                  </a:lnTo>
                  <a:lnTo>
                    <a:pt x="4162" y="1563"/>
                  </a:lnTo>
                  <a:lnTo>
                    <a:pt x="4163" y="1563"/>
                  </a:lnTo>
                  <a:lnTo>
                    <a:pt x="4163" y="1563"/>
                  </a:lnTo>
                  <a:lnTo>
                    <a:pt x="4164" y="1563"/>
                  </a:lnTo>
                  <a:lnTo>
                    <a:pt x="4165" y="1563"/>
                  </a:lnTo>
                  <a:lnTo>
                    <a:pt x="4166" y="1563"/>
                  </a:lnTo>
                  <a:lnTo>
                    <a:pt x="4166" y="1563"/>
                  </a:lnTo>
                  <a:lnTo>
                    <a:pt x="4167" y="1563"/>
                  </a:lnTo>
                  <a:lnTo>
                    <a:pt x="4168" y="1563"/>
                  </a:lnTo>
                  <a:lnTo>
                    <a:pt x="4169" y="1563"/>
                  </a:lnTo>
                  <a:lnTo>
                    <a:pt x="4170" y="1563"/>
                  </a:lnTo>
                  <a:lnTo>
                    <a:pt x="4171" y="1563"/>
                  </a:lnTo>
                  <a:lnTo>
                    <a:pt x="4171" y="1563"/>
                  </a:lnTo>
                  <a:lnTo>
                    <a:pt x="4172" y="1563"/>
                  </a:lnTo>
                  <a:lnTo>
                    <a:pt x="4173" y="1563"/>
                  </a:lnTo>
                  <a:lnTo>
                    <a:pt x="4173" y="1563"/>
                  </a:lnTo>
                  <a:lnTo>
                    <a:pt x="4174" y="1563"/>
                  </a:lnTo>
                  <a:lnTo>
                    <a:pt x="4175" y="1563"/>
                  </a:lnTo>
                  <a:lnTo>
                    <a:pt x="4176" y="1563"/>
                  </a:lnTo>
                  <a:lnTo>
                    <a:pt x="4177" y="1563"/>
                  </a:lnTo>
                  <a:lnTo>
                    <a:pt x="4177" y="1563"/>
                  </a:lnTo>
                  <a:lnTo>
                    <a:pt x="4178" y="1563"/>
                  </a:lnTo>
                  <a:lnTo>
                    <a:pt x="4179" y="1563"/>
                  </a:lnTo>
                  <a:lnTo>
                    <a:pt x="4180" y="1563"/>
                  </a:lnTo>
                  <a:lnTo>
                    <a:pt x="4181" y="1563"/>
                  </a:lnTo>
                  <a:lnTo>
                    <a:pt x="4182" y="1563"/>
                  </a:lnTo>
                  <a:lnTo>
                    <a:pt x="4183" y="1563"/>
                  </a:lnTo>
                  <a:lnTo>
                    <a:pt x="4184" y="1563"/>
                  </a:lnTo>
                  <a:lnTo>
                    <a:pt x="4184" y="1563"/>
                  </a:lnTo>
                  <a:lnTo>
                    <a:pt x="4185" y="1563"/>
                  </a:lnTo>
                  <a:lnTo>
                    <a:pt x="4186" y="1563"/>
                  </a:lnTo>
                  <a:lnTo>
                    <a:pt x="4187" y="1563"/>
                  </a:lnTo>
                  <a:lnTo>
                    <a:pt x="4188" y="1563"/>
                  </a:lnTo>
                  <a:lnTo>
                    <a:pt x="4189" y="1563"/>
                  </a:lnTo>
                  <a:lnTo>
                    <a:pt x="4190" y="1563"/>
                  </a:lnTo>
                  <a:lnTo>
                    <a:pt x="4191" y="1563"/>
                  </a:lnTo>
                  <a:lnTo>
                    <a:pt x="4192" y="1563"/>
                  </a:lnTo>
                  <a:lnTo>
                    <a:pt x="4192" y="1563"/>
                  </a:lnTo>
                  <a:lnTo>
                    <a:pt x="4193" y="1563"/>
                  </a:lnTo>
                  <a:lnTo>
                    <a:pt x="4194" y="1563"/>
                  </a:lnTo>
                  <a:lnTo>
                    <a:pt x="4195" y="1563"/>
                  </a:lnTo>
                  <a:lnTo>
                    <a:pt x="4196" y="1563"/>
                  </a:lnTo>
                  <a:lnTo>
                    <a:pt x="4197" y="1563"/>
                  </a:lnTo>
                  <a:lnTo>
                    <a:pt x="4198" y="1563"/>
                  </a:lnTo>
                  <a:lnTo>
                    <a:pt x="4199" y="1563"/>
                  </a:lnTo>
                  <a:lnTo>
                    <a:pt x="4199" y="1563"/>
                  </a:lnTo>
                  <a:lnTo>
                    <a:pt x="4200" y="1563"/>
                  </a:lnTo>
                  <a:lnTo>
                    <a:pt x="4201" y="1563"/>
                  </a:lnTo>
                  <a:lnTo>
                    <a:pt x="4202" y="1563"/>
                  </a:lnTo>
                  <a:lnTo>
                    <a:pt x="4203" y="1563"/>
                  </a:lnTo>
                  <a:lnTo>
                    <a:pt x="4204" y="1563"/>
                  </a:lnTo>
                  <a:lnTo>
                    <a:pt x="4205" y="1563"/>
                  </a:lnTo>
                  <a:lnTo>
                    <a:pt x="4206" y="1563"/>
                  </a:lnTo>
                  <a:lnTo>
                    <a:pt x="4206" y="1563"/>
                  </a:lnTo>
                  <a:lnTo>
                    <a:pt x="4207" y="1563"/>
                  </a:lnTo>
                  <a:lnTo>
                    <a:pt x="4208" y="1563"/>
                  </a:lnTo>
                  <a:lnTo>
                    <a:pt x="4209" y="1563"/>
                  </a:lnTo>
                  <a:lnTo>
                    <a:pt x="4210" y="1563"/>
                  </a:lnTo>
                  <a:lnTo>
                    <a:pt x="4211" y="1563"/>
                  </a:lnTo>
                  <a:lnTo>
                    <a:pt x="4212" y="1563"/>
                  </a:lnTo>
                  <a:lnTo>
                    <a:pt x="4213" y="1563"/>
                  </a:lnTo>
                  <a:lnTo>
                    <a:pt x="4214" y="1563"/>
                  </a:lnTo>
                  <a:lnTo>
                    <a:pt x="4214" y="1563"/>
                  </a:lnTo>
                  <a:lnTo>
                    <a:pt x="4215" y="1563"/>
                  </a:lnTo>
                  <a:lnTo>
                    <a:pt x="4216" y="1563"/>
                  </a:lnTo>
                  <a:lnTo>
                    <a:pt x="4217" y="1563"/>
                  </a:lnTo>
                  <a:lnTo>
                    <a:pt x="4218" y="1563"/>
                  </a:lnTo>
                  <a:lnTo>
                    <a:pt x="4219" y="1563"/>
                  </a:lnTo>
                  <a:lnTo>
                    <a:pt x="4220" y="1563"/>
                  </a:lnTo>
                  <a:lnTo>
                    <a:pt x="4221" y="1563"/>
                  </a:lnTo>
                  <a:lnTo>
                    <a:pt x="4221" y="1563"/>
                  </a:lnTo>
                  <a:lnTo>
                    <a:pt x="4222" y="1563"/>
                  </a:lnTo>
                  <a:lnTo>
                    <a:pt x="4223" y="1563"/>
                  </a:lnTo>
                  <a:lnTo>
                    <a:pt x="4224" y="1563"/>
                  </a:lnTo>
                  <a:lnTo>
                    <a:pt x="4225" y="1563"/>
                  </a:lnTo>
                  <a:lnTo>
                    <a:pt x="4226" y="1563"/>
                  </a:lnTo>
                  <a:lnTo>
                    <a:pt x="4227" y="1563"/>
                  </a:lnTo>
                  <a:lnTo>
                    <a:pt x="4228" y="1563"/>
                  </a:lnTo>
                  <a:lnTo>
                    <a:pt x="4228" y="1563"/>
                  </a:lnTo>
                  <a:lnTo>
                    <a:pt x="4229" y="1563"/>
                  </a:lnTo>
                  <a:lnTo>
                    <a:pt x="4230" y="1563"/>
                  </a:lnTo>
                  <a:lnTo>
                    <a:pt x="4231" y="1563"/>
                  </a:lnTo>
                  <a:lnTo>
                    <a:pt x="4232" y="1563"/>
                  </a:lnTo>
                  <a:lnTo>
                    <a:pt x="4233" y="1563"/>
                  </a:lnTo>
                  <a:lnTo>
                    <a:pt x="4234" y="1563"/>
                  </a:lnTo>
                  <a:lnTo>
                    <a:pt x="4235" y="1563"/>
                  </a:lnTo>
                  <a:lnTo>
                    <a:pt x="4235" y="1563"/>
                  </a:lnTo>
                  <a:lnTo>
                    <a:pt x="4236" y="1563"/>
                  </a:lnTo>
                  <a:lnTo>
                    <a:pt x="4237" y="1563"/>
                  </a:lnTo>
                  <a:lnTo>
                    <a:pt x="4238" y="1563"/>
                  </a:lnTo>
                  <a:lnTo>
                    <a:pt x="4239" y="1563"/>
                  </a:lnTo>
                  <a:lnTo>
                    <a:pt x="4240" y="1563"/>
                  </a:lnTo>
                  <a:lnTo>
                    <a:pt x="4241" y="1563"/>
                  </a:lnTo>
                  <a:lnTo>
                    <a:pt x="4242" y="1563"/>
                  </a:lnTo>
                  <a:lnTo>
                    <a:pt x="4243" y="1563"/>
                  </a:lnTo>
                  <a:lnTo>
                    <a:pt x="4243" y="1563"/>
                  </a:lnTo>
                  <a:lnTo>
                    <a:pt x="4244" y="1563"/>
                  </a:lnTo>
                  <a:lnTo>
                    <a:pt x="4245" y="1563"/>
                  </a:lnTo>
                  <a:lnTo>
                    <a:pt x="4246" y="1563"/>
                  </a:lnTo>
                  <a:lnTo>
                    <a:pt x="4247" y="1563"/>
                  </a:lnTo>
                  <a:lnTo>
                    <a:pt x="4248" y="1563"/>
                  </a:lnTo>
                  <a:lnTo>
                    <a:pt x="4249" y="1563"/>
                  </a:lnTo>
                  <a:lnTo>
                    <a:pt x="4250" y="1563"/>
                  </a:lnTo>
                  <a:lnTo>
                    <a:pt x="4250" y="1563"/>
                  </a:lnTo>
                  <a:lnTo>
                    <a:pt x="4251" y="1563"/>
                  </a:lnTo>
                  <a:lnTo>
                    <a:pt x="4252" y="1563"/>
                  </a:lnTo>
                  <a:lnTo>
                    <a:pt x="4253" y="1563"/>
                  </a:lnTo>
                  <a:lnTo>
                    <a:pt x="4254" y="1563"/>
                  </a:lnTo>
                  <a:lnTo>
                    <a:pt x="4255" y="1563"/>
                  </a:lnTo>
                  <a:lnTo>
                    <a:pt x="4256" y="1563"/>
                  </a:lnTo>
                  <a:lnTo>
                    <a:pt x="4257" y="1563"/>
                  </a:lnTo>
                  <a:lnTo>
                    <a:pt x="4257" y="1563"/>
                  </a:lnTo>
                  <a:lnTo>
                    <a:pt x="4258" y="1563"/>
                  </a:lnTo>
                  <a:lnTo>
                    <a:pt x="4259" y="1563"/>
                  </a:lnTo>
                  <a:lnTo>
                    <a:pt x="4260" y="1563"/>
                  </a:lnTo>
                  <a:lnTo>
                    <a:pt x="4261" y="1563"/>
                  </a:lnTo>
                  <a:lnTo>
                    <a:pt x="4262" y="1563"/>
                  </a:lnTo>
                  <a:lnTo>
                    <a:pt x="4263" y="1563"/>
                  </a:lnTo>
                  <a:lnTo>
                    <a:pt x="4264" y="1563"/>
                  </a:lnTo>
                  <a:lnTo>
                    <a:pt x="4265" y="1563"/>
                  </a:lnTo>
                  <a:lnTo>
                    <a:pt x="4265" y="1563"/>
                  </a:lnTo>
                  <a:lnTo>
                    <a:pt x="4266" y="1563"/>
                  </a:lnTo>
                  <a:lnTo>
                    <a:pt x="4267" y="1563"/>
                  </a:lnTo>
                  <a:lnTo>
                    <a:pt x="4268" y="1563"/>
                  </a:lnTo>
                  <a:lnTo>
                    <a:pt x="4269" y="1563"/>
                  </a:lnTo>
                  <a:lnTo>
                    <a:pt x="4270" y="1563"/>
                  </a:lnTo>
                  <a:lnTo>
                    <a:pt x="4271" y="1563"/>
                  </a:lnTo>
                  <a:lnTo>
                    <a:pt x="4272" y="1563"/>
                  </a:lnTo>
                  <a:lnTo>
                    <a:pt x="4272" y="1563"/>
                  </a:lnTo>
                  <a:lnTo>
                    <a:pt x="4273" y="1563"/>
                  </a:lnTo>
                  <a:lnTo>
                    <a:pt x="4274" y="1563"/>
                  </a:lnTo>
                  <a:lnTo>
                    <a:pt x="4275" y="1563"/>
                  </a:lnTo>
                  <a:lnTo>
                    <a:pt x="4276" y="1563"/>
                  </a:lnTo>
                  <a:lnTo>
                    <a:pt x="4277" y="1563"/>
                  </a:lnTo>
                  <a:lnTo>
                    <a:pt x="4278" y="1563"/>
                  </a:lnTo>
                  <a:lnTo>
                    <a:pt x="4279" y="1563"/>
                  </a:lnTo>
                  <a:lnTo>
                    <a:pt x="4279" y="1563"/>
                  </a:lnTo>
                  <a:lnTo>
                    <a:pt x="4280" y="1563"/>
                  </a:lnTo>
                  <a:lnTo>
                    <a:pt x="4281" y="1563"/>
                  </a:lnTo>
                  <a:lnTo>
                    <a:pt x="4282" y="1563"/>
                  </a:lnTo>
                  <a:lnTo>
                    <a:pt x="4283" y="1563"/>
                  </a:lnTo>
                  <a:lnTo>
                    <a:pt x="4284" y="1563"/>
                  </a:lnTo>
                  <a:lnTo>
                    <a:pt x="4285" y="1563"/>
                  </a:lnTo>
                  <a:lnTo>
                    <a:pt x="4286" y="1563"/>
                  </a:lnTo>
                  <a:lnTo>
                    <a:pt x="4286" y="1563"/>
                  </a:lnTo>
                  <a:lnTo>
                    <a:pt x="4287" y="1563"/>
                  </a:lnTo>
                  <a:lnTo>
                    <a:pt x="4288" y="1563"/>
                  </a:lnTo>
                  <a:lnTo>
                    <a:pt x="4289" y="1563"/>
                  </a:lnTo>
                  <a:lnTo>
                    <a:pt x="4290" y="1563"/>
                  </a:lnTo>
                  <a:lnTo>
                    <a:pt x="4291" y="1563"/>
                  </a:lnTo>
                  <a:lnTo>
                    <a:pt x="4292" y="1563"/>
                  </a:lnTo>
                  <a:lnTo>
                    <a:pt x="4293" y="1563"/>
                  </a:lnTo>
                  <a:lnTo>
                    <a:pt x="4294" y="1563"/>
                  </a:lnTo>
                  <a:lnTo>
                    <a:pt x="4294" y="1563"/>
                  </a:lnTo>
                  <a:lnTo>
                    <a:pt x="4295" y="1563"/>
                  </a:lnTo>
                  <a:lnTo>
                    <a:pt x="4296" y="1563"/>
                  </a:lnTo>
                  <a:lnTo>
                    <a:pt x="4297" y="1563"/>
                  </a:lnTo>
                  <a:lnTo>
                    <a:pt x="4298" y="1563"/>
                  </a:lnTo>
                  <a:lnTo>
                    <a:pt x="4299" y="1563"/>
                  </a:lnTo>
                  <a:lnTo>
                    <a:pt x="4300" y="1563"/>
                  </a:lnTo>
                  <a:lnTo>
                    <a:pt x="4301" y="1563"/>
                  </a:lnTo>
                  <a:lnTo>
                    <a:pt x="4301" y="1563"/>
                  </a:lnTo>
                  <a:lnTo>
                    <a:pt x="4302" y="1563"/>
                  </a:lnTo>
                  <a:lnTo>
                    <a:pt x="4303" y="1563"/>
                  </a:lnTo>
                  <a:lnTo>
                    <a:pt x="4304" y="1563"/>
                  </a:lnTo>
                  <a:lnTo>
                    <a:pt x="4305" y="1563"/>
                  </a:lnTo>
                  <a:lnTo>
                    <a:pt x="4306" y="1563"/>
                  </a:lnTo>
                  <a:lnTo>
                    <a:pt x="4307" y="1563"/>
                  </a:lnTo>
                  <a:lnTo>
                    <a:pt x="4308" y="1563"/>
                  </a:lnTo>
                  <a:lnTo>
                    <a:pt x="4308" y="1563"/>
                  </a:lnTo>
                  <a:lnTo>
                    <a:pt x="4309" y="1563"/>
                  </a:lnTo>
                  <a:lnTo>
                    <a:pt x="4310" y="1563"/>
                  </a:lnTo>
                  <a:lnTo>
                    <a:pt x="4311" y="1563"/>
                  </a:lnTo>
                  <a:lnTo>
                    <a:pt x="4312" y="1563"/>
                  </a:lnTo>
                  <a:lnTo>
                    <a:pt x="4313" y="1563"/>
                  </a:lnTo>
                  <a:lnTo>
                    <a:pt x="4314" y="1563"/>
                  </a:lnTo>
                  <a:lnTo>
                    <a:pt x="4315" y="1563"/>
                  </a:lnTo>
                  <a:lnTo>
                    <a:pt x="4316" y="1563"/>
                  </a:lnTo>
                  <a:lnTo>
                    <a:pt x="4316" y="1563"/>
                  </a:lnTo>
                  <a:lnTo>
                    <a:pt x="4317" y="1563"/>
                  </a:lnTo>
                  <a:lnTo>
                    <a:pt x="4318" y="1563"/>
                  </a:lnTo>
                  <a:lnTo>
                    <a:pt x="4319" y="1563"/>
                  </a:lnTo>
                  <a:lnTo>
                    <a:pt x="4320" y="1563"/>
                  </a:lnTo>
                  <a:lnTo>
                    <a:pt x="4321" y="1563"/>
                  </a:lnTo>
                  <a:lnTo>
                    <a:pt x="4322" y="1563"/>
                  </a:lnTo>
                  <a:lnTo>
                    <a:pt x="4323" y="1563"/>
                  </a:lnTo>
                  <a:lnTo>
                    <a:pt x="4323" y="1563"/>
                  </a:lnTo>
                  <a:lnTo>
                    <a:pt x="4324" y="1563"/>
                  </a:lnTo>
                  <a:lnTo>
                    <a:pt x="4325" y="1563"/>
                  </a:lnTo>
                  <a:lnTo>
                    <a:pt x="4326" y="1563"/>
                  </a:lnTo>
                  <a:lnTo>
                    <a:pt x="4327" y="1563"/>
                  </a:lnTo>
                  <a:lnTo>
                    <a:pt x="4328" y="1563"/>
                  </a:lnTo>
                  <a:lnTo>
                    <a:pt x="4329" y="1563"/>
                  </a:lnTo>
                  <a:lnTo>
                    <a:pt x="4330" y="1563"/>
                  </a:lnTo>
                  <a:lnTo>
                    <a:pt x="4330" y="1563"/>
                  </a:lnTo>
                  <a:lnTo>
                    <a:pt x="4331" y="1563"/>
                  </a:lnTo>
                  <a:lnTo>
                    <a:pt x="4332" y="1563"/>
                  </a:lnTo>
                  <a:lnTo>
                    <a:pt x="4333" y="1563"/>
                  </a:lnTo>
                  <a:lnTo>
                    <a:pt x="4334" y="1563"/>
                  </a:lnTo>
                  <a:lnTo>
                    <a:pt x="4335" y="1563"/>
                  </a:lnTo>
                  <a:lnTo>
                    <a:pt x="4336" y="1563"/>
                  </a:lnTo>
                  <a:lnTo>
                    <a:pt x="4337" y="1563"/>
                  </a:lnTo>
                  <a:lnTo>
                    <a:pt x="4337" y="1563"/>
                  </a:lnTo>
                  <a:lnTo>
                    <a:pt x="4338" y="1563"/>
                  </a:lnTo>
                  <a:lnTo>
                    <a:pt x="4339" y="1563"/>
                  </a:lnTo>
                  <a:lnTo>
                    <a:pt x="4340" y="1563"/>
                  </a:lnTo>
                  <a:lnTo>
                    <a:pt x="4341" y="1563"/>
                  </a:lnTo>
                  <a:lnTo>
                    <a:pt x="4342" y="1563"/>
                  </a:lnTo>
                  <a:lnTo>
                    <a:pt x="4343" y="1563"/>
                  </a:lnTo>
                  <a:lnTo>
                    <a:pt x="4344" y="1563"/>
                  </a:lnTo>
                  <a:lnTo>
                    <a:pt x="4345" y="1563"/>
                  </a:lnTo>
                  <a:lnTo>
                    <a:pt x="4345" y="1563"/>
                  </a:lnTo>
                  <a:lnTo>
                    <a:pt x="4346" y="1563"/>
                  </a:lnTo>
                  <a:lnTo>
                    <a:pt x="4347" y="1563"/>
                  </a:lnTo>
                  <a:lnTo>
                    <a:pt x="4348" y="1563"/>
                  </a:lnTo>
                  <a:lnTo>
                    <a:pt x="4349" y="1563"/>
                  </a:lnTo>
                  <a:lnTo>
                    <a:pt x="4350" y="1563"/>
                  </a:lnTo>
                  <a:lnTo>
                    <a:pt x="4351" y="1563"/>
                  </a:lnTo>
                  <a:lnTo>
                    <a:pt x="4352" y="1563"/>
                  </a:lnTo>
                  <a:lnTo>
                    <a:pt x="4352" y="1563"/>
                  </a:lnTo>
                  <a:lnTo>
                    <a:pt x="4353" y="1563"/>
                  </a:lnTo>
                  <a:lnTo>
                    <a:pt x="4354" y="1563"/>
                  </a:lnTo>
                  <a:lnTo>
                    <a:pt x="4355" y="1563"/>
                  </a:lnTo>
                  <a:lnTo>
                    <a:pt x="4356" y="1563"/>
                  </a:lnTo>
                  <a:lnTo>
                    <a:pt x="4357" y="1563"/>
                  </a:lnTo>
                  <a:lnTo>
                    <a:pt x="4358" y="1563"/>
                  </a:lnTo>
                  <a:lnTo>
                    <a:pt x="4359" y="1563"/>
                  </a:lnTo>
                  <a:lnTo>
                    <a:pt x="4359" y="1563"/>
                  </a:lnTo>
                  <a:lnTo>
                    <a:pt x="4360" y="1563"/>
                  </a:lnTo>
                  <a:lnTo>
                    <a:pt x="4361" y="1563"/>
                  </a:lnTo>
                  <a:lnTo>
                    <a:pt x="4362" y="1563"/>
                  </a:lnTo>
                  <a:lnTo>
                    <a:pt x="4363" y="1563"/>
                  </a:lnTo>
                  <a:lnTo>
                    <a:pt x="4364" y="1563"/>
                  </a:lnTo>
                  <a:lnTo>
                    <a:pt x="4365" y="1563"/>
                  </a:lnTo>
                  <a:lnTo>
                    <a:pt x="4366" y="1563"/>
                  </a:lnTo>
                  <a:lnTo>
                    <a:pt x="4367" y="1563"/>
                  </a:lnTo>
                  <a:lnTo>
                    <a:pt x="4367" y="1563"/>
                  </a:lnTo>
                  <a:lnTo>
                    <a:pt x="4368" y="1563"/>
                  </a:lnTo>
                  <a:lnTo>
                    <a:pt x="4369" y="1563"/>
                  </a:lnTo>
                  <a:lnTo>
                    <a:pt x="4370" y="1563"/>
                  </a:lnTo>
                  <a:lnTo>
                    <a:pt x="4371" y="1563"/>
                  </a:lnTo>
                  <a:lnTo>
                    <a:pt x="4372" y="1563"/>
                  </a:lnTo>
                  <a:lnTo>
                    <a:pt x="4373" y="1563"/>
                  </a:lnTo>
                  <a:lnTo>
                    <a:pt x="4374" y="1563"/>
                  </a:lnTo>
                  <a:lnTo>
                    <a:pt x="4374" y="1563"/>
                  </a:lnTo>
                  <a:lnTo>
                    <a:pt x="4375" y="1563"/>
                  </a:lnTo>
                  <a:lnTo>
                    <a:pt x="4376" y="1563"/>
                  </a:lnTo>
                  <a:lnTo>
                    <a:pt x="4377" y="1563"/>
                  </a:lnTo>
                  <a:lnTo>
                    <a:pt x="4378" y="1563"/>
                  </a:lnTo>
                  <a:lnTo>
                    <a:pt x="4379" y="1563"/>
                  </a:lnTo>
                  <a:lnTo>
                    <a:pt x="4380" y="1563"/>
                  </a:lnTo>
                  <a:lnTo>
                    <a:pt x="4381" y="1563"/>
                  </a:lnTo>
                  <a:lnTo>
                    <a:pt x="4381" y="1563"/>
                  </a:lnTo>
                  <a:lnTo>
                    <a:pt x="4382" y="1563"/>
                  </a:lnTo>
                  <a:lnTo>
                    <a:pt x="4383" y="1563"/>
                  </a:lnTo>
                  <a:lnTo>
                    <a:pt x="4384" y="1563"/>
                  </a:lnTo>
                  <a:lnTo>
                    <a:pt x="4385" y="1563"/>
                  </a:lnTo>
                  <a:lnTo>
                    <a:pt x="4386" y="1563"/>
                  </a:lnTo>
                  <a:lnTo>
                    <a:pt x="4387" y="1563"/>
                  </a:lnTo>
                  <a:lnTo>
                    <a:pt x="4388" y="1563"/>
                  </a:lnTo>
                  <a:lnTo>
                    <a:pt x="4388" y="1563"/>
                  </a:lnTo>
                  <a:lnTo>
                    <a:pt x="4389" y="1563"/>
                  </a:lnTo>
                  <a:lnTo>
                    <a:pt x="4390" y="1563"/>
                  </a:lnTo>
                  <a:lnTo>
                    <a:pt x="4391" y="1563"/>
                  </a:lnTo>
                  <a:lnTo>
                    <a:pt x="4392" y="1563"/>
                  </a:lnTo>
                  <a:lnTo>
                    <a:pt x="4393" y="1563"/>
                  </a:lnTo>
                  <a:lnTo>
                    <a:pt x="4394" y="1563"/>
                  </a:lnTo>
                  <a:lnTo>
                    <a:pt x="4395" y="1563"/>
                  </a:lnTo>
                  <a:lnTo>
                    <a:pt x="4396" y="1563"/>
                  </a:lnTo>
                  <a:lnTo>
                    <a:pt x="4396" y="1563"/>
                  </a:lnTo>
                  <a:lnTo>
                    <a:pt x="4397" y="1563"/>
                  </a:lnTo>
                  <a:lnTo>
                    <a:pt x="4398" y="1563"/>
                  </a:lnTo>
                  <a:lnTo>
                    <a:pt x="4399" y="1563"/>
                  </a:lnTo>
                  <a:lnTo>
                    <a:pt x="4400" y="1563"/>
                  </a:lnTo>
                  <a:lnTo>
                    <a:pt x="4401" y="1563"/>
                  </a:lnTo>
                  <a:lnTo>
                    <a:pt x="4402" y="1563"/>
                  </a:lnTo>
                  <a:lnTo>
                    <a:pt x="4403" y="1563"/>
                  </a:lnTo>
                  <a:lnTo>
                    <a:pt x="4403" y="1563"/>
                  </a:lnTo>
                  <a:lnTo>
                    <a:pt x="4404" y="1563"/>
                  </a:lnTo>
                  <a:lnTo>
                    <a:pt x="4405" y="1563"/>
                  </a:lnTo>
                  <a:lnTo>
                    <a:pt x="4406" y="1563"/>
                  </a:lnTo>
                  <a:lnTo>
                    <a:pt x="4407" y="1563"/>
                  </a:lnTo>
                  <a:lnTo>
                    <a:pt x="4408" y="1563"/>
                  </a:lnTo>
                  <a:lnTo>
                    <a:pt x="4409" y="1563"/>
                  </a:lnTo>
                  <a:lnTo>
                    <a:pt x="4410" y="1563"/>
                  </a:lnTo>
                  <a:lnTo>
                    <a:pt x="4410" y="1563"/>
                  </a:lnTo>
                  <a:lnTo>
                    <a:pt x="4411" y="1563"/>
                  </a:lnTo>
                  <a:lnTo>
                    <a:pt x="4412" y="1563"/>
                  </a:lnTo>
                  <a:lnTo>
                    <a:pt x="4413" y="1563"/>
                  </a:lnTo>
                  <a:lnTo>
                    <a:pt x="4414" y="1563"/>
                  </a:lnTo>
                  <a:lnTo>
                    <a:pt x="4415" y="1563"/>
                  </a:lnTo>
                  <a:lnTo>
                    <a:pt x="4416" y="1563"/>
                  </a:lnTo>
                  <a:lnTo>
                    <a:pt x="4417" y="1563"/>
                  </a:lnTo>
                  <a:lnTo>
                    <a:pt x="4418" y="1563"/>
                  </a:lnTo>
                  <a:lnTo>
                    <a:pt x="4418" y="1563"/>
                  </a:lnTo>
                  <a:lnTo>
                    <a:pt x="4419" y="1563"/>
                  </a:lnTo>
                  <a:lnTo>
                    <a:pt x="4420" y="1563"/>
                  </a:lnTo>
                  <a:lnTo>
                    <a:pt x="4421" y="1563"/>
                  </a:lnTo>
                  <a:lnTo>
                    <a:pt x="4422" y="1563"/>
                  </a:lnTo>
                  <a:lnTo>
                    <a:pt x="4423" y="1563"/>
                  </a:lnTo>
                  <a:lnTo>
                    <a:pt x="4424" y="1563"/>
                  </a:lnTo>
                  <a:lnTo>
                    <a:pt x="4425" y="1563"/>
                  </a:lnTo>
                  <a:lnTo>
                    <a:pt x="4425" y="1563"/>
                  </a:lnTo>
                  <a:lnTo>
                    <a:pt x="4426" y="1563"/>
                  </a:lnTo>
                  <a:lnTo>
                    <a:pt x="4427" y="1563"/>
                  </a:lnTo>
                  <a:lnTo>
                    <a:pt x="4428" y="1563"/>
                  </a:lnTo>
                  <a:lnTo>
                    <a:pt x="4429" y="1563"/>
                  </a:lnTo>
                  <a:lnTo>
                    <a:pt x="4430" y="1563"/>
                  </a:lnTo>
                  <a:lnTo>
                    <a:pt x="4431" y="1563"/>
                  </a:lnTo>
                  <a:lnTo>
                    <a:pt x="4432" y="1563"/>
                  </a:lnTo>
                  <a:lnTo>
                    <a:pt x="4432" y="1563"/>
                  </a:lnTo>
                  <a:lnTo>
                    <a:pt x="4433" y="1563"/>
                  </a:lnTo>
                  <a:lnTo>
                    <a:pt x="4434" y="1563"/>
                  </a:lnTo>
                  <a:lnTo>
                    <a:pt x="4435" y="1563"/>
                  </a:lnTo>
                  <a:lnTo>
                    <a:pt x="4436" y="1563"/>
                  </a:lnTo>
                  <a:lnTo>
                    <a:pt x="4437" y="1563"/>
                  </a:lnTo>
                  <a:lnTo>
                    <a:pt x="4438" y="1563"/>
                  </a:lnTo>
                  <a:lnTo>
                    <a:pt x="4439" y="1563"/>
                  </a:lnTo>
                  <a:lnTo>
                    <a:pt x="4439" y="1563"/>
                  </a:lnTo>
                  <a:lnTo>
                    <a:pt x="4439" y="1563"/>
                  </a:lnTo>
                  <a:lnTo>
                    <a:pt x="4440" y="1563"/>
                  </a:lnTo>
                  <a:lnTo>
                    <a:pt x="4441" y="1563"/>
                  </a:lnTo>
                  <a:lnTo>
                    <a:pt x="4442" y="1563"/>
                  </a:lnTo>
                  <a:lnTo>
                    <a:pt x="4443" y="1563"/>
                  </a:lnTo>
                  <a:lnTo>
                    <a:pt x="4444" y="1563"/>
                  </a:lnTo>
                  <a:lnTo>
                    <a:pt x="4444" y="1563"/>
                  </a:lnTo>
                  <a:lnTo>
                    <a:pt x="4445" y="1563"/>
                  </a:lnTo>
                  <a:lnTo>
                    <a:pt x="4446" y="1563"/>
                  </a:lnTo>
                  <a:lnTo>
                    <a:pt x="4447" y="1563"/>
                  </a:lnTo>
                  <a:lnTo>
                    <a:pt x="4448" y="1563"/>
                  </a:lnTo>
                  <a:lnTo>
                    <a:pt x="4449" y="1563"/>
                  </a:lnTo>
                  <a:lnTo>
                    <a:pt x="4449" y="1563"/>
                  </a:lnTo>
                  <a:lnTo>
                    <a:pt x="4449" y="1563"/>
                  </a:lnTo>
                  <a:lnTo>
                    <a:pt x="4450" y="1563"/>
                  </a:lnTo>
                  <a:lnTo>
                    <a:pt x="4451" y="1563"/>
                  </a:lnTo>
                  <a:lnTo>
                    <a:pt x="4452" y="1563"/>
                  </a:lnTo>
                  <a:lnTo>
                    <a:pt x="4453" y="1563"/>
                  </a:lnTo>
                  <a:lnTo>
                    <a:pt x="4453" y="1563"/>
                  </a:lnTo>
                  <a:lnTo>
                    <a:pt x="4454" y="1563"/>
                  </a:lnTo>
                  <a:lnTo>
                    <a:pt x="4455" y="1563"/>
                  </a:lnTo>
                  <a:lnTo>
                    <a:pt x="4456" y="1563"/>
                  </a:lnTo>
                  <a:lnTo>
                    <a:pt x="4457" y="1563"/>
                  </a:lnTo>
                  <a:lnTo>
                    <a:pt x="4458" y="1563"/>
                  </a:lnTo>
                  <a:lnTo>
                    <a:pt x="4458" y="1563"/>
                  </a:lnTo>
                  <a:lnTo>
                    <a:pt x="4458" y="1563"/>
                  </a:lnTo>
                  <a:lnTo>
                    <a:pt x="4459" y="1563"/>
                  </a:lnTo>
                  <a:lnTo>
                    <a:pt x="4460" y="1563"/>
                  </a:lnTo>
                  <a:lnTo>
                    <a:pt x="4461" y="1563"/>
                  </a:lnTo>
                  <a:lnTo>
                    <a:pt x="4462" y="1563"/>
                  </a:lnTo>
                  <a:lnTo>
                    <a:pt x="4463" y="1563"/>
                  </a:lnTo>
                  <a:lnTo>
                    <a:pt x="4464" y="1563"/>
                  </a:lnTo>
                  <a:lnTo>
                    <a:pt x="4465" y="1563"/>
                  </a:lnTo>
                  <a:lnTo>
                    <a:pt x="4465" y="1563"/>
                  </a:lnTo>
                  <a:lnTo>
                    <a:pt x="4466" y="1563"/>
                  </a:lnTo>
                  <a:lnTo>
                    <a:pt x="4467" y="1563"/>
                  </a:lnTo>
                  <a:lnTo>
                    <a:pt x="4468" y="1563"/>
                  </a:lnTo>
                  <a:lnTo>
                    <a:pt x="4469" y="1563"/>
                  </a:lnTo>
                  <a:lnTo>
                    <a:pt x="4470" y="1563"/>
                  </a:lnTo>
                  <a:lnTo>
                    <a:pt x="4471" y="1563"/>
                  </a:lnTo>
                  <a:lnTo>
                    <a:pt x="4472" y="1563"/>
                  </a:lnTo>
                  <a:lnTo>
                    <a:pt x="4472" y="1563"/>
                  </a:lnTo>
                  <a:lnTo>
                    <a:pt x="4473" y="1563"/>
                  </a:lnTo>
                  <a:lnTo>
                    <a:pt x="4474" y="1563"/>
                  </a:lnTo>
                  <a:lnTo>
                    <a:pt x="4475" y="1563"/>
                  </a:lnTo>
                  <a:lnTo>
                    <a:pt x="4476" y="1563"/>
                  </a:lnTo>
                  <a:lnTo>
                    <a:pt x="4477" y="1563"/>
                  </a:lnTo>
                  <a:lnTo>
                    <a:pt x="4478" y="1563"/>
                  </a:lnTo>
                  <a:lnTo>
                    <a:pt x="4479" y="1563"/>
                  </a:lnTo>
                  <a:lnTo>
                    <a:pt x="4480" y="1563"/>
                  </a:lnTo>
                  <a:lnTo>
                    <a:pt x="4480" y="1563"/>
                  </a:lnTo>
                  <a:lnTo>
                    <a:pt x="4481" y="1563"/>
                  </a:lnTo>
                  <a:lnTo>
                    <a:pt x="4482" y="1563"/>
                  </a:lnTo>
                  <a:lnTo>
                    <a:pt x="4483" y="1563"/>
                  </a:lnTo>
                  <a:lnTo>
                    <a:pt x="4484" y="1563"/>
                  </a:lnTo>
                  <a:lnTo>
                    <a:pt x="4485" y="1563"/>
                  </a:lnTo>
                  <a:lnTo>
                    <a:pt x="4486" y="1563"/>
                  </a:lnTo>
                  <a:lnTo>
                    <a:pt x="4487" y="1563"/>
                  </a:lnTo>
                  <a:lnTo>
                    <a:pt x="4487" y="1563"/>
                  </a:lnTo>
                  <a:lnTo>
                    <a:pt x="4488" y="1563"/>
                  </a:lnTo>
                  <a:lnTo>
                    <a:pt x="4489" y="1563"/>
                  </a:lnTo>
                  <a:lnTo>
                    <a:pt x="4490" y="1563"/>
                  </a:lnTo>
                  <a:lnTo>
                    <a:pt x="4491" y="1563"/>
                  </a:lnTo>
                  <a:lnTo>
                    <a:pt x="4492" y="1563"/>
                  </a:lnTo>
                  <a:lnTo>
                    <a:pt x="4493" y="1563"/>
                  </a:lnTo>
                  <a:lnTo>
                    <a:pt x="4494" y="1563"/>
                  </a:lnTo>
                  <a:lnTo>
                    <a:pt x="4494" y="1563"/>
                  </a:lnTo>
                  <a:lnTo>
                    <a:pt x="4495" y="1563"/>
                  </a:lnTo>
                  <a:lnTo>
                    <a:pt x="4496" y="1563"/>
                  </a:lnTo>
                  <a:lnTo>
                    <a:pt x="4497" y="1563"/>
                  </a:lnTo>
                  <a:lnTo>
                    <a:pt x="4498" y="1563"/>
                  </a:lnTo>
                  <a:lnTo>
                    <a:pt x="4499" y="1563"/>
                  </a:lnTo>
                  <a:lnTo>
                    <a:pt x="4500" y="1563"/>
                  </a:lnTo>
                  <a:lnTo>
                    <a:pt x="4501" y="1563"/>
                  </a:lnTo>
                  <a:lnTo>
                    <a:pt x="4502" y="1563"/>
                  </a:lnTo>
                  <a:lnTo>
                    <a:pt x="4502" y="1563"/>
                  </a:lnTo>
                  <a:lnTo>
                    <a:pt x="4503" y="1563"/>
                  </a:lnTo>
                  <a:lnTo>
                    <a:pt x="4504" y="1563"/>
                  </a:lnTo>
                  <a:lnTo>
                    <a:pt x="4505" y="1563"/>
                  </a:lnTo>
                  <a:lnTo>
                    <a:pt x="4506" y="1563"/>
                  </a:lnTo>
                  <a:lnTo>
                    <a:pt x="4507" y="1563"/>
                  </a:lnTo>
                  <a:lnTo>
                    <a:pt x="4508" y="1563"/>
                  </a:lnTo>
                  <a:lnTo>
                    <a:pt x="4509" y="1563"/>
                  </a:lnTo>
                  <a:lnTo>
                    <a:pt x="4509" y="1563"/>
                  </a:lnTo>
                  <a:lnTo>
                    <a:pt x="4510" y="1563"/>
                  </a:lnTo>
                  <a:lnTo>
                    <a:pt x="4511" y="1563"/>
                  </a:lnTo>
                  <a:lnTo>
                    <a:pt x="4512" y="1563"/>
                  </a:lnTo>
                  <a:lnTo>
                    <a:pt x="4513" y="1563"/>
                  </a:lnTo>
                  <a:lnTo>
                    <a:pt x="4514" y="1563"/>
                  </a:lnTo>
                  <a:lnTo>
                    <a:pt x="4515" y="1563"/>
                  </a:lnTo>
                  <a:lnTo>
                    <a:pt x="4516" y="1563"/>
                  </a:lnTo>
                  <a:lnTo>
                    <a:pt x="4516" y="1563"/>
                  </a:lnTo>
                  <a:lnTo>
                    <a:pt x="4517" y="1563"/>
                  </a:lnTo>
                  <a:lnTo>
                    <a:pt x="4518" y="1563"/>
                  </a:lnTo>
                  <a:lnTo>
                    <a:pt x="4519" y="1563"/>
                  </a:lnTo>
                  <a:lnTo>
                    <a:pt x="4520" y="1563"/>
                  </a:lnTo>
                  <a:lnTo>
                    <a:pt x="4521" y="1563"/>
                  </a:lnTo>
                  <a:lnTo>
                    <a:pt x="4522" y="1563"/>
                  </a:lnTo>
                  <a:lnTo>
                    <a:pt x="4523" y="1563"/>
                  </a:lnTo>
                  <a:lnTo>
                    <a:pt x="4523" y="1563"/>
                  </a:lnTo>
                  <a:lnTo>
                    <a:pt x="4524" y="1563"/>
                  </a:lnTo>
                  <a:lnTo>
                    <a:pt x="4525" y="1563"/>
                  </a:lnTo>
                  <a:lnTo>
                    <a:pt x="4526" y="1563"/>
                  </a:lnTo>
                  <a:lnTo>
                    <a:pt x="4527" y="1563"/>
                  </a:lnTo>
                  <a:lnTo>
                    <a:pt x="4528" y="1563"/>
                  </a:lnTo>
                  <a:lnTo>
                    <a:pt x="4529" y="1563"/>
                  </a:lnTo>
                  <a:lnTo>
                    <a:pt x="4530" y="1563"/>
                  </a:lnTo>
                  <a:lnTo>
                    <a:pt x="4531" y="1563"/>
                  </a:lnTo>
                  <a:lnTo>
                    <a:pt x="4531" y="1563"/>
                  </a:lnTo>
                  <a:lnTo>
                    <a:pt x="4532" y="1563"/>
                  </a:lnTo>
                  <a:lnTo>
                    <a:pt x="4533" y="1563"/>
                  </a:lnTo>
                  <a:lnTo>
                    <a:pt x="4534" y="1563"/>
                  </a:lnTo>
                  <a:lnTo>
                    <a:pt x="4535" y="1563"/>
                  </a:lnTo>
                  <a:lnTo>
                    <a:pt x="4536" y="1563"/>
                  </a:lnTo>
                  <a:lnTo>
                    <a:pt x="4537" y="1563"/>
                  </a:lnTo>
                  <a:lnTo>
                    <a:pt x="4538" y="1563"/>
                  </a:lnTo>
                  <a:lnTo>
                    <a:pt x="4538" y="1563"/>
                  </a:lnTo>
                  <a:lnTo>
                    <a:pt x="4539" y="1563"/>
                  </a:lnTo>
                  <a:lnTo>
                    <a:pt x="4540" y="1563"/>
                  </a:lnTo>
                  <a:lnTo>
                    <a:pt x="4541" y="1563"/>
                  </a:lnTo>
                  <a:lnTo>
                    <a:pt x="4542" y="1563"/>
                  </a:lnTo>
                  <a:lnTo>
                    <a:pt x="4543" y="1563"/>
                  </a:lnTo>
                  <a:lnTo>
                    <a:pt x="4544" y="1563"/>
                  </a:lnTo>
                  <a:lnTo>
                    <a:pt x="4545" y="1563"/>
                  </a:lnTo>
                  <a:lnTo>
                    <a:pt x="4545" y="1563"/>
                  </a:lnTo>
                  <a:lnTo>
                    <a:pt x="4546" y="1563"/>
                  </a:lnTo>
                  <a:lnTo>
                    <a:pt x="4547" y="1563"/>
                  </a:lnTo>
                  <a:lnTo>
                    <a:pt x="4548" y="1563"/>
                  </a:lnTo>
                  <a:lnTo>
                    <a:pt x="4549" y="1563"/>
                  </a:lnTo>
                  <a:lnTo>
                    <a:pt x="4550" y="1563"/>
                  </a:lnTo>
                  <a:lnTo>
                    <a:pt x="4551" y="1563"/>
                  </a:lnTo>
                  <a:lnTo>
                    <a:pt x="4552" y="1563"/>
                  </a:lnTo>
                  <a:lnTo>
                    <a:pt x="4552" y="1563"/>
                  </a:lnTo>
                  <a:lnTo>
                    <a:pt x="4553" y="1563"/>
                  </a:lnTo>
                  <a:lnTo>
                    <a:pt x="4554" y="1563"/>
                  </a:lnTo>
                  <a:lnTo>
                    <a:pt x="4555" y="1563"/>
                  </a:lnTo>
                  <a:lnTo>
                    <a:pt x="4556" y="1563"/>
                  </a:lnTo>
                  <a:lnTo>
                    <a:pt x="4557" y="1563"/>
                  </a:lnTo>
                  <a:lnTo>
                    <a:pt x="4558" y="1563"/>
                  </a:lnTo>
                  <a:lnTo>
                    <a:pt x="4559" y="1563"/>
                  </a:lnTo>
                  <a:lnTo>
                    <a:pt x="4560" y="1563"/>
                  </a:lnTo>
                  <a:lnTo>
                    <a:pt x="4560" y="1563"/>
                  </a:lnTo>
                  <a:lnTo>
                    <a:pt x="4561" y="1563"/>
                  </a:lnTo>
                  <a:lnTo>
                    <a:pt x="4562" y="1563"/>
                  </a:lnTo>
                  <a:lnTo>
                    <a:pt x="4563" y="1563"/>
                  </a:lnTo>
                  <a:lnTo>
                    <a:pt x="4564" y="1563"/>
                  </a:lnTo>
                  <a:lnTo>
                    <a:pt x="4565" y="1563"/>
                  </a:lnTo>
                  <a:lnTo>
                    <a:pt x="4566" y="1563"/>
                  </a:lnTo>
                  <a:lnTo>
                    <a:pt x="4567" y="1563"/>
                  </a:lnTo>
                  <a:lnTo>
                    <a:pt x="4567" y="1563"/>
                  </a:lnTo>
                  <a:lnTo>
                    <a:pt x="4568" y="1563"/>
                  </a:lnTo>
                  <a:lnTo>
                    <a:pt x="4569" y="1563"/>
                  </a:lnTo>
                  <a:lnTo>
                    <a:pt x="4570" y="1563"/>
                  </a:lnTo>
                  <a:lnTo>
                    <a:pt x="4571" y="1563"/>
                  </a:lnTo>
                  <a:lnTo>
                    <a:pt x="4572" y="1563"/>
                  </a:lnTo>
                  <a:lnTo>
                    <a:pt x="4573" y="1563"/>
                  </a:lnTo>
                  <a:lnTo>
                    <a:pt x="4574" y="1563"/>
                  </a:lnTo>
                  <a:lnTo>
                    <a:pt x="4574" y="1563"/>
                  </a:lnTo>
                  <a:lnTo>
                    <a:pt x="4575" y="1563"/>
                  </a:lnTo>
                  <a:lnTo>
                    <a:pt x="4576" y="1563"/>
                  </a:lnTo>
                  <a:lnTo>
                    <a:pt x="4577" y="1563"/>
                  </a:lnTo>
                  <a:lnTo>
                    <a:pt x="4578" y="1563"/>
                  </a:lnTo>
                  <a:lnTo>
                    <a:pt x="4579" y="1563"/>
                  </a:lnTo>
                  <a:lnTo>
                    <a:pt x="4580" y="1563"/>
                  </a:lnTo>
                  <a:lnTo>
                    <a:pt x="4581" y="1563"/>
                  </a:lnTo>
                  <a:lnTo>
                    <a:pt x="4582" y="1563"/>
                  </a:lnTo>
                  <a:lnTo>
                    <a:pt x="4582" y="1563"/>
                  </a:lnTo>
                  <a:lnTo>
                    <a:pt x="4583" y="1563"/>
                  </a:lnTo>
                  <a:lnTo>
                    <a:pt x="4584" y="1563"/>
                  </a:lnTo>
                  <a:lnTo>
                    <a:pt x="4585" y="1563"/>
                  </a:lnTo>
                  <a:lnTo>
                    <a:pt x="4586" y="1563"/>
                  </a:lnTo>
                  <a:lnTo>
                    <a:pt x="4587" y="1563"/>
                  </a:lnTo>
                  <a:lnTo>
                    <a:pt x="4588" y="1563"/>
                  </a:lnTo>
                  <a:lnTo>
                    <a:pt x="4589" y="1563"/>
                  </a:lnTo>
                  <a:lnTo>
                    <a:pt x="4589" y="1563"/>
                  </a:lnTo>
                  <a:lnTo>
                    <a:pt x="4590" y="1563"/>
                  </a:lnTo>
                  <a:lnTo>
                    <a:pt x="4591" y="1563"/>
                  </a:lnTo>
                  <a:lnTo>
                    <a:pt x="4592" y="1563"/>
                  </a:lnTo>
                  <a:lnTo>
                    <a:pt x="4593" y="1563"/>
                  </a:lnTo>
                  <a:lnTo>
                    <a:pt x="4594" y="1563"/>
                  </a:lnTo>
                  <a:lnTo>
                    <a:pt x="4595" y="1563"/>
                  </a:lnTo>
                  <a:lnTo>
                    <a:pt x="4596" y="1563"/>
                  </a:lnTo>
                  <a:lnTo>
                    <a:pt x="4596" y="1563"/>
                  </a:lnTo>
                  <a:lnTo>
                    <a:pt x="4597" y="1563"/>
                  </a:lnTo>
                  <a:lnTo>
                    <a:pt x="4598" y="1563"/>
                  </a:lnTo>
                  <a:lnTo>
                    <a:pt x="4599" y="1563"/>
                  </a:lnTo>
                  <a:lnTo>
                    <a:pt x="4600" y="1563"/>
                  </a:lnTo>
                  <a:lnTo>
                    <a:pt x="4601" y="1563"/>
                  </a:lnTo>
                  <a:lnTo>
                    <a:pt x="4602" y="1563"/>
                  </a:lnTo>
                  <a:lnTo>
                    <a:pt x="4603" y="1563"/>
                  </a:lnTo>
                  <a:lnTo>
                    <a:pt x="4603" y="1563"/>
                  </a:lnTo>
                  <a:lnTo>
                    <a:pt x="4604" y="1563"/>
                  </a:lnTo>
                  <a:lnTo>
                    <a:pt x="4605" y="1563"/>
                  </a:lnTo>
                  <a:lnTo>
                    <a:pt x="4606" y="1563"/>
                  </a:lnTo>
                  <a:lnTo>
                    <a:pt x="4607" y="1563"/>
                  </a:lnTo>
                  <a:lnTo>
                    <a:pt x="4608" y="1563"/>
                  </a:lnTo>
                  <a:lnTo>
                    <a:pt x="4609" y="1563"/>
                  </a:lnTo>
                  <a:lnTo>
                    <a:pt x="4610" y="1563"/>
                  </a:lnTo>
                  <a:lnTo>
                    <a:pt x="4611" y="1563"/>
                  </a:lnTo>
                  <a:lnTo>
                    <a:pt x="4611" y="1563"/>
                  </a:lnTo>
                  <a:lnTo>
                    <a:pt x="4612" y="1563"/>
                  </a:lnTo>
                  <a:lnTo>
                    <a:pt x="4613" y="1563"/>
                  </a:lnTo>
                  <a:lnTo>
                    <a:pt x="4614" y="1563"/>
                  </a:lnTo>
                  <a:lnTo>
                    <a:pt x="4615" y="1563"/>
                  </a:lnTo>
                  <a:lnTo>
                    <a:pt x="4616" y="1563"/>
                  </a:lnTo>
                  <a:lnTo>
                    <a:pt x="4617" y="1563"/>
                  </a:lnTo>
                  <a:lnTo>
                    <a:pt x="4618" y="1563"/>
                  </a:lnTo>
                  <a:lnTo>
                    <a:pt x="4618" y="1563"/>
                  </a:lnTo>
                  <a:lnTo>
                    <a:pt x="4619" y="1563"/>
                  </a:lnTo>
                  <a:lnTo>
                    <a:pt x="4620" y="1563"/>
                  </a:lnTo>
                  <a:lnTo>
                    <a:pt x="4621" y="1563"/>
                  </a:lnTo>
                  <a:lnTo>
                    <a:pt x="4622" y="1563"/>
                  </a:lnTo>
                  <a:lnTo>
                    <a:pt x="4623" y="1563"/>
                  </a:lnTo>
                  <a:lnTo>
                    <a:pt x="4624" y="1563"/>
                  </a:lnTo>
                  <a:lnTo>
                    <a:pt x="4625" y="1563"/>
                  </a:lnTo>
                  <a:lnTo>
                    <a:pt x="4625" y="1563"/>
                  </a:lnTo>
                  <a:lnTo>
                    <a:pt x="4626" y="1563"/>
                  </a:lnTo>
                  <a:lnTo>
                    <a:pt x="4627" y="1563"/>
                  </a:lnTo>
                  <a:lnTo>
                    <a:pt x="4628" y="1563"/>
                  </a:lnTo>
                  <a:lnTo>
                    <a:pt x="4629" y="1563"/>
                  </a:lnTo>
                  <a:lnTo>
                    <a:pt x="4630" y="1563"/>
                  </a:lnTo>
                  <a:lnTo>
                    <a:pt x="4631" y="1563"/>
                  </a:lnTo>
                  <a:lnTo>
                    <a:pt x="4632" y="1563"/>
                  </a:lnTo>
                  <a:lnTo>
                    <a:pt x="4633" y="1563"/>
                  </a:lnTo>
                  <a:lnTo>
                    <a:pt x="4633" y="1563"/>
                  </a:lnTo>
                  <a:lnTo>
                    <a:pt x="4634" y="1563"/>
                  </a:lnTo>
                  <a:lnTo>
                    <a:pt x="4635" y="1563"/>
                  </a:lnTo>
                  <a:lnTo>
                    <a:pt x="4636" y="1563"/>
                  </a:lnTo>
                  <a:lnTo>
                    <a:pt x="4637" y="1563"/>
                  </a:lnTo>
                  <a:lnTo>
                    <a:pt x="4638" y="1563"/>
                  </a:lnTo>
                  <a:lnTo>
                    <a:pt x="4639" y="1563"/>
                  </a:lnTo>
                  <a:lnTo>
                    <a:pt x="4640" y="1563"/>
                  </a:lnTo>
                  <a:lnTo>
                    <a:pt x="4640" y="1563"/>
                  </a:lnTo>
                  <a:lnTo>
                    <a:pt x="4641" y="1563"/>
                  </a:lnTo>
                  <a:lnTo>
                    <a:pt x="4642" y="1563"/>
                  </a:lnTo>
                  <a:lnTo>
                    <a:pt x="4643" y="1563"/>
                  </a:lnTo>
                  <a:lnTo>
                    <a:pt x="4644" y="1563"/>
                  </a:lnTo>
                  <a:lnTo>
                    <a:pt x="4645" y="1563"/>
                  </a:lnTo>
                  <a:lnTo>
                    <a:pt x="4646" y="1563"/>
                  </a:lnTo>
                  <a:lnTo>
                    <a:pt x="4647" y="1563"/>
                  </a:lnTo>
                  <a:lnTo>
                    <a:pt x="4647" y="1563"/>
                  </a:lnTo>
                  <a:lnTo>
                    <a:pt x="4648" y="1563"/>
                  </a:lnTo>
                  <a:lnTo>
                    <a:pt x="4649" y="1563"/>
                  </a:lnTo>
                  <a:lnTo>
                    <a:pt x="4650" y="1563"/>
                  </a:lnTo>
                  <a:lnTo>
                    <a:pt x="4651" y="1563"/>
                  </a:lnTo>
                  <a:lnTo>
                    <a:pt x="4652" y="1563"/>
                  </a:lnTo>
                  <a:lnTo>
                    <a:pt x="4653" y="1563"/>
                  </a:lnTo>
                  <a:lnTo>
                    <a:pt x="4654" y="1563"/>
                  </a:lnTo>
                  <a:lnTo>
                    <a:pt x="4654" y="1563"/>
                  </a:lnTo>
                  <a:lnTo>
                    <a:pt x="4655" y="1563"/>
                  </a:lnTo>
                  <a:lnTo>
                    <a:pt x="4656" y="1563"/>
                  </a:lnTo>
                  <a:lnTo>
                    <a:pt x="4657" y="1563"/>
                  </a:lnTo>
                  <a:lnTo>
                    <a:pt x="4658" y="1563"/>
                  </a:lnTo>
                  <a:lnTo>
                    <a:pt x="4659" y="1563"/>
                  </a:lnTo>
                  <a:lnTo>
                    <a:pt x="4660" y="1563"/>
                  </a:lnTo>
                  <a:lnTo>
                    <a:pt x="4661" y="1563"/>
                  </a:lnTo>
                  <a:lnTo>
                    <a:pt x="4662" y="1563"/>
                  </a:lnTo>
                  <a:lnTo>
                    <a:pt x="4662" y="1563"/>
                  </a:lnTo>
                  <a:lnTo>
                    <a:pt x="4663" y="1563"/>
                  </a:lnTo>
                  <a:lnTo>
                    <a:pt x="4664" y="1563"/>
                  </a:lnTo>
                  <a:lnTo>
                    <a:pt x="4665" y="1563"/>
                  </a:lnTo>
                  <a:lnTo>
                    <a:pt x="4666" y="1563"/>
                  </a:lnTo>
                  <a:lnTo>
                    <a:pt x="4667" y="1563"/>
                  </a:lnTo>
                  <a:lnTo>
                    <a:pt x="4668" y="1563"/>
                  </a:lnTo>
                  <a:lnTo>
                    <a:pt x="4669" y="1563"/>
                  </a:lnTo>
                  <a:lnTo>
                    <a:pt x="4669" y="1563"/>
                  </a:lnTo>
                  <a:lnTo>
                    <a:pt x="4670" y="1563"/>
                  </a:lnTo>
                  <a:lnTo>
                    <a:pt x="4671" y="1563"/>
                  </a:lnTo>
                  <a:lnTo>
                    <a:pt x="4672" y="1563"/>
                  </a:lnTo>
                  <a:lnTo>
                    <a:pt x="4673" y="1563"/>
                  </a:lnTo>
                  <a:lnTo>
                    <a:pt x="4674" y="1563"/>
                  </a:lnTo>
                  <a:lnTo>
                    <a:pt x="4675" y="1563"/>
                  </a:lnTo>
                  <a:lnTo>
                    <a:pt x="4676" y="1563"/>
                  </a:lnTo>
                  <a:lnTo>
                    <a:pt x="4676" y="1563"/>
                  </a:lnTo>
                  <a:lnTo>
                    <a:pt x="4677" y="1563"/>
                  </a:lnTo>
                  <a:lnTo>
                    <a:pt x="4678" y="1563"/>
                  </a:lnTo>
                  <a:lnTo>
                    <a:pt x="4679" y="1563"/>
                  </a:lnTo>
                  <a:lnTo>
                    <a:pt x="4680" y="1563"/>
                  </a:lnTo>
                  <a:lnTo>
                    <a:pt x="4681" y="1563"/>
                  </a:lnTo>
                  <a:lnTo>
                    <a:pt x="4682" y="1563"/>
                  </a:lnTo>
                  <a:lnTo>
                    <a:pt x="4683" y="1563"/>
                  </a:lnTo>
                  <a:lnTo>
                    <a:pt x="4684" y="1563"/>
                  </a:lnTo>
                  <a:lnTo>
                    <a:pt x="4684" y="1563"/>
                  </a:lnTo>
                  <a:lnTo>
                    <a:pt x="4685" y="1563"/>
                  </a:lnTo>
                  <a:lnTo>
                    <a:pt x="4686" y="1563"/>
                  </a:lnTo>
                  <a:lnTo>
                    <a:pt x="4687" y="1563"/>
                  </a:lnTo>
                  <a:lnTo>
                    <a:pt x="4688" y="1563"/>
                  </a:lnTo>
                  <a:lnTo>
                    <a:pt x="4689" y="1563"/>
                  </a:lnTo>
                  <a:lnTo>
                    <a:pt x="4690" y="1563"/>
                  </a:lnTo>
                  <a:lnTo>
                    <a:pt x="4691" y="1563"/>
                  </a:lnTo>
                  <a:lnTo>
                    <a:pt x="4691" y="1563"/>
                  </a:lnTo>
                  <a:lnTo>
                    <a:pt x="4692" y="1563"/>
                  </a:lnTo>
                  <a:lnTo>
                    <a:pt x="4693" y="1563"/>
                  </a:lnTo>
                  <a:lnTo>
                    <a:pt x="4694" y="1563"/>
                  </a:lnTo>
                  <a:lnTo>
                    <a:pt x="4695" y="1563"/>
                  </a:lnTo>
                  <a:lnTo>
                    <a:pt x="4696" y="1563"/>
                  </a:lnTo>
                  <a:lnTo>
                    <a:pt x="4697" y="1563"/>
                  </a:lnTo>
                  <a:lnTo>
                    <a:pt x="4698" y="1563"/>
                  </a:lnTo>
                  <a:lnTo>
                    <a:pt x="4698" y="1563"/>
                  </a:lnTo>
                  <a:lnTo>
                    <a:pt x="4699" y="1563"/>
                  </a:lnTo>
                  <a:lnTo>
                    <a:pt x="4700" y="1563"/>
                  </a:lnTo>
                  <a:lnTo>
                    <a:pt x="4701" y="1563"/>
                  </a:lnTo>
                  <a:lnTo>
                    <a:pt x="4702" y="1563"/>
                  </a:lnTo>
                  <a:lnTo>
                    <a:pt x="4703" y="1563"/>
                  </a:lnTo>
                  <a:lnTo>
                    <a:pt x="4704" y="1563"/>
                  </a:lnTo>
                  <a:lnTo>
                    <a:pt x="4705" y="1563"/>
                  </a:lnTo>
                  <a:lnTo>
                    <a:pt x="4705" y="1563"/>
                  </a:lnTo>
                  <a:lnTo>
                    <a:pt x="4706" y="1563"/>
                  </a:lnTo>
                  <a:lnTo>
                    <a:pt x="4707" y="1563"/>
                  </a:lnTo>
                  <a:lnTo>
                    <a:pt x="4708" y="1563"/>
                  </a:lnTo>
                  <a:lnTo>
                    <a:pt x="4709" y="1563"/>
                  </a:lnTo>
                  <a:lnTo>
                    <a:pt x="4710" y="1563"/>
                  </a:lnTo>
                  <a:lnTo>
                    <a:pt x="4711" y="1563"/>
                  </a:lnTo>
                  <a:lnTo>
                    <a:pt x="4712" y="1563"/>
                  </a:lnTo>
                  <a:lnTo>
                    <a:pt x="4713" y="1563"/>
                  </a:lnTo>
                  <a:lnTo>
                    <a:pt x="4713" y="1563"/>
                  </a:lnTo>
                  <a:lnTo>
                    <a:pt x="4714" y="1563"/>
                  </a:lnTo>
                  <a:lnTo>
                    <a:pt x="4715" y="1563"/>
                  </a:lnTo>
                  <a:lnTo>
                    <a:pt x="4716" y="1563"/>
                  </a:lnTo>
                  <a:lnTo>
                    <a:pt x="4717" y="1563"/>
                  </a:lnTo>
                  <a:lnTo>
                    <a:pt x="4718" y="1563"/>
                  </a:lnTo>
                  <a:lnTo>
                    <a:pt x="4719" y="1563"/>
                  </a:lnTo>
                  <a:lnTo>
                    <a:pt x="4720" y="1563"/>
                  </a:lnTo>
                  <a:lnTo>
                    <a:pt x="4720" y="1563"/>
                  </a:lnTo>
                  <a:lnTo>
                    <a:pt x="4721" y="1563"/>
                  </a:lnTo>
                  <a:lnTo>
                    <a:pt x="4722" y="1563"/>
                  </a:lnTo>
                  <a:lnTo>
                    <a:pt x="4723" y="1563"/>
                  </a:lnTo>
                  <a:lnTo>
                    <a:pt x="4724" y="1563"/>
                  </a:lnTo>
                  <a:lnTo>
                    <a:pt x="4724" y="1563"/>
                  </a:lnTo>
                  <a:lnTo>
                    <a:pt x="4725" y="1563"/>
                  </a:lnTo>
                  <a:lnTo>
                    <a:pt x="4726" y="1563"/>
                  </a:lnTo>
                  <a:lnTo>
                    <a:pt x="4726" y="1563"/>
                  </a:lnTo>
                  <a:lnTo>
                    <a:pt x="4727" y="1563"/>
                  </a:lnTo>
                  <a:lnTo>
                    <a:pt x="4728" y="1563"/>
                  </a:lnTo>
                  <a:lnTo>
                    <a:pt x="4729" y="1563"/>
                  </a:lnTo>
                  <a:lnTo>
                    <a:pt x="4730" y="1563"/>
                  </a:lnTo>
                  <a:lnTo>
                    <a:pt x="4731" y="1563"/>
                  </a:lnTo>
                  <a:lnTo>
                    <a:pt x="4731" y="1563"/>
                  </a:lnTo>
                  <a:lnTo>
                    <a:pt x="4732" y="1563"/>
                  </a:lnTo>
                  <a:lnTo>
                    <a:pt x="4733" y="1563"/>
                  </a:lnTo>
                  <a:lnTo>
                    <a:pt x="4734" y="1563"/>
                  </a:lnTo>
                  <a:lnTo>
                    <a:pt x="4734" y="1563"/>
                  </a:lnTo>
                  <a:lnTo>
                    <a:pt x="4735" y="1563"/>
                  </a:lnTo>
                  <a:lnTo>
                    <a:pt x="4736" y="1563"/>
                  </a:lnTo>
                  <a:lnTo>
                    <a:pt x="4736" y="1563"/>
                  </a:lnTo>
                  <a:lnTo>
                    <a:pt x="4737" y="1563"/>
                  </a:lnTo>
                  <a:lnTo>
                    <a:pt x="4738" y="1563"/>
                  </a:lnTo>
                  <a:lnTo>
                    <a:pt x="4739" y="1563"/>
                  </a:lnTo>
                  <a:lnTo>
                    <a:pt x="4740" y="1563"/>
                  </a:lnTo>
                  <a:lnTo>
                    <a:pt x="4740" y="1563"/>
                  </a:lnTo>
                  <a:lnTo>
                    <a:pt x="4741" y="1563"/>
                  </a:lnTo>
                  <a:lnTo>
                    <a:pt x="4742" y="1563"/>
                  </a:lnTo>
                  <a:lnTo>
                    <a:pt x="4743" y="1563"/>
                  </a:lnTo>
                  <a:lnTo>
                    <a:pt x="4744" y="1563"/>
                  </a:lnTo>
                  <a:lnTo>
                    <a:pt x="4744" y="1563"/>
                  </a:lnTo>
                  <a:lnTo>
                    <a:pt x="4745" y="1563"/>
                  </a:lnTo>
                  <a:lnTo>
                    <a:pt x="4746" y="1563"/>
                  </a:lnTo>
                  <a:lnTo>
                    <a:pt x="4746" y="1563"/>
                  </a:lnTo>
                  <a:lnTo>
                    <a:pt x="4747" y="1563"/>
                  </a:lnTo>
                  <a:lnTo>
                    <a:pt x="4748" y="1563"/>
                  </a:lnTo>
                  <a:lnTo>
                    <a:pt x="4749" y="1563"/>
                  </a:lnTo>
                  <a:lnTo>
                    <a:pt x="4750" y="1563"/>
                  </a:lnTo>
                  <a:lnTo>
                    <a:pt x="4751" y="1563"/>
                  </a:lnTo>
                  <a:lnTo>
                    <a:pt x="4752" y="1563"/>
                  </a:lnTo>
                  <a:lnTo>
                    <a:pt x="4753" y="1563"/>
                  </a:lnTo>
                  <a:lnTo>
                    <a:pt x="4753" y="1563"/>
                  </a:lnTo>
                  <a:lnTo>
                    <a:pt x="4754" y="1563"/>
                  </a:lnTo>
                  <a:lnTo>
                    <a:pt x="4755" y="1563"/>
                  </a:lnTo>
                  <a:lnTo>
                    <a:pt x="4756" y="1563"/>
                  </a:lnTo>
                  <a:lnTo>
                    <a:pt x="4757" y="1563"/>
                  </a:lnTo>
                  <a:lnTo>
                    <a:pt x="4758" y="1563"/>
                  </a:lnTo>
                  <a:lnTo>
                    <a:pt x="4759" y="1563"/>
                  </a:lnTo>
                  <a:lnTo>
                    <a:pt x="4760" y="1563"/>
                  </a:lnTo>
                  <a:lnTo>
                    <a:pt x="4760" y="1563"/>
                  </a:lnTo>
                  <a:lnTo>
                    <a:pt x="4761" y="1563"/>
                  </a:lnTo>
                  <a:lnTo>
                    <a:pt x="4762" y="1563"/>
                  </a:lnTo>
                  <a:lnTo>
                    <a:pt x="4763" y="1563"/>
                  </a:lnTo>
                  <a:lnTo>
                    <a:pt x="4764" y="1563"/>
                  </a:lnTo>
                  <a:lnTo>
                    <a:pt x="4765" y="1563"/>
                  </a:lnTo>
                  <a:lnTo>
                    <a:pt x="4766" y="1563"/>
                  </a:lnTo>
                  <a:lnTo>
                    <a:pt x="4767" y="1563"/>
                  </a:lnTo>
                  <a:lnTo>
                    <a:pt x="4768" y="1563"/>
                  </a:lnTo>
                  <a:lnTo>
                    <a:pt x="4768" y="1563"/>
                  </a:lnTo>
                  <a:lnTo>
                    <a:pt x="4769" y="1563"/>
                  </a:lnTo>
                  <a:lnTo>
                    <a:pt x="4770" y="1563"/>
                  </a:lnTo>
                  <a:lnTo>
                    <a:pt x="4771" y="1563"/>
                  </a:lnTo>
                  <a:lnTo>
                    <a:pt x="4772" y="1563"/>
                  </a:lnTo>
                  <a:lnTo>
                    <a:pt x="4773" y="1563"/>
                  </a:lnTo>
                  <a:lnTo>
                    <a:pt x="4774" y="1563"/>
                  </a:lnTo>
                  <a:lnTo>
                    <a:pt x="4775" y="1563"/>
                  </a:lnTo>
                  <a:lnTo>
                    <a:pt x="4775" y="1563"/>
                  </a:lnTo>
                  <a:lnTo>
                    <a:pt x="4776" y="1563"/>
                  </a:lnTo>
                  <a:lnTo>
                    <a:pt x="4777" y="1563"/>
                  </a:lnTo>
                  <a:lnTo>
                    <a:pt x="4778" y="1563"/>
                  </a:lnTo>
                  <a:lnTo>
                    <a:pt x="4779" y="1563"/>
                  </a:lnTo>
                  <a:lnTo>
                    <a:pt x="4780" y="1563"/>
                  </a:lnTo>
                  <a:lnTo>
                    <a:pt x="4781" y="1563"/>
                  </a:lnTo>
                  <a:lnTo>
                    <a:pt x="4782" y="1563"/>
                  </a:lnTo>
                  <a:lnTo>
                    <a:pt x="4782" y="1563"/>
                  </a:lnTo>
                  <a:lnTo>
                    <a:pt x="4783" y="1563"/>
                  </a:lnTo>
                  <a:lnTo>
                    <a:pt x="4784" y="1563"/>
                  </a:lnTo>
                  <a:lnTo>
                    <a:pt x="4785" y="1563"/>
                  </a:lnTo>
                  <a:lnTo>
                    <a:pt x="4786" y="1563"/>
                  </a:lnTo>
                  <a:lnTo>
                    <a:pt x="4787" y="1563"/>
                  </a:lnTo>
                  <a:lnTo>
                    <a:pt x="4788" y="1563"/>
                  </a:lnTo>
                  <a:lnTo>
                    <a:pt x="4789" y="1563"/>
                  </a:lnTo>
                  <a:lnTo>
                    <a:pt x="4789" y="1563"/>
                  </a:lnTo>
                  <a:lnTo>
                    <a:pt x="4790" y="1563"/>
                  </a:lnTo>
                  <a:lnTo>
                    <a:pt x="4791" y="1563"/>
                  </a:lnTo>
                  <a:lnTo>
                    <a:pt x="4792" y="1563"/>
                  </a:lnTo>
                  <a:lnTo>
                    <a:pt x="4793" y="1563"/>
                  </a:lnTo>
                  <a:lnTo>
                    <a:pt x="4794" y="1563"/>
                  </a:lnTo>
                  <a:lnTo>
                    <a:pt x="4795" y="1563"/>
                  </a:lnTo>
                  <a:lnTo>
                    <a:pt x="4796" y="1563"/>
                  </a:lnTo>
                  <a:lnTo>
                    <a:pt x="4797" y="1563"/>
                  </a:lnTo>
                  <a:lnTo>
                    <a:pt x="4797" y="1563"/>
                  </a:lnTo>
                  <a:lnTo>
                    <a:pt x="4798" y="1563"/>
                  </a:lnTo>
                  <a:lnTo>
                    <a:pt x="4799" y="1563"/>
                  </a:lnTo>
                  <a:lnTo>
                    <a:pt x="4800" y="1563"/>
                  </a:lnTo>
                  <a:lnTo>
                    <a:pt x="4801" y="1563"/>
                  </a:lnTo>
                  <a:lnTo>
                    <a:pt x="4802" y="1563"/>
                  </a:lnTo>
                  <a:lnTo>
                    <a:pt x="4803" y="1563"/>
                  </a:lnTo>
                  <a:lnTo>
                    <a:pt x="4804" y="1563"/>
                  </a:lnTo>
                  <a:lnTo>
                    <a:pt x="4804" y="1563"/>
                  </a:lnTo>
                  <a:lnTo>
                    <a:pt x="4805" y="1563"/>
                  </a:lnTo>
                  <a:lnTo>
                    <a:pt x="4806" y="1563"/>
                  </a:lnTo>
                  <a:lnTo>
                    <a:pt x="4807" y="1563"/>
                  </a:lnTo>
                  <a:lnTo>
                    <a:pt x="4808" y="1563"/>
                  </a:lnTo>
                  <a:lnTo>
                    <a:pt x="4809" y="1563"/>
                  </a:lnTo>
                  <a:lnTo>
                    <a:pt x="4810" y="1563"/>
                  </a:lnTo>
                  <a:lnTo>
                    <a:pt x="4811" y="1563"/>
                  </a:lnTo>
                  <a:lnTo>
                    <a:pt x="4811" y="1563"/>
                  </a:lnTo>
                  <a:lnTo>
                    <a:pt x="4812" y="1563"/>
                  </a:lnTo>
                  <a:lnTo>
                    <a:pt x="4813" y="1563"/>
                  </a:lnTo>
                  <a:lnTo>
                    <a:pt x="4814" y="1563"/>
                  </a:lnTo>
                  <a:lnTo>
                    <a:pt x="4815" y="1563"/>
                  </a:lnTo>
                  <a:lnTo>
                    <a:pt x="4816" y="1563"/>
                  </a:lnTo>
                  <a:lnTo>
                    <a:pt x="4817" y="1563"/>
                  </a:lnTo>
                  <a:lnTo>
                    <a:pt x="4818" y="1563"/>
                  </a:lnTo>
                  <a:lnTo>
                    <a:pt x="4819" y="1563"/>
                  </a:lnTo>
                  <a:lnTo>
                    <a:pt x="4819" y="1563"/>
                  </a:lnTo>
                  <a:lnTo>
                    <a:pt x="4820" y="1563"/>
                  </a:lnTo>
                  <a:lnTo>
                    <a:pt x="4821" y="1563"/>
                  </a:lnTo>
                  <a:lnTo>
                    <a:pt x="4822" y="1563"/>
                  </a:lnTo>
                  <a:lnTo>
                    <a:pt x="4823" y="1563"/>
                  </a:lnTo>
                  <a:lnTo>
                    <a:pt x="4824" y="1563"/>
                  </a:lnTo>
                  <a:lnTo>
                    <a:pt x="4825" y="1563"/>
                  </a:lnTo>
                  <a:lnTo>
                    <a:pt x="4826" y="1563"/>
                  </a:lnTo>
                  <a:lnTo>
                    <a:pt x="4826" y="1563"/>
                  </a:lnTo>
                  <a:lnTo>
                    <a:pt x="4827" y="1563"/>
                  </a:lnTo>
                  <a:lnTo>
                    <a:pt x="4828" y="1563"/>
                  </a:lnTo>
                  <a:lnTo>
                    <a:pt x="4829" y="1563"/>
                  </a:lnTo>
                  <a:lnTo>
                    <a:pt x="4830" y="1563"/>
                  </a:lnTo>
                  <a:lnTo>
                    <a:pt x="4831" y="1563"/>
                  </a:lnTo>
                  <a:lnTo>
                    <a:pt x="4832" y="1563"/>
                  </a:lnTo>
                  <a:lnTo>
                    <a:pt x="4833" y="1563"/>
                  </a:lnTo>
                  <a:lnTo>
                    <a:pt x="4833" y="1563"/>
                  </a:lnTo>
                  <a:lnTo>
                    <a:pt x="4834" y="1563"/>
                  </a:lnTo>
                  <a:lnTo>
                    <a:pt x="4835" y="1563"/>
                  </a:lnTo>
                  <a:lnTo>
                    <a:pt x="4836" y="1563"/>
                  </a:lnTo>
                  <a:lnTo>
                    <a:pt x="4837" y="1563"/>
                  </a:lnTo>
                  <a:lnTo>
                    <a:pt x="4838" y="1563"/>
                  </a:lnTo>
                  <a:lnTo>
                    <a:pt x="4839" y="1563"/>
                  </a:lnTo>
                  <a:lnTo>
                    <a:pt x="4840" y="1563"/>
                  </a:lnTo>
                  <a:lnTo>
                    <a:pt x="4840" y="1563"/>
                  </a:lnTo>
                  <a:lnTo>
                    <a:pt x="4841" y="1563"/>
                  </a:lnTo>
                  <a:lnTo>
                    <a:pt x="4842" y="1563"/>
                  </a:lnTo>
                  <a:lnTo>
                    <a:pt x="4843" y="1563"/>
                  </a:lnTo>
                  <a:lnTo>
                    <a:pt x="4844" y="1563"/>
                  </a:lnTo>
                  <a:lnTo>
                    <a:pt x="4845" y="1563"/>
                  </a:lnTo>
                  <a:lnTo>
                    <a:pt x="4846" y="1563"/>
                  </a:lnTo>
                  <a:lnTo>
                    <a:pt x="4847" y="1563"/>
                  </a:lnTo>
                  <a:lnTo>
                    <a:pt x="4848" y="1563"/>
                  </a:lnTo>
                  <a:lnTo>
                    <a:pt x="4848" y="1563"/>
                  </a:lnTo>
                  <a:lnTo>
                    <a:pt x="4849" y="1563"/>
                  </a:lnTo>
                  <a:lnTo>
                    <a:pt x="4850" y="1563"/>
                  </a:lnTo>
                  <a:lnTo>
                    <a:pt x="4851" y="1563"/>
                  </a:lnTo>
                  <a:lnTo>
                    <a:pt x="4852" y="1563"/>
                  </a:lnTo>
                  <a:lnTo>
                    <a:pt x="4853" y="1563"/>
                  </a:lnTo>
                  <a:lnTo>
                    <a:pt x="4854" y="1563"/>
                  </a:lnTo>
                  <a:lnTo>
                    <a:pt x="4855" y="1563"/>
                  </a:lnTo>
                  <a:lnTo>
                    <a:pt x="4855" y="1563"/>
                  </a:lnTo>
                  <a:lnTo>
                    <a:pt x="4856" y="1563"/>
                  </a:lnTo>
                  <a:lnTo>
                    <a:pt x="4857" y="1563"/>
                  </a:lnTo>
                  <a:lnTo>
                    <a:pt x="4858" y="1563"/>
                  </a:lnTo>
                  <a:lnTo>
                    <a:pt x="4859" y="1563"/>
                  </a:lnTo>
                  <a:lnTo>
                    <a:pt x="4860" y="1563"/>
                  </a:lnTo>
                  <a:lnTo>
                    <a:pt x="4861" y="1563"/>
                  </a:lnTo>
                  <a:lnTo>
                    <a:pt x="4862" y="1563"/>
                  </a:lnTo>
                  <a:lnTo>
                    <a:pt x="4862" y="1563"/>
                  </a:lnTo>
                  <a:lnTo>
                    <a:pt x="4863" y="1563"/>
                  </a:lnTo>
                  <a:lnTo>
                    <a:pt x="4864" y="1563"/>
                  </a:lnTo>
                  <a:lnTo>
                    <a:pt x="4865" y="1563"/>
                  </a:lnTo>
                  <a:lnTo>
                    <a:pt x="4866" y="1563"/>
                  </a:lnTo>
                  <a:lnTo>
                    <a:pt x="4867" y="1563"/>
                  </a:lnTo>
                  <a:lnTo>
                    <a:pt x="4868" y="1563"/>
                  </a:lnTo>
                  <a:lnTo>
                    <a:pt x="4869" y="1563"/>
                  </a:lnTo>
                  <a:lnTo>
                    <a:pt x="4870" y="1563"/>
                  </a:lnTo>
                  <a:lnTo>
                    <a:pt x="4870" y="1563"/>
                  </a:lnTo>
                  <a:lnTo>
                    <a:pt x="4871" y="1563"/>
                  </a:lnTo>
                  <a:lnTo>
                    <a:pt x="4872" y="1563"/>
                  </a:lnTo>
                  <a:lnTo>
                    <a:pt x="4873" y="1563"/>
                  </a:lnTo>
                  <a:lnTo>
                    <a:pt x="4874" y="1563"/>
                  </a:lnTo>
                  <a:lnTo>
                    <a:pt x="4875" y="1563"/>
                  </a:lnTo>
                  <a:lnTo>
                    <a:pt x="4876" y="1563"/>
                  </a:lnTo>
                  <a:lnTo>
                    <a:pt x="4877" y="1563"/>
                  </a:lnTo>
                  <a:lnTo>
                    <a:pt x="4877" y="1563"/>
                  </a:lnTo>
                  <a:lnTo>
                    <a:pt x="4878" y="1563"/>
                  </a:lnTo>
                  <a:lnTo>
                    <a:pt x="4879" y="1563"/>
                  </a:lnTo>
                  <a:lnTo>
                    <a:pt x="4880" y="1563"/>
                  </a:lnTo>
                  <a:lnTo>
                    <a:pt x="4881" y="1563"/>
                  </a:lnTo>
                  <a:lnTo>
                    <a:pt x="4882" y="1563"/>
                  </a:lnTo>
                  <a:lnTo>
                    <a:pt x="4883" y="1563"/>
                  </a:lnTo>
                  <a:lnTo>
                    <a:pt x="4884" y="1563"/>
                  </a:lnTo>
                  <a:lnTo>
                    <a:pt x="4884" y="1563"/>
                  </a:lnTo>
                  <a:lnTo>
                    <a:pt x="4885" y="1563"/>
                  </a:lnTo>
                  <a:lnTo>
                    <a:pt x="4886" y="1563"/>
                  </a:lnTo>
                  <a:lnTo>
                    <a:pt x="4887" y="1563"/>
                  </a:lnTo>
                  <a:lnTo>
                    <a:pt x="4888" y="1563"/>
                  </a:lnTo>
                  <a:lnTo>
                    <a:pt x="4889" y="1563"/>
                  </a:lnTo>
                  <a:lnTo>
                    <a:pt x="4890" y="1563"/>
                  </a:lnTo>
                  <a:lnTo>
                    <a:pt x="4891" y="1563"/>
                  </a:lnTo>
                  <a:lnTo>
                    <a:pt x="4891" y="1563"/>
                  </a:lnTo>
                  <a:lnTo>
                    <a:pt x="4892" y="1563"/>
                  </a:lnTo>
                  <a:lnTo>
                    <a:pt x="4893" y="1563"/>
                  </a:lnTo>
                  <a:lnTo>
                    <a:pt x="4894" y="1563"/>
                  </a:lnTo>
                  <a:lnTo>
                    <a:pt x="4895" y="1563"/>
                  </a:lnTo>
                  <a:lnTo>
                    <a:pt x="4896" y="1563"/>
                  </a:lnTo>
                  <a:lnTo>
                    <a:pt x="4897" y="1563"/>
                  </a:lnTo>
                  <a:lnTo>
                    <a:pt x="4898" y="1563"/>
                  </a:lnTo>
                  <a:lnTo>
                    <a:pt x="4899" y="1563"/>
                  </a:lnTo>
                  <a:lnTo>
                    <a:pt x="4899" y="1563"/>
                  </a:lnTo>
                  <a:lnTo>
                    <a:pt x="4900" y="1563"/>
                  </a:lnTo>
                  <a:lnTo>
                    <a:pt x="4901" y="1563"/>
                  </a:lnTo>
                  <a:lnTo>
                    <a:pt x="4902" y="1563"/>
                  </a:lnTo>
                  <a:lnTo>
                    <a:pt x="4903" y="1563"/>
                  </a:lnTo>
                  <a:lnTo>
                    <a:pt x="4904" y="1563"/>
                  </a:lnTo>
                  <a:lnTo>
                    <a:pt x="4905" y="1563"/>
                  </a:lnTo>
                  <a:lnTo>
                    <a:pt x="4906" y="1563"/>
                  </a:lnTo>
                  <a:lnTo>
                    <a:pt x="4906" y="1563"/>
                  </a:lnTo>
                  <a:lnTo>
                    <a:pt x="4907" y="1563"/>
                  </a:lnTo>
                  <a:lnTo>
                    <a:pt x="4908" y="1563"/>
                  </a:lnTo>
                  <a:lnTo>
                    <a:pt x="4909" y="1563"/>
                  </a:lnTo>
                  <a:lnTo>
                    <a:pt x="4910" y="1563"/>
                  </a:lnTo>
                  <a:lnTo>
                    <a:pt x="4911" y="1563"/>
                  </a:lnTo>
                  <a:lnTo>
                    <a:pt x="4912" y="1563"/>
                  </a:lnTo>
                  <a:lnTo>
                    <a:pt x="4913" y="1563"/>
                  </a:lnTo>
                  <a:lnTo>
                    <a:pt x="4913" y="1563"/>
                  </a:lnTo>
                  <a:lnTo>
                    <a:pt x="4914" y="1563"/>
                  </a:lnTo>
                  <a:lnTo>
                    <a:pt x="4915" y="1563"/>
                  </a:lnTo>
                  <a:lnTo>
                    <a:pt x="4916" y="1563"/>
                  </a:lnTo>
                  <a:lnTo>
                    <a:pt x="4917" y="1563"/>
                  </a:lnTo>
                  <a:lnTo>
                    <a:pt x="4918" y="1563"/>
                  </a:lnTo>
                  <a:lnTo>
                    <a:pt x="4919" y="1563"/>
                  </a:lnTo>
                  <a:lnTo>
                    <a:pt x="4920" y="1563"/>
                  </a:lnTo>
                  <a:lnTo>
                    <a:pt x="4920" y="1563"/>
                  </a:lnTo>
                  <a:lnTo>
                    <a:pt x="4921" y="1563"/>
                  </a:lnTo>
                  <a:lnTo>
                    <a:pt x="4922" y="1563"/>
                  </a:lnTo>
                  <a:lnTo>
                    <a:pt x="4923" y="1563"/>
                  </a:lnTo>
                  <a:lnTo>
                    <a:pt x="4924" y="1563"/>
                  </a:lnTo>
                  <a:lnTo>
                    <a:pt x="4925" y="1563"/>
                  </a:lnTo>
                  <a:lnTo>
                    <a:pt x="4926" y="1563"/>
                  </a:lnTo>
                  <a:lnTo>
                    <a:pt x="4927" y="1563"/>
                  </a:lnTo>
                  <a:lnTo>
                    <a:pt x="4928" y="1563"/>
                  </a:lnTo>
                  <a:lnTo>
                    <a:pt x="4928" y="1563"/>
                  </a:lnTo>
                  <a:lnTo>
                    <a:pt x="4929" y="1563"/>
                  </a:lnTo>
                  <a:lnTo>
                    <a:pt x="4930" y="1563"/>
                  </a:lnTo>
                  <a:lnTo>
                    <a:pt x="4931" y="1563"/>
                  </a:lnTo>
                  <a:lnTo>
                    <a:pt x="4932" y="1563"/>
                  </a:lnTo>
                  <a:lnTo>
                    <a:pt x="4933" y="1563"/>
                  </a:lnTo>
                  <a:lnTo>
                    <a:pt x="4934" y="1563"/>
                  </a:lnTo>
                  <a:lnTo>
                    <a:pt x="4935" y="1563"/>
                  </a:lnTo>
                  <a:lnTo>
                    <a:pt x="4935" y="1563"/>
                  </a:lnTo>
                  <a:lnTo>
                    <a:pt x="4936" y="1563"/>
                  </a:lnTo>
                  <a:lnTo>
                    <a:pt x="4937" y="1563"/>
                  </a:lnTo>
                  <a:lnTo>
                    <a:pt x="4938" y="1563"/>
                  </a:lnTo>
                  <a:lnTo>
                    <a:pt x="4939" y="1563"/>
                  </a:lnTo>
                  <a:lnTo>
                    <a:pt x="4940" y="1563"/>
                  </a:lnTo>
                  <a:lnTo>
                    <a:pt x="4941" y="1563"/>
                  </a:lnTo>
                  <a:lnTo>
                    <a:pt x="4942" y="1563"/>
                  </a:lnTo>
                  <a:lnTo>
                    <a:pt x="4942" y="1563"/>
                  </a:lnTo>
                  <a:lnTo>
                    <a:pt x="4943" y="1563"/>
                  </a:lnTo>
                  <a:lnTo>
                    <a:pt x="4944" y="1563"/>
                  </a:lnTo>
                  <a:lnTo>
                    <a:pt x="4945" y="1563"/>
                  </a:lnTo>
                  <a:lnTo>
                    <a:pt x="4946" y="1563"/>
                  </a:lnTo>
                  <a:lnTo>
                    <a:pt x="4947" y="1563"/>
                  </a:lnTo>
                  <a:lnTo>
                    <a:pt x="4948" y="1563"/>
                  </a:lnTo>
                  <a:lnTo>
                    <a:pt x="4949" y="1563"/>
                  </a:lnTo>
                  <a:lnTo>
                    <a:pt x="4950" y="1563"/>
                  </a:lnTo>
                  <a:lnTo>
                    <a:pt x="4950" y="1563"/>
                  </a:lnTo>
                  <a:lnTo>
                    <a:pt x="4951" y="1563"/>
                  </a:lnTo>
                  <a:lnTo>
                    <a:pt x="4952" y="1563"/>
                  </a:lnTo>
                  <a:lnTo>
                    <a:pt x="4953" y="1563"/>
                  </a:lnTo>
                  <a:lnTo>
                    <a:pt x="4954" y="1563"/>
                  </a:lnTo>
                  <a:lnTo>
                    <a:pt x="4955" y="1563"/>
                  </a:lnTo>
                  <a:lnTo>
                    <a:pt x="4956" y="1563"/>
                  </a:lnTo>
                  <a:lnTo>
                    <a:pt x="4957" y="1563"/>
                  </a:lnTo>
                  <a:lnTo>
                    <a:pt x="4957" y="1563"/>
                  </a:lnTo>
                  <a:lnTo>
                    <a:pt x="4958" y="1563"/>
                  </a:lnTo>
                  <a:lnTo>
                    <a:pt x="4959" y="1563"/>
                  </a:lnTo>
                  <a:lnTo>
                    <a:pt x="4960" y="1563"/>
                  </a:lnTo>
                  <a:lnTo>
                    <a:pt x="4961" y="1563"/>
                  </a:lnTo>
                  <a:lnTo>
                    <a:pt x="4962" y="1563"/>
                  </a:lnTo>
                  <a:lnTo>
                    <a:pt x="4963" y="1563"/>
                  </a:lnTo>
                  <a:lnTo>
                    <a:pt x="4964" y="1563"/>
                  </a:lnTo>
                  <a:lnTo>
                    <a:pt x="4964" y="1563"/>
                  </a:lnTo>
                  <a:lnTo>
                    <a:pt x="4965" y="1563"/>
                  </a:lnTo>
                  <a:lnTo>
                    <a:pt x="4966" y="1563"/>
                  </a:lnTo>
                  <a:lnTo>
                    <a:pt x="4967" y="1563"/>
                  </a:lnTo>
                  <a:lnTo>
                    <a:pt x="4968" y="1563"/>
                  </a:lnTo>
                  <a:lnTo>
                    <a:pt x="4969" y="1563"/>
                  </a:lnTo>
                  <a:lnTo>
                    <a:pt x="4970" y="1563"/>
                  </a:lnTo>
                  <a:lnTo>
                    <a:pt x="4971" y="1563"/>
                  </a:lnTo>
                  <a:lnTo>
                    <a:pt x="4971" y="1563"/>
                  </a:lnTo>
                  <a:lnTo>
                    <a:pt x="4972" y="1563"/>
                  </a:lnTo>
                  <a:lnTo>
                    <a:pt x="4973" y="1563"/>
                  </a:lnTo>
                  <a:lnTo>
                    <a:pt x="4974" y="1563"/>
                  </a:lnTo>
                  <a:lnTo>
                    <a:pt x="4975" y="1563"/>
                  </a:lnTo>
                  <a:lnTo>
                    <a:pt x="4976" y="1563"/>
                  </a:lnTo>
                  <a:lnTo>
                    <a:pt x="4977" y="1563"/>
                  </a:lnTo>
                  <a:lnTo>
                    <a:pt x="4978" y="1563"/>
                  </a:lnTo>
                  <a:lnTo>
                    <a:pt x="4979" y="1563"/>
                  </a:lnTo>
                  <a:lnTo>
                    <a:pt x="4979" y="1563"/>
                  </a:lnTo>
                  <a:lnTo>
                    <a:pt x="4980" y="1563"/>
                  </a:lnTo>
                  <a:lnTo>
                    <a:pt x="4981" y="1563"/>
                  </a:lnTo>
                  <a:lnTo>
                    <a:pt x="4982" y="1563"/>
                  </a:lnTo>
                  <a:lnTo>
                    <a:pt x="4983" y="1563"/>
                  </a:lnTo>
                  <a:lnTo>
                    <a:pt x="4984" y="1563"/>
                  </a:lnTo>
                  <a:lnTo>
                    <a:pt x="4985" y="1563"/>
                  </a:lnTo>
                  <a:lnTo>
                    <a:pt x="4986" y="1563"/>
                  </a:lnTo>
                  <a:lnTo>
                    <a:pt x="4986" y="1563"/>
                  </a:lnTo>
                  <a:lnTo>
                    <a:pt x="4987" y="1563"/>
                  </a:lnTo>
                  <a:lnTo>
                    <a:pt x="4988" y="1563"/>
                  </a:lnTo>
                  <a:lnTo>
                    <a:pt x="4989" y="1563"/>
                  </a:lnTo>
                  <a:lnTo>
                    <a:pt x="4990" y="1563"/>
                  </a:lnTo>
                  <a:lnTo>
                    <a:pt x="4991" y="1563"/>
                  </a:lnTo>
                  <a:lnTo>
                    <a:pt x="4992" y="1563"/>
                  </a:lnTo>
                  <a:lnTo>
                    <a:pt x="4993" y="1563"/>
                  </a:lnTo>
                  <a:lnTo>
                    <a:pt x="4993" y="1563"/>
                  </a:lnTo>
                  <a:lnTo>
                    <a:pt x="4994" y="1563"/>
                  </a:lnTo>
                  <a:lnTo>
                    <a:pt x="4995" y="1563"/>
                  </a:lnTo>
                  <a:lnTo>
                    <a:pt x="4996" y="1563"/>
                  </a:lnTo>
                  <a:lnTo>
                    <a:pt x="4997" y="1563"/>
                  </a:lnTo>
                  <a:lnTo>
                    <a:pt x="4998" y="1563"/>
                  </a:lnTo>
                  <a:lnTo>
                    <a:pt x="4999" y="1563"/>
                  </a:lnTo>
                  <a:lnTo>
                    <a:pt x="5000" y="1563"/>
                  </a:lnTo>
                  <a:lnTo>
                    <a:pt x="5001" y="1563"/>
                  </a:lnTo>
                  <a:lnTo>
                    <a:pt x="5001" y="1563"/>
                  </a:lnTo>
                  <a:lnTo>
                    <a:pt x="5002" y="1563"/>
                  </a:lnTo>
                  <a:lnTo>
                    <a:pt x="5003" y="1563"/>
                  </a:lnTo>
                  <a:lnTo>
                    <a:pt x="5004" y="1563"/>
                  </a:lnTo>
                  <a:lnTo>
                    <a:pt x="5005" y="1563"/>
                  </a:lnTo>
                  <a:lnTo>
                    <a:pt x="5006" y="1563"/>
                  </a:lnTo>
                  <a:lnTo>
                    <a:pt x="5007" y="1563"/>
                  </a:lnTo>
                  <a:lnTo>
                    <a:pt x="5008" y="1563"/>
                  </a:lnTo>
                  <a:lnTo>
                    <a:pt x="5008" y="1563"/>
                  </a:lnTo>
                  <a:lnTo>
                    <a:pt x="5009" y="1563"/>
                  </a:lnTo>
                  <a:lnTo>
                    <a:pt x="5009" y="1563"/>
                  </a:lnTo>
                  <a:lnTo>
                    <a:pt x="5010" y="1563"/>
                  </a:lnTo>
                  <a:lnTo>
                    <a:pt x="5011" y="1563"/>
                  </a:lnTo>
                  <a:lnTo>
                    <a:pt x="5012" y="1563"/>
                  </a:lnTo>
                  <a:lnTo>
                    <a:pt x="5013" y="1563"/>
                  </a:lnTo>
                  <a:lnTo>
                    <a:pt x="5013" y="1563"/>
                  </a:lnTo>
                  <a:lnTo>
                    <a:pt x="5014" y="1563"/>
                  </a:lnTo>
                  <a:lnTo>
                    <a:pt x="5015" y="1563"/>
                  </a:lnTo>
                  <a:lnTo>
                    <a:pt x="5016" y="1563"/>
                  </a:lnTo>
                  <a:lnTo>
                    <a:pt x="5017" y="1563"/>
                  </a:lnTo>
                  <a:lnTo>
                    <a:pt x="5018" y="1563"/>
                  </a:lnTo>
                  <a:lnTo>
                    <a:pt x="5018" y="1563"/>
                  </a:lnTo>
                  <a:lnTo>
                    <a:pt x="5019" y="1563"/>
                  </a:lnTo>
                  <a:lnTo>
                    <a:pt x="5019" y="1563"/>
                  </a:lnTo>
                  <a:lnTo>
                    <a:pt x="5020" y="1563"/>
                  </a:lnTo>
                  <a:lnTo>
                    <a:pt x="5021" y="1563"/>
                  </a:lnTo>
                  <a:lnTo>
                    <a:pt x="5022" y="1563"/>
                  </a:lnTo>
                  <a:lnTo>
                    <a:pt x="5023" y="1563"/>
                  </a:lnTo>
                  <a:lnTo>
                    <a:pt x="5023" y="1563"/>
                  </a:lnTo>
                  <a:lnTo>
                    <a:pt x="5024" y="1563"/>
                  </a:lnTo>
                  <a:lnTo>
                    <a:pt x="5025" y="1563"/>
                  </a:lnTo>
                  <a:lnTo>
                    <a:pt x="5026" y="1563"/>
                  </a:lnTo>
                  <a:lnTo>
                    <a:pt x="5027" y="1563"/>
                  </a:lnTo>
                  <a:lnTo>
                    <a:pt x="5027" y="1563"/>
                  </a:lnTo>
                  <a:lnTo>
                    <a:pt x="5028" y="1563"/>
                  </a:lnTo>
                  <a:lnTo>
                    <a:pt x="5029" y="1563"/>
                  </a:lnTo>
                  <a:lnTo>
                    <a:pt x="5029" y="1563"/>
                  </a:lnTo>
                  <a:lnTo>
                    <a:pt x="5030" y="1563"/>
                  </a:lnTo>
                  <a:lnTo>
                    <a:pt x="5031" y="1563"/>
                  </a:lnTo>
                  <a:lnTo>
                    <a:pt x="5032" y="1563"/>
                  </a:lnTo>
                  <a:lnTo>
                    <a:pt x="5033" y="1563"/>
                  </a:lnTo>
                  <a:lnTo>
                    <a:pt x="5034" y="1563"/>
                  </a:lnTo>
                  <a:lnTo>
                    <a:pt x="5034" y="1563"/>
                  </a:lnTo>
                  <a:lnTo>
                    <a:pt x="5035" y="1563"/>
                  </a:lnTo>
                  <a:lnTo>
                    <a:pt x="5036" y="1563"/>
                  </a:lnTo>
                  <a:lnTo>
                    <a:pt x="5037" y="1563"/>
                  </a:lnTo>
                  <a:lnTo>
                    <a:pt x="5038" y="1563"/>
                  </a:lnTo>
                  <a:lnTo>
                    <a:pt x="5039" y="1563"/>
                  </a:lnTo>
                  <a:lnTo>
                    <a:pt x="5040" y="1563"/>
                  </a:lnTo>
                  <a:lnTo>
                    <a:pt x="5041" y="1563"/>
                  </a:lnTo>
                  <a:lnTo>
                    <a:pt x="5041" y="1563"/>
                  </a:lnTo>
                  <a:lnTo>
                    <a:pt x="5042" y="1563"/>
                  </a:lnTo>
                  <a:lnTo>
                    <a:pt x="5043" y="1563"/>
                  </a:lnTo>
                  <a:lnTo>
                    <a:pt x="5044" y="1563"/>
                  </a:lnTo>
                  <a:lnTo>
                    <a:pt x="5045" y="1563"/>
                  </a:lnTo>
                  <a:lnTo>
                    <a:pt x="5046" y="1563"/>
                  </a:lnTo>
                  <a:lnTo>
                    <a:pt x="5047" y="1563"/>
                  </a:lnTo>
                  <a:lnTo>
                    <a:pt x="5048" y="1563"/>
                  </a:lnTo>
                  <a:lnTo>
                    <a:pt x="5048" y="1563"/>
                  </a:lnTo>
                  <a:lnTo>
                    <a:pt x="5049" y="1563"/>
                  </a:lnTo>
                  <a:lnTo>
                    <a:pt x="5050" y="1563"/>
                  </a:lnTo>
                  <a:lnTo>
                    <a:pt x="5051" y="1563"/>
                  </a:lnTo>
                  <a:lnTo>
                    <a:pt x="5052" y="1563"/>
                  </a:lnTo>
                  <a:lnTo>
                    <a:pt x="5053" y="1563"/>
                  </a:lnTo>
                  <a:lnTo>
                    <a:pt x="5054" y="1563"/>
                  </a:lnTo>
                  <a:lnTo>
                    <a:pt x="5055" y="1563"/>
                  </a:lnTo>
                  <a:lnTo>
                    <a:pt x="5055" y="1563"/>
                  </a:lnTo>
                  <a:lnTo>
                    <a:pt x="5056" y="1563"/>
                  </a:lnTo>
                  <a:lnTo>
                    <a:pt x="5057" y="1563"/>
                  </a:lnTo>
                  <a:lnTo>
                    <a:pt x="5058" y="1563"/>
                  </a:lnTo>
                  <a:lnTo>
                    <a:pt x="5059" y="1563"/>
                  </a:lnTo>
                  <a:lnTo>
                    <a:pt x="5060" y="1563"/>
                  </a:lnTo>
                  <a:lnTo>
                    <a:pt x="5061" y="1563"/>
                  </a:lnTo>
                  <a:lnTo>
                    <a:pt x="5062" y="1563"/>
                  </a:lnTo>
                  <a:lnTo>
                    <a:pt x="5063" y="1563"/>
                  </a:lnTo>
                  <a:lnTo>
                    <a:pt x="5063" y="1563"/>
                  </a:lnTo>
                  <a:lnTo>
                    <a:pt x="5064" y="1563"/>
                  </a:lnTo>
                  <a:lnTo>
                    <a:pt x="5065" y="1563"/>
                  </a:lnTo>
                  <a:lnTo>
                    <a:pt x="5066" y="1563"/>
                  </a:lnTo>
                  <a:lnTo>
                    <a:pt x="5067" y="1563"/>
                  </a:lnTo>
                  <a:lnTo>
                    <a:pt x="5068" y="1563"/>
                  </a:lnTo>
                  <a:lnTo>
                    <a:pt x="5069" y="1563"/>
                  </a:lnTo>
                  <a:lnTo>
                    <a:pt x="5070" y="1563"/>
                  </a:lnTo>
                  <a:lnTo>
                    <a:pt x="5070" y="1563"/>
                  </a:lnTo>
                  <a:lnTo>
                    <a:pt x="5071" y="1563"/>
                  </a:lnTo>
                  <a:lnTo>
                    <a:pt x="5072" y="1563"/>
                  </a:lnTo>
                  <a:lnTo>
                    <a:pt x="5073" y="1563"/>
                  </a:lnTo>
                  <a:lnTo>
                    <a:pt x="5074" y="1563"/>
                  </a:lnTo>
                  <a:lnTo>
                    <a:pt x="5075" y="1563"/>
                  </a:lnTo>
                  <a:lnTo>
                    <a:pt x="5076" y="1563"/>
                  </a:lnTo>
                  <a:lnTo>
                    <a:pt x="5077" y="1563"/>
                  </a:lnTo>
                  <a:lnTo>
                    <a:pt x="5077" y="1563"/>
                  </a:lnTo>
                  <a:lnTo>
                    <a:pt x="5078" y="1563"/>
                  </a:lnTo>
                  <a:lnTo>
                    <a:pt x="5079" y="1563"/>
                  </a:lnTo>
                  <a:lnTo>
                    <a:pt x="5080" y="1563"/>
                  </a:lnTo>
                  <a:lnTo>
                    <a:pt x="5081" y="1563"/>
                  </a:lnTo>
                  <a:lnTo>
                    <a:pt x="5082" y="1563"/>
                  </a:lnTo>
                  <a:lnTo>
                    <a:pt x="5083" y="1563"/>
                  </a:lnTo>
                  <a:lnTo>
                    <a:pt x="5084" y="1563"/>
                  </a:lnTo>
                  <a:lnTo>
                    <a:pt x="5085" y="1563"/>
                  </a:lnTo>
                  <a:lnTo>
                    <a:pt x="5085" y="1563"/>
                  </a:lnTo>
                  <a:lnTo>
                    <a:pt x="5086" y="1563"/>
                  </a:lnTo>
                  <a:lnTo>
                    <a:pt x="5087" y="1563"/>
                  </a:lnTo>
                  <a:lnTo>
                    <a:pt x="5088" y="1563"/>
                  </a:lnTo>
                  <a:lnTo>
                    <a:pt x="5089" y="1563"/>
                  </a:lnTo>
                  <a:lnTo>
                    <a:pt x="5090" y="1563"/>
                  </a:lnTo>
                  <a:lnTo>
                    <a:pt x="5091" y="1563"/>
                  </a:lnTo>
                  <a:lnTo>
                    <a:pt x="5092" y="1563"/>
                  </a:lnTo>
                  <a:lnTo>
                    <a:pt x="5092" y="1563"/>
                  </a:lnTo>
                  <a:lnTo>
                    <a:pt x="5093" y="1563"/>
                  </a:lnTo>
                  <a:lnTo>
                    <a:pt x="5094" y="1563"/>
                  </a:lnTo>
                  <a:lnTo>
                    <a:pt x="5095" y="1563"/>
                  </a:lnTo>
                  <a:lnTo>
                    <a:pt x="5096" y="1563"/>
                  </a:lnTo>
                  <a:lnTo>
                    <a:pt x="5097" y="1563"/>
                  </a:lnTo>
                  <a:lnTo>
                    <a:pt x="5098" y="1563"/>
                  </a:lnTo>
                  <a:lnTo>
                    <a:pt x="5099" y="1563"/>
                  </a:lnTo>
                  <a:lnTo>
                    <a:pt x="5099" y="1563"/>
                  </a:lnTo>
                  <a:lnTo>
                    <a:pt x="5100" y="1563"/>
                  </a:lnTo>
                  <a:lnTo>
                    <a:pt x="5101" y="1563"/>
                  </a:lnTo>
                  <a:lnTo>
                    <a:pt x="5102" y="1563"/>
                  </a:lnTo>
                  <a:lnTo>
                    <a:pt x="5103" y="1563"/>
                  </a:lnTo>
                  <a:lnTo>
                    <a:pt x="5104" y="1563"/>
                  </a:lnTo>
                  <a:lnTo>
                    <a:pt x="5105" y="1563"/>
                  </a:lnTo>
                  <a:lnTo>
                    <a:pt x="5106" y="1563"/>
                  </a:lnTo>
                  <a:lnTo>
                    <a:pt x="5106" y="1563"/>
                  </a:lnTo>
                  <a:lnTo>
                    <a:pt x="5107" y="1563"/>
                  </a:lnTo>
                  <a:lnTo>
                    <a:pt x="5108" y="1563"/>
                  </a:lnTo>
                  <a:lnTo>
                    <a:pt x="5109" y="1563"/>
                  </a:lnTo>
                  <a:lnTo>
                    <a:pt x="5110" y="1563"/>
                  </a:lnTo>
                  <a:lnTo>
                    <a:pt x="5111" y="1563"/>
                  </a:lnTo>
                  <a:lnTo>
                    <a:pt x="5112" y="1563"/>
                  </a:lnTo>
                  <a:lnTo>
                    <a:pt x="5113" y="1563"/>
                  </a:lnTo>
                  <a:lnTo>
                    <a:pt x="5114" y="1563"/>
                  </a:lnTo>
                  <a:lnTo>
                    <a:pt x="5114" y="1563"/>
                  </a:lnTo>
                  <a:lnTo>
                    <a:pt x="5115" y="1563"/>
                  </a:lnTo>
                  <a:lnTo>
                    <a:pt x="5116" y="1563"/>
                  </a:lnTo>
                  <a:lnTo>
                    <a:pt x="5117" y="1563"/>
                  </a:lnTo>
                  <a:lnTo>
                    <a:pt x="5118" y="1563"/>
                  </a:lnTo>
                  <a:lnTo>
                    <a:pt x="5119" y="1563"/>
                  </a:lnTo>
                  <a:lnTo>
                    <a:pt x="5120" y="1563"/>
                  </a:lnTo>
                  <a:lnTo>
                    <a:pt x="5121" y="1563"/>
                  </a:lnTo>
                  <a:lnTo>
                    <a:pt x="5121" y="1563"/>
                  </a:lnTo>
                  <a:lnTo>
                    <a:pt x="5122" y="1563"/>
                  </a:lnTo>
                  <a:lnTo>
                    <a:pt x="5123" y="1563"/>
                  </a:lnTo>
                  <a:lnTo>
                    <a:pt x="5124" y="1563"/>
                  </a:lnTo>
                  <a:lnTo>
                    <a:pt x="5125" y="1563"/>
                  </a:lnTo>
                  <a:lnTo>
                    <a:pt x="5126" y="1563"/>
                  </a:lnTo>
                  <a:lnTo>
                    <a:pt x="5127" y="1563"/>
                  </a:lnTo>
                  <a:lnTo>
                    <a:pt x="5128" y="1563"/>
                  </a:lnTo>
                  <a:lnTo>
                    <a:pt x="5128" y="1563"/>
                  </a:lnTo>
                  <a:lnTo>
                    <a:pt x="5129" y="1563"/>
                  </a:lnTo>
                  <a:lnTo>
                    <a:pt x="5130" y="1563"/>
                  </a:lnTo>
                  <a:lnTo>
                    <a:pt x="5131" y="1563"/>
                  </a:lnTo>
                  <a:lnTo>
                    <a:pt x="5132" y="1563"/>
                  </a:lnTo>
                  <a:lnTo>
                    <a:pt x="5133" y="1563"/>
                  </a:lnTo>
                  <a:lnTo>
                    <a:pt x="5134" y="1563"/>
                  </a:lnTo>
                  <a:lnTo>
                    <a:pt x="5135" y="1563"/>
                  </a:lnTo>
                  <a:lnTo>
                    <a:pt x="5136" y="1563"/>
                  </a:lnTo>
                  <a:lnTo>
                    <a:pt x="5136" y="1563"/>
                  </a:lnTo>
                  <a:lnTo>
                    <a:pt x="5137" y="1563"/>
                  </a:lnTo>
                  <a:lnTo>
                    <a:pt x="5138" y="1563"/>
                  </a:lnTo>
                  <a:lnTo>
                    <a:pt x="5139" y="1563"/>
                  </a:lnTo>
                  <a:lnTo>
                    <a:pt x="5140" y="1563"/>
                  </a:lnTo>
                  <a:lnTo>
                    <a:pt x="5141" y="1563"/>
                  </a:lnTo>
                  <a:lnTo>
                    <a:pt x="5142" y="1563"/>
                  </a:lnTo>
                  <a:lnTo>
                    <a:pt x="5143" y="1563"/>
                  </a:lnTo>
                  <a:lnTo>
                    <a:pt x="5143" y="1563"/>
                  </a:lnTo>
                  <a:lnTo>
                    <a:pt x="5144" y="1563"/>
                  </a:lnTo>
                  <a:lnTo>
                    <a:pt x="5145" y="1563"/>
                  </a:lnTo>
                  <a:lnTo>
                    <a:pt x="5146" y="1563"/>
                  </a:lnTo>
                  <a:lnTo>
                    <a:pt x="5147" y="1563"/>
                  </a:lnTo>
                  <a:lnTo>
                    <a:pt x="5148" y="1563"/>
                  </a:lnTo>
                  <a:lnTo>
                    <a:pt x="5149" y="1563"/>
                  </a:lnTo>
                  <a:lnTo>
                    <a:pt x="5150" y="1563"/>
                  </a:lnTo>
                  <a:lnTo>
                    <a:pt x="5150" y="1563"/>
                  </a:lnTo>
                  <a:lnTo>
                    <a:pt x="5151" y="1563"/>
                  </a:lnTo>
                  <a:lnTo>
                    <a:pt x="5152" y="1563"/>
                  </a:lnTo>
                  <a:lnTo>
                    <a:pt x="5153" y="1563"/>
                  </a:lnTo>
                  <a:lnTo>
                    <a:pt x="5154" y="1563"/>
                  </a:lnTo>
                  <a:lnTo>
                    <a:pt x="5155" y="1563"/>
                  </a:lnTo>
                  <a:lnTo>
                    <a:pt x="5156" y="1563"/>
                  </a:lnTo>
                  <a:lnTo>
                    <a:pt x="5157" y="1563"/>
                  </a:lnTo>
                  <a:lnTo>
                    <a:pt x="5157" y="1563"/>
                  </a:lnTo>
                  <a:lnTo>
                    <a:pt x="5158" y="1563"/>
                  </a:lnTo>
                  <a:lnTo>
                    <a:pt x="5159" y="1563"/>
                  </a:lnTo>
                  <a:lnTo>
                    <a:pt x="5160" y="1563"/>
                  </a:lnTo>
                  <a:lnTo>
                    <a:pt x="5161" y="1563"/>
                  </a:lnTo>
                  <a:lnTo>
                    <a:pt x="5162" y="1563"/>
                  </a:lnTo>
                  <a:lnTo>
                    <a:pt x="5163" y="1563"/>
                  </a:lnTo>
                  <a:lnTo>
                    <a:pt x="5164" y="1563"/>
                  </a:lnTo>
                  <a:lnTo>
                    <a:pt x="5165" y="1563"/>
                  </a:lnTo>
                  <a:lnTo>
                    <a:pt x="5165" y="1563"/>
                  </a:lnTo>
                  <a:lnTo>
                    <a:pt x="5166" y="1563"/>
                  </a:lnTo>
                  <a:lnTo>
                    <a:pt x="5167" y="1563"/>
                  </a:lnTo>
                  <a:lnTo>
                    <a:pt x="5168" y="1563"/>
                  </a:lnTo>
                  <a:lnTo>
                    <a:pt x="5169" y="1563"/>
                  </a:lnTo>
                  <a:lnTo>
                    <a:pt x="5170" y="1563"/>
                  </a:lnTo>
                  <a:lnTo>
                    <a:pt x="5171" y="1563"/>
                  </a:lnTo>
                  <a:lnTo>
                    <a:pt x="5172" y="1563"/>
                  </a:lnTo>
                  <a:lnTo>
                    <a:pt x="5172" y="1563"/>
                  </a:lnTo>
                  <a:lnTo>
                    <a:pt x="5173" y="1563"/>
                  </a:lnTo>
                  <a:lnTo>
                    <a:pt x="5174" y="1563"/>
                  </a:lnTo>
                  <a:lnTo>
                    <a:pt x="5175" y="1563"/>
                  </a:lnTo>
                  <a:lnTo>
                    <a:pt x="5176" y="1563"/>
                  </a:lnTo>
                  <a:lnTo>
                    <a:pt x="5177" y="1563"/>
                  </a:lnTo>
                  <a:lnTo>
                    <a:pt x="5178" y="1563"/>
                  </a:lnTo>
                  <a:lnTo>
                    <a:pt x="5179" y="1563"/>
                  </a:lnTo>
                  <a:lnTo>
                    <a:pt x="5179" y="1563"/>
                  </a:lnTo>
                  <a:lnTo>
                    <a:pt x="5180" y="1563"/>
                  </a:lnTo>
                  <a:lnTo>
                    <a:pt x="5181" y="1563"/>
                  </a:lnTo>
                  <a:lnTo>
                    <a:pt x="5182" y="1563"/>
                  </a:lnTo>
                  <a:lnTo>
                    <a:pt x="5183" y="1563"/>
                  </a:lnTo>
                  <a:lnTo>
                    <a:pt x="5184" y="1563"/>
                  </a:lnTo>
                  <a:lnTo>
                    <a:pt x="5185" y="1563"/>
                  </a:lnTo>
                  <a:lnTo>
                    <a:pt x="5186" y="1563"/>
                  </a:lnTo>
                  <a:lnTo>
                    <a:pt x="5187" y="1563"/>
                  </a:lnTo>
                  <a:lnTo>
                    <a:pt x="5187" y="1563"/>
                  </a:lnTo>
                  <a:lnTo>
                    <a:pt x="5188" y="1563"/>
                  </a:lnTo>
                  <a:lnTo>
                    <a:pt x="5189" y="1563"/>
                  </a:lnTo>
                  <a:lnTo>
                    <a:pt x="5190" y="1563"/>
                  </a:lnTo>
                  <a:lnTo>
                    <a:pt x="5191" y="1563"/>
                  </a:lnTo>
                  <a:lnTo>
                    <a:pt x="5192" y="1563"/>
                  </a:lnTo>
                  <a:lnTo>
                    <a:pt x="5193" y="1563"/>
                  </a:lnTo>
                  <a:lnTo>
                    <a:pt x="5194" y="1563"/>
                  </a:lnTo>
                  <a:lnTo>
                    <a:pt x="5194" y="1563"/>
                  </a:lnTo>
                  <a:lnTo>
                    <a:pt x="5195" y="1563"/>
                  </a:lnTo>
                  <a:lnTo>
                    <a:pt x="5196" y="1563"/>
                  </a:lnTo>
                  <a:lnTo>
                    <a:pt x="5197" y="1563"/>
                  </a:lnTo>
                  <a:lnTo>
                    <a:pt x="5198" y="1563"/>
                  </a:lnTo>
                  <a:lnTo>
                    <a:pt x="5199" y="1563"/>
                  </a:lnTo>
                  <a:lnTo>
                    <a:pt x="5200" y="1563"/>
                  </a:lnTo>
                  <a:lnTo>
                    <a:pt x="5201" y="1563"/>
                  </a:lnTo>
                  <a:lnTo>
                    <a:pt x="5201" y="1563"/>
                  </a:lnTo>
                  <a:lnTo>
                    <a:pt x="5202" y="1563"/>
                  </a:lnTo>
                  <a:lnTo>
                    <a:pt x="5203" y="1563"/>
                  </a:lnTo>
                  <a:lnTo>
                    <a:pt x="5204" y="1563"/>
                  </a:lnTo>
                  <a:lnTo>
                    <a:pt x="5205" y="1563"/>
                  </a:lnTo>
                  <a:lnTo>
                    <a:pt x="5206" y="1563"/>
                  </a:lnTo>
                  <a:lnTo>
                    <a:pt x="5207" y="1563"/>
                  </a:lnTo>
                  <a:lnTo>
                    <a:pt x="5208" y="1563"/>
                  </a:lnTo>
                  <a:lnTo>
                    <a:pt x="5208" y="1563"/>
                  </a:lnTo>
                  <a:lnTo>
                    <a:pt x="5209" y="1563"/>
                  </a:lnTo>
                  <a:lnTo>
                    <a:pt x="5210" y="1563"/>
                  </a:lnTo>
                  <a:lnTo>
                    <a:pt x="5211" y="1563"/>
                  </a:lnTo>
                  <a:lnTo>
                    <a:pt x="5212" y="1563"/>
                  </a:lnTo>
                  <a:lnTo>
                    <a:pt x="5213" y="1563"/>
                  </a:lnTo>
                  <a:lnTo>
                    <a:pt x="5214" y="1563"/>
                  </a:lnTo>
                  <a:lnTo>
                    <a:pt x="5215" y="1563"/>
                  </a:lnTo>
                  <a:lnTo>
                    <a:pt x="5216" y="1563"/>
                  </a:lnTo>
                  <a:lnTo>
                    <a:pt x="5216" y="1563"/>
                  </a:lnTo>
                  <a:lnTo>
                    <a:pt x="5217" y="1563"/>
                  </a:lnTo>
                  <a:lnTo>
                    <a:pt x="5218" y="1563"/>
                  </a:lnTo>
                  <a:lnTo>
                    <a:pt x="5219" y="1563"/>
                  </a:lnTo>
                  <a:lnTo>
                    <a:pt x="5220" y="1563"/>
                  </a:lnTo>
                  <a:lnTo>
                    <a:pt x="5221" y="1563"/>
                  </a:lnTo>
                  <a:lnTo>
                    <a:pt x="5222" y="1563"/>
                  </a:lnTo>
                  <a:lnTo>
                    <a:pt x="5223" y="1563"/>
                  </a:lnTo>
                  <a:lnTo>
                    <a:pt x="5223" y="1563"/>
                  </a:lnTo>
                  <a:lnTo>
                    <a:pt x="5224" y="1563"/>
                  </a:lnTo>
                  <a:lnTo>
                    <a:pt x="5225" y="1563"/>
                  </a:lnTo>
                  <a:lnTo>
                    <a:pt x="5226" y="1563"/>
                  </a:lnTo>
                  <a:lnTo>
                    <a:pt x="5227" y="1563"/>
                  </a:lnTo>
                  <a:lnTo>
                    <a:pt x="5228" y="1563"/>
                  </a:lnTo>
                  <a:lnTo>
                    <a:pt x="5229" y="1563"/>
                  </a:lnTo>
                  <a:lnTo>
                    <a:pt x="5230" y="1563"/>
                  </a:lnTo>
                  <a:lnTo>
                    <a:pt x="5230" y="1563"/>
                  </a:lnTo>
                  <a:lnTo>
                    <a:pt x="5231" y="1563"/>
                  </a:lnTo>
                  <a:lnTo>
                    <a:pt x="5232" y="1563"/>
                  </a:lnTo>
                  <a:lnTo>
                    <a:pt x="5233" y="1563"/>
                  </a:lnTo>
                  <a:lnTo>
                    <a:pt x="5234" y="1563"/>
                  </a:lnTo>
                  <a:lnTo>
                    <a:pt x="5235" y="1563"/>
                  </a:lnTo>
                  <a:lnTo>
                    <a:pt x="5236" y="1563"/>
                  </a:lnTo>
                  <a:lnTo>
                    <a:pt x="5237" y="1563"/>
                  </a:lnTo>
                  <a:lnTo>
                    <a:pt x="5238" y="1563"/>
                  </a:lnTo>
                  <a:lnTo>
                    <a:pt x="5238" y="1563"/>
                  </a:lnTo>
                  <a:lnTo>
                    <a:pt x="5239" y="1563"/>
                  </a:lnTo>
                  <a:lnTo>
                    <a:pt x="5240" y="1563"/>
                  </a:lnTo>
                  <a:lnTo>
                    <a:pt x="5241" y="1563"/>
                  </a:lnTo>
                  <a:lnTo>
                    <a:pt x="5242" y="1563"/>
                  </a:lnTo>
                  <a:lnTo>
                    <a:pt x="5243" y="1563"/>
                  </a:lnTo>
                  <a:lnTo>
                    <a:pt x="5244" y="1563"/>
                  </a:lnTo>
                  <a:lnTo>
                    <a:pt x="5245" y="1563"/>
                  </a:lnTo>
                  <a:lnTo>
                    <a:pt x="5245" y="1563"/>
                  </a:lnTo>
                  <a:lnTo>
                    <a:pt x="5246" y="1563"/>
                  </a:lnTo>
                  <a:lnTo>
                    <a:pt x="5247" y="1563"/>
                  </a:lnTo>
                  <a:lnTo>
                    <a:pt x="5248" y="1563"/>
                  </a:lnTo>
                  <a:lnTo>
                    <a:pt x="5249" y="1563"/>
                  </a:lnTo>
                  <a:lnTo>
                    <a:pt x="5250" y="1563"/>
                  </a:lnTo>
                  <a:lnTo>
                    <a:pt x="5251" y="1563"/>
                  </a:lnTo>
                  <a:lnTo>
                    <a:pt x="5252" y="1563"/>
                  </a:lnTo>
                  <a:lnTo>
                    <a:pt x="5252" y="1563"/>
                  </a:lnTo>
                  <a:lnTo>
                    <a:pt x="5253" y="1563"/>
                  </a:lnTo>
                  <a:lnTo>
                    <a:pt x="5254" y="1563"/>
                  </a:lnTo>
                  <a:lnTo>
                    <a:pt x="5255" y="1563"/>
                  </a:lnTo>
                  <a:lnTo>
                    <a:pt x="5256" y="1563"/>
                  </a:lnTo>
                  <a:lnTo>
                    <a:pt x="5257" y="1563"/>
                  </a:lnTo>
                  <a:lnTo>
                    <a:pt x="5258" y="1563"/>
                  </a:lnTo>
                  <a:lnTo>
                    <a:pt x="5259" y="1563"/>
                  </a:lnTo>
                  <a:lnTo>
                    <a:pt x="5259" y="1563"/>
                  </a:lnTo>
                  <a:lnTo>
                    <a:pt x="5260" y="1563"/>
                  </a:lnTo>
                  <a:lnTo>
                    <a:pt x="5261" y="1563"/>
                  </a:lnTo>
                  <a:lnTo>
                    <a:pt x="5262" y="1563"/>
                  </a:lnTo>
                  <a:lnTo>
                    <a:pt x="5263" y="1563"/>
                  </a:lnTo>
                  <a:lnTo>
                    <a:pt x="5264" y="1563"/>
                  </a:lnTo>
                  <a:lnTo>
                    <a:pt x="5265" y="1563"/>
                  </a:lnTo>
                  <a:lnTo>
                    <a:pt x="5266" y="1563"/>
                  </a:lnTo>
                  <a:lnTo>
                    <a:pt x="5267" y="1563"/>
                  </a:lnTo>
                  <a:lnTo>
                    <a:pt x="5267" y="1563"/>
                  </a:lnTo>
                  <a:lnTo>
                    <a:pt x="5268" y="1563"/>
                  </a:lnTo>
                  <a:lnTo>
                    <a:pt x="5269" y="1563"/>
                  </a:lnTo>
                  <a:lnTo>
                    <a:pt x="5270" y="1563"/>
                  </a:lnTo>
                  <a:lnTo>
                    <a:pt x="5271" y="1563"/>
                  </a:lnTo>
                  <a:lnTo>
                    <a:pt x="5272" y="1563"/>
                  </a:lnTo>
                  <a:lnTo>
                    <a:pt x="5273" y="1563"/>
                  </a:lnTo>
                  <a:lnTo>
                    <a:pt x="5274" y="1563"/>
                  </a:lnTo>
                  <a:lnTo>
                    <a:pt x="5274" y="1563"/>
                  </a:lnTo>
                  <a:lnTo>
                    <a:pt x="5275" y="1563"/>
                  </a:lnTo>
                  <a:lnTo>
                    <a:pt x="5276" y="1563"/>
                  </a:lnTo>
                  <a:lnTo>
                    <a:pt x="5277" y="1563"/>
                  </a:lnTo>
                  <a:lnTo>
                    <a:pt x="5278" y="1563"/>
                  </a:lnTo>
                  <a:lnTo>
                    <a:pt x="5279" y="1563"/>
                  </a:lnTo>
                  <a:lnTo>
                    <a:pt x="5280" y="1563"/>
                  </a:lnTo>
                  <a:lnTo>
                    <a:pt x="5281" y="1563"/>
                  </a:lnTo>
                  <a:lnTo>
                    <a:pt x="5281" y="1563"/>
                  </a:lnTo>
                  <a:lnTo>
                    <a:pt x="5282" y="1563"/>
                  </a:lnTo>
                  <a:lnTo>
                    <a:pt x="5283" y="1563"/>
                  </a:lnTo>
                  <a:lnTo>
                    <a:pt x="5284" y="1563"/>
                  </a:lnTo>
                  <a:lnTo>
                    <a:pt x="5285" y="1563"/>
                  </a:lnTo>
                  <a:lnTo>
                    <a:pt x="5286" y="1563"/>
                  </a:lnTo>
                  <a:lnTo>
                    <a:pt x="5287" y="1563"/>
                  </a:lnTo>
                  <a:lnTo>
                    <a:pt x="5288" y="1563"/>
                  </a:lnTo>
                  <a:lnTo>
                    <a:pt x="5288" y="1563"/>
                  </a:lnTo>
                  <a:lnTo>
                    <a:pt x="5289" y="1563"/>
                  </a:lnTo>
                  <a:lnTo>
                    <a:pt x="5290" y="1563"/>
                  </a:lnTo>
                  <a:lnTo>
                    <a:pt x="5291" y="1563"/>
                  </a:lnTo>
                  <a:lnTo>
                    <a:pt x="5292" y="1563"/>
                  </a:lnTo>
                  <a:lnTo>
                    <a:pt x="5293" y="1563"/>
                  </a:lnTo>
                  <a:lnTo>
                    <a:pt x="5294" y="1563"/>
                  </a:lnTo>
                  <a:lnTo>
                    <a:pt x="5295" y="1563"/>
                  </a:lnTo>
                  <a:lnTo>
                    <a:pt x="5295" y="1563"/>
                  </a:lnTo>
                  <a:lnTo>
                    <a:pt x="5295" y="1563"/>
                  </a:lnTo>
                  <a:lnTo>
                    <a:pt x="5296" y="1563"/>
                  </a:lnTo>
                  <a:lnTo>
                    <a:pt x="5297" y="1563"/>
                  </a:lnTo>
                  <a:lnTo>
                    <a:pt x="5298" y="1563"/>
                  </a:lnTo>
                  <a:lnTo>
                    <a:pt x="5299" y="1563"/>
                  </a:lnTo>
                  <a:lnTo>
                    <a:pt x="5300" y="1563"/>
                  </a:lnTo>
                  <a:lnTo>
                    <a:pt x="5300" y="1563"/>
                  </a:lnTo>
                  <a:lnTo>
                    <a:pt x="5301" y="1563"/>
                  </a:lnTo>
                  <a:lnTo>
                    <a:pt x="5302" y="1563"/>
                  </a:lnTo>
                  <a:lnTo>
                    <a:pt x="5303" y="1563"/>
                  </a:lnTo>
                  <a:lnTo>
                    <a:pt x="5304" y="1563"/>
                  </a:lnTo>
                  <a:lnTo>
                    <a:pt x="5305" y="1563"/>
                  </a:lnTo>
                  <a:lnTo>
                    <a:pt x="5305" y="1563"/>
                  </a:lnTo>
                  <a:lnTo>
                    <a:pt x="5305" y="1563"/>
                  </a:lnTo>
                  <a:lnTo>
                    <a:pt x="5306" y="1563"/>
                  </a:lnTo>
                  <a:lnTo>
                    <a:pt x="5307" y="1563"/>
                  </a:lnTo>
                  <a:lnTo>
                    <a:pt x="5308" y="1563"/>
                  </a:lnTo>
                  <a:lnTo>
                    <a:pt x="5309" y="1563"/>
                  </a:lnTo>
                  <a:lnTo>
                    <a:pt x="5310" y="1563"/>
                  </a:lnTo>
                  <a:lnTo>
                    <a:pt x="5310" y="1563"/>
                  </a:lnTo>
                  <a:lnTo>
                    <a:pt x="5311" y="1563"/>
                  </a:lnTo>
                  <a:lnTo>
                    <a:pt x="5312" y="1563"/>
                  </a:lnTo>
                  <a:lnTo>
                    <a:pt x="5313" y="1563"/>
                  </a:lnTo>
                  <a:lnTo>
                    <a:pt x="5314" y="1563"/>
                  </a:lnTo>
                  <a:lnTo>
                    <a:pt x="5314" y="1563"/>
                  </a:lnTo>
                  <a:lnTo>
                    <a:pt x="5314" y="1563"/>
                  </a:lnTo>
                  <a:lnTo>
                    <a:pt x="5315" y="1563"/>
                  </a:lnTo>
                  <a:lnTo>
                    <a:pt x="5316" y="1563"/>
                  </a:lnTo>
                  <a:lnTo>
                    <a:pt x="5317" y="1563"/>
                  </a:lnTo>
                  <a:lnTo>
                    <a:pt x="5318" y="1563"/>
                  </a:lnTo>
                  <a:lnTo>
                    <a:pt x="5319" y="1563"/>
                  </a:lnTo>
                  <a:lnTo>
                    <a:pt x="5320" y="1563"/>
                  </a:lnTo>
                  <a:lnTo>
                    <a:pt x="5321" y="1563"/>
                  </a:lnTo>
                  <a:lnTo>
                    <a:pt x="5322" y="1563"/>
                  </a:lnTo>
                  <a:lnTo>
                    <a:pt x="5322" y="1563"/>
                  </a:lnTo>
                  <a:lnTo>
                    <a:pt x="5323" y="1563"/>
                  </a:lnTo>
                  <a:lnTo>
                    <a:pt x="5324" y="1563"/>
                  </a:lnTo>
                  <a:lnTo>
                    <a:pt x="5325" y="1563"/>
                  </a:lnTo>
                  <a:lnTo>
                    <a:pt x="5326" y="1563"/>
                  </a:lnTo>
                  <a:lnTo>
                    <a:pt x="5327" y="1563"/>
                  </a:lnTo>
                  <a:lnTo>
                    <a:pt x="5328" y="1563"/>
                  </a:lnTo>
                  <a:lnTo>
                    <a:pt x="5329" y="1563"/>
                  </a:lnTo>
                  <a:lnTo>
                    <a:pt x="5329" y="1563"/>
                  </a:lnTo>
                  <a:lnTo>
                    <a:pt x="5330" y="1563"/>
                  </a:lnTo>
                  <a:lnTo>
                    <a:pt x="5331" y="1563"/>
                  </a:lnTo>
                  <a:lnTo>
                    <a:pt x="5332" y="1563"/>
                  </a:lnTo>
                  <a:lnTo>
                    <a:pt x="5333" y="1563"/>
                  </a:lnTo>
                  <a:lnTo>
                    <a:pt x="5334" y="1563"/>
                  </a:lnTo>
                  <a:lnTo>
                    <a:pt x="5335" y="1563"/>
                  </a:lnTo>
                  <a:lnTo>
                    <a:pt x="5336" y="1563"/>
                  </a:lnTo>
                  <a:lnTo>
                    <a:pt x="5336" y="1563"/>
                  </a:lnTo>
                  <a:lnTo>
                    <a:pt x="5337" y="1563"/>
                  </a:lnTo>
                  <a:lnTo>
                    <a:pt x="5338" y="1563"/>
                  </a:lnTo>
                  <a:lnTo>
                    <a:pt x="5339" y="1563"/>
                  </a:lnTo>
                  <a:lnTo>
                    <a:pt x="5340" y="1563"/>
                  </a:lnTo>
                  <a:lnTo>
                    <a:pt x="5341" y="1563"/>
                  </a:lnTo>
                  <a:lnTo>
                    <a:pt x="5342" y="1563"/>
                  </a:lnTo>
                  <a:lnTo>
                    <a:pt x="5343" y="1563"/>
                  </a:lnTo>
                  <a:lnTo>
                    <a:pt x="5344" y="1563"/>
                  </a:lnTo>
                  <a:lnTo>
                    <a:pt x="5344" y="1563"/>
                  </a:lnTo>
                  <a:lnTo>
                    <a:pt x="5345" y="1563"/>
                  </a:lnTo>
                  <a:lnTo>
                    <a:pt x="5346" y="1563"/>
                  </a:lnTo>
                  <a:lnTo>
                    <a:pt x="5347" y="1563"/>
                  </a:lnTo>
                  <a:lnTo>
                    <a:pt x="5348" y="1563"/>
                  </a:lnTo>
                  <a:lnTo>
                    <a:pt x="5349" y="1563"/>
                  </a:lnTo>
                  <a:lnTo>
                    <a:pt x="5350" y="1563"/>
                  </a:lnTo>
                  <a:lnTo>
                    <a:pt x="5351" y="1563"/>
                  </a:lnTo>
                  <a:lnTo>
                    <a:pt x="5351" y="1563"/>
                  </a:lnTo>
                  <a:lnTo>
                    <a:pt x="5352" y="1563"/>
                  </a:lnTo>
                  <a:lnTo>
                    <a:pt x="5353" y="1563"/>
                  </a:lnTo>
                  <a:lnTo>
                    <a:pt x="5354" y="1563"/>
                  </a:lnTo>
                  <a:lnTo>
                    <a:pt x="5355" y="1563"/>
                  </a:lnTo>
                  <a:lnTo>
                    <a:pt x="5356" y="1563"/>
                  </a:lnTo>
                  <a:lnTo>
                    <a:pt x="5357" y="1563"/>
                  </a:lnTo>
                  <a:lnTo>
                    <a:pt x="5358" y="1563"/>
                  </a:lnTo>
                  <a:lnTo>
                    <a:pt x="5358" y="1563"/>
                  </a:lnTo>
                  <a:lnTo>
                    <a:pt x="5359" y="1563"/>
                  </a:lnTo>
                  <a:lnTo>
                    <a:pt x="5360" y="1563"/>
                  </a:lnTo>
                  <a:lnTo>
                    <a:pt x="5361" y="1563"/>
                  </a:lnTo>
                  <a:lnTo>
                    <a:pt x="5362" y="1563"/>
                  </a:lnTo>
                  <a:lnTo>
                    <a:pt x="5363" y="1563"/>
                  </a:lnTo>
                  <a:lnTo>
                    <a:pt x="5364" y="1563"/>
                  </a:lnTo>
                  <a:lnTo>
                    <a:pt x="5365" y="1563"/>
                  </a:lnTo>
                  <a:lnTo>
                    <a:pt x="5366" y="1563"/>
                  </a:lnTo>
                  <a:lnTo>
                    <a:pt x="5366" y="1563"/>
                  </a:lnTo>
                  <a:lnTo>
                    <a:pt x="5367" y="1563"/>
                  </a:lnTo>
                  <a:lnTo>
                    <a:pt x="5368" y="1563"/>
                  </a:lnTo>
                  <a:lnTo>
                    <a:pt x="5369" y="1563"/>
                  </a:lnTo>
                  <a:lnTo>
                    <a:pt x="5370" y="1563"/>
                  </a:lnTo>
                  <a:lnTo>
                    <a:pt x="5371" y="1563"/>
                  </a:lnTo>
                  <a:lnTo>
                    <a:pt x="5372" y="1563"/>
                  </a:lnTo>
                  <a:lnTo>
                    <a:pt x="5373" y="1563"/>
                  </a:lnTo>
                  <a:lnTo>
                    <a:pt x="5373" y="1563"/>
                  </a:lnTo>
                  <a:lnTo>
                    <a:pt x="5374" y="1563"/>
                  </a:lnTo>
                  <a:lnTo>
                    <a:pt x="5375" y="1563"/>
                  </a:lnTo>
                  <a:lnTo>
                    <a:pt x="5376" y="1563"/>
                  </a:lnTo>
                  <a:lnTo>
                    <a:pt x="5377" y="1563"/>
                  </a:lnTo>
                  <a:lnTo>
                    <a:pt x="5378" y="1563"/>
                  </a:lnTo>
                  <a:lnTo>
                    <a:pt x="5379" y="1563"/>
                  </a:lnTo>
                  <a:lnTo>
                    <a:pt x="5380" y="1563"/>
                  </a:lnTo>
                  <a:lnTo>
                    <a:pt x="5380" y="1563"/>
                  </a:lnTo>
                  <a:lnTo>
                    <a:pt x="5381" y="1563"/>
                  </a:lnTo>
                  <a:lnTo>
                    <a:pt x="5382" y="1563"/>
                  </a:lnTo>
                  <a:lnTo>
                    <a:pt x="5383" y="1563"/>
                  </a:lnTo>
                  <a:lnTo>
                    <a:pt x="5384" y="1563"/>
                  </a:lnTo>
                  <a:lnTo>
                    <a:pt x="5385" y="1563"/>
                  </a:lnTo>
                  <a:lnTo>
                    <a:pt x="5386" y="1563"/>
                  </a:lnTo>
                  <a:lnTo>
                    <a:pt x="5387" y="1563"/>
                  </a:lnTo>
                  <a:lnTo>
                    <a:pt x="5388" y="1563"/>
                  </a:lnTo>
                  <a:lnTo>
                    <a:pt x="5388" y="1563"/>
                  </a:lnTo>
                  <a:lnTo>
                    <a:pt x="5389" y="1563"/>
                  </a:lnTo>
                  <a:lnTo>
                    <a:pt x="5390" y="1563"/>
                  </a:lnTo>
                  <a:lnTo>
                    <a:pt x="5391" y="1563"/>
                  </a:lnTo>
                  <a:lnTo>
                    <a:pt x="5392" y="1563"/>
                  </a:lnTo>
                  <a:lnTo>
                    <a:pt x="5393" y="1563"/>
                  </a:lnTo>
                  <a:lnTo>
                    <a:pt x="5394" y="1563"/>
                  </a:lnTo>
                  <a:lnTo>
                    <a:pt x="5395" y="1563"/>
                  </a:lnTo>
                  <a:lnTo>
                    <a:pt x="5395" y="1563"/>
                  </a:lnTo>
                  <a:lnTo>
                    <a:pt x="5396" y="1563"/>
                  </a:lnTo>
                  <a:lnTo>
                    <a:pt x="5397" y="1563"/>
                  </a:lnTo>
                  <a:lnTo>
                    <a:pt x="5398" y="1563"/>
                  </a:lnTo>
                  <a:lnTo>
                    <a:pt x="5399" y="1563"/>
                  </a:lnTo>
                  <a:lnTo>
                    <a:pt x="5400" y="1563"/>
                  </a:lnTo>
                  <a:lnTo>
                    <a:pt x="5401" y="1563"/>
                  </a:lnTo>
                  <a:lnTo>
                    <a:pt x="5402" y="1563"/>
                  </a:lnTo>
                  <a:lnTo>
                    <a:pt x="5402" y="1563"/>
                  </a:lnTo>
                  <a:lnTo>
                    <a:pt x="5403" y="1563"/>
                  </a:lnTo>
                  <a:lnTo>
                    <a:pt x="5404" y="1563"/>
                  </a:lnTo>
                  <a:lnTo>
                    <a:pt x="5405" y="1563"/>
                  </a:lnTo>
                  <a:lnTo>
                    <a:pt x="5406" y="1563"/>
                  </a:lnTo>
                  <a:lnTo>
                    <a:pt x="5407" y="1563"/>
                  </a:lnTo>
                  <a:lnTo>
                    <a:pt x="5408" y="1563"/>
                  </a:lnTo>
                  <a:lnTo>
                    <a:pt x="5409" y="1563"/>
                  </a:lnTo>
                  <a:lnTo>
                    <a:pt x="5410" y="1563"/>
                  </a:lnTo>
                  <a:lnTo>
                    <a:pt x="5410" y="1563"/>
                  </a:lnTo>
                  <a:lnTo>
                    <a:pt x="5411" y="1563"/>
                  </a:lnTo>
                  <a:lnTo>
                    <a:pt x="5412" y="1563"/>
                  </a:lnTo>
                  <a:lnTo>
                    <a:pt x="5413" y="1563"/>
                  </a:lnTo>
                  <a:lnTo>
                    <a:pt x="5414" y="1563"/>
                  </a:lnTo>
                  <a:lnTo>
                    <a:pt x="5415" y="1563"/>
                  </a:lnTo>
                  <a:lnTo>
                    <a:pt x="5416" y="1563"/>
                  </a:lnTo>
                  <a:lnTo>
                    <a:pt x="5417" y="1563"/>
                  </a:lnTo>
                  <a:lnTo>
                    <a:pt x="5417" y="1563"/>
                  </a:lnTo>
                  <a:lnTo>
                    <a:pt x="5418" y="1563"/>
                  </a:lnTo>
                  <a:lnTo>
                    <a:pt x="5419" y="1563"/>
                  </a:lnTo>
                  <a:lnTo>
                    <a:pt x="5420" y="1563"/>
                  </a:lnTo>
                  <a:lnTo>
                    <a:pt x="5421" y="1563"/>
                  </a:lnTo>
                  <a:lnTo>
                    <a:pt x="5422" y="1563"/>
                  </a:lnTo>
                  <a:lnTo>
                    <a:pt x="5423" y="1563"/>
                  </a:lnTo>
                  <a:lnTo>
                    <a:pt x="5424" y="1563"/>
                  </a:lnTo>
                  <a:lnTo>
                    <a:pt x="5424" y="1563"/>
                  </a:lnTo>
                  <a:lnTo>
                    <a:pt x="5425" y="1563"/>
                  </a:lnTo>
                  <a:lnTo>
                    <a:pt x="5426" y="1563"/>
                  </a:lnTo>
                  <a:lnTo>
                    <a:pt x="5427" y="1563"/>
                  </a:lnTo>
                  <a:lnTo>
                    <a:pt x="5428" y="1563"/>
                  </a:lnTo>
                  <a:lnTo>
                    <a:pt x="5429" y="1563"/>
                  </a:lnTo>
                  <a:lnTo>
                    <a:pt x="5430" y="1563"/>
                  </a:lnTo>
                  <a:lnTo>
                    <a:pt x="5431" y="1563"/>
                  </a:lnTo>
                  <a:lnTo>
                    <a:pt x="5432" y="1563"/>
                  </a:lnTo>
                  <a:lnTo>
                    <a:pt x="5432" y="1563"/>
                  </a:lnTo>
                  <a:lnTo>
                    <a:pt x="5433" y="1563"/>
                  </a:lnTo>
                  <a:lnTo>
                    <a:pt x="5434" y="1563"/>
                  </a:lnTo>
                  <a:lnTo>
                    <a:pt x="5435" y="1563"/>
                  </a:lnTo>
                  <a:lnTo>
                    <a:pt x="5436" y="1563"/>
                  </a:lnTo>
                  <a:lnTo>
                    <a:pt x="5437" y="1563"/>
                  </a:lnTo>
                  <a:lnTo>
                    <a:pt x="5438" y="1563"/>
                  </a:lnTo>
                  <a:lnTo>
                    <a:pt x="5439" y="1563"/>
                  </a:lnTo>
                  <a:lnTo>
                    <a:pt x="5439" y="1563"/>
                  </a:lnTo>
                  <a:lnTo>
                    <a:pt x="5440" y="1563"/>
                  </a:lnTo>
                  <a:lnTo>
                    <a:pt x="5441" y="1563"/>
                  </a:lnTo>
                  <a:lnTo>
                    <a:pt x="5442" y="1563"/>
                  </a:lnTo>
                  <a:lnTo>
                    <a:pt x="5443" y="1563"/>
                  </a:lnTo>
                  <a:lnTo>
                    <a:pt x="5444" y="1563"/>
                  </a:lnTo>
                  <a:lnTo>
                    <a:pt x="5445" y="1563"/>
                  </a:lnTo>
                  <a:lnTo>
                    <a:pt x="5446" y="1563"/>
                  </a:lnTo>
                  <a:lnTo>
                    <a:pt x="5446" y="1563"/>
                  </a:lnTo>
                  <a:lnTo>
                    <a:pt x="5447" y="1563"/>
                  </a:lnTo>
                  <a:lnTo>
                    <a:pt x="5448" y="1563"/>
                  </a:lnTo>
                  <a:lnTo>
                    <a:pt x="5449" y="1563"/>
                  </a:lnTo>
                  <a:lnTo>
                    <a:pt x="5450" y="1563"/>
                  </a:lnTo>
                  <a:lnTo>
                    <a:pt x="5451" y="1563"/>
                  </a:lnTo>
                  <a:lnTo>
                    <a:pt x="5452" y="1563"/>
                  </a:lnTo>
                  <a:lnTo>
                    <a:pt x="5453" y="1563"/>
                  </a:lnTo>
                  <a:lnTo>
                    <a:pt x="5454" y="1563"/>
                  </a:lnTo>
                  <a:lnTo>
                    <a:pt x="5454" y="1563"/>
                  </a:lnTo>
                  <a:lnTo>
                    <a:pt x="5455" y="1563"/>
                  </a:lnTo>
                  <a:lnTo>
                    <a:pt x="5456" y="1563"/>
                  </a:lnTo>
                  <a:lnTo>
                    <a:pt x="5457" y="1563"/>
                  </a:lnTo>
                  <a:lnTo>
                    <a:pt x="5458" y="1563"/>
                  </a:lnTo>
                  <a:lnTo>
                    <a:pt x="5459" y="1563"/>
                  </a:lnTo>
                  <a:lnTo>
                    <a:pt x="5460" y="1563"/>
                  </a:lnTo>
                  <a:lnTo>
                    <a:pt x="5461" y="1563"/>
                  </a:lnTo>
                  <a:lnTo>
                    <a:pt x="5461" y="1563"/>
                  </a:lnTo>
                  <a:lnTo>
                    <a:pt x="5462" y="1563"/>
                  </a:lnTo>
                  <a:lnTo>
                    <a:pt x="5463" y="1563"/>
                  </a:lnTo>
                  <a:lnTo>
                    <a:pt x="5464" y="1563"/>
                  </a:lnTo>
                  <a:lnTo>
                    <a:pt x="5465" y="1563"/>
                  </a:lnTo>
                  <a:lnTo>
                    <a:pt x="5466" y="1563"/>
                  </a:lnTo>
                  <a:lnTo>
                    <a:pt x="5467" y="1563"/>
                  </a:lnTo>
                  <a:lnTo>
                    <a:pt x="5468" y="1563"/>
                  </a:lnTo>
                  <a:lnTo>
                    <a:pt x="5468" y="1563"/>
                  </a:lnTo>
                  <a:lnTo>
                    <a:pt x="5469" y="1563"/>
                  </a:lnTo>
                  <a:lnTo>
                    <a:pt x="5470" y="1563"/>
                  </a:lnTo>
                  <a:lnTo>
                    <a:pt x="5471" y="1563"/>
                  </a:lnTo>
                  <a:lnTo>
                    <a:pt x="5472" y="1563"/>
                  </a:lnTo>
                  <a:lnTo>
                    <a:pt x="5473" y="1563"/>
                  </a:lnTo>
                  <a:lnTo>
                    <a:pt x="5474" y="1563"/>
                  </a:lnTo>
                  <a:lnTo>
                    <a:pt x="5475" y="1563"/>
                  </a:lnTo>
                  <a:lnTo>
                    <a:pt x="5476" y="1563"/>
                  </a:lnTo>
                  <a:lnTo>
                    <a:pt x="5476" y="1563"/>
                  </a:lnTo>
                  <a:lnTo>
                    <a:pt x="5477" y="1563"/>
                  </a:lnTo>
                  <a:lnTo>
                    <a:pt x="5478" y="1563"/>
                  </a:lnTo>
                  <a:lnTo>
                    <a:pt x="5479" y="1563"/>
                  </a:lnTo>
                  <a:lnTo>
                    <a:pt x="5480" y="1563"/>
                  </a:lnTo>
                  <a:lnTo>
                    <a:pt x="5481" y="1563"/>
                  </a:lnTo>
                  <a:lnTo>
                    <a:pt x="5482" y="1563"/>
                  </a:lnTo>
                  <a:lnTo>
                    <a:pt x="5483" y="1563"/>
                  </a:lnTo>
                  <a:lnTo>
                    <a:pt x="5483" y="1563"/>
                  </a:lnTo>
                  <a:lnTo>
                    <a:pt x="5484" y="1563"/>
                  </a:lnTo>
                  <a:lnTo>
                    <a:pt x="5485" y="1563"/>
                  </a:lnTo>
                  <a:lnTo>
                    <a:pt x="5486" y="1563"/>
                  </a:lnTo>
                  <a:lnTo>
                    <a:pt x="5487" y="1563"/>
                  </a:lnTo>
                  <a:lnTo>
                    <a:pt x="5488" y="1563"/>
                  </a:lnTo>
                  <a:lnTo>
                    <a:pt x="5489" y="1563"/>
                  </a:lnTo>
                  <a:lnTo>
                    <a:pt x="5490" y="1563"/>
                  </a:lnTo>
                  <a:lnTo>
                    <a:pt x="5490" y="1563"/>
                  </a:lnTo>
                  <a:lnTo>
                    <a:pt x="5491" y="1563"/>
                  </a:lnTo>
                  <a:lnTo>
                    <a:pt x="5492" y="1563"/>
                  </a:lnTo>
                  <a:lnTo>
                    <a:pt x="5493" y="1563"/>
                  </a:lnTo>
                  <a:lnTo>
                    <a:pt x="5494" y="1563"/>
                  </a:lnTo>
                  <a:lnTo>
                    <a:pt x="5495" y="1563"/>
                  </a:lnTo>
                  <a:lnTo>
                    <a:pt x="5496" y="1563"/>
                  </a:lnTo>
                  <a:lnTo>
                    <a:pt x="5497" y="1563"/>
                  </a:lnTo>
                  <a:lnTo>
                    <a:pt x="5497" y="1563"/>
                  </a:lnTo>
                  <a:lnTo>
                    <a:pt x="5498" y="1563"/>
                  </a:lnTo>
                  <a:lnTo>
                    <a:pt x="5499" y="1563"/>
                  </a:lnTo>
                  <a:lnTo>
                    <a:pt x="5500" y="1563"/>
                  </a:lnTo>
                  <a:lnTo>
                    <a:pt x="5501" y="1563"/>
                  </a:lnTo>
                  <a:lnTo>
                    <a:pt x="5502" y="1563"/>
                  </a:lnTo>
                  <a:lnTo>
                    <a:pt x="5503" y="1563"/>
                  </a:lnTo>
                  <a:lnTo>
                    <a:pt x="5504" y="1563"/>
                  </a:lnTo>
                  <a:lnTo>
                    <a:pt x="5505" y="1563"/>
                  </a:lnTo>
                  <a:lnTo>
                    <a:pt x="5505" y="1563"/>
                  </a:lnTo>
                  <a:lnTo>
                    <a:pt x="5506" y="1563"/>
                  </a:lnTo>
                  <a:lnTo>
                    <a:pt x="5507" y="1563"/>
                  </a:lnTo>
                  <a:lnTo>
                    <a:pt x="5508" y="1563"/>
                  </a:lnTo>
                  <a:lnTo>
                    <a:pt x="5509" y="1563"/>
                  </a:lnTo>
                  <a:lnTo>
                    <a:pt x="5510" y="1563"/>
                  </a:lnTo>
                  <a:lnTo>
                    <a:pt x="5511" y="1563"/>
                  </a:lnTo>
                  <a:lnTo>
                    <a:pt x="5512" y="1563"/>
                  </a:lnTo>
                  <a:lnTo>
                    <a:pt x="5512" y="1563"/>
                  </a:lnTo>
                  <a:lnTo>
                    <a:pt x="5513" y="1563"/>
                  </a:lnTo>
                  <a:lnTo>
                    <a:pt x="5514" y="1563"/>
                  </a:lnTo>
                  <a:lnTo>
                    <a:pt x="5515" y="1563"/>
                  </a:lnTo>
                  <a:lnTo>
                    <a:pt x="5516" y="1563"/>
                  </a:lnTo>
                  <a:lnTo>
                    <a:pt x="5517" y="1563"/>
                  </a:lnTo>
                  <a:lnTo>
                    <a:pt x="5518" y="1563"/>
                  </a:lnTo>
                  <a:lnTo>
                    <a:pt x="5519" y="1563"/>
                  </a:lnTo>
                  <a:lnTo>
                    <a:pt x="5519" y="1563"/>
                  </a:lnTo>
                  <a:lnTo>
                    <a:pt x="5520" y="1563"/>
                  </a:lnTo>
                  <a:lnTo>
                    <a:pt x="5521" y="1563"/>
                  </a:lnTo>
                  <a:lnTo>
                    <a:pt x="5522" y="1563"/>
                  </a:lnTo>
                  <a:lnTo>
                    <a:pt x="5523" y="1563"/>
                  </a:lnTo>
                  <a:lnTo>
                    <a:pt x="5524" y="1563"/>
                  </a:lnTo>
                  <a:lnTo>
                    <a:pt x="5525" y="1563"/>
                  </a:lnTo>
                  <a:lnTo>
                    <a:pt x="5526" y="1563"/>
                  </a:lnTo>
                  <a:lnTo>
                    <a:pt x="5527" y="1563"/>
                  </a:lnTo>
                  <a:lnTo>
                    <a:pt x="5527" y="1563"/>
                  </a:lnTo>
                  <a:lnTo>
                    <a:pt x="5528" y="1563"/>
                  </a:lnTo>
                  <a:lnTo>
                    <a:pt x="5529" y="1563"/>
                  </a:lnTo>
                  <a:lnTo>
                    <a:pt x="5530" y="1563"/>
                  </a:lnTo>
                  <a:lnTo>
                    <a:pt x="5531" y="1563"/>
                  </a:lnTo>
                  <a:lnTo>
                    <a:pt x="5532" y="1563"/>
                  </a:lnTo>
                  <a:lnTo>
                    <a:pt x="5533" y="1563"/>
                  </a:lnTo>
                  <a:lnTo>
                    <a:pt x="5534" y="1563"/>
                  </a:lnTo>
                  <a:lnTo>
                    <a:pt x="5534" y="1563"/>
                  </a:lnTo>
                  <a:lnTo>
                    <a:pt x="5535" y="1563"/>
                  </a:lnTo>
                  <a:lnTo>
                    <a:pt x="5536" y="1563"/>
                  </a:lnTo>
                  <a:lnTo>
                    <a:pt x="5537" y="1563"/>
                  </a:lnTo>
                  <a:lnTo>
                    <a:pt x="5538" y="1563"/>
                  </a:lnTo>
                  <a:lnTo>
                    <a:pt x="5539" y="1563"/>
                  </a:lnTo>
                  <a:lnTo>
                    <a:pt x="5540" y="1563"/>
                  </a:lnTo>
                  <a:lnTo>
                    <a:pt x="5541" y="1563"/>
                  </a:lnTo>
                  <a:lnTo>
                    <a:pt x="5541" y="1563"/>
                  </a:lnTo>
                  <a:lnTo>
                    <a:pt x="5542" y="1563"/>
                  </a:lnTo>
                  <a:lnTo>
                    <a:pt x="5543" y="1563"/>
                  </a:lnTo>
                  <a:lnTo>
                    <a:pt x="5544" y="1563"/>
                  </a:lnTo>
                  <a:lnTo>
                    <a:pt x="5545" y="1563"/>
                  </a:lnTo>
                  <a:lnTo>
                    <a:pt x="5546" y="1563"/>
                  </a:lnTo>
                  <a:lnTo>
                    <a:pt x="5547" y="1563"/>
                  </a:lnTo>
                  <a:lnTo>
                    <a:pt x="5548" y="1563"/>
                  </a:lnTo>
                  <a:lnTo>
                    <a:pt x="5549" y="1563"/>
                  </a:lnTo>
                  <a:lnTo>
                    <a:pt x="5549" y="1563"/>
                  </a:lnTo>
                  <a:lnTo>
                    <a:pt x="5550" y="1563"/>
                  </a:lnTo>
                  <a:lnTo>
                    <a:pt x="5551" y="1563"/>
                  </a:lnTo>
                  <a:lnTo>
                    <a:pt x="5552" y="1563"/>
                  </a:lnTo>
                  <a:lnTo>
                    <a:pt x="5553" y="1563"/>
                  </a:lnTo>
                  <a:lnTo>
                    <a:pt x="5554" y="1563"/>
                  </a:lnTo>
                  <a:lnTo>
                    <a:pt x="5555" y="1563"/>
                  </a:lnTo>
                  <a:lnTo>
                    <a:pt x="5556" y="1563"/>
                  </a:lnTo>
                  <a:lnTo>
                    <a:pt x="5556" y="1563"/>
                  </a:lnTo>
                  <a:lnTo>
                    <a:pt x="5557" y="1563"/>
                  </a:lnTo>
                  <a:lnTo>
                    <a:pt x="5558" y="1563"/>
                  </a:lnTo>
                  <a:lnTo>
                    <a:pt x="5559" y="1563"/>
                  </a:lnTo>
                  <a:lnTo>
                    <a:pt x="5560" y="1563"/>
                  </a:lnTo>
                  <a:lnTo>
                    <a:pt x="5561" y="1563"/>
                  </a:lnTo>
                  <a:lnTo>
                    <a:pt x="5562" y="1563"/>
                  </a:lnTo>
                  <a:lnTo>
                    <a:pt x="5563" y="1563"/>
                  </a:lnTo>
                  <a:lnTo>
                    <a:pt x="5563" y="1563"/>
                  </a:lnTo>
                  <a:lnTo>
                    <a:pt x="5564" y="1563"/>
                  </a:lnTo>
                  <a:lnTo>
                    <a:pt x="5565" y="1563"/>
                  </a:lnTo>
                  <a:lnTo>
                    <a:pt x="5566" y="1563"/>
                  </a:lnTo>
                  <a:lnTo>
                    <a:pt x="5567" y="1563"/>
                  </a:lnTo>
                  <a:lnTo>
                    <a:pt x="5568" y="1563"/>
                  </a:lnTo>
                  <a:lnTo>
                    <a:pt x="5569" y="1563"/>
                  </a:lnTo>
                  <a:lnTo>
                    <a:pt x="5570" y="1563"/>
                  </a:lnTo>
                  <a:lnTo>
                    <a:pt x="5571" y="1563"/>
                  </a:lnTo>
                  <a:lnTo>
                    <a:pt x="5571" y="1563"/>
                  </a:lnTo>
                  <a:lnTo>
                    <a:pt x="5572" y="1563"/>
                  </a:lnTo>
                  <a:lnTo>
                    <a:pt x="5573" y="1563"/>
                  </a:lnTo>
                  <a:lnTo>
                    <a:pt x="5574" y="1563"/>
                  </a:lnTo>
                  <a:lnTo>
                    <a:pt x="5575" y="1563"/>
                  </a:lnTo>
                  <a:lnTo>
                    <a:pt x="5576" y="1563"/>
                  </a:lnTo>
                  <a:lnTo>
                    <a:pt x="5577" y="1563"/>
                  </a:lnTo>
                  <a:lnTo>
                    <a:pt x="5578" y="1563"/>
                  </a:lnTo>
                  <a:lnTo>
                    <a:pt x="5578" y="1563"/>
                  </a:lnTo>
                  <a:lnTo>
                    <a:pt x="5579" y="1563"/>
                  </a:lnTo>
                  <a:lnTo>
                    <a:pt x="5580" y="1563"/>
                  </a:lnTo>
                  <a:lnTo>
                    <a:pt x="5581" y="1563"/>
                  </a:lnTo>
                  <a:lnTo>
                    <a:pt x="5582" y="1563"/>
                  </a:lnTo>
                  <a:lnTo>
                    <a:pt x="5583" y="1563"/>
                  </a:lnTo>
                  <a:lnTo>
                    <a:pt x="5584" y="1563"/>
                  </a:lnTo>
                  <a:lnTo>
                    <a:pt x="5585" y="1563"/>
                  </a:lnTo>
                  <a:lnTo>
                    <a:pt x="5585" y="1563"/>
                  </a:lnTo>
                  <a:lnTo>
                    <a:pt x="5586" y="1563"/>
                  </a:lnTo>
                  <a:lnTo>
                    <a:pt x="5587" y="1563"/>
                  </a:lnTo>
                  <a:lnTo>
                    <a:pt x="5588" y="1563"/>
                  </a:lnTo>
                  <a:lnTo>
                    <a:pt x="5589" y="1563"/>
                  </a:lnTo>
                  <a:lnTo>
                    <a:pt x="5590" y="1563"/>
                  </a:lnTo>
                  <a:lnTo>
                    <a:pt x="5591" y="1563"/>
                  </a:lnTo>
                  <a:lnTo>
                    <a:pt x="5592" y="1563"/>
                  </a:lnTo>
                  <a:lnTo>
                    <a:pt x="5593" y="1563"/>
                  </a:lnTo>
                  <a:lnTo>
                    <a:pt x="5593" y="1563"/>
                  </a:lnTo>
                  <a:lnTo>
                    <a:pt x="5593" y="1563"/>
                  </a:lnTo>
                  <a:lnTo>
                    <a:pt x="5594" y="1563"/>
                  </a:lnTo>
                  <a:lnTo>
                    <a:pt x="5595" y="1563"/>
                  </a:lnTo>
                  <a:lnTo>
                    <a:pt x="5596" y="1563"/>
                  </a:lnTo>
                  <a:lnTo>
                    <a:pt x="5597" y="1563"/>
                  </a:lnTo>
                  <a:lnTo>
                    <a:pt x="5598" y="1563"/>
                  </a:lnTo>
                  <a:lnTo>
                    <a:pt x="5599" y="1563"/>
                  </a:lnTo>
                  <a:lnTo>
                    <a:pt x="5599" y="1563"/>
                  </a:lnTo>
                  <a:lnTo>
                    <a:pt x="5600" y="1563"/>
                  </a:lnTo>
                  <a:lnTo>
                    <a:pt x="5601" y="1563"/>
                  </a:lnTo>
                  <a:lnTo>
                    <a:pt x="5602" y="1563"/>
                  </a:lnTo>
                  <a:lnTo>
                    <a:pt x="5603" y="1563"/>
                  </a:lnTo>
                  <a:lnTo>
                    <a:pt x="5604" y="1563"/>
                  </a:lnTo>
                  <a:lnTo>
                    <a:pt x="5605" y="1563"/>
                  </a:lnTo>
                  <a:lnTo>
                    <a:pt x="5605" y="1563"/>
                  </a:lnTo>
                  <a:lnTo>
                    <a:pt x="5606" y="1563"/>
                  </a:lnTo>
                  <a:lnTo>
                    <a:pt x="5607" y="1563"/>
                  </a:lnTo>
                  <a:lnTo>
                    <a:pt x="5608" y="1563"/>
                  </a:lnTo>
                  <a:lnTo>
                    <a:pt x="5609" y="1563"/>
                  </a:lnTo>
                  <a:lnTo>
                    <a:pt x="5610" y="1563"/>
                  </a:lnTo>
                  <a:lnTo>
                    <a:pt x="5611" y="1563"/>
                  </a:lnTo>
                  <a:lnTo>
                    <a:pt x="5611" y="1563"/>
                  </a:lnTo>
                  <a:lnTo>
                    <a:pt x="5612" y="1563"/>
                  </a:lnTo>
                  <a:lnTo>
                    <a:pt x="5612" y="1563"/>
                  </a:lnTo>
                  <a:lnTo>
                    <a:pt x="5613" y="1563"/>
                  </a:lnTo>
                  <a:lnTo>
                    <a:pt x="5614" y="1563"/>
                  </a:lnTo>
                  <a:lnTo>
                    <a:pt x="5615" y="1563"/>
                  </a:lnTo>
                  <a:lnTo>
                    <a:pt x="5616" y="1563"/>
                  </a:lnTo>
                  <a:lnTo>
                    <a:pt x="5617" y="1563"/>
                  </a:lnTo>
                  <a:lnTo>
                    <a:pt x="5618" y="1563"/>
                  </a:lnTo>
                  <a:lnTo>
                    <a:pt x="5619" y="1563"/>
                  </a:lnTo>
                  <a:lnTo>
                    <a:pt x="5619" y="1563"/>
                  </a:lnTo>
                  <a:lnTo>
                    <a:pt x="5620" y="1563"/>
                  </a:lnTo>
                  <a:lnTo>
                    <a:pt x="5621" y="1563"/>
                  </a:lnTo>
                  <a:lnTo>
                    <a:pt x="5622" y="1563"/>
                  </a:lnTo>
                  <a:lnTo>
                    <a:pt x="5623" y="1563"/>
                  </a:lnTo>
                  <a:lnTo>
                    <a:pt x="5624" y="1563"/>
                  </a:lnTo>
                  <a:lnTo>
                    <a:pt x="5625" y="1563"/>
                  </a:lnTo>
                  <a:lnTo>
                    <a:pt x="5626" y="1563"/>
                  </a:lnTo>
                  <a:lnTo>
                    <a:pt x="5626" y="1563"/>
                  </a:lnTo>
                  <a:lnTo>
                    <a:pt x="5627" y="1563"/>
                  </a:lnTo>
                  <a:lnTo>
                    <a:pt x="5628" y="1563"/>
                  </a:lnTo>
                  <a:lnTo>
                    <a:pt x="5629" y="1563"/>
                  </a:lnTo>
                  <a:lnTo>
                    <a:pt x="5630" y="1563"/>
                  </a:lnTo>
                  <a:lnTo>
                    <a:pt x="5631" y="1563"/>
                  </a:lnTo>
                  <a:lnTo>
                    <a:pt x="5632" y="1563"/>
                  </a:lnTo>
                  <a:lnTo>
                    <a:pt x="5633" y="1563"/>
                  </a:lnTo>
                  <a:lnTo>
                    <a:pt x="5633" y="1563"/>
                  </a:lnTo>
                  <a:lnTo>
                    <a:pt x="5634" y="1563"/>
                  </a:lnTo>
                  <a:lnTo>
                    <a:pt x="5635" y="1563"/>
                  </a:lnTo>
                  <a:lnTo>
                    <a:pt x="5636" y="1563"/>
                  </a:lnTo>
                  <a:lnTo>
                    <a:pt x="5637" y="1563"/>
                  </a:lnTo>
                  <a:lnTo>
                    <a:pt x="5638" y="1563"/>
                  </a:lnTo>
                  <a:lnTo>
                    <a:pt x="5639" y="1563"/>
                  </a:lnTo>
                  <a:lnTo>
                    <a:pt x="5640" y="1563"/>
                  </a:lnTo>
                  <a:lnTo>
                    <a:pt x="5640" y="1563"/>
                  </a:lnTo>
                  <a:lnTo>
                    <a:pt x="5641" y="1563"/>
                  </a:lnTo>
                  <a:lnTo>
                    <a:pt x="5642" y="1563"/>
                  </a:lnTo>
                  <a:lnTo>
                    <a:pt x="5643" y="1563"/>
                  </a:lnTo>
                  <a:lnTo>
                    <a:pt x="5644" y="1563"/>
                  </a:lnTo>
                  <a:lnTo>
                    <a:pt x="5645" y="1563"/>
                  </a:lnTo>
                  <a:lnTo>
                    <a:pt x="5646" y="1563"/>
                  </a:lnTo>
                  <a:lnTo>
                    <a:pt x="5647" y="1563"/>
                  </a:lnTo>
                  <a:lnTo>
                    <a:pt x="5648" y="1563"/>
                  </a:lnTo>
                  <a:lnTo>
                    <a:pt x="5648" y="1563"/>
                  </a:lnTo>
                  <a:lnTo>
                    <a:pt x="5649" y="1563"/>
                  </a:lnTo>
                  <a:lnTo>
                    <a:pt x="5650" y="1563"/>
                  </a:lnTo>
                  <a:lnTo>
                    <a:pt x="5651" y="1563"/>
                  </a:lnTo>
                  <a:lnTo>
                    <a:pt x="5652" y="1563"/>
                  </a:lnTo>
                  <a:lnTo>
                    <a:pt x="5653" y="1563"/>
                  </a:lnTo>
                  <a:lnTo>
                    <a:pt x="5654" y="1563"/>
                  </a:lnTo>
                  <a:lnTo>
                    <a:pt x="5655" y="1563"/>
                  </a:lnTo>
                  <a:lnTo>
                    <a:pt x="5655" y="1563"/>
                  </a:lnTo>
                  <a:lnTo>
                    <a:pt x="5656" y="1563"/>
                  </a:lnTo>
                  <a:lnTo>
                    <a:pt x="5657" y="1563"/>
                  </a:lnTo>
                  <a:lnTo>
                    <a:pt x="5658" y="1563"/>
                  </a:lnTo>
                  <a:lnTo>
                    <a:pt x="5659" y="1563"/>
                  </a:lnTo>
                  <a:lnTo>
                    <a:pt x="5660" y="1563"/>
                  </a:lnTo>
                  <a:lnTo>
                    <a:pt x="5661" y="1563"/>
                  </a:lnTo>
                  <a:lnTo>
                    <a:pt x="5662" y="1563"/>
                  </a:lnTo>
                  <a:lnTo>
                    <a:pt x="5662" y="1563"/>
                  </a:lnTo>
                  <a:lnTo>
                    <a:pt x="5663" y="1563"/>
                  </a:lnTo>
                  <a:lnTo>
                    <a:pt x="5664" y="1563"/>
                  </a:lnTo>
                  <a:lnTo>
                    <a:pt x="5665" y="1563"/>
                  </a:lnTo>
                  <a:lnTo>
                    <a:pt x="5666" y="1563"/>
                  </a:lnTo>
                  <a:lnTo>
                    <a:pt x="5667" y="1563"/>
                  </a:lnTo>
                  <a:lnTo>
                    <a:pt x="5668" y="1563"/>
                  </a:lnTo>
                  <a:lnTo>
                    <a:pt x="5669" y="1563"/>
                  </a:lnTo>
                  <a:lnTo>
                    <a:pt x="5669" y="1563"/>
                  </a:lnTo>
                  <a:lnTo>
                    <a:pt x="5670" y="1563"/>
                  </a:lnTo>
                  <a:lnTo>
                    <a:pt x="5671" y="1563"/>
                  </a:lnTo>
                  <a:lnTo>
                    <a:pt x="5672" y="1563"/>
                  </a:lnTo>
                  <a:lnTo>
                    <a:pt x="5673" y="1563"/>
                  </a:lnTo>
                  <a:lnTo>
                    <a:pt x="5674" y="1563"/>
                  </a:lnTo>
                  <a:lnTo>
                    <a:pt x="5675" y="1563"/>
                  </a:lnTo>
                  <a:lnTo>
                    <a:pt x="5676" y="1563"/>
                  </a:lnTo>
                  <a:lnTo>
                    <a:pt x="5677" y="1563"/>
                  </a:lnTo>
                  <a:lnTo>
                    <a:pt x="5677" y="1563"/>
                  </a:lnTo>
                  <a:lnTo>
                    <a:pt x="5678" y="1563"/>
                  </a:lnTo>
                  <a:lnTo>
                    <a:pt x="5679" y="1563"/>
                  </a:lnTo>
                  <a:lnTo>
                    <a:pt x="5680" y="1563"/>
                  </a:lnTo>
                  <a:lnTo>
                    <a:pt x="5681" y="1563"/>
                  </a:lnTo>
                  <a:lnTo>
                    <a:pt x="5682" y="1563"/>
                  </a:lnTo>
                  <a:lnTo>
                    <a:pt x="5683" y="1563"/>
                  </a:lnTo>
                  <a:lnTo>
                    <a:pt x="5684" y="1563"/>
                  </a:lnTo>
                  <a:lnTo>
                    <a:pt x="5684" y="1563"/>
                  </a:lnTo>
                  <a:lnTo>
                    <a:pt x="5685" y="1563"/>
                  </a:lnTo>
                  <a:lnTo>
                    <a:pt x="5686" y="1563"/>
                  </a:lnTo>
                  <a:lnTo>
                    <a:pt x="5687" y="1563"/>
                  </a:lnTo>
                  <a:lnTo>
                    <a:pt x="5688" y="1563"/>
                  </a:lnTo>
                  <a:lnTo>
                    <a:pt x="5689" y="1563"/>
                  </a:lnTo>
                  <a:lnTo>
                    <a:pt x="5690" y="1563"/>
                  </a:lnTo>
                  <a:lnTo>
                    <a:pt x="5691" y="1563"/>
                  </a:lnTo>
                  <a:lnTo>
                    <a:pt x="5691" y="1563"/>
                  </a:lnTo>
                  <a:lnTo>
                    <a:pt x="5692" y="1563"/>
                  </a:lnTo>
                  <a:lnTo>
                    <a:pt x="5693" y="1563"/>
                  </a:lnTo>
                  <a:lnTo>
                    <a:pt x="5694" y="1563"/>
                  </a:lnTo>
                  <a:lnTo>
                    <a:pt x="5695" y="1563"/>
                  </a:lnTo>
                  <a:lnTo>
                    <a:pt x="5696" y="1563"/>
                  </a:lnTo>
                  <a:lnTo>
                    <a:pt x="5697" y="1563"/>
                  </a:lnTo>
                  <a:lnTo>
                    <a:pt x="5698" y="1563"/>
                  </a:lnTo>
                  <a:lnTo>
                    <a:pt x="5698" y="1563"/>
                  </a:lnTo>
                  <a:lnTo>
                    <a:pt x="5699" y="1563"/>
                  </a:lnTo>
                  <a:lnTo>
                    <a:pt x="5700" y="1563"/>
                  </a:lnTo>
                  <a:lnTo>
                    <a:pt x="5701" y="1563"/>
                  </a:lnTo>
                  <a:lnTo>
                    <a:pt x="5702" y="1563"/>
                  </a:lnTo>
                  <a:lnTo>
                    <a:pt x="5703" y="1563"/>
                  </a:lnTo>
                  <a:lnTo>
                    <a:pt x="5704" y="1563"/>
                  </a:lnTo>
                  <a:lnTo>
                    <a:pt x="5705" y="1563"/>
                  </a:lnTo>
                  <a:lnTo>
                    <a:pt x="5706" y="1563"/>
                  </a:lnTo>
                  <a:lnTo>
                    <a:pt x="5706" y="1563"/>
                  </a:lnTo>
                  <a:lnTo>
                    <a:pt x="5707" y="1563"/>
                  </a:lnTo>
                  <a:lnTo>
                    <a:pt x="5708" y="1563"/>
                  </a:lnTo>
                  <a:lnTo>
                    <a:pt x="5709" y="1563"/>
                  </a:lnTo>
                  <a:lnTo>
                    <a:pt x="5710" y="1563"/>
                  </a:lnTo>
                  <a:lnTo>
                    <a:pt x="5711" y="1563"/>
                  </a:lnTo>
                  <a:lnTo>
                    <a:pt x="5712" y="1563"/>
                  </a:lnTo>
                  <a:lnTo>
                    <a:pt x="5713" y="1563"/>
                  </a:lnTo>
                  <a:lnTo>
                    <a:pt x="5713" y="1563"/>
                  </a:lnTo>
                  <a:lnTo>
                    <a:pt x="5714" y="1563"/>
                  </a:lnTo>
                  <a:lnTo>
                    <a:pt x="5715" y="1563"/>
                  </a:lnTo>
                  <a:lnTo>
                    <a:pt x="5716" y="1563"/>
                  </a:lnTo>
                  <a:lnTo>
                    <a:pt x="5717" y="1563"/>
                  </a:lnTo>
                  <a:lnTo>
                    <a:pt x="5718" y="1563"/>
                  </a:lnTo>
                  <a:lnTo>
                    <a:pt x="5719" y="1563"/>
                  </a:lnTo>
                  <a:lnTo>
                    <a:pt x="5720" y="1563"/>
                  </a:lnTo>
                  <a:lnTo>
                    <a:pt x="5720" y="1563"/>
                  </a:lnTo>
                  <a:lnTo>
                    <a:pt x="5721" y="1563"/>
                  </a:lnTo>
                  <a:lnTo>
                    <a:pt x="5722" y="1563"/>
                  </a:lnTo>
                  <a:lnTo>
                    <a:pt x="5723" y="1563"/>
                  </a:lnTo>
                  <a:lnTo>
                    <a:pt x="5724" y="1563"/>
                  </a:lnTo>
                  <a:lnTo>
                    <a:pt x="5725" y="1563"/>
                  </a:lnTo>
                  <a:lnTo>
                    <a:pt x="5726" y="1563"/>
                  </a:lnTo>
                  <a:lnTo>
                    <a:pt x="5727" y="1563"/>
                  </a:lnTo>
                  <a:lnTo>
                    <a:pt x="5727" y="1563"/>
                  </a:lnTo>
                  <a:lnTo>
                    <a:pt x="5728" y="1563"/>
                  </a:lnTo>
                  <a:lnTo>
                    <a:pt x="5729" y="1563"/>
                  </a:lnTo>
                  <a:lnTo>
                    <a:pt x="5730" y="1563"/>
                  </a:lnTo>
                  <a:lnTo>
                    <a:pt x="5731" y="1563"/>
                  </a:lnTo>
                  <a:lnTo>
                    <a:pt x="5732" y="1563"/>
                  </a:lnTo>
                  <a:lnTo>
                    <a:pt x="5733" y="1563"/>
                  </a:lnTo>
                  <a:lnTo>
                    <a:pt x="5734" y="1563"/>
                  </a:lnTo>
                  <a:lnTo>
                    <a:pt x="5735" y="1563"/>
                  </a:lnTo>
                  <a:lnTo>
                    <a:pt x="5735" y="1563"/>
                  </a:lnTo>
                  <a:lnTo>
                    <a:pt x="5736" y="1563"/>
                  </a:lnTo>
                  <a:lnTo>
                    <a:pt x="5737" y="1563"/>
                  </a:lnTo>
                  <a:lnTo>
                    <a:pt x="5738" y="1563"/>
                  </a:lnTo>
                  <a:lnTo>
                    <a:pt x="5739" y="1563"/>
                  </a:lnTo>
                  <a:lnTo>
                    <a:pt x="5740" y="1563"/>
                  </a:lnTo>
                  <a:lnTo>
                    <a:pt x="5741" y="1563"/>
                  </a:lnTo>
                  <a:lnTo>
                    <a:pt x="5742" y="1563"/>
                  </a:lnTo>
                  <a:lnTo>
                    <a:pt x="5742" y="1563"/>
                  </a:lnTo>
                  <a:lnTo>
                    <a:pt x="5743" y="1563"/>
                  </a:lnTo>
                  <a:lnTo>
                    <a:pt x="5744" y="1563"/>
                  </a:lnTo>
                  <a:lnTo>
                    <a:pt x="5745" y="1563"/>
                  </a:lnTo>
                  <a:lnTo>
                    <a:pt x="5746" y="1563"/>
                  </a:lnTo>
                  <a:lnTo>
                    <a:pt x="5747" y="1563"/>
                  </a:lnTo>
                  <a:lnTo>
                    <a:pt x="5748" y="1563"/>
                  </a:lnTo>
                  <a:lnTo>
                    <a:pt x="5749" y="1563"/>
                  </a:lnTo>
                  <a:lnTo>
                    <a:pt x="5749" y="1563"/>
                  </a:lnTo>
                  <a:lnTo>
                    <a:pt x="5750" y="1563"/>
                  </a:lnTo>
                  <a:lnTo>
                    <a:pt x="5751" y="1563"/>
                  </a:lnTo>
                  <a:lnTo>
                    <a:pt x="5752" y="1563"/>
                  </a:lnTo>
                  <a:lnTo>
                    <a:pt x="5753" y="1563"/>
                  </a:lnTo>
                  <a:lnTo>
                    <a:pt x="5754" y="1563"/>
                  </a:lnTo>
                  <a:lnTo>
                    <a:pt x="5755" y="1563"/>
                  </a:lnTo>
                  <a:lnTo>
                    <a:pt x="5756" y="1563"/>
                  </a:lnTo>
                  <a:lnTo>
                    <a:pt x="5756" y="1563"/>
                  </a:lnTo>
                  <a:lnTo>
                    <a:pt x="5757" y="1563"/>
                  </a:lnTo>
                  <a:lnTo>
                    <a:pt x="5758" y="1563"/>
                  </a:lnTo>
                  <a:lnTo>
                    <a:pt x="5759" y="1563"/>
                  </a:lnTo>
                  <a:lnTo>
                    <a:pt x="5760" y="1563"/>
                  </a:lnTo>
                  <a:lnTo>
                    <a:pt x="5761" y="1563"/>
                  </a:lnTo>
                  <a:lnTo>
                    <a:pt x="5762" y="1563"/>
                  </a:lnTo>
                  <a:lnTo>
                    <a:pt x="5763" y="1563"/>
                  </a:lnTo>
                  <a:lnTo>
                    <a:pt x="5764" y="1563"/>
                  </a:lnTo>
                  <a:lnTo>
                    <a:pt x="5764" y="1563"/>
                  </a:lnTo>
                  <a:lnTo>
                    <a:pt x="5765" y="1563"/>
                  </a:lnTo>
                  <a:lnTo>
                    <a:pt x="5766" y="1563"/>
                  </a:lnTo>
                  <a:lnTo>
                    <a:pt x="5767" y="1563"/>
                  </a:lnTo>
                  <a:lnTo>
                    <a:pt x="5768" y="1563"/>
                  </a:lnTo>
                  <a:lnTo>
                    <a:pt x="5769" y="1563"/>
                  </a:lnTo>
                  <a:lnTo>
                    <a:pt x="5770" y="1563"/>
                  </a:lnTo>
                  <a:lnTo>
                    <a:pt x="5771" y="1563"/>
                  </a:lnTo>
                  <a:lnTo>
                    <a:pt x="5771" y="1563"/>
                  </a:lnTo>
                  <a:lnTo>
                    <a:pt x="5772" y="1563"/>
                  </a:lnTo>
                  <a:lnTo>
                    <a:pt x="5773" y="1563"/>
                  </a:lnTo>
                  <a:lnTo>
                    <a:pt x="5774" y="1563"/>
                  </a:lnTo>
                  <a:lnTo>
                    <a:pt x="5775" y="1563"/>
                  </a:lnTo>
                  <a:lnTo>
                    <a:pt x="5776" y="1563"/>
                  </a:lnTo>
                  <a:lnTo>
                    <a:pt x="5777" y="1563"/>
                  </a:lnTo>
                  <a:lnTo>
                    <a:pt x="5778" y="1563"/>
                  </a:lnTo>
                  <a:lnTo>
                    <a:pt x="5778" y="1563"/>
                  </a:lnTo>
                  <a:lnTo>
                    <a:pt x="5779" y="1563"/>
                  </a:lnTo>
                  <a:lnTo>
                    <a:pt x="5780" y="1563"/>
                  </a:lnTo>
                  <a:lnTo>
                    <a:pt x="5781" y="1563"/>
                  </a:lnTo>
                  <a:lnTo>
                    <a:pt x="5782" y="1563"/>
                  </a:lnTo>
                  <a:lnTo>
                    <a:pt x="5783" y="1563"/>
                  </a:lnTo>
                  <a:lnTo>
                    <a:pt x="5784" y="1563"/>
                  </a:lnTo>
                  <a:lnTo>
                    <a:pt x="5785" y="1563"/>
                  </a:lnTo>
                  <a:lnTo>
                    <a:pt x="5785" y="1563"/>
                  </a:lnTo>
                  <a:lnTo>
                    <a:pt x="5786" y="1563"/>
                  </a:lnTo>
                  <a:lnTo>
                    <a:pt x="5787" y="1563"/>
                  </a:lnTo>
                  <a:lnTo>
                    <a:pt x="5788" y="1563"/>
                  </a:lnTo>
                  <a:lnTo>
                    <a:pt x="5789" y="1563"/>
                  </a:lnTo>
                  <a:lnTo>
                    <a:pt x="5790" y="1563"/>
                  </a:lnTo>
                  <a:lnTo>
                    <a:pt x="5791" y="1563"/>
                  </a:lnTo>
                  <a:lnTo>
                    <a:pt x="5792" y="1563"/>
                  </a:lnTo>
                  <a:lnTo>
                    <a:pt x="5793" y="1563"/>
                  </a:lnTo>
                  <a:lnTo>
                    <a:pt x="5793" y="1563"/>
                  </a:lnTo>
                  <a:lnTo>
                    <a:pt x="5794" y="1563"/>
                  </a:lnTo>
                  <a:lnTo>
                    <a:pt x="5795" y="1563"/>
                  </a:lnTo>
                  <a:lnTo>
                    <a:pt x="5796" y="1563"/>
                  </a:lnTo>
                  <a:lnTo>
                    <a:pt x="5797" y="1563"/>
                  </a:lnTo>
                  <a:lnTo>
                    <a:pt x="5798" y="1563"/>
                  </a:lnTo>
                  <a:lnTo>
                    <a:pt x="5799" y="1563"/>
                  </a:lnTo>
                  <a:lnTo>
                    <a:pt x="5800" y="1563"/>
                  </a:lnTo>
                  <a:lnTo>
                    <a:pt x="5800" y="1563"/>
                  </a:lnTo>
                  <a:lnTo>
                    <a:pt x="5801" y="1563"/>
                  </a:lnTo>
                  <a:lnTo>
                    <a:pt x="5802" y="1563"/>
                  </a:lnTo>
                  <a:lnTo>
                    <a:pt x="5803" y="1563"/>
                  </a:lnTo>
                  <a:lnTo>
                    <a:pt x="5804" y="1563"/>
                  </a:lnTo>
                  <a:lnTo>
                    <a:pt x="5805" y="1563"/>
                  </a:lnTo>
                  <a:lnTo>
                    <a:pt x="5806" y="1563"/>
                  </a:lnTo>
                  <a:lnTo>
                    <a:pt x="5807" y="1563"/>
                  </a:lnTo>
                  <a:lnTo>
                    <a:pt x="5807" y="1563"/>
                  </a:lnTo>
                  <a:lnTo>
                    <a:pt x="5808" y="1563"/>
                  </a:lnTo>
                  <a:lnTo>
                    <a:pt x="5809" y="1563"/>
                  </a:lnTo>
                  <a:lnTo>
                    <a:pt x="5810" y="1563"/>
                  </a:lnTo>
                  <a:lnTo>
                    <a:pt x="5811" y="1563"/>
                  </a:lnTo>
                  <a:lnTo>
                    <a:pt x="5812" y="1563"/>
                  </a:lnTo>
                  <a:lnTo>
                    <a:pt x="5813" y="1563"/>
                  </a:lnTo>
                  <a:lnTo>
                    <a:pt x="5814" y="1563"/>
                  </a:lnTo>
                  <a:lnTo>
                    <a:pt x="5814" y="1563"/>
                  </a:lnTo>
                  <a:lnTo>
                    <a:pt x="5815" y="1563"/>
                  </a:lnTo>
                  <a:lnTo>
                    <a:pt x="5816" y="1563"/>
                  </a:lnTo>
                  <a:lnTo>
                    <a:pt x="5817" y="1563"/>
                  </a:lnTo>
                  <a:lnTo>
                    <a:pt x="5818" y="1563"/>
                  </a:lnTo>
                  <a:lnTo>
                    <a:pt x="5818" y="1563"/>
                  </a:lnTo>
                  <a:lnTo>
                    <a:pt x="5819" y="1563"/>
                  </a:lnTo>
                  <a:lnTo>
                    <a:pt x="5820" y="1563"/>
                  </a:lnTo>
                  <a:lnTo>
                    <a:pt x="5821" y="1563"/>
                  </a:lnTo>
                  <a:lnTo>
                    <a:pt x="5821" y="1563"/>
                  </a:lnTo>
                  <a:lnTo>
                    <a:pt x="5822" y="1563"/>
                  </a:lnTo>
                  <a:lnTo>
                    <a:pt x="5823" y="1563"/>
                  </a:lnTo>
                  <a:lnTo>
                    <a:pt x="5824" y="1563"/>
                  </a:lnTo>
                  <a:lnTo>
                    <a:pt x="5825" y="1563"/>
                  </a:lnTo>
                  <a:lnTo>
                    <a:pt x="5826" y="1563"/>
                  </a:lnTo>
                  <a:lnTo>
                    <a:pt x="5827" y="1563"/>
                  </a:lnTo>
                  <a:lnTo>
                    <a:pt x="5827" y="1563"/>
                  </a:lnTo>
                  <a:lnTo>
                    <a:pt x="5828" y="1563"/>
                  </a:lnTo>
                  <a:lnTo>
                    <a:pt x="5829" y="1563"/>
                  </a:lnTo>
                  <a:lnTo>
                    <a:pt x="5830" y="1563"/>
                  </a:lnTo>
                  <a:lnTo>
                    <a:pt x="5831" y="1563"/>
                  </a:lnTo>
                  <a:lnTo>
                    <a:pt x="5832" y="1563"/>
                  </a:lnTo>
                  <a:lnTo>
                    <a:pt x="5833" y="1563"/>
                  </a:lnTo>
                  <a:lnTo>
                    <a:pt x="5834" y="1563"/>
                  </a:lnTo>
                  <a:lnTo>
                    <a:pt x="5834" y="1563"/>
                  </a:lnTo>
                  <a:lnTo>
                    <a:pt x="5835" y="1563"/>
                  </a:lnTo>
                  <a:lnTo>
                    <a:pt x="5836" y="1563"/>
                  </a:lnTo>
                  <a:lnTo>
                    <a:pt x="5837" y="1563"/>
                  </a:lnTo>
                  <a:lnTo>
                    <a:pt x="5838" y="1563"/>
                  </a:lnTo>
                  <a:lnTo>
                    <a:pt x="5838" y="1563"/>
                  </a:lnTo>
                  <a:lnTo>
                    <a:pt x="5839" y="1563"/>
                  </a:lnTo>
                  <a:lnTo>
                    <a:pt x="5840" y="1563"/>
                  </a:lnTo>
                  <a:lnTo>
                    <a:pt x="5840" y="1563"/>
                  </a:lnTo>
                  <a:lnTo>
                    <a:pt x="5841" y="1563"/>
                  </a:lnTo>
                  <a:lnTo>
                    <a:pt x="5842" y="1563"/>
                  </a:lnTo>
                  <a:lnTo>
                    <a:pt x="5843" y="1563"/>
                  </a:lnTo>
                  <a:lnTo>
                    <a:pt x="5844" y="1563"/>
                  </a:lnTo>
                  <a:lnTo>
                    <a:pt x="5845" y="1563"/>
                  </a:lnTo>
                  <a:lnTo>
                    <a:pt x="5846" y="1563"/>
                  </a:lnTo>
                  <a:lnTo>
                    <a:pt x="5847" y="1563"/>
                  </a:lnTo>
                  <a:lnTo>
                    <a:pt x="5847" y="1563"/>
                  </a:lnTo>
                  <a:lnTo>
                    <a:pt x="5848" y="1563"/>
                  </a:lnTo>
                  <a:lnTo>
                    <a:pt x="5849" y="1563"/>
                  </a:lnTo>
                  <a:lnTo>
                    <a:pt x="5850" y="1563"/>
                  </a:lnTo>
                  <a:lnTo>
                    <a:pt x="5851" y="1563"/>
                  </a:lnTo>
                  <a:lnTo>
                    <a:pt x="5852" y="1563"/>
                  </a:lnTo>
                  <a:lnTo>
                    <a:pt x="5853" y="1563"/>
                  </a:lnTo>
                  <a:lnTo>
                    <a:pt x="5854" y="1563"/>
                  </a:lnTo>
                  <a:lnTo>
                    <a:pt x="5855" y="1563"/>
                  </a:lnTo>
                  <a:lnTo>
                    <a:pt x="5855" y="1563"/>
                  </a:lnTo>
                  <a:lnTo>
                    <a:pt x="5856" y="1563"/>
                  </a:lnTo>
                  <a:lnTo>
                    <a:pt x="5857" y="1563"/>
                  </a:lnTo>
                  <a:lnTo>
                    <a:pt x="5858" y="1563"/>
                  </a:lnTo>
                  <a:lnTo>
                    <a:pt x="5859" y="1563"/>
                  </a:lnTo>
                  <a:lnTo>
                    <a:pt x="5860" y="1563"/>
                  </a:lnTo>
                  <a:lnTo>
                    <a:pt x="5861" y="1563"/>
                  </a:lnTo>
                  <a:lnTo>
                    <a:pt x="5862" y="1563"/>
                  </a:lnTo>
                  <a:lnTo>
                    <a:pt x="5862" y="1563"/>
                  </a:lnTo>
                  <a:lnTo>
                    <a:pt x="5863" y="1563"/>
                  </a:lnTo>
                  <a:lnTo>
                    <a:pt x="5864" y="1563"/>
                  </a:lnTo>
                  <a:lnTo>
                    <a:pt x="5865" y="1563"/>
                  </a:lnTo>
                  <a:lnTo>
                    <a:pt x="5866" y="1563"/>
                  </a:lnTo>
                  <a:lnTo>
                    <a:pt x="5867" y="1563"/>
                  </a:lnTo>
                  <a:lnTo>
                    <a:pt x="5868" y="1563"/>
                  </a:lnTo>
                  <a:lnTo>
                    <a:pt x="5869" y="1563"/>
                  </a:lnTo>
                  <a:lnTo>
                    <a:pt x="5869" y="1563"/>
                  </a:lnTo>
                  <a:lnTo>
                    <a:pt x="5870" y="1563"/>
                  </a:lnTo>
                  <a:lnTo>
                    <a:pt x="5871" y="1563"/>
                  </a:lnTo>
                  <a:lnTo>
                    <a:pt x="5872" y="1563"/>
                  </a:lnTo>
                  <a:lnTo>
                    <a:pt x="5873" y="1563"/>
                  </a:lnTo>
                  <a:lnTo>
                    <a:pt x="5874" y="1563"/>
                  </a:lnTo>
                  <a:lnTo>
                    <a:pt x="5875" y="1563"/>
                  </a:lnTo>
                  <a:lnTo>
                    <a:pt x="5876" y="1563"/>
                  </a:lnTo>
                  <a:lnTo>
                    <a:pt x="5876" y="1563"/>
                  </a:lnTo>
                  <a:lnTo>
                    <a:pt x="5877" y="1563"/>
                  </a:lnTo>
                  <a:lnTo>
                    <a:pt x="5878" y="1563"/>
                  </a:lnTo>
                  <a:lnTo>
                    <a:pt x="5879" y="1563"/>
                  </a:lnTo>
                  <a:lnTo>
                    <a:pt x="5880" y="1563"/>
                  </a:lnTo>
                  <a:lnTo>
                    <a:pt x="5881" y="1563"/>
                  </a:lnTo>
                  <a:lnTo>
                    <a:pt x="5882" y="1563"/>
                  </a:lnTo>
                  <a:lnTo>
                    <a:pt x="5883" y="1563"/>
                  </a:lnTo>
                  <a:lnTo>
                    <a:pt x="5884" y="1563"/>
                  </a:lnTo>
                  <a:lnTo>
                    <a:pt x="5884" y="1563"/>
                  </a:lnTo>
                  <a:lnTo>
                    <a:pt x="5885" y="1563"/>
                  </a:lnTo>
                  <a:lnTo>
                    <a:pt x="5886" y="1563"/>
                  </a:lnTo>
                  <a:lnTo>
                    <a:pt x="5887" y="1563"/>
                  </a:lnTo>
                  <a:lnTo>
                    <a:pt x="5888" y="1563"/>
                  </a:lnTo>
                  <a:lnTo>
                    <a:pt x="5889" y="1563"/>
                  </a:lnTo>
                  <a:lnTo>
                    <a:pt x="5890" y="1563"/>
                  </a:lnTo>
                  <a:lnTo>
                    <a:pt x="5891" y="1563"/>
                  </a:lnTo>
                  <a:lnTo>
                    <a:pt x="5891" y="1563"/>
                  </a:lnTo>
                  <a:lnTo>
                    <a:pt x="5892" y="1563"/>
                  </a:lnTo>
                  <a:lnTo>
                    <a:pt x="5893" y="1563"/>
                  </a:lnTo>
                  <a:lnTo>
                    <a:pt x="5894" y="1563"/>
                  </a:lnTo>
                  <a:lnTo>
                    <a:pt x="5895" y="1563"/>
                  </a:lnTo>
                  <a:lnTo>
                    <a:pt x="5896" y="1563"/>
                  </a:lnTo>
                  <a:lnTo>
                    <a:pt x="5897" y="1563"/>
                  </a:lnTo>
                  <a:lnTo>
                    <a:pt x="5898" y="1563"/>
                  </a:lnTo>
                  <a:lnTo>
                    <a:pt x="5898" y="1563"/>
                  </a:lnTo>
                  <a:lnTo>
                    <a:pt x="5899" y="1563"/>
                  </a:lnTo>
                  <a:lnTo>
                    <a:pt x="5900" y="1563"/>
                  </a:lnTo>
                  <a:lnTo>
                    <a:pt x="5901" y="1563"/>
                  </a:lnTo>
                  <a:lnTo>
                    <a:pt x="5902" y="1563"/>
                  </a:lnTo>
                  <a:lnTo>
                    <a:pt x="5903" y="1563"/>
                  </a:lnTo>
                  <a:lnTo>
                    <a:pt x="5904" y="1563"/>
                  </a:lnTo>
                  <a:lnTo>
                    <a:pt x="5905" y="1563"/>
                  </a:lnTo>
                  <a:lnTo>
                    <a:pt x="5906" y="1563"/>
                  </a:lnTo>
                  <a:lnTo>
                    <a:pt x="5906" y="1563"/>
                  </a:lnTo>
                  <a:lnTo>
                    <a:pt x="5907" y="1563"/>
                  </a:lnTo>
                  <a:lnTo>
                    <a:pt x="5908" y="1563"/>
                  </a:lnTo>
                  <a:lnTo>
                    <a:pt x="5909" y="1563"/>
                  </a:lnTo>
                  <a:lnTo>
                    <a:pt x="5910" y="1563"/>
                  </a:lnTo>
                  <a:lnTo>
                    <a:pt x="5911" y="1563"/>
                  </a:lnTo>
                  <a:lnTo>
                    <a:pt x="5912" y="1563"/>
                  </a:lnTo>
                  <a:lnTo>
                    <a:pt x="5913" y="1563"/>
                  </a:lnTo>
                  <a:lnTo>
                    <a:pt x="5913" y="1563"/>
                  </a:lnTo>
                  <a:lnTo>
                    <a:pt x="5914" y="1563"/>
                  </a:lnTo>
                  <a:lnTo>
                    <a:pt x="5915" y="1563"/>
                  </a:lnTo>
                  <a:lnTo>
                    <a:pt x="5916" y="1563"/>
                  </a:lnTo>
                  <a:lnTo>
                    <a:pt x="5917" y="1563"/>
                  </a:lnTo>
                  <a:lnTo>
                    <a:pt x="5918" y="1563"/>
                  </a:lnTo>
                  <a:lnTo>
                    <a:pt x="5919" y="1563"/>
                  </a:lnTo>
                  <a:lnTo>
                    <a:pt x="5920" y="1563"/>
                  </a:lnTo>
                  <a:lnTo>
                    <a:pt x="5920" y="1563"/>
                  </a:lnTo>
                  <a:lnTo>
                    <a:pt x="5921" y="1563"/>
                  </a:lnTo>
                  <a:lnTo>
                    <a:pt x="5922" y="1563"/>
                  </a:lnTo>
                  <a:lnTo>
                    <a:pt x="5923" y="1563"/>
                  </a:lnTo>
                  <a:lnTo>
                    <a:pt x="5924" y="1563"/>
                  </a:lnTo>
                  <a:lnTo>
                    <a:pt x="5925" y="1563"/>
                  </a:lnTo>
                  <a:lnTo>
                    <a:pt x="5926" y="1563"/>
                  </a:lnTo>
                  <a:lnTo>
                    <a:pt x="5927" y="1563"/>
                  </a:lnTo>
                  <a:lnTo>
                    <a:pt x="5928" y="1563"/>
                  </a:lnTo>
                  <a:lnTo>
                    <a:pt x="5928" y="1563"/>
                  </a:lnTo>
                  <a:lnTo>
                    <a:pt x="5929" y="1563"/>
                  </a:lnTo>
                  <a:lnTo>
                    <a:pt x="5930" y="1563"/>
                  </a:lnTo>
                  <a:lnTo>
                    <a:pt x="5931" y="1563"/>
                  </a:lnTo>
                  <a:lnTo>
                    <a:pt x="5932" y="1563"/>
                  </a:lnTo>
                  <a:lnTo>
                    <a:pt x="5933" y="1563"/>
                  </a:lnTo>
                  <a:lnTo>
                    <a:pt x="5934" y="1563"/>
                  </a:lnTo>
                  <a:lnTo>
                    <a:pt x="5935" y="1563"/>
                  </a:lnTo>
                  <a:lnTo>
                    <a:pt x="5935" y="1563"/>
                  </a:lnTo>
                  <a:lnTo>
                    <a:pt x="5935" y="1563"/>
                  </a:lnTo>
                  <a:lnTo>
                    <a:pt x="5936" y="1563"/>
                  </a:lnTo>
                  <a:lnTo>
                    <a:pt x="5937" y="1563"/>
                  </a:lnTo>
                  <a:lnTo>
                    <a:pt x="5938" y="1563"/>
                  </a:lnTo>
                  <a:lnTo>
                    <a:pt x="5939" y="1563"/>
                  </a:lnTo>
                  <a:lnTo>
                    <a:pt x="5940" y="1563"/>
                  </a:lnTo>
                  <a:lnTo>
                    <a:pt x="5941" y="1563"/>
                  </a:lnTo>
                  <a:lnTo>
                    <a:pt x="5941" y="1563"/>
                  </a:lnTo>
                  <a:lnTo>
                    <a:pt x="5942" y="1563"/>
                  </a:lnTo>
                  <a:lnTo>
                    <a:pt x="5943" y="1563"/>
                  </a:lnTo>
                  <a:lnTo>
                    <a:pt x="5944" y="1563"/>
                  </a:lnTo>
                  <a:lnTo>
                    <a:pt x="5945" y="1563"/>
                  </a:lnTo>
                  <a:lnTo>
                    <a:pt x="5946" y="1563"/>
                  </a:lnTo>
                  <a:lnTo>
                    <a:pt x="5947" y="1563"/>
                  </a:lnTo>
                  <a:lnTo>
                    <a:pt x="5947" y="1563"/>
                  </a:lnTo>
                  <a:lnTo>
                    <a:pt x="5948" y="1563"/>
                  </a:lnTo>
                  <a:lnTo>
                    <a:pt x="5949" y="1563"/>
                  </a:lnTo>
                  <a:lnTo>
                    <a:pt x="5950" y="1563"/>
                  </a:lnTo>
                  <a:lnTo>
                    <a:pt x="5951" y="1563"/>
                  </a:lnTo>
                  <a:lnTo>
                    <a:pt x="5952" y="1563"/>
                  </a:lnTo>
                  <a:lnTo>
                    <a:pt x="5953" y="1563"/>
                  </a:lnTo>
                  <a:lnTo>
                    <a:pt x="5954" y="1563"/>
                  </a:lnTo>
                  <a:lnTo>
                    <a:pt x="5954" y="1563"/>
                  </a:lnTo>
                  <a:lnTo>
                    <a:pt x="5955" y="1563"/>
                  </a:lnTo>
                  <a:lnTo>
                    <a:pt x="5955" y="1563"/>
                  </a:lnTo>
                  <a:lnTo>
                    <a:pt x="5956" y="1563"/>
                  </a:lnTo>
                  <a:lnTo>
                    <a:pt x="5957" y="1563"/>
                  </a:lnTo>
                  <a:lnTo>
                    <a:pt x="5958" y="1563"/>
                  </a:lnTo>
                  <a:lnTo>
                    <a:pt x="5959" y="1563"/>
                  </a:lnTo>
                  <a:lnTo>
                    <a:pt x="5960" y="1563"/>
                  </a:lnTo>
                  <a:lnTo>
                    <a:pt x="5960" y="1563"/>
                  </a:lnTo>
                  <a:lnTo>
                    <a:pt x="5961" y="1563"/>
                  </a:lnTo>
                  <a:lnTo>
                    <a:pt x="5962" y="1563"/>
                  </a:lnTo>
                  <a:lnTo>
                    <a:pt x="5963" y="1563"/>
                  </a:lnTo>
                  <a:lnTo>
                    <a:pt x="5964" y="1563"/>
                  </a:lnTo>
                  <a:lnTo>
                    <a:pt x="5965" y="1563"/>
                  </a:lnTo>
                  <a:lnTo>
                    <a:pt x="5966" y="1563"/>
                  </a:lnTo>
                  <a:lnTo>
                    <a:pt x="5967" y="1563"/>
                  </a:lnTo>
                  <a:lnTo>
                    <a:pt x="5967" y="1563"/>
                  </a:lnTo>
                  <a:lnTo>
                    <a:pt x="5968" y="1563"/>
                  </a:lnTo>
                  <a:lnTo>
                    <a:pt x="5969" y="1563"/>
                  </a:lnTo>
                  <a:lnTo>
                    <a:pt x="5970" y="1563"/>
                  </a:lnTo>
                  <a:lnTo>
                    <a:pt x="5971" y="1563"/>
                  </a:lnTo>
                  <a:lnTo>
                    <a:pt x="5972" y="1563"/>
                  </a:lnTo>
                  <a:lnTo>
                    <a:pt x="5973" y="1563"/>
                  </a:lnTo>
                  <a:lnTo>
                    <a:pt x="5974" y="1563"/>
                  </a:lnTo>
                  <a:lnTo>
                    <a:pt x="5974" y="1563"/>
                  </a:lnTo>
                  <a:lnTo>
                    <a:pt x="5975" y="1563"/>
                  </a:lnTo>
                  <a:lnTo>
                    <a:pt x="5976" y="1563"/>
                  </a:lnTo>
                  <a:lnTo>
                    <a:pt x="5977" y="1563"/>
                  </a:lnTo>
                  <a:lnTo>
                    <a:pt x="5978" y="1563"/>
                  </a:lnTo>
                  <a:lnTo>
                    <a:pt x="5979" y="1563"/>
                  </a:lnTo>
                  <a:lnTo>
                    <a:pt x="5980" y="1563"/>
                  </a:lnTo>
                  <a:lnTo>
                    <a:pt x="5980" y="1563"/>
                  </a:lnTo>
                  <a:lnTo>
                    <a:pt x="5981" y="1563"/>
                  </a:lnTo>
                  <a:lnTo>
                    <a:pt x="5982" y="1563"/>
                  </a:lnTo>
                  <a:lnTo>
                    <a:pt x="5983" y="1563"/>
                  </a:lnTo>
                  <a:lnTo>
                    <a:pt x="5984" y="1563"/>
                  </a:lnTo>
                  <a:lnTo>
                    <a:pt x="5985" y="1563"/>
                  </a:lnTo>
                  <a:lnTo>
                    <a:pt x="5986" y="1563"/>
                  </a:lnTo>
                  <a:lnTo>
                    <a:pt x="5987" y="1563"/>
                  </a:lnTo>
                  <a:lnTo>
                    <a:pt x="5987" y="1563"/>
                  </a:lnTo>
                  <a:lnTo>
                    <a:pt x="5988" y="1563"/>
                  </a:lnTo>
                  <a:lnTo>
                    <a:pt x="5989" y="1563"/>
                  </a:lnTo>
                  <a:lnTo>
                    <a:pt x="5990" y="1563"/>
                  </a:lnTo>
                  <a:lnTo>
                    <a:pt x="5991" y="1563"/>
                  </a:lnTo>
                  <a:lnTo>
                    <a:pt x="5992" y="1563"/>
                  </a:lnTo>
                  <a:lnTo>
                    <a:pt x="5993" y="1563"/>
                  </a:lnTo>
                  <a:lnTo>
                    <a:pt x="5994" y="1563"/>
                  </a:lnTo>
                  <a:lnTo>
                    <a:pt x="5994" y="1563"/>
                  </a:lnTo>
                  <a:lnTo>
                    <a:pt x="5995" y="1563"/>
                  </a:lnTo>
                  <a:lnTo>
                    <a:pt x="5996" y="1563"/>
                  </a:lnTo>
                  <a:lnTo>
                    <a:pt x="5997" y="1563"/>
                  </a:lnTo>
                  <a:lnTo>
                    <a:pt x="5998" y="1563"/>
                  </a:lnTo>
                  <a:lnTo>
                    <a:pt x="5999" y="1563"/>
                  </a:lnTo>
                  <a:lnTo>
                    <a:pt x="6000" y="1563"/>
                  </a:lnTo>
                  <a:lnTo>
                    <a:pt x="6001" y="1563"/>
                  </a:lnTo>
                  <a:lnTo>
                    <a:pt x="6001" y="1563"/>
                  </a:lnTo>
                  <a:lnTo>
                    <a:pt x="6002" y="1563"/>
                  </a:lnTo>
                  <a:lnTo>
                    <a:pt x="6003" y="1563"/>
                  </a:lnTo>
                  <a:lnTo>
                    <a:pt x="6004" y="1563"/>
                  </a:lnTo>
                  <a:lnTo>
                    <a:pt x="6005" y="1563"/>
                  </a:lnTo>
                  <a:lnTo>
                    <a:pt x="6006" y="1563"/>
                  </a:lnTo>
                  <a:lnTo>
                    <a:pt x="6007" y="1563"/>
                  </a:lnTo>
                  <a:lnTo>
                    <a:pt x="6007" y="1563"/>
                  </a:lnTo>
                  <a:lnTo>
                    <a:pt x="6008" y="1563"/>
                  </a:lnTo>
                  <a:lnTo>
                    <a:pt x="6009" y="1563"/>
                  </a:lnTo>
                  <a:lnTo>
                    <a:pt x="6010" y="1563"/>
                  </a:lnTo>
                  <a:lnTo>
                    <a:pt x="6011" y="1563"/>
                  </a:lnTo>
                  <a:lnTo>
                    <a:pt x="6012" y="1563"/>
                  </a:lnTo>
                  <a:lnTo>
                    <a:pt x="6013" y="1563"/>
                  </a:lnTo>
                  <a:lnTo>
                    <a:pt x="6014" y="1563"/>
                  </a:lnTo>
                  <a:lnTo>
                    <a:pt x="6014" y="1563"/>
                  </a:lnTo>
                  <a:lnTo>
                    <a:pt x="6015" y="1563"/>
                  </a:lnTo>
                  <a:lnTo>
                    <a:pt x="6016" y="1563"/>
                  </a:lnTo>
                  <a:lnTo>
                    <a:pt x="6017" y="1563"/>
                  </a:lnTo>
                  <a:lnTo>
                    <a:pt x="6018" y="1563"/>
                  </a:lnTo>
                  <a:lnTo>
                    <a:pt x="6018" y="1563"/>
                  </a:lnTo>
                  <a:lnTo>
                    <a:pt x="6019" y="1563"/>
                  </a:lnTo>
                  <a:lnTo>
                    <a:pt x="6020" y="1563"/>
                  </a:lnTo>
                  <a:lnTo>
                    <a:pt x="6021" y="1563"/>
                  </a:lnTo>
                  <a:lnTo>
                    <a:pt x="6021" y="1563"/>
                  </a:lnTo>
                  <a:lnTo>
                    <a:pt x="6022" y="1563"/>
                  </a:lnTo>
                  <a:lnTo>
                    <a:pt x="6023" y="1563"/>
                  </a:lnTo>
                  <a:lnTo>
                    <a:pt x="6024" y="1563"/>
                  </a:lnTo>
                  <a:lnTo>
                    <a:pt x="6025" y="1563"/>
                  </a:lnTo>
                  <a:lnTo>
                    <a:pt x="6026" y="1563"/>
                  </a:lnTo>
                  <a:lnTo>
                    <a:pt x="6027" y="1563"/>
                  </a:lnTo>
                  <a:lnTo>
                    <a:pt x="6028" y="1563"/>
                  </a:lnTo>
                  <a:lnTo>
                    <a:pt x="6028" y="1563"/>
                  </a:lnTo>
                  <a:lnTo>
                    <a:pt x="6029" y="1563"/>
                  </a:lnTo>
                  <a:lnTo>
                    <a:pt x="6030" y="1563"/>
                  </a:lnTo>
                  <a:lnTo>
                    <a:pt x="6031" y="1563"/>
                  </a:lnTo>
                  <a:lnTo>
                    <a:pt x="6032" y="1563"/>
                  </a:lnTo>
                  <a:lnTo>
                    <a:pt x="6033" y="1563"/>
                  </a:lnTo>
                  <a:lnTo>
                    <a:pt x="6034" y="1563"/>
                  </a:lnTo>
                  <a:lnTo>
                    <a:pt x="6035" y="1563"/>
                  </a:lnTo>
                  <a:lnTo>
                    <a:pt x="6035" y="1563"/>
                  </a:lnTo>
                  <a:lnTo>
                    <a:pt x="6036" y="1563"/>
                  </a:lnTo>
                  <a:lnTo>
                    <a:pt x="6037" y="1563"/>
                  </a:lnTo>
                  <a:lnTo>
                    <a:pt x="6038" y="1563"/>
                  </a:lnTo>
                  <a:lnTo>
                    <a:pt x="6039" y="1563"/>
                  </a:lnTo>
                  <a:lnTo>
                    <a:pt x="6040" y="1563"/>
                  </a:lnTo>
                  <a:lnTo>
                    <a:pt x="6041" y="1563"/>
                  </a:lnTo>
                  <a:lnTo>
                    <a:pt x="6042" y="1563"/>
                  </a:lnTo>
                  <a:lnTo>
                    <a:pt x="6042" y="1563"/>
                  </a:lnTo>
                  <a:lnTo>
                    <a:pt x="6043" y="1563"/>
                  </a:lnTo>
                  <a:lnTo>
                    <a:pt x="6044" y="1563"/>
                  </a:lnTo>
                  <a:lnTo>
                    <a:pt x="6045" y="1563"/>
                  </a:lnTo>
                  <a:lnTo>
                    <a:pt x="6046" y="1563"/>
                  </a:lnTo>
                  <a:lnTo>
                    <a:pt x="6047" y="1563"/>
                  </a:lnTo>
                  <a:lnTo>
                    <a:pt x="6048" y="1563"/>
                  </a:lnTo>
                  <a:lnTo>
                    <a:pt x="6048" y="1563"/>
                  </a:lnTo>
                  <a:lnTo>
                    <a:pt x="6049" y="1563"/>
                  </a:lnTo>
                  <a:lnTo>
                    <a:pt x="6050" y="1563"/>
                  </a:lnTo>
                  <a:lnTo>
                    <a:pt x="6051" y="1563"/>
                  </a:lnTo>
                  <a:lnTo>
                    <a:pt x="6052" y="1563"/>
                  </a:lnTo>
                  <a:lnTo>
                    <a:pt x="6053" y="1563"/>
                  </a:lnTo>
                  <a:lnTo>
                    <a:pt x="6054" y="1563"/>
                  </a:lnTo>
                  <a:lnTo>
                    <a:pt x="6055" y="1563"/>
                  </a:lnTo>
                  <a:lnTo>
                    <a:pt x="6055" y="1563"/>
                  </a:lnTo>
                  <a:lnTo>
                    <a:pt x="6056" y="1563"/>
                  </a:lnTo>
                  <a:lnTo>
                    <a:pt x="6057" y="1563"/>
                  </a:lnTo>
                  <a:lnTo>
                    <a:pt x="6058" y="1563"/>
                  </a:lnTo>
                  <a:lnTo>
                    <a:pt x="6059" y="1563"/>
                  </a:lnTo>
                  <a:lnTo>
                    <a:pt x="6060" y="1563"/>
                  </a:lnTo>
                  <a:lnTo>
                    <a:pt x="6061" y="1563"/>
                  </a:lnTo>
                  <a:lnTo>
                    <a:pt x="6062" y="1563"/>
                  </a:lnTo>
                  <a:lnTo>
                    <a:pt x="6062" y="1563"/>
                  </a:lnTo>
                  <a:lnTo>
                    <a:pt x="6063" y="1563"/>
                  </a:lnTo>
                  <a:lnTo>
                    <a:pt x="6064" y="1563"/>
                  </a:lnTo>
                  <a:lnTo>
                    <a:pt x="6065" y="1563"/>
                  </a:lnTo>
                  <a:lnTo>
                    <a:pt x="6066" y="1563"/>
                  </a:lnTo>
                  <a:lnTo>
                    <a:pt x="6067" y="1563"/>
                  </a:lnTo>
                  <a:lnTo>
                    <a:pt x="6068" y="1563"/>
                  </a:lnTo>
                  <a:lnTo>
                    <a:pt x="6069" y="1563"/>
                  </a:lnTo>
                  <a:lnTo>
                    <a:pt x="6069" y="1563"/>
                  </a:lnTo>
                  <a:lnTo>
                    <a:pt x="6070" y="1563"/>
                  </a:lnTo>
                  <a:lnTo>
                    <a:pt x="6071" y="1563"/>
                  </a:lnTo>
                  <a:lnTo>
                    <a:pt x="6072" y="1563"/>
                  </a:lnTo>
                  <a:lnTo>
                    <a:pt x="6073" y="1563"/>
                  </a:lnTo>
                  <a:lnTo>
                    <a:pt x="6074" y="1563"/>
                  </a:lnTo>
                  <a:lnTo>
                    <a:pt x="6075" y="1563"/>
                  </a:lnTo>
                  <a:lnTo>
                    <a:pt x="6076" y="1563"/>
                  </a:lnTo>
                  <a:lnTo>
                    <a:pt x="6076" y="1563"/>
                  </a:lnTo>
                  <a:lnTo>
                    <a:pt x="6077" y="1563"/>
                  </a:lnTo>
                  <a:lnTo>
                    <a:pt x="6078" y="1563"/>
                  </a:lnTo>
                  <a:lnTo>
                    <a:pt x="6079" y="1563"/>
                  </a:lnTo>
                  <a:lnTo>
                    <a:pt x="6080" y="1563"/>
                  </a:lnTo>
                  <a:lnTo>
                    <a:pt x="6081" y="1563"/>
                  </a:lnTo>
                  <a:lnTo>
                    <a:pt x="6082" y="1563"/>
                  </a:lnTo>
                  <a:lnTo>
                    <a:pt x="6083" y="1563"/>
                  </a:lnTo>
                  <a:lnTo>
                    <a:pt x="6083" y="1563"/>
                  </a:lnTo>
                  <a:lnTo>
                    <a:pt x="6084" y="1563"/>
                  </a:lnTo>
                  <a:lnTo>
                    <a:pt x="6085" y="1563"/>
                  </a:lnTo>
                  <a:lnTo>
                    <a:pt x="6086" y="1563"/>
                  </a:lnTo>
                  <a:lnTo>
                    <a:pt x="6087" y="1563"/>
                  </a:lnTo>
                  <a:lnTo>
                    <a:pt x="6088" y="1563"/>
                  </a:lnTo>
                  <a:lnTo>
                    <a:pt x="6089" y="1563"/>
                  </a:lnTo>
                  <a:lnTo>
                    <a:pt x="6090" y="1563"/>
                  </a:lnTo>
                  <a:lnTo>
                    <a:pt x="6090" y="1563"/>
                  </a:lnTo>
                  <a:lnTo>
                    <a:pt x="6091" y="1563"/>
                  </a:lnTo>
                  <a:lnTo>
                    <a:pt x="6092" y="1563"/>
                  </a:lnTo>
                  <a:lnTo>
                    <a:pt x="6093" y="1563"/>
                  </a:lnTo>
                  <a:lnTo>
                    <a:pt x="6094" y="1563"/>
                  </a:lnTo>
                  <a:lnTo>
                    <a:pt x="6095" y="1563"/>
                  </a:lnTo>
                  <a:lnTo>
                    <a:pt x="6096" y="1563"/>
                  </a:lnTo>
                  <a:lnTo>
                    <a:pt x="6097" y="1563"/>
                  </a:lnTo>
                  <a:lnTo>
                    <a:pt x="6097" y="1563"/>
                  </a:lnTo>
                  <a:lnTo>
                    <a:pt x="6098" y="1563"/>
                  </a:lnTo>
                  <a:lnTo>
                    <a:pt x="6099" y="1563"/>
                  </a:lnTo>
                  <a:lnTo>
                    <a:pt x="6100" y="1563"/>
                  </a:lnTo>
                  <a:lnTo>
                    <a:pt x="6101" y="1563"/>
                  </a:lnTo>
                  <a:lnTo>
                    <a:pt x="6102" y="1563"/>
                  </a:lnTo>
                  <a:lnTo>
                    <a:pt x="6103" y="1563"/>
                  </a:lnTo>
                  <a:lnTo>
                    <a:pt x="6104" y="1563"/>
                  </a:lnTo>
                  <a:lnTo>
                    <a:pt x="6104" y="1563"/>
                  </a:lnTo>
                  <a:lnTo>
                    <a:pt x="6105" y="1563"/>
                  </a:lnTo>
                  <a:lnTo>
                    <a:pt x="6106" y="1563"/>
                  </a:lnTo>
                  <a:lnTo>
                    <a:pt x="6107" y="1563"/>
                  </a:lnTo>
                  <a:lnTo>
                    <a:pt x="6108" y="1563"/>
                  </a:lnTo>
                  <a:lnTo>
                    <a:pt x="6109" y="1563"/>
                  </a:lnTo>
                  <a:lnTo>
                    <a:pt x="6110" y="1563"/>
                  </a:lnTo>
                  <a:lnTo>
                    <a:pt x="6110" y="1563"/>
                  </a:lnTo>
                  <a:lnTo>
                    <a:pt x="6110" y="1563"/>
                  </a:lnTo>
                  <a:lnTo>
                    <a:pt x="6111" y="1563"/>
                  </a:lnTo>
                  <a:lnTo>
                    <a:pt x="6111" y="1563"/>
                  </a:lnTo>
                  <a:lnTo>
                    <a:pt x="6111" y="1563"/>
                  </a:lnTo>
                  <a:lnTo>
                    <a:pt x="6112" y="1563"/>
                  </a:lnTo>
                  <a:lnTo>
                    <a:pt x="6113" y="1563"/>
                  </a:lnTo>
                  <a:lnTo>
                    <a:pt x="6114" y="1563"/>
                  </a:lnTo>
                  <a:lnTo>
                    <a:pt x="6115" y="1563"/>
                  </a:lnTo>
                  <a:lnTo>
                    <a:pt x="6116" y="1563"/>
                  </a:lnTo>
                  <a:lnTo>
                    <a:pt x="6116" y="1563"/>
                  </a:lnTo>
                  <a:lnTo>
                    <a:pt x="6117" y="1563"/>
                  </a:lnTo>
                  <a:lnTo>
                    <a:pt x="6118" y="1563"/>
                  </a:lnTo>
                  <a:lnTo>
                    <a:pt x="6119" y="1563"/>
                  </a:lnTo>
                  <a:lnTo>
                    <a:pt x="6120" y="1563"/>
                  </a:lnTo>
                  <a:lnTo>
                    <a:pt x="6121" y="1563"/>
                  </a:lnTo>
                  <a:lnTo>
                    <a:pt x="6122" y="1563"/>
                  </a:lnTo>
                  <a:lnTo>
                    <a:pt x="6122" y="1563"/>
                  </a:lnTo>
                  <a:lnTo>
                    <a:pt x="6122" y="1563"/>
                  </a:lnTo>
                  <a:lnTo>
                    <a:pt x="6123" y="1563"/>
                  </a:lnTo>
                  <a:lnTo>
                    <a:pt x="6124" y="1563"/>
                  </a:lnTo>
                  <a:lnTo>
                    <a:pt x="6125" y="1563"/>
                  </a:lnTo>
                  <a:lnTo>
                    <a:pt x="6125" y="1563"/>
                  </a:lnTo>
                  <a:lnTo>
                    <a:pt x="6125" y="1563"/>
                  </a:lnTo>
                  <a:lnTo>
                    <a:pt x="6126" y="1563"/>
                  </a:lnTo>
                  <a:lnTo>
                    <a:pt x="6126" y="1563"/>
                  </a:lnTo>
                  <a:lnTo>
                    <a:pt x="6127" y="1563"/>
                  </a:lnTo>
                  <a:lnTo>
                    <a:pt x="6127" y="1563"/>
                  </a:lnTo>
                  <a:lnTo>
                    <a:pt x="6128" y="1563"/>
                  </a:lnTo>
                  <a:lnTo>
                    <a:pt x="6128" y="1563"/>
                  </a:lnTo>
                  <a:lnTo>
                    <a:pt x="6128" y="1563"/>
                  </a:lnTo>
                  <a:lnTo>
                    <a:pt x="6128" y="1563"/>
                  </a:lnTo>
                  <a:lnTo>
                    <a:pt x="6129" y="1563"/>
                  </a:lnTo>
                  <a:lnTo>
                    <a:pt x="6129" y="1563"/>
                  </a:lnTo>
                  <a:lnTo>
                    <a:pt x="6130" y="1563"/>
                  </a:lnTo>
                  <a:lnTo>
                    <a:pt x="6130" y="1563"/>
                  </a:lnTo>
                  <a:lnTo>
                    <a:pt x="6131" y="1563"/>
                  </a:lnTo>
                  <a:lnTo>
                    <a:pt x="6132" y="1563"/>
                  </a:lnTo>
                  <a:lnTo>
                    <a:pt x="6133" y="1563"/>
                  </a:lnTo>
                  <a:lnTo>
                    <a:pt x="6134" y="1563"/>
                  </a:lnTo>
                  <a:lnTo>
                    <a:pt x="6134" y="1563"/>
                  </a:lnTo>
                  <a:lnTo>
                    <a:pt x="6135" y="1563"/>
                  </a:lnTo>
                  <a:lnTo>
                    <a:pt x="6136" y="1563"/>
                  </a:lnTo>
                  <a:lnTo>
                    <a:pt x="6137" y="1563"/>
                  </a:lnTo>
                  <a:lnTo>
                    <a:pt x="6137" y="1563"/>
                  </a:lnTo>
                  <a:lnTo>
                    <a:pt x="6138" y="1563"/>
                  </a:lnTo>
                  <a:lnTo>
                    <a:pt x="6138" y="1563"/>
                  </a:lnTo>
                  <a:lnTo>
                    <a:pt x="6139" y="1563"/>
                  </a:lnTo>
                  <a:lnTo>
                    <a:pt x="6140" y="1563"/>
                  </a:lnTo>
                  <a:lnTo>
                    <a:pt x="6141" y="1563"/>
                  </a:lnTo>
                  <a:lnTo>
                    <a:pt x="6142" y="1563"/>
                  </a:lnTo>
                  <a:lnTo>
                    <a:pt x="6143" y="1563"/>
                  </a:lnTo>
                  <a:lnTo>
                    <a:pt x="6143" y="1563"/>
                  </a:lnTo>
                  <a:lnTo>
                    <a:pt x="6144" y="1563"/>
                  </a:lnTo>
                  <a:lnTo>
                    <a:pt x="6144" y="1563"/>
                  </a:lnTo>
                  <a:lnTo>
                    <a:pt x="6145" y="1563"/>
                  </a:lnTo>
                  <a:lnTo>
                    <a:pt x="6146" y="1563"/>
                  </a:lnTo>
                  <a:lnTo>
                    <a:pt x="6146" y="1563"/>
                  </a:lnTo>
                  <a:lnTo>
                    <a:pt x="6147" y="1563"/>
                  </a:lnTo>
                  <a:lnTo>
                    <a:pt x="6147" y="1562"/>
                  </a:lnTo>
                  <a:lnTo>
                    <a:pt x="6148" y="1561"/>
                  </a:lnTo>
                  <a:lnTo>
                    <a:pt x="6149" y="1560"/>
                  </a:lnTo>
                  <a:lnTo>
                    <a:pt x="6150" y="1559"/>
                  </a:lnTo>
                  <a:lnTo>
                    <a:pt x="6151" y="1557"/>
                  </a:lnTo>
                  <a:lnTo>
                    <a:pt x="6152" y="1555"/>
                  </a:lnTo>
                  <a:lnTo>
                    <a:pt x="6152" y="1552"/>
                  </a:lnTo>
                  <a:lnTo>
                    <a:pt x="6153" y="1549"/>
                  </a:lnTo>
                  <a:lnTo>
                    <a:pt x="6154" y="1546"/>
                  </a:lnTo>
                  <a:lnTo>
                    <a:pt x="6155" y="1543"/>
                  </a:lnTo>
                  <a:lnTo>
                    <a:pt x="6156" y="1539"/>
                  </a:lnTo>
                  <a:lnTo>
                    <a:pt x="6156" y="1535"/>
                  </a:lnTo>
                  <a:lnTo>
                    <a:pt x="6157" y="1530"/>
                  </a:lnTo>
                  <a:lnTo>
                    <a:pt x="6158" y="1525"/>
                  </a:lnTo>
                  <a:lnTo>
                    <a:pt x="6158" y="1525"/>
                  </a:lnTo>
                  <a:lnTo>
                    <a:pt x="6159" y="1520"/>
                  </a:lnTo>
                  <a:lnTo>
                    <a:pt x="6160" y="1515"/>
                  </a:lnTo>
                  <a:lnTo>
                    <a:pt x="6161" y="1510"/>
                  </a:lnTo>
                  <a:lnTo>
                    <a:pt x="6161" y="1504"/>
                  </a:lnTo>
                  <a:lnTo>
                    <a:pt x="6162" y="1498"/>
                  </a:lnTo>
                  <a:lnTo>
                    <a:pt x="6163" y="1492"/>
                  </a:lnTo>
                  <a:lnTo>
                    <a:pt x="6164" y="1486"/>
                  </a:lnTo>
                  <a:lnTo>
                    <a:pt x="6165" y="1480"/>
                  </a:lnTo>
                  <a:lnTo>
                    <a:pt x="6166" y="1473"/>
                  </a:lnTo>
                  <a:lnTo>
                    <a:pt x="6166" y="1466"/>
                  </a:lnTo>
                  <a:lnTo>
                    <a:pt x="6167" y="1459"/>
                  </a:lnTo>
                  <a:lnTo>
                    <a:pt x="6168" y="1452"/>
                  </a:lnTo>
                  <a:lnTo>
                    <a:pt x="6169" y="1445"/>
                  </a:lnTo>
                  <a:lnTo>
                    <a:pt x="6170" y="1437"/>
                  </a:lnTo>
                  <a:lnTo>
                    <a:pt x="6170" y="1429"/>
                  </a:lnTo>
                  <a:lnTo>
                    <a:pt x="6170" y="1429"/>
                  </a:lnTo>
                  <a:lnTo>
                    <a:pt x="6171" y="1421"/>
                  </a:lnTo>
                  <a:lnTo>
                    <a:pt x="6172" y="1413"/>
                  </a:lnTo>
                  <a:lnTo>
                    <a:pt x="6173" y="1405"/>
                  </a:lnTo>
                  <a:lnTo>
                    <a:pt x="6174" y="1397"/>
                  </a:lnTo>
                  <a:lnTo>
                    <a:pt x="6175" y="1388"/>
                  </a:lnTo>
                  <a:lnTo>
                    <a:pt x="6175" y="1379"/>
                  </a:lnTo>
                  <a:lnTo>
                    <a:pt x="6176" y="1371"/>
                  </a:lnTo>
                  <a:lnTo>
                    <a:pt x="6177" y="1362"/>
                  </a:lnTo>
                  <a:lnTo>
                    <a:pt x="6178" y="1353"/>
                  </a:lnTo>
                  <a:lnTo>
                    <a:pt x="6179" y="1343"/>
                  </a:lnTo>
                  <a:lnTo>
                    <a:pt x="6180" y="1334"/>
                  </a:lnTo>
                  <a:lnTo>
                    <a:pt x="6180" y="1324"/>
                  </a:lnTo>
                  <a:lnTo>
                    <a:pt x="6181" y="1315"/>
                  </a:lnTo>
                  <a:lnTo>
                    <a:pt x="6182" y="1305"/>
                  </a:lnTo>
                  <a:lnTo>
                    <a:pt x="6183" y="1295"/>
                  </a:lnTo>
                  <a:lnTo>
                    <a:pt x="6183" y="1295"/>
                  </a:lnTo>
                  <a:lnTo>
                    <a:pt x="6184" y="1285"/>
                  </a:lnTo>
                  <a:lnTo>
                    <a:pt x="6185" y="1274"/>
                  </a:lnTo>
                  <a:lnTo>
                    <a:pt x="6185" y="1264"/>
                  </a:lnTo>
                  <a:lnTo>
                    <a:pt x="6186" y="1254"/>
                  </a:lnTo>
                  <a:lnTo>
                    <a:pt x="6187" y="1243"/>
                  </a:lnTo>
                  <a:lnTo>
                    <a:pt x="6188" y="1232"/>
                  </a:lnTo>
                  <a:lnTo>
                    <a:pt x="6189" y="1221"/>
                  </a:lnTo>
                  <a:lnTo>
                    <a:pt x="6189" y="1210"/>
                  </a:lnTo>
                  <a:lnTo>
                    <a:pt x="6190" y="1199"/>
                  </a:lnTo>
                  <a:lnTo>
                    <a:pt x="6191" y="1188"/>
                  </a:lnTo>
                  <a:lnTo>
                    <a:pt x="6192" y="1177"/>
                  </a:lnTo>
                  <a:lnTo>
                    <a:pt x="6193" y="1166"/>
                  </a:lnTo>
                  <a:lnTo>
                    <a:pt x="6194" y="1154"/>
                  </a:lnTo>
                  <a:lnTo>
                    <a:pt x="6194" y="1142"/>
                  </a:lnTo>
                  <a:lnTo>
                    <a:pt x="6195" y="1131"/>
                  </a:lnTo>
                  <a:lnTo>
                    <a:pt x="6195" y="1131"/>
                  </a:lnTo>
                  <a:lnTo>
                    <a:pt x="6196" y="1119"/>
                  </a:lnTo>
                  <a:lnTo>
                    <a:pt x="6197" y="1107"/>
                  </a:lnTo>
                  <a:lnTo>
                    <a:pt x="6198" y="1095"/>
                  </a:lnTo>
                  <a:lnTo>
                    <a:pt x="6199" y="1083"/>
                  </a:lnTo>
                  <a:lnTo>
                    <a:pt x="6199" y="1071"/>
                  </a:lnTo>
                  <a:lnTo>
                    <a:pt x="6200" y="1058"/>
                  </a:lnTo>
                  <a:lnTo>
                    <a:pt x="6201" y="1046"/>
                  </a:lnTo>
                  <a:lnTo>
                    <a:pt x="6202" y="1033"/>
                  </a:lnTo>
                  <a:lnTo>
                    <a:pt x="6203" y="1021"/>
                  </a:lnTo>
                  <a:lnTo>
                    <a:pt x="6203" y="1008"/>
                  </a:lnTo>
                  <a:lnTo>
                    <a:pt x="6204" y="996"/>
                  </a:lnTo>
                  <a:lnTo>
                    <a:pt x="6205" y="983"/>
                  </a:lnTo>
                  <a:lnTo>
                    <a:pt x="6206" y="970"/>
                  </a:lnTo>
                  <a:lnTo>
                    <a:pt x="6207" y="957"/>
                  </a:lnTo>
                  <a:lnTo>
                    <a:pt x="6208" y="944"/>
                  </a:lnTo>
                  <a:lnTo>
                    <a:pt x="6208" y="944"/>
                  </a:lnTo>
                  <a:lnTo>
                    <a:pt x="6208" y="931"/>
                  </a:lnTo>
                  <a:lnTo>
                    <a:pt x="6209" y="918"/>
                  </a:lnTo>
                  <a:lnTo>
                    <a:pt x="6209" y="918"/>
                  </a:lnTo>
                  <a:lnTo>
                    <a:pt x="6210" y="905"/>
                  </a:lnTo>
                  <a:lnTo>
                    <a:pt x="6211" y="891"/>
                  </a:lnTo>
                  <a:lnTo>
                    <a:pt x="6212" y="876"/>
                  </a:lnTo>
                  <a:lnTo>
                    <a:pt x="6212" y="860"/>
                  </a:lnTo>
                  <a:lnTo>
                    <a:pt x="6213" y="843"/>
                  </a:lnTo>
                  <a:lnTo>
                    <a:pt x="6214" y="825"/>
                  </a:lnTo>
                  <a:lnTo>
                    <a:pt x="6215" y="806"/>
                  </a:lnTo>
                  <a:lnTo>
                    <a:pt x="6215" y="806"/>
                  </a:lnTo>
                  <a:lnTo>
                    <a:pt x="6216" y="784"/>
                  </a:lnTo>
                  <a:lnTo>
                    <a:pt x="6217" y="763"/>
                  </a:lnTo>
                  <a:lnTo>
                    <a:pt x="6217" y="742"/>
                  </a:lnTo>
                  <a:lnTo>
                    <a:pt x="6217" y="742"/>
                  </a:lnTo>
                  <a:lnTo>
                    <a:pt x="6218" y="724"/>
                  </a:lnTo>
                  <a:lnTo>
                    <a:pt x="6218" y="724"/>
                  </a:lnTo>
                  <a:lnTo>
                    <a:pt x="6219" y="707"/>
                  </a:lnTo>
                  <a:lnTo>
                    <a:pt x="6220" y="689"/>
                  </a:lnTo>
                  <a:lnTo>
                    <a:pt x="6220" y="689"/>
                  </a:lnTo>
                  <a:lnTo>
                    <a:pt x="6220" y="671"/>
                  </a:lnTo>
                  <a:lnTo>
                    <a:pt x="6221" y="654"/>
                  </a:lnTo>
                  <a:lnTo>
                    <a:pt x="6221" y="654"/>
                  </a:lnTo>
                  <a:lnTo>
                    <a:pt x="6222" y="636"/>
                  </a:lnTo>
                  <a:lnTo>
                    <a:pt x="6222" y="619"/>
                  </a:lnTo>
                  <a:lnTo>
                    <a:pt x="6222" y="619"/>
                  </a:lnTo>
                  <a:lnTo>
                    <a:pt x="6223" y="601"/>
                  </a:lnTo>
                  <a:lnTo>
                    <a:pt x="6223" y="601"/>
                  </a:lnTo>
                  <a:lnTo>
                    <a:pt x="6224" y="580"/>
                  </a:lnTo>
                  <a:lnTo>
                    <a:pt x="6225" y="559"/>
                  </a:lnTo>
                  <a:lnTo>
                    <a:pt x="6226" y="538"/>
                  </a:lnTo>
                  <a:lnTo>
                    <a:pt x="6227" y="517"/>
                  </a:lnTo>
                  <a:lnTo>
                    <a:pt x="6227" y="496"/>
                  </a:lnTo>
                  <a:lnTo>
                    <a:pt x="6228" y="475"/>
                  </a:lnTo>
                  <a:lnTo>
                    <a:pt x="6229" y="454"/>
                  </a:lnTo>
                  <a:lnTo>
                    <a:pt x="6230" y="433"/>
                  </a:lnTo>
                  <a:lnTo>
                    <a:pt x="6231" y="412"/>
                  </a:lnTo>
                  <a:lnTo>
                    <a:pt x="6232" y="391"/>
                  </a:lnTo>
                  <a:lnTo>
                    <a:pt x="6233" y="370"/>
                  </a:lnTo>
                  <a:lnTo>
                    <a:pt x="6233" y="349"/>
                  </a:lnTo>
                  <a:lnTo>
                    <a:pt x="6234" y="328"/>
                  </a:lnTo>
                  <a:lnTo>
                    <a:pt x="6235" y="307"/>
                  </a:lnTo>
                  <a:lnTo>
                    <a:pt x="6236" y="286"/>
                  </a:lnTo>
                  <a:lnTo>
                    <a:pt x="6237" y="265"/>
                  </a:lnTo>
                  <a:lnTo>
                    <a:pt x="6238" y="244"/>
                  </a:lnTo>
                  <a:lnTo>
                    <a:pt x="6239" y="222"/>
                  </a:lnTo>
                  <a:lnTo>
                    <a:pt x="6239" y="201"/>
                  </a:lnTo>
                  <a:lnTo>
                    <a:pt x="6240" y="180"/>
                  </a:lnTo>
                  <a:lnTo>
                    <a:pt x="6241" y="159"/>
                  </a:lnTo>
                  <a:lnTo>
                    <a:pt x="6242" y="138"/>
                  </a:lnTo>
                  <a:lnTo>
                    <a:pt x="6242" y="138"/>
                  </a:lnTo>
                  <a:lnTo>
                    <a:pt x="6243" y="123"/>
                  </a:lnTo>
                  <a:lnTo>
                    <a:pt x="6243" y="107"/>
                  </a:lnTo>
                  <a:lnTo>
                    <a:pt x="6244" y="91"/>
                  </a:lnTo>
                  <a:lnTo>
                    <a:pt x="6244" y="91"/>
                  </a:lnTo>
                  <a:lnTo>
                    <a:pt x="6245" y="72"/>
                  </a:lnTo>
                  <a:lnTo>
                    <a:pt x="6246" y="55"/>
                  </a:lnTo>
                  <a:lnTo>
                    <a:pt x="6246" y="41"/>
                  </a:lnTo>
                  <a:lnTo>
                    <a:pt x="6247" y="28"/>
                  </a:lnTo>
                  <a:lnTo>
                    <a:pt x="6248" y="18"/>
                  </a:lnTo>
                  <a:lnTo>
                    <a:pt x="6249" y="10"/>
                  </a:lnTo>
                  <a:lnTo>
                    <a:pt x="6250" y="5"/>
                  </a:lnTo>
                  <a:lnTo>
                    <a:pt x="6250" y="1"/>
                  </a:lnTo>
                  <a:lnTo>
                    <a:pt x="6251" y="0"/>
                  </a:lnTo>
                  <a:lnTo>
                    <a:pt x="6251" y="0"/>
                  </a:lnTo>
                  <a:lnTo>
                    <a:pt x="6252" y="0"/>
                  </a:lnTo>
                  <a:lnTo>
                    <a:pt x="6253" y="0"/>
                  </a:lnTo>
                  <a:lnTo>
                    <a:pt x="6254" y="0"/>
                  </a:lnTo>
                  <a:lnTo>
                    <a:pt x="6254" y="0"/>
                  </a:lnTo>
                  <a:lnTo>
                    <a:pt x="6254" y="0"/>
                  </a:lnTo>
                  <a:lnTo>
                    <a:pt x="6254" y="0"/>
                  </a:lnTo>
                  <a:lnTo>
                    <a:pt x="6255" y="0"/>
                  </a:lnTo>
                  <a:lnTo>
                    <a:pt x="6255" y="0"/>
                  </a:lnTo>
                  <a:lnTo>
                    <a:pt x="6256" y="0"/>
                  </a:lnTo>
                  <a:lnTo>
                    <a:pt x="6256" y="0"/>
                  </a:lnTo>
                  <a:lnTo>
                    <a:pt x="6257" y="0"/>
                  </a:lnTo>
                  <a:lnTo>
                    <a:pt x="6257" y="0"/>
                  </a:lnTo>
                  <a:lnTo>
                    <a:pt x="6257" y="0"/>
                  </a:lnTo>
                  <a:lnTo>
                    <a:pt x="6257" y="0"/>
                  </a:lnTo>
                  <a:lnTo>
                    <a:pt x="6258" y="0"/>
                  </a:lnTo>
                  <a:lnTo>
                    <a:pt x="6258" y="0"/>
                  </a:lnTo>
                  <a:lnTo>
                    <a:pt x="6259" y="0"/>
                  </a:lnTo>
                  <a:lnTo>
                    <a:pt x="6259" y="0"/>
                  </a:lnTo>
                  <a:lnTo>
                    <a:pt x="6259" y="0"/>
                  </a:lnTo>
                  <a:lnTo>
                    <a:pt x="6259" y="0"/>
                  </a:lnTo>
                  <a:lnTo>
                    <a:pt x="6260" y="0"/>
                  </a:lnTo>
                  <a:lnTo>
                    <a:pt x="6260" y="0"/>
                  </a:lnTo>
                  <a:lnTo>
                    <a:pt x="6261" y="0"/>
                  </a:lnTo>
                  <a:lnTo>
                    <a:pt x="6261" y="0"/>
                  </a:lnTo>
                  <a:lnTo>
                    <a:pt x="6262" y="0"/>
                  </a:lnTo>
                  <a:lnTo>
                    <a:pt x="6262" y="0"/>
                  </a:lnTo>
                  <a:lnTo>
                    <a:pt x="6263" y="0"/>
                  </a:lnTo>
                  <a:lnTo>
                    <a:pt x="6263" y="0"/>
                  </a:lnTo>
                  <a:lnTo>
                    <a:pt x="6264" y="1"/>
                  </a:lnTo>
                  <a:lnTo>
                    <a:pt x="6265" y="5"/>
                  </a:lnTo>
                  <a:lnTo>
                    <a:pt x="6266" y="10"/>
                  </a:lnTo>
                  <a:lnTo>
                    <a:pt x="6267" y="18"/>
                  </a:lnTo>
                  <a:lnTo>
                    <a:pt x="6267" y="28"/>
                  </a:lnTo>
                  <a:lnTo>
                    <a:pt x="6268" y="41"/>
                  </a:lnTo>
                  <a:lnTo>
                    <a:pt x="6269" y="55"/>
                  </a:lnTo>
                  <a:lnTo>
                    <a:pt x="6270" y="72"/>
                  </a:lnTo>
                  <a:lnTo>
                    <a:pt x="6271" y="91"/>
                  </a:lnTo>
                  <a:lnTo>
                    <a:pt x="6271" y="91"/>
                  </a:lnTo>
                  <a:lnTo>
                    <a:pt x="6271" y="108"/>
                  </a:lnTo>
                  <a:lnTo>
                    <a:pt x="6272" y="125"/>
                  </a:lnTo>
                  <a:lnTo>
                    <a:pt x="6273" y="142"/>
                  </a:lnTo>
                  <a:lnTo>
                    <a:pt x="6273" y="142"/>
                  </a:lnTo>
                  <a:lnTo>
                    <a:pt x="6274" y="161"/>
                  </a:lnTo>
                  <a:lnTo>
                    <a:pt x="6274" y="161"/>
                  </a:lnTo>
                  <a:lnTo>
                    <a:pt x="6274" y="180"/>
                  </a:lnTo>
                  <a:lnTo>
                    <a:pt x="6274" y="180"/>
                  </a:lnTo>
                  <a:lnTo>
                    <a:pt x="6275" y="199"/>
                  </a:lnTo>
                  <a:lnTo>
                    <a:pt x="6275" y="199"/>
                  </a:lnTo>
                  <a:lnTo>
                    <a:pt x="6276" y="219"/>
                  </a:lnTo>
                  <a:lnTo>
                    <a:pt x="6276" y="219"/>
                  </a:lnTo>
                  <a:lnTo>
                    <a:pt x="6277" y="234"/>
                  </a:lnTo>
                  <a:lnTo>
                    <a:pt x="6277" y="250"/>
                  </a:lnTo>
                  <a:lnTo>
                    <a:pt x="6278" y="266"/>
                  </a:lnTo>
                  <a:lnTo>
                    <a:pt x="6278" y="266"/>
                  </a:lnTo>
                  <a:lnTo>
                    <a:pt x="6279" y="287"/>
                  </a:lnTo>
                  <a:lnTo>
                    <a:pt x="6280" y="308"/>
                  </a:lnTo>
                  <a:lnTo>
                    <a:pt x="6280" y="329"/>
                  </a:lnTo>
                  <a:lnTo>
                    <a:pt x="6281" y="350"/>
                  </a:lnTo>
                  <a:lnTo>
                    <a:pt x="6282" y="371"/>
                  </a:lnTo>
                  <a:lnTo>
                    <a:pt x="6283" y="392"/>
                  </a:lnTo>
                  <a:lnTo>
                    <a:pt x="6284" y="413"/>
                  </a:lnTo>
                  <a:lnTo>
                    <a:pt x="6285" y="434"/>
                  </a:lnTo>
                  <a:lnTo>
                    <a:pt x="6286" y="455"/>
                  </a:lnTo>
                  <a:lnTo>
                    <a:pt x="6286" y="476"/>
                  </a:lnTo>
                  <a:lnTo>
                    <a:pt x="6287" y="497"/>
                  </a:lnTo>
                  <a:lnTo>
                    <a:pt x="6288" y="518"/>
                  </a:lnTo>
                  <a:lnTo>
                    <a:pt x="6289" y="539"/>
                  </a:lnTo>
                  <a:lnTo>
                    <a:pt x="6290" y="560"/>
                  </a:lnTo>
                  <a:lnTo>
                    <a:pt x="6291" y="581"/>
                  </a:lnTo>
                  <a:lnTo>
                    <a:pt x="6291" y="602"/>
                  </a:lnTo>
                  <a:lnTo>
                    <a:pt x="6291" y="602"/>
                  </a:lnTo>
                  <a:lnTo>
                    <a:pt x="6292" y="619"/>
                  </a:lnTo>
                  <a:lnTo>
                    <a:pt x="6292" y="619"/>
                  </a:lnTo>
                  <a:lnTo>
                    <a:pt x="6293" y="637"/>
                  </a:lnTo>
                  <a:lnTo>
                    <a:pt x="6294" y="655"/>
                  </a:lnTo>
                  <a:lnTo>
                    <a:pt x="6294" y="655"/>
                  </a:lnTo>
                  <a:lnTo>
                    <a:pt x="6294" y="672"/>
                  </a:lnTo>
                  <a:lnTo>
                    <a:pt x="6295" y="690"/>
                  </a:lnTo>
                  <a:lnTo>
                    <a:pt x="6295" y="690"/>
                  </a:lnTo>
                  <a:lnTo>
                    <a:pt x="6296" y="707"/>
                  </a:lnTo>
                  <a:lnTo>
                    <a:pt x="6296" y="725"/>
                  </a:lnTo>
                  <a:lnTo>
                    <a:pt x="6296" y="725"/>
                  </a:lnTo>
                  <a:lnTo>
                    <a:pt x="6297" y="743"/>
                  </a:lnTo>
                  <a:lnTo>
                    <a:pt x="6297" y="743"/>
                  </a:lnTo>
                  <a:lnTo>
                    <a:pt x="6298" y="764"/>
                  </a:lnTo>
                  <a:lnTo>
                    <a:pt x="6299" y="785"/>
                  </a:lnTo>
                  <a:lnTo>
                    <a:pt x="6300" y="806"/>
                  </a:lnTo>
                  <a:lnTo>
                    <a:pt x="6300" y="806"/>
                  </a:lnTo>
                  <a:lnTo>
                    <a:pt x="6301" y="826"/>
                  </a:lnTo>
                  <a:lnTo>
                    <a:pt x="6301" y="844"/>
                  </a:lnTo>
                  <a:lnTo>
                    <a:pt x="6302" y="861"/>
                  </a:lnTo>
                  <a:lnTo>
                    <a:pt x="6303" y="877"/>
                  </a:lnTo>
                  <a:lnTo>
                    <a:pt x="6304" y="891"/>
                  </a:lnTo>
                  <a:lnTo>
                    <a:pt x="6305" y="905"/>
                  </a:lnTo>
                  <a:lnTo>
                    <a:pt x="6306" y="917"/>
                  </a:lnTo>
                  <a:lnTo>
                    <a:pt x="6306" y="928"/>
                  </a:lnTo>
                  <a:lnTo>
                    <a:pt x="6307" y="939"/>
                  </a:lnTo>
                  <a:lnTo>
                    <a:pt x="6307" y="939"/>
                  </a:lnTo>
                  <a:lnTo>
                    <a:pt x="6308" y="948"/>
                  </a:lnTo>
                  <a:lnTo>
                    <a:pt x="6309" y="958"/>
                  </a:lnTo>
                  <a:lnTo>
                    <a:pt x="6309" y="958"/>
                  </a:lnTo>
                  <a:lnTo>
                    <a:pt x="6310" y="968"/>
                  </a:lnTo>
                  <a:lnTo>
                    <a:pt x="6310" y="977"/>
                  </a:lnTo>
                  <a:lnTo>
                    <a:pt x="6311" y="987"/>
                  </a:lnTo>
                  <a:lnTo>
                    <a:pt x="6312" y="997"/>
                  </a:lnTo>
                  <a:lnTo>
                    <a:pt x="6313" y="1006"/>
                  </a:lnTo>
                  <a:lnTo>
                    <a:pt x="6314" y="1015"/>
                  </a:lnTo>
                  <a:lnTo>
                    <a:pt x="6315" y="1025"/>
                  </a:lnTo>
                  <a:lnTo>
                    <a:pt x="6315" y="1034"/>
                  </a:lnTo>
                  <a:lnTo>
                    <a:pt x="6316" y="1043"/>
                  </a:lnTo>
                  <a:lnTo>
                    <a:pt x="6317" y="1052"/>
                  </a:lnTo>
                  <a:lnTo>
                    <a:pt x="6318" y="1061"/>
                  </a:lnTo>
                  <a:lnTo>
                    <a:pt x="6319" y="1070"/>
                  </a:lnTo>
                  <a:lnTo>
                    <a:pt x="6319" y="1078"/>
                  </a:lnTo>
                  <a:lnTo>
                    <a:pt x="6320" y="1087"/>
                  </a:lnTo>
                  <a:lnTo>
                    <a:pt x="6321" y="1096"/>
                  </a:lnTo>
                  <a:lnTo>
                    <a:pt x="6321" y="1096"/>
                  </a:lnTo>
                  <a:lnTo>
                    <a:pt x="6322" y="1104"/>
                  </a:lnTo>
                  <a:lnTo>
                    <a:pt x="6323" y="1113"/>
                  </a:lnTo>
                  <a:lnTo>
                    <a:pt x="6324" y="1121"/>
                  </a:lnTo>
                  <a:lnTo>
                    <a:pt x="6324" y="1129"/>
                  </a:lnTo>
                  <a:lnTo>
                    <a:pt x="6325" y="1137"/>
                  </a:lnTo>
                  <a:lnTo>
                    <a:pt x="6326" y="1145"/>
                  </a:lnTo>
                  <a:lnTo>
                    <a:pt x="6327" y="1153"/>
                  </a:lnTo>
                  <a:lnTo>
                    <a:pt x="6328" y="1160"/>
                  </a:lnTo>
                  <a:lnTo>
                    <a:pt x="6329" y="1168"/>
                  </a:lnTo>
                  <a:lnTo>
                    <a:pt x="6329" y="1175"/>
                  </a:lnTo>
                  <a:lnTo>
                    <a:pt x="6330" y="1183"/>
                  </a:lnTo>
                  <a:lnTo>
                    <a:pt x="6331" y="1190"/>
                  </a:lnTo>
                  <a:lnTo>
                    <a:pt x="6332" y="1197"/>
                  </a:lnTo>
                  <a:lnTo>
                    <a:pt x="6333" y="1204"/>
                  </a:lnTo>
                  <a:lnTo>
                    <a:pt x="6333" y="1211"/>
                  </a:lnTo>
                  <a:lnTo>
                    <a:pt x="6333" y="1211"/>
                  </a:lnTo>
                  <a:lnTo>
                    <a:pt x="6334" y="1218"/>
                  </a:lnTo>
                  <a:lnTo>
                    <a:pt x="6335" y="1224"/>
                  </a:lnTo>
                  <a:lnTo>
                    <a:pt x="6336" y="1231"/>
                  </a:lnTo>
                  <a:lnTo>
                    <a:pt x="6337" y="1237"/>
                  </a:lnTo>
                  <a:lnTo>
                    <a:pt x="6338" y="1243"/>
                  </a:lnTo>
                  <a:lnTo>
                    <a:pt x="6338" y="1249"/>
                  </a:lnTo>
                  <a:lnTo>
                    <a:pt x="6339" y="1255"/>
                  </a:lnTo>
                  <a:lnTo>
                    <a:pt x="6340" y="1261"/>
                  </a:lnTo>
                  <a:lnTo>
                    <a:pt x="6341" y="1266"/>
                  </a:lnTo>
                  <a:lnTo>
                    <a:pt x="6342" y="1272"/>
                  </a:lnTo>
                  <a:lnTo>
                    <a:pt x="6343" y="1277"/>
                  </a:lnTo>
                  <a:lnTo>
                    <a:pt x="6343" y="1282"/>
                  </a:lnTo>
                  <a:lnTo>
                    <a:pt x="6344" y="1287"/>
                  </a:lnTo>
                  <a:lnTo>
                    <a:pt x="6345" y="1292"/>
                  </a:lnTo>
                  <a:lnTo>
                    <a:pt x="6346" y="1296"/>
                  </a:lnTo>
                  <a:lnTo>
                    <a:pt x="6346" y="1296"/>
                  </a:lnTo>
                  <a:lnTo>
                    <a:pt x="6347" y="1301"/>
                  </a:lnTo>
                  <a:lnTo>
                    <a:pt x="6348" y="1305"/>
                  </a:lnTo>
                  <a:lnTo>
                    <a:pt x="6348" y="1309"/>
                  </a:lnTo>
                  <a:lnTo>
                    <a:pt x="6349" y="1313"/>
                  </a:lnTo>
                  <a:lnTo>
                    <a:pt x="6350" y="1317"/>
                  </a:lnTo>
                  <a:lnTo>
                    <a:pt x="6351" y="1320"/>
                  </a:lnTo>
                  <a:lnTo>
                    <a:pt x="6352" y="1324"/>
                  </a:lnTo>
                  <a:lnTo>
                    <a:pt x="6352" y="1327"/>
                  </a:lnTo>
                  <a:lnTo>
                    <a:pt x="6353" y="1330"/>
                  </a:lnTo>
                  <a:lnTo>
                    <a:pt x="6354" y="1333"/>
                  </a:lnTo>
                  <a:lnTo>
                    <a:pt x="6355" y="1335"/>
                  </a:lnTo>
                  <a:lnTo>
                    <a:pt x="6356" y="1338"/>
                  </a:lnTo>
                  <a:lnTo>
                    <a:pt x="6357" y="1340"/>
                  </a:lnTo>
                  <a:lnTo>
                    <a:pt x="6357" y="1342"/>
                  </a:lnTo>
                  <a:lnTo>
                    <a:pt x="6358" y="1344"/>
                  </a:lnTo>
                  <a:lnTo>
                    <a:pt x="6358" y="1344"/>
                  </a:lnTo>
                  <a:lnTo>
                    <a:pt x="6359" y="1345"/>
                  </a:lnTo>
                  <a:lnTo>
                    <a:pt x="6360" y="1346"/>
                  </a:lnTo>
                  <a:lnTo>
                    <a:pt x="6361" y="1347"/>
                  </a:lnTo>
                  <a:lnTo>
                    <a:pt x="6362" y="1348"/>
                  </a:lnTo>
                  <a:lnTo>
                    <a:pt x="6362" y="1349"/>
                  </a:lnTo>
                  <a:lnTo>
                    <a:pt x="6363" y="1349"/>
                  </a:lnTo>
                  <a:lnTo>
                    <a:pt x="6364" y="1349"/>
                  </a:lnTo>
                  <a:lnTo>
                    <a:pt x="6365" y="1349"/>
                  </a:lnTo>
                  <a:lnTo>
                    <a:pt x="6366" y="1348"/>
                  </a:lnTo>
                  <a:lnTo>
                    <a:pt x="6366" y="1347"/>
                  </a:lnTo>
                  <a:lnTo>
                    <a:pt x="6367" y="1346"/>
                  </a:lnTo>
                  <a:lnTo>
                    <a:pt x="6368" y="1345"/>
                  </a:lnTo>
                  <a:lnTo>
                    <a:pt x="6369" y="1343"/>
                  </a:lnTo>
                  <a:lnTo>
                    <a:pt x="6370" y="1341"/>
                  </a:lnTo>
                  <a:lnTo>
                    <a:pt x="6371" y="1339"/>
                  </a:lnTo>
                  <a:lnTo>
                    <a:pt x="6371" y="1339"/>
                  </a:lnTo>
                  <a:lnTo>
                    <a:pt x="6371" y="1337"/>
                  </a:lnTo>
                  <a:lnTo>
                    <a:pt x="6372" y="1334"/>
                  </a:lnTo>
                  <a:lnTo>
                    <a:pt x="6373" y="1332"/>
                  </a:lnTo>
                  <a:lnTo>
                    <a:pt x="6374" y="1330"/>
                  </a:lnTo>
                  <a:lnTo>
                    <a:pt x="6374" y="1330"/>
                  </a:lnTo>
                  <a:lnTo>
                    <a:pt x="6374" y="1328"/>
                  </a:lnTo>
                  <a:lnTo>
                    <a:pt x="6375" y="1326"/>
                  </a:lnTo>
                  <a:lnTo>
                    <a:pt x="6376" y="1324"/>
                  </a:lnTo>
                  <a:lnTo>
                    <a:pt x="6376" y="1324"/>
                  </a:lnTo>
                  <a:lnTo>
                    <a:pt x="6377" y="1322"/>
                  </a:lnTo>
                  <a:lnTo>
                    <a:pt x="6377" y="1321"/>
                  </a:lnTo>
                  <a:lnTo>
                    <a:pt x="6378" y="1320"/>
                  </a:lnTo>
                  <a:lnTo>
                    <a:pt x="6379" y="1320"/>
                  </a:lnTo>
                  <a:lnTo>
                    <a:pt x="6380" y="1320"/>
                  </a:lnTo>
                  <a:lnTo>
                    <a:pt x="6381" y="1322"/>
                  </a:lnTo>
                  <a:lnTo>
                    <a:pt x="6382" y="1323"/>
                  </a:lnTo>
                  <a:lnTo>
                    <a:pt x="6382" y="1326"/>
                  </a:lnTo>
                  <a:lnTo>
                    <a:pt x="6383" y="1329"/>
                  </a:lnTo>
                  <a:lnTo>
                    <a:pt x="6384" y="1333"/>
                  </a:lnTo>
                  <a:lnTo>
                    <a:pt x="6385" y="1337"/>
                  </a:lnTo>
                  <a:lnTo>
                    <a:pt x="6386" y="1342"/>
                  </a:lnTo>
                  <a:lnTo>
                    <a:pt x="6387" y="1347"/>
                  </a:lnTo>
                  <a:lnTo>
                    <a:pt x="6388" y="1354"/>
                  </a:lnTo>
                  <a:lnTo>
                    <a:pt x="6388" y="1360"/>
                  </a:lnTo>
                  <a:lnTo>
                    <a:pt x="6389" y="1367"/>
                  </a:lnTo>
                  <a:lnTo>
                    <a:pt x="6389" y="1367"/>
                  </a:lnTo>
                  <a:lnTo>
                    <a:pt x="6390" y="1374"/>
                  </a:lnTo>
                  <a:lnTo>
                    <a:pt x="6391" y="1381"/>
                  </a:lnTo>
                  <a:lnTo>
                    <a:pt x="6392" y="1388"/>
                  </a:lnTo>
                  <a:lnTo>
                    <a:pt x="6392" y="1395"/>
                  </a:lnTo>
                  <a:lnTo>
                    <a:pt x="6392" y="1395"/>
                  </a:lnTo>
                  <a:lnTo>
                    <a:pt x="6393" y="1402"/>
                  </a:lnTo>
                  <a:lnTo>
                    <a:pt x="6394" y="1409"/>
                  </a:lnTo>
                  <a:lnTo>
                    <a:pt x="6395" y="1416"/>
                  </a:lnTo>
                  <a:lnTo>
                    <a:pt x="6396" y="1422"/>
                  </a:lnTo>
                  <a:lnTo>
                    <a:pt x="6397" y="1427"/>
                  </a:lnTo>
                  <a:lnTo>
                    <a:pt x="6398" y="1432"/>
                  </a:lnTo>
                  <a:lnTo>
                    <a:pt x="6398" y="1437"/>
                  </a:lnTo>
                  <a:lnTo>
                    <a:pt x="6399" y="1441"/>
                  </a:lnTo>
                  <a:lnTo>
                    <a:pt x="6400" y="1445"/>
                  </a:lnTo>
                  <a:lnTo>
                    <a:pt x="6401" y="1448"/>
                  </a:lnTo>
                  <a:lnTo>
                    <a:pt x="6402" y="1451"/>
                  </a:lnTo>
                  <a:lnTo>
                    <a:pt x="6403" y="1454"/>
                  </a:lnTo>
                  <a:lnTo>
                    <a:pt x="6404" y="1456"/>
                  </a:lnTo>
                  <a:lnTo>
                    <a:pt x="6404" y="1457"/>
                  </a:lnTo>
                  <a:lnTo>
                    <a:pt x="6405" y="1458"/>
                  </a:lnTo>
                  <a:lnTo>
                    <a:pt x="6406" y="1459"/>
                  </a:lnTo>
                  <a:lnTo>
                    <a:pt x="6407" y="1459"/>
                  </a:lnTo>
                  <a:lnTo>
                    <a:pt x="6408" y="1459"/>
                  </a:lnTo>
                  <a:lnTo>
                    <a:pt x="6409" y="1459"/>
                  </a:lnTo>
                  <a:lnTo>
                    <a:pt x="6410" y="1458"/>
                  </a:lnTo>
                  <a:lnTo>
                    <a:pt x="6411" y="1456"/>
                  </a:lnTo>
                  <a:lnTo>
                    <a:pt x="6411" y="1454"/>
                  </a:lnTo>
                  <a:lnTo>
                    <a:pt x="6412" y="1452"/>
                  </a:lnTo>
                  <a:lnTo>
                    <a:pt x="6413" y="1449"/>
                  </a:lnTo>
                  <a:lnTo>
                    <a:pt x="6414" y="1446"/>
                  </a:lnTo>
                  <a:lnTo>
                    <a:pt x="6415" y="1443"/>
                  </a:lnTo>
                  <a:lnTo>
                    <a:pt x="6416" y="1439"/>
                  </a:lnTo>
                  <a:lnTo>
                    <a:pt x="6417" y="1434"/>
                  </a:lnTo>
                  <a:lnTo>
                    <a:pt x="6417" y="1429"/>
                  </a:lnTo>
                  <a:lnTo>
                    <a:pt x="6418" y="1424"/>
                  </a:lnTo>
                  <a:lnTo>
                    <a:pt x="6419" y="1418"/>
                  </a:lnTo>
                  <a:lnTo>
                    <a:pt x="6420" y="1412"/>
                  </a:lnTo>
                  <a:lnTo>
                    <a:pt x="6421" y="1405"/>
                  </a:lnTo>
                  <a:lnTo>
                    <a:pt x="6422" y="1398"/>
                  </a:lnTo>
                  <a:lnTo>
                    <a:pt x="6423" y="1390"/>
                  </a:lnTo>
                  <a:lnTo>
                    <a:pt x="6424" y="1382"/>
                  </a:lnTo>
                  <a:lnTo>
                    <a:pt x="6424" y="1373"/>
                  </a:lnTo>
                  <a:lnTo>
                    <a:pt x="6425" y="1364"/>
                  </a:lnTo>
                  <a:lnTo>
                    <a:pt x="6426" y="1354"/>
                  </a:lnTo>
                  <a:lnTo>
                    <a:pt x="6427" y="1344"/>
                  </a:lnTo>
                  <a:lnTo>
                    <a:pt x="6428" y="1333"/>
                  </a:lnTo>
                  <a:lnTo>
                    <a:pt x="6428" y="1333"/>
                  </a:lnTo>
                  <a:lnTo>
                    <a:pt x="6429" y="1323"/>
                  </a:lnTo>
                  <a:lnTo>
                    <a:pt x="6429" y="1313"/>
                  </a:lnTo>
                  <a:lnTo>
                    <a:pt x="6430" y="1303"/>
                  </a:lnTo>
                  <a:lnTo>
                    <a:pt x="6431" y="1293"/>
                  </a:lnTo>
                  <a:lnTo>
                    <a:pt x="6431" y="1293"/>
                  </a:lnTo>
                  <a:lnTo>
                    <a:pt x="6432" y="1282"/>
                  </a:lnTo>
                  <a:lnTo>
                    <a:pt x="6433" y="1273"/>
                  </a:lnTo>
                  <a:lnTo>
                    <a:pt x="6433" y="1264"/>
                  </a:lnTo>
                  <a:lnTo>
                    <a:pt x="6434" y="1256"/>
                  </a:lnTo>
                  <a:lnTo>
                    <a:pt x="6435" y="1248"/>
                  </a:lnTo>
                  <a:lnTo>
                    <a:pt x="6436" y="1242"/>
                  </a:lnTo>
                  <a:lnTo>
                    <a:pt x="6437" y="1236"/>
                  </a:lnTo>
                  <a:lnTo>
                    <a:pt x="6438" y="1231"/>
                  </a:lnTo>
                  <a:lnTo>
                    <a:pt x="6439" y="1228"/>
                  </a:lnTo>
                  <a:lnTo>
                    <a:pt x="6439" y="1225"/>
                  </a:lnTo>
                  <a:lnTo>
                    <a:pt x="6440" y="1222"/>
                  </a:lnTo>
                  <a:lnTo>
                    <a:pt x="6441" y="1221"/>
                  </a:lnTo>
                  <a:lnTo>
                    <a:pt x="6442" y="1221"/>
                  </a:lnTo>
                  <a:lnTo>
                    <a:pt x="6443" y="1222"/>
                  </a:lnTo>
                  <a:lnTo>
                    <a:pt x="6444" y="1223"/>
                  </a:lnTo>
                  <a:lnTo>
                    <a:pt x="6444" y="1226"/>
                  </a:lnTo>
                  <a:lnTo>
                    <a:pt x="6445" y="1229"/>
                  </a:lnTo>
                  <a:lnTo>
                    <a:pt x="6446" y="1233"/>
                  </a:lnTo>
                  <a:lnTo>
                    <a:pt x="6447" y="1238"/>
                  </a:lnTo>
                  <a:lnTo>
                    <a:pt x="6448" y="1244"/>
                  </a:lnTo>
                  <a:lnTo>
                    <a:pt x="6448" y="1244"/>
                  </a:lnTo>
                  <a:lnTo>
                    <a:pt x="6449" y="1251"/>
                  </a:lnTo>
                  <a:lnTo>
                    <a:pt x="6449" y="1257"/>
                  </a:lnTo>
                  <a:lnTo>
                    <a:pt x="6450" y="1263"/>
                  </a:lnTo>
                  <a:lnTo>
                    <a:pt x="6451" y="1269"/>
                  </a:lnTo>
                  <a:lnTo>
                    <a:pt x="6452" y="1276"/>
                  </a:lnTo>
                  <a:lnTo>
                    <a:pt x="6453" y="1282"/>
                  </a:lnTo>
                  <a:lnTo>
                    <a:pt x="6453" y="1288"/>
                  </a:lnTo>
                  <a:lnTo>
                    <a:pt x="6453" y="1288"/>
                  </a:lnTo>
                  <a:lnTo>
                    <a:pt x="6454" y="1291"/>
                  </a:lnTo>
                  <a:lnTo>
                    <a:pt x="6454" y="1291"/>
                  </a:lnTo>
                  <a:lnTo>
                    <a:pt x="6455" y="1298"/>
                  </a:lnTo>
                  <a:lnTo>
                    <a:pt x="6455" y="1298"/>
                  </a:lnTo>
                  <a:lnTo>
                    <a:pt x="6456" y="1305"/>
                  </a:lnTo>
                  <a:lnTo>
                    <a:pt x="6456" y="1305"/>
                  </a:lnTo>
                  <a:lnTo>
                    <a:pt x="6456" y="1311"/>
                  </a:lnTo>
                  <a:lnTo>
                    <a:pt x="6456" y="1311"/>
                  </a:lnTo>
                  <a:lnTo>
                    <a:pt x="6457" y="1315"/>
                  </a:lnTo>
                  <a:lnTo>
                    <a:pt x="6457" y="1315"/>
                  </a:lnTo>
                  <a:lnTo>
                    <a:pt x="6458" y="1319"/>
                  </a:lnTo>
                  <a:lnTo>
                    <a:pt x="6458" y="1324"/>
                  </a:lnTo>
                  <a:lnTo>
                    <a:pt x="6458" y="1324"/>
                  </a:lnTo>
                  <a:lnTo>
                    <a:pt x="6459" y="1329"/>
                  </a:lnTo>
                  <a:lnTo>
                    <a:pt x="6459" y="1334"/>
                  </a:lnTo>
                  <a:lnTo>
                    <a:pt x="6460" y="1339"/>
                  </a:lnTo>
                  <a:lnTo>
                    <a:pt x="6460" y="1339"/>
                  </a:lnTo>
                  <a:lnTo>
                    <a:pt x="6461" y="1345"/>
                  </a:lnTo>
                  <a:lnTo>
                    <a:pt x="6462" y="1351"/>
                  </a:lnTo>
                  <a:lnTo>
                    <a:pt x="6463" y="1357"/>
                  </a:lnTo>
                  <a:lnTo>
                    <a:pt x="6464" y="1362"/>
                  </a:lnTo>
                  <a:lnTo>
                    <a:pt x="6464" y="1367"/>
                  </a:lnTo>
                  <a:lnTo>
                    <a:pt x="6465" y="1371"/>
                  </a:lnTo>
                  <a:lnTo>
                    <a:pt x="6466" y="1375"/>
                  </a:lnTo>
                  <a:lnTo>
                    <a:pt x="6467" y="1378"/>
                  </a:lnTo>
                  <a:lnTo>
                    <a:pt x="6468" y="1381"/>
                  </a:lnTo>
                  <a:lnTo>
                    <a:pt x="6469" y="1384"/>
                  </a:lnTo>
                  <a:lnTo>
                    <a:pt x="6470" y="1386"/>
                  </a:lnTo>
                  <a:lnTo>
                    <a:pt x="6471" y="1388"/>
                  </a:lnTo>
                  <a:lnTo>
                    <a:pt x="6471" y="1389"/>
                  </a:lnTo>
                  <a:lnTo>
                    <a:pt x="6472" y="1390"/>
                  </a:lnTo>
                  <a:lnTo>
                    <a:pt x="6473" y="1391"/>
                  </a:lnTo>
                  <a:lnTo>
                    <a:pt x="6474" y="1391"/>
                  </a:lnTo>
                  <a:lnTo>
                    <a:pt x="6474" y="1391"/>
                  </a:lnTo>
                  <a:lnTo>
                    <a:pt x="6475" y="1391"/>
                  </a:lnTo>
                  <a:lnTo>
                    <a:pt x="6476" y="1390"/>
                  </a:lnTo>
                  <a:lnTo>
                    <a:pt x="6477" y="1389"/>
                  </a:lnTo>
                  <a:lnTo>
                    <a:pt x="6477" y="1388"/>
                  </a:lnTo>
                  <a:lnTo>
                    <a:pt x="6478" y="1386"/>
                  </a:lnTo>
                  <a:lnTo>
                    <a:pt x="6479" y="1384"/>
                  </a:lnTo>
                  <a:lnTo>
                    <a:pt x="6480" y="1381"/>
                  </a:lnTo>
                  <a:lnTo>
                    <a:pt x="6481" y="1378"/>
                  </a:lnTo>
                  <a:lnTo>
                    <a:pt x="6482" y="1375"/>
                  </a:lnTo>
                  <a:lnTo>
                    <a:pt x="6483" y="1371"/>
                  </a:lnTo>
                  <a:lnTo>
                    <a:pt x="6483" y="1367"/>
                  </a:lnTo>
                  <a:lnTo>
                    <a:pt x="6484" y="1362"/>
                  </a:lnTo>
                  <a:lnTo>
                    <a:pt x="6485" y="1357"/>
                  </a:lnTo>
                  <a:lnTo>
                    <a:pt x="6486" y="1351"/>
                  </a:lnTo>
                  <a:lnTo>
                    <a:pt x="6487" y="1345"/>
                  </a:lnTo>
                  <a:lnTo>
                    <a:pt x="6488" y="1339"/>
                  </a:lnTo>
                  <a:lnTo>
                    <a:pt x="6488" y="1339"/>
                  </a:lnTo>
                  <a:lnTo>
                    <a:pt x="6488" y="1334"/>
                  </a:lnTo>
                  <a:lnTo>
                    <a:pt x="6489" y="1329"/>
                  </a:lnTo>
                  <a:lnTo>
                    <a:pt x="6490" y="1324"/>
                  </a:lnTo>
                  <a:lnTo>
                    <a:pt x="6490" y="1324"/>
                  </a:lnTo>
                  <a:lnTo>
                    <a:pt x="6491" y="1318"/>
                  </a:lnTo>
                  <a:lnTo>
                    <a:pt x="6491" y="1311"/>
                  </a:lnTo>
                  <a:lnTo>
                    <a:pt x="6492" y="1304"/>
                  </a:lnTo>
                  <a:lnTo>
                    <a:pt x="6493" y="1298"/>
                  </a:lnTo>
                  <a:lnTo>
                    <a:pt x="6494" y="1291"/>
                  </a:lnTo>
                  <a:lnTo>
                    <a:pt x="6495" y="1284"/>
                  </a:lnTo>
                  <a:lnTo>
                    <a:pt x="6496" y="1278"/>
                  </a:lnTo>
                  <a:lnTo>
                    <a:pt x="6497" y="1271"/>
                  </a:lnTo>
                  <a:lnTo>
                    <a:pt x="6498" y="1264"/>
                  </a:lnTo>
                  <a:lnTo>
                    <a:pt x="6498" y="1258"/>
                  </a:lnTo>
                  <a:lnTo>
                    <a:pt x="6499" y="1251"/>
                  </a:lnTo>
                  <a:lnTo>
                    <a:pt x="6500" y="1244"/>
                  </a:lnTo>
                  <a:lnTo>
                    <a:pt x="6500" y="1244"/>
                  </a:lnTo>
                  <a:lnTo>
                    <a:pt x="6501" y="1238"/>
                  </a:lnTo>
                  <a:lnTo>
                    <a:pt x="6502" y="1233"/>
                  </a:lnTo>
                  <a:lnTo>
                    <a:pt x="6503" y="1229"/>
                  </a:lnTo>
                  <a:lnTo>
                    <a:pt x="6504" y="1226"/>
                  </a:lnTo>
                  <a:lnTo>
                    <a:pt x="6504" y="1223"/>
                  </a:lnTo>
                  <a:lnTo>
                    <a:pt x="6505" y="1222"/>
                  </a:lnTo>
                  <a:lnTo>
                    <a:pt x="6506" y="1221"/>
                  </a:lnTo>
                  <a:lnTo>
                    <a:pt x="6507" y="1221"/>
                  </a:lnTo>
                  <a:lnTo>
                    <a:pt x="6508" y="1222"/>
                  </a:lnTo>
                  <a:lnTo>
                    <a:pt x="6509" y="1225"/>
                  </a:lnTo>
                  <a:lnTo>
                    <a:pt x="6509" y="1228"/>
                  </a:lnTo>
                  <a:lnTo>
                    <a:pt x="6510" y="1231"/>
                  </a:lnTo>
                  <a:lnTo>
                    <a:pt x="6511" y="1236"/>
                  </a:lnTo>
                  <a:lnTo>
                    <a:pt x="6512" y="1242"/>
                  </a:lnTo>
                  <a:lnTo>
                    <a:pt x="6513" y="1248"/>
                  </a:lnTo>
                  <a:lnTo>
                    <a:pt x="6514" y="1256"/>
                  </a:lnTo>
                  <a:lnTo>
                    <a:pt x="6514" y="1264"/>
                  </a:lnTo>
                  <a:lnTo>
                    <a:pt x="6515" y="1273"/>
                  </a:lnTo>
                  <a:lnTo>
                    <a:pt x="6516" y="1282"/>
                  </a:lnTo>
                  <a:lnTo>
                    <a:pt x="6517" y="1293"/>
                  </a:lnTo>
                  <a:lnTo>
                    <a:pt x="6517" y="1293"/>
                  </a:lnTo>
                  <a:lnTo>
                    <a:pt x="6518" y="1303"/>
                  </a:lnTo>
                  <a:lnTo>
                    <a:pt x="6519" y="1313"/>
                  </a:lnTo>
                  <a:lnTo>
                    <a:pt x="6519" y="1323"/>
                  </a:lnTo>
                  <a:lnTo>
                    <a:pt x="6520" y="1333"/>
                  </a:lnTo>
                  <a:lnTo>
                    <a:pt x="6520" y="1333"/>
                  </a:lnTo>
                  <a:lnTo>
                    <a:pt x="6521" y="1344"/>
                  </a:lnTo>
                  <a:lnTo>
                    <a:pt x="6522" y="1354"/>
                  </a:lnTo>
                  <a:lnTo>
                    <a:pt x="6523" y="1364"/>
                  </a:lnTo>
                  <a:lnTo>
                    <a:pt x="6524" y="1373"/>
                  </a:lnTo>
                  <a:lnTo>
                    <a:pt x="6524" y="1382"/>
                  </a:lnTo>
                  <a:lnTo>
                    <a:pt x="6525" y="1390"/>
                  </a:lnTo>
                  <a:lnTo>
                    <a:pt x="6526" y="1398"/>
                  </a:lnTo>
                  <a:lnTo>
                    <a:pt x="6527" y="1405"/>
                  </a:lnTo>
                  <a:lnTo>
                    <a:pt x="6528" y="1412"/>
                  </a:lnTo>
                  <a:lnTo>
                    <a:pt x="6529" y="1418"/>
                  </a:lnTo>
                  <a:lnTo>
                    <a:pt x="6530" y="1424"/>
                  </a:lnTo>
                  <a:lnTo>
                    <a:pt x="6530" y="1429"/>
                  </a:lnTo>
                  <a:lnTo>
                    <a:pt x="6531" y="1434"/>
                  </a:lnTo>
                  <a:lnTo>
                    <a:pt x="6532" y="1439"/>
                  </a:lnTo>
                  <a:lnTo>
                    <a:pt x="6533" y="1443"/>
                  </a:lnTo>
                  <a:lnTo>
                    <a:pt x="6534" y="1446"/>
                  </a:lnTo>
                  <a:lnTo>
                    <a:pt x="6535" y="1449"/>
                  </a:lnTo>
                  <a:lnTo>
                    <a:pt x="6536" y="1452"/>
                  </a:lnTo>
                  <a:lnTo>
                    <a:pt x="6537" y="1454"/>
                  </a:lnTo>
                  <a:lnTo>
                    <a:pt x="6537" y="1456"/>
                  </a:lnTo>
                  <a:lnTo>
                    <a:pt x="6538" y="1458"/>
                  </a:lnTo>
                  <a:lnTo>
                    <a:pt x="6539" y="1459"/>
                  </a:lnTo>
                  <a:lnTo>
                    <a:pt x="6540" y="1459"/>
                  </a:lnTo>
                  <a:lnTo>
                    <a:pt x="6541" y="1459"/>
                  </a:lnTo>
                  <a:lnTo>
                    <a:pt x="6542" y="1459"/>
                  </a:lnTo>
                  <a:lnTo>
                    <a:pt x="6543" y="1458"/>
                  </a:lnTo>
                  <a:lnTo>
                    <a:pt x="6543" y="1457"/>
                  </a:lnTo>
                  <a:lnTo>
                    <a:pt x="6544" y="1456"/>
                  </a:lnTo>
                  <a:lnTo>
                    <a:pt x="6545" y="1454"/>
                  </a:lnTo>
                  <a:lnTo>
                    <a:pt x="6546" y="1451"/>
                  </a:lnTo>
                  <a:lnTo>
                    <a:pt x="6547" y="1448"/>
                  </a:lnTo>
                  <a:lnTo>
                    <a:pt x="6548" y="1445"/>
                  </a:lnTo>
                  <a:lnTo>
                    <a:pt x="6549" y="1441"/>
                  </a:lnTo>
                  <a:lnTo>
                    <a:pt x="6550" y="1437"/>
                  </a:lnTo>
                  <a:lnTo>
                    <a:pt x="6550" y="1432"/>
                  </a:lnTo>
                  <a:lnTo>
                    <a:pt x="6551" y="1427"/>
                  </a:lnTo>
                  <a:lnTo>
                    <a:pt x="6552" y="1422"/>
                  </a:lnTo>
                  <a:lnTo>
                    <a:pt x="6553" y="1416"/>
                  </a:lnTo>
                  <a:lnTo>
                    <a:pt x="6554" y="1409"/>
                  </a:lnTo>
                  <a:lnTo>
                    <a:pt x="6555" y="1402"/>
                  </a:lnTo>
                  <a:lnTo>
                    <a:pt x="6556" y="1395"/>
                  </a:lnTo>
                  <a:lnTo>
                    <a:pt x="6556" y="1395"/>
                  </a:lnTo>
                  <a:lnTo>
                    <a:pt x="6556" y="1388"/>
                  </a:lnTo>
                  <a:lnTo>
                    <a:pt x="6557" y="1381"/>
                  </a:lnTo>
                  <a:lnTo>
                    <a:pt x="6558" y="1374"/>
                  </a:lnTo>
                  <a:lnTo>
                    <a:pt x="6559" y="1367"/>
                  </a:lnTo>
                  <a:lnTo>
                    <a:pt x="6559" y="1367"/>
                  </a:lnTo>
                  <a:lnTo>
                    <a:pt x="6560" y="1360"/>
                  </a:lnTo>
                  <a:lnTo>
                    <a:pt x="6560" y="1354"/>
                  </a:lnTo>
                  <a:lnTo>
                    <a:pt x="6561" y="1347"/>
                  </a:lnTo>
                  <a:lnTo>
                    <a:pt x="6562" y="1342"/>
                  </a:lnTo>
                  <a:lnTo>
                    <a:pt x="6563" y="1337"/>
                  </a:lnTo>
                  <a:lnTo>
                    <a:pt x="6564" y="1333"/>
                  </a:lnTo>
                  <a:lnTo>
                    <a:pt x="6565" y="1329"/>
                  </a:lnTo>
                  <a:lnTo>
                    <a:pt x="6565" y="1326"/>
                  </a:lnTo>
                  <a:lnTo>
                    <a:pt x="6565" y="1326"/>
                  </a:lnTo>
                  <a:lnTo>
                    <a:pt x="6566" y="1323"/>
                  </a:lnTo>
                  <a:lnTo>
                    <a:pt x="6567" y="1322"/>
                  </a:lnTo>
                  <a:lnTo>
                    <a:pt x="6568" y="1320"/>
                  </a:lnTo>
                  <a:lnTo>
                    <a:pt x="6569" y="1320"/>
                  </a:lnTo>
                  <a:lnTo>
                    <a:pt x="6570" y="1320"/>
                  </a:lnTo>
                  <a:lnTo>
                    <a:pt x="6570" y="1321"/>
                  </a:lnTo>
                  <a:lnTo>
                    <a:pt x="6571" y="1322"/>
                  </a:lnTo>
                  <a:lnTo>
                    <a:pt x="6572" y="1324"/>
                  </a:lnTo>
                  <a:lnTo>
                    <a:pt x="6572" y="1324"/>
                  </a:lnTo>
                  <a:lnTo>
                    <a:pt x="6573" y="1326"/>
                  </a:lnTo>
                  <a:lnTo>
                    <a:pt x="6573" y="1328"/>
                  </a:lnTo>
                  <a:lnTo>
                    <a:pt x="6574" y="1330"/>
                  </a:lnTo>
                  <a:lnTo>
                    <a:pt x="6574" y="1330"/>
                  </a:lnTo>
                  <a:lnTo>
                    <a:pt x="6575" y="1332"/>
                  </a:lnTo>
                  <a:lnTo>
                    <a:pt x="6576" y="1334"/>
                  </a:lnTo>
                  <a:lnTo>
                    <a:pt x="6577" y="1337"/>
                  </a:lnTo>
                  <a:lnTo>
                    <a:pt x="6577" y="1339"/>
                  </a:lnTo>
                  <a:lnTo>
                    <a:pt x="6577" y="1339"/>
                  </a:lnTo>
                  <a:lnTo>
                    <a:pt x="6578" y="1341"/>
                  </a:lnTo>
                  <a:lnTo>
                    <a:pt x="6579" y="1343"/>
                  </a:lnTo>
                  <a:lnTo>
                    <a:pt x="6580" y="1345"/>
                  </a:lnTo>
                  <a:lnTo>
                    <a:pt x="6581" y="1346"/>
                  </a:lnTo>
                  <a:lnTo>
                    <a:pt x="6581" y="1347"/>
                  </a:lnTo>
                  <a:lnTo>
                    <a:pt x="6582" y="1348"/>
                  </a:lnTo>
                  <a:lnTo>
                    <a:pt x="6583" y="1349"/>
                  </a:lnTo>
                  <a:lnTo>
                    <a:pt x="6584" y="1349"/>
                  </a:lnTo>
                  <a:lnTo>
                    <a:pt x="6585" y="1349"/>
                  </a:lnTo>
                  <a:lnTo>
                    <a:pt x="6586" y="1349"/>
                  </a:lnTo>
                  <a:lnTo>
                    <a:pt x="6586" y="1348"/>
                  </a:lnTo>
                  <a:lnTo>
                    <a:pt x="6587" y="1347"/>
                  </a:lnTo>
                  <a:lnTo>
                    <a:pt x="6588" y="1346"/>
                  </a:lnTo>
                  <a:lnTo>
                    <a:pt x="6589" y="1345"/>
                  </a:lnTo>
                  <a:lnTo>
                    <a:pt x="6590" y="1344"/>
                  </a:lnTo>
                  <a:lnTo>
                    <a:pt x="6590" y="1344"/>
                  </a:lnTo>
                  <a:lnTo>
                    <a:pt x="6591" y="1342"/>
                  </a:lnTo>
                  <a:lnTo>
                    <a:pt x="6591" y="1340"/>
                  </a:lnTo>
                  <a:lnTo>
                    <a:pt x="6592" y="1338"/>
                  </a:lnTo>
                  <a:lnTo>
                    <a:pt x="6593" y="1335"/>
                  </a:lnTo>
                  <a:lnTo>
                    <a:pt x="6594" y="1333"/>
                  </a:lnTo>
                  <a:lnTo>
                    <a:pt x="6595" y="1330"/>
                  </a:lnTo>
                  <a:lnTo>
                    <a:pt x="6595" y="1327"/>
                  </a:lnTo>
                  <a:lnTo>
                    <a:pt x="6596" y="1324"/>
                  </a:lnTo>
                  <a:lnTo>
                    <a:pt x="6597" y="1320"/>
                  </a:lnTo>
                  <a:lnTo>
                    <a:pt x="6598" y="1317"/>
                  </a:lnTo>
                  <a:lnTo>
                    <a:pt x="6599" y="1313"/>
                  </a:lnTo>
                  <a:lnTo>
                    <a:pt x="6600" y="1309"/>
                  </a:lnTo>
                  <a:lnTo>
                    <a:pt x="6600" y="1305"/>
                  </a:lnTo>
                  <a:lnTo>
                    <a:pt x="6601" y="1301"/>
                  </a:lnTo>
                  <a:lnTo>
                    <a:pt x="6602" y="1296"/>
                  </a:lnTo>
                  <a:lnTo>
                    <a:pt x="6602" y="1296"/>
                  </a:lnTo>
                  <a:lnTo>
                    <a:pt x="6603" y="1292"/>
                  </a:lnTo>
                  <a:lnTo>
                    <a:pt x="6604" y="1287"/>
                  </a:lnTo>
                  <a:lnTo>
                    <a:pt x="6605" y="1282"/>
                  </a:lnTo>
                  <a:lnTo>
                    <a:pt x="6605" y="1277"/>
                  </a:lnTo>
                  <a:lnTo>
                    <a:pt x="6606" y="1272"/>
                  </a:lnTo>
                  <a:lnTo>
                    <a:pt x="6607" y="1266"/>
                  </a:lnTo>
                  <a:lnTo>
                    <a:pt x="6608" y="1261"/>
                  </a:lnTo>
                  <a:lnTo>
                    <a:pt x="6609" y="1255"/>
                  </a:lnTo>
                  <a:lnTo>
                    <a:pt x="6609" y="1249"/>
                  </a:lnTo>
                  <a:lnTo>
                    <a:pt x="6610" y="1243"/>
                  </a:lnTo>
                  <a:lnTo>
                    <a:pt x="6611" y="1237"/>
                  </a:lnTo>
                  <a:lnTo>
                    <a:pt x="6612" y="1231"/>
                  </a:lnTo>
                  <a:lnTo>
                    <a:pt x="6613" y="1224"/>
                  </a:lnTo>
                  <a:lnTo>
                    <a:pt x="6614" y="1218"/>
                  </a:lnTo>
                  <a:lnTo>
                    <a:pt x="6614" y="1211"/>
                  </a:lnTo>
                  <a:lnTo>
                    <a:pt x="6614" y="1211"/>
                  </a:lnTo>
                  <a:lnTo>
                    <a:pt x="6615" y="1204"/>
                  </a:lnTo>
                  <a:lnTo>
                    <a:pt x="6616" y="1197"/>
                  </a:lnTo>
                  <a:lnTo>
                    <a:pt x="6617" y="1190"/>
                  </a:lnTo>
                  <a:lnTo>
                    <a:pt x="6618" y="1183"/>
                  </a:lnTo>
                  <a:lnTo>
                    <a:pt x="6619" y="1175"/>
                  </a:lnTo>
                  <a:lnTo>
                    <a:pt x="6619" y="1168"/>
                  </a:lnTo>
                  <a:lnTo>
                    <a:pt x="6620" y="1160"/>
                  </a:lnTo>
                  <a:lnTo>
                    <a:pt x="6621" y="1153"/>
                  </a:lnTo>
                  <a:lnTo>
                    <a:pt x="6622" y="1145"/>
                  </a:lnTo>
                  <a:lnTo>
                    <a:pt x="6623" y="1137"/>
                  </a:lnTo>
                  <a:lnTo>
                    <a:pt x="6623" y="1129"/>
                  </a:lnTo>
                  <a:lnTo>
                    <a:pt x="6624" y="1121"/>
                  </a:lnTo>
                  <a:lnTo>
                    <a:pt x="6625" y="1113"/>
                  </a:lnTo>
                  <a:lnTo>
                    <a:pt x="6626" y="1104"/>
                  </a:lnTo>
                  <a:lnTo>
                    <a:pt x="6627" y="1096"/>
                  </a:lnTo>
                  <a:lnTo>
                    <a:pt x="6627" y="1096"/>
                  </a:lnTo>
                  <a:lnTo>
                    <a:pt x="6628" y="1087"/>
                  </a:lnTo>
                  <a:lnTo>
                    <a:pt x="6628" y="1078"/>
                  </a:lnTo>
                  <a:lnTo>
                    <a:pt x="6629" y="1070"/>
                  </a:lnTo>
                  <a:lnTo>
                    <a:pt x="6630" y="1061"/>
                  </a:lnTo>
                  <a:lnTo>
                    <a:pt x="6631" y="1052"/>
                  </a:lnTo>
                  <a:lnTo>
                    <a:pt x="6632" y="1043"/>
                  </a:lnTo>
                  <a:lnTo>
                    <a:pt x="6633" y="1034"/>
                  </a:lnTo>
                  <a:lnTo>
                    <a:pt x="6633" y="1025"/>
                  </a:lnTo>
                  <a:lnTo>
                    <a:pt x="6634" y="1015"/>
                  </a:lnTo>
                  <a:lnTo>
                    <a:pt x="6635" y="1006"/>
                  </a:lnTo>
                  <a:lnTo>
                    <a:pt x="6636" y="997"/>
                  </a:lnTo>
                  <a:lnTo>
                    <a:pt x="6637" y="987"/>
                  </a:lnTo>
                  <a:lnTo>
                    <a:pt x="6638" y="977"/>
                  </a:lnTo>
                  <a:lnTo>
                    <a:pt x="6638" y="968"/>
                  </a:lnTo>
                  <a:lnTo>
                    <a:pt x="6639" y="958"/>
                  </a:lnTo>
                  <a:lnTo>
                    <a:pt x="6639" y="958"/>
                  </a:lnTo>
                  <a:lnTo>
                    <a:pt x="6640" y="948"/>
                  </a:lnTo>
                  <a:lnTo>
                    <a:pt x="6641" y="939"/>
                  </a:lnTo>
                  <a:lnTo>
                    <a:pt x="6641" y="939"/>
                  </a:lnTo>
                  <a:lnTo>
                    <a:pt x="6642" y="928"/>
                  </a:lnTo>
                  <a:lnTo>
                    <a:pt x="6642" y="917"/>
                  </a:lnTo>
                  <a:lnTo>
                    <a:pt x="6643" y="905"/>
                  </a:lnTo>
                  <a:lnTo>
                    <a:pt x="6644" y="891"/>
                  </a:lnTo>
                  <a:lnTo>
                    <a:pt x="6645" y="877"/>
                  </a:lnTo>
                  <a:lnTo>
                    <a:pt x="6646" y="861"/>
                  </a:lnTo>
                  <a:lnTo>
                    <a:pt x="6646" y="844"/>
                  </a:lnTo>
                  <a:lnTo>
                    <a:pt x="6647" y="826"/>
                  </a:lnTo>
                  <a:lnTo>
                    <a:pt x="6648" y="806"/>
                  </a:lnTo>
                  <a:lnTo>
                    <a:pt x="6648" y="806"/>
                  </a:lnTo>
                  <a:lnTo>
                    <a:pt x="6649" y="785"/>
                  </a:lnTo>
                  <a:lnTo>
                    <a:pt x="6650" y="764"/>
                  </a:lnTo>
                  <a:lnTo>
                    <a:pt x="6651" y="743"/>
                  </a:lnTo>
                  <a:lnTo>
                    <a:pt x="6651" y="743"/>
                  </a:lnTo>
                  <a:lnTo>
                    <a:pt x="6651" y="725"/>
                  </a:lnTo>
                  <a:lnTo>
                    <a:pt x="6651" y="725"/>
                  </a:lnTo>
                  <a:lnTo>
                    <a:pt x="6652" y="707"/>
                  </a:lnTo>
                  <a:lnTo>
                    <a:pt x="6653" y="690"/>
                  </a:lnTo>
                  <a:lnTo>
                    <a:pt x="6653" y="690"/>
                  </a:lnTo>
                  <a:lnTo>
                    <a:pt x="6654" y="672"/>
                  </a:lnTo>
                  <a:lnTo>
                    <a:pt x="6654" y="655"/>
                  </a:lnTo>
                  <a:lnTo>
                    <a:pt x="6654" y="655"/>
                  </a:lnTo>
                  <a:lnTo>
                    <a:pt x="6655" y="637"/>
                  </a:lnTo>
                  <a:lnTo>
                    <a:pt x="6656" y="619"/>
                  </a:lnTo>
                  <a:lnTo>
                    <a:pt x="6656" y="619"/>
                  </a:lnTo>
                  <a:lnTo>
                    <a:pt x="6656" y="602"/>
                  </a:lnTo>
                  <a:lnTo>
                    <a:pt x="6656" y="602"/>
                  </a:lnTo>
                  <a:lnTo>
                    <a:pt x="6657" y="581"/>
                  </a:lnTo>
                  <a:lnTo>
                    <a:pt x="6658" y="560"/>
                  </a:lnTo>
                  <a:lnTo>
                    <a:pt x="6659" y="539"/>
                  </a:lnTo>
                  <a:lnTo>
                    <a:pt x="6660" y="518"/>
                  </a:lnTo>
                  <a:lnTo>
                    <a:pt x="6661" y="497"/>
                  </a:lnTo>
                  <a:lnTo>
                    <a:pt x="6662" y="476"/>
                  </a:lnTo>
                  <a:lnTo>
                    <a:pt x="6662" y="455"/>
                  </a:lnTo>
                  <a:lnTo>
                    <a:pt x="6663" y="434"/>
                  </a:lnTo>
                  <a:lnTo>
                    <a:pt x="6664" y="413"/>
                  </a:lnTo>
                  <a:lnTo>
                    <a:pt x="6665" y="392"/>
                  </a:lnTo>
                  <a:lnTo>
                    <a:pt x="6666" y="371"/>
                  </a:lnTo>
                  <a:lnTo>
                    <a:pt x="6667" y="350"/>
                  </a:lnTo>
                  <a:lnTo>
                    <a:pt x="6668" y="329"/>
                  </a:lnTo>
                  <a:lnTo>
                    <a:pt x="6668" y="308"/>
                  </a:lnTo>
                  <a:lnTo>
                    <a:pt x="6669" y="287"/>
                  </a:lnTo>
                  <a:lnTo>
                    <a:pt x="6670" y="266"/>
                  </a:lnTo>
                  <a:lnTo>
                    <a:pt x="6670" y="266"/>
                  </a:lnTo>
                  <a:lnTo>
                    <a:pt x="6671" y="250"/>
                  </a:lnTo>
                  <a:lnTo>
                    <a:pt x="6671" y="234"/>
                  </a:lnTo>
                  <a:lnTo>
                    <a:pt x="6672" y="219"/>
                  </a:lnTo>
                  <a:lnTo>
                    <a:pt x="6672" y="219"/>
                  </a:lnTo>
                  <a:lnTo>
                    <a:pt x="6673" y="199"/>
                  </a:lnTo>
                  <a:lnTo>
                    <a:pt x="6673" y="199"/>
                  </a:lnTo>
                  <a:lnTo>
                    <a:pt x="6674" y="180"/>
                  </a:lnTo>
                  <a:lnTo>
                    <a:pt x="6674" y="180"/>
                  </a:lnTo>
                  <a:lnTo>
                    <a:pt x="6674" y="161"/>
                  </a:lnTo>
                  <a:lnTo>
                    <a:pt x="6674" y="161"/>
                  </a:lnTo>
                  <a:lnTo>
                    <a:pt x="6675" y="142"/>
                  </a:lnTo>
                  <a:lnTo>
                    <a:pt x="6675" y="142"/>
                  </a:lnTo>
                  <a:lnTo>
                    <a:pt x="6676" y="125"/>
                  </a:lnTo>
                  <a:lnTo>
                    <a:pt x="6677" y="108"/>
                  </a:lnTo>
                  <a:lnTo>
                    <a:pt x="6677" y="91"/>
                  </a:lnTo>
                  <a:lnTo>
                    <a:pt x="6677" y="91"/>
                  </a:lnTo>
                  <a:lnTo>
                    <a:pt x="6678" y="72"/>
                  </a:lnTo>
                  <a:lnTo>
                    <a:pt x="6679" y="55"/>
                  </a:lnTo>
                  <a:lnTo>
                    <a:pt x="6680" y="41"/>
                  </a:lnTo>
                  <a:lnTo>
                    <a:pt x="6680" y="28"/>
                  </a:lnTo>
                  <a:lnTo>
                    <a:pt x="6681" y="18"/>
                  </a:lnTo>
                  <a:lnTo>
                    <a:pt x="6682" y="10"/>
                  </a:lnTo>
                  <a:lnTo>
                    <a:pt x="6683" y="5"/>
                  </a:lnTo>
                  <a:lnTo>
                    <a:pt x="6684" y="1"/>
                  </a:lnTo>
                  <a:lnTo>
                    <a:pt x="6685" y="0"/>
                  </a:lnTo>
                  <a:lnTo>
                    <a:pt x="6685" y="0"/>
                  </a:lnTo>
                  <a:lnTo>
                    <a:pt x="6685" y="0"/>
                  </a:lnTo>
                  <a:lnTo>
                    <a:pt x="6686" y="0"/>
                  </a:lnTo>
                  <a:lnTo>
                    <a:pt x="6687" y="0"/>
                  </a:lnTo>
                  <a:lnTo>
                    <a:pt x="6687" y="0"/>
                  </a:lnTo>
                  <a:lnTo>
                    <a:pt x="6688" y="0"/>
                  </a:lnTo>
                  <a:lnTo>
                    <a:pt x="6688" y="0"/>
                  </a:lnTo>
                  <a:lnTo>
                    <a:pt x="6688" y="0"/>
                  </a:lnTo>
                  <a:lnTo>
                    <a:pt x="6688" y="0"/>
                  </a:lnTo>
                  <a:lnTo>
                    <a:pt x="6689" y="0"/>
                  </a:lnTo>
                  <a:lnTo>
                    <a:pt x="6689" y="0"/>
                  </a:lnTo>
                  <a:lnTo>
                    <a:pt x="6690" y="0"/>
                  </a:lnTo>
                  <a:lnTo>
                    <a:pt x="6690" y="0"/>
                  </a:lnTo>
                  <a:lnTo>
                    <a:pt x="6691" y="0"/>
                  </a:lnTo>
                  <a:lnTo>
                    <a:pt x="6691" y="0"/>
                  </a:lnTo>
                  <a:lnTo>
                    <a:pt x="6691" y="0"/>
                  </a:lnTo>
                  <a:lnTo>
                    <a:pt x="6691" y="0"/>
                  </a:lnTo>
                  <a:lnTo>
                    <a:pt x="6692" y="0"/>
                  </a:lnTo>
                  <a:lnTo>
                    <a:pt x="6692" y="0"/>
                  </a:lnTo>
                  <a:lnTo>
                    <a:pt x="6693" y="0"/>
                  </a:lnTo>
                  <a:lnTo>
                    <a:pt x="6693" y="0"/>
                  </a:lnTo>
                  <a:lnTo>
                    <a:pt x="6694" y="0"/>
                  </a:lnTo>
                  <a:lnTo>
                    <a:pt x="6694" y="0"/>
                  </a:lnTo>
                  <a:lnTo>
                    <a:pt x="6694" y="0"/>
                  </a:lnTo>
                  <a:lnTo>
                    <a:pt x="6694" y="0"/>
                  </a:lnTo>
                  <a:lnTo>
                    <a:pt x="6695" y="0"/>
                  </a:lnTo>
                  <a:lnTo>
                    <a:pt x="6696" y="0"/>
                  </a:lnTo>
                  <a:lnTo>
                    <a:pt x="6697" y="0"/>
                  </a:lnTo>
                  <a:lnTo>
                    <a:pt x="6697" y="0"/>
                  </a:lnTo>
                  <a:lnTo>
                    <a:pt x="6697" y="1"/>
                  </a:lnTo>
                  <a:lnTo>
                    <a:pt x="6698" y="5"/>
                  </a:lnTo>
                  <a:lnTo>
                    <a:pt x="6699" y="10"/>
                  </a:lnTo>
                  <a:lnTo>
                    <a:pt x="6700" y="18"/>
                  </a:lnTo>
                  <a:lnTo>
                    <a:pt x="6701" y="28"/>
                  </a:lnTo>
                  <a:lnTo>
                    <a:pt x="6702" y="41"/>
                  </a:lnTo>
                  <a:lnTo>
                    <a:pt x="6702" y="55"/>
                  </a:lnTo>
                  <a:lnTo>
                    <a:pt x="6703" y="72"/>
                  </a:lnTo>
                  <a:lnTo>
                    <a:pt x="6704" y="91"/>
                  </a:lnTo>
                  <a:lnTo>
                    <a:pt x="6704" y="91"/>
                  </a:lnTo>
                  <a:lnTo>
                    <a:pt x="6705" y="107"/>
                  </a:lnTo>
                  <a:lnTo>
                    <a:pt x="6705" y="123"/>
                  </a:lnTo>
                  <a:lnTo>
                    <a:pt x="6706" y="138"/>
                  </a:lnTo>
                  <a:lnTo>
                    <a:pt x="6706" y="138"/>
                  </a:lnTo>
                  <a:lnTo>
                    <a:pt x="6707" y="159"/>
                  </a:lnTo>
                  <a:lnTo>
                    <a:pt x="6708" y="180"/>
                  </a:lnTo>
                  <a:lnTo>
                    <a:pt x="6708" y="201"/>
                  </a:lnTo>
                  <a:lnTo>
                    <a:pt x="6709" y="222"/>
                  </a:lnTo>
                  <a:lnTo>
                    <a:pt x="6710" y="244"/>
                  </a:lnTo>
                  <a:lnTo>
                    <a:pt x="6711" y="265"/>
                  </a:lnTo>
                  <a:lnTo>
                    <a:pt x="6712" y="286"/>
                  </a:lnTo>
                  <a:lnTo>
                    <a:pt x="6713" y="307"/>
                  </a:lnTo>
                  <a:lnTo>
                    <a:pt x="6714" y="328"/>
                  </a:lnTo>
                  <a:lnTo>
                    <a:pt x="6714" y="349"/>
                  </a:lnTo>
                  <a:lnTo>
                    <a:pt x="6715" y="370"/>
                  </a:lnTo>
                  <a:lnTo>
                    <a:pt x="6716" y="391"/>
                  </a:lnTo>
                  <a:lnTo>
                    <a:pt x="6717" y="412"/>
                  </a:lnTo>
                  <a:lnTo>
                    <a:pt x="6718" y="433"/>
                  </a:lnTo>
                  <a:lnTo>
                    <a:pt x="6719" y="454"/>
                  </a:lnTo>
                  <a:lnTo>
                    <a:pt x="6720" y="475"/>
                  </a:lnTo>
                  <a:lnTo>
                    <a:pt x="6720" y="496"/>
                  </a:lnTo>
                  <a:lnTo>
                    <a:pt x="6721" y="517"/>
                  </a:lnTo>
                  <a:lnTo>
                    <a:pt x="6722" y="538"/>
                  </a:lnTo>
                  <a:lnTo>
                    <a:pt x="6723" y="559"/>
                  </a:lnTo>
                  <a:lnTo>
                    <a:pt x="6724" y="580"/>
                  </a:lnTo>
                  <a:lnTo>
                    <a:pt x="6725" y="601"/>
                  </a:lnTo>
                  <a:lnTo>
                    <a:pt x="6725" y="601"/>
                  </a:lnTo>
                  <a:lnTo>
                    <a:pt x="6725" y="619"/>
                  </a:lnTo>
                  <a:lnTo>
                    <a:pt x="6725" y="619"/>
                  </a:lnTo>
                  <a:lnTo>
                    <a:pt x="6726" y="636"/>
                  </a:lnTo>
                  <a:lnTo>
                    <a:pt x="6727" y="654"/>
                  </a:lnTo>
                  <a:lnTo>
                    <a:pt x="6727" y="654"/>
                  </a:lnTo>
                  <a:lnTo>
                    <a:pt x="6728" y="671"/>
                  </a:lnTo>
                  <a:lnTo>
                    <a:pt x="6728" y="689"/>
                  </a:lnTo>
                  <a:lnTo>
                    <a:pt x="6728" y="689"/>
                  </a:lnTo>
                  <a:lnTo>
                    <a:pt x="6729" y="707"/>
                  </a:lnTo>
                  <a:lnTo>
                    <a:pt x="6730" y="724"/>
                  </a:lnTo>
                  <a:lnTo>
                    <a:pt x="6730" y="724"/>
                  </a:lnTo>
                  <a:lnTo>
                    <a:pt x="6731" y="742"/>
                  </a:lnTo>
                  <a:lnTo>
                    <a:pt x="6731" y="742"/>
                  </a:lnTo>
                  <a:lnTo>
                    <a:pt x="6731" y="763"/>
                  </a:lnTo>
                  <a:lnTo>
                    <a:pt x="6732" y="784"/>
                  </a:lnTo>
                  <a:lnTo>
                    <a:pt x="6733" y="806"/>
                  </a:lnTo>
                  <a:lnTo>
                    <a:pt x="6733" y="806"/>
                  </a:lnTo>
                  <a:lnTo>
                    <a:pt x="6734" y="825"/>
                  </a:lnTo>
                  <a:lnTo>
                    <a:pt x="6735" y="843"/>
                  </a:lnTo>
                  <a:lnTo>
                    <a:pt x="6736" y="860"/>
                  </a:lnTo>
                  <a:lnTo>
                    <a:pt x="6736" y="876"/>
                  </a:lnTo>
                  <a:lnTo>
                    <a:pt x="6737" y="891"/>
                  </a:lnTo>
                  <a:lnTo>
                    <a:pt x="6738" y="905"/>
                  </a:lnTo>
                  <a:lnTo>
                    <a:pt x="6739" y="918"/>
                  </a:lnTo>
                  <a:lnTo>
                    <a:pt x="6739" y="918"/>
                  </a:lnTo>
                  <a:lnTo>
                    <a:pt x="6740" y="931"/>
                  </a:lnTo>
                  <a:lnTo>
                    <a:pt x="6740" y="944"/>
                  </a:lnTo>
                  <a:lnTo>
                    <a:pt x="6740" y="944"/>
                  </a:lnTo>
                  <a:lnTo>
                    <a:pt x="6741" y="957"/>
                  </a:lnTo>
                  <a:lnTo>
                    <a:pt x="6742" y="970"/>
                  </a:lnTo>
                  <a:lnTo>
                    <a:pt x="6743" y="983"/>
                  </a:lnTo>
                  <a:lnTo>
                    <a:pt x="6744" y="996"/>
                  </a:lnTo>
                  <a:lnTo>
                    <a:pt x="6744" y="1008"/>
                  </a:lnTo>
                  <a:lnTo>
                    <a:pt x="6745" y="1021"/>
                  </a:lnTo>
                  <a:lnTo>
                    <a:pt x="6746" y="1033"/>
                  </a:lnTo>
                  <a:lnTo>
                    <a:pt x="6747" y="1046"/>
                  </a:lnTo>
                  <a:lnTo>
                    <a:pt x="6748" y="1058"/>
                  </a:lnTo>
                  <a:lnTo>
                    <a:pt x="6749" y="1071"/>
                  </a:lnTo>
                  <a:lnTo>
                    <a:pt x="6749" y="1083"/>
                  </a:lnTo>
                  <a:lnTo>
                    <a:pt x="6750" y="1095"/>
                  </a:lnTo>
                  <a:lnTo>
                    <a:pt x="6751" y="1107"/>
                  </a:lnTo>
                  <a:lnTo>
                    <a:pt x="6752" y="1119"/>
                  </a:lnTo>
                  <a:lnTo>
                    <a:pt x="6753" y="1131"/>
                  </a:lnTo>
                  <a:lnTo>
                    <a:pt x="6753" y="1131"/>
                  </a:lnTo>
                  <a:lnTo>
                    <a:pt x="6754" y="1142"/>
                  </a:lnTo>
                  <a:lnTo>
                    <a:pt x="6754" y="1154"/>
                  </a:lnTo>
                  <a:lnTo>
                    <a:pt x="6755" y="1166"/>
                  </a:lnTo>
                  <a:lnTo>
                    <a:pt x="6756" y="1177"/>
                  </a:lnTo>
                  <a:lnTo>
                    <a:pt x="6757" y="1188"/>
                  </a:lnTo>
                  <a:lnTo>
                    <a:pt x="6758" y="1199"/>
                  </a:lnTo>
                  <a:lnTo>
                    <a:pt x="6758" y="1210"/>
                  </a:lnTo>
                  <a:lnTo>
                    <a:pt x="6759" y="1221"/>
                  </a:lnTo>
                  <a:lnTo>
                    <a:pt x="6760" y="1232"/>
                  </a:lnTo>
                  <a:lnTo>
                    <a:pt x="6761" y="1243"/>
                  </a:lnTo>
                  <a:lnTo>
                    <a:pt x="6762" y="1254"/>
                  </a:lnTo>
                  <a:lnTo>
                    <a:pt x="6763" y="1264"/>
                  </a:lnTo>
                  <a:lnTo>
                    <a:pt x="6763" y="1274"/>
                  </a:lnTo>
                  <a:lnTo>
                    <a:pt x="6764" y="1285"/>
                  </a:lnTo>
                  <a:lnTo>
                    <a:pt x="6765" y="1295"/>
                  </a:lnTo>
                  <a:lnTo>
                    <a:pt x="6765" y="1295"/>
                  </a:lnTo>
                  <a:lnTo>
                    <a:pt x="6766" y="1305"/>
                  </a:lnTo>
                  <a:lnTo>
                    <a:pt x="6767" y="1315"/>
                  </a:lnTo>
                  <a:lnTo>
                    <a:pt x="6768" y="1324"/>
                  </a:lnTo>
                  <a:lnTo>
                    <a:pt x="6768" y="1334"/>
                  </a:lnTo>
                  <a:lnTo>
                    <a:pt x="6769" y="1343"/>
                  </a:lnTo>
                  <a:lnTo>
                    <a:pt x="6770" y="1353"/>
                  </a:lnTo>
                  <a:lnTo>
                    <a:pt x="6771" y="1362"/>
                  </a:lnTo>
                  <a:lnTo>
                    <a:pt x="6772" y="1371"/>
                  </a:lnTo>
                  <a:lnTo>
                    <a:pt x="6772" y="1379"/>
                  </a:lnTo>
                  <a:lnTo>
                    <a:pt x="6773" y="1388"/>
                  </a:lnTo>
                  <a:lnTo>
                    <a:pt x="6774" y="1397"/>
                  </a:lnTo>
                  <a:lnTo>
                    <a:pt x="6775" y="1405"/>
                  </a:lnTo>
                  <a:lnTo>
                    <a:pt x="6776" y="1413"/>
                  </a:lnTo>
                  <a:lnTo>
                    <a:pt x="6777" y="1421"/>
                  </a:lnTo>
                  <a:lnTo>
                    <a:pt x="6777" y="1429"/>
                  </a:lnTo>
                  <a:lnTo>
                    <a:pt x="6777" y="1429"/>
                  </a:lnTo>
                  <a:lnTo>
                    <a:pt x="6778" y="1437"/>
                  </a:lnTo>
                  <a:lnTo>
                    <a:pt x="6779" y="1445"/>
                  </a:lnTo>
                  <a:lnTo>
                    <a:pt x="6780" y="1452"/>
                  </a:lnTo>
                  <a:lnTo>
                    <a:pt x="6781" y="1459"/>
                  </a:lnTo>
                  <a:lnTo>
                    <a:pt x="6782" y="1466"/>
                  </a:lnTo>
                  <a:lnTo>
                    <a:pt x="6782" y="1473"/>
                  </a:lnTo>
                  <a:lnTo>
                    <a:pt x="6783" y="1480"/>
                  </a:lnTo>
                  <a:lnTo>
                    <a:pt x="6784" y="1486"/>
                  </a:lnTo>
                  <a:lnTo>
                    <a:pt x="6785" y="1492"/>
                  </a:lnTo>
                  <a:lnTo>
                    <a:pt x="6786" y="1498"/>
                  </a:lnTo>
                  <a:lnTo>
                    <a:pt x="6786" y="1504"/>
                  </a:lnTo>
                  <a:lnTo>
                    <a:pt x="6787" y="1510"/>
                  </a:lnTo>
                  <a:lnTo>
                    <a:pt x="6788" y="1515"/>
                  </a:lnTo>
                  <a:lnTo>
                    <a:pt x="6789" y="1520"/>
                  </a:lnTo>
                  <a:lnTo>
                    <a:pt x="6790" y="1525"/>
                  </a:lnTo>
                  <a:lnTo>
                    <a:pt x="6790" y="1525"/>
                  </a:lnTo>
                  <a:lnTo>
                    <a:pt x="6791" y="1530"/>
                  </a:lnTo>
                  <a:lnTo>
                    <a:pt x="6791" y="1535"/>
                  </a:lnTo>
                  <a:lnTo>
                    <a:pt x="6792" y="1539"/>
                  </a:lnTo>
                  <a:lnTo>
                    <a:pt x="6793" y="1543"/>
                  </a:lnTo>
                  <a:lnTo>
                    <a:pt x="6794" y="1546"/>
                  </a:lnTo>
                  <a:lnTo>
                    <a:pt x="6795" y="1549"/>
                  </a:lnTo>
                  <a:lnTo>
                    <a:pt x="6796" y="1552"/>
                  </a:lnTo>
                  <a:lnTo>
                    <a:pt x="6796" y="1555"/>
                  </a:lnTo>
                  <a:lnTo>
                    <a:pt x="6797" y="1557"/>
                  </a:lnTo>
                  <a:lnTo>
                    <a:pt x="6798" y="1559"/>
                  </a:lnTo>
                  <a:lnTo>
                    <a:pt x="6799" y="1560"/>
                  </a:lnTo>
                  <a:lnTo>
                    <a:pt x="6800" y="1561"/>
                  </a:lnTo>
                  <a:lnTo>
                    <a:pt x="6801" y="1562"/>
                  </a:lnTo>
                  <a:lnTo>
                    <a:pt x="6801" y="1563"/>
                  </a:lnTo>
                  <a:lnTo>
                    <a:pt x="6802" y="1563"/>
                  </a:lnTo>
                  <a:lnTo>
                    <a:pt x="6802" y="1563"/>
                  </a:lnTo>
                  <a:lnTo>
                    <a:pt x="6803" y="1563"/>
                  </a:lnTo>
                  <a:lnTo>
                    <a:pt x="6804" y="1563"/>
                  </a:lnTo>
                  <a:lnTo>
                    <a:pt x="6804" y="1563"/>
                  </a:lnTo>
                  <a:lnTo>
                    <a:pt x="6805" y="1563"/>
                  </a:lnTo>
                  <a:lnTo>
                    <a:pt x="6805" y="1563"/>
                  </a:lnTo>
                  <a:lnTo>
                    <a:pt x="6806" y="1563"/>
                  </a:lnTo>
                  <a:lnTo>
                    <a:pt x="6807" y="1563"/>
                  </a:lnTo>
                  <a:lnTo>
                    <a:pt x="6808" y="1563"/>
                  </a:lnTo>
                  <a:lnTo>
                    <a:pt x="6809" y="1563"/>
                  </a:lnTo>
                  <a:lnTo>
                    <a:pt x="6809" y="1563"/>
                  </a:lnTo>
                  <a:lnTo>
                    <a:pt x="6810" y="1563"/>
                  </a:lnTo>
                  <a:lnTo>
                    <a:pt x="6811" y="1563"/>
                  </a:lnTo>
                  <a:lnTo>
                    <a:pt x="6811" y="1563"/>
                  </a:lnTo>
                  <a:lnTo>
                    <a:pt x="6812" y="1563"/>
                  </a:lnTo>
                  <a:lnTo>
                    <a:pt x="6813" y="1563"/>
                  </a:lnTo>
                  <a:lnTo>
                    <a:pt x="6814" y="1563"/>
                  </a:lnTo>
                  <a:lnTo>
                    <a:pt x="6814" y="1563"/>
                  </a:lnTo>
                  <a:lnTo>
                    <a:pt x="6815" y="1563"/>
                  </a:lnTo>
                  <a:lnTo>
                    <a:pt x="6816" y="1563"/>
                  </a:lnTo>
                  <a:lnTo>
                    <a:pt x="6817" y="1563"/>
                  </a:lnTo>
                  <a:lnTo>
                    <a:pt x="6817" y="1563"/>
                  </a:lnTo>
                  <a:lnTo>
                    <a:pt x="6818" y="1563"/>
                  </a:lnTo>
                  <a:lnTo>
                    <a:pt x="6819" y="1563"/>
                  </a:lnTo>
                  <a:lnTo>
                    <a:pt x="6819" y="1563"/>
                  </a:lnTo>
                  <a:lnTo>
                    <a:pt x="6820" y="1563"/>
                  </a:lnTo>
                  <a:lnTo>
                    <a:pt x="6820" y="1563"/>
                  </a:lnTo>
                  <a:lnTo>
                    <a:pt x="6820" y="1563"/>
                  </a:lnTo>
                  <a:lnTo>
                    <a:pt x="6820" y="1563"/>
                  </a:lnTo>
                  <a:lnTo>
                    <a:pt x="6821" y="1563"/>
                  </a:lnTo>
                  <a:lnTo>
                    <a:pt x="6821" y="1563"/>
                  </a:lnTo>
                  <a:lnTo>
                    <a:pt x="6822" y="1563"/>
                  </a:lnTo>
                  <a:lnTo>
                    <a:pt x="6822" y="1563"/>
                  </a:lnTo>
                  <a:lnTo>
                    <a:pt x="6823" y="1563"/>
                  </a:lnTo>
                  <a:lnTo>
                    <a:pt x="6823" y="1563"/>
                  </a:lnTo>
                  <a:lnTo>
                    <a:pt x="6823" y="1563"/>
                  </a:lnTo>
                  <a:lnTo>
                    <a:pt x="6824" y="1563"/>
                  </a:lnTo>
                  <a:lnTo>
                    <a:pt x="6825" y="1563"/>
                  </a:lnTo>
                  <a:lnTo>
                    <a:pt x="6826" y="1563"/>
                  </a:lnTo>
                  <a:lnTo>
                    <a:pt x="6826" y="1563"/>
                  </a:lnTo>
                  <a:lnTo>
                    <a:pt x="6826" y="1563"/>
                  </a:lnTo>
                  <a:lnTo>
                    <a:pt x="6827" y="1563"/>
                  </a:lnTo>
                  <a:lnTo>
                    <a:pt x="6828" y="1563"/>
                  </a:lnTo>
                  <a:lnTo>
                    <a:pt x="6829" y="1563"/>
                  </a:lnTo>
                  <a:lnTo>
                    <a:pt x="6830" y="1563"/>
                  </a:lnTo>
                  <a:lnTo>
                    <a:pt x="6831" y="1563"/>
                  </a:lnTo>
                  <a:lnTo>
                    <a:pt x="6831" y="1563"/>
                  </a:lnTo>
                  <a:lnTo>
                    <a:pt x="6832" y="1563"/>
                  </a:lnTo>
                  <a:lnTo>
                    <a:pt x="6833" y="1563"/>
                  </a:lnTo>
                  <a:lnTo>
                    <a:pt x="6834" y="1563"/>
                  </a:lnTo>
                  <a:lnTo>
                    <a:pt x="6835" y="1563"/>
                  </a:lnTo>
                  <a:lnTo>
                    <a:pt x="6836" y="1563"/>
                  </a:lnTo>
                  <a:lnTo>
                    <a:pt x="6837" y="1563"/>
                  </a:lnTo>
                  <a:lnTo>
                    <a:pt x="6837" y="1563"/>
                  </a:lnTo>
                  <a:lnTo>
                    <a:pt x="6837" y="1563"/>
                  </a:lnTo>
                  <a:lnTo>
                    <a:pt x="6838" y="1563"/>
                  </a:lnTo>
                  <a:lnTo>
                    <a:pt x="6838" y="1563"/>
                  </a:lnTo>
                  <a:lnTo>
                    <a:pt x="6838" y="1563"/>
                  </a:lnTo>
                  <a:lnTo>
                    <a:pt x="6839" y="1563"/>
                  </a:lnTo>
                  <a:lnTo>
                    <a:pt x="6840" y="1563"/>
                  </a:lnTo>
                  <a:lnTo>
                    <a:pt x="6841" y="1563"/>
                  </a:lnTo>
                  <a:lnTo>
                    <a:pt x="6842" y="1563"/>
                  </a:lnTo>
                  <a:lnTo>
                    <a:pt x="6843" y="1563"/>
                  </a:lnTo>
                  <a:lnTo>
                    <a:pt x="6844" y="1563"/>
                  </a:lnTo>
                  <a:lnTo>
                    <a:pt x="6844" y="1563"/>
                  </a:lnTo>
                  <a:lnTo>
                    <a:pt x="6845" y="1563"/>
                  </a:lnTo>
                  <a:lnTo>
                    <a:pt x="6846" y="1563"/>
                  </a:lnTo>
                  <a:lnTo>
                    <a:pt x="6847" y="1563"/>
                  </a:lnTo>
                  <a:lnTo>
                    <a:pt x="6848" y="1563"/>
                  </a:lnTo>
                  <a:lnTo>
                    <a:pt x="6849" y="1563"/>
                  </a:lnTo>
                  <a:lnTo>
                    <a:pt x="6850" y="1563"/>
                  </a:lnTo>
                  <a:lnTo>
                    <a:pt x="6851" y="1563"/>
                  </a:lnTo>
                  <a:lnTo>
                    <a:pt x="6851" y="1563"/>
                  </a:lnTo>
                  <a:lnTo>
                    <a:pt x="6852" y="1563"/>
                  </a:lnTo>
                  <a:lnTo>
                    <a:pt x="6853" y="1563"/>
                  </a:lnTo>
                  <a:lnTo>
                    <a:pt x="6854" y="1563"/>
                  </a:lnTo>
                  <a:lnTo>
                    <a:pt x="6855" y="1563"/>
                  </a:lnTo>
                  <a:lnTo>
                    <a:pt x="6856" y="1563"/>
                  </a:lnTo>
                  <a:lnTo>
                    <a:pt x="6857" y="1563"/>
                  </a:lnTo>
                  <a:lnTo>
                    <a:pt x="6858" y="1563"/>
                  </a:lnTo>
                  <a:lnTo>
                    <a:pt x="6858" y="1563"/>
                  </a:lnTo>
                  <a:lnTo>
                    <a:pt x="6859" y="1563"/>
                  </a:lnTo>
                  <a:lnTo>
                    <a:pt x="6860" y="1563"/>
                  </a:lnTo>
                  <a:lnTo>
                    <a:pt x="6861" y="1563"/>
                  </a:lnTo>
                  <a:lnTo>
                    <a:pt x="6862" y="1563"/>
                  </a:lnTo>
                  <a:lnTo>
                    <a:pt x="6863" y="1563"/>
                  </a:lnTo>
                  <a:lnTo>
                    <a:pt x="6864" y="1563"/>
                  </a:lnTo>
                  <a:lnTo>
                    <a:pt x="6864" y="1563"/>
                  </a:lnTo>
                  <a:lnTo>
                    <a:pt x="6865" y="1563"/>
                  </a:lnTo>
                  <a:lnTo>
                    <a:pt x="6866" y="1563"/>
                  </a:lnTo>
                  <a:lnTo>
                    <a:pt x="6867" y="1563"/>
                  </a:lnTo>
                  <a:lnTo>
                    <a:pt x="6868" y="1563"/>
                  </a:lnTo>
                  <a:lnTo>
                    <a:pt x="6869" y="1563"/>
                  </a:lnTo>
                  <a:lnTo>
                    <a:pt x="6870" y="1563"/>
                  </a:lnTo>
                  <a:lnTo>
                    <a:pt x="6871" y="1563"/>
                  </a:lnTo>
                  <a:lnTo>
                    <a:pt x="6871" y="1563"/>
                  </a:lnTo>
                  <a:lnTo>
                    <a:pt x="6872" y="1563"/>
                  </a:lnTo>
                  <a:lnTo>
                    <a:pt x="6873" y="1563"/>
                  </a:lnTo>
                  <a:lnTo>
                    <a:pt x="6874" y="1563"/>
                  </a:lnTo>
                  <a:lnTo>
                    <a:pt x="6875" y="1563"/>
                  </a:lnTo>
                  <a:lnTo>
                    <a:pt x="6876" y="1563"/>
                  </a:lnTo>
                  <a:lnTo>
                    <a:pt x="6877" y="1563"/>
                  </a:lnTo>
                  <a:lnTo>
                    <a:pt x="6878" y="1563"/>
                  </a:lnTo>
                  <a:lnTo>
                    <a:pt x="6878" y="1563"/>
                  </a:lnTo>
                  <a:lnTo>
                    <a:pt x="6879" y="1563"/>
                  </a:lnTo>
                  <a:lnTo>
                    <a:pt x="6880" y="1563"/>
                  </a:lnTo>
                  <a:lnTo>
                    <a:pt x="6881" y="1563"/>
                  </a:lnTo>
                  <a:lnTo>
                    <a:pt x="6882" y="1563"/>
                  </a:lnTo>
                  <a:lnTo>
                    <a:pt x="6883" y="1563"/>
                  </a:lnTo>
                  <a:lnTo>
                    <a:pt x="6884" y="1563"/>
                  </a:lnTo>
                  <a:lnTo>
                    <a:pt x="6885" y="1563"/>
                  </a:lnTo>
                  <a:lnTo>
                    <a:pt x="6885" y="1563"/>
                  </a:lnTo>
                  <a:lnTo>
                    <a:pt x="6886" y="1563"/>
                  </a:lnTo>
                  <a:lnTo>
                    <a:pt x="6887" y="1563"/>
                  </a:lnTo>
                  <a:lnTo>
                    <a:pt x="6888" y="1563"/>
                  </a:lnTo>
                  <a:lnTo>
                    <a:pt x="6889" y="1563"/>
                  </a:lnTo>
                  <a:lnTo>
                    <a:pt x="6890" y="1563"/>
                  </a:lnTo>
                  <a:lnTo>
                    <a:pt x="6891" y="1563"/>
                  </a:lnTo>
                  <a:lnTo>
                    <a:pt x="6892" y="1563"/>
                  </a:lnTo>
                  <a:lnTo>
                    <a:pt x="6892" y="1563"/>
                  </a:lnTo>
                  <a:lnTo>
                    <a:pt x="6893" y="1563"/>
                  </a:lnTo>
                  <a:lnTo>
                    <a:pt x="6894" y="1563"/>
                  </a:lnTo>
                  <a:lnTo>
                    <a:pt x="6895" y="1563"/>
                  </a:lnTo>
                  <a:lnTo>
                    <a:pt x="6896" y="1563"/>
                  </a:lnTo>
                  <a:lnTo>
                    <a:pt x="6897" y="1563"/>
                  </a:lnTo>
                  <a:lnTo>
                    <a:pt x="6898" y="1563"/>
                  </a:lnTo>
                  <a:lnTo>
                    <a:pt x="6899" y="1563"/>
                  </a:lnTo>
                  <a:lnTo>
                    <a:pt x="6899" y="1563"/>
                  </a:lnTo>
                  <a:lnTo>
                    <a:pt x="6900" y="1563"/>
                  </a:lnTo>
                  <a:lnTo>
                    <a:pt x="6901" y="1563"/>
                  </a:lnTo>
                  <a:lnTo>
                    <a:pt x="6902" y="1563"/>
                  </a:lnTo>
                  <a:lnTo>
                    <a:pt x="6903" y="1563"/>
                  </a:lnTo>
                  <a:lnTo>
                    <a:pt x="6904" y="1563"/>
                  </a:lnTo>
                  <a:lnTo>
                    <a:pt x="6905" y="1563"/>
                  </a:lnTo>
                  <a:lnTo>
                    <a:pt x="6906" y="1563"/>
                  </a:lnTo>
                  <a:lnTo>
                    <a:pt x="6906" y="1563"/>
                  </a:lnTo>
                  <a:lnTo>
                    <a:pt x="6907" y="1563"/>
                  </a:lnTo>
                  <a:lnTo>
                    <a:pt x="6908" y="1563"/>
                  </a:lnTo>
                  <a:lnTo>
                    <a:pt x="6909" y="1563"/>
                  </a:lnTo>
                  <a:lnTo>
                    <a:pt x="6910" y="1563"/>
                  </a:lnTo>
                  <a:lnTo>
                    <a:pt x="6911" y="1563"/>
                  </a:lnTo>
                  <a:lnTo>
                    <a:pt x="6912" y="1563"/>
                  </a:lnTo>
                  <a:lnTo>
                    <a:pt x="6913" y="1563"/>
                  </a:lnTo>
                  <a:lnTo>
                    <a:pt x="6913" y="1563"/>
                  </a:lnTo>
                  <a:lnTo>
                    <a:pt x="6914" y="1563"/>
                  </a:lnTo>
                  <a:lnTo>
                    <a:pt x="6915" y="1563"/>
                  </a:lnTo>
                  <a:lnTo>
                    <a:pt x="6916" y="1563"/>
                  </a:lnTo>
                  <a:lnTo>
                    <a:pt x="6917" y="1563"/>
                  </a:lnTo>
                  <a:lnTo>
                    <a:pt x="6918" y="1563"/>
                  </a:lnTo>
                  <a:lnTo>
                    <a:pt x="6919" y="1563"/>
                  </a:lnTo>
                  <a:lnTo>
                    <a:pt x="6920" y="1563"/>
                  </a:lnTo>
                  <a:lnTo>
                    <a:pt x="6920" y="1563"/>
                  </a:lnTo>
                  <a:lnTo>
                    <a:pt x="6921" y="1563"/>
                  </a:lnTo>
                  <a:lnTo>
                    <a:pt x="6922" y="1563"/>
                  </a:lnTo>
                  <a:lnTo>
                    <a:pt x="6923" y="1563"/>
                  </a:lnTo>
                  <a:lnTo>
                    <a:pt x="6924" y="1563"/>
                  </a:lnTo>
                  <a:lnTo>
                    <a:pt x="6925" y="1563"/>
                  </a:lnTo>
                  <a:lnTo>
                    <a:pt x="6926" y="1563"/>
                  </a:lnTo>
                  <a:lnTo>
                    <a:pt x="6926" y="1563"/>
                  </a:lnTo>
                  <a:lnTo>
                    <a:pt x="6927" y="1563"/>
                  </a:lnTo>
                  <a:lnTo>
                    <a:pt x="6928" y="1563"/>
                  </a:lnTo>
                  <a:lnTo>
                    <a:pt x="6929" y="1563"/>
                  </a:lnTo>
                  <a:lnTo>
                    <a:pt x="6930" y="1563"/>
                  </a:lnTo>
                  <a:lnTo>
                    <a:pt x="6930" y="1563"/>
                  </a:lnTo>
                  <a:lnTo>
                    <a:pt x="6931" y="1563"/>
                  </a:lnTo>
                  <a:lnTo>
                    <a:pt x="6932" y="1563"/>
                  </a:lnTo>
                  <a:lnTo>
                    <a:pt x="6933" y="1563"/>
                  </a:lnTo>
                  <a:lnTo>
                    <a:pt x="6933" y="1563"/>
                  </a:lnTo>
                  <a:lnTo>
                    <a:pt x="6934" y="1563"/>
                  </a:lnTo>
                  <a:lnTo>
                    <a:pt x="6935" y="1563"/>
                  </a:lnTo>
                  <a:lnTo>
                    <a:pt x="6936" y="1563"/>
                  </a:lnTo>
                  <a:lnTo>
                    <a:pt x="6937" y="1563"/>
                  </a:lnTo>
                  <a:lnTo>
                    <a:pt x="6938" y="1563"/>
                  </a:lnTo>
                  <a:lnTo>
                    <a:pt x="6939" y="1563"/>
                  </a:lnTo>
                  <a:lnTo>
                    <a:pt x="6940" y="1563"/>
                  </a:lnTo>
                  <a:lnTo>
                    <a:pt x="6940" y="1563"/>
                  </a:lnTo>
                  <a:lnTo>
                    <a:pt x="6941" y="1563"/>
                  </a:lnTo>
                  <a:lnTo>
                    <a:pt x="6942" y="1563"/>
                  </a:lnTo>
                  <a:lnTo>
                    <a:pt x="6943" y="1563"/>
                  </a:lnTo>
                  <a:lnTo>
                    <a:pt x="6944" y="1563"/>
                  </a:lnTo>
                  <a:lnTo>
                    <a:pt x="6945" y="1563"/>
                  </a:lnTo>
                  <a:lnTo>
                    <a:pt x="6946" y="1563"/>
                  </a:lnTo>
                  <a:lnTo>
                    <a:pt x="6947" y="1563"/>
                  </a:lnTo>
                  <a:lnTo>
                    <a:pt x="6947" y="1563"/>
                  </a:lnTo>
                  <a:lnTo>
                    <a:pt x="6948" y="1563"/>
                  </a:lnTo>
                  <a:lnTo>
                    <a:pt x="6949" y="1563"/>
                  </a:lnTo>
                  <a:lnTo>
                    <a:pt x="6950" y="1563"/>
                  </a:lnTo>
                  <a:lnTo>
                    <a:pt x="6951" y="1563"/>
                  </a:lnTo>
                  <a:lnTo>
                    <a:pt x="6952" y="1563"/>
                  </a:lnTo>
                  <a:lnTo>
                    <a:pt x="6953" y="1563"/>
                  </a:lnTo>
                  <a:lnTo>
                    <a:pt x="6954" y="1563"/>
                  </a:lnTo>
                  <a:lnTo>
                    <a:pt x="6954" y="1563"/>
                  </a:lnTo>
                  <a:lnTo>
                    <a:pt x="6955" y="1563"/>
                  </a:lnTo>
                  <a:lnTo>
                    <a:pt x="6956" y="1563"/>
                  </a:lnTo>
                  <a:lnTo>
                    <a:pt x="6957" y="1563"/>
                  </a:lnTo>
                  <a:lnTo>
                    <a:pt x="6958" y="1563"/>
                  </a:lnTo>
                  <a:lnTo>
                    <a:pt x="6959" y="1563"/>
                  </a:lnTo>
                  <a:lnTo>
                    <a:pt x="6960" y="1563"/>
                  </a:lnTo>
                  <a:lnTo>
                    <a:pt x="6961" y="1563"/>
                  </a:lnTo>
                  <a:lnTo>
                    <a:pt x="6961" y="1563"/>
                  </a:lnTo>
                  <a:lnTo>
                    <a:pt x="6962" y="1563"/>
                  </a:lnTo>
                  <a:lnTo>
                    <a:pt x="6963" y="1563"/>
                  </a:lnTo>
                  <a:lnTo>
                    <a:pt x="6964" y="1563"/>
                  </a:lnTo>
                  <a:lnTo>
                    <a:pt x="6965" y="1563"/>
                  </a:lnTo>
                  <a:lnTo>
                    <a:pt x="6966" y="1563"/>
                  </a:lnTo>
                  <a:lnTo>
                    <a:pt x="6967" y="1563"/>
                  </a:lnTo>
                  <a:lnTo>
                    <a:pt x="6968" y="1563"/>
                  </a:lnTo>
                  <a:lnTo>
                    <a:pt x="6968" y="1563"/>
                  </a:lnTo>
                  <a:lnTo>
                    <a:pt x="6969" y="1563"/>
                  </a:lnTo>
                  <a:lnTo>
                    <a:pt x="6970" y="1563"/>
                  </a:lnTo>
                  <a:lnTo>
                    <a:pt x="6971" y="1563"/>
                  </a:lnTo>
                  <a:lnTo>
                    <a:pt x="6972" y="1563"/>
                  </a:lnTo>
                  <a:lnTo>
                    <a:pt x="6973" y="1563"/>
                  </a:lnTo>
                  <a:lnTo>
                    <a:pt x="6974" y="1563"/>
                  </a:lnTo>
                  <a:lnTo>
                    <a:pt x="6975" y="1563"/>
                  </a:lnTo>
                  <a:lnTo>
                    <a:pt x="6975" y="1563"/>
                  </a:lnTo>
                  <a:lnTo>
                    <a:pt x="6976" y="1563"/>
                  </a:lnTo>
                  <a:lnTo>
                    <a:pt x="6977" y="1563"/>
                  </a:lnTo>
                  <a:lnTo>
                    <a:pt x="6978" y="1563"/>
                  </a:lnTo>
                  <a:lnTo>
                    <a:pt x="6979" y="1563"/>
                  </a:lnTo>
                  <a:lnTo>
                    <a:pt x="6980" y="1563"/>
                  </a:lnTo>
                  <a:lnTo>
                    <a:pt x="6981" y="1563"/>
                  </a:lnTo>
                  <a:lnTo>
                    <a:pt x="6982" y="1563"/>
                  </a:lnTo>
                  <a:lnTo>
                    <a:pt x="6982" y="1563"/>
                  </a:lnTo>
                  <a:lnTo>
                    <a:pt x="6983" y="1563"/>
                  </a:lnTo>
                  <a:lnTo>
                    <a:pt x="6984" y="1563"/>
                  </a:lnTo>
                  <a:lnTo>
                    <a:pt x="6985" y="1563"/>
                  </a:lnTo>
                  <a:lnTo>
                    <a:pt x="6986" y="1563"/>
                  </a:lnTo>
                  <a:lnTo>
                    <a:pt x="6987" y="1563"/>
                  </a:lnTo>
                  <a:lnTo>
                    <a:pt x="6988" y="1563"/>
                  </a:lnTo>
                  <a:lnTo>
                    <a:pt x="6988" y="1563"/>
                  </a:lnTo>
                  <a:lnTo>
                    <a:pt x="6989" y="1563"/>
                  </a:lnTo>
                  <a:lnTo>
                    <a:pt x="6990" y="1563"/>
                  </a:lnTo>
                  <a:lnTo>
                    <a:pt x="6991" y="1563"/>
                  </a:lnTo>
                  <a:lnTo>
                    <a:pt x="6992" y="1563"/>
                  </a:lnTo>
                  <a:lnTo>
                    <a:pt x="6993" y="1563"/>
                  </a:lnTo>
                  <a:lnTo>
                    <a:pt x="6994" y="1563"/>
                  </a:lnTo>
                  <a:lnTo>
                    <a:pt x="6995" y="1563"/>
                  </a:lnTo>
                  <a:lnTo>
                    <a:pt x="6995" y="1563"/>
                  </a:lnTo>
                  <a:lnTo>
                    <a:pt x="6996" y="1563"/>
                  </a:lnTo>
                  <a:lnTo>
                    <a:pt x="6997" y="1563"/>
                  </a:lnTo>
                  <a:lnTo>
                    <a:pt x="6998" y="1563"/>
                  </a:lnTo>
                  <a:lnTo>
                    <a:pt x="6999" y="1563"/>
                  </a:lnTo>
                  <a:lnTo>
                    <a:pt x="7000" y="1563"/>
                  </a:lnTo>
                  <a:lnTo>
                    <a:pt x="7001" y="1563"/>
                  </a:lnTo>
                  <a:lnTo>
                    <a:pt x="7002" y="1563"/>
                  </a:lnTo>
                  <a:lnTo>
                    <a:pt x="7002" y="1563"/>
                  </a:lnTo>
                  <a:lnTo>
                    <a:pt x="7003" y="1563"/>
                  </a:lnTo>
                  <a:lnTo>
                    <a:pt x="7004" y="1563"/>
                  </a:lnTo>
                  <a:lnTo>
                    <a:pt x="7005" y="1563"/>
                  </a:lnTo>
                  <a:lnTo>
                    <a:pt x="7006" y="1563"/>
                  </a:lnTo>
                  <a:lnTo>
                    <a:pt x="7007" y="1563"/>
                  </a:lnTo>
                  <a:lnTo>
                    <a:pt x="7008" y="1563"/>
                  </a:lnTo>
                  <a:lnTo>
                    <a:pt x="7009" y="1563"/>
                  </a:lnTo>
                  <a:lnTo>
                    <a:pt x="7009" y="1563"/>
                  </a:lnTo>
                  <a:lnTo>
                    <a:pt x="7010" y="1563"/>
                  </a:lnTo>
                  <a:lnTo>
                    <a:pt x="7011" y="1563"/>
                  </a:lnTo>
                  <a:lnTo>
                    <a:pt x="7012" y="1563"/>
                  </a:lnTo>
                  <a:lnTo>
                    <a:pt x="7013" y="1563"/>
                  </a:lnTo>
                  <a:lnTo>
                    <a:pt x="7014" y="1563"/>
                  </a:lnTo>
                  <a:lnTo>
                    <a:pt x="7015" y="1563"/>
                  </a:lnTo>
                  <a:lnTo>
                    <a:pt x="7016" y="1563"/>
                  </a:lnTo>
                  <a:lnTo>
                    <a:pt x="7016" y="1563"/>
                  </a:lnTo>
                  <a:lnTo>
                    <a:pt x="7017" y="1563"/>
                  </a:lnTo>
                  <a:lnTo>
                    <a:pt x="7018" y="1563"/>
                  </a:lnTo>
                  <a:lnTo>
                    <a:pt x="7019" y="1563"/>
                  </a:lnTo>
                  <a:lnTo>
                    <a:pt x="7020" y="1563"/>
                  </a:lnTo>
                  <a:lnTo>
                    <a:pt x="7021" y="1563"/>
                  </a:lnTo>
                  <a:lnTo>
                    <a:pt x="7022" y="1563"/>
                  </a:lnTo>
                  <a:lnTo>
                    <a:pt x="7022" y="1563"/>
                  </a:lnTo>
                  <a:lnTo>
                    <a:pt x="7022" y="1563"/>
                  </a:lnTo>
                  <a:lnTo>
                    <a:pt x="7023" y="1563"/>
                  </a:lnTo>
                  <a:lnTo>
                    <a:pt x="7023" y="1563"/>
                  </a:lnTo>
                  <a:lnTo>
                    <a:pt x="7023" y="1563"/>
                  </a:lnTo>
                  <a:lnTo>
                    <a:pt x="7024" y="1563"/>
                  </a:lnTo>
                  <a:lnTo>
                    <a:pt x="7025" y="1563"/>
                  </a:lnTo>
                  <a:lnTo>
                    <a:pt x="7026" y="1563"/>
                  </a:lnTo>
                  <a:lnTo>
                    <a:pt x="7027" y="1563"/>
                  </a:lnTo>
                  <a:lnTo>
                    <a:pt x="7028" y="1563"/>
                  </a:lnTo>
                  <a:lnTo>
                    <a:pt x="7029" y="1563"/>
                  </a:lnTo>
                  <a:lnTo>
                    <a:pt x="7029" y="1563"/>
                  </a:lnTo>
                  <a:lnTo>
                    <a:pt x="7030" y="1563"/>
                  </a:lnTo>
                  <a:lnTo>
                    <a:pt x="7031" y="1563"/>
                  </a:lnTo>
                  <a:lnTo>
                    <a:pt x="7032" y="1563"/>
                  </a:lnTo>
                  <a:lnTo>
                    <a:pt x="7033" y="1563"/>
                  </a:lnTo>
                  <a:lnTo>
                    <a:pt x="7034" y="1563"/>
                  </a:lnTo>
                  <a:lnTo>
                    <a:pt x="7034" y="1563"/>
                  </a:lnTo>
                  <a:lnTo>
                    <a:pt x="7034" y="1563"/>
                  </a:lnTo>
                  <a:lnTo>
                    <a:pt x="7035" y="1563"/>
                  </a:lnTo>
                  <a:lnTo>
                    <a:pt x="7036" y="1563"/>
                  </a:lnTo>
                  <a:lnTo>
                    <a:pt x="7037" y="1563"/>
                  </a:lnTo>
                  <a:lnTo>
                    <a:pt x="7037" y="1563"/>
                  </a:lnTo>
                  <a:lnTo>
                    <a:pt x="7037" y="1563"/>
                  </a:lnTo>
                  <a:lnTo>
                    <a:pt x="7038" y="1563"/>
                  </a:lnTo>
                  <a:lnTo>
                    <a:pt x="7038" y="1563"/>
                  </a:lnTo>
                  <a:lnTo>
                    <a:pt x="7039" y="1563"/>
                  </a:lnTo>
                  <a:lnTo>
                    <a:pt x="7039" y="1563"/>
                  </a:lnTo>
                  <a:lnTo>
                    <a:pt x="7040" y="1563"/>
                  </a:lnTo>
                  <a:lnTo>
                    <a:pt x="7040" y="1563"/>
                  </a:lnTo>
                  <a:lnTo>
                    <a:pt x="7040" y="1563"/>
                  </a:lnTo>
                  <a:lnTo>
                    <a:pt x="7040" y="1563"/>
                  </a:lnTo>
                  <a:lnTo>
                    <a:pt x="7041" y="1563"/>
                  </a:lnTo>
                  <a:lnTo>
                    <a:pt x="7041" y="1563"/>
                  </a:lnTo>
                  <a:lnTo>
                    <a:pt x="7042" y="1563"/>
                  </a:lnTo>
                  <a:lnTo>
                    <a:pt x="7042" y="1563"/>
                  </a:lnTo>
                  <a:lnTo>
                    <a:pt x="7043" y="1563"/>
                  </a:lnTo>
                  <a:lnTo>
                    <a:pt x="7044" y="1563"/>
                  </a:lnTo>
                  <a:lnTo>
                    <a:pt x="7045" y="1563"/>
                  </a:lnTo>
                  <a:lnTo>
                    <a:pt x="7046" y="1563"/>
                  </a:lnTo>
                  <a:lnTo>
                    <a:pt x="7046" y="1563"/>
                  </a:lnTo>
                  <a:lnTo>
                    <a:pt x="7047" y="1563"/>
                  </a:lnTo>
                  <a:lnTo>
                    <a:pt x="7048" y="1563"/>
                  </a:lnTo>
                  <a:lnTo>
                    <a:pt x="7049" y="1563"/>
                  </a:lnTo>
                  <a:lnTo>
                    <a:pt x="7049" y="1563"/>
                  </a:lnTo>
                  <a:lnTo>
                    <a:pt x="7050" y="1563"/>
                  </a:lnTo>
                  <a:lnTo>
                    <a:pt x="7050" y="1563"/>
                  </a:lnTo>
                  <a:lnTo>
                    <a:pt x="7051" y="1563"/>
                  </a:lnTo>
                  <a:lnTo>
                    <a:pt x="7052" y="1563"/>
                  </a:lnTo>
                  <a:lnTo>
                    <a:pt x="7053" y="1563"/>
                  </a:lnTo>
                  <a:lnTo>
                    <a:pt x="7054" y="1563"/>
                  </a:lnTo>
                  <a:lnTo>
                    <a:pt x="7055" y="1563"/>
                  </a:lnTo>
                  <a:lnTo>
                    <a:pt x="7055" y="1563"/>
                  </a:lnTo>
                  <a:lnTo>
                    <a:pt x="7056" y="1563"/>
                  </a:lnTo>
                  <a:lnTo>
                    <a:pt x="7056" y="1563"/>
                  </a:lnTo>
                  <a:lnTo>
                    <a:pt x="7057" y="1563"/>
                  </a:lnTo>
                  <a:lnTo>
                    <a:pt x="7058" y="1563"/>
                  </a:lnTo>
                  <a:lnTo>
                    <a:pt x="7058" y="1563"/>
                  </a:lnTo>
                  <a:lnTo>
                    <a:pt x="7059" y="1563"/>
                  </a:lnTo>
                  <a:lnTo>
                    <a:pt x="7059" y="1562"/>
                  </a:lnTo>
                  <a:lnTo>
                    <a:pt x="7060" y="1561"/>
                  </a:lnTo>
                  <a:lnTo>
                    <a:pt x="7061" y="1560"/>
                  </a:lnTo>
                  <a:lnTo>
                    <a:pt x="7062" y="1559"/>
                  </a:lnTo>
                  <a:lnTo>
                    <a:pt x="7063" y="1557"/>
                  </a:lnTo>
                  <a:lnTo>
                    <a:pt x="7064" y="1555"/>
                  </a:lnTo>
                  <a:lnTo>
                    <a:pt x="7064" y="1552"/>
                  </a:lnTo>
                  <a:lnTo>
                    <a:pt x="7065" y="1549"/>
                  </a:lnTo>
                  <a:lnTo>
                    <a:pt x="7066" y="1546"/>
                  </a:lnTo>
                  <a:lnTo>
                    <a:pt x="7067" y="1543"/>
                  </a:lnTo>
                  <a:lnTo>
                    <a:pt x="7068" y="1539"/>
                  </a:lnTo>
                  <a:lnTo>
                    <a:pt x="7069" y="1535"/>
                  </a:lnTo>
                  <a:lnTo>
                    <a:pt x="7069" y="1530"/>
                  </a:lnTo>
                  <a:lnTo>
                    <a:pt x="7070" y="1525"/>
                  </a:lnTo>
                  <a:lnTo>
                    <a:pt x="7070" y="1525"/>
                  </a:lnTo>
                  <a:lnTo>
                    <a:pt x="7071" y="1520"/>
                  </a:lnTo>
                  <a:lnTo>
                    <a:pt x="7072" y="1515"/>
                  </a:lnTo>
                  <a:lnTo>
                    <a:pt x="7073" y="1510"/>
                  </a:lnTo>
                  <a:lnTo>
                    <a:pt x="7073" y="1504"/>
                  </a:lnTo>
                  <a:lnTo>
                    <a:pt x="7074" y="1498"/>
                  </a:lnTo>
                  <a:lnTo>
                    <a:pt x="7075" y="1492"/>
                  </a:lnTo>
                  <a:lnTo>
                    <a:pt x="7076" y="1486"/>
                  </a:lnTo>
                  <a:lnTo>
                    <a:pt x="7077" y="1480"/>
                  </a:lnTo>
                  <a:lnTo>
                    <a:pt x="7078" y="1473"/>
                  </a:lnTo>
                  <a:lnTo>
                    <a:pt x="7078" y="1466"/>
                  </a:lnTo>
                  <a:lnTo>
                    <a:pt x="7079" y="1459"/>
                  </a:lnTo>
                  <a:lnTo>
                    <a:pt x="7080" y="1452"/>
                  </a:lnTo>
                  <a:lnTo>
                    <a:pt x="7081" y="1445"/>
                  </a:lnTo>
                  <a:lnTo>
                    <a:pt x="7082" y="1437"/>
                  </a:lnTo>
                  <a:lnTo>
                    <a:pt x="7083" y="1429"/>
                  </a:lnTo>
                  <a:lnTo>
                    <a:pt x="7083" y="1429"/>
                  </a:lnTo>
                  <a:lnTo>
                    <a:pt x="7083" y="1421"/>
                  </a:lnTo>
                  <a:lnTo>
                    <a:pt x="7084" y="1413"/>
                  </a:lnTo>
                  <a:lnTo>
                    <a:pt x="7085" y="1405"/>
                  </a:lnTo>
                  <a:lnTo>
                    <a:pt x="7086" y="1397"/>
                  </a:lnTo>
                  <a:lnTo>
                    <a:pt x="7087" y="1388"/>
                  </a:lnTo>
                  <a:lnTo>
                    <a:pt x="7087" y="1379"/>
                  </a:lnTo>
                  <a:lnTo>
                    <a:pt x="7088" y="1371"/>
                  </a:lnTo>
                  <a:lnTo>
                    <a:pt x="7089" y="1362"/>
                  </a:lnTo>
                  <a:lnTo>
                    <a:pt x="7090" y="1353"/>
                  </a:lnTo>
                  <a:lnTo>
                    <a:pt x="7091" y="1343"/>
                  </a:lnTo>
                  <a:lnTo>
                    <a:pt x="7092" y="1334"/>
                  </a:lnTo>
                  <a:lnTo>
                    <a:pt x="7092" y="1324"/>
                  </a:lnTo>
                  <a:lnTo>
                    <a:pt x="7093" y="1315"/>
                  </a:lnTo>
                  <a:lnTo>
                    <a:pt x="7094" y="1305"/>
                  </a:lnTo>
                  <a:lnTo>
                    <a:pt x="7095" y="1295"/>
                  </a:lnTo>
                  <a:lnTo>
                    <a:pt x="7095" y="1295"/>
                  </a:lnTo>
                  <a:lnTo>
                    <a:pt x="7096" y="1285"/>
                  </a:lnTo>
                  <a:lnTo>
                    <a:pt x="7097" y="1274"/>
                  </a:lnTo>
                  <a:lnTo>
                    <a:pt x="7097" y="1264"/>
                  </a:lnTo>
                  <a:lnTo>
                    <a:pt x="7098" y="1254"/>
                  </a:lnTo>
                  <a:lnTo>
                    <a:pt x="7099" y="1243"/>
                  </a:lnTo>
                  <a:lnTo>
                    <a:pt x="7100" y="1232"/>
                  </a:lnTo>
                  <a:lnTo>
                    <a:pt x="7101" y="1221"/>
                  </a:lnTo>
                  <a:lnTo>
                    <a:pt x="7102" y="1210"/>
                  </a:lnTo>
                  <a:lnTo>
                    <a:pt x="7102" y="1199"/>
                  </a:lnTo>
                  <a:lnTo>
                    <a:pt x="7103" y="1188"/>
                  </a:lnTo>
                  <a:lnTo>
                    <a:pt x="7104" y="1177"/>
                  </a:lnTo>
                  <a:lnTo>
                    <a:pt x="7105" y="1166"/>
                  </a:lnTo>
                  <a:lnTo>
                    <a:pt x="7106" y="1154"/>
                  </a:lnTo>
                  <a:lnTo>
                    <a:pt x="7106" y="1142"/>
                  </a:lnTo>
                  <a:lnTo>
                    <a:pt x="7107" y="1131"/>
                  </a:lnTo>
                  <a:lnTo>
                    <a:pt x="7107" y="1131"/>
                  </a:lnTo>
                  <a:lnTo>
                    <a:pt x="7108" y="1119"/>
                  </a:lnTo>
                  <a:lnTo>
                    <a:pt x="7109" y="1107"/>
                  </a:lnTo>
                  <a:lnTo>
                    <a:pt x="7110" y="1095"/>
                  </a:lnTo>
                  <a:lnTo>
                    <a:pt x="7111" y="1083"/>
                  </a:lnTo>
                  <a:lnTo>
                    <a:pt x="7111" y="1071"/>
                  </a:lnTo>
                  <a:lnTo>
                    <a:pt x="7112" y="1058"/>
                  </a:lnTo>
                  <a:lnTo>
                    <a:pt x="7113" y="1046"/>
                  </a:lnTo>
                  <a:lnTo>
                    <a:pt x="7114" y="1033"/>
                  </a:lnTo>
                  <a:lnTo>
                    <a:pt x="7115" y="1021"/>
                  </a:lnTo>
                  <a:lnTo>
                    <a:pt x="7116" y="1008"/>
                  </a:lnTo>
                  <a:lnTo>
                    <a:pt x="7116" y="996"/>
                  </a:lnTo>
                  <a:lnTo>
                    <a:pt x="7117" y="983"/>
                  </a:lnTo>
                  <a:lnTo>
                    <a:pt x="7118" y="970"/>
                  </a:lnTo>
                  <a:lnTo>
                    <a:pt x="7119" y="957"/>
                  </a:lnTo>
                  <a:lnTo>
                    <a:pt x="7120" y="944"/>
                  </a:lnTo>
                  <a:lnTo>
                    <a:pt x="7120" y="944"/>
                  </a:lnTo>
                  <a:lnTo>
                    <a:pt x="7120" y="931"/>
                  </a:lnTo>
                  <a:lnTo>
                    <a:pt x="7121" y="918"/>
                  </a:lnTo>
                  <a:lnTo>
                    <a:pt x="7121" y="918"/>
                  </a:lnTo>
                  <a:lnTo>
                    <a:pt x="7122" y="905"/>
                  </a:lnTo>
                  <a:lnTo>
                    <a:pt x="7123" y="891"/>
                  </a:lnTo>
                  <a:lnTo>
                    <a:pt x="7124" y="876"/>
                  </a:lnTo>
                  <a:lnTo>
                    <a:pt x="7124" y="860"/>
                  </a:lnTo>
                  <a:lnTo>
                    <a:pt x="7125" y="843"/>
                  </a:lnTo>
                  <a:lnTo>
                    <a:pt x="7126" y="825"/>
                  </a:lnTo>
                  <a:lnTo>
                    <a:pt x="7127" y="806"/>
                  </a:lnTo>
                  <a:lnTo>
                    <a:pt x="7127" y="806"/>
                  </a:lnTo>
                  <a:lnTo>
                    <a:pt x="7128" y="784"/>
                  </a:lnTo>
                  <a:lnTo>
                    <a:pt x="7129" y="763"/>
                  </a:lnTo>
                  <a:lnTo>
                    <a:pt x="7129" y="742"/>
                  </a:lnTo>
                  <a:lnTo>
                    <a:pt x="7129" y="742"/>
                  </a:lnTo>
                  <a:lnTo>
                    <a:pt x="7130" y="724"/>
                  </a:lnTo>
                  <a:lnTo>
                    <a:pt x="7130" y="724"/>
                  </a:lnTo>
                  <a:lnTo>
                    <a:pt x="7131" y="707"/>
                  </a:lnTo>
                  <a:lnTo>
                    <a:pt x="7132" y="689"/>
                  </a:lnTo>
                  <a:lnTo>
                    <a:pt x="7132" y="689"/>
                  </a:lnTo>
                  <a:lnTo>
                    <a:pt x="7132" y="671"/>
                  </a:lnTo>
                  <a:lnTo>
                    <a:pt x="7133" y="654"/>
                  </a:lnTo>
                  <a:lnTo>
                    <a:pt x="7133" y="654"/>
                  </a:lnTo>
                  <a:lnTo>
                    <a:pt x="7134" y="636"/>
                  </a:lnTo>
                  <a:lnTo>
                    <a:pt x="7134" y="619"/>
                  </a:lnTo>
                  <a:lnTo>
                    <a:pt x="7134" y="619"/>
                  </a:lnTo>
                  <a:lnTo>
                    <a:pt x="7135" y="601"/>
                  </a:lnTo>
                  <a:lnTo>
                    <a:pt x="7135" y="601"/>
                  </a:lnTo>
                  <a:lnTo>
                    <a:pt x="7136" y="580"/>
                  </a:lnTo>
                  <a:lnTo>
                    <a:pt x="7137" y="559"/>
                  </a:lnTo>
                  <a:lnTo>
                    <a:pt x="7138" y="538"/>
                  </a:lnTo>
                  <a:lnTo>
                    <a:pt x="7139" y="517"/>
                  </a:lnTo>
                  <a:lnTo>
                    <a:pt x="7139" y="496"/>
                  </a:lnTo>
                  <a:lnTo>
                    <a:pt x="7140" y="475"/>
                  </a:lnTo>
                  <a:lnTo>
                    <a:pt x="7141" y="454"/>
                  </a:lnTo>
                  <a:lnTo>
                    <a:pt x="7142" y="433"/>
                  </a:lnTo>
                  <a:lnTo>
                    <a:pt x="7143" y="412"/>
                  </a:lnTo>
                  <a:lnTo>
                    <a:pt x="7144" y="391"/>
                  </a:lnTo>
                  <a:lnTo>
                    <a:pt x="7145" y="370"/>
                  </a:lnTo>
                  <a:lnTo>
                    <a:pt x="7145" y="349"/>
                  </a:lnTo>
                  <a:lnTo>
                    <a:pt x="7146" y="328"/>
                  </a:lnTo>
                  <a:lnTo>
                    <a:pt x="7147" y="307"/>
                  </a:lnTo>
                  <a:lnTo>
                    <a:pt x="7148" y="286"/>
                  </a:lnTo>
                  <a:lnTo>
                    <a:pt x="7149" y="265"/>
                  </a:lnTo>
                  <a:lnTo>
                    <a:pt x="7150" y="244"/>
                  </a:lnTo>
                  <a:lnTo>
                    <a:pt x="7151" y="222"/>
                  </a:lnTo>
                  <a:lnTo>
                    <a:pt x="7151" y="201"/>
                  </a:lnTo>
                  <a:lnTo>
                    <a:pt x="7152" y="180"/>
                  </a:lnTo>
                  <a:lnTo>
                    <a:pt x="7153" y="159"/>
                  </a:lnTo>
                  <a:lnTo>
                    <a:pt x="7154" y="138"/>
                  </a:lnTo>
                  <a:lnTo>
                    <a:pt x="7154" y="138"/>
                  </a:lnTo>
                  <a:lnTo>
                    <a:pt x="7155" y="123"/>
                  </a:lnTo>
                  <a:lnTo>
                    <a:pt x="7155" y="107"/>
                  </a:lnTo>
                  <a:lnTo>
                    <a:pt x="7156" y="91"/>
                  </a:lnTo>
                  <a:lnTo>
                    <a:pt x="7156" y="91"/>
                  </a:lnTo>
                  <a:lnTo>
                    <a:pt x="7157" y="72"/>
                  </a:lnTo>
                  <a:lnTo>
                    <a:pt x="7158" y="55"/>
                  </a:lnTo>
                  <a:lnTo>
                    <a:pt x="7158" y="41"/>
                  </a:lnTo>
                  <a:lnTo>
                    <a:pt x="7159" y="28"/>
                  </a:lnTo>
                  <a:lnTo>
                    <a:pt x="7160" y="18"/>
                  </a:lnTo>
                  <a:lnTo>
                    <a:pt x="7161" y="10"/>
                  </a:lnTo>
                  <a:lnTo>
                    <a:pt x="7162" y="5"/>
                  </a:lnTo>
                  <a:lnTo>
                    <a:pt x="7162" y="1"/>
                  </a:lnTo>
                  <a:lnTo>
                    <a:pt x="7163" y="0"/>
                  </a:lnTo>
                  <a:lnTo>
                    <a:pt x="7163" y="0"/>
                  </a:lnTo>
                  <a:lnTo>
                    <a:pt x="7164" y="0"/>
                  </a:lnTo>
                  <a:lnTo>
                    <a:pt x="7165" y="0"/>
                  </a:lnTo>
                  <a:lnTo>
                    <a:pt x="7166" y="0"/>
                  </a:lnTo>
                  <a:lnTo>
                    <a:pt x="7166" y="0"/>
                  </a:lnTo>
                  <a:lnTo>
                    <a:pt x="7166" y="0"/>
                  </a:lnTo>
                  <a:lnTo>
                    <a:pt x="7166" y="0"/>
                  </a:lnTo>
                  <a:lnTo>
                    <a:pt x="7167" y="0"/>
                  </a:lnTo>
                  <a:lnTo>
                    <a:pt x="7167" y="0"/>
                  </a:lnTo>
                  <a:lnTo>
                    <a:pt x="7168" y="0"/>
                  </a:lnTo>
                  <a:lnTo>
                    <a:pt x="7168" y="0"/>
                  </a:lnTo>
                  <a:lnTo>
                    <a:pt x="7169" y="0"/>
                  </a:lnTo>
                  <a:lnTo>
                    <a:pt x="7169" y="0"/>
                  </a:lnTo>
                  <a:lnTo>
                    <a:pt x="7169" y="0"/>
                  </a:lnTo>
                  <a:lnTo>
                    <a:pt x="7169" y="0"/>
                  </a:lnTo>
                  <a:lnTo>
                    <a:pt x="7170" y="0"/>
                  </a:lnTo>
                  <a:lnTo>
                    <a:pt x="7170" y="0"/>
                  </a:lnTo>
                  <a:lnTo>
                    <a:pt x="7171" y="0"/>
                  </a:lnTo>
                  <a:lnTo>
                    <a:pt x="7171" y="0"/>
                  </a:lnTo>
                  <a:lnTo>
                    <a:pt x="7172" y="0"/>
                  </a:lnTo>
                  <a:lnTo>
                    <a:pt x="7172" y="0"/>
                  </a:lnTo>
                  <a:lnTo>
                    <a:pt x="7172" y="0"/>
                  </a:lnTo>
                  <a:lnTo>
                    <a:pt x="7172" y="0"/>
                  </a:lnTo>
                  <a:lnTo>
                    <a:pt x="7173" y="0"/>
                  </a:lnTo>
                  <a:lnTo>
                    <a:pt x="7173" y="0"/>
                  </a:lnTo>
                  <a:lnTo>
                    <a:pt x="7174" y="0"/>
                  </a:lnTo>
                  <a:lnTo>
                    <a:pt x="7175" y="0"/>
                  </a:lnTo>
                  <a:lnTo>
                    <a:pt x="7175" y="0"/>
                  </a:lnTo>
                  <a:lnTo>
                    <a:pt x="7175" y="0"/>
                  </a:lnTo>
                  <a:lnTo>
                    <a:pt x="7176" y="1"/>
                  </a:lnTo>
                  <a:lnTo>
                    <a:pt x="7177" y="5"/>
                  </a:lnTo>
                  <a:lnTo>
                    <a:pt x="7178" y="10"/>
                  </a:lnTo>
                  <a:lnTo>
                    <a:pt x="7179" y="18"/>
                  </a:lnTo>
                  <a:lnTo>
                    <a:pt x="7179" y="28"/>
                  </a:lnTo>
                  <a:lnTo>
                    <a:pt x="7180" y="41"/>
                  </a:lnTo>
                  <a:lnTo>
                    <a:pt x="7181" y="55"/>
                  </a:lnTo>
                  <a:lnTo>
                    <a:pt x="7182" y="72"/>
                  </a:lnTo>
                  <a:lnTo>
                    <a:pt x="7183" y="91"/>
                  </a:lnTo>
                  <a:lnTo>
                    <a:pt x="7183" y="91"/>
                  </a:lnTo>
                  <a:lnTo>
                    <a:pt x="7183" y="108"/>
                  </a:lnTo>
                  <a:lnTo>
                    <a:pt x="7184" y="125"/>
                  </a:lnTo>
                  <a:lnTo>
                    <a:pt x="7185" y="142"/>
                  </a:lnTo>
                  <a:lnTo>
                    <a:pt x="7185" y="142"/>
                  </a:lnTo>
                  <a:lnTo>
                    <a:pt x="7186" y="161"/>
                  </a:lnTo>
                  <a:lnTo>
                    <a:pt x="7186" y="161"/>
                  </a:lnTo>
                  <a:lnTo>
                    <a:pt x="7186" y="180"/>
                  </a:lnTo>
                  <a:lnTo>
                    <a:pt x="7186" y="180"/>
                  </a:lnTo>
                  <a:lnTo>
                    <a:pt x="7187" y="199"/>
                  </a:lnTo>
                  <a:lnTo>
                    <a:pt x="7187" y="199"/>
                  </a:lnTo>
                  <a:lnTo>
                    <a:pt x="7188" y="219"/>
                  </a:lnTo>
                  <a:lnTo>
                    <a:pt x="7188" y="219"/>
                  </a:lnTo>
                  <a:lnTo>
                    <a:pt x="7189" y="234"/>
                  </a:lnTo>
                  <a:lnTo>
                    <a:pt x="7189" y="250"/>
                  </a:lnTo>
                  <a:lnTo>
                    <a:pt x="7190" y="266"/>
                  </a:lnTo>
                  <a:lnTo>
                    <a:pt x="7190" y="266"/>
                  </a:lnTo>
                  <a:lnTo>
                    <a:pt x="7191" y="287"/>
                  </a:lnTo>
                  <a:lnTo>
                    <a:pt x="7192" y="308"/>
                  </a:lnTo>
                  <a:lnTo>
                    <a:pt x="7192" y="329"/>
                  </a:lnTo>
                  <a:lnTo>
                    <a:pt x="7193" y="350"/>
                  </a:lnTo>
                  <a:lnTo>
                    <a:pt x="7194" y="371"/>
                  </a:lnTo>
                  <a:lnTo>
                    <a:pt x="7195" y="392"/>
                  </a:lnTo>
                  <a:lnTo>
                    <a:pt x="7196" y="413"/>
                  </a:lnTo>
                  <a:lnTo>
                    <a:pt x="7197" y="434"/>
                  </a:lnTo>
                  <a:lnTo>
                    <a:pt x="7198" y="455"/>
                  </a:lnTo>
                  <a:lnTo>
                    <a:pt x="7198" y="476"/>
                  </a:lnTo>
                  <a:lnTo>
                    <a:pt x="7199" y="497"/>
                  </a:lnTo>
                  <a:lnTo>
                    <a:pt x="7200" y="518"/>
                  </a:lnTo>
                  <a:lnTo>
                    <a:pt x="7201" y="539"/>
                  </a:lnTo>
                  <a:lnTo>
                    <a:pt x="7202" y="560"/>
                  </a:lnTo>
                  <a:lnTo>
                    <a:pt x="7203" y="581"/>
                  </a:lnTo>
                  <a:lnTo>
                    <a:pt x="7204" y="602"/>
                  </a:lnTo>
                  <a:lnTo>
                    <a:pt x="7204" y="602"/>
                  </a:lnTo>
                  <a:lnTo>
                    <a:pt x="7204" y="619"/>
                  </a:lnTo>
                  <a:lnTo>
                    <a:pt x="7204" y="619"/>
                  </a:lnTo>
                  <a:lnTo>
                    <a:pt x="7205" y="637"/>
                  </a:lnTo>
                  <a:lnTo>
                    <a:pt x="7206" y="655"/>
                  </a:lnTo>
                  <a:lnTo>
                    <a:pt x="7206" y="655"/>
                  </a:lnTo>
                  <a:lnTo>
                    <a:pt x="7206" y="672"/>
                  </a:lnTo>
                  <a:lnTo>
                    <a:pt x="7207" y="690"/>
                  </a:lnTo>
                  <a:lnTo>
                    <a:pt x="7207" y="690"/>
                  </a:lnTo>
                  <a:lnTo>
                    <a:pt x="7208" y="707"/>
                  </a:lnTo>
                  <a:lnTo>
                    <a:pt x="7209" y="725"/>
                  </a:lnTo>
                  <a:lnTo>
                    <a:pt x="7209" y="725"/>
                  </a:lnTo>
                  <a:lnTo>
                    <a:pt x="7209" y="743"/>
                  </a:lnTo>
                  <a:lnTo>
                    <a:pt x="7209" y="743"/>
                  </a:lnTo>
                  <a:lnTo>
                    <a:pt x="7210" y="764"/>
                  </a:lnTo>
                  <a:lnTo>
                    <a:pt x="7211" y="785"/>
                  </a:lnTo>
                  <a:lnTo>
                    <a:pt x="7212" y="806"/>
                  </a:lnTo>
                  <a:lnTo>
                    <a:pt x="7212" y="806"/>
                  </a:lnTo>
                  <a:lnTo>
                    <a:pt x="7213" y="826"/>
                  </a:lnTo>
                  <a:lnTo>
                    <a:pt x="7213" y="844"/>
                  </a:lnTo>
                  <a:lnTo>
                    <a:pt x="7214" y="861"/>
                  </a:lnTo>
                  <a:lnTo>
                    <a:pt x="7215" y="877"/>
                  </a:lnTo>
                  <a:lnTo>
                    <a:pt x="7216" y="891"/>
                  </a:lnTo>
                  <a:lnTo>
                    <a:pt x="7217" y="905"/>
                  </a:lnTo>
                  <a:lnTo>
                    <a:pt x="7218" y="917"/>
                  </a:lnTo>
                  <a:lnTo>
                    <a:pt x="7218" y="928"/>
                  </a:lnTo>
                  <a:lnTo>
                    <a:pt x="7219" y="939"/>
                  </a:lnTo>
                  <a:lnTo>
                    <a:pt x="7219" y="939"/>
                  </a:lnTo>
                  <a:lnTo>
                    <a:pt x="7220" y="948"/>
                  </a:lnTo>
                  <a:lnTo>
                    <a:pt x="7221" y="958"/>
                  </a:lnTo>
                  <a:lnTo>
                    <a:pt x="7221" y="958"/>
                  </a:lnTo>
                  <a:lnTo>
                    <a:pt x="7222" y="968"/>
                  </a:lnTo>
                  <a:lnTo>
                    <a:pt x="7222" y="977"/>
                  </a:lnTo>
                  <a:lnTo>
                    <a:pt x="7223" y="987"/>
                  </a:lnTo>
                  <a:lnTo>
                    <a:pt x="7224" y="997"/>
                  </a:lnTo>
                  <a:lnTo>
                    <a:pt x="7225" y="1006"/>
                  </a:lnTo>
                  <a:lnTo>
                    <a:pt x="7226" y="1015"/>
                  </a:lnTo>
                  <a:lnTo>
                    <a:pt x="7227" y="1025"/>
                  </a:lnTo>
                  <a:lnTo>
                    <a:pt x="7227" y="1034"/>
                  </a:lnTo>
                  <a:lnTo>
                    <a:pt x="7228" y="1043"/>
                  </a:lnTo>
                  <a:lnTo>
                    <a:pt x="7229" y="1052"/>
                  </a:lnTo>
                  <a:lnTo>
                    <a:pt x="7230" y="1061"/>
                  </a:lnTo>
                  <a:lnTo>
                    <a:pt x="7231" y="1070"/>
                  </a:lnTo>
                  <a:lnTo>
                    <a:pt x="7232" y="1078"/>
                  </a:lnTo>
                  <a:lnTo>
                    <a:pt x="7232" y="1087"/>
                  </a:lnTo>
                  <a:lnTo>
                    <a:pt x="7233" y="1096"/>
                  </a:lnTo>
                  <a:lnTo>
                    <a:pt x="7233" y="1096"/>
                  </a:lnTo>
                  <a:lnTo>
                    <a:pt x="7234" y="1104"/>
                  </a:lnTo>
                  <a:lnTo>
                    <a:pt x="7235" y="1113"/>
                  </a:lnTo>
                  <a:lnTo>
                    <a:pt x="7236" y="1121"/>
                  </a:lnTo>
                  <a:lnTo>
                    <a:pt x="7236" y="1129"/>
                  </a:lnTo>
                  <a:lnTo>
                    <a:pt x="7237" y="1137"/>
                  </a:lnTo>
                  <a:lnTo>
                    <a:pt x="7238" y="1145"/>
                  </a:lnTo>
                  <a:lnTo>
                    <a:pt x="7239" y="1153"/>
                  </a:lnTo>
                  <a:lnTo>
                    <a:pt x="7240" y="1160"/>
                  </a:lnTo>
                  <a:lnTo>
                    <a:pt x="7241" y="1168"/>
                  </a:lnTo>
                  <a:lnTo>
                    <a:pt x="7241" y="1175"/>
                  </a:lnTo>
                  <a:lnTo>
                    <a:pt x="7242" y="1183"/>
                  </a:lnTo>
                  <a:lnTo>
                    <a:pt x="7243" y="1190"/>
                  </a:lnTo>
                  <a:lnTo>
                    <a:pt x="7244" y="1197"/>
                  </a:lnTo>
                  <a:lnTo>
                    <a:pt x="7245" y="1204"/>
                  </a:lnTo>
                  <a:lnTo>
                    <a:pt x="7246" y="1211"/>
                  </a:lnTo>
                  <a:lnTo>
                    <a:pt x="7246" y="1211"/>
                  </a:lnTo>
                  <a:lnTo>
                    <a:pt x="7246" y="1218"/>
                  </a:lnTo>
                  <a:lnTo>
                    <a:pt x="7247" y="1224"/>
                  </a:lnTo>
                  <a:lnTo>
                    <a:pt x="7248" y="1231"/>
                  </a:lnTo>
                  <a:lnTo>
                    <a:pt x="7249" y="1237"/>
                  </a:lnTo>
                  <a:lnTo>
                    <a:pt x="7250" y="1243"/>
                  </a:lnTo>
                  <a:lnTo>
                    <a:pt x="7250" y="1249"/>
                  </a:lnTo>
                  <a:lnTo>
                    <a:pt x="7251" y="1255"/>
                  </a:lnTo>
                  <a:lnTo>
                    <a:pt x="7252" y="1261"/>
                  </a:lnTo>
                  <a:lnTo>
                    <a:pt x="7253" y="1266"/>
                  </a:lnTo>
                  <a:lnTo>
                    <a:pt x="7254" y="1272"/>
                  </a:lnTo>
                  <a:lnTo>
                    <a:pt x="7255" y="1277"/>
                  </a:lnTo>
                  <a:lnTo>
                    <a:pt x="7255" y="1282"/>
                  </a:lnTo>
                  <a:lnTo>
                    <a:pt x="7256" y="1287"/>
                  </a:lnTo>
                  <a:lnTo>
                    <a:pt x="7257" y="1292"/>
                  </a:lnTo>
                  <a:lnTo>
                    <a:pt x="7258" y="1296"/>
                  </a:lnTo>
                  <a:lnTo>
                    <a:pt x="7258" y="1296"/>
                  </a:lnTo>
                  <a:lnTo>
                    <a:pt x="7259" y="1301"/>
                  </a:lnTo>
                  <a:lnTo>
                    <a:pt x="7260" y="1305"/>
                  </a:lnTo>
                  <a:lnTo>
                    <a:pt x="7260" y="1309"/>
                  </a:lnTo>
                  <a:lnTo>
                    <a:pt x="7261" y="1313"/>
                  </a:lnTo>
                  <a:lnTo>
                    <a:pt x="7262" y="1317"/>
                  </a:lnTo>
                  <a:lnTo>
                    <a:pt x="7263" y="1320"/>
                  </a:lnTo>
                  <a:lnTo>
                    <a:pt x="7264" y="1324"/>
                  </a:lnTo>
                  <a:lnTo>
                    <a:pt x="7265" y="1327"/>
                  </a:lnTo>
                  <a:lnTo>
                    <a:pt x="7265" y="1330"/>
                  </a:lnTo>
                  <a:lnTo>
                    <a:pt x="7266" y="1333"/>
                  </a:lnTo>
                  <a:lnTo>
                    <a:pt x="7267" y="1335"/>
                  </a:lnTo>
                  <a:lnTo>
                    <a:pt x="7268" y="1338"/>
                  </a:lnTo>
                  <a:lnTo>
                    <a:pt x="7269" y="1340"/>
                  </a:lnTo>
                  <a:lnTo>
                    <a:pt x="7269" y="1342"/>
                  </a:lnTo>
                  <a:lnTo>
                    <a:pt x="7270" y="1344"/>
                  </a:lnTo>
                  <a:lnTo>
                    <a:pt x="7270" y="1344"/>
                  </a:lnTo>
                  <a:lnTo>
                    <a:pt x="7271" y="1345"/>
                  </a:lnTo>
                  <a:lnTo>
                    <a:pt x="7272" y="1346"/>
                  </a:lnTo>
                  <a:lnTo>
                    <a:pt x="7273" y="1347"/>
                  </a:lnTo>
                  <a:lnTo>
                    <a:pt x="7274" y="1348"/>
                  </a:lnTo>
                  <a:lnTo>
                    <a:pt x="7274" y="1349"/>
                  </a:lnTo>
                  <a:lnTo>
                    <a:pt x="7275" y="1349"/>
                  </a:lnTo>
                  <a:lnTo>
                    <a:pt x="7276" y="1349"/>
                  </a:lnTo>
                  <a:lnTo>
                    <a:pt x="7277" y="1349"/>
                  </a:lnTo>
                  <a:lnTo>
                    <a:pt x="7278" y="1348"/>
                  </a:lnTo>
                  <a:lnTo>
                    <a:pt x="7279" y="1347"/>
                  </a:lnTo>
                  <a:lnTo>
                    <a:pt x="7279" y="1346"/>
                  </a:lnTo>
                  <a:lnTo>
                    <a:pt x="7280" y="1345"/>
                  </a:lnTo>
                  <a:lnTo>
                    <a:pt x="7281" y="1343"/>
                  </a:lnTo>
                  <a:lnTo>
                    <a:pt x="7282" y="1341"/>
                  </a:lnTo>
                  <a:lnTo>
                    <a:pt x="7283" y="1339"/>
                  </a:lnTo>
                  <a:lnTo>
                    <a:pt x="7283" y="1339"/>
                  </a:lnTo>
                  <a:lnTo>
                    <a:pt x="7283" y="1337"/>
                  </a:lnTo>
                  <a:lnTo>
                    <a:pt x="7284" y="1334"/>
                  </a:lnTo>
                  <a:lnTo>
                    <a:pt x="7285" y="1332"/>
                  </a:lnTo>
                  <a:lnTo>
                    <a:pt x="7286" y="1330"/>
                  </a:lnTo>
                  <a:lnTo>
                    <a:pt x="7286" y="1330"/>
                  </a:lnTo>
                  <a:lnTo>
                    <a:pt x="7287" y="1328"/>
                  </a:lnTo>
                  <a:lnTo>
                    <a:pt x="7287" y="1326"/>
                  </a:lnTo>
                  <a:lnTo>
                    <a:pt x="7288" y="1324"/>
                  </a:lnTo>
                  <a:lnTo>
                    <a:pt x="7288" y="1324"/>
                  </a:lnTo>
                  <a:lnTo>
                    <a:pt x="7289" y="1322"/>
                  </a:lnTo>
                  <a:lnTo>
                    <a:pt x="7290" y="1321"/>
                  </a:lnTo>
                  <a:lnTo>
                    <a:pt x="7290" y="1320"/>
                  </a:lnTo>
                  <a:lnTo>
                    <a:pt x="7291" y="1320"/>
                  </a:lnTo>
                  <a:lnTo>
                    <a:pt x="7292" y="1320"/>
                  </a:lnTo>
                  <a:lnTo>
                    <a:pt x="7293" y="1322"/>
                  </a:lnTo>
                  <a:lnTo>
                    <a:pt x="7294" y="1323"/>
                  </a:lnTo>
                  <a:lnTo>
                    <a:pt x="7295" y="1326"/>
                  </a:lnTo>
                  <a:lnTo>
                    <a:pt x="7295" y="1329"/>
                  </a:lnTo>
                  <a:lnTo>
                    <a:pt x="7296" y="1333"/>
                  </a:lnTo>
                  <a:lnTo>
                    <a:pt x="7297" y="1337"/>
                  </a:lnTo>
                  <a:lnTo>
                    <a:pt x="7298" y="1342"/>
                  </a:lnTo>
                  <a:lnTo>
                    <a:pt x="7299" y="1347"/>
                  </a:lnTo>
                  <a:lnTo>
                    <a:pt x="7300" y="1354"/>
                  </a:lnTo>
                  <a:lnTo>
                    <a:pt x="7300" y="1360"/>
                  </a:lnTo>
                  <a:lnTo>
                    <a:pt x="7301" y="1367"/>
                  </a:lnTo>
                  <a:lnTo>
                    <a:pt x="7301" y="1367"/>
                  </a:lnTo>
                  <a:lnTo>
                    <a:pt x="7302" y="1374"/>
                  </a:lnTo>
                  <a:lnTo>
                    <a:pt x="7303" y="1381"/>
                  </a:lnTo>
                  <a:lnTo>
                    <a:pt x="7304" y="1388"/>
                  </a:lnTo>
                  <a:lnTo>
                    <a:pt x="7304" y="1395"/>
                  </a:lnTo>
                  <a:lnTo>
                    <a:pt x="7304" y="1395"/>
                  </a:lnTo>
                  <a:lnTo>
                    <a:pt x="7305" y="1402"/>
                  </a:lnTo>
                  <a:lnTo>
                    <a:pt x="7306" y="1409"/>
                  </a:lnTo>
                  <a:lnTo>
                    <a:pt x="7307" y="1416"/>
                  </a:lnTo>
                  <a:lnTo>
                    <a:pt x="7308" y="1422"/>
                  </a:lnTo>
                  <a:lnTo>
                    <a:pt x="7309" y="1427"/>
                  </a:lnTo>
                  <a:lnTo>
                    <a:pt x="7310" y="1432"/>
                  </a:lnTo>
                  <a:lnTo>
                    <a:pt x="7310" y="1437"/>
                  </a:lnTo>
                  <a:lnTo>
                    <a:pt x="7311" y="1441"/>
                  </a:lnTo>
                  <a:lnTo>
                    <a:pt x="7312" y="1445"/>
                  </a:lnTo>
                  <a:lnTo>
                    <a:pt x="7313" y="1448"/>
                  </a:lnTo>
                  <a:lnTo>
                    <a:pt x="7314" y="1451"/>
                  </a:lnTo>
                  <a:lnTo>
                    <a:pt x="7315" y="1454"/>
                  </a:lnTo>
                  <a:lnTo>
                    <a:pt x="7316" y="1456"/>
                  </a:lnTo>
                  <a:lnTo>
                    <a:pt x="7317" y="1457"/>
                  </a:lnTo>
                  <a:lnTo>
                    <a:pt x="7317" y="1458"/>
                  </a:lnTo>
                  <a:lnTo>
                    <a:pt x="7318" y="1459"/>
                  </a:lnTo>
                  <a:lnTo>
                    <a:pt x="7319" y="1459"/>
                  </a:lnTo>
                  <a:lnTo>
                    <a:pt x="7320" y="1459"/>
                  </a:lnTo>
                  <a:lnTo>
                    <a:pt x="7321" y="1459"/>
                  </a:lnTo>
                  <a:lnTo>
                    <a:pt x="7322" y="1458"/>
                  </a:lnTo>
                  <a:lnTo>
                    <a:pt x="7323" y="1456"/>
                  </a:lnTo>
                  <a:lnTo>
                    <a:pt x="7323" y="1454"/>
                  </a:lnTo>
                  <a:lnTo>
                    <a:pt x="7324" y="1452"/>
                  </a:lnTo>
                  <a:lnTo>
                    <a:pt x="7325" y="1449"/>
                  </a:lnTo>
                  <a:lnTo>
                    <a:pt x="7326" y="1446"/>
                  </a:lnTo>
                  <a:lnTo>
                    <a:pt x="7327" y="1443"/>
                  </a:lnTo>
                  <a:lnTo>
                    <a:pt x="7328" y="1439"/>
                  </a:lnTo>
                  <a:lnTo>
                    <a:pt x="7329" y="1434"/>
                  </a:lnTo>
                  <a:lnTo>
                    <a:pt x="7330" y="1429"/>
                  </a:lnTo>
                  <a:lnTo>
                    <a:pt x="7330" y="1424"/>
                  </a:lnTo>
                  <a:lnTo>
                    <a:pt x="7331" y="1418"/>
                  </a:lnTo>
                  <a:lnTo>
                    <a:pt x="7332" y="1412"/>
                  </a:lnTo>
                  <a:lnTo>
                    <a:pt x="7333" y="1405"/>
                  </a:lnTo>
                  <a:lnTo>
                    <a:pt x="7334" y="1398"/>
                  </a:lnTo>
                  <a:lnTo>
                    <a:pt x="7335" y="1390"/>
                  </a:lnTo>
                  <a:lnTo>
                    <a:pt x="7336" y="1382"/>
                  </a:lnTo>
                  <a:lnTo>
                    <a:pt x="7336" y="1373"/>
                  </a:lnTo>
                  <a:lnTo>
                    <a:pt x="7337" y="1364"/>
                  </a:lnTo>
                  <a:lnTo>
                    <a:pt x="7338" y="1354"/>
                  </a:lnTo>
                  <a:lnTo>
                    <a:pt x="7339" y="1344"/>
                  </a:lnTo>
                  <a:lnTo>
                    <a:pt x="7340" y="1333"/>
                  </a:lnTo>
                  <a:lnTo>
                    <a:pt x="7340" y="1333"/>
                  </a:lnTo>
                  <a:lnTo>
                    <a:pt x="7341" y="1323"/>
                  </a:lnTo>
                  <a:lnTo>
                    <a:pt x="7341" y="1313"/>
                  </a:lnTo>
                  <a:lnTo>
                    <a:pt x="7342" y="1303"/>
                  </a:lnTo>
                  <a:lnTo>
                    <a:pt x="7343" y="1293"/>
                  </a:lnTo>
                  <a:lnTo>
                    <a:pt x="7343" y="1293"/>
                  </a:lnTo>
                  <a:lnTo>
                    <a:pt x="7344" y="1282"/>
                  </a:lnTo>
                  <a:lnTo>
                    <a:pt x="7345" y="1273"/>
                  </a:lnTo>
                  <a:lnTo>
                    <a:pt x="7346" y="1264"/>
                  </a:lnTo>
                  <a:lnTo>
                    <a:pt x="7346" y="1256"/>
                  </a:lnTo>
                  <a:lnTo>
                    <a:pt x="7347" y="1248"/>
                  </a:lnTo>
                  <a:lnTo>
                    <a:pt x="7348" y="1242"/>
                  </a:lnTo>
                  <a:lnTo>
                    <a:pt x="7349" y="1236"/>
                  </a:lnTo>
                  <a:lnTo>
                    <a:pt x="7350" y="1231"/>
                  </a:lnTo>
                  <a:lnTo>
                    <a:pt x="7351" y="1228"/>
                  </a:lnTo>
                  <a:lnTo>
                    <a:pt x="7351" y="1225"/>
                  </a:lnTo>
                  <a:lnTo>
                    <a:pt x="7352" y="1222"/>
                  </a:lnTo>
                  <a:lnTo>
                    <a:pt x="7353" y="1221"/>
                  </a:lnTo>
                  <a:lnTo>
                    <a:pt x="7354" y="1221"/>
                  </a:lnTo>
                  <a:lnTo>
                    <a:pt x="7355" y="1222"/>
                  </a:lnTo>
                  <a:lnTo>
                    <a:pt x="7356" y="1223"/>
                  </a:lnTo>
                  <a:lnTo>
                    <a:pt x="7356" y="1226"/>
                  </a:lnTo>
                  <a:lnTo>
                    <a:pt x="7357" y="1229"/>
                  </a:lnTo>
                  <a:lnTo>
                    <a:pt x="7358" y="1233"/>
                  </a:lnTo>
                  <a:lnTo>
                    <a:pt x="7359" y="1238"/>
                  </a:lnTo>
                  <a:lnTo>
                    <a:pt x="7360" y="1244"/>
                  </a:lnTo>
                  <a:lnTo>
                    <a:pt x="7360" y="1244"/>
                  </a:lnTo>
                  <a:lnTo>
                    <a:pt x="7361" y="1251"/>
                  </a:lnTo>
                  <a:lnTo>
                    <a:pt x="7361" y="1257"/>
                  </a:lnTo>
                  <a:lnTo>
                    <a:pt x="7362" y="1263"/>
                  </a:lnTo>
                  <a:lnTo>
                    <a:pt x="7363" y="1269"/>
                  </a:lnTo>
                  <a:lnTo>
                    <a:pt x="7364" y="1276"/>
                  </a:lnTo>
                  <a:lnTo>
                    <a:pt x="7365" y="1282"/>
                  </a:lnTo>
                  <a:lnTo>
                    <a:pt x="7366" y="1288"/>
                  </a:lnTo>
                  <a:lnTo>
                    <a:pt x="7366" y="1288"/>
                  </a:lnTo>
                  <a:lnTo>
                    <a:pt x="7366" y="1291"/>
                  </a:lnTo>
                  <a:lnTo>
                    <a:pt x="7366" y="1291"/>
                  </a:lnTo>
                  <a:lnTo>
                    <a:pt x="7367" y="1298"/>
                  </a:lnTo>
                  <a:lnTo>
                    <a:pt x="7367" y="1298"/>
                  </a:lnTo>
                  <a:lnTo>
                    <a:pt x="7368" y="1305"/>
                  </a:lnTo>
                  <a:lnTo>
                    <a:pt x="7368" y="1305"/>
                  </a:lnTo>
                  <a:lnTo>
                    <a:pt x="7369" y="1311"/>
                  </a:lnTo>
                  <a:lnTo>
                    <a:pt x="7369" y="1311"/>
                  </a:lnTo>
                  <a:lnTo>
                    <a:pt x="7369" y="1315"/>
                  </a:lnTo>
                  <a:lnTo>
                    <a:pt x="7369" y="1315"/>
                  </a:lnTo>
                  <a:lnTo>
                    <a:pt x="7370" y="1319"/>
                  </a:lnTo>
                  <a:lnTo>
                    <a:pt x="7370" y="1324"/>
                  </a:lnTo>
                  <a:lnTo>
                    <a:pt x="7370" y="1324"/>
                  </a:lnTo>
                  <a:lnTo>
                    <a:pt x="7371" y="1329"/>
                  </a:lnTo>
                  <a:lnTo>
                    <a:pt x="7372" y="1334"/>
                  </a:lnTo>
                  <a:lnTo>
                    <a:pt x="7372" y="1339"/>
                  </a:lnTo>
                  <a:lnTo>
                    <a:pt x="7372" y="1339"/>
                  </a:lnTo>
                  <a:lnTo>
                    <a:pt x="7373" y="1345"/>
                  </a:lnTo>
                  <a:lnTo>
                    <a:pt x="7374" y="1351"/>
                  </a:lnTo>
                  <a:lnTo>
                    <a:pt x="7375" y="1357"/>
                  </a:lnTo>
                  <a:lnTo>
                    <a:pt x="7376" y="1362"/>
                  </a:lnTo>
                  <a:lnTo>
                    <a:pt x="7377" y="1367"/>
                  </a:lnTo>
                  <a:lnTo>
                    <a:pt x="7377" y="1371"/>
                  </a:lnTo>
                  <a:lnTo>
                    <a:pt x="7378" y="1375"/>
                  </a:lnTo>
                  <a:lnTo>
                    <a:pt x="7379" y="1378"/>
                  </a:lnTo>
                  <a:lnTo>
                    <a:pt x="7380" y="1381"/>
                  </a:lnTo>
                  <a:lnTo>
                    <a:pt x="7381" y="1384"/>
                  </a:lnTo>
                  <a:lnTo>
                    <a:pt x="7382" y="1386"/>
                  </a:lnTo>
                  <a:lnTo>
                    <a:pt x="7383" y="1388"/>
                  </a:lnTo>
                  <a:lnTo>
                    <a:pt x="7383" y="1389"/>
                  </a:lnTo>
                  <a:lnTo>
                    <a:pt x="7384" y="1390"/>
                  </a:lnTo>
                  <a:lnTo>
                    <a:pt x="7385" y="1391"/>
                  </a:lnTo>
                  <a:lnTo>
                    <a:pt x="7386" y="1391"/>
                  </a:lnTo>
                  <a:lnTo>
                    <a:pt x="7386" y="1391"/>
                  </a:lnTo>
                  <a:lnTo>
                    <a:pt x="7387" y="1391"/>
                  </a:lnTo>
                  <a:lnTo>
                    <a:pt x="7388" y="1390"/>
                  </a:lnTo>
                  <a:lnTo>
                    <a:pt x="7389" y="1389"/>
                  </a:lnTo>
                  <a:lnTo>
                    <a:pt x="7389" y="1388"/>
                  </a:lnTo>
                  <a:lnTo>
                    <a:pt x="7390" y="1386"/>
                  </a:lnTo>
                  <a:lnTo>
                    <a:pt x="7391" y="1384"/>
                  </a:lnTo>
                  <a:lnTo>
                    <a:pt x="7392" y="1381"/>
                  </a:lnTo>
                  <a:lnTo>
                    <a:pt x="7393" y="1378"/>
                  </a:lnTo>
                  <a:lnTo>
                    <a:pt x="7394" y="1375"/>
                  </a:lnTo>
                  <a:lnTo>
                    <a:pt x="7395" y="1371"/>
                  </a:lnTo>
                  <a:lnTo>
                    <a:pt x="7396" y="1367"/>
                  </a:lnTo>
                  <a:lnTo>
                    <a:pt x="7396" y="1362"/>
                  </a:lnTo>
                  <a:lnTo>
                    <a:pt x="7397" y="1357"/>
                  </a:lnTo>
                  <a:lnTo>
                    <a:pt x="7398" y="1351"/>
                  </a:lnTo>
                  <a:lnTo>
                    <a:pt x="7399" y="1345"/>
                  </a:lnTo>
                  <a:lnTo>
                    <a:pt x="7400" y="1339"/>
                  </a:lnTo>
                  <a:lnTo>
                    <a:pt x="7400" y="1339"/>
                  </a:lnTo>
                  <a:lnTo>
                    <a:pt x="7400" y="1334"/>
                  </a:lnTo>
                  <a:lnTo>
                    <a:pt x="7401" y="1329"/>
                  </a:lnTo>
                  <a:lnTo>
                    <a:pt x="7402" y="1324"/>
                  </a:lnTo>
                  <a:lnTo>
                    <a:pt x="7402" y="1324"/>
                  </a:lnTo>
                  <a:lnTo>
                    <a:pt x="7403" y="1318"/>
                  </a:lnTo>
                  <a:lnTo>
                    <a:pt x="7404" y="1311"/>
                  </a:lnTo>
                  <a:lnTo>
                    <a:pt x="7404" y="1304"/>
                  </a:lnTo>
                  <a:lnTo>
                    <a:pt x="7405" y="1298"/>
                  </a:lnTo>
                  <a:lnTo>
                    <a:pt x="7406" y="1291"/>
                  </a:lnTo>
                  <a:lnTo>
                    <a:pt x="7407" y="1284"/>
                  </a:lnTo>
                  <a:lnTo>
                    <a:pt x="7408" y="1278"/>
                  </a:lnTo>
                  <a:lnTo>
                    <a:pt x="7409" y="1271"/>
                  </a:lnTo>
                  <a:lnTo>
                    <a:pt x="7410" y="1264"/>
                  </a:lnTo>
                  <a:lnTo>
                    <a:pt x="7411" y="1258"/>
                  </a:lnTo>
                  <a:lnTo>
                    <a:pt x="7411" y="1251"/>
                  </a:lnTo>
                  <a:lnTo>
                    <a:pt x="7412" y="1244"/>
                  </a:lnTo>
                  <a:lnTo>
                    <a:pt x="7412" y="1244"/>
                  </a:lnTo>
                  <a:lnTo>
                    <a:pt x="7413" y="1238"/>
                  </a:lnTo>
                  <a:lnTo>
                    <a:pt x="7414" y="1233"/>
                  </a:lnTo>
                  <a:lnTo>
                    <a:pt x="7415" y="1229"/>
                  </a:lnTo>
                  <a:lnTo>
                    <a:pt x="7416" y="1226"/>
                  </a:lnTo>
                  <a:lnTo>
                    <a:pt x="7416" y="1223"/>
                  </a:lnTo>
                  <a:lnTo>
                    <a:pt x="7417" y="1222"/>
                  </a:lnTo>
                  <a:lnTo>
                    <a:pt x="7418" y="1221"/>
                  </a:lnTo>
                  <a:lnTo>
                    <a:pt x="7419" y="1221"/>
                  </a:lnTo>
                  <a:lnTo>
                    <a:pt x="7420" y="1222"/>
                  </a:lnTo>
                  <a:lnTo>
                    <a:pt x="7421" y="1225"/>
                  </a:lnTo>
                  <a:lnTo>
                    <a:pt x="7421" y="1228"/>
                  </a:lnTo>
                  <a:lnTo>
                    <a:pt x="7422" y="1231"/>
                  </a:lnTo>
                  <a:lnTo>
                    <a:pt x="7423" y="1236"/>
                  </a:lnTo>
                  <a:lnTo>
                    <a:pt x="7424" y="1242"/>
                  </a:lnTo>
                  <a:lnTo>
                    <a:pt x="7425" y="1248"/>
                  </a:lnTo>
                  <a:lnTo>
                    <a:pt x="7426" y="1256"/>
                  </a:lnTo>
                  <a:lnTo>
                    <a:pt x="7426" y="1264"/>
                  </a:lnTo>
                  <a:lnTo>
                    <a:pt x="7427" y="1273"/>
                  </a:lnTo>
                  <a:lnTo>
                    <a:pt x="7428" y="1282"/>
                  </a:lnTo>
                  <a:lnTo>
                    <a:pt x="7429" y="1293"/>
                  </a:lnTo>
                  <a:lnTo>
                    <a:pt x="7429" y="1293"/>
                  </a:lnTo>
                  <a:lnTo>
                    <a:pt x="7430" y="1303"/>
                  </a:lnTo>
                  <a:lnTo>
                    <a:pt x="7431" y="1313"/>
                  </a:lnTo>
                  <a:lnTo>
                    <a:pt x="7431" y="1323"/>
                  </a:lnTo>
                  <a:lnTo>
                    <a:pt x="7432" y="1333"/>
                  </a:lnTo>
                  <a:lnTo>
                    <a:pt x="7432" y="1333"/>
                  </a:lnTo>
                  <a:lnTo>
                    <a:pt x="7433" y="1344"/>
                  </a:lnTo>
                  <a:lnTo>
                    <a:pt x="7434" y="1354"/>
                  </a:lnTo>
                  <a:lnTo>
                    <a:pt x="7435" y="1364"/>
                  </a:lnTo>
                  <a:lnTo>
                    <a:pt x="7436" y="1373"/>
                  </a:lnTo>
                  <a:lnTo>
                    <a:pt x="7436" y="1382"/>
                  </a:lnTo>
                  <a:lnTo>
                    <a:pt x="7437" y="1390"/>
                  </a:lnTo>
                  <a:lnTo>
                    <a:pt x="7438" y="1398"/>
                  </a:lnTo>
                  <a:lnTo>
                    <a:pt x="7439" y="1405"/>
                  </a:lnTo>
                  <a:lnTo>
                    <a:pt x="7440" y="1412"/>
                  </a:lnTo>
                  <a:lnTo>
                    <a:pt x="7441" y="1418"/>
                  </a:lnTo>
                  <a:lnTo>
                    <a:pt x="7442" y="1424"/>
                  </a:lnTo>
                  <a:lnTo>
                    <a:pt x="7443" y="1429"/>
                  </a:lnTo>
                  <a:lnTo>
                    <a:pt x="7443" y="1434"/>
                  </a:lnTo>
                  <a:lnTo>
                    <a:pt x="7444" y="1439"/>
                  </a:lnTo>
                  <a:lnTo>
                    <a:pt x="7445" y="1443"/>
                  </a:lnTo>
                  <a:lnTo>
                    <a:pt x="7446" y="1446"/>
                  </a:lnTo>
                  <a:lnTo>
                    <a:pt x="7447" y="1449"/>
                  </a:lnTo>
                  <a:lnTo>
                    <a:pt x="7448" y="1452"/>
                  </a:lnTo>
                  <a:lnTo>
                    <a:pt x="7449" y="1454"/>
                  </a:lnTo>
                  <a:lnTo>
                    <a:pt x="7449" y="1456"/>
                  </a:lnTo>
                  <a:lnTo>
                    <a:pt x="7450" y="1458"/>
                  </a:lnTo>
                  <a:lnTo>
                    <a:pt x="7451" y="1459"/>
                  </a:lnTo>
                  <a:lnTo>
                    <a:pt x="7452" y="1459"/>
                  </a:lnTo>
                  <a:lnTo>
                    <a:pt x="7453" y="1459"/>
                  </a:lnTo>
                  <a:lnTo>
                    <a:pt x="7454" y="1459"/>
                  </a:lnTo>
                  <a:lnTo>
                    <a:pt x="7455" y="1458"/>
                  </a:lnTo>
                  <a:lnTo>
                    <a:pt x="7456" y="1457"/>
                  </a:lnTo>
                  <a:lnTo>
                    <a:pt x="7456" y="1456"/>
                  </a:lnTo>
                  <a:lnTo>
                    <a:pt x="7457" y="1454"/>
                  </a:lnTo>
                  <a:lnTo>
                    <a:pt x="7458" y="1451"/>
                  </a:lnTo>
                  <a:lnTo>
                    <a:pt x="7459" y="1448"/>
                  </a:lnTo>
                  <a:lnTo>
                    <a:pt x="7460" y="1445"/>
                  </a:lnTo>
                  <a:lnTo>
                    <a:pt x="7461" y="1441"/>
                  </a:lnTo>
                  <a:lnTo>
                    <a:pt x="7462" y="1437"/>
                  </a:lnTo>
                  <a:lnTo>
                    <a:pt x="7462" y="1432"/>
                  </a:lnTo>
                  <a:lnTo>
                    <a:pt x="7463" y="1427"/>
                  </a:lnTo>
                  <a:lnTo>
                    <a:pt x="7464" y="1422"/>
                  </a:lnTo>
                  <a:lnTo>
                    <a:pt x="7465" y="1416"/>
                  </a:lnTo>
                  <a:lnTo>
                    <a:pt x="7466" y="1409"/>
                  </a:lnTo>
                  <a:lnTo>
                    <a:pt x="7467" y="1402"/>
                  </a:lnTo>
                  <a:lnTo>
                    <a:pt x="7468" y="1395"/>
                  </a:lnTo>
                  <a:lnTo>
                    <a:pt x="7468" y="1395"/>
                  </a:lnTo>
                  <a:lnTo>
                    <a:pt x="7468" y="1388"/>
                  </a:lnTo>
                  <a:lnTo>
                    <a:pt x="7469" y="1381"/>
                  </a:lnTo>
                  <a:lnTo>
                    <a:pt x="7470" y="1374"/>
                  </a:lnTo>
                  <a:lnTo>
                    <a:pt x="7471" y="1367"/>
                  </a:lnTo>
                  <a:lnTo>
                    <a:pt x="7471" y="1367"/>
                  </a:lnTo>
                  <a:lnTo>
                    <a:pt x="7472" y="1360"/>
                  </a:lnTo>
                  <a:lnTo>
                    <a:pt x="7472" y="1354"/>
                  </a:lnTo>
                  <a:lnTo>
                    <a:pt x="7473" y="1347"/>
                  </a:lnTo>
                  <a:lnTo>
                    <a:pt x="7474" y="1342"/>
                  </a:lnTo>
                  <a:lnTo>
                    <a:pt x="7475" y="1337"/>
                  </a:lnTo>
                  <a:lnTo>
                    <a:pt x="7476" y="1333"/>
                  </a:lnTo>
                  <a:lnTo>
                    <a:pt x="7477" y="1329"/>
                  </a:lnTo>
                  <a:lnTo>
                    <a:pt x="7477" y="1326"/>
                  </a:lnTo>
                  <a:lnTo>
                    <a:pt x="7477" y="1326"/>
                  </a:lnTo>
                  <a:lnTo>
                    <a:pt x="7478" y="1323"/>
                  </a:lnTo>
                  <a:lnTo>
                    <a:pt x="7479" y="1322"/>
                  </a:lnTo>
                  <a:lnTo>
                    <a:pt x="7480" y="1320"/>
                  </a:lnTo>
                  <a:lnTo>
                    <a:pt x="7481" y="1320"/>
                  </a:lnTo>
                  <a:lnTo>
                    <a:pt x="7482" y="1320"/>
                  </a:lnTo>
                  <a:lnTo>
                    <a:pt x="7483" y="1321"/>
                  </a:lnTo>
                  <a:lnTo>
                    <a:pt x="7483" y="1322"/>
                  </a:lnTo>
                  <a:lnTo>
                    <a:pt x="7484" y="1324"/>
                  </a:lnTo>
                  <a:lnTo>
                    <a:pt x="7484" y="1324"/>
                  </a:lnTo>
                  <a:lnTo>
                    <a:pt x="7485" y="1326"/>
                  </a:lnTo>
                  <a:lnTo>
                    <a:pt x="7485" y="1328"/>
                  </a:lnTo>
                  <a:lnTo>
                    <a:pt x="7486" y="1330"/>
                  </a:lnTo>
                  <a:lnTo>
                    <a:pt x="7486" y="1330"/>
                  </a:lnTo>
                  <a:lnTo>
                    <a:pt x="7487" y="1332"/>
                  </a:lnTo>
                  <a:lnTo>
                    <a:pt x="7488" y="1334"/>
                  </a:lnTo>
                  <a:lnTo>
                    <a:pt x="7489" y="1337"/>
                  </a:lnTo>
                  <a:lnTo>
                    <a:pt x="7489" y="1339"/>
                  </a:lnTo>
                  <a:lnTo>
                    <a:pt x="7489" y="1339"/>
                  </a:lnTo>
                  <a:lnTo>
                    <a:pt x="7490" y="1341"/>
                  </a:lnTo>
                  <a:lnTo>
                    <a:pt x="7491" y="1343"/>
                  </a:lnTo>
                  <a:lnTo>
                    <a:pt x="7492" y="1345"/>
                  </a:lnTo>
                  <a:lnTo>
                    <a:pt x="7493" y="1346"/>
                  </a:lnTo>
                  <a:lnTo>
                    <a:pt x="7493" y="1347"/>
                  </a:lnTo>
                  <a:lnTo>
                    <a:pt x="7494" y="1348"/>
                  </a:lnTo>
                  <a:lnTo>
                    <a:pt x="7495" y="1349"/>
                  </a:lnTo>
                  <a:lnTo>
                    <a:pt x="7496" y="1349"/>
                  </a:lnTo>
                  <a:lnTo>
                    <a:pt x="7497" y="1349"/>
                  </a:lnTo>
                  <a:lnTo>
                    <a:pt x="7498" y="1349"/>
                  </a:lnTo>
                  <a:lnTo>
                    <a:pt x="7498" y="1348"/>
                  </a:lnTo>
                  <a:lnTo>
                    <a:pt x="7499" y="1347"/>
                  </a:lnTo>
                  <a:lnTo>
                    <a:pt x="7500" y="1346"/>
                  </a:lnTo>
                  <a:lnTo>
                    <a:pt x="7501" y="1345"/>
                  </a:lnTo>
                  <a:lnTo>
                    <a:pt x="7502" y="1344"/>
                  </a:lnTo>
                  <a:lnTo>
                    <a:pt x="7502" y="1344"/>
                  </a:lnTo>
                  <a:lnTo>
                    <a:pt x="7503" y="1342"/>
                  </a:lnTo>
                  <a:lnTo>
                    <a:pt x="7503" y="1340"/>
                  </a:lnTo>
                  <a:lnTo>
                    <a:pt x="7504" y="1338"/>
                  </a:lnTo>
                  <a:lnTo>
                    <a:pt x="7505" y="1335"/>
                  </a:lnTo>
                  <a:lnTo>
                    <a:pt x="7506" y="1333"/>
                  </a:lnTo>
                  <a:lnTo>
                    <a:pt x="7507" y="1330"/>
                  </a:lnTo>
                  <a:lnTo>
                    <a:pt x="7508" y="1327"/>
                  </a:lnTo>
                  <a:lnTo>
                    <a:pt x="7508" y="1324"/>
                  </a:lnTo>
                  <a:lnTo>
                    <a:pt x="7509" y="1320"/>
                  </a:lnTo>
                  <a:lnTo>
                    <a:pt x="7510" y="1317"/>
                  </a:lnTo>
                  <a:lnTo>
                    <a:pt x="7511" y="1313"/>
                  </a:lnTo>
                  <a:lnTo>
                    <a:pt x="7512" y="1309"/>
                  </a:lnTo>
                  <a:lnTo>
                    <a:pt x="7512" y="1305"/>
                  </a:lnTo>
                  <a:lnTo>
                    <a:pt x="7513" y="1301"/>
                  </a:lnTo>
                  <a:lnTo>
                    <a:pt x="7514" y="1296"/>
                  </a:lnTo>
                  <a:lnTo>
                    <a:pt x="7514" y="1296"/>
                  </a:lnTo>
                  <a:lnTo>
                    <a:pt x="7515" y="1292"/>
                  </a:lnTo>
                  <a:lnTo>
                    <a:pt x="7516" y="1287"/>
                  </a:lnTo>
                  <a:lnTo>
                    <a:pt x="7517" y="1282"/>
                  </a:lnTo>
                  <a:lnTo>
                    <a:pt x="7517" y="1277"/>
                  </a:lnTo>
                  <a:lnTo>
                    <a:pt x="7518" y="1272"/>
                  </a:lnTo>
                  <a:lnTo>
                    <a:pt x="7519" y="1266"/>
                  </a:lnTo>
                  <a:lnTo>
                    <a:pt x="7520" y="1261"/>
                  </a:lnTo>
                  <a:lnTo>
                    <a:pt x="7521" y="1255"/>
                  </a:lnTo>
                  <a:lnTo>
                    <a:pt x="7522" y="1249"/>
                  </a:lnTo>
                  <a:lnTo>
                    <a:pt x="7522" y="1243"/>
                  </a:lnTo>
                  <a:lnTo>
                    <a:pt x="7523" y="1237"/>
                  </a:lnTo>
                  <a:lnTo>
                    <a:pt x="7524" y="1231"/>
                  </a:lnTo>
                  <a:lnTo>
                    <a:pt x="7525" y="1224"/>
                  </a:lnTo>
                  <a:lnTo>
                    <a:pt x="7526" y="1218"/>
                  </a:lnTo>
                  <a:lnTo>
                    <a:pt x="7526" y="1211"/>
                  </a:lnTo>
                  <a:lnTo>
                    <a:pt x="7526" y="1211"/>
                  </a:lnTo>
                  <a:lnTo>
                    <a:pt x="7527" y="1204"/>
                  </a:lnTo>
                  <a:lnTo>
                    <a:pt x="7528" y="1197"/>
                  </a:lnTo>
                  <a:lnTo>
                    <a:pt x="7529" y="1190"/>
                  </a:lnTo>
                  <a:lnTo>
                    <a:pt x="7530" y="1183"/>
                  </a:lnTo>
                  <a:lnTo>
                    <a:pt x="7531" y="1175"/>
                  </a:lnTo>
                  <a:lnTo>
                    <a:pt x="7531" y="1168"/>
                  </a:lnTo>
                  <a:lnTo>
                    <a:pt x="7532" y="1160"/>
                  </a:lnTo>
                  <a:lnTo>
                    <a:pt x="7533" y="1153"/>
                  </a:lnTo>
                  <a:lnTo>
                    <a:pt x="7534" y="1145"/>
                  </a:lnTo>
                  <a:lnTo>
                    <a:pt x="7535" y="1137"/>
                  </a:lnTo>
                  <a:lnTo>
                    <a:pt x="7536" y="1129"/>
                  </a:lnTo>
                  <a:lnTo>
                    <a:pt x="7536" y="1121"/>
                  </a:lnTo>
                  <a:lnTo>
                    <a:pt x="7537" y="1113"/>
                  </a:lnTo>
                  <a:lnTo>
                    <a:pt x="7538" y="1104"/>
                  </a:lnTo>
                  <a:lnTo>
                    <a:pt x="7539" y="1096"/>
                  </a:lnTo>
                  <a:lnTo>
                    <a:pt x="7539" y="1096"/>
                  </a:lnTo>
                  <a:lnTo>
                    <a:pt x="7540" y="1087"/>
                  </a:lnTo>
                  <a:lnTo>
                    <a:pt x="7540" y="1078"/>
                  </a:lnTo>
                  <a:lnTo>
                    <a:pt x="7541" y="1070"/>
                  </a:lnTo>
                  <a:lnTo>
                    <a:pt x="7542" y="1061"/>
                  </a:lnTo>
                  <a:lnTo>
                    <a:pt x="7543" y="1052"/>
                  </a:lnTo>
                  <a:lnTo>
                    <a:pt x="7544" y="1043"/>
                  </a:lnTo>
                  <a:lnTo>
                    <a:pt x="7545" y="1034"/>
                  </a:lnTo>
                  <a:lnTo>
                    <a:pt x="7545" y="1025"/>
                  </a:lnTo>
                  <a:lnTo>
                    <a:pt x="7546" y="1015"/>
                  </a:lnTo>
                  <a:lnTo>
                    <a:pt x="7547" y="1006"/>
                  </a:lnTo>
                  <a:lnTo>
                    <a:pt x="7548" y="997"/>
                  </a:lnTo>
                  <a:lnTo>
                    <a:pt x="7549" y="987"/>
                  </a:lnTo>
                  <a:lnTo>
                    <a:pt x="7550" y="977"/>
                  </a:lnTo>
                  <a:lnTo>
                    <a:pt x="7550" y="968"/>
                  </a:lnTo>
                  <a:lnTo>
                    <a:pt x="7551" y="958"/>
                  </a:lnTo>
                  <a:lnTo>
                    <a:pt x="7551" y="958"/>
                  </a:lnTo>
                  <a:lnTo>
                    <a:pt x="7552" y="948"/>
                  </a:lnTo>
                  <a:lnTo>
                    <a:pt x="7553" y="939"/>
                  </a:lnTo>
                  <a:lnTo>
                    <a:pt x="7553" y="939"/>
                  </a:lnTo>
                  <a:lnTo>
                    <a:pt x="7554" y="928"/>
                  </a:lnTo>
                  <a:lnTo>
                    <a:pt x="7554" y="917"/>
                  </a:lnTo>
                  <a:lnTo>
                    <a:pt x="7555" y="905"/>
                  </a:lnTo>
                  <a:lnTo>
                    <a:pt x="7556" y="891"/>
                  </a:lnTo>
                  <a:lnTo>
                    <a:pt x="7557" y="877"/>
                  </a:lnTo>
                  <a:lnTo>
                    <a:pt x="7558" y="861"/>
                  </a:lnTo>
                  <a:lnTo>
                    <a:pt x="7559" y="844"/>
                  </a:lnTo>
                  <a:lnTo>
                    <a:pt x="7559" y="826"/>
                  </a:lnTo>
                  <a:lnTo>
                    <a:pt x="7560" y="806"/>
                  </a:lnTo>
                  <a:lnTo>
                    <a:pt x="7560" y="806"/>
                  </a:lnTo>
                  <a:lnTo>
                    <a:pt x="7561" y="785"/>
                  </a:lnTo>
                  <a:lnTo>
                    <a:pt x="7562" y="764"/>
                  </a:lnTo>
                  <a:lnTo>
                    <a:pt x="7563" y="743"/>
                  </a:lnTo>
                  <a:lnTo>
                    <a:pt x="7563" y="743"/>
                  </a:lnTo>
                  <a:lnTo>
                    <a:pt x="7563" y="725"/>
                  </a:lnTo>
                  <a:lnTo>
                    <a:pt x="7563" y="725"/>
                  </a:lnTo>
                  <a:lnTo>
                    <a:pt x="7564" y="707"/>
                  </a:lnTo>
                  <a:lnTo>
                    <a:pt x="7565" y="690"/>
                  </a:lnTo>
                  <a:lnTo>
                    <a:pt x="7565" y="690"/>
                  </a:lnTo>
                  <a:lnTo>
                    <a:pt x="7566" y="672"/>
                  </a:lnTo>
                  <a:lnTo>
                    <a:pt x="7566" y="655"/>
                  </a:lnTo>
                  <a:lnTo>
                    <a:pt x="7566" y="655"/>
                  </a:lnTo>
                  <a:lnTo>
                    <a:pt x="7567" y="637"/>
                  </a:lnTo>
                  <a:lnTo>
                    <a:pt x="7568" y="619"/>
                  </a:lnTo>
                  <a:lnTo>
                    <a:pt x="7568" y="619"/>
                  </a:lnTo>
                  <a:lnTo>
                    <a:pt x="7568" y="602"/>
                  </a:lnTo>
                  <a:lnTo>
                    <a:pt x="7568" y="602"/>
                  </a:lnTo>
                  <a:lnTo>
                    <a:pt x="7569" y="581"/>
                  </a:lnTo>
                  <a:lnTo>
                    <a:pt x="7570" y="560"/>
                  </a:lnTo>
                  <a:lnTo>
                    <a:pt x="7571" y="539"/>
                  </a:lnTo>
                  <a:lnTo>
                    <a:pt x="7572" y="518"/>
                  </a:lnTo>
                  <a:lnTo>
                    <a:pt x="7573" y="497"/>
                  </a:lnTo>
                  <a:lnTo>
                    <a:pt x="7574" y="476"/>
                  </a:lnTo>
                  <a:lnTo>
                    <a:pt x="7574" y="455"/>
                  </a:lnTo>
                  <a:lnTo>
                    <a:pt x="7575" y="434"/>
                  </a:lnTo>
                  <a:lnTo>
                    <a:pt x="7576" y="413"/>
                  </a:lnTo>
                  <a:lnTo>
                    <a:pt x="7577" y="392"/>
                  </a:lnTo>
                  <a:lnTo>
                    <a:pt x="7578" y="371"/>
                  </a:lnTo>
                  <a:lnTo>
                    <a:pt x="7579" y="350"/>
                  </a:lnTo>
                  <a:lnTo>
                    <a:pt x="7580" y="329"/>
                  </a:lnTo>
                  <a:lnTo>
                    <a:pt x="7580" y="308"/>
                  </a:lnTo>
                  <a:lnTo>
                    <a:pt x="7581" y="287"/>
                  </a:lnTo>
                  <a:lnTo>
                    <a:pt x="7582" y="266"/>
                  </a:lnTo>
                  <a:lnTo>
                    <a:pt x="7582" y="266"/>
                  </a:lnTo>
                  <a:lnTo>
                    <a:pt x="7583" y="250"/>
                  </a:lnTo>
                  <a:lnTo>
                    <a:pt x="7583" y="234"/>
                  </a:lnTo>
                  <a:lnTo>
                    <a:pt x="7584" y="219"/>
                  </a:lnTo>
                  <a:lnTo>
                    <a:pt x="7584" y="219"/>
                  </a:lnTo>
                  <a:lnTo>
                    <a:pt x="7585" y="199"/>
                  </a:lnTo>
                  <a:lnTo>
                    <a:pt x="7585" y="199"/>
                  </a:lnTo>
                  <a:lnTo>
                    <a:pt x="7586" y="180"/>
                  </a:lnTo>
                  <a:lnTo>
                    <a:pt x="7586" y="180"/>
                  </a:lnTo>
                  <a:lnTo>
                    <a:pt x="7586" y="161"/>
                  </a:lnTo>
                  <a:lnTo>
                    <a:pt x="7586" y="161"/>
                  </a:lnTo>
                  <a:lnTo>
                    <a:pt x="7587" y="142"/>
                  </a:lnTo>
                  <a:lnTo>
                    <a:pt x="7587" y="142"/>
                  </a:lnTo>
                  <a:lnTo>
                    <a:pt x="7588" y="125"/>
                  </a:lnTo>
                  <a:lnTo>
                    <a:pt x="7589" y="108"/>
                  </a:lnTo>
                  <a:lnTo>
                    <a:pt x="7589" y="91"/>
                  </a:lnTo>
                  <a:lnTo>
                    <a:pt x="7589" y="91"/>
                  </a:lnTo>
                  <a:lnTo>
                    <a:pt x="7590" y="72"/>
                  </a:lnTo>
                  <a:lnTo>
                    <a:pt x="7591" y="55"/>
                  </a:lnTo>
                  <a:lnTo>
                    <a:pt x="7592" y="41"/>
                  </a:lnTo>
                  <a:lnTo>
                    <a:pt x="7593" y="28"/>
                  </a:lnTo>
                  <a:lnTo>
                    <a:pt x="7593" y="18"/>
                  </a:lnTo>
                  <a:lnTo>
                    <a:pt x="7594" y="10"/>
                  </a:lnTo>
                  <a:lnTo>
                    <a:pt x="7595" y="5"/>
                  </a:lnTo>
                  <a:lnTo>
                    <a:pt x="7596" y="1"/>
                  </a:lnTo>
                  <a:lnTo>
                    <a:pt x="7597" y="0"/>
                  </a:lnTo>
                  <a:lnTo>
                    <a:pt x="7597" y="0"/>
                  </a:lnTo>
                  <a:lnTo>
                    <a:pt x="7597" y="0"/>
                  </a:lnTo>
                  <a:lnTo>
                    <a:pt x="7598" y="0"/>
                  </a:lnTo>
                  <a:lnTo>
                    <a:pt x="7599" y="0"/>
                  </a:lnTo>
                  <a:lnTo>
                    <a:pt x="7599" y="0"/>
                  </a:lnTo>
                  <a:lnTo>
                    <a:pt x="7600" y="0"/>
                  </a:lnTo>
                  <a:lnTo>
                    <a:pt x="7600" y="0"/>
                  </a:lnTo>
                  <a:lnTo>
                    <a:pt x="7600" y="0"/>
                  </a:lnTo>
                  <a:lnTo>
                    <a:pt x="7600" y="0"/>
                  </a:lnTo>
                  <a:lnTo>
                    <a:pt x="7601" y="0"/>
                  </a:lnTo>
                  <a:lnTo>
                    <a:pt x="7601" y="0"/>
                  </a:lnTo>
                  <a:lnTo>
                    <a:pt x="7602" y="0"/>
                  </a:lnTo>
                  <a:lnTo>
                    <a:pt x="7602" y="0"/>
                  </a:lnTo>
                  <a:lnTo>
                    <a:pt x="7603" y="0"/>
                  </a:lnTo>
                  <a:lnTo>
                    <a:pt x="7603" y="0"/>
                  </a:lnTo>
                  <a:lnTo>
                    <a:pt x="7603" y="0"/>
                  </a:lnTo>
                  <a:lnTo>
                    <a:pt x="7603" y="0"/>
                  </a:lnTo>
                  <a:lnTo>
                    <a:pt x="7604" y="0"/>
                  </a:lnTo>
                  <a:lnTo>
                    <a:pt x="7604" y="0"/>
                  </a:lnTo>
                  <a:lnTo>
                    <a:pt x="7605" y="0"/>
                  </a:lnTo>
                  <a:lnTo>
                    <a:pt x="7605" y="0"/>
                  </a:lnTo>
                  <a:lnTo>
                    <a:pt x="7606" y="0"/>
                  </a:lnTo>
                  <a:lnTo>
                    <a:pt x="7606" y="0"/>
                  </a:lnTo>
                  <a:lnTo>
                    <a:pt x="7606" y="0"/>
                  </a:lnTo>
                  <a:lnTo>
                    <a:pt x="7606" y="0"/>
                  </a:lnTo>
                  <a:lnTo>
                    <a:pt x="7607" y="0"/>
                  </a:lnTo>
                  <a:lnTo>
                    <a:pt x="7608" y="0"/>
                  </a:lnTo>
                  <a:lnTo>
                    <a:pt x="7609" y="0"/>
                  </a:lnTo>
                  <a:lnTo>
                    <a:pt x="7609" y="0"/>
                  </a:lnTo>
                  <a:lnTo>
                    <a:pt x="7610" y="1"/>
                  </a:lnTo>
                  <a:lnTo>
                    <a:pt x="7610" y="5"/>
                  </a:lnTo>
                  <a:lnTo>
                    <a:pt x="7611" y="10"/>
                  </a:lnTo>
                  <a:lnTo>
                    <a:pt x="7612" y="18"/>
                  </a:lnTo>
                  <a:lnTo>
                    <a:pt x="7613" y="28"/>
                  </a:lnTo>
                  <a:lnTo>
                    <a:pt x="7614" y="41"/>
                  </a:lnTo>
                  <a:lnTo>
                    <a:pt x="7614" y="55"/>
                  </a:lnTo>
                  <a:lnTo>
                    <a:pt x="7615" y="72"/>
                  </a:lnTo>
                  <a:lnTo>
                    <a:pt x="7616" y="91"/>
                  </a:lnTo>
                  <a:lnTo>
                    <a:pt x="7616" y="91"/>
                  </a:lnTo>
                  <a:lnTo>
                    <a:pt x="7617" y="107"/>
                  </a:lnTo>
                  <a:lnTo>
                    <a:pt x="7617" y="123"/>
                  </a:lnTo>
                  <a:lnTo>
                    <a:pt x="7618" y="138"/>
                  </a:lnTo>
                  <a:lnTo>
                    <a:pt x="7618" y="138"/>
                  </a:lnTo>
                  <a:lnTo>
                    <a:pt x="7619" y="159"/>
                  </a:lnTo>
                  <a:lnTo>
                    <a:pt x="7620" y="180"/>
                  </a:lnTo>
                  <a:lnTo>
                    <a:pt x="7621" y="201"/>
                  </a:lnTo>
                  <a:lnTo>
                    <a:pt x="7621" y="222"/>
                  </a:lnTo>
                  <a:lnTo>
                    <a:pt x="7622" y="244"/>
                  </a:lnTo>
                  <a:lnTo>
                    <a:pt x="7623" y="265"/>
                  </a:lnTo>
                  <a:lnTo>
                    <a:pt x="7624" y="286"/>
                  </a:lnTo>
                  <a:lnTo>
                    <a:pt x="7625" y="307"/>
                  </a:lnTo>
                  <a:lnTo>
                    <a:pt x="7626" y="328"/>
                  </a:lnTo>
                  <a:lnTo>
                    <a:pt x="7627" y="349"/>
                  </a:lnTo>
                  <a:lnTo>
                    <a:pt x="7627" y="370"/>
                  </a:lnTo>
                  <a:lnTo>
                    <a:pt x="7628" y="391"/>
                  </a:lnTo>
                  <a:lnTo>
                    <a:pt x="7629" y="412"/>
                  </a:lnTo>
                  <a:lnTo>
                    <a:pt x="7630" y="433"/>
                  </a:lnTo>
                  <a:lnTo>
                    <a:pt x="7631" y="454"/>
                  </a:lnTo>
                  <a:lnTo>
                    <a:pt x="7632" y="475"/>
                  </a:lnTo>
                  <a:lnTo>
                    <a:pt x="7633" y="496"/>
                  </a:lnTo>
                  <a:lnTo>
                    <a:pt x="7633" y="517"/>
                  </a:lnTo>
                  <a:lnTo>
                    <a:pt x="7634" y="538"/>
                  </a:lnTo>
                  <a:lnTo>
                    <a:pt x="7635" y="559"/>
                  </a:lnTo>
                  <a:lnTo>
                    <a:pt x="7636" y="580"/>
                  </a:lnTo>
                  <a:lnTo>
                    <a:pt x="7637" y="601"/>
                  </a:lnTo>
                  <a:lnTo>
                    <a:pt x="7637" y="601"/>
                  </a:lnTo>
                  <a:lnTo>
                    <a:pt x="7638" y="619"/>
                  </a:lnTo>
                  <a:lnTo>
                    <a:pt x="7638" y="619"/>
                  </a:lnTo>
                  <a:lnTo>
                    <a:pt x="7638" y="636"/>
                  </a:lnTo>
                  <a:lnTo>
                    <a:pt x="7639" y="654"/>
                  </a:lnTo>
                  <a:lnTo>
                    <a:pt x="7639" y="654"/>
                  </a:lnTo>
                  <a:lnTo>
                    <a:pt x="7640" y="671"/>
                  </a:lnTo>
                  <a:lnTo>
                    <a:pt x="7640" y="689"/>
                  </a:lnTo>
                  <a:lnTo>
                    <a:pt x="7640" y="689"/>
                  </a:lnTo>
                  <a:lnTo>
                    <a:pt x="7641" y="707"/>
                  </a:lnTo>
                  <a:lnTo>
                    <a:pt x="7642" y="724"/>
                  </a:lnTo>
                  <a:lnTo>
                    <a:pt x="7642" y="724"/>
                  </a:lnTo>
                  <a:lnTo>
                    <a:pt x="7643" y="742"/>
                  </a:lnTo>
                  <a:lnTo>
                    <a:pt x="7643" y="742"/>
                  </a:lnTo>
                  <a:lnTo>
                    <a:pt x="7643" y="763"/>
                  </a:lnTo>
                  <a:lnTo>
                    <a:pt x="7644" y="784"/>
                  </a:lnTo>
                  <a:lnTo>
                    <a:pt x="7645" y="806"/>
                  </a:lnTo>
                  <a:lnTo>
                    <a:pt x="7645" y="806"/>
                  </a:lnTo>
                  <a:lnTo>
                    <a:pt x="7646" y="825"/>
                  </a:lnTo>
                  <a:lnTo>
                    <a:pt x="7647" y="843"/>
                  </a:lnTo>
                  <a:lnTo>
                    <a:pt x="7648" y="860"/>
                  </a:lnTo>
                  <a:lnTo>
                    <a:pt x="7648" y="876"/>
                  </a:lnTo>
                  <a:lnTo>
                    <a:pt x="7649" y="891"/>
                  </a:lnTo>
                  <a:lnTo>
                    <a:pt x="7650" y="905"/>
                  </a:lnTo>
                  <a:lnTo>
                    <a:pt x="7651" y="918"/>
                  </a:lnTo>
                  <a:lnTo>
                    <a:pt x="7651" y="918"/>
                  </a:lnTo>
                  <a:lnTo>
                    <a:pt x="7652" y="931"/>
                  </a:lnTo>
                  <a:lnTo>
                    <a:pt x="7652" y="944"/>
                  </a:lnTo>
                  <a:lnTo>
                    <a:pt x="7652" y="944"/>
                  </a:lnTo>
                  <a:lnTo>
                    <a:pt x="7653" y="957"/>
                  </a:lnTo>
                  <a:lnTo>
                    <a:pt x="7654" y="970"/>
                  </a:lnTo>
                  <a:lnTo>
                    <a:pt x="7655" y="983"/>
                  </a:lnTo>
                  <a:lnTo>
                    <a:pt x="7656" y="996"/>
                  </a:lnTo>
                  <a:lnTo>
                    <a:pt x="7657" y="1009"/>
                  </a:lnTo>
                  <a:lnTo>
                    <a:pt x="7657" y="1021"/>
                  </a:lnTo>
                  <a:lnTo>
                    <a:pt x="7658" y="1034"/>
                  </a:lnTo>
                  <a:lnTo>
                    <a:pt x="7659" y="1047"/>
                  </a:lnTo>
                  <a:lnTo>
                    <a:pt x="7660" y="1059"/>
                  </a:lnTo>
                  <a:lnTo>
                    <a:pt x="7661" y="1071"/>
                  </a:lnTo>
                  <a:lnTo>
                    <a:pt x="7662" y="1084"/>
                  </a:lnTo>
                  <a:lnTo>
                    <a:pt x="7662" y="1096"/>
                  </a:lnTo>
                  <a:lnTo>
                    <a:pt x="7663" y="1108"/>
                  </a:lnTo>
                  <a:lnTo>
                    <a:pt x="7664" y="1120"/>
                  </a:lnTo>
                </a:path>
              </a:pathLst>
            </a:custGeom>
            <a:noFill/>
            <a:ln w="635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" name="Freeform 692"/>
            <p:cNvSpPr>
              <a:spLocks/>
            </p:cNvSpPr>
            <p:nvPr/>
          </p:nvSpPr>
          <p:spPr bwMode="auto">
            <a:xfrm>
              <a:off x="4927600" y="1998663"/>
              <a:ext cx="3705225" cy="0"/>
            </a:xfrm>
            <a:custGeom>
              <a:avLst/>
              <a:gdLst>
                <a:gd name="T0" fmla="*/ 107 w 7664"/>
                <a:gd name="T1" fmla="*/ 199 w 7664"/>
                <a:gd name="T2" fmla="*/ 315 w 7664"/>
                <a:gd name="T3" fmla="*/ 426 w 7664"/>
                <a:gd name="T4" fmla="*/ 541 w 7664"/>
                <a:gd name="T5" fmla="*/ 633 w 7664"/>
                <a:gd name="T6" fmla="*/ 741 w 7664"/>
                <a:gd name="T7" fmla="*/ 872 w 7664"/>
                <a:gd name="T8" fmla="*/ 986 w 7664"/>
                <a:gd name="T9" fmla="*/ 1083 w 7664"/>
                <a:gd name="T10" fmla="*/ 1190 w 7664"/>
                <a:gd name="T11" fmla="*/ 1303 w 7664"/>
                <a:gd name="T12" fmla="*/ 1420 w 7664"/>
                <a:gd name="T13" fmla="*/ 1514 w 7664"/>
                <a:gd name="T14" fmla="*/ 1624 w 7664"/>
                <a:gd name="T15" fmla="*/ 1745 w 7664"/>
                <a:gd name="T16" fmla="*/ 1875 w 7664"/>
                <a:gd name="T17" fmla="*/ 2005 w 7664"/>
                <a:gd name="T18" fmla="*/ 2138 w 7664"/>
                <a:gd name="T19" fmla="*/ 2269 w 7664"/>
                <a:gd name="T20" fmla="*/ 2402 w 7664"/>
                <a:gd name="T21" fmla="*/ 2530 w 7664"/>
                <a:gd name="T22" fmla="*/ 2663 w 7664"/>
                <a:gd name="T23" fmla="*/ 2792 w 7664"/>
                <a:gd name="T24" fmla="*/ 2925 w 7664"/>
                <a:gd name="T25" fmla="*/ 3054 w 7664"/>
                <a:gd name="T26" fmla="*/ 3186 w 7664"/>
                <a:gd name="T27" fmla="*/ 3316 w 7664"/>
                <a:gd name="T28" fmla="*/ 3448 w 7664"/>
                <a:gd name="T29" fmla="*/ 3581 w 7664"/>
                <a:gd name="T30" fmla="*/ 3710 w 7664"/>
                <a:gd name="T31" fmla="*/ 3842 w 7664"/>
                <a:gd name="T32" fmla="*/ 3971 w 7664"/>
                <a:gd name="T33" fmla="*/ 4104 w 7664"/>
                <a:gd name="T34" fmla="*/ 4233 w 7664"/>
                <a:gd name="T35" fmla="*/ 4366 w 7664"/>
                <a:gd name="T36" fmla="*/ 4494 w 7664"/>
                <a:gd name="T37" fmla="*/ 4627 w 7664"/>
                <a:gd name="T38" fmla="*/ 4756 w 7664"/>
                <a:gd name="T39" fmla="*/ 4889 w 7664"/>
                <a:gd name="T40" fmla="*/ 5019 w 7664"/>
                <a:gd name="T41" fmla="*/ 5150 w 7664"/>
                <a:gd name="T42" fmla="*/ 5283 w 7664"/>
                <a:gd name="T43" fmla="*/ 5412 w 7664"/>
                <a:gd name="T44" fmla="*/ 5545 w 7664"/>
                <a:gd name="T45" fmla="*/ 5676 w 7664"/>
                <a:gd name="T46" fmla="*/ 5808 w 7664"/>
                <a:gd name="T47" fmla="*/ 5938 w 7664"/>
                <a:gd name="T48" fmla="*/ 6068 w 7664"/>
                <a:gd name="T49" fmla="*/ 6181 w 7664"/>
                <a:gd name="T50" fmla="*/ 6277 w 7664"/>
                <a:gd name="T51" fmla="*/ 6386 w 7664"/>
                <a:gd name="T52" fmla="*/ 6498 w 7664"/>
                <a:gd name="T53" fmla="*/ 6614 w 7664"/>
                <a:gd name="T54" fmla="*/ 6709 w 7664"/>
                <a:gd name="T55" fmla="*/ 6819 w 7664"/>
                <a:gd name="T56" fmla="*/ 6940 w 7664"/>
                <a:gd name="T57" fmla="*/ 7058 w 7664"/>
                <a:gd name="T58" fmla="*/ 7166 w 7664"/>
                <a:gd name="T59" fmla="*/ 7265 w 7664"/>
                <a:gd name="T60" fmla="*/ 7375 w 7664"/>
                <a:gd name="T61" fmla="*/ 7492 w 7664"/>
                <a:gd name="T62" fmla="*/ 7597 w 766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  <a:cxn ang="0">
                  <a:pos x="T58" y="0"/>
                </a:cxn>
                <a:cxn ang="0">
                  <a:pos x="T59" y="0"/>
                </a:cxn>
                <a:cxn ang="0">
                  <a:pos x="T60" y="0"/>
                </a:cxn>
                <a:cxn ang="0">
                  <a:pos x="T61" y="0"/>
                </a:cxn>
                <a:cxn ang="0">
                  <a:pos x="T62" y="0"/>
                </a:cxn>
              </a:cxnLst>
              <a:rect l="0" t="0" r="r" b="b"/>
              <a:pathLst>
                <a:path w="7664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0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5" y="0"/>
                  </a:lnTo>
                  <a:lnTo>
                    <a:pt x="76" y="0"/>
                  </a:lnTo>
                  <a:lnTo>
                    <a:pt x="77" y="0"/>
                  </a:lnTo>
                  <a:lnTo>
                    <a:pt x="78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80" y="0"/>
                  </a:lnTo>
                  <a:lnTo>
                    <a:pt x="81" y="0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2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4" y="0"/>
                  </a:lnTo>
                  <a:lnTo>
                    <a:pt x="95" y="0"/>
                  </a:lnTo>
                  <a:lnTo>
                    <a:pt x="96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8" y="0"/>
                  </a:lnTo>
                  <a:lnTo>
                    <a:pt x="99" y="0"/>
                  </a:lnTo>
                  <a:lnTo>
                    <a:pt x="100" y="0"/>
                  </a:lnTo>
                  <a:lnTo>
                    <a:pt x="101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04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7" y="0"/>
                  </a:lnTo>
                  <a:lnTo>
                    <a:pt x="108" y="0"/>
                  </a:lnTo>
                  <a:lnTo>
                    <a:pt x="109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1" y="0"/>
                  </a:lnTo>
                  <a:lnTo>
                    <a:pt x="112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1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20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6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0" y="0"/>
                  </a:lnTo>
                  <a:lnTo>
                    <a:pt x="131" y="0"/>
                  </a:lnTo>
                  <a:lnTo>
                    <a:pt x="132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9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1" y="0"/>
                  </a:lnTo>
                  <a:lnTo>
                    <a:pt x="142" y="0"/>
                  </a:lnTo>
                  <a:lnTo>
                    <a:pt x="143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5" y="0"/>
                  </a:lnTo>
                  <a:lnTo>
                    <a:pt x="146" y="0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8" y="0"/>
                  </a:lnTo>
                  <a:lnTo>
                    <a:pt x="149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7" y="0"/>
                  </a:lnTo>
                  <a:lnTo>
                    <a:pt x="158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60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2" y="0"/>
                  </a:lnTo>
                  <a:lnTo>
                    <a:pt x="163" y="0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7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4" y="0"/>
                  </a:lnTo>
                  <a:lnTo>
                    <a:pt x="175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8" y="0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3" y="0"/>
                  </a:lnTo>
                  <a:lnTo>
                    <a:pt x="184" y="0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86" y="0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90" y="0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194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96" y="0"/>
                  </a:lnTo>
                  <a:lnTo>
                    <a:pt x="197" y="0"/>
                  </a:lnTo>
                  <a:lnTo>
                    <a:pt x="198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1" y="0"/>
                  </a:lnTo>
                  <a:lnTo>
                    <a:pt x="202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05" y="0"/>
                  </a:lnTo>
                  <a:lnTo>
                    <a:pt x="206" y="0"/>
                  </a:lnTo>
                  <a:lnTo>
                    <a:pt x="207" y="0"/>
                  </a:lnTo>
                  <a:lnTo>
                    <a:pt x="208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10" y="0"/>
                  </a:lnTo>
                  <a:lnTo>
                    <a:pt x="211" y="0"/>
                  </a:lnTo>
                  <a:lnTo>
                    <a:pt x="212" y="0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214" y="0"/>
                  </a:lnTo>
                  <a:lnTo>
                    <a:pt x="215" y="0"/>
                  </a:lnTo>
                  <a:lnTo>
                    <a:pt x="216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9" y="0"/>
                  </a:lnTo>
                  <a:lnTo>
                    <a:pt x="220" y="0"/>
                  </a:lnTo>
                  <a:lnTo>
                    <a:pt x="221" y="0"/>
                  </a:lnTo>
                  <a:lnTo>
                    <a:pt x="222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4" y="0"/>
                  </a:lnTo>
                  <a:lnTo>
                    <a:pt x="225" y="0"/>
                  </a:lnTo>
                  <a:lnTo>
                    <a:pt x="226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8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30" y="0"/>
                  </a:lnTo>
                  <a:lnTo>
                    <a:pt x="231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3" y="0"/>
                  </a:lnTo>
                  <a:lnTo>
                    <a:pt x="234" y="0"/>
                  </a:lnTo>
                  <a:lnTo>
                    <a:pt x="235" y="0"/>
                  </a:lnTo>
                  <a:lnTo>
                    <a:pt x="236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38" y="0"/>
                  </a:lnTo>
                  <a:lnTo>
                    <a:pt x="239" y="0"/>
                  </a:lnTo>
                  <a:lnTo>
                    <a:pt x="240" y="0"/>
                  </a:lnTo>
                  <a:lnTo>
                    <a:pt x="241" y="0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243" y="0"/>
                  </a:lnTo>
                  <a:lnTo>
                    <a:pt x="244" y="0"/>
                  </a:lnTo>
                  <a:lnTo>
                    <a:pt x="245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7" y="0"/>
                  </a:lnTo>
                  <a:lnTo>
                    <a:pt x="248" y="0"/>
                  </a:lnTo>
                  <a:lnTo>
                    <a:pt x="249" y="0"/>
                  </a:lnTo>
                  <a:lnTo>
                    <a:pt x="250" y="0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252" y="0"/>
                  </a:lnTo>
                  <a:lnTo>
                    <a:pt x="253" y="0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55" y="0"/>
                  </a:lnTo>
                  <a:lnTo>
                    <a:pt x="256" y="0"/>
                  </a:lnTo>
                  <a:lnTo>
                    <a:pt x="256" y="0"/>
                  </a:lnTo>
                  <a:lnTo>
                    <a:pt x="257" y="0"/>
                  </a:lnTo>
                  <a:lnTo>
                    <a:pt x="258" y="0"/>
                  </a:lnTo>
                  <a:lnTo>
                    <a:pt x="259" y="0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61" y="0"/>
                  </a:lnTo>
                  <a:lnTo>
                    <a:pt x="262" y="0"/>
                  </a:lnTo>
                  <a:lnTo>
                    <a:pt x="263" y="0"/>
                  </a:lnTo>
                  <a:lnTo>
                    <a:pt x="264" y="0"/>
                  </a:lnTo>
                  <a:lnTo>
                    <a:pt x="265" y="0"/>
                  </a:lnTo>
                  <a:lnTo>
                    <a:pt x="265" y="0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67" y="0"/>
                  </a:lnTo>
                  <a:lnTo>
                    <a:pt x="268" y="0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70" y="0"/>
                  </a:lnTo>
                  <a:lnTo>
                    <a:pt x="271" y="0"/>
                  </a:lnTo>
                  <a:lnTo>
                    <a:pt x="271" y="0"/>
                  </a:lnTo>
                  <a:lnTo>
                    <a:pt x="271" y="0"/>
                  </a:lnTo>
                  <a:lnTo>
                    <a:pt x="272" y="0"/>
                  </a:lnTo>
                  <a:lnTo>
                    <a:pt x="273" y="0"/>
                  </a:lnTo>
                  <a:lnTo>
                    <a:pt x="274" y="0"/>
                  </a:lnTo>
                  <a:lnTo>
                    <a:pt x="275" y="0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77" y="0"/>
                  </a:lnTo>
                  <a:lnTo>
                    <a:pt x="278" y="0"/>
                  </a:lnTo>
                  <a:lnTo>
                    <a:pt x="279" y="0"/>
                  </a:lnTo>
                  <a:lnTo>
                    <a:pt x="280" y="0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82" y="0"/>
                  </a:lnTo>
                  <a:lnTo>
                    <a:pt x="283" y="0"/>
                  </a:lnTo>
                  <a:lnTo>
                    <a:pt x="284" y="0"/>
                  </a:lnTo>
                  <a:lnTo>
                    <a:pt x="285" y="0"/>
                  </a:lnTo>
                  <a:lnTo>
                    <a:pt x="285" y="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87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9" y="0"/>
                  </a:lnTo>
                  <a:lnTo>
                    <a:pt x="290" y="0"/>
                  </a:lnTo>
                  <a:lnTo>
                    <a:pt x="291" y="0"/>
                  </a:lnTo>
                  <a:lnTo>
                    <a:pt x="291" y="0"/>
                  </a:lnTo>
                  <a:lnTo>
                    <a:pt x="292" y="0"/>
                  </a:lnTo>
                  <a:lnTo>
                    <a:pt x="293" y="0"/>
                  </a:lnTo>
                  <a:lnTo>
                    <a:pt x="294" y="0"/>
                  </a:lnTo>
                  <a:lnTo>
                    <a:pt x="295" y="0"/>
                  </a:lnTo>
                  <a:lnTo>
                    <a:pt x="296" y="0"/>
                  </a:lnTo>
                  <a:lnTo>
                    <a:pt x="297" y="0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299" y="0"/>
                  </a:lnTo>
                  <a:lnTo>
                    <a:pt x="300" y="0"/>
                  </a:lnTo>
                  <a:lnTo>
                    <a:pt x="301" y="0"/>
                  </a:lnTo>
                  <a:lnTo>
                    <a:pt x="302" y="0"/>
                  </a:lnTo>
                  <a:lnTo>
                    <a:pt x="303" y="0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05" y="0"/>
                  </a:lnTo>
                  <a:lnTo>
                    <a:pt x="306" y="0"/>
                  </a:lnTo>
                  <a:lnTo>
                    <a:pt x="307" y="0"/>
                  </a:lnTo>
                  <a:lnTo>
                    <a:pt x="308" y="0"/>
                  </a:lnTo>
                  <a:lnTo>
                    <a:pt x="309" y="0"/>
                  </a:lnTo>
                  <a:lnTo>
                    <a:pt x="310" y="0"/>
                  </a:lnTo>
                  <a:lnTo>
                    <a:pt x="311" y="0"/>
                  </a:lnTo>
                  <a:lnTo>
                    <a:pt x="311" y="0"/>
                  </a:lnTo>
                  <a:lnTo>
                    <a:pt x="312" y="0"/>
                  </a:lnTo>
                  <a:lnTo>
                    <a:pt x="313" y="0"/>
                  </a:lnTo>
                  <a:lnTo>
                    <a:pt x="314" y="0"/>
                  </a:lnTo>
                  <a:lnTo>
                    <a:pt x="315" y="0"/>
                  </a:lnTo>
                  <a:lnTo>
                    <a:pt x="316" y="0"/>
                  </a:lnTo>
                  <a:lnTo>
                    <a:pt x="317" y="0"/>
                  </a:lnTo>
                  <a:lnTo>
                    <a:pt x="317" y="0"/>
                  </a:lnTo>
                  <a:lnTo>
                    <a:pt x="318" y="0"/>
                  </a:lnTo>
                  <a:lnTo>
                    <a:pt x="319" y="0"/>
                  </a:lnTo>
                  <a:lnTo>
                    <a:pt x="320" y="0"/>
                  </a:lnTo>
                  <a:lnTo>
                    <a:pt x="321" y="0"/>
                  </a:lnTo>
                  <a:lnTo>
                    <a:pt x="322" y="0"/>
                  </a:lnTo>
                  <a:lnTo>
                    <a:pt x="323" y="0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325" y="0"/>
                  </a:lnTo>
                  <a:lnTo>
                    <a:pt x="326" y="0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28" y="0"/>
                  </a:lnTo>
                  <a:lnTo>
                    <a:pt x="329" y="0"/>
                  </a:lnTo>
                  <a:lnTo>
                    <a:pt x="330" y="0"/>
                  </a:lnTo>
                  <a:lnTo>
                    <a:pt x="331" y="0"/>
                  </a:lnTo>
                  <a:lnTo>
                    <a:pt x="332" y="0"/>
                  </a:lnTo>
                  <a:lnTo>
                    <a:pt x="332" y="0"/>
                  </a:lnTo>
                  <a:lnTo>
                    <a:pt x="333" y="0"/>
                  </a:lnTo>
                  <a:lnTo>
                    <a:pt x="334" y="0"/>
                  </a:lnTo>
                  <a:lnTo>
                    <a:pt x="335" y="0"/>
                  </a:lnTo>
                  <a:lnTo>
                    <a:pt x="336" y="0"/>
                  </a:lnTo>
                  <a:lnTo>
                    <a:pt x="337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39" y="0"/>
                  </a:lnTo>
                  <a:lnTo>
                    <a:pt x="340" y="0"/>
                  </a:lnTo>
                  <a:lnTo>
                    <a:pt x="341" y="0"/>
                  </a:lnTo>
                  <a:lnTo>
                    <a:pt x="342" y="0"/>
                  </a:lnTo>
                  <a:lnTo>
                    <a:pt x="343" y="0"/>
                  </a:lnTo>
                  <a:lnTo>
                    <a:pt x="343" y="0"/>
                  </a:lnTo>
                  <a:lnTo>
                    <a:pt x="343" y="0"/>
                  </a:lnTo>
                  <a:lnTo>
                    <a:pt x="344" y="0"/>
                  </a:lnTo>
                  <a:lnTo>
                    <a:pt x="345" y="0"/>
                  </a:lnTo>
                  <a:lnTo>
                    <a:pt x="346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8" y="0"/>
                  </a:lnTo>
                  <a:lnTo>
                    <a:pt x="349" y="0"/>
                  </a:lnTo>
                  <a:lnTo>
                    <a:pt x="349" y="0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3" y="0"/>
                  </a:lnTo>
                  <a:lnTo>
                    <a:pt x="353" y="0"/>
                  </a:lnTo>
                  <a:lnTo>
                    <a:pt x="353" y="0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5" y="0"/>
                  </a:lnTo>
                  <a:lnTo>
                    <a:pt x="356" y="0"/>
                  </a:lnTo>
                  <a:lnTo>
                    <a:pt x="356" y="0"/>
                  </a:lnTo>
                  <a:lnTo>
                    <a:pt x="357" y="0"/>
                  </a:lnTo>
                  <a:lnTo>
                    <a:pt x="358" y="0"/>
                  </a:lnTo>
                  <a:lnTo>
                    <a:pt x="358" y="0"/>
                  </a:lnTo>
                  <a:lnTo>
                    <a:pt x="359" y="0"/>
                  </a:lnTo>
                  <a:lnTo>
                    <a:pt x="360" y="0"/>
                  </a:lnTo>
                  <a:lnTo>
                    <a:pt x="361" y="0"/>
                  </a:lnTo>
                  <a:lnTo>
                    <a:pt x="362" y="0"/>
                  </a:lnTo>
                  <a:lnTo>
                    <a:pt x="363" y="0"/>
                  </a:lnTo>
                  <a:lnTo>
                    <a:pt x="364" y="0"/>
                  </a:lnTo>
                  <a:lnTo>
                    <a:pt x="364" y="0"/>
                  </a:lnTo>
                  <a:lnTo>
                    <a:pt x="365" y="0"/>
                  </a:lnTo>
                  <a:lnTo>
                    <a:pt x="366" y="0"/>
                  </a:lnTo>
                  <a:lnTo>
                    <a:pt x="367" y="0"/>
                  </a:lnTo>
                  <a:lnTo>
                    <a:pt x="368" y="0"/>
                  </a:lnTo>
                  <a:lnTo>
                    <a:pt x="369" y="0"/>
                  </a:lnTo>
                  <a:lnTo>
                    <a:pt x="370" y="0"/>
                  </a:lnTo>
                  <a:lnTo>
                    <a:pt x="370" y="0"/>
                  </a:lnTo>
                  <a:lnTo>
                    <a:pt x="370" y="0"/>
                  </a:lnTo>
                  <a:lnTo>
                    <a:pt x="371" y="0"/>
                  </a:lnTo>
                  <a:lnTo>
                    <a:pt x="372" y="0"/>
                  </a:lnTo>
                  <a:lnTo>
                    <a:pt x="373" y="0"/>
                  </a:lnTo>
                  <a:lnTo>
                    <a:pt x="374" y="0"/>
                  </a:lnTo>
                  <a:lnTo>
                    <a:pt x="375" y="0"/>
                  </a:lnTo>
                  <a:lnTo>
                    <a:pt x="376" y="0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78" y="0"/>
                  </a:lnTo>
                  <a:lnTo>
                    <a:pt x="379" y="0"/>
                  </a:lnTo>
                  <a:lnTo>
                    <a:pt x="380" y="0"/>
                  </a:lnTo>
                  <a:lnTo>
                    <a:pt x="381" y="0"/>
                  </a:lnTo>
                  <a:lnTo>
                    <a:pt x="382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4" y="0"/>
                  </a:lnTo>
                  <a:lnTo>
                    <a:pt x="385" y="0"/>
                  </a:lnTo>
                  <a:lnTo>
                    <a:pt x="385" y="0"/>
                  </a:lnTo>
                  <a:lnTo>
                    <a:pt x="385" y="0"/>
                  </a:lnTo>
                  <a:lnTo>
                    <a:pt x="386" y="0"/>
                  </a:lnTo>
                  <a:lnTo>
                    <a:pt x="387" y="0"/>
                  </a:lnTo>
                  <a:lnTo>
                    <a:pt x="388" y="0"/>
                  </a:lnTo>
                  <a:lnTo>
                    <a:pt x="389" y="0"/>
                  </a:lnTo>
                  <a:lnTo>
                    <a:pt x="390" y="0"/>
                  </a:lnTo>
                  <a:lnTo>
                    <a:pt x="391" y="0"/>
                  </a:lnTo>
                  <a:lnTo>
                    <a:pt x="391" y="0"/>
                  </a:lnTo>
                  <a:lnTo>
                    <a:pt x="392" y="0"/>
                  </a:lnTo>
                  <a:lnTo>
                    <a:pt x="393" y="0"/>
                  </a:lnTo>
                  <a:lnTo>
                    <a:pt x="394" y="0"/>
                  </a:lnTo>
                  <a:lnTo>
                    <a:pt x="395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7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9" y="0"/>
                  </a:lnTo>
                  <a:lnTo>
                    <a:pt x="400" y="0"/>
                  </a:lnTo>
                  <a:lnTo>
                    <a:pt x="401" y="0"/>
                  </a:lnTo>
                  <a:lnTo>
                    <a:pt x="402" y="0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404" y="0"/>
                  </a:lnTo>
                  <a:lnTo>
                    <a:pt x="405" y="0"/>
                  </a:lnTo>
                  <a:lnTo>
                    <a:pt x="406" y="0"/>
                  </a:lnTo>
                  <a:lnTo>
                    <a:pt x="407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9" y="0"/>
                  </a:lnTo>
                  <a:lnTo>
                    <a:pt x="410" y="0"/>
                  </a:lnTo>
                  <a:lnTo>
                    <a:pt x="411" y="0"/>
                  </a:lnTo>
                  <a:lnTo>
                    <a:pt x="412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4" y="0"/>
                  </a:lnTo>
                  <a:lnTo>
                    <a:pt x="415" y="0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417" y="0"/>
                  </a:lnTo>
                  <a:lnTo>
                    <a:pt x="417" y="0"/>
                  </a:lnTo>
                  <a:lnTo>
                    <a:pt x="418" y="0"/>
                  </a:lnTo>
                  <a:lnTo>
                    <a:pt x="419" y="0"/>
                  </a:lnTo>
                  <a:lnTo>
                    <a:pt x="420" y="0"/>
                  </a:lnTo>
                  <a:lnTo>
                    <a:pt x="421" y="0"/>
                  </a:lnTo>
                  <a:lnTo>
                    <a:pt x="422" y="0"/>
                  </a:lnTo>
                  <a:lnTo>
                    <a:pt x="423" y="0"/>
                  </a:lnTo>
                  <a:lnTo>
                    <a:pt x="424" y="0"/>
                  </a:lnTo>
                  <a:lnTo>
                    <a:pt x="424" y="0"/>
                  </a:lnTo>
                  <a:lnTo>
                    <a:pt x="425" y="0"/>
                  </a:lnTo>
                  <a:lnTo>
                    <a:pt x="426" y="0"/>
                  </a:lnTo>
                  <a:lnTo>
                    <a:pt x="427" y="0"/>
                  </a:lnTo>
                  <a:lnTo>
                    <a:pt x="428" y="0"/>
                  </a:lnTo>
                  <a:lnTo>
                    <a:pt x="429" y="0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31" y="0"/>
                  </a:lnTo>
                  <a:lnTo>
                    <a:pt x="432" y="0"/>
                  </a:lnTo>
                  <a:lnTo>
                    <a:pt x="433" y="0"/>
                  </a:lnTo>
                  <a:lnTo>
                    <a:pt x="434" y="0"/>
                  </a:lnTo>
                  <a:lnTo>
                    <a:pt x="435" y="0"/>
                  </a:lnTo>
                  <a:lnTo>
                    <a:pt x="436" y="0"/>
                  </a:lnTo>
                  <a:lnTo>
                    <a:pt x="437" y="0"/>
                  </a:lnTo>
                  <a:lnTo>
                    <a:pt x="437" y="0"/>
                  </a:lnTo>
                  <a:lnTo>
                    <a:pt x="438" y="0"/>
                  </a:lnTo>
                  <a:lnTo>
                    <a:pt x="439" y="0"/>
                  </a:lnTo>
                  <a:lnTo>
                    <a:pt x="440" y="0"/>
                  </a:lnTo>
                  <a:lnTo>
                    <a:pt x="441" y="0"/>
                  </a:lnTo>
                  <a:lnTo>
                    <a:pt x="442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4" y="0"/>
                  </a:lnTo>
                  <a:lnTo>
                    <a:pt x="445" y="0"/>
                  </a:lnTo>
                  <a:lnTo>
                    <a:pt x="446" y="0"/>
                  </a:lnTo>
                  <a:lnTo>
                    <a:pt x="447" y="0"/>
                  </a:lnTo>
                  <a:lnTo>
                    <a:pt x="448" y="0"/>
                  </a:lnTo>
                  <a:lnTo>
                    <a:pt x="449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1" y="0"/>
                  </a:lnTo>
                  <a:lnTo>
                    <a:pt x="451" y="0"/>
                  </a:lnTo>
                  <a:lnTo>
                    <a:pt x="452" y="0"/>
                  </a:lnTo>
                  <a:lnTo>
                    <a:pt x="453" y="0"/>
                  </a:lnTo>
                  <a:lnTo>
                    <a:pt x="454" y="0"/>
                  </a:lnTo>
                  <a:lnTo>
                    <a:pt x="454" y="0"/>
                  </a:lnTo>
                  <a:lnTo>
                    <a:pt x="454" y="0"/>
                  </a:lnTo>
                  <a:lnTo>
                    <a:pt x="455" y="0"/>
                  </a:lnTo>
                  <a:lnTo>
                    <a:pt x="456" y="0"/>
                  </a:lnTo>
                  <a:lnTo>
                    <a:pt x="457" y="0"/>
                  </a:lnTo>
                  <a:lnTo>
                    <a:pt x="458" y="0"/>
                  </a:lnTo>
                  <a:lnTo>
                    <a:pt x="459" y="0"/>
                  </a:lnTo>
                  <a:lnTo>
                    <a:pt x="459" y="0"/>
                  </a:lnTo>
                  <a:lnTo>
                    <a:pt x="460" y="0"/>
                  </a:lnTo>
                  <a:lnTo>
                    <a:pt x="461" y="0"/>
                  </a:lnTo>
                  <a:lnTo>
                    <a:pt x="461" y="0"/>
                  </a:lnTo>
                  <a:lnTo>
                    <a:pt x="462" y="0"/>
                  </a:lnTo>
                  <a:lnTo>
                    <a:pt x="463" y="0"/>
                  </a:lnTo>
                  <a:lnTo>
                    <a:pt x="464" y="0"/>
                  </a:lnTo>
                  <a:lnTo>
                    <a:pt x="464" y="0"/>
                  </a:lnTo>
                  <a:lnTo>
                    <a:pt x="465" y="0"/>
                  </a:lnTo>
                  <a:lnTo>
                    <a:pt x="466" y="0"/>
                  </a:lnTo>
                  <a:lnTo>
                    <a:pt x="467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469" y="0"/>
                  </a:lnTo>
                  <a:lnTo>
                    <a:pt x="470" y="0"/>
                  </a:lnTo>
                  <a:lnTo>
                    <a:pt x="470" y="0"/>
                  </a:lnTo>
                  <a:lnTo>
                    <a:pt x="471" y="0"/>
                  </a:lnTo>
                  <a:lnTo>
                    <a:pt x="471" y="0"/>
                  </a:lnTo>
                  <a:lnTo>
                    <a:pt x="472" y="0"/>
                  </a:lnTo>
                  <a:lnTo>
                    <a:pt x="473" y="0"/>
                  </a:lnTo>
                  <a:lnTo>
                    <a:pt x="473" y="0"/>
                  </a:lnTo>
                  <a:lnTo>
                    <a:pt x="474" y="0"/>
                  </a:lnTo>
                  <a:lnTo>
                    <a:pt x="475" y="0"/>
                  </a:lnTo>
                  <a:lnTo>
                    <a:pt x="475" y="0"/>
                  </a:lnTo>
                  <a:lnTo>
                    <a:pt x="476" y="0"/>
                  </a:lnTo>
                  <a:lnTo>
                    <a:pt x="477" y="0"/>
                  </a:lnTo>
                  <a:lnTo>
                    <a:pt x="478" y="0"/>
                  </a:lnTo>
                  <a:lnTo>
                    <a:pt x="479" y="0"/>
                  </a:lnTo>
                  <a:lnTo>
                    <a:pt x="480" y="0"/>
                  </a:lnTo>
                  <a:lnTo>
                    <a:pt x="480" y="0"/>
                  </a:lnTo>
                  <a:lnTo>
                    <a:pt x="481" y="0"/>
                  </a:lnTo>
                  <a:lnTo>
                    <a:pt x="482" y="0"/>
                  </a:lnTo>
                  <a:lnTo>
                    <a:pt x="483" y="0"/>
                  </a:lnTo>
                  <a:lnTo>
                    <a:pt x="484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86" y="0"/>
                  </a:lnTo>
                  <a:lnTo>
                    <a:pt x="487" y="0"/>
                  </a:lnTo>
                  <a:lnTo>
                    <a:pt x="488" y="0"/>
                  </a:lnTo>
                  <a:lnTo>
                    <a:pt x="489" y="0"/>
                  </a:lnTo>
                  <a:lnTo>
                    <a:pt x="489" y="0"/>
                  </a:lnTo>
                  <a:lnTo>
                    <a:pt x="490" y="0"/>
                  </a:lnTo>
                  <a:lnTo>
                    <a:pt x="491" y="0"/>
                  </a:lnTo>
                  <a:lnTo>
                    <a:pt x="492" y="0"/>
                  </a:lnTo>
                  <a:lnTo>
                    <a:pt x="493" y="0"/>
                  </a:lnTo>
                  <a:lnTo>
                    <a:pt x="494" y="0"/>
                  </a:lnTo>
                  <a:lnTo>
                    <a:pt x="494" y="0"/>
                  </a:lnTo>
                  <a:lnTo>
                    <a:pt x="495" y="0"/>
                  </a:lnTo>
                  <a:lnTo>
                    <a:pt x="496" y="0"/>
                  </a:lnTo>
                  <a:lnTo>
                    <a:pt x="497" y="0"/>
                  </a:lnTo>
                  <a:lnTo>
                    <a:pt x="498" y="0"/>
                  </a:lnTo>
                  <a:lnTo>
                    <a:pt x="498" y="0"/>
                  </a:lnTo>
                  <a:lnTo>
                    <a:pt x="499" y="0"/>
                  </a:lnTo>
                  <a:lnTo>
                    <a:pt x="499" y="0"/>
                  </a:lnTo>
                  <a:lnTo>
                    <a:pt x="500" y="0"/>
                  </a:lnTo>
                  <a:lnTo>
                    <a:pt x="501" y="0"/>
                  </a:lnTo>
                  <a:lnTo>
                    <a:pt x="502" y="0"/>
                  </a:lnTo>
                  <a:lnTo>
                    <a:pt x="503" y="0"/>
                  </a:lnTo>
                  <a:lnTo>
                    <a:pt x="503" y="0"/>
                  </a:lnTo>
                  <a:lnTo>
                    <a:pt x="504" y="0"/>
                  </a:lnTo>
                  <a:lnTo>
                    <a:pt x="505" y="0"/>
                  </a:lnTo>
                  <a:lnTo>
                    <a:pt x="506" y="0"/>
                  </a:lnTo>
                  <a:lnTo>
                    <a:pt x="507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09" y="0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511" y="0"/>
                  </a:lnTo>
                  <a:lnTo>
                    <a:pt x="512" y="0"/>
                  </a:lnTo>
                  <a:lnTo>
                    <a:pt x="513" y="0"/>
                  </a:lnTo>
                  <a:lnTo>
                    <a:pt x="513" y="0"/>
                  </a:lnTo>
                  <a:lnTo>
                    <a:pt x="514" y="0"/>
                  </a:lnTo>
                  <a:lnTo>
                    <a:pt x="515" y="0"/>
                  </a:lnTo>
                  <a:lnTo>
                    <a:pt x="516" y="0"/>
                  </a:lnTo>
                  <a:lnTo>
                    <a:pt x="517" y="0"/>
                  </a:lnTo>
                  <a:lnTo>
                    <a:pt x="517" y="0"/>
                  </a:lnTo>
                  <a:lnTo>
                    <a:pt x="518" y="0"/>
                  </a:lnTo>
                  <a:lnTo>
                    <a:pt x="519" y="0"/>
                  </a:lnTo>
                  <a:lnTo>
                    <a:pt x="520" y="0"/>
                  </a:lnTo>
                  <a:lnTo>
                    <a:pt x="521" y="0"/>
                  </a:lnTo>
                  <a:lnTo>
                    <a:pt x="522" y="0"/>
                  </a:lnTo>
                  <a:lnTo>
                    <a:pt x="522" y="0"/>
                  </a:lnTo>
                  <a:lnTo>
                    <a:pt x="522" y="0"/>
                  </a:lnTo>
                  <a:lnTo>
                    <a:pt x="523" y="0"/>
                  </a:lnTo>
                  <a:lnTo>
                    <a:pt x="524" y="0"/>
                  </a:lnTo>
                  <a:lnTo>
                    <a:pt x="525" y="0"/>
                  </a:lnTo>
                  <a:lnTo>
                    <a:pt x="526" y="0"/>
                  </a:lnTo>
                  <a:lnTo>
                    <a:pt x="527" y="0"/>
                  </a:lnTo>
                  <a:lnTo>
                    <a:pt x="527" y="0"/>
                  </a:lnTo>
                  <a:lnTo>
                    <a:pt x="528" y="0"/>
                  </a:lnTo>
                  <a:lnTo>
                    <a:pt x="529" y="0"/>
                  </a:lnTo>
                  <a:lnTo>
                    <a:pt x="530" y="0"/>
                  </a:lnTo>
                  <a:lnTo>
                    <a:pt x="531" y="0"/>
                  </a:lnTo>
                  <a:lnTo>
                    <a:pt x="532" y="0"/>
                  </a:lnTo>
                  <a:lnTo>
                    <a:pt x="532" y="0"/>
                  </a:lnTo>
                  <a:lnTo>
                    <a:pt x="533" y="0"/>
                  </a:lnTo>
                  <a:lnTo>
                    <a:pt x="534" y="0"/>
                  </a:lnTo>
                  <a:lnTo>
                    <a:pt x="535" y="0"/>
                  </a:lnTo>
                  <a:lnTo>
                    <a:pt x="535" y="0"/>
                  </a:lnTo>
                  <a:lnTo>
                    <a:pt x="536" y="0"/>
                  </a:lnTo>
                  <a:lnTo>
                    <a:pt x="536" y="0"/>
                  </a:lnTo>
                  <a:lnTo>
                    <a:pt x="536" y="0"/>
                  </a:lnTo>
                  <a:lnTo>
                    <a:pt x="537" y="0"/>
                  </a:lnTo>
                  <a:lnTo>
                    <a:pt x="538" y="0"/>
                  </a:lnTo>
                  <a:lnTo>
                    <a:pt x="539" y="0"/>
                  </a:lnTo>
                  <a:lnTo>
                    <a:pt x="540" y="0"/>
                  </a:lnTo>
                  <a:lnTo>
                    <a:pt x="541" y="0"/>
                  </a:lnTo>
                  <a:lnTo>
                    <a:pt x="541" y="0"/>
                  </a:lnTo>
                  <a:lnTo>
                    <a:pt x="542" y="0"/>
                  </a:lnTo>
                  <a:lnTo>
                    <a:pt x="543" y="0"/>
                  </a:lnTo>
                  <a:lnTo>
                    <a:pt x="544" y="0"/>
                  </a:lnTo>
                  <a:lnTo>
                    <a:pt x="544" y="0"/>
                  </a:lnTo>
                  <a:lnTo>
                    <a:pt x="545" y="0"/>
                  </a:lnTo>
                  <a:lnTo>
                    <a:pt x="545" y="0"/>
                  </a:lnTo>
                  <a:lnTo>
                    <a:pt x="546" y="0"/>
                  </a:lnTo>
                  <a:lnTo>
                    <a:pt x="546" y="0"/>
                  </a:lnTo>
                  <a:lnTo>
                    <a:pt x="547" y="0"/>
                  </a:lnTo>
                  <a:lnTo>
                    <a:pt x="547" y="0"/>
                  </a:lnTo>
                  <a:lnTo>
                    <a:pt x="548" y="0"/>
                  </a:lnTo>
                  <a:lnTo>
                    <a:pt x="549" y="0"/>
                  </a:lnTo>
                  <a:lnTo>
                    <a:pt x="549" y="0"/>
                  </a:lnTo>
                  <a:lnTo>
                    <a:pt x="549" y="0"/>
                  </a:lnTo>
                  <a:lnTo>
                    <a:pt x="550" y="0"/>
                  </a:lnTo>
                  <a:lnTo>
                    <a:pt x="550" y="0"/>
                  </a:lnTo>
                  <a:lnTo>
                    <a:pt x="551" y="0"/>
                  </a:lnTo>
                  <a:lnTo>
                    <a:pt x="551" y="0"/>
                  </a:lnTo>
                  <a:lnTo>
                    <a:pt x="551" y="0"/>
                  </a:lnTo>
                  <a:lnTo>
                    <a:pt x="552" y="0"/>
                  </a:lnTo>
                  <a:lnTo>
                    <a:pt x="552" y="0"/>
                  </a:lnTo>
                  <a:lnTo>
                    <a:pt x="553" y="0"/>
                  </a:lnTo>
                  <a:lnTo>
                    <a:pt x="554" y="0"/>
                  </a:lnTo>
                  <a:lnTo>
                    <a:pt x="555" y="0"/>
                  </a:lnTo>
                  <a:lnTo>
                    <a:pt x="556" y="0"/>
                  </a:lnTo>
                  <a:lnTo>
                    <a:pt x="556" y="0"/>
                  </a:lnTo>
                  <a:lnTo>
                    <a:pt x="557" y="0"/>
                  </a:lnTo>
                  <a:lnTo>
                    <a:pt x="558" y="0"/>
                  </a:lnTo>
                  <a:lnTo>
                    <a:pt x="559" y="0"/>
                  </a:lnTo>
                  <a:lnTo>
                    <a:pt x="560" y="0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62" y="0"/>
                  </a:lnTo>
                  <a:lnTo>
                    <a:pt x="563" y="0"/>
                  </a:lnTo>
                  <a:lnTo>
                    <a:pt x="564" y="0"/>
                  </a:lnTo>
                  <a:lnTo>
                    <a:pt x="565" y="0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567" y="0"/>
                  </a:lnTo>
                  <a:lnTo>
                    <a:pt x="568" y="0"/>
                  </a:lnTo>
                  <a:lnTo>
                    <a:pt x="568" y="0"/>
                  </a:lnTo>
                  <a:lnTo>
                    <a:pt x="568" y="0"/>
                  </a:lnTo>
                  <a:lnTo>
                    <a:pt x="568" y="0"/>
                  </a:lnTo>
                  <a:lnTo>
                    <a:pt x="569" y="0"/>
                  </a:lnTo>
                  <a:lnTo>
                    <a:pt x="569" y="0"/>
                  </a:lnTo>
                  <a:lnTo>
                    <a:pt x="570" y="0"/>
                  </a:lnTo>
                  <a:lnTo>
                    <a:pt x="570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572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74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76" y="0"/>
                  </a:lnTo>
                  <a:lnTo>
                    <a:pt x="577" y="0"/>
                  </a:lnTo>
                  <a:lnTo>
                    <a:pt x="578" y="0"/>
                  </a:lnTo>
                  <a:lnTo>
                    <a:pt x="579" y="0"/>
                  </a:lnTo>
                  <a:lnTo>
                    <a:pt x="579" y="0"/>
                  </a:lnTo>
                  <a:lnTo>
                    <a:pt x="580" y="0"/>
                  </a:lnTo>
                  <a:lnTo>
                    <a:pt x="580" y="0"/>
                  </a:lnTo>
                  <a:lnTo>
                    <a:pt x="581" y="0"/>
                  </a:lnTo>
                  <a:lnTo>
                    <a:pt x="582" y="0"/>
                  </a:lnTo>
                  <a:lnTo>
                    <a:pt x="583" y="0"/>
                  </a:lnTo>
                  <a:lnTo>
                    <a:pt x="583" y="0"/>
                  </a:lnTo>
                  <a:lnTo>
                    <a:pt x="583" y="0"/>
                  </a:lnTo>
                  <a:lnTo>
                    <a:pt x="583" y="0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85" y="0"/>
                  </a:lnTo>
                  <a:lnTo>
                    <a:pt x="585" y="0"/>
                  </a:lnTo>
                  <a:lnTo>
                    <a:pt x="586" y="0"/>
                  </a:lnTo>
                  <a:lnTo>
                    <a:pt x="586" y="0"/>
                  </a:lnTo>
                  <a:lnTo>
                    <a:pt x="586" y="0"/>
                  </a:lnTo>
                  <a:lnTo>
                    <a:pt x="586" y="0"/>
                  </a:lnTo>
                  <a:lnTo>
                    <a:pt x="587" y="0"/>
                  </a:lnTo>
                  <a:lnTo>
                    <a:pt x="587" y="0"/>
                  </a:lnTo>
                  <a:lnTo>
                    <a:pt x="588" y="0"/>
                  </a:lnTo>
                  <a:lnTo>
                    <a:pt x="588" y="0"/>
                  </a:lnTo>
                  <a:lnTo>
                    <a:pt x="588" y="0"/>
                  </a:lnTo>
                  <a:lnTo>
                    <a:pt x="588" y="0"/>
                  </a:lnTo>
                  <a:lnTo>
                    <a:pt x="589" y="0"/>
                  </a:lnTo>
                  <a:lnTo>
                    <a:pt x="589" y="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593" y="0"/>
                  </a:lnTo>
                  <a:lnTo>
                    <a:pt x="594" y="0"/>
                  </a:lnTo>
                  <a:lnTo>
                    <a:pt x="595" y="0"/>
                  </a:lnTo>
                  <a:lnTo>
                    <a:pt x="596" y="0"/>
                  </a:lnTo>
                  <a:lnTo>
                    <a:pt x="596" y="0"/>
                  </a:lnTo>
                  <a:lnTo>
                    <a:pt x="597" y="0"/>
                  </a:lnTo>
                  <a:lnTo>
                    <a:pt x="598" y="0"/>
                  </a:lnTo>
                  <a:lnTo>
                    <a:pt x="599" y="0"/>
                  </a:lnTo>
                  <a:lnTo>
                    <a:pt x="600" y="0"/>
                  </a:lnTo>
                  <a:lnTo>
                    <a:pt x="600" y="0"/>
                  </a:lnTo>
                  <a:lnTo>
                    <a:pt x="600" y="0"/>
                  </a:lnTo>
                  <a:lnTo>
                    <a:pt x="601" y="0"/>
                  </a:lnTo>
                  <a:lnTo>
                    <a:pt x="602" y="0"/>
                  </a:lnTo>
                  <a:lnTo>
                    <a:pt x="602" y="0"/>
                  </a:lnTo>
                  <a:lnTo>
                    <a:pt x="602" y="0"/>
                  </a:lnTo>
                  <a:lnTo>
                    <a:pt x="603" y="0"/>
                  </a:lnTo>
                  <a:lnTo>
                    <a:pt x="604" y="0"/>
                  </a:lnTo>
                  <a:lnTo>
                    <a:pt x="605" y="0"/>
                  </a:lnTo>
                  <a:lnTo>
                    <a:pt x="606" y="0"/>
                  </a:lnTo>
                  <a:lnTo>
                    <a:pt x="607" y="0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609" y="0"/>
                  </a:lnTo>
                  <a:lnTo>
                    <a:pt x="610" y="0"/>
                  </a:lnTo>
                  <a:lnTo>
                    <a:pt x="611" y="0"/>
                  </a:lnTo>
                  <a:lnTo>
                    <a:pt x="612" y="0"/>
                  </a:lnTo>
                  <a:lnTo>
                    <a:pt x="613" y="0"/>
                  </a:lnTo>
                  <a:lnTo>
                    <a:pt x="614" y="0"/>
                  </a:lnTo>
                  <a:lnTo>
                    <a:pt x="614" y="0"/>
                  </a:lnTo>
                  <a:lnTo>
                    <a:pt x="615" y="0"/>
                  </a:lnTo>
                  <a:lnTo>
                    <a:pt x="616" y="0"/>
                  </a:lnTo>
                  <a:lnTo>
                    <a:pt x="617" y="0"/>
                  </a:lnTo>
                  <a:lnTo>
                    <a:pt x="618" y="0"/>
                  </a:lnTo>
                  <a:lnTo>
                    <a:pt x="619" y="0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21" y="0"/>
                  </a:lnTo>
                  <a:lnTo>
                    <a:pt x="621" y="0"/>
                  </a:lnTo>
                  <a:lnTo>
                    <a:pt x="622" y="0"/>
                  </a:lnTo>
                  <a:lnTo>
                    <a:pt x="623" y="0"/>
                  </a:lnTo>
                  <a:lnTo>
                    <a:pt x="623" y="0"/>
                  </a:lnTo>
                  <a:lnTo>
                    <a:pt x="623" y="0"/>
                  </a:lnTo>
                  <a:lnTo>
                    <a:pt x="624" y="0"/>
                  </a:lnTo>
                  <a:lnTo>
                    <a:pt x="624" y="0"/>
                  </a:lnTo>
                  <a:lnTo>
                    <a:pt x="625" y="0"/>
                  </a:lnTo>
                  <a:lnTo>
                    <a:pt x="625" y="0"/>
                  </a:lnTo>
                  <a:lnTo>
                    <a:pt x="625" y="0"/>
                  </a:lnTo>
                  <a:lnTo>
                    <a:pt x="626" y="0"/>
                  </a:lnTo>
                  <a:lnTo>
                    <a:pt x="626" y="0"/>
                  </a:lnTo>
                  <a:lnTo>
                    <a:pt x="627" y="0"/>
                  </a:lnTo>
                  <a:lnTo>
                    <a:pt x="628" y="0"/>
                  </a:lnTo>
                  <a:lnTo>
                    <a:pt x="629" y="0"/>
                  </a:lnTo>
                  <a:lnTo>
                    <a:pt x="629" y="0"/>
                  </a:lnTo>
                  <a:lnTo>
                    <a:pt x="630" y="0"/>
                  </a:lnTo>
                  <a:lnTo>
                    <a:pt x="630" y="0"/>
                  </a:lnTo>
                  <a:lnTo>
                    <a:pt x="631" y="0"/>
                  </a:lnTo>
                  <a:lnTo>
                    <a:pt x="632" y="0"/>
                  </a:lnTo>
                  <a:lnTo>
                    <a:pt x="633" y="0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635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37" y="0"/>
                  </a:lnTo>
                  <a:lnTo>
                    <a:pt x="638" y="0"/>
                  </a:lnTo>
                  <a:lnTo>
                    <a:pt x="638" y="0"/>
                  </a:lnTo>
                  <a:lnTo>
                    <a:pt x="639" y="0"/>
                  </a:lnTo>
                  <a:lnTo>
                    <a:pt x="640" y="0"/>
                  </a:lnTo>
                  <a:lnTo>
                    <a:pt x="641" y="0"/>
                  </a:lnTo>
                  <a:lnTo>
                    <a:pt x="642" y="0"/>
                  </a:lnTo>
                  <a:lnTo>
                    <a:pt x="643" y="0"/>
                  </a:lnTo>
                  <a:lnTo>
                    <a:pt x="643" y="0"/>
                  </a:lnTo>
                  <a:lnTo>
                    <a:pt x="644" y="0"/>
                  </a:lnTo>
                  <a:lnTo>
                    <a:pt x="645" y="0"/>
                  </a:lnTo>
                  <a:lnTo>
                    <a:pt x="646" y="0"/>
                  </a:lnTo>
                  <a:lnTo>
                    <a:pt x="647" y="0"/>
                  </a:lnTo>
                  <a:lnTo>
                    <a:pt x="648" y="0"/>
                  </a:lnTo>
                  <a:lnTo>
                    <a:pt x="648" y="0"/>
                  </a:lnTo>
                  <a:lnTo>
                    <a:pt x="648" y="0"/>
                  </a:lnTo>
                  <a:lnTo>
                    <a:pt x="649" y="0"/>
                  </a:lnTo>
                  <a:lnTo>
                    <a:pt x="650" y="0"/>
                  </a:lnTo>
                  <a:lnTo>
                    <a:pt x="651" y="0"/>
                  </a:lnTo>
                  <a:lnTo>
                    <a:pt x="652" y="0"/>
                  </a:lnTo>
                  <a:lnTo>
                    <a:pt x="652" y="0"/>
                  </a:lnTo>
                  <a:lnTo>
                    <a:pt x="653" y="0"/>
                  </a:lnTo>
                  <a:lnTo>
                    <a:pt x="654" y="0"/>
                  </a:lnTo>
                  <a:lnTo>
                    <a:pt x="655" y="0"/>
                  </a:lnTo>
                  <a:lnTo>
                    <a:pt x="656" y="0"/>
                  </a:lnTo>
                  <a:lnTo>
                    <a:pt x="657" y="0"/>
                  </a:lnTo>
                  <a:lnTo>
                    <a:pt x="657" y="0"/>
                  </a:lnTo>
                  <a:lnTo>
                    <a:pt x="658" y="0"/>
                  </a:lnTo>
                  <a:lnTo>
                    <a:pt x="659" y="0"/>
                  </a:lnTo>
                  <a:lnTo>
                    <a:pt x="660" y="0"/>
                  </a:lnTo>
                  <a:lnTo>
                    <a:pt x="661" y="0"/>
                  </a:lnTo>
                  <a:lnTo>
                    <a:pt x="661" y="0"/>
                  </a:lnTo>
                  <a:lnTo>
                    <a:pt x="662" y="0"/>
                  </a:lnTo>
                  <a:lnTo>
                    <a:pt x="662" y="0"/>
                  </a:lnTo>
                  <a:lnTo>
                    <a:pt x="663" y="0"/>
                  </a:lnTo>
                  <a:lnTo>
                    <a:pt x="664" y="0"/>
                  </a:lnTo>
                  <a:lnTo>
                    <a:pt x="665" y="0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67" y="0"/>
                  </a:lnTo>
                  <a:lnTo>
                    <a:pt x="668" y="0"/>
                  </a:lnTo>
                  <a:lnTo>
                    <a:pt x="669" y="0"/>
                  </a:lnTo>
                  <a:lnTo>
                    <a:pt x="670" y="0"/>
                  </a:lnTo>
                  <a:lnTo>
                    <a:pt x="671" y="0"/>
                  </a:lnTo>
                  <a:lnTo>
                    <a:pt x="671" y="0"/>
                  </a:lnTo>
                  <a:lnTo>
                    <a:pt x="672" y="0"/>
                  </a:lnTo>
                  <a:lnTo>
                    <a:pt x="673" y="0"/>
                  </a:lnTo>
                  <a:lnTo>
                    <a:pt x="673" y="0"/>
                  </a:lnTo>
                  <a:lnTo>
                    <a:pt x="674" y="0"/>
                  </a:lnTo>
                  <a:lnTo>
                    <a:pt x="675" y="0"/>
                  </a:lnTo>
                  <a:lnTo>
                    <a:pt x="676" y="0"/>
                  </a:lnTo>
                  <a:lnTo>
                    <a:pt x="676" y="0"/>
                  </a:lnTo>
                  <a:lnTo>
                    <a:pt x="677" y="0"/>
                  </a:lnTo>
                  <a:lnTo>
                    <a:pt x="678" y="0"/>
                  </a:lnTo>
                  <a:lnTo>
                    <a:pt x="679" y="0"/>
                  </a:lnTo>
                  <a:lnTo>
                    <a:pt x="680" y="0"/>
                  </a:lnTo>
                  <a:lnTo>
                    <a:pt x="680" y="0"/>
                  </a:lnTo>
                  <a:lnTo>
                    <a:pt x="681" y="0"/>
                  </a:lnTo>
                  <a:lnTo>
                    <a:pt x="682" y="0"/>
                  </a:lnTo>
                  <a:lnTo>
                    <a:pt x="683" y="0"/>
                  </a:lnTo>
                  <a:lnTo>
                    <a:pt x="684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6" y="0"/>
                  </a:lnTo>
                  <a:lnTo>
                    <a:pt x="687" y="0"/>
                  </a:lnTo>
                  <a:lnTo>
                    <a:pt x="688" y="0"/>
                  </a:lnTo>
                  <a:lnTo>
                    <a:pt x="689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691" y="0"/>
                  </a:lnTo>
                  <a:lnTo>
                    <a:pt x="692" y="0"/>
                  </a:lnTo>
                  <a:lnTo>
                    <a:pt x="693" y="0"/>
                  </a:lnTo>
                  <a:lnTo>
                    <a:pt x="694" y="0"/>
                  </a:lnTo>
                  <a:lnTo>
                    <a:pt x="695" y="0"/>
                  </a:lnTo>
                  <a:lnTo>
                    <a:pt x="695" y="0"/>
                  </a:lnTo>
                  <a:lnTo>
                    <a:pt x="696" y="0"/>
                  </a:lnTo>
                  <a:lnTo>
                    <a:pt x="697" y="0"/>
                  </a:lnTo>
                  <a:lnTo>
                    <a:pt x="698" y="0"/>
                  </a:lnTo>
                  <a:lnTo>
                    <a:pt x="698" y="0"/>
                  </a:lnTo>
                  <a:lnTo>
                    <a:pt x="699" y="0"/>
                  </a:lnTo>
                  <a:lnTo>
                    <a:pt x="699" y="0"/>
                  </a:lnTo>
                  <a:lnTo>
                    <a:pt x="699" y="0"/>
                  </a:lnTo>
                  <a:lnTo>
                    <a:pt x="700" y="0"/>
                  </a:lnTo>
                  <a:lnTo>
                    <a:pt x="701" y="0"/>
                  </a:lnTo>
                  <a:lnTo>
                    <a:pt x="702" y="0"/>
                  </a:lnTo>
                  <a:lnTo>
                    <a:pt x="703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05" y="0"/>
                  </a:lnTo>
                  <a:lnTo>
                    <a:pt x="706" y="0"/>
                  </a:lnTo>
                  <a:lnTo>
                    <a:pt x="707" y="0"/>
                  </a:lnTo>
                  <a:lnTo>
                    <a:pt x="707" y="0"/>
                  </a:lnTo>
                  <a:lnTo>
                    <a:pt x="708" y="0"/>
                  </a:lnTo>
                  <a:lnTo>
                    <a:pt x="708" y="0"/>
                  </a:lnTo>
                  <a:lnTo>
                    <a:pt x="709" y="0"/>
                  </a:lnTo>
                  <a:lnTo>
                    <a:pt x="710" y="0"/>
                  </a:lnTo>
                  <a:lnTo>
                    <a:pt x="711" y="0"/>
                  </a:lnTo>
                  <a:lnTo>
                    <a:pt x="712" y="0"/>
                  </a:lnTo>
                  <a:lnTo>
                    <a:pt x="712" y="0"/>
                  </a:lnTo>
                  <a:lnTo>
                    <a:pt x="713" y="0"/>
                  </a:lnTo>
                  <a:lnTo>
                    <a:pt x="714" y="0"/>
                  </a:lnTo>
                  <a:lnTo>
                    <a:pt x="715" y="0"/>
                  </a:lnTo>
                  <a:lnTo>
                    <a:pt x="715" y="0"/>
                  </a:lnTo>
                  <a:lnTo>
                    <a:pt x="715" y="0"/>
                  </a:lnTo>
                  <a:lnTo>
                    <a:pt x="715" y="0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717" y="0"/>
                  </a:lnTo>
                  <a:lnTo>
                    <a:pt x="717" y="0"/>
                  </a:lnTo>
                  <a:lnTo>
                    <a:pt x="718" y="0"/>
                  </a:lnTo>
                  <a:lnTo>
                    <a:pt x="718" y="0"/>
                  </a:lnTo>
                  <a:lnTo>
                    <a:pt x="718" y="0"/>
                  </a:lnTo>
                  <a:lnTo>
                    <a:pt x="718" y="0"/>
                  </a:lnTo>
                  <a:lnTo>
                    <a:pt x="719" y="0"/>
                  </a:lnTo>
                  <a:lnTo>
                    <a:pt x="720" y="0"/>
                  </a:lnTo>
                  <a:lnTo>
                    <a:pt x="720" y="0"/>
                  </a:lnTo>
                  <a:lnTo>
                    <a:pt x="721" y="0"/>
                  </a:lnTo>
                  <a:lnTo>
                    <a:pt x="722" y="0"/>
                  </a:lnTo>
                  <a:lnTo>
                    <a:pt x="722" y="0"/>
                  </a:lnTo>
                  <a:lnTo>
                    <a:pt x="723" y="0"/>
                  </a:lnTo>
                  <a:lnTo>
                    <a:pt x="724" y="0"/>
                  </a:lnTo>
                  <a:lnTo>
                    <a:pt x="725" y="0"/>
                  </a:lnTo>
                  <a:lnTo>
                    <a:pt x="725" y="0"/>
                  </a:lnTo>
                  <a:lnTo>
                    <a:pt x="726" y="0"/>
                  </a:lnTo>
                  <a:lnTo>
                    <a:pt x="727" y="0"/>
                  </a:lnTo>
                  <a:lnTo>
                    <a:pt x="728" y="0"/>
                  </a:lnTo>
                  <a:lnTo>
                    <a:pt x="729" y="0"/>
                  </a:lnTo>
                  <a:lnTo>
                    <a:pt x="730" y="0"/>
                  </a:lnTo>
                  <a:lnTo>
                    <a:pt x="730" y="0"/>
                  </a:lnTo>
                  <a:lnTo>
                    <a:pt x="731" y="0"/>
                  </a:lnTo>
                  <a:lnTo>
                    <a:pt x="732" y="0"/>
                  </a:lnTo>
                  <a:lnTo>
                    <a:pt x="732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35" y="0"/>
                  </a:lnTo>
                  <a:lnTo>
                    <a:pt x="736" y="0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38" y="0"/>
                  </a:lnTo>
                  <a:lnTo>
                    <a:pt x="739" y="0"/>
                  </a:lnTo>
                  <a:lnTo>
                    <a:pt x="740" y="0"/>
                  </a:lnTo>
                  <a:lnTo>
                    <a:pt x="741" y="0"/>
                  </a:lnTo>
                  <a:lnTo>
                    <a:pt x="742" y="0"/>
                  </a:lnTo>
                  <a:lnTo>
                    <a:pt x="743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745" y="0"/>
                  </a:lnTo>
                  <a:lnTo>
                    <a:pt x="746" y="0"/>
                  </a:lnTo>
                  <a:lnTo>
                    <a:pt x="747" y="0"/>
                  </a:lnTo>
                  <a:lnTo>
                    <a:pt x="748" y="0"/>
                  </a:lnTo>
                  <a:lnTo>
                    <a:pt x="749" y="0"/>
                  </a:lnTo>
                  <a:lnTo>
                    <a:pt x="750" y="0"/>
                  </a:lnTo>
                  <a:lnTo>
                    <a:pt x="751" y="0"/>
                  </a:lnTo>
                  <a:lnTo>
                    <a:pt x="751" y="0"/>
                  </a:lnTo>
                  <a:lnTo>
                    <a:pt x="752" y="0"/>
                  </a:lnTo>
                  <a:lnTo>
                    <a:pt x="753" y="0"/>
                  </a:lnTo>
                  <a:lnTo>
                    <a:pt x="754" y="0"/>
                  </a:lnTo>
                  <a:lnTo>
                    <a:pt x="755" y="0"/>
                  </a:lnTo>
                  <a:lnTo>
                    <a:pt x="756" y="0"/>
                  </a:lnTo>
                  <a:lnTo>
                    <a:pt x="757" y="0"/>
                  </a:lnTo>
                  <a:lnTo>
                    <a:pt x="758" y="0"/>
                  </a:lnTo>
                  <a:lnTo>
                    <a:pt x="758" y="0"/>
                  </a:lnTo>
                  <a:lnTo>
                    <a:pt x="759" y="0"/>
                  </a:lnTo>
                  <a:lnTo>
                    <a:pt x="760" y="0"/>
                  </a:lnTo>
                  <a:lnTo>
                    <a:pt x="761" y="0"/>
                  </a:lnTo>
                  <a:lnTo>
                    <a:pt x="762" y="0"/>
                  </a:lnTo>
                  <a:lnTo>
                    <a:pt x="763" y="0"/>
                  </a:lnTo>
                  <a:lnTo>
                    <a:pt x="764" y="0"/>
                  </a:lnTo>
                  <a:lnTo>
                    <a:pt x="765" y="0"/>
                  </a:lnTo>
                  <a:lnTo>
                    <a:pt x="765" y="0"/>
                  </a:lnTo>
                  <a:lnTo>
                    <a:pt x="766" y="0"/>
                  </a:lnTo>
                  <a:lnTo>
                    <a:pt x="767" y="0"/>
                  </a:lnTo>
                  <a:lnTo>
                    <a:pt x="768" y="0"/>
                  </a:lnTo>
                  <a:lnTo>
                    <a:pt x="769" y="0"/>
                  </a:lnTo>
                  <a:lnTo>
                    <a:pt x="770" y="0"/>
                  </a:lnTo>
                  <a:lnTo>
                    <a:pt x="771" y="0"/>
                  </a:lnTo>
                  <a:lnTo>
                    <a:pt x="771" y="0"/>
                  </a:lnTo>
                  <a:lnTo>
                    <a:pt x="772" y="0"/>
                  </a:lnTo>
                  <a:lnTo>
                    <a:pt x="773" y="0"/>
                  </a:lnTo>
                  <a:lnTo>
                    <a:pt x="774" y="0"/>
                  </a:lnTo>
                  <a:lnTo>
                    <a:pt x="775" y="0"/>
                  </a:lnTo>
                  <a:lnTo>
                    <a:pt x="776" y="0"/>
                  </a:lnTo>
                  <a:lnTo>
                    <a:pt x="777" y="0"/>
                  </a:lnTo>
                  <a:lnTo>
                    <a:pt x="778" y="0"/>
                  </a:lnTo>
                  <a:lnTo>
                    <a:pt x="778" y="0"/>
                  </a:lnTo>
                  <a:lnTo>
                    <a:pt x="779" y="0"/>
                  </a:lnTo>
                  <a:lnTo>
                    <a:pt x="780" y="0"/>
                  </a:lnTo>
                  <a:lnTo>
                    <a:pt x="781" y="0"/>
                  </a:lnTo>
                  <a:lnTo>
                    <a:pt x="782" y="0"/>
                  </a:lnTo>
                  <a:lnTo>
                    <a:pt x="783" y="0"/>
                  </a:lnTo>
                  <a:lnTo>
                    <a:pt x="784" y="0"/>
                  </a:lnTo>
                  <a:lnTo>
                    <a:pt x="785" y="0"/>
                  </a:lnTo>
                  <a:lnTo>
                    <a:pt x="785" y="0"/>
                  </a:lnTo>
                  <a:lnTo>
                    <a:pt x="786" y="0"/>
                  </a:lnTo>
                  <a:lnTo>
                    <a:pt x="787" y="0"/>
                  </a:lnTo>
                  <a:lnTo>
                    <a:pt x="788" y="0"/>
                  </a:lnTo>
                  <a:lnTo>
                    <a:pt x="789" y="0"/>
                  </a:lnTo>
                  <a:lnTo>
                    <a:pt x="790" y="0"/>
                  </a:lnTo>
                  <a:lnTo>
                    <a:pt x="791" y="0"/>
                  </a:lnTo>
                  <a:lnTo>
                    <a:pt x="792" y="0"/>
                  </a:lnTo>
                  <a:lnTo>
                    <a:pt x="792" y="0"/>
                  </a:lnTo>
                  <a:lnTo>
                    <a:pt x="793" y="0"/>
                  </a:lnTo>
                  <a:lnTo>
                    <a:pt x="794" y="0"/>
                  </a:lnTo>
                  <a:lnTo>
                    <a:pt x="795" y="0"/>
                  </a:lnTo>
                  <a:lnTo>
                    <a:pt x="796" y="0"/>
                  </a:lnTo>
                  <a:lnTo>
                    <a:pt x="797" y="0"/>
                  </a:lnTo>
                  <a:lnTo>
                    <a:pt x="798" y="0"/>
                  </a:lnTo>
                  <a:lnTo>
                    <a:pt x="799" y="0"/>
                  </a:lnTo>
                  <a:lnTo>
                    <a:pt x="799" y="0"/>
                  </a:lnTo>
                  <a:lnTo>
                    <a:pt x="800" y="0"/>
                  </a:lnTo>
                  <a:lnTo>
                    <a:pt x="801" y="0"/>
                  </a:lnTo>
                  <a:lnTo>
                    <a:pt x="802" y="0"/>
                  </a:lnTo>
                  <a:lnTo>
                    <a:pt x="803" y="0"/>
                  </a:lnTo>
                  <a:lnTo>
                    <a:pt x="804" y="0"/>
                  </a:lnTo>
                  <a:lnTo>
                    <a:pt x="805" y="0"/>
                  </a:lnTo>
                  <a:lnTo>
                    <a:pt x="806" y="0"/>
                  </a:lnTo>
                  <a:lnTo>
                    <a:pt x="806" y="0"/>
                  </a:lnTo>
                  <a:lnTo>
                    <a:pt x="807" y="0"/>
                  </a:lnTo>
                  <a:lnTo>
                    <a:pt x="808" y="0"/>
                  </a:lnTo>
                  <a:lnTo>
                    <a:pt x="809" y="0"/>
                  </a:lnTo>
                  <a:lnTo>
                    <a:pt x="810" y="0"/>
                  </a:lnTo>
                  <a:lnTo>
                    <a:pt x="811" y="0"/>
                  </a:lnTo>
                  <a:lnTo>
                    <a:pt x="812" y="0"/>
                  </a:lnTo>
                  <a:lnTo>
                    <a:pt x="813" y="0"/>
                  </a:lnTo>
                  <a:lnTo>
                    <a:pt x="813" y="0"/>
                  </a:lnTo>
                  <a:lnTo>
                    <a:pt x="814" y="0"/>
                  </a:lnTo>
                  <a:lnTo>
                    <a:pt x="815" y="0"/>
                  </a:lnTo>
                  <a:lnTo>
                    <a:pt x="816" y="0"/>
                  </a:lnTo>
                  <a:lnTo>
                    <a:pt x="817" y="0"/>
                  </a:lnTo>
                  <a:lnTo>
                    <a:pt x="818" y="0"/>
                  </a:lnTo>
                  <a:lnTo>
                    <a:pt x="819" y="0"/>
                  </a:lnTo>
                  <a:lnTo>
                    <a:pt x="820" y="0"/>
                  </a:lnTo>
                  <a:lnTo>
                    <a:pt x="820" y="0"/>
                  </a:lnTo>
                  <a:lnTo>
                    <a:pt x="821" y="0"/>
                  </a:lnTo>
                  <a:lnTo>
                    <a:pt x="822" y="0"/>
                  </a:lnTo>
                  <a:lnTo>
                    <a:pt x="823" y="0"/>
                  </a:lnTo>
                  <a:lnTo>
                    <a:pt x="824" y="0"/>
                  </a:lnTo>
                  <a:lnTo>
                    <a:pt x="825" y="0"/>
                  </a:lnTo>
                  <a:lnTo>
                    <a:pt x="826" y="0"/>
                  </a:lnTo>
                  <a:lnTo>
                    <a:pt x="826" y="0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28" y="0"/>
                  </a:lnTo>
                  <a:lnTo>
                    <a:pt x="829" y="0"/>
                  </a:lnTo>
                  <a:lnTo>
                    <a:pt x="830" y="0"/>
                  </a:lnTo>
                  <a:lnTo>
                    <a:pt x="831" y="0"/>
                  </a:lnTo>
                  <a:lnTo>
                    <a:pt x="832" y="0"/>
                  </a:lnTo>
                  <a:lnTo>
                    <a:pt x="833" y="0"/>
                  </a:lnTo>
                  <a:lnTo>
                    <a:pt x="833" y="0"/>
                  </a:lnTo>
                  <a:lnTo>
                    <a:pt x="834" y="0"/>
                  </a:lnTo>
                  <a:lnTo>
                    <a:pt x="835" y="0"/>
                  </a:lnTo>
                  <a:lnTo>
                    <a:pt x="836" y="0"/>
                  </a:lnTo>
                  <a:lnTo>
                    <a:pt x="837" y="0"/>
                  </a:lnTo>
                  <a:lnTo>
                    <a:pt x="838" y="0"/>
                  </a:lnTo>
                  <a:lnTo>
                    <a:pt x="839" y="0"/>
                  </a:lnTo>
                  <a:lnTo>
                    <a:pt x="840" y="0"/>
                  </a:lnTo>
                  <a:lnTo>
                    <a:pt x="840" y="0"/>
                  </a:lnTo>
                  <a:lnTo>
                    <a:pt x="841" y="0"/>
                  </a:lnTo>
                  <a:lnTo>
                    <a:pt x="842" y="0"/>
                  </a:lnTo>
                  <a:lnTo>
                    <a:pt x="843" y="0"/>
                  </a:lnTo>
                  <a:lnTo>
                    <a:pt x="844" y="0"/>
                  </a:lnTo>
                  <a:lnTo>
                    <a:pt x="845" y="0"/>
                  </a:lnTo>
                  <a:lnTo>
                    <a:pt x="846" y="0"/>
                  </a:lnTo>
                  <a:lnTo>
                    <a:pt x="847" y="0"/>
                  </a:lnTo>
                  <a:lnTo>
                    <a:pt x="847" y="0"/>
                  </a:lnTo>
                  <a:lnTo>
                    <a:pt x="848" y="0"/>
                  </a:lnTo>
                  <a:lnTo>
                    <a:pt x="849" y="0"/>
                  </a:lnTo>
                  <a:lnTo>
                    <a:pt x="850" y="0"/>
                  </a:lnTo>
                  <a:lnTo>
                    <a:pt x="851" y="0"/>
                  </a:lnTo>
                  <a:lnTo>
                    <a:pt x="852" y="0"/>
                  </a:lnTo>
                  <a:lnTo>
                    <a:pt x="853" y="0"/>
                  </a:lnTo>
                  <a:lnTo>
                    <a:pt x="854" y="0"/>
                  </a:lnTo>
                  <a:lnTo>
                    <a:pt x="854" y="0"/>
                  </a:lnTo>
                  <a:lnTo>
                    <a:pt x="855" y="0"/>
                  </a:lnTo>
                  <a:lnTo>
                    <a:pt x="856" y="0"/>
                  </a:lnTo>
                  <a:lnTo>
                    <a:pt x="857" y="0"/>
                  </a:lnTo>
                  <a:lnTo>
                    <a:pt x="858" y="0"/>
                  </a:lnTo>
                  <a:lnTo>
                    <a:pt x="859" y="0"/>
                  </a:lnTo>
                  <a:lnTo>
                    <a:pt x="860" y="0"/>
                  </a:lnTo>
                  <a:lnTo>
                    <a:pt x="861" y="0"/>
                  </a:lnTo>
                  <a:lnTo>
                    <a:pt x="861" y="0"/>
                  </a:lnTo>
                  <a:lnTo>
                    <a:pt x="862" y="0"/>
                  </a:lnTo>
                  <a:lnTo>
                    <a:pt x="863" y="0"/>
                  </a:lnTo>
                  <a:lnTo>
                    <a:pt x="864" y="0"/>
                  </a:lnTo>
                  <a:lnTo>
                    <a:pt x="865" y="0"/>
                  </a:lnTo>
                  <a:lnTo>
                    <a:pt x="866" y="0"/>
                  </a:lnTo>
                  <a:lnTo>
                    <a:pt x="867" y="0"/>
                  </a:lnTo>
                  <a:lnTo>
                    <a:pt x="868" y="0"/>
                  </a:lnTo>
                  <a:lnTo>
                    <a:pt x="868" y="0"/>
                  </a:lnTo>
                  <a:lnTo>
                    <a:pt x="869" y="0"/>
                  </a:lnTo>
                  <a:lnTo>
                    <a:pt x="870" y="0"/>
                  </a:lnTo>
                  <a:lnTo>
                    <a:pt x="871" y="0"/>
                  </a:lnTo>
                  <a:lnTo>
                    <a:pt x="872" y="0"/>
                  </a:lnTo>
                  <a:lnTo>
                    <a:pt x="873" y="0"/>
                  </a:lnTo>
                  <a:lnTo>
                    <a:pt x="874" y="0"/>
                  </a:lnTo>
                  <a:lnTo>
                    <a:pt x="875" y="0"/>
                  </a:lnTo>
                  <a:lnTo>
                    <a:pt x="875" y="0"/>
                  </a:lnTo>
                  <a:lnTo>
                    <a:pt x="876" y="0"/>
                  </a:lnTo>
                  <a:lnTo>
                    <a:pt x="877" y="0"/>
                  </a:lnTo>
                  <a:lnTo>
                    <a:pt x="878" y="0"/>
                  </a:lnTo>
                  <a:lnTo>
                    <a:pt x="879" y="0"/>
                  </a:lnTo>
                  <a:lnTo>
                    <a:pt x="880" y="0"/>
                  </a:lnTo>
                  <a:lnTo>
                    <a:pt x="881" y="0"/>
                  </a:lnTo>
                  <a:lnTo>
                    <a:pt x="882" y="0"/>
                  </a:lnTo>
                  <a:lnTo>
                    <a:pt x="882" y="0"/>
                  </a:lnTo>
                  <a:lnTo>
                    <a:pt x="883" y="0"/>
                  </a:lnTo>
                  <a:lnTo>
                    <a:pt x="884" y="0"/>
                  </a:lnTo>
                  <a:lnTo>
                    <a:pt x="885" y="0"/>
                  </a:lnTo>
                  <a:lnTo>
                    <a:pt x="886" y="0"/>
                  </a:lnTo>
                  <a:lnTo>
                    <a:pt x="887" y="0"/>
                  </a:lnTo>
                  <a:lnTo>
                    <a:pt x="888" y="0"/>
                  </a:lnTo>
                  <a:lnTo>
                    <a:pt x="889" y="0"/>
                  </a:lnTo>
                  <a:lnTo>
                    <a:pt x="889" y="0"/>
                  </a:lnTo>
                  <a:lnTo>
                    <a:pt x="890" y="0"/>
                  </a:lnTo>
                  <a:lnTo>
                    <a:pt x="891" y="0"/>
                  </a:lnTo>
                  <a:lnTo>
                    <a:pt x="892" y="0"/>
                  </a:lnTo>
                  <a:lnTo>
                    <a:pt x="893" y="0"/>
                  </a:lnTo>
                  <a:lnTo>
                    <a:pt x="894" y="0"/>
                  </a:lnTo>
                  <a:lnTo>
                    <a:pt x="895" y="0"/>
                  </a:lnTo>
                  <a:lnTo>
                    <a:pt x="895" y="0"/>
                  </a:lnTo>
                  <a:lnTo>
                    <a:pt x="896" y="0"/>
                  </a:lnTo>
                  <a:lnTo>
                    <a:pt x="897" y="0"/>
                  </a:lnTo>
                  <a:lnTo>
                    <a:pt x="898" y="0"/>
                  </a:lnTo>
                  <a:lnTo>
                    <a:pt x="899" y="0"/>
                  </a:lnTo>
                  <a:lnTo>
                    <a:pt x="900" y="0"/>
                  </a:lnTo>
                  <a:lnTo>
                    <a:pt x="90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903" y="0"/>
                  </a:lnTo>
                  <a:lnTo>
                    <a:pt x="904" y="0"/>
                  </a:lnTo>
                  <a:lnTo>
                    <a:pt x="905" y="0"/>
                  </a:lnTo>
                  <a:lnTo>
                    <a:pt x="906" y="0"/>
                  </a:lnTo>
                  <a:lnTo>
                    <a:pt x="907" y="0"/>
                  </a:lnTo>
                  <a:lnTo>
                    <a:pt x="908" y="0"/>
                  </a:lnTo>
                  <a:lnTo>
                    <a:pt x="909" y="0"/>
                  </a:lnTo>
                  <a:lnTo>
                    <a:pt x="909" y="0"/>
                  </a:lnTo>
                  <a:lnTo>
                    <a:pt x="910" y="0"/>
                  </a:lnTo>
                  <a:lnTo>
                    <a:pt x="911" y="0"/>
                  </a:lnTo>
                  <a:lnTo>
                    <a:pt x="912" y="0"/>
                  </a:lnTo>
                  <a:lnTo>
                    <a:pt x="913" y="0"/>
                  </a:lnTo>
                  <a:lnTo>
                    <a:pt x="914" y="0"/>
                  </a:lnTo>
                  <a:lnTo>
                    <a:pt x="915" y="0"/>
                  </a:lnTo>
                  <a:lnTo>
                    <a:pt x="916" y="0"/>
                  </a:lnTo>
                  <a:lnTo>
                    <a:pt x="916" y="0"/>
                  </a:lnTo>
                  <a:lnTo>
                    <a:pt x="917" y="0"/>
                  </a:lnTo>
                  <a:lnTo>
                    <a:pt x="917" y="0"/>
                  </a:lnTo>
                  <a:lnTo>
                    <a:pt x="918" y="0"/>
                  </a:lnTo>
                  <a:lnTo>
                    <a:pt x="919" y="0"/>
                  </a:lnTo>
                  <a:lnTo>
                    <a:pt x="919" y="0"/>
                  </a:lnTo>
                  <a:lnTo>
                    <a:pt x="919" y="0"/>
                  </a:lnTo>
                  <a:lnTo>
                    <a:pt x="920" y="0"/>
                  </a:lnTo>
                  <a:lnTo>
                    <a:pt x="921" y="0"/>
                  </a:lnTo>
                  <a:lnTo>
                    <a:pt x="922" y="0"/>
                  </a:lnTo>
                  <a:lnTo>
                    <a:pt x="922" y="0"/>
                  </a:lnTo>
                  <a:lnTo>
                    <a:pt x="923" y="0"/>
                  </a:lnTo>
                  <a:lnTo>
                    <a:pt x="924" y="0"/>
                  </a:lnTo>
                  <a:lnTo>
                    <a:pt x="925" y="0"/>
                  </a:lnTo>
                  <a:lnTo>
                    <a:pt x="926" y="0"/>
                  </a:lnTo>
                  <a:lnTo>
                    <a:pt x="927" y="0"/>
                  </a:lnTo>
                  <a:lnTo>
                    <a:pt x="928" y="0"/>
                  </a:lnTo>
                  <a:lnTo>
                    <a:pt x="928" y="0"/>
                  </a:lnTo>
                  <a:lnTo>
                    <a:pt x="929" y="0"/>
                  </a:lnTo>
                  <a:lnTo>
                    <a:pt x="929" y="0"/>
                  </a:lnTo>
                  <a:lnTo>
                    <a:pt x="930" y="0"/>
                  </a:lnTo>
                  <a:lnTo>
                    <a:pt x="931" y="0"/>
                  </a:lnTo>
                  <a:lnTo>
                    <a:pt x="932" y="0"/>
                  </a:lnTo>
                  <a:lnTo>
                    <a:pt x="932" y="0"/>
                  </a:lnTo>
                  <a:lnTo>
                    <a:pt x="933" y="0"/>
                  </a:lnTo>
                  <a:lnTo>
                    <a:pt x="933" y="0"/>
                  </a:lnTo>
                  <a:lnTo>
                    <a:pt x="934" y="0"/>
                  </a:lnTo>
                  <a:lnTo>
                    <a:pt x="934" y="0"/>
                  </a:lnTo>
                  <a:lnTo>
                    <a:pt x="934" y="0"/>
                  </a:lnTo>
                  <a:lnTo>
                    <a:pt x="934" y="0"/>
                  </a:lnTo>
                  <a:lnTo>
                    <a:pt x="935" y="0"/>
                  </a:lnTo>
                  <a:lnTo>
                    <a:pt x="935" y="0"/>
                  </a:lnTo>
                  <a:lnTo>
                    <a:pt x="936" y="0"/>
                  </a:lnTo>
                  <a:lnTo>
                    <a:pt x="936" y="0"/>
                  </a:lnTo>
                  <a:lnTo>
                    <a:pt x="937" y="0"/>
                  </a:lnTo>
                  <a:lnTo>
                    <a:pt x="937" y="0"/>
                  </a:lnTo>
                  <a:lnTo>
                    <a:pt x="937" y="0"/>
                  </a:lnTo>
                  <a:lnTo>
                    <a:pt x="938" y="0"/>
                  </a:lnTo>
                  <a:lnTo>
                    <a:pt x="939" y="0"/>
                  </a:lnTo>
                  <a:lnTo>
                    <a:pt x="940" y="0"/>
                  </a:lnTo>
                  <a:lnTo>
                    <a:pt x="941" y="0"/>
                  </a:lnTo>
                  <a:lnTo>
                    <a:pt x="941" y="0"/>
                  </a:lnTo>
                  <a:lnTo>
                    <a:pt x="942" y="0"/>
                  </a:lnTo>
                  <a:lnTo>
                    <a:pt x="943" y="0"/>
                  </a:lnTo>
                  <a:lnTo>
                    <a:pt x="944" y="0"/>
                  </a:lnTo>
                  <a:lnTo>
                    <a:pt x="945" y="0"/>
                  </a:lnTo>
                  <a:lnTo>
                    <a:pt x="945" y="0"/>
                  </a:lnTo>
                  <a:lnTo>
                    <a:pt x="945" y="0"/>
                  </a:lnTo>
                  <a:lnTo>
                    <a:pt x="946" y="0"/>
                  </a:lnTo>
                  <a:lnTo>
                    <a:pt x="947" y="0"/>
                  </a:lnTo>
                  <a:lnTo>
                    <a:pt x="948" y="0"/>
                  </a:lnTo>
                  <a:lnTo>
                    <a:pt x="949" y="0"/>
                  </a:lnTo>
                  <a:lnTo>
                    <a:pt x="949" y="0"/>
                  </a:lnTo>
                  <a:lnTo>
                    <a:pt x="950" y="0"/>
                  </a:lnTo>
                  <a:lnTo>
                    <a:pt x="951" y="0"/>
                  </a:lnTo>
                  <a:lnTo>
                    <a:pt x="952" y="0"/>
                  </a:lnTo>
                  <a:lnTo>
                    <a:pt x="952" y="0"/>
                  </a:lnTo>
                  <a:lnTo>
                    <a:pt x="953" y="0"/>
                  </a:lnTo>
                  <a:lnTo>
                    <a:pt x="953" y="0"/>
                  </a:lnTo>
                  <a:lnTo>
                    <a:pt x="953" y="0"/>
                  </a:lnTo>
                  <a:lnTo>
                    <a:pt x="954" y="0"/>
                  </a:lnTo>
                  <a:lnTo>
                    <a:pt x="955" y="0"/>
                  </a:lnTo>
                  <a:lnTo>
                    <a:pt x="956" y="0"/>
                  </a:lnTo>
                  <a:lnTo>
                    <a:pt x="957" y="0"/>
                  </a:lnTo>
                  <a:lnTo>
                    <a:pt x="958" y="0"/>
                  </a:lnTo>
                  <a:lnTo>
                    <a:pt x="958" y="0"/>
                  </a:lnTo>
                  <a:lnTo>
                    <a:pt x="959" y="0"/>
                  </a:lnTo>
                  <a:lnTo>
                    <a:pt x="960" y="0"/>
                  </a:lnTo>
                  <a:lnTo>
                    <a:pt x="961" y="0"/>
                  </a:lnTo>
                  <a:lnTo>
                    <a:pt x="962" y="0"/>
                  </a:lnTo>
                  <a:lnTo>
                    <a:pt x="963" y="0"/>
                  </a:lnTo>
                  <a:lnTo>
                    <a:pt x="963" y="0"/>
                  </a:lnTo>
                  <a:lnTo>
                    <a:pt x="964" y="0"/>
                  </a:lnTo>
                  <a:lnTo>
                    <a:pt x="965" y="0"/>
                  </a:lnTo>
                  <a:lnTo>
                    <a:pt x="966" y="0"/>
                  </a:lnTo>
                  <a:lnTo>
                    <a:pt x="966" y="0"/>
                  </a:lnTo>
                  <a:lnTo>
                    <a:pt x="967" y="0"/>
                  </a:lnTo>
                  <a:lnTo>
                    <a:pt x="967" y="0"/>
                  </a:lnTo>
                  <a:lnTo>
                    <a:pt x="968" y="0"/>
                  </a:lnTo>
                  <a:lnTo>
                    <a:pt x="969" y="0"/>
                  </a:lnTo>
                  <a:lnTo>
                    <a:pt x="970" y="0"/>
                  </a:lnTo>
                  <a:lnTo>
                    <a:pt x="971" y="0"/>
                  </a:lnTo>
                  <a:lnTo>
                    <a:pt x="972" y="0"/>
                  </a:lnTo>
                  <a:lnTo>
                    <a:pt x="972" y="0"/>
                  </a:lnTo>
                  <a:lnTo>
                    <a:pt x="973" y="0"/>
                  </a:lnTo>
                  <a:lnTo>
                    <a:pt x="974" y="0"/>
                  </a:lnTo>
                  <a:lnTo>
                    <a:pt x="975" y="0"/>
                  </a:lnTo>
                  <a:lnTo>
                    <a:pt x="976" y="0"/>
                  </a:lnTo>
                  <a:lnTo>
                    <a:pt x="977" y="0"/>
                  </a:lnTo>
                  <a:lnTo>
                    <a:pt x="977" y="0"/>
                  </a:lnTo>
                  <a:lnTo>
                    <a:pt x="978" y="0"/>
                  </a:lnTo>
                  <a:lnTo>
                    <a:pt x="978" y="0"/>
                  </a:lnTo>
                  <a:lnTo>
                    <a:pt x="979" y="0"/>
                  </a:lnTo>
                  <a:lnTo>
                    <a:pt x="980" y="0"/>
                  </a:lnTo>
                  <a:lnTo>
                    <a:pt x="981" y="0"/>
                  </a:lnTo>
                  <a:lnTo>
                    <a:pt x="981" y="0"/>
                  </a:lnTo>
                  <a:lnTo>
                    <a:pt x="982" y="0"/>
                  </a:lnTo>
                  <a:lnTo>
                    <a:pt x="983" y="0"/>
                  </a:lnTo>
                  <a:lnTo>
                    <a:pt x="984" y="0"/>
                  </a:lnTo>
                  <a:lnTo>
                    <a:pt x="985" y="0"/>
                  </a:lnTo>
                  <a:lnTo>
                    <a:pt x="986" y="0"/>
                  </a:lnTo>
                  <a:lnTo>
                    <a:pt x="986" y="0"/>
                  </a:lnTo>
                  <a:lnTo>
                    <a:pt x="987" y="0"/>
                  </a:lnTo>
                  <a:lnTo>
                    <a:pt x="988" y="0"/>
                  </a:lnTo>
                  <a:lnTo>
                    <a:pt x="989" y="0"/>
                  </a:lnTo>
                  <a:lnTo>
                    <a:pt x="990" y="0"/>
                  </a:lnTo>
                  <a:lnTo>
                    <a:pt x="991" y="0"/>
                  </a:lnTo>
                  <a:lnTo>
                    <a:pt x="991" y="0"/>
                  </a:lnTo>
                  <a:lnTo>
                    <a:pt x="991" y="0"/>
                  </a:lnTo>
                  <a:lnTo>
                    <a:pt x="992" y="0"/>
                  </a:lnTo>
                  <a:lnTo>
                    <a:pt x="993" y="0"/>
                  </a:lnTo>
                  <a:lnTo>
                    <a:pt x="994" y="0"/>
                  </a:lnTo>
                  <a:lnTo>
                    <a:pt x="995" y="0"/>
                  </a:lnTo>
                  <a:lnTo>
                    <a:pt x="996" y="0"/>
                  </a:lnTo>
                  <a:lnTo>
                    <a:pt x="996" y="0"/>
                  </a:lnTo>
                  <a:lnTo>
                    <a:pt x="997" y="0"/>
                  </a:lnTo>
                  <a:lnTo>
                    <a:pt x="998" y="0"/>
                  </a:lnTo>
                  <a:lnTo>
                    <a:pt x="999" y="0"/>
                  </a:lnTo>
                  <a:lnTo>
                    <a:pt x="1000" y="0"/>
                  </a:lnTo>
                  <a:lnTo>
                    <a:pt x="1000" y="0"/>
                  </a:lnTo>
                  <a:lnTo>
                    <a:pt x="1001" y="0"/>
                  </a:lnTo>
                  <a:lnTo>
                    <a:pt x="1002" y="0"/>
                  </a:lnTo>
                  <a:lnTo>
                    <a:pt x="1003" y="0"/>
                  </a:lnTo>
                  <a:lnTo>
                    <a:pt x="1003" y="0"/>
                  </a:lnTo>
                  <a:lnTo>
                    <a:pt x="1004" y="0"/>
                  </a:lnTo>
                  <a:lnTo>
                    <a:pt x="1005" y="0"/>
                  </a:lnTo>
                  <a:lnTo>
                    <a:pt x="1005" y="0"/>
                  </a:lnTo>
                  <a:lnTo>
                    <a:pt x="1006" y="0"/>
                  </a:lnTo>
                  <a:lnTo>
                    <a:pt x="1007" y="0"/>
                  </a:lnTo>
                  <a:lnTo>
                    <a:pt x="1008" y="0"/>
                  </a:lnTo>
                  <a:lnTo>
                    <a:pt x="1009" y="0"/>
                  </a:lnTo>
                  <a:lnTo>
                    <a:pt x="1010" y="0"/>
                  </a:lnTo>
                  <a:lnTo>
                    <a:pt x="1010" y="0"/>
                  </a:lnTo>
                  <a:lnTo>
                    <a:pt x="1011" y="0"/>
                  </a:lnTo>
                  <a:lnTo>
                    <a:pt x="1012" y="0"/>
                  </a:lnTo>
                  <a:lnTo>
                    <a:pt x="1013" y="0"/>
                  </a:lnTo>
                  <a:lnTo>
                    <a:pt x="1014" y="0"/>
                  </a:lnTo>
                  <a:lnTo>
                    <a:pt x="1014" y="0"/>
                  </a:lnTo>
                  <a:lnTo>
                    <a:pt x="1015" y="0"/>
                  </a:lnTo>
                  <a:lnTo>
                    <a:pt x="1015" y="0"/>
                  </a:lnTo>
                  <a:lnTo>
                    <a:pt x="1016" y="0"/>
                  </a:lnTo>
                  <a:lnTo>
                    <a:pt x="1017" y="0"/>
                  </a:lnTo>
                  <a:lnTo>
                    <a:pt x="1017" y="0"/>
                  </a:lnTo>
                  <a:lnTo>
                    <a:pt x="1018" y="0"/>
                  </a:lnTo>
                  <a:lnTo>
                    <a:pt x="1019" y="0"/>
                  </a:lnTo>
                  <a:lnTo>
                    <a:pt x="1019" y="0"/>
                  </a:lnTo>
                  <a:lnTo>
                    <a:pt x="1020" y="0"/>
                  </a:lnTo>
                  <a:lnTo>
                    <a:pt x="1021" y="0"/>
                  </a:lnTo>
                  <a:lnTo>
                    <a:pt x="1022" y="0"/>
                  </a:lnTo>
                  <a:lnTo>
                    <a:pt x="1023" y="0"/>
                  </a:lnTo>
                  <a:lnTo>
                    <a:pt x="1023" y="0"/>
                  </a:lnTo>
                  <a:lnTo>
                    <a:pt x="1023" y="0"/>
                  </a:lnTo>
                  <a:lnTo>
                    <a:pt x="1024" y="0"/>
                  </a:lnTo>
                  <a:lnTo>
                    <a:pt x="1025" y="0"/>
                  </a:lnTo>
                  <a:lnTo>
                    <a:pt x="1025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7" y="0"/>
                  </a:lnTo>
                  <a:lnTo>
                    <a:pt x="1027" y="0"/>
                  </a:lnTo>
                  <a:lnTo>
                    <a:pt x="1027" y="0"/>
                  </a:lnTo>
                  <a:lnTo>
                    <a:pt x="1028" y="0"/>
                  </a:lnTo>
                  <a:lnTo>
                    <a:pt x="1029" y="0"/>
                  </a:lnTo>
                  <a:lnTo>
                    <a:pt x="1029" y="0"/>
                  </a:lnTo>
                  <a:lnTo>
                    <a:pt x="1029" y="0"/>
                  </a:lnTo>
                  <a:lnTo>
                    <a:pt x="1030" y="0"/>
                  </a:lnTo>
                  <a:lnTo>
                    <a:pt x="1030" y="0"/>
                  </a:lnTo>
                  <a:lnTo>
                    <a:pt x="1031" y="0"/>
                  </a:lnTo>
                  <a:lnTo>
                    <a:pt x="1031" y="0"/>
                  </a:lnTo>
                  <a:lnTo>
                    <a:pt x="1032" y="0"/>
                  </a:lnTo>
                  <a:lnTo>
                    <a:pt x="1033" y="0"/>
                  </a:lnTo>
                  <a:lnTo>
                    <a:pt x="1033" y="0"/>
                  </a:lnTo>
                  <a:lnTo>
                    <a:pt x="1034" y="0"/>
                  </a:lnTo>
                  <a:lnTo>
                    <a:pt x="1035" y="0"/>
                  </a:lnTo>
                  <a:lnTo>
                    <a:pt x="1036" y="0"/>
                  </a:lnTo>
                  <a:lnTo>
                    <a:pt x="1037" y="0"/>
                  </a:lnTo>
                  <a:lnTo>
                    <a:pt x="1038" y="0"/>
                  </a:lnTo>
                  <a:lnTo>
                    <a:pt x="1039" y="0"/>
                  </a:lnTo>
                  <a:lnTo>
                    <a:pt x="1039" y="0"/>
                  </a:lnTo>
                  <a:lnTo>
                    <a:pt x="1040" y="0"/>
                  </a:lnTo>
                  <a:lnTo>
                    <a:pt x="1041" y="0"/>
                  </a:lnTo>
                  <a:lnTo>
                    <a:pt x="1042" y="0"/>
                  </a:lnTo>
                  <a:lnTo>
                    <a:pt x="1043" y="0"/>
                  </a:lnTo>
                  <a:lnTo>
                    <a:pt x="1044" y="0"/>
                  </a:lnTo>
                  <a:lnTo>
                    <a:pt x="1045" y="0"/>
                  </a:lnTo>
                  <a:lnTo>
                    <a:pt x="1045" y="0"/>
                  </a:lnTo>
                  <a:lnTo>
                    <a:pt x="1046" y="0"/>
                  </a:lnTo>
                  <a:lnTo>
                    <a:pt x="1047" y="0"/>
                  </a:lnTo>
                  <a:lnTo>
                    <a:pt x="1048" y="0"/>
                  </a:lnTo>
                  <a:lnTo>
                    <a:pt x="1049" y="0"/>
                  </a:lnTo>
                  <a:lnTo>
                    <a:pt x="1050" y="0"/>
                  </a:lnTo>
                  <a:lnTo>
                    <a:pt x="1050" y="0"/>
                  </a:lnTo>
                  <a:lnTo>
                    <a:pt x="1050" y="0"/>
                  </a:lnTo>
                  <a:lnTo>
                    <a:pt x="1051" y="0"/>
                  </a:lnTo>
                  <a:lnTo>
                    <a:pt x="1052" y="0"/>
                  </a:lnTo>
                  <a:lnTo>
                    <a:pt x="1052" y="0"/>
                  </a:lnTo>
                  <a:lnTo>
                    <a:pt x="1052" y="0"/>
                  </a:lnTo>
                  <a:lnTo>
                    <a:pt x="1053" y="0"/>
                  </a:lnTo>
                  <a:lnTo>
                    <a:pt x="1054" y="0"/>
                  </a:lnTo>
                  <a:lnTo>
                    <a:pt x="1055" y="0"/>
                  </a:lnTo>
                  <a:lnTo>
                    <a:pt x="1056" y="0"/>
                  </a:lnTo>
                  <a:lnTo>
                    <a:pt x="1057" y="0"/>
                  </a:lnTo>
                  <a:lnTo>
                    <a:pt x="1057" y="0"/>
                  </a:lnTo>
                  <a:lnTo>
                    <a:pt x="1058" y="0"/>
                  </a:lnTo>
                  <a:lnTo>
                    <a:pt x="1059" y="0"/>
                  </a:lnTo>
                  <a:lnTo>
                    <a:pt x="1059" y="0"/>
                  </a:lnTo>
                  <a:lnTo>
                    <a:pt x="1060" y="0"/>
                  </a:lnTo>
                  <a:lnTo>
                    <a:pt x="1061" y="0"/>
                  </a:lnTo>
                  <a:lnTo>
                    <a:pt x="1062" y="0"/>
                  </a:lnTo>
                  <a:lnTo>
                    <a:pt x="1062" y="0"/>
                  </a:lnTo>
                  <a:lnTo>
                    <a:pt x="1062" y="0"/>
                  </a:lnTo>
                  <a:lnTo>
                    <a:pt x="1062" y="0"/>
                  </a:lnTo>
                  <a:lnTo>
                    <a:pt x="1063" y="0"/>
                  </a:lnTo>
                  <a:lnTo>
                    <a:pt x="1063" y="0"/>
                  </a:lnTo>
                  <a:lnTo>
                    <a:pt x="1064" y="0"/>
                  </a:lnTo>
                  <a:lnTo>
                    <a:pt x="1064" y="0"/>
                  </a:lnTo>
                  <a:lnTo>
                    <a:pt x="1065" y="0"/>
                  </a:lnTo>
                  <a:lnTo>
                    <a:pt x="1065" y="0"/>
                  </a:lnTo>
                  <a:lnTo>
                    <a:pt x="1065" y="0"/>
                  </a:lnTo>
                  <a:lnTo>
                    <a:pt x="1065" y="0"/>
                  </a:lnTo>
                  <a:lnTo>
                    <a:pt x="1065" y="0"/>
                  </a:lnTo>
                  <a:lnTo>
                    <a:pt x="1065" y="0"/>
                  </a:lnTo>
                  <a:lnTo>
                    <a:pt x="1066" y="0"/>
                  </a:lnTo>
                  <a:lnTo>
                    <a:pt x="1066" y="0"/>
                  </a:lnTo>
                  <a:lnTo>
                    <a:pt x="1067" y="0"/>
                  </a:lnTo>
                  <a:lnTo>
                    <a:pt x="1067" y="0"/>
                  </a:lnTo>
                  <a:lnTo>
                    <a:pt x="1068" y="0"/>
                  </a:lnTo>
                  <a:lnTo>
                    <a:pt x="1068" y="0"/>
                  </a:lnTo>
                  <a:lnTo>
                    <a:pt x="1068" y="0"/>
                  </a:lnTo>
                  <a:lnTo>
                    <a:pt x="1068" y="0"/>
                  </a:lnTo>
                  <a:lnTo>
                    <a:pt x="1069" y="0"/>
                  </a:lnTo>
                  <a:lnTo>
                    <a:pt x="1070" y="0"/>
                  </a:lnTo>
                  <a:lnTo>
                    <a:pt x="1071" y="0"/>
                  </a:lnTo>
                  <a:lnTo>
                    <a:pt x="1071" y="0"/>
                  </a:lnTo>
                  <a:lnTo>
                    <a:pt x="1072" y="0"/>
                  </a:lnTo>
                  <a:lnTo>
                    <a:pt x="1073" y="0"/>
                  </a:lnTo>
                  <a:lnTo>
                    <a:pt x="1074" y="0"/>
                  </a:lnTo>
                  <a:lnTo>
                    <a:pt x="1074" y="0"/>
                  </a:lnTo>
                  <a:lnTo>
                    <a:pt x="1075" y="0"/>
                  </a:lnTo>
                  <a:lnTo>
                    <a:pt x="1076" y="0"/>
                  </a:lnTo>
                  <a:lnTo>
                    <a:pt x="1077" y="0"/>
                  </a:lnTo>
                  <a:lnTo>
                    <a:pt x="1078" y="0"/>
                  </a:lnTo>
                  <a:lnTo>
                    <a:pt x="1078" y="0"/>
                  </a:lnTo>
                  <a:lnTo>
                    <a:pt x="1078" y="0"/>
                  </a:lnTo>
                  <a:lnTo>
                    <a:pt x="1079" y="0"/>
                  </a:lnTo>
                  <a:lnTo>
                    <a:pt x="1080" y="0"/>
                  </a:lnTo>
                  <a:lnTo>
                    <a:pt x="1080" y="0"/>
                  </a:lnTo>
                  <a:lnTo>
                    <a:pt x="1080" y="0"/>
                  </a:lnTo>
                  <a:lnTo>
                    <a:pt x="1081" y="0"/>
                  </a:lnTo>
                  <a:lnTo>
                    <a:pt x="1081" y="0"/>
                  </a:lnTo>
                  <a:lnTo>
                    <a:pt x="1082" y="0"/>
                  </a:lnTo>
                  <a:lnTo>
                    <a:pt x="1082" y="0"/>
                  </a:lnTo>
                  <a:lnTo>
                    <a:pt x="1083" y="0"/>
                  </a:lnTo>
                  <a:lnTo>
                    <a:pt x="1083" y="0"/>
                  </a:lnTo>
                  <a:lnTo>
                    <a:pt x="1084" y="0"/>
                  </a:lnTo>
                  <a:lnTo>
                    <a:pt x="1084" y="0"/>
                  </a:lnTo>
                  <a:lnTo>
                    <a:pt x="1084" y="0"/>
                  </a:lnTo>
                  <a:lnTo>
                    <a:pt x="1085" y="0"/>
                  </a:lnTo>
                  <a:lnTo>
                    <a:pt x="1086" y="0"/>
                  </a:lnTo>
                  <a:lnTo>
                    <a:pt x="1086" y="0"/>
                  </a:lnTo>
                  <a:lnTo>
                    <a:pt x="1086" y="0"/>
                  </a:lnTo>
                  <a:lnTo>
                    <a:pt x="1087" y="0"/>
                  </a:lnTo>
                  <a:lnTo>
                    <a:pt x="1088" y="0"/>
                  </a:lnTo>
                  <a:lnTo>
                    <a:pt x="1089" y="0"/>
                  </a:lnTo>
                  <a:lnTo>
                    <a:pt x="1090" y="0"/>
                  </a:lnTo>
                  <a:lnTo>
                    <a:pt x="1091" y="0"/>
                  </a:lnTo>
                  <a:lnTo>
                    <a:pt x="1091" y="0"/>
                  </a:lnTo>
                  <a:lnTo>
                    <a:pt x="1092" y="0"/>
                  </a:lnTo>
                  <a:lnTo>
                    <a:pt x="1093" y="0"/>
                  </a:lnTo>
                  <a:lnTo>
                    <a:pt x="1094" y="0"/>
                  </a:lnTo>
                  <a:lnTo>
                    <a:pt x="1095" y="0"/>
                  </a:lnTo>
                  <a:lnTo>
                    <a:pt x="1096" y="0"/>
                  </a:lnTo>
                  <a:lnTo>
                    <a:pt x="1097" y="0"/>
                  </a:lnTo>
                  <a:lnTo>
                    <a:pt x="1097" y="0"/>
                  </a:lnTo>
                  <a:lnTo>
                    <a:pt x="1098" y="0"/>
                  </a:lnTo>
                  <a:lnTo>
                    <a:pt x="1099" y="0"/>
                  </a:lnTo>
                  <a:lnTo>
                    <a:pt x="1099" y="0"/>
                  </a:lnTo>
                  <a:lnTo>
                    <a:pt x="1100" y="0"/>
                  </a:lnTo>
                  <a:lnTo>
                    <a:pt x="1100" y="0"/>
                  </a:lnTo>
                  <a:lnTo>
                    <a:pt x="1101" y="0"/>
                  </a:lnTo>
                  <a:lnTo>
                    <a:pt x="1101" y="0"/>
                  </a:lnTo>
                  <a:lnTo>
                    <a:pt x="1101" y="0"/>
                  </a:lnTo>
                  <a:lnTo>
                    <a:pt x="1102" y="0"/>
                  </a:lnTo>
                  <a:lnTo>
                    <a:pt x="1103" y="0"/>
                  </a:lnTo>
                  <a:lnTo>
                    <a:pt x="1103" y="0"/>
                  </a:lnTo>
                  <a:lnTo>
                    <a:pt x="1103" y="0"/>
                  </a:lnTo>
                  <a:lnTo>
                    <a:pt x="1104" y="0"/>
                  </a:lnTo>
                  <a:lnTo>
                    <a:pt x="1104" y="0"/>
                  </a:lnTo>
                  <a:lnTo>
                    <a:pt x="1105" y="0"/>
                  </a:lnTo>
                  <a:lnTo>
                    <a:pt x="1105" y="0"/>
                  </a:lnTo>
                  <a:lnTo>
                    <a:pt x="1106" y="0"/>
                  </a:lnTo>
                  <a:lnTo>
                    <a:pt x="1107" y="0"/>
                  </a:lnTo>
                  <a:lnTo>
                    <a:pt x="1108" y="0"/>
                  </a:lnTo>
                  <a:lnTo>
                    <a:pt x="1108" y="0"/>
                  </a:lnTo>
                  <a:lnTo>
                    <a:pt x="1108" y="0"/>
                  </a:lnTo>
                  <a:lnTo>
                    <a:pt x="1109" y="0"/>
                  </a:lnTo>
                  <a:lnTo>
                    <a:pt x="1110" y="0"/>
                  </a:lnTo>
                  <a:lnTo>
                    <a:pt x="1111" y="0"/>
                  </a:lnTo>
                  <a:lnTo>
                    <a:pt x="1112" y="0"/>
                  </a:lnTo>
                  <a:lnTo>
                    <a:pt x="1112" y="0"/>
                  </a:lnTo>
                  <a:lnTo>
                    <a:pt x="1113" y="0"/>
                  </a:lnTo>
                  <a:lnTo>
                    <a:pt x="1114" y="0"/>
                  </a:lnTo>
                  <a:lnTo>
                    <a:pt x="1115" y="0"/>
                  </a:lnTo>
                  <a:lnTo>
                    <a:pt x="1115" y="0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117" y="0"/>
                  </a:lnTo>
                  <a:lnTo>
                    <a:pt x="1118" y="0"/>
                  </a:lnTo>
                  <a:lnTo>
                    <a:pt x="1119" y="0"/>
                  </a:lnTo>
                  <a:lnTo>
                    <a:pt x="1120" y="0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122" y="0"/>
                  </a:lnTo>
                  <a:lnTo>
                    <a:pt x="1123" y="0"/>
                  </a:lnTo>
                  <a:lnTo>
                    <a:pt x="1124" y="0"/>
                  </a:lnTo>
                  <a:lnTo>
                    <a:pt x="1125" y="0"/>
                  </a:lnTo>
                  <a:lnTo>
                    <a:pt x="1126" y="0"/>
                  </a:lnTo>
                  <a:lnTo>
                    <a:pt x="1126" y="0"/>
                  </a:lnTo>
                  <a:lnTo>
                    <a:pt x="1127" y="0"/>
                  </a:lnTo>
                  <a:lnTo>
                    <a:pt x="1128" y="0"/>
                  </a:lnTo>
                  <a:lnTo>
                    <a:pt x="1129" y="0"/>
                  </a:lnTo>
                  <a:lnTo>
                    <a:pt x="1129" y="0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1" y="0"/>
                  </a:lnTo>
                  <a:lnTo>
                    <a:pt x="1132" y="0"/>
                  </a:lnTo>
                  <a:lnTo>
                    <a:pt x="1133" y="0"/>
                  </a:lnTo>
                  <a:lnTo>
                    <a:pt x="1134" y="0"/>
                  </a:lnTo>
                  <a:lnTo>
                    <a:pt x="1135" y="0"/>
                  </a:lnTo>
                  <a:lnTo>
                    <a:pt x="1135" y="0"/>
                  </a:lnTo>
                  <a:lnTo>
                    <a:pt x="1136" y="0"/>
                  </a:lnTo>
                  <a:lnTo>
                    <a:pt x="1137" y="0"/>
                  </a:lnTo>
                  <a:lnTo>
                    <a:pt x="1138" y="0"/>
                  </a:lnTo>
                  <a:lnTo>
                    <a:pt x="1139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1" y="0"/>
                  </a:lnTo>
                  <a:lnTo>
                    <a:pt x="1141" y="0"/>
                  </a:lnTo>
                  <a:lnTo>
                    <a:pt x="1142" y="0"/>
                  </a:lnTo>
                  <a:lnTo>
                    <a:pt x="1143" y="0"/>
                  </a:lnTo>
                  <a:lnTo>
                    <a:pt x="1144" y="0"/>
                  </a:lnTo>
                  <a:lnTo>
                    <a:pt x="1144" y="0"/>
                  </a:lnTo>
                  <a:lnTo>
                    <a:pt x="1145" y="0"/>
                  </a:lnTo>
                  <a:lnTo>
                    <a:pt x="1146" y="0"/>
                  </a:lnTo>
                  <a:lnTo>
                    <a:pt x="1147" y="0"/>
                  </a:lnTo>
                  <a:lnTo>
                    <a:pt x="1148" y="0"/>
                  </a:lnTo>
                  <a:lnTo>
                    <a:pt x="1149" y="0"/>
                  </a:lnTo>
                  <a:lnTo>
                    <a:pt x="1149" y="0"/>
                  </a:lnTo>
                  <a:lnTo>
                    <a:pt x="1150" y="0"/>
                  </a:lnTo>
                  <a:lnTo>
                    <a:pt x="1151" y="0"/>
                  </a:lnTo>
                  <a:lnTo>
                    <a:pt x="1152" y="0"/>
                  </a:lnTo>
                  <a:lnTo>
                    <a:pt x="1153" y="0"/>
                  </a:lnTo>
                  <a:lnTo>
                    <a:pt x="1154" y="0"/>
                  </a:lnTo>
                  <a:lnTo>
                    <a:pt x="1154" y="0"/>
                  </a:lnTo>
                  <a:lnTo>
                    <a:pt x="1154" y="0"/>
                  </a:lnTo>
                  <a:lnTo>
                    <a:pt x="1155" y="0"/>
                  </a:lnTo>
                  <a:lnTo>
                    <a:pt x="1156" y="0"/>
                  </a:lnTo>
                  <a:lnTo>
                    <a:pt x="1157" y="0"/>
                  </a:lnTo>
                  <a:lnTo>
                    <a:pt x="1158" y="0"/>
                  </a:lnTo>
                  <a:lnTo>
                    <a:pt x="1159" y="0"/>
                  </a:lnTo>
                  <a:lnTo>
                    <a:pt x="1159" y="0"/>
                  </a:lnTo>
                  <a:lnTo>
                    <a:pt x="1160" y="0"/>
                  </a:lnTo>
                  <a:lnTo>
                    <a:pt x="1161" y="0"/>
                  </a:lnTo>
                  <a:lnTo>
                    <a:pt x="1162" y="0"/>
                  </a:lnTo>
                  <a:lnTo>
                    <a:pt x="1163" y="0"/>
                  </a:lnTo>
                  <a:lnTo>
                    <a:pt x="1163" y="0"/>
                  </a:lnTo>
                  <a:lnTo>
                    <a:pt x="1164" y="0"/>
                  </a:lnTo>
                  <a:lnTo>
                    <a:pt x="1165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67" y="0"/>
                  </a:lnTo>
                  <a:lnTo>
                    <a:pt x="1168" y="0"/>
                  </a:lnTo>
                  <a:lnTo>
                    <a:pt x="1168" y="0"/>
                  </a:lnTo>
                  <a:lnTo>
                    <a:pt x="1169" y="0"/>
                  </a:lnTo>
                  <a:lnTo>
                    <a:pt x="1170" y="0"/>
                  </a:lnTo>
                  <a:lnTo>
                    <a:pt x="1171" y="0"/>
                  </a:lnTo>
                  <a:lnTo>
                    <a:pt x="1172" y="0"/>
                  </a:lnTo>
                  <a:lnTo>
                    <a:pt x="1173" y="0"/>
                  </a:lnTo>
                  <a:lnTo>
                    <a:pt x="1173" y="0"/>
                  </a:lnTo>
                  <a:lnTo>
                    <a:pt x="1174" y="0"/>
                  </a:lnTo>
                  <a:lnTo>
                    <a:pt x="1175" y="0"/>
                  </a:lnTo>
                  <a:lnTo>
                    <a:pt x="1176" y="0"/>
                  </a:lnTo>
                  <a:lnTo>
                    <a:pt x="1177" y="0"/>
                  </a:lnTo>
                  <a:lnTo>
                    <a:pt x="1177" y="0"/>
                  </a:lnTo>
                  <a:lnTo>
                    <a:pt x="1178" y="0"/>
                  </a:lnTo>
                  <a:lnTo>
                    <a:pt x="1178" y="0"/>
                  </a:lnTo>
                  <a:lnTo>
                    <a:pt x="1179" y="0"/>
                  </a:lnTo>
                  <a:lnTo>
                    <a:pt x="1180" y="0"/>
                  </a:lnTo>
                  <a:lnTo>
                    <a:pt x="1181" y="0"/>
                  </a:lnTo>
                  <a:lnTo>
                    <a:pt x="1182" y="0"/>
                  </a:lnTo>
                  <a:lnTo>
                    <a:pt x="1182" y="0"/>
                  </a:lnTo>
                  <a:lnTo>
                    <a:pt x="1182" y="0"/>
                  </a:lnTo>
                  <a:lnTo>
                    <a:pt x="1183" y="0"/>
                  </a:lnTo>
                  <a:lnTo>
                    <a:pt x="1183" y="0"/>
                  </a:lnTo>
                  <a:lnTo>
                    <a:pt x="1183" y="0"/>
                  </a:lnTo>
                  <a:lnTo>
                    <a:pt x="1184" y="0"/>
                  </a:lnTo>
                  <a:lnTo>
                    <a:pt x="1185" y="0"/>
                  </a:lnTo>
                  <a:lnTo>
                    <a:pt x="1186" y="0"/>
                  </a:lnTo>
                  <a:lnTo>
                    <a:pt x="1187" y="0"/>
                  </a:lnTo>
                  <a:lnTo>
                    <a:pt x="1188" y="0"/>
                  </a:lnTo>
                  <a:lnTo>
                    <a:pt x="1189" y="0"/>
                  </a:lnTo>
                  <a:lnTo>
                    <a:pt x="1189" y="0"/>
                  </a:lnTo>
                  <a:lnTo>
                    <a:pt x="1190" y="0"/>
                  </a:lnTo>
                  <a:lnTo>
                    <a:pt x="1191" y="0"/>
                  </a:lnTo>
                  <a:lnTo>
                    <a:pt x="1192" y="0"/>
                  </a:lnTo>
                  <a:lnTo>
                    <a:pt x="1193" y="0"/>
                  </a:lnTo>
                  <a:lnTo>
                    <a:pt x="1194" y="0"/>
                  </a:lnTo>
                  <a:lnTo>
                    <a:pt x="1194" y="0"/>
                  </a:lnTo>
                  <a:lnTo>
                    <a:pt x="1195" y="0"/>
                  </a:lnTo>
                  <a:lnTo>
                    <a:pt x="1196" y="0"/>
                  </a:lnTo>
                  <a:lnTo>
                    <a:pt x="1197" y="0"/>
                  </a:lnTo>
                  <a:lnTo>
                    <a:pt x="1197" y="0"/>
                  </a:lnTo>
                  <a:lnTo>
                    <a:pt x="1198" y="0"/>
                  </a:lnTo>
                  <a:lnTo>
                    <a:pt x="1198" y="0"/>
                  </a:lnTo>
                  <a:lnTo>
                    <a:pt x="1199" y="0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1" y="0"/>
                  </a:lnTo>
                  <a:lnTo>
                    <a:pt x="1202" y="0"/>
                  </a:lnTo>
                  <a:lnTo>
                    <a:pt x="1203" y="0"/>
                  </a:lnTo>
                  <a:lnTo>
                    <a:pt x="1203" y="0"/>
                  </a:lnTo>
                  <a:lnTo>
                    <a:pt x="1204" y="0"/>
                  </a:lnTo>
                  <a:lnTo>
                    <a:pt x="1205" y="0"/>
                  </a:lnTo>
                  <a:lnTo>
                    <a:pt x="1206" y="0"/>
                  </a:lnTo>
                  <a:lnTo>
                    <a:pt x="1207" y="0"/>
                  </a:lnTo>
                  <a:lnTo>
                    <a:pt x="1208" y="0"/>
                  </a:lnTo>
                  <a:lnTo>
                    <a:pt x="1209" y="0"/>
                  </a:lnTo>
                  <a:lnTo>
                    <a:pt x="1210" y="0"/>
                  </a:lnTo>
                  <a:lnTo>
                    <a:pt x="1210" y="0"/>
                  </a:lnTo>
                  <a:lnTo>
                    <a:pt x="1211" y="0"/>
                  </a:lnTo>
                  <a:lnTo>
                    <a:pt x="1212" y="0"/>
                  </a:lnTo>
                  <a:lnTo>
                    <a:pt x="1213" y="0"/>
                  </a:lnTo>
                  <a:lnTo>
                    <a:pt x="1214" y="0"/>
                  </a:lnTo>
                  <a:lnTo>
                    <a:pt x="1215" y="0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217" y="0"/>
                  </a:lnTo>
                  <a:lnTo>
                    <a:pt x="1218" y="0"/>
                  </a:lnTo>
                  <a:lnTo>
                    <a:pt x="1219" y="0"/>
                  </a:lnTo>
                  <a:lnTo>
                    <a:pt x="1220" y="0"/>
                  </a:lnTo>
                  <a:lnTo>
                    <a:pt x="1221" y="0"/>
                  </a:lnTo>
                  <a:lnTo>
                    <a:pt x="1222" y="0"/>
                  </a:lnTo>
                  <a:lnTo>
                    <a:pt x="1223" y="0"/>
                  </a:lnTo>
                  <a:lnTo>
                    <a:pt x="1223" y="0"/>
                  </a:lnTo>
                  <a:lnTo>
                    <a:pt x="1224" y="0"/>
                  </a:lnTo>
                  <a:lnTo>
                    <a:pt x="1225" y="0"/>
                  </a:lnTo>
                  <a:lnTo>
                    <a:pt x="1226" y="0"/>
                  </a:lnTo>
                  <a:lnTo>
                    <a:pt x="1227" y="0"/>
                  </a:lnTo>
                  <a:lnTo>
                    <a:pt x="1228" y="0"/>
                  </a:lnTo>
                  <a:lnTo>
                    <a:pt x="1229" y="0"/>
                  </a:lnTo>
                  <a:lnTo>
                    <a:pt x="1229" y="0"/>
                  </a:lnTo>
                  <a:lnTo>
                    <a:pt x="1230" y="0"/>
                  </a:lnTo>
                  <a:lnTo>
                    <a:pt x="1231" y="0"/>
                  </a:lnTo>
                  <a:lnTo>
                    <a:pt x="1232" y="0"/>
                  </a:lnTo>
                  <a:lnTo>
                    <a:pt x="1233" y="0"/>
                  </a:lnTo>
                  <a:lnTo>
                    <a:pt x="1234" y="0"/>
                  </a:lnTo>
                  <a:lnTo>
                    <a:pt x="1235" y="0"/>
                  </a:lnTo>
                  <a:lnTo>
                    <a:pt x="1236" y="0"/>
                  </a:lnTo>
                  <a:lnTo>
                    <a:pt x="1236" y="0"/>
                  </a:lnTo>
                  <a:lnTo>
                    <a:pt x="1236" y="0"/>
                  </a:lnTo>
                  <a:lnTo>
                    <a:pt x="1237" y="0"/>
                  </a:lnTo>
                  <a:lnTo>
                    <a:pt x="1238" y="0"/>
                  </a:lnTo>
                  <a:lnTo>
                    <a:pt x="1239" y="0"/>
                  </a:lnTo>
                  <a:lnTo>
                    <a:pt x="1239" y="0"/>
                  </a:lnTo>
                  <a:lnTo>
                    <a:pt x="1240" y="0"/>
                  </a:lnTo>
                  <a:lnTo>
                    <a:pt x="1240" y="0"/>
                  </a:lnTo>
                  <a:lnTo>
                    <a:pt x="1241" y="0"/>
                  </a:lnTo>
                  <a:lnTo>
                    <a:pt x="1242" y="0"/>
                  </a:lnTo>
                  <a:lnTo>
                    <a:pt x="1243" y="0"/>
                  </a:lnTo>
                  <a:lnTo>
                    <a:pt x="1244" y="0"/>
                  </a:lnTo>
                  <a:lnTo>
                    <a:pt x="1245" y="0"/>
                  </a:lnTo>
                  <a:lnTo>
                    <a:pt x="1245" y="0"/>
                  </a:lnTo>
                  <a:lnTo>
                    <a:pt x="1246" y="0"/>
                  </a:lnTo>
                  <a:lnTo>
                    <a:pt x="1247" y="0"/>
                  </a:lnTo>
                  <a:lnTo>
                    <a:pt x="1248" y="0"/>
                  </a:lnTo>
                  <a:lnTo>
                    <a:pt x="1249" y="0"/>
                  </a:lnTo>
                  <a:lnTo>
                    <a:pt x="1250" y="0"/>
                  </a:lnTo>
                  <a:lnTo>
                    <a:pt x="1250" y="0"/>
                  </a:lnTo>
                  <a:lnTo>
                    <a:pt x="1251" y="0"/>
                  </a:lnTo>
                  <a:lnTo>
                    <a:pt x="1252" y="0"/>
                  </a:lnTo>
                  <a:lnTo>
                    <a:pt x="1253" y="0"/>
                  </a:lnTo>
                  <a:lnTo>
                    <a:pt x="1254" y="0"/>
                  </a:lnTo>
                  <a:lnTo>
                    <a:pt x="1255" y="0"/>
                  </a:lnTo>
                  <a:lnTo>
                    <a:pt x="1255" y="0"/>
                  </a:lnTo>
                  <a:lnTo>
                    <a:pt x="1255" y="0"/>
                  </a:lnTo>
                  <a:lnTo>
                    <a:pt x="1256" y="0"/>
                  </a:lnTo>
                  <a:lnTo>
                    <a:pt x="1257" y="0"/>
                  </a:lnTo>
                  <a:lnTo>
                    <a:pt x="1258" y="0"/>
                  </a:lnTo>
                  <a:lnTo>
                    <a:pt x="1259" y="0"/>
                  </a:lnTo>
                  <a:lnTo>
                    <a:pt x="1260" y="0"/>
                  </a:lnTo>
                  <a:lnTo>
                    <a:pt x="1260" y="0"/>
                  </a:lnTo>
                  <a:lnTo>
                    <a:pt x="1261" y="0"/>
                  </a:lnTo>
                  <a:lnTo>
                    <a:pt x="1261" y="0"/>
                  </a:lnTo>
                  <a:lnTo>
                    <a:pt x="1262" y="0"/>
                  </a:lnTo>
                  <a:lnTo>
                    <a:pt x="1262" y="0"/>
                  </a:lnTo>
                  <a:lnTo>
                    <a:pt x="1262" y="0"/>
                  </a:lnTo>
                  <a:lnTo>
                    <a:pt x="1262" y="0"/>
                  </a:lnTo>
                  <a:lnTo>
                    <a:pt x="1263" y="0"/>
                  </a:lnTo>
                  <a:lnTo>
                    <a:pt x="1263" y="0"/>
                  </a:lnTo>
                  <a:lnTo>
                    <a:pt x="1264" y="0"/>
                  </a:lnTo>
                  <a:lnTo>
                    <a:pt x="1264" y="0"/>
                  </a:lnTo>
                  <a:lnTo>
                    <a:pt x="1265" y="0"/>
                  </a:lnTo>
                  <a:lnTo>
                    <a:pt x="1265" y="0"/>
                  </a:lnTo>
                  <a:lnTo>
                    <a:pt x="1265" y="0"/>
                  </a:lnTo>
                  <a:lnTo>
                    <a:pt x="1266" y="0"/>
                  </a:lnTo>
                  <a:lnTo>
                    <a:pt x="1266" y="0"/>
                  </a:lnTo>
                  <a:lnTo>
                    <a:pt x="1267" y="0"/>
                  </a:lnTo>
                  <a:lnTo>
                    <a:pt x="1267" y="0"/>
                  </a:lnTo>
                  <a:lnTo>
                    <a:pt x="1268" y="0"/>
                  </a:lnTo>
                  <a:lnTo>
                    <a:pt x="1268" y="0"/>
                  </a:lnTo>
                  <a:lnTo>
                    <a:pt x="1269" y="0"/>
                  </a:lnTo>
                  <a:lnTo>
                    <a:pt x="1270" y="0"/>
                  </a:lnTo>
                  <a:lnTo>
                    <a:pt x="1270" y="0"/>
                  </a:lnTo>
                  <a:lnTo>
                    <a:pt x="1271" y="0"/>
                  </a:lnTo>
                  <a:lnTo>
                    <a:pt x="1272" y="0"/>
                  </a:lnTo>
                  <a:lnTo>
                    <a:pt x="1273" y="0"/>
                  </a:lnTo>
                  <a:lnTo>
                    <a:pt x="1274" y="0"/>
                  </a:lnTo>
                  <a:lnTo>
                    <a:pt x="1275" y="0"/>
                  </a:lnTo>
                  <a:lnTo>
                    <a:pt x="1276" y="0"/>
                  </a:lnTo>
                  <a:lnTo>
                    <a:pt x="1276" y="0"/>
                  </a:lnTo>
                  <a:lnTo>
                    <a:pt x="1277" y="0"/>
                  </a:lnTo>
                  <a:lnTo>
                    <a:pt x="1278" y="0"/>
                  </a:lnTo>
                  <a:lnTo>
                    <a:pt x="1279" y="0"/>
                  </a:lnTo>
                  <a:lnTo>
                    <a:pt x="1280" y="0"/>
                  </a:lnTo>
                  <a:lnTo>
                    <a:pt x="1281" y="0"/>
                  </a:lnTo>
                  <a:lnTo>
                    <a:pt x="1282" y="0"/>
                  </a:lnTo>
                  <a:lnTo>
                    <a:pt x="1282" y="0"/>
                  </a:lnTo>
                  <a:lnTo>
                    <a:pt x="1283" y="0"/>
                  </a:lnTo>
                  <a:lnTo>
                    <a:pt x="1283" y="0"/>
                  </a:lnTo>
                  <a:lnTo>
                    <a:pt x="1284" y="0"/>
                  </a:lnTo>
                  <a:lnTo>
                    <a:pt x="1285" y="0"/>
                  </a:lnTo>
                  <a:lnTo>
                    <a:pt x="1286" y="0"/>
                  </a:lnTo>
                  <a:lnTo>
                    <a:pt x="1287" y="0"/>
                  </a:lnTo>
                  <a:lnTo>
                    <a:pt x="1288" y="0"/>
                  </a:lnTo>
                  <a:lnTo>
                    <a:pt x="1289" y="0"/>
                  </a:lnTo>
                  <a:lnTo>
                    <a:pt x="1289" y="0"/>
                  </a:lnTo>
                  <a:lnTo>
                    <a:pt x="1290" y="0"/>
                  </a:lnTo>
                  <a:lnTo>
                    <a:pt x="1291" y="0"/>
                  </a:lnTo>
                  <a:lnTo>
                    <a:pt x="1292" y="0"/>
                  </a:lnTo>
                  <a:lnTo>
                    <a:pt x="1293" y="0"/>
                  </a:lnTo>
                  <a:lnTo>
                    <a:pt x="1294" y="0"/>
                  </a:lnTo>
                  <a:lnTo>
                    <a:pt x="1295" y="0"/>
                  </a:lnTo>
                  <a:lnTo>
                    <a:pt x="1295" y="0"/>
                  </a:lnTo>
                  <a:lnTo>
                    <a:pt x="1295" y="0"/>
                  </a:lnTo>
                  <a:lnTo>
                    <a:pt x="1296" y="0"/>
                  </a:lnTo>
                  <a:lnTo>
                    <a:pt x="1297" y="0"/>
                  </a:lnTo>
                  <a:lnTo>
                    <a:pt x="1297" y="0"/>
                  </a:lnTo>
                  <a:lnTo>
                    <a:pt x="1297" y="0"/>
                  </a:lnTo>
                  <a:lnTo>
                    <a:pt x="1298" y="0"/>
                  </a:lnTo>
                  <a:lnTo>
                    <a:pt x="1299" y="0"/>
                  </a:lnTo>
                  <a:lnTo>
                    <a:pt x="1300" y="0"/>
                  </a:lnTo>
                  <a:lnTo>
                    <a:pt x="1301" y="0"/>
                  </a:lnTo>
                  <a:lnTo>
                    <a:pt x="1302" y="0"/>
                  </a:lnTo>
                  <a:lnTo>
                    <a:pt x="1303" y="0"/>
                  </a:lnTo>
                  <a:lnTo>
                    <a:pt x="1304" y="0"/>
                  </a:lnTo>
                  <a:lnTo>
                    <a:pt x="1304" y="0"/>
                  </a:lnTo>
                  <a:lnTo>
                    <a:pt x="1305" y="0"/>
                  </a:lnTo>
                  <a:lnTo>
                    <a:pt x="1306" y="0"/>
                  </a:lnTo>
                  <a:lnTo>
                    <a:pt x="1307" y="0"/>
                  </a:lnTo>
                  <a:lnTo>
                    <a:pt x="1308" y="0"/>
                  </a:lnTo>
                  <a:lnTo>
                    <a:pt x="1308" y="0"/>
                  </a:lnTo>
                  <a:lnTo>
                    <a:pt x="1309" y="0"/>
                  </a:lnTo>
                  <a:lnTo>
                    <a:pt x="1310" y="0"/>
                  </a:lnTo>
                  <a:lnTo>
                    <a:pt x="1310" y="0"/>
                  </a:lnTo>
                  <a:lnTo>
                    <a:pt x="1311" y="0"/>
                  </a:lnTo>
                  <a:lnTo>
                    <a:pt x="1312" y="0"/>
                  </a:lnTo>
                  <a:lnTo>
                    <a:pt x="1313" y="0"/>
                  </a:lnTo>
                  <a:lnTo>
                    <a:pt x="1314" y="0"/>
                  </a:lnTo>
                  <a:lnTo>
                    <a:pt x="1315" y="0"/>
                  </a:lnTo>
                  <a:lnTo>
                    <a:pt x="1315" y="0"/>
                  </a:lnTo>
                  <a:lnTo>
                    <a:pt x="1316" y="0"/>
                  </a:lnTo>
                  <a:lnTo>
                    <a:pt x="1317" y="0"/>
                  </a:lnTo>
                  <a:lnTo>
                    <a:pt x="1318" y="0"/>
                  </a:lnTo>
                  <a:lnTo>
                    <a:pt x="1319" y="0"/>
                  </a:lnTo>
                  <a:lnTo>
                    <a:pt x="1320" y="0"/>
                  </a:lnTo>
                  <a:lnTo>
                    <a:pt x="1320" y="0"/>
                  </a:lnTo>
                  <a:lnTo>
                    <a:pt x="1321" y="0"/>
                  </a:lnTo>
                  <a:lnTo>
                    <a:pt x="1322" y="0"/>
                  </a:lnTo>
                  <a:lnTo>
                    <a:pt x="1323" y="0"/>
                  </a:lnTo>
                  <a:lnTo>
                    <a:pt x="1324" y="0"/>
                  </a:lnTo>
                  <a:lnTo>
                    <a:pt x="1325" y="0"/>
                  </a:lnTo>
                  <a:lnTo>
                    <a:pt x="1325" y="0"/>
                  </a:lnTo>
                  <a:lnTo>
                    <a:pt x="1325" y="0"/>
                  </a:lnTo>
                  <a:lnTo>
                    <a:pt x="1326" y="0"/>
                  </a:lnTo>
                  <a:lnTo>
                    <a:pt x="1327" y="0"/>
                  </a:lnTo>
                  <a:lnTo>
                    <a:pt x="1328" y="0"/>
                  </a:lnTo>
                  <a:lnTo>
                    <a:pt x="1328" y="0"/>
                  </a:lnTo>
                  <a:lnTo>
                    <a:pt x="1329" y="0"/>
                  </a:lnTo>
                  <a:lnTo>
                    <a:pt x="1329" y="0"/>
                  </a:lnTo>
                  <a:lnTo>
                    <a:pt x="1330" y="0"/>
                  </a:lnTo>
                  <a:lnTo>
                    <a:pt x="1331" y="0"/>
                  </a:lnTo>
                  <a:lnTo>
                    <a:pt x="1332" y="0"/>
                  </a:lnTo>
                  <a:lnTo>
                    <a:pt x="1333" y="0"/>
                  </a:lnTo>
                  <a:lnTo>
                    <a:pt x="1334" y="0"/>
                  </a:lnTo>
                  <a:lnTo>
                    <a:pt x="1335" y="0"/>
                  </a:lnTo>
                  <a:lnTo>
                    <a:pt x="1336" y="0"/>
                  </a:lnTo>
                  <a:lnTo>
                    <a:pt x="1336" y="0"/>
                  </a:lnTo>
                  <a:lnTo>
                    <a:pt x="1337" y="0"/>
                  </a:lnTo>
                  <a:lnTo>
                    <a:pt x="1338" y="0"/>
                  </a:lnTo>
                  <a:lnTo>
                    <a:pt x="1339" y="0"/>
                  </a:lnTo>
                  <a:lnTo>
                    <a:pt x="1340" y="0"/>
                  </a:lnTo>
                  <a:lnTo>
                    <a:pt x="1341" y="0"/>
                  </a:lnTo>
                  <a:lnTo>
                    <a:pt x="1342" y="0"/>
                  </a:lnTo>
                  <a:lnTo>
                    <a:pt x="1342" y="0"/>
                  </a:lnTo>
                  <a:lnTo>
                    <a:pt x="1343" y="0"/>
                  </a:lnTo>
                  <a:lnTo>
                    <a:pt x="1344" y="0"/>
                  </a:lnTo>
                  <a:lnTo>
                    <a:pt x="1345" y="0"/>
                  </a:lnTo>
                  <a:lnTo>
                    <a:pt x="1346" y="0"/>
                  </a:lnTo>
                  <a:lnTo>
                    <a:pt x="1347" y="0"/>
                  </a:lnTo>
                  <a:lnTo>
                    <a:pt x="1348" y="0"/>
                  </a:lnTo>
                  <a:lnTo>
                    <a:pt x="1349" y="0"/>
                  </a:lnTo>
                  <a:lnTo>
                    <a:pt x="1349" y="0"/>
                  </a:lnTo>
                  <a:lnTo>
                    <a:pt x="1350" y="0"/>
                  </a:lnTo>
                  <a:lnTo>
                    <a:pt x="1351" y="0"/>
                  </a:lnTo>
                  <a:lnTo>
                    <a:pt x="1352" y="0"/>
                  </a:lnTo>
                  <a:lnTo>
                    <a:pt x="1353" y="0"/>
                  </a:lnTo>
                  <a:lnTo>
                    <a:pt x="1354" y="0"/>
                  </a:lnTo>
                  <a:lnTo>
                    <a:pt x="1355" y="0"/>
                  </a:lnTo>
                  <a:lnTo>
                    <a:pt x="1356" y="0"/>
                  </a:lnTo>
                  <a:lnTo>
                    <a:pt x="1356" y="0"/>
                  </a:lnTo>
                  <a:lnTo>
                    <a:pt x="1357" y="0"/>
                  </a:lnTo>
                  <a:lnTo>
                    <a:pt x="1358" y="0"/>
                  </a:lnTo>
                  <a:lnTo>
                    <a:pt x="1359" y="0"/>
                  </a:lnTo>
                  <a:lnTo>
                    <a:pt x="1360" y="0"/>
                  </a:lnTo>
                  <a:lnTo>
                    <a:pt x="1361" y="0"/>
                  </a:lnTo>
                  <a:lnTo>
                    <a:pt x="1362" y="0"/>
                  </a:lnTo>
                  <a:lnTo>
                    <a:pt x="1362" y="0"/>
                  </a:lnTo>
                  <a:lnTo>
                    <a:pt x="1363" y="0"/>
                  </a:lnTo>
                  <a:lnTo>
                    <a:pt x="1363" y="0"/>
                  </a:lnTo>
                  <a:lnTo>
                    <a:pt x="1364" y="0"/>
                  </a:lnTo>
                  <a:lnTo>
                    <a:pt x="1365" y="0"/>
                  </a:lnTo>
                  <a:lnTo>
                    <a:pt x="1366" y="0"/>
                  </a:lnTo>
                  <a:lnTo>
                    <a:pt x="1366" y="0"/>
                  </a:lnTo>
                  <a:lnTo>
                    <a:pt x="1366" y="0"/>
                  </a:lnTo>
                  <a:lnTo>
                    <a:pt x="1367" y="0"/>
                  </a:lnTo>
                  <a:lnTo>
                    <a:pt x="1368" y="0"/>
                  </a:lnTo>
                  <a:lnTo>
                    <a:pt x="1369" y="0"/>
                  </a:lnTo>
                  <a:lnTo>
                    <a:pt x="1370" y="0"/>
                  </a:lnTo>
                  <a:lnTo>
                    <a:pt x="1371" y="0"/>
                  </a:lnTo>
                  <a:lnTo>
                    <a:pt x="1371" y="0"/>
                  </a:lnTo>
                  <a:lnTo>
                    <a:pt x="1372" y="0"/>
                  </a:lnTo>
                  <a:lnTo>
                    <a:pt x="1373" y="0"/>
                  </a:lnTo>
                  <a:lnTo>
                    <a:pt x="1373" y="0"/>
                  </a:lnTo>
                  <a:lnTo>
                    <a:pt x="1374" y="0"/>
                  </a:lnTo>
                  <a:lnTo>
                    <a:pt x="1375" y="0"/>
                  </a:lnTo>
                  <a:lnTo>
                    <a:pt x="1376" y="0"/>
                  </a:lnTo>
                  <a:lnTo>
                    <a:pt x="1376" y="0"/>
                  </a:lnTo>
                  <a:lnTo>
                    <a:pt x="1377" y="0"/>
                  </a:lnTo>
                  <a:lnTo>
                    <a:pt x="1378" y="0"/>
                  </a:lnTo>
                  <a:lnTo>
                    <a:pt x="1379" y="0"/>
                  </a:lnTo>
                  <a:lnTo>
                    <a:pt x="1380" y="0"/>
                  </a:lnTo>
                  <a:lnTo>
                    <a:pt x="1380" y="0"/>
                  </a:lnTo>
                  <a:lnTo>
                    <a:pt x="1380" y="0"/>
                  </a:lnTo>
                  <a:lnTo>
                    <a:pt x="1381" y="0"/>
                  </a:lnTo>
                  <a:lnTo>
                    <a:pt x="1382" y="0"/>
                  </a:lnTo>
                  <a:lnTo>
                    <a:pt x="1382" y="0"/>
                  </a:lnTo>
                  <a:lnTo>
                    <a:pt x="1383" y="0"/>
                  </a:lnTo>
                  <a:lnTo>
                    <a:pt x="1383" y="0"/>
                  </a:lnTo>
                  <a:lnTo>
                    <a:pt x="1384" y="0"/>
                  </a:lnTo>
                  <a:lnTo>
                    <a:pt x="1385" y="0"/>
                  </a:lnTo>
                  <a:lnTo>
                    <a:pt x="1385" y="0"/>
                  </a:lnTo>
                  <a:lnTo>
                    <a:pt x="1386" y="0"/>
                  </a:lnTo>
                  <a:lnTo>
                    <a:pt x="1387" y="0"/>
                  </a:lnTo>
                  <a:lnTo>
                    <a:pt x="1387" y="0"/>
                  </a:lnTo>
                  <a:lnTo>
                    <a:pt x="1388" y="0"/>
                  </a:lnTo>
                  <a:lnTo>
                    <a:pt x="1389" y="0"/>
                  </a:lnTo>
                  <a:lnTo>
                    <a:pt x="1390" y="0"/>
                  </a:lnTo>
                  <a:lnTo>
                    <a:pt x="1391" y="0"/>
                  </a:lnTo>
                  <a:lnTo>
                    <a:pt x="1392" y="0"/>
                  </a:lnTo>
                  <a:lnTo>
                    <a:pt x="1392" y="0"/>
                  </a:lnTo>
                  <a:lnTo>
                    <a:pt x="1393" y="0"/>
                  </a:lnTo>
                  <a:lnTo>
                    <a:pt x="1394" y="0"/>
                  </a:lnTo>
                  <a:lnTo>
                    <a:pt x="1395" y="0"/>
                  </a:lnTo>
                  <a:lnTo>
                    <a:pt x="1396" y="0"/>
                  </a:lnTo>
                  <a:lnTo>
                    <a:pt x="1397" y="0"/>
                  </a:lnTo>
                  <a:lnTo>
                    <a:pt x="1397" y="0"/>
                  </a:lnTo>
                  <a:lnTo>
                    <a:pt x="1397" y="0"/>
                  </a:lnTo>
                  <a:lnTo>
                    <a:pt x="1398" y="0"/>
                  </a:lnTo>
                  <a:lnTo>
                    <a:pt x="1399" y="0"/>
                  </a:lnTo>
                  <a:lnTo>
                    <a:pt x="1400" y="0"/>
                  </a:lnTo>
                  <a:lnTo>
                    <a:pt x="1401" y="0"/>
                  </a:lnTo>
                  <a:lnTo>
                    <a:pt x="1402" y="0"/>
                  </a:lnTo>
                  <a:lnTo>
                    <a:pt x="1402" y="0"/>
                  </a:lnTo>
                  <a:lnTo>
                    <a:pt x="1403" y="0"/>
                  </a:lnTo>
                  <a:lnTo>
                    <a:pt x="1404" y="0"/>
                  </a:lnTo>
                  <a:lnTo>
                    <a:pt x="1405" y="0"/>
                  </a:lnTo>
                  <a:lnTo>
                    <a:pt x="1406" y="0"/>
                  </a:lnTo>
                  <a:lnTo>
                    <a:pt x="1406" y="0"/>
                  </a:lnTo>
                  <a:lnTo>
                    <a:pt x="1407" y="0"/>
                  </a:lnTo>
                  <a:lnTo>
                    <a:pt x="1408" y="0"/>
                  </a:lnTo>
                  <a:lnTo>
                    <a:pt x="1409" y="0"/>
                  </a:lnTo>
                  <a:lnTo>
                    <a:pt x="1410" y="0"/>
                  </a:lnTo>
                  <a:lnTo>
                    <a:pt x="1410" y="0"/>
                  </a:lnTo>
                  <a:lnTo>
                    <a:pt x="1411" y="0"/>
                  </a:lnTo>
                  <a:lnTo>
                    <a:pt x="1411" y="0"/>
                  </a:lnTo>
                  <a:lnTo>
                    <a:pt x="1412" y="0"/>
                  </a:lnTo>
                  <a:lnTo>
                    <a:pt x="1413" y="0"/>
                  </a:lnTo>
                  <a:lnTo>
                    <a:pt x="1414" y="0"/>
                  </a:lnTo>
                  <a:lnTo>
                    <a:pt x="1415" y="0"/>
                  </a:lnTo>
                  <a:lnTo>
                    <a:pt x="1416" y="0"/>
                  </a:lnTo>
                  <a:lnTo>
                    <a:pt x="1416" y="0"/>
                  </a:lnTo>
                  <a:lnTo>
                    <a:pt x="1417" y="0"/>
                  </a:lnTo>
                  <a:lnTo>
                    <a:pt x="1418" y="0"/>
                  </a:lnTo>
                  <a:lnTo>
                    <a:pt x="1419" y="0"/>
                  </a:lnTo>
                  <a:lnTo>
                    <a:pt x="1420" y="0"/>
                  </a:lnTo>
                  <a:lnTo>
                    <a:pt x="1420" y="0"/>
                  </a:lnTo>
                  <a:lnTo>
                    <a:pt x="1421" y="0"/>
                  </a:lnTo>
                  <a:lnTo>
                    <a:pt x="1422" y="0"/>
                  </a:lnTo>
                  <a:lnTo>
                    <a:pt x="1422" y="0"/>
                  </a:lnTo>
                  <a:lnTo>
                    <a:pt x="1423" y="0"/>
                  </a:lnTo>
                  <a:lnTo>
                    <a:pt x="1424" y="0"/>
                  </a:lnTo>
                  <a:lnTo>
                    <a:pt x="1425" y="0"/>
                  </a:lnTo>
                  <a:lnTo>
                    <a:pt x="1425" y="0"/>
                  </a:lnTo>
                  <a:lnTo>
                    <a:pt x="1426" y="0"/>
                  </a:lnTo>
                  <a:lnTo>
                    <a:pt x="1427" y="0"/>
                  </a:lnTo>
                  <a:lnTo>
                    <a:pt x="1428" y="0"/>
                  </a:lnTo>
                  <a:lnTo>
                    <a:pt x="1429" y="0"/>
                  </a:lnTo>
                  <a:lnTo>
                    <a:pt x="1430" y="0"/>
                  </a:lnTo>
                  <a:lnTo>
                    <a:pt x="1430" y="0"/>
                  </a:lnTo>
                  <a:lnTo>
                    <a:pt x="1431" y="0"/>
                  </a:lnTo>
                  <a:lnTo>
                    <a:pt x="1432" y="0"/>
                  </a:lnTo>
                  <a:lnTo>
                    <a:pt x="1433" y="0"/>
                  </a:lnTo>
                  <a:lnTo>
                    <a:pt x="1434" y="0"/>
                  </a:lnTo>
                  <a:lnTo>
                    <a:pt x="1434" y="0"/>
                  </a:lnTo>
                  <a:lnTo>
                    <a:pt x="1434" y="0"/>
                  </a:lnTo>
                  <a:lnTo>
                    <a:pt x="1435" y="0"/>
                  </a:lnTo>
                  <a:lnTo>
                    <a:pt x="1436" y="0"/>
                  </a:lnTo>
                  <a:lnTo>
                    <a:pt x="1437" y="0"/>
                  </a:lnTo>
                  <a:lnTo>
                    <a:pt x="1438" y="0"/>
                  </a:lnTo>
                  <a:lnTo>
                    <a:pt x="1439" y="0"/>
                  </a:lnTo>
                  <a:lnTo>
                    <a:pt x="1439" y="0"/>
                  </a:lnTo>
                  <a:lnTo>
                    <a:pt x="1440" y="0"/>
                  </a:lnTo>
                  <a:lnTo>
                    <a:pt x="1441" y="0"/>
                  </a:lnTo>
                  <a:lnTo>
                    <a:pt x="1442" y="0"/>
                  </a:lnTo>
                  <a:lnTo>
                    <a:pt x="1443" y="0"/>
                  </a:lnTo>
                  <a:lnTo>
                    <a:pt x="1444" y="0"/>
                  </a:lnTo>
                  <a:lnTo>
                    <a:pt x="1444" y="0"/>
                  </a:lnTo>
                  <a:lnTo>
                    <a:pt x="1445" y="0"/>
                  </a:lnTo>
                  <a:lnTo>
                    <a:pt x="1446" y="0"/>
                  </a:lnTo>
                  <a:lnTo>
                    <a:pt x="1447" y="0"/>
                  </a:lnTo>
                  <a:lnTo>
                    <a:pt x="1447" y="0"/>
                  </a:lnTo>
                  <a:lnTo>
                    <a:pt x="1448" y="0"/>
                  </a:lnTo>
                  <a:lnTo>
                    <a:pt x="1448" y="0"/>
                  </a:lnTo>
                  <a:lnTo>
                    <a:pt x="1448" y="0"/>
                  </a:lnTo>
                  <a:lnTo>
                    <a:pt x="1449" y="0"/>
                  </a:lnTo>
                  <a:lnTo>
                    <a:pt x="1450" y="0"/>
                  </a:lnTo>
                  <a:lnTo>
                    <a:pt x="1451" y="0"/>
                  </a:lnTo>
                  <a:lnTo>
                    <a:pt x="1452" y="0"/>
                  </a:lnTo>
                  <a:lnTo>
                    <a:pt x="1453" y="0"/>
                  </a:lnTo>
                  <a:lnTo>
                    <a:pt x="1453" y="0"/>
                  </a:lnTo>
                  <a:lnTo>
                    <a:pt x="1454" y="0"/>
                  </a:lnTo>
                  <a:lnTo>
                    <a:pt x="1455" y="0"/>
                  </a:lnTo>
                  <a:lnTo>
                    <a:pt x="1456" y="0"/>
                  </a:lnTo>
                  <a:lnTo>
                    <a:pt x="1456" y="0"/>
                  </a:lnTo>
                  <a:lnTo>
                    <a:pt x="1457" y="0"/>
                  </a:lnTo>
                  <a:lnTo>
                    <a:pt x="1458" y="0"/>
                  </a:lnTo>
                  <a:lnTo>
                    <a:pt x="1458" y="0"/>
                  </a:lnTo>
                  <a:lnTo>
                    <a:pt x="1458" y="0"/>
                  </a:lnTo>
                  <a:lnTo>
                    <a:pt x="1459" y="0"/>
                  </a:lnTo>
                  <a:lnTo>
                    <a:pt x="1459" y="0"/>
                  </a:lnTo>
                  <a:lnTo>
                    <a:pt x="1460" y="0"/>
                  </a:lnTo>
                  <a:lnTo>
                    <a:pt x="1461" y="0"/>
                  </a:lnTo>
                  <a:lnTo>
                    <a:pt x="1461" y="0"/>
                  </a:lnTo>
                  <a:lnTo>
                    <a:pt x="1461" y="0"/>
                  </a:lnTo>
                  <a:lnTo>
                    <a:pt x="1462" y="0"/>
                  </a:lnTo>
                  <a:lnTo>
                    <a:pt x="1462" y="0"/>
                  </a:lnTo>
                  <a:lnTo>
                    <a:pt x="1463" y="0"/>
                  </a:lnTo>
                  <a:lnTo>
                    <a:pt x="1463" y="0"/>
                  </a:lnTo>
                  <a:lnTo>
                    <a:pt x="1463" y="0"/>
                  </a:lnTo>
                  <a:lnTo>
                    <a:pt x="1464" y="0"/>
                  </a:lnTo>
                  <a:lnTo>
                    <a:pt x="1464" y="0"/>
                  </a:lnTo>
                  <a:lnTo>
                    <a:pt x="1465" y="0"/>
                  </a:lnTo>
                  <a:lnTo>
                    <a:pt x="1466" y="0"/>
                  </a:lnTo>
                  <a:lnTo>
                    <a:pt x="1467" y="0"/>
                  </a:lnTo>
                  <a:lnTo>
                    <a:pt x="1468" y="0"/>
                  </a:lnTo>
                  <a:lnTo>
                    <a:pt x="1468" y="0"/>
                  </a:lnTo>
                  <a:lnTo>
                    <a:pt x="1469" y="0"/>
                  </a:lnTo>
                  <a:lnTo>
                    <a:pt x="1470" y="0"/>
                  </a:lnTo>
                  <a:lnTo>
                    <a:pt x="1471" y="0"/>
                  </a:lnTo>
                  <a:lnTo>
                    <a:pt x="1472" y="0"/>
                  </a:lnTo>
                  <a:lnTo>
                    <a:pt x="1473" y="0"/>
                  </a:lnTo>
                  <a:lnTo>
                    <a:pt x="1474" y="0"/>
                  </a:lnTo>
                  <a:lnTo>
                    <a:pt x="1474" y="0"/>
                  </a:lnTo>
                  <a:lnTo>
                    <a:pt x="1475" y="0"/>
                  </a:lnTo>
                  <a:lnTo>
                    <a:pt x="1476" y="0"/>
                  </a:lnTo>
                  <a:lnTo>
                    <a:pt x="1477" y="0"/>
                  </a:lnTo>
                  <a:lnTo>
                    <a:pt x="1478" y="0"/>
                  </a:lnTo>
                  <a:lnTo>
                    <a:pt x="1478" y="0"/>
                  </a:lnTo>
                  <a:lnTo>
                    <a:pt x="1478" y="0"/>
                  </a:lnTo>
                  <a:lnTo>
                    <a:pt x="1479" y="0"/>
                  </a:lnTo>
                  <a:lnTo>
                    <a:pt x="1480" y="0"/>
                  </a:lnTo>
                  <a:lnTo>
                    <a:pt x="1480" y="0"/>
                  </a:lnTo>
                  <a:lnTo>
                    <a:pt x="1481" y="0"/>
                  </a:lnTo>
                  <a:lnTo>
                    <a:pt x="1481" y="0"/>
                  </a:lnTo>
                  <a:lnTo>
                    <a:pt x="1481" y="0"/>
                  </a:lnTo>
                  <a:lnTo>
                    <a:pt x="1481" y="0"/>
                  </a:lnTo>
                  <a:lnTo>
                    <a:pt x="1482" y="0"/>
                  </a:lnTo>
                  <a:lnTo>
                    <a:pt x="1482" y="0"/>
                  </a:lnTo>
                  <a:lnTo>
                    <a:pt x="1483" y="0"/>
                  </a:lnTo>
                  <a:lnTo>
                    <a:pt x="1483" y="0"/>
                  </a:lnTo>
                  <a:lnTo>
                    <a:pt x="1484" y="0"/>
                  </a:lnTo>
                  <a:lnTo>
                    <a:pt x="1484" y="0"/>
                  </a:lnTo>
                  <a:lnTo>
                    <a:pt x="1485" y="0"/>
                  </a:lnTo>
                  <a:lnTo>
                    <a:pt x="1485" y="0"/>
                  </a:lnTo>
                  <a:lnTo>
                    <a:pt x="1486" y="0"/>
                  </a:lnTo>
                  <a:lnTo>
                    <a:pt x="1487" y="0"/>
                  </a:lnTo>
                  <a:lnTo>
                    <a:pt x="1487" y="0"/>
                  </a:lnTo>
                  <a:lnTo>
                    <a:pt x="1488" y="0"/>
                  </a:lnTo>
                  <a:lnTo>
                    <a:pt x="1489" y="0"/>
                  </a:lnTo>
                  <a:lnTo>
                    <a:pt x="1490" y="0"/>
                  </a:lnTo>
                  <a:lnTo>
                    <a:pt x="1491" y="0"/>
                  </a:lnTo>
                  <a:lnTo>
                    <a:pt x="1491" y="0"/>
                  </a:lnTo>
                  <a:lnTo>
                    <a:pt x="1492" y="0"/>
                  </a:lnTo>
                  <a:lnTo>
                    <a:pt x="1492" y="0"/>
                  </a:lnTo>
                  <a:lnTo>
                    <a:pt x="1493" y="0"/>
                  </a:lnTo>
                  <a:lnTo>
                    <a:pt x="1494" y="0"/>
                  </a:lnTo>
                  <a:lnTo>
                    <a:pt x="1495" y="0"/>
                  </a:lnTo>
                  <a:lnTo>
                    <a:pt x="1495" y="0"/>
                  </a:lnTo>
                  <a:lnTo>
                    <a:pt x="1495" y="0"/>
                  </a:lnTo>
                  <a:lnTo>
                    <a:pt x="1495" y="0"/>
                  </a:lnTo>
                  <a:lnTo>
                    <a:pt x="1496" y="0"/>
                  </a:lnTo>
                  <a:lnTo>
                    <a:pt x="1496" y="0"/>
                  </a:lnTo>
                  <a:lnTo>
                    <a:pt x="1497" y="0"/>
                  </a:lnTo>
                  <a:lnTo>
                    <a:pt x="1497" y="0"/>
                  </a:lnTo>
                  <a:lnTo>
                    <a:pt x="1498" y="0"/>
                  </a:lnTo>
                  <a:lnTo>
                    <a:pt x="1498" y="0"/>
                  </a:lnTo>
                  <a:lnTo>
                    <a:pt x="1498" y="0"/>
                  </a:lnTo>
                  <a:lnTo>
                    <a:pt x="1498" y="0"/>
                  </a:lnTo>
                  <a:lnTo>
                    <a:pt x="1499" y="0"/>
                  </a:lnTo>
                  <a:lnTo>
                    <a:pt x="1499" y="0"/>
                  </a:lnTo>
                  <a:lnTo>
                    <a:pt x="1500" y="0"/>
                  </a:lnTo>
                  <a:lnTo>
                    <a:pt x="1500" y="0"/>
                  </a:lnTo>
                  <a:lnTo>
                    <a:pt x="1500" y="0"/>
                  </a:lnTo>
                  <a:lnTo>
                    <a:pt x="1500" y="0"/>
                  </a:lnTo>
                  <a:lnTo>
                    <a:pt x="1501" y="0"/>
                  </a:lnTo>
                  <a:lnTo>
                    <a:pt x="1501" y="0"/>
                  </a:lnTo>
                  <a:lnTo>
                    <a:pt x="1502" y="0"/>
                  </a:lnTo>
                  <a:lnTo>
                    <a:pt x="1502" y="0"/>
                  </a:lnTo>
                  <a:lnTo>
                    <a:pt x="1503" y="0"/>
                  </a:lnTo>
                  <a:lnTo>
                    <a:pt x="1503" y="0"/>
                  </a:lnTo>
                  <a:lnTo>
                    <a:pt x="1504" y="0"/>
                  </a:lnTo>
                  <a:lnTo>
                    <a:pt x="1504" y="0"/>
                  </a:lnTo>
                  <a:lnTo>
                    <a:pt x="1505" y="0"/>
                  </a:lnTo>
                  <a:lnTo>
                    <a:pt x="1506" y="0"/>
                  </a:lnTo>
                  <a:lnTo>
                    <a:pt x="1507" y="0"/>
                  </a:lnTo>
                  <a:lnTo>
                    <a:pt x="1508" y="0"/>
                  </a:lnTo>
                  <a:lnTo>
                    <a:pt x="1508" y="0"/>
                  </a:lnTo>
                  <a:lnTo>
                    <a:pt x="1509" y="0"/>
                  </a:lnTo>
                  <a:lnTo>
                    <a:pt x="1510" y="0"/>
                  </a:lnTo>
                  <a:lnTo>
                    <a:pt x="1511" y="0"/>
                  </a:lnTo>
                  <a:lnTo>
                    <a:pt x="1512" y="0"/>
                  </a:lnTo>
                  <a:lnTo>
                    <a:pt x="1512" y="0"/>
                  </a:lnTo>
                  <a:lnTo>
                    <a:pt x="1512" y="0"/>
                  </a:lnTo>
                  <a:lnTo>
                    <a:pt x="1513" y="0"/>
                  </a:lnTo>
                  <a:lnTo>
                    <a:pt x="1514" y="0"/>
                  </a:lnTo>
                  <a:lnTo>
                    <a:pt x="1514" y="0"/>
                  </a:lnTo>
                  <a:lnTo>
                    <a:pt x="1514" y="0"/>
                  </a:lnTo>
                  <a:lnTo>
                    <a:pt x="1515" y="0"/>
                  </a:lnTo>
                  <a:lnTo>
                    <a:pt x="1516" y="0"/>
                  </a:lnTo>
                  <a:lnTo>
                    <a:pt x="1517" y="0"/>
                  </a:lnTo>
                  <a:lnTo>
                    <a:pt x="1518" y="0"/>
                  </a:lnTo>
                  <a:lnTo>
                    <a:pt x="1519" y="0"/>
                  </a:lnTo>
                  <a:lnTo>
                    <a:pt x="1520" y="0"/>
                  </a:lnTo>
                  <a:lnTo>
                    <a:pt x="1520" y="0"/>
                  </a:lnTo>
                  <a:lnTo>
                    <a:pt x="1521" y="0"/>
                  </a:lnTo>
                  <a:lnTo>
                    <a:pt x="1522" y="0"/>
                  </a:lnTo>
                  <a:lnTo>
                    <a:pt x="1523" y="0"/>
                  </a:lnTo>
                  <a:lnTo>
                    <a:pt x="1524" y="0"/>
                  </a:lnTo>
                  <a:lnTo>
                    <a:pt x="1525" y="0"/>
                  </a:lnTo>
                  <a:lnTo>
                    <a:pt x="1526" y="0"/>
                  </a:lnTo>
                  <a:lnTo>
                    <a:pt x="1526" y="0"/>
                  </a:lnTo>
                  <a:lnTo>
                    <a:pt x="1527" y="0"/>
                  </a:lnTo>
                  <a:lnTo>
                    <a:pt x="1528" y="0"/>
                  </a:lnTo>
                  <a:lnTo>
                    <a:pt x="1529" y="0"/>
                  </a:lnTo>
                  <a:lnTo>
                    <a:pt x="1530" y="0"/>
                  </a:lnTo>
                  <a:lnTo>
                    <a:pt x="1531" y="0"/>
                  </a:lnTo>
                  <a:lnTo>
                    <a:pt x="1532" y="0"/>
                  </a:lnTo>
                  <a:lnTo>
                    <a:pt x="1532" y="0"/>
                  </a:lnTo>
                  <a:lnTo>
                    <a:pt x="1532" y="0"/>
                  </a:lnTo>
                  <a:lnTo>
                    <a:pt x="1533" y="0"/>
                  </a:lnTo>
                  <a:lnTo>
                    <a:pt x="1533" y="0"/>
                  </a:lnTo>
                  <a:lnTo>
                    <a:pt x="1534" y="0"/>
                  </a:lnTo>
                  <a:lnTo>
                    <a:pt x="1535" y="0"/>
                  </a:lnTo>
                  <a:lnTo>
                    <a:pt x="1535" y="0"/>
                  </a:lnTo>
                  <a:lnTo>
                    <a:pt x="1535" y="0"/>
                  </a:lnTo>
                  <a:lnTo>
                    <a:pt x="1536" y="0"/>
                  </a:lnTo>
                  <a:lnTo>
                    <a:pt x="1536" y="0"/>
                  </a:lnTo>
                  <a:lnTo>
                    <a:pt x="1537" y="0"/>
                  </a:lnTo>
                  <a:lnTo>
                    <a:pt x="1537" y="0"/>
                  </a:lnTo>
                  <a:lnTo>
                    <a:pt x="1537" y="0"/>
                  </a:lnTo>
                  <a:lnTo>
                    <a:pt x="1538" y="0"/>
                  </a:lnTo>
                  <a:lnTo>
                    <a:pt x="1538" y="0"/>
                  </a:lnTo>
                  <a:lnTo>
                    <a:pt x="1539" y="0"/>
                  </a:lnTo>
                  <a:lnTo>
                    <a:pt x="1540" y="0"/>
                  </a:lnTo>
                  <a:lnTo>
                    <a:pt x="1541" y="0"/>
                  </a:lnTo>
                  <a:lnTo>
                    <a:pt x="1541" y="0"/>
                  </a:lnTo>
                  <a:lnTo>
                    <a:pt x="1542" y="0"/>
                  </a:lnTo>
                  <a:lnTo>
                    <a:pt x="1542" y="0"/>
                  </a:lnTo>
                  <a:lnTo>
                    <a:pt x="1543" y="0"/>
                  </a:lnTo>
                  <a:lnTo>
                    <a:pt x="1544" y="0"/>
                  </a:lnTo>
                  <a:lnTo>
                    <a:pt x="1545" y="0"/>
                  </a:lnTo>
                  <a:lnTo>
                    <a:pt x="1546" y="0"/>
                  </a:lnTo>
                  <a:lnTo>
                    <a:pt x="1546" y="0"/>
                  </a:lnTo>
                  <a:lnTo>
                    <a:pt x="1546" y="0"/>
                  </a:lnTo>
                  <a:lnTo>
                    <a:pt x="1547" y="0"/>
                  </a:lnTo>
                  <a:lnTo>
                    <a:pt x="1548" y="0"/>
                  </a:lnTo>
                  <a:lnTo>
                    <a:pt x="1548" y="0"/>
                  </a:lnTo>
                  <a:lnTo>
                    <a:pt x="1549" y="0"/>
                  </a:lnTo>
                  <a:lnTo>
                    <a:pt x="1550" y="0"/>
                  </a:lnTo>
                  <a:lnTo>
                    <a:pt x="1551" y="0"/>
                  </a:lnTo>
                  <a:lnTo>
                    <a:pt x="1551" y="0"/>
                  </a:lnTo>
                  <a:lnTo>
                    <a:pt x="1552" y="0"/>
                  </a:lnTo>
                  <a:lnTo>
                    <a:pt x="1553" y="0"/>
                  </a:lnTo>
                  <a:lnTo>
                    <a:pt x="1554" y="0"/>
                  </a:lnTo>
                  <a:lnTo>
                    <a:pt x="1555" y="0"/>
                  </a:lnTo>
                  <a:lnTo>
                    <a:pt x="1555" y="0"/>
                  </a:lnTo>
                  <a:lnTo>
                    <a:pt x="1556" y="0"/>
                  </a:lnTo>
                  <a:lnTo>
                    <a:pt x="1557" y="0"/>
                  </a:lnTo>
                  <a:lnTo>
                    <a:pt x="1558" y="0"/>
                  </a:lnTo>
                  <a:lnTo>
                    <a:pt x="1559" y="0"/>
                  </a:lnTo>
                  <a:lnTo>
                    <a:pt x="1560" y="0"/>
                  </a:lnTo>
                  <a:lnTo>
                    <a:pt x="1560" y="0"/>
                  </a:lnTo>
                  <a:lnTo>
                    <a:pt x="1560" y="0"/>
                  </a:lnTo>
                  <a:lnTo>
                    <a:pt x="1561" y="0"/>
                  </a:lnTo>
                  <a:lnTo>
                    <a:pt x="1562" y="0"/>
                  </a:lnTo>
                  <a:lnTo>
                    <a:pt x="1563" y="0"/>
                  </a:lnTo>
                  <a:lnTo>
                    <a:pt x="1564" y="0"/>
                  </a:lnTo>
                  <a:lnTo>
                    <a:pt x="1565" y="0"/>
                  </a:lnTo>
                  <a:lnTo>
                    <a:pt x="1565" y="0"/>
                  </a:lnTo>
                  <a:lnTo>
                    <a:pt x="1566" y="0"/>
                  </a:lnTo>
                  <a:lnTo>
                    <a:pt x="1567" y="0"/>
                  </a:lnTo>
                  <a:lnTo>
                    <a:pt x="1568" y="0"/>
                  </a:lnTo>
                  <a:lnTo>
                    <a:pt x="1569" y="0"/>
                  </a:lnTo>
                  <a:lnTo>
                    <a:pt x="1569" y="0"/>
                  </a:lnTo>
                  <a:lnTo>
                    <a:pt x="1570" y="0"/>
                  </a:lnTo>
                  <a:lnTo>
                    <a:pt x="1571" y="0"/>
                  </a:lnTo>
                  <a:lnTo>
                    <a:pt x="1572" y="0"/>
                  </a:lnTo>
                  <a:lnTo>
                    <a:pt x="1573" y="0"/>
                  </a:lnTo>
                  <a:lnTo>
                    <a:pt x="1573" y="0"/>
                  </a:lnTo>
                  <a:lnTo>
                    <a:pt x="1574" y="0"/>
                  </a:lnTo>
                  <a:lnTo>
                    <a:pt x="1574" y="0"/>
                  </a:lnTo>
                  <a:lnTo>
                    <a:pt x="1575" y="0"/>
                  </a:lnTo>
                  <a:lnTo>
                    <a:pt x="1576" y="0"/>
                  </a:lnTo>
                  <a:lnTo>
                    <a:pt x="1577" y="0"/>
                  </a:lnTo>
                  <a:lnTo>
                    <a:pt x="1578" y="0"/>
                  </a:lnTo>
                  <a:lnTo>
                    <a:pt x="1579" y="0"/>
                  </a:lnTo>
                  <a:lnTo>
                    <a:pt x="1579" y="0"/>
                  </a:lnTo>
                  <a:lnTo>
                    <a:pt x="1580" y="0"/>
                  </a:lnTo>
                  <a:lnTo>
                    <a:pt x="1581" y="0"/>
                  </a:lnTo>
                  <a:lnTo>
                    <a:pt x="1582" y="0"/>
                  </a:lnTo>
                  <a:lnTo>
                    <a:pt x="1583" y="0"/>
                  </a:lnTo>
                  <a:lnTo>
                    <a:pt x="1583" y="0"/>
                  </a:lnTo>
                  <a:lnTo>
                    <a:pt x="1584" y="0"/>
                  </a:lnTo>
                  <a:lnTo>
                    <a:pt x="1585" y="0"/>
                  </a:lnTo>
                  <a:lnTo>
                    <a:pt x="1585" y="0"/>
                  </a:lnTo>
                  <a:lnTo>
                    <a:pt x="1586" y="0"/>
                  </a:lnTo>
                  <a:lnTo>
                    <a:pt x="1587" y="0"/>
                  </a:lnTo>
                  <a:lnTo>
                    <a:pt x="1588" y="0"/>
                  </a:lnTo>
                  <a:lnTo>
                    <a:pt x="1588" y="0"/>
                  </a:lnTo>
                  <a:lnTo>
                    <a:pt x="1589" y="0"/>
                  </a:lnTo>
                  <a:lnTo>
                    <a:pt x="1590" y="0"/>
                  </a:lnTo>
                  <a:lnTo>
                    <a:pt x="1591" y="0"/>
                  </a:lnTo>
                  <a:lnTo>
                    <a:pt x="1592" y="0"/>
                  </a:lnTo>
                  <a:lnTo>
                    <a:pt x="1593" y="0"/>
                  </a:lnTo>
                  <a:lnTo>
                    <a:pt x="1593" y="0"/>
                  </a:lnTo>
                  <a:lnTo>
                    <a:pt x="1594" y="0"/>
                  </a:lnTo>
                  <a:lnTo>
                    <a:pt x="1595" y="0"/>
                  </a:lnTo>
                  <a:lnTo>
                    <a:pt x="1596" y="0"/>
                  </a:lnTo>
                  <a:lnTo>
                    <a:pt x="1597" y="0"/>
                  </a:lnTo>
                  <a:lnTo>
                    <a:pt x="1597" y="0"/>
                  </a:lnTo>
                  <a:lnTo>
                    <a:pt x="1597" y="0"/>
                  </a:lnTo>
                  <a:lnTo>
                    <a:pt x="1598" y="0"/>
                  </a:lnTo>
                  <a:lnTo>
                    <a:pt x="1599" y="0"/>
                  </a:lnTo>
                  <a:lnTo>
                    <a:pt x="1600" y="0"/>
                  </a:lnTo>
                  <a:lnTo>
                    <a:pt x="1601" y="0"/>
                  </a:lnTo>
                  <a:lnTo>
                    <a:pt x="1602" y="0"/>
                  </a:lnTo>
                  <a:lnTo>
                    <a:pt x="1602" y="0"/>
                  </a:lnTo>
                  <a:lnTo>
                    <a:pt x="1603" y="0"/>
                  </a:lnTo>
                  <a:lnTo>
                    <a:pt x="1604" y="0"/>
                  </a:lnTo>
                  <a:lnTo>
                    <a:pt x="1605" y="0"/>
                  </a:lnTo>
                  <a:lnTo>
                    <a:pt x="1606" y="0"/>
                  </a:lnTo>
                  <a:lnTo>
                    <a:pt x="1607" y="0"/>
                  </a:lnTo>
                  <a:lnTo>
                    <a:pt x="1607" y="0"/>
                  </a:lnTo>
                  <a:lnTo>
                    <a:pt x="1608" y="0"/>
                  </a:lnTo>
                  <a:lnTo>
                    <a:pt x="1609" y="0"/>
                  </a:lnTo>
                  <a:lnTo>
                    <a:pt x="1610" y="0"/>
                  </a:lnTo>
                  <a:lnTo>
                    <a:pt x="1610" y="0"/>
                  </a:lnTo>
                  <a:lnTo>
                    <a:pt x="1611" y="0"/>
                  </a:lnTo>
                  <a:lnTo>
                    <a:pt x="1611" y="0"/>
                  </a:lnTo>
                  <a:lnTo>
                    <a:pt x="1611" y="0"/>
                  </a:lnTo>
                  <a:lnTo>
                    <a:pt x="1612" y="0"/>
                  </a:lnTo>
                  <a:lnTo>
                    <a:pt x="1613" y="0"/>
                  </a:lnTo>
                  <a:lnTo>
                    <a:pt x="1614" y="0"/>
                  </a:lnTo>
                  <a:lnTo>
                    <a:pt x="1615" y="0"/>
                  </a:lnTo>
                  <a:lnTo>
                    <a:pt x="1616" y="0"/>
                  </a:lnTo>
                  <a:lnTo>
                    <a:pt x="1616" y="0"/>
                  </a:lnTo>
                  <a:lnTo>
                    <a:pt x="1617" y="0"/>
                  </a:lnTo>
                  <a:lnTo>
                    <a:pt x="1618" y="0"/>
                  </a:lnTo>
                  <a:lnTo>
                    <a:pt x="1619" y="0"/>
                  </a:lnTo>
                  <a:lnTo>
                    <a:pt x="1619" y="0"/>
                  </a:lnTo>
                  <a:lnTo>
                    <a:pt x="1620" y="0"/>
                  </a:lnTo>
                  <a:lnTo>
                    <a:pt x="1620" y="0"/>
                  </a:lnTo>
                  <a:lnTo>
                    <a:pt x="1621" y="0"/>
                  </a:lnTo>
                  <a:lnTo>
                    <a:pt x="1622" y="0"/>
                  </a:lnTo>
                  <a:lnTo>
                    <a:pt x="1623" y="0"/>
                  </a:lnTo>
                  <a:lnTo>
                    <a:pt x="1624" y="0"/>
                  </a:lnTo>
                  <a:lnTo>
                    <a:pt x="1624" y="0"/>
                  </a:lnTo>
                  <a:lnTo>
                    <a:pt x="1625" y="0"/>
                  </a:lnTo>
                  <a:lnTo>
                    <a:pt x="1626" y="0"/>
                  </a:lnTo>
                  <a:lnTo>
                    <a:pt x="1627" y="0"/>
                  </a:lnTo>
                  <a:lnTo>
                    <a:pt x="1627" y="0"/>
                  </a:lnTo>
                  <a:lnTo>
                    <a:pt x="1627" y="0"/>
                  </a:lnTo>
                  <a:lnTo>
                    <a:pt x="1627" y="0"/>
                  </a:lnTo>
                  <a:lnTo>
                    <a:pt x="1628" y="0"/>
                  </a:lnTo>
                  <a:lnTo>
                    <a:pt x="1628" y="0"/>
                  </a:lnTo>
                  <a:lnTo>
                    <a:pt x="1629" y="0"/>
                  </a:lnTo>
                  <a:lnTo>
                    <a:pt x="1629" y="0"/>
                  </a:lnTo>
                  <a:lnTo>
                    <a:pt x="1630" y="0"/>
                  </a:lnTo>
                  <a:lnTo>
                    <a:pt x="1630" y="0"/>
                  </a:lnTo>
                  <a:lnTo>
                    <a:pt x="1630" y="0"/>
                  </a:lnTo>
                  <a:lnTo>
                    <a:pt x="1630" y="0"/>
                  </a:lnTo>
                  <a:lnTo>
                    <a:pt x="1631" y="0"/>
                  </a:lnTo>
                  <a:lnTo>
                    <a:pt x="1632" y="0"/>
                  </a:lnTo>
                  <a:lnTo>
                    <a:pt x="1633" y="0"/>
                  </a:lnTo>
                  <a:lnTo>
                    <a:pt x="1633" y="0"/>
                  </a:lnTo>
                  <a:lnTo>
                    <a:pt x="1634" y="0"/>
                  </a:lnTo>
                  <a:lnTo>
                    <a:pt x="1634" y="0"/>
                  </a:lnTo>
                  <a:lnTo>
                    <a:pt x="1635" y="0"/>
                  </a:lnTo>
                  <a:lnTo>
                    <a:pt x="1636" y="0"/>
                  </a:lnTo>
                  <a:lnTo>
                    <a:pt x="1637" y="0"/>
                  </a:lnTo>
                  <a:lnTo>
                    <a:pt x="1637" y="0"/>
                  </a:lnTo>
                  <a:lnTo>
                    <a:pt x="1638" y="0"/>
                  </a:lnTo>
                  <a:lnTo>
                    <a:pt x="1639" y="0"/>
                  </a:lnTo>
                  <a:lnTo>
                    <a:pt x="1640" y="0"/>
                  </a:lnTo>
                  <a:lnTo>
                    <a:pt x="1641" y="0"/>
                  </a:lnTo>
                  <a:lnTo>
                    <a:pt x="1642" y="0"/>
                  </a:lnTo>
                  <a:lnTo>
                    <a:pt x="1643" y="0"/>
                  </a:lnTo>
                  <a:lnTo>
                    <a:pt x="1643" y="0"/>
                  </a:lnTo>
                  <a:lnTo>
                    <a:pt x="1644" y="0"/>
                  </a:lnTo>
                  <a:lnTo>
                    <a:pt x="1644" y="0"/>
                  </a:lnTo>
                  <a:lnTo>
                    <a:pt x="1645" y="0"/>
                  </a:lnTo>
                  <a:lnTo>
                    <a:pt x="1645" y="0"/>
                  </a:lnTo>
                  <a:lnTo>
                    <a:pt x="1646" y="0"/>
                  </a:lnTo>
                  <a:lnTo>
                    <a:pt x="1646" y="0"/>
                  </a:lnTo>
                  <a:lnTo>
                    <a:pt x="1647" y="0"/>
                  </a:lnTo>
                  <a:lnTo>
                    <a:pt x="1648" y="0"/>
                  </a:lnTo>
                  <a:lnTo>
                    <a:pt x="1649" y="0"/>
                  </a:lnTo>
                  <a:lnTo>
                    <a:pt x="1649" y="0"/>
                  </a:lnTo>
                  <a:lnTo>
                    <a:pt x="1650" y="0"/>
                  </a:lnTo>
                  <a:lnTo>
                    <a:pt x="1651" y="0"/>
                  </a:lnTo>
                  <a:lnTo>
                    <a:pt x="1652" y="0"/>
                  </a:lnTo>
                  <a:lnTo>
                    <a:pt x="1653" y="0"/>
                  </a:lnTo>
                  <a:lnTo>
                    <a:pt x="1654" y="0"/>
                  </a:lnTo>
                  <a:lnTo>
                    <a:pt x="1655" y="0"/>
                  </a:lnTo>
                  <a:lnTo>
                    <a:pt x="1656" y="0"/>
                  </a:lnTo>
                  <a:lnTo>
                    <a:pt x="1656" y="0"/>
                  </a:lnTo>
                  <a:lnTo>
                    <a:pt x="1657" y="0"/>
                  </a:lnTo>
                  <a:lnTo>
                    <a:pt x="1658" y="0"/>
                  </a:lnTo>
                  <a:lnTo>
                    <a:pt x="1659" y="0"/>
                  </a:lnTo>
                  <a:lnTo>
                    <a:pt x="1660" y="0"/>
                  </a:lnTo>
                  <a:lnTo>
                    <a:pt x="1661" y="0"/>
                  </a:lnTo>
                  <a:lnTo>
                    <a:pt x="1662" y="0"/>
                  </a:lnTo>
                  <a:lnTo>
                    <a:pt x="1663" y="0"/>
                  </a:lnTo>
                  <a:lnTo>
                    <a:pt x="1663" y="0"/>
                  </a:lnTo>
                  <a:lnTo>
                    <a:pt x="1664" y="0"/>
                  </a:lnTo>
                  <a:lnTo>
                    <a:pt x="1665" y="0"/>
                  </a:lnTo>
                  <a:lnTo>
                    <a:pt x="1666" y="0"/>
                  </a:lnTo>
                  <a:lnTo>
                    <a:pt x="1667" y="0"/>
                  </a:lnTo>
                  <a:lnTo>
                    <a:pt x="1668" y="0"/>
                  </a:lnTo>
                  <a:lnTo>
                    <a:pt x="1669" y="0"/>
                  </a:lnTo>
                  <a:lnTo>
                    <a:pt x="1670" y="0"/>
                  </a:lnTo>
                  <a:lnTo>
                    <a:pt x="1670" y="0"/>
                  </a:lnTo>
                  <a:lnTo>
                    <a:pt x="1671" y="0"/>
                  </a:lnTo>
                  <a:lnTo>
                    <a:pt x="1672" y="0"/>
                  </a:lnTo>
                  <a:lnTo>
                    <a:pt x="1673" y="0"/>
                  </a:lnTo>
                  <a:lnTo>
                    <a:pt x="1674" y="0"/>
                  </a:lnTo>
                  <a:lnTo>
                    <a:pt x="1675" y="0"/>
                  </a:lnTo>
                  <a:lnTo>
                    <a:pt x="1676" y="0"/>
                  </a:lnTo>
                  <a:lnTo>
                    <a:pt x="1677" y="0"/>
                  </a:lnTo>
                  <a:lnTo>
                    <a:pt x="1677" y="0"/>
                  </a:lnTo>
                  <a:lnTo>
                    <a:pt x="1678" y="0"/>
                  </a:lnTo>
                  <a:lnTo>
                    <a:pt x="1679" y="0"/>
                  </a:lnTo>
                  <a:lnTo>
                    <a:pt x="1680" y="0"/>
                  </a:lnTo>
                  <a:lnTo>
                    <a:pt x="1681" y="0"/>
                  </a:lnTo>
                  <a:lnTo>
                    <a:pt x="1682" y="0"/>
                  </a:lnTo>
                  <a:lnTo>
                    <a:pt x="1683" y="0"/>
                  </a:lnTo>
                  <a:lnTo>
                    <a:pt x="1684" y="0"/>
                  </a:lnTo>
                  <a:lnTo>
                    <a:pt x="1684" y="0"/>
                  </a:lnTo>
                  <a:lnTo>
                    <a:pt x="1685" y="0"/>
                  </a:lnTo>
                  <a:lnTo>
                    <a:pt x="1686" y="0"/>
                  </a:lnTo>
                  <a:lnTo>
                    <a:pt x="1687" y="0"/>
                  </a:lnTo>
                  <a:lnTo>
                    <a:pt x="1688" y="0"/>
                  </a:lnTo>
                  <a:lnTo>
                    <a:pt x="1689" y="0"/>
                  </a:lnTo>
                  <a:lnTo>
                    <a:pt x="1690" y="0"/>
                  </a:lnTo>
                  <a:lnTo>
                    <a:pt x="1691" y="0"/>
                  </a:lnTo>
                  <a:lnTo>
                    <a:pt x="1691" y="0"/>
                  </a:lnTo>
                  <a:lnTo>
                    <a:pt x="1692" y="0"/>
                  </a:lnTo>
                  <a:lnTo>
                    <a:pt x="1693" y="0"/>
                  </a:lnTo>
                  <a:lnTo>
                    <a:pt x="1694" y="0"/>
                  </a:lnTo>
                  <a:lnTo>
                    <a:pt x="1695" y="0"/>
                  </a:lnTo>
                  <a:lnTo>
                    <a:pt x="1696" y="0"/>
                  </a:lnTo>
                  <a:lnTo>
                    <a:pt x="1697" y="0"/>
                  </a:lnTo>
                  <a:lnTo>
                    <a:pt x="1698" y="0"/>
                  </a:lnTo>
                  <a:lnTo>
                    <a:pt x="1698" y="0"/>
                  </a:lnTo>
                  <a:lnTo>
                    <a:pt x="1699" y="0"/>
                  </a:lnTo>
                  <a:lnTo>
                    <a:pt x="1700" y="0"/>
                  </a:lnTo>
                  <a:lnTo>
                    <a:pt x="1701" y="0"/>
                  </a:lnTo>
                  <a:lnTo>
                    <a:pt x="1702" y="0"/>
                  </a:lnTo>
                  <a:lnTo>
                    <a:pt x="1703" y="0"/>
                  </a:lnTo>
                  <a:lnTo>
                    <a:pt x="1704" y="0"/>
                  </a:lnTo>
                  <a:lnTo>
                    <a:pt x="1705" y="0"/>
                  </a:lnTo>
                  <a:lnTo>
                    <a:pt x="1705" y="0"/>
                  </a:lnTo>
                  <a:lnTo>
                    <a:pt x="1706" y="0"/>
                  </a:lnTo>
                  <a:lnTo>
                    <a:pt x="1707" y="0"/>
                  </a:lnTo>
                  <a:lnTo>
                    <a:pt x="1708" y="0"/>
                  </a:lnTo>
                  <a:lnTo>
                    <a:pt x="1709" y="0"/>
                  </a:lnTo>
                  <a:lnTo>
                    <a:pt x="1710" y="0"/>
                  </a:lnTo>
                  <a:lnTo>
                    <a:pt x="1711" y="0"/>
                  </a:lnTo>
                  <a:lnTo>
                    <a:pt x="1711" y="0"/>
                  </a:lnTo>
                  <a:lnTo>
                    <a:pt x="1712" y="0"/>
                  </a:lnTo>
                  <a:lnTo>
                    <a:pt x="1713" y="0"/>
                  </a:lnTo>
                  <a:lnTo>
                    <a:pt x="1714" y="0"/>
                  </a:lnTo>
                  <a:lnTo>
                    <a:pt x="1715" y="0"/>
                  </a:lnTo>
                  <a:lnTo>
                    <a:pt x="1716" y="0"/>
                  </a:lnTo>
                  <a:lnTo>
                    <a:pt x="1717" y="0"/>
                  </a:lnTo>
                  <a:lnTo>
                    <a:pt x="1718" y="0"/>
                  </a:lnTo>
                  <a:lnTo>
                    <a:pt x="1718" y="0"/>
                  </a:lnTo>
                  <a:lnTo>
                    <a:pt x="1719" y="0"/>
                  </a:lnTo>
                  <a:lnTo>
                    <a:pt x="1720" y="0"/>
                  </a:lnTo>
                  <a:lnTo>
                    <a:pt x="1721" y="0"/>
                  </a:lnTo>
                  <a:lnTo>
                    <a:pt x="1722" y="0"/>
                  </a:lnTo>
                  <a:lnTo>
                    <a:pt x="1723" y="0"/>
                  </a:lnTo>
                  <a:lnTo>
                    <a:pt x="1724" y="0"/>
                  </a:lnTo>
                  <a:lnTo>
                    <a:pt x="1725" y="0"/>
                  </a:lnTo>
                  <a:lnTo>
                    <a:pt x="1725" y="0"/>
                  </a:lnTo>
                  <a:lnTo>
                    <a:pt x="1726" y="0"/>
                  </a:lnTo>
                  <a:lnTo>
                    <a:pt x="1727" y="0"/>
                  </a:lnTo>
                  <a:lnTo>
                    <a:pt x="1728" y="0"/>
                  </a:lnTo>
                  <a:lnTo>
                    <a:pt x="1729" y="0"/>
                  </a:lnTo>
                  <a:lnTo>
                    <a:pt x="1730" y="0"/>
                  </a:lnTo>
                  <a:lnTo>
                    <a:pt x="1731" y="0"/>
                  </a:lnTo>
                  <a:lnTo>
                    <a:pt x="1732" y="0"/>
                  </a:lnTo>
                  <a:lnTo>
                    <a:pt x="1732" y="0"/>
                  </a:lnTo>
                  <a:lnTo>
                    <a:pt x="1733" y="0"/>
                  </a:lnTo>
                  <a:lnTo>
                    <a:pt x="1734" y="0"/>
                  </a:lnTo>
                  <a:lnTo>
                    <a:pt x="1735" y="0"/>
                  </a:lnTo>
                  <a:lnTo>
                    <a:pt x="1736" y="0"/>
                  </a:lnTo>
                  <a:lnTo>
                    <a:pt x="1737" y="0"/>
                  </a:lnTo>
                  <a:lnTo>
                    <a:pt x="1738" y="0"/>
                  </a:lnTo>
                  <a:lnTo>
                    <a:pt x="1738" y="0"/>
                  </a:lnTo>
                  <a:lnTo>
                    <a:pt x="1739" y="0"/>
                  </a:lnTo>
                  <a:lnTo>
                    <a:pt x="1739" y="0"/>
                  </a:lnTo>
                  <a:lnTo>
                    <a:pt x="1740" y="0"/>
                  </a:lnTo>
                  <a:lnTo>
                    <a:pt x="1741" y="0"/>
                  </a:lnTo>
                  <a:lnTo>
                    <a:pt x="1742" y="0"/>
                  </a:lnTo>
                  <a:lnTo>
                    <a:pt x="1743" y="0"/>
                  </a:lnTo>
                  <a:lnTo>
                    <a:pt x="1744" y="0"/>
                  </a:lnTo>
                  <a:lnTo>
                    <a:pt x="1745" y="0"/>
                  </a:lnTo>
                  <a:lnTo>
                    <a:pt x="1746" y="0"/>
                  </a:lnTo>
                  <a:lnTo>
                    <a:pt x="1746" y="0"/>
                  </a:lnTo>
                  <a:lnTo>
                    <a:pt x="1747" y="0"/>
                  </a:lnTo>
                  <a:lnTo>
                    <a:pt x="1748" y="0"/>
                  </a:lnTo>
                  <a:lnTo>
                    <a:pt x="1749" y="0"/>
                  </a:lnTo>
                  <a:lnTo>
                    <a:pt x="1750" y="0"/>
                  </a:lnTo>
                  <a:lnTo>
                    <a:pt x="1751" y="0"/>
                  </a:lnTo>
                  <a:lnTo>
                    <a:pt x="1752" y="0"/>
                  </a:lnTo>
                  <a:lnTo>
                    <a:pt x="1752" y="0"/>
                  </a:lnTo>
                  <a:lnTo>
                    <a:pt x="1753" y="0"/>
                  </a:lnTo>
                  <a:lnTo>
                    <a:pt x="1754" y="0"/>
                  </a:lnTo>
                  <a:lnTo>
                    <a:pt x="1755" y="0"/>
                  </a:lnTo>
                  <a:lnTo>
                    <a:pt x="1756" y="0"/>
                  </a:lnTo>
                  <a:lnTo>
                    <a:pt x="1757" y="0"/>
                  </a:lnTo>
                  <a:lnTo>
                    <a:pt x="1758" y="0"/>
                  </a:lnTo>
                  <a:lnTo>
                    <a:pt x="1759" y="0"/>
                  </a:lnTo>
                  <a:lnTo>
                    <a:pt x="1759" y="0"/>
                  </a:lnTo>
                  <a:lnTo>
                    <a:pt x="1760" y="0"/>
                  </a:lnTo>
                  <a:lnTo>
                    <a:pt x="1761" y="0"/>
                  </a:lnTo>
                  <a:lnTo>
                    <a:pt x="1762" y="0"/>
                  </a:lnTo>
                  <a:lnTo>
                    <a:pt x="1763" y="0"/>
                  </a:lnTo>
                  <a:lnTo>
                    <a:pt x="1764" y="0"/>
                  </a:lnTo>
                  <a:lnTo>
                    <a:pt x="1765" y="0"/>
                  </a:lnTo>
                  <a:lnTo>
                    <a:pt x="1766" y="0"/>
                  </a:lnTo>
                  <a:lnTo>
                    <a:pt x="1766" y="0"/>
                  </a:lnTo>
                  <a:lnTo>
                    <a:pt x="1767" y="0"/>
                  </a:lnTo>
                  <a:lnTo>
                    <a:pt x="1768" y="0"/>
                  </a:lnTo>
                  <a:lnTo>
                    <a:pt x="1769" y="0"/>
                  </a:lnTo>
                  <a:lnTo>
                    <a:pt x="1770" y="0"/>
                  </a:lnTo>
                  <a:lnTo>
                    <a:pt x="1771" y="0"/>
                  </a:lnTo>
                  <a:lnTo>
                    <a:pt x="1772" y="0"/>
                  </a:lnTo>
                  <a:lnTo>
                    <a:pt x="1773" y="0"/>
                  </a:lnTo>
                  <a:lnTo>
                    <a:pt x="1773" y="0"/>
                  </a:lnTo>
                  <a:lnTo>
                    <a:pt x="1774" y="0"/>
                  </a:lnTo>
                  <a:lnTo>
                    <a:pt x="1775" y="0"/>
                  </a:lnTo>
                  <a:lnTo>
                    <a:pt x="1776" y="0"/>
                  </a:lnTo>
                  <a:lnTo>
                    <a:pt x="1777" y="0"/>
                  </a:lnTo>
                  <a:lnTo>
                    <a:pt x="1778" y="0"/>
                  </a:lnTo>
                  <a:lnTo>
                    <a:pt x="1779" y="0"/>
                  </a:lnTo>
                  <a:lnTo>
                    <a:pt x="1779" y="0"/>
                  </a:lnTo>
                  <a:lnTo>
                    <a:pt x="1780" y="0"/>
                  </a:lnTo>
                  <a:lnTo>
                    <a:pt x="1781" y="0"/>
                  </a:lnTo>
                  <a:lnTo>
                    <a:pt x="1782" y="0"/>
                  </a:lnTo>
                  <a:lnTo>
                    <a:pt x="1783" y="0"/>
                  </a:lnTo>
                  <a:lnTo>
                    <a:pt x="1784" y="0"/>
                  </a:lnTo>
                  <a:lnTo>
                    <a:pt x="1785" y="0"/>
                  </a:lnTo>
                  <a:lnTo>
                    <a:pt x="1786" y="0"/>
                  </a:lnTo>
                  <a:lnTo>
                    <a:pt x="1786" y="0"/>
                  </a:lnTo>
                  <a:lnTo>
                    <a:pt x="1787" y="0"/>
                  </a:lnTo>
                  <a:lnTo>
                    <a:pt x="1788" y="0"/>
                  </a:lnTo>
                  <a:lnTo>
                    <a:pt x="1789" y="0"/>
                  </a:lnTo>
                  <a:lnTo>
                    <a:pt x="1790" y="0"/>
                  </a:lnTo>
                  <a:lnTo>
                    <a:pt x="1791" y="0"/>
                  </a:lnTo>
                  <a:lnTo>
                    <a:pt x="1792" y="0"/>
                  </a:lnTo>
                  <a:lnTo>
                    <a:pt x="1793" y="0"/>
                  </a:lnTo>
                  <a:lnTo>
                    <a:pt x="1793" y="0"/>
                  </a:lnTo>
                  <a:lnTo>
                    <a:pt x="1794" y="0"/>
                  </a:lnTo>
                  <a:lnTo>
                    <a:pt x="1795" y="0"/>
                  </a:lnTo>
                  <a:lnTo>
                    <a:pt x="1796" y="0"/>
                  </a:lnTo>
                  <a:lnTo>
                    <a:pt x="1797" y="0"/>
                  </a:lnTo>
                  <a:lnTo>
                    <a:pt x="1798" y="0"/>
                  </a:lnTo>
                  <a:lnTo>
                    <a:pt x="1799" y="0"/>
                  </a:lnTo>
                  <a:lnTo>
                    <a:pt x="1800" y="0"/>
                  </a:lnTo>
                  <a:lnTo>
                    <a:pt x="1800" y="0"/>
                  </a:lnTo>
                  <a:lnTo>
                    <a:pt x="1800" y="0"/>
                  </a:lnTo>
                  <a:lnTo>
                    <a:pt x="1801" y="0"/>
                  </a:lnTo>
                  <a:lnTo>
                    <a:pt x="1802" y="0"/>
                  </a:lnTo>
                  <a:lnTo>
                    <a:pt x="1803" y="0"/>
                  </a:lnTo>
                  <a:lnTo>
                    <a:pt x="1804" y="0"/>
                  </a:lnTo>
                  <a:lnTo>
                    <a:pt x="1805" y="0"/>
                  </a:lnTo>
                  <a:lnTo>
                    <a:pt x="1806" y="0"/>
                  </a:lnTo>
                  <a:lnTo>
                    <a:pt x="1806" y="0"/>
                  </a:lnTo>
                  <a:lnTo>
                    <a:pt x="1807" y="0"/>
                  </a:lnTo>
                  <a:lnTo>
                    <a:pt x="1808" y="0"/>
                  </a:lnTo>
                  <a:lnTo>
                    <a:pt x="1809" y="0"/>
                  </a:lnTo>
                  <a:lnTo>
                    <a:pt x="1810" y="0"/>
                  </a:lnTo>
                  <a:lnTo>
                    <a:pt x="1811" y="0"/>
                  </a:lnTo>
                  <a:lnTo>
                    <a:pt x="1812" y="0"/>
                  </a:lnTo>
                  <a:lnTo>
                    <a:pt x="1812" y="0"/>
                  </a:lnTo>
                  <a:lnTo>
                    <a:pt x="1813" y="0"/>
                  </a:lnTo>
                  <a:lnTo>
                    <a:pt x="1814" y="0"/>
                  </a:lnTo>
                  <a:lnTo>
                    <a:pt x="1815" y="0"/>
                  </a:lnTo>
                  <a:lnTo>
                    <a:pt x="1816" y="0"/>
                  </a:lnTo>
                  <a:lnTo>
                    <a:pt x="1817" y="0"/>
                  </a:lnTo>
                  <a:lnTo>
                    <a:pt x="1818" y="0"/>
                  </a:lnTo>
                  <a:lnTo>
                    <a:pt x="1818" y="0"/>
                  </a:lnTo>
                  <a:lnTo>
                    <a:pt x="1819" y="0"/>
                  </a:lnTo>
                  <a:lnTo>
                    <a:pt x="1820" y="0"/>
                  </a:lnTo>
                  <a:lnTo>
                    <a:pt x="1820" y="0"/>
                  </a:lnTo>
                  <a:lnTo>
                    <a:pt x="1821" y="0"/>
                  </a:lnTo>
                  <a:lnTo>
                    <a:pt x="1822" y="0"/>
                  </a:lnTo>
                  <a:lnTo>
                    <a:pt x="1823" y="0"/>
                  </a:lnTo>
                  <a:lnTo>
                    <a:pt x="1824" y="0"/>
                  </a:lnTo>
                  <a:lnTo>
                    <a:pt x="1825" y="0"/>
                  </a:lnTo>
                  <a:lnTo>
                    <a:pt x="1825" y="0"/>
                  </a:lnTo>
                  <a:lnTo>
                    <a:pt x="1826" y="0"/>
                  </a:lnTo>
                  <a:lnTo>
                    <a:pt x="1827" y="0"/>
                  </a:lnTo>
                  <a:lnTo>
                    <a:pt x="1828" y="0"/>
                  </a:lnTo>
                  <a:lnTo>
                    <a:pt x="1829" y="0"/>
                  </a:lnTo>
                  <a:lnTo>
                    <a:pt x="1830" y="0"/>
                  </a:lnTo>
                  <a:lnTo>
                    <a:pt x="1831" y="0"/>
                  </a:lnTo>
                  <a:lnTo>
                    <a:pt x="1832" y="0"/>
                  </a:lnTo>
                  <a:lnTo>
                    <a:pt x="1833" y="0"/>
                  </a:lnTo>
                  <a:lnTo>
                    <a:pt x="1833" y="0"/>
                  </a:lnTo>
                  <a:lnTo>
                    <a:pt x="1834" y="0"/>
                  </a:lnTo>
                  <a:lnTo>
                    <a:pt x="1835" y="0"/>
                  </a:lnTo>
                  <a:lnTo>
                    <a:pt x="1836" y="0"/>
                  </a:lnTo>
                  <a:lnTo>
                    <a:pt x="1837" y="0"/>
                  </a:lnTo>
                  <a:lnTo>
                    <a:pt x="1838" y="0"/>
                  </a:lnTo>
                  <a:lnTo>
                    <a:pt x="1839" y="0"/>
                  </a:lnTo>
                  <a:lnTo>
                    <a:pt x="1840" y="0"/>
                  </a:lnTo>
                  <a:lnTo>
                    <a:pt x="1840" y="0"/>
                  </a:lnTo>
                  <a:lnTo>
                    <a:pt x="1841" y="0"/>
                  </a:lnTo>
                  <a:lnTo>
                    <a:pt x="1842" y="0"/>
                  </a:lnTo>
                  <a:lnTo>
                    <a:pt x="1843" y="0"/>
                  </a:lnTo>
                  <a:lnTo>
                    <a:pt x="1844" y="0"/>
                  </a:lnTo>
                  <a:lnTo>
                    <a:pt x="1845" y="0"/>
                  </a:lnTo>
                  <a:lnTo>
                    <a:pt x="1846" y="0"/>
                  </a:lnTo>
                  <a:lnTo>
                    <a:pt x="1847" y="0"/>
                  </a:lnTo>
                  <a:lnTo>
                    <a:pt x="1847" y="0"/>
                  </a:lnTo>
                  <a:lnTo>
                    <a:pt x="1848" y="0"/>
                  </a:lnTo>
                  <a:lnTo>
                    <a:pt x="1849" y="0"/>
                  </a:lnTo>
                  <a:lnTo>
                    <a:pt x="1850" y="0"/>
                  </a:lnTo>
                  <a:lnTo>
                    <a:pt x="1851" y="0"/>
                  </a:lnTo>
                  <a:lnTo>
                    <a:pt x="1852" y="0"/>
                  </a:lnTo>
                  <a:lnTo>
                    <a:pt x="1853" y="0"/>
                  </a:lnTo>
                  <a:lnTo>
                    <a:pt x="1854" y="0"/>
                  </a:lnTo>
                  <a:lnTo>
                    <a:pt x="1855" y="0"/>
                  </a:lnTo>
                  <a:lnTo>
                    <a:pt x="1855" y="0"/>
                  </a:lnTo>
                  <a:lnTo>
                    <a:pt x="1856" y="0"/>
                  </a:lnTo>
                  <a:lnTo>
                    <a:pt x="1857" y="0"/>
                  </a:lnTo>
                  <a:lnTo>
                    <a:pt x="1858" y="0"/>
                  </a:lnTo>
                  <a:lnTo>
                    <a:pt x="1859" y="0"/>
                  </a:lnTo>
                  <a:lnTo>
                    <a:pt x="1860" y="0"/>
                  </a:lnTo>
                  <a:lnTo>
                    <a:pt x="1861" y="0"/>
                  </a:lnTo>
                  <a:lnTo>
                    <a:pt x="1862" y="0"/>
                  </a:lnTo>
                  <a:lnTo>
                    <a:pt x="1862" y="0"/>
                  </a:lnTo>
                  <a:lnTo>
                    <a:pt x="1863" y="0"/>
                  </a:lnTo>
                  <a:lnTo>
                    <a:pt x="1864" y="0"/>
                  </a:lnTo>
                  <a:lnTo>
                    <a:pt x="1865" y="0"/>
                  </a:lnTo>
                  <a:lnTo>
                    <a:pt x="1866" y="0"/>
                  </a:lnTo>
                  <a:lnTo>
                    <a:pt x="1867" y="0"/>
                  </a:lnTo>
                  <a:lnTo>
                    <a:pt x="1868" y="0"/>
                  </a:lnTo>
                  <a:lnTo>
                    <a:pt x="1869" y="0"/>
                  </a:lnTo>
                  <a:lnTo>
                    <a:pt x="1869" y="0"/>
                  </a:lnTo>
                  <a:lnTo>
                    <a:pt x="1870" y="0"/>
                  </a:lnTo>
                  <a:lnTo>
                    <a:pt x="1871" y="0"/>
                  </a:lnTo>
                  <a:lnTo>
                    <a:pt x="1872" y="0"/>
                  </a:lnTo>
                  <a:lnTo>
                    <a:pt x="1873" y="0"/>
                  </a:lnTo>
                  <a:lnTo>
                    <a:pt x="1874" y="0"/>
                  </a:lnTo>
                  <a:lnTo>
                    <a:pt x="1875" y="0"/>
                  </a:lnTo>
                  <a:lnTo>
                    <a:pt x="1876" y="0"/>
                  </a:lnTo>
                  <a:lnTo>
                    <a:pt x="1876" y="0"/>
                  </a:lnTo>
                  <a:lnTo>
                    <a:pt x="1877" y="0"/>
                  </a:lnTo>
                  <a:lnTo>
                    <a:pt x="1878" y="0"/>
                  </a:lnTo>
                  <a:lnTo>
                    <a:pt x="1879" y="0"/>
                  </a:lnTo>
                  <a:lnTo>
                    <a:pt x="1880" y="0"/>
                  </a:lnTo>
                  <a:lnTo>
                    <a:pt x="1881" y="0"/>
                  </a:lnTo>
                  <a:lnTo>
                    <a:pt x="1882" y="0"/>
                  </a:lnTo>
                  <a:lnTo>
                    <a:pt x="1883" y="0"/>
                  </a:lnTo>
                  <a:lnTo>
                    <a:pt x="1884" y="0"/>
                  </a:lnTo>
                  <a:lnTo>
                    <a:pt x="1884" y="0"/>
                  </a:lnTo>
                  <a:lnTo>
                    <a:pt x="1885" y="0"/>
                  </a:lnTo>
                  <a:lnTo>
                    <a:pt x="1886" y="0"/>
                  </a:lnTo>
                  <a:lnTo>
                    <a:pt x="1887" y="0"/>
                  </a:lnTo>
                  <a:lnTo>
                    <a:pt x="1888" y="0"/>
                  </a:lnTo>
                  <a:lnTo>
                    <a:pt x="1889" y="0"/>
                  </a:lnTo>
                  <a:lnTo>
                    <a:pt x="1890" y="0"/>
                  </a:lnTo>
                  <a:lnTo>
                    <a:pt x="1891" y="0"/>
                  </a:lnTo>
                  <a:lnTo>
                    <a:pt x="1891" y="0"/>
                  </a:lnTo>
                  <a:lnTo>
                    <a:pt x="1892" y="0"/>
                  </a:lnTo>
                  <a:lnTo>
                    <a:pt x="1893" y="0"/>
                  </a:lnTo>
                  <a:lnTo>
                    <a:pt x="1894" y="0"/>
                  </a:lnTo>
                  <a:lnTo>
                    <a:pt x="1895" y="0"/>
                  </a:lnTo>
                  <a:lnTo>
                    <a:pt x="1896" y="0"/>
                  </a:lnTo>
                  <a:lnTo>
                    <a:pt x="1897" y="0"/>
                  </a:lnTo>
                  <a:lnTo>
                    <a:pt x="1898" y="0"/>
                  </a:lnTo>
                  <a:lnTo>
                    <a:pt x="1898" y="0"/>
                  </a:lnTo>
                  <a:lnTo>
                    <a:pt x="1899" y="0"/>
                  </a:lnTo>
                  <a:lnTo>
                    <a:pt x="1900" y="0"/>
                  </a:lnTo>
                  <a:lnTo>
                    <a:pt x="1901" y="0"/>
                  </a:lnTo>
                  <a:lnTo>
                    <a:pt x="1902" y="0"/>
                  </a:lnTo>
                  <a:lnTo>
                    <a:pt x="1903" y="0"/>
                  </a:lnTo>
                  <a:lnTo>
                    <a:pt x="1904" y="0"/>
                  </a:lnTo>
                  <a:lnTo>
                    <a:pt x="1905" y="0"/>
                  </a:lnTo>
                  <a:lnTo>
                    <a:pt x="1906" y="0"/>
                  </a:lnTo>
                  <a:lnTo>
                    <a:pt x="1906" y="0"/>
                  </a:lnTo>
                  <a:lnTo>
                    <a:pt x="1907" y="0"/>
                  </a:lnTo>
                  <a:lnTo>
                    <a:pt x="1908" y="0"/>
                  </a:lnTo>
                  <a:lnTo>
                    <a:pt x="1909" y="0"/>
                  </a:lnTo>
                  <a:lnTo>
                    <a:pt x="1910" y="0"/>
                  </a:lnTo>
                  <a:lnTo>
                    <a:pt x="1911" y="0"/>
                  </a:lnTo>
                  <a:lnTo>
                    <a:pt x="1912" y="0"/>
                  </a:lnTo>
                  <a:lnTo>
                    <a:pt x="1913" y="0"/>
                  </a:lnTo>
                  <a:lnTo>
                    <a:pt x="1913" y="0"/>
                  </a:lnTo>
                  <a:lnTo>
                    <a:pt x="1914" y="0"/>
                  </a:lnTo>
                  <a:lnTo>
                    <a:pt x="1915" y="0"/>
                  </a:lnTo>
                  <a:lnTo>
                    <a:pt x="1916" y="0"/>
                  </a:lnTo>
                  <a:lnTo>
                    <a:pt x="1917" y="0"/>
                  </a:lnTo>
                  <a:lnTo>
                    <a:pt x="1918" y="0"/>
                  </a:lnTo>
                  <a:lnTo>
                    <a:pt x="1918" y="0"/>
                  </a:lnTo>
                  <a:lnTo>
                    <a:pt x="1919" y="0"/>
                  </a:lnTo>
                  <a:lnTo>
                    <a:pt x="1920" y="0"/>
                  </a:lnTo>
                  <a:lnTo>
                    <a:pt x="1920" y="0"/>
                  </a:lnTo>
                  <a:lnTo>
                    <a:pt x="1921" y="0"/>
                  </a:lnTo>
                  <a:lnTo>
                    <a:pt x="1922" y="0"/>
                  </a:lnTo>
                  <a:lnTo>
                    <a:pt x="1923" y="0"/>
                  </a:lnTo>
                  <a:lnTo>
                    <a:pt x="1924" y="0"/>
                  </a:lnTo>
                  <a:lnTo>
                    <a:pt x="1925" y="0"/>
                  </a:lnTo>
                  <a:lnTo>
                    <a:pt x="1926" y="0"/>
                  </a:lnTo>
                  <a:lnTo>
                    <a:pt x="1926" y="0"/>
                  </a:lnTo>
                  <a:lnTo>
                    <a:pt x="1927" y="0"/>
                  </a:lnTo>
                  <a:lnTo>
                    <a:pt x="1928" y="0"/>
                  </a:lnTo>
                  <a:lnTo>
                    <a:pt x="1929" y="0"/>
                  </a:lnTo>
                  <a:lnTo>
                    <a:pt x="1930" y="0"/>
                  </a:lnTo>
                  <a:lnTo>
                    <a:pt x="1931" y="0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3" y="0"/>
                  </a:lnTo>
                  <a:lnTo>
                    <a:pt x="1934" y="0"/>
                  </a:lnTo>
                  <a:lnTo>
                    <a:pt x="1935" y="0"/>
                  </a:lnTo>
                  <a:lnTo>
                    <a:pt x="1936" y="0"/>
                  </a:lnTo>
                  <a:lnTo>
                    <a:pt x="1937" y="0"/>
                  </a:lnTo>
                  <a:lnTo>
                    <a:pt x="1938" y="0"/>
                  </a:lnTo>
                  <a:lnTo>
                    <a:pt x="1938" y="0"/>
                  </a:lnTo>
                  <a:lnTo>
                    <a:pt x="1939" y="0"/>
                  </a:lnTo>
                  <a:lnTo>
                    <a:pt x="1939" y="0"/>
                  </a:lnTo>
                  <a:lnTo>
                    <a:pt x="1940" y="0"/>
                  </a:lnTo>
                  <a:lnTo>
                    <a:pt x="1941" y="0"/>
                  </a:lnTo>
                  <a:lnTo>
                    <a:pt x="1942" y="0"/>
                  </a:lnTo>
                  <a:lnTo>
                    <a:pt x="1943" y="0"/>
                  </a:lnTo>
                  <a:lnTo>
                    <a:pt x="1944" y="0"/>
                  </a:lnTo>
                  <a:lnTo>
                    <a:pt x="1945" y="0"/>
                  </a:lnTo>
                  <a:lnTo>
                    <a:pt x="1946" y="0"/>
                  </a:lnTo>
                  <a:lnTo>
                    <a:pt x="1946" y="0"/>
                  </a:lnTo>
                  <a:lnTo>
                    <a:pt x="1947" y="0"/>
                  </a:lnTo>
                  <a:lnTo>
                    <a:pt x="1948" y="0"/>
                  </a:lnTo>
                  <a:lnTo>
                    <a:pt x="1949" y="0"/>
                  </a:lnTo>
                  <a:lnTo>
                    <a:pt x="1950" y="0"/>
                  </a:lnTo>
                  <a:lnTo>
                    <a:pt x="1951" y="0"/>
                  </a:lnTo>
                  <a:lnTo>
                    <a:pt x="1952" y="0"/>
                  </a:lnTo>
                  <a:lnTo>
                    <a:pt x="1953" y="0"/>
                  </a:lnTo>
                  <a:lnTo>
                    <a:pt x="1953" y="0"/>
                  </a:lnTo>
                  <a:lnTo>
                    <a:pt x="1954" y="0"/>
                  </a:lnTo>
                  <a:lnTo>
                    <a:pt x="1955" y="0"/>
                  </a:lnTo>
                  <a:lnTo>
                    <a:pt x="1956" y="0"/>
                  </a:lnTo>
                  <a:lnTo>
                    <a:pt x="1957" y="0"/>
                  </a:lnTo>
                  <a:lnTo>
                    <a:pt x="1958" y="0"/>
                  </a:lnTo>
                  <a:lnTo>
                    <a:pt x="1959" y="0"/>
                  </a:lnTo>
                  <a:lnTo>
                    <a:pt x="1960" y="0"/>
                  </a:lnTo>
                  <a:lnTo>
                    <a:pt x="1960" y="0"/>
                  </a:lnTo>
                  <a:lnTo>
                    <a:pt x="1961" y="0"/>
                  </a:lnTo>
                  <a:lnTo>
                    <a:pt x="1962" y="0"/>
                  </a:lnTo>
                  <a:lnTo>
                    <a:pt x="1963" y="0"/>
                  </a:lnTo>
                  <a:lnTo>
                    <a:pt x="1964" y="0"/>
                  </a:lnTo>
                  <a:lnTo>
                    <a:pt x="1965" y="0"/>
                  </a:lnTo>
                  <a:lnTo>
                    <a:pt x="1966" y="0"/>
                  </a:lnTo>
                  <a:lnTo>
                    <a:pt x="1967" y="0"/>
                  </a:lnTo>
                  <a:lnTo>
                    <a:pt x="1968" y="0"/>
                  </a:lnTo>
                  <a:lnTo>
                    <a:pt x="1968" y="0"/>
                  </a:lnTo>
                  <a:lnTo>
                    <a:pt x="1969" y="0"/>
                  </a:lnTo>
                  <a:lnTo>
                    <a:pt x="1970" y="0"/>
                  </a:lnTo>
                  <a:lnTo>
                    <a:pt x="1971" y="0"/>
                  </a:lnTo>
                  <a:lnTo>
                    <a:pt x="1972" y="0"/>
                  </a:lnTo>
                  <a:lnTo>
                    <a:pt x="1973" y="0"/>
                  </a:lnTo>
                  <a:lnTo>
                    <a:pt x="1974" y="0"/>
                  </a:lnTo>
                  <a:lnTo>
                    <a:pt x="1975" y="0"/>
                  </a:lnTo>
                  <a:lnTo>
                    <a:pt x="1975" y="0"/>
                  </a:lnTo>
                  <a:lnTo>
                    <a:pt x="1976" y="0"/>
                  </a:lnTo>
                  <a:lnTo>
                    <a:pt x="1977" y="0"/>
                  </a:lnTo>
                  <a:lnTo>
                    <a:pt x="1978" y="0"/>
                  </a:lnTo>
                  <a:lnTo>
                    <a:pt x="1979" y="0"/>
                  </a:lnTo>
                  <a:lnTo>
                    <a:pt x="1980" y="0"/>
                  </a:lnTo>
                  <a:lnTo>
                    <a:pt x="1981" y="0"/>
                  </a:lnTo>
                  <a:lnTo>
                    <a:pt x="1982" y="0"/>
                  </a:lnTo>
                  <a:lnTo>
                    <a:pt x="1982" y="0"/>
                  </a:lnTo>
                  <a:lnTo>
                    <a:pt x="1983" y="0"/>
                  </a:lnTo>
                  <a:lnTo>
                    <a:pt x="1984" y="0"/>
                  </a:lnTo>
                  <a:lnTo>
                    <a:pt x="1985" y="0"/>
                  </a:lnTo>
                  <a:lnTo>
                    <a:pt x="1986" y="0"/>
                  </a:lnTo>
                  <a:lnTo>
                    <a:pt x="1987" y="0"/>
                  </a:lnTo>
                  <a:lnTo>
                    <a:pt x="1988" y="0"/>
                  </a:lnTo>
                  <a:lnTo>
                    <a:pt x="1989" y="0"/>
                  </a:lnTo>
                  <a:lnTo>
                    <a:pt x="1989" y="0"/>
                  </a:lnTo>
                  <a:lnTo>
                    <a:pt x="1990" y="0"/>
                  </a:lnTo>
                  <a:lnTo>
                    <a:pt x="1991" y="0"/>
                  </a:lnTo>
                  <a:lnTo>
                    <a:pt x="1992" y="0"/>
                  </a:lnTo>
                  <a:lnTo>
                    <a:pt x="1993" y="0"/>
                  </a:lnTo>
                  <a:lnTo>
                    <a:pt x="1994" y="0"/>
                  </a:lnTo>
                  <a:lnTo>
                    <a:pt x="1995" y="0"/>
                  </a:lnTo>
                  <a:lnTo>
                    <a:pt x="1996" y="0"/>
                  </a:lnTo>
                  <a:lnTo>
                    <a:pt x="1997" y="0"/>
                  </a:lnTo>
                  <a:lnTo>
                    <a:pt x="1997" y="0"/>
                  </a:lnTo>
                  <a:lnTo>
                    <a:pt x="1998" y="0"/>
                  </a:lnTo>
                  <a:lnTo>
                    <a:pt x="1999" y="0"/>
                  </a:lnTo>
                  <a:lnTo>
                    <a:pt x="2000" y="0"/>
                  </a:lnTo>
                  <a:lnTo>
                    <a:pt x="2001" y="0"/>
                  </a:lnTo>
                  <a:lnTo>
                    <a:pt x="2002" y="0"/>
                  </a:lnTo>
                  <a:lnTo>
                    <a:pt x="2003" y="0"/>
                  </a:lnTo>
                  <a:lnTo>
                    <a:pt x="2004" y="0"/>
                  </a:lnTo>
                  <a:lnTo>
                    <a:pt x="2004" y="0"/>
                  </a:lnTo>
                  <a:lnTo>
                    <a:pt x="2005" y="0"/>
                  </a:lnTo>
                  <a:lnTo>
                    <a:pt x="2006" y="0"/>
                  </a:lnTo>
                  <a:lnTo>
                    <a:pt x="2007" y="0"/>
                  </a:lnTo>
                  <a:lnTo>
                    <a:pt x="2008" y="0"/>
                  </a:lnTo>
                  <a:lnTo>
                    <a:pt x="2009" y="0"/>
                  </a:lnTo>
                  <a:lnTo>
                    <a:pt x="2010" y="0"/>
                  </a:lnTo>
                  <a:lnTo>
                    <a:pt x="2011" y="0"/>
                  </a:lnTo>
                  <a:lnTo>
                    <a:pt x="2011" y="0"/>
                  </a:lnTo>
                  <a:lnTo>
                    <a:pt x="2012" y="0"/>
                  </a:lnTo>
                  <a:lnTo>
                    <a:pt x="2013" y="0"/>
                  </a:lnTo>
                  <a:lnTo>
                    <a:pt x="2014" y="0"/>
                  </a:lnTo>
                  <a:lnTo>
                    <a:pt x="2015" y="0"/>
                  </a:lnTo>
                  <a:lnTo>
                    <a:pt x="2016" y="0"/>
                  </a:lnTo>
                  <a:lnTo>
                    <a:pt x="2017" y="0"/>
                  </a:lnTo>
                  <a:lnTo>
                    <a:pt x="2018" y="0"/>
                  </a:lnTo>
                  <a:lnTo>
                    <a:pt x="2018" y="0"/>
                  </a:lnTo>
                  <a:lnTo>
                    <a:pt x="2019" y="0"/>
                  </a:lnTo>
                  <a:lnTo>
                    <a:pt x="2020" y="0"/>
                  </a:lnTo>
                  <a:lnTo>
                    <a:pt x="2021" y="0"/>
                  </a:lnTo>
                  <a:lnTo>
                    <a:pt x="2022" y="0"/>
                  </a:lnTo>
                  <a:lnTo>
                    <a:pt x="2023" y="0"/>
                  </a:lnTo>
                  <a:lnTo>
                    <a:pt x="2024" y="0"/>
                  </a:lnTo>
                  <a:lnTo>
                    <a:pt x="2025" y="0"/>
                  </a:lnTo>
                  <a:lnTo>
                    <a:pt x="2026" y="0"/>
                  </a:lnTo>
                  <a:lnTo>
                    <a:pt x="2026" y="0"/>
                  </a:lnTo>
                  <a:lnTo>
                    <a:pt x="2027" y="0"/>
                  </a:lnTo>
                  <a:lnTo>
                    <a:pt x="2028" y="0"/>
                  </a:lnTo>
                  <a:lnTo>
                    <a:pt x="2029" y="0"/>
                  </a:lnTo>
                  <a:lnTo>
                    <a:pt x="2030" y="0"/>
                  </a:lnTo>
                  <a:lnTo>
                    <a:pt x="2031" y="0"/>
                  </a:lnTo>
                  <a:lnTo>
                    <a:pt x="2032" y="0"/>
                  </a:lnTo>
                  <a:lnTo>
                    <a:pt x="2033" y="0"/>
                  </a:lnTo>
                  <a:lnTo>
                    <a:pt x="2033" y="0"/>
                  </a:lnTo>
                  <a:lnTo>
                    <a:pt x="2034" y="0"/>
                  </a:lnTo>
                  <a:lnTo>
                    <a:pt x="2035" y="0"/>
                  </a:lnTo>
                  <a:lnTo>
                    <a:pt x="2036" y="0"/>
                  </a:lnTo>
                  <a:lnTo>
                    <a:pt x="2037" y="0"/>
                  </a:lnTo>
                  <a:lnTo>
                    <a:pt x="2038" y="0"/>
                  </a:lnTo>
                  <a:lnTo>
                    <a:pt x="2039" y="0"/>
                  </a:lnTo>
                  <a:lnTo>
                    <a:pt x="2040" y="0"/>
                  </a:lnTo>
                  <a:lnTo>
                    <a:pt x="2040" y="0"/>
                  </a:lnTo>
                  <a:lnTo>
                    <a:pt x="2041" y="0"/>
                  </a:lnTo>
                  <a:lnTo>
                    <a:pt x="2042" y="0"/>
                  </a:lnTo>
                  <a:lnTo>
                    <a:pt x="2043" y="0"/>
                  </a:lnTo>
                  <a:lnTo>
                    <a:pt x="2044" y="0"/>
                  </a:lnTo>
                  <a:lnTo>
                    <a:pt x="2045" y="0"/>
                  </a:lnTo>
                  <a:lnTo>
                    <a:pt x="2046" y="0"/>
                  </a:lnTo>
                  <a:lnTo>
                    <a:pt x="2047" y="0"/>
                  </a:lnTo>
                  <a:lnTo>
                    <a:pt x="2047" y="0"/>
                  </a:lnTo>
                  <a:lnTo>
                    <a:pt x="2048" y="0"/>
                  </a:lnTo>
                  <a:lnTo>
                    <a:pt x="2049" y="0"/>
                  </a:lnTo>
                  <a:lnTo>
                    <a:pt x="2050" y="0"/>
                  </a:lnTo>
                  <a:lnTo>
                    <a:pt x="2051" y="0"/>
                  </a:lnTo>
                  <a:lnTo>
                    <a:pt x="2052" y="0"/>
                  </a:lnTo>
                  <a:lnTo>
                    <a:pt x="2053" y="0"/>
                  </a:lnTo>
                  <a:lnTo>
                    <a:pt x="2054" y="0"/>
                  </a:lnTo>
                  <a:lnTo>
                    <a:pt x="2055" y="0"/>
                  </a:lnTo>
                  <a:lnTo>
                    <a:pt x="2055" y="0"/>
                  </a:lnTo>
                  <a:lnTo>
                    <a:pt x="2056" y="0"/>
                  </a:lnTo>
                  <a:lnTo>
                    <a:pt x="2057" y="0"/>
                  </a:lnTo>
                  <a:lnTo>
                    <a:pt x="2058" y="0"/>
                  </a:lnTo>
                  <a:lnTo>
                    <a:pt x="2059" y="0"/>
                  </a:lnTo>
                  <a:lnTo>
                    <a:pt x="2060" y="0"/>
                  </a:lnTo>
                  <a:lnTo>
                    <a:pt x="2061" y="0"/>
                  </a:lnTo>
                  <a:lnTo>
                    <a:pt x="2062" y="0"/>
                  </a:lnTo>
                  <a:lnTo>
                    <a:pt x="2062" y="0"/>
                  </a:lnTo>
                  <a:lnTo>
                    <a:pt x="2063" y="0"/>
                  </a:lnTo>
                  <a:lnTo>
                    <a:pt x="2064" y="0"/>
                  </a:lnTo>
                  <a:lnTo>
                    <a:pt x="2065" y="0"/>
                  </a:lnTo>
                  <a:lnTo>
                    <a:pt x="2066" y="0"/>
                  </a:lnTo>
                  <a:lnTo>
                    <a:pt x="2067" y="0"/>
                  </a:lnTo>
                  <a:lnTo>
                    <a:pt x="2068" y="0"/>
                  </a:lnTo>
                  <a:lnTo>
                    <a:pt x="2069" y="0"/>
                  </a:lnTo>
                  <a:lnTo>
                    <a:pt x="2069" y="0"/>
                  </a:lnTo>
                  <a:lnTo>
                    <a:pt x="2070" y="0"/>
                  </a:lnTo>
                  <a:lnTo>
                    <a:pt x="2071" y="0"/>
                  </a:lnTo>
                  <a:lnTo>
                    <a:pt x="2072" y="0"/>
                  </a:lnTo>
                  <a:lnTo>
                    <a:pt x="2073" y="0"/>
                  </a:lnTo>
                  <a:lnTo>
                    <a:pt x="2074" y="0"/>
                  </a:lnTo>
                  <a:lnTo>
                    <a:pt x="2075" y="0"/>
                  </a:lnTo>
                  <a:lnTo>
                    <a:pt x="2076" y="0"/>
                  </a:lnTo>
                  <a:lnTo>
                    <a:pt x="2076" y="0"/>
                  </a:lnTo>
                  <a:lnTo>
                    <a:pt x="2077" y="0"/>
                  </a:lnTo>
                  <a:lnTo>
                    <a:pt x="2078" y="0"/>
                  </a:lnTo>
                  <a:lnTo>
                    <a:pt x="2079" y="0"/>
                  </a:lnTo>
                  <a:lnTo>
                    <a:pt x="2080" y="0"/>
                  </a:lnTo>
                  <a:lnTo>
                    <a:pt x="2081" y="0"/>
                  </a:lnTo>
                  <a:lnTo>
                    <a:pt x="2082" y="0"/>
                  </a:lnTo>
                  <a:lnTo>
                    <a:pt x="2083" y="0"/>
                  </a:lnTo>
                  <a:lnTo>
                    <a:pt x="2084" y="0"/>
                  </a:lnTo>
                  <a:lnTo>
                    <a:pt x="2084" y="0"/>
                  </a:lnTo>
                  <a:lnTo>
                    <a:pt x="2085" y="0"/>
                  </a:lnTo>
                  <a:lnTo>
                    <a:pt x="2086" y="0"/>
                  </a:lnTo>
                  <a:lnTo>
                    <a:pt x="2087" y="0"/>
                  </a:lnTo>
                  <a:lnTo>
                    <a:pt x="2088" y="0"/>
                  </a:lnTo>
                  <a:lnTo>
                    <a:pt x="2089" y="0"/>
                  </a:lnTo>
                  <a:lnTo>
                    <a:pt x="2090" y="0"/>
                  </a:lnTo>
                  <a:lnTo>
                    <a:pt x="2091" y="0"/>
                  </a:lnTo>
                  <a:lnTo>
                    <a:pt x="2091" y="0"/>
                  </a:lnTo>
                  <a:lnTo>
                    <a:pt x="2092" y="0"/>
                  </a:lnTo>
                  <a:lnTo>
                    <a:pt x="2093" y="0"/>
                  </a:lnTo>
                  <a:lnTo>
                    <a:pt x="2094" y="0"/>
                  </a:lnTo>
                  <a:lnTo>
                    <a:pt x="2095" y="0"/>
                  </a:lnTo>
                  <a:lnTo>
                    <a:pt x="2096" y="0"/>
                  </a:lnTo>
                  <a:lnTo>
                    <a:pt x="2097" y="0"/>
                  </a:lnTo>
                  <a:lnTo>
                    <a:pt x="2098" y="0"/>
                  </a:lnTo>
                  <a:lnTo>
                    <a:pt x="2098" y="0"/>
                  </a:lnTo>
                  <a:lnTo>
                    <a:pt x="2099" y="0"/>
                  </a:lnTo>
                  <a:lnTo>
                    <a:pt x="2100" y="0"/>
                  </a:lnTo>
                  <a:lnTo>
                    <a:pt x="2101" y="0"/>
                  </a:lnTo>
                  <a:lnTo>
                    <a:pt x="2102" y="0"/>
                  </a:lnTo>
                  <a:lnTo>
                    <a:pt x="2103" y="0"/>
                  </a:lnTo>
                  <a:lnTo>
                    <a:pt x="2104" y="0"/>
                  </a:lnTo>
                  <a:lnTo>
                    <a:pt x="2105" y="0"/>
                  </a:lnTo>
                  <a:lnTo>
                    <a:pt x="2105" y="0"/>
                  </a:lnTo>
                  <a:lnTo>
                    <a:pt x="2106" y="0"/>
                  </a:lnTo>
                  <a:lnTo>
                    <a:pt x="2107" y="0"/>
                  </a:lnTo>
                  <a:lnTo>
                    <a:pt x="2108" y="0"/>
                  </a:lnTo>
                  <a:lnTo>
                    <a:pt x="2109" y="0"/>
                  </a:lnTo>
                  <a:lnTo>
                    <a:pt x="2110" y="0"/>
                  </a:lnTo>
                  <a:lnTo>
                    <a:pt x="2111" y="0"/>
                  </a:lnTo>
                  <a:lnTo>
                    <a:pt x="2112" y="0"/>
                  </a:lnTo>
                  <a:lnTo>
                    <a:pt x="2113" y="0"/>
                  </a:lnTo>
                  <a:lnTo>
                    <a:pt x="2113" y="0"/>
                  </a:lnTo>
                  <a:lnTo>
                    <a:pt x="2114" y="0"/>
                  </a:lnTo>
                  <a:lnTo>
                    <a:pt x="2115" y="0"/>
                  </a:lnTo>
                  <a:lnTo>
                    <a:pt x="2116" y="0"/>
                  </a:lnTo>
                  <a:lnTo>
                    <a:pt x="2117" y="0"/>
                  </a:lnTo>
                  <a:lnTo>
                    <a:pt x="2118" y="0"/>
                  </a:lnTo>
                  <a:lnTo>
                    <a:pt x="2119" y="0"/>
                  </a:lnTo>
                  <a:lnTo>
                    <a:pt x="2120" y="0"/>
                  </a:lnTo>
                  <a:lnTo>
                    <a:pt x="2120" y="0"/>
                  </a:lnTo>
                  <a:lnTo>
                    <a:pt x="2121" y="0"/>
                  </a:lnTo>
                  <a:lnTo>
                    <a:pt x="2122" y="0"/>
                  </a:lnTo>
                  <a:lnTo>
                    <a:pt x="2123" y="0"/>
                  </a:lnTo>
                  <a:lnTo>
                    <a:pt x="2124" y="0"/>
                  </a:lnTo>
                  <a:lnTo>
                    <a:pt x="2125" y="0"/>
                  </a:lnTo>
                  <a:lnTo>
                    <a:pt x="2126" y="0"/>
                  </a:lnTo>
                  <a:lnTo>
                    <a:pt x="2127" y="0"/>
                  </a:lnTo>
                  <a:lnTo>
                    <a:pt x="2127" y="0"/>
                  </a:lnTo>
                  <a:lnTo>
                    <a:pt x="2128" y="0"/>
                  </a:lnTo>
                  <a:lnTo>
                    <a:pt x="2129" y="0"/>
                  </a:lnTo>
                  <a:lnTo>
                    <a:pt x="2130" y="0"/>
                  </a:lnTo>
                  <a:lnTo>
                    <a:pt x="2131" y="0"/>
                  </a:lnTo>
                  <a:lnTo>
                    <a:pt x="2132" y="0"/>
                  </a:lnTo>
                  <a:lnTo>
                    <a:pt x="2133" y="0"/>
                  </a:lnTo>
                  <a:lnTo>
                    <a:pt x="2134" y="0"/>
                  </a:lnTo>
                  <a:lnTo>
                    <a:pt x="2134" y="0"/>
                  </a:lnTo>
                  <a:lnTo>
                    <a:pt x="2135" y="0"/>
                  </a:lnTo>
                  <a:lnTo>
                    <a:pt x="2136" y="0"/>
                  </a:lnTo>
                  <a:lnTo>
                    <a:pt x="2137" y="0"/>
                  </a:lnTo>
                  <a:lnTo>
                    <a:pt x="2138" y="0"/>
                  </a:lnTo>
                  <a:lnTo>
                    <a:pt x="2139" y="0"/>
                  </a:lnTo>
                  <a:lnTo>
                    <a:pt x="2140" y="0"/>
                  </a:lnTo>
                  <a:lnTo>
                    <a:pt x="2141" y="0"/>
                  </a:lnTo>
                  <a:lnTo>
                    <a:pt x="2142" y="0"/>
                  </a:lnTo>
                  <a:lnTo>
                    <a:pt x="2142" y="0"/>
                  </a:lnTo>
                  <a:lnTo>
                    <a:pt x="2143" y="0"/>
                  </a:lnTo>
                  <a:lnTo>
                    <a:pt x="2143" y="0"/>
                  </a:lnTo>
                  <a:lnTo>
                    <a:pt x="2144" y="0"/>
                  </a:lnTo>
                  <a:lnTo>
                    <a:pt x="2145" y="0"/>
                  </a:lnTo>
                  <a:lnTo>
                    <a:pt x="2146" y="0"/>
                  </a:lnTo>
                  <a:lnTo>
                    <a:pt x="2147" y="0"/>
                  </a:lnTo>
                  <a:lnTo>
                    <a:pt x="2148" y="0"/>
                  </a:lnTo>
                  <a:lnTo>
                    <a:pt x="2148" y="0"/>
                  </a:lnTo>
                  <a:lnTo>
                    <a:pt x="2149" y="0"/>
                  </a:lnTo>
                  <a:lnTo>
                    <a:pt x="2150" y="0"/>
                  </a:lnTo>
                  <a:lnTo>
                    <a:pt x="2151" y="0"/>
                  </a:lnTo>
                  <a:lnTo>
                    <a:pt x="2152" y="0"/>
                  </a:lnTo>
                  <a:lnTo>
                    <a:pt x="2153" y="0"/>
                  </a:lnTo>
                  <a:lnTo>
                    <a:pt x="2154" y="0"/>
                  </a:lnTo>
                  <a:lnTo>
                    <a:pt x="2154" y="0"/>
                  </a:lnTo>
                  <a:lnTo>
                    <a:pt x="2155" y="0"/>
                  </a:lnTo>
                  <a:lnTo>
                    <a:pt x="2156" y="0"/>
                  </a:lnTo>
                  <a:lnTo>
                    <a:pt x="2157" y="0"/>
                  </a:lnTo>
                  <a:lnTo>
                    <a:pt x="2158" y="0"/>
                  </a:lnTo>
                  <a:lnTo>
                    <a:pt x="2159" y="0"/>
                  </a:lnTo>
                  <a:lnTo>
                    <a:pt x="2160" y="0"/>
                  </a:lnTo>
                  <a:lnTo>
                    <a:pt x="2161" y="0"/>
                  </a:lnTo>
                  <a:lnTo>
                    <a:pt x="2161" y="0"/>
                  </a:lnTo>
                  <a:lnTo>
                    <a:pt x="2162" y="0"/>
                  </a:lnTo>
                  <a:lnTo>
                    <a:pt x="2163" y="0"/>
                  </a:lnTo>
                  <a:lnTo>
                    <a:pt x="2163" y="0"/>
                  </a:lnTo>
                  <a:lnTo>
                    <a:pt x="2164" y="0"/>
                  </a:lnTo>
                  <a:lnTo>
                    <a:pt x="2165" y="0"/>
                  </a:lnTo>
                  <a:lnTo>
                    <a:pt x="2166" y="0"/>
                  </a:lnTo>
                  <a:lnTo>
                    <a:pt x="2167" y="0"/>
                  </a:lnTo>
                  <a:lnTo>
                    <a:pt x="2167" y="0"/>
                  </a:lnTo>
                  <a:lnTo>
                    <a:pt x="2168" y="0"/>
                  </a:lnTo>
                  <a:lnTo>
                    <a:pt x="2169" y="0"/>
                  </a:lnTo>
                  <a:lnTo>
                    <a:pt x="2170" y="0"/>
                  </a:lnTo>
                  <a:lnTo>
                    <a:pt x="2171" y="0"/>
                  </a:lnTo>
                  <a:lnTo>
                    <a:pt x="2172" y="0"/>
                  </a:lnTo>
                  <a:lnTo>
                    <a:pt x="2173" y="0"/>
                  </a:lnTo>
                  <a:lnTo>
                    <a:pt x="2174" y="0"/>
                  </a:lnTo>
                  <a:lnTo>
                    <a:pt x="2175" y="0"/>
                  </a:lnTo>
                  <a:lnTo>
                    <a:pt x="2175" y="0"/>
                  </a:lnTo>
                  <a:lnTo>
                    <a:pt x="2176" y="0"/>
                  </a:lnTo>
                  <a:lnTo>
                    <a:pt x="2177" y="0"/>
                  </a:lnTo>
                  <a:lnTo>
                    <a:pt x="2178" y="0"/>
                  </a:lnTo>
                  <a:lnTo>
                    <a:pt x="2179" y="0"/>
                  </a:lnTo>
                  <a:lnTo>
                    <a:pt x="2180" y="0"/>
                  </a:lnTo>
                  <a:lnTo>
                    <a:pt x="2181" y="0"/>
                  </a:lnTo>
                  <a:lnTo>
                    <a:pt x="2182" y="0"/>
                  </a:lnTo>
                  <a:lnTo>
                    <a:pt x="2182" y="0"/>
                  </a:lnTo>
                  <a:lnTo>
                    <a:pt x="2183" y="0"/>
                  </a:lnTo>
                  <a:lnTo>
                    <a:pt x="2184" y="0"/>
                  </a:lnTo>
                  <a:lnTo>
                    <a:pt x="2185" y="0"/>
                  </a:lnTo>
                  <a:lnTo>
                    <a:pt x="2186" y="0"/>
                  </a:lnTo>
                  <a:lnTo>
                    <a:pt x="2187" y="0"/>
                  </a:lnTo>
                  <a:lnTo>
                    <a:pt x="2188" y="0"/>
                  </a:lnTo>
                  <a:lnTo>
                    <a:pt x="2189" y="0"/>
                  </a:lnTo>
                  <a:lnTo>
                    <a:pt x="2189" y="0"/>
                  </a:lnTo>
                  <a:lnTo>
                    <a:pt x="2190" y="0"/>
                  </a:lnTo>
                  <a:lnTo>
                    <a:pt x="2191" y="0"/>
                  </a:lnTo>
                  <a:lnTo>
                    <a:pt x="2192" y="0"/>
                  </a:lnTo>
                  <a:lnTo>
                    <a:pt x="2193" y="0"/>
                  </a:lnTo>
                  <a:lnTo>
                    <a:pt x="2194" y="0"/>
                  </a:lnTo>
                  <a:lnTo>
                    <a:pt x="2195" y="0"/>
                  </a:lnTo>
                  <a:lnTo>
                    <a:pt x="2196" y="0"/>
                  </a:lnTo>
                  <a:lnTo>
                    <a:pt x="2197" y="0"/>
                  </a:lnTo>
                  <a:lnTo>
                    <a:pt x="2197" y="0"/>
                  </a:lnTo>
                  <a:lnTo>
                    <a:pt x="2198" y="0"/>
                  </a:lnTo>
                  <a:lnTo>
                    <a:pt x="2199" y="0"/>
                  </a:lnTo>
                  <a:lnTo>
                    <a:pt x="2200" y="0"/>
                  </a:lnTo>
                  <a:lnTo>
                    <a:pt x="2201" y="0"/>
                  </a:lnTo>
                  <a:lnTo>
                    <a:pt x="2202" y="0"/>
                  </a:lnTo>
                  <a:lnTo>
                    <a:pt x="2203" y="0"/>
                  </a:lnTo>
                  <a:lnTo>
                    <a:pt x="2204" y="0"/>
                  </a:lnTo>
                  <a:lnTo>
                    <a:pt x="2204" y="0"/>
                  </a:lnTo>
                  <a:lnTo>
                    <a:pt x="2205" y="0"/>
                  </a:lnTo>
                  <a:lnTo>
                    <a:pt x="2206" y="0"/>
                  </a:lnTo>
                  <a:lnTo>
                    <a:pt x="2207" y="0"/>
                  </a:lnTo>
                  <a:lnTo>
                    <a:pt x="2208" y="0"/>
                  </a:lnTo>
                  <a:lnTo>
                    <a:pt x="2209" y="0"/>
                  </a:lnTo>
                  <a:lnTo>
                    <a:pt x="2210" y="0"/>
                  </a:lnTo>
                  <a:lnTo>
                    <a:pt x="2211" y="0"/>
                  </a:lnTo>
                  <a:lnTo>
                    <a:pt x="2211" y="0"/>
                  </a:lnTo>
                  <a:lnTo>
                    <a:pt x="2212" y="0"/>
                  </a:lnTo>
                  <a:lnTo>
                    <a:pt x="2213" y="0"/>
                  </a:lnTo>
                  <a:lnTo>
                    <a:pt x="2214" y="0"/>
                  </a:lnTo>
                  <a:lnTo>
                    <a:pt x="2215" y="0"/>
                  </a:lnTo>
                  <a:lnTo>
                    <a:pt x="2216" y="0"/>
                  </a:lnTo>
                  <a:lnTo>
                    <a:pt x="2217" y="0"/>
                  </a:lnTo>
                  <a:lnTo>
                    <a:pt x="2218" y="0"/>
                  </a:lnTo>
                  <a:lnTo>
                    <a:pt x="2219" y="0"/>
                  </a:lnTo>
                  <a:lnTo>
                    <a:pt x="2219" y="0"/>
                  </a:lnTo>
                  <a:lnTo>
                    <a:pt x="2220" y="0"/>
                  </a:lnTo>
                  <a:lnTo>
                    <a:pt x="2221" y="0"/>
                  </a:lnTo>
                  <a:lnTo>
                    <a:pt x="2222" y="0"/>
                  </a:lnTo>
                  <a:lnTo>
                    <a:pt x="2223" y="0"/>
                  </a:lnTo>
                  <a:lnTo>
                    <a:pt x="2224" y="0"/>
                  </a:lnTo>
                  <a:lnTo>
                    <a:pt x="2225" y="0"/>
                  </a:lnTo>
                  <a:lnTo>
                    <a:pt x="2226" y="0"/>
                  </a:lnTo>
                  <a:lnTo>
                    <a:pt x="2226" y="0"/>
                  </a:lnTo>
                  <a:lnTo>
                    <a:pt x="2227" y="0"/>
                  </a:lnTo>
                  <a:lnTo>
                    <a:pt x="2228" y="0"/>
                  </a:lnTo>
                  <a:lnTo>
                    <a:pt x="2229" y="0"/>
                  </a:lnTo>
                  <a:lnTo>
                    <a:pt x="2230" y="0"/>
                  </a:lnTo>
                  <a:lnTo>
                    <a:pt x="2231" y="0"/>
                  </a:lnTo>
                  <a:lnTo>
                    <a:pt x="2232" y="0"/>
                  </a:lnTo>
                  <a:lnTo>
                    <a:pt x="2233" y="0"/>
                  </a:lnTo>
                  <a:lnTo>
                    <a:pt x="2233" y="0"/>
                  </a:lnTo>
                  <a:lnTo>
                    <a:pt x="2234" y="0"/>
                  </a:lnTo>
                  <a:lnTo>
                    <a:pt x="2235" y="0"/>
                  </a:lnTo>
                  <a:lnTo>
                    <a:pt x="2236" y="0"/>
                  </a:lnTo>
                  <a:lnTo>
                    <a:pt x="2237" y="0"/>
                  </a:lnTo>
                  <a:lnTo>
                    <a:pt x="2238" y="0"/>
                  </a:lnTo>
                  <a:lnTo>
                    <a:pt x="2239" y="0"/>
                  </a:lnTo>
                  <a:lnTo>
                    <a:pt x="2240" y="0"/>
                  </a:lnTo>
                  <a:lnTo>
                    <a:pt x="2241" y="0"/>
                  </a:lnTo>
                  <a:lnTo>
                    <a:pt x="2241" y="0"/>
                  </a:lnTo>
                  <a:lnTo>
                    <a:pt x="2242" y="0"/>
                  </a:lnTo>
                  <a:lnTo>
                    <a:pt x="2243" y="0"/>
                  </a:lnTo>
                  <a:lnTo>
                    <a:pt x="2244" y="0"/>
                  </a:lnTo>
                  <a:lnTo>
                    <a:pt x="2245" y="0"/>
                  </a:lnTo>
                  <a:lnTo>
                    <a:pt x="2246" y="0"/>
                  </a:lnTo>
                  <a:lnTo>
                    <a:pt x="2247" y="0"/>
                  </a:lnTo>
                  <a:lnTo>
                    <a:pt x="2248" y="0"/>
                  </a:lnTo>
                  <a:lnTo>
                    <a:pt x="2248" y="0"/>
                  </a:lnTo>
                  <a:lnTo>
                    <a:pt x="2249" y="0"/>
                  </a:lnTo>
                  <a:lnTo>
                    <a:pt x="2250" y="0"/>
                  </a:lnTo>
                  <a:lnTo>
                    <a:pt x="2251" y="0"/>
                  </a:lnTo>
                  <a:lnTo>
                    <a:pt x="2252" y="0"/>
                  </a:lnTo>
                  <a:lnTo>
                    <a:pt x="2253" y="0"/>
                  </a:lnTo>
                  <a:lnTo>
                    <a:pt x="2254" y="0"/>
                  </a:lnTo>
                  <a:lnTo>
                    <a:pt x="2255" y="0"/>
                  </a:lnTo>
                  <a:lnTo>
                    <a:pt x="2255" y="0"/>
                  </a:lnTo>
                  <a:lnTo>
                    <a:pt x="2256" y="0"/>
                  </a:lnTo>
                  <a:lnTo>
                    <a:pt x="2257" y="0"/>
                  </a:lnTo>
                  <a:lnTo>
                    <a:pt x="2258" y="0"/>
                  </a:lnTo>
                  <a:lnTo>
                    <a:pt x="2259" y="0"/>
                  </a:lnTo>
                  <a:lnTo>
                    <a:pt x="2260" y="0"/>
                  </a:lnTo>
                  <a:lnTo>
                    <a:pt x="2261" y="0"/>
                  </a:lnTo>
                  <a:lnTo>
                    <a:pt x="2262" y="0"/>
                  </a:lnTo>
                  <a:lnTo>
                    <a:pt x="2263" y="0"/>
                  </a:lnTo>
                  <a:lnTo>
                    <a:pt x="2263" y="0"/>
                  </a:lnTo>
                  <a:lnTo>
                    <a:pt x="2264" y="0"/>
                  </a:lnTo>
                  <a:lnTo>
                    <a:pt x="2265" y="0"/>
                  </a:lnTo>
                  <a:lnTo>
                    <a:pt x="2266" y="0"/>
                  </a:lnTo>
                  <a:lnTo>
                    <a:pt x="2267" y="0"/>
                  </a:lnTo>
                  <a:lnTo>
                    <a:pt x="2268" y="0"/>
                  </a:lnTo>
                  <a:lnTo>
                    <a:pt x="2269" y="0"/>
                  </a:lnTo>
                  <a:lnTo>
                    <a:pt x="2270" y="0"/>
                  </a:lnTo>
                  <a:lnTo>
                    <a:pt x="2270" y="0"/>
                  </a:lnTo>
                  <a:lnTo>
                    <a:pt x="2271" y="0"/>
                  </a:lnTo>
                  <a:lnTo>
                    <a:pt x="2272" y="0"/>
                  </a:lnTo>
                  <a:lnTo>
                    <a:pt x="2273" y="0"/>
                  </a:lnTo>
                  <a:lnTo>
                    <a:pt x="2274" y="0"/>
                  </a:lnTo>
                  <a:lnTo>
                    <a:pt x="2275" y="0"/>
                  </a:lnTo>
                  <a:lnTo>
                    <a:pt x="2276" y="0"/>
                  </a:lnTo>
                  <a:lnTo>
                    <a:pt x="2277" y="0"/>
                  </a:lnTo>
                  <a:lnTo>
                    <a:pt x="2277" y="0"/>
                  </a:lnTo>
                  <a:lnTo>
                    <a:pt x="2278" y="0"/>
                  </a:lnTo>
                  <a:lnTo>
                    <a:pt x="2279" y="0"/>
                  </a:lnTo>
                  <a:lnTo>
                    <a:pt x="2280" y="0"/>
                  </a:lnTo>
                  <a:lnTo>
                    <a:pt x="2281" y="0"/>
                  </a:lnTo>
                  <a:lnTo>
                    <a:pt x="2282" y="0"/>
                  </a:lnTo>
                  <a:lnTo>
                    <a:pt x="2283" y="0"/>
                  </a:lnTo>
                  <a:lnTo>
                    <a:pt x="2284" y="0"/>
                  </a:lnTo>
                  <a:lnTo>
                    <a:pt x="2285" y="0"/>
                  </a:lnTo>
                  <a:lnTo>
                    <a:pt x="2285" y="0"/>
                  </a:lnTo>
                  <a:lnTo>
                    <a:pt x="2286" y="0"/>
                  </a:lnTo>
                  <a:lnTo>
                    <a:pt x="2287" y="0"/>
                  </a:lnTo>
                  <a:lnTo>
                    <a:pt x="2288" y="0"/>
                  </a:lnTo>
                  <a:lnTo>
                    <a:pt x="2289" y="0"/>
                  </a:lnTo>
                  <a:lnTo>
                    <a:pt x="2290" y="0"/>
                  </a:lnTo>
                  <a:lnTo>
                    <a:pt x="2291" y="0"/>
                  </a:lnTo>
                  <a:lnTo>
                    <a:pt x="2292" y="0"/>
                  </a:lnTo>
                  <a:lnTo>
                    <a:pt x="2292" y="0"/>
                  </a:lnTo>
                  <a:lnTo>
                    <a:pt x="2293" y="0"/>
                  </a:lnTo>
                  <a:lnTo>
                    <a:pt x="2294" y="0"/>
                  </a:lnTo>
                  <a:lnTo>
                    <a:pt x="2295" y="0"/>
                  </a:lnTo>
                  <a:lnTo>
                    <a:pt x="2296" y="0"/>
                  </a:lnTo>
                  <a:lnTo>
                    <a:pt x="2297" y="0"/>
                  </a:lnTo>
                  <a:lnTo>
                    <a:pt x="2298" y="0"/>
                  </a:lnTo>
                  <a:lnTo>
                    <a:pt x="2299" y="0"/>
                  </a:lnTo>
                  <a:lnTo>
                    <a:pt x="2299" y="0"/>
                  </a:lnTo>
                  <a:lnTo>
                    <a:pt x="2300" y="0"/>
                  </a:lnTo>
                  <a:lnTo>
                    <a:pt x="2301" y="0"/>
                  </a:lnTo>
                  <a:lnTo>
                    <a:pt x="2302" y="0"/>
                  </a:lnTo>
                  <a:lnTo>
                    <a:pt x="2303" y="0"/>
                  </a:lnTo>
                  <a:lnTo>
                    <a:pt x="2304" y="0"/>
                  </a:lnTo>
                  <a:lnTo>
                    <a:pt x="2305" y="0"/>
                  </a:lnTo>
                  <a:lnTo>
                    <a:pt x="2306" y="0"/>
                  </a:lnTo>
                  <a:lnTo>
                    <a:pt x="2307" y="0"/>
                  </a:lnTo>
                  <a:lnTo>
                    <a:pt x="2307" y="0"/>
                  </a:lnTo>
                  <a:lnTo>
                    <a:pt x="2308" y="0"/>
                  </a:lnTo>
                  <a:lnTo>
                    <a:pt x="2309" y="0"/>
                  </a:lnTo>
                  <a:lnTo>
                    <a:pt x="2310" y="0"/>
                  </a:lnTo>
                  <a:lnTo>
                    <a:pt x="2311" y="0"/>
                  </a:lnTo>
                  <a:lnTo>
                    <a:pt x="2312" y="0"/>
                  </a:lnTo>
                  <a:lnTo>
                    <a:pt x="2313" y="0"/>
                  </a:lnTo>
                  <a:lnTo>
                    <a:pt x="2314" y="0"/>
                  </a:lnTo>
                  <a:lnTo>
                    <a:pt x="2314" y="0"/>
                  </a:lnTo>
                  <a:lnTo>
                    <a:pt x="2315" y="0"/>
                  </a:lnTo>
                  <a:lnTo>
                    <a:pt x="2316" y="0"/>
                  </a:lnTo>
                  <a:lnTo>
                    <a:pt x="2317" y="0"/>
                  </a:lnTo>
                  <a:lnTo>
                    <a:pt x="2318" y="0"/>
                  </a:lnTo>
                  <a:lnTo>
                    <a:pt x="2319" y="0"/>
                  </a:lnTo>
                  <a:lnTo>
                    <a:pt x="2320" y="0"/>
                  </a:lnTo>
                  <a:lnTo>
                    <a:pt x="2321" y="0"/>
                  </a:lnTo>
                  <a:lnTo>
                    <a:pt x="2321" y="0"/>
                  </a:lnTo>
                  <a:lnTo>
                    <a:pt x="2322" y="0"/>
                  </a:lnTo>
                  <a:lnTo>
                    <a:pt x="2323" y="0"/>
                  </a:lnTo>
                  <a:lnTo>
                    <a:pt x="2324" y="0"/>
                  </a:lnTo>
                  <a:lnTo>
                    <a:pt x="2325" y="0"/>
                  </a:lnTo>
                  <a:lnTo>
                    <a:pt x="2326" y="0"/>
                  </a:lnTo>
                  <a:lnTo>
                    <a:pt x="2327" y="0"/>
                  </a:lnTo>
                  <a:lnTo>
                    <a:pt x="2328" y="0"/>
                  </a:lnTo>
                  <a:lnTo>
                    <a:pt x="2329" y="0"/>
                  </a:lnTo>
                  <a:lnTo>
                    <a:pt x="2329" y="0"/>
                  </a:lnTo>
                  <a:lnTo>
                    <a:pt x="2330" y="0"/>
                  </a:lnTo>
                  <a:lnTo>
                    <a:pt x="2331" y="0"/>
                  </a:lnTo>
                  <a:lnTo>
                    <a:pt x="2332" y="0"/>
                  </a:lnTo>
                  <a:lnTo>
                    <a:pt x="2333" y="0"/>
                  </a:lnTo>
                  <a:lnTo>
                    <a:pt x="2334" y="0"/>
                  </a:lnTo>
                  <a:lnTo>
                    <a:pt x="2335" y="0"/>
                  </a:lnTo>
                  <a:lnTo>
                    <a:pt x="2336" y="0"/>
                  </a:lnTo>
                  <a:lnTo>
                    <a:pt x="2336" y="0"/>
                  </a:lnTo>
                  <a:lnTo>
                    <a:pt x="2337" y="0"/>
                  </a:lnTo>
                  <a:lnTo>
                    <a:pt x="2338" y="0"/>
                  </a:lnTo>
                  <a:lnTo>
                    <a:pt x="2339" y="0"/>
                  </a:lnTo>
                  <a:lnTo>
                    <a:pt x="2340" y="0"/>
                  </a:lnTo>
                  <a:lnTo>
                    <a:pt x="2341" y="0"/>
                  </a:lnTo>
                  <a:lnTo>
                    <a:pt x="2342" y="0"/>
                  </a:lnTo>
                  <a:lnTo>
                    <a:pt x="2343" y="0"/>
                  </a:lnTo>
                  <a:lnTo>
                    <a:pt x="2343" y="0"/>
                  </a:lnTo>
                  <a:lnTo>
                    <a:pt x="2344" y="0"/>
                  </a:lnTo>
                  <a:lnTo>
                    <a:pt x="2345" y="0"/>
                  </a:lnTo>
                  <a:lnTo>
                    <a:pt x="2346" y="0"/>
                  </a:lnTo>
                  <a:lnTo>
                    <a:pt x="2347" y="0"/>
                  </a:lnTo>
                  <a:lnTo>
                    <a:pt x="2348" y="0"/>
                  </a:lnTo>
                  <a:lnTo>
                    <a:pt x="2349" y="0"/>
                  </a:lnTo>
                  <a:lnTo>
                    <a:pt x="2350" y="0"/>
                  </a:lnTo>
                  <a:lnTo>
                    <a:pt x="2351" y="0"/>
                  </a:lnTo>
                  <a:lnTo>
                    <a:pt x="2351" y="0"/>
                  </a:lnTo>
                  <a:lnTo>
                    <a:pt x="2352" y="0"/>
                  </a:lnTo>
                  <a:lnTo>
                    <a:pt x="2353" y="0"/>
                  </a:lnTo>
                  <a:lnTo>
                    <a:pt x="2354" y="0"/>
                  </a:lnTo>
                  <a:lnTo>
                    <a:pt x="2355" y="0"/>
                  </a:lnTo>
                  <a:lnTo>
                    <a:pt x="2356" y="0"/>
                  </a:lnTo>
                  <a:lnTo>
                    <a:pt x="2357" y="0"/>
                  </a:lnTo>
                  <a:lnTo>
                    <a:pt x="2358" y="0"/>
                  </a:lnTo>
                  <a:lnTo>
                    <a:pt x="2358" y="0"/>
                  </a:lnTo>
                  <a:lnTo>
                    <a:pt x="2359" y="0"/>
                  </a:lnTo>
                  <a:lnTo>
                    <a:pt x="2360" y="0"/>
                  </a:lnTo>
                  <a:lnTo>
                    <a:pt x="2361" y="0"/>
                  </a:lnTo>
                  <a:lnTo>
                    <a:pt x="2362" y="0"/>
                  </a:lnTo>
                  <a:lnTo>
                    <a:pt x="2363" y="0"/>
                  </a:lnTo>
                  <a:lnTo>
                    <a:pt x="2364" y="0"/>
                  </a:lnTo>
                  <a:lnTo>
                    <a:pt x="2365" y="0"/>
                  </a:lnTo>
                  <a:lnTo>
                    <a:pt x="2365" y="0"/>
                  </a:lnTo>
                  <a:lnTo>
                    <a:pt x="2366" y="0"/>
                  </a:lnTo>
                  <a:lnTo>
                    <a:pt x="2367" y="0"/>
                  </a:lnTo>
                  <a:lnTo>
                    <a:pt x="2368" y="0"/>
                  </a:lnTo>
                  <a:lnTo>
                    <a:pt x="2369" y="0"/>
                  </a:lnTo>
                  <a:lnTo>
                    <a:pt x="2370" y="0"/>
                  </a:lnTo>
                  <a:lnTo>
                    <a:pt x="2371" y="0"/>
                  </a:lnTo>
                  <a:lnTo>
                    <a:pt x="2372" y="0"/>
                  </a:lnTo>
                  <a:lnTo>
                    <a:pt x="2373" y="0"/>
                  </a:lnTo>
                  <a:lnTo>
                    <a:pt x="2373" y="0"/>
                  </a:lnTo>
                  <a:lnTo>
                    <a:pt x="2374" y="0"/>
                  </a:lnTo>
                  <a:lnTo>
                    <a:pt x="2375" y="0"/>
                  </a:lnTo>
                  <a:lnTo>
                    <a:pt x="2376" y="0"/>
                  </a:lnTo>
                  <a:lnTo>
                    <a:pt x="2377" y="0"/>
                  </a:lnTo>
                  <a:lnTo>
                    <a:pt x="2378" y="0"/>
                  </a:lnTo>
                  <a:lnTo>
                    <a:pt x="2379" y="0"/>
                  </a:lnTo>
                  <a:lnTo>
                    <a:pt x="2380" y="0"/>
                  </a:lnTo>
                  <a:lnTo>
                    <a:pt x="2380" y="0"/>
                  </a:lnTo>
                  <a:lnTo>
                    <a:pt x="2381" y="0"/>
                  </a:lnTo>
                  <a:lnTo>
                    <a:pt x="2382" y="0"/>
                  </a:lnTo>
                  <a:lnTo>
                    <a:pt x="2383" y="0"/>
                  </a:lnTo>
                  <a:lnTo>
                    <a:pt x="2384" y="0"/>
                  </a:lnTo>
                  <a:lnTo>
                    <a:pt x="2385" y="0"/>
                  </a:lnTo>
                  <a:lnTo>
                    <a:pt x="2386" y="0"/>
                  </a:lnTo>
                  <a:lnTo>
                    <a:pt x="2387" y="0"/>
                  </a:lnTo>
                  <a:lnTo>
                    <a:pt x="2387" y="0"/>
                  </a:lnTo>
                  <a:lnTo>
                    <a:pt x="2388" y="0"/>
                  </a:lnTo>
                  <a:lnTo>
                    <a:pt x="2389" y="0"/>
                  </a:lnTo>
                  <a:lnTo>
                    <a:pt x="2390" y="0"/>
                  </a:lnTo>
                  <a:lnTo>
                    <a:pt x="2391" y="0"/>
                  </a:lnTo>
                  <a:lnTo>
                    <a:pt x="2392" y="0"/>
                  </a:lnTo>
                  <a:lnTo>
                    <a:pt x="2393" y="0"/>
                  </a:lnTo>
                  <a:lnTo>
                    <a:pt x="2394" y="0"/>
                  </a:lnTo>
                  <a:lnTo>
                    <a:pt x="2395" y="0"/>
                  </a:lnTo>
                  <a:lnTo>
                    <a:pt x="2395" y="0"/>
                  </a:lnTo>
                  <a:lnTo>
                    <a:pt x="2396" y="0"/>
                  </a:lnTo>
                  <a:lnTo>
                    <a:pt x="2397" y="0"/>
                  </a:lnTo>
                  <a:lnTo>
                    <a:pt x="2398" y="0"/>
                  </a:lnTo>
                  <a:lnTo>
                    <a:pt x="2399" y="0"/>
                  </a:lnTo>
                  <a:lnTo>
                    <a:pt x="2400" y="0"/>
                  </a:lnTo>
                  <a:lnTo>
                    <a:pt x="2401" y="0"/>
                  </a:lnTo>
                  <a:lnTo>
                    <a:pt x="2402" y="0"/>
                  </a:lnTo>
                  <a:lnTo>
                    <a:pt x="2402" y="0"/>
                  </a:lnTo>
                  <a:lnTo>
                    <a:pt x="2403" y="0"/>
                  </a:lnTo>
                  <a:lnTo>
                    <a:pt x="2404" y="0"/>
                  </a:lnTo>
                  <a:lnTo>
                    <a:pt x="2405" y="0"/>
                  </a:lnTo>
                  <a:lnTo>
                    <a:pt x="2406" y="0"/>
                  </a:lnTo>
                  <a:lnTo>
                    <a:pt x="2407" y="0"/>
                  </a:lnTo>
                  <a:lnTo>
                    <a:pt x="2408" y="0"/>
                  </a:lnTo>
                  <a:lnTo>
                    <a:pt x="2409" y="0"/>
                  </a:lnTo>
                  <a:lnTo>
                    <a:pt x="2409" y="0"/>
                  </a:lnTo>
                  <a:lnTo>
                    <a:pt x="2410" y="0"/>
                  </a:lnTo>
                  <a:lnTo>
                    <a:pt x="2411" y="0"/>
                  </a:lnTo>
                  <a:lnTo>
                    <a:pt x="2412" y="0"/>
                  </a:lnTo>
                  <a:lnTo>
                    <a:pt x="2413" y="0"/>
                  </a:lnTo>
                  <a:lnTo>
                    <a:pt x="2414" y="0"/>
                  </a:lnTo>
                  <a:lnTo>
                    <a:pt x="2415" y="0"/>
                  </a:lnTo>
                  <a:lnTo>
                    <a:pt x="2416" y="0"/>
                  </a:lnTo>
                  <a:lnTo>
                    <a:pt x="2417" y="0"/>
                  </a:lnTo>
                  <a:lnTo>
                    <a:pt x="2417" y="0"/>
                  </a:lnTo>
                  <a:lnTo>
                    <a:pt x="2418" y="0"/>
                  </a:lnTo>
                  <a:lnTo>
                    <a:pt x="2419" y="0"/>
                  </a:lnTo>
                  <a:lnTo>
                    <a:pt x="2420" y="0"/>
                  </a:lnTo>
                  <a:lnTo>
                    <a:pt x="2421" y="0"/>
                  </a:lnTo>
                  <a:lnTo>
                    <a:pt x="2422" y="0"/>
                  </a:lnTo>
                  <a:lnTo>
                    <a:pt x="2423" y="0"/>
                  </a:lnTo>
                  <a:lnTo>
                    <a:pt x="2424" y="0"/>
                  </a:lnTo>
                  <a:lnTo>
                    <a:pt x="2424" y="0"/>
                  </a:lnTo>
                  <a:lnTo>
                    <a:pt x="2425" y="0"/>
                  </a:lnTo>
                  <a:lnTo>
                    <a:pt x="2426" y="0"/>
                  </a:lnTo>
                  <a:lnTo>
                    <a:pt x="2427" y="0"/>
                  </a:lnTo>
                  <a:lnTo>
                    <a:pt x="2428" y="0"/>
                  </a:lnTo>
                  <a:lnTo>
                    <a:pt x="2429" y="0"/>
                  </a:lnTo>
                  <a:lnTo>
                    <a:pt x="2430" y="0"/>
                  </a:lnTo>
                  <a:lnTo>
                    <a:pt x="2431" y="0"/>
                  </a:lnTo>
                  <a:lnTo>
                    <a:pt x="2431" y="0"/>
                  </a:lnTo>
                  <a:lnTo>
                    <a:pt x="2432" y="0"/>
                  </a:lnTo>
                  <a:lnTo>
                    <a:pt x="2433" y="0"/>
                  </a:lnTo>
                  <a:lnTo>
                    <a:pt x="2434" y="0"/>
                  </a:lnTo>
                  <a:lnTo>
                    <a:pt x="2435" y="0"/>
                  </a:lnTo>
                  <a:lnTo>
                    <a:pt x="2436" y="0"/>
                  </a:lnTo>
                  <a:lnTo>
                    <a:pt x="2437" y="0"/>
                  </a:lnTo>
                  <a:lnTo>
                    <a:pt x="2438" y="0"/>
                  </a:lnTo>
                  <a:lnTo>
                    <a:pt x="2439" y="0"/>
                  </a:lnTo>
                  <a:lnTo>
                    <a:pt x="2439" y="0"/>
                  </a:lnTo>
                  <a:lnTo>
                    <a:pt x="2440" y="0"/>
                  </a:lnTo>
                  <a:lnTo>
                    <a:pt x="2441" y="0"/>
                  </a:lnTo>
                  <a:lnTo>
                    <a:pt x="2441" y="0"/>
                  </a:lnTo>
                  <a:lnTo>
                    <a:pt x="2442" y="0"/>
                  </a:lnTo>
                  <a:lnTo>
                    <a:pt x="2443" y="0"/>
                  </a:lnTo>
                  <a:lnTo>
                    <a:pt x="2444" y="0"/>
                  </a:lnTo>
                  <a:lnTo>
                    <a:pt x="2444" y="0"/>
                  </a:lnTo>
                  <a:lnTo>
                    <a:pt x="2445" y="0"/>
                  </a:lnTo>
                  <a:lnTo>
                    <a:pt x="2446" y="0"/>
                  </a:lnTo>
                  <a:lnTo>
                    <a:pt x="2447" y="0"/>
                  </a:lnTo>
                  <a:lnTo>
                    <a:pt x="2448" y="0"/>
                  </a:lnTo>
                  <a:lnTo>
                    <a:pt x="2449" y="0"/>
                  </a:lnTo>
                  <a:lnTo>
                    <a:pt x="2449" y="0"/>
                  </a:lnTo>
                  <a:lnTo>
                    <a:pt x="2450" y="0"/>
                  </a:lnTo>
                  <a:lnTo>
                    <a:pt x="2451" y="0"/>
                  </a:lnTo>
                  <a:lnTo>
                    <a:pt x="2451" y="0"/>
                  </a:lnTo>
                  <a:lnTo>
                    <a:pt x="2452" y="0"/>
                  </a:lnTo>
                  <a:lnTo>
                    <a:pt x="2453" y="0"/>
                  </a:lnTo>
                  <a:lnTo>
                    <a:pt x="2454" y="0"/>
                  </a:lnTo>
                  <a:lnTo>
                    <a:pt x="2454" y="0"/>
                  </a:lnTo>
                  <a:lnTo>
                    <a:pt x="2455" y="0"/>
                  </a:lnTo>
                  <a:lnTo>
                    <a:pt x="2456" y="0"/>
                  </a:lnTo>
                  <a:lnTo>
                    <a:pt x="2457" y="0"/>
                  </a:lnTo>
                  <a:lnTo>
                    <a:pt x="2458" y="0"/>
                  </a:lnTo>
                  <a:lnTo>
                    <a:pt x="2458" y="0"/>
                  </a:lnTo>
                  <a:lnTo>
                    <a:pt x="2459" y="0"/>
                  </a:lnTo>
                  <a:lnTo>
                    <a:pt x="2460" y="0"/>
                  </a:lnTo>
                  <a:lnTo>
                    <a:pt x="2461" y="0"/>
                  </a:lnTo>
                  <a:lnTo>
                    <a:pt x="2461" y="0"/>
                  </a:lnTo>
                  <a:lnTo>
                    <a:pt x="2462" y="0"/>
                  </a:lnTo>
                  <a:lnTo>
                    <a:pt x="2463" y="0"/>
                  </a:lnTo>
                  <a:lnTo>
                    <a:pt x="2464" y="0"/>
                  </a:lnTo>
                  <a:lnTo>
                    <a:pt x="2464" y="0"/>
                  </a:lnTo>
                  <a:lnTo>
                    <a:pt x="2465" y="0"/>
                  </a:lnTo>
                  <a:lnTo>
                    <a:pt x="2466" y="0"/>
                  </a:lnTo>
                  <a:lnTo>
                    <a:pt x="2467" y="0"/>
                  </a:lnTo>
                  <a:lnTo>
                    <a:pt x="2468" y="0"/>
                  </a:lnTo>
                  <a:lnTo>
                    <a:pt x="2469" y="0"/>
                  </a:lnTo>
                  <a:lnTo>
                    <a:pt x="2470" y="0"/>
                  </a:lnTo>
                  <a:lnTo>
                    <a:pt x="2471" y="0"/>
                  </a:lnTo>
                  <a:lnTo>
                    <a:pt x="2472" y="0"/>
                  </a:lnTo>
                  <a:lnTo>
                    <a:pt x="2472" y="0"/>
                  </a:lnTo>
                  <a:lnTo>
                    <a:pt x="2473" y="0"/>
                  </a:lnTo>
                  <a:lnTo>
                    <a:pt x="2474" y="0"/>
                  </a:lnTo>
                  <a:lnTo>
                    <a:pt x="2475" y="0"/>
                  </a:lnTo>
                  <a:lnTo>
                    <a:pt x="2476" y="0"/>
                  </a:lnTo>
                  <a:lnTo>
                    <a:pt x="2477" y="0"/>
                  </a:lnTo>
                  <a:lnTo>
                    <a:pt x="2478" y="0"/>
                  </a:lnTo>
                  <a:lnTo>
                    <a:pt x="2479" y="0"/>
                  </a:lnTo>
                  <a:lnTo>
                    <a:pt x="2479" y="0"/>
                  </a:lnTo>
                  <a:lnTo>
                    <a:pt x="2480" y="0"/>
                  </a:lnTo>
                  <a:lnTo>
                    <a:pt x="2481" y="0"/>
                  </a:lnTo>
                  <a:lnTo>
                    <a:pt x="2482" y="0"/>
                  </a:lnTo>
                  <a:lnTo>
                    <a:pt x="2483" y="0"/>
                  </a:lnTo>
                  <a:lnTo>
                    <a:pt x="2484" y="0"/>
                  </a:lnTo>
                  <a:lnTo>
                    <a:pt x="2485" y="0"/>
                  </a:lnTo>
                  <a:lnTo>
                    <a:pt x="2486" y="0"/>
                  </a:lnTo>
                  <a:lnTo>
                    <a:pt x="2486" y="0"/>
                  </a:lnTo>
                  <a:lnTo>
                    <a:pt x="2487" y="0"/>
                  </a:lnTo>
                  <a:lnTo>
                    <a:pt x="2488" y="0"/>
                  </a:lnTo>
                  <a:lnTo>
                    <a:pt x="2489" y="0"/>
                  </a:lnTo>
                  <a:lnTo>
                    <a:pt x="2490" y="0"/>
                  </a:lnTo>
                  <a:lnTo>
                    <a:pt x="2491" y="0"/>
                  </a:lnTo>
                  <a:lnTo>
                    <a:pt x="2492" y="0"/>
                  </a:lnTo>
                  <a:lnTo>
                    <a:pt x="2493" y="0"/>
                  </a:lnTo>
                  <a:lnTo>
                    <a:pt x="2494" y="0"/>
                  </a:lnTo>
                  <a:lnTo>
                    <a:pt x="2494" y="0"/>
                  </a:lnTo>
                  <a:lnTo>
                    <a:pt x="2495" y="0"/>
                  </a:lnTo>
                  <a:lnTo>
                    <a:pt x="2496" y="0"/>
                  </a:lnTo>
                  <a:lnTo>
                    <a:pt x="2497" y="0"/>
                  </a:lnTo>
                  <a:lnTo>
                    <a:pt x="2498" y="0"/>
                  </a:lnTo>
                  <a:lnTo>
                    <a:pt x="2499" y="0"/>
                  </a:lnTo>
                  <a:lnTo>
                    <a:pt x="2500" y="0"/>
                  </a:lnTo>
                  <a:lnTo>
                    <a:pt x="2501" y="0"/>
                  </a:lnTo>
                  <a:lnTo>
                    <a:pt x="2501" y="0"/>
                  </a:lnTo>
                  <a:lnTo>
                    <a:pt x="2502" y="0"/>
                  </a:lnTo>
                  <a:lnTo>
                    <a:pt x="2503" y="0"/>
                  </a:lnTo>
                  <a:lnTo>
                    <a:pt x="2504" y="0"/>
                  </a:lnTo>
                  <a:lnTo>
                    <a:pt x="2505" y="0"/>
                  </a:lnTo>
                  <a:lnTo>
                    <a:pt x="2506" y="0"/>
                  </a:lnTo>
                  <a:lnTo>
                    <a:pt x="2507" y="0"/>
                  </a:lnTo>
                  <a:lnTo>
                    <a:pt x="2508" y="0"/>
                  </a:lnTo>
                  <a:lnTo>
                    <a:pt x="2508" y="0"/>
                  </a:lnTo>
                  <a:lnTo>
                    <a:pt x="2509" y="0"/>
                  </a:lnTo>
                  <a:lnTo>
                    <a:pt x="2510" y="0"/>
                  </a:lnTo>
                  <a:lnTo>
                    <a:pt x="2511" y="0"/>
                  </a:lnTo>
                  <a:lnTo>
                    <a:pt x="2512" y="0"/>
                  </a:lnTo>
                  <a:lnTo>
                    <a:pt x="2513" y="0"/>
                  </a:lnTo>
                  <a:lnTo>
                    <a:pt x="2514" y="0"/>
                  </a:lnTo>
                  <a:lnTo>
                    <a:pt x="2515" y="0"/>
                  </a:lnTo>
                  <a:lnTo>
                    <a:pt x="2515" y="0"/>
                  </a:lnTo>
                  <a:lnTo>
                    <a:pt x="2516" y="0"/>
                  </a:lnTo>
                  <a:lnTo>
                    <a:pt x="2517" y="0"/>
                  </a:lnTo>
                  <a:lnTo>
                    <a:pt x="2518" y="0"/>
                  </a:lnTo>
                  <a:lnTo>
                    <a:pt x="2519" y="0"/>
                  </a:lnTo>
                  <a:lnTo>
                    <a:pt x="2520" y="0"/>
                  </a:lnTo>
                  <a:lnTo>
                    <a:pt x="2521" y="0"/>
                  </a:lnTo>
                  <a:lnTo>
                    <a:pt x="2522" y="0"/>
                  </a:lnTo>
                  <a:lnTo>
                    <a:pt x="2523" y="0"/>
                  </a:lnTo>
                  <a:lnTo>
                    <a:pt x="2523" y="0"/>
                  </a:lnTo>
                  <a:lnTo>
                    <a:pt x="2524" y="0"/>
                  </a:lnTo>
                  <a:lnTo>
                    <a:pt x="2525" y="0"/>
                  </a:lnTo>
                  <a:lnTo>
                    <a:pt x="2526" y="0"/>
                  </a:lnTo>
                  <a:lnTo>
                    <a:pt x="2527" y="0"/>
                  </a:lnTo>
                  <a:lnTo>
                    <a:pt x="2528" y="0"/>
                  </a:lnTo>
                  <a:lnTo>
                    <a:pt x="2529" y="0"/>
                  </a:lnTo>
                  <a:lnTo>
                    <a:pt x="2530" y="0"/>
                  </a:lnTo>
                  <a:lnTo>
                    <a:pt x="2530" y="0"/>
                  </a:lnTo>
                  <a:lnTo>
                    <a:pt x="2531" y="0"/>
                  </a:lnTo>
                  <a:lnTo>
                    <a:pt x="2532" y="0"/>
                  </a:lnTo>
                  <a:lnTo>
                    <a:pt x="2533" y="0"/>
                  </a:lnTo>
                  <a:lnTo>
                    <a:pt x="2534" y="0"/>
                  </a:lnTo>
                  <a:lnTo>
                    <a:pt x="2535" y="0"/>
                  </a:lnTo>
                  <a:lnTo>
                    <a:pt x="2536" y="0"/>
                  </a:lnTo>
                  <a:lnTo>
                    <a:pt x="2537" y="0"/>
                  </a:lnTo>
                  <a:lnTo>
                    <a:pt x="2537" y="0"/>
                  </a:lnTo>
                  <a:lnTo>
                    <a:pt x="2538" y="0"/>
                  </a:lnTo>
                  <a:lnTo>
                    <a:pt x="2539" y="0"/>
                  </a:lnTo>
                  <a:lnTo>
                    <a:pt x="2540" y="0"/>
                  </a:lnTo>
                  <a:lnTo>
                    <a:pt x="2541" y="0"/>
                  </a:lnTo>
                  <a:lnTo>
                    <a:pt x="2542" y="0"/>
                  </a:lnTo>
                  <a:lnTo>
                    <a:pt x="2543" y="0"/>
                  </a:lnTo>
                  <a:lnTo>
                    <a:pt x="2544" y="0"/>
                  </a:lnTo>
                  <a:lnTo>
                    <a:pt x="2544" y="0"/>
                  </a:lnTo>
                  <a:lnTo>
                    <a:pt x="2545" y="0"/>
                  </a:lnTo>
                  <a:lnTo>
                    <a:pt x="2546" y="0"/>
                  </a:lnTo>
                  <a:lnTo>
                    <a:pt x="2547" y="0"/>
                  </a:lnTo>
                  <a:lnTo>
                    <a:pt x="2548" y="0"/>
                  </a:lnTo>
                  <a:lnTo>
                    <a:pt x="2549" y="0"/>
                  </a:lnTo>
                  <a:lnTo>
                    <a:pt x="2550" y="0"/>
                  </a:lnTo>
                  <a:lnTo>
                    <a:pt x="2551" y="0"/>
                  </a:lnTo>
                  <a:lnTo>
                    <a:pt x="2552" y="0"/>
                  </a:lnTo>
                  <a:lnTo>
                    <a:pt x="2552" y="0"/>
                  </a:lnTo>
                  <a:lnTo>
                    <a:pt x="2553" y="0"/>
                  </a:lnTo>
                  <a:lnTo>
                    <a:pt x="2554" y="0"/>
                  </a:lnTo>
                  <a:lnTo>
                    <a:pt x="2555" y="0"/>
                  </a:lnTo>
                  <a:lnTo>
                    <a:pt x="2556" y="0"/>
                  </a:lnTo>
                  <a:lnTo>
                    <a:pt x="2557" y="0"/>
                  </a:lnTo>
                  <a:lnTo>
                    <a:pt x="2558" y="0"/>
                  </a:lnTo>
                  <a:lnTo>
                    <a:pt x="2559" y="0"/>
                  </a:lnTo>
                  <a:lnTo>
                    <a:pt x="2559" y="0"/>
                  </a:lnTo>
                  <a:lnTo>
                    <a:pt x="2560" y="0"/>
                  </a:lnTo>
                  <a:lnTo>
                    <a:pt x="2561" y="0"/>
                  </a:lnTo>
                  <a:lnTo>
                    <a:pt x="2562" y="0"/>
                  </a:lnTo>
                  <a:lnTo>
                    <a:pt x="2563" y="0"/>
                  </a:lnTo>
                  <a:lnTo>
                    <a:pt x="2564" y="0"/>
                  </a:lnTo>
                  <a:lnTo>
                    <a:pt x="2565" y="0"/>
                  </a:lnTo>
                  <a:lnTo>
                    <a:pt x="2566" y="0"/>
                  </a:lnTo>
                  <a:lnTo>
                    <a:pt x="2566" y="0"/>
                  </a:lnTo>
                  <a:lnTo>
                    <a:pt x="2567" y="0"/>
                  </a:lnTo>
                  <a:lnTo>
                    <a:pt x="2568" y="0"/>
                  </a:lnTo>
                  <a:lnTo>
                    <a:pt x="2569" y="0"/>
                  </a:lnTo>
                  <a:lnTo>
                    <a:pt x="2570" y="0"/>
                  </a:lnTo>
                  <a:lnTo>
                    <a:pt x="2571" y="0"/>
                  </a:lnTo>
                  <a:lnTo>
                    <a:pt x="2572" y="0"/>
                  </a:lnTo>
                  <a:lnTo>
                    <a:pt x="2573" y="0"/>
                  </a:lnTo>
                  <a:lnTo>
                    <a:pt x="2574" y="0"/>
                  </a:lnTo>
                  <a:lnTo>
                    <a:pt x="2574" y="0"/>
                  </a:lnTo>
                  <a:lnTo>
                    <a:pt x="2575" y="0"/>
                  </a:lnTo>
                  <a:lnTo>
                    <a:pt x="2576" y="0"/>
                  </a:lnTo>
                  <a:lnTo>
                    <a:pt x="2577" y="0"/>
                  </a:lnTo>
                  <a:lnTo>
                    <a:pt x="2578" y="0"/>
                  </a:lnTo>
                  <a:lnTo>
                    <a:pt x="2579" y="0"/>
                  </a:lnTo>
                  <a:lnTo>
                    <a:pt x="2580" y="0"/>
                  </a:lnTo>
                  <a:lnTo>
                    <a:pt x="2581" y="0"/>
                  </a:lnTo>
                  <a:lnTo>
                    <a:pt x="2581" y="0"/>
                  </a:lnTo>
                  <a:lnTo>
                    <a:pt x="2582" y="0"/>
                  </a:lnTo>
                  <a:lnTo>
                    <a:pt x="2583" y="0"/>
                  </a:lnTo>
                  <a:lnTo>
                    <a:pt x="2584" y="0"/>
                  </a:lnTo>
                  <a:lnTo>
                    <a:pt x="2585" y="0"/>
                  </a:lnTo>
                  <a:lnTo>
                    <a:pt x="2586" y="0"/>
                  </a:lnTo>
                  <a:lnTo>
                    <a:pt x="2587" y="0"/>
                  </a:lnTo>
                  <a:lnTo>
                    <a:pt x="2588" y="0"/>
                  </a:lnTo>
                  <a:lnTo>
                    <a:pt x="2588" y="0"/>
                  </a:lnTo>
                  <a:lnTo>
                    <a:pt x="2589" y="0"/>
                  </a:lnTo>
                  <a:lnTo>
                    <a:pt x="2590" y="0"/>
                  </a:lnTo>
                  <a:lnTo>
                    <a:pt x="2591" y="0"/>
                  </a:lnTo>
                  <a:lnTo>
                    <a:pt x="2592" y="0"/>
                  </a:lnTo>
                  <a:lnTo>
                    <a:pt x="2593" y="0"/>
                  </a:lnTo>
                  <a:lnTo>
                    <a:pt x="2594" y="0"/>
                  </a:lnTo>
                  <a:lnTo>
                    <a:pt x="2595" y="0"/>
                  </a:lnTo>
                  <a:lnTo>
                    <a:pt x="2595" y="0"/>
                  </a:lnTo>
                  <a:lnTo>
                    <a:pt x="2596" y="0"/>
                  </a:lnTo>
                  <a:lnTo>
                    <a:pt x="2597" y="0"/>
                  </a:lnTo>
                  <a:lnTo>
                    <a:pt x="2598" y="0"/>
                  </a:lnTo>
                  <a:lnTo>
                    <a:pt x="2599" y="0"/>
                  </a:lnTo>
                  <a:lnTo>
                    <a:pt x="2600" y="0"/>
                  </a:lnTo>
                  <a:lnTo>
                    <a:pt x="2601" y="0"/>
                  </a:lnTo>
                  <a:lnTo>
                    <a:pt x="2602" y="0"/>
                  </a:lnTo>
                  <a:lnTo>
                    <a:pt x="2603" y="0"/>
                  </a:lnTo>
                  <a:lnTo>
                    <a:pt x="2603" y="0"/>
                  </a:lnTo>
                  <a:lnTo>
                    <a:pt x="2604" y="0"/>
                  </a:lnTo>
                  <a:lnTo>
                    <a:pt x="2605" y="0"/>
                  </a:lnTo>
                  <a:lnTo>
                    <a:pt x="2606" y="0"/>
                  </a:lnTo>
                  <a:lnTo>
                    <a:pt x="2607" y="0"/>
                  </a:lnTo>
                  <a:lnTo>
                    <a:pt x="2608" y="0"/>
                  </a:lnTo>
                  <a:lnTo>
                    <a:pt x="2609" y="0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611" y="0"/>
                  </a:lnTo>
                  <a:lnTo>
                    <a:pt x="2612" y="0"/>
                  </a:lnTo>
                  <a:lnTo>
                    <a:pt x="2613" y="0"/>
                  </a:lnTo>
                  <a:lnTo>
                    <a:pt x="2614" y="0"/>
                  </a:lnTo>
                  <a:lnTo>
                    <a:pt x="2615" y="0"/>
                  </a:lnTo>
                  <a:lnTo>
                    <a:pt x="2616" y="0"/>
                  </a:lnTo>
                  <a:lnTo>
                    <a:pt x="2617" y="0"/>
                  </a:lnTo>
                  <a:lnTo>
                    <a:pt x="2617" y="0"/>
                  </a:lnTo>
                  <a:lnTo>
                    <a:pt x="2618" y="0"/>
                  </a:lnTo>
                  <a:lnTo>
                    <a:pt x="2619" y="0"/>
                  </a:lnTo>
                  <a:lnTo>
                    <a:pt x="2620" y="0"/>
                  </a:lnTo>
                  <a:lnTo>
                    <a:pt x="2621" y="0"/>
                  </a:lnTo>
                  <a:lnTo>
                    <a:pt x="2622" y="0"/>
                  </a:lnTo>
                  <a:lnTo>
                    <a:pt x="2623" y="0"/>
                  </a:lnTo>
                  <a:lnTo>
                    <a:pt x="2624" y="0"/>
                  </a:lnTo>
                  <a:lnTo>
                    <a:pt x="2625" y="0"/>
                  </a:lnTo>
                  <a:lnTo>
                    <a:pt x="2625" y="0"/>
                  </a:lnTo>
                  <a:lnTo>
                    <a:pt x="2626" y="0"/>
                  </a:lnTo>
                  <a:lnTo>
                    <a:pt x="2627" y="0"/>
                  </a:lnTo>
                  <a:lnTo>
                    <a:pt x="2628" y="0"/>
                  </a:lnTo>
                  <a:lnTo>
                    <a:pt x="2629" y="0"/>
                  </a:lnTo>
                  <a:lnTo>
                    <a:pt x="2630" y="0"/>
                  </a:lnTo>
                  <a:lnTo>
                    <a:pt x="2631" y="0"/>
                  </a:lnTo>
                  <a:lnTo>
                    <a:pt x="2632" y="0"/>
                  </a:lnTo>
                  <a:lnTo>
                    <a:pt x="2632" y="0"/>
                  </a:lnTo>
                  <a:lnTo>
                    <a:pt x="2633" y="0"/>
                  </a:lnTo>
                  <a:lnTo>
                    <a:pt x="2634" y="0"/>
                  </a:lnTo>
                  <a:lnTo>
                    <a:pt x="2635" y="0"/>
                  </a:lnTo>
                  <a:lnTo>
                    <a:pt x="2636" y="0"/>
                  </a:lnTo>
                  <a:lnTo>
                    <a:pt x="2637" y="0"/>
                  </a:lnTo>
                  <a:lnTo>
                    <a:pt x="2638" y="0"/>
                  </a:lnTo>
                  <a:lnTo>
                    <a:pt x="2639" y="0"/>
                  </a:lnTo>
                  <a:lnTo>
                    <a:pt x="2639" y="0"/>
                  </a:lnTo>
                  <a:lnTo>
                    <a:pt x="2640" y="0"/>
                  </a:lnTo>
                  <a:lnTo>
                    <a:pt x="2641" y="0"/>
                  </a:lnTo>
                  <a:lnTo>
                    <a:pt x="2642" y="0"/>
                  </a:lnTo>
                  <a:lnTo>
                    <a:pt x="2643" y="0"/>
                  </a:lnTo>
                  <a:lnTo>
                    <a:pt x="2644" y="0"/>
                  </a:lnTo>
                  <a:lnTo>
                    <a:pt x="2645" y="0"/>
                  </a:lnTo>
                  <a:lnTo>
                    <a:pt x="2646" y="0"/>
                  </a:lnTo>
                  <a:lnTo>
                    <a:pt x="2646" y="0"/>
                  </a:lnTo>
                  <a:lnTo>
                    <a:pt x="2647" y="0"/>
                  </a:lnTo>
                  <a:lnTo>
                    <a:pt x="2648" y="0"/>
                  </a:lnTo>
                  <a:lnTo>
                    <a:pt x="2649" y="0"/>
                  </a:lnTo>
                  <a:lnTo>
                    <a:pt x="2650" y="0"/>
                  </a:lnTo>
                  <a:lnTo>
                    <a:pt x="2651" y="0"/>
                  </a:lnTo>
                  <a:lnTo>
                    <a:pt x="2652" y="0"/>
                  </a:lnTo>
                  <a:lnTo>
                    <a:pt x="2653" y="0"/>
                  </a:lnTo>
                  <a:lnTo>
                    <a:pt x="2654" y="0"/>
                  </a:lnTo>
                  <a:lnTo>
                    <a:pt x="2654" y="0"/>
                  </a:lnTo>
                  <a:lnTo>
                    <a:pt x="2655" y="0"/>
                  </a:lnTo>
                  <a:lnTo>
                    <a:pt x="2656" y="0"/>
                  </a:lnTo>
                  <a:lnTo>
                    <a:pt x="2657" y="0"/>
                  </a:lnTo>
                  <a:lnTo>
                    <a:pt x="2658" y="0"/>
                  </a:lnTo>
                  <a:lnTo>
                    <a:pt x="2659" y="0"/>
                  </a:lnTo>
                  <a:lnTo>
                    <a:pt x="2660" y="0"/>
                  </a:lnTo>
                  <a:lnTo>
                    <a:pt x="2661" y="0"/>
                  </a:lnTo>
                  <a:lnTo>
                    <a:pt x="2661" y="0"/>
                  </a:lnTo>
                  <a:lnTo>
                    <a:pt x="2662" y="0"/>
                  </a:lnTo>
                  <a:lnTo>
                    <a:pt x="2663" y="0"/>
                  </a:lnTo>
                  <a:lnTo>
                    <a:pt x="2664" y="0"/>
                  </a:lnTo>
                  <a:lnTo>
                    <a:pt x="2665" y="0"/>
                  </a:lnTo>
                  <a:lnTo>
                    <a:pt x="2666" y="0"/>
                  </a:lnTo>
                  <a:lnTo>
                    <a:pt x="2667" y="0"/>
                  </a:lnTo>
                  <a:lnTo>
                    <a:pt x="2668" y="0"/>
                  </a:lnTo>
                  <a:lnTo>
                    <a:pt x="2668" y="0"/>
                  </a:lnTo>
                  <a:lnTo>
                    <a:pt x="2669" y="0"/>
                  </a:lnTo>
                  <a:lnTo>
                    <a:pt x="2670" y="0"/>
                  </a:lnTo>
                  <a:lnTo>
                    <a:pt x="2671" y="0"/>
                  </a:lnTo>
                  <a:lnTo>
                    <a:pt x="2672" y="0"/>
                  </a:lnTo>
                  <a:lnTo>
                    <a:pt x="2673" y="0"/>
                  </a:lnTo>
                  <a:lnTo>
                    <a:pt x="2674" y="0"/>
                  </a:lnTo>
                  <a:lnTo>
                    <a:pt x="2675" y="0"/>
                  </a:lnTo>
                  <a:lnTo>
                    <a:pt x="2676" y="0"/>
                  </a:lnTo>
                  <a:lnTo>
                    <a:pt x="2676" y="0"/>
                  </a:lnTo>
                  <a:lnTo>
                    <a:pt x="2677" y="0"/>
                  </a:lnTo>
                  <a:lnTo>
                    <a:pt x="2678" y="0"/>
                  </a:lnTo>
                  <a:lnTo>
                    <a:pt x="2679" y="0"/>
                  </a:lnTo>
                  <a:lnTo>
                    <a:pt x="2680" y="0"/>
                  </a:lnTo>
                  <a:lnTo>
                    <a:pt x="2681" y="0"/>
                  </a:lnTo>
                  <a:lnTo>
                    <a:pt x="2682" y="0"/>
                  </a:lnTo>
                  <a:lnTo>
                    <a:pt x="2683" y="0"/>
                  </a:lnTo>
                  <a:lnTo>
                    <a:pt x="2683" y="0"/>
                  </a:lnTo>
                  <a:lnTo>
                    <a:pt x="2684" y="0"/>
                  </a:lnTo>
                  <a:lnTo>
                    <a:pt x="2685" y="0"/>
                  </a:lnTo>
                  <a:lnTo>
                    <a:pt x="2686" y="0"/>
                  </a:lnTo>
                  <a:lnTo>
                    <a:pt x="2687" y="0"/>
                  </a:lnTo>
                  <a:lnTo>
                    <a:pt x="2688" y="0"/>
                  </a:lnTo>
                  <a:lnTo>
                    <a:pt x="2689" y="0"/>
                  </a:lnTo>
                  <a:lnTo>
                    <a:pt x="2690" y="0"/>
                  </a:lnTo>
                  <a:lnTo>
                    <a:pt x="2690" y="0"/>
                  </a:lnTo>
                  <a:lnTo>
                    <a:pt x="2691" y="0"/>
                  </a:lnTo>
                  <a:lnTo>
                    <a:pt x="2692" y="0"/>
                  </a:lnTo>
                  <a:lnTo>
                    <a:pt x="2693" y="0"/>
                  </a:lnTo>
                  <a:lnTo>
                    <a:pt x="2694" y="0"/>
                  </a:lnTo>
                  <a:lnTo>
                    <a:pt x="2695" y="0"/>
                  </a:lnTo>
                  <a:lnTo>
                    <a:pt x="2696" y="0"/>
                  </a:lnTo>
                  <a:lnTo>
                    <a:pt x="2697" y="0"/>
                  </a:lnTo>
                  <a:lnTo>
                    <a:pt x="2697" y="0"/>
                  </a:lnTo>
                  <a:lnTo>
                    <a:pt x="2698" y="0"/>
                  </a:lnTo>
                  <a:lnTo>
                    <a:pt x="2699" y="0"/>
                  </a:lnTo>
                  <a:lnTo>
                    <a:pt x="2700" y="0"/>
                  </a:lnTo>
                  <a:lnTo>
                    <a:pt x="2701" y="0"/>
                  </a:lnTo>
                  <a:lnTo>
                    <a:pt x="2702" y="0"/>
                  </a:lnTo>
                  <a:lnTo>
                    <a:pt x="2703" y="0"/>
                  </a:lnTo>
                  <a:lnTo>
                    <a:pt x="2704" y="0"/>
                  </a:lnTo>
                  <a:lnTo>
                    <a:pt x="2705" y="0"/>
                  </a:lnTo>
                  <a:lnTo>
                    <a:pt x="2705" y="0"/>
                  </a:lnTo>
                  <a:lnTo>
                    <a:pt x="2706" y="0"/>
                  </a:lnTo>
                  <a:lnTo>
                    <a:pt x="2707" y="0"/>
                  </a:lnTo>
                  <a:lnTo>
                    <a:pt x="2708" y="0"/>
                  </a:lnTo>
                  <a:lnTo>
                    <a:pt x="2709" y="0"/>
                  </a:lnTo>
                  <a:lnTo>
                    <a:pt x="2710" y="0"/>
                  </a:lnTo>
                  <a:lnTo>
                    <a:pt x="2711" y="0"/>
                  </a:lnTo>
                  <a:lnTo>
                    <a:pt x="2712" y="0"/>
                  </a:lnTo>
                  <a:lnTo>
                    <a:pt x="2712" y="0"/>
                  </a:lnTo>
                  <a:lnTo>
                    <a:pt x="2713" y="0"/>
                  </a:lnTo>
                  <a:lnTo>
                    <a:pt x="2714" y="0"/>
                  </a:lnTo>
                  <a:lnTo>
                    <a:pt x="2715" y="0"/>
                  </a:lnTo>
                  <a:lnTo>
                    <a:pt x="2716" y="0"/>
                  </a:lnTo>
                  <a:lnTo>
                    <a:pt x="2717" y="0"/>
                  </a:lnTo>
                  <a:lnTo>
                    <a:pt x="2718" y="0"/>
                  </a:lnTo>
                  <a:lnTo>
                    <a:pt x="2719" y="0"/>
                  </a:lnTo>
                  <a:lnTo>
                    <a:pt x="2719" y="0"/>
                  </a:lnTo>
                  <a:lnTo>
                    <a:pt x="2720" y="0"/>
                  </a:lnTo>
                  <a:lnTo>
                    <a:pt x="2721" y="0"/>
                  </a:lnTo>
                  <a:lnTo>
                    <a:pt x="2722" y="0"/>
                  </a:lnTo>
                  <a:lnTo>
                    <a:pt x="2723" y="0"/>
                  </a:lnTo>
                  <a:lnTo>
                    <a:pt x="2724" y="0"/>
                  </a:lnTo>
                  <a:lnTo>
                    <a:pt x="2725" y="0"/>
                  </a:lnTo>
                  <a:lnTo>
                    <a:pt x="2726" y="0"/>
                  </a:lnTo>
                  <a:lnTo>
                    <a:pt x="2727" y="0"/>
                  </a:lnTo>
                  <a:lnTo>
                    <a:pt x="2727" y="0"/>
                  </a:lnTo>
                  <a:lnTo>
                    <a:pt x="2727" y="0"/>
                  </a:lnTo>
                  <a:lnTo>
                    <a:pt x="2728" y="0"/>
                  </a:lnTo>
                  <a:lnTo>
                    <a:pt x="2729" y="0"/>
                  </a:lnTo>
                  <a:lnTo>
                    <a:pt x="2730" y="0"/>
                  </a:lnTo>
                  <a:lnTo>
                    <a:pt x="2731" y="0"/>
                  </a:lnTo>
                  <a:lnTo>
                    <a:pt x="2731" y="0"/>
                  </a:lnTo>
                  <a:lnTo>
                    <a:pt x="2732" y="0"/>
                  </a:lnTo>
                  <a:lnTo>
                    <a:pt x="2733" y="0"/>
                  </a:lnTo>
                  <a:lnTo>
                    <a:pt x="2734" y="0"/>
                  </a:lnTo>
                  <a:lnTo>
                    <a:pt x="2735" y="0"/>
                  </a:lnTo>
                  <a:lnTo>
                    <a:pt x="2736" y="0"/>
                  </a:lnTo>
                  <a:lnTo>
                    <a:pt x="2736" y="0"/>
                  </a:lnTo>
                  <a:lnTo>
                    <a:pt x="2736" y="0"/>
                  </a:lnTo>
                  <a:lnTo>
                    <a:pt x="2737" y="0"/>
                  </a:lnTo>
                  <a:lnTo>
                    <a:pt x="2738" y="0"/>
                  </a:lnTo>
                  <a:lnTo>
                    <a:pt x="2739" y="0"/>
                  </a:lnTo>
                  <a:lnTo>
                    <a:pt x="2740" y="0"/>
                  </a:lnTo>
                  <a:lnTo>
                    <a:pt x="2741" y="0"/>
                  </a:lnTo>
                  <a:lnTo>
                    <a:pt x="2741" y="0"/>
                  </a:lnTo>
                  <a:lnTo>
                    <a:pt x="2742" y="0"/>
                  </a:lnTo>
                  <a:lnTo>
                    <a:pt x="2743" y="0"/>
                  </a:lnTo>
                  <a:lnTo>
                    <a:pt x="2744" y="0"/>
                  </a:lnTo>
                  <a:lnTo>
                    <a:pt x="2745" y="0"/>
                  </a:lnTo>
                  <a:lnTo>
                    <a:pt x="2745" y="0"/>
                  </a:lnTo>
                  <a:lnTo>
                    <a:pt x="2746" y="0"/>
                  </a:lnTo>
                  <a:lnTo>
                    <a:pt x="2746" y="0"/>
                  </a:lnTo>
                  <a:lnTo>
                    <a:pt x="2747" y="0"/>
                  </a:lnTo>
                  <a:lnTo>
                    <a:pt x="2748" y="0"/>
                  </a:lnTo>
                  <a:lnTo>
                    <a:pt x="2749" y="0"/>
                  </a:lnTo>
                  <a:lnTo>
                    <a:pt x="2750" y="0"/>
                  </a:lnTo>
                  <a:lnTo>
                    <a:pt x="2751" y="0"/>
                  </a:lnTo>
                  <a:lnTo>
                    <a:pt x="2752" y="0"/>
                  </a:lnTo>
                  <a:lnTo>
                    <a:pt x="2752" y="0"/>
                  </a:lnTo>
                  <a:lnTo>
                    <a:pt x="2753" y="0"/>
                  </a:lnTo>
                  <a:lnTo>
                    <a:pt x="2754" y="0"/>
                  </a:lnTo>
                  <a:lnTo>
                    <a:pt x="2755" y="0"/>
                  </a:lnTo>
                  <a:lnTo>
                    <a:pt x="2756" y="0"/>
                  </a:lnTo>
                  <a:lnTo>
                    <a:pt x="2757" y="0"/>
                  </a:lnTo>
                  <a:lnTo>
                    <a:pt x="2758" y="0"/>
                  </a:lnTo>
                  <a:lnTo>
                    <a:pt x="2759" y="0"/>
                  </a:lnTo>
                  <a:lnTo>
                    <a:pt x="2760" y="0"/>
                  </a:lnTo>
                  <a:lnTo>
                    <a:pt x="2760" y="0"/>
                  </a:lnTo>
                  <a:lnTo>
                    <a:pt x="2761" y="0"/>
                  </a:lnTo>
                  <a:lnTo>
                    <a:pt x="2762" y="0"/>
                  </a:lnTo>
                  <a:lnTo>
                    <a:pt x="2763" y="0"/>
                  </a:lnTo>
                  <a:lnTo>
                    <a:pt x="2764" y="0"/>
                  </a:lnTo>
                  <a:lnTo>
                    <a:pt x="2765" y="0"/>
                  </a:lnTo>
                  <a:lnTo>
                    <a:pt x="2766" y="0"/>
                  </a:lnTo>
                  <a:lnTo>
                    <a:pt x="2767" y="0"/>
                  </a:lnTo>
                  <a:lnTo>
                    <a:pt x="2767" y="0"/>
                  </a:lnTo>
                  <a:lnTo>
                    <a:pt x="2768" y="0"/>
                  </a:lnTo>
                  <a:lnTo>
                    <a:pt x="2769" y="0"/>
                  </a:lnTo>
                  <a:lnTo>
                    <a:pt x="2770" y="0"/>
                  </a:lnTo>
                  <a:lnTo>
                    <a:pt x="2771" y="0"/>
                  </a:lnTo>
                  <a:lnTo>
                    <a:pt x="2772" y="0"/>
                  </a:lnTo>
                  <a:lnTo>
                    <a:pt x="2773" y="0"/>
                  </a:lnTo>
                  <a:lnTo>
                    <a:pt x="2774" y="0"/>
                  </a:lnTo>
                  <a:lnTo>
                    <a:pt x="2774" y="0"/>
                  </a:lnTo>
                  <a:lnTo>
                    <a:pt x="2775" y="0"/>
                  </a:lnTo>
                  <a:lnTo>
                    <a:pt x="2776" y="0"/>
                  </a:lnTo>
                  <a:lnTo>
                    <a:pt x="2777" y="0"/>
                  </a:lnTo>
                  <a:lnTo>
                    <a:pt x="2778" y="0"/>
                  </a:lnTo>
                  <a:lnTo>
                    <a:pt x="2779" y="0"/>
                  </a:lnTo>
                  <a:lnTo>
                    <a:pt x="2780" y="0"/>
                  </a:lnTo>
                  <a:lnTo>
                    <a:pt x="2781" y="0"/>
                  </a:lnTo>
                  <a:lnTo>
                    <a:pt x="2781" y="0"/>
                  </a:lnTo>
                  <a:lnTo>
                    <a:pt x="2782" y="0"/>
                  </a:lnTo>
                  <a:lnTo>
                    <a:pt x="2783" y="0"/>
                  </a:lnTo>
                  <a:lnTo>
                    <a:pt x="2784" y="0"/>
                  </a:lnTo>
                  <a:lnTo>
                    <a:pt x="2785" y="0"/>
                  </a:lnTo>
                  <a:lnTo>
                    <a:pt x="2786" y="0"/>
                  </a:lnTo>
                  <a:lnTo>
                    <a:pt x="2787" y="0"/>
                  </a:lnTo>
                  <a:lnTo>
                    <a:pt x="2788" y="0"/>
                  </a:lnTo>
                  <a:lnTo>
                    <a:pt x="2789" y="0"/>
                  </a:lnTo>
                  <a:lnTo>
                    <a:pt x="2789" y="0"/>
                  </a:lnTo>
                  <a:lnTo>
                    <a:pt x="2790" y="0"/>
                  </a:lnTo>
                  <a:lnTo>
                    <a:pt x="2791" y="0"/>
                  </a:lnTo>
                  <a:lnTo>
                    <a:pt x="2792" y="0"/>
                  </a:lnTo>
                  <a:lnTo>
                    <a:pt x="2793" y="0"/>
                  </a:lnTo>
                  <a:lnTo>
                    <a:pt x="2794" y="0"/>
                  </a:lnTo>
                  <a:lnTo>
                    <a:pt x="2795" y="0"/>
                  </a:lnTo>
                  <a:lnTo>
                    <a:pt x="2796" y="0"/>
                  </a:lnTo>
                  <a:lnTo>
                    <a:pt x="2796" y="0"/>
                  </a:lnTo>
                  <a:lnTo>
                    <a:pt x="2797" y="0"/>
                  </a:lnTo>
                  <a:lnTo>
                    <a:pt x="2798" y="0"/>
                  </a:lnTo>
                  <a:lnTo>
                    <a:pt x="2799" y="0"/>
                  </a:lnTo>
                  <a:lnTo>
                    <a:pt x="2800" y="0"/>
                  </a:lnTo>
                  <a:lnTo>
                    <a:pt x="2801" y="0"/>
                  </a:lnTo>
                  <a:lnTo>
                    <a:pt x="2802" y="0"/>
                  </a:lnTo>
                  <a:lnTo>
                    <a:pt x="2803" y="0"/>
                  </a:lnTo>
                  <a:lnTo>
                    <a:pt x="2803" y="0"/>
                  </a:lnTo>
                  <a:lnTo>
                    <a:pt x="2804" y="0"/>
                  </a:lnTo>
                  <a:lnTo>
                    <a:pt x="2805" y="0"/>
                  </a:lnTo>
                  <a:lnTo>
                    <a:pt x="2806" y="0"/>
                  </a:lnTo>
                  <a:lnTo>
                    <a:pt x="2807" y="0"/>
                  </a:lnTo>
                  <a:lnTo>
                    <a:pt x="2808" y="0"/>
                  </a:lnTo>
                  <a:lnTo>
                    <a:pt x="2809" y="0"/>
                  </a:lnTo>
                  <a:lnTo>
                    <a:pt x="2810" y="0"/>
                  </a:lnTo>
                  <a:lnTo>
                    <a:pt x="2811" y="0"/>
                  </a:lnTo>
                  <a:lnTo>
                    <a:pt x="2811" y="0"/>
                  </a:lnTo>
                  <a:lnTo>
                    <a:pt x="2812" y="0"/>
                  </a:lnTo>
                  <a:lnTo>
                    <a:pt x="2813" y="0"/>
                  </a:lnTo>
                  <a:lnTo>
                    <a:pt x="2814" y="0"/>
                  </a:lnTo>
                  <a:lnTo>
                    <a:pt x="2815" y="0"/>
                  </a:lnTo>
                  <a:lnTo>
                    <a:pt x="2816" y="0"/>
                  </a:lnTo>
                  <a:lnTo>
                    <a:pt x="2817" y="0"/>
                  </a:lnTo>
                  <a:lnTo>
                    <a:pt x="2818" y="0"/>
                  </a:lnTo>
                  <a:lnTo>
                    <a:pt x="2818" y="0"/>
                  </a:lnTo>
                  <a:lnTo>
                    <a:pt x="2819" y="0"/>
                  </a:lnTo>
                  <a:lnTo>
                    <a:pt x="2820" y="0"/>
                  </a:lnTo>
                  <a:lnTo>
                    <a:pt x="2821" y="0"/>
                  </a:lnTo>
                  <a:lnTo>
                    <a:pt x="2822" y="0"/>
                  </a:lnTo>
                  <a:lnTo>
                    <a:pt x="2823" y="0"/>
                  </a:lnTo>
                  <a:lnTo>
                    <a:pt x="2824" y="0"/>
                  </a:lnTo>
                  <a:lnTo>
                    <a:pt x="2825" y="0"/>
                  </a:lnTo>
                  <a:lnTo>
                    <a:pt x="2825" y="0"/>
                  </a:lnTo>
                  <a:lnTo>
                    <a:pt x="2826" y="0"/>
                  </a:lnTo>
                  <a:lnTo>
                    <a:pt x="2827" y="0"/>
                  </a:lnTo>
                  <a:lnTo>
                    <a:pt x="2828" y="0"/>
                  </a:lnTo>
                  <a:lnTo>
                    <a:pt x="2829" y="0"/>
                  </a:lnTo>
                  <a:lnTo>
                    <a:pt x="2830" y="0"/>
                  </a:lnTo>
                  <a:lnTo>
                    <a:pt x="2831" y="0"/>
                  </a:lnTo>
                  <a:lnTo>
                    <a:pt x="2832" y="0"/>
                  </a:lnTo>
                  <a:lnTo>
                    <a:pt x="2832" y="0"/>
                  </a:lnTo>
                  <a:lnTo>
                    <a:pt x="2833" y="0"/>
                  </a:lnTo>
                  <a:lnTo>
                    <a:pt x="2834" y="0"/>
                  </a:lnTo>
                  <a:lnTo>
                    <a:pt x="2835" y="0"/>
                  </a:lnTo>
                  <a:lnTo>
                    <a:pt x="2836" y="0"/>
                  </a:lnTo>
                  <a:lnTo>
                    <a:pt x="2837" y="0"/>
                  </a:lnTo>
                  <a:lnTo>
                    <a:pt x="2838" y="0"/>
                  </a:lnTo>
                  <a:lnTo>
                    <a:pt x="2839" y="0"/>
                  </a:lnTo>
                  <a:lnTo>
                    <a:pt x="2840" y="0"/>
                  </a:lnTo>
                  <a:lnTo>
                    <a:pt x="2840" y="0"/>
                  </a:lnTo>
                  <a:lnTo>
                    <a:pt x="2841" y="0"/>
                  </a:lnTo>
                  <a:lnTo>
                    <a:pt x="2842" y="0"/>
                  </a:lnTo>
                  <a:lnTo>
                    <a:pt x="2843" y="0"/>
                  </a:lnTo>
                  <a:lnTo>
                    <a:pt x="2844" y="0"/>
                  </a:lnTo>
                  <a:lnTo>
                    <a:pt x="2845" y="0"/>
                  </a:lnTo>
                  <a:lnTo>
                    <a:pt x="2846" y="0"/>
                  </a:lnTo>
                  <a:lnTo>
                    <a:pt x="2847" y="0"/>
                  </a:lnTo>
                  <a:lnTo>
                    <a:pt x="2847" y="0"/>
                  </a:lnTo>
                  <a:lnTo>
                    <a:pt x="2848" y="0"/>
                  </a:lnTo>
                  <a:lnTo>
                    <a:pt x="2849" y="0"/>
                  </a:lnTo>
                  <a:lnTo>
                    <a:pt x="2850" y="0"/>
                  </a:lnTo>
                  <a:lnTo>
                    <a:pt x="2851" y="0"/>
                  </a:lnTo>
                  <a:lnTo>
                    <a:pt x="2852" y="0"/>
                  </a:lnTo>
                  <a:lnTo>
                    <a:pt x="2853" y="0"/>
                  </a:lnTo>
                  <a:lnTo>
                    <a:pt x="2854" y="0"/>
                  </a:lnTo>
                  <a:lnTo>
                    <a:pt x="2854" y="0"/>
                  </a:lnTo>
                  <a:lnTo>
                    <a:pt x="2855" y="0"/>
                  </a:lnTo>
                  <a:lnTo>
                    <a:pt x="2856" y="0"/>
                  </a:lnTo>
                  <a:lnTo>
                    <a:pt x="2857" y="0"/>
                  </a:lnTo>
                  <a:lnTo>
                    <a:pt x="2858" y="0"/>
                  </a:lnTo>
                  <a:lnTo>
                    <a:pt x="2859" y="0"/>
                  </a:lnTo>
                  <a:lnTo>
                    <a:pt x="2860" y="0"/>
                  </a:lnTo>
                  <a:lnTo>
                    <a:pt x="2861" y="0"/>
                  </a:lnTo>
                  <a:lnTo>
                    <a:pt x="2862" y="0"/>
                  </a:lnTo>
                  <a:lnTo>
                    <a:pt x="2862" y="0"/>
                  </a:lnTo>
                  <a:lnTo>
                    <a:pt x="2863" y="0"/>
                  </a:lnTo>
                  <a:lnTo>
                    <a:pt x="2864" y="0"/>
                  </a:lnTo>
                  <a:lnTo>
                    <a:pt x="2865" y="0"/>
                  </a:lnTo>
                  <a:lnTo>
                    <a:pt x="2866" y="0"/>
                  </a:lnTo>
                  <a:lnTo>
                    <a:pt x="2867" y="0"/>
                  </a:lnTo>
                  <a:lnTo>
                    <a:pt x="2868" y="0"/>
                  </a:lnTo>
                  <a:lnTo>
                    <a:pt x="2869" y="0"/>
                  </a:lnTo>
                  <a:lnTo>
                    <a:pt x="2869" y="0"/>
                  </a:lnTo>
                  <a:lnTo>
                    <a:pt x="2870" y="0"/>
                  </a:lnTo>
                  <a:lnTo>
                    <a:pt x="2871" y="0"/>
                  </a:lnTo>
                  <a:lnTo>
                    <a:pt x="2872" y="0"/>
                  </a:lnTo>
                  <a:lnTo>
                    <a:pt x="2873" y="0"/>
                  </a:lnTo>
                  <a:lnTo>
                    <a:pt x="2874" y="0"/>
                  </a:lnTo>
                  <a:lnTo>
                    <a:pt x="2875" y="0"/>
                  </a:lnTo>
                  <a:lnTo>
                    <a:pt x="2876" y="0"/>
                  </a:lnTo>
                  <a:lnTo>
                    <a:pt x="2876" y="0"/>
                  </a:lnTo>
                  <a:lnTo>
                    <a:pt x="2877" y="0"/>
                  </a:lnTo>
                  <a:lnTo>
                    <a:pt x="2878" y="0"/>
                  </a:lnTo>
                  <a:lnTo>
                    <a:pt x="2879" y="0"/>
                  </a:lnTo>
                  <a:lnTo>
                    <a:pt x="2880" y="0"/>
                  </a:lnTo>
                  <a:lnTo>
                    <a:pt x="2881" y="0"/>
                  </a:lnTo>
                  <a:lnTo>
                    <a:pt x="2882" y="0"/>
                  </a:lnTo>
                  <a:lnTo>
                    <a:pt x="2883" y="0"/>
                  </a:lnTo>
                  <a:lnTo>
                    <a:pt x="2883" y="0"/>
                  </a:lnTo>
                  <a:lnTo>
                    <a:pt x="2884" y="0"/>
                  </a:lnTo>
                  <a:lnTo>
                    <a:pt x="2885" y="0"/>
                  </a:lnTo>
                  <a:lnTo>
                    <a:pt x="2886" y="0"/>
                  </a:lnTo>
                  <a:lnTo>
                    <a:pt x="2887" y="0"/>
                  </a:lnTo>
                  <a:lnTo>
                    <a:pt x="2888" y="0"/>
                  </a:lnTo>
                  <a:lnTo>
                    <a:pt x="2889" y="0"/>
                  </a:lnTo>
                  <a:lnTo>
                    <a:pt x="2890" y="0"/>
                  </a:lnTo>
                  <a:lnTo>
                    <a:pt x="2891" y="0"/>
                  </a:lnTo>
                  <a:lnTo>
                    <a:pt x="2891" y="0"/>
                  </a:lnTo>
                  <a:lnTo>
                    <a:pt x="2892" y="0"/>
                  </a:lnTo>
                  <a:lnTo>
                    <a:pt x="2893" y="0"/>
                  </a:lnTo>
                  <a:lnTo>
                    <a:pt x="2894" y="0"/>
                  </a:lnTo>
                  <a:lnTo>
                    <a:pt x="2895" y="0"/>
                  </a:lnTo>
                  <a:lnTo>
                    <a:pt x="2896" y="0"/>
                  </a:lnTo>
                  <a:lnTo>
                    <a:pt x="2897" y="0"/>
                  </a:lnTo>
                  <a:lnTo>
                    <a:pt x="2898" y="0"/>
                  </a:lnTo>
                  <a:lnTo>
                    <a:pt x="2898" y="0"/>
                  </a:lnTo>
                  <a:lnTo>
                    <a:pt x="2899" y="0"/>
                  </a:lnTo>
                  <a:lnTo>
                    <a:pt x="2900" y="0"/>
                  </a:lnTo>
                  <a:lnTo>
                    <a:pt x="2901" y="0"/>
                  </a:lnTo>
                  <a:lnTo>
                    <a:pt x="2902" y="0"/>
                  </a:lnTo>
                  <a:lnTo>
                    <a:pt x="2903" y="0"/>
                  </a:lnTo>
                  <a:lnTo>
                    <a:pt x="2904" y="0"/>
                  </a:lnTo>
                  <a:lnTo>
                    <a:pt x="2905" y="0"/>
                  </a:lnTo>
                  <a:lnTo>
                    <a:pt x="2905" y="0"/>
                  </a:lnTo>
                  <a:lnTo>
                    <a:pt x="2906" y="0"/>
                  </a:lnTo>
                  <a:lnTo>
                    <a:pt x="2907" y="0"/>
                  </a:lnTo>
                  <a:lnTo>
                    <a:pt x="2908" y="0"/>
                  </a:lnTo>
                  <a:lnTo>
                    <a:pt x="2909" y="0"/>
                  </a:lnTo>
                  <a:lnTo>
                    <a:pt x="2910" y="0"/>
                  </a:lnTo>
                  <a:lnTo>
                    <a:pt x="2911" y="0"/>
                  </a:lnTo>
                  <a:lnTo>
                    <a:pt x="2912" y="0"/>
                  </a:lnTo>
                  <a:lnTo>
                    <a:pt x="2912" y="0"/>
                  </a:lnTo>
                  <a:lnTo>
                    <a:pt x="2913" y="0"/>
                  </a:lnTo>
                  <a:lnTo>
                    <a:pt x="2914" y="0"/>
                  </a:lnTo>
                  <a:lnTo>
                    <a:pt x="2915" y="0"/>
                  </a:lnTo>
                  <a:lnTo>
                    <a:pt x="2916" y="0"/>
                  </a:lnTo>
                  <a:lnTo>
                    <a:pt x="2917" y="0"/>
                  </a:lnTo>
                  <a:lnTo>
                    <a:pt x="2918" y="0"/>
                  </a:lnTo>
                  <a:lnTo>
                    <a:pt x="2919" y="0"/>
                  </a:lnTo>
                  <a:lnTo>
                    <a:pt x="2920" y="0"/>
                  </a:lnTo>
                  <a:lnTo>
                    <a:pt x="2920" y="0"/>
                  </a:lnTo>
                  <a:lnTo>
                    <a:pt x="2921" y="0"/>
                  </a:lnTo>
                  <a:lnTo>
                    <a:pt x="2922" y="0"/>
                  </a:lnTo>
                  <a:lnTo>
                    <a:pt x="2923" y="0"/>
                  </a:lnTo>
                  <a:lnTo>
                    <a:pt x="2924" y="0"/>
                  </a:lnTo>
                  <a:lnTo>
                    <a:pt x="2925" y="0"/>
                  </a:lnTo>
                  <a:lnTo>
                    <a:pt x="2926" y="0"/>
                  </a:lnTo>
                  <a:lnTo>
                    <a:pt x="2927" y="0"/>
                  </a:lnTo>
                  <a:lnTo>
                    <a:pt x="2927" y="0"/>
                  </a:lnTo>
                  <a:lnTo>
                    <a:pt x="2928" y="0"/>
                  </a:lnTo>
                  <a:lnTo>
                    <a:pt x="2929" y="0"/>
                  </a:lnTo>
                  <a:lnTo>
                    <a:pt x="2930" y="0"/>
                  </a:lnTo>
                  <a:lnTo>
                    <a:pt x="2931" y="0"/>
                  </a:lnTo>
                  <a:lnTo>
                    <a:pt x="2932" y="0"/>
                  </a:lnTo>
                  <a:lnTo>
                    <a:pt x="2933" y="0"/>
                  </a:lnTo>
                  <a:lnTo>
                    <a:pt x="2934" y="0"/>
                  </a:lnTo>
                  <a:lnTo>
                    <a:pt x="2934" y="0"/>
                  </a:lnTo>
                  <a:lnTo>
                    <a:pt x="2935" y="0"/>
                  </a:lnTo>
                  <a:lnTo>
                    <a:pt x="2936" y="0"/>
                  </a:lnTo>
                  <a:lnTo>
                    <a:pt x="2937" y="0"/>
                  </a:lnTo>
                  <a:lnTo>
                    <a:pt x="2938" y="0"/>
                  </a:lnTo>
                  <a:lnTo>
                    <a:pt x="2939" y="0"/>
                  </a:lnTo>
                  <a:lnTo>
                    <a:pt x="2940" y="0"/>
                  </a:lnTo>
                  <a:lnTo>
                    <a:pt x="2941" y="0"/>
                  </a:lnTo>
                  <a:lnTo>
                    <a:pt x="2942" y="0"/>
                  </a:lnTo>
                  <a:lnTo>
                    <a:pt x="2942" y="0"/>
                  </a:lnTo>
                  <a:lnTo>
                    <a:pt x="2943" y="0"/>
                  </a:lnTo>
                  <a:lnTo>
                    <a:pt x="2944" y="0"/>
                  </a:lnTo>
                  <a:lnTo>
                    <a:pt x="2945" y="0"/>
                  </a:lnTo>
                  <a:lnTo>
                    <a:pt x="2946" y="0"/>
                  </a:lnTo>
                  <a:lnTo>
                    <a:pt x="2947" y="0"/>
                  </a:lnTo>
                  <a:lnTo>
                    <a:pt x="2948" y="0"/>
                  </a:lnTo>
                  <a:lnTo>
                    <a:pt x="2949" y="0"/>
                  </a:lnTo>
                  <a:lnTo>
                    <a:pt x="2949" y="0"/>
                  </a:lnTo>
                  <a:lnTo>
                    <a:pt x="2950" y="0"/>
                  </a:lnTo>
                  <a:lnTo>
                    <a:pt x="2951" y="0"/>
                  </a:lnTo>
                  <a:lnTo>
                    <a:pt x="2952" y="0"/>
                  </a:lnTo>
                  <a:lnTo>
                    <a:pt x="2953" y="0"/>
                  </a:lnTo>
                  <a:lnTo>
                    <a:pt x="2954" y="0"/>
                  </a:lnTo>
                  <a:lnTo>
                    <a:pt x="2955" y="0"/>
                  </a:lnTo>
                  <a:lnTo>
                    <a:pt x="2956" y="0"/>
                  </a:lnTo>
                  <a:lnTo>
                    <a:pt x="2956" y="0"/>
                  </a:lnTo>
                  <a:lnTo>
                    <a:pt x="2957" y="0"/>
                  </a:lnTo>
                  <a:lnTo>
                    <a:pt x="2958" y="0"/>
                  </a:lnTo>
                  <a:lnTo>
                    <a:pt x="2959" y="0"/>
                  </a:lnTo>
                  <a:lnTo>
                    <a:pt x="2960" y="0"/>
                  </a:lnTo>
                  <a:lnTo>
                    <a:pt x="2961" y="0"/>
                  </a:lnTo>
                  <a:lnTo>
                    <a:pt x="2962" y="0"/>
                  </a:lnTo>
                  <a:lnTo>
                    <a:pt x="2963" y="0"/>
                  </a:lnTo>
                  <a:lnTo>
                    <a:pt x="2963" y="0"/>
                  </a:lnTo>
                  <a:lnTo>
                    <a:pt x="2964" y="0"/>
                  </a:lnTo>
                  <a:lnTo>
                    <a:pt x="2965" y="0"/>
                  </a:lnTo>
                  <a:lnTo>
                    <a:pt x="2966" y="0"/>
                  </a:lnTo>
                  <a:lnTo>
                    <a:pt x="2967" y="0"/>
                  </a:lnTo>
                  <a:lnTo>
                    <a:pt x="2968" y="0"/>
                  </a:lnTo>
                  <a:lnTo>
                    <a:pt x="2969" y="0"/>
                  </a:lnTo>
                  <a:lnTo>
                    <a:pt x="2970" y="0"/>
                  </a:lnTo>
                  <a:lnTo>
                    <a:pt x="2971" y="0"/>
                  </a:lnTo>
                  <a:lnTo>
                    <a:pt x="2971" y="0"/>
                  </a:lnTo>
                  <a:lnTo>
                    <a:pt x="2972" y="0"/>
                  </a:lnTo>
                  <a:lnTo>
                    <a:pt x="2973" y="0"/>
                  </a:lnTo>
                  <a:lnTo>
                    <a:pt x="2974" y="0"/>
                  </a:lnTo>
                  <a:lnTo>
                    <a:pt x="2975" y="0"/>
                  </a:lnTo>
                  <a:lnTo>
                    <a:pt x="2976" y="0"/>
                  </a:lnTo>
                  <a:lnTo>
                    <a:pt x="2977" y="0"/>
                  </a:lnTo>
                  <a:lnTo>
                    <a:pt x="2978" y="0"/>
                  </a:lnTo>
                  <a:lnTo>
                    <a:pt x="2978" y="0"/>
                  </a:lnTo>
                  <a:lnTo>
                    <a:pt x="2979" y="0"/>
                  </a:lnTo>
                  <a:lnTo>
                    <a:pt x="2980" y="0"/>
                  </a:lnTo>
                  <a:lnTo>
                    <a:pt x="2981" y="0"/>
                  </a:lnTo>
                  <a:lnTo>
                    <a:pt x="2982" y="0"/>
                  </a:lnTo>
                  <a:lnTo>
                    <a:pt x="2983" y="0"/>
                  </a:lnTo>
                  <a:lnTo>
                    <a:pt x="2984" y="0"/>
                  </a:lnTo>
                  <a:lnTo>
                    <a:pt x="2985" y="0"/>
                  </a:lnTo>
                  <a:lnTo>
                    <a:pt x="2985" y="0"/>
                  </a:lnTo>
                  <a:lnTo>
                    <a:pt x="2986" y="0"/>
                  </a:lnTo>
                  <a:lnTo>
                    <a:pt x="2987" y="0"/>
                  </a:lnTo>
                  <a:lnTo>
                    <a:pt x="2988" y="0"/>
                  </a:lnTo>
                  <a:lnTo>
                    <a:pt x="2989" y="0"/>
                  </a:lnTo>
                  <a:lnTo>
                    <a:pt x="2990" y="0"/>
                  </a:lnTo>
                  <a:lnTo>
                    <a:pt x="2991" y="0"/>
                  </a:lnTo>
                  <a:lnTo>
                    <a:pt x="2992" y="0"/>
                  </a:lnTo>
                  <a:lnTo>
                    <a:pt x="2993" y="0"/>
                  </a:lnTo>
                  <a:lnTo>
                    <a:pt x="2993" y="0"/>
                  </a:lnTo>
                  <a:lnTo>
                    <a:pt x="2994" y="0"/>
                  </a:lnTo>
                  <a:lnTo>
                    <a:pt x="2995" y="0"/>
                  </a:lnTo>
                  <a:lnTo>
                    <a:pt x="2996" y="0"/>
                  </a:lnTo>
                  <a:lnTo>
                    <a:pt x="2997" y="0"/>
                  </a:lnTo>
                  <a:lnTo>
                    <a:pt x="2998" y="0"/>
                  </a:lnTo>
                  <a:lnTo>
                    <a:pt x="2999" y="0"/>
                  </a:lnTo>
                  <a:lnTo>
                    <a:pt x="3000" y="0"/>
                  </a:lnTo>
                  <a:lnTo>
                    <a:pt x="3000" y="0"/>
                  </a:lnTo>
                  <a:lnTo>
                    <a:pt x="3001" y="0"/>
                  </a:lnTo>
                  <a:lnTo>
                    <a:pt x="3002" y="0"/>
                  </a:lnTo>
                  <a:lnTo>
                    <a:pt x="3003" y="0"/>
                  </a:lnTo>
                  <a:lnTo>
                    <a:pt x="3004" y="0"/>
                  </a:lnTo>
                  <a:lnTo>
                    <a:pt x="3005" y="0"/>
                  </a:lnTo>
                  <a:lnTo>
                    <a:pt x="3006" y="0"/>
                  </a:lnTo>
                  <a:lnTo>
                    <a:pt x="3007" y="0"/>
                  </a:lnTo>
                  <a:lnTo>
                    <a:pt x="3007" y="0"/>
                  </a:lnTo>
                  <a:lnTo>
                    <a:pt x="3008" y="0"/>
                  </a:lnTo>
                  <a:lnTo>
                    <a:pt x="3009" y="0"/>
                  </a:lnTo>
                  <a:lnTo>
                    <a:pt x="3010" y="0"/>
                  </a:lnTo>
                  <a:lnTo>
                    <a:pt x="3011" y="0"/>
                  </a:lnTo>
                  <a:lnTo>
                    <a:pt x="3012" y="0"/>
                  </a:lnTo>
                  <a:lnTo>
                    <a:pt x="3012" y="0"/>
                  </a:lnTo>
                  <a:lnTo>
                    <a:pt x="3013" y="0"/>
                  </a:lnTo>
                  <a:lnTo>
                    <a:pt x="3014" y="0"/>
                  </a:lnTo>
                  <a:lnTo>
                    <a:pt x="3014" y="0"/>
                  </a:lnTo>
                  <a:lnTo>
                    <a:pt x="3015" y="0"/>
                  </a:lnTo>
                  <a:lnTo>
                    <a:pt x="3016" y="0"/>
                  </a:lnTo>
                  <a:lnTo>
                    <a:pt x="3017" y="0"/>
                  </a:lnTo>
                  <a:lnTo>
                    <a:pt x="3018" y="0"/>
                  </a:lnTo>
                  <a:lnTo>
                    <a:pt x="3018" y="0"/>
                  </a:lnTo>
                  <a:lnTo>
                    <a:pt x="3019" y="0"/>
                  </a:lnTo>
                  <a:lnTo>
                    <a:pt x="3020" y="0"/>
                  </a:lnTo>
                  <a:lnTo>
                    <a:pt x="3021" y="0"/>
                  </a:lnTo>
                  <a:lnTo>
                    <a:pt x="3022" y="0"/>
                  </a:lnTo>
                  <a:lnTo>
                    <a:pt x="3022" y="0"/>
                  </a:lnTo>
                  <a:lnTo>
                    <a:pt x="3023" y="0"/>
                  </a:lnTo>
                  <a:lnTo>
                    <a:pt x="3023" y="0"/>
                  </a:lnTo>
                  <a:lnTo>
                    <a:pt x="3024" y="0"/>
                  </a:lnTo>
                  <a:lnTo>
                    <a:pt x="3025" y="0"/>
                  </a:lnTo>
                  <a:lnTo>
                    <a:pt x="3026" y="0"/>
                  </a:lnTo>
                  <a:lnTo>
                    <a:pt x="3027" y="0"/>
                  </a:lnTo>
                  <a:lnTo>
                    <a:pt x="3028" y="0"/>
                  </a:lnTo>
                  <a:lnTo>
                    <a:pt x="3028" y="0"/>
                  </a:lnTo>
                  <a:lnTo>
                    <a:pt x="3029" y="0"/>
                  </a:lnTo>
                  <a:lnTo>
                    <a:pt x="3030" y="0"/>
                  </a:lnTo>
                  <a:lnTo>
                    <a:pt x="3031" y="0"/>
                  </a:lnTo>
                  <a:lnTo>
                    <a:pt x="3032" y="0"/>
                  </a:lnTo>
                  <a:lnTo>
                    <a:pt x="3032" y="0"/>
                  </a:lnTo>
                  <a:lnTo>
                    <a:pt x="3033" y="0"/>
                  </a:lnTo>
                  <a:lnTo>
                    <a:pt x="3033" y="0"/>
                  </a:lnTo>
                  <a:lnTo>
                    <a:pt x="3034" y="0"/>
                  </a:lnTo>
                  <a:lnTo>
                    <a:pt x="3035" y="0"/>
                  </a:lnTo>
                  <a:lnTo>
                    <a:pt x="3036" y="0"/>
                  </a:lnTo>
                  <a:lnTo>
                    <a:pt x="3037" y="0"/>
                  </a:lnTo>
                  <a:lnTo>
                    <a:pt x="3038" y="0"/>
                  </a:lnTo>
                  <a:lnTo>
                    <a:pt x="3039" y="0"/>
                  </a:lnTo>
                  <a:lnTo>
                    <a:pt x="3040" y="0"/>
                  </a:lnTo>
                  <a:lnTo>
                    <a:pt x="3040" y="0"/>
                  </a:lnTo>
                  <a:lnTo>
                    <a:pt x="3041" y="0"/>
                  </a:lnTo>
                  <a:lnTo>
                    <a:pt x="3042" y="0"/>
                  </a:lnTo>
                  <a:lnTo>
                    <a:pt x="3043" y="0"/>
                  </a:lnTo>
                  <a:lnTo>
                    <a:pt x="3044" y="0"/>
                  </a:lnTo>
                  <a:lnTo>
                    <a:pt x="3045" y="0"/>
                  </a:lnTo>
                  <a:lnTo>
                    <a:pt x="3046" y="0"/>
                  </a:lnTo>
                  <a:lnTo>
                    <a:pt x="3047" y="0"/>
                  </a:lnTo>
                  <a:lnTo>
                    <a:pt x="3047" y="0"/>
                  </a:lnTo>
                  <a:lnTo>
                    <a:pt x="3048" y="0"/>
                  </a:lnTo>
                  <a:lnTo>
                    <a:pt x="3049" y="0"/>
                  </a:lnTo>
                  <a:lnTo>
                    <a:pt x="3050" y="0"/>
                  </a:lnTo>
                  <a:lnTo>
                    <a:pt x="3051" y="0"/>
                  </a:lnTo>
                  <a:lnTo>
                    <a:pt x="3052" y="0"/>
                  </a:lnTo>
                  <a:lnTo>
                    <a:pt x="3053" y="0"/>
                  </a:lnTo>
                  <a:lnTo>
                    <a:pt x="3054" y="0"/>
                  </a:lnTo>
                  <a:lnTo>
                    <a:pt x="3055" y="0"/>
                  </a:lnTo>
                  <a:lnTo>
                    <a:pt x="3055" y="0"/>
                  </a:lnTo>
                  <a:lnTo>
                    <a:pt x="3056" y="0"/>
                  </a:lnTo>
                  <a:lnTo>
                    <a:pt x="3057" y="0"/>
                  </a:lnTo>
                  <a:lnTo>
                    <a:pt x="3058" y="0"/>
                  </a:lnTo>
                  <a:lnTo>
                    <a:pt x="3059" y="0"/>
                  </a:lnTo>
                  <a:lnTo>
                    <a:pt x="3060" y="0"/>
                  </a:lnTo>
                  <a:lnTo>
                    <a:pt x="3061" y="0"/>
                  </a:lnTo>
                  <a:lnTo>
                    <a:pt x="3062" y="0"/>
                  </a:lnTo>
                  <a:lnTo>
                    <a:pt x="3062" y="0"/>
                  </a:lnTo>
                  <a:lnTo>
                    <a:pt x="3063" y="0"/>
                  </a:lnTo>
                  <a:lnTo>
                    <a:pt x="3064" y="0"/>
                  </a:lnTo>
                  <a:lnTo>
                    <a:pt x="3065" y="0"/>
                  </a:lnTo>
                  <a:lnTo>
                    <a:pt x="3066" y="0"/>
                  </a:lnTo>
                  <a:lnTo>
                    <a:pt x="3067" y="0"/>
                  </a:lnTo>
                  <a:lnTo>
                    <a:pt x="3068" y="0"/>
                  </a:lnTo>
                  <a:lnTo>
                    <a:pt x="3069" y="0"/>
                  </a:lnTo>
                  <a:lnTo>
                    <a:pt x="3069" y="0"/>
                  </a:lnTo>
                  <a:lnTo>
                    <a:pt x="3070" y="0"/>
                  </a:lnTo>
                  <a:lnTo>
                    <a:pt x="3071" y="0"/>
                  </a:lnTo>
                  <a:lnTo>
                    <a:pt x="3072" y="0"/>
                  </a:lnTo>
                  <a:lnTo>
                    <a:pt x="3073" y="0"/>
                  </a:lnTo>
                  <a:lnTo>
                    <a:pt x="3074" y="0"/>
                  </a:lnTo>
                  <a:lnTo>
                    <a:pt x="3075" y="0"/>
                  </a:lnTo>
                  <a:lnTo>
                    <a:pt x="3076" y="0"/>
                  </a:lnTo>
                  <a:lnTo>
                    <a:pt x="3077" y="0"/>
                  </a:lnTo>
                  <a:lnTo>
                    <a:pt x="3077" y="0"/>
                  </a:lnTo>
                  <a:lnTo>
                    <a:pt x="3078" y="0"/>
                  </a:lnTo>
                  <a:lnTo>
                    <a:pt x="3079" y="0"/>
                  </a:lnTo>
                  <a:lnTo>
                    <a:pt x="3080" y="0"/>
                  </a:lnTo>
                  <a:lnTo>
                    <a:pt x="3081" y="0"/>
                  </a:lnTo>
                  <a:lnTo>
                    <a:pt x="3082" y="0"/>
                  </a:lnTo>
                  <a:lnTo>
                    <a:pt x="3083" y="0"/>
                  </a:lnTo>
                  <a:lnTo>
                    <a:pt x="3084" y="0"/>
                  </a:lnTo>
                  <a:lnTo>
                    <a:pt x="3084" y="0"/>
                  </a:lnTo>
                  <a:lnTo>
                    <a:pt x="3085" y="0"/>
                  </a:lnTo>
                  <a:lnTo>
                    <a:pt x="3086" y="0"/>
                  </a:lnTo>
                  <a:lnTo>
                    <a:pt x="3087" y="0"/>
                  </a:lnTo>
                  <a:lnTo>
                    <a:pt x="3088" y="0"/>
                  </a:lnTo>
                  <a:lnTo>
                    <a:pt x="3089" y="0"/>
                  </a:lnTo>
                  <a:lnTo>
                    <a:pt x="3090" y="0"/>
                  </a:lnTo>
                  <a:lnTo>
                    <a:pt x="3091" y="0"/>
                  </a:lnTo>
                  <a:lnTo>
                    <a:pt x="3091" y="0"/>
                  </a:lnTo>
                  <a:lnTo>
                    <a:pt x="3092" y="0"/>
                  </a:lnTo>
                  <a:lnTo>
                    <a:pt x="3093" y="0"/>
                  </a:lnTo>
                  <a:lnTo>
                    <a:pt x="3094" y="0"/>
                  </a:lnTo>
                  <a:lnTo>
                    <a:pt x="3095" y="0"/>
                  </a:lnTo>
                  <a:lnTo>
                    <a:pt x="3096" y="0"/>
                  </a:lnTo>
                  <a:lnTo>
                    <a:pt x="3097" y="0"/>
                  </a:lnTo>
                  <a:lnTo>
                    <a:pt x="3098" y="0"/>
                  </a:lnTo>
                  <a:lnTo>
                    <a:pt x="3098" y="0"/>
                  </a:lnTo>
                  <a:lnTo>
                    <a:pt x="3099" y="0"/>
                  </a:lnTo>
                  <a:lnTo>
                    <a:pt x="3100" y="0"/>
                  </a:lnTo>
                  <a:lnTo>
                    <a:pt x="3101" y="0"/>
                  </a:lnTo>
                  <a:lnTo>
                    <a:pt x="3102" y="0"/>
                  </a:lnTo>
                  <a:lnTo>
                    <a:pt x="3103" y="0"/>
                  </a:lnTo>
                  <a:lnTo>
                    <a:pt x="3104" y="0"/>
                  </a:lnTo>
                  <a:lnTo>
                    <a:pt x="3105" y="0"/>
                  </a:lnTo>
                  <a:lnTo>
                    <a:pt x="3106" y="0"/>
                  </a:lnTo>
                  <a:lnTo>
                    <a:pt x="3106" y="0"/>
                  </a:lnTo>
                  <a:lnTo>
                    <a:pt x="3107" y="0"/>
                  </a:lnTo>
                  <a:lnTo>
                    <a:pt x="3108" y="0"/>
                  </a:lnTo>
                  <a:lnTo>
                    <a:pt x="3109" y="0"/>
                  </a:lnTo>
                  <a:lnTo>
                    <a:pt x="3110" y="0"/>
                  </a:lnTo>
                  <a:lnTo>
                    <a:pt x="3111" y="0"/>
                  </a:lnTo>
                  <a:lnTo>
                    <a:pt x="3112" y="0"/>
                  </a:lnTo>
                  <a:lnTo>
                    <a:pt x="3113" y="0"/>
                  </a:lnTo>
                  <a:lnTo>
                    <a:pt x="3113" y="0"/>
                  </a:lnTo>
                  <a:lnTo>
                    <a:pt x="3114" y="0"/>
                  </a:lnTo>
                  <a:lnTo>
                    <a:pt x="3115" y="0"/>
                  </a:lnTo>
                  <a:lnTo>
                    <a:pt x="3116" y="0"/>
                  </a:lnTo>
                  <a:lnTo>
                    <a:pt x="3117" y="0"/>
                  </a:lnTo>
                  <a:lnTo>
                    <a:pt x="3118" y="0"/>
                  </a:lnTo>
                  <a:lnTo>
                    <a:pt x="3119" y="0"/>
                  </a:lnTo>
                  <a:lnTo>
                    <a:pt x="3120" y="0"/>
                  </a:lnTo>
                  <a:lnTo>
                    <a:pt x="3120" y="0"/>
                  </a:lnTo>
                  <a:lnTo>
                    <a:pt x="3121" y="0"/>
                  </a:lnTo>
                  <a:lnTo>
                    <a:pt x="3122" y="0"/>
                  </a:lnTo>
                  <a:lnTo>
                    <a:pt x="3123" y="0"/>
                  </a:lnTo>
                  <a:lnTo>
                    <a:pt x="3124" y="0"/>
                  </a:lnTo>
                  <a:lnTo>
                    <a:pt x="3125" y="0"/>
                  </a:lnTo>
                  <a:lnTo>
                    <a:pt x="3126" y="0"/>
                  </a:lnTo>
                  <a:lnTo>
                    <a:pt x="3127" y="0"/>
                  </a:lnTo>
                  <a:lnTo>
                    <a:pt x="3128" y="0"/>
                  </a:lnTo>
                  <a:lnTo>
                    <a:pt x="3128" y="0"/>
                  </a:lnTo>
                  <a:lnTo>
                    <a:pt x="3129" y="0"/>
                  </a:lnTo>
                  <a:lnTo>
                    <a:pt x="3130" y="0"/>
                  </a:lnTo>
                  <a:lnTo>
                    <a:pt x="3131" y="0"/>
                  </a:lnTo>
                  <a:lnTo>
                    <a:pt x="3132" y="0"/>
                  </a:lnTo>
                  <a:lnTo>
                    <a:pt x="3133" y="0"/>
                  </a:lnTo>
                  <a:lnTo>
                    <a:pt x="3134" y="0"/>
                  </a:lnTo>
                  <a:lnTo>
                    <a:pt x="3135" y="0"/>
                  </a:lnTo>
                  <a:lnTo>
                    <a:pt x="3135" y="0"/>
                  </a:lnTo>
                  <a:lnTo>
                    <a:pt x="3136" y="0"/>
                  </a:lnTo>
                  <a:lnTo>
                    <a:pt x="3137" y="0"/>
                  </a:lnTo>
                  <a:lnTo>
                    <a:pt x="3138" y="0"/>
                  </a:lnTo>
                  <a:lnTo>
                    <a:pt x="3139" y="0"/>
                  </a:lnTo>
                  <a:lnTo>
                    <a:pt x="3140" y="0"/>
                  </a:lnTo>
                  <a:lnTo>
                    <a:pt x="3141" y="0"/>
                  </a:lnTo>
                  <a:lnTo>
                    <a:pt x="3142" y="0"/>
                  </a:lnTo>
                  <a:lnTo>
                    <a:pt x="3142" y="0"/>
                  </a:lnTo>
                  <a:lnTo>
                    <a:pt x="3143" y="0"/>
                  </a:lnTo>
                  <a:lnTo>
                    <a:pt x="3144" y="0"/>
                  </a:lnTo>
                  <a:lnTo>
                    <a:pt x="3145" y="0"/>
                  </a:lnTo>
                  <a:lnTo>
                    <a:pt x="3146" y="0"/>
                  </a:lnTo>
                  <a:lnTo>
                    <a:pt x="3147" y="0"/>
                  </a:lnTo>
                  <a:lnTo>
                    <a:pt x="3148" y="0"/>
                  </a:lnTo>
                  <a:lnTo>
                    <a:pt x="3149" y="0"/>
                  </a:lnTo>
                  <a:lnTo>
                    <a:pt x="3149" y="0"/>
                  </a:lnTo>
                  <a:lnTo>
                    <a:pt x="3150" y="0"/>
                  </a:lnTo>
                  <a:lnTo>
                    <a:pt x="3151" y="0"/>
                  </a:lnTo>
                  <a:lnTo>
                    <a:pt x="3152" y="0"/>
                  </a:lnTo>
                  <a:lnTo>
                    <a:pt x="3153" y="0"/>
                  </a:lnTo>
                  <a:lnTo>
                    <a:pt x="3154" y="0"/>
                  </a:lnTo>
                  <a:lnTo>
                    <a:pt x="3155" y="0"/>
                  </a:lnTo>
                  <a:lnTo>
                    <a:pt x="3156" y="0"/>
                  </a:lnTo>
                  <a:lnTo>
                    <a:pt x="3157" y="0"/>
                  </a:lnTo>
                  <a:lnTo>
                    <a:pt x="3157" y="0"/>
                  </a:lnTo>
                  <a:lnTo>
                    <a:pt x="3158" y="0"/>
                  </a:lnTo>
                  <a:lnTo>
                    <a:pt x="3159" y="0"/>
                  </a:lnTo>
                  <a:lnTo>
                    <a:pt x="3160" y="0"/>
                  </a:lnTo>
                  <a:lnTo>
                    <a:pt x="3161" y="0"/>
                  </a:lnTo>
                  <a:lnTo>
                    <a:pt x="3162" y="0"/>
                  </a:lnTo>
                  <a:lnTo>
                    <a:pt x="3163" y="0"/>
                  </a:lnTo>
                  <a:lnTo>
                    <a:pt x="3164" y="0"/>
                  </a:lnTo>
                  <a:lnTo>
                    <a:pt x="3164" y="0"/>
                  </a:lnTo>
                  <a:lnTo>
                    <a:pt x="3165" y="0"/>
                  </a:lnTo>
                  <a:lnTo>
                    <a:pt x="3166" y="0"/>
                  </a:lnTo>
                  <a:lnTo>
                    <a:pt x="3167" y="0"/>
                  </a:lnTo>
                  <a:lnTo>
                    <a:pt x="3168" y="0"/>
                  </a:lnTo>
                  <a:lnTo>
                    <a:pt x="3169" y="0"/>
                  </a:lnTo>
                  <a:lnTo>
                    <a:pt x="3170" y="0"/>
                  </a:lnTo>
                  <a:lnTo>
                    <a:pt x="3171" y="0"/>
                  </a:lnTo>
                  <a:lnTo>
                    <a:pt x="3171" y="0"/>
                  </a:lnTo>
                  <a:lnTo>
                    <a:pt x="3172" y="0"/>
                  </a:lnTo>
                  <a:lnTo>
                    <a:pt x="3173" y="0"/>
                  </a:lnTo>
                  <a:lnTo>
                    <a:pt x="3174" y="0"/>
                  </a:lnTo>
                  <a:lnTo>
                    <a:pt x="3175" y="0"/>
                  </a:lnTo>
                  <a:lnTo>
                    <a:pt x="3176" y="0"/>
                  </a:lnTo>
                  <a:lnTo>
                    <a:pt x="3177" y="0"/>
                  </a:lnTo>
                  <a:lnTo>
                    <a:pt x="3178" y="0"/>
                  </a:lnTo>
                  <a:lnTo>
                    <a:pt x="3179" y="0"/>
                  </a:lnTo>
                  <a:lnTo>
                    <a:pt x="3179" y="0"/>
                  </a:lnTo>
                  <a:lnTo>
                    <a:pt x="3180" y="0"/>
                  </a:lnTo>
                  <a:lnTo>
                    <a:pt x="3181" y="0"/>
                  </a:lnTo>
                  <a:lnTo>
                    <a:pt x="3182" y="0"/>
                  </a:lnTo>
                  <a:lnTo>
                    <a:pt x="3183" y="0"/>
                  </a:lnTo>
                  <a:lnTo>
                    <a:pt x="3184" y="0"/>
                  </a:lnTo>
                  <a:lnTo>
                    <a:pt x="3185" y="0"/>
                  </a:lnTo>
                  <a:lnTo>
                    <a:pt x="3186" y="0"/>
                  </a:lnTo>
                  <a:lnTo>
                    <a:pt x="3186" y="0"/>
                  </a:lnTo>
                  <a:lnTo>
                    <a:pt x="3187" y="0"/>
                  </a:lnTo>
                  <a:lnTo>
                    <a:pt x="3188" y="0"/>
                  </a:lnTo>
                  <a:lnTo>
                    <a:pt x="3189" y="0"/>
                  </a:lnTo>
                  <a:lnTo>
                    <a:pt x="3190" y="0"/>
                  </a:lnTo>
                  <a:lnTo>
                    <a:pt x="3191" y="0"/>
                  </a:lnTo>
                  <a:lnTo>
                    <a:pt x="3192" y="0"/>
                  </a:lnTo>
                  <a:lnTo>
                    <a:pt x="3193" y="0"/>
                  </a:lnTo>
                  <a:lnTo>
                    <a:pt x="3193" y="0"/>
                  </a:lnTo>
                  <a:lnTo>
                    <a:pt x="3194" y="0"/>
                  </a:lnTo>
                  <a:lnTo>
                    <a:pt x="3195" y="0"/>
                  </a:lnTo>
                  <a:lnTo>
                    <a:pt x="3196" y="0"/>
                  </a:lnTo>
                  <a:lnTo>
                    <a:pt x="3197" y="0"/>
                  </a:lnTo>
                  <a:lnTo>
                    <a:pt x="3198" y="0"/>
                  </a:lnTo>
                  <a:lnTo>
                    <a:pt x="3199" y="0"/>
                  </a:lnTo>
                  <a:lnTo>
                    <a:pt x="3200" y="0"/>
                  </a:lnTo>
                  <a:lnTo>
                    <a:pt x="3200" y="0"/>
                  </a:lnTo>
                  <a:lnTo>
                    <a:pt x="3201" y="0"/>
                  </a:lnTo>
                  <a:lnTo>
                    <a:pt x="3202" y="0"/>
                  </a:lnTo>
                  <a:lnTo>
                    <a:pt x="3203" y="0"/>
                  </a:lnTo>
                  <a:lnTo>
                    <a:pt x="3204" y="0"/>
                  </a:lnTo>
                  <a:lnTo>
                    <a:pt x="3205" y="0"/>
                  </a:lnTo>
                  <a:lnTo>
                    <a:pt x="3206" y="0"/>
                  </a:lnTo>
                  <a:lnTo>
                    <a:pt x="3207" y="0"/>
                  </a:lnTo>
                  <a:lnTo>
                    <a:pt x="3208" y="0"/>
                  </a:lnTo>
                  <a:lnTo>
                    <a:pt x="3208" y="0"/>
                  </a:lnTo>
                  <a:lnTo>
                    <a:pt x="3209" y="0"/>
                  </a:lnTo>
                  <a:lnTo>
                    <a:pt x="3210" y="0"/>
                  </a:lnTo>
                  <a:lnTo>
                    <a:pt x="3211" y="0"/>
                  </a:lnTo>
                  <a:lnTo>
                    <a:pt x="3212" y="0"/>
                  </a:lnTo>
                  <a:lnTo>
                    <a:pt x="3213" y="0"/>
                  </a:lnTo>
                  <a:lnTo>
                    <a:pt x="3214" y="0"/>
                  </a:lnTo>
                  <a:lnTo>
                    <a:pt x="3215" y="0"/>
                  </a:lnTo>
                  <a:lnTo>
                    <a:pt x="3215" y="0"/>
                  </a:lnTo>
                  <a:lnTo>
                    <a:pt x="3216" y="0"/>
                  </a:lnTo>
                  <a:lnTo>
                    <a:pt x="3217" y="0"/>
                  </a:lnTo>
                  <a:lnTo>
                    <a:pt x="3218" y="0"/>
                  </a:lnTo>
                  <a:lnTo>
                    <a:pt x="3219" y="0"/>
                  </a:lnTo>
                  <a:lnTo>
                    <a:pt x="3220" y="0"/>
                  </a:lnTo>
                  <a:lnTo>
                    <a:pt x="3221" y="0"/>
                  </a:lnTo>
                  <a:lnTo>
                    <a:pt x="3222" y="0"/>
                  </a:lnTo>
                  <a:lnTo>
                    <a:pt x="3222" y="0"/>
                  </a:lnTo>
                  <a:lnTo>
                    <a:pt x="3223" y="0"/>
                  </a:lnTo>
                  <a:lnTo>
                    <a:pt x="3224" y="0"/>
                  </a:lnTo>
                  <a:lnTo>
                    <a:pt x="3225" y="0"/>
                  </a:lnTo>
                  <a:lnTo>
                    <a:pt x="3226" y="0"/>
                  </a:lnTo>
                  <a:lnTo>
                    <a:pt x="3227" y="0"/>
                  </a:lnTo>
                  <a:lnTo>
                    <a:pt x="3228" y="0"/>
                  </a:lnTo>
                  <a:lnTo>
                    <a:pt x="3229" y="0"/>
                  </a:lnTo>
                  <a:lnTo>
                    <a:pt x="3230" y="0"/>
                  </a:lnTo>
                  <a:lnTo>
                    <a:pt x="3230" y="0"/>
                  </a:lnTo>
                  <a:lnTo>
                    <a:pt x="3231" y="0"/>
                  </a:lnTo>
                  <a:lnTo>
                    <a:pt x="3232" y="0"/>
                  </a:lnTo>
                  <a:lnTo>
                    <a:pt x="3233" y="0"/>
                  </a:lnTo>
                  <a:lnTo>
                    <a:pt x="3234" y="0"/>
                  </a:lnTo>
                  <a:lnTo>
                    <a:pt x="3235" y="0"/>
                  </a:lnTo>
                  <a:lnTo>
                    <a:pt x="3236" y="0"/>
                  </a:lnTo>
                  <a:lnTo>
                    <a:pt x="3237" y="0"/>
                  </a:lnTo>
                  <a:lnTo>
                    <a:pt x="3237" y="0"/>
                  </a:lnTo>
                  <a:lnTo>
                    <a:pt x="3238" y="0"/>
                  </a:lnTo>
                  <a:lnTo>
                    <a:pt x="3239" y="0"/>
                  </a:lnTo>
                  <a:lnTo>
                    <a:pt x="3240" y="0"/>
                  </a:lnTo>
                  <a:lnTo>
                    <a:pt x="3241" y="0"/>
                  </a:lnTo>
                  <a:lnTo>
                    <a:pt x="3242" y="0"/>
                  </a:lnTo>
                  <a:lnTo>
                    <a:pt x="3243" y="0"/>
                  </a:lnTo>
                  <a:lnTo>
                    <a:pt x="3244" y="0"/>
                  </a:lnTo>
                  <a:lnTo>
                    <a:pt x="3244" y="0"/>
                  </a:lnTo>
                  <a:lnTo>
                    <a:pt x="3245" y="0"/>
                  </a:lnTo>
                  <a:lnTo>
                    <a:pt x="3246" y="0"/>
                  </a:lnTo>
                  <a:lnTo>
                    <a:pt x="3247" y="0"/>
                  </a:lnTo>
                  <a:lnTo>
                    <a:pt x="3248" y="0"/>
                  </a:lnTo>
                  <a:lnTo>
                    <a:pt x="3249" y="0"/>
                  </a:lnTo>
                  <a:lnTo>
                    <a:pt x="3250" y="0"/>
                  </a:lnTo>
                  <a:lnTo>
                    <a:pt x="3251" y="0"/>
                  </a:lnTo>
                  <a:lnTo>
                    <a:pt x="3251" y="0"/>
                  </a:lnTo>
                  <a:lnTo>
                    <a:pt x="3252" y="0"/>
                  </a:lnTo>
                  <a:lnTo>
                    <a:pt x="3253" y="0"/>
                  </a:lnTo>
                  <a:lnTo>
                    <a:pt x="3254" y="0"/>
                  </a:lnTo>
                  <a:lnTo>
                    <a:pt x="3255" y="0"/>
                  </a:lnTo>
                  <a:lnTo>
                    <a:pt x="3256" y="0"/>
                  </a:lnTo>
                  <a:lnTo>
                    <a:pt x="3257" y="0"/>
                  </a:lnTo>
                  <a:lnTo>
                    <a:pt x="3258" y="0"/>
                  </a:lnTo>
                  <a:lnTo>
                    <a:pt x="3259" y="0"/>
                  </a:lnTo>
                  <a:lnTo>
                    <a:pt x="3259" y="0"/>
                  </a:lnTo>
                  <a:lnTo>
                    <a:pt x="3260" y="0"/>
                  </a:lnTo>
                  <a:lnTo>
                    <a:pt x="3261" y="0"/>
                  </a:lnTo>
                  <a:lnTo>
                    <a:pt x="3262" y="0"/>
                  </a:lnTo>
                  <a:lnTo>
                    <a:pt x="3263" y="0"/>
                  </a:lnTo>
                  <a:lnTo>
                    <a:pt x="3264" y="0"/>
                  </a:lnTo>
                  <a:lnTo>
                    <a:pt x="3265" y="0"/>
                  </a:lnTo>
                  <a:lnTo>
                    <a:pt x="3266" y="0"/>
                  </a:lnTo>
                  <a:lnTo>
                    <a:pt x="3266" y="0"/>
                  </a:lnTo>
                  <a:lnTo>
                    <a:pt x="3267" y="0"/>
                  </a:lnTo>
                  <a:lnTo>
                    <a:pt x="3268" y="0"/>
                  </a:lnTo>
                  <a:lnTo>
                    <a:pt x="3269" y="0"/>
                  </a:lnTo>
                  <a:lnTo>
                    <a:pt x="3270" y="0"/>
                  </a:lnTo>
                  <a:lnTo>
                    <a:pt x="3271" y="0"/>
                  </a:lnTo>
                  <a:lnTo>
                    <a:pt x="3272" y="0"/>
                  </a:lnTo>
                  <a:lnTo>
                    <a:pt x="3273" y="0"/>
                  </a:lnTo>
                  <a:lnTo>
                    <a:pt x="3273" y="0"/>
                  </a:lnTo>
                  <a:lnTo>
                    <a:pt x="3274" y="0"/>
                  </a:lnTo>
                  <a:lnTo>
                    <a:pt x="3275" y="0"/>
                  </a:lnTo>
                  <a:lnTo>
                    <a:pt x="3276" y="0"/>
                  </a:lnTo>
                  <a:lnTo>
                    <a:pt x="3277" y="0"/>
                  </a:lnTo>
                  <a:lnTo>
                    <a:pt x="3278" y="0"/>
                  </a:lnTo>
                  <a:lnTo>
                    <a:pt x="3279" y="0"/>
                  </a:lnTo>
                  <a:lnTo>
                    <a:pt x="3280" y="0"/>
                  </a:lnTo>
                  <a:lnTo>
                    <a:pt x="3280" y="0"/>
                  </a:lnTo>
                  <a:lnTo>
                    <a:pt x="3281" y="0"/>
                  </a:lnTo>
                  <a:lnTo>
                    <a:pt x="3282" y="0"/>
                  </a:lnTo>
                  <a:lnTo>
                    <a:pt x="3283" y="0"/>
                  </a:lnTo>
                  <a:lnTo>
                    <a:pt x="3284" y="0"/>
                  </a:lnTo>
                  <a:lnTo>
                    <a:pt x="3285" y="0"/>
                  </a:lnTo>
                  <a:lnTo>
                    <a:pt x="3286" y="0"/>
                  </a:lnTo>
                  <a:lnTo>
                    <a:pt x="3287" y="0"/>
                  </a:lnTo>
                  <a:lnTo>
                    <a:pt x="3288" y="0"/>
                  </a:lnTo>
                  <a:lnTo>
                    <a:pt x="3288" y="0"/>
                  </a:lnTo>
                  <a:lnTo>
                    <a:pt x="3289" y="0"/>
                  </a:lnTo>
                  <a:lnTo>
                    <a:pt x="3290" y="0"/>
                  </a:lnTo>
                  <a:lnTo>
                    <a:pt x="3291" y="0"/>
                  </a:lnTo>
                  <a:lnTo>
                    <a:pt x="3292" y="0"/>
                  </a:lnTo>
                  <a:lnTo>
                    <a:pt x="3293" y="0"/>
                  </a:lnTo>
                  <a:lnTo>
                    <a:pt x="3294" y="0"/>
                  </a:lnTo>
                  <a:lnTo>
                    <a:pt x="3295" y="0"/>
                  </a:lnTo>
                  <a:lnTo>
                    <a:pt x="3295" y="0"/>
                  </a:lnTo>
                  <a:lnTo>
                    <a:pt x="3296" y="0"/>
                  </a:lnTo>
                  <a:lnTo>
                    <a:pt x="3297" y="0"/>
                  </a:lnTo>
                  <a:lnTo>
                    <a:pt x="3297" y="0"/>
                  </a:lnTo>
                  <a:lnTo>
                    <a:pt x="3298" y="0"/>
                  </a:lnTo>
                  <a:lnTo>
                    <a:pt x="3299" y="0"/>
                  </a:lnTo>
                  <a:lnTo>
                    <a:pt x="3300" y="0"/>
                  </a:lnTo>
                  <a:lnTo>
                    <a:pt x="3301" y="0"/>
                  </a:lnTo>
                  <a:lnTo>
                    <a:pt x="3301" y="0"/>
                  </a:lnTo>
                  <a:lnTo>
                    <a:pt x="3302" y="0"/>
                  </a:lnTo>
                  <a:lnTo>
                    <a:pt x="3303" y="0"/>
                  </a:lnTo>
                  <a:lnTo>
                    <a:pt x="3304" y="0"/>
                  </a:lnTo>
                  <a:lnTo>
                    <a:pt x="3305" y="0"/>
                  </a:lnTo>
                  <a:lnTo>
                    <a:pt x="3305" y="0"/>
                  </a:lnTo>
                  <a:lnTo>
                    <a:pt x="3306" y="0"/>
                  </a:lnTo>
                  <a:lnTo>
                    <a:pt x="3307" y="0"/>
                  </a:lnTo>
                  <a:lnTo>
                    <a:pt x="3307" y="0"/>
                  </a:lnTo>
                  <a:lnTo>
                    <a:pt x="3308" y="0"/>
                  </a:lnTo>
                  <a:lnTo>
                    <a:pt x="3309" y="0"/>
                  </a:lnTo>
                  <a:lnTo>
                    <a:pt x="3310" y="0"/>
                  </a:lnTo>
                  <a:lnTo>
                    <a:pt x="3310" y="0"/>
                  </a:lnTo>
                  <a:lnTo>
                    <a:pt x="3311" y="0"/>
                  </a:lnTo>
                  <a:lnTo>
                    <a:pt x="3312" y="0"/>
                  </a:lnTo>
                  <a:lnTo>
                    <a:pt x="3313" y="0"/>
                  </a:lnTo>
                  <a:lnTo>
                    <a:pt x="3314" y="0"/>
                  </a:lnTo>
                  <a:lnTo>
                    <a:pt x="3315" y="0"/>
                  </a:lnTo>
                  <a:lnTo>
                    <a:pt x="3315" y="0"/>
                  </a:lnTo>
                  <a:lnTo>
                    <a:pt x="3316" y="0"/>
                  </a:lnTo>
                  <a:lnTo>
                    <a:pt x="3317" y="0"/>
                  </a:lnTo>
                  <a:lnTo>
                    <a:pt x="3317" y="0"/>
                  </a:lnTo>
                  <a:lnTo>
                    <a:pt x="3318" y="0"/>
                  </a:lnTo>
                  <a:lnTo>
                    <a:pt x="3319" y="0"/>
                  </a:lnTo>
                  <a:lnTo>
                    <a:pt x="3320" y="0"/>
                  </a:lnTo>
                  <a:lnTo>
                    <a:pt x="3321" y="0"/>
                  </a:lnTo>
                  <a:lnTo>
                    <a:pt x="3321" y="0"/>
                  </a:lnTo>
                  <a:lnTo>
                    <a:pt x="3322" y="0"/>
                  </a:lnTo>
                  <a:lnTo>
                    <a:pt x="3323" y="0"/>
                  </a:lnTo>
                  <a:lnTo>
                    <a:pt x="3324" y="0"/>
                  </a:lnTo>
                  <a:lnTo>
                    <a:pt x="3325" y="0"/>
                  </a:lnTo>
                  <a:lnTo>
                    <a:pt x="3326" y="0"/>
                  </a:lnTo>
                  <a:lnTo>
                    <a:pt x="3327" y="0"/>
                  </a:lnTo>
                  <a:lnTo>
                    <a:pt x="3328" y="0"/>
                  </a:lnTo>
                  <a:lnTo>
                    <a:pt x="3328" y="0"/>
                  </a:lnTo>
                  <a:lnTo>
                    <a:pt x="3329" y="0"/>
                  </a:lnTo>
                  <a:lnTo>
                    <a:pt x="3330" y="0"/>
                  </a:lnTo>
                  <a:lnTo>
                    <a:pt x="3331" y="0"/>
                  </a:lnTo>
                  <a:lnTo>
                    <a:pt x="3332" y="0"/>
                  </a:lnTo>
                  <a:lnTo>
                    <a:pt x="3333" y="0"/>
                  </a:lnTo>
                  <a:lnTo>
                    <a:pt x="3334" y="0"/>
                  </a:lnTo>
                  <a:lnTo>
                    <a:pt x="3335" y="0"/>
                  </a:lnTo>
                  <a:lnTo>
                    <a:pt x="3335" y="0"/>
                  </a:lnTo>
                  <a:lnTo>
                    <a:pt x="3336" y="0"/>
                  </a:lnTo>
                  <a:lnTo>
                    <a:pt x="3337" y="0"/>
                  </a:lnTo>
                  <a:lnTo>
                    <a:pt x="3338" y="0"/>
                  </a:lnTo>
                  <a:lnTo>
                    <a:pt x="3339" y="0"/>
                  </a:lnTo>
                  <a:lnTo>
                    <a:pt x="3340" y="0"/>
                  </a:lnTo>
                  <a:lnTo>
                    <a:pt x="3341" y="0"/>
                  </a:lnTo>
                  <a:lnTo>
                    <a:pt x="3342" y="0"/>
                  </a:lnTo>
                  <a:lnTo>
                    <a:pt x="3343" y="0"/>
                  </a:lnTo>
                  <a:lnTo>
                    <a:pt x="3343" y="0"/>
                  </a:lnTo>
                  <a:lnTo>
                    <a:pt x="3344" y="0"/>
                  </a:lnTo>
                  <a:lnTo>
                    <a:pt x="3345" y="0"/>
                  </a:lnTo>
                  <a:lnTo>
                    <a:pt x="3346" y="0"/>
                  </a:lnTo>
                  <a:lnTo>
                    <a:pt x="3347" y="0"/>
                  </a:lnTo>
                  <a:lnTo>
                    <a:pt x="3348" y="0"/>
                  </a:lnTo>
                  <a:lnTo>
                    <a:pt x="3349" y="0"/>
                  </a:lnTo>
                  <a:lnTo>
                    <a:pt x="3350" y="0"/>
                  </a:lnTo>
                  <a:lnTo>
                    <a:pt x="3350" y="0"/>
                  </a:lnTo>
                  <a:lnTo>
                    <a:pt x="3351" y="0"/>
                  </a:lnTo>
                  <a:lnTo>
                    <a:pt x="3352" y="0"/>
                  </a:lnTo>
                  <a:lnTo>
                    <a:pt x="3353" y="0"/>
                  </a:lnTo>
                  <a:lnTo>
                    <a:pt x="3354" y="0"/>
                  </a:lnTo>
                  <a:lnTo>
                    <a:pt x="3355" y="0"/>
                  </a:lnTo>
                  <a:lnTo>
                    <a:pt x="3356" y="0"/>
                  </a:lnTo>
                  <a:lnTo>
                    <a:pt x="3357" y="0"/>
                  </a:lnTo>
                  <a:lnTo>
                    <a:pt x="3357" y="0"/>
                  </a:lnTo>
                  <a:lnTo>
                    <a:pt x="3358" y="0"/>
                  </a:lnTo>
                  <a:lnTo>
                    <a:pt x="3359" y="0"/>
                  </a:lnTo>
                  <a:lnTo>
                    <a:pt x="3360" y="0"/>
                  </a:lnTo>
                  <a:lnTo>
                    <a:pt x="3361" y="0"/>
                  </a:lnTo>
                  <a:lnTo>
                    <a:pt x="3362" y="0"/>
                  </a:lnTo>
                  <a:lnTo>
                    <a:pt x="3363" y="0"/>
                  </a:lnTo>
                  <a:lnTo>
                    <a:pt x="3364" y="0"/>
                  </a:lnTo>
                  <a:lnTo>
                    <a:pt x="3364" y="0"/>
                  </a:lnTo>
                  <a:lnTo>
                    <a:pt x="3365" y="0"/>
                  </a:lnTo>
                  <a:lnTo>
                    <a:pt x="3366" y="0"/>
                  </a:lnTo>
                  <a:lnTo>
                    <a:pt x="3367" y="0"/>
                  </a:lnTo>
                  <a:lnTo>
                    <a:pt x="3368" y="0"/>
                  </a:lnTo>
                  <a:lnTo>
                    <a:pt x="3369" y="0"/>
                  </a:lnTo>
                  <a:lnTo>
                    <a:pt x="3370" y="0"/>
                  </a:lnTo>
                  <a:lnTo>
                    <a:pt x="3371" y="0"/>
                  </a:lnTo>
                  <a:lnTo>
                    <a:pt x="3372" y="0"/>
                  </a:lnTo>
                  <a:lnTo>
                    <a:pt x="3372" y="0"/>
                  </a:lnTo>
                  <a:lnTo>
                    <a:pt x="3373" y="0"/>
                  </a:lnTo>
                  <a:lnTo>
                    <a:pt x="3374" y="0"/>
                  </a:lnTo>
                  <a:lnTo>
                    <a:pt x="3375" y="0"/>
                  </a:lnTo>
                  <a:lnTo>
                    <a:pt x="3376" y="0"/>
                  </a:lnTo>
                  <a:lnTo>
                    <a:pt x="3377" y="0"/>
                  </a:lnTo>
                  <a:lnTo>
                    <a:pt x="3378" y="0"/>
                  </a:lnTo>
                  <a:lnTo>
                    <a:pt x="3379" y="0"/>
                  </a:lnTo>
                  <a:lnTo>
                    <a:pt x="3379" y="0"/>
                  </a:lnTo>
                  <a:lnTo>
                    <a:pt x="3380" y="0"/>
                  </a:lnTo>
                  <a:lnTo>
                    <a:pt x="3381" y="0"/>
                  </a:lnTo>
                  <a:lnTo>
                    <a:pt x="3382" y="0"/>
                  </a:lnTo>
                  <a:lnTo>
                    <a:pt x="3383" y="0"/>
                  </a:lnTo>
                  <a:lnTo>
                    <a:pt x="3384" y="0"/>
                  </a:lnTo>
                  <a:lnTo>
                    <a:pt x="3385" y="0"/>
                  </a:lnTo>
                  <a:lnTo>
                    <a:pt x="3386" y="0"/>
                  </a:lnTo>
                  <a:lnTo>
                    <a:pt x="3386" y="0"/>
                  </a:lnTo>
                  <a:lnTo>
                    <a:pt x="3387" y="0"/>
                  </a:lnTo>
                  <a:lnTo>
                    <a:pt x="3388" y="0"/>
                  </a:lnTo>
                  <a:lnTo>
                    <a:pt x="3389" y="0"/>
                  </a:lnTo>
                  <a:lnTo>
                    <a:pt x="3390" y="0"/>
                  </a:lnTo>
                  <a:lnTo>
                    <a:pt x="3391" y="0"/>
                  </a:lnTo>
                  <a:lnTo>
                    <a:pt x="3392" y="0"/>
                  </a:lnTo>
                  <a:lnTo>
                    <a:pt x="3393" y="0"/>
                  </a:lnTo>
                  <a:lnTo>
                    <a:pt x="3394" y="0"/>
                  </a:lnTo>
                  <a:lnTo>
                    <a:pt x="3394" y="0"/>
                  </a:lnTo>
                  <a:lnTo>
                    <a:pt x="3395" y="0"/>
                  </a:lnTo>
                  <a:lnTo>
                    <a:pt x="3396" y="0"/>
                  </a:lnTo>
                  <a:lnTo>
                    <a:pt x="3397" y="0"/>
                  </a:lnTo>
                  <a:lnTo>
                    <a:pt x="3398" y="0"/>
                  </a:lnTo>
                  <a:lnTo>
                    <a:pt x="3399" y="0"/>
                  </a:lnTo>
                  <a:lnTo>
                    <a:pt x="3400" y="0"/>
                  </a:lnTo>
                  <a:lnTo>
                    <a:pt x="3401" y="0"/>
                  </a:lnTo>
                  <a:lnTo>
                    <a:pt x="3401" y="0"/>
                  </a:lnTo>
                  <a:lnTo>
                    <a:pt x="3402" y="0"/>
                  </a:lnTo>
                  <a:lnTo>
                    <a:pt x="3403" y="0"/>
                  </a:lnTo>
                  <a:lnTo>
                    <a:pt x="3404" y="0"/>
                  </a:lnTo>
                  <a:lnTo>
                    <a:pt x="3405" y="0"/>
                  </a:lnTo>
                  <a:lnTo>
                    <a:pt x="3406" y="0"/>
                  </a:lnTo>
                  <a:lnTo>
                    <a:pt x="3407" y="0"/>
                  </a:lnTo>
                  <a:lnTo>
                    <a:pt x="3408" y="0"/>
                  </a:lnTo>
                  <a:lnTo>
                    <a:pt x="3408" y="0"/>
                  </a:lnTo>
                  <a:lnTo>
                    <a:pt x="3409" y="0"/>
                  </a:lnTo>
                  <a:lnTo>
                    <a:pt x="3410" y="0"/>
                  </a:lnTo>
                  <a:lnTo>
                    <a:pt x="3411" y="0"/>
                  </a:lnTo>
                  <a:lnTo>
                    <a:pt x="3412" y="0"/>
                  </a:lnTo>
                  <a:lnTo>
                    <a:pt x="3413" y="0"/>
                  </a:lnTo>
                  <a:lnTo>
                    <a:pt x="3414" y="0"/>
                  </a:lnTo>
                  <a:lnTo>
                    <a:pt x="3415" y="0"/>
                  </a:lnTo>
                  <a:lnTo>
                    <a:pt x="3415" y="0"/>
                  </a:lnTo>
                  <a:lnTo>
                    <a:pt x="3416" y="0"/>
                  </a:lnTo>
                  <a:lnTo>
                    <a:pt x="3417" y="0"/>
                  </a:lnTo>
                  <a:lnTo>
                    <a:pt x="3418" y="0"/>
                  </a:lnTo>
                  <a:lnTo>
                    <a:pt x="3419" y="0"/>
                  </a:lnTo>
                  <a:lnTo>
                    <a:pt x="3420" y="0"/>
                  </a:lnTo>
                  <a:lnTo>
                    <a:pt x="3421" y="0"/>
                  </a:lnTo>
                  <a:lnTo>
                    <a:pt x="3422" y="0"/>
                  </a:lnTo>
                  <a:lnTo>
                    <a:pt x="3423" y="0"/>
                  </a:lnTo>
                  <a:lnTo>
                    <a:pt x="3423" y="0"/>
                  </a:lnTo>
                  <a:lnTo>
                    <a:pt x="3424" y="0"/>
                  </a:lnTo>
                  <a:lnTo>
                    <a:pt x="3425" y="0"/>
                  </a:lnTo>
                  <a:lnTo>
                    <a:pt x="3426" y="0"/>
                  </a:lnTo>
                  <a:lnTo>
                    <a:pt x="3427" y="0"/>
                  </a:lnTo>
                  <a:lnTo>
                    <a:pt x="3428" y="0"/>
                  </a:lnTo>
                  <a:lnTo>
                    <a:pt x="3429" y="0"/>
                  </a:lnTo>
                  <a:lnTo>
                    <a:pt x="3430" y="0"/>
                  </a:lnTo>
                  <a:lnTo>
                    <a:pt x="3430" y="0"/>
                  </a:lnTo>
                  <a:lnTo>
                    <a:pt x="3431" y="0"/>
                  </a:lnTo>
                  <a:lnTo>
                    <a:pt x="3432" y="0"/>
                  </a:lnTo>
                  <a:lnTo>
                    <a:pt x="3433" y="0"/>
                  </a:lnTo>
                  <a:lnTo>
                    <a:pt x="3434" y="0"/>
                  </a:lnTo>
                  <a:lnTo>
                    <a:pt x="3435" y="0"/>
                  </a:lnTo>
                  <a:lnTo>
                    <a:pt x="3436" y="0"/>
                  </a:lnTo>
                  <a:lnTo>
                    <a:pt x="3437" y="0"/>
                  </a:lnTo>
                  <a:lnTo>
                    <a:pt x="3437" y="0"/>
                  </a:lnTo>
                  <a:lnTo>
                    <a:pt x="3438" y="0"/>
                  </a:lnTo>
                  <a:lnTo>
                    <a:pt x="3439" y="0"/>
                  </a:lnTo>
                  <a:lnTo>
                    <a:pt x="3440" y="0"/>
                  </a:lnTo>
                  <a:lnTo>
                    <a:pt x="3441" y="0"/>
                  </a:lnTo>
                  <a:lnTo>
                    <a:pt x="3442" y="0"/>
                  </a:lnTo>
                  <a:lnTo>
                    <a:pt x="3443" y="0"/>
                  </a:lnTo>
                  <a:lnTo>
                    <a:pt x="3444" y="0"/>
                  </a:lnTo>
                  <a:lnTo>
                    <a:pt x="3445" y="0"/>
                  </a:lnTo>
                  <a:lnTo>
                    <a:pt x="3445" y="0"/>
                  </a:lnTo>
                  <a:lnTo>
                    <a:pt x="3446" y="0"/>
                  </a:lnTo>
                  <a:lnTo>
                    <a:pt x="3447" y="0"/>
                  </a:lnTo>
                  <a:lnTo>
                    <a:pt x="3448" y="0"/>
                  </a:lnTo>
                  <a:lnTo>
                    <a:pt x="3449" y="0"/>
                  </a:lnTo>
                  <a:lnTo>
                    <a:pt x="3450" y="0"/>
                  </a:lnTo>
                  <a:lnTo>
                    <a:pt x="3451" y="0"/>
                  </a:lnTo>
                  <a:lnTo>
                    <a:pt x="3452" y="0"/>
                  </a:lnTo>
                  <a:lnTo>
                    <a:pt x="3452" y="0"/>
                  </a:lnTo>
                  <a:lnTo>
                    <a:pt x="3453" y="0"/>
                  </a:lnTo>
                  <a:lnTo>
                    <a:pt x="3454" y="0"/>
                  </a:lnTo>
                  <a:lnTo>
                    <a:pt x="3455" y="0"/>
                  </a:lnTo>
                  <a:lnTo>
                    <a:pt x="3456" y="0"/>
                  </a:lnTo>
                  <a:lnTo>
                    <a:pt x="3457" y="0"/>
                  </a:lnTo>
                  <a:lnTo>
                    <a:pt x="3458" y="0"/>
                  </a:lnTo>
                  <a:lnTo>
                    <a:pt x="3459" y="0"/>
                  </a:lnTo>
                  <a:lnTo>
                    <a:pt x="3459" y="0"/>
                  </a:lnTo>
                  <a:lnTo>
                    <a:pt x="3460" y="0"/>
                  </a:lnTo>
                  <a:lnTo>
                    <a:pt x="3461" y="0"/>
                  </a:lnTo>
                  <a:lnTo>
                    <a:pt x="3462" y="0"/>
                  </a:lnTo>
                  <a:lnTo>
                    <a:pt x="3463" y="0"/>
                  </a:lnTo>
                  <a:lnTo>
                    <a:pt x="3464" y="0"/>
                  </a:lnTo>
                  <a:lnTo>
                    <a:pt x="3465" y="0"/>
                  </a:lnTo>
                  <a:lnTo>
                    <a:pt x="3466" y="0"/>
                  </a:lnTo>
                  <a:lnTo>
                    <a:pt x="3466" y="0"/>
                  </a:lnTo>
                  <a:lnTo>
                    <a:pt x="3467" y="0"/>
                  </a:lnTo>
                  <a:lnTo>
                    <a:pt x="3468" y="0"/>
                  </a:lnTo>
                  <a:lnTo>
                    <a:pt x="3469" y="0"/>
                  </a:lnTo>
                  <a:lnTo>
                    <a:pt x="3470" y="0"/>
                  </a:lnTo>
                  <a:lnTo>
                    <a:pt x="3471" y="0"/>
                  </a:lnTo>
                  <a:lnTo>
                    <a:pt x="3472" y="0"/>
                  </a:lnTo>
                  <a:lnTo>
                    <a:pt x="3473" y="0"/>
                  </a:lnTo>
                  <a:lnTo>
                    <a:pt x="3474" y="0"/>
                  </a:lnTo>
                  <a:lnTo>
                    <a:pt x="3474" y="0"/>
                  </a:lnTo>
                  <a:lnTo>
                    <a:pt x="3475" y="0"/>
                  </a:lnTo>
                  <a:lnTo>
                    <a:pt x="3476" y="0"/>
                  </a:lnTo>
                  <a:lnTo>
                    <a:pt x="3477" y="0"/>
                  </a:lnTo>
                  <a:lnTo>
                    <a:pt x="3478" y="0"/>
                  </a:lnTo>
                  <a:lnTo>
                    <a:pt x="3479" y="0"/>
                  </a:lnTo>
                  <a:lnTo>
                    <a:pt x="3480" y="0"/>
                  </a:lnTo>
                  <a:lnTo>
                    <a:pt x="3481" y="0"/>
                  </a:lnTo>
                  <a:lnTo>
                    <a:pt x="3481" y="0"/>
                  </a:lnTo>
                  <a:lnTo>
                    <a:pt x="3482" y="0"/>
                  </a:lnTo>
                  <a:lnTo>
                    <a:pt x="3483" y="0"/>
                  </a:lnTo>
                  <a:lnTo>
                    <a:pt x="3484" y="0"/>
                  </a:lnTo>
                  <a:lnTo>
                    <a:pt x="3485" y="0"/>
                  </a:lnTo>
                  <a:lnTo>
                    <a:pt x="3486" y="0"/>
                  </a:lnTo>
                  <a:lnTo>
                    <a:pt x="3487" y="0"/>
                  </a:lnTo>
                  <a:lnTo>
                    <a:pt x="3488" y="0"/>
                  </a:lnTo>
                  <a:lnTo>
                    <a:pt x="3488" y="0"/>
                  </a:lnTo>
                  <a:lnTo>
                    <a:pt x="3489" y="0"/>
                  </a:lnTo>
                  <a:lnTo>
                    <a:pt x="3490" y="0"/>
                  </a:lnTo>
                  <a:lnTo>
                    <a:pt x="3491" y="0"/>
                  </a:lnTo>
                  <a:lnTo>
                    <a:pt x="3492" y="0"/>
                  </a:lnTo>
                  <a:lnTo>
                    <a:pt x="3493" y="0"/>
                  </a:lnTo>
                  <a:lnTo>
                    <a:pt x="3494" y="0"/>
                  </a:lnTo>
                  <a:lnTo>
                    <a:pt x="3495" y="0"/>
                  </a:lnTo>
                  <a:lnTo>
                    <a:pt x="3496" y="0"/>
                  </a:lnTo>
                  <a:lnTo>
                    <a:pt x="3496" y="0"/>
                  </a:lnTo>
                  <a:lnTo>
                    <a:pt x="3497" y="0"/>
                  </a:lnTo>
                  <a:lnTo>
                    <a:pt x="3498" y="0"/>
                  </a:lnTo>
                  <a:lnTo>
                    <a:pt x="3499" y="0"/>
                  </a:lnTo>
                  <a:lnTo>
                    <a:pt x="3500" y="0"/>
                  </a:lnTo>
                  <a:lnTo>
                    <a:pt x="3501" y="0"/>
                  </a:lnTo>
                  <a:lnTo>
                    <a:pt x="3502" y="0"/>
                  </a:lnTo>
                  <a:lnTo>
                    <a:pt x="3503" y="0"/>
                  </a:lnTo>
                  <a:lnTo>
                    <a:pt x="3503" y="0"/>
                  </a:lnTo>
                  <a:lnTo>
                    <a:pt x="3504" y="0"/>
                  </a:lnTo>
                  <a:lnTo>
                    <a:pt x="3505" y="0"/>
                  </a:lnTo>
                  <a:lnTo>
                    <a:pt x="3506" y="0"/>
                  </a:lnTo>
                  <a:lnTo>
                    <a:pt x="3507" y="0"/>
                  </a:lnTo>
                  <a:lnTo>
                    <a:pt x="3508" y="0"/>
                  </a:lnTo>
                  <a:lnTo>
                    <a:pt x="3509" y="0"/>
                  </a:lnTo>
                  <a:lnTo>
                    <a:pt x="3510" y="0"/>
                  </a:lnTo>
                  <a:lnTo>
                    <a:pt x="3510" y="0"/>
                  </a:lnTo>
                  <a:lnTo>
                    <a:pt x="3511" y="0"/>
                  </a:lnTo>
                  <a:lnTo>
                    <a:pt x="3512" y="0"/>
                  </a:lnTo>
                  <a:lnTo>
                    <a:pt x="3513" y="0"/>
                  </a:lnTo>
                  <a:lnTo>
                    <a:pt x="3514" y="0"/>
                  </a:lnTo>
                  <a:lnTo>
                    <a:pt x="3515" y="0"/>
                  </a:lnTo>
                  <a:lnTo>
                    <a:pt x="3516" y="0"/>
                  </a:lnTo>
                  <a:lnTo>
                    <a:pt x="3517" y="0"/>
                  </a:lnTo>
                  <a:lnTo>
                    <a:pt x="3517" y="0"/>
                  </a:lnTo>
                  <a:lnTo>
                    <a:pt x="3518" y="0"/>
                  </a:lnTo>
                  <a:lnTo>
                    <a:pt x="3519" y="0"/>
                  </a:lnTo>
                  <a:lnTo>
                    <a:pt x="3520" y="0"/>
                  </a:lnTo>
                  <a:lnTo>
                    <a:pt x="3521" y="0"/>
                  </a:lnTo>
                  <a:lnTo>
                    <a:pt x="3522" y="0"/>
                  </a:lnTo>
                  <a:lnTo>
                    <a:pt x="3523" y="0"/>
                  </a:lnTo>
                  <a:lnTo>
                    <a:pt x="3524" y="0"/>
                  </a:lnTo>
                  <a:lnTo>
                    <a:pt x="3525" y="0"/>
                  </a:lnTo>
                  <a:lnTo>
                    <a:pt x="3525" y="0"/>
                  </a:lnTo>
                  <a:lnTo>
                    <a:pt x="3526" y="0"/>
                  </a:lnTo>
                  <a:lnTo>
                    <a:pt x="3527" y="0"/>
                  </a:lnTo>
                  <a:lnTo>
                    <a:pt x="3528" y="0"/>
                  </a:lnTo>
                  <a:lnTo>
                    <a:pt x="3529" y="0"/>
                  </a:lnTo>
                  <a:lnTo>
                    <a:pt x="3530" y="0"/>
                  </a:lnTo>
                  <a:lnTo>
                    <a:pt x="3531" y="0"/>
                  </a:lnTo>
                  <a:lnTo>
                    <a:pt x="3532" y="0"/>
                  </a:lnTo>
                  <a:lnTo>
                    <a:pt x="3532" y="0"/>
                  </a:lnTo>
                  <a:lnTo>
                    <a:pt x="3533" y="0"/>
                  </a:lnTo>
                  <a:lnTo>
                    <a:pt x="3534" y="0"/>
                  </a:lnTo>
                  <a:lnTo>
                    <a:pt x="3535" y="0"/>
                  </a:lnTo>
                  <a:lnTo>
                    <a:pt x="3536" y="0"/>
                  </a:lnTo>
                  <a:lnTo>
                    <a:pt x="3537" y="0"/>
                  </a:lnTo>
                  <a:lnTo>
                    <a:pt x="3538" y="0"/>
                  </a:lnTo>
                  <a:lnTo>
                    <a:pt x="3539" y="0"/>
                  </a:lnTo>
                  <a:lnTo>
                    <a:pt x="3539" y="0"/>
                  </a:lnTo>
                  <a:lnTo>
                    <a:pt x="3540" y="0"/>
                  </a:lnTo>
                  <a:lnTo>
                    <a:pt x="3541" y="0"/>
                  </a:lnTo>
                  <a:lnTo>
                    <a:pt x="3542" y="0"/>
                  </a:lnTo>
                  <a:lnTo>
                    <a:pt x="3543" y="0"/>
                  </a:lnTo>
                  <a:lnTo>
                    <a:pt x="3544" y="0"/>
                  </a:lnTo>
                  <a:lnTo>
                    <a:pt x="3545" y="0"/>
                  </a:lnTo>
                  <a:lnTo>
                    <a:pt x="3546" y="0"/>
                  </a:lnTo>
                  <a:lnTo>
                    <a:pt x="3547" y="0"/>
                  </a:lnTo>
                  <a:lnTo>
                    <a:pt x="3547" y="0"/>
                  </a:lnTo>
                  <a:lnTo>
                    <a:pt x="3548" y="0"/>
                  </a:lnTo>
                  <a:lnTo>
                    <a:pt x="3549" y="0"/>
                  </a:lnTo>
                  <a:lnTo>
                    <a:pt x="3550" y="0"/>
                  </a:lnTo>
                  <a:lnTo>
                    <a:pt x="3551" y="0"/>
                  </a:lnTo>
                  <a:lnTo>
                    <a:pt x="3552" y="0"/>
                  </a:lnTo>
                  <a:lnTo>
                    <a:pt x="3553" y="0"/>
                  </a:lnTo>
                  <a:lnTo>
                    <a:pt x="3554" y="0"/>
                  </a:lnTo>
                  <a:lnTo>
                    <a:pt x="3554" y="0"/>
                  </a:lnTo>
                  <a:lnTo>
                    <a:pt x="3555" y="0"/>
                  </a:lnTo>
                  <a:lnTo>
                    <a:pt x="3556" y="0"/>
                  </a:lnTo>
                  <a:lnTo>
                    <a:pt x="3557" y="0"/>
                  </a:lnTo>
                  <a:lnTo>
                    <a:pt x="3558" y="0"/>
                  </a:lnTo>
                  <a:lnTo>
                    <a:pt x="3559" y="0"/>
                  </a:lnTo>
                  <a:lnTo>
                    <a:pt x="3560" y="0"/>
                  </a:lnTo>
                  <a:lnTo>
                    <a:pt x="3561" y="0"/>
                  </a:lnTo>
                  <a:lnTo>
                    <a:pt x="3561" y="0"/>
                  </a:lnTo>
                  <a:lnTo>
                    <a:pt x="3562" y="0"/>
                  </a:lnTo>
                  <a:lnTo>
                    <a:pt x="3563" y="0"/>
                  </a:lnTo>
                  <a:lnTo>
                    <a:pt x="3564" y="0"/>
                  </a:lnTo>
                  <a:lnTo>
                    <a:pt x="3565" y="0"/>
                  </a:lnTo>
                  <a:lnTo>
                    <a:pt x="3566" y="0"/>
                  </a:lnTo>
                  <a:lnTo>
                    <a:pt x="3567" y="0"/>
                  </a:lnTo>
                  <a:lnTo>
                    <a:pt x="3568" y="0"/>
                  </a:lnTo>
                  <a:lnTo>
                    <a:pt x="3568" y="0"/>
                  </a:lnTo>
                  <a:lnTo>
                    <a:pt x="3569" y="0"/>
                  </a:lnTo>
                  <a:lnTo>
                    <a:pt x="3570" y="0"/>
                  </a:lnTo>
                  <a:lnTo>
                    <a:pt x="3571" y="0"/>
                  </a:lnTo>
                  <a:lnTo>
                    <a:pt x="3572" y="0"/>
                  </a:lnTo>
                  <a:lnTo>
                    <a:pt x="3573" y="0"/>
                  </a:lnTo>
                  <a:lnTo>
                    <a:pt x="3574" y="0"/>
                  </a:lnTo>
                  <a:lnTo>
                    <a:pt x="3575" y="0"/>
                  </a:lnTo>
                  <a:lnTo>
                    <a:pt x="3576" y="0"/>
                  </a:lnTo>
                  <a:lnTo>
                    <a:pt x="3576" y="0"/>
                  </a:lnTo>
                  <a:lnTo>
                    <a:pt x="3577" y="0"/>
                  </a:lnTo>
                  <a:lnTo>
                    <a:pt x="3578" y="0"/>
                  </a:lnTo>
                  <a:lnTo>
                    <a:pt x="3579" y="0"/>
                  </a:lnTo>
                  <a:lnTo>
                    <a:pt x="3580" y="0"/>
                  </a:lnTo>
                  <a:lnTo>
                    <a:pt x="3581" y="0"/>
                  </a:lnTo>
                  <a:lnTo>
                    <a:pt x="3582" y="0"/>
                  </a:lnTo>
                  <a:lnTo>
                    <a:pt x="3583" y="0"/>
                  </a:lnTo>
                  <a:lnTo>
                    <a:pt x="3583" y="0"/>
                  </a:lnTo>
                  <a:lnTo>
                    <a:pt x="3583" y="0"/>
                  </a:lnTo>
                  <a:lnTo>
                    <a:pt x="3584" y="0"/>
                  </a:lnTo>
                  <a:lnTo>
                    <a:pt x="3585" y="0"/>
                  </a:lnTo>
                  <a:lnTo>
                    <a:pt x="3586" y="0"/>
                  </a:lnTo>
                  <a:lnTo>
                    <a:pt x="3587" y="0"/>
                  </a:lnTo>
                  <a:lnTo>
                    <a:pt x="3588" y="0"/>
                  </a:lnTo>
                  <a:lnTo>
                    <a:pt x="3588" y="0"/>
                  </a:lnTo>
                  <a:lnTo>
                    <a:pt x="3589" y="0"/>
                  </a:lnTo>
                  <a:lnTo>
                    <a:pt x="3590" y="0"/>
                  </a:lnTo>
                  <a:lnTo>
                    <a:pt x="3591" y="0"/>
                  </a:lnTo>
                  <a:lnTo>
                    <a:pt x="3592" y="0"/>
                  </a:lnTo>
                  <a:lnTo>
                    <a:pt x="3592" y="0"/>
                  </a:lnTo>
                  <a:lnTo>
                    <a:pt x="3592" y="0"/>
                  </a:lnTo>
                  <a:lnTo>
                    <a:pt x="3593" y="0"/>
                  </a:lnTo>
                  <a:lnTo>
                    <a:pt x="3594" y="0"/>
                  </a:lnTo>
                  <a:lnTo>
                    <a:pt x="3595" y="0"/>
                  </a:lnTo>
                  <a:lnTo>
                    <a:pt x="3596" y="0"/>
                  </a:lnTo>
                  <a:lnTo>
                    <a:pt x="3597" y="0"/>
                  </a:lnTo>
                  <a:lnTo>
                    <a:pt x="3597" y="0"/>
                  </a:lnTo>
                  <a:lnTo>
                    <a:pt x="3598" y="0"/>
                  </a:lnTo>
                  <a:lnTo>
                    <a:pt x="3599" y="0"/>
                  </a:lnTo>
                  <a:lnTo>
                    <a:pt x="3600" y="0"/>
                  </a:lnTo>
                  <a:lnTo>
                    <a:pt x="3601" y="0"/>
                  </a:lnTo>
                  <a:lnTo>
                    <a:pt x="3602" y="0"/>
                  </a:lnTo>
                  <a:lnTo>
                    <a:pt x="3602" y="0"/>
                  </a:lnTo>
                  <a:lnTo>
                    <a:pt x="3602" y="0"/>
                  </a:lnTo>
                  <a:lnTo>
                    <a:pt x="3603" y="0"/>
                  </a:lnTo>
                  <a:lnTo>
                    <a:pt x="3604" y="0"/>
                  </a:lnTo>
                  <a:lnTo>
                    <a:pt x="3605" y="0"/>
                  </a:lnTo>
                  <a:lnTo>
                    <a:pt x="3606" y="0"/>
                  </a:lnTo>
                  <a:lnTo>
                    <a:pt x="3607" y="0"/>
                  </a:lnTo>
                  <a:lnTo>
                    <a:pt x="3608" y="0"/>
                  </a:lnTo>
                  <a:lnTo>
                    <a:pt x="3609" y="0"/>
                  </a:lnTo>
                  <a:lnTo>
                    <a:pt x="3609" y="0"/>
                  </a:lnTo>
                  <a:lnTo>
                    <a:pt x="3610" y="0"/>
                  </a:lnTo>
                  <a:lnTo>
                    <a:pt x="3611" y="0"/>
                  </a:lnTo>
                  <a:lnTo>
                    <a:pt x="3612" y="0"/>
                  </a:lnTo>
                  <a:lnTo>
                    <a:pt x="3613" y="0"/>
                  </a:lnTo>
                  <a:lnTo>
                    <a:pt x="3614" y="0"/>
                  </a:lnTo>
                  <a:lnTo>
                    <a:pt x="3615" y="0"/>
                  </a:lnTo>
                  <a:lnTo>
                    <a:pt x="3616" y="0"/>
                  </a:lnTo>
                  <a:lnTo>
                    <a:pt x="3616" y="0"/>
                  </a:lnTo>
                  <a:lnTo>
                    <a:pt x="3617" y="0"/>
                  </a:lnTo>
                  <a:lnTo>
                    <a:pt x="3618" y="0"/>
                  </a:lnTo>
                  <a:lnTo>
                    <a:pt x="3619" y="0"/>
                  </a:lnTo>
                  <a:lnTo>
                    <a:pt x="3620" y="0"/>
                  </a:lnTo>
                  <a:lnTo>
                    <a:pt x="3621" y="0"/>
                  </a:lnTo>
                  <a:lnTo>
                    <a:pt x="3622" y="0"/>
                  </a:lnTo>
                  <a:lnTo>
                    <a:pt x="3623" y="0"/>
                  </a:lnTo>
                  <a:lnTo>
                    <a:pt x="3623" y="0"/>
                  </a:lnTo>
                  <a:lnTo>
                    <a:pt x="3624" y="0"/>
                  </a:lnTo>
                  <a:lnTo>
                    <a:pt x="3625" y="0"/>
                  </a:lnTo>
                  <a:lnTo>
                    <a:pt x="3626" y="0"/>
                  </a:lnTo>
                  <a:lnTo>
                    <a:pt x="3627" y="0"/>
                  </a:lnTo>
                  <a:lnTo>
                    <a:pt x="3628" y="0"/>
                  </a:lnTo>
                  <a:lnTo>
                    <a:pt x="3629" y="0"/>
                  </a:lnTo>
                  <a:lnTo>
                    <a:pt x="3630" y="0"/>
                  </a:lnTo>
                  <a:lnTo>
                    <a:pt x="3631" y="0"/>
                  </a:lnTo>
                  <a:lnTo>
                    <a:pt x="3631" y="0"/>
                  </a:lnTo>
                  <a:lnTo>
                    <a:pt x="3632" y="0"/>
                  </a:lnTo>
                  <a:lnTo>
                    <a:pt x="3633" y="0"/>
                  </a:lnTo>
                  <a:lnTo>
                    <a:pt x="3634" y="0"/>
                  </a:lnTo>
                  <a:lnTo>
                    <a:pt x="3635" y="0"/>
                  </a:lnTo>
                  <a:lnTo>
                    <a:pt x="3636" y="0"/>
                  </a:lnTo>
                  <a:lnTo>
                    <a:pt x="3637" y="0"/>
                  </a:lnTo>
                  <a:lnTo>
                    <a:pt x="3638" y="0"/>
                  </a:lnTo>
                  <a:lnTo>
                    <a:pt x="3638" y="0"/>
                  </a:lnTo>
                  <a:lnTo>
                    <a:pt x="3639" y="0"/>
                  </a:lnTo>
                  <a:lnTo>
                    <a:pt x="3640" y="0"/>
                  </a:lnTo>
                  <a:lnTo>
                    <a:pt x="3641" y="0"/>
                  </a:lnTo>
                  <a:lnTo>
                    <a:pt x="3642" y="0"/>
                  </a:lnTo>
                  <a:lnTo>
                    <a:pt x="3643" y="0"/>
                  </a:lnTo>
                  <a:lnTo>
                    <a:pt x="3644" y="0"/>
                  </a:lnTo>
                  <a:lnTo>
                    <a:pt x="3645" y="0"/>
                  </a:lnTo>
                  <a:lnTo>
                    <a:pt x="3645" y="0"/>
                  </a:lnTo>
                  <a:lnTo>
                    <a:pt x="3646" y="0"/>
                  </a:lnTo>
                  <a:lnTo>
                    <a:pt x="3647" y="0"/>
                  </a:lnTo>
                  <a:lnTo>
                    <a:pt x="3648" y="0"/>
                  </a:lnTo>
                  <a:lnTo>
                    <a:pt x="3649" y="0"/>
                  </a:lnTo>
                  <a:lnTo>
                    <a:pt x="3650" y="0"/>
                  </a:lnTo>
                  <a:lnTo>
                    <a:pt x="3651" y="0"/>
                  </a:lnTo>
                  <a:lnTo>
                    <a:pt x="3652" y="0"/>
                  </a:lnTo>
                  <a:lnTo>
                    <a:pt x="3652" y="0"/>
                  </a:lnTo>
                  <a:lnTo>
                    <a:pt x="3653" y="0"/>
                  </a:lnTo>
                  <a:lnTo>
                    <a:pt x="3654" y="0"/>
                  </a:lnTo>
                  <a:lnTo>
                    <a:pt x="3655" y="0"/>
                  </a:lnTo>
                  <a:lnTo>
                    <a:pt x="3656" y="0"/>
                  </a:lnTo>
                  <a:lnTo>
                    <a:pt x="3657" y="0"/>
                  </a:lnTo>
                  <a:lnTo>
                    <a:pt x="3658" y="0"/>
                  </a:lnTo>
                  <a:lnTo>
                    <a:pt x="3659" y="0"/>
                  </a:lnTo>
                  <a:lnTo>
                    <a:pt x="3660" y="0"/>
                  </a:lnTo>
                  <a:lnTo>
                    <a:pt x="3660" y="0"/>
                  </a:lnTo>
                  <a:lnTo>
                    <a:pt x="3661" y="0"/>
                  </a:lnTo>
                  <a:lnTo>
                    <a:pt x="3662" y="0"/>
                  </a:lnTo>
                  <a:lnTo>
                    <a:pt x="3663" y="0"/>
                  </a:lnTo>
                  <a:lnTo>
                    <a:pt x="3664" y="0"/>
                  </a:lnTo>
                  <a:lnTo>
                    <a:pt x="3665" y="0"/>
                  </a:lnTo>
                  <a:lnTo>
                    <a:pt x="3666" y="0"/>
                  </a:lnTo>
                  <a:lnTo>
                    <a:pt x="3667" y="0"/>
                  </a:lnTo>
                  <a:lnTo>
                    <a:pt x="3667" y="0"/>
                  </a:lnTo>
                  <a:lnTo>
                    <a:pt x="3668" y="0"/>
                  </a:lnTo>
                  <a:lnTo>
                    <a:pt x="3669" y="0"/>
                  </a:lnTo>
                  <a:lnTo>
                    <a:pt x="3670" y="0"/>
                  </a:lnTo>
                  <a:lnTo>
                    <a:pt x="3671" y="0"/>
                  </a:lnTo>
                  <a:lnTo>
                    <a:pt x="3672" y="0"/>
                  </a:lnTo>
                  <a:lnTo>
                    <a:pt x="3673" y="0"/>
                  </a:lnTo>
                  <a:lnTo>
                    <a:pt x="3674" y="0"/>
                  </a:lnTo>
                  <a:lnTo>
                    <a:pt x="3674" y="0"/>
                  </a:lnTo>
                  <a:lnTo>
                    <a:pt x="3675" y="0"/>
                  </a:lnTo>
                  <a:lnTo>
                    <a:pt x="3676" y="0"/>
                  </a:lnTo>
                  <a:lnTo>
                    <a:pt x="3677" y="0"/>
                  </a:lnTo>
                  <a:lnTo>
                    <a:pt x="3678" y="0"/>
                  </a:lnTo>
                  <a:lnTo>
                    <a:pt x="3679" y="0"/>
                  </a:lnTo>
                  <a:lnTo>
                    <a:pt x="3680" y="0"/>
                  </a:lnTo>
                  <a:lnTo>
                    <a:pt x="3681" y="0"/>
                  </a:lnTo>
                  <a:lnTo>
                    <a:pt x="3682" y="0"/>
                  </a:lnTo>
                  <a:lnTo>
                    <a:pt x="3682" y="0"/>
                  </a:lnTo>
                  <a:lnTo>
                    <a:pt x="3683" y="0"/>
                  </a:lnTo>
                  <a:lnTo>
                    <a:pt x="3684" y="0"/>
                  </a:lnTo>
                  <a:lnTo>
                    <a:pt x="3685" y="0"/>
                  </a:lnTo>
                  <a:lnTo>
                    <a:pt x="3686" y="0"/>
                  </a:lnTo>
                  <a:lnTo>
                    <a:pt x="3687" y="0"/>
                  </a:lnTo>
                  <a:lnTo>
                    <a:pt x="3688" y="0"/>
                  </a:lnTo>
                  <a:lnTo>
                    <a:pt x="3689" y="0"/>
                  </a:lnTo>
                  <a:lnTo>
                    <a:pt x="3689" y="0"/>
                  </a:lnTo>
                  <a:lnTo>
                    <a:pt x="3690" y="0"/>
                  </a:lnTo>
                  <a:lnTo>
                    <a:pt x="3691" y="0"/>
                  </a:lnTo>
                  <a:lnTo>
                    <a:pt x="3692" y="0"/>
                  </a:lnTo>
                  <a:lnTo>
                    <a:pt x="3693" y="0"/>
                  </a:lnTo>
                  <a:lnTo>
                    <a:pt x="3694" y="0"/>
                  </a:lnTo>
                  <a:lnTo>
                    <a:pt x="3695" y="0"/>
                  </a:lnTo>
                  <a:lnTo>
                    <a:pt x="3696" y="0"/>
                  </a:lnTo>
                  <a:lnTo>
                    <a:pt x="3696" y="0"/>
                  </a:lnTo>
                  <a:lnTo>
                    <a:pt x="3697" y="0"/>
                  </a:lnTo>
                  <a:lnTo>
                    <a:pt x="3698" y="0"/>
                  </a:lnTo>
                  <a:lnTo>
                    <a:pt x="3699" y="0"/>
                  </a:lnTo>
                  <a:lnTo>
                    <a:pt x="3700" y="0"/>
                  </a:lnTo>
                  <a:lnTo>
                    <a:pt x="3701" y="0"/>
                  </a:lnTo>
                  <a:lnTo>
                    <a:pt x="3702" y="0"/>
                  </a:lnTo>
                  <a:lnTo>
                    <a:pt x="3703" y="0"/>
                  </a:lnTo>
                  <a:lnTo>
                    <a:pt x="3703" y="0"/>
                  </a:lnTo>
                  <a:lnTo>
                    <a:pt x="3704" y="0"/>
                  </a:lnTo>
                  <a:lnTo>
                    <a:pt x="3705" y="0"/>
                  </a:lnTo>
                  <a:lnTo>
                    <a:pt x="3706" y="0"/>
                  </a:lnTo>
                  <a:lnTo>
                    <a:pt x="3707" y="0"/>
                  </a:lnTo>
                  <a:lnTo>
                    <a:pt x="3708" y="0"/>
                  </a:lnTo>
                  <a:lnTo>
                    <a:pt x="3709" y="0"/>
                  </a:lnTo>
                  <a:lnTo>
                    <a:pt x="3710" y="0"/>
                  </a:lnTo>
                  <a:lnTo>
                    <a:pt x="3711" y="0"/>
                  </a:lnTo>
                  <a:lnTo>
                    <a:pt x="3711" y="0"/>
                  </a:lnTo>
                  <a:lnTo>
                    <a:pt x="3712" y="0"/>
                  </a:lnTo>
                  <a:lnTo>
                    <a:pt x="3713" y="0"/>
                  </a:lnTo>
                  <a:lnTo>
                    <a:pt x="3714" y="0"/>
                  </a:lnTo>
                  <a:lnTo>
                    <a:pt x="3715" y="0"/>
                  </a:lnTo>
                  <a:lnTo>
                    <a:pt x="3716" y="0"/>
                  </a:lnTo>
                  <a:lnTo>
                    <a:pt x="3717" y="0"/>
                  </a:lnTo>
                  <a:lnTo>
                    <a:pt x="3718" y="0"/>
                  </a:lnTo>
                  <a:lnTo>
                    <a:pt x="3718" y="0"/>
                  </a:lnTo>
                  <a:lnTo>
                    <a:pt x="3719" y="0"/>
                  </a:lnTo>
                  <a:lnTo>
                    <a:pt x="3720" y="0"/>
                  </a:lnTo>
                  <a:lnTo>
                    <a:pt x="3721" y="0"/>
                  </a:lnTo>
                  <a:lnTo>
                    <a:pt x="3722" y="0"/>
                  </a:lnTo>
                  <a:lnTo>
                    <a:pt x="3723" y="0"/>
                  </a:lnTo>
                  <a:lnTo>
                    <a:pt x="3724" y="0"/>
                  </a:lnTo>
                  <a:lnTo>
                    <a:pt x="3725" y="0"/>
                  </a:lnTo>
                  <a:lnTo>
                    <a:pt x="3725" y="0"/>
                  </a:lnTo>
                  <a:lnTo>
                    <a:pt x="3726" y="0"/>
                  </a:lnTo>
                  <a:lnTo>
                    <a:pt x="3727" y="0"/>
                  </a:lnTo>
                  <a:lnTo>
                    <a:pt x="3728" y="0"/>
                  </a:lnTo>
                  <a:lnTo>
                    <a:pt x="3729" y="0"/>
                  </a:lnTo>
                  <a:lnTo>
                    <a:pt x="3730" y="0"/>
                  </a:lnTo>
                  <a:lnTo>
                    <a:pt x="3731" y="0"/>
                  </a:lnTo>
                  <a:lnTo>
                    <a:pt x="3732" y="0"/>
                  </a:lnTo>
                  <a:lnTo>
                    <a:pt x="3732" y="0"/>
                  </a:lnTo>
                  <a:lnTo>
                    <a:pt x="3733" y="0"/>
                  </a:lnTo>
                  <a:lnTo>
                    <a:pt x="3734" y="0"/>
                  </a:lnTo>
                  <a:lnTo>
                    <a:pt x="3735" y="0"/>
                  </a:lnTo>
                  <a:lnTo>
                    <a:pt x="3736" y="0"/>
                  </a:lnTo>
                  <a:lnTo>
                    <a:pt x="3737" y="0"/>
                  </a:lnTo>
                  <a:lnTo>
                    <a:pt x="3738" y="0"/>
                  </a:lnTo>
                  <a:lnTo>
                    <a:pt x="3739" y="0"/>
                  </a:lnTo>
                  <a:lnTo>
                    <a:pt x="3740" y="0"/>
                  </a:lnTo>
                  <a:lnTo>
                    <a:pt x="3740" y="0"/>
                  </a:lnTo>
                  <a:lnTo>
                    <a:pt x="3741" y="0"/>
                  </a:lnTo>
                  <a:lnTo>
                    <a:pt x="3742" y="0"/>
                  </a:lnTo>
                  <a:lnTo>
                    <a:pt x="3743" y="0"/>
                  </a:lnTo>
                  <a:lnTo>
                    <a:pt x="3744" y="0"/>
                  </a:lnTo>
                  <a:lnTo>
                    <a:pt x="3745" y="0"/>
                  </a:lnTo>
                  <a:lnTo>
                    <a:pt x="3746" y="0"/>
                  </a:lnTo>
                  <a:lnTo>
                    <a:pt x="3747" y="0"/>
                  </a:lnTo>
                  <a:lnTo>
                    <a:pt x="3747" y="0"/>
                  </a:lnTo>
                  <a:lnTo>
                    <a:pt x="3748" y="0"/>
                  </a:lnTo>
                  <a:lnTo>
                    <a:pt x="3749" y="0"/>
                  </a:lnTo>
                  <a:lnTo>
                    <a:pt x="3750" y="0"/>
                  </a:lnTo>
                  <a:lnTo>
                    <a:pt x="3751" y="0"/>
                  </a:lnTo>
                  <a:lnTo>
                    <a:pt x="3752" y="0"/>
                  </a:lnTo>
                  <a:lnTo>
                    <a:pt x="3753" y="0"/>
                  </a:lnTo>
                  <a:lnTo>
                    <a:pt x="3754" y="0"/>
                  </a:lnTo>
                  <a:lnTo>
                    <a:pt x="3754" y="0"/>
                  </a:lnTo>
                  <a:lnTo>
                    <a:pt x="3755" y="0"/>
                  </a:lnTo>
                  <a:lnTo>
                    <a:pt x="3756" y="0"/>
                  </a:lnTo>
                  <a:lnTo>
                    <a:pt x="3757" y="0"/>
                  </a:lnTo>
                  <a:lnTo>
                    <a:pt x="3758" y="0"/>
                  </a:lnTo>
                  <a:lnTo>
                    <a:pt x="3759" y="0"/>
                  </a:lnTo>
                  <a:lnTo>
                    <a:pt x="3760" y="0"/>
                  </a:lnTo>
                  <a:lnTo>
                    <a:pt x="3761" y="0"/>
                  </a:lnTo>
                  <a:lnTo>
                    <a:pt x="3762" y="0"/>
                  </a:lnTo>
                  <a:lnTo>
                    <a:pt x="3762" y="0"/>
                  </a:lnTo>
                  <a:lnTo>
                    <a:pt x="3763" y="0"/>
                  </a:lnTo>
                  <a:lnTo>
                    <a:pt x="3764" y="0"/>
                  </a:lnTo>
                  <a:lnTo>
                    <a:pt x="3765" y="0"/>
                  </a:lnTo>
                  <a:lnTo>
                    <a:pt x="3766" y="0"/>
                  </a:lnTo>
                  <a:lnTo>
                    <a:pt x="3767" y="0"/>
                  </a:lnTo>
                  <a:lnTo>
                    <a:pt x="3768" y="0"/>
                  </a:lnTo>
                  <a:lnTo>
                    <a:pt x="3769" y="0"/>
                  </a:lnTo>
                  <a:lnTo>
                    <a:pt x="3769" y="0"/>
                  </a:lnTo>
                  <a:lnTo>
                    <a:pt x="3770" y="0"/>
                  </a:lnTo>
                  <a:lnTo>
                    <a:pt x="3771" y="0"/>
                  </a:lnTo>
                  <a:lnTo>
                    <a:pt x="3772" y="0"/>
                  </a:lnTo>
                  <a:lnTo>
                    <a:pt x="3773" y="0"/>
                  </a:lnTo>
                  <a:lnTo>
                    <a:pt x="3774" y="0"/>
                  </a:lnTo>
                  <a:lnTo>
                    <a:pt x="3775" y="0"/>
                  </a:lnTo>
                  <a:lnTo>
                    <a:pt x="3776" y="0"/>
                  </a:lnTo>
                  <a:lnTo>
                    <a:pt x="3776" y="0"/>
                  </a:lnTo>
                  <a:lnTo>
                    <a:pt x="3777" y="0"/>
                  </a:lnTo>
                  <a:lnTo>
                    <a:pt x="3778" y="0"/>
                  </a:lnTo>
                  <a:lnTo>
                    <a:pt x="3779" y="0"/>
                  </a:lnTo>
                  <a:lnTo>
                    <a:pt x="3780" y="0"/>
                  </a:lnTo>
                  <a:lnTo>
                    <a:pt x="3781" y="0"/>
                  </a:lnTo>
                  <a:lnTo>
                    <a:pt x="3782" y="0"/>
                  </a:lnTo>
                  <a:lnTo>
                    <a:pt x="3783" y="0"/>
                  </a:lnTo>
                  <a:lnTo>
                    <a:pt x="3783" y="0"/>
                  </a:lnTo>
                  <a:lnTo>
                    <a:pt x="3784" y="0"/>
                  </a:lnTo>
                  <a:lnTo>
                    <a:pt x="3785" y="0"/>
                  </a:lnTo>
                  <a:lnTo>
                    <a:pt x="3786" y="0"/>
                  </a:lnTo>
                  <a:lnTo>
                    <a:pt x="3787" y="0"/>
                  </a:lnTo>
                  <a:lnTo>
                    <a:pt x="3788" y="0"/>
                  </a:lnTo>
                  <a:lnTo>
                    <a:pt x="3789" y="0"/>
                  </a:lnTo>
                  <a:lnTo>
                    <a:pt x="3790" y="0"/>
                  </a:lnTo>
                  <a:lnTo>
                    <a:pt x="3791" y="0"/>
                  </a:lnTo>
                  <a:lnTo>
                    <a:pt x="3791" y="0"/>
                  </a:lnTo>
                  <a:lnTo>
                    <a:pt x="3792" y="0"/>
                  </a:lnTo>
                  <a:lnTo>
                    <a:pt x="3793" y="0"/>
                  </a:lnTo>
                  <a:lnTo>
                    <a:pt x="3794" y="0"/>
                  </a:lnTo>
                  <a:lnTo>
                    <a:pt x="3795" y="0"/>
                  </a:lnTo>
                  <a:lnTo>
                    <a:pt x="3796" y="0"/>
                  </a:lnTo>
                  <a:lnTo>
                    <a:pt x="3797" y="0"/>
                  </a:lnTo>
                  <a:lnTo>
                    <a:pt x="3798" y="0"/>
                  </a:lnTo>
                  <a:lnTo>
                    <a:pt x="3798" y="0"/>
                  </a:lnTo>
                  <a:lnTo>
                    <a:pt x="3799" y="0"/>
                  </a:lnTo>
                  <a:lnTo>
                    <a:pt x="3800" y="0"/>
                  </a:lnTo>
                  <a:lnTo>
                    <a:pt x="3801" y="0"/>
                  </a:lnTo>
                  <a:lnTo>
                    <a:pt x="3802" y="0"/>
                  </a:lnTo>
                  <a:lnTo>
                    <a:pt x="3803" y="0"/>
                  </a:lnTo>
                  <a:lnTo>
                    <a:pt x="3804" y="0"/>
                  </a:lnTo>
                  <a:lnTo>
                    <a:pt x="3805" y="0"/>
                  </a:lnTo>
                  <a:lnTo>
                    <a:pt x="3805" y="0"/>
                  </a:lnTo>
                  <a:lnTo>
                    <a:pt x="3806" y="0"/>
                  </a:lnTo>
                  <a:lnTo>
                    <a:pt x="3807" y="0"/>
                  </a:lnTo>
                  <a:lnTo>
                    <a:pt x="3808" y="0"/>
                  </a:lnTo>
                  <a:lnTo>
                    <a:pt x="3809" y="0"/>
                  </a:lnTo>
                  <a:lnTo>
                    <a:pt x="3810" y="0"/>
                  </a:lnTo>
                  <a:lnTo>
                    <a:pt x="3811" y="0"/>
                  </a:lnTo>
                  <a:lnTo>
                    <a:pt x="3812" y="0"/>
                  </a:lnTo>
                  <a:lnTo>
                    <a:pt x="3813" y="0"/>
                  </a:lnTo>
                  <a:lnTo>
                    <a:pt x="3813" y="0"/>
                  </a:lnTo>
                  <a:lnTo>
                    <a:pt x="3814" y="0"/>
                  </a:lnTo>
                  <a:lnTo>
                    <a:pt x="3815" y="0"/>
                  </a:lnTo>
                  <a:lnTo>
                    <a:pt x="3816" y="0"/>
                  </a:lnTo>
                  <a:lnTo>
                    <a:pt x="3817" y="0"/>
                  </a:lnTo>
                  <a:lnTo>
                    <a:pt x="3818" y="0"/>
                  </a:lnTo>
                  <a:lnTo>
                    <a:pt x="3819" y="0"/>
                  </a:lnTo>
                  <a:lnTo>
                    <a:pt x="3820" y="0"/>
                  </a:lnTo>
                  <a:lnTo>
                    <a:pt x="3820" y="0"/>
                  </a:lnTo>
                  <a:lnTo>
                    <a:pt x="3821" y="0"/>
                  </a:lnTo>
                  <a:lnTo>
                    <a:pt x="3822" y="0"/>
                  </a:lnTo>
                  <a:lnTo>
                    <a:pt x="3823" y="0"/>
                  </a:lnTo>
                  <a:lnTo>
                    <a:pt x="3824" y="0"/>
                  </a:lnTo>
                  <a:lnTo>
                    <a:pt x="3825" y="0"/>
                  </a:lnTo>
                  <a:lnTo>
                    <a:pt x="3826" y="0"/>
                  </a:lnTo>
                  <a:lnTo>
                    <a:pt x="3827" y="0"/>
                  </a:lnTo>
                  <a:lnTo>
                    <a:pt x="3827" y="0"/>
                  </a:lnTo>
                  <a:lnTo>
                    <a:pt x="3828" y="0"/>
                  </a:lnTo>
                  <a:lnTo>
                    <a:pt x="3829" y="0"/>
                  </a:lnTo>
                  <a:lnTo>
                    <a:pt x="3830" y="0"/>
                  </a:lnTo>
                  <a:lnTo>
                    <a:pt x="3831" y="0"/>
                  </a:lnTo>
                  <a:lnTo>
                    <a:pt x="3832" y="0"/>
                  </a:lnTo>
                  <a:lnTo>
                    <a:pt x="3833" y="0"/>
                  </a:lnTo>
                  <a:lnTo>
                    <a:pt x="3834" y="0"/>
                  </a:lnTo>
                  <a:lnTo>
                    <a:pt x="3834" y="0"/>
                  </a:lnTo>
                  <a:lnTo>
                    <a:pt x="3835" y="0"/>
                  </a:lnTo>
                  <a:lnTo>
                    <a:pt x="3836" y="0"/>
                  </a:lnTo>
                  <a:lnTo>
                    <a:pt x="3837" y="0"/>
                  </a:lnTo>
                  <a:lnTo>
                    <a:pt x="3838" y="0"/>
                  </a:lnTo>
                  <a:lnTo>
                    <a:pt x="3839" y="0"/>
                  </a:lnTo>
                  <a:lnTo>
                    <a:pt x="3840" y="0"/>
                  </a:lnTo>
                  <a:lnTo>
                    <a:pt x="3841" y="0"/>
                  </a:lnTo>
                  <a:lnTo>
                    <a:pt x="3842" y="0"/>
                  </a:lnTo>
                  <a:lnTo>
                    <a:pt x="3842" y="0"/>
                  </a:lnTo>
                  <a:lnTo>
                    <a:pt x="3843" y="0"/>
                  </a:lnTo>
                  <a:lnTo>
                    <a:pt x="3844" y="0"/>
                  </a:lnTo>
                  <a:lnTo>
                    <a:pt x="3845" y="0"/>
                  </a:lnTo>
                  <a:lnTo>
                    <a:pt x="3846" y="0"/>
                  </a:lnTo>
                  <a:lnTo>
                    <a:pt x="3847" y="0"/>
                  </a:lnTo>
                  <a:lnTo>
                    <a:pt x="3848" y="0"/>
                  </a:lnTo>
                  <a:lnTo>
                    <a:pt x="3849" y="0"/>
                  </a:lnTo>
                  <a:lnTo>
                    <a:pt x="3849" y="0"/>
                  </a:lnTo>
                  <a:lnTo>
                    <a:pt x="3850" y="0"/>
                  </a:lnTo>
                  <a:lnTo>
                    <a:pt x="3851" y="0"/>
                  </a:lnTo>
                  <a:lnTo>
                    <a:pt x="3852" y="0"/>
                  </a:lnTo>
                  <a:lnTo>
                    <a:pt x="3853" y="0"/>
                  </a:lnTo>
                  <a:lnTo>
                    <a:pt x="3854" y="0"/>
                  </a:lnTo>
                  <a:lnTo>
                    <a:pt x="3855" y="0"/>
                  </a:lnTo>
                  <a:lnTo>
                    <a:pt x="3856" y="0"/>
                  </a:lnTo>
                  <a:lnTo>
                    <a:pt x="3856" y="0"/>
                  </a:lnTo>
                  <a:lnTo>
                    <a:pt x="3857" y="0"/>
                  </a:lnTo>
                  <a:lnTo>
                    <a:pt x="3858" y="0"/>
                  </a:lnTo>
                  <a:lnTo>
                    <a:pt x="3859" y="0"/>
                  </a:lnTo>
                  <a:lnTo>
                    <a:pt x="3860" y="0"/>
                  </a:lnTo>
                  <a:lnTo>
                    <a:pt x="3861" y="0"/>
                  </a:lnTo>
                  <a:lnTo>
                    <a:pt x="3862" y="0"/>
                  </a:lnTo>
                  <a:lnTo>
                    <a:pt x="3863" y="0"/>
                  </a:lnTo>
                  <a:lnTo>
                    <a:pt x="3864" y="0"/>
                  </a:lnTo>
                  <a:lnTo>
                    <a:pt x="3864" y="0"/>
                  </a:lnTo>
                  <a:lnTo>
                    <a:pt x="3865" y="0"/>
                  </a:lnTo>
                  <a:lnTo>
                    <a:pt x="3866" y="0"/>
                  </a:lnTo>
                  <a:lnTo>
                    <a:pt x="3867" y="0"/>
                  </a:lnTo>
                  <a:lnTo>
                    <a:pt x="3868" y="0"/>
                  </a:lnTo>
                  <a:lnTo>
                    <a:pt x="3868" y="0"/>
                  </a:lnTo>
                  <a:lnTo>
                    <a:pt x="3869" y="0"/>
                  </a:lnTo>
                  <a:lnTo>
                    <a:pt x="3870" y="0"/>
                  </a:lnTo>
                  <a:lnTo>
                    <a:pt x="3870" y="0"/>
                  </a:lnTo>
                  <a:lnTo>
                    <a:pt x="3871" y="0"/>
                  </a:lnTo>
                  <a:lnTo>
                    <a:pt x="3872" y="0"/>
                  </a:lnTo>
                  <a:lnTo>
                    <a:pt x="3873" y="0"/>
                  </a:lnTo>
                  <a:lnTo>
                    <a:pt x="3874" y="0"/>
                  </a:lnTo>
                  <a:lnTo>
                    <a:pt x="3875" y="0"/>
                  </a:lnTo>
                  <a:lnTo>
                    <a:pt x="3875" y="0"/>
                  </a:lnTo>
                  <a:lnTo>
                    <a:pt x="3876" y="0"/>
                  </a:lnTo>
                  <a:lnTo>
                    <a:pt x="3877" y="0"/>
                  </a:lnTo>
                  <a:lnTo>
                    <a:pt x="3878" y="0"/>
                  </a:lnTo>
                  <a:lnTo>
                    <a:pt x="3878" y="0"/>
                  </a:lnTo>
                  <a:lnTo>
                    <a:pt x="3879" y="0"/>
                  </a:lnTo>
                  <a:lnTo>
                    <a:pt x="3879" y="0"/>
                  </a:lnTo>
                  <a:lnTo>
                    <a:pt x="3880" y="0"/>
                  </a:lnTo>
                  <a:lnTo>
                    <a:pt x="3881" y="0"/>
                  </a:lnTo>
                  <a:lnTo>
                    <a:pt x="3882" y="0"/>
                  </a:lnTo>
                  <a:lnTo>
                    <a:pt x="3883" y="0"/>
                  </a:lnTo>
                  <a:lnTo>
                    <a:pt x="3884" y="0"/>
                  </a:lnTo>
                  <a:lnTo>
                    <a:pt x="3884" y="0"/>
                  </a:lnTo>
                  <a:lnTo>
                    <a:pt x="3885" y="0"/>
                  </a:lnTo>
                  <a:lnTo>
                    <a:pt x="3886" y="0"/>
                  </a:lnTo>
                  <a:lnTo>
                    <a:pt x="3887" y="0"/>
                  </a:lnTo>
                  <a:lnTo>
                    <a:pt x="3888" y="0"/>
                  </a:lnTo>
                  <a:lnTo>
                    <a:pt x="3888" y="0"/>
                  </a:lnTo>
                  <a:lnTo>
                    <a:pt x="3889" y="0"/>
                  </a:lnTo>
                  <a:lnTo>
                    <a:pt x="3889" y="0"/>
                  </a:lnTo>
                  <a:lnTo>
                    <a:pt x="3890" y="0"/>
                  </a:lnTo>
                  <a:lnTo>
                    <a:pt x="3891" y="0"/>
                  </a:lnTo>
                  <a:lnTo>
                    <a:pt x="3892" y="0"/>
                  </a:lnTo>
                  <a:lnTo>
                    <a:pt x="3893" y="0"/>
                  </a:lnTo>
                  <a:lnTo>
                    <a:pt x="3894" y="0"/>
                  </a:lnTo>
                  <a:lnTo>
                    <a:pt x="3895" y="0"/>
                  </a:lnTo>
                  <a:lnTo>
                    <a:pt x="3896" y="0"/>
                  </a:lnTo>
                  <a:lnTo>
                    <a:pt x="3897" y="0"/>
                  </a:lnTo>
                  <a:lnTo>
                    <a:pt x="3897" y="0"/>
                  </a:lnTo>
                  <a:lnTo>
                    <a:pt x="3898" y="0"/>
                  </a:lnTo>
                  <a:lnTo>
                    <a:pt x="3899" y="0"/>
                  </a:lnTo>
                  <a:lnTo>
                    <a:pt x="3900" y="0"/>
                  </a:lnTo>
                  <a:lnTo>
                    <a:pt x="3901" y="0"/>
                  </a:lnTo>
                  <a:lnTo>
                    <a:pt x="3902" y="0"/>
                  </a:lnTo>
                  <a:lnTo>
                    <a:pt x="3903" y="0"/>
                  </a:lnTo>
                  <a:lnTo>
                    <a:pt x="3904" y="0"/>
                  </a:lnTo>
                  <a:lnTo>
                    <a:pt x="3904" y="0"/>
                  </a:lnTo>
                  <a:lnTo>
                    <a:pt x="3905" y="0"/>
                  </a:lnTo>
                  <a:lnTo>
                    <a:pt x="3906" y="0"/>
                  </a:lnTo>
                  <a:lnTo>
                    <a:pt x="3907" y="0"/>
                  </a:lnTo>
                  <a:lnTo>
                    <a:pt x="3908" y="0"/>
                  </a:lnTo>
                  <a:lnTo>
                    <a:pt x="3909" y="0"/>
                  </a:lnTo>
                  <a:lnTo>
                    <a:pt x="3910" y="0"/>
                  </a:lnTo>
                  <a:lnTo>
                    <a:pt x="3911" y="0"/>
                  </a:lnTo>
                  <a:lnTo>
                    <a:pt x="3911" y="0"/>
                  </a:lnTo>
                  <a:lnTo>
                    <a:pt x="3912" y="0"/>
                  </a:lnTo>
                  <a:lnTo>
                    <a:pt x="3913" y="0"/>
                  </a:lnTo>
                  <a:lnTo>
                    <a:pt x="3914" y="0"/>
                  </a:lnTo>
                  <a:lnTo>
                    <a:pt x="3915" y="0"/>
                  </a:lnTo>
                  <a:lnTo>
                    <a:pt x="3916" y="0"/>
                  </a:lnTo>
                  <a:lnTo>
                    <a:pt x="3917" y="0"/>
                  </a:lnTo>
                  <a:lnTo>
                    <a:pt x="3918" y="0"/>
                  </a:lnTo>
                  <a:lnTo>
                    <a:pt x="3918" y="0"/>
                  </a:lnTo>
                  <a:lnTo>
                    <a:pt x="3919" y="0"/>
                  </a:lnTo>
                  <a:lnTo>
                    <a:pt x="3920" y="0"/>
                  </a:lnTo>
                  <a:lnTo>
                    <a:pt x="3921" y="0"/>
                  </a:lnTo>
                  <a:lnTo>
                    <a:pt x="3922" y="0"/>
                  </a:lnTo>
                  <a:lnTo>
                    <a:pt x="3923" y="0"/>
                  </a:lnTo>
                  <a:lnTo>
                    <a:pt x="3924" y="0"/>
                  </a:lnTo>
                  <a:lnTo>
                    <a:pt x="3925" y="0"/>
                  </a:lnTo>
                  <a:lnTo>
                    <a:pt x="3926" y="0"/>
                  </a:lnTo>
                  <a:lnTo>
                    <a:pt x="3926" y="0"/>
                  </a:lnTo>
                  <a:lnTo>
                    <a:pt x="3927" y="0"/>
                  </a:lnTo>
                  <a:lnTo>
                    <a:pt x="3928" y="0"/>
                  </a:lnTo>
                  <a:lnTo>
                    <a:pt x="3929" y="0"/>
                  </a:lnTo>
                  <a:lnTo>
                    <a:pt x="3930" y="0"/>
                  </a:lnTo>
                  <a:lnTo>
                    <a:pt x="3931" y="0"/>
                  </a:lnTo>
                  <a:lnTo>
                    <a:pt x="3932" y="0"/>
                  </a:lnTo>
                  <a:lnTo>
                    <a:pt x="3933" y="0"/>
                  </a:lnTo>
                  <a:lnTo>
                    <a:pt x="3933" y="0"/>
                  </a:lnTo>
                  <a:lnTo>
                    <a:pt x="3934" y="0"/>
                  </a:lnTo>
                  <a:lnTo>
                    <a:pt x="3935" y="0"/>
                  </a:lnTo>
                  <a:lnTo>
                    <a:pt x="3936" y="0"/>
                  </a:lnTo>
                  <a:lnTo>
                    <a:pt x="3937" y="0"/>
                  </a:lnTo>
                  <a:lnTo>
                    <a:pt x="3938" y="0"/>
                  </a:lnTo>
                  <a:lnTo>
                    <a:pt x="3939" y="0"/>
                  </a:lnTo>
                  <a:lnTo>
                    <a:pt x="3940" y="0"/>
                  </a:lnTo>
                  <a:lnTo>
                    <a:pt x="3940" y="0"/>
                  </a:lnTo>
                  <a:lnTo>
                    <a:pt x="3941" y="0"/>
                  </a:lnTo>
                  <a:lnTo>
                    <a:pt x="3942" y="0"/>
                  </a:lnTo>
                  <a:lnTo>
                    <a:pt x="3943" y="0"/>
                  </a:lnTo>
                  <a:lnTo>
                    <a:pt x="3944" y="0"/>
                  </a:lnTo>
                  <a:lnTo>
                    <a:pt x="3945" y="0"/>
                  </a:lnTo>
                  <a:lnTo>
                    <a:pt x="3946" y="0"/>
                  </a:lnTo>
                  <a:lnTo>
                    <a:pt x="3947" y="0"/>
                  </a:lnTo>
                  <a:lnTo>
                    <a:pt x="3948" y="0"/>
                  </a:lnTo>
                  <a:lnTo>
                    <a:pt x="3948" y="0"/>
                  </a:lnTo>
                  <a:lnTo>
                    <a:pt x="3949" y="0"/>
                  </a:lnTo>
                  <a:lnTo>
                    <a:pt x="3950" y="0"/>
                  </a:lnTo>
                  <a:lnTo>
                    <a:pt x="3951" y="0"/>
                  </a:lnTo>
                  <a:lnTo>
                    <a:pt x="3952" y="0"/>
                  </a:lnTo>
                  <a:lnTo>
                    <a:pt x="3953" y="0"/>
                  </a:lnTo>
                  <a:lnTo>
                    <a:pt x="3954" y="0"/>
                  </a:lnTo>
                  <a:lnTo>
                    <a:pt x="3955" y="0"/>
                  </a:lnTo>
                  <a:lnTo>
                    <a:pt x="3955" y="0"/>
                  </a:lnTo>
                  <a:lnTo>
                    <a:pt x="3956" y="0"/>
                  </a:lnTo>
                  <a:lnTo>
                    <a:pt x="3957" y="0"/>
                  </a:lnTo>
                  <a:lnTo>
                    <a:pt x="3958" y="0"/>
                  </a:lnTo>
                  <a:lnTo>
                    <a:pt x="3959" y="0"/>
                  </a:lnTo>
                  <a:lnTo>
                    <a:pt x="3960" y="0"/>
                  </a:lnTo>
                  <a:lnTo>
                    <a:pt x="3961" y="0"/>
                  </a:lnTo>
                  <a:lnTo>
                    <a:pt x="3962" y="0"/>
                  </a:lnTo>
                  <a:lnTo>
                    <a:pt x="3962" y="0"/>
                  </a:lnTo>
                  <a:lnTo>
                    <a:pt x="3963" y="0"/>
                  </a:lnTo>
                  <a:lnTo>
                    <a:pt x="3964" y="0"/>
                  </a:lnTo>
                  <a:lnTo>
                    <a:pt x="3965" y="0"/>
                  </a:lnTo>
                  <a:lnTo>
                    <a:pt x="3966" y="0"/>
                  </a:lnTo>
                  <a:lnTo>
                    <a:pt x="3967" y="0"/>
                  </a:lnTo>
                  <a:lnTo>
                    <a:pt x="3968" y="0"/>
                  </a:lnTo>
                  <a:lnTo>
                    <a:pt x="3969" y="0"/>
                  </a:lnTo>
                  <a:lnTo>
                    <a:pt x="3969" y="0"/>
                  </a:lnTo>
                  <a:lnTo>
                    <a:pt x="3970" y="0"/>
                  </a:lnTo>
                  <a:lnTo>
                    <a:pt x="3971" y="0"/>
                  </a:lnTo>
                  <a:lnTo>
                    <a:pt x="3972" y="0"/>
                  </a:lnTo>
                  <a:lnTo>
                    <a:pt x="3973" y="0"/>
                  </a:lnTo>
                  <a:lnTo>
                    <a:pt x="3974" y="0"/>
                  </a:lnTo>
                  <a:lnTo>
                    <a:pt x="3975" y="0"/>
                  </a:lnTo>
                  <a:lnTo>
                    <a:pt x="3976" y="0"/>
                  </a:lnTo>
                  <a:lnTo>
                    <a:pt x="3977" y="0"/>
                  </a:lnTo>
                  <a:lnTo>
                    <a:pt x="3977" y="0"/>
                  </a:lnTo>
                  <a:lnTo>
                    <a:pt x="3978" y="0"/>
                  </a:lnTo>
                  <a:lnTo>
                    <a:pt x="3979" y="0"/>
                  </a:lnTo>
                  <a:lnTo>
                    <a:pt x="3980" y="0"/>
                  </a:lnTo>
                  <a:lnTo>
                    <a:pt x="3981" y="0"/>
                  </a:lnTo>
                  <a:lnTo>
                    <a:pt x="3982" y="0"/>
                  </a:lnTo>
                  <a:lnTo>
                    <a:pt x="3983" y="0"/>
                  </a:lnTo>
                  <a:lnTo>
                    <a:pt x="3984" y="0"/>
                  </a:lnTo>
                  <a:lnTo>
                    <a:pt x="3984" y="0"/>
                  </a:lnTo>
                  <a:lnTo>
                    <a:pt x="3985" y="0"/>
                  </a:lnTo>
                  <a:lnTo>
                    <a:pt x="3986" y="0"/>
                  </a:lnTo>
                  <a:lnTo>
                    <a:pt x="3987" y="0"/>
                  </a:lnTo>
                  <a:lnTo>
                    <a:pt x="3988" y="0"/>
                  </a:lnTo>
                  <a:lnTo>
                    <a:pt x="3989" y="0"/>
                  </a:lnTo>
                  <a:lnTo>
                    <a:pt x="3990" y="0"/>
                  </a:lnTo>
                  <a:lnTo>
                    <a:pt x="3991" y="0"/>
                  </a:lnTo>
                  <a:lnTo>
                    <a:pt x="3991" y="0"/>
                  </a:lnTo>
                  <a:lnTo>
                    <a:pt x="3992" y="0"/>
                  </a:lnTo>
                  <a:lnTo>
                    <a:pt x="3993" y="0"/>
                  </a:lnTo>
                  <a:lnTo>
                    <a:pt x="3994" y="0"/>
                  </a:lnTo>
                  <a:lnTo>
                    <a:pt x="3995" y="0"/>
                  </a:lnTo>
                  <a:lnTo>
                    <a:pt x="3996" y="0"/>
                  </a:lnTo>
                  <a:lnTo>
                    <a:pt x="3997" y="0"/>
                  </a:lnTo>
                  <a:lnTo>
                    <a:pt x="3998" y="0"/>
                  </a:lnTo>
                  <a:lnTo>
                    <a:pt x="3999" y="0"/>
                  </a:lnTo>
                  <a:lnTo>
                    <a:pt x="3999" y="0"/>
                  </a:lnTo>
                  <a:lnTo>
                    <a:pt x="4000" y="0"/>
                  </a:lnTo>
                  <a:lnTo>
                    <a:pt x="4001" y="0"/>
                  </a:lnTo>
                  <a:lnTo>
                    <a:pt x="4002" y="0"/>
                  </a:lnTo>
                  <a:lnTo>
                    <a:pt x="4003" y="0"/>
                  </a:lnTo>
                  <a:lnTo>
                    <a:pt x="4004" y="0"/>
                  </a:lnTo>
                  <a:lnTo>
                    <a:pt x="4005" y="0"/>
                  </a:lnTo>
                  <a:lnTo>
                    <a:pt x="4006" y="0"/>
                  </a:lnTo>
                  <a:lnTo>
                    <a:pt x="4006" y="0"/>
                  </a:lnTo>
                  <a:lnTo>
                    <a:pt x="4007" y="0"/>
                  </a:lnTo>
                  <a:lnTo>
                    <a:pt x="4008" y="0"/>
                  </a:lnTo>
                  <a:lnTo>
                    <a:pt x="4009" y="0"/>
                  </a:lnTo>
                  <a:lnTo>
                    <a:pt x="4010" y="0"/>
                  </a:lnTo>
                  <a:lnTo>
                    <a:pt x="4011" y="0"/>
                  </a:lnTo>
                  <a:lnTo>
                    <a:pt x="4012" y="0"/>
                  </a:lnTo>
                  <a:lnTo>
                    <a:pt x="4013" y="0"/>
                  </a:lnTo>
                  <a:lnTo>
                    <a:pt x="4013" y="0"/>
                  </a:lnTo>
                  <a:lnTo>
                    <a:pt x="4014" y="0"/>
                  </a:lnTo>
                  <a:lnTo>
                    <a:pt x="4015" y="0"/>
                  </a:lnTo>
                  <a:lnTo>
                    <a:pt x="4016" y="0"/>
                  </a:lnTo>
                  <a:lnTo>
                    <a:pt x="4017" y="0"/>
                  </a:lnTo>
                  <a:lnTo>
                    <a:pt x="4018" y="0"/>
                  </a:lnTo>
                  <a:lnTo>
                    <a:pt x="4019" y="0"/>
                  </a:lnTo>
                  <a:lnTo>
                    <a:pt x="4020" y="0"/>
                  </a:lnTo>
                  <a:lnTo>
                    <a:pt x="4020" y="0"/>
                  </a:lnTo>
                  <a:lnTo>
                    <a:pt x="4021" y="0"/>
                  </a:lnTo>
                  <a:lnTo>
                    <a:pt x="4022" y="0"/>
                  </a:lnTo>
                  <a:lnTo>
                    <a:pt x="4023" y="0"/>
                  </a:lnTo>
                  <a:lnTo>
                    <a:pt x="4024" y="0"/>
                  </a:lnTo>
                  <a:lnTo>
                    <a:pt x="4025" y="0"/>
                  </a:lnTo>
                  <a:lnTo>
                    <a:pt x="4026" y="0"/>
                  </a:lnTo>
                  <a:lnTo>
                    <a:pt x="4027" y="0"/>
                  </a:lnTo>
                  <a:lnTo>
                    <a:pt x="4028" y="0"/>
                  </a:lnTo>
                  <a:lnTo>
                    <a:pt x="4028" y="0"/>
                  </a:lnTo>
                  <a:lnTo>
                    <a:pt x="4029" y="0"/>
                  </a:lnTo>
                  <a:lnTo>
                    <a:pt x="4030" y="0"/>
                  </a:lnTo>
                  <a:lnTo>
                    <a:pt x="4031" y="0"/>
                  </a:lnTo>
                  <a:lnTo>
                    <a:pt x="4032" y="0"/>
                  </a:lnTo>
                  <a:lnTo>
                    <a:pt x="4033" y="0"/>
                  </a:lnTo>
                  <a:lnTo>
                    <a:pt x="4034" y="0"/>
                  </a:lnTo>
                  <a:lnTo>
                    <a:pt x="4035" y="0"/>
                  </a:lnTo>
                  <a:lnTo>
                    <a:pt x="4035" y="0"/>
                  </a:lnTo>
                  <a:lnTo>
                    <a:pt x="4036" y="0"/>
                  </a:lnTo>
                  <a:lnTo>
                    <a:pt x="4037" y="0"/>
                  </a:lnTo>
                  <a:lnTo>
                    <a:pt x="4038" y="0"/>
                  </a:lnTo>
                  <a:lnTo>
                    <a:pt x="4039" y="0"/>
                  </a:lnTo>
                  <a:lnTo>
                    <a:pt x="4040" y="0"/>
                  </a:lnTo>
                  <a:lnTo>
                    <a:pt x="4041" y="0"/>
                  </a:lnTo>
                  <a:lnTo>
                    <a:pt x="4042" y="0"/>
                  </a:lnTo>
                  <a:lnTo>
                    <a:pt x="4042" y="0"/>
                  </a:lnTo>
                  <a:lnTo>
                    <a:pt x="4043" y="0"/>
                  </a:lnTo>
                  <a:lnTo>
                    <a:pt x="4044" y="0"/>
                  </a:lnTo>
                  <a:lnTo>
                    <a:pt x="4045" y="0"/>
                  </a:lnTo>
                  <a:lnTo>
                    <a:pt x="4046" y="0"/>
                  </a:lnTo>
                  <a:lnTo>
                    <a:pt x="4047" y="0"/>
                  </a:lnTo>
                  <a:lnTo>
                    <a:pt x="4048" y="0"/>
                  </a:lnTo>
                  <a:lnTo>
                    <a:pt x="4049" y="0"/>
                  </a:lnTo>
                  <a:lnTo>
                    <a:pt x="4050" y="0"/>
                  </a:lnTo>
                  <a:lnTo>
                    <a:pt x="4050" y="0"/>
                  </a:lnTo>
                  <a:lnTo>
                    <a:pt x="4051" y="0"/>
                  </a:lnTo>
                  <a:lnTo>
                    <a:pt x="4052" y="0"/>
                  </a:lnTo>
                  <a:lnTo>
                    <a:pt x="4053" y="0"/>
                  </a:lnTo>
                  <a:lnTo>
                    <a:pt x="4054" y="0"/>
                  </a:lnTo>
                  <a:lnTo>
                    <a:pt x="4055" y="0"/>
                  </a:lnTo>
                  <a:lnTo>
                    <a:pt x="4056" y="0"/>
                  </a:lnTo>
                  <a:lnTo>
                    <a:pt x="4057" y="0"/>
                  </a:lnTo>
                  <a:lnTo>
                    <a:pt x="4057" y="0"/>
                  </a:lnTo>
                  <a:lnTo>
                    <a:pt x="4058" y="0"/>
                  </a:lnTo>
                  <a:lnTo>
                    <a:pt x="4059" y="0"/>
                  </a:lnTo>
                  <a:lnTo>
                    <a:pt x="4060" y="0"/>
                  </a:lnTo>
                  <a:lnTo>
                    <a:pt x="4061" y="0"/>
                  </a:lnTo>
                  <a:lnTo>
                    <a:pt x="4062" y="0"/>
                  </a:lnTo>
                  <a:lnTo>
                    <a:pt x="4063" y="0"/>
                  </a:lnTo>
                  <a:lnTo>
                    <a:pt x="4064" y="0"/>
                  </a:lnTo>
                  <a:lnTo>
                    <a:pt x="4064" y="0"/>
                  </a:lnTo>
                  <a:lnTo>
                    <a:pt x="4065" y="0"/>
                  </a:lnTo>
                  <a:lnTo>
                    <a:pt x="4066" y="0"/>
                  </a:lnTo>
                  <a:lnTo>
                    <a:pt x="4067" y="0"/>
                  </a:lnTo>
                  <a:lnTo>
                    <a:pt x="4068" y="0"/>
                  </a:lnTo>
                  <a:lnTo>
                    <a:pt x="4069" y="0"/>
                  </a:lnTo>
                  <a:lnTo>
                    <a:pt x="4070" y="0"/>
                  </a:lnTo>
                  <a:lnTo>
                    <a:pt x="4071" y="0"/>
                  </a:lnTo>
                  <a:lnTo>
                    <a:pt x="4071" y="0"/>
                  </a:lnTo>
                  <a:lnTo>
                    <a:pt x="4072" y="0"/>
                  </a:lnTo>
                  <a:lnTo>
                    <a:pt x="4073" y="0"/>
                  </a:lnTo>
                  <a:lnTo>
                    <a:pt x="4074" y="0"/>
                  </a:lnTo>
                  <a:lnTo>
                    <a:pt x="4075" y="0"/>
                  </a:lnTo>
                  <a:lnTo>
                    <a:pt x="4076" y="0"/>
                  </a:lnTo>
                  <a:lnTo>
                    <a:pt x="4077" y="0"/>
                  </a:lnTo>
                  <a:lnTo>
                    <a:pt x="4078" y="0"/>
                  </a:lnTo>
                  <a:lnTo>
                    <a:pt x="4079" y="0"/>
                  </a:lnTo>
                  <a:lnTo>
                    <a:pt x="4079" y="0"/>
                  </a:lnTo>
                  <a:lnTo>
                    <a:pt x="4080" y="0"/>
                  </a:lnTo>
                  <a:lnTo>
                    <a:pt x="4081" y="0"/>
                  </a:lnTo>
                  <a:lnTo>
                    <a:pt x="4082" y="0"/>
                  </a:lnTo>
                  <a:lnTo>
                    <a:pt x="4083" y="0"/>
                  </a:lnTo>
                  <a:lnTo>
                    <a:pt x="4084" y="0"/>
                  </a:lnTo>
                  <a:lnTo>
                    <a:pt x="4085" y="0"/>
                  </a:lnTo>
                  <a:lnTo>
                    <a:pt x="4086" y="0"/>
                  </a:lnTo>
                  <a:lnTo>
                    <a:pt x="4086" y="0"/>
                  </a:lnTo>
                  <a:lnTo>
                    <a:pt x="4087" y="0"/>
                  </a:lnTo>
                  <a:lnTo>
                    <a:pt x="4088" y="0"/>
                  </a:lnTo>
                  <a:lnTo>
                    <a:pt x="4089" y="0"/>
                  </a:lnTo>
                  <a:lnTo>
                    <a:pt x="4090" y="0"/>
                  </a:lnTo>
                  <a:lnTo>
                    <a:pt x="4091" y="0"/>
                  </a:lnTo>
                  <a:lnTo>
                    <a:pt x="4092" y="0"/>
                  </a:lnTo>
                  <a:lnTo>
                    <a:pt x="4093" y="0"/>
                  </a:lnTo>
                  <a:lnTo>
                    <a:pt x="4093" y="0"/>
                  </a:lnTo>
                  <a:lnTo>
                    <a:pt x="4094" y="0"/>
                  </a:lnTo>
                  <a:lnTo>
                    <a:pt x="4095" y="0"/>
                  </a:lnTo>
                  <a:lnTo>
                    <a:pt x="4096" y="0"/>
                  </a:lnTo>
                  <a:lnTo>
                    <a:pt x="4097" y="0"/>
                  </a:lnTo>
                  <a:lnTo>
                    <a:pt x="4098" y="0"/>
                  </a:lnTo>
                  <a:lnTo>
                    <a:pt x="4099" y="0"/>
                  </a:lnTo>
                  <a:lnTo>
                    <a:pt x="4100" y="0"/>
                  </a:lnTo>
                  <a:lnTo>
                    <a:pt x="4100" y="0"/>
                  </a:lnTo>
                  <a:lnTo>
                    <a:pt x="4101" y="0"/>
                  </a:lnTo>
                  <a:lnTo>
                    <a:pt x="4102" y="0"/>
                  </a:lnTo>
                  <a:lnTo>
                    <a:pt x="4103" y="0"/>
                  </a:lnTo>
                  <a:lnTo>
                    <a:pt x="4104" y="0"/>
                  </a:lnTo>
                  <a:lnTo>
                    <a:pt x="4105" y="0"/>
                  </a:lnTo>
                  <a:lnTo>
                    <a:pt x="4106" y="0"/>
                  </a:lnTo>
                  <a:lnTo>
                    <a:pt x="4107" y="0"/>
                  </a:lnTo>
                  <a:lnTo>
                    <a:pt x="4108" y="0"/>
                  </a:lnTo>
                  <a:lnTo>
                    <a:pt x="4108" y="0"/>
                  </a:lnTo>
                  <a:lnTo>
                    <a:pt x="4109" y="0"/>
                  </a:lnTo>
                  <a:lnTo>
                    <a:pt x="4110" y="0"/>
                  </a:lnTo>
                  <a:lnTo>
                    <a:pt x="4111" y="0"/>
                  </a:lnTo>
                  <a:lnTo>
                    <a:pt x="4112" y="0"/>
                  </a:lnTo>
                  <a:lnTo>
                    <a:pt x="4113" y="0"/>
                  </a:lnTo>
                  <a:lnTo>
                    <a:pt x="4114" y="0"/>
                  </a:lnTo>
                  <a:lnTo>
                    <a:pt x="4115" y="0"/>
                  </a:lnTo>
                  <a:lnTo>
                    <a:pt x="4115" y="0"/>
                  </a:lnTo>
                  <a:lnTo>
                    <a:pt x="4116" y="0"/>
                  </a:lnTo>
                  <a:lnTo>
                    <a:pt x="4117" y="0"/>
                  </a:lnTo>
                  <a:lnTo>
                    <a:pt x="4118" y="0"/>
                  </a:lnTo>
                  <a:lnTo>
                    <a:pt x="4119" y="0"/>
                  </a:lnTo>
                  <a:lnTo>
                    <a:pt x="4120" y="0"/>
                  </a:lnTo>
                  <a:lnTo>
                    <a:pt x="4121" y="0"/>
                  </a:lnTo>
                  <a:lnTo>
                    <a:pt x="4122" y="0"/>
                  </a:lnTo>
                  <a:lnTo>
                    <a:pt x="4122" y="0"/>
                  </a:lnTo>
                  <a:lnTo>
                    <a:pt x="4123" y="0"/>
                  </a:lnTo>
                  <a:lnTo>
                    <a:pt x="4124" y="0"/>
                  </a:lnTo>
                  <a:lnTo>
                    <a:pt x="4125" y="0"/>
                  </a:lnTo>
                  <a:lnTo>
                    <a:pt x="4126" y="0"/>
                  </a:lnTo>
                  <a:lnTo>
                    <a:pt x="4127" y="0"/>
                  </a:lnTo>
                  <a:lnTo>
                    <a:pt x="4128" y="0"/>
                  </a:lnTo>
                  <a:lnTo>
                    <a:pt x="4129" y="0"/>
                  </a:lnTo>
                  <a:lnTo>
                    <a:pt x="4130" y="0"/>
                  </a:lnTo>
                  <a:lnTo>
                    <a:pt x="4130" y="0"/>
                  </a:lnTo>
                  <a:lnTo>
                    <a:pt x="4131" y="0"/>
                  </a:lnTo>
                  <a:lnTo>
                    <a:pt x="4132" y="0"/>
                  </a:lnTo>
                  <a:lnTo>
                    <a:pt x="4133" y="0"/>
                  </a:lnTo>
                  <a:lnTo>
                    <a:pt x="4134" y="0"/>
                  </a:lnTo>
                  <a:lnTo>
                    <a:pt x="4135" y="0"/>
                  </a:lnTo>
                  <a:lnTo>
                    <a:pt x="4136" y="0"/>
                  </a:lnTo>
                  <a:lnTo>
                    <a:pt x="4137" y="0"/>
                  </a:lnTo>
                  <a:lnTo>
                    <a:pt x="4137" y="0"/>
                  </a:lnTo>
                  <a:lnTo>
                    <a:pt x="4138" y="0"/>
                  </a:lnTo>
                  <a:lnTo>
                    <a:pt x="4139" y="0"/>
                  </a:lnTo>
                  <a:lnTo>
                    <a:pt x="4140" y="0"/>
                  </a:lnTo>
                  <a:lnTo>
                    <a:pt x="4141" y="0"/>
                  </a:lnTo>
                  <a:lnTo>
                    <a:pt x="4142" y="0"/>
                  </a:lnTo>
                  <a:lnTo>
                    <a:pt x="4143" y="0"/>
                  </a:lnTo>
                  <a:lnTo>
                    <a:pt x="4144" y="0"/>
                  </a:lnTo>
                  <a:lnTo>
                    <a:pt x="4144" y="0"/>
                  </a:lnTo>
                  <a:lnTo>
                    <a:pt x="4145" y="0"/>
                  </a:lnTo>
                  <a:lnTo>
                    <a:pt x="4146" y="0"/>
                  </a:lnTo>
                  <a:lnTo>
                    <a:pt x="4147" y="0"/>
                  </a:lnTo>
                  <a:lnTo>
                    <a:pt x="4148" y="0"/>
                  </a:lnTo>
                  <a:lnTo>
                    <a:pt x="4149" y="0"/>
                  </a:lnTo>
                  <a:lnTo>
                    <a:pt x="4150" y="0"/>
                  </a:lnTo>
                  <a:lnTo>
                    <a:pt x="4151" y="0"/>
                  </a:lnTo>
                  <a:lnTo>
                    <a:pt x="4151" y="0"/>
                  </a:lnTo>
                  <a:lnTo>
                    <a:pt x="4152" y="0"/>
                  </a:lnTo>
                  <a:lnTo>
                    <a:pt x="4153" y="0"/>
                  </a:lnTo>
                  <a:lnTo>
                    <a:pt x="4153" y="0"/>
                  </a:lnTo>
                  <a:lnTo>
                    <a:pt x="4154" y="0"/>
                  </a:lnTo>
                  <a:lnTo>
                    <a:pt x="4155" y="0"/>
                  </a:lnTo>
                  <a:lnTo>
                    <a:pt x="4156" y="0"/>
                  </a:lnTo>
                  <a:lnTo>
                    <a:pt x="4157" y="0"/>
                  </a:lnTo>
                  <a:lnTo>
                    <a:pt x="4157" y="0"/>
                  </a:lnTo>
                  <a:lnTo>
                    <a:pt x="4158" y="0"/>
                  </a:lnTo>
                  <a:lnTo>
                    <a:pt x="4159" y="0"/>
                  </a:lnTo>
                  <a:lnTo>
                    <a:pt x="4160" y="0"/>
                  </a:lnTo>
                  <a:lnTo>
                    <a:pt x="4161" y="0"/>
                  </a:lnTo>
                  <a:lnTo>
                    <a:pt x="4162" y="0"/>
                  </a:lnTo>
                  <a:lnTo>
                    <a:pt x="4162" y="0"/>
                  </a:lnTo>
                  <a:lnTo>
                    <a:pt x="4163" y="0"/>
                  </a:lnTo>
                  <a:lnTo>
                    <a:pt x="4163" y="0"/>
                  </a:lnTo>
                  <a:lnTo>
                    <a:pt x="4164" y="0"/>
                  </a:lnTo>
                  <a:lnTo>
                    <a:pt x="4165" y="0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167" y="0"/>
                  </a:lnTo>
                  <a:lnTo>
                    <a:pt x="4168" y="0"/>
                  </a:lnTo>
                  <a:lnTo>
                    <a:pt x="4169" y="0"/>
                  </a:lnTo>
                  <a:lnTo>
                    <a:pt x="4170" y="0"/>
                  </a:lnTo>
                  <a:lnTo>
                    <a:pt x="4171" y="0"/>
                  </a:lnTo>
                  <a:lnTo>
                    <a:pt x="4171" y="0"/>
                  </a:lnTo>
                  <a:lnTo>
                    <a:pt x="4172" y="0"/>
                  </a:lnTo>
                  <a:lnTo>
                    <a:pt x="4173" y="0"/>
                  </a:lnTo>
                  <a:lnTo>
                    <a:pt x="4173" y="0"/>
                  </a:lnTo>
                  <a:lnTo>
                    <a:pt x="4174" y="0"/>
                  </a:lnTo>
                  <a:lnTo>
                    <a:pt x="4175" y="0"/>
                  </a:lnTo>
                  <a:lnTo>
                    <a:pt x="4176" y="0"/>
                  </a:lnTo>
                  <a:lnTo>
                    <a:pt x="4177" y="0"/>
                  </a:lnTo>
                  <a:lnTo>
                    <a:pt x="4177" y="0"/>
                  </a:lnTo>
                  <a:lnTo>
                    <a:pt x="4178" y="0"/>
                  </a:lnTo>
                  <a:lnTo>
                    <a:pt x="4179" y="0"/>
                  </a:lnTo>
                  <a:lnTo>
                    <a:pt x="4180" y="0"/>
                  </a:lnTo>
                  <a:lnTo>
                    <a:pt x="4181" y="0"/>
                  </a:lnTo>
                  <a:lnTo>
                    <a:pt x="4182" y="0"/>
                  </a:lnTo>
                  <a:lnTo>
                    <a:pt x="4183" y="0"/>
                  </a:lnTo>
                  <a:lnTo>
                    <a:pt x="4184" y="0"/>
                  </a:lnTo>
                  <a:lnTo>
                    <a:pt x="4184" y="0"/>
                  </a:lnTo>
                  <a:lnTo>
                    <a:pt x="4185" y="0"/>
                  </a:lnTo>
                  <a:lnTo>
                    <a:pt x="4186" y="0"/>
                  </a:lnTo>
                  <a:lnTo>
                    <a:pt x="4187" y="0"/>
                  </a:lnTo>
                  <a:lnTo>
                    <a:pt x="4188" y="0"/>
                  </a:lnTo>
                  <a:lnTo>
                    <a:pt x="4189" y="0"/>
                  </a:lnTo>
                  <a:lnTo>
                    <a:pt x="4190" y="0"/>
                  </a:lnTo>
                  <a:lnTo>
                    <a:pt x="4191" y="0"/>
                  </a:lnTo>
                  <a:lnTo>
                    <a:pt x="4192" y="0"/>
                  </a:lnTo>
                  <a:lnTo>
                    <a:pt x="4192" y="0"/>
                  </a:lnTo>
                  <a:lnTo>
                    <a:pt x="4193" y="0"/>
                  </a:lnTo>
                  <a:lnTo>
                    <a:pt x="4194" y="0"/>
                  </a:lnTo>
                  <a:lnTo>
                    <a:pt x="4195" y="0"/>
                  </a:lnTo>
                  <a:lnTo>
                    <a:pt x="4196" y="0"/>
                  </a:lnTo>
                  <a:lnTo>
                    <a:pt x="4197" y="0"/>
                  </a:lnTo>
                  <a:lnTo>
                    <a:pt x="4198" y="0"/>
                  </a:lnTo>
                  <a:lnTo>
                    <a:pt x="4199" y="0"/>
                  </a:lnTo>
                  <a:lnTo>
                    <a:pt x="4199" y="0"/>
                  </a:lnTo>
                  <a:lnTo>
                    <a:pt x="4200" y="0"/>
                  </a:lnTo>
                  <a:lnTo>
                    <a:pt x="4201" y="0"/>
                  </a:lnTo>
                  <a:lnTo>
                    <a:pt x="4202" y="0"/>
                  </a:lnTo>
                  <a:lnTo>
                    <a:pt x="4203" y="0"/>
                  </a:lnTo>
                  <a:lnTo>
                    <a:pt x="4204" y="0"/>
                  </a:lnTo>
                  <a:lnTo>
                    <a:pt x="4205" y="0"/>
                  </a:lnTo>
                  <a:lnTo>
                    <a:pt x="4206" y="0"/>
                  </a:lnTo>
                  <a:lnTo>
                    <a:pt x="4206" y="0"/>
                  </a:lnTo>
                  <a:lnTo>
                    <a:pt x="4207" y="0"/>
                  </a:lnTo>
                  <a:lnTo>
                    <a:pt x="4208" y="0"/>
                  </a:lnTo>
                  <a:lnTo>
                    <a:pt x="4209" y="0"/>
                  </a:lnTo>
                  <a:lnTo>
                    <a:pt x="4210" y="0"/>
                  </a:lnTo>
                  <a:lnTo>
                    <a:pt x="4211" y="0"/>
                  </a:lnTo>
                  <a:lnTo>
                    <a:pt x="4212" y="0"/>
                  </a:lnTo>
                  <a:lnTo>
                    <a:pt x="4213" y="0"/>
                  </a:lnTo>
                  <a:lnTo>
                    <a:pt x="4214" y="0"/>
                  </a:lnTo>
                  <a:lnTo>
                    <a:pt x="4214" y="0"/>
                  </a:lnTo>
                  <a:lnTo>
                    <a:pt x="4215" y="0"/>
                  </a:lnTo>
                  <a:lnTo>
                    <a:pt x="4216" y="0"/>
                  </a:lnTo>
                  <a:lnTo>
                    <a:pt x="4217" y="0"/>
                  </a:lnTo>
                  <a:lnTo>
                    <a:pt x="4218" y="0"/>
                  </a:lnTo>
                  <a:lnTo>
                    <a:pt x="4219" y="0"/>
                  </a:lnTo>
                  <a:lnTo>
                    <a:pt x="4220" y="0"/>
                  </a:lnTo>
                  <a:lnTo>
                    <a:pt x="4221" y="0"/>
                  </a:lnTo>
                  <a:lnTo>
                    <a:pt x="4221" y="0"/>
                  </a:lnTo>
                  <a:lnTo>
                    <a:pt x="4222" y="0"/>
                  </a:lnTo>
                  <a:lnTo>
                    <a:pt x="4223" y="0"/>
                  </a:lnTo>
                  <a:lnTo>
                    <a:pt x="4224" y="0"/>
                  </a:lnTo>
                  <a:lnTo>
                    <a:pt x="4225" y="0"/>
                  </a:lnTo>
                  <a:lnTo>
                    <a:pt x="4226" y="0"/>
                  </a:lnTo>
                  <a:lnTo>
                    <a:pt x="4227" y="0"/>
                  </a:lnTo>
                  <a:lnTo>
                    <a:pt x="4228" y="0"/>
                  </a:lnTo>
                  <a:lnTo>
                    <a:pt x="4228" y="0"/>
                  </a:lnTo>
                  <a:lnTo>
                    <a:pt x="4229" y="0"/>
                  </a:lnTo>
                  <a:lnTo>
                    <a:pt x="4230" y="0"/>
                  </a:lnTo>
                  <a:lnTo>
                    <a:pt x="4231" y="0"/>
                  </a:lnTo>
                  <a:lnTo>
                    <a:pt x="4232" y="0"/>
                  </a:lnTo>
                  <a:lnTo>
                    <a:pt x="4233" y="0"/>
                  </a:lnTo>
                  <a:lnTo>
                    <a:pt x="4234" y="0"/>
                  </a:lnTo>
                  <a:lnTo>
                    <a:pt x="4235" y="0"/>
                  </a:lnTo>
                  <a:lnTo>
                    <a:pt x="4235" y="0"/>
                  </a:lnTo>
                  <a:lnTo>
                    <a:pt x="4236" y="0"/>
                  </a:lnTo>
                  <a:lnTo>
                    <a:pt x="4237" y="0"/>
                  </a:lnTo>
                  <a:lnTo>
                    <a:pt x="4238" y="0"/>
                  </a:lnTo>
                  <a:lnTo>
                    <a:pt x="4239" y="0"/>
                  </a:lnTo>
                  <a:lnTo>
                    <a:pt x="4240" y="0"/>
                  </a:lnTo>
                  <a:lnTo>
                    <a:pt x="4241" y="0"/>
                  </a:lnTo>
                  <a:lnTo>
                    <a:pt x="4242" y="0"/>
                  </a:lnTo>
                  <a:lnTo>
                    <a:pt x="4243" y="0"/>
                  </a:lnTo>
                  <a:lnTo>
                    <a:pt x="4243" y="0"/>
                  </a:lnTo>
                  <a:lnTo>
                    <a:pt x="4244" y="0"/>
                  </a:lnTo>
                  <a:lnTo>
                    <a:pt x="4245" y="0"/>
                  </a:lnTo>
                  <a:lnTo>
                    <a:pt x="4246" y="0"/>
                  </a:lnTo>
                  <a:lnTo>
                    <a:pt x="4247" y="0"/>
                  </a:lnTo>
                  <a:lnTo>
                    <a:pt x="4248" y="0"/>
                  </a:lnTo>
                  <a:lnTo>
                    <a:pt x="4249" y="0"/>
                  </a:lnTo>
                  <a:lnTo>
                    <a:pt x="4250" y="0"/>
                  </a:lnTo>
                  <a:lnTo>
                    <a:pt x="4250" y="0"/>
                  </a:lnTo>
                  <a:lnTo>
                    <a:pt x="4251" y="0"/>
                  </a:lnTo>
                  <a:lnTo>
                    <a:pt x="4252" y="0"/>
                  </a:lnTo>
                  <a:lnTo>
                    <a:pt x="4253" y="0"/>
                  </a:lnTo>
                  <a:lnTo>
                    <a:pt x="4254" y="0"/>
                  </a:lnTo>
                  <a:lnTo>
                    <a:pt x="4255" y="0"/>
                  </a:lnTo>
                  <a:lnTo>
                    <a:pt x="4256" y="0"/>
                  </a:lnTo>
                  <a:lnTo>
                    <a:pt x="4257" y="0"/>
                  </a:lnTo>
                  <a:lnTo>
                    <a:pt x="4257" y="0"/>
                  </a:lnTo>
                  <a:lnTo>
                    <a:pt x="4258" y="0"/>
                  </a:lnTo>
                  <a:lnTo>
                    <a:pt x="4259" y="0"/>
                  </a:lnTo>
                  <a:lnTo>
                    <a:pt x="4260" y="0"/>
                  </a:lnTo>
                  <a:lnTo>
                    <a:pt x="4261" y="0"/>
                  </a:lnTo>
                  <a:lnTo>
                    <a:pt x="4262" y="0"/>
                  </a:lnTo>
                  <a:lnTo>
                    <a:pt x="4263" y="0"/>
                  </a:lnTo>
                  <a:lnTo>
                    <a:pt x="4264" y="0"/>
                  </a:lnTo>
                  <a:lnTo>
                    <a:pt x="4265" y="0"/>
                  </a:lnTo>
                  <a:lnTo>
                    <a:pt x="4265" y="0"/>
                  </a:lnTo>
                  <a:lnTo>
                    <a:pt x="4266" y="0"/>
                  </a:lnTo>
                  <a:lnTo>
                    <a:pt x="4267" y="0"/>
                  </a:lnTo>
                  <a:lnTo>
                    <a:pt x="4268" y="0"/>
                  </a:lnTo>
                  <a:lnTo>
                    <a:pt x="4269" y="0"/>
                  </a:lnTo>
                  <a:lnTo>
                    <a:pt x="4270" y="0"/>
                  </a:lnTo>
                  <a:lnTo>
                    <a:pt x="4271" y="0"/>
                  </a:lnTo>
                  <a:lnTo>
                    <a:pt x="4272" y="0"/>
                  </a:lnTo>
                  <a:lnTo>
                    <a:pt x="4272" y="0"/>
                  </a:lnTo>
                  <a:lnTo>
                    <a:pt x="4273" y="0"/>
                  </a:lnTo>
                  <a:lnTo>
                    <a:pt x="4274" y="0"/>
                  </a:lnTo>
                  <a:lnTo>
                    <a:pt x="4275" y="0"/>
                  </a:lnTo>
                  <a:lnTo>
                    <a:pt x="4276" y="0"/>
                  </a:lnTo>
                  <a:lnTo>
                    <a:pt x="4277" y="0"/>
                  </a:lnTo>
                  <a:lnTo>
                    <a:pt x="4278" y="0"/>
                  </a:lnTo>
                  <a:lnTo>
                    <a:pt x="4279" y="0"/>
                  </a:lnTo>
                  <a:lnTo>
                    <a:pt x="4279" y="0"/>
                  </a:lnTo>
                  <a:lnTo>
                    <a:pt x="4280" y="0"/>
                  </a:lnTo>
                  <a:lnTo>
                    <a:pt x="4281" y="0"/>
                  </a:lnTo>
                  <a:lnTo>
                    <a:pt x="4282" y="0"/>
                  </a:lnTo>
                  <a:lnTo>
                    <a:pt x="4283" y="0"/>
                  </a:lnTo>
                  <a:lnTo>
                    <a:pt x="4284" y="0"/>
                  </a:lnTo>
                  <a:lnTo>
                    <a:pt x="4285" y="0"/>
                  </a:lnTo>
                  <a:lnTo>
                    <a:pt x="4286" y="0"/>
                  </a:lnTo>
                  <a:lnTo>
                    <a:pt x="4286" y="0"/>
                  </a:lnTo>
                  <a:lnTo>
                    <a:pt x="4287" y="0"/>
                  </a:lnTo>
                  <a:lnTo>
                    <a:pt x="4288" y="0"/>
                  </a:lnTo>
                  <a:lnTo>
                    <a:pt x="4289" y="0"/>
                  </a:lnTo>
                  <a:lnTo>
                    <a:pt x="4290" y="0"/>
                  </a:lnTo>
                  <a:lnTo>
                    <a:pt x="4291" y="0"/>
                  </a:lnTo>
                  <a:lnTo>
                    <a:pt x="4292" y="0"/>
                  </a:lnTo>
                  <a:lnTo>
                    <a:pt x="4293" y="0"/>
                  </a:lnTo>
                  <a:lnTo>
                    <a:pt x="4294" y="0"/>
                  </a:lnTo>
                  <a:lnTo>
                    <a:pt x="4294" y="0"/>
                  </a:lnTo>
                  <a:lnTo>
                    <a:pt x="4295" y="0"/>
                  </a:lnTo>
                  <a:lnTo>
                    <a:pt x="4296" y="0"/>
                  </a:lnTo>
                  <a:lnTo>
                    <a:pt x="4297" y="0"/>
                  </a:lnTo>
                  <a:lnTo>
                    <a:pt x="4298" y="0"/>
                  </a:lnTo>
                  <a:lnTo>
                    <a:pt x="4299" y="0"/>
                  </a:lnTo>
                  <a:lnTo>
                    <a:pt x="4300" y="0"/>
                  </a:lnTo>
                  <a:lnTo>
                    <a:pt x="4301" y="0"/>
                  </a:lnTo>
                  <a:lnTo>
                    <a:pt x="4301" y="0"/>
                  </a:lnTo>
                  <a:lnTo>
                    <a:pt x="4302" y="0"/>
                  </a:lnTo>
                  <a:lnTo>
                    <a:pt x="4303" y="0"/>
                  </a:lnTo>
                  <a:lnTo>
                    <a:pt x="4304" y="0"/>
                  </a:lnTo>
                  <a:lnTo>
                    <a:pt x="4305" y="0"/>
                  </a:lnTo>
                  <a:lnTo>
                    <a:pt x="4306" y="0"/>
                  </a:lnTo>
                  <a:lnTo>
                    <a:pt x="4307" y="0"/>
                  </a:lnTo>
                  <a:lnTo>
                    <a:pt x="4308" y="0"/>
                  </a:lnTo>
                  <a:lnTo>
                    <a:pt x="4308" y="0"/>
                  </a:lnTo>
                  <a:lnTo>
                    <a:pt x="4309" y="0"/>
                  </a:lnTo>
                  <a:lnTo>
                    <a:pt x="4310" y="0"/>
                  </a:lnTo>
                  <a:lnTo>
                    <a:pt x="4311" y="0"/>
                  </a:lnTo>
                  <a:lnTo>
                    <a:pt x="4312" y="0"/>
                  </a:lnTo>
                  <a:lnTo>
                    <a:pt x="4313" y="0"/>
                  </a:lnTo>
                  <a:lnTo>
                    <a:pt x="4314" y="0"/>
                  </a:lnTo>
                  <a:lnTo>
                    <a:pt x="4315" y="0"/>
                  </a:lnTo>
                  <a:lnTo>
                    <a:pt x="4316" y="0"/>
                  </a:lnTo>
                  <a:lnTo>
                    <a:pt x="4316" y="0"/>
                  </a:lnTo>
                  <a:lnTo>
                    <a:pt x="4317" y="0"/>
                  </a:lnTo>
                  <a:lnTo>
                    <a:pt x="4318" y="0"/>
                  </a:lnTo>
                  <a:lnTo>
                    <a:pt x="4319" y="0"/>
                  </a:lnTo>
                  <a:lnTo>
                    <a:pt x="4320" y="0"/>
                  </a:lnTo>
                  <a:lnTo>
                    <a:pt x="4321" y="0"/>
                  </a:lnTo>
                  <a:lnTo>
                    <a:pt x="4322" y="0"/>
                  </a:lnTo>
                  <a:lnTo>
                    <a:pt x="4323" y="0"/>
                  </a:lnTo>
                  <a:lnTo>
                    <a:pt x="4323" y="0"/>
                  </a:lnTo>
                  <a:lnTo>
                    <a:pt x="4324" y="0"/>
                  </a:lnTo>
                  <a:lnTo>
                    <a:pt x="4325" y="0"/>
                  </a:lnTo>
                  <a:lnTo>
                    <a:pt x="4326" y="0"/>
                  </a:lnTo>
                  <a:lnTo>
                    <a:pt x="4327" y="0"/>
                  </a:lnTo>
                  <a:lnTo>
                    <a:pt x="4328" y="0"/>
                  </a:lnTo>
                  <a:lnTo>
                    <a:pt x="4329" y="0"/>
                  </a:lnTo>
                  <a:lnTo>
                    <a:pt x="4330" y="0"/>
                  </a:lnTo>
                  <a:lnTo>
                    <a:pt x="4330" y="0"/>
                  </a:lnTo>
                  <a:lnTo>
                    <a:pt x="4331" y="0"/>
                  </a:lnTo>
                  <a:lnTo>
                    <a:pt x="4332" y="0"/>
                  </a:lnTo>
                  <a:lnTo>
                    <a:pt x="4333" y="0"/>
                  </a:lnTo>
                  <a:lnTo>
                    <a:pt x="4334" y="0"/>
                  </a:lnTo>
                  <a:lnTo>
                    <a:pt x="4335" y="0"/>
                  </a:lnTo>
                  <a:lnTo>
                    <a:pt x="4336" y="0"/>
                  </a:lnTo>
                  <a:lnTo>
                    <a:pt x="4337" y="0"/>
                  </a:lnTo>
                  <a:lnTo>
                    <a:pt x="4337" y="0"/>
                  </a:lnTo>
                  <a:lnTo>
                    <a:pt x="4338" y="0"/>
                  </a:lnTo>
                  <a:lnTo>
                    <a:pt x="4339" y="0"/>
                  </a:lnTo>
                  <a:lnTo>
                    <a:pt x="4340" y="0"/>
                  </a:lnTo>
                  <a:lnTo>
                    <a:pt x="4341" y="0"/>
                  </a:lnTo>
                  <a:lnTo>
                    <a:pt x="4342" y="0"/>
                  </a:lnTo>
                  <a:lnTo>
                    <a:pt x="4343" y="0"/>
                  </a:lnTo>
                  <a:lnTo>
                    <a:pt x="4344" y="0"/>
                  </a:lnTo>
                  <a:lnTo>
                    <a:pt x="4345" y="0"/>
                  </a:lnTo>
                  <a:lnTo>
                    <a:pt x="4345" y="0"/>
                  </a:lnTo>
                  <a:lnTo>
                    <a:pt x="4346" y="0"/>
                  </a:lnTo>
                  <a:lnTo>
                    <a:pt x="4347" y="0"/>
                  </a:lnTo>
                  <a:lnTo>
                    <a:pt x="4348" y="0"/>
                  </a:lnTo>
                  <a:lnTo>
                    <a:pt x="4349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2" y="0"/>
                  </a:lnTo>
                  <a:lnTo>
                    <a:pt x="4352" y="0"/>
                  </a:lnTo>
                  <a:lnTo>
                    <a:pt x="4353" y="0"/>
                  </a:lnTo>
                  <a:lnTo>
                    <a:pt x="4354" y="0"/>
                  </a:lnTo>
                  <a:lnTo>
                    <a:pt x="4355" y="0"/>
                  </a:lnTo>
                  <a:lnTo>
                    <a:pt x="4356" y="0"/>
                  </a:lnTo>
                  <a:lnTo>
                    <a:pt x="4357" y="0"/>
                  </a:lnTo>
                  <a:lnTo>
                    <a:pt x="4358" y="0"/>
                  </a:lnTo>
                  <a:lnTo>
                    <a:pt x="4359" y="0"/>
                  </a:lnTo>
                  <a:lnTo>
                    <a:pt x="4359" y="0"/>
                  </a:lnTo>
                  <a:lnTo>
                    <a:pt x="4360" y="0"/>
                  </a:lnTo>
                  <a:lnTo>
                    <a:pt x="4361" y="0"/>
                  </a:lnTo>
                  <a:lnTo>
                    <a:pt x="4362" y="0"/>
                  </a:lnTo>
                  <a:lnTo>
                    <a:pt x="4363" y="0"/>
                  </a:lnTo>
                  <a:lnTo>
                    <a:pt x="4364" y="0"/>
                  </a:lnTo>
                  <a:lnTo>
                    <a:pt x="4365" y="0"/>
                  </a:lnTo>
                  <a:lnTo>
                    <a:pt x="4366" y="0"/>
                  </a:lnTo>
                  <a:lnTo>
                    <a:pt x="4367" y="0"/>
                  </a:lnTo>
                  <a:lnTo>
                    <a:pt x="4367" y="0"/>
                  </a:lnTo>
                  <a:lnTo>
                    <a:pt x="4368" y="0"/>
                  </a:lnTo>
                  <a:lnTo>
                    <a:pt x="4369" y="0"/>
                  </a:lnTo>
                  <a:lnTo>
                    <a:pt x="4370" y="0"/>
                  </a:lnTo>
                  <a:lnTo>
                    <a:pt x="4371" y="0"/>
                  </a:lnTo>
                  <a:lnTo>
                    <a:pt x="4372" y="0"/>
                  </a:lnTo>
                  <a:lnTo>
                    <a:pt x="4373" y="0"/>
                  </a:lnTo>
                  <a:lnTo>
                    <a:pt x="4374" y="0"/>
                  </a:lnTo>
                  <a:lnTo>
                    <a:pt x="4374" y="0"/>
                  </a:lnTo>
                  <a:lnTo>
                    <a:pt x="4375" y="0"/>
                  </a:lnTo>
                  <a:lnTo>
                    <a:pt x="4376" y="0"/>
                  </a:lnTo>
                  <a:lnTo>
                    <a:pt x="4377" y="0"/>
                  </a:lnTo>
                  <a:lnTo>
                    <a:pt x="4378" y="0"/>
                  </a:lnTo>
                  <a:lnTo>
                    <a:pt x="4379" y="0"/>
                  </a:lnTo>
                  <a:lnTo>
                    <a:pt x="4380" y="0"/>
                  </a:lnTo>
                  <a:lnTo>
                    <a:pt x="4381" y="0"/>
                  </a:lnTo>
                  <a:lnTo>
                    <a:pt x="4381" y="0"/>
                  </a:lnTo>
                  <a:lnTo>
                    <a:pt x="4382" y="0"/>
                  </a:lnTo>
                  <a:lnTo>
                    <a:pt x="4383" y="0"/>
                  </a:lnTo>
                  <a:lnTo>
                    <a:pt x="4384" y="0"/>
                  </a:lnTo>
                  <a:lnTo>
                    <a:pt x="4385" y="0"/>
                  </a:lnTo>
                  <a:lnTo>
                    <a:pt x="4386" y="0"/>
                  </a:lnTo>
                  <a:lnTo>
                    <a:pt x="4387" y="0"/>
                  </a:lnTo>
                  <a:lnTo>
                    <a:pt x="4388" y="0"/>
                  </a:lnTo>
                  <a:lnTo>
                    <a:pt x="4388" y="0"/>
                  </a:lnTo>
                  <a:lnTo>
                    <a:pt x="4389" y="0"/>
                  </a:lnTo>
                  <a:lnTo>
                    <a:pt x="4390" y="0"/>
                  </a:lnTo>
                  <a:lnTo>
                    <a:pt x="4391" y="0"/>
                  </a:lnTo>
                  <a:lnTo>
                    <a:pt x="4392" y="0"/>
                  </a:lnTo>
                  <a:lnTo>
                    <a:pt x="4393" y="0"/>
                  </a:lnTo>
                  <a:lnTo>
                    <a:pt x="4394" y="0"/>
                  </a:lnTo>
                  <a:lnTo>
                    <a:pt x="4395" y="0"/>
                  </a:lnTo>
                  <a:lnTo>
                    <a:pt x="4396" y="0"/>
                  </a:lnTo>
                  <a:lnTo>
                    <a:pt x="4396" y="0"/>
                  </a:lnTo>
                  <a:lnTo>
                    <a:pt x="4397" y="0"/>
                  </a:lnTo>
                  <a:lnTo>
                    <a:pt x="4398" y="0"/>
                  </a:lnTo>
                  <a:lnTo>
                    <a:pt x="4399" y="0"/>
                  </a:lnTo>
                  <a:lnTo>
                    <a:pt x="4400" y="0"/>
                  </a:lnTo>
                  <a:lnTo>
                    <a:pt x="4401" y="0"/>
                  </a:lnTo>
                  <a:lnTo>
                    <a:pt x="4402" y="0"/>
                  </a:lnTo>
                  <a:lnTo>
                    <a:pt x="4403" y="0"/>
                  </a:lnTo>
                  <a:lnTo>
                    <a:pt x="4403" y="0"/>
                  </a:lnTo>
                  <a:lnTo>
                    <a:pt x="4404" y="0"/>
                  </a:lnTo>
                  <a:lnTo>
                    <a:pt x="4405" y="0"/>
                  </a:lnTo>
                  <a:lnTo>
                    <a:pt x="4406" y="0"/>
                  </a:lnTo>
                  <a:lnTo>
                    <a:pt x="4407" y="0"/>
                  </a:lnTo>
                  <a:lnTo>
                    <a:pt x="4408" y="0"/>
                  </a:lnTo>
                  <a:lnTo>
                    <a:pt x="4409" y="0"/>
                  </a:lnTo>
                  <a:lnTo>
                    <a:pt x="4410" y="0"/>
                  </a:lnTo>
                  <a:lnTo>
                    <a:pt x="4410" y="0"/>
                  </a:lnTo>
                  <a:lnTo>
                    <a:pt x="4411" y="0"/>
                  </a:lnTo>
                  <a:lnTo>
                    <a:pt x="4412" y="0"/>
                  </a:lnTo>
                  <a:lnTo>
                    <a:pt x="4413" y="0"/>
                  </a:lnTo>
                  <a:lnTo>
                    <a:pt x="4414" y="0"/>
                  </a:lnTo>
                  <a:lnTo>
                    <a:pt x="4415" y="0"/>
                  </a:lnTo>
                  <a:lnTo>
                    <a:pt x="4416" y="0"/>
                  </a:lnTo>
                  <a:lnTo>
                    <a:pt x="4417" y="0"/>
                  </a:lnTo>
                  <a:lnTo>
                    <a:pt x="4418" y="0"/>
                  </a:lnTo>
                  <a:lnTo>
                    <a:pt x="4418" y="0"/>
                  </a:lnTo>
                  <a:lnTo>
                    <a:pt x="4419" y="0"/>
                  </a:lnTo>
                  <a:lnTo>
                    <a:pt x="4420" y="0"/>
                  </a:lnTo>
                  <a:lnTo>
                    <a:pt x="4421" y="0"/>
                  </a:lnTo>
                  <a:lnTo>
                    <a:pt x="4422" y="0"/>
                  </a:lnTo>
                  <a:lnTo>
                    <a:pt x="4423" y="0"/>
                  </a:lnTo>
                  <a:lnTo>
                    <a:pt x="4424" y="0"/>
                  </a:lnTo>
                  <a:lnTo>
                    <a:pt x="4425" y="0"/>
                  </a:lnTo>
                  <a:lnTo>
                    <a:pt x="4425" y="0"/>
                  </a:lnTo>
                  <a:lnTo>
                    <a:pt x="4426" y="0"/>
                  </a:lnTo>
                  <a:lnTo>
                    <a:pt x="4427" y="0"/>
                  </a:lnTo>
                  <a:lnTo>
                    <a:pt x="4428" y="0"/>
                  </a:lnTo>
                  <a:lnTo>
                    <a:pt x="4429" y="0"/>
                  </a:lnTo>
                  <a:lnTo>
                    <a:pt x="4430" y="0"/>
                  </a:lnTo>
                  <a:lnTo>
                    <a:pt x="4431" y="0"/>
                  </a:lnTo>
                  <a:lnTo>
                    <a:pt x="4432" y="0"/>
                  </a:lnTo>
                  <a:lnTo>
                    <a:pt x="4432" y="0"/>
                  </a:lnTo>
                  <a:lnTo>
                    <a:pt x="4433" y="0"/>
                  </a:lnTo>
                  <a:lnTo>
                    <a:pt x="4434" y="0"/>
                  </a:lnTo>
                  <a:lnTo>
                    <a:pt x="4435" y="0"/>
                  </a:lnTo>
                  <a:lnTo>
                    <a:pt x="4436" y="0"/>
                  </a:lnTo>
                  <a:lnTo>
                    <a:pt x="4437" y="0"/>
                  </a:lnTo>
                  <a:lnTo>
                    <a:pt x="4438" y="0"/>
                  </a:lnTo>
                  <a:lnTo>
                    <a:pt x="4439" y="0"/>
                  </a:lnTo>
                  <a:lnTo>
                    <a:pt x="4439" y="0"/>
                  </a:lnTo>
                  <a:lnTo>
                    <a:pt x="4439" y="0"/>
                  </a:lnTo>
                  <a:lnTo>
                    <a:pt x="4440" y="0"/>
                  </a:lnTo>
                  <a:lnTo>
                    <a:pt x="4441" y="0"/>
                  </a:lnTo>
                  <a:lnTo>
                    <a:pt x="4442" y="0"/>
                  </a:lnTo>
                  <a:lnTo>
                    <a:pt x="4443" y="0"/>
                  </a:lnTo>
                  <a:lnTo>
                    <a:pt x="4444" y="0"/>
                  </a:lnTo>
                  <a:lnTo>
                    <a:pt x="4444" y="0"/>
                  </a:lnTo>
                  <a:lnTo>
                    <a:pt x="4445" y="0"/>
                  </a:lnTo>
                  <a:lnTo>
                    <a:pt x="4446" y="0"/>
                  </a:lnTo>
                  <a:lnTo>
                    <a:pt x="4447" y="0"/>
                  </a:lnTo>
                  <a:lnTo>
                    <a:pt x="4448" y="0"/>
                  </a:lnTo>
                  <a:lnTo>
                    <a:pt x="4449" y="0"/>
                  </a:lnTo>
                  <a:lnTo>
                    <a:pt x="4449" y="0"/>
                  </a:lnTo>
                  <a:lnTo>
                    <a:pt x="4449" y="0"/>
                  </a:lnTo>
                  <a:lnTo>
                    <a:pt x="4450" y="0"/>
                  </a:lnTo>
                  <a:lnTo>
                    <a:pt x="4451" y="0"/>
                  </a:lnTo>
                  <a:lnTo>
                    <a:pt x="4452" y="0"/>
                  </a:lnTo>
                  <a:lnTo>
                    <a:pt x="4453" y="0"/>
                  </a:lnTo>
                  <a:lnTo>
                    <a:pt x="4453" y="0"/>
                  </a:lnTo>
                  <a:lnTo>
                    <a:pt x="4454" y="0"/>
                  </a:lnTo>
                  <a:lnTo>
                    <a:pt x="4455" y="0"/>
                  </a:lnTo>
                  <a:lnTo>
                    <a:pt x="4456" y="0"/>
                  </a:lnTo>
                  <a:lnTo>
                    <a:pt x="4457" y="0"/>
                  </a:lnTo>
                  <a:lnTo>
                    <a:pt x="4458" y="0"/>
                  </a:lnTo>
                  <a:lnTo>
                    <a:pt x="4458" y="0"/>
                  </a:lnTo>
                  <a:lnTo>
                    <a:pt x="4458" y="0"/>
                  </a:lnTo>
                  <a:lnTo>
                    <a:pt x="4459" y="0"/>
                  </a:lnTo>
                  <a:lnTo>
                    <a:pt x="4460" y="0"/>
                  </a:lnTo>
                  <a:lnTo>
                    <a:pt x="4461" y="0"/>
                  </a:lnTo>
                  <a:lnTo>
                    <a:pt x="4462" y="0"/>
                  </a:lnTo>
                  <a:lnTo>
                    <a:pt x="4463" y="0"/>
                  </a:lnTo>
                  <a:lnTo>
                    <a:pt x="4464" y="0"/>
                  </a:lnTo>
                  <a:lnTo>
                    <a:pt x="4465" y="0"/>
                  </a:lnTo>
                  <a:lnTo>
                    <a:pt x="4465" y="0"/>
                  </a:lnTo>
                  <a:lnTo>
                    <a:pt x="4466" y="0"/>
                  </a:lnTo>
                  <a:lnTo>
                    <a:pt x="4467" y="0"/>
                  </a:lnTo>
                  <a:lnTo>
                    <a:pt x="4468" y="0"/>
                  </a:lnTo>
                  <a:lnTo>
                    <a:pt x="4469" y="0"/>
                  </a:lnTo>
                  <a:lnTo>
                    <a:pt x="4470" y="0"/>
                  </a:lnTo>
                  <a:lnTo>
                    <a:pt x="4471" y="0"/>
                  </a:lnTo>
                  <a:lnTo>
                    <a:pt x="4472" y="0"/>
                  </a:lnTo>
                  <a:lnTo>
                    <a:pt x="4472" y="0"/>
                  </a:lnTo>
                  <a:lnTo>
                    <a:pt x="4473" y="0"/>
                  </a:lnTo>
                  <a:lnTo>
                    <a:pt x="4474" y="0"/>
                  </a:lnTo>
                  <a:lnTo>
                    <a:pt x="4475" y="0"/>
                  </a:lnTo>
                  <a:lnTo>
                    <a:pt x="4476" y="0"/>
                  </a:lnTo>
                  <a:lnTo>
                    <a:pt x="4477" y="0"/>
                  </a:lnTo>
                  <a:lnTo>
                    <a:pt x="4478" y="0"/>
                  </a:lnTo>
                  <a:lnTo>
                    <a:pt x="4479" y="0"/>
                  </a:lnTo>
                  <a:lnTo>
                    <a:pt x="4480" y="0"/>
                  </a:lnTo>
                  <a:lnTo>
                    <a:pt x="4480" y="0"/>
                  </a:lnTo>
                  <a:lnTo>
                    <a:pt x="4481" y="0"/>
                  </a:lnTo>
                  <a:lnTo>
                    <a:pt x="4482" y="0"/>
                  </a:lnTo>
                  <a:lnTo>
                    <a:pt x="4483" y="0"/>
                  </a:lnTo>
                  <a:lnTo>
                    <a:pt x="4484" y="0"/>
                  </a:lnTo>
                  <a:lnTo>
                    <a:pt x="4485" y="0"/>
                  </a:lnTo>
                  <a:lnTo>
                    <a:pt x="4486" y="0"/>
                  </a:lnTo>
                  <a:lnTo>
                    <a:pt x="4487" y="0"/>
                  </a:lnTo>
                  <a:lnTo>
                    <a:pt x="4487" y="0"/>
                  </a:lnTo>
                  <a:lnTo>
                    <a:pt x="4488" y="0"/>
                  </a:lnTo>
                  <a:lnTo>
                    <a:pt x="4489" y="0"/>
                  </a:lnTo>
                  <a:lnTo>
                    <a:pt x="4490" y="0"/>
                  </a:lnTo>
                  <a:lnTo>
                    <a:pt x="4491" y="0"/>
                  </a:lnTo>
                  <a:lnTo>
                    <a:pt x="4492" y="0"/>
                  </a:lnTo>
                  <a:lnTo>
                    <a:pt x="4493" y="0"/>
                  </a:lnTo>
                  <a:lnTo>
                    <a:pt x="4494" y="0"/>
                  </a:lnTo>
                  <a:lnTo>
                    <a:pt x="4494" y="0"/>
                  </a:lnTo>
                  <a:lnTo>
                    <a:pt x="4495" y="0"/>
                  </a:lnTo>
                  <a:lnTo>
                    <a:pt x="4496" y="0"/>
                  </a:lnTo>
                  <a:lnTo>
                    <a:pt x="4497" y="0"/>
                  </a:lnTo>
                  <a:lnTo>
                    <a:pt x="4498" y="0"/>
                  </a:lnTo>
                  <a:lnTo>
                    <a:pt x="4499" y="0"/>
                  </a:lnTo>
                  <a:lnTo>
                    <a:pt x="4500" y="0"/>
                  </a:lnTo>
                  <a:lnTo>
                    <a:pt x="4501" y="0"/>
                  </a:lnTo>
                  <a:lnTo>
                    <a:pt x="4502" y="0"/>
                  </a:lnTo>
                  <a:lnTo>
                    <a:pt x="4502" y="0"/>
                  </a:lnTo>
                  <a:lnTo>
                    <a:pt x="4503" y="0"/>
                  </a:lnTo>
                  <a:lnTo>
                    <a:pt x="4504" y="0"/>
                  </a:lnTo>
                  <a:lnTo>
                    <a:pt x="4505" y="0"/>
                  </a:lnTo>
                  <a:lnTo>
                    <a:pt x="4506" y="0"/>
                  </a:lnTo>
                  <a:lnTo>
                    <a:pt x="4507" y="0"/>
                  </a:lnTo>
                  <a:lnTo>
                    <a:pt x="4508" y="0"/>
                  </a:lnTo>
                  <a:lnTo>
                    <a:pt x="4509" y="0"/>
                  </a:lnTo>
                  <a:lnTo>
                    <a:pt x="4509" y="0"/>
                  </a:lnTo>
                  <a:lnTo>
                    <a:pt x="4510" y="0"/>
                  </a:lnTo>
                  <a:lnTo>
                    <a:pt x="4511" y="0"/>
                  </a:lnTo>
                  <a:lnTo>
                    <a:pt x="4512" y="0"/>
                  </a:lnTo>
                  <a:lnTo>
                    <a:pt x="4513" y="0"/>
                  </a:lnTo>
                  <a:lnTo>
                    <a:pt x="4514" y="0"/>
                  </a:lnTo>
                  <a:lnTo>
                    <a:pt x="4515" y="0"/>
                  </a:lnTo>
                  <a:lnTo>
                    <a:pt x="4516" y="0"/>
                  </a:lnTo>
                  <a:lnTo>
                    <a:pt x="4516" y="0"/>
                  </a:lnTo>
                  <a:lnTo>
                    <a:pt x="4517" y="0"/>
                  </a:lnTo>
                  <a:lnTo>
                    <a:pt x="4518" y="0"/>
                  </a:lnTo>
                  <a:lnTo>
                    <a:pt x="4519" y="0"/>
                  </a:lnTo>
                  <a:lnTo>
                    <a:pt x="4520" y="0"/>
                  </a:lnTo>
                  <a:lnTo>
                    <a:pt x="4521" y="0"/>
                  </a:lnTo>
                  <a:lnTo>
                    <a:pt x="4522" y="0"/>
                  </a:lnTo>
                  <a:lnTo>
                    <a:pt x="4523" y="0"/>
                  </a:lnTo>
                  <a:lnTo>
                    <a:pt x="4523" y="0"/>
                  </a:lnTo>
                  <a:lnTo>
                    <a:pt x="4524" y="0"/>
                  </a:lnTo>
                  <a:lnTo>
                    <a:pt x="4525" y="0"/>
                  </a:lnTo>
                  <a:lnTo>
                    <a:pt x="4526" y="0"/>
                  </a:lnTo>
                  <a:lnTo>
                    <a:pt x="4527" y="0"/>
                  </a:lnTo>
                  <a:lnTo>
                    <a:pt x="4528" y="0"/>
                  </a:lnTo>
                  <a:lnTo>
                    <a:pt x="4529" y="0"/>
                  </a:lnTo>
                  <a:lnTo>
                    <a:pt x="4530" y="0"/>
                  </a:lnTo>
                  <a:lnTo>
                    <a:pt x="4531" y="0"/>
                  </a:lnTo>
                  <a:lnTo>
                    <a:pt x="4531" y="0"/>
                  </a:lnTo>
                  <a:lnTo>
                    <a:pt x="4532" y="0"/>
                  </a:lnTo>
                  <a:lnTo>
                    <a:pt x="4533" y="0"/>
                  </a:lnTo>
                  <a:lnTo>
                    <a:pt x="4534" y="0"/>
                  </a:lnTo>
                  <a:lnTo>
                    <a:pt x="4535" y="0"/>
                  </a:lnTo>
                  <a:lnTo>
                    <a:pt x="4536" y="0"/>
                  </a:lnTo>
                  <a:lnTo>
                    <a:pt x="4537" y="0"/>
                  </a:lnTo>
                  <a:lnTo>
                    <a:pt x="4538" y="0"/>
                  </a:lnTo>
                  <a:lnTo>
                    <a:pt x="4538" y="0"/>
                  </a:lnTo>
                  <a:lnTo>
                    <a:pt x="4539" y="0"/>
                  </a:lnTo>
                  <a:lnTo>
                    <a:pt x="4540" y="0"/>
                  </a:lnTo>
                  <a:lnTo>
                    <a:pt x="4541" y="0"/>
                  </a:lnTo>
                  <a:lnTo>
                    <a:pt x="4542" y="0"/>
                  </a:lnTo>
                  <a:lnTo>
                    <a:pt x="4543" y="0"/>
                  </a:lnTo>
                  <a:lnTo>
                    <a:pt x="4544" y="0"/>
                  </a:lnTo>
                  <a:lnTo>
                    <a:pt x="4545" y="0"/>
                  </a:lnTo>
                  <a:lnTo>
                    <a:pt x="4545" y="0"/>
                  </a:lnTo>
                  <a:lnTo>
                    <a:pt x="4546" y="0"/>
                  </a:lnTo>
                  <a:lnTo>
                    <a:pt x="4547" y="0"/>
                  </a:lnTo>
                  <a:lnTo>
                    <a:pt x="4548" y="0"/>
                  </a:lnTo>
                  <a:lnTo>
                    <a:pt x="4549" y="0"/>
                  </a:lnTo>
                  <a:lnTo>
                    <a:pt x="4550" y="0"/>
                  </a:lnTo>
                  <a:lnTo>
                    <a:pt x="4551" y="0"/>
                  </a:lnTo>
                  <a:lnTo>
                    <a:pt x="4552" y="0"/>
                  </a:lnTo>
                  <a:lnTo>
                    <a:pt x="4552" y="0"/>
                  </a:lnTo>
                  <a:lnTo>
                    <a:pt x="4553" y="0"/>
                  </a:lnTo>
                  <a:lnTo>
                    <a:pt x="4554" y="0"/>
                  </a:lnTo>
                  <a:lnTo>
                    <a:pt x="4555" y="0"/>
                  </a:lnTo>
                  <a:lnTo>
                    <a:pt x="4556" y="0"/>
                  </a:lnTo>
                  <a:lnTo>
                    <a:pt x="4557" y="0"/>
                  </a:lnTo>
                  <a:lnTo>
                    <a:pt x="4558" y="0"/>
                  </a:lnTo>
                  <a:lnTo>
                    <a:pt x="4559" y="0"/>
                  </a:lnTo>
                  <a:lnTo>
                    <a:pt x="4560" y="0"/>
                  </a:lnTo>
                  <a:lnTo>
                    <a:pt x="4560" y="0"/>
                  </a:lnTo>
                  <a:lnTo>
                    <a:pt x="4561" y="0"/>
                  </a:lnTo>
                  <a:lnTo>
                    <a:pt x="4562" y="0"/>
                  </a:lnTo>
                  <a:lnTo>
                    <a:pt x="4563" y="0"/>
                  </a:lnTo>
                  <a:lnTo>
                    <a:pt x="4564" y="0"/>
                  </a:lnTo>
                  <a:lnTo>
                    <a:pt x="4565" y="0"/>
                  </a:lnTo>
                  <a:lnTo>
                    <a:pt x="4566" y="0"/>
                  </a:lnTo>
                  <a:lnTo>
                    <a:pt x="4567" y="0"/>
                  </a:lnTo>
                  <a:lnTo>
                    <a:pt x="4567" y="0"/>
                  </a:lnTo>
                  <a:lnTo>
                    <a:pt x="4568" y="0"/>
                  </a:lnTo>
                  <a:lnTo>
                    <a:pt x="4569" y="0"/>
                  </a:lnTo>
                  <a:lnTo>
                    <a:pt x="4570" y="0"/>
                  </a:lnTo>
                  <a:lnTo>
                    <a:pt x="4571" y="0"/>
                  </a:lnTo>
                  <a:lnTo>
                    <a:pt x="4572" y="0"/>
                  </a:lnTo>
                  <a:lnTo>
                    <a:pt x="4573" y="0"/>
                  </a:lnTo>
                  <a:lnTo>
                    <a:pt x="4574" y="0"/>
                  </a:lnTo>
                  <a:lnTo>
                    <a:pt x="4574" y="0"/>
                  </a:lnTo>
                  <a:lnTo>
                    <a:pt x="4575" y="0"/>
                  </a:lnTo>
                  <a:lnTo>
                    <a:pt x="4576" y="0"/>
                  </a:lnTo>
                  <a:lnTo>
                    <a:pt x="4577" y="0"/>
                  </a:lnTo>
                  <a:lnTo>
                    <a:pt x="4578" y="0"/>
                  </a:lnTo>
                  <a:lnTo>
                    <a:pt x="4579" y="0"/>
                  </a:lnTo>
                  <a:lnTo>
                    <a:pt x="4580" y="0"/>
                  </a:lnTo>
                  <a:lnTo>
                    <a:pt x="4581" y="0"/>
                  </a:lnTo>
                  <a:lnTo>
                    <a:pt x="4582" y="0"/>
                  </a:lnTo>
                  <a:lnTo>
                    <a:pt x="4582" y="0"/>
                  </a:lnTo>
                  <a:lnTo>
                    <a:pt x="4583" y="0"/>
                  </a:lnTo>
                  <a:lnTo>
                    <a:pt x="4584" y="0"/>
                  </a:lnTo>
                  <a:lnTo>
                    <a:pt x="4585" y="0"/>
                  </a:lnTo>
                  <a:lnTo>
                    <a:pt x="4586" y="0"/>
                  </a:lnTo>
                  <a:lnTo>
                    <a:pt x="4587" y="0"/>
                  </a:lnTo>
                  <a:lnTo>
                    <a:pt x="4588" y="0"/>
                  </a:lnTo>
                  <a:lnTo>
                    <a:pt x="4589" y="0"/>
                  </a:lnTo>
                  <a:lnTo>
                    <a:pt x="4589" y="0"/>
                  </a:lnTo>
                  <a:lnTo>
                    <a:pt x="4590" y="0"/>
                  </a:lnTo>
                  <a:lnTo>
                    <a:pt x="4591" y="0"/>
                  </a:lnTo>
                  <a:lnTo>
                    <a:pt x="4592" y="0"/>
                  </a:lnTo>
                  <a:lnTo>
                    <a:pt x="4593" y="0"/>
                  </a:lnTo>
                  <a:lnTo>
                    <a:pt x="4594" y="0"/>
                  </a:lnTo>
                  <a:lnTo>
                    <a:pt x="4595" y="0"/>
                  </a:lnTo>
                  <a:lnTo>
                    <a:pt x="4596" y="0"/>
                  </a:lnTo>
                  <a:lnTo>
                    <a:pt x="4596" y="0"/>
                  </a:lnTo>
                  <a:lnTo>
                    <a:pt x="4597" y="0"/>
                  </a:lnTo>
                  <a:lnTo>
                    <a:pt x="4598" y="0"/>
                  </a:lnTo>
                  <a:lnTo>
                    <a:pt x="4599" y="0"/>
                  </a:lnTo>
                  <a:lnTo>
                    <a:pt x="4600" y="0"/>
                  </a:lnTo>
                  <a:lnTo>
                    <a:pt x="4601" y="0"/>
                  </a:lnTo>
                  <a:lnTo>
                    <a:pt x="4602" y="0"/>
                  </a:lnTo>
                  <a:lnTo>
                    <a:pt x="4603" y="0"/>
                  </a:lnTo>
                  <a:lnTo>
                    <a:pt x="4603" y="0"/>
                  </a:lnTo>
                  <a:lnTo>
                    <a:pt x="4604" y="0"/>
                  </a:lnTo>
                  <a:lnTo>
                    <a:pt x="4605" y="0"/>
                  </a:lnTo>
                  <a:lnTo>
                    <a:pt x="4606" y="0"/>
                  </a:lnTo>
                  <a:lnTo>
                    <a:pt x="4607" y="0"/>
                  </a:lnTo>
                  <a:lnTo>
                    <a:pt x="4608" y="0"/>
                  </a:lnTo>
                  <a:lnTo>
                    <a:pt x="4609" y="0"/>
                  </a:lnTo>
                  <a:lnTo>
                    <a:pt x="4610" y="0"/>
                  </a:lnTo>
                  <a:lnTo>
                    <a:pt x="4611" y="0"/>
                  </a:lnTo>
                  <a:lnTo>
                    <a:pt x="4611" y="0"/>
                  </a:lnTo>
                  <a:lnTo>
                    <a:pt x="4612" y="0"/>
                  </a:lnTo>
                  <a:lnTo>
                    <a:pt x="4613" y="0"/>
                  </a:lnTo>
                  <a:lnTo>
                    <a:pt x="4614" y="0"/>
                  </a:lnTo>
                  <a:lnTo>
                    <a:pt x="4615" y="0"/>
                  </a:lnTo>
                  <a:lnTo>
                    <a:pt x="4616" y="0"/>
                  </a:lnTo>
                  <a:lnTo>
                    <a:pt x="4617" y="0"/>
                  </a:lnTo>
                  <a:lnTo>
                    <a:pt x="4618" y="0"/>
                  </a:lnTo>
                  <a:lnTo>
                    <a:pt x="4618" y="0"/>
                  </a:lnTo>
                  <a:lnTo>
                    <a:pt x="4619" y="0"/>
                  </a:lnTo>
                  <a:lnTo>
                    <a:pt x="4620" y="0"/>
                  </a:lnTo>
                  <a:lnTo>
                    <a:pt x="4621" y="0"/>
                  </a:lnTo>
                  <a:lnTo>
                    <a:pt x="4622" y="0"/>
                  </a:lnTo>
                  <a:lnTo>
                    <a:pt x="4623" y="0"/>
                  </a:lnTo>
                  <a:lnTo>
                    <a:pt x="4624" y="0"/>
                  </a:lnTo>
                  <a:lnTo>
                    <a:pt x="4625" y="0"/>
                  </a:lnTo>
                  <a:lnTo>
                    <a:pt x="4625" y="0"/>
                  </a:lnTo>
                  <a:lnTo>
                    <a:pt x="4626" y="0"/>
                  </a:lnTo>
                  <a:lnTo>
                    <a:pt x="4627" y="0"/>
                  </a:lnTo>
                  <a:lnTo>
                    <a:pt x="4628" y="0"/>
                  </a:lnTo>
                  <a:lnTo>
                    <a:pt x="4629" y="0"/>
                  </a:lnTo>
                  <a:lnTo>
                    <a:pt x="4630" y="0"/>
                  </a:lnTo>
                  <a:lnTo>
                    <a:pt x="4631" y="0"/>
                  </a:lnTo>
                  <a:lnTo>
                    <a:pt x="4632" y="0"/>
                  </a:lnTo>
                  <a:lnTo>
                    <a:pt x="4633" y="0"/>
                  </a:lnTo>
                  <a:lnTo>
                    <a:pt x="4633" y="0"/>
                  </a:lnTo>
                  <a:lnTo>
                    <a:pt x="4634" y="0"/>
                  </a:lnTo>
                  <a:lnTo>
                    <a:pt x="4635" y="0"/>
                  </a:lnTo>
                  <a:lnTo>
                    <a:pt x="4636" y="0"/>
                  </a:lnTo>
                  <a:lnTo>
                    <a:pt x="4637" y="0"/>
                  </a:lnTo>
                  <a:lnTo>
                    <a:pt x="4638" y="0"/>
                  </a:lnTo>
                  <a:lnTo>
                    <a:pt x="4639" y="0"/>
                  </a:lnTo>
                  <a:lnTo>
                    <a:pt x="4640" y="0"/>
                  </a:lnTo>
                  <a:lnTo>
                    <a:pt x="4640" y="0"/>
                  </a:lnTo>
                  <a:lnTo>
                    <a:pt x="4641" y="0"/>
                  </a:lnTo>
                  <a:lnTo>
                    <a:pt x="4642" y="0"/>
                  </a:lnTo>
                  <a:lnTo>
                    <a:pt x="4643" y="0"/>
                  </a:lnTo>
                  <a:lnTo>
                    <a:pt x="4644" y="0"/>
                  </a:lnTo>
                  <a:lnTo>
                    <a:pt x="4645" y="0"/>
                  </a:lnTo>
                  <a:lnTo>
                    <a:pt x="4646" y="0"/>
                  </a:lnTo>
                  <a:lnTo>
                    <a:pt x="4647" y="0"/>
                  </a:lnTo>
                  <a:lnTo>
                    <a:pt x="4647" y="0"/>
                  </a:lnTo>
                  <a:lnTo>
                    <a:pt x="4648" y="0"/>
                  </a:lnTo>
                  <a:lnTo>
                    <a:pt x="4649" y="0"/>
                  </a:lnTo>
                  <a:lnTo>
                    <a:pt x="4650" y="0"/>
                  </a:lnTo>
                  <a:lnTo>
                    <a:pt x="4651" y="0"/>
                  </a:lnTo>
                  <a:lnTo>
                    <a:pt x="4652" y="0"/>
                  </a:lnTo>
                  <a:lnTo>
                    <a:pt x="4653" y="0"/>
                  </a:lnTo>
                  <a:lnTo>
                    <a:pt x="4654" y="0"/>
                  </a:lnTo>
                  <a:lnTo>
                    <a:pt x="4654" y="0"/>
                  </a:lnTo>
                  <a:lnTo>
                    <a:pt x="4655" y="0"/>
                  </a:lnTo>
                  <a:lnTo>
                    <a:pt x="4656" y="0"/>
                  </a:lnTo>
                  <a:lnTo>
                    <a:pt x="4657" y="0"/>
                  </a:lnTo>
                  <a:lnTo>
                    <a:pt x="4658" y="0"/>
                  </a:lnTo>
                  <a:lnTo>
                    <a:pt x="4659" y="0"/>
                  </a:lnTo>
                  <a:lnTo>
                    <a:pt x="4660" y="0"/>
                  </a:lnTo>
                  <a:lnTo>
                    <a:pt x="4661" y="0"/>
                  </a:lnTo>
                  <a:lnTo>
                    <a:pt x="4662" y="0"/>
                  </a:lnTo>
                  <a:lnTo>
                    <a:pt x="4662" y="0"/>
                  </a:lnTo>
                  <a:lnTo>
                    <a:pt x="4663" y="0"/>
                  </a:lnTo>
                  <a:lnTo>
                    <a:pt x="4664" y="0"/>
                  </a:lnTo>
                  <a:lnTo>
                    <a:pt x="4665" y="0"/>
                  </a:lnTo>
                  <a:lnTo>
                    <a:pt x="4666" y="0"/>
                  </a:lnTo>
                  <a:lnTo>
                    <a:pt x="4667" y="0"/>
                  </a:lnTo>
                  <a:lnTo>
                    <a:pt x="4668" y="0"/>
                  </a:lnTo>
                  <a:lnTo>
                    <a:pt x="4669" y="0"/>
                  </a:lnTo>
                  <a:lnTo>
                    <a:pt x="4669" y="0"/>
                  </a:lnTo>
                  <a:lnTo>
                    <a:pt x="4670" y="0"/>
                  </a:lnTo>
                  <a:lnTo>
                    <a:pt x="4671" y="0"/>
                  </a:lnTo>
                  <a:lnTo>
                    <a:pt x="4672" y="0"/>
                  </a:lnTo>
                  <a:lnTo>
                    <a:pt x="4673" y="0"/>
                  </a:lnTo>
                  <a:lnTo>
                    <a:pt x="4674" y="0"/>
                  </a:lnTo>
                  <a:lnTo>
                    <a:pt x="4675" y="0"/>
                  </a:lnTo>
                  <a:lnTo>
                    <a:pt x="4676" y="0"/>
                  </a:lnTo>
                  <a:lnTo>
                    <a:pt x="4676" y="0"/>
                  </a:lnTo>
                  <a:lnTo>
                    <a:pt x="4677" y="0"/>
                  </a:lnTo>
                  <a:lnTo>
                    <a:pt x="4678" y="0"/>
                  </a:lnTo>
                  <a:lnTo>
                    <a:pt x="4679" y="0"/>
                  </a:lnTo>
                  <a:lnTo>
                    <a:pt x="4680" y="0"/>
                  </a:lnTo>
                  <a:lnTo>
                    <a:pt x="4681" y="0"/>
                  </a:lnTo>
                  <a:lnTo>
                    <a:pt x="4682" y="0"/>
                  </a:lnTo>
                  <a:lnTo>
                    <a:pt x="4683" y="0"/>
                  </a:lnTo>
                  <a:lnTo>
                    <a:pt x="4684" y="0"/>
                  </a:lnTo>
                  <a:lnTo>
                    <a:pt x="4684" y="0"/>
                  </a:lnTo>
                  <a:lnTo>
                    <a:pt x="4685" y="0"/>
                  </a:lnTo>
                  <a:lnTo>
                    <a:pt x="4686" y="0"/>
                  </a:lnTo>
                  <a:lnTo>
                    <a:pt x="4687" y="0"/>
                  </a:lnTo>
                  <a:lnTo>
                    <a:pt x="4688" y="0"/>
                  </a:lnTo>
                  <a:lnTo>
                    <a:pt x="4689" y="0"/>
                  </a:lnTo>
                  <a:lnTo>
                    <a:pt x="4690" y="0"/>
                  </a:lnTo>
                  <a:lnTo>
                    <a:pt x="4691" y="0"/>
                  </a:lnTo>
                  <a:lnTo>
                    <a:pt x="4691" y="0"/>
                  </a:lnTo>
                  <a:lnTo>
                    <a:pt x="4692" y="0"/>
                  </a:lnTo>
                  <a:lnTo>
                    <a:pt x="4693" y="0"/>
                  </a:lnTo>
                  <a:lnTo>
                    <a:pt x="4694" y="0"/>
                  </a:lnTo>
                  <a:lnTo>
                    <a:pt x="4695" y="0"/>
                  </a:lnTo>
                  <a:lnTo>
                    <a:pt x="4696" y="0"/>
                  </a:lnTo>
                  <a:lnTo>
                    <a:pt x="4697" y="0"/>
                  </a:lnTo>
                  <a:lnTo>
                    <a:pt x="4698" y="0"/>
                  </a:lnTo>
                  <a:lnTo>
                    <a:pt x="4698" y="0"/>
                  </a:lnTo>
                  <a:lnTo>
                    <a:pt x="4699" y="0"/>
                  </a:lnTo>
                  <a:lnTo>
                    <a:pt x="4700" y="0"/>
                  </a:lnTo>
                  <a:lnTo>
                    <a:pt x="4701" y="0"/>
                  </a:lnTo>
                  <a:lnTo>
                    <a:pt x="4702" y="0"/>
                  </a:lnTo>
                  <a:lnTo>
                    <a:pt x="4703" y="0"/>
                  </a:lnTo>
                  <a:lnTo>
                    <a:pt x="4704" y="0"/>
                  </a:lnTo>
                  <a:lnTo>
                    <a:pt x="4705" y="0"/>
                  </a:lnTo>
                  <a:lnTo>
                    <a:pt x="4705" y="0"/>
                  </a:lnTo>
                  <a:lnTo>
                    <a:pt x="4706" y="0"/>
                  </a:lnTo>
                  <a:lnTo>
                    <a:pt x="4707" y="0"/>
                  </a:lnTo>
                  <a:lnTo>
                    <a:pt x="4708" y="0"/>
                  </a:lnTo>
                  <a:lnTo>
                    <a:pt x="4709" y="0"/>
                  </a:lnTo>
                  <a:lnTo>
                    <a:pt x="4710" y="0"/>
                  </a:lnTo>
                  <a:lnTo>
                    <a:pt x="4711" y="0"/>
                  </a:lnTo>
                  <a:lnTo>
                    <a:pt x="4712" y="0"/>
                  </a:lnTo>
                  <a:lnTo>
                    <a:pt x="4713" y="0"/>
                  </a:lnTo>
                  <a:lnTo>
                    <a:pt x="4713" y="0"/>
                  </a:lnTo>
                  <a:lnTo>
                    <a:pt x="4714" y="0"/>
                  </a:lnTo>
                  <a:lnTo>
                    <a:pt x="4715" y="0"/>
                  </a:lnTo>
                  <a:lnTo>
                    <a:pt x="4716" y="0"/>
                  </a:lnTo>
                  <a:lnTo>
                    <a:pt x="4717" y="0"/>
                  </a:lnTo>
                  <a:lnTo>
                    <a:pt x="4718" y="0"/>
                  </a:lnTo>
                  <a:lnTo>
                    <a:pt x="4719" y="0"/>
                  </a:lnTo>
                  <a:lnTo>
                    <a:pt x="4720" y="0"/>
                  </a:lnTo>
                  <a:lnTo>
                    <a:pt x="4720" y="0"/>
                  </a:lnTo>
                  <a:lnTo>
                    <a:pt x="4721" y="0"/>
                  </a:lnTo>
                  <a:lnTo>
                    <a:pt x="4722" y="0"/>
                  </a:lnTo>
                  <a:lnTo>
                    <a:pt x="4723" y="0"/>
                  </a:lnTo>
                  <a:lnTo>
                    <a:pt x="4724" y="0"/>
                  </a:lnTo>
                  <a:lnTo>
                    <a:pt x="4724" y="0"/>
                  </a:lnTo>
                  <a:lnTo>
                    <a:pt x="4725" y="0"/>
                  </a:lnTo>
                  <a:lnTo>
                    <a:pt x="4726" y="0"/>
                  </a:lnTo>
                  <a:lnTo>
                    <a:pt x="4726" y="0"/>
                  </a:lnTo>
                  <a:lnTo>
                    <a:pt x="4727" y="0"/>
                  </a:lnTo>
                  <a:lnTo>
                    <a:pt x="4728" y="0"/>
                  </a:lnTo>
                  <a:lnTo>
                    <a:pt x="4729" y="0"/>
                  </a:lnTo>
                  <a:lnTo>
                    <a:pt x="4730" y="0"/>
                  </a:lnTo>
                  <a:lnTo>
                    <a:pt x="4731" y="0"/>
                  </a:lnTo>
                  <a:lnTo>
                    <a:pt x="4731" y="0"/>
                  </a:lnTo>
                  <a:lnTo>
                    <a:pt x="4732" y="0"/>
                  </a:lnTo>
                  <a:lnTo>
                    <a:pt x="4733" y="0"/>
                  </a:lnTo>
                  <a:lnTo>
                    <a:pt x="4734" y="0"/>
                  </a:lnTo>
                  <a:lnTo>
                    <a:pt x="4734" y="0"/>
                  </a:lnTo>
                  <a:lnTo>
                    <a:pt x="4735" y="0"/>
                  </a:lnTo>
                  <a:lnTo>
                    <a:pt x="4736" y="0"/>
                  </a:lnTo>
                  <a:lnTo>
                    <a:pt x="4736" y="0"/>
                  </a:lnTo>
                  <a:lnTo>
                    <a:pt x="4737" y="0"/>
                  </a:lnTo>
                  <a:lnTo>
                    <a:pt x="4738" y="0"/>
                  </a:lnTo>
                  <a:lnTo>
                    <a:pt x="4739" y="0"/>
                  </a:lnTo>
                  <a:lnTo>
                    <a:pt x="4740" y="0"/>
                  </a:lnTo>
                  <a:lnTo>
                    <a:pt x="4740" y="0"/>
                  </a:lnTo>
                  <a:lnTo>
                    <a:pt x="4741" y="0"/>
                  </a:lnTo>
                  <a:lnTo>
                    <a:pt x="4742" y="0"/>
                  </a:lnTo>
                  <a:lnTo>
                    <a:pt x="4743" y="0"/>
                  </a:lnTo>
                  <a:lnTo>
                    <a:pt x="4744" y="0"/>
                  </a:lnTo>
                  <a:lnTo>
                    <a:pt x="4744" y="0"/>
                  </a:lnTo>
                  <a:lnTo>
                    <a:pt x="4745" y="0"/>
                  </a:lnTo>
                  <a:lnTo>
                    <a:pt x="4746" y="0"/>
                  </a:lnTo>
                  <a:lnTo>
                    <a:pt x="4746" y="0"/>
                  </a:lnTo>
                  <a:lnTo>
                    <a:pt x="4747" y="0"/>
                  </a:lnTo>
                  <a:lnTo>
                    <a:pt x="4748" y="0"/>
                  </a:lnTo>
                  <a:lnTo>
                    <a:pt x="4749" y="0"/>
                  </a:lnTo>
                  <a:lnTo>
                    <a:pt x="4750" y="0"/>
                  </a:lnTo>
                  <a:lnTo>
                    <a:pt x="4751" y="0"/>
                  </a:lnTo>
                  <a:lnTo>
                    <a:pt x="4752" y="0"/>
                  </a:lnTo>
                  <a:lnTo>
                    <a:pt x="4753" y="0"/>
                  </a:lnTo>
                  <a:lnTo>
                    <a:pt x="4753" y="0"/>
                  </a:lnTo>
                  <a:lnTo>
                    <a:pt x="4754" y="0"/>
                  </a:lnTo>
                  <a:lnTo>
                    <a:pt x="4755" y="0"/>
                  </a:lnTo>
                  <a:lnTo>
                    <a:pt x="4756" y="0"/>
                  </a:lnTo>
                  <a:lnTo>
                    <a:pt x="4757" y="0"/>
                  </a:lnTo>
                  <a:lnTo>
                    <a:pt x="4758" y="0"/>
                  </a:lnTo>
                  <a:lnTo>
                    <a:pt x="4759" y="0"/>
                  </a:lnTo>
                  <a:lnTo>
                    <a:pt x="4760" y="0"/>
                  </a:lnTo>
                  <a:lnTo>
                    <a:pt x="4760" y="0"/>
                  </a:lnTo>
                  <a:lnTo>
                    <a:pt x="4761" y="0"/>
                  </a:lnTo>
                  <a:lnTo>
                    <a:pt x="4762" y="0"/>
                  </a:lnTo>
                  <a:lnTo>
                    <a:pt x="4763" y="0"/>
                  </a:lnTo>
                  <a:lnTo>
                    <a:pt x="4764" y="0"/>
                  </a:lnTo>
                  <a:lnTo>
                    <a:pt x="4765" y="0"/>
                  </a:lnTo>
                  <a:lnTo>
                    <a:pt x="4766" y="0"/>
                  </a:lnTo>
                  <a:lnTo>
                    <a:pt x="4767" y="0"/>
                  </a:lnTo>
                  <a:lnTo>
                    <a:pt x="4768" y="0"/>
                  </a:lnTo>
                  <a:lnTo>
                    <a:pt x="4768" y="0"/>
                  </a:lnTo>
                  <a:lnTo>
                    <a:pt x="4769" y="0"/>
                  </a:lnTo>
                  <a:lnTo>
                    <a:pt x="4770" y="0"/>
                  </a:lnTo>
                  <a:lnTo>
                    <a:pt x="4771" y="0"/>
                  </a:lnTo>
                  <a:lnTo>
                    <a:pt x="4772" y="0"/>
                  </a:lnTo>
                  <a:lnTo>
                    <a:pt x="4773" y="0"/>
                  </a:lnTo>
                  <a:lnTo>
                    <a:pt x="4774" y="0"/>
                  </a:lnTo>
                  <a:lnTo>
                    <a:pt x="4775" y="0"/>
                  </a:lnTo>
                  <a:lnTo>
                    <a:pt x="4775" y="0"/>
                  </a:lnTo>
                  <a:lnTo>
                    <a:pt x="4776" y="0"/>
                  </a:lnTo>
                  <a:lnTo>
                    <a:pt x="4777" y="0"/>
                  </a:lnTo>
                  <a:lnTo>
                    <a:pt x="4778" y="0"/>
                  </a:lnTo>
                  <a:lnTo>
                    <a:pt x="4779" y="0"/>
                  </a:lnTo>
                  <a:lnTo>
                    <a:pt x="4780" y="0"/>
                  </a:lnTo>
                  <a:lnTo>
                    <a:pt x="4781" y="0"/>
                  </a:lnTo>
                  <a:lnTo>
                    <a:pt x="4782" y="0"/>
                  </a:lnTo>
                  <a:lnTo>
                    <a:pt x="4782" y="0"/>
                  </a:lnTo>
                  <a:lnTo>
                    <a:pt x="4783" y="0"/>
                  </a:lnTo>
                  <a:lnTo>
                    <a:pt x="4784" y="0"/>
                  </a:lnTo>
                  <a:lnTo>
                    <a:pt x="4785" y="0"/>
                  </a:lnTo>
                  <a:lnTo>
                    <a:pt x="4786" y="0"/>
                  </a:lnTo>
                  <a:lnTo>
                    <a:pt x="4787" y="0"/>
                  </a:lnTo>
                  <a:lnTo>
                    <a:pt x="4788" y="0"/>
                  </a:lnTo>
                  <a:lnTo>
                    <a:pt x="4789" y="0"/>
                  </a:lnTo>
                  <a:lnTo>
                    <a:pt x="4789" y="0"/>
                  </a:lnTo>
                  <a:lnTo>
                    <a:pt x="4790" y="0"/>
                  </a:lnTo>
                  <a:lnTo>
                    <a:pt x="4791" y="0"/>
                  </a:lnTo>
                  <a:lnTo>
                    <a:pt x="4792" y="0"/>
                  </a:lnTo>
                  <a:lnTo>
                    <a:pt x="4793" y="0"/>
                  </a:lnTo>
                  <a:lnTo>
                    <a:pt x="4794" y="0"/>
                  </a:lnTo>
                  <a:lnTo>
                    <a:pt x="4795" y="0"/>
                  </a:lnTo>
                  <a:lnTo>
                    <a:pt x="4796" y="0"/>
                  </a:lnTo>
                  <a:lnTo>
                    <a:pt x="4797" y="0"/>
                  </a:lnTo>
                  <a:lnTo>
                    <a:pt x="4797" y="0"/>
                  </a:lnTo>
                  <a:lnTo>
                    <a:pt x="4798" y="0"/>
                  </a:lnTo>
                  <a:lnTo>
                    <a:pt x="4799" y="0"/>
                  </a:lnTo>
                  <a:lnTo>
                    <a:pt x="4800" y="0"/>
                  </a:lnTo>
                  <a:lnTo>
                    <a:pt x="4801" y="0"/>
                  </a:lnTo>
                  <a:lnTo>
                    <a:pt x="4802" y="0"/>
                  </a:lnTo>
                  <a:lnTo>
                    <a:pt x="4803" y="0"/>
                  </a:lnTo>
                  <a:lnTo>
                    <a:pt x="4804" y="0"/>
                  </a:lnTo>
                  <a:lnTo>
                    <a:pt x="4804" y="0"/>
                  </a:lnTo>
                  <a:lnTo>
                    <a:pt x="4805" y="0"/>
                  </a:lnTo>
                  <a:lnTo>
                    <a:pt x="4806" y="0"/>
                  </a:lnTo>
                  <a:lnTo>
                    <a:pt x="4807" y="0"/>
                  </a:lnTo>
                  <a:lnTo>
                    <a:pt x="4808" y="0"/>
                  </a:lnTo>
                  <a:lnTo>
                    <a:pt x="4809" y="0"/>
                  </a:lnTo>
                  <a:lnTo>
                    <a:pt x="4810" y="0"/>
                  </a:lnTo>
                  <a:lnTo>
                    <a:pt x="4811" y="0"/>
                  </a:lnTo>
                  <a:lnTo>
                    <a:pt x="4811" y="0"/>
                  </a:lnTo>
                  <a:lnTo>
                    <a:pt x="4812" y="0"/>
                  </a:lnTo>
                  <a:lnTo>
                    <a:pt x="4813" y="0"/>
                  </a:lnTo>
                  <a:lnTo>
                    <a:pt x="4814" y="0"/>
                  </a:lnTo>
                  <a:lnTo>
                    <a:pt x="4815" y="0"/>
                  </a:lnTo>
                  <a:lnTo>
                    <a:pt x="4816" y="0"/>
                  </a:lnTo>
                  <a:lnTo>
                    <a:pt x="4817" y="0"/>
                  </a:lnTo>
                  <a:lnTo>
                    <a:pt x="4818" y="0"/>
                  </a:lnTo>
                  <a:lnTo>
                    <a:pt x="4819" y="0"/>
                  </a:lnTo>
                  <a:lnTo>
                    <a:pt x="4819" y="0"/>
                  </a:lnTo>
                  <a:lnTo>
                    <a:pt x="4820" y="0"/>
                  </a:lnTo>
                  <a:lnTo>
                    <a:pt x="4821" y="0"/>
                  </a:lnTo>
                  <a:lnTo>
                    <a:pt x="4822" y="0"/>
                  </a:lnTo>
                  <a:lnTo>
                    <a:pt x="4823" y="0"/>
                  </a:lnTo>
                  <a:lnTo>
                    <a:pt x="4824" y="0"/>
                  </a:lnTo>
                  <a:lnTo>
                    <a:pt x="4825" y="0"/>
                  </a:lnTo>
                  <a:lnTo>
                    <a:pt x="4826" y="0"/>
                  </a:lnTo>
                  <a:lnTo>
                    <a:pt x="4826" y="0"/>
                  </a:lnTo>
                  <a:lnTo>
                    <a:pt x="4827" y="0"/>
                  </a:lnTo>
                  <a:lnTo>
                    <a:pt x="4828" y="0"/>
                  </a:lnTo>
                  <a:lnTo>
                    <a:pt x="4829" y="0"/>
                  </a:lnTo>
                  <a:lnTo>
                    <a:pt x="4830" y="0"/>
                  </a:lnTo>
                  <a:lnTo>
                    <a:pt x="4831" y="0"/>
                  </a:lnTo>
                  <a:lnTo>
                    <a:pt x="4832" y="0"/>
                  </a:lnTo>
                  <a:lnTo>
                    <a:pt x="4833" y="0"/>
                  </a:lnTo>
                  <a:lnTo>
                    <a:pt x="4833" y="0"/>
                  </a:lnTo>
                  <a:lnTo>
                    <a:pt x="4834" y="0"/>
                  </a:lnTo>
                  <a:lnTo>
                    <a:pt x="4835" y="0"/>
                  </a:lnTo>
                  <a:lnTo>
                    <a:pt x="4836" y="0"/>
                  </a:lnTo>
                  <a:lnTo>
                    <a:pt x="4837" y="0"/>
                  </a:lnTo>
                  <a:lnTo>
                    <a:pt x="4838" y="0"/>
                  </a:lnTo>
                  <a:lnTo>
                    <a:pt x="4839" y="0"/>
                  </a:lnTo>
                  <a:lnTo>
                    <a:pt x="4840" y="0"/>
                  </a:lnTo>
                  <a:lnTo>
                    <a:pt x="4840" y="0"/>
                  </a:lnTo>
                  <a:lnTo>
                    <a:pt x="4841" y="0"/>
                  </a:lnTo>
                  <a:lnTo>
                    <a:pt x="4842" y="0"/>
                  </a:lnTo>
                  <a:lnTo>
                    <a:pt x="4843" y="0"/>
                  </a:lnTo>
                  <a:lnTo>
                    <a:pt x="4844" y="0"/>
                  </a:lnTo>
                  <a:lnTo>
                    <a:pt x="4845" y="0"/>
                  </a:lnTo>
                  <a:lnTo>
                    <a:pt x="4846" y="0"/>
                  </a:lnTo>
                  <a:lnTo>
                    <a:pt x="4847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849" y="0"/>
                  </a:lnTo>
                  <a:lnTo>
                    <a:pt x="4850" y="0"/>
                  </a:lnTo>
                  <a:lnTo>
                    <a:pt x="4851" y="0"/>
                  </a:lnTo>
                  <a:lnTo>
                    <a:pt x="4852" y="0"/>
                  </a:lnTo>
                  <a:lnTo>
                    <a:pt x="4853" y="0"/>
                  </a:lnTo>
                  <a:lnTo>
                    <a:pt x="4854" y="0"/>
                  </a:lnTo>
                  <a:lnTo>
                    <a:pt x="4855" y="0"/>
                  </a:lnTo>
                  <a:lnTo>
                    <a:pt x="4855" y="0"/>
                  </a:lnTo>
                  <a:lnTo>
                    <a:pt x="4856" y="0"/>
                  </a:lnTo>
                  <a:lnTo>
                    <a:pt x="4857" y="0"/>
                  </a:lnTo>
                  <a:lnTo>
                    <a:pt x="4858" y="0"/>
                  </a:lnTo>
                  <a:lnTo>
                    <a:pt x="4859" y="0"/>
                  </a:lnTo>
                  <a:lnTo>
                    <a:pt x="4860" y="0"/>
                  </a:lnTo>
                  <a:lnTo>
                    <a:pt x="4861" y="0"/>
                  </a:lnTo>
                  <a:lnTo>
                    <a:pt x="4862" y="0"/>
                  </a:lnTo>
                  <a:lnTo>
                    <a:pt x="4862" y="0"/>
                  </a:lnTo>
                  <a:lnTo>
                    <a:pt x="4863" y="0"/>
                  </a:lnTo>
                  <a:lnTo>
                    <a:pt x="4864" y="0"/>
                  </a:lnTo>
                  <a:lnTo>
                    <a:pt x="4865" y="0"/>
                  </a:lnTo>
                  <a:lnTo>
                    <a:pt x="4866" y="0"/>
                  </a:lnTo>
                  <a:lnTo>
                    <a:pt x="4867" y="0"/>
                  </a:lnTo>
                  <a:lnTo>
                    <a:pt x="4868" y="0"/>
                  </a:lnTo>
                  <a:lnTo>
                    <a:pt x="4869" y="0"/>
                  </a:lnTo>
                  <a:lnTo>
                    <a:pt x="4870" y="0"/>
                  </a:lnTo>
                  <a:lnTo>
                    <a:pt x="4870" y="0"/>
                  </a:lnTo>
                  <a:lnTo>
                    <a:pt x="4871" y="0"/>
                  </a:lnTo>
                  <a:lnTo>
                    <a:pt x="4872" y="0"/>
                  </a:lnTo>
                  <a:lnTo>
                    <a:pt x="4873" y="0"/>
                  </a:lnTo>
                  <a:lnTo>
                    <a:pt x="4874" y="0"/>
                  </a:lnTo>
                  <a:lnTo>
                    <a:pt x="4875" y="0"/>
                  </a:lnTo>
                  <a:lnTo>
                    <a:pt x="4876" y="0"/>
                  </a:lnTo>
                  <a:lnTo>
                    <a:pt x="4877" y="0"/>
                  </a:lnTo>
                  <a:lnTo>
                    <a:pt x="4877" y="0"/>
                  </a:lnTo>
                  <a:lnTo>
                    <a:pt x="4878" y="0"/>
                  </a:lnTo>
                  <a:lnTo>
                    <a:pt x="4879" y="0"/>
                  </a:lnTo>
                  <a:lnTo>
                    <a:pt x="4880" y="0"/>
                  </a:lnTo>
                  <a:lnTo>
                    <a:pt x="4881" y="0"/>
                  </a:lnTo>
                  <a:lnTo>
                    <a:pt x="4882" y="0"/>
                  </a:lnTo>
                  <a:lnTo>
                    <a:pt x="4883" y="0"/>
                  </a:lnTo>
                  <a:lnTo>
                    <a:pt x="4884" y="0"/>
                  </a:lnTo>
                  <a:lnTo>
                    <a:pt x="4884" y="0"/>
                  </a:lnTo>
                  <a:lnTo>
                    <a:pt x="4885" y="0"/>
                  </a:lnTo>
                  <a:lnTo>
                    <a:pt x="4886" y="0"/>
                  </a:lnTo>
                  <a:lnTo>
                    <a:pt x="4887" y="0"/>
                  </a:lnTo>
                  <a:lnTo>
                    <a:pt x="4888" y="0"/>
                  </a:lnTo>
                  <a:lnTo>
                    <a:pt x="4889" y="0"/>
                  </a:lnTo>
                  <a:lnTo>
                    <a:pt x="4890" y="0"/>
                  </a:lnTo>
                  <a:lnTo>
                    <a:pt x="4891" y="0"/>
                  </a:lnTo>
                  <a:lnTo>
                    <a:pt x="4891" y="0"/>
                  </a:lnTo>
                  <a:lnTo>
                    <a:pt x="4892" y="0"/>
                  </a:lnTo>
                  <a:lnTo>
                    <a:pt x="4893" y="0"/>
                  </a:lnTo>
                  <a:lnTo>
                    <a:pt x="4894" y="0"/>
                  </a:lnTo>
                  <a:lnTo>
                    <a:pt x="4895" y="0"/>
                  </a:lnTo>
                  <a:lnTo>
                    <a:pt x="4896" y="0"/>
                  </a:lnTo>
                  <a:lnTo>
                    <a:pt x="4897" y="0"/>
                  </a:lnTo>
                  <a:lnTo>
                    <a:pt x="4898" y="0"/>
                  </a:lnTo>
                  <a:lnTo>
                    <a:pt x="4899" y="0"/>
                  </a:lnTo>
                  <a:lnTo>
                    <a:pt x="4899" y="0"/>
                  </a:lnTo>
                  <a:lnTo>
                    <a:pt x="4900" y="0"/>
                  </a:lnTo>
                  <a:lnTo>
                    <a:pt x="4901" y="0"/>
                  </a:lnTo>
                  <a:lnTo>
                    <a:pt x="4902" y="0"/>
                  </a:lnTo>
                  <a:lnTo>
                    <a:pt x="4903" y="0"/>
                  </a:lnTo>
                  <a:lnTo>
                    <a:pt x="4904" y="0"/>
                  </a:lnTo>
                  <a:lnTo>
                    <a:pt x="4905" y="0"/>
                  </a:lnTo>
                  <a:lnTo>
                    <a:pt x="4906" y="0"/>
                  </a:lnTo>
                  <a:lnTo>
                    <a:pt x="4906" y="0"/>
                  </a:lnTo>
                  <a:lnTo>
                    <a:pt x="4907" y="0"/>
                  </a:lnTo>
                  <a:lnTo>
                    <a:pt x="4908" y="0"/>
                  </a:lnTo>
                  <a:lnTo>
                    <a:pt x="4909" y="0"/>
                  </a:lnTo>
                  <a:lnTo>
                    <a:pt x="4910" y="0"/>
                  </a:lnTo>
                  <a:lnTo>
                    <a:pt x="4911" y="0"/>
                  </a:lnTo>
                  <a:lnTo>
                    <a:pt x="4912" y="0"/>
                  </a:lnTo>
                  <a:lnTo>
                    <a:pt x="4913" y="0"/>
                  </a:lnTo>
                  <a:lnTo>
                    <a:pt x="4913" y="0"/>
                  </a:lnTo>
                  <a:lnTo>
                    <a:pt x="4914" y="0"/>
                  </a:lnTo>
                  <a:lnTo>
                    <a:pt x="4915" y="0"/>
                  </a:lnTo>
                  <a:lnTo>
                    <a:pt x="4916" y="0"/>
                  </a:lnTo>
                  <a:lnTo>
                    <a:pt x="4917" y="0"/>
                  </a:lnTo>
                  <a:lnTo>
                    <a:pt x="4918" y="0"/>
                  </a:lnTo>
                  <a:lnTo>
                    <a:pt x="4919" y="0"/>
                  </a:lnTo>
                  <a:lnTo>
                    <a:pt x="4920" y="0"/>
                  </a:lnTo>
                  <a:lnTo>
                    <a:pt x="4920" y="0"/>
                  </a:lnTo>
                  <a:lnTo>
                    <a:pt x="4921" y="0"/>
                  </a:lnTo>
                  <a:lnTo>
                    <a:pt x="4922" y="0"/>
                  </a:lnTo>
                  <a:lnTo>
                    <a:pt x="4923" y="0"/>
                  </a:lnTo>
                  <a:lnTo>
                    <a:pt x="4924" y="0"/>
                  </a:lnTo>
                  <a:lnTo>
                    <a:pt x="4925" y="0"/>
                  </a:lnTo>
                  <a:lnTo>
                    <a:pt x="4926" y="0"/>
                  </a:lnTo>
                  <a:lnTo>
                    <a:pt x="4927" y="0"/>
                  </a:lnTo>
                  <a:lnTo>
                    <a:pt x="4928" y="0"/>
                  </a:lnTo>
                  <a:lnTo>
                    <a:pt x="4928" y="0"/>
                  </a:lnTo>
                  <a:lnTo>
                    <a:pt x="4929" y="0"/>
                  </a:lnTo>
                  <a:lnTo>
                    <a:pt x="4930" y="0"/>
                  </a:lnTo>
                  <a:lnTo>
                    <a:pt x="4931" y="0"/>
                  </a:lnTo>
                  <a:lnTo>
                    <a:pt x="4932" y="0"/>
                  </a:lnTo>
                  <a:lnTo>
                    <a:pt x="4933" y="0"/>
                  </a:lnTo>
                  <a:lnTo>
                    <a:pt x="4934" y="0"/>
                  </a:lnTo>
                  <a:lnTo>
                    <a:pt x="4935" y="0"/>
                  </a:lnTo>
                  <a:lnTo>
                    <a:pt x="4935" y="0"/>
                  </a:lnTo>
                  <a:lnTo>
                    <a:pt x="4936" y="0"/>
                  </a:lnTo>
                  <a:lnTo>
                    <a:pt x="4937" y="0"/>
                  </a:lnTo>
                  <a:lnTo>
                    <a:pt x="4938" y="0"/>
                  </a:lnTo>
                  <a:lnTo>
                    <a:pt x="4939" y="0"/>
                  </a:lnTo>
                  <a:lnTo>
                    <a:pt x="4940" y="0"/>
                  </a:lnTo>
                  <a:lnTo>
                    <a:pt x="4941" y="0"/>
                  </a:lnTo>
                  <a:lnTo>
                    <a:pt x="4942" y="0"/>
                  </a:lnTo>
                  <a:lnTo>
                    <a:pt x="4942" y="0"/>
                  </a:lnTo>
                  <a:lnTo>
                    <a:pt x="4943" y="0"/>
                  </a:lnTo>
                  <a:lnTo>
                    <a:pt x="4944" y="0"/>
                  </a:lnTo>
                  <a:lnTo>
                    <a:pt x="4945" y="0"/>
                  </a:lnTo>
                  <a:lnTo>
                    <a:pt x="4946" y="0"/>
                  </a:lnTo>
                  <a:lnTo>
                    <a:pt x="4947" y="0"/>
                  </a:lnTo>
                  <a:lnTo>
                    <a:pt x="4948" y="0"/>
                  </a:lnTo>
                  <a:lnTo>
                    <a:pt x="4949" y="0"/>
                  </a:lnTo>
                  <a:lnTo>
                    <a:pt x="4950" y="0"/>
                  </a:lnTo>
                  <a:lnTo>
                    <a:pt x="4950" y="0"/>
                  </a:lnTo>
                  <a:lnTo>
                    <a:pt x="4951" y="0"/>
                  </a:lnTo>
                  <a:lnTo>
                    <a:pt x="4952" y="0"/>
                  </a:lnTo>
                  <a:lnTo>
                    <a:pt x="4953" y="0"/>
                  </a:lnTo>
                  <a:lnTo>
                    <a:pt x="4954" y="0"/>
                  </a:lnTo>
                  <a:lnTo>
                    <a:pt x="4955" y="0"/>
                  </a:lnTo>
                  <a:lnTo>
                    <a:pt x="4956" y="0"/>
                  </a:lnTo>
                  <a:lnTo>
                    <a:pt x="4957" y="0"/>
                  </a:lnTo>
                  <a:lnTo>
                    <a:pt x="4957" y="0"/>
                  </a:lnTo>
                  <a:lnTo>
                    <a:pt x="4958" y="0"/>
                  </a:lnTo>
                  <a:lnTo>
                    <a:pt x="4959" y="0"/>
                  </a:lnTo>
                  <a:lnTo>
                    <a:pt x="4960" y="0"/>
                  </a:lnTo>
                  <a:lnTo>
                    <a:pt x="4961" y="0"/>
                  </a:lnTo>
                  <a:lnTo>
                    <a:pt x="4962" y="0"/>
                  </a:lnTo>
                  <a:lnTo>
                    <a:pt x="4963" y="0"/>
                  </a:lnTo>
                  <a:lnTo>
                    <a:pt x="4964" y="0"/>
                  </a:lnTo>
                  <a:lnTo>
                    <a:pt x="4964" y="0"/>
                  </a:lnTo>
                  <a:lnTo>
                    <a:pt x="4965" y="0"/>
                  </a:lnTo>
                  <a:lnTo>
                    <a:pt x="4966" y="0"/>
                  </a:lnTo>
                  <a:lnTo>
                    <a:pt x="4967" y="0"/>
                  </a:lnTo>
                  <a:lnTo>
                    <a:pt x="4968" y="0"/>
                  </a:lnTo>
                  <a:lnTo>
                    <a:pt x="4969" y="0"/>
                  </a:lnTo>
                  <a:lnTo>
                    <a:pt x="4970" y="0"/>
                  </a:lnTo>
                  <a:lnTo>
                    <a:pt x="4971" y="0"/>
                  </a:lnTo>
                  <a:lnTo>
                    <a:pt x="4971" y="0"/>
                  </a:lnTo>
                  <a:lnTo>
                    <a:pt x="4972" y="0"/>
                  </a:lnTo>
                  <a:lnTo>
                    <a:pt x="4973" y="0"/>
                  </a:lnTo>
                  <a:lnTo>
                    <a:pt x="4974" y="0"/>
                  </a:lnTo>
                  <a:lnTo>
                    <a:pt x="4975" y="0"/>
                  </a:lnTo>
                  <a:lnTo>
                    <a:pt x="4976" y="0"/>
                  </a:lnTo>
                  <a:lnTo>
                    <a:pt x="4977" y="0"/>
                  </a:lnTo>
                  <a:lnTo>
                    <a:pt x="4978" y="0"/>
                  </a:lnTo>
                  <a:lnTo>
                    <a:pt x="4979" y="0"/>
                  </a:lnTo>
                  <a:lnTo>
                    <a:pt x="4979" y="0"/>
                  </a:lnTo>
                  <a:lnTo>
                    <a:pt x="4980" y="0"/>
                  </a:lnTo>
                  <a:lnTo>
                    <a:pt x="4981" y="0"/>
                  </a:lnTo>
                  <a:lnTo>
                    <a:pt x="4982" y="0"/>
                  </a:lnTo>
                  <a:lnTo>
                    <a:pt x="4983" y="0"/>
                  </a:lnTo>
                  <a:lnTo>
                    <a:pt x="4984" y="0"/>
                  </a:lnTo>
                  <a:lnTo>
                    <a:pt x="4985" y="0"/>
                  </a:lnTo>
                  <a:lnTo>
                    <a:pt x="4986" y="0"/>
                  </a:lnTo>
                  <a:lnTo>
                    <a:pt x="4986" y="0"/>
                  </a:lnTo>
                  <a:lnTo>
                    <a:pt x="4987" y="0"/>
                  </a:lnTo>
                  <a:lnTo>
                    <a:pt x="4988" y="0"/>
                  </a:lnTo>
                  <a:lnTo>
                    <a:pt x="4989" y="0"/>
                  </a:lnTo>
                  <a:lnTo>
                    <a:pt x="4990" y="0"/>
                  </a:lnTo>
                  <a:lnTo>
                    <a:pt x="4991" y="0"/>
                  </a:lnTo>
                  <a:lnTo>
                    <a:pt x="4992" y="0"/>
                  </a:lnTo>
                  <a:lnTo>
                    <a:pt x="4993" y="0"/>
                  </a:lnTo>
                  <a:lnTo>
                    <a:pt x="4993" y="0"/>
                  </a:lnTo>
                  <a:lnTo>
                    <a:pt x="4994" y="0"/>
                  </a:lnTo>
                  <a:lnTo>
                    <a:pt x="4995" y="0"/>
                  </a:lnTo>
                  <a:lnTo>
                    <a:pt x="4996" y="0"/>
                  </a:lnTo>
                  <a:lnTo>
                    <a:pt x="4997" y="0"/>
                  </a:lnTo>
                  <a:lnTo>
                    <a:pt x="4998" y="0"/>
                  </a:lnTo>
                  <a:lnTo>
                    <a:pt x="4999" y="0"/>
                  </a:lnTo>
                  <a:lnTo>
                    <a:pt x="5000" y="0"/>
                  </a:lnTo>
                  <a:lnTo>
                    <a:pt x="5001" y="0"/>
                  </a:lnTo>
                  <a:lnTo>
                    <a:pt x="5001" y="0"/>
                  </a:lnTo>
                  <a:lnTo>
                    <a:pt x="5002" y="0"/>
                  </a:lnTo>
                  <a:lnTo>
                    <a:pt x="5003" y="0"/>
                  </a:lnTo>
                  <a:lnTo>
                    <a:pt x="5004" y="0"/>
                  </a:lnTo>
                  <a:lnTo>
                    <a:pt x="5005" y="0"/>
                  </a:lnTo>
                  <a:lnTo>
                    <a:pt x="5006" y="0"/>
                  </a:lnTo>
                  <a:lnTo>
                    <a:pt x="5007" y="0"/>
                  </a:lnTo>
                  <a:lnTo>
                    <a:pt x="5008" y="0"/>
                  </a:lnTo>
                  <a:lnTo>
                    <a:pt x="5008" y="0"/>
                  </a:lnTo>
                  <a:lnTo>
                    <a:pt x="5009" y="0"/>
                  </a:lnTo>
                  <a:lnTo>
                    <a:pt x="5009" y="0"/>
                  </a:lnTo>
                  <a:lnTo>
                    <a:pt x="5010" y="0"/>
                  </a:lnTo>
                  <a:lnTo>
                    <a:pt x="5011" y="0"/>
                  </a:lnTo>
                  <a:lnTo>
                    <a:pt x="5012" y="0"/>
                  </a:lnTo>
                  <a:lnTo>
                    <a:pt x="5013" y="0"/>
                  </a:lnTo>
                  <a:lnTo>
                    <a:pt x="5013" y="0"/>
                  </a:lnTo>
                  <a:lnTo>
                    <a:pt x="5014" y="0"/>
                  </a:lnTo>
                  <a:lnTo>
                    <a:pt x="5015" y="0"/>
                  </a:lnTo>
                  <a:lnTo>
                    <a:pt x="5016" y="0"/>
                  </a:lnTo>
                  <a:lnTo>
                    <a:pt x="5017" y="0"/>
                  </a:lnTo>
                  <a:lnTo>
                    <a:pt x="5018" y="0"/>
                  </a:lnTo>
                  <a:lnTo>
                    <a:pt x="5018" y="0"/>
                  </a:lnTo>
                  <a:lnTo>
                    <a:pt x="5019" y="0"/>
                  </a:lnTo>
                  <a:lnTo>
                    <a:pt x="5019" y="0"/>
                  </a:lnTo>
                  <a:lnTo>
                    <a:pt x="5020" y="0"/>
                  </a:lnTo>
                  <a:lnTo>
                    <a:pt x="5021" y="0"/>
                  </a:lnTo>
                  <a:lnTo>
                    <a:pt x="5022" y="0"/>
                  </a:lnTo>
                  <a:lnTo>
                    <a:pt x="5023" y="0"/>
                  </a:lnTo>
                  <a:lnTo>
                    <a:pt x="5023" y="0"/>
                  </a:lnTo>
                  <a:lnTo>
                    <a:pt x="5024" y="0"/>
                  </a:lnTo>
                  <a:lnTo>
                    <a:pt x="5025" y="0"/>
                  </a:lnTo>
                  <a:lnTo>
                    <a:pt x="5026" y="0"/>
                  </a:lnTo>
                  <a:lnTo>
                    <a:pt x="5027" y="0"/>
                  </a:lnTo>
                  <a:lnTo>
                    <a:pt x="5027" y="0"/>
                  </a:lnTo>
                  <a:lnTo>
                    <a:pt x="5028" y="0"/>
                  </a:lnTo>
                  <a:lnTo>
                    <a:pt x="5029" y="0"/>
                  </a:lnTo>
                  <a:lnTo>
                    <a:pt x="5029" y="0"/>
                  </a:lnTo>
                  <a:lnTo>
                    <a:pt x="5030" y="0"/>
                  </a:lnTo>
                  <a:lnTo>
                    <a:pt x="5031" y="0"/>
                  </a:lnTo>
                  <a:lnTo>
                    <a:pt x="5032" y="0"/>
                  </a:lnTo>
                  <a:lnTo>
                    <a:pt x="5033" y="0"/>
                  </a:lnTo>
                  <a:lnTo>
                    <a:pt x="5034" y="0"/>
                  </a:lnTo>
                  <a:lnTo>
                    <a:pt x="5034" y="0"/>
                  </a:lnTo>
                  <a:lnTo>
                    <a:pt x="5035" y="0"/>
                  </a:lnTo>
                  <a:lnTo>
                    <a:pt x="5036" y="0"/>
                  </a:lnTo>
                  <a:lnTo>
                    <a:pt x="5037" y="0"/>
                  </a:lnTo>
                  <a:lnTo>
                    <a:pt x="5038" y="0"/>
                  </a:lnTo>
                  <a:lnTo>
                    <a:pt x="5039" y="0"/>
                  </a:lnTo>
                  <a:lnTo>
                    <a:pt x="5040" y="0"/>
                  </a:lnTo>
                  <a:lnTo>
                    <a:pt x="5041" y="0"/>
                  </a:lnTo>
                  <a:lnTo>
                    <a:pt x="5041" y="0"/>
                  </a:lnTo>
                  <a:lnTo>
                    <a:pt x="5042" y="0"/>
                  </a:lnTo>
                  <a:lnTo>
                    <a:pt x="5043" y="0"/>
                  </a:lnTo>
                  <a:lnTo>
                    <a:pt x="5044" y="0"/>
                  </a:lnTo>
                  <a:lnTo>
                    <a:pt x="5045" y="0"/>
                  </a:lnTo>
                  <a:lnTo>
                    <a:pt x="5046" y="0"/>
                  </a:lnTo>
                  <a:lnTo>
                    <a:pt x="5047" y="0"/>
                  </a:lnTo>
                  <a:lnTo>
                    <a:pt x="5048" y="0"/>
                  </a:lnTo>
                  <a:lnTo>
                    <a:pt x="5048" y="0"/>
                  </a:lnTo>
                  <a:lnTo>
                    <a:pt x="5049" y="0"/>
                  </a:lnTo>
                  <a:lnTo>
                    <a:pt x="5050" y="0"/>
                  </a:lnTo>
                  <a:lnTo>
                    <a:pt x="5051" y="0"/>
                  </a:lnTo>
                  <a:lnTo>
                    <a:pt x="5052" y="0"/>
                  </a:lnTo>
                  <a:lnTo>
                    <a:pt x="5053" y="0"/>
                  </a:lnTo>
                  <a:lnTo>
                    <a:pt x="5054" y="0"/>
                  </a:lnTo>
                  <a:lnTo>
                    <a:pt x="5055" y="0"/>
                  </a:lnTo>
                  <a:lnTo>
                    <a:pt x="5055" y="0"/>
                  </a:lnTo>
                  <a:lnTo>
                    <a:pt x="5056" y="0"/>
                  </a:lnTo>
                  <a:lnTo>
                    <a:pt x="5057" y="0"/>
                  </a:lnTo>
                  <a:lnTo>
                    <a:pt x="5058" y="0"/>
                  </a:lnTo>
                  <a:lnTo>
                    <a:pt x="5059" y="0"/>
                  </a:lnTo>
                  <a:lnTo>
                    <a:pt x="5060" y="0"/>
                  </a:lnTo>
                  <a:lnTo>
                    <a:pt x="5061" y="0"/>
                  </a:lnTo>
                  <a:lnTo>
                    <a:pt x="5062" y="0"/>
                  </a:lnTo>
                  <a:lnTo>
                    <a:pt x="5063" y="0"/>
                  </a:lnTo>
                  <a:lnTo>
                    <a:pt x="5063" y="0"/>
                  </a:lnTo>
                  <a:lnTo>
                    <a:pt x="5064" y="0"/>
                  </a:lnTo>
                  <a:lnTo>
                    <a:pt x="5065" y="0"/>
                  </a:lnTo>
                  <a:lnTo>
                    <a:pt x="5066" y="0"/>
                  </a:lnTo>
                  <a:lnTo>
                    <a:pt x="5067" y="0"/>
                  </a:lnTo>
                  <a:lnTo>
                    <a:pt x="5068" y="0"/>
                  </a:lnTo>
                  <a:lnTo>
                    <a:pt x="5069" y="0"/>
                  </a:lnTo>
                  <a:lnTo>
                    <a:pt x="5070" y="0"/>
                  </a:lnTo>
                  <a:lnTo>
                    <a:pt x="5070" y="0"/>
                  </a:lnTo>
                  <a:lnTo>
                    <a:pt x="5071" y="0"/>
                  </a:lnTo>
                  <a:lnTo>
                    <a:pt x="5072" y="0"/>
                  </a:lnTo>
                  <a:lnTo>
                    <a:pt x="5073" y="0"/>
                  </a:lnTo>
                  <a:lnTo>
                    <a:pt x="5074" y="0"/>
                  </a:lnTo>
                  <a:lnTo>
                    <a:pt x="5075" y="0"/>
                  </a:lnTo>
                  <a:lnTo>
                    <a:pt x="5076" y="0"/>
                  </a:lnTo>
                  <a:lnTo>
                    <a:pt x="5077" y="0"/>
                  </a:lnTo>
                  <a:lnTo>
                    <a:pt x="5077" y="0"/>
                  </a:lnTo>
                  <a:lnTo>
                    <a:pt x="5078" y="0"/>
                  </a:lnTo>
                  <a:lnTo>
                    <a:pt x="5079" y="0"/>
                  </a:lnTo>
                  <a:lnTo>
                    <a:pt x="5080" y="0"/>
                  </a:lnTo>
                  <a:lnTo>
                    <a:pt x="5081" y="0"/>
                  </a:lnTo>
                  <a:lnTo>
                    <a:pt x="5082" y="0"/>
                  </a:lnTo>
                  <a:lnTo>
                    <a:pt x="5083" y="0"/>
                  </a:lnTo>
                  <a:lnTo>
                    <a:pt x="5084" y="0"/>
                  </a:lnTo>
                  <a:lnTo>
                    <a:pt x="5085" y="0"/>
                  </a:lnTo>
                  <a:lnTo>
                    <a:pt x="5085" y="0"/>
                  </a:lnTo>
                  <a:lnTo>
                    <a:pt x="5086" y="0"/>
                  </a:lnTo>
                  <a:lnTo>
                    <a:pt x="5087" y="0"/>
                  </a:lnTo>
                  <a:lnTo>
                    <a:pt x="5088" y="0"/>
                  </a:lnTo>
                  <a:lnTo>
                    <a:pt x="5089" y="0"/>
                  </a:lnTo>
                  <a:lnTo>
                    <a:pt x="5090" y="0"/>
                  </a:lnTo>
                  <a:lnTo>
                    <a:pt x="5091" y="0"/>
                  </a:lnTo>
                  <a:lnTo>
                    <a:pt x="5092" y="0"/>
                  </a:lnTo>
                  <a:lnTo>
                    <a:pt x="5092" y="0"/>
                  </a:lnTo>
                  <a:lnTo>
                    <a:pt x="5093" y="0"/>
                  </a:lnTo>
                  <a:lnTo>
                    <a:pt x="5094" y="0"/>
                  </a:lnTo>
                  <a:lnTo>
                    <a:pt x="5095" y="0"/>
                  </a:lnTo>
                  <a:lnTo>
                    <a:pt x="5096" y="0"/>
                  </a:lnTo>
                  <a:lnTo>
                    <a:pt x="5097" y="0"/>
                  </a:lnTo>
                  <a:lnTo>
                    <a:pt x="5098" y="0"/>
                  </a:lnTo>
                  <a:lnTo>
                    <a:pt x="5099" y="0"/>
                  </a:lnTo>
                  <a:lnTo>
                    <a:pt x="5099" y="0"/>
                  </a:lnTo>
                  <a:lnTo>
                    <a:pt x="5100" y="0"/>
                  </a:lnTo>
                  <a:lnTo>
                    <a:pt x="5101" y="0"/>
                  </a:lnTo>
                  <a:lnTo>
                    <a:pt x="5102" y="0"/>
                  </a:lnTo>
                  <a:lnTo>
                    <a:pt x="5103" y="0"/>
                  </a:lnTo>
                  <a:lnTo>
                    <a:pt x="5104" y="0"/>
                  </a:lnTo>
                  <a:lnTo>
                    <a:pt x="5105" y="0"/>
                  </a:lnTo>
                  <a:lnTo>
                    <a:pt x="5106" y="0"/>
                  </a:lnTo>
                  <a:lnTo>
                    <a:pt x="5106" y="0"/>
                  </a:lnTo>
                  <a:lnTo>
                    <a:pt x="5107" y="0"/>
                  </a:lnTo>
                  <a:lnTo>
                    <a:pt x="5108" y="0"/>
                  </a:lnTo>
                  <a:lnTo>
                    <a:pt x="5109" y="0"/>
                  </a:lnTo>
                  <a:lnTo>
                    <a:pt x="5110" y="0"/>
                  </a:lnTo>
                  <a:lnTo>
                    <a:pt x="5111" y="0"/>
                  </a:lnTo>
                  <a:lnTo>
                    <a:pt x="5112" y="0"/>
                  </a:lnTo>
                  <a:lnTo>
                    <a:pt x="5113" y="0"/>
                  </a:lnTo>
                  <a:lnTo>
                    <a:pt x="5114" y="0"/>
                  </a:lnTo>
                  <a:lnTo>
                    <a:pt x="5114" y="0"/>
                  </a:lnTo>
                  <a:lnTo>
                    <a:pt x="5115" y="0"/>
                  </a:lnTo>
                  <a:lnTo>
                    <a:pt x="5116" y="0"/>
                  </a:lnTo>
                  <a:lnTo>
                    <a:pt x="5117" y="0"/>
                  </a:lnTo>
                  <a:lnTo>
                    <a:pt x="5118" y="0"/>
                  </a:lnTo>
                  <a:lnTo>
                    <a:pt x="5119" y="0"/>
                  </a:lnTo>
                  <a:lnTo>
                    <a:pt x="5120" y="0"/>
                  </a:lnTo>
                  <a:lnTo>
                    <a:pt x="5121" y="0"/>
                  </a:lnTo>
                  <a:lnTo>
                    <a:pt x="5121" y="0"/>
                  </a:lnTo>
                  <a:lnTo>
                    <a:pt x="5122" y="0"/>
                  </a:lnTo>
                  <a:lnTo>
                    <a:pt x="5123" y="0"/>
                  </a:lnTo>
                  <a:lnTo>
                    <a:pt x="5124" y="0"/>
                  </a:lnTo>
                  <a:lnTo>
                    <a:pt x="5125" y="0"/>
                  </a:lnTo>
                  <a:lnTo>
                    <a:pt x="5126" y="0"/>
                  </a:lnTo>
                  <a:lnTo>
                    <a:pt x="5127" y="0"/>
                  </a:lnTo>
                  <a:lnTo>
                    <a:pt x="5128" y="0"/>
                  </a:lnTo>
                  <a:lnTo>
                    <a:pt x="5128" y="0"/>
                  </a:lnTo>
                  <a:lnTo>
                    <a:pt x="5129" y="0"/>
                  </a:lnTo>
                  <a:lnTo>
                    <a:pt x="5130" y="0"/>
                  </a:lnTo>
                  <a:lnTo>
                    <a:pt x="5131" y="0"/>
                  </a:lnTo>
                  <a:lnTo>
                    <a:pt x="5132" y="0"/>
                  </a:lnTo>
                  <a:lnTo>
                    <a:pt x="5133" y="0"/>
                  </a:lnTo>
                  <a:lnTo>
                    <a:pt x="5134" y="0"/>
                  </a:lnTo>
                  <a:lnTo>
                    <a:pt x="5135" y="0"/>
                  </a:lnTo>
                  <a:lnTo>
                    <a:pt x="5136" y="0"/>
                  </a:lnTo>
                  <a:lnTo>
                    <a:pt x="5136" y="0"/>
                  </a:lnTo>
                  <a:lnTo>
                    <a:pt x="5137" y="0"/>
                  </a:lnTo>
                  <a:lnTo>
                    <a:pt x="5138" y="0"/>
                  </a:lnTo>
                  <a:lnTo>
                    <a:pt x="5139" y="0"/>
                  </a:lnTo>
                  <a:lnTo>
                    <a:pt x="5140" y="0"/>
                  </a:lnTo>
                  <a:lnTo>
                    <a:pt x="5141" y="0"/>
                  </a:lnTo>
                  <a:lnTo>
                    <a:pt x="5142" y="0"/>
                  </a:lnTo>
                  <a:lnTo>
                    <a:pt x="5143" y="0"/>
                  </a:lnTo>
                  <a:lnTo>
                    <a:pt x="5143" y="0"/>
                  </a:lnTo>
                  <a:lnTo>
                    <a:pt x="5144" y="0"/>
                  </a:lnTo>
                  <a:lnTo>
                    <a:pt x="5145" y="0"/>
                  </a:lnTo>
                  <a:lnTo>
                    <a:pt x="5146" y="0"/>
                  </a:lnTo>
                  <a:lnTo>
                    <a:pt x="5147" y="0"/>
                  </a:lnTo>
                  <a:lnTo>
                    <a:pt x="5148" y="0"/>
                  </a:lnTo>
                  <a:lnTo>
                    <a:pt x="5149" y="0"/>
                  </a:lnTo>
                  <a:lnTo>
                    <a:pt x="5150" y="0"/>
                  </a:lnTo>
                  <a:lnTo>
                    <a:pt x="5150" y="0"/>
                  </a:lnTo>
                  <a:lnTo>
                    <a:pt x="5151" y="0"/>
                  </a:lnTo>
                  <a:lnTo>
                    <a:pt x="5152" y="0"/>
                  </a:lnTo>
                  <a:lnTo>
                    <a:pt x="5153" y="0"/>
                  </a:lnTo>
                  <a:lnTo>
                    <a:pt x="5154" y="0"/>
                  </a:lnTo>
                  <a:lnTo>
                    <a:pt x="5155" y="0"/>
                  </a:lnTo>
                  <a:lnTo>
                    <a:pt x="5156" y="0"/>
                  </a:lnTo>
                  <a:lnTo>
                    <a:pt x="5157" y="0"/>
                  </a:lnTo>
                  <a:lnTo>
                    <a:pt x="5157" y="0"/>
                  </a:lnTo>
                  <a:lnTo>
                    <a:pt x="5158" y="0"/>
                  </a:lnTo>
                  <a:lnTo>
                    <a:pt x="5159" y="0"/>
                  </a:lnTo>
                  <a:lnTo>
                    <a:pt x="5160" y="0"/>
                  </a:lnTo>
                  <a:lnTo>
                    <a:pt x="5161" y="0"/>
                  </a:lnTo>
                  <a:lnTo>
                    <a:pt x="5162" y="0"/>
                  </a:lnTo>
                  <a:lnTo>
                    <a:pt x="5163" y="0"/>
                  </a:lnTo>
                  <a:lnTo>
                    <a:pt x="5164" y="0"/>
                  </a:lnTo>
                  <a:lnTo>
                    <a:pt x="5165" y="0"/>
                  </a:lnTo>
                  <a:lnTo>
                    <a:pt x="5165" y="0"/>
                  </a:lnTo>
                  <a:lnTo>
                    <a:pt x="5166" y="0"/>
                  </a:lnTo>
                  <a:lnTo>
                    <a:pt x="5167" y="0"/>
                  </a:lnTo>
                  <a:lnTo>
                    <a:pt x="5168" y="0"/>
                  </a:lnTo>
                  <a:lnTo>
                    <a:pt x="5169" y="0"/>
                  </a:lnTo>
                  <a:lnTo>
                    <a:pt x="5170" y="0"/>
                  </a:lnTo>
                  <a:lnTo>
                    <a:pt x="5171" y="0"/>
                  </a:lnTo>
                  <a:lnTo>
                    <a:pt x="5172" y="0"/>
                  </a:lnTo>
                  <a:lnTo>
                    <a:pt x="5172" y="0"/>
                  </a:lnTo>
                  <a:lnTo>
                    <a:pt x="5173" y="0"/>
                  </a:lnTo>
                  <a:lnTo>
                    <a:pt x="5174" y="0"/>
                  </a:lnTo>
                  <a:lnTo>
                    <a:pt x="5175" y="0"/>
                  </a:lnTo>
                  <a:lnTo>
                    <a:pt x="5176" y="0"/>
                  </a:lnTo>
                  <a:lnTo>
                    <a:pt x="5177" y="0"/>
                  </a:lnTo>
                  <a:lnTo>
                    <a:pt x="5178" y="0"/>
                  </a:lnTo>
                  <a:lnTo>
                    <a:pt x="5179" y="0"/>
                  </a:lnTo>
                  <a:lnTo>
                    <a:pt x="5179" y="0"/>
                  </a:lnTo>
                  <a:lnTo>
                    <a:pt x="5180" y="0"/>
                  </a:lnTo>
                  <a:lnTo>
                    <a:pt x="5181" y="0"/>
                  </a:lnTo>
                  <a:lnTo>
                    <a:pt x="5182" y="0"/>
                  </a:lnTo>
                  <a:lnTo>
                    <a:pt x="5183" y="0"/>
                  </a:lnTo>
                  <a:lnTo>
                    <a:pt x="5184" y="0"/>
                  </a:lnTo>
                  <a:lnTo>
                    <a:pt x="5185" y="0"/>
                  </a:lnTo>
                  <a:lnTo>
                    <a:pt x="5186" y="0"/>
                  </a:lnTo>
                  <a:lnTo>
                    <a:pt x="5187" y="0"/>
                  </a:lnTo>
                  <a:lnTo>
                    <a:pt x="5187" y="0"/>
                  </a:lnTo>
                  <a:lnTo>
                    <a:pt x="5188" y="0"/>
                  </a:lnTo>
                  <a:lnTo>
                    <a:pt x="5189" y="0"/>
                  </a:lnTo>
                  <a:lnTo>
                    <a:pt x="5190" y="0"/>
                  </a:lnTo>
                  <a:lnTo>
                    <a:pt x="5191" y="0"/>
                  </a:lnTo>
                  <a:lnTo>
                    <a:pt x="5192" y="0"/>
                  </a:lnTo>
                  <a:lnTo>
                    <a:pt x="5193" y="0"/>
                  </a:lnTo>
                  <a:lnTo>
                    <a:pt x="5194" y="0"/>
                  </a:lnTo>
                  <a:lnTo>
                    <a:pt x="5194" y="0"/>
                  </a:lnTo>
                  <a:lnTo>
                    <a:pt x="5195" y="0"/>
                  </a:lnTo>
                  <a:lnTo>
                    <a:pt x="5196" y="0"/>
                  </a:lnTo>
                  <a:lnTo>
                    <a:pt x="5197" y="0"/>
                  </a:lnTo>
                  <a:lnTo>
                    <a:pt x="5198" y="0"/>
                  </a:lnTo>
                  <a:lnTo>
                    <a:pt x="5199" y="0"/>
                  </a:lnTo>
                  <a:lnTo>
                    <a:pt x="5200" y="0"/>
                  </a:lnTo>
                  <a:lnTo>
                    <a:pt x="5201" y="0"/>
                  </a:lnTo>
                  <a:lnTo>
                    <a:pt x="5201" y="0"/>
                  </a:lnTo>
                  <a:lnTo>
                    <a:pt x="5202" y="0"/>
                  </a:lnTo>
                  <a:lnTo>
                    <a:pt x="5203" y="0"/>
                  </a:lnTo>
                  <a:lnTo>
                    <a:pt x="5204" y="0"/>
                  </a:lnTo>
                  <a:lnTo>
                    <a:pt x="5205" y="0"/>
                  </a:lnTo>
                  <a:lnTo>
                    <a:pt x="5206" y="0"/>
                  </a:lnTo>
                  <a:lnTo>
                    <a:pt x="5207" y="0"/>
                  </a:lnTo>
                  <a:lnTo>
                    <a:pt x="5208" y="0"/>
                  </a:lnTo>
                  <a:lnTo>
                    <a:pt x="5208" y="0"/>
                  </a:lnTo>
                  <a:lnTo>
                    <a:pt x="5209" y="0"/>
                  </a:lnTo>
                  <a:lnTo>
                    <a:pt x="5210" y="0"/>
                  </a:lnTo>
                  <a:lnTo>
                    <a:pt x="5211" y="0"/>
                  </a:lnTo>
                  <a:lnTo>
                    <a:pt x="5212" y="0"/>
                  </a:lnTo>
                  <a:lnTo>
                    <a:pt x="5213" y="0"/>
                  </a:lnTo>
                  <a:lnTo>
                    <a:pt x="5214" y="0"/>
                  </a:lnTo>
                  <a:lnTo>
                    <a:pt x="5215" y="0"/>
                  </a:lnTo>
                  <a:lnTo>
                    <a:pt x="5216" y="0"/>
                  </a:lnTo>
                  <a:lnTo>
                    <a:pt x="5216" y="0"/>
                  </a:lnTo>
                  <a:lnTo>
                    <a:pt x="5217" y="0"/>
                  </a:lnTo>
                  <a:lnTo>
                    <a:pt x="5218" y="0"/>
                  </a:lnTo>
                  <a:lnTo>
                    <a:pt x="5219" y="0"/>
                  </a:lnTo>
                  <a:lnTo>
                    <a:pt x="5220" y="0"/>
                  </a:lnTo>
                  <a:lnTo>
                    <a:pt x="5221" y="0"/>
                  </a:lnTo>
                  <a:lnTo>
                    <a:pt x="5222" y="0"/>
                  </a:lnTo>
                  <a:lnTo>
                    <a:pt x="5223" y="0"/>
                  </a:lnTo>
                  <a:lnTo>
                    <a:pt x="5223" y="0"/>
                  </a:lnTo>
                  <a:lnTo>
                    <a:pt x="5224" y="0"/>
                  </a:lnTo>
                  <a:lnTo>
                    <a:pt x="5225" y="0"/>
                  </a:lnTo>
                  <a:lnTo>
                    <a:pt x="5226" y="0"/>
                  </a:lnTo>
                  <a:lnTo>
                    <a:pt x="5227" y="0"/>
                  </a:lnTo>
                  <a:lnTo>
                    <a:pt x="5228" y="0"/>
                  </a:lnTo>
                  <a:lnTo>
                    <a:pt x="5229" y="0"/>
                  </a:lnTo>
                  <a:lnTo>
                    <a:pt x="5230" y="0"/>
                  </a:lnTo>
                  <a:lnTo>
                    <a:pt x="5230" y="0"/>
                  </a:lnTo>
                  <a:lnTo>
                    <a:pt x="5231" y="0"/>
                  </a:lnTo>
                  <a:lnTo>
                    <a:pt x="5232" y="0"/>
                  </a:lnTo>
                  <a:lnTo>
                    <a:pt x="5233" y="0"/>
                  </a:lnTo>
                  <a:lnTo>
                    <a:pt x="5234" y="0"/>
                  </a:lnTo>
                  <a:lnTo>
                    <a:pt x="5235" y="0"/>
                  </a:lnTo>
                  <a:lnTo>
                    <a:pt x="5236" y="0"/>
                  </a:lnTo>
                  <a:lnTo>
                    <a:pt x="5237" y="0"/>
                  </a:lnTo>
                  <a:lnTo>
                    <a:pt x="5238" y="0"/>
                  </a:lnTo>
                  <a:lnTo>
                    <a:pt x="5238" y="0"/>
                  </a:lnTo>
                  <a:lnTo>
                    <a:pt x="5239" y="0"/>
                  </a:lnTo>
                  <a:lnTo>
                    <a:pt x="5240" y="0"/>
                  </a:lnTo>
                  <a:lnTo>
                    <a:pt x="5241" y="0"/>
                  </a:lnTo>
                  <a:lnTo>
                    <a:pt x="5242" y="0"/>
                  </a:lnTo>
                  <a:lnTo>
                    <a:pt x="5243" y="0"/>
                  </a:lnTo>
                  <a:lnTo>
                    <a:pt x="5244" y="0"/>
                  </a:lnTo>
                  <a:lnTo>
                    <a:pt x="5245" y="0"/>
                  </a:lnTo>
                  <a:lnTo>
                    <a:pt x="5245" y="0"/>
                  </a:lnTo>
                  <a:lnTo>
                    <a:pt x="5246" y="0"/>
                  </a:lnTo>
                  <a:lnTo>
                    <a:pt x="5247" y="0"/>
                  </a:lnTo>
                  <a:lnTo>
                    <a:pt x="5248" y="0"/>
                  </a:lnTo>
                  <a:lnTo>
                    <a:pt x="5249" y="0"/>
                  </a:lnTo>
                  <a:lnTo>
                    <a:pt x="5250" y="0"/>
                  </a:lnTo>
                  <a:lnTo>
                    <a:pt x="5251" y="0"/>
                  </a:lnTo>
                  <a:lnTo>
                    <a:pt x="5252" y="0"/>
                  </a:lnTo>
                  <a:lnTo>
                    <a:pt x="5252" y="0"/>
                  </a:lnTo>
                  <a:lnTo>
                    <a:pt x="5253" y="0"/>
                  </a:lnTo>
                  <a:lnTo>
                    <a:pt x="5254" y="0"/>
                  </a:lnTo>
                  <a:lnTo>
                    <a:pt x="5255" y="0"/>
                  </a:lnTo>
                  <a:lnTo>
                    <a:pt x="5256" y="0"/>
                  </a:lnTo>
                  <a:lnTo>
                    <a:pt x="5257" y="0"/>
                  </a:lnTo>
                  <a:lnTo>
                    <a:pt x="5258" y="0"/>
                  </a:lnTo>
                  <a:lnTo>
                    <a:pt x="5259" y="0"/>
                  </a:lnTo>
                  <a:lnTo>
                    <a:pt x="5259" y="0"/>
                  </a:lnTo>
                  <a:lnTo>
                    <a:pt x="5260" y="0"/>
                  </a:lnTo>
                  <a:lnTo>
                    <a:pt x="5261" y="0"/>
                  </a:lnTo>
                  <a:lnTo>
                    <a:pt x="5262" y="0"/>
                  </a:lnTo>
                  <a:lnTo>
                    <a:pt x="5263" y="0"/>
                  </a:lnTo>
                  <a:lnTo>
                    <a:pt x="5264" y="0"/>
                  </a:lnTo>
                  <a:lnTo>
                    <a:pt x="5265" y="0"/>
                  </a:lnTo>
                  <a:lnTo>
                    <a:pt x="5266" y="0"/>
                  </a:lnTo>
                  <a:lnTo>
                    <a:pt x="5267" y="0"/>
                  </a:lnTo>
                  <a:lnTo>
                    <a:pt x="5267" y="0"/>
                  </a:lnTo>
                  <a:lnTo>
                    <a:pt x="5268" y="0"/>
                  </a:lnTo>
                  <a:lnTo>
                    <a:pt x="5269" y="0"/>
                  </a:lnTo>
                  <a:lnTo>
                    <a:pt x="5270" y="0"/>
                  </a:lnTo>
                  <a:lnTo>
                    <a:pt x="5271" y="0"/>
                  </a:lnTo>
                  <a:lnTo>
                    <a:pt x="5272" y="0"/>
                  </a:lnTo>
                  <a:lnTo>
                    <a:pt x="5273" y="0"/>
                  </a:lnTo>
                  <a:lnTo>
                    <a:pt x="5274" y="0"/>
                  </a:lnTo>
                  <a:lnTo>
                    <a:pt x="5274" y="0"/>
                  </a:lnTo>
                  <a:lnTo>
                    <a:pt x="5275" y="0"/>
                  </a:lnTo>
                  <a:lnTo>
                    <a:pt x="5276" y="0"/>
                  </a:lnTo>
                  <a:lnTo>
                    <a:pt x="5277" y="0"/>
                  </a:lnTo>
                  <a:lnTo>
                    <a:pt x="5278" y="0"/>
                  </a:lnTo>
                  <a:lnTo>
                    <a:pt x="5279" y="0"/>
                  </a:lnTo>
                  <a:lnTo>
                    <a:pt x="5280" y="0"/>
                  </a:lnTo>
                  <a:lnTo>
                    <a:pt x="5281" y="0"/>
                  </a:lnTo>
                  <a:lnTo>
                    <a:pt x="5281" y="0"/>
                  </a:lnTo>
                  <a:lnTo>
                    <a:pt x="5282" y="0"/>
                  </a:lnTo>
                  <a:lnTo>
                    <a:pt x="5283" y="0"/>
                  </a:lnTo>
                  <a:lnTo>
                    <a:pt x="5284" y="0"/>
                  </a:lnTo>
                  <a:lnTo>
                    <a:pt x="5285" y="0"/>
                  </a:lnTo>
                  <a:lnTo>
                    <a:pt x="5286" y="0"/>
                  </a:lnTo>
                  <a:lnTo>
                    <a:pt x="5287" y="0"/>
                  </a:lnTo>
                  <a:lnTo>
                    <a:pt x="5288" y="0"/>
                  </a:lnTo>
                  <a:lnTo>
                    <a:pt x="5288" y="0"/>
                  </a:lnTo>
                  <a:lnTo>
                    <a:pt x="5289" y="0"/>
                  </a:lnTo>
                  <a:lnTo>
                    <a:pt x="5290" y="0"/>
                  </a:lnTo>
                  <a:lnTo>
                    <a:pt x="5291" y="0"/>
                  </a:lnTo>
                  <a:lnTo>
                    <a:pt x="5292" y="0"/>
                  </a:lnTo>
                  <a:lnTo>
                    <a:pt x="5293" y="0"/>
                  </a:lnTo>
                  <a:lnTo>
                    <a:pt x="5294" y="0"/>
                  </a:lnTo>
                  <a:lnTo>
                    <a:pt x="5295" y="0"/>
                  </a:lnTo>
                  <a:lnTo>
                    <a:pt x="5295" y="0"/>
                  </a:lnTo>
                  <a:lnTo>
                    <a:pt x="5295" y="0"/>
                  </a:lnTo>
                  <a:lnTo>
                    <a:pt x="5296" y="0"/>
                  </a:lnTo>
                  <a:lnTo>
                    <a:pt x="5297" y="0"/>
                  </a:lnTo>
                  <a:lnTo>
                    <a:pt x="5298" y="0"/>
                  </a:lnTo>
                  <a:lnTo>
                    <a:pt x="5299" y="0"/>
                  </a:lnTo>
                  <a:lnTo>
                    <a:pt x="5300" y="0"/>
                  </a:lnTo>
                  <a:lnTo>
                    <a:pt x="5300" y="0"/>
                  </a:lnTo>
                  <a:lnTo>
                    <a:pt x="5301" y="0"/>
                  </a:lnTo>
                  <a:lnTo>
                    <a:pt x="5302" y="0"/>
                  </a:lnTo>
                  <a:lnTo>
                    <a:pt x="5303" y="0"/>
                  </a:lnTo>
                  <a:lnTo>
                    <a:pt x="5304" y="0"/>
                  </a:lnTo>
                  <a:lnTo>
                    <a:pt x="5305" y="0"/>
                  </a:lnTo>
                  <a:lnTo>
                    <a:pt x="5305" y="0"/>
                  </a:lnTo>
                  <a:lnTo>
                    <a:pt x="5305" y="0"/>
                  </a:lnTo>
                  <a:lnTo>
                    <a:pt x="5306" y="0"/>
                  </a:lnTo>
                  <a:lnTo>
                    <a:pt x="5307" y="0"/>
                  </a:lnTo>
                  <a:lnTo>
                    <a:pt x="5308" y="0"/>
                  </a:lnTo>
                  <a:lnTo>
                    <a:pt x="5309" y="0"/>
                  </a:lnTo>
                  <a:lnTo>
                    <a:pt x="5310" y="0"/>
                  </a:lnTo>
                  <a:lnTo>
                    <a:pt x="5310" y="0"/>
                  </a:lnTo>
                  <a:lnTo>
                    <a:pt x="5311" y="0"/>
                  </a:lnTo>
                  <a:lnTo>
                    <a:pt x="5312" y="0"/>
                  </a:lnTo>
                  <a:lnTo>
                    <a:pt x="5313" y="0"/>
                  </a:lnTo>
                  <a:lnTo>
                    <a:pt x="5314" y="0"/>
                  </a:lnTo>
                  <a:lnTo>
                    <a:pt x="5314" y="0"/>
                  </a:lnTo>
                  <a:lnTo>
                    <a:pt x="5314" y="0"/>
                  </a:lnTo>
                  <a:lnTo>
                    <a:pt x="5315" y="0"/>
                  </a:lnTo>
                  <a:lnTo>
                    <a:pt x="5316" y="0"/>
                  </a:lnTo>
                  <a:lnTo>
                    <a:pt x="5317" y="0"/>
                  </a:lnTo>
                  <a:lnTo>
                    <a:pt x="5318" y="0"/>
                  </a:lnTo>
                  <a:lnTo>
                    <a:pt x="5319" y="0"/>
                  </a:lnTo>
                  <a:lnTo>
                    <a:pt x="5320" y="0"/>
                  </a:lnTo>
                  <a:lnTo>
                    <a:pt x="5321" y="0"/>
                  </a:lnTo>
                  <a:lnTo>
                    <a:pt x="5322" y="0"/>
                  </a:lnTo>
                  <a:lnTo>
                    <a:pt x="5322" y="0"/>
                  </a:lnTo>
                  <a:lnTo>
                    <a:pt x="5323" y="0"/>
                  </a:lnTo>
                  <a:lnTo>
                    <a:pt x="5324" y="0"/>
                  </a:lnTo>
                  <a:lnTo>
                    <a:pt x="5325" y="0"/>
                  </a:lnTo>
                  <a:lnTo>
                    <a:pt x="5326" y="0"/>
                  </a:lnTo>
                  <a:lnTo>
                    <a:pt x="5327" y="0"/>
                  </a:lnTo>
                  <a:lnTo>
                    <a:pt x="5328" y="0"/>
                  </a:lnTo>
                  <a:lnTo>
                    <a:pt x="5329" y="0"/>
                  </a:lnTo>
                  <a:lnTo>
                    <a:pt x="5329" y="0"/>
                  </a:lnTo>
                  <a:lnTo>
                    <a:pt x="5330" y="0"/>
                  </a:lnTo>
                  <a:lnTo>
                    <a:pt x="5331" y="0"/>
                  </a:lnTo>
                  <a:lnTo>
                    <a:pt x="5332" y="0"/>
                  </a:lnTo>
                  <a:lnTo>
                    <a:pt x="5333" y="0"/>
                  </a:lnTo>
                  <a:lnTo>
                    <a:pt x="5334" y="0"/>
                  </a:lnTo>
                  <a:lnTo>
                    <a:pt x="5335" y="0"/>
                  </a:lnTo>
                  <a:lnTo>
                    <a:pt x="5336" y="0"/>
                  </a:lnTo>
                  <a:lnTo>
                    <a:pt x="5336" y="0"/>
                  </a:lnTo>
                  <a:lnTo>
                    <a:pt x="5337" y="0"/>
                  </a:lnTo>
                  <a:lnTo>
                    <a:pt x="5338" y="0"/>
                  </a:lnTo>
                  <a:lnTo>
                    <a:pt x="5339" y="0"/>
                  </a:lnTo>
                  <a:lnTo>
                    <a:pt x="5340" y="0"/>
                  </a:lnTo>
                  <a:lnTo>
                    <a:pt x="5341" y="0"/>
                  </a:lnTo>
                  <a:lnTo>
                    <a:pt x="5342" y="0"/>
                  </a:lnTo>
                  <a:lnTo>
                    <a:pt x="5343" y="0"/>
                  </a:lnTo>
                  <a:lnTo>
                    <a:pt x="5344" y="0"/>
                  </a:lnTo>
                  <a:lnTo>
                    <a:pt x="5344" y="0"/>
                  </a:lnTo>
                  <a:lnTo>
                    <a:pt x="5345" y="0"/>
                  </a:lnTo>
                  <a:lnTo>
                    <a:pt x="5346" y="0"/>
                  </a:lnTo>
                  <a:lnTo>
                    <a:pt x="5347" y="0"/>
                  </a:lnTo>
                  <a:lnTo>
                    <a:pt x="5348" y="0"/>
                  </a:lnTo>
                  <a:lnTo>
                    <a:pt x="5349" y="0"/>
                  </a:lnTo>
                  <a:lnTo>
                    <a:pt x="5350" y="0"/>
                  </a:lnTo>
                  <a:lnTo>
                    <a:pt x="5351" y="0"/>
                  </a:lnTo>
                  <a:lnTo>
                    <a:pt x="5351" y="0"/>
                  </a:lnTo>
                  <a:lnTo>
                    <a:pt x="5352" y="0"/>
                  </a:lnTo>
                  <a:lnTo>
                    <a:pt x="5353" y="0"/>
                  </a:lnTo>
                  <a:lnTo>
                    <a:pt x="5354" y="0"/>
                  </a:lnTo>
                  <a:lnTo>
                    <a:pt x="5355" y="0"/>
                  </a:lnTo>
                  <a:lnTo>
                    <a:pt x="5356" y="0"/>
                  </a:lnTo>
                  <a:lnTo>
                    <a:pt x="5357" y="0"/>
                  </a:lnTo>
                  <a:lnTo>
                    <a:pt x="5358" y="0"/>
                  </a:lnTo>
                  <a:lnTo>
                    <a:pt x="5358" y="0"/>
                  </a:lnTo>
                  <a:lnTo>
                    <a:pt x="5359" y="0"/>
                  </a:lnTo>
                  <a:lnTo>
                    <a:pt x="5360" y="0"/>
                  </a:lnTo>
                  <a:lnTo>
                    <a:pt x="5361" y="0"/>
                  </a:lnTo>
                  <a:lnTo>
                    <a:pt x="5362" y="0"/>
                  </a:lnTo>
                  <a:lnTo>
                    <a:pt x="5363" y="0"/>
                  </a:lnTo>
                  <a:lnTo>
                    <a:pt x="5364" y="0"/>
                  </a:lnTo>
                  <a:lnTo>
                    <a:pt x="5365" y="0"/>
                  </a:lnTo>
                  <a:lnTo>
                    <a:pt x="5366" y="0"/>
                  </a:lnTo>
                  <a:lnTo>
                    <a:pt x="5366" y="0"/>
                  </a:lnTo>
                  <a:lnTo>
                    <a:pt x="5367" y="0"/>
                  </a:lnTo>
                  <a:lnTo>
                    <a:pt x="5368" y="0"/>
                  </a:lnTo>
                  <a:lnTo>
                    <a:pt x="5369" y="0"/>
                  </a:lnTo>
                  <a:lnTo>
                    <a:pt x="5370" y="0"/>
                  </a:lnTo>
                  <a:lnTo>
                    <a:pt x="5371" y="0"/>
                  </a:lnTo>
                  <a:lnTo>
                    <a:pt x="5372" y="0"/>
                  </a:lnTo>
                  <a:lnTo>
                    <a:pt x="5373" y="0"/>
                  </a:lnTo>
                  <a:lnTo>
                    <a:pt x="5373" y="0"/>
                  </a:lnTo>
                  <a:lnTo>
                    <a:pt x="5374" y="0"/>
                  </a:lnTo>
                  <a:lnTo>
                    <a:pt x="5375" y="0"/>
                  </a:lnTo>
                  <a:lnTo>
                    <a:pt x="5376" y="0"/>
                  </a:lnTo>
                  <a:lnTo>
                    <a:pt x="5377" y="0"/>
                  </a:lnTo>
                  <a:lnTo>
                    <a:pt x="5378" y="0"/>
                  </a:lnTo>
                  <a:lnTo>
                    <a:pt x="5379" y="0"/>
                  </a:lnTo>
                  <a:lnTo>
                    <a:pt x="5380" y="0"/>
                  </a:lnTo>
                  <a:lnTo>
                    <a:pt x="5380" y="0"/>
                  </a:lnTo>
                  <a:lnTo>
                    <a:pt x="5381" y="0"/>
                  </a:lnTo>
                  <a:lnTo>
                    <a:pt x="5382" y="0"/>
                  </a:lnTo>
                  <a:lnTo>
                    <a:pt x="5383" y="0"/>
                  </a:lnTo>
                  <a:lnTo>
                    <a:pt x="5384" y="0"/>
                  </a:lnTo>
                  <a:lnTo>
                    <a:pt x="5385" y="0"/>
                  </a:lnTo>
                  <a:lnTo>
                    <a:pt x="5386" y="0"/>
                  </a:lnTo>
                  <a:lnTo>
                    <a:pt x="5387" y="0"/>
                  </a:lnTo>
                  <a:lnTo>
                    <a:pt x="5388" y="0"/>
                  </a:lnTo>
                  <a:lnTo>
                    <a:pt x="5388" y="0"/>
                  </a:lnTo>
                  <a:lnTo>
                    <a:pt x="5389" y="0"/>
                  </a:lnTo>
                  <a:lnTo>
                    <a:pt x="5390" y="0"/>
                  </a:lnTo>
                  <a:lnTo>
                    <a:pt x="5391" y="0"/>
                  </a:lnTo>
                  <a:lnTo>
                    <a:pt x="5392" y="0"/>
                  </a:lnTo>
                  <a:lnTo>
                    <a:pt x="5393" y="0"/>
                  </a:lnTo>
                  <a:lnTo>
                    <a:pt x="5394" y="0"/>
                  </a:lnTo>
                  <a:lnTo>
                    <a:pt x="5395" y="0"/>
                  </a:lnTo>
                  <a:lnTo>
                    <a:pt x="5395" y="0"/>
                  </a:lnTo>
                  <a:lnTo>
                    <a:pt x="5396" y="0"/>
                  </a:lnTo>
                  <a:lnTo>
                    <a:pt x="5397" y="0"/>
                  </a:lnTo>
                  <a:lnTo>
                    <a:pt x="5398" y="0"/>
                  </a:lnTo>
                  <a:lnTo>
                    <a:pt x="5399" y="0"/>
                  </a:lnTo>
                  <a:lnTo>
                    <a:pt x="5400" y="0"/>
                  </a:lnTo>
                  <a:lnTo>
                    <a:pt x="5401" y="0"/>
                  </a:lnTo>
                  <a:lnTo>
                    <a:pt x="5402" y="0"/>
                  </a:lnTo>
                  <a:lnTo>
                    <a:pt x="5402" y="0"/>
                  </a:lnTo>
                  <a:lnTo>
                    <a:pt x="5403" y="0"/>
                  </a:lnTo>
                  <a:lnTo>
                    <a:pt x="5404" y="0"/>
                  </a:lnTo>
                  <a:lnTo>
                    <a:pt x="5405" y="0"/>
                  </a:lnTo>
                  <a:lnTo>
                    <a:pt x="5406" y="0"/>
                  </a:lnTo>
                  <a:lnTo>
                    <a:pt x="5407" y="0"/>
                  </a:lnTo>
                  <a:lnTo>
                    <a:pt x="5408" y="0"/>
                  </a:lnTo>
                  <a:lnTo>
                    <a:pt x="5409" y="0"/>
                  </a:lnTo>
                  <a:lnTo>
                    <a:pt x="5410" y="0"/>
                  </a:lnTo>
                  <a:lnTo>
                    <a:pt x="5410" y="0"/>
                  </a:lnTo>
                  <a:lnTo>
                    <a:pt x="5411" y="0"/>
                  </a:lnTo>
                  <a:lnTo>
                    <a:pt x="5412" y="0"/>
                  </a:lnTo>
                  <a:lnTo>
                    <a:pt x="5413" y="0"/>
                  </a:lnTo>
                  <a:lnTo>
                    <a:pt x="5414" y="0"/>
                  </a:lnTo>
                  <a:lnTo>
                    <a:pt x="5415" y="0"/>
                  </a:lnTo>
                  <a:lnTo>
                    <a:pt x="5416" y="0"/>
                  </a:lnTo>
                  <a:lnTo>
                    <a:pt x="5417" y="0"/>
                  </a:lnTo>
                  <a:lnTo>
                    <a:pt x="5417" y="0"/>
                  </a:lnTo>
                  <a:lnTo>
                    <a:pt x="5418" y="0"/>
                  </a:lnTo>
                  <a:lnTo>
                    <a:pt x="5419" y="0"/>
                  </a:lnTo>
                  <a:lnTo>
                    <a:pt x="5420" y="0"/>
                  </a:lnTo>
                  <a:lnTo>
                    <a:pt x="5421" y="0"/>
                  </a:lnTo>
                  <a:lnTo>
                    <a:pt x="5422" y="0"/>
                  </a:lnTo>
                  <a:lnTo>
                    <a:pt x="5423" y="0"/>
                  </a:lnTo>
                  <a:lnTo>
                    <a:pt x="5424" y="0"/>
                  </a:lnTo>
                  <a:lnTo>
                    <a:pt x="5424" y="0"/>
                  </a:lnTo>
                  <a:lnTo>
                    <a:pt x="5425" y="0"/>
                  </a:lnTo>
                  <a:lnTo>
                    <a:pt x="5426" y="0"/>
                  </a:lnTo>
                  <a:lnTo>
                    <a:pt x="5427" y="0"/>
                  </a:lnTo>
                  <a:lnTo>
                    <a:pt x="5428" y="0"/>
                  </a:lnTo>
                  <a:lnTo>
                    <a:pt x="5429" y="0"/>
                  </a:lnTo>
                  <a:lnTo>
                    <a:pt x="5430" y="0"/>
                  </a:lnTo>
                  <a:lnTo>
                    <a:pt x="5431" y="0"/>
                  </a:lnTo>
                  <a:lnTo>
                    <a:pt x="5432" y="0"/>
                  </a:lnTo>
                  <a:lnTo>
                    <a:pt x="5432" y="0"/>
                  </a:lnTo>
                  <a:lnTo>
                    <a:pt x="5433" y="0"/>
                  </a:lnTo>
                  <a:lnTo>
                    <a:pt x="5434" y="0"/>
                  </a:lnTo>
                  <a:lnTo>
                    <a:pt x="5435" y="0"/>
                  </a:lnTo>
                  <a:lnTo>
                    <a:pt x="5436" y="0"/>
                  </a:lnTo>
                  <a:lnTo>
                    <a:pt x="5437" y="0"/>
                  </a:lnTo>
                  <a:lnTo>
                    <a:pt x="5438" y="0"/>
                  </a:lnTo>
                  <a:lnTo>
                    <a:pt x="5439" y="0"/>
                  </a:lnTo>
                  <a:lnTo>
                    <a:pt x="5439" y="0"/>
                  </a:lnTo>
                  <a:lnTo>
                    <a:pt x="5440" y="0"/>
                  </a:lnTo>
                  <a:lnTo>
                    <a:pt x="5441" y="0"/>
                  </a:lnTo>
                  <a:lnTo>
                    <a:pt x="5442" y="0"/>
                  </a:lnTo>
                  <a:lnTo>
                    <a:pt x="5443" y="0"/>
                  </a:lnTo>
                  <a:lnTo>
                    <a:pt x="5444" y="0"/>
                  </a:lnTo>
                  <a:lnTo>
                    <a:pt x="5445" y="0"/>
                  </a:lnTo>
                  <a:lnTo>
                    <a:pt x="5446" y="0"/>
                  </a:lnTo>
                  <a:lnTo>
                    <a:pt x="5446" y="0"/>
                  </a:lnTo>
                  <a:lnTo>
                    <a:pt x="5447" y="0"/>
                  </a:lnTo>
                  <a:lnTo>
                    <a:pt x="5448" y="0"/>
                  </a:lnTo>
                  <a:lnTo>
                    <a:pt x="5449" y="0"/>
                  </a:lnTo>
                  <a:lnTo>
                    <a:pt x="5450" y="0"/>
                  </a:lnTo>
                  <a:lnTo>
                    <a:pt x="5451" y="0"/>
                  </a:lnTo>
                  <a:lnTo>
                    <a:pt x="5452" y="0"/>
                  </a:lnTo>
                  <a:lnTo>
                    <a:pt x="5453" y="0"/>
                  </a:lnTo>
                  <a:lnTo>
                    <a:pt x="5454" y="0"/>
                  </a:lnTo>
                  <a:lnTo>
                    <a:pt x="5454" y="0"/>
                  </a:lnTo>
                  <a:lnTo>
                    <a:pt x="5455" y="0"/>
                  </a:lnTo>
                  <a:lnTo>
                    <a:pt x="5456" y="0"/>
                  </a:lnTo>
                  <a:lnTo>
                    <a:pt x="5457" y="0"/>
                  </a:lnTo>
                  <a:lnTo>
                    <a:pt x="5458" y="0"/>
                  </a:lnTo>
                  <a:lnTo>
                    <a:pt x="5459" y="0"/>
                  </a:lnTo>
                  <a:lnTo>
                    <a:pt x="5460" y="0"/>
                  </a:lnTo>
                  <a:lnTo>
                    <a:pt x="5461" y="0"/>
                  </a:lnTo>
                  <a:lnTo>
                    <a:pt x="5461" y="0"/>
                  </a:lnTo>
                  <a:lnTo>
                    <a:pt x="5462" y="0"/>
                  </a:lnTo>
                  <a:lnTo>
                    <a:pt x="5463" y="0"/>
                  </a:lnTo>
                  <a:lnTo>
                    <a:pt x="5464" y="0"/>
                  </a:lnTo>
                  <a:lnTo>
                    <a:pt x="5465" y="0"/>
                  </a:lnTo>
                  <a:lnTo>
                    <a:pt x="5466" y="0"/>
                  </a:lnTo>
                  <a:lnTo>
                    <a:pt x="5467" y="0"/>
                  </a:lnTo>
                  <a:lnTo>
                    <a:pt x="5468" y="0"/>
                  </a:lnTo>
                  <a:lnTo>
                    <a:pt x="5468" y="0"/>
                  </a:lnTo>
                  <a:lnTo>
                    <a:pt x="5469" y="0"/>
                  </a:lnTo>
                  <a:lnTo>
                    <a:pt x="5470" y="0"/>
                  </a:lnTo>
                  <a:lnTo>
                    <a:pt x="5471" y="0"/>
                  </a:lnTo>
                  <a:lnTo>
                    <a:pt x="5472" y="0"/>
                  </a:lnTo>
                  <a:lnTo>
                    <a:pt x="5473" y="0"/>
                  </a:lnTo>
                  <a:lnTo>
                    <a:pt x="5474" y="0"/>
                  </a:lnTo>
                  <a:lnTo>
                    <a:pt x="5475" y="0"/>
                  </a:lnTo>
                  <a:lnTo>
                    <a:pt x="5476" y="0"/>
                  </a:lnTo>
                  <a:lnTo>
                    <a:pt x="5476" y="0"/>
                  </a:lnTo>
                  <a:lnTo>
                    <a:pt x="5477" y="0"/>
                  </a:lnTo>
                  <a:lnTo>
                    <a:pt x="5478" y="0"/>
                  </a:lnTo>
                  <a:lnTo>
                    <a:pt x="5479" y="0"/>
                  </a:lnTo>
                  <a:lnTo>
                    <a:pt x="5480" y="0"/>
                  </a:lnTo>
                  <a:lnTo>
                    <a:pt x="5481" y="0"/>
                  </a:lnTo>
                  <a:lnTo>
                    <a:pt x="5482" y="0"/>
                  </a:lnTo>
                  <a:lnTo>
                    <a:pt x="5483" y="0"/>
                  </a:lnTo>
                  <a:lnTo>
                    <a:pt x="5483" y="0"/>
                  </a:lnTo>
                  <a:lnTo>
                    <a:pt x="5484" y="0"/>
                  </a:lnTo>
                  <a:lnTo>
                    <a:pt x="5485" y="0"/>
                  </a:lnTo>
                  <a:lnTo>
                    <a:pt x="5486" y="0"/>
                  </a:lnTo>
                  <a:lnTo>
                    <a:pt x="5487" y="0"/>
                  </a:lnTo>
                  <a:lnTo>
                    <a:pt x="5488" y="0"/>
                  </a:lnTo>
                  <a:lnTo>
                    <a:pt x="5489" y="0"/>
                  </a:lnTo>
                  <a:lnTo>
                    <a:pt x="5490" y="0"/>
                  </a:lnTo>
                  <a:lnTo>
                    <a:pt x="5490" y="0"/>
                  </a:lnTo>
                  <a:lnTo>
                    <a:pt x="5491" y="0"/>
                  </a:lnTo>
                  <a:lnTo>
                    <a:pt x="5492" y="0"/>
                  </a:lnTo>
                  <a:lnTo>
                    <a:pt x="5493" y="0"/>
                  </a:lnTo>
                  <a:lnTo>
                    <a:pt x="5494" y="0"/>
                  </a:lnTo>
                  <a:lnTo>
                    <a:pt x="5495" y="0"/>
                  </a:lnTo>
                  <a:lnTo>
                    <a:pt x="5496" y="0"/>
                  </a:lnTo>
                  <a:lnTo>
                    <a:pt x="5497" y="0"/>
                  </a:lnTo>
                  <a:lnTo>
                    <a:pt x="5497" y="0"/>
                  </a:lnTo>
                  <a:lnTo>
                    <a:pt x="5498" y="0"/>
                  </a:lnTo>
                  <a:lnTo>
                    <a:pt x="5499" y="0"/>
                  </a:lnTo>
                  <a:lnTo>
                    <a:pt x="5500" y="0"/>
                  </a:lnTo>
                  <a:lnTo>
                    <a:pt x="5501" y="0"/>
                  </a:lnTo>
                  <a:lnTo>
                    <a:pt x="5502" y="0"/>
                  </a:lnTo>
                  <a:lnTo>
                    <a:pt x="5503" y="0"/>
                  </a:lnTo>
                  <a:lnTo>
                    <a:pt x="5504" y="0"/>
                  </a:lnTo>
                  <a:lnTo>
                    <a:pt x="5505" y="0"/>
                  </a:lnTo>
                  <a:lnTo>
                    <a:pt x="5505" y="0"/>
                  </a:lnTo>
                  <a:lnTo>
                    <a:pt x="5506" y="0"/>
                  </a:lnTo>
                  <a:lnTo>
                    <a:pt x="5507" y="0"/>
                  </a:lnTo>
                  <a:lnTo>
                    <a:pt x="5508" y="0"/>
                  </a:lnTo>
                  <a:lnTo>
                    <a:pt x="5509" y="0"/>
                  </a:lnTo>
                  <a:lnTo>
                    <a:pt x="5510" y="0"/>
                  </a:lnTo>
                  <a:lnTo>
                    <a:pt x="5511" y="0"/>
                  </a:lnTo>
                  <a:lnTo>
                    <a:pt x="5512" y="0"/>
                  </a:lnTo>
                  <a:lnTo>
                    <a:pt x="5512" y="0"/>
                  </a:lnTo>
                  <a:lnTo>
                    <a:pt x="5513" y="0"/>
                  </a:lnTo>
                  <a:lnTo>
                    <a:pt x="5514" y="0"/>
                  </a:lnTo>
                  <a:lnTo>
                    <a:pt x="5515" y="0"/>
                  </a:lnTo>
                  <a:lnTo>
                    <a:pt x="5516" y="0"/>
                  </a:lnTo>
                  <a:lnTo>
                    <a:pt x="5517" y="0"/>
                  </a:lnTo>
                  <a:lnTo>
                    <a:pt x="5518" y="0"/>
                  </a:lnTo>
                  <a:lnTo>
                    <a:pt x="5519" y="0"/>
                  </a:lnTo>
                  <a:lnTo>
                    <a:pt x="5519" y="0"/>
                  </a:lnTo>
                  <a:lnTo>
                    <a:pt x="5520" y="0"/>
                  </a:lnTo>
                  <a:lnTo>
                    <a:pt x="5521" y="0"/>
                  </a:lnTo>
                  <a:lnTo>
                    <a:pt x="5522" y="0"/>
                  </a:lnTo>
                  <a:lnTo>
                    <a:pt x="5523" y="0"/>
                  </a:lnTo>
                  <a:lnTo>
                    <a:pt x="5524" y="0"/>
                  </a:lnTo>
                  <a:lnTo>
                    <a:pt x="5525" y="0"/>
                  </a:lnTo>
                  <a:lnTo>
                    <a:pt x="5526" y="0"/>
                  </a:lnTo>
                  <a:lnTo>
                    <a:pt x="5527" y="0"/>
                  </a:lnTo>
                  <a:lnTo>
                    <a:pt x="5527" y="0"/>
                  </a:lnTo>
                  <a:lnTo>
                    <a:pt x="5528" y="0"/>
                  </a:lnTo>
                  <a:lnTo>
                    <a:pt x="5529" y="0"/>
                  </a:lnTo>
                  <a:lnTo>
                    <a:pt x="5530" y="0"/>
                  </a:lnTo>
                  <a:lnTo>
                    <a:pt x="5531" y="0"/>
                  </a:lnTo>
                  <a:lnTo>
                    <a:pt x="5532" y="0"/>
                  </a:lnTo>
                  <a:lnTo>
                    <a:pt x="5533" y="0"/>
                  </a:lnTo>
                  <a:lnTo>
                    <a:pt x="5534" y="0"/>
                  </a:lnTo>
                  <a:lnTo>
                    <a:pt x="5534" y="0"/>
                  </a:lnTo>
                  <a:lnTo>
                    <a:pt x="5535" y="0"/>
                  </a:lnTo>
                  <a:lnTo>
                    <a:pt x="5536" y="0"/>
                  </a:lnTo>
                  <a:lnTo>
                    <a:pt x="5537" y="0"/>
                  </a:lnTo>
                  <a:lnTo>
                    <a:pt x="5538" y="0"/>
                  </a:lnTo>
                  <a:lnTo>
                    <a:pt x="5539" y="0"/>
                  </a:lnTo>
                  <a:lnTo>
                    <a:pt x="5540" y="0"/>
                  </a:lnTo>
                  <a:lnTo>
                    <a:pt x="5541" y="0"/>
                  </a:lnTo>
                  <a:lnTo>
                    <a:pt x="5541" y="0"/>
                  </a:lnTo>
                  <a:lnTo>
                    <a:pt x="5542" y="0"/>
                  </a:lnTo>
                  <a:lnTo>
                    <a:pt x="5543" y="0"/>
                  </a:lnTo>
                  <a:lnTo>
                    <a:pt x="5544" y="0"/>
                  </a:lnTo>
                  <a:lnTo>
                    <a:pt x="5545" y="0"/>
                  </a:lnTo>
                  <a:lnTo>
                    <a:pt x="5546" y="0"/>
                  </a:lnTo>
                  <a:lnTo>
                    <a:pt x="5547" y="0"/>
                  </a:lnTo>
                  <a:lnTo>
                    <a:pt x="5548" y="0"/>
                  </a:lnTo>
                  <a:lnTo>
                    <a:pt x="5549" y="0"/>
                  </a:lnTo>
                  <a:lnTo>
                    <a:pt x="5549" y="0"/>
                  </a:lnTo>
                  <a:lnTo>
                    <a:pt x="5550" y="0"/>
                  </a:lnTo>
                  <a:lnTo>
                    <a:pt x="5551" y="0"/>
                  </a:lnTo>
                  <a:lnTo>
                    <a:pt x="5552" y="0"/>
                  </a:lnTo>
                  <a:lnTo>
                    <a:pt x="5553" y="0"/>
                  </a:lnTo>
                  <a:lnTo>
                    <a:pt x="5554" y="0"/>
                  </a:lnTo>
                  <a:lnTo>
                    <a:pt x="5555" y="0"/>
                  </a:lnTo>
                  <a:lnTo>
                    <a:pt x="5556" y="0"/>
                  </a:lnTo>
                  <a:lnTo>
                    <a:pt x="5556" y="0"/>
                  </a:lnTo>
                  <a:lnTo>
                    <a:pt x="5557" y="0"/>
                  </a:lnTo>
                  <a:lnTo>
                    <a:pt x="5558" y="0"/>
                  </a:lnTo>
                  <a:lnTo>
                    <a:pt x="5559" y="0"/>
                  </a:lnTo>
                  <a:lnTo>
                    <a:pt x="5560" y="0"/>
                  </a:lnTo>
                  <a:lnTo>
                    <a:pt x="5561" y="0"/>
                  </a:lnTo>
                  <a:lnTo>
                    <a:pt x="5562" y="0"/>
                  </a:lnTo>
                  <a:lnTo>
                    <a:pt x="5563" y="0"/>
                  </a:lnTo>
                  <a:lnTo>
                    <a:pt x="5563" y="0"/>
                  </a:lnTo>
                  <a:lnTo>
                    <a:pt x="5564" y="0"/>
                  </a:lnTo>
                  <a:lnTo>
                    <a:pt x="5565" y="0"/>
                  </a:lnTo>
                  <a:lnTo>
                    <a:pt x="5566" y="0"/>
                  </a:lnTo>
                  <a:lnTo>
                    <a:pt x="5567" y="0"/>
                  </a:lnTo>
                  <a:lnTo>
                    <a:pt x="5568" y="0"/>
                  </a:lnTo>
                  <a:lnTo>
                    <a:pt x="5569" y="0"/>
                  </a:lnTo>
                  <a:lnTo>
                    <a:pt x="5570" y="0"/>
                  </a:lnTo>
                  <a:lnTo>
                    <a:pt x="5571" y="0"/>
                  </a:lnTo>
                  <a:lnTo>
                    <a:pt x="5571" y="0"/>
                  </a:lnTo>
                  <a:lnTo>
                    <a:pt x="5572" y="0"/>
                  </a:lnTo>
                  <a:lnTo>
                    <a:pt x="5573" y="0"/>
                  </a:lnTo>
                  <a:lnTo>
                    <a:pt x="5574" y="0"/>
                  </a:lnTo>
                  <a:lnTo>
                    <a:pt x="5575" y="0"/>
                  </a:lnTo>
                  <a:lnTo>
                    <a:pt x="5576" y="0"/>
                  </a:lnTo>
                  <a:lnTo>
                    <a:pt x="5577" y="0"/>
                  </a:lnTo>
                  <a:lnTo>
                    <a:pt x="5578" y="0"/>
                  </a:lnTo>
                  <a:lnTo>
                    <a:pt x="5578" y="0"/>
                  </a:lnTo>
                  <a:lnTo>
                    <a:pt x="5579" y="0"/>
                  </a:lnTo>
                  <a:lnTo>
                    <a:pt x="5580" y="0"/>
                  </a:lnTo>
                  <a:lnTo>
                    <a:pt x="5581" y="0"/>
                  </a:lnTo>
                  <a:lnTo>
                    <a:pt x="5582" y="0"/>
                  </a:lnTo>
                  <a:lnTo>
                    <a:pt x="5583" y="0"/>
                  </a:lnTo>
                  <a:lnTo>
                    <a:pt x="5584" y="0"/>
                  </a:lnTo>
                  <a:lnTo>
                    <a:pt x="5585" y="0"/>
                  </a:lnTo>
                  <a:lnTo>
                    <a:pt x="5585" y="0"/>
                  </a:lnTo>
                  <a:lnTo>
                    <a:pt x="5586" y="0"/>
                  </a:lnTo>
                  <a:lnTo>
                    <a:pt x="5587" y="0"/>
                  </a:lnTo>
                  <a:lnTo>
                    <a:pt x="5588" y="0"/>
                  </a:lnTo>
                  <a:lnTo>
                    <a:pt x="5589" y="0"/>
                  </a:lnTo>
                  <a:lnTo>
                    <a:pt x="5590" y="0"/>
                  </a:lnTo>
                  <a:lnTo>
                    <a:pt x="5591" y="0"/>
                  </a:lnTo>
                  <a:lnTo>
                    <a:pt x="5592" y="0"/>
                  </a:lnTo>
                  <a:lnTo>
                    <a:pt x="5593" y="0"/>
                  </a:lnTo>
                  <a:lnTo>
                    <a:pt x="5593" y="0"/>
                  </a:lnTo>
                  <a:lnTo>
                    <a:pt x="5593" y="0"/>
                  </a:lnTo>
                  <a:lnTo>
                    <a:pt x="5594" y="0"/>
                  </a:lnTo>
                  <a:lnTo>
                    <a:pt x="5595" y="0"/>
                  </a:lnTo>
                  <a:lnTo>
                    <a:pt x="5596" y="0"/>
                  </a:lnTo>
                  <a:lnTo>
                    <a:pt x="5597" y="0"/>
                  </a:lnTo>
                  <a:lnTo>
                    <a:pt x="5598" y="0"/>
                  </a:lnTo>
                  <a:lnTo>
                    <a:pt x="5599" y="0"/>
                  </a:lnTo>
                  <a:lnTo>
                    <a:pt x="5599" y="0"/>
                  </a:lnTo>
                  <a:lnTo>
                    <a:pt x="5600" y="0"/>
                  </a:lnTo>
                  <a:lnTo>
                    <a:pt x="5601" y="0"/>
                  </a:lnTo>
                  <a:lnTo>
                    <a:pt x="5602" y="0"/>
                  </a:lnTo>
                  <a:lnTo>
                    <a:pt x="5603" y="0"/>
                  </a:lnTo>
                  <a:lnTo>
                    <a:pt x="5604" y="0"/>
                  </a:lnTo>
                  <a:lnTo>
                    <a:pt x="5605" y="0"/>
                  </a:lnTo>
                  <a:lnTo>
                    <a:pt x="5605" y="0"/>
                  </a:lnTo>
                  <a:lnTo>
                    <a:pt x="5606" y="0"/>
                  </a:lnTo>
                  <a:lnTo>
                    <a:pt x="5607" y="0"/>
                  </a:lnTo>
                  <a:lnTo>
                    <a:pt x="5608" y="0"/>
                  </a:lnTo>
                  <a:lnTo>
                    <a:pt x="5609" y="0"/>
                  </a:lnTo>
                  <a:lnTo>
                    <a:pt x="5610" y="0"/>
                  </a:lnTo>
                  <a:lnTo>
                    <a:pt x="5611" y="0"/>
                  </a:lnTo>
                  <a:lnTo>
                    <a:pt x="5611" y="0"/>
                  </a:lnTo>
                  <a:lnTo>
                    <a:pt x="5612" y="0"/>
                  </a:lnTo>
                  <a:lnTo>
                    <a:pt x="5612" y="0"/>
                  </a:lnTo>
                  <a:lnTo>
                    <a:pt x="5613" y="0"/>
                  </a:lnTo>
                  <a:lnTo>
                    <a:pt x="5614" y="0"/>
                  </a:lnTo>
                  <a:lnTo>
                    <a:pt x="5615" y="0"/>
                  </a:lnTo>
                  <a:lnTo>
                    <a:pt x="5616" y="0"/>
                  </a:lnTo>
                  <a:lnTo>
                    <a:pt x="5617" y="0"/>
                  </a:lnTo>
                  <a:lnTo>
                    <a:pt x="5618" y="0"/>
                  </a:lnTo>
                  <a:lnTo>
                    <a:pt x="5619" y="0"/>
                  </a:lnTo>
                  <a:lnTo>
                    <a:pt x="5619" y="0"/>
                  </a:lnTo>
                  <a:lnTo>
                    <a:pt x="5620" y="0"/>
                  </a:lnTo>
                  <a:lnTo>
                    <a:pt x="5621" y="0"/>
                  </a:lnTo>
                  <a:lnTo>
                    <a:pt x="5622" y="0"/>
                  </a:lnTo>
                  <a:lnTo>
                    <a:pt x="5623" y="0"/>
                  </a:lnTo>
                  <a:lnTo>
                    <a:pt x="5624" y="0"/>
                  </a:lnTo>
                  <a:lnTo>
                    <a:pt x="5625" y="0"/>
                  </a:lnTo>
                  <a:lnTo>
                    <a:pt x="5626" y="0"/>
                  </a:lnTo>
                  <a:lnTo>
                    <a:pt x="5626" y="0"/>
                  </a:lnTo>
                  <a:lnTo>
                    <a:pt x="5627" y="0"/>
                  </a:lnTo>
                  <a:lnTo>
                    <a:pt x="5628" y="0"/>
                  </a:lnTo>
                  <a:lnTo>
                    <a:pt x="5629" y="0"/>
                  </a:lnTo>
                  <a:lnTo>
                    <a:pt x="5630" y="0"/>
                  </a:lnTo>
                  <a:lnTo>
                    <a:pt x="5631" y="0"/>
                  </a:lnTo>
                  <a:lnTo>
                    <a:pt x="5632" y="0"/>
                  </a:lnTo>
                  <a:lnTo>
                    <a:pt x="5633" y="0"/>
                  </a:lnTo>
                  <a:lnTo>
                    <a:pt x="5633" y="0"/>
                  </a:lnTo>
                  <a:lnTo>
                    <a:pt x="5634" y="0"/>
                  </a:lnTo>
                  <a:lnTo>
                    <a:pt x="5635" y="0"/>
                  </a:lnTo>
                  <a:lnTo>
                    <a:pt x="5636" y="0"/>
                  </a:lnTo>
                  <a:lnTo>
                    <a:pt x="5637" y="0"/>
                  </a:lnTo>
                  <a:lnTo>
                    <a:pt x="5638" y="0"/>
                  </a:lnTo>
                  <a:lnTo>
                    <a:pt x="5639" y="0"/>
                  </a:lnTo>
                  <a:lnTo>
                    <a:pt x="5640" y="0"/>
                  </a:lnTo>
                  <a:lnTo>
                    <a:pt x="5640" y="0"/>
                  </a:lnTo>
                  <a:lnTo>
                    <a:pt x="5641" y="0"/>
                  </a:lnTo>
                  <a:lnTo>
                    <a:pt x="5642" y="0"/>
                  </a:lnTo>
                  <a:lnTo>
                    <a:pt x="5643" y="0"/>
                  </a:lnTo>
                  <a:lnTo>
                    <a:pt x="5644" y="0"/>
                  </a:lnTo>
                  <a:lnTo>
                    <a:pt x="5645" y="0"/>
                  </a:lnTo>
                  <a:lnTo>
                    <a:pt x="5646" y="0"/>
                  </a:lnTo>
                  <a:lnTo>
                    <a:pt x="5647" y="0"/>
                  </a:lnTo>
                  <a:lnTo>
                    <a:pt x="5648" y="0"/>
                  </a:lnTo>
                  <a:lnTo>
                    <a:pt x="5648" y="0"/>
                  </a:lnTo>
                  <a:lnTo>
                    <a:pt x="5649" y="0"/>
                  </a:lnTo>
                  <a:lnTo>
                    <a:pt x="5650" y="0"/>
                  </a:lnTo>
                  <a:lnTo>
                    <a:pt x="5651" y="0"/>
                  </a:lnTo>
                  <a:lnTo>
                    <a:pt x="5652" y="0"/>
                  </a:lnTo>
                  <a:lnTo>
                    <a:pt x="5653" y="0"/>
                  </a:lnTo>
                  <a:lnTo>
                    <a:pt x="5654" y="0"/>
                  </a:lnTo>
                  <a:lnTo>
                    <a:pt x="5655" y="0"/>
                  </a:lnTo>
                  <a:lnTo>
                    <a:pt x="5655" y="0"/>
                  </a:lnTo>
                  <a:lnTo>
                    <a:pt x="5656" y="0"/>
                  </a:lnTo>
                  <a:lnTo>
                    <a:pt x="5657" y="0"/>
                  </a:lnTo>
                  <a:lnTo>
                    <a:pt x="5658" y="0"/>
                  </a:lnTo>
                  <a:lnTo>
                    <a:pt x="5659" y="0"/>
                  </a:lnTo>
                  <a:lnTo>
                    <a:pt x="5660" y="0"/>
                  </a:lnTo>
                  <a:lnTo>
                    <a:pt x="5661" y="0"/>
                  </a:lnTo>
                  <a:lnTo>
                    <a:pt x="5662" y="0"/>
                  </a:lnTo>
                  <a:lnTo>
                    <a:pt x="5662" y="0"/>
                  </a:lnTo>
                  <a:lnTo>
                    <a:pt x="5663" y="0"/>
                  </a:lnTo>
                  <a:lnTo>
                    <a:pt x="5664" y="0"/>
                  </a:lnTo>
                  <a:lnTo>
                    <a:pt x="5665" y="0"/>
                  </a:lnTo>
                  <a:lnTo>
                    <a:pt x="5666" y="0"/>
                  </a:lnTo>
                  <a:lnTo>
                    <a:pt x="5667" y="0"/>
                  </a:lnTo>
                  <a:lnTo>
                    <a:pt x="5668" y="0"/>
                  </a:lnTo>
                  <a:lnTo>
                    <a:pt x="5669" y="0"/>
                  </a:lnTo>
                  <a:lnTo>
                    <a:pt x="5669" y="0"/>
                  </a:lnTo>
                  <a:lnTo>
                    <a:pt x="5670" y="0"/>
                  </a:lnTo>
                  <a:lnTo>
                    <a:pt x="5671" y="0"/>
                  </a:lnTo>
                  <a:lnTo>
                    <a:pt x="5672" y="0"/>
                  </a:lnTo>
                  <a:lnTo>
                    <a:pt x="5673" y="0"/>
                  </a:lnTo>
                  <a:lnTo>
                    <a:pt x="5674" y="0"/>
                  </a:lnTo>
                  <a:lnTo>
                    <a:pt x="5675" y="0"/>
                  </a:lnTo>
                  <a:lnTo>
                    <a:pt x="5676" y="0"/>
                  </a:lnTo>
                  <a:lnTo>
                    <a:pt x="5677" y="0"/>
                  </a:lnTo>
                  <a:lnTo>
                    <a:pt x="5677" y="0"/>
                  </a:lnTo>
                  <a:lnTo>
                    <a:pt x="5678" y="0"/>
                  </a:lnTo>
                  <a:lnTo>
                    <a:pt x="5679" y="0"/>
                  </a:lnTo>
                  <a:lnTo>
                    <a:pt x="5680" y="0"/>
                  </a:lnTo>
                  <a:lnTo>
                    <a:pt x="5681" y="0"/>
                  </a:lnTo>
                  <a:lnTo>
                    <a:pt x="5682" y="0"/>
                  </a:lnTo>
                  <a:lnTo>
                    <a:pt x="5683" y="0"/>
                  </a:lnTo>
                  <a:lnTo>
                    <a:pt x="5684" y="0"/>
                  </a:lnTo>
                  <a:lnTo>
                    <a:pt x="5684" y="0"/>
                  </a:lnTo>
                  <a:lnTo>
                    <a:pt x="5685" y="0"/>
                  </a:lnTo>
                  <a:lnTo>
                    <a:pt x="5686" y="0"/>
                  </a:lnTo>
                  <a:lnTo>
                    <a:pt x="5687" y="0"/>
                  </a:lnTo>
                  <a:lnTo>
                    <a:pt x="5688" y="0"/>
                  </a:lnTo>
                  <a:lnTo>
                    <a:pt x="5689" y="0"/>
                  </a:lnTo>
                  <a:lnTo>
                    <a:pt x="5690" y="0"/>
                  </a:lnTo>
                  <a:lnTo>
                    <a:pt x="5691" y="0"/>
                  </a:lnTo>
                  <a:lnTo>
                    <a:pt x="5691" y="0"/>
                  </a:lnTo>
                  <a:lnTo>
                    <a:pt x="5692" y="0"/>
                  </a:lnTo>
                  <a:lnTo>
                    <a:pt x="5693" y="0"/>
                  </a:lnTo>
                  <a:lnTo>
                    <a:pt x="5694" y="0"/>
                  </a:lnTo>
                  <a:lnTo>
                    <a:pt x="5695" y="0"/>
                  </a:lnTo>
                  <a:lnTo>
                    <a:pt x="5696" y="0"/>
                  </a:lnTo>
                  <a:lnTo>
                    <a:pt x="5697" y="0"/>
                  </a:lnTo>
                  <a:lnTo>
                    <a:pt x="5698" y="0"/>
                  </a:lnTo>
                  <a:lnTo>
                    <a:pt x="5698" y="0"/>
                  </a:lnTo>
                  <a:lnTo>
                    <a:pt x="5699" y="0"/>
                  </a:lnTo>
                  <a:lnTo>
                    <a:pt x="5700" y="0"/>
                  </a:lnTo>
                  <a:lnTo>
                    <a:pt x="5701" y="0"/>
                  </a:lnTo>
                  <a:lnTo>
                    <a:pt x="5702" y="0"/>
                  </a:lnTo>
                  <a:lnTo>
                    <a:pt x="5703" y="0"/>
                  </a:lnTo>
                  <a:lnTo>
                    <a:pt x="5704" y="0"/>
                  </a:lnTo>
                  <a:lnTo>
                    <a:pt x="5705" y="0"/>
                  </a:lnTo>
                  <a:lnTo>
                    <a:pt x="5706" y="0"/>
                  </a:lnTo>
                  <a:lnTo>
                    <a:pt x="5706" y="0"/>
                  </a:lnTo>
                  <a:lnTo>
                    <a:pt x="5707" y="0"/>
                  </a:lnTo>
                  <a:lnTo>
                    <a:pt x="5708" y="0"/>
                  </a:lnTo>
                  <a:lnTo>
                    <a:pt x="5709" y="0"/>
                  </a:lnTo>
                  <a:lnTo>
                    <a:pt x="5710" y="0"/>
                  </a:lnTo>
                  <a:lnTo>
                    <a:pt x="5711" y="0"/>
                  </a:lnTo>
                  <a:lnTo>
                    <a:pt x="5712" y="0"/>
                  </a:lnTo>
                  <a:lnTo>
                    <a:pt x="5713" y="0"/>
                  </a:lnTo>
                  <a:lnTo>
                    <a:pt x="5713" y="0"/>
                  </a:lnTo>
                  <a:lnTo>
                    <a:pt x="5714" y="0"/>
                  </a:lnTo>
                  <a:lnTo>
                    <a:pt x="5715" y="0"/>
                  </a:lnTo>
                  <a:lnTo>
                    <a:pt x="5716" y="0"/>
                  </a:lnTo>
                  <a:lnTo>
                    <a:pt x="5717" y="0"/>
                  </a:lnTo>
                  <a:lnTo>
                    <a:pt x="5718" y="0"/>
                  </a:lnTo>
                  <a:lnTo>
                    <a:pt x="5719" y="0"/>
                  </a:lnTo>
                  <a:lnTo>
                    <a:pt x="5720" y="0"/>
                  </a:lnTo>
                  <a:lnTo>
                    <a:pt x="5720" y="0"/>
                  </a:lnTo>
                  <a:lnTo>
                    <a:pt x="5721" y="0"/>
                  </a:lnTo>
                  <a:lnTo>
                    <a:pt x="5722" y="0"/>
                  </a:lnTo>
                  <a:lnTo>
                    <a:pt x="5723" y="0"/>
                  </a:lnTo>
                  <a:lnTo>
                    <a:pt x="5724" y="0"/>
                  </a:lnTo>
                  <a:lnTo>
                    <a:pt x="5725" y="0"/>
                  </a:lnTo>
                  <a:lnTo>
                    <a:pt x="5726" y="0"/>
                  </a:lnTo>
                  <a:lnTo>
                    <a:pt x="5727" y="0"/>
                  </a:lnTo>
                  <a:lnTo>
                    <a:pt x="5727" y="0"/>
                  </a:lnTo>
                  <a:lnTo>
                    <a:pt x="5728" y="0"/>
                  </a:lnTo>
                  <a:lnTo>
                    <a:pt x="5729" y="0"/>
                  </a:lnTo>
                  <a:lnTo>
                    <a:pt x="5730" y="0"/>
                  </a:lnTo>
                  <a:lnTo>
                    <a:pt x="5731" y="0"/>
                  </a:lnTo>
                  <a:lnTo>
                    <a:pt x="5732" y="0"/>
                  </a:lnTo>
                  <a:lnTo>
                    <a:pt x="5733" y="0"/>
                  </a:lnTo>
                  <a:lnTo>
                    <a:pt x="5734" y="0"/>
                  </a:lnTo>
                  <a:lnTo>
                    <a:pt x="5735" y="0"/>
                  </a:lnTo>
                  <a:lnTo>
                    <a:pt x="5735" y="0"/>
                  </a:lnTo>
                  <a:lnTo>
                    <a:pt x="5736" y="0"/>
                  </a:lnTo>
                  <a:lnTo>
                    <a:pt x="5737" y="0"/>
                  </a:lnTo>
                  <a:lnTo>
                    <a:pt x="5738" y="0"/>
                  </a:lnTo>
                  <a:lnTo>
                    <a:pt x="5739" y="0"/>
                  </a:lnTo>
                  <a:lnTo>
                    <a:pt x="5740" y="0"/>
                  </a:lnTo>
                  <a:lnTo>
                    <a:pt x="5741" y="0"/>
                  </a:lnTo>
                  <a:lnTo>
                    <a:pt x="5742" y="0"/>
                  </a:lnTo>
                  <a:lnTo>
                    <a:pt x="5742" y="0"/>
                  </a:lnTo>
                  <a:lnTo>
                    <a:pt x="5743" y="0"/>
                  </a:lnTo>
                  <a:lnTo>
                    <a:pt x="5744" y="0"/>
                  </a:lnTo>
                  <a:lnTo>
                    <a:pt x="5745" y="0"/>
                  </a:lnTo>
                  <a:lnTo>
                    <a:pt x="5746" y="0"/>
                  </a:lnTo>
                  <a:lnTo>
                    <a:pt x="5747" y="0"/>
                  </a:lnTo>
                  <a:lnTo>
                    <a:pt x="5748" y="0"/>
                  </a:lnTo>
                  <a:lnTo>
                    <a:pt x="5749" y="0"/>
                  </a:lnTo>
                  <a:lnTo>
                    <a:pt x="5749" y="0"/>
                  </a:lnTo>
                  <a:lnTo>
                    <a:pt x="5750" y="0"/>
                  </a:lnTo>
                  <a:lnTo>
                    <a:pt x="5751" y="0"/>
                  </a:lnTo>
                  <a:lnTo>
                    <a:pt x="5752" y="0"/>
                  </a:lnTo>
                  <a:lnTo>
                    <a:pt x="5753" y="0"/>
                  </a:lnTo>
                  <a:lnTo>
                    <a:pt x="5754" y="0"/>
                  </a:lnTo>
                  <a:lnTo>
                    <a:pt x="5755" y="0"/>
                  </a:lnTo>
                  <a:lnTo>
                    <a:pt x="5756" y="0"/>
                  </a:lnTo>
                  <a:lnTo>
                    <a:pt x="5756" y="0"/>
                  </a:lnTo>
                  <a:lnTo>
                    <a:pt x="5757" y="0"/>
                  </a:lnTo>
                  <a:lnTo>
                    <a:pt x="5758" y="0"/>
                  </a:lnTo>
                  <a:lnTo>
                    <a:pt x="5759" y="0"/>
                  </a:lnTo>
                  <a:lnTo>
                    <a:pt x="5760" y="0"/>
                  </a:lnTo>
                  <a:lnTo>
                    <a:pt x="5761" y="0"/>
                  </a:lnTo>
                  <a:lnTo>
                    <a:pt x="5762" y="0"/>
                  </a:lnTo>
                  <a:lnTo>
                    <a:pt x="5763" y="0"/>
                  </a:lnTo>
                  <a:lnTo>
                    <a:pt x="5764" y="0"/>
                  </a:lnTo>
                  <a:lnTo>
                    <a:pt x="5764" y="0"/>
                  </a:lnTo>
                  <a:lnTo>
                    <a:pt x="5765" y="0"/>
                  </a:lnTo>
                  <a:lnTo>
                    <a:pt x="5766" y="0"/>
                  </a:lnTo>
                  <a:lnTo>
                    <a:pt x="5767" y="0"/>
                  </a:lnTo>
                  <a:lnTo>
                    <a:pt x="5768" y="0"/>
                  </a:lnTo>
                  <a:lnTo>
                    <a:pt x="5769" y="0"/>
                  </a:lnTo>
                  <a:lnTo>
                    <a:pt x="5770" y="0"/>
                  </a:lnTo>
                  <a:lnTo>
                    <a:pt x="5771" y="0"/>
                  </a:lnTo>
                  <a:lnTo>
                    <a:pt x="5771" y="0"/>
                  </a:lnTo>
                  <a:lnTo>
                    <a:pt x="5772" y="0"/>
                  </a:lnTo>
                  <a:lnTo>
                    <a:pt x="5773" y="0"/>
                  </a:lnTo>
                  <a:lnTo>
                    <a:pt x="5774" y="0"/>
                  </a:lnTo>
                  <a:lnTo>
                    <a:pt x="5775" y="0"/>
                  </a:lnTo>
                  <a:lnTo>
                    <a:pt x="5776" y="0"/>
                  </a:lnTo>
                  <a:lnTo>
                    <a:pt x="5777" y="0"/>
                  </a:lnTo>
                  <a:lnTo>
                    <a:pt x="5778" y="0"/>
                  </a:lnTo>
                  <a:lnTo>
                    <a:pt x="5778" y="0"/>
                  </a:lnTo>
                  <a:lnTo>
                    <a:pt x="5779" y="0"/>
                  </a:lnTo>
                  <a:lnTo>
                    <a:pt x="5780" y="0"/>
                  </a:lnTo>
                  <a:lnTo>
                    <a:pt x="5781" y="0"/>
                  </a:lnTo>
                  <a:lnTo>
                    <a:pt x="5782" y="0"/>
                  </a:lnTo>
                  <a:lnTo>
                    <a:pt x="5783" y="0"/>
                  </a:lnTo>
                  <a:lnTo>
                    <a:pt x="5784" y="0"/>
                  </a:lnTo>
                  <a:lnTo>
                    <a:pt x="5785" y="0"/>
                  </a:lnTo>
                  <a:lnTo>
                    <a:pt x="5785" y="0"/>
                  </a:lnTo>
                  <a:lnTo>
                    <a:pt x="5786" y="0"/>
                  </a:lnTo>
                  <a:lnTo>
                    <a:pt x="5787" y="0"/>
                  </a:lnTo>
                  <a:lnTo>
                    <a:pt x="5788" y="0"/>
                  </a:lnTo>
                  <a:lnTo>
                    <a:pt x="5789" y="0"/>
                  </a:lnTo>
                  <a:lnTo>
                    <a:pt x="5790" y="0"/>
                  </a:lnTo>
                  <a:lnTo>
                    <a:pt x="5791" y="0"/>
                  </a:lnTo>
                  <a:lnTo>
                    <a:pt x="5792" y="0"/>
                  </a:lnTo>
                  <a:lnTo>
                    <a:pt x="5793" y="0"/>
                  </a:lnTo>
                  <a:lnTo>
                    <a:pt x="5793" y="0"/>
                  </a:lnTo>
                  <a:lnTo>
                    <a:pt x="5794" y="0"/>
                  </a:lnTo>
                  <a:lnTo>
                    <a:pt x="5795" y="0"/>
                  </a:lnTo>
                  <a:lnTo>
                    <a:pt x="5796" y="0"/>
                  </a:lnTo>
                  <a:lnTo>
                    <a:pt x="5797" y="0"/>
                  </a:lnTo>
                  <a:lnTo>
                    <a:pt x="5798" y="0"/>
                  </a:lnTo>
                  <a:lnTo>
                    <a:pt x="5799" y="0"/>
                  </a:lnTo>
                  <a:lnTo>
                    <a:pt x="5800" y="0"/>
                  </a:lnTo>
                  <a:lnTo>
                    <a:pt x="5800" y="0"/>
                  </a:lnTo>
                  <a:lnTo>
                    <a:pt x="5801" y="0"/>
                  </a:lnTo>
                  <a:lnTo>
                    <a:pt x="5802" y="0"/>
                  </a:lnTo>
                  <a:lnTo>
                    <a:pt x="5803" y="0"/>
                  </a:lnTo>
                  <a:lnTo>
                    <a:pt x="5804" y="0"/>
                  </a:lnTo>
                  <a:lnTo>
                    <a:pt x="5805" y="0"/>
                  </a:lnTo>
                  <a:lnTo>
                    <a:pt x="5806" y="0"/>
                  </a:lnTo>
                  <a:lnTo>
                    <a:pt x="5807" y="0"/>
                  </a:lnTo>
                  <a:lnTo>
                    <a:pt x="5807" y="0"/>
                  </a:lnTo>
                  <a:lnTo>
                    <a:pt x="5808" y="0"/>
                  </a:lnTo>
                  <a:lnTo>
                    <a:pt x="5809" y="0"/>
                  </a:lnTo>
                  <a:lnTo>
                    <a:pt x="5810" y="0"/>
                  </a:lnTo>
                  <a:lnTo>
                    <a:pt x="5811" y="0"/>
                  </a:lnTo>
                  <a:lnTo>
                    <a:pt x="5812" y="0"/>
                  </a:lnTo>
                  <a:lnTo>
                    <a:pt x="5813" y="0"/>
                  </a:lnTo>
                  <a:lnTo>
                    <a:pt x="5814" y="0"/>
                  </a:lnTo>
                  <a:lnTo>
                    <a:pt x="5814" y="0"/>
                  </a:lnTo>
                  <a:lnTo>
                    <a:pt x="5815" y="0"/>
                  </a:lnTo>
                  <a:lnTo>
                    <a:pt x="5816" y="0"/>
                  </a:lnTo>
                  <a:lnTo>
                    <a:pt x="5817" y="0"/>
                  </a:lnTo>
                  <a:lnTo>
                    <a:pt x="5818" y="0"/>
                  </a:lnTo>
                  <a:lnTo>
                    <a:pt x="5818" y="0"/>
                  </a:lnTo>
                  <a:lnTo>
                    <a:pt x="5819" y="0"/>
                  </a:lnTo>
                  <a:lnTo>
                    <a:pt x="5820" y="0"/>
                  </a:lnTo>
                  <a:lnTo>
                    <a:pt x="5821" y="0"/>
                  </a:lnTo>
                  <a:lnTo>
                    <a:pt x="5821" y="0"/>
                  </a:lnTo>
                  <a:lnTo>
                    <a:pt x="5822" y="0"/>
                  </a:lnTo>
                  <a:lnTo>
                    <a:pt x="5823" y="0"/>
                  </a:lnTo>
                  <a:lnTo>
                    <a:pt x="5824" y="0"/>
                  </a:lnTo>
                  <a:lnTo>
                    <a:pt x="5825" y="0"/>
                  </a:lnTo>
                  <a:lnTo>
                    <a:pt x="5826" y="0"/>
                  </a:lnTo>
                  <a:lnTo>
                    <a:pt x="5827" y="0"/>
                  </a:lnTo>
                  <a:lnTo>
                    <a:pt x="5827" y="0"/>
                  </a:lnTo>
                  <a:lnTo>
                    <a:pt x="5828" y="0"/>
                  </a:lnTo>
                  <a:lnTo>
                    <a:pt x="5829" y="0"/>
                  </a:lnTo>
                  <a:lnTo>
                    <a:pt x="5830" y="0"/>
                  </a:lnTo>
                  <a:lnTo>
                    <a:pt x="5831" y="0"/>
                  </a:lnTo>
                  <a:lnTo>
                    <a:pt x="5832" y="0"/>
                  </a:lnTo>
                  <a:lnTo>
                    <a:pt x="5833" y="0"/>
                  </a:lnTo>
                  <a:lnTo>
                    <a:pt x="5834" y="0"/>
                  </a:lnTo>
                  <a:lnTo>
                    <a:pt x="5834" y="0"/>
                  </a:lnTo>
                  <a:lnTo>
                    <a:pt x="5835" y="0"/>
                  </a:lnTo>
                  <a:lnTo>
                    <a:pt x="5836" y="0"/>
                  </a:lnTo>
                  <a:lnTo>
                    <a:pt x="5837" y="0"/>
                  </a:lnTo>
                  <a:lnTo>
                    <a:pt x="5838" y="0"/>
                  </a:lnTo>
                  <a:lnTo>
                    <a:pt x="5838" y="0"/>
                  </a:lnTo>
                  <a:lnTo>
                    <a:pt x="5839" y="0"/>
                  </a:lnTo>
                  <a:lnTo>
                    <a:pt x="5840" y="0"/>
                  </a:lnTo>
                  <a:lnTo>
                    <a:pt x="5840" y="0"/>
                  </a:lnTo>
                  <a:lnTo>
                    <a:pt x="5841" y="0"/>
                  </a:lnTo>
                  <a:lnTo>
                    <a:pt x="5842" y="0"/>
                  </a:lnTo>
                  <a:lnTo>
                    <a:pt x="5843" y="0"/>
                  </a:lnTo>
                  <a:lnTo>
                    <a:pt x="5844" y="0"/>
                  </a:lnTo>
                  <a:lnTo>
                    <a:pt x="5845" y="0"/>
                  </a:lnTo>
                  <a:lnTo>
                    <a:pt x="5846" y="0"/>
                  </a:lnTo>
                  <a:lnTo>
                    <a:pt x="5847" y="0"/>
                  </a:lnTo>
                  <a:lnTo>
                    <a:pt x="5847" y="0"/>
                  </a:lnTo>
                  <a:lnTo>
                    <a:pt x="5848" y="0"/>
                  </a:lnTo>
                  <a:lnTo>
                    <a:pt x="5849" y="0"/>
                  </a:lnTo>
                  <a:lnTo>
                    <a:pt x="5850" y="0"/>
                  </a:lnTo>
                  <a:lnTo>
                    <a:pt x="5851" y="0"/>
                  </a:lnTo>
                  <a:lnTo>
                    <a:pt x="5852" y="0"/>
                  </a:lnTo>
                  <a:lnTo>
                    <a:pt x="5853" y="0"/>
                  </a:lnTo>
                  <a:lnTo>
                    <a:pt x="5854" y="0"/>
                  </a:lnTo>
                  <a:lnTo>
                    <a:pt x="5855" y="0"/>
                  </a:lnTo>
                  <a:lnTo>
                    <a:pt x="5855" y="0"/>
                  </a:lnTo>
                  <a:lnTo>
                    <a:pt x="5856" y="0"/>
                  </a:lnTo>
                  <a:lnTo>
                    <a:pt x="5857" y="0"/>
                  </a:lnTo>
                  <a:lnTo>
                    <a:pt x="5858" y="0"/>
                  </a:lnTo>
                  <a:lnTo>
                    <a:pt x="5859" y="0"/>
                  </a:lnTo>
                  <a:lnTo>
                    <a:pt x="5860" y="0"/>
                  </a:lnTo>
                  <a:lnTo>
                    <a:pt x="5861" y="0"/>
                  </a:lnTo>
                  <a:lnTo>
                    <a:pt x="5862" y="0"/>
                  </a:lnTo>
                  <a:lnTo>
                    <a:pt x="5862" y="0"/>
                  </a:lnTo>
                  <a:lnTo>
                    <a:pt x="5863" y="0"/>
                  </a:lnTo>
                  <a:lnTo>
                    <a:pt x="5864" y="0"/>
                  </a:lnTo>
                  <a:lnTo>
                    <a:pt x="5865" y="0"/>
                  </a:lnTo>
                  <a:lnTo>
                    <a:pt x="5866" y="0"/>
                  </a:lnTo>
                  <a:lnTo>
                    <a:pt x="5867" y="0"/>
                  </a:lnTo>
                  <a:lnTo>
                    <a:pt x="5868" y="0"/>
                  </a:lnTo>
                  <a:lnTo>
                    <a:pt x="5869" y="0"/>
                  </a:lnTo>
                  <a:lnTo>
                    <a:pt x="5869" y="0"/>
                  </a:lnTo>
                  <a:lnTo>
                    <a:pt x="5870" y="0"/>
                  </a:lnTo>
                  <a:lnTo>
                    <a:pt x="5871" y="0"/>
                  </a:lnTo>
                  <a:lnTo>
                    <a:pt x="5872" y="0"/>
                  </a:lnTo>
                  <a:lnTo>
                    <a:pt x="5873" y="0"/>
                  </a:lnTo>
                  <a:lnTo>
                    <a:pt x="5874" y="0"/>
                  </a:lnTo>
                  <a:lnTo>
                    <a:pt x="5875" y="0"/>
                  </a:lnTo>
                  <a:lnTo>
                    <a:pt x="5876" y="0"/>
                  </a:lnTo>
                  <a:lnTo>
                    <a:pt x="5876" y="0"/>
                  </a:lnTo>
                  <a:lnTo>
                    <a:pt x="5877" y="0"/>
                  </a:lnTo>
                  <a:lnTo>
                    <a:pt x="5878" y="0"/>
                  </a:lnTo>
                  <a:lnTo>
                    <a:pt x="5879" y="0"/>
                  </a:lnTo>
                  <a:lnTo>
                    <a:pt x="5880" y="0"/>
                  </a:lnTo>
                  <a:lnTo>
                    <a:pt x="5881" y="0"/>
                  </a:lnTo>
                  <a:lnTo>
                    <a:pt x="5882" y="0"/>
                  </a:lnTo>
                  <a:lnTo>
                    <a:pt x="5883" y="0"/>
                  </a:lnTo>
                  <a:lnTo>
                    <a:pt x="5884" y="0"/>
                  </a:lnTo>
                  <a:lnTo>
                    <a:pt x="5884" y="0"/>
                  </a:lnTo>
                  <a:lnTo>
                    <a:pt x="5885" y="0"/>
                  </a:lnTo>
                  <a:lnTo>
                    <a:pt x="5886" y="0"/>
                  </a:lnTo>
                  <a:lnTo>
                    <a:pt x="5887" y="0"/>
                  </a:lnTo>
                  <a:lnTo>
                    <a:pt x="5888" y="0"/>
                  </a:lnTo>
                  <a:lnTo>
                    <a:pt x="5889" y="0"/>
                  </a:lnTo>
                  <a:lnTo>
                    <a:pt x="5890" y="0"/>
                  </a:lnTo>
                  <a:lnTo>
                    <a:pt x="5891" y="0"/>
                  </a:lnTo>
                  <a:lnTo>
                    <a:pt x="5891" y="0"/>
                  </a:lnTo>
                  <a:lnTo>
                    <a:pt x="5892" y="0"/>
                  </a:lnTo>
                  <a:lnTo>
                    <a:pt x="5893" y="0"/>
                  </a:lnTo>
                  <a:lnTo>
                    <a:pt x="5894" y="0"/>
                  </a:lnTo>
                  <a:lnTo>
                    <a:pt x="5895" y="0"/>
                  </a:lnTo>
                  <a:lnTo>
                    <a:pt x="5896" y="0"/>
                  </a:lnTo>
                  <a:lnTo>
                    <a:pt x="5897" y="0"/>
                  </a:lnTo>
                  <a:lnTo>
                    <a:pt x="5898" y="0"/>
                  </a:lnTo>
                  <a:lnTo>
                    <a:pt x="5898" y="0"/>
                  </a:lnTo>
                  <a:lnTo>
                    <a:pt x="5899" y="0"/>
                  </a:lnTo>
                  <a:lnTo>
                    <a:pt x="5900" y="0"/>
                  </a:lnTo>
                  <a:lnTo>
                    <a:pt x="5901" y="0"/>
                  </a:lnTo>
                  <a:lnTo>
                    <a:pt x="5902" y="0"/>
                  </a:lnTo>
                  <a:lnTo>
                    <a:pt x="5903" y="0"/>
                  </a:lnTo>
                  <a:lnTo>
                    <a:pt x="5904" y="0"/>
                  </a:lnTo>
                  <a:lnTo>
                    <a:pt x="5905" y="0"/>
                  </a:lnTo>
                  <a:lnTo>
                    <a:pt x="5906" y="0"/>
                  </a:lnTo>
                  <a:lnTo>
                    <a:pt x="5906" y="0"/>
                  </a:lnTo>
                  <a:lnTo>
                    <a:pt x="5907" y="0"/>
                  </a:lnTo>
                  <a:lnTo>
                    <a:pt x="5908" y="0"/>
                  </a:lnTo>
                  <a:lnTo>
                    <a:pt x="5909" y="0"/>
                  </a:lnTo>
                  <a:lnTo>
                    <a:pt x="5910" y="0"/>
                  </a:lnTo>
                  <a:lnTo>
                    <a:pt x="5911" y="0"/>
                  </a:lnTo>
                  <a:lnTo>
                    <a:pt x="5912" y="0"/>
                  </a:lnTo>
                  <a:lnTo>
                    <a:pt x="5913" y="0"/>
                  </a:lnTo>
                  <a:lnTo>
                    <a:pt x="5913" y="0"/>
                  </a:lnTo>
                  <a:lnTo>
                    <a:pt x="5914" y="0"/>
                  </a:lnTo>
                  <a:lnTo>
                    <a:pt x="5915" y="0"/>
                  </a:lnTo>
                  <a:lnTo>
                    <a:pt x="5916" y="0"/>
                  </a:lnTo>
                  <a:lnTo>
                    <a:pt x="5917" y="0"/>
                  </a:lnTo>
                  <a:lnTo>
                    <a:pt x="5918" y="0"/>
                  </a:lnTo>
                  <a:lnTo>
                    <a:pt x="5919" y="0"/>
                  </a:lnTo>
                  <a:lnTo>
                    <a:pt x="5920" y="0"/>
                  </a:lnTo>
                  <a:lnTo>
                    <a:pt x="5920" y="0"/>
                  </a:lnTo>
                  <a:lnTo>
                    <a:pt x="5921" y="0"/>
                  </a:lnTo>
                  <a:lnTo>
                    <a:pt x="5922" y="0"/>
                  </a:lnTo>
                  <a:lnTo>
                    <a:pt x="5923" y="0"/>
                  </a:lnTo>
                  <a:lnTo>
                    <a:pt x="5924" y="0"/>
                  </a:lnTo>
                  <a:lnTo>
                    <a:pt x="5925" y="0"/>
                  </a:lnTo>
                  <a:lnTo>
                    <a:pt x="5926" y="0"/>
                  </a:lnTo>
                  <a:lnTo>
                    <a:pt x="5927" y="0"/>
                  </a:lnTo>
                  <a:lnTo>
                    <a:pt x="5928" y="0"/>
                  </a:lnTo>
                  <a:lnTo>
                    <a:pt x="5928" y="0"/>
                  </a:lnTo>
                  <a:lnTo>
                    <a:pt x="5929" y="0"/>
                  </a:lnTo>
                  <a:lnTo>
                    <a:pt x="5930" y="0"/>
                  </a:lnTo>
                  <a:lnTo>
                    <a:pt x="5931" y="0"/>
                  </a:lnTo>
                  <a:lnTo>
                    <a:pt x="5932" y="0"/>
                  </a:lnTo>
                  <a:lnTo>
                    <a:pt x="5933" y="0"/>
                  </a:lnTo>
                  <a:lnTo>
                    <a:pt x="5934" y="0"/>
                  </a:lnTo>
                  <a:lnTo>
                    <a:pt x="5935" y="0"/>
                  </a:lnTo>
                  <a:lnTo>
                    <a:pt x="5935" y="0"/>
                  </a:lnTo>
                  <a:lnTo>
                    <a:pt x="5935" y="0"/>
                  </a:lnTo>
                  <a:lnTo>
                    <a:pt x="5936" y="0"/>
                  </a:lnTo>
                  <a:lnTo>
                    <a:pt x="5937" y="0"/>
                  </a:lnTo>
                  <a:lnTo>
                    <a:pt x="5938" y="0"/>
                  </a:lnTo>
                  <a:lnTo>
                    <a:pt x="5939" y="0"/>
                  </a:lnTo>
                  <a:lnTo>
                    <a:pt x="5940" y="0"/>
                  </a:lnTo>
                  <a:lnTo>
                    <a:pt x="5941" y="0"/>
                  </a:lnTo>
                  <a:lnTo>
                    <a:pt x="5941" y="0"/>
                  </a:lnTo>
                  <a:lnTo>
                    <a:pt x="5942" y="0"/>
                  </a:lnTo>
                  <a:lnTo>
                    <a:pt x="5943" y="0"/>
                  </a:lnTo>
                  <a:lnTo>
                    <a:pt x="5944" y="0"/>
                  </a:lnTo>
                  <a:lnTo>
                    <a:pt x="5945" y="0"/>
                  </a:lnTo>
                  <a:lnTo>
                    <a:pt x="5946" y="0"/>
                  </a:lnTo>
                  <a:lnTo>
                    <a:pt x="5947" y="0"/>
                  </a:lnTo>
                  <a:lnTo>
                    <a:pt x="5947" y="0"/>
                  </a:lnTo>
                  <a:lnTo>
                    <a:pt x="5948" y="0"/>
                  </a:lnTo>
                  <a:lnTo>
                    <a:pt x="5949" y="0"/>
                  </a:lnTo>
                  <a:lnTo>
                    <a:pt x="5950" y="0"/>
                  </a:lnTo>
                  <a:lnTo>
                    <a:pt x="5951" y="0"/>
                  </a:lnTo>
                  <a:lnTo>
                    <a:pt x="5952" y="0"/>
                  </a:lnTo>
                  <a:lnTo>
                    <a:pt x="5953" y="0"/>
                  </a:lnTo>
                  <a:lnTo>
                    <a:pt x="5954" y="0"/>
                  </a:lnTo>
                  <a:lnTo>
                    <a:pt x="5954" y="0"/>
                  </a:lnTo>
                  <a:lnTo>
                    <a:pt x="5955" y="0"/>
                  </a:lnTo>
                  <a:lnTo>
                    <a:pt x="5955" y="0"/>
                  </a:lnTo>
                  <a:lnTo>
                    <a:pt x="5956" y="0"/>
                  </a:lnTo>
                  <a:lnTo>
                    <a:pt x="5957" y="0"/>
                  </a:lnTo>
                  <a:lnTo>
                    <a:pt x="5958" y="0"/>
                  </a:lnTo>
                  <a:lnTo>
                    <a:pt x="5959" y="0"/>
                  </a:lnTo>
                  <a:lnTo>
                    <a:pt x="5960" y="0"/>
                  </a:lnTo>
                  <a:lnTo>
                    <a:pt x="5960" y="0"/>
                  </a:lnTo>
                  <a:lnTo>
                    <a:pt x="5961" y="0"/>
                  </a:lnTo>
                  <a:lnTo>
                    <a:pt x="5962" y="0"/>
                  </a:lnTo>
                  <a:lnTo>
                    <a:pt x="5963" y="0"/>
                  </a:lnTo>
                  <a:lnTo>
                    <a:pt x="5964" y="0"/>
                  </a:lnTo>
                  <a:lnTo>
                    <a:pt x="5965" y="0"/>
                  </a:lnTo>
                  <a:lnTo>
                    <a:pt x="5966" y="0"/>
                  </a:lnTo>
                  <a:lnTo>
                    <a:pt x="5967" y="0"/>
                  </a:lnTo>
                  <a:lnTo>
                    <a:pt x="5967" y="0"/>
                  </a:lnTo>
                  <a:lnTo>
                    <a:pt x="5968" y="0"/>
                  </a:lnTo>
                  <a:lnTo>
                    <a:pt x="5969" y="0"/>
                  </a:lnTo>
                  <a:lnTo>
                    <a:pt x="5970" y="0"/>
                  </a:lnTo>
                  <a:lnTo>
                    <a:pt x="5971" y="0"/>
                  </a:lnTo>
                  <a:lnTo>
                    <a:pt x="5972" y="0"/>
                  </a:lnTo>
                  <a:lnTo>
                    <a:pt x="5973" y="0"/>
                  </a:lnTo>
                  <a:lnTo>
                    <a:pt x="5974" y="0"/>
                  </a:lnTo>
                  <a:lnTo>
                    <a:pt x="5974" y="0"/>
                  </a:lnTo>
                  <a:lnTo>
                    <a:pt x="5975" y="0"/>
                  </a:lnTo>
                  <a:lnTo>
                    <a:pt x="5976" y="0"/>
                  </a:lnTo>
                  <a:lnTo>
                    <a:pt x="5977" y="0"/>
                  </a:lnTo>
                  <a:lnTo>
                    <a:pt x="5978" y="0"/>
                  </a:lnTo>
                  <a:lnTo>
                    <a:pt x="5979" y="0"/>
                  </a:lnTo>
                  <a:lnTo>
                    <a:pt x="5980" y="0"/>
                  </a:lnTo>
                  <a:lnTo>
                    <a:pt x="5980" y="0"/>
                  </a:lnTo>
                  <a:lnTo>
                    <a:pt x="5981" y="0"/>
                  </a:lnTo>
                  <a:lnTo>
                    <a:pt x="5982" y="0"/>
                  </a:lnTo>
                  <a:lnTo>
                    <a:pt x="5983" y="0"/>
                  </a:lnTo>
                  <a:lnTo>
                    <a:pt x="5984" y="0"/>
                  </a:lnTo>
                  <a:lnTo>
                    <a:pt x="5985" y="0"/>
                  </a:lnTo>
                  <a:lnTo>
                    <a:pt x="5986" y="0"/>
                  </a:lnTo>
                  <a:lnTo>
                    <a:pt x="5987" y="0"/>
                  </a:lnTo>
                  <a:lnTo>
                    <a:pt x="5987" y="0"/>
                  </a:lnTo>
                  <a:lnTo>
                    <a:pt x="5988" y="0"/>
                  </a:lnTo>
                  <a:lnTo>
                    <a:pt x="5989" y="0"/>
                  </a:lnTo>
                  <a:lnTo>
                    <a:pt x="5990" y="0"/>
                  </a:lnTo>
                  <a:lnTo>
                    <a:pt x="5991" y="0"/>
                  </a:lnTo>
                  <a:lnTo>
                    <a:pt x="5992" y="0"/>
                  </a:lnTo>
                  <a:lnTo>
                    <a:pt x="5993" y="0"/>
                  </a:lnTo>
                  <a:lnTo>
                    <a:pt x="5994" y="0"/>
                  </a:lnTo>
                  <a:lnTo>
                    <a:pt x="5994" y="0"/>
                  </a:lnTo>
                  <a:lnTo>
                    <a:pt x="5995" y="0"/>
                  </a:lnTo>
                  <a:lnTo>
                    <a:pt x="5996" y="0"/>
                  </a:lnTo>
                  <a:lnTo>
                    <a:pt x="5997" y="0"/>
                  </a:lnTo>
                  <a:lnTo>
                    <a:pt x="5998" y="0"/>
                  </a:lnTo>
                  <a:lnTo>
                    <a:pt x="5999" y="0"/>
                  </a:lnTo>
                  <a:lnTo>
                    <a:pt x="6000" y="0"/>
                  </a:lnTo>
                  <a:lnTo>
                    <a:pt x="6001" y="0"/>
                  </a:lnTo>
                  <a:lnTo>
                    <a:pt x="6001" y="0"/>
                  </a:lnTo>
                  <a:lnTo>
                    <a:pt x="6002" y="0"/>
                  </a:lnTo>
                  <a:lnTo>
                    <a:pt x="6003" y="0"/>
                  </a:lnTo>
                  <a:lnTo>
                    <a:pt x="6004" y="0"/>
                  </a:lnTo>
                  <a:lnTo>
                    <a:pt x="6005" y="0"/>
                  </a:lnTo>
                  <a:lnTo>
                    <a:pt x="6006" y="0"/>
                  </a:lnTo>
                  <a:lnTo>
                    <a:pt x="6007" y="0"/>
                  </a:lnTo>
                  <a:lnTo>
                    <a:pt x="6007" y="0"/>
                  </a:lnTo>
                  <a:lnTo>
                    <a:pt x="6008" y="0"/>
                  </a:lnTo>
                  <a:lnTo>
                    <a:pt x="6009" y="0"/>
                  </a:lnTo>
                  <a:lnTo>
                    <a:pt x="6010" y="0"/>
                  </a:lnTo>
                  <a:lnTo>
                    <a:pt x="6011" y="0"/>
                  </a:lnTo>
                  <a:lnTo>
                    <a:pt x="6012" y="0"/>
                  </a:lnTo>
                  <a:lnTo>
                    <a:pt x="6013" y="0"/>
                  </a:lnTo>
                  <a:lnTo>
                    <a:pt x="6014" y="0"/>
                  </a:lnTo>
                  <a:lnTo>
                    <a:pt x="6014" y="0"/>
                  </a:lnTo>
                  <a:lnTo>
                    <a:pt x="6015" y="0"/>
                  </a:lnTo>
                  <a:lnTo>
                    <a:pt x="6016" y="0"/>
                  </a:lnTo>
                  <a:lnTo>
                    <a:pt x="6017" y="0"/>
                  </a:lnTo>
                  <a:lnTo>
                    <a:pt x="6018" y="0"/>
                  </a:lnTo>
                  <a:lnTo>
                    <a:pt x="6018" y="0"/>
                  </a:lnTo>
                  <a:lnTo>
                    <a:pt x="6019" y="0"/>
                  </a:lnTo>
                  <a:lnTo>
                    <a:pt x="6020" y="0"/>
                  </a:lnTo>
                  <a:lnTo>
                    <a:pt x="6021" y="0"/>
                  </a:lnTo>
                  <a:lnTo>
                    <a:pt x="6021" y="0"/>
                  </a:lnTo>
                  <a:lnTo>
                    <a:pt x="6022" y="0"/>
                  </a:lnTo>
                  <a:lnTo>
                    <a:pt x="6023" y="0"/>
                  </a:lnTo>
                  <a:lnTo>
                    <a:pt x="6024" y="0"/>
                  </a:lnTo>
                  <a:lnTo>
                    <a:pt x="6025" y="0"/>
                  </a:lnTo>
                  <a:lnTo>
                    <a:pt x="6026" y="0"/>
                  </a:lnTo>
                  <a:lnTo>
                    <a:pt x="6027" y="0"/>
                  </a:lnTo>
                  <a:lnTo>
                    <a:pt x="6028" y="0"/>
                  </a:lnTo>
                  <a:lnTo>
                    <a:pt x="6028" y="0"/>
                  </a:lnTo>
                  <a:lnTo>
                    <a:pt x="6029" y="0"/>
                  </a:lnTo>
                  <a:lnTo>
                    <a:pt x="6030" y="0"/>
                  </a:lnTo>
                  <a:lnTo>
                    <a:pt x="6031" y="0"/>
                  </a:lnTo>
                  <a:lnTo>
                    <a:pt x="6032" y="0"/>
                  </a:lnTo>
                  <a:lnTo>
                    <a:pt x="6033" y="0"/>
                  </a:lnTo>
                  <a:lnTo>
                    <a:pt x="6034" y="0"/>
                  </a:lnTo>
                  <a:lnTo>
                    <a:pt x="6035" y="0"/>
                  </a:lnTo>
                  <a:lnTo>
                    <a:pt x="6035" y="0"/>
                  </a:lnTo>
                  <a:lnTo>
                    <a:pt x="6036" y="0"/>
                  </a:lnTo>
                  <a:lnTo>
                    <a:pt x="6037" y="0"/>
                  </a:lnTo>
                  <a:lnTo>
                    <a:pt x="6038" y="0"/>
                  </a:lnTo>
                  <a:lnTo>
                    <a:pt x="6039" y="0"/>
                  </a:lnTo>
                  <a:lnTo>
                    <a:pt x="6040" y="0"/>
                  </a:lnTo>
                  <a:lnTo>
                    <a:pt x="6041" y="0"/>
                  </a:lnTo>
                  <a:lnTo>
                    <a:pt x="6042" y="0"/>
                  </a:lnTo>
                  <a:lnTo>
                    <a:pt x="6042" y="0"/>
                  </a:lnTo>
                  <a:lnTo>
                    <a:pt x="6043" y="0"/>
                  </a:lnTo>
                  <a:lnTo>
                    <a:pt x="6044" y="0"/>
                  </a:lnTo>
                  <a:lnTo>
                    <a:pt x="6045" y="0"/>
                  </a:lnTo>
                  <a:lnTo>
                    <a:pt x="6046" y="0"/>
                  </a:lnTo>
                  <a:lnTo>
                    <a:pt x="6047" y="0"/>
                  </a:lnTo>
                  <a:lnTo>
                    <a:pt x="6048" y="0"/>
                  </a:lnTo>
                  <a:lnTo>
                    <a:pt x="6048" y="0"/>
                  </a:lnTo>
                  <a:lnTo>
                    <a:pt x="6049" y="0"/>
                  </a:lnTo>
                  <a:lnTo>
                    <a:pt x="6050" y="0"/>
                  </a:lnTo>
                  <a:lnTo>
                    <a:pt x="6051" y="0"/>
                  </a:lnTo>
                  <a:lnTo>
                    <a:pt x="6052" y="0"/>
                  </a:lnTo>
                  <a:lnTo>
                    <a:pt x="6053" y="0"/>
                  </a:lnTo>
                  <a:lnTo>
                    <a:pt x="6054" y="0"/>
                  </a:lnTo>
                  <a:lnTo>
                    <a:pt x="6055" y="0"/>
                  </a:lnTo>
                  <a:lnTo>
                    <a:pt x="6055" y="0"/>
                  </a:lnTo>
                  <a:lnTo>
                    <a:pt x="6056" y="0"/>
                  </a:lnTo>
                  <a:lnTo>
                    <a:pt x="6057" y="0"/>
                  </a:lnTo>
                  <a:lnTo>
                    <a:pt x="6058" y="0"/>
                  </a:lnTo>
                  <a:lnTo>
                    <a:pt x="6059" y="0"/>
                  </a:lnTo>
                  <a:lnTo>
                    <a:pt x="6060" y="0"/>
                  </a:lnTo>
                  <a:lnTo>
                    <a:pt x="6061" y="0"/>
                  </a:lnTo>
                  <a:lnTo>
                    <a:pt x="6062" y="0"/>
                  </a:lnTo>
                  <a:lnTo>
                    <a:pt x="6062" y="0"/>
                  </a:lnTo>
                  <a:lnTo>
                    <a:pt x="6063" y="0"/>
                  </a:lnTo>
                  <a:lnTo>
                    <a:pt x="6064" y="0"/>
                  </a:lnTo>
                  <a:lnTo>
                    <a:pt x="6065" y="0"/>
                  </a:lnTo>
                  <a:lnTo>
                    <a:pt x="6066" y="0"/>
                  </a:lnTo>
                  <a:lnTo>
                    <a:pt x="6067" y="0"/>
                  </a:lnTo>
                  <a:lnTo>
                    <a:pt x="6068" y="0"/>
                  </a:lnTo>
                  <a:lnTo>
                    <a:pt x="6069" y="0"/>
                  </a:lnTo>
                  <a:lnTo>
                    <a:pt x="6069" y="0"/>
                  </a:lnTo>
                  <a:lnTo>
                    <a:pt x="6070" y="0"/>
                  </a:lnTo>
                  <a:lnTo>
                    <a:pt x="6071" y="0"/>
                  </a:lnTo>
                  <a:lnTo>
                    <a:pt x="6072" y="0"/>
                  </a:lnTo>
                  <a:lnTo>
                    <a:pt x="6073" y="0"/>
                  </a:lnTo>
                  <a:lnTo>
                    <a:pt x="6074" y="0"/>
                  </a:lnTo>
                  <a:lnTo>
                    <a:pt x="6075" y="0"/>
                  </a:lnTo>
                  <a:lnTo>
                    <a:pt x="6076" y="0"/>
                  </a:lnTo>
                  <a:lnTo>
                    <a:pt x="6076" y="0"/>
                  </a:lnTo>
                  <a:lnTo>
                    <a:pt x="6077" y="0"/>
                  </a:lnTo>
                  <a:lnTo>
                    <a:pt x="6078" y="0"/>
                  </a:lnTo>
                  <a:lnTo>
                    <a:pt x="6079" y="0"/>
                  </a:lnTo>
                  <a:lnTo>
                    <a:pt x="6080" y="0"/>
                  </a:lnTo>
                  <a:lnTo>
                    <a:pt x="6081" y="0"/>
                  </a:lnTo>
                  <a:lnTo>
                    <a:pt x="6082" y="0"/>
                  </a:lnTo>
                  <a:lnTo>
                    <a:pt x="6083" y="0"/>
                  </a:lnTo>
                  <a:lnTo>
                    <a:pt x="6083" y="0"/>
                  </a:lnTo>
                  <a:lnTo>
                    <a:pt x="6084" y="0"/>
                  </a:lnTo>
                  <a:lnTo>
                    <a:pt x="6085" y="0"/>
                  </a:lnTo>
                  <a:lnTo>
                    <a:pt x="6086" y="0"/>
                  </a:lnTo>
                  <a:lnTo>
                    <a:pt x="6087" y="0"/>
                  </a:lnTo>
                  <a:lnTo>
                    <a:pt x="6088" y="0"/>
                  </a:lnTo>
                  <a:lnTo>
                    <a:pt x="6089" y="0"/>
                  </a:lnTo>
                  <a:lnTo>
                    <a:pt x="6090" y="0"/>
                  </a:lnTo>
                  <a:lnTo>
                    <a:pt x="6090" y="0"/>
                  </a:lnTo>
                  <a:lnTo>
                    <a:pt x="6091" y="0"/>
                  </a:lnTo>
                  <a:lnTo>
                    <a:pt x="6092" y="0"/>
                  </a:lnTo>
                  <a:lnTo>
                    <a:pt x="6093" y="0"/>
                  </a:lnTo>
                  <a:lnTo>
                    <a:pt x="6094" y="0"/>
                  </a:lnTo>
                  <a:lnTo>
                    <a:pt x="6095" y="0"/>
                  </a:lnTo>
                  <a:lnTo>
                    <a:pt x="6096" y="0"/>
                  </a:lnTo>
                  <a:lnTo>
                    <a:pt x="6097" y="0"/>
                  </a:lnTo>
                  <a:lnTo>
                    <a:pt x="6097" y="0"/>
                  </a:lnTo>
                  <a:lnTo>
                    <a:pt x="6098" y="0"/>
                  </a:lnTo>
                  <a:lnTo>
                    <a:pt x="6099" y="0"/>
                  </a:lnTo>
                  <a:lnTo>
                    <a:pt x="6100" y="0"/>
                  </a:lnTo>
                  <a:lnTo>
                    <a:pt x="6101" y="0"/>
                  </a:lnTo>
                  <a:lnTo>
                    <a:pt x="6102" y="0"/>
                  </a:lnTo>
                  <a:lnTo>
                    <a:pt x="6103" y="0"/>
                  </a:lnTo>
                  <a:lnTo>
                    <a:pt x="6104" y="0"/>
                  </a:lnTo>
                  <a:lnTo>
                    <a:pt x="6104" y="0"/>
                  </a:lnTo>
                  <a:lnTo>
                    <a:pt x="6105" y="0"/>
                  </a:lnTo>
                  <a:lnTo>
                    <a:pt x="6106" y="0"/>
                  </a:lnTo>
                  <a:lnTo>
                    <a:pt x="6107" y="0"/>
                  </a:lnTo>
                  <a:lnTo>
                    <a:pt x="6108" y="0"/>
                  </a:lnTo>
                  <a:lnTo>
                    <a:pt x="6109" y="0"/>
                  </a:lnTo>
                  <a:lnTo>
                    <a:pt x="6110" y="0"/>
                  </a:lnTo>
                  <a:lnTo>
                    <a:pt x="6110" y="0"/>
                  </a:lnTo>
                  <a:lnTo>
                    <a:pt x="6110" y="0"/>
                  </a:lnTo>
                  <a:lnTo>
                    <a:pt x="6111" y="0"/>
                  </a:lnTo>
                  <a:lnTo>
                    <a:pt x="6111" y="0"/>
                  </a:lnTo>
                  <a:lnTo>
                    <a:pt x="6111" y="0"/>
                  </a:lnTo>
                  <a:lnTo>
                    <a:pt x="6112" y="0"/>
                  </a:lnTo>
                  <a:lnTo>
                    <a:pt x="6113" y="0"/>
                  </a:lnTo>
                  <a:lnTo>
                    <a:pt x="6114" y="0"/>
                  </a:lnTo>
                  <a:lnTo>
                    <a:pt x="6115" y="0"/>
                  </a:lnTo>
                  <a:lnTo>
                    <a:pt x="6116" y="0"/>
                  </a:lnTo>
                  <a:lnTo>
                    <a:pt x="6116" y="0"/>
                  </a:lnTo>
                  <a:lnTo>
                    <a:pt x="6117" y="0"/>
                  </a:lnTo>
                  <a:lnTo>
                    <a:pt x="6118" y="0"/>
                  </a:lnTo>
                  <a:lnTo>
                    <a:pt x="6119" y="0"/>
                  </a:lnTo>
                  <a:lnTo>
                    <a:pt x="6120" y="0"/>
                  </a:lnTo>
                  <a:lnTo>
                    <a:pt x="6121" y="0"/>
                  </a:lnTo>
                  <a:lnTo>
                    <a:pt x="6122" y="0"/>
                  </a:lnTo>
                  <a:lnTo>
                    <a:pt x="6122" y="0"/>
                  </a:lnTo>
                  <a:lnTo>
                    <a:pt x="6122" y="0"/>
                  </a:lnTo>
                  <a:lnTo>
                    <a:pt x="6123" y="0"/>
                  </a:lnTo>
                  <a:lnTo>
                    <a:pt x="6124" y="0"/>
                  </a:lnTo>
                  <a:lnTo>
                    <a:pt x="6125" y="0"/>
                  </a:lnTo>
                  <a:lnTo>
                    <a:pt x="6125" y="0"/>
                  </a:lnTo>
                  <a:lnTo>
                    <a:pt x="6125" y="0"/>
                  </a:lnTo>
                  <a:lnTo>
                    <a:pt x="6126" y="0"/>
                  </a:lnTo>
                  <a:lnTo>
                    <a:pt x="6126" y="0"/>
                  </a:lnTo>
                  <a:lnTo>
                    <a:pt x="6127" y="0"/>
                  </a:lnTo>
                  <a:lnTo>
                    <a:pt x="6127" y="0"/>
                  </a:lnTo>
                  <a:lnTo>
                    <a:pt x="6128" y="0"/>
                  </a:lnTo>
                  <a:lnTo>
                    <a:pt x="6128" y="0"/>
                  </a:lnTo>
                  <a:lnTo>
                    <a:pt x="6128" y="0"/>
                  </a:lnTo>
                  <a:lnTo>
                    <a:pt x="6128" y="0"/>
                  </a:lnTo>
                  <a:lnTo>
                    <a:pt x="6129" y="0"/>
                  </a:lnTo>
                  <a:lnTo>
                    <a:pt x="6129" y="0"/>
                  </a:lnTo>
                  <a:lnTo>
                    <a:pt x="6130" y="0"/>
                  </a:lnTo>
                  <a:lnTo>
                    <a:pt x="6130" y="0"/>
                  </a:lnTo>
                  <a:lnTo>
                    <a:pt x="6131" y="0"/>
                  </a:lnTo>
                  <a:lnTo>
                    <a:pt x="6132" y="0"/>
                  </a:lnTo>
                  <a:lnTo>
                    <a:pt x="6133" y="0"/>
                  </a:lnTo>
                  <a:lnTo>
                    <a:pt x="6134" y="0"/>
                  </a:lnTo>
                  <a:lnTo>
                    <a:pt x="6134" y="0"/>
                  </a:lnTo>
                  <a:lnTo>
                    <a:pt x="6135" y="0"/>
                  </a:lnTo>
                  <a:lnTo>
                    <a:pt x="6136" y="0"/>
                  </a:lnTo>
                  <a:lnTo>
                    <a:pt x="6137" y="0"/>
                  </a:lnTo>
                  <a:lnTo>
                    <a:pt x="6137" y="0"/>
                  </a:lnTo>
                  <a:lnTo>
                    <a:pt x="6138" y="0"/>
                  </a:lnTo>
                  <a:lnTo>
                    <a:pt x="6138" y="0"/>
                  </a:lnTo>
                  <a:lnTo>
                    <a:pt x="6139" y="0"/>
                  </a:lnTo>
                  <a:lnTo>
                    <a:pt x="6140" y="0"/>
                  </a:lnTo>
                  <a:lnTo>
                    <a:pt x="6141" y="0"/>
                  </a:lnTo>
                  <a:lnTo>
                    <a:pt x="6142" y="0"/>
                  </a:lnTo>
                  <a:lnTo>
                    <a:pt x="6143" y="0"/>
                  </a:lnTo>
                  <a:lnTo>
                    <a:pt x="6143" y="0"/>
                  </a:lnTo>
                  <a:lnTo>
                    <a:pt x="6144" y="0"/>
                  </a:lnTo>
                  <a:lnTo>
                    <a:pt x="6144" y="0"/>
                  </a:lnTo>
                  <a:lnTo>
                    <a:pt x="6145" y="0"/>
                  </a:lnTo>
                  <a:lnTo>
                    <a:pt x="6146" y="0"/>
                  </a:lnTo>
                  <a:lnTo>
                    <a:pt x="6146" y="0"/>
                  </a:lnTo>
                  <a:lnTo>
                    <a:pt x="6147" y="0"/>
                  </a:lnTo>
                  <a:lnTo>
                    <a:pt x="6147" y="0"/>
                  </a:lnTo>
                  <a:lnTo>
                    <a:pt x="6148" y="0"/>
                  </a:lnTo>
                  <a:lnTo>
                    <a:pt x="6149" y="0"/>
                  </a:lnTo>
                  <a:lnTo>
                    <a:pt x="6150" y="0"/>
                  </a:lnTo>
                  <a:lnTo>
                    <a:pt x="6151" y="0"/>
                  </a:lnTo>
                  <a:lnTo>
                    <a:pt x="6152" y="0"/>
                  </a:lnTo>
                  <a:lnTo>
                    <a:pt x="6152" y="0"/>
                  </a:lnTo>
                  <a:lnTo>
                    <a:pt x="6153" y="0"/>
                  </a:lnTo>
                  <a:lnTo>
                    <a:pt x="6154" y="0"/>
                  </a:lnTo>
                  <a:lnTo>
                    <a:pt x="6155" y="0"/>
                  </a:lnTo>
                  <a:lnTo>
                    <a:pt x="6156" y="0"/>
                  </a:lnTo>
                  <a:lnTo>
                    <a:pt x="6156" y="0"/>
                  </a:lnTo>
                  <a:lnTo>
                    <a:pt x="6157" y="0"/>
                  </a:lnTo>
                  <a:lnTo>
                    <a:pt x="6158" y="0"/>
                  </a:lnTo>
                  <a:lnTo>
                    <a:pt x="6158" y="0"/>
                  </a:lnTo>
                  <a:lnTo>
                    <a:pt x="6159" y="0"/>
                  </a:lnTo>
                  <a:lnTo>
                    <a:pt x="6160" y="0"/>
                  </a:lnTo>
                  <a:lnTo>
                    <a:pt x="6161" y="0"/>
                  </a:lnTo>
                  <a:lnTo>
                    <a:pt x="6161" y="0"/>
                  </a:lnTo>
                  <a:lnTo>
                    <a:pt x="6162" y="0"/>
                  </a:lnTo>
                  <a:lnTo>
                    <a:pt x="6163" y="0"/>
                  </a:lnTo>
                  <a:lnTo>
                    <a:pt x="6164" y="0"/>
                  </a:lnTo>
                  <a:lnTo>
                    <a:pt x="6165" y="0"/>
                  </a:lnTo>
                  <a:lnTo>
                    <a:pt x="6166" y="0"/>
                  </a:lnTo>
                  <a:lnTo>
                    <a:pt x="6166" y="0"/>
                  </a:lnTo>
                  <a:lnTo>
                    <a:pt x="6167" y="0"/>
                  </a:lnTo>
                  <a:lnTo>
                    <a:pt x="6168" y="0"/>
                  </a:lnTo>
                  <a:lnTo>
                    <a:pt x="6169" y="0"/>
                  </a:lnTo>
                  <a:lnTo>
                    <a:pt x="6170" y="0"/>
                  </a:lnTo>
                  <a:lnTo>
                    <a:pt x="6170" y="0"/>
                  </a:lnTo>
                  <a:lnTo>
                    <a:pt x="6170" y="0"/>
                  </a:lnTo>
                  <a:lnTo>
                    <a:pt x="6171" y="0"/>
                  </a:lnTo>
                  <a:lnTo>
                    <a:pt x="6172" y="0"/>
                  </a:lnTo>
                  <a:lnTo>
                    <a:pt x="6173" y="0"/>
                  </a:lnTo>
                  <a:lnTo>
                    <a:pt x="6174" y="0"/>
                  </a:lnTo>
                  <a:lnTo>
                    <a:pt x="6175" y="0"/>
                  </a:lnTo>
                  <a:lnTo>
                    <a:pt x="6175" y="0"/>
                  </a:lnTo>
                  <a:lnTo>
                    <a:pt x="6176" y="0"/>
                  </a:lnTo>
                  <a:lnTo>
                    <a:pt x="6177" y="0"/>
                  </a:lnTo>
                  <a:lnTo>
                    <a:pt x="6178" y="0"/>
                  </a:lnTo>
                  <a:lnTo>
                    <a:pt x="6179" y="0"/>
                  </a:lnTo>
                  <a:lnTo>
                    <a:pt x="6180" y="0"/>
                  </a:lnTo>
                  <a:lnTo>
                    <a:pt x="6180" y="0"/>
                  </a:lnTo>
                  <a:lnTo>
                    <a:pt x="6181" y="0"/>
                  </a:lnTo>
                  <a:lnTo>
                    <a:pt x="6182" y="0"/>
                  </a:lnTo>
                  <a:lnTo>
                    <a:pt x="6183" y="0"/>
                  </a:lnTo>
                  <a:lnTo>
                    <a:pt x="6183" y="0"/>
                  </a:lnTo>
                  <a:lnTo>
                    <a:pt x="6184" y="0"/>
                  </a:lnTo>
                  <a:lnTo>
                    <a:pt x="6185" y="0"/>
                  </a:lnTo>
                  <a:lnTo>
                    <a:pt x="6185" y="0"/>
                  </a:lnTo>
                  <a:lnTo>
                    <a:pt x="6186" y="0"/>
                  </a:lnTo>
                  <a:lnTo>
                    <a:pt x="6187" y="0"/>
                  </a:lnTo>
                  <a:lnTo>
                    <a:pt x="6188" y="0"/>
                  </a:lnTo>
                  <a:lnTo>
                    <a:pt x="6189" y="0"/>
                  </a:lnTo>
                  <a:lnTo>
                    <a:pt x="6189" y="0"/>
                  </a:lnTo>
                  <a:lnTo>
                    <a:pt x="6190" y="0"/>
                  </a:lnTo>
                  <a:lnTo>
                    <a:pt x="6191" y="0"/>
                  </a:lnTo>
                  <a:lnTo>
                    <a:pt x="6192" y="0"/>
                  </a:lnTo>
                  <a:lnTo>
                    <a:pt x="6193" y="0"/>
                  </a:lnTo>
                  <a:lnTo>
                    <a:pt x="6194" y="0"/>
                  </a:lnTo>
                  <a:lnTo>
                    <a:pt x="6194" y="0"/>
                  </a:lnTo>
                  <a:lnTo>
                    <a:pt x="6195" y="0"/>
                  </a:lnTo>
                  <a:lnTo>
                    <a:pt x="6195" y="0"/>
                  </a:lnTo>
                  <a:lnTo>
                    <a:pt x="6196" y="0"/>
                  </a:lnTo>
                  <a:lnTo>
                    <a:pt x="6197" y="0"/>
                  </a:lnTo>
                  <a:lnTo>
                    <a:pt x="6198" y="0"/>
                  </a:lnTo>
                  <a:lnTo>
                    <a:pt x="6199" y="0"/>
                  </a:lnTo>
                  <a:lnTo>
                    <a:pt x="6199" y="0"/>
                  </a:lnTo>
                  <a:lnTo>
                    <a:pt x="6200" y="0"/>
                  </a:lnTo>
                  <a:lnTo>
                    <a:pt x="6201" y="0"/>
                  </a:lnTo>
                  <a:lnTo>
                    <a:pt x="6202" y="0"/>
                  </a:lnTo>
                  <a:lnTo>
                    <a:pt x="6203" y="0"/>
                  </a:lnTo>
                  <a:lnTo>
                    <a:pt x="6203" y="0"/>
                  </a:lnTo>
                  <a:lnTo>
                    <a:pt x="6204" y="0"/>
                  </a:lnTo>
                  <a:lnTo>
                    <a:pt x="6205" y="0"/>
                  </a:lnTo>
                  <a:lnTo>
                    <a:pt x="6206" y="0"/>
                  </a:lnTo>
                  <a:lnTo>
                    <a:pt x="6207" y="0"/>
                  </a:lnTo>
                  <a:lnTo>
                    <a:pt x="6208" y="0"/>
                  </a:lnTo>
                  <a:lnTo>
                    <a:pt x="6208" y="0"/>
                  </a:lnTo>
                  <a:lnTo>
                    <a:pt x="6208" y="0"/>
                  </a:lnTo>
                  <a:lnTo>
                    <a:pt x="6209" y="0"/>
                  </a:lnTo>
                  <a:lnTo>
                    <a:pt x="6209" y="0"/>
                  </a:lnTo>
                  <a:lnTo>
                    <a:pt x="6210" y="0"/>
                  </a:lnTo>
                  <a:lnTo>
                    <a:pt x="6211" y="0"/>
                  </a:lnTo>
                  <a:lnTo>
                    <a:pt x="6212" y="0"/>
                  </a:lnTo>
                  <a:lnTo>
                    <a:pt x="6212" y="0"/>
                  </a:lnTo>
                  <a:lnTo>
                    <a:pt x="6213" y="0"/>
                  </a:lnTo>
                  <a:lnTo>
                    <a:pt x="6214" y="0"/>
                  </a:lnTo>
                  <a:lnTo>
                    <a:pt x="6215" y="0"/>
                  </a:lnTo>
                  <a:lnTo>
                    <a:pt x="6215" y="0"/>
                  </a:lnTo>
                  <a:lnTo>
                    <a:pt x="6216" y="0"/>
                  </a:lnTo>
                  <a:lnTo>
                    <a:pt x="6217" y="0"/>
                  </a:lnTo>
                  <a:lnTo>
                    <a:pt x="6217" y="0"/>
                  </a:lnTo>
                  <a:lnTo>
                    <a:pt x="6217" y="0"/>
                  </a:lnTo>
                  <a:lnTo>
                    <a:pt x="6218" y="0"/>
                  </a:lnTo>
                  <a:lnTo>
                    <a:pt x="6218" y="0"/>
                  </a:lnTo>
                  <a:lnTo>
                    <a:pt x="6219" y="0"/>
                  </a:lnTo>
                  <a:lnTo>
                    <a:pt x="6220" y="0"/>
                  </a:lnTo>
                  <a:lnTo>
                    <a:pt x="6220" y="0"/>
                  </a:lnTo>
                  <a:lnTo>
                    <a:pt x="6220" y="0"/>
                  </a:lnTo>
                  <a:lnTo>
                    <a:pt x="6221" y="0"/>
                  </a:lnTo>
                  <a:lnTo>
                    <a:pt x="6221" y="0"/>
                  </a:lnTo>
                  <a:lnTo>
                    <a:pt x="6222" y="0"/>
                  </a:lnTo>
                  <a:lnTo>
                    <a:pt x="6222" y="0"/>
                  </a:lnTo>
                  <a:lnTo>
                    <a:pt x="6222" y="0"/>
                  </a:lnTo>
                  <a:lnTo>
                    <a:pt x="6223" y="0"/>
                  </a:lnTo>
                  <a:lnTo>
                    <a:pt x="6223" y="0"/>
                  </a:lnTo>
                  <a:lnTo>
                    <a:pt x="6224" y="0"/>
                  </a:lnTo>
                  <a:lnTo>
                    <a:pt x="6225" y="0"/>
                  </a:lnTo>
                  <a:lnTo>
                    <a:pt x="6226" y="0"/>
                  </a:lnTo>
                  <a:lnTo>
                    <a:pt x="6227" y="0"/>
                  </a:lnTo>
                  <a:lnTo>
                    <a:pt x="6227" y="0"/>
                  </a:lnTo>
                  <a:lnTo>
                    <a:pt x="6228" y="0"/>
                  </a:lnTo>
                  <a:lnTo>
                    <a:pt x="6229" y="0"/>
                  </a:lnTo>
                  <a:lnTo>
                    <a:pt x="6230" y="0"/>
                  </a:lnTo>
                  <a:lnTo>
                    <a:pt x="6231" y="0"/>
                  </a:lnTo>
                  <a:lnTo>
                    <a:pt x="6232" y="0"/>
                  </a:lnTo>
                  <a:lnTo>
                    <a:pt x="6233" y="0"/>
                  </a:lnTo>
                  <a:lnTo>
                    <a:pt x="6233" y="0"/>
                  </a:lnTo>
                  <a:lnTo>
                    <a:pt x="6234" y="0"/>
                  </a:lnTo>
                  <a:lnTo>
                    <a:pt x="6235" y="0"/>
                  </a:lnTo>
                  <a:lnTo>
                    <a:pt x="6236" y="0"/>
                  </a:lnTo>
                  <a:lnTo>
                    <a:pt x="6237" y="0"/>
                  </a:lnTo>
                  <a:lnTo>
                    <a:pt x="6238" y="0"/>
                  </a:lnTo>
                  <a:lnTo>
                    <a:pt x="6239" y="0"/>
                  </a:lnTo>
                  <a:lnTo>
                    <a:pt x="6239" y="0"/>
                  </a:lnTo>
                  <a:lnTo>
                    <a:pt x="6240" y="0"/>
                  </a:lnTo>
                  <a:lnTo>
                    <a:pt x="6241" y="0"/>
                  </a:lnTo>
                  <a:lnTo>
                    <a:pt x="6242" y="0"/>
                  </a:lnTo>
                  <a:lnTo>
                    <a:pt x="6242" y="0"/>
                  </a:lnTo>
                  <a:lnTo>
                    <a:pt x="6243" y="0"/>
                  </a:lnTo>
                  <a:lnTo>
                    <a:pt x="6243" y="0"/>
                  </a:lnTo>
                  <a:lnTo>
                    <a:pt x="6244" y="0"/>
                  </a:lnTo>
                  <a:lnTo>
                    <a:pt x="6244" y="0"/>
                  </a:lnTo>
                  <a:lnTo>
                    <a:pt x="6245" y="0"/>
                  </a:lnTo>
                  <a:lnTo>
                    <a:pt x="6246" y="0"/>
                  </a:lnTo>
                  <a:lnTo>
                    <a:pt x="6246" y="0"/>
                  </a:lnTo>
                  <a:lnTo>
                    <a:pt x="6247" y="0"/>
                  </a:lnTo>
                  <a:lnTo>
                    <a:pt x="6248" y="0"/>
                  </a:lnTo>
                  <a:lnTo>
                    <a:pt x="6249" y="0"/>
                  </a:lnTo>
                  <a:lnTo>
                    <a:pt x="6250" y="0"/>
                  </a:lnTo>
                  <a:lnTo>
                    <a:pt x="6250" y="0"/>
                  </a:lnTo>
                  <a:lnTo>
                    <a:pt x="6251" y="0"/>
                  </a:lnTo>
                  <a:lnTo>
                    <a:pt x="6251" y="0"/>
                  </a:lnTo>
                  <a:lnTo>
                    <a:pt x="6252" y="0"/>
                  </a:lnTo>
                  <a:lnTo>
                    <a:pt x="6253" y="0"/>
                  </a:lnTo>
                  <a:lnTo>
                    <a:pt x="6254" y="0"/>
                  </a:lnTo>
                  <a:lnTo>
                    <a:pt x="6254" y="0"/>
                  </a:lnTo>
                  <a:lnTo>
                    <a:pt x="6254" y="0"/>
                  </a:lnTo>
                  <a:lnTo>
                    <a:pt x="6254" y="0"/>
                  </a:lnTo>
                  <a:lnTo>
                    <a:pt x="6255" y="0"/>
                  </a:lnTo>
                  <a:lnTo>
                    <a:pt x="6255" y="0"/>
                  </a:lnTo>
                  <a:lnTo>
                    <a:pt x="6256" y="0"/>
                  </a:lnTo>
                  <a:lnTo>
                    <a:pt x="6256" y="0"/>
                  </a:lnTo>
                  <a:lnTo>
                    <a:pt x="6257" y="0"/>
                  </a:lnTo>
                  <a:lnTo>
                    <a:pt x="6257" y="0"/>
                  </a:lnTo>
                  <a:lnTo>
                    <a:pt x="6257" y="0"/>
                  </a:lnTo>
                  <a:lnTo>
                    <a:pt x="6257" y="0"/>
                  </a:lnTo>
                  <a:lnTo>
                    <a:pt x="6258" y="0"/>
                  </a:lnTo>
                  <a:lnTo>
                    <a:pt x="6258" y="0"/>
                  </a:lnTo>
                  <a:lnTo>
                    <a:pt x="6259" y="0"/>
                  </a:lnTo>
                  <a:lnTo>
                    <a:pt x="6259" y="0"/>
                  </a:lnTo>
                  <a:lnTo>
                    <a:pt x="6259" y="0"/>
                  </a:lnTo>
                  <a:lnTo>
                    <a:pt x="6259" y="0"/>
                  </a:lnTo>
                  <a:lnTo>
                    <a:pt x="6260" y="0"/>
                  </a:lnTo>
                  <a:lnTo>
                    <a:pt x="6260" y="0"/>
                  </a:lnTo>
                  <a:lnTo>
                    <a:pt x="6261" y="0"/>
                  </a:lnTo>
                  <a:lnTo>
                    <a:pt x="6261" y="0"/>
                  </a:lnTo>
                  <a:lnTo>
                    <a:pt x="6262" y="0"/>
                  </a:lnTo>
                  <a:lnTo>
                    <a:pt x="6262" y="0"/>
                  </a:lnTo>
                  <a:lnTo>
                    <a:pt x="6263" y="0"/>
                  </a:lnTo>
                  <a:lnTo>
                    <a:pt x="6263" y="0"/>
                  </a:lnTo>
                  <a:lnTo>
                    <a:pt x="6264" y="0"/>
                  </a:lnTo>
                  <a:lnTo>
                    <a:pt x="6265" y="0"/>
                  </a:lnTo>
                  <a:lnTo>
                    <a:pt x="6266" y="0"/>
                  </a:lnTo>
                  <a:lnTo>
                    <a:pt x="6267" y="0"/>
                  </a:lnTo>
                  <a:lnTo>
                    <a:pt x="6267" y="0"/>
                  </a:lnTo>
                  <a:lnTo>
                    <a:pt x="6268" y="0"/>
                  </a:lnTo>
                  <a:lnTo>
                    <a:pt x="6269" y="0"/>
                  </a:lnTo>
                  <a:lnTo>
                    <a:pt x="6270" y="0"/>
                  </a:lnTo>
                  <a:lnTo>
                    <a:pt x="6271" y="0"/>
                  </a:lnTo>
                  <a:lnTo>
                    <a:pt x="6271" y="0"/>
                  </a:lnTo>
                  <a:lnTo>
                    <a:pt x="6271" y="0"/>
                  </a:lnTo>
                  <a:lnTo>
                    <a:pt x="6272" y="0"/>
                  </a:lnTo>
                  <a:lnTo>
                    <a:pt x="6273" y="0"/>
                  </a:lnTo>
                  <a:lnTo>
                    <a:pt x="6273" y="0"/>
                  </a:lnTo>
                  <a:lnTo>
                    <a:pt x="6274" y="0"/>
                  </a:lnTo>
                  <a:lnTo>
                    <a:pt x="6274" y="0"/>
                  </a:lnTo>
                  <a:lnTo>
                    <a:pt x="6274" y="0"/>
                  </a:lnTo>
                  <a:lnTo>
                    <a:pt x="6274" y="0"/>
                  </a:lnTo>
                  <a:lnTo>
                    <a:pt x="6275" y="0"/>
                  </a:lnTo>
                  <a:lnTo>
                    <a:pt x="6275" y="0"/>
                  </a:lnTo>
                  <a:lnTo>
                    <a:pt x="6276" y="0"/>
                  </a:lnTo>
                  <a:lnTo>
                    <a:pt x="6276" y="0"/>
                  </a:lnTo>
                  <a:lnTo>
                    <a:pt x="6277" y="0"/>
                  </a:lnTo>
                  <a:lnTo>
                    <a:pt x="6277" y="0"/>
                  </a:lnTo>
                  <a:lnTo>
                    <a:pt x="6278" y="0"/>
                  </a:lnTo>
                  <a:lnTo>
                    <a:pt x="6278" y="0"/>
                  </a:lnTo>
                  <a:lnTo>
                    <a:pt x="6279" y="0"/>
                  </a:lnTo>
                  <a:lnTo>
                    <a:pt x="6280" y="0"/>
                  </a:lnTo>
                  <a:lnTo>
                    <a:pt x="6280" y="0"/>
                  </a:lnTo>
                  <a:lnTo>
                    <a:pt x="6281" y="0"/>
                  </a:lnTo>
                  <a:lnTo>
                    <a:pt x="6282" y="0"/>
                  </a:lnTo>
                  <a:lnTo>
                    <a:pt x="6283" y="0"/>
                  </a:lnTo>
                  <a:lnTo>
                    <a:pt x="6284" y="0"/>
                  </a:lnTo>
                  <a:lnTo>
                    <a:pt x="6285" y="0"/>
                  </a:lnTo>
                  <a:lnTo>
                    <a:pt x="6286" y="0"/>
                  </a:lnTo>
                  <a:lnTo>
                    <a:pt x="6286" y="0"/>
                  </a:lnTo>
                  <a:lnTo>
                    <a:pt x="6287" y="0"/>
                  </a:lnTo>
                  <a:lnTo>
                    <a:pt x="6288" y="0"/>
                  </a:lnTo>
                  <a:lnTo>
                    <a:pt x="6289" y="0"/>
                  </a:lnTo>
                  <a:lnTo>
                    <a:pt x="6290" y="0"/>
                  </a:lnTo>
                  <a:lnTo>
                    <a:pt x="6291" y="0"/>
                  </a:lnTo>
                  <a:lnTo>
                    <a:pt x="6291" y="0"/>
                  </a:lnTo>
                  <a:lnTo>
                    <a:pt x="6291" y="0"/>
                  </a:lnTo>
                  <a:lnTo>
                    <a:pt x="6292" y="0"/>
                  </a:lnTo>
                  <a:lnTo>
                    <a:pt x="6292" y="0"/>
                  </a:lnTo>
                  <a:lnTo>
                    <a:pt x="6293" y="0"/>
                  </a:lnTo>
                  <a:lnTo>
                    <a:pt x="6294" y="0"/>
                  </a:lnTo>
                  <a:lnTo>
                    <a:pt x="6294" y="0"/>
                  </a:lnTo>
                  <a:lnTo>
                    <a:pt x="6294" y="0"/>
                  </a:lnTo>
                  <a:lnTo>
                    <a:pt x="6295" y="0"/>
                  </a:lnTo>
                  <a:lnTo>
                    <a:pt x="6295" y="0"/>
                  </a:lnTo>
                  <a:lnTo>
                    <a:pt x="6296" y="0"/>
                  </a:lnTo>
                  <a:lnTo>
                    <a:pt x="6296" y="0"/>
                  </a:lnTo>
                  <a:lnTo>
                    <a:pt x="6296" y="0"/>
                  </a:lnTo>
                  <a:lnTo>
                    <a:pt x="6297" y="0"/>
                  </a:lnTo>
                  <a:lnTo>
                    <a:pt x="6297" y="0"/>
                  </a:lnTo>
                  <a:lnTo>
                    <a:pt x="6298" y="0"/>
                  </a:lnTo>
                  <a:lnTo>
                    <a:pt x="6299" y="0"/>
                  </a:lnTo>
                  <a:lnTo>
                    <a:pt x="6300" y="0"/>
                  </a:lnTo>
                  <a:lnTo>
                    <a:pt x="6300" y="0"/>
                  </a:lnTo>
                  <a:lnTo>
                    <a:pt x="6301" y="0"/>
                  </a:lnTo>
                  <a:lnTo>
                    <a:pt x="6301" y="0"/>
                  </a:lnTo>
                  <a:lnTo>
                    <a:pt x="6302" y="0"/>
                  </a:lnTo>
                  <a:lnTo>
                    <a:pt x="6303" y="0"/>
                  </a:lnTo>
                  <a:lnTo>
                    <a:pt x="6304" y="0"/>
                  </a:lnTo>
                  <a:lnTo>
                    <a:pt x="6305" y="0"/>
                  </a:lnTo>
                  <a:lnTo>
                    <a:pt x="6306" y="0"/>
                  </a:lnTo>
                  <a:lnTo>
                    <a:pt x="6306" y="0"/>
                  </a:lnTo>
                  <a:lnTo>
                    <a:pt x="6307" y="0"/>
                  </a:lnTo>
                  <a:lnTo>
                    <a:pt x="6307" y="0"/>
                  </a:lnTo>
                  <a:lnTo>
                    <a:pt x="6308" y="0"/>
                  </a:lnTo>
                  <a:lnTo>
                    <a:pt x="6309" y="0"/>
                  </a:lnTo>
                  <a:lnTo>
                    <a:pt x="6309" y="0"/>
                  </a:lnTo>
                  <a:lnTo>
                    <a:pt x="6310" y="0"/>
                  </a:lnTo>
                  <a:lnTo>
                    <a:pt x="6310" y="0"/>
                  </a:lnTo>
                  <a:lnTo>
                    <a:pt x="6311" y="0"/>
                  </a:lnTo>
                  <a:lnTo>
                    <a:pt x="6312" y="0"/>
                  </a:lnTo>
                  <a:lnTo>
                    <a:pt x="6313" y="0"/>
                  </a:lnTo>
                  <a:lnTo>
                    <a:pt x="6314" y="0"/>
                  </a:lnTo>
                  <a:lnTo>
                    <a:pt x="6315" y="0"/>
                  </a:lnTo>
                  <a:lnTo>
                    <a:pt x="6315" y="0"/>
                  </a:lnTo>
                  <a:lnTo>
                    <a:pt x="6316" y="0"/>
                  </a:lnTo>
                  <a:lnTo>
                    <a:pt x="6317" y="0"/>
                  </a:lnTo>
                  <a:lnTo>
                    <a:pt x="6318" y="0"/>
                  </a:lnTo>
                  <a:lnTo>
                    <a:pt x="6319" y="0"/>
                  </a:lnTo>
                  <a:lnTo>
                    <a:pt x="6319" y="0"/>
                  </a:lnTo>
                  <a:lnTo>
                    <a:pt x="6320" y="0"/>
                  </a:lnTo>
                  <a:lnTo>
                    <a:pt x="6321" y="0"/>
                  </a:lnTo>
                  <a:lnTo>
                    <a:pt x="6321" y="0"/>
                  </a:lnTo>
                  <a:lnTo>
                    <a:pt x="6322" y="0"/>
                  </a:lnTo>
                  <a:lnTo>
                    <a:pt x="6323" y="0"/>
                  </a:lnTo>
                  <a:lnTo>
                    <a:pt x="6324" y="0"/>
                  </a:lnTo>
                  <a:lnTo>
                    <a:pt x="6324" y="0"/>
                  </a:lnTo>
                  <a:lnTo>
                    <a:pt x="6325" y="0"/>
                  </a:lnTo>
                  <a:lnTo>
                    <a:pt x="6326" y="0"/>
                  </a:lnTo>
                  <a:lnTo>
                    <a:pt x="6327" y="0"/>
                  </a:lnTo>
                  <a:lnTo>
                    <a:pt x="6328" y="0"/>
                  </a:lnTo>
                  <a:lnTo>
                    <a:pt x="6329" y="0"/>
                  </a:lnTo>
                  <a:lnTo>
                    <a:pt x="6329" y="0"/>
                  </a:lnTo>
                  <a:lnTo>
                    <a:pt x="6330" y="0"/>
                  </a:lnTo>
                  <a:lnTo>
                    <a:pt x="6331" y="0"/>
                  </a:lnTo>
                  <a:lnTo>
                    <a:pt x="6332" y="0"/>
                  </a:lnTo>
                  <a:lnTo>
                    <a:pt x="6333" y="0"/>
                  </a:lnTo>
                  <a:lnTo>
                    <a:pt x="6333" y="0"/>
                  </a:lnTo>
                  <a:lnTo>
                    <a:pt x="6333" y="0"/>
                  </a:lnTo>
                  <a:lnTo>
                    <a:pt x="6334" y="0"/>
                  </a:lnTo>
                  <a:lnTo>
                    <a:pt x="6335" y="0"/>
                  </a:lnTo>
                  <a:lnTo>
                    <a:pt x="6336" y="0"/>
                  </a:lnTo>
                  <a:lnTo>
                    <a:pt x="6337" y="0"/>
                  </a:lnTo>
                  <a:lnTo>
                    <a:pt x="6338" y="0"/>
                  </a:lnTo>
                  <a:lnTo>
                    <a:pt x="6338" y="0"/>
                  </a:lnTo>
                  <a:lnTo>
                    <a:pt x="6339" y="0"/>
                  </a:lnTo>
                  <a:lnTo>
                    <a:pt x="6340" y="0"/>
                  </a:lnTo>
                  <a:lnTo>
                    <a:pt x="6341" y="0"/>
                  </a:lnTo>
                  <a:lnTo>
                    <a:pt x="6342" y="0"/>
                  </a:lnTo>
                  <a:lnTo>
                    <a:pt x="6343" y="0"/>
                  </a:lnTo>
                  <a:lnTo>
                    <a:pt x="6343" y="0"/>
                  </a:lnTo>
                  <a:lnTo>
                    <a:pt x="6344" y="0"/>
                  </a:lnTo>
                  <a:lnTo>
                    <a:pt x="6345" y="0"/>
                  </a:lnTo>
                  <a:lnTo>
                    <a:pt x="6346" y="0"/>
                  </a:lnTo>
                  <a:lnTo>
                    <a:pt x="6346" y="0"/>
                  </a:lnTo>
                  <a:lnTo>
                    <a:pt x="6347" y="0"/>
                  </a:lnTo>
                  <a:lnTo>
                    <a:pt x="6348" y="0"/>
                  </a:lnTo>
                  <a:lnTo>
                    <a:pt x="6348" y="0"/>
                  </a:lnTo>
                  <a:lnTo>
                    <a:pt x="6349" y="0"/>
                  </a:lnTo>
                  <a:lnTo>
                    <a:pt x="6350" y="0"/>
                  </a:lnTo>
                  <a:lnTo>
                    <a:pt x="6351" y="0"/>
                  </a:lnTo>
                  <a:lnTo>
                    <a:pt x="6352" y="0"/>
                  </a:lnTo>
                  <a:lnTo>
                    <a:pt x="6352" y="0"/>
                  </a:lnTo>
                  <a:lnTo>
                    <a:pt x="6353" y="0"/>
                  </a:lnTo>
                  <a:lnTo>
                    <a:pt x="6354" y="0"/>
                  </a:lnTo>
                  <a:lnTo>
                    <a:pt x="6355" y="0"/>
                  </a:lnTo>
                  <a:lnTo>
                    <a:pt x="6356" y="0"/>
                  </a:lnTo>
                  <a:lnTo>
                    <a:pt x="6357" y="0"/>
                  </a:lnTo>
                  <a:lnTo>
                    <a:pt x="6357" y="0"/>
                  </a:lnTo>
                  <a:lnTo>
                    <a:pt x="6358" y="0"/>
                  </a:lnTo>
                  <a:lnTo>
                    <a:pt x="6358" y="0"/>
                  </a:lnTo>
                  <a:lnTo>
                    <a:pt x="6359" y="0"/>
                  </a:lnTo>
                  <a:lnTo>
                    <a:pt x="6360" y="0"/>
                  </a:lnTo>
                  <a:lnTo>
                    <a:pt x="6361" y="0"/>
                  </a:lnTo>
                  <a:lnTo>
                    <a:pt x="6362" y="0"/>
                  </a:lnTo>
                  <a:lnTo>
                    <a:pt x="6362" y="0"/>
                  </a:lnTo>
                  <a:lnTo>
                    <a:pt x="6363" y="0"/>
                  </a:lnTo>
                  <a:lnTo>
                    <a:pt x="6364" y="0"/>
                  </a:lnTo>
                  <a:lnTo>
                    <a:pt x="6365" y="0"/>
                  </a:lnTo>
                  <a:lnTo>
                    <a:pt x="6366" y="0"/>
                  </a:lnTo>
                  <a:lnTo>
                    <a:pt x="6366" y="0"/>
                  </a:lnTo>
                  <a:lnTo>
                    <a:pt x="6367" y="0"/>
                  </a:lnTo>
                  <a:lnTo>
                    <a:pt x="6368" y="0"/>
                  </a:lnTo>
                  <a:lnTo>
                    <a:pt x="6369" y="0"/>
                  </a:lnTo>
                  <a:lnTo>
                    <a:pt x="6370" y="0"/>
                  </a:lnTo>
                  <a:lnTo>
                    <a:pt x="6371" y="0"/>
                  </a:lnTo>
                  <a:lnTo>
                    <a:pt x="6371" y="0"/>
                  </a:lnTo>
                  <a:lnTo>
                    <a:pt x="6371" y="0"/>
                  </a:lnTo>
                  <a:lnTo>
                    <a:pt x="6372" y="0"/>
                  </a:lnTo>
                  <a:lnTo>
                    <a:pt x="6373" y="0"/>
                  </a:lnTo>
                  <a:lnTo>
                    <a:pt x="6374" y="0"/>
                  </a:lnTo>
                  <a:lnTo>
                    <a:pt x="6374" y="0"/>
                  </a:lnTo>
                  <a:lnTo>
                    <a:pt x="6374" y="0"/>
                  </a:lnTo>
                  <a:lnTo>
                    <a:pt x="6375" y="0"/>
                  </a:lnTo>
                  <a:lnTo>
                    <a:pt x="6376" y="0"/>
                  </a:lnTo>
                  <a:lnTo>
                    <a:pt x="6376" y="0"/>
                  </a:lnTo>
                  <a:lnTo>
                    <a:pt x="6377" y="0"/>
                  </a:lnTo>
                  <a:lnTo>
                    <a:pt x="6377" y="0"/>
                  </a:lnTo>
                  <a:lnTo>
                    <a:pt x="6378" y="0"/>
                  </a:lnTo>
                  <a:lnTo>
                    <a:pt x="6379" y="0"/>
                  </a:lnTo>
                  <a:lnTo>
                    <a:pt x="6380" y="0"/>
                  </a:lnTo>
                  <a:lnTo>
                    <a:pt x="6381" y="0"/>
                  </a:lnTo>
                  <a:lnTo>
                    <a:pt x="6382" y="0"/>
                  </a:lnTo>
                  <a:lnTo>
                    <a:pt x="6382" y="0"/>
                  </a:lnTo>
                  <a:lnTo>
                    <a:pt x="6383" y="0"/>
                  </a:lnTo>
                  <a:lnTo>
                    <a:pt x="6384" y="0"/>
                  </a:lnTo>
                  <a:lnTo>
                    <a:pt x="6385" y="0"/>
                  </a:lnTo>
                  <a:lnTo>
                    <a:pt x="6386" y="0"/>
                  </a:lnTo>
                  <a:lnTo>
                    <a:pt x="6387" y="0"/>
                  </a:lnTo>
                  <a:lnTo>
                    <a:pt x="6388" y="0"/>
                  </a:lnTo>
                  <a:lnTo>
                    <a:pt x="6388" y="0"/>
                  </a:lnTo>
                  <a:lnTo>
                    <a:pt x="6389" y="0"/>
                  </a:lnTo>
                  <a:lnTo>
                    <a:pt x="6389" y="0"/>
                  </a:lnTo>
                  <a:lnTo>
                    <a:pt x="6390" y="0"/>
                  </a:lnTo>
                  <a:lnTo>
                    <a:pt x="6391" y="0"/>
                  </a:lnTo>
                  <a:lnTo>
                    <a:pt x="6392" y="0"/>
                  </a:lnTo>
                  <a:lnTo>
                    <a:pt x="6392" y="0"/>
                  </a:lnTo>
                  <a:lnTo>
                    <a:pt x="6392" y="0"/>
                  </a:lnTo>
                  <a:lnTo>
                    <a:pt x="6393" y="0"/>
                  </a:lnTo>
                  <a:lnTo>
                    <a:pt x="6394" y="0"/>
                  </a:lnTo>
                  <a:lnTo>
                    <a:pt x="6395" y="0"/>
                  </a:lnTo>
                  <a:lnTo>
                    <a:pt x="6396" y="0"/>
                  </a:lnTo>
                  <a:lnTo>
                    <a:pt x="6397" y="0"/>
                  </a:lnTo>
                  <a:lnTo>
                    <a:pt x="6398" y="0"/>
                  </a:lnTo>
                  <a:lnTo>
                    <a:pt x="6398" y="0"/>
                  </a:lnTo>
                  <a:lnTo>
                    <a:pt x="6399" y="0"/>
                  </a:lnTo>
                  <a:lnTo>
                    <a:pt x="6400" y="0"/>
                  </a:lnTo>
                  <a:lnTo>
                    <a:pt x="6401" y="0"/>
                  </a:lnTo>
                  <a:lnTo>
                    <a:pt x="6402" y="0"/>
                  </a:lnTo>
                  <a:lnTo>
                    <a:pt x="6403" y="0"/>
                  </a:lnTo>
                  <a:lnTo>
                    <a:pt x="6404" y="0"/>
                  </a:lnTo>
                  <a:lnTo>
                    <a:pt x="6404" y="0"/>
                  </a:lnTo>
                  <a:lnTo>
                    <a:pt x="6405" y="0"/>
                  </a:lnTo>
                  <a:lnTo>
                    <a:pt x="6406" y="0"/>
                  </a:lnTo>
                  <a:lnTo>
                    <a:pt x="6407" y="0"/>
                  </a:lnTo>
                  <a:lnTo>
                    <a:pt x="6408" y="0"/>
                  </a:lnTo>
                  <a:lnTo>
                    <a:pt x="6409" y="0"/>
                  </a:lnTo>
                  <a:lnTo>
                    <a:pt x="6410" y="0"/>
                  </a:lnTo>
                  <a:lnTo>
                    <a:pt x="6411" y="0"/>
                  </a:lnTo>
                  <a:lnTo>
                    <a:pt x="6411" y="0"/>
                  </a:lnTo>
                  <a:lnTo>
                    <a:pt x="6412" y="0"/>
                  </a:lnTo>
                  <a:lnTo>
                    <a:pt x="6413" y="0"/>
                  </a:lnTo>
                  <a:lnTo>
                    <a:pt x="6414" y="0"/>
                  </a:lnTo>
                  <a:lnTo>
                    <a:pt x="6415" y="0"/>
                  </a:lnTo>
                  <a:lnTo>
                    <a:pt x="6416" y="0"/>
                  </a:lnTo>
                  <a:lnTo>
                    <a:pt x="6417" y="0"/>
                  </a:lnTo>
                  <a:lnTo>
                    <a:pt x="6417" y="0"/>
                  </a:lnTo>
                  <a:lnTo>
                    <a:pt x="6418" y="0"/>
                  </a:lnTo>
                  <a:lnTo>
                    <a:pt x="6419" y="0"/>
                  </a:lnTo>
                  <a:lnTo>
                    <a:pt x="6420" y="0"/>
                  </a:lnTo>
                  <a:lnTo>
                    <a:pt x="6421" y="0"/>
                  </a:lnTo>
                  <a:lnTo>
                    <a:pt x="6422" y="0"/>
                  </a:lnTo>
                  <a:lnTo>
                    <a:pt x="6423" y="0"/>
                  </a:lnTo>
                  <a:lnTo>
                    <a:pt x="6424" y="0"/>
                  </a:lnTo>
                  <a:lnTo>
                    <a:pt x="6424" y="0"/>
                  </a:lnTo>
                  <a:lnTo>
                    <a:pt x="6425" y="0"/>
                  </a:lnTo>
                  <a:lnTo>
                    <a:pt x="6426" y="0"/>
                  </a:lnTo>
                  <a:lnTo>
                    <a:pt x="6427" y="0"/>
                  </a:lnTo>
                  <a:lnTo>
                    <a:pt x="6428" y="0"/>
                  </a:lnTo>
                  <a:lnTo>
                    <a:pt x="6428" y="0"/>
                  </a:lnTo>
                  <a:lnTo>
                    <a:pt x="6429" y="0"/>
                  </a:lnTo>
                  <a:lnTo>
                    <a:pt x="6429" y="0"/>
                  </a:lnTo>
                  <a:lnTo>
                    <a:pt x="6430" y="0"/>
                  </a:lnTo>
                  <a:lnTo>
                    <a:pt x="6431" y="0"/>
                  </a:lnTo>
                  <a:lnTo>
                    <a:pt x="6431" y="0"/>
                  </a:lnTo>
                  <a:lnTo>
                    <a:pt x="6432" y="0"/>
                  </a:lnTo>
                  <a:lnTo>
                    <a:pt x="6433" y="0"/>
                  </a:lnTo>
                  <a:lnTo>
                    <a:pt x="6433" y="0"/>
                  </a:lnTo>
                  <a:lnTo>
                    <a:pt x="6434" y="0"/>
                  </a:lnTo>
                  <a:lnTo>
                    <a:pt x="6435" y="0"/>
                  </a:lnTo>
                  <a:lnTo>
                    <a:pt x="6436" y="0"/>
                  </a:lnTo>
                  <a:lnTo>
                    <a:pt x="6437" y="0"/>
                  </a:lnTo>
                  <a:lnTo>
                    <a:pt x="6438" y="0"/>
                  </a:lnTo>
                  <a:lnTo>
                    <a:pt x="6439" y="0"/>
                  </a:lnTo>
                  <a:lnTo>
                    <a:pt x="6439" y="0"/>
                  </a:lnTo>
                  <a:lnTo>
                    <a:pt x="6440" y="0"/>
                  </a:lnTo>
                  <a:lnTo>
                    <a:pt x="6441" y="0"/>
                  </a:lnTo>
                  <a:lnTo>
                    <a:pt x="6442" y="0"/>
                  </a:lnTo>
                  <a:lnTo>
                    <a:pt x="6443" y="0"/>
                  </a:lnTo>
                  <a:lnTo>
                    <a:pt x="6444" y="0"/>
                  </a:lnTo>
                  <a:lnTo>
                    <a:pt x="6444" y="0"/>
                  </a:lnTo>
                  <a:lnTo>
                    <a:pt x="6445" y="0"/>
                  </a:lnTo>
                  <a:lnTo>
                    <a:pt x="6446" y="0"/>
                  </a:lnTo>
                  <a:lnTo>
                    <a:pt x="6447" y="0"/>
                  </a:lnTo>
                  <a:lnTo>
                    <a:pt x="6448" y="0"/>
                  </a:lnTo>
                  <a:lnTo>
                    <a:pt x="6448" y="0"/>
                  </a:lnTo>
                  <a:lnTo>
                    <a:pt x="6449" y="0"/>
                  </a:lnTo>
                  <a:lnTo>
                    <a:pt x="6449" y="0"/>
                  </a:lnTo>
                  <a:lnTo>
                    <a:pt x="6450" y="0"/>
                  </a:lnTo>
                  <a:lnTo>
                    <a:pt x="6451" y="0"/>
                  </a:lnTo>
                  <a:lnTo>
                    <a:pt x="6452" y="0"/>
                  </a:lnTo>
                  <a:lnTo>
                    <a:pt x="6453" y="0"/>
                  </a:lnTo>
                  <a:lnTo>
                    <a:pt x="6453" y="0"/>
                  </a:lnTo>
                  <a:lnTo>
                    <a:pt x="6453" y="0"/>
                  </a:lnTo>
                  <a:lnTo>
                    <a:pt x="6454" y="0"/>
                  </a:lnTo>
                  <a:lnTo>
                    <a:pt x="6454" y="0"/>
                  </a:lnTo>
                  <a:lnTo>
                    <a:pt x="6455" y="0"/>
                  </a:lnTo>
                  <a:lnTo>
                    <a:pt x="6455" y="0"/>
                  </a:lnTo>
                  <a:lnTo>
                    <a:pt x="6456" y="0"/>
                  </a:lnTo>
                  <a:lnTo>
                    <a:pt x="6456" y="0"/>
                  </a:lnTo>
                  <a:lnTo>
                    <a:pt x="6456" y="0"/>
                  </a:lnTo>
                  <a:lnTo>
                    <a:pt x="6456" y="0"/>
                  </a:lnTo>
                  <a:lnTo>
                    <a:pt x="6457" y="0"/>
                  </a:lnTo>
                  <a:lnTo>
                    <a:pt x="6457" y="0"/>
                  </a:lnTo>
                  <a:lnTo>
                    <a:pt x="6458" y="0"/>
                  </a:lnTo>
                  <a:lnTo>
                    <a:pt x="6458" y="0"/>
                  </a:lnTo>
                  <a:lnTo>
                    <a:pt x="6458" y="0"/>
                  </a:lnTo>
                  <a:lnTo>
                    <a:pt x="6459" y="0"/>
                  </a:lnTo>
                  <a:lnTo>
                    <a:pt x="6459" y="0"/>
                  </a:lnTo>
                  <a:lnTo>
                    <a:pt x="6460" y="0"/>
                  </a:lnTo>
                  <a:lnTo>
                    <a:pt x="6460" y="0"/>
                  </a:lnTo>
                  <a:lnTo>
                    <a:pt x="6461" y="0"/>
                  </a:lnTo>
                  <a:lnTo>
                    <a:pt x="6462" y="0"/>
                  </a:lnTo>
                  <a:lnTo>
                    <a:pt x="6463" y="0"/>
                  </a:lnTo>
                  <a:lnTo>
                    <a:pt x="6464" y="0"/>
                  </a:lnTo>
                  <a:lnTo>
                    <a:pt x="6464" y="0"/>
                  </a:lnTo>
                  <a:lnTo>
                    <a:pt x="6465" y="0"/>
                  </a:lnTo>
                  <a:lnTo>
                    <a:pt x="6466" y="0"/>
                  </a:lnTo>
                  <a:lnTo>
                    <a:pt x="6467" y="0"/>
                  </a:lnTo>
                  <a:lnTo>
                    <a:pt x="6468" y="0"/>
                  </a:lnTo>
                  <a:lnTo>
                    <a:pt x="6469" y="0"/>
                  </a:lnTo>
                  <a:lnTo>
                    <a:pt x="6470" y="0"/>
                  </a:lnTo>
                  <a:lnTo>
                    <a:pt x="6471" y="0"/>
                  </a:lnTo>
                  <a:lnTo>
                    <a:pt x="6471" y="0"/>
                  </a:lnTo>
                  <a:lnTo>
                    <a:pt x="6472" y="0"/>
                  </a:lnTo>
                  <a:lnTo>
                    <a:pt x="6473" y="0"/>
                  </a:lnTo>
                  <a:lnTo>
                    <a:pt x="6474" y="0"/>
                  </a:lnTo>
                  <a:lnTo>
                    <a:pt x="6474" y="0"/>
                  </a:lnTo>
                  <a:lnTo>
                    <a:pt x="6475" y="0"/>
                  </a:lnTo>
                  <a:lnTo>
                    <a:pt x="6476" y="0"/>
                  </a:lnTo>
                  <a:lnTo>
                    <a:pt x="6477" y="0"/>
                  </a:lnTo>
                  <a:lnTo>
                    <a:pt x="6477" y="0"/>
                  </a:lnTo>
                  <a:lnTo>
                    <a:pt x="6478" y="0"/>
                  </a:lnTo>
                  <a:lnTo>
                    <a:pt x="6479" y="0"/>
                  </a:lnTo>
                  <a:lnTo>
                    <a:pt x="6480" y="0"/>
                  </a:lnTo>
                  <a:lnTo>
                    <a:pt x="6481" y="0"/>
                  </a:lnTo>
                  <a:lnTo>
                    <a:pt x="6482" y="0"/>
                  </a:lnTo>
                  <a:lnTo>
                    <a:pt x="6483" y="0"/>
                  </a:lnTo>
                  <a:lnTo>
                    <a:pt x="6483" y="0"/>
                  </a:lnTo>
                  <a:lnTo>
                    <a:pt x="6484" y="0"/>
                  </a:lnTo>
                  <a:lnTo>
                    <a:pt x="6485" y="0"/>
                  </a:lnTo>
                  <a:lnTo>
                    <a:pt x="6486" y="0"/>
                  </a:lnTo>
                  <a:lnTo>
                    <a:pt x="6487" y="0"/>
                  </a:lnTo>
                  <a:lnTo>
                    <a:pt x="6488" y="0"/>
                  </a:lnTo>
                  <a:lnTo>
                    <a:pt x="6488" y="0"/>
                  </a:lnTo>
                  <a:lnTo>
                    <a:pt x="6488" y="0"/>
                  </a:lnTo>
                  <a:lnTo>
                    <a:pt x="6489" y="0"/>
                  </a:lnTo>
                  <a:lnTo>
                    <a:pt x="6490" y="0"/>
                  </a:lnTo>
                  <a:lnTo>
                    <a:pt x="6490" y="0"/>
                  </a:lnTo>
                  <a:lnTo>
                    <a:pt x="6491" y="0"/>
                  </a:lnTo>
                  <a:lnTo>
                    <a:pt x="6491" y="0"/>
                  </a:lnTo>
                  <a:lnTo>
                    <a:pt x="6492" y="0"/>
                  </a:lnTo>
                  <a:lnTo>
                    <a:pt x="6493" y="0"/>
                  </a:lnTo>
                  <a:lnTo>
                    <a:pt x="6494" y="0"/>
                  </a:lnTo>
                  <a:lnTo>
                    <a:pt x="6495" y="0"/>
                  </a:lnTo>
                  <a:lnTo>
                    <a:pt x="6496" y="0"/>
                  </a:lnTo>
                  <a:lnTo>
                    <a:pt x="6497" y="0"/>
                  </a:lnTo>
                  <a:lnTo>
                    <a:pt x="6498" y="0"/>
                  </a:lnTo>
                  <a:lnTo>
                    <a:pt x="6498" y="0"/>
                  </a:lnTo>
                  <a:lnTo>
                    <a:pt x="6499" y="0"/>
                  </a:lnTo>
                  <a:lnTo>
                    <a:pt x="6500" y="0"/>
                  </a:lnTo>
                  <a:lnTo>
                    <a:pt x="6500" y="0"/>
                  </a:lnTo>
                  <a:lnTo>
                    <a:pt x="6501" y="0"/>
                  </a:lnTo>
                  <a:lnTo>
                    <a:pt x="6502" y="0"/>
                  </a:lnTo>
                  <a:lnTo>
                    <a:pt x="6503" y="0"/>
                  </a:lnTo>
                  <a:lnTo>
                    <a:pt x="6504" y="0"/>
                  </a:lnTo>
                  <a:lnTo>
                    <a:pt x="6504" y="0"/>
                  </a:lnTo>
                  <a:lnTo>
                    <a:pt x="6505" y="0"/>
                  </a:lnTo>
                  <a:lnTo>
                    <a:pt x="6506" y="0"/>
                  </a:lnTo>
                  <a:lnTo>
                    <a:pt x="6507" y="0"/>
                  </a:lnTo>
                  <a:lnTo>
                    <a:pt x="6508" y="0"/>
                  </a:lnTo>
                  <a:lnTo>
                    <a:pt x="6509" y="0"/>
                  </a:lnTo>
                  <a:lnTo>
                    <a:pt x="6509" y="0"/>
                  </a:lnTo>
                  <a:lnTo>
                    <a:pt x="6510" y="0"/>
                  </a:lnTo>
                  <a:lnTo>
                    <a:pt x="6511" y="0"/>
                  </a:lnTo>
                  <a:lnTo>
                    <a:pt x="6512" y="0"/>
                  </a:lnTo>
                  <a:lnTo>
                    <a:pt x="6513" y="0"/>
                  </a:lnTo>
                  <a:lnTo>
                    <a:pt x="6514" y="0"/>
                  </a:lnTo>
                  <a:lnTo>
                    <a:pt x="6514" y="0"/>
                  </a:lnTo>
                  <a:lnTo>
                    <a:pt x="6515" y="0"/>
                  </a:lnTo>
                  <a:lnTo>
                    <a:pt x="6516" y="0"/>
                  </a:lnTo>
                  <a:lnTo>
                    <a:pt x="6517" y="0"/>
                  </a:lnTo>
                  <a:lnTo>
                    <a:pt x="6517" y="0"/>
                  </a:lnTo>
                  <a:lnTo>
                    <a:pt x="6518" y="0"/>
                  </a:lnTo>
                  <a:lnTo>
                    <a:pt x="6519" y="0"/>
                  </a:lnTo>
                  <a:lnTo>
                    <a:pt x="6519" y="0"/>
                  </a:lnTo>
                  <a:lnTo>
                    <a:pt x="6520" y="0"/>
                  </a:lnTo>
                  <a:lnTo>
                    <a:pt x="6520" y="0"/>
                  </a:lnTo>
                  <a:lnTo>
                    <a:pt x="6521" y="0"/>
                  </a:lnTo>
                  <a:lnTo>
                    <a:pt x="6522" y="0"/>
                  </a:lnTo>
                  <a:lnTo>
                    <a:pt x="6523" y="0"/>
                  </a:lnTo>
                  <a:lnTo>
                    <a:pt x="6524" y="0"/>
                  </a:lnTo>
                  <a:lnTo>
                    <a:pt x="6524" y="0"/>
                  </a:lnTo>
                  <a:lnTo>
                    <a:pt x="6525" y="0"/>
                  </a:lnTo>
                  <a:lnTo>
                    <a:pt x="6526" y="0"/>
                  </a:lnTo>
                  <a:lnTo>
                    <a:pt x="6527" y="0"/>
                  </a:lnTo>
                  <a:lnTo>
                    <a:pt x="6528" y="0"/>
                  </a:lnTo>
                  <a:lnTo>
                    <a:pt x="6529" y="0"/>
                  </a:lnTo>
                  <a:lnTo>
                    <a:pt x="6530" y="0"/>
                  </a:lnTo>
                  <a:lnTo>
                    <a:pt x="6530" y="0"/>
                  </a:lnTo>
                  <a:lnTo>
                    <a:pt x="6531" y="0"/>
                  </a:lnTo>
                  <a:lnTo>
                    <a:pt x="6532" y="0"/>
                  </a:lnTo>
                  <a:lnTo>
                    <a:pt x="6533" y="0"/>
                  </a:lnTo>
                  <a:lnTo>
                    <a:pt x="6534" y="0"/>
                  </a:lnTo>
                  <a:lnTo>
                    <a:pt x="6535" y="0"/>
                  </a:lnTo>
                  <a:lnTo>
                    <a:pt x="6536" y="0"/>
                  </a:lnTo>
                  <a:lnTo>
                    <a:pt x="6537" y="0"/>
                  </a:lnTo>
                  <a:lnTo>
                    <a:pt x="6537" y="0"/>
                  </a:lnTo>
                  <a:lnTo>
                    <a:pt x="6538" y="0"/>
                  </a:lnTo>
                  <a:lnTo>
                    <a:pt x="6539" y="0"/>
                  </a:lnTo>
                  <a:lnTo>
                    <a:pt x="6540" y="0"/>
                  </a:lnTo>
                  <a:lnTo>
                    <a:pt x="6541" y="0"/>
                  </a:lnTo>
                  <a:lnTo>
                    <a:pt x="6542" y="0"/>
                  </a:lnTo>
                  <a:lnTo>
                    <a:pt x="6543" y="0"/>
                  </a:lnTo>
                  <a:lnTo>
                    <a:pt x="6543" y="0"/>
                  </a:lnTo>
                  <a:lnTo>
                    <a:pt x="6544" y="0"/>
                  </a:lnTo>
                  <a:lnTo>
                    <a:pt x="6545" y="0"/>
                  </a:lnTo>
                  <a:lnTo>
                    <a:pt x="6546" y="0"/>
                  </a:lnTo>
                  <a:lnTo>
                    <a:pt x="6547" y="0"/>
                  </a:lnTo>
                  <a:lnTo>
                    <a:pt x="6548" y="0"/>
                  </a:lnTo>
                  <a:lnTo>
                    <a:pt x="6549" y="0"/>
                  </a:lnTo>
                  <a:lnTo>
                    <a:pt x="6550" y="0"/>
                  </a:lnTo>
                  <a:lnTo>
                    <a:pt x="6550" y="0"/>
                  </a:lnTo>
                  <a:lnTo>
                    <a:pt x="6551" y="0"/>
                  </a:lnTo>
                  <a:lnTo>
                    <a:pt x="6552" y="0"/>
                  </a:lnTo>
                  <a:lnTo>
                    <a:pt x="6553" y="0"/>
                  </a:lnTo>
                  <a:lnTo>
                    <a:pt x="6554" y="0"/>
                  </a:lnTo>
                  <a:lnTo>
                    <a:pt x="6555" y="0"/>
                  </a:lnTo>
                  <a:lnTo>
                    <a:pt x="6556" y="0"/>
                  </a:lnTo>
                  <a:lnTo>
                    <a:pt x="6556" y="0"/>
                  </a:lnTo>
                  <a:lnTo>
                    <a:pt x="6556" y="0"/>
                  </a:lnTo>
                  <a:lnTo>
                    <a:pt x="6557" y="0"/>
                  </a:lnTo>
                  <a:lnTo>
                    <a:pt x="6558" y="0"/>
                  </a:lnTo>
                  <a:lnTo>
                    <a:pt x="6559" y="0"/>
                  </a:lnTo>
                  <a:lnTo>
                    <a:pt x="6559" y="0"/>
                  </a:lnTo>
                  <a:lnTo>
                    <a:pt x="6560" y="0"/>
                  </a:lnTo>
                  <a:lnTo>
                    <a:pt x="6560" y="0"/>
                  </a:lnTo>
                  <a:lnTo>
                    <a:pt x="6561" y="0"/>
                  </a:lnTo>
                  <a:lnTo>
                    <a:pt x="6562" y="0"/>
                  </a:lnTo>
                  <a:lnTo>
                    <a:pt x="6563" y="0"/>
                  </a:lnTo>
                  <a:lnTo>
                    <a:pt x="6564" y="0"/>
                  </a:lnTo>
                  <a:lnTo>
                    <a:pt x="6565" y="0"/>
                  </a:lnTo>
                  <a:lnTo>
                    <a:pt x="6565" y="0"/>
                  </a:lnTo>
                  <a:lnTo>
                    <a:pt x="6565" y="0"/>
                  </a:lnTo>
                  <a:lnTo>
                    <a:pt x="6566" y="0"/>
                  </a:lnTo>
                  <a:lnTo>
                    <a:pt x="6567" y="0"/>
                  </a:lnTo>
                  <a:lnTo>
                    <a:pt x="6568" y="0"/>
                  </a:lnTo>
                  <a:lnTo>
                    <a:pt x="6569" y="0"/>
                  </a:lnTo>
                  <a:lnTo>
                    <a:pt x="6570" y="0"/>
                  </a:lnTo>
                  <a:lnTo>
                    <a:pt x="6570" y="0"/>
                  </a:lnTo>
                  <a:lnTo>
                    <a:pt x="6571" y="0"/>
                  </a:lnTo>
                  <a:lnTo>
                    <a:pt x="6572" y="0"/>
                  </a:lnTo>
                  <a:lnTo>
                    <a:pt x="6572" y="0"/>
                  </a:lnTo>
                  <a:lnTo>
                    <a:pt x="6573" y="0"/>
                  </a:lnTo>
                  <a:lnTo>
                    <a:pt x="6573" y="0"/>
                  </a:lnTo>
                  <a:lnTo>
                    <a:pt x="6574" y="0"/>
                  </a:lnTo>
                  <a:lnTo>
                    <a:pt x="6574" y="0"/>
                  </a:lnTo>
                  <a:lnTo>
                    <a:pt x="6575" y="0"/>
                  </a:lnTo>
                  <a:lnTo>
                    <a:pt x="6576" y="0"/>
                  </a:lnTo>
                  <a:lnTo>
                    <a:pt x="6577" y="0"/>
                  </a:lnTo>
                  <a:lnTo>
                    <a:pt x="6577" y="0"/>
                  </a:lnTo>
                  <a:lnTo>
                    <a:pt x="6577" y="0"/>
                  </a:lnTo>
                  <a:lnTo>
                    <a:pt x="6578" y="0"/>
                  </a:lnTo>
                  <a:lnTo>
                    <a:pt x="6579" y="0"/>
                  </a:lnTo>
                  <a:lnTo>
                    <a:pt x="6580" y="0"/>
                  </a:lnTo>
                  <a:lnTo>
                    <a:pt x="6581" y="0"/>
                  </a:lnTo>
                  <a:lnTo>
                    <a:pt x="6581" y="0"/>
                  </a:lnTo>
                  <a:lnTo>
                    <a:pt x="6582" y="0"/>
                  </a:lnTo>
                  <a:lnTo>
                    <a:pt x="6583" y="0"/>
                  </a:lnTo>
                  <a:lnTo>
                    <a:pt x="6584" y="0"/>
                  </a:lnTo>
                  <a:lnTo>
                    <a:pt x="6585" y="0"/>
                  </a:lnTo>
                  <a:lnTo>
                    <a:pt x="6586" y="0"/>
                  </a:lnTo>
                  <a:lnTo>
                    <a:pt x="6586" y="0"/>
                  </a:lnTo>
                  <a:lnTo>
                    <a:pt x="6587" y="0"/>
                  </a:lnTo>
                  <a:lnTo>
                    <a:pt x="6588" y="0"/>
                  </a:lnTo>
                  <a:lnTo>
                    <a:pt x="6589" y="0"/>
                  </a:lnTo>
                  <a:lnTo>
                    <a:pt x="6590" y="0"/>
                  </a:lnTo>
                  <a:lnTo>
                    <a:pt x="6590" y="0"/>
                  </a:lnTo>
                  <a:lnTo>
                    <a:pt x="6591" y="0"/>
                  </a:lnTo>
                  <a:lnTo>
                    <a:pt x="6591" y="0"/>
                  </a:lnTo>
                  <a:lnTo>
                    <a:pt x="6592" y="0"/>
                  </a:lnTo>
                  <a:lnTo>
                    <a:pt x="6593" y="0"/>
                  </a:lnTo>
                  <a:lnTo>
                    <a:pt x="6594" y="0"/>
                  </a:lnTo>
                  <a:lnTo>
                    <a:pt x="6595" y="0"/>
                  </a:lnTo>
                  <a:lnTo>
                    <a:pt x="6595" y="0"/>
                  </a:lnTo>
                  <a:lnTo>
                    <a:pt x="6596" y="0"/>
                  </a:lnTo>
                  <a:lnTo>
                    <a:pt x="6597" y="0"/>
                  </a:lnTo>
                  <a:lnTo>
                    <a:pt x="6598" y="0"/>
                  </a:lnTo>
                  <a:lnTo>
                    <a:pt x="6599" y="0"/>
                  </a:lnTo>
                  <a:lnTo>
                    <a:pt x="6600" y="0"/>
                  </a:lnTo>
                  <a:lnTo>
                    <a:pt x="6600" y="0"/>
                  </a:lnTo>
                  <a:lnTo>
                    <a:pt x="6601" y="0"/>
                  </a:lnTo>
                  <a:lnTo>
                    <a:pt x="6602" y="0"/>
                  </a:lnTo>
                  <a:lnTo>
                    <a:pt x="6602" y="0"/>
                  </a:lnTo>
                  <a:lnTo>
                    <a:pt x="6603" y="0"/>
                  </a:lnTo>
                  <a:lnTo>
                    <a:pt x="6604" y="0"/>
                  </a:lnTo>
                  <a:lnTo>
                    <a:pt x="6605" y="0"/>
                  </a:lnTo>
                  <a:lnTo>
                    <a:pt x="6605" y="0"/>
                  </a:lnTo>
                  <a:lnTo>
                    <a:pt x="6606" y="0"/>
                  </a:lnTo>
                  <a:lnTo>
                    <a:pt x="6607" y="0"/>
                  </a:lnTo>
                  <a:lnTo>
                    <a:pt x="6608" y="0"/>
                  </a:lnTo>
                  <a:lnTo>
                    <a:pt x="6609" y="0"/>
                  </a:lnTo>
                  <a:lnTo>
                    <a:pt x="6609" y="0"/>
                  </a:lnTo>
                  <a:lnTo>
                    <a:pt x="6610" y="0"/>
                  </a:lnTo>
                  <a:lnTo>
                    <a:pt x="6611" y="0"/>
                  </a:lnTo>
                  <a:lnTo>
                    <a:pt x="6612" y="0"/>
                  </a:lnTo>
                  <a:lnTo>
                    <a:pt x="6613" y="0"/>
                  </a:lnTo>
                  <a:lnTo>
                    <a:pt x="6614" y="0"/>
                  </a:lnTo>
                  <a:lnTo>
                    <a:pt x="6614" y="0"/>
                  </a:lnTo>
                  <a:lnTo>
                    <a:pt x="6614" y="0"/>
                  </a:lnTo>
                  <a:lnTo>
                    <a:pt x="6615" y="0"/>
                  </a:lnTo>
                  <a:lnTo>
                    <a:pt x="6616" y="0"/>
                  </a:lnTo>
                  <a:lnTo>
                    <a:pt x="6617" y="0"/>
                  </a:lnTo>
                  <a:lnTo>
                    <a:pt x="6618" y="0"/>
                  </a:lnTo>
                  <a:lnTo>
                    <a:pt x="6619" y="0"/>
                  </a:lnTo>
                  <a:lnTo>
                    <a:pt x="6619" y="0"/>
                  </a:lnTo>
                  <a:lnTo>
                    <a:pt x="6620" y="0"/>
                  </a:lnTo>
                  <a:lnTo>
                    <a:pt x="6621" y="0"/>
                  </a:lnTo>
                  <a:lnTo>
                    <a:pt x="6622" y="0"/>
                  </a:lnTo>
                  <a:lnTo>
                    <a:pt x="6623" y="0"/>
                  </a:lnTo>
                  <a:lnTo>
                    <a:pt x="6623" y="0"/>
                  </a:lnTo>
                  <a:lnTo>
                    <a:pt x="6624" y="0"/>
                  </a:lnTo>
                  <a:lnTo>
                    <a:pt x="6625" y="0"/>
                  </a:lnTo>
                  <a:lnTo>
                    <a:pt x="6626" y="0"/>
                  </a:lnTo>
                  <a:lnTo>
                    <a:pt x="6627" y="0"/>
                  </a:lnTo>
                  <a:lnTo>
                    <a:pt x="6627" y="0"/>
                  </a:lnTo>
                  <a:lnTo>
                    <a:pt x="6628" y="0"/>
                  </a:lnTo>
                  <a:lnTo>
                    <a:pt x="6628" y="0"/>
                  </a:lnTo>
                  <a:lnTo>
                    <a:pt x="6629" y="0"/>
                  </a:lnTo>
                  <a:lnTo>
                    <a:pt x="6630" y="0"/>
                  </a:lnTo>
                  <a:lnTo>
                    <a:pt x="6631" y="0"/>
                  </a:lnTo>
                  <a:lnTo>
                    <a:pt x="6632" y="0"/>
                  </a:lnTo>
                  <a:lnTo>
                    <a:pt x="6633" y="0"/>
                  </a:lnTo>
                  <a:lnTo>
                    <a:pt x="6633" y="0"/>
                  </a:lnTo>
                  <a:lnTo>
                    <a:pt x="6634" y="0"/>
                  </a:lnTo>
                  <a:lnTo>
                    <a:pt x="6635" y="0"/>
                  </a:lnTo>
                  <a:lnTo>
                    <a:pt x="6636" y="0"/>
                  </a:lnTo>
                  <a:lnTo>
                    <a:pt x="6637" y="0"/>
                  </a:lnTo>
                  <a:lnTo>
                    <a:pt x="6638" y="0"/>
                  </a:lnTo>
                  <a:lnTo>
                    <a:pt x="6638" y="0"/>
                  </a:lnTo>
                  <a:lnTo>
                    <a:pt x="6639" y="0"/>
                  </a:lnTo>
                  <a:lnTo>
                    <a:pt x="6639" y="0"/>
                  </a:lnTo>
                  <a:lnTo>
                    <a:pt x="6640" y="0"/>
                  </a:lnTo>
                  <a:lnTo>
                    <a:pt x="6641" y="0"/>
                  </a:lnTo>
                  <a:lnTo>
                    <a:pt x="6641" y="0"/>
                  </a:lnTo>
                  <a:lnTo>
                    <a:pt x="6642" y="0"/>
                  </a:lnTo>
                  <a:lnTo>
                    <a:pt x="6642" y="0"/>
                  </a:lnTo>
                  <a:lnTo>
                    <a:pt x="6643" y="0"/>
                  </a:lnTo>
                  <a:lnTo>
                    <a:pt x="6644" y="0"/>
                  </a:lnTo>
                  <a:lnTo>
                    <a:pt x="6645" y="0"/>
                  </a:lnTo>
                  <a:lnTo>
                    <a:pt x="6646" y="0"/>
                  </a:lnTo>
                  <a:lnTo>
                    <a:pt x="6646" y="0"/>
                  </a:lnTo>
                  <a:lnTo>
                    <a:pt x="6647" y="0"/>
                  </a:lnTo>
                  <a:lnTo>
                    <a:pt x="6648" y="0"/>
                  </a:lnTo>
                  <a:lnTo>
                    <a:pt x="6648" y="0"/>
                  </a:lnTo>
                  <a:lnTo>
                    <a:pt x="6649" y="0"/>
                  </a:lnTo>
                  <a:lnTo>
                    <a:pt x="6650" y="0"/>
                  </a:lnTo>
                  <a:lnTo>
                    <a:pt x="6651" y="0"/>
                  </a:lnTo>
                  <a:lnTo>
                    <a:pt x="6651" y="0"/>
                  </a:lnTo>
                  <a:lnTo>
                    <a:pt x="6651" y="0"/>
                  </a:lnTo>
                  <a:lnTo>
                    <a:pt x="6651" y="0"/>
                  </a:lnTo>
                  <a:lnTo>
                    <a:pt x="6652" y="0"/>
                  </a:lnTo>
                  <a:lnTo>
                    <a:pt x="6653" y="0"/>
                  </a:lnTo>
                  <a:lnTo>
                    <a:pt x="6653" y="0"/>
                  </a:lnTo>
                  <a:lnTo>
                    <a:pt x="6654" y="0"/>
                  </a:lnTo>
                  <a:lnTo>
                    <a:pt x="6654" y="0"/>
                  </a:lnTo>
                  <a:lnTo>
                    <a:pt x="6654" y="0"/>
                  </a:lnTo>
                  <a:lnTo>
                    <a:pt x="6655" y="0"/>
                  </a:lnTo>
                  <a:lnTo>
                    <a:pt x="6656" y="0"/>
                  </a:lnTo>
                  <a:lnTo>
                    <a:pt x="6656" y="0"/>
                  </a:lnTo>
                  <a:lnTo>
                    <a:pt x="6656" y="0"/>
                  </a:lnTo>
                  <a:lnTo>
                    <a:pt x="6656" y="0"/>
                  </a:lnTo>
                  <a:lnTo>
                    <a:pt x="6657" y="0"/>
                  </a:lnTo>
                  <a:lnTo>
                    <a:pt x="6658" y="0"/>
                  </a:lnTo>
                  <a:lnTo>
                    <a:pt x="6659" y="0"/>
                  </a:lnTo>
                  <a:lnTo>
                    <a:pt x="6660" y="0"/>
                  </a:lnTo>
                  <a:lnTo>
                    <a:pt x="6661" y="0"/>
                  </a:lnTo>
                  <a:lnTo>
                    <a:pt x="6662" y="0"/>
                  </a:lnTo>
                  <a:lnTo>
                    <a:pt x="6662" y="0"/>
                  </a:lnTo>
                  <a:lnTo>
                    <a:pt x="6663" y="0"/>
                  </a:lnTo>
                  <a:lnTo>
                    <a:pt x="6664" y="0"/>
                  </a:lnTo>
                  <a:lnTo>
                    <a:pt x="6665" y="0"/>
                  </a:lnTo>
                  <a:lnTo>
                    <a:pt x="6666" y="0"/>
                  </a:lnTo>
                  <a:lnTo>
                    <a:pt x="6667" y="0"/>
                  </a:lnTo>
                  <a:lnTo>
                    <a:pt x="6668" y="0"/>
                  </a:lnTo>
                  <a:lnTo>
                    <a:pt x="6668" y="0"/>
                  </a:lnTo>
                  <a:lnTo>
                    <a:pt x="6669" y="0"/>
                  </a:lnTo>
                  <a:lnTo>
                    <a:pt x="6670" y="0"/>
                  </a:lnTo>
                  <a:lnTo>
                    <a:pt x="6670" y="0"/>
                  </a:lnTo>
                  <a:lnTo>
                    <a:pt x="6671" y="0"/>
                  </a:lnTo>
                  <a:lnTo>
                    <a:pt x="6671" y="0"/>
                  </a:lnTo>
                  <a:lnTo>
                    <a:pt x="6672" y="0"/>
                  </a:lnTo>
                  <a:lnTo>
                    <a:pt x="6672" y="0"/>
                  </a:lnTo>
                  <a:lnTo>
                    <a:pt x="6673" y="0"/>
                  </a:lnTo>
                  <a:lnTo>
                    <a:pt x="6673" y="0"/>
                  </a:lnTo>
                  <a:lnTo>
                    <a:pt x="6674" y="0"/>
                  </a:lnTo>
                  <a:lnTo>
                    <a:pt x="6674" y="0"/>
                  </a:lnTo>
                  <a:lnTo>
                    <a:pt x="6674" y="0"/>
                  </a:lnTo>
                  <a:lnTo>
                    <a:pt x="6674" y="0"/>
                  </a:lnTo>
                  <a:lnTo>
                    <a:pt x="6675" y="0"/>
                  </a:lnTo>
                  <a:lnTo>
                    <a:pt x="6675" y="0"/>
                  </a:lnTo>
                  <a:lnTo>
                    <a:pt x="6676" y="0"/>
                  </a:lnTo>
                  <a:lnTo>
                    <a:pt x="6677" y="0"/>
                  </a:lnTo>
                  <a:lnTo>
                    <a:pt x="6677" y="0"/>
                  </a:lnTo>
                  <a:lnTo>
                    <a:pt x="6677" y="0"/>
                  </a:lnTo>
                  <a:lnTo>
                    <a:pt x="6678" y="0"/>
                  </a:lnTo>
                  <a:lnTo>
                    <a:pt x="6679" y="0"/>
                  </a:lnTo>
                  <a:lnTo>
                    <a:pt x="6680" y="0"/>
                  </a:lnTo>
                  <a:lnTo>
                    <a:pt x="6680" y="0"/>
                  </a:lnTo>
                  <a:lnTo>
                    <a:pt x="6681" y="0"/>
                  </a:lnTo>
                  <a:lnTo>
                    <a:pt x="6682" y="0"/>
                  </a:lnTo>
                  <a:lnTo>
                    <a:pt x="6683" y="0"/>
                  </a:lnTo>
                  <a:lnTo>
                    <a:pt x="6684" y="0"/>
                  </a:lnTo>
                  <a:lnTo>
                    <a:pt x="6685" y="0"/>
                  </a:lnTo>
                  <a:lnTo>
                    <a:pt x="6685" y="0"/>
                  </a:lnTo>
                  <a:lnTo>
                    <a:pt x="6685" y="0"/>
                  </a:lnTo>
                  <a:lnTo>
                    <a:pt x="6686" y="0"/>
                  </a:lnTo>
                  <a:lnTo>
                    <a:pt x="6687" y="0"/>
                  </a:lnTo>
                  <a:lnTo>
                    <a:pt x="6687" y="0"/>
                  </a:lnTo>
                  <a:lnTo>
                    <a:pt x="6688" y="0"/>
                  </a:lnTo>
                  <a:lnTo>
                    <a:pt x="6688" y="0"/>
                  </a:lnTo>
                  <a:lnTo>
                    <a:pt x="6688" y="0"/>
                  </a:lnTo>
                  <a:lnTo>
                    <a:pt x="6688" y="0"/>
                  </a:lnTo>
                  <a:lnTo>
                    <a:pt x="6689" y="0"/>
                  </a:lnTo>
                  <a:lnTo>
                    <a:pt x="6689" y="0"/>
                  </a:lnTo>
                  <a:lnTo>
                    <a:pt x="6690" y="0"/>
                  </a:lnTo>
                  <a:lnTo>
                    <a:pt x="6690" y="0"/>
                  </a:lnTo>
                  <a:lnTo>
                    <a:pt x="6691" y="0"/>
                  </a:lnTo>
                  <a:lnTo>
                    <a:pt x="6691" y="0"/>
                  </a:lnTo>
                  <a:lnTo>
                    <a:pt x="6691" y="0"/>
                  </a:lnTo>
                  <a:lnTo>
                    <a:pt x="6691" y="0"/>
                  </a:lnTo>
                  <a:lnTo>
                    <a:pt x="6692" y="0"/>
                  </a:lnTo>
                  <a:lnTo>
                    <a:pt x="6692" y="0"/>
                  </a:lnTo>
                  <a:lnTo>
                    <a:pt x="6693" y="0"/>
                  </a:lnTo>
                  <a:lnTo>
                    <a:pt x="6693" y="0"/>
                  </a:lnTo>
                  <a:lnTo>
                    <a:pt x="6694" y="0"/>
                  </a:lnTo>
                  <a:lnTo>
                    <a:pt x="6694" y="0"/>
                  </a:lnTo>
                  <a:lnTo>
                    <a:pt x="6694" y="0"/>
                  </a:lnTo>
                  <a:lnTo>
                    <a:pt x="6694" y="0"/>
                  </a:lnTo>
                  <a:lnTo>
                    <a:pt x="6695" y="0"/>
                  </a:lnTo>
                  <a:lnTo>
                    <a:pt x="6696" y="0"/>
                  </a:lnTo>
                  <a:lnTo>
                    <a:pt x="6697" y="0"/>
                  </a:lnTo>
                  <a:lnTo>
                    <a:pt x="6697" y="0"/>
                  </a:lnTo>
                  <a:lnTo>
                    <a:pt x="6697" y="0"/>
                  </a:lnTo>
                  <a:lnTo>
                    <a:pt x="6698" y="0"/>
                  </a:lnTo>
                  <a:lnTo>
                    <a:pt x="6699" y="0"/>
                  </a:lnTo>
                  <a:lnTo>
                    <a:pt x="6700" y="0"/>
                  </a:lnTo>
                  <a:lnTo>
                    <a:pt x="6701" y="0"/>
                  </a:lnTo>
                  <a:lnTo>
                    <a:pt x="6702" y="0"/>
                  </a:lnTo>
                  <a:lnTo>
                    <a:pt x="6702" y="0"/>
                  </a:lnTo>
                  <a:lnTo>
                    <a:pt x="6703" y="0"/>
                  </a:lnTo>
                  <a:lnTo>
                    <a:pt x="6704" y="0"/>
                  </a:lnTo>
                  <a:lnTo>
                    <a:pt x="6704" y="0"/>
                  </a:lnTo>
                  <a:lnTo>
                    <a:pt x="6705" y="0"/>
                  </a:lnTo>
                  <a:lnTo>
                    <a:pt x="6705" y="0"/>
                  </a:lnTo>
                  <a:lnTo>
                    <a:pt x="6706" y="0"/>
                  </a:lnTo>
                  <a:lnTo>
                    <a:pt x="6706" y="0"/>
                  </a:lnTo>
                  <a:lnTo>
                    <a:pt x="6707" y="0"/>
                  </a:lnTo>
                  <a:lnTo>
                    <a:pt x="6708" y="0"/>
                  </a:lnTo>
                  <a:lnTo>
                    <a:pt x="6708" y="0"/>
                  </a:lnTo>
                  <a:lnTo>
                    <a:pt x="6709" y="0"/>
                  </a:lnTo>
                  <a:lnTo>
                    <a:pt x="6710" y="0"/>
                  </a:lnTo>
                  <a:lnTo>
                    <a:pt x="6711" y="0"/>
                  </a:lnTo>
                  <a:lnTo>
                    <a:pt x="6712" y="0"/>
                  </a:lnTo>
                  <a:lnTo>
                    <a:pt x="6713" y="0"/>
                  </a:lnTo>
                  <a:lnTo>
                    <a:pt x="6714" y="0"/>
                  </a:lnTo>
                  <a:lnTo>
                    <a:pt x="6714" y="0"/>
                  </a:lnTo>
                  <a:lnTo>
                    <a:pt x="6715" y="0"/>
                  </a:lnTo>
                  <a:lnTo>
                    <a:pt x="6716" y="0"/>
                  </a:lnTo>
                  <a:lnTo>
                    <a:pt x="6717" y="0"/>
                  </a:lnTo>
                  <a:lnTo>
                    <a:pt x="6718" y="0"/>
                  </a:lnTo>
                  <a:lnTo>
                    <a:pt x="6719" y="0"/>
                  </a:lnTo>
                  <a:lnTo>
                    <a:pt x="6720" y="0"/>
                  </a:lnTo>
                  <a:lnTo>
                    <a:pt x="6720" y="0"/>
                  </a:lnTo>
                  <a:lnTo>
                    <a:pt x="6721" y="0"/>
                  </a:lnTo>
                  <a:lnTo>
                    <a:pt x="6722" y="0"/>
                  </a:lnTo>
                  <a:lnTo>
                    <a:pt x="6723" y="0"/>
                  </a:lnTo>
                  <a:lnTo>
                    <a:pt x="6724" y="0"/>
                  </a:lnTo>
                  <a:lnTo>
                    <a:pt x="6725" y="0"/>
                  </a:lnTo>
                  <a:lnTo>
                    <a:pt x="6725" y="0"/>
                  </a:lnTo>
                  <a:lnTo>
                    <a:pt x="6725" y="0"/>
                  </a:lnTo>
                  <a:lnTo>
                    <a:pt x="6725" y="0"/>
                  </a:lnTo>
                  <a:lnTo>
                    <a:pt x="6726" y="0"/>
                  </a:lnTo>
                  <a:lnTo>
                    <a:pt x="6727" y="0"/>
                  </a:lnTo>
                  <a:lnTo>
                    <a:pt x="6727" y="0"/>
                  </a:lnTo>
                  <a:lnTo>
                    <a:pt x="6728" y="0"/>
                  </a:lnTo>
                  <a:lnTo>
                    <a:pt x="6728" y="0"/>
                  </a:lnTo>
                  <a:lnTo>
                    <a:pt x="6728" y="0"/>
                  </a:lnTo>
                  <a:lnTo>
                    <a:pt x="6729" y="0"/>
                  </a:lnTo>
                  <a:lnTo>
                    <a:pt x="6730" y="0"/>
                  </a:lnTo>
                  <a:lnTo>
                    <a:pt x="6730" y="0"/>
                  </a:lnTo>
                  <a:lnTo>
                    <a:pt x="6731" y="0"/>
                  </a:lnTo>
                  <a:lnTo>
                    <a:pt x="6731" y="0"/>
                  </a:lnTo>
                  <a:lnTo>
                    <a:pt x="6731" y="0"/>
                  </a:lnTo>
                  <a:lnTo>
                    <a:pt x="6732" y="0"/>
                  </a:lnTo>
                  <a:lnTo>
                    <a:pt x="6733" y="0"/>
                  </a:lnTo>
                  <a:lnTo>
                    <a:pt x="6733" y="0"/>
                  </a:lnTo>
                  <a:lnTo>
                    <a:pt x="6734" y="0"/>
                  </a:lnTo>
                  <a:lnTo>
                    <a:pt x="6735" y="0"/>
                  </a:lnTo>
                  <a:lnTo>
                    <a:pt x="6736" y="0"/>
                  </a:lnTo>
                  <a:lnTo>
                    <a:pt x="6736" y="0"/>
                  </a:lnTo>
                  <a:lnTo>
                    <a:pt x="6737" y="0"/>
                  </a:lnTo>
                  <a:lnTo>
                    <a:pt x="6738" y="0"/>
                  </a:lnTo>
                  <a:lnTo>
                    <a:pt x="6739" y="0"/>
                  </a:lnTo>
                  <a:lnTo>
                    <a:pt x="6739" y="0"/>
                  </a:lnTo>
                  <a:lnTo>
                    <a:pt x="6740" y="0"/>
                  </a:lnTo>
                  <a:lnTo>
                    <a:pt x="6740" y="0"/>
                  </a:lnTo>
                  <a:lnTo>
                    <a:pt x="6740" y="0"/>
                  </a:lnTo>
                  <a:lnTo>
                    <a:pt x="6741" y="0"/>
                  </a:lnTo>
                  <a:lnTo>
                    <a:pt x="6742" y="0"/>
                  </a:lnTo>
                  <a:lnTo>
                    <a:pt x="6743" y="0"/>
                  </a:lnTo>
                  <a:lnTo>
                    <a:pt x="6744" y="0"/>
                  </a:lnTo>
                  <a:lnTo>
                    <a:pt x="6744" y="0"/>
                  </a:lnTo>
                  <a:lnTo>
                    <a:pt x="6745" y="0"/>
                  </a:lnTo>
                  <a:lnTo>
                    <a:pt x="6746" y="0"/>
                  </a:lnTo>
                  <a:lnTo>
                    <a:pt x="6747" y="0"/>
                  </a:lnTo>
                  <a:lnTo>
                    <a:pt x="6748" y="0"/>
                  </a:lnTo>
                  <a:lnTo>
                    <a:pt x="6749" y="0"/>
                  </a:lnTo>
                  <a:lnTo>
                    <a:pt x="6749" y="0"/>
                  </a:lnTo>
                  <a:lnTo>
                    <a:pt x="6750" y="0"/>
                  </a:lnTo>
                  <a:lnTo>
                    <a:pt x="6751" y="0"/>
                  </a:lnTo>
                  <a:lnTo>
                    <a:pt x="6752" y="0"/>
                  </a:lnTo>
                  <a:lnTo>
                    <a:pt x="6753" y="0"/>
                  </a:lnTo>
                  <a:lnTo>
                    <a:pt x="6753" y="0"/>
                  </a:lnTo>
                  <a:lnTo>
                    <a:pt x="6754" y="0"/>
                  </a:lnTo>
                  <a:lnTo>
                    <a:pt x="6754" y="0"/>
                  </a:lnTo>
                  <a:lnTo>
                    <a:pt x="6755" y="0"/>
                  </a:lnTo>
                  <a:lnTo>
                    <a:pt x="6756" y="0"/>
                  </a:lnTo>
                  <a:lnTo>
                    <a:pt x="6757" y="0"/>
                  </a:lnTo>
                  <a:lnTo>
                    <a:pt x="6758" y="0"/>
                  </a:lnTo>
                  <a:lnTo>
                    <a:pt x="6758" y="0"/>
                  </a:lnTo>
                  <a:lnTo>
                    <a:pt x="6759" y="0"/>
                  </a:lnTo>
                  <a:lnTo>
                    <a:pt x="6760" y="0"/>
                  </a:lnTo>
                  <a:lnTo>
                    <a:pt x="6761" y="0"/>
                  </a:lnTo>
                  <a:lnTo>
                    <a:pt x="6762" y="0"/>
                  </a:lnTo>
                  <a:lnTo>
                    <a:pt x="6763" y="0"/>
                  </a:lnTo>
                  <a:lnTo>
                    <a:pt x="6763" y="0"/>
                  </a:lnTo>
                  <a:lnTo>
                    <a:pt x="6764" y="0"/>
                  </a:lnTo>
                  <a:lnTo>
                    <a:pt x="6765" y="0"/>
                  </a:lnTo>
                  <a:lnTo>
                    <a:pt x="6765" y="0"/>
                  </a:lnTo>
                  <a:lnTo>
                    <a:pt x="6766" y="0"/>
                  </a:lnTo>
                  <a:lnTo>
                    <a:pt x="6767" y="0"/>
                  </a:lnTo>
                  <a:lnTo>
                    <a:pt x="6768" y="0"/>
                  </a:lnTo>
                  <a:lnTo>
                    <a:pt x="6768" y="0"/>
                  </a:lnTo>
                  <a:lnTo>
                    <a:pt x="6769" y="0"/>
                  </a:lnTo>
                  <a:lnTo>
                    <a:pt x="6770" y="0"/>
                  </a:lnTo>
                  <a:lnTo>
                    <a:pt x="6771" y="0"/>
                  </a:lnTo>
                  <a:lnTo>
                    <a:pt x="6772" y="0"/>
                  </a:lnTo>
                  <a:lnTo>
                    <a:pt x="6772" y="0"/>
                  </a:lnTo>
                  <a:lnTo>
                    <a:pt x="6773" y="0"/>
                  </a:lnTo>
                  <a:lnTo>
                    <a:pt x="6774" y="0"/>
                  </a:lnTo>
                  <a:lnTo>
                    <a:pt x="6775" y="0"/>
                  </a:lnTo>
                  <a:lnTo>
                    <a:pt x="6776" y="0"/>
                  </a:lnTo>
                  <a:lnTo>
                    <a:pt x="6777" y="0"/>
                  </a:lnTo>
                  <a:lnTo>
                    <a:pt x="6777" y="0"/>
                  </a:lnTo>
                  <a:lnTo>
                    <a:pt x="6777" y="0"/>
                  </a:lnTo>
                  <a:lnTo>
                    <a:pt x="6778" y="0"/>
                  </a:lnTo>
                  <a:lnTo>
                    <a:pt x="6779" y="0"/>
                  </a:lnTo>
                  <a:lnTo>
                    <a:pt x="6780" y="0"/>
                  </a:lnTo>
                  <a:lnTo>
                    <a:pt x="6781" y="0"/>
                  </a:lnTo>
                  <a:lnTo>
                    <a:pt x="6782" y="0"/>
                  </a:lnTo>
                  <a:lnTo>
                    <a:pt x="6782" y="0"/>
                  </a:lnTo>
                  <a:lnTo>
                    <a:pt x="6783" y="0"/>
                  </a:lnTo>
                  <a:lnTo>
                    <a:pt x="6784" y="0"/>
                  </a:lnTo>
                  <a:lnTo>
                    <a:pt x="6785" y="0"/>
                  </a:lnTo>
                  <a:lnTo>
                    <a:pt x="6786" y="0"/>
                  </a:lnTo>
                  <a:lnTo>
                    <a:pt x="6786" y="0"/>
                  </a:lnTo>
                  <a:lnTo>
                    <a:pt x="6787" y="0"/>
                  </a:lnTo>
                  <a:lnTo>
                    <a:pt x="6788" y="0"/>
                  </a:lnTo>
                  <a:lnTo>
                    <a:pt x="6789" y="0"/>
                  </a:lnTo>
                  <a:lnTo>
                    <a:pt x="6790" y="0"/>
                  </a:lnTo>
                  <a:lnTo>
                    <a:pt x="6790" y="0"/>
                  </a:lnTo>
                  <a:lnTo>
                    <a:pt x="6791" y="0"/>
                  </a:lnTo>
                  <a:lnTo>
                    <a:pt x="6791" y="0"/>
                  </a:lnTo>
                  <a:lnTo>
                    <a:pt x="6792" y="0"/>
                  </a:lnTo>
                  <a:lnTo>
                    <a:pt x="6793" y="0"/>
                  </a:lnTo>
                  <a:lnTo>
                    <a:pt x="6794" y="0"/>
                  </a:lnTo>
                  <a:lnTo>
                    <a:pt x="6795" y="0"/>
                  </a:lnTo>
                  <a:lnTo>
                    <a:pt x="6796" y="0"/>
                  </a:lnTo>
                  <a:lnTo>
                    <a:pt x="6796" y="0"/>
                  </a:lnTo>
                  <a:lnTo>
                    <a:pt x="6797" y="0"/>
                  </a:lnTo>
                  <a:lnTo>
                    <a:pt x="6798" y="0"/>
                  </a:lnTo>
                  <a:lnTo>
                    <a:pt x="6799" y="0"/>
                  </a:lnTo>
                  <a:lnTo>
                    <a:pt x="6800" y="0"/>
                  </a:lnTo>
                  <a:lnTo>
                    <a:pt x="6801" y="0"/>
                  </a:lnTo>
                  <a:lnTo>
                    <a:pt x="6801" y="0"/>
                  </a:lnTo>
                  <a:lnTo>
                    <a:pt x="6802" y="0"/>
                  </a:lnTo>
                  <a:lnTo>
                    <a:pt x="6802" y="0"/>
                  </a:lnTo>
                  <a:lnTo>
                    <a:pt x="6803" y="0"/>
                  </a:lnTo>
                  <a:lnTo>
                    <a:pt x="6804" y="0"/>
                  </a:lnTo>
                  <a:lnTo>
                    <a:pt x="6804" y="0"/>
                  </a:lnTo>
                  <a:lnTo>
                    <a:pt x="6805" y="0"/>
                  </a:lnTo>
                  <a:lnTo>
                    <a:pt x="6805" y="0"/>
                  </a:lnTo>
                  <a:lnTo>
                    <a:pt x="6806" y="0"/>
                  </a:lnTo>
                  <a:lnTo>
                    <a:pt x="6807" y="0"/>
                  </a:lnTo>
                  <a:lnTo>
                    <a:pt x="6808" y="0"/>
                  </a:lnTo>
                  <a:lnTo>
                    <a:pt x="6809" y="0"/>
                  </a:lnTo>
                  <a:lnTo>
                    <a:pt x="6809" y="0"/>
                  </a:lnTo>
                  <a:lnTo>
                    <a:pt x="6810" y="0"/>
                  </a:lnTo>
                  <a:lnTo>
                    <a:pt x="6811" y="0"/>
                  </a:lnTo>
                  <a:lnTo>
                    <a:pt x="6811" y="0"/>
                  </a:lnTo>
                  <a:lnTo>
                    <a:pt x="6812" y="0"/>
                  </a:lnTo>
                  <a:lnTo>
                    <a:pt x="6813" y="0"/>
                  </a:lnTo>
                  <a:lnTo>
                    <a:pt x="6814" y="0"/>
                  </a:lnTo>
                  <a:lnTo>
                    <a:pt x="6814" y="0"/>
                  </a:lnTo>
                  <a:lnTo>
                    <a:pt x="6815" y="0"/>
                  </a:lnTo>
                  <a:lnTo>
                    <a:pt x="6816" y="0"/>
                  </a:lnTo>
                  <a:lnTo>
                    <a:pt x="6817" y="0"/>
                  </a:lnTo>
                  <a:lnTo>
                    <a:pt x="6817" y="0"/>
                  </a:lnTo>
                  <a:lnTo>
                    <a:pt x="6818" y="0"/>
                  </a:lnTo>
                  <a:lnTo>
                    <a:pt x="6819" y="0"/>
                  </a:lnTo>
                  <a:lnTo>
                    <a:pt x="6819" y="0"/>
                  </a:lnTo>
                  <a:lnTo>
                    <a:pt x="6820" y="0"/>
                  </a:lnTo>
                  <a:lnTo>
                    <a:pt x="6820" y="0"/>
                  </a:lnTo>
                  <a:lnTo>
                    <a:pt x="6820" y="0"/>
                  </a:lnTo>
                  <a:lnTo>
                    <a:pt x="6820" y="0"/>
                  </a:lnTo>
                  <a:lnTo>
                    <a:pt x="6821" y="0"/>
                  </a:lnTo>
                  <a:lnTo>
                    <a:pt x="6821" y="0"/>
                  </a:lnTo>
                  <a:lnTo>
                    <a:pt x="6822" y="0"/>
                  </a:lnTo>
                  <a:lnTo>
                    <a:pt x="6822" y="0"/>
                  </a:lnTo>
                  <a:lnTo>
                    <a:pt x="6823" y="0"/>
                  </a:lnTo>
                  <a:lnTo>
                    <a:pt x="6823" y="0"/>
                  </a:lnTo>
                  <a:lnTo>
                    <a:pt x="6823" y="0"/>
                  </a:lnTo>
                  <a:lnTo>
                    <a:pt x="6824" y="0"/>
                  </a:lnTo>
                  <a:lnTo>
                    <a:pt x="6825" y="0"/>
                  </a:lnTo>
                  <a:lnTo>
                    <a:pt x="6826" y="0"/>
                  </a:lnTo>
                  <a:lnTo>
                    <a:pt x="6826" y="0"/>
                  </a:lnTo>
                  <a:lnTo>
                    <a:pt x="6826" y="0"/>
                  </a:lnTo>
                  <a:lnTo>
                    <a:pt x="6827" y="0"/>
                  </a:lnTo>
                  <a:lnTo>
                    <a:pt x="6828" y="0"/>
                  </a:lnTo>
                  <a:lnTo>
                    <a:pt x="6829" y="0"/>
                  </a:lnTo>
                  <a:lnTo>
                    <a:pt x="6830" y="0"/>
                  </a:lnTo>
                  <a:lnTo>
                    <a:pt x="6831" y="0"/>
                  </a:lnTo>
                  <a:lnTo>
                    <a:pt x="6831" y="0"/>
                  </a:lnTo>
                  <a:lnTo>
                    <a:pt x="6832" y="0"/>
                  </a:lnTo>
                  <a:lnTo>
                    <a:pt x="6833" y="0"/>
                  </a:lnTo>
                  <a:lnTo>
                    <a:pt x="6834" y="0"/>
                  </a:lnTo>
                  <a:lnTo>
                    <a:pt x="6835" y="0"/>
                  </a:lnTo>
                  <a:lnTo>
                    <a:pt x="6836" y="0"/>
                  </a:lnTo>
                  <a:lnTo>
                    <a:pt x="6837" y="0"/>
                  </a:lnTo>
                  <a:lnTo>
                    <a:pt x="6837" y="0"/>
                  </a:lnTo>
                  <a:lnTo>
                    <a:pt x="6837" y="0"/>
                  </a:lnTo>
                  <a:lnTo>
                    <a:pt x="6838" y="0"/>
                  </a:lnTo>
                  <a:lnTo>
                    <a:pt x="6838" y="0"/>
                  </a:lnTo>
                  <a:lnTo>
                    <a:pt x="6838" y="0"/>
                  </a:lnTo>
                  <a:lnTo>
                    <a:pt x="6839" y="0"/>
                  </a:lnTo>
                  <a:lnTo>
                    <a:pt x="6840" y="0"/>
                  </a:lnTo>
                  <a:lnTo>
                    <a:pt x="6841" y="0"/>
                  </a:lnTo>
                  <a:lnTo>
                    <a:pt x="6842" y="0"/>
                  </a:lnTo>
                  <a:lnTo>
                    <a:pt x="6843" y="0"/>
                  </a:lnTo>
                  <a:lnTo>
                    <a:pt x="6844" y="0"/>
                  </a:lnTo>
                  <a:lnTo>
                    <a:pt x="6844" y="0"/>
                  </a:lnTo>
                  <a:lnTo>
                    <a:pt x="6845" y="0"/>
                  </a:lnTo>
                  <a:lnTo>
                    <a:pt x="6846" y="0"/>
                  </a:lnTo>
                  <a:lnTo>
                    <a:pt x="6847" y="0"/>
                  </a:lnTo>
                  <a:lnTo>
                    <a:pt x="6848" y="0"/>
                  </a:lnTo>
                  <a:lnTo>
                    <a:pt x="6849" y="0"/>
                  </a:lnTo>
                  <a:lnTo>
                    <a:pt x="6850" y="0"/>
                  </a:lnTo>
                  <a:lnTo>
                    <a:pt x="6851" y="0"/>
                  </a:lnTo>
                  <a:lnTo>
                    <a:pt x="6851" y="0"/>
                  </a:lnTo>
                  <a:lnTo>
                    <a:pt x="6852" y="0"/>
                  </a:lnTo>
                  <a:lnTo>
                    <a:pt x="6853" y="0"/>
                  </a:lnTo>
                  <a:lnTo>
                    <a:pt x="6854" y="0"/>
                  </a:lnTo>
                  <a:lnTo>
                    <a:pt x="6855" y="0"/>
                  </a:lnTo>
                  <a:lnTo>
                    <a:pt x="6856" y="0"/>
                  </a:lnTo>
                  <a:lnTo>
                    <a:pt x="6857" y="0"/>
                  </a:lnTo>
                  <a:lnTo>
                    <a:pt x="6858" y="0"/>
                  </a:lnTo>
                  <a:lnTo>
                    <a:pt x="6858" y="0"/>
                  </a:lnTo>
                  <a:lnTo>
                    <a:pt x="6859" y="0"/>
                  </a:lnTo>
                  <a:lnTo>
                    <a:pt x="6860" y="0"/>
                  </a:lnTo>
                  <a:lnTo>
                    <a:pt x="6861" y="0"/>
                  </a:lnTo>
                  <a:lnTo>
                    <a:pt x="6862" y="0"/>
                  </a:lnTo>
                  <a:lnTo>
                    <a:pt x="6863" y="0"/>
                  </a:lnTo>
                  <a:lnTo>
                    <a:pt x="6864" y="0"/>
                  </a:lnTo>
                  <a:lnTo>
                    <a:pt x="6864" y="0"/>
                  </a:lnTo>
                  <a:lnTo>
                    <a:pt x="6865" y="0"/>
                  </a:lnTo>
                  <a:lnTo>
                    <a:pt x="6866" y="0"/>
                  </a:lnTo>
                  <a:lnTo>
                    <a:pt x="6867" y="0"/>
                  </a:lnTo>
                  <a:lnTo>
                    <a:pt x="6868" y="0"/>
                  </a:lnTo>
                  <a:lnTo>
                    <a:pt x="6869" y="0"/>
                  </a:lnTo>
                  <a:lnTo>
                    <a:pt x="6870" y="0"/>
                  </a:lnTo>
                  <a:lnTo>
                    <a:pt x="6871" y="0"/>
                  </a:lnTo>
                  <a:lnTo>
                    <a:pt x="6871" y="0"/>
                  </a:lnTo>
                  <a:lnTo>
                    <a:pt x="6872" y="0"/>
                  </a:lnTo>
                  <a:lnTo>
                    <a:pt x="6873" y="0"/>
                  </a:lnTo>
                  <a:lnTo>
                    <a:pt x="6874" y="0"/>
                  </a:lnTo>
                  <a:lnTo>
                    <a:pt x="6875" y="0"/>
                  </a:lnTo>
                  <a:lnTo>
                    <a:pt x="6876" y="0"/>
                  </a:lnTo>
                  <a:lnTo>
                    <a:pt x="6877" y="0"/>
                  </a:lnTo>
                  <a:lnTo>
                    <a:pt x="6878" y="0"/>
                  </a:lnTo>
                  <a:lnTo>
                    <a:pt x="6878" y="0"/>
                  </a:lnTo>
                  <a:lnTo>
                    <a:pt x="6879" y="0"/>
                  </a:lnTo>
                  <a:lnTo>
                    <a:pt x="6880" y="0"/>
                  </a:lnTo>
                  <a:lnTo>
                    <a:pt x="6881" y="0"/>
                  </a:lnTo>
                  <a:lnTo>
                    <a:pt x="6882" y="0"/>
                  </a:lnTo>
                  <a:lnTo>
                    <a:pt x="6883" y="0"/>
                  </a:lnTo>
                  <a:lnTo>
                    <a:pt x="6884" y="0"/>
                  </a:lnTo>
                  <a:lnTo>
                    <a:pt x="6885" y="0"/>
                  </a:lnTo>
                  <a:lnTo>
                    <a:pt x="6885" y="0"/>
                  </a:lnTo>
                  <a:lnTo>
                    <a:pt x="6886" y="0"/>
                  </a:lnTo>
                  <a:lnTo>
                    <a:pt x="6887" y="0"/>
                  </a:lnTo>
                  <a:lnTo>
                    <a:pt x="6888" y="0"/>
                  </a:lnTo>
                  <a:lnTo>
                    <a:pt x="6889" y="0"/>
                  </a:lnTo>
                  <a:lnTo>
                    <a:pt x="6890" y="0"/>
                  </a:lnTo>
                  <a:lnTo>
                    <a:pt x="6891" y="0"/>
                  </a:lnTo>
                  <a:lnTo>
                    <a:pt x="6892" y="0"/>
                  </a:lnTo>
                  <a:lnTo>
                    <a:pt x="6892" y="0"/>
                  </a:lnTo>
                  <a:lnTo>
                    <a:pt x="6893" y="0"/>
                  </a:lnTo>
                  <a:lnTo>
                    <a:pt x="6894" y="0"/>
                  </a:lnTo>
                  <a:lnTo>
                    <a:pt x="6895" y="0"/>
                  </a:lnTo>
                  <a:lnTo>
                    <a:pt x="6896" y="0"/>
                  </a:lnTo>
                  <a:lnTo>
                    <a:pt x="6897" y="0"/>
                  </a:lnTo>
                  <a:lnTo>
                    <a:pt x="6898" y="0"/>
                  </a:lnTo>
                  <a:lnTo>
                    <a:pt x="6899" y="0"/>
                  </a:lnTo>
                  <a:lnTo>
                    <a:pt x="6899" y="0"/>
                  </a:lnTo>
                  <a:lnTo>
                    <a:pt x="6900" y="0"/>
                  </a:lnTo>
                  <a:lnTo>
                    <a:pt x="6901" y="0"/>
                  </a:lnTo>
                  <a:lnTo>
                    <a:pt x="6902" y="0"/>
                  </a:lnTo>
                  <a:lnTo>
                    <a:pt x="6903" y="0"/>
                  </a:lnTo>
                  <a:lnTo>
                    <a:pt x="6904" y="0"/>
                  </a:lnTo>
                  <a:lnTo>
                    <a:pt x="6905" y="0"/>
                  </a:lnTo>
                  <a:lnTo>
                    <a:pt x="6906" y="0"/>
                  </a:lnTo>
                  <a:lnTo>
                    <a:pt x="6906" y="0"/>
                  </a:lnTo>
                  <a:lnTo>
                    <a:pt x="6907" y="0"/>
                  </a:lnTo>
                  <a:lnTo>
                    <a:pt x="6908" y="0"/>
                  </a:lnTo>
                  <a:lnTo>
                    <a:pt x="6909" y="0"/>
                  </a:lnTo>
                  <a:lnTo>
                    <a:pt x="6910" y="0"/>
                  </a:lnTo>
                  <a:lnTo>
                    <a:pt x="6911" y="0"/>
                  </a:lnTo>
                  <a:lnTo>
                    <a:pt x="6912" y="0"/>
                  </a:lnTo>
                  <a:lnTo>
                    <a:pt x="6913" y="0"/>
                  </a:lnTo>
                  <a:lnTo>
                    <a:pt x="6913" y="0"/>
                  </a:lnTo>
                  <a:lnTo>
                    <a:pt x="6914" y="0"/>
                  </a:lnTo>
                  <a:lnTo>
                    <a:pt x="6915" y="0"/>
                  </a:lnTo>
                  <a:lnTo>
                    <a:pt x="6916" y="0"/>
                  </a:lnTo>
                  <a:lnTo>
                    <a:pt x="6917" y="0"/>
                  </a:lnTo>
                  <a:lnTo>
                    <a:pt x="6918" y="0"/>
                  </a:lnTo>
                  <a:lnTo>
                    <a:pt x="6919" y="0"/>
                  </a:lnTo>
                  <a:lnTo>
                    <a:pt x="6920" y="0"/>
                  </a:lnTo>
                  <a:lnTo>
                    <a:pt x="6920" y="0"/>
                  </a:lnTo>
                  <a:lnTo>
                    <a:pt x="6921" y="0"/>
                  </a:lnTo>
                  <a:lnTo>
                    <a:pt x="6922" y="0"/>
                  </a:lnTo>
                  <a:lnTo>
                    <a:pt x="6923" y="0"/>
                  </a:lnTo>
                  <a:lnTo>
                    <a:pt x="6924" y="0"/>
                  </a:lnTo>
                  <a:lnTo>
                    <a:pt x="6925" y="0"/>
                  </a:lnTo>
                  <a:lnTo>
                    <a:pt x="6926" y="0"/>
                  </a:lnTo>
                  <a:lnTo>
                    <a:pt x="6926" y="0"/>
                  </a:lnTo>
                  <a:lnTo>
                    <a:pt x="6927" y="0"/>
                  </a:lnTo>
                  <a:lnTo>
                    <a:pt x="6928" y="0"/>
                  </a:lnTo>
                  <a:lnTo>
                    <a:pt x="6929" y="0"/>
                  </a:lnTo>
                  <a:lnTo>
                    <a:pt x="6930" y="0"/>
                  </a:lnTo>
                  <a:lnTo>
                    <a:pt x="6930" y="0"/>
                  </a:lnTo>
                  <a:lnTo>
                    <a:pt x="6931" y="0"/>
                  </a:lnTo>
                  <a:lnTo>
                    <a:pt x="6932" y="0"/>
                  </a:lnTo>
                  <a:lnTo>
                    <a:pt x="6933" y="0"/>
                  </a:lnTo>
                  <a:lnTo>
                    <a:pt x="6933" y="0"/>
                  </a:lnTo>
                  <a:lnTo>
                    <a:pt x="6934" y="0"/>
                  </a:lnTo>
                  <a:lnTo>
                    <a:pt x="6935" y="0"/>
                  </a:lnTo>
                  <a:lnTo>
                    <a:pt x="6936" y="0"/>
                  </a:lnTo>
                  <a:lnTo>
                    <a:pt x="6937" y="0"/>
                  </a:lnTo>
                  <a:lnTo>
                    <a:pt x="6938" y="0"/>
                  </a:lnTo>
                  <a:lnTo>
                    <a:pt x="6939" y="0"/>
                  </a:lnTo>
                  <a:lnTo>
                    <a:pt x="6940" y="0"/>
                  </a:lnTo>
                  <a:lnTo>
                    <a:pt x="6940" y="0"/>
                  </a:lnTo>
                  <a:lnTo>
                    <a:pt x="6941" y="0"/>
                  </a:lnTo>
                  <a:lnTo>
                    <a:pt x="6942" y="0"/>
                  </a:lnTo>
                  <a:lnTo>
                    <a:pt x="6943" y="0"/>
                  </a:lnTo>
                  <a:lnTo>
                    <a:pt x="6944" y="0"/>
                  </a:lnTo>
                  <a:lnTo>
                    <a:pt x="6945" y="0"/>
                  </a:lnTo>
                  <a:lnTo>
                    <a:pt x="6946" y="0"/>
                  </a:lnTo>
                  <a:lnTo>
                    <a:pt x="6947" y="0"/>
                  </a:lnTo>
                  <a:lnTo>
                    <a:pt x="6947" y="0"/>
                  </a:lnTo>
                  <a:lnTo>
                    <a:pt x="6948" y="0"/>
                  </a:lnTo>
                  <a:lnTo>
                    <a:pt x="6949" y="0"/>
                  </a:lnTo>
                  <a:lnTo>
                    <a:pt x="6950" y="0"/>
                  </a:lnTo>
                  <a:lnTo>
                    <a:pt x="6951" y="0"/>
                  </a:lnTo>
                  <a:lnTo>
                    <a:pt x="6952" y="0"/>
                  </a:lnTo>
                  <a:lnTo>
                    <a:pt x="6953" y="0"/>
                  </a:lnTo>
                  <a:lnTo>
                    <a:pt x="6954" y="0"/>
                  </a:lnTo>
                  <a:lnTo>
                    <a:pt x="6954" y="0"/>
                  </a:lnTo>
                  <a:lnTo>
                    <a:pt x="6955" y="0"/>
                  </a:lnTo>
                  <a:lnTo>
                    <a:pt x="6956" y="0"/>
                  </a:lnTo>
                  <a:lnTo>
                    <a:pt x="6957" y="0"/>
                  </a:lnTo>
                  <a:lnTo>
                    <a:pt x="6958" y="0"/>
                  </a:lnTo>
                  <a:lnTo>
                    <a:pt x="6959" y="0"/>
                  </a:lnTo>
                  <a:lnTo>
                    <a:pt x="6960" y="0"/>
                  </a:lnTo>
                  <a:lnTo>
                    <a:pt x="6961" y="0"/>
                  </a:lnTo>
                  <a:lnTo>
                    <a:pt x="6961" y="0"/>
                  </a:lnTo>
                  <a:lnTo>
                    <a:pt x="6962" y="0"/>
                  </a:lnTo>
                  <a:lnTo>
                    <a:pt x="6963" y="0"/>
                  </a:lnTo>
                  <a:lnTo>
                    <a:pt x="6964" y="0"/>
                  </a:lnTo>
                  <a:lnTo>
                    <a:pt x="6965" y="0"/>
                  </a:lnTo>
                  <a:lnTo>
                    <a:pt x="6966" y="0"/>
                  </a:lnTo>
                  <a:lnTo>
                    <a:pt x="6967" y="0"/>
                  </a:lnTo>
                  <a:lnTo>
                    <a:pt x="6968" y="0"/>
                  </a:lnTo>
                  <a:lnTo>
                    <a:pt x="6968" y="0"/>
                  </a:lnTo>
                  <a:lnTo>
                    <a:pt x="6969" y="0"/>
                  </a:lnTo>
                  <a:lnTo>
                    <a:pt x="6970" y="0"/>
                  </a:lnTo>
                  <a:lnTo>
                    <a:pt x="6971" y="0"/>
                  </a:lnTo>
                  <a:lnTo>
                    <a:pt x="6972" y="0"/>
                  </a:lnTo>
                  <a:lnTo>
                    <a:pt x="6973" y="0"/>
                  </a:lnTo>
                  <a:lnTo>
                    <a:pt x="6974" y="0"/>
                  </a:lnTo>
                  <a:lnTo>
                    <a:pt x="6975" y="0"/>
                  </a:lnTo>
                  <a:lnTo>
                    <a:pt x="6975" y="0"/>
                  </a:lnTo>
                  <a:lnTo>
                    <a:pt x="6976" y="0"/>
                  </a:lnTo>
                  <a:lnTo>
                    <a:pt x="6977" y="0"/>
                  </a:lnTo>
                  <a:lnTo>
                    <a:pt x="6978" y="0"/>
                  </a:lnTo>
                  <a:lnTo>
                    <a:pt x="6979" y="0"/>
                  </a:lnTo>
                  <a:lnTo>
                    <a:pt x="6980" y="0"/>
                  </a:lnTo>
                  <a:lnTo>
                    <a:pt x="6981" y="0"/>
                  </a:lnTo>
                  <a:lnTo>
                    <a:pt x="6982" y="0"/>
                  </a:lnTo>
                  <a:lnTo>
                    <a:pt x="6982" y="0"/>
                  </a:lnTo>
                  <a:lnTo>
                    <a:pt x="6983" y="0"/>
                  </a:lnTo>
                  <a:lnTo>
                    <a:pt x="6984" y="0"/>
                  </a:lnTo>
                  <a:lnTo>
                    <a:pt x="6985" y="0"/>
                  </a:lnTo>
                  <a:lnTo>
                    <a:pt x="6986" y="0"/>
                  </a:lnTo>
                  <a:lnTo>
                    <a:pt x="6987" y="0"/>
                  </a:lnTo>
                  <a:lnTo>
                    <a:pt x="6988" y="0"/>
                  </a:lnTo>
                  <a:lnTo>
                    <a:pt x="6988" y="0"/>
                  </a:lnTo>
                  <a:lnTo>
                    <a:pt x="6989" y="0"/>
                  </a:lnTo>
                  <a:lnTo>
                    <a:pt x="6990" y="0"/>
                  </a:lnTo>
                  <a:lnTo>
                    <a:pt x="6991" y="0"/>
                  </a:lnTo>
                  <a:lnTo>
                    <a:pt x="6992" y="0"/>
                  </a:lnTo>
                  <a:lnTo>
                    <a:pt x="6993" y="0"/>
                  </a:lnTo>
                  <a:lnTo>
                    <a:pt x="6994" y="0"/>
                  </a:lnTo>
                  <a:lnTo>
                    <a:pt x="6995" y="0"/>
                  </a:lnTo>
                  <a:lnTo>
                    <a:pt x="6995" y="0"/>
                  </a:lnTo>
                  <a:lnTo>
                    <a:pt x="6996" y="0"/>
                  </a:lnTo>
                  <a:lnTo>
                    <a:pt x="6997" y="0"/>
                  </a:lnTo>
                  <a:lnTo>
                    <a:pt x="6998" y="0"/>
                  </a:lnTo>
                  <a:lnTo>
                    <a:pt x="6999" y="0"/>
                  </a:lnTo>
                  <a:lnTo>
                    <a:pt x="7000" y="0"/>
                  </a:lnTo>
                  <a:lnTo>
                    <a:pt x="7001" y="0"/>
                  </a:lnTo>
                  <a:lnTo>
                    <a:pt x="7002" y="0"/>
                  </a:lnTo>
                  <a:lnTo>
                    <a:pt x="7002" y="0"/>
                  </a:lnTo>
                  <a:lnTo>
                    <a:pt x="7003" y="0"/>
                  </a:lnTo>
                  <a:lnTo>
                    <a:pt x="7004" y="0"/>
                  </a:lnTo>
                  <a:lnTo>
                    <a:pt x="7005" y="0"/>
                  </a:lnTo>
                  <a:lnTo>
                    <a:pt x="7006" y="0"/>
                  </a:lnTo>
                  <a:lnTo>
                    <a:pt x="7007" y="0"/>
                  </a:lnTo>
                  <a:lnTo>
                    <a:pt x="7008" y="0"/>
                  </a:lnTo>
                  <a:lnTo>
                    <a:pt x="7009" y="0"/>
                  </a:lnTo>
                  <a:lnTo>
                    <a:pt x="7009" y="0"/>
                  </a:lnTo>
                  <a:lnTo>
                    <a:pt x="7010" y="0"/>
                  </a:lnTo>
                  <a:lnTo>
                    <a:pt x="7011" y="0"/>
                  </a:lnTo>
                  <a:lnTo>
                    <a:pt x="7012" y="0"/>
                  </a:lnTo>
                  <a:lnTo>
                    <a:pt x="7013" y="0"/>
                  </a:lnTo>
                  <a:lnTo>
                    <a:pt x="7014" y="0"/>
                  </a:lnTo>
                  <a:lnTo>
                    <a:pt x="7015" y="0"/>
                  </a:lnTo>
                  <a:lnTo>
                    <a:pt x="7016" y="0"/>
                  </a:lnTo>
                  <a:lnTo>
                    <a:pt x="7016" y="0"/>
                  </a:lnTo>
                  <a:lnTo>
                    <a:pt x="7017" y="0"/>
                  </a:lnTo>
                  <a:lnTo>
                    <a:pt x="7018" y="0"/>
                  </a:lnTo>
                  <a:lnTo>
                    <a:pt x="7019" y="0"/>
                  </a:lnTo>
                  <a:lnTo>
                    <a:pt x="7020" y="0"/>
                  </a:lnTo>
                  <a:lnTo>
                    <a:pt x="7021" y="0"/>
                  </a:lnTo>
                  <a:lnTo>
                    <a:pt x="7022" y="0"/>
                  </a:lnTo>
                  <a:lnTo>
                    <a:pt x="7022" y="0"/>
                  </a:lnTo>
                  <a:lnTo>
                    <a:pt x="7022" y="0"/>
                  </a:lnTo>
                  <a:lnTo>
                    <a:pt x="7023" y="0"/>
                  </a:lnTo>
                  <a:lnTo>
                    <a:pt x="7023" y="0"/>
                  </a:lnTo>
                  <a:lnTo>
                    <a:pt x="7023" y="0"/>
                  </a:lnTo>
                  <a:lnTo>
                    <a:pt x="7024" y="0"/>
                  </a:lnTo>
                  <a:lnTo>
                    <a:pt x="7025" y="0"/>
                  </a:lnTo>
                  <a:lnTo>
                    <a:pt x="7026" y="0"/>
                  </a:lnTo>
                  <a:lnTo>
                    <a:pt x="7027" y="0"/>
                  </a:lnTo>
                  <a:lnTo>
                    <a:pt x="7028" y="0"/>
                  </a:lnTo>
                  <a:lnTo>
                    <a:pt x="7029" y="0"/>
                  </a:lnTo>
                  <a:lnTo>
                    <a:pt x="7029" y="0"/>
                  </a:lnTo>
                  <a:lnTo>
                    <a:pt x="7030" y="0"/>
                  </a:lnTo>
                  <a:lnTo>
                    <a:pt x="7031" y="0"/>
                  </a:lnTo>
                  <a:lnTo>
                    <a:pt x="7032" y="0"/>
                  </a:lnTo>
                  <a:lnTo>
                    <a:pt x="7033" y="0"/>
                  </a:lnTo>
                  <a:lnTo>
                    <a:pt x="7034" y="0"/>
                  </a:lnTo>
                  <a:lnTo>
                    <a:pt x="7034" y="0"/>
                  </a:lnTo>
                  <a:lnTo>
                    <a:pt x="7034" y="0"/>
                  </a:lnTo>
                  <a:lnTo>
                    <a:pt x="7035" y="0"/>
                  </a:lnTo>
                  <a:lnTo>
                    <a:pt x="7036" y="0"/>
                  </a:lnTo>
                  <a:lnTo>
                    <a:pt x="7037" y="0"/>
                  </a:lnTo>
                  <a:lnTo>
                    <a:pt x="7037" y="0"/>
                  </a:lnTo>
                  <a:lnTo>
                    <a:pt x="7037" y="0"/>
                  </a:lnTo>
                  <a:lnTo>
                    <a:pt x="7038" y="0"/>
                  </a:lnTo>
                  <a:lnTo>
                    <a:pt x="7038" y="0"/>
                  </a:lnTo>
                  <a:lnTo>
                    <a:pt x="7039" y="0"/>
                  </a:lnTo>
                  <a:lnTo>
                    <a:pt x="7039" y="0"/>
                  </a:lnTo>
                  <a:lnTo>
                    <a:pt x="7040" y="0"/>
                  </a:lnTo>
                  <a:lnTo>
                    <a:pt x="7040" y="0"/>
                  </a:lnTo>
                  <a:lnTo>
                    <a:pt x="7040" y="0"/>
                  </a:lnTo>
                  <a:lnTo>
                    <a:pt x="7040" y="0"/>
                  </a:lnTo>
                  <a:lnTo>
                    <a:pt x="7041" y="0"/>
                  </a:lnTo>
                  <a:lnTo>
                    <a:pt x="7041" y="0"/>
                  </a:lnTo>
                  <a:lnTo>
                    <a:pt x="7042" y="0"/>
                  </a:lnTo>
                  <a:lnTo>
                    <a:pt x="7042" y="0"/>
                  </a:lnTo>
                  <a:lnTo>
                    <a:pt x="7043" y="0"/>
                  </a:lnTo>
                  <a:lnTo>
                    <a:pt x="7044" y="0"/>
                  </a:lnTo>
                  <a:lnTo>
                    <a:pt x="7045" y="0"/>
                  </a:lnTo>
                  <a:lnTo>
                    <a:pt x="7046" y="0"/>
                  </a:lnTo>
                  <a:lnTo>
                    <a:pt x="7046" y="0"/>
                  </a:lnTo>
                  <a:lnTo>
                    <a:pt x="7047" y="0"/>
                  </a:lnTo>
                  <a:lnTo>
                    <a:pt x="7048" y="0"/>
                  </a:lnTo>
                  <a:lnTo>
                    <a:pt x="7049" y="0"/>
                  </a:lnTo>
                  <a:lnTo>
                    <a:pt x="7049" y="0"/>
                  </a:lnTo>
                  <a:lnTo>
                    <a:pt x="7050" y="0"/>
                  </a:lnTo>
                  <a:lnTo>
                    <a:pt x="7050" y="0"/>
                  </a:lnTo>
                  <a:lnTo>
                    <a:pt x="7051" y="0"/>
                  </a:lnTo>
                  <a:lnTo>
                    <a:pt x="7052" y="0"/>
                  </a:lnTo>
                  <a:lnTo>
                    <a:pt x="7053" y="0"/>
                  </a:lnTo>
                  <a:lnTo>
                    <a:pt x="7054" y="0"/>
                  </a:lnTo>
                  <a:lnTo>
                    <a:pt x="7055" y="0"/>
                  </a:lnTo>
                  <a:lnTo>
                    <a:pt x="7055" y="0"/>
                  </a:lnTo>
                  <a:lnTo>
                    <a:pt x="7056" y="0"/>
                  </a:lnTo>
                  <a:lnTo>
                    <a:pt x="7056" y="0"/>
                  </a:lnTo>
                  <a:lnTo>
                    <a:pt x="7057" y="0"/>
                  </a:lnTo>
                  <a:lnTo>
                    <a:pt x="7058" y="0"/>
                  </a:lnTo>
                  <a:lnTo>
                    <a:pt x="7058" y="0"/>
                  </a:lnTo>
                  <a:lnTo>
                    <a:pt x="7059" y="0"/>
                  </a:lnTo>
                  <a:lnTo>
                    <a:pt x="7059" y="0"/>
                  </a:lnTo>
                  <a:lnTo>
                    <a:pt x="7060" y="0"/>
                  </a:lnTo>
                  <a:lnTo>
                    <a:pt x="7061" y="0"/>
                  </a:lnTo>
                  <a:lnTo>
                    <a:pt x="7062" y="0"/>
                  </a:lnTo>
                  <a:lnTo>
                    <a:pt x="7063" y="0"/>
                  </a:lnTo>
                  <a:lnTo>
                    <a:pt x="7064" y="0"/>
                  </a:lnTo>
                  <a:lnTo>
                    <a:pt x="7064" y="0"/>
                  </a:lnTo>
                  <a:lnTo>
                    <a:pt x="7065" y="0"/>
                  </a:lnTo>
                  <a:lnTo>
                    <a:pt x="7066" y="0"/>
                  </a:lnTo>
                  <a:lnTo>
                    <a:pt x="7067" y="0"/>
                  </a:lnTo>
                  <a:lnTo>
                    <a:pt x="7068" y="0"/>
                  </a:lnTo>
                  <a:lnTo>
                    <a:pt x="7069" y="0"/>
                  </a:lnTo>
                  <a:lnTo>
                    <a:pt x="7069" y="0"/>
                  </a:lnTo>
                  <a:lnTo>
                    <a:pt x="7070" y="0"/>
                  </a:lnTo>
                  <a:lnTo>
                    <a:pt x="7070" y="0"/>
                  </a:lnTo>
                  <a:lnTo>
                    <a:pt x="7071" y="0"/>
                  </a:lnTo>
                  <a:lnTo>
                    <a:pt x="7072" y="0"/>
                  </a:lnTo>
                  <a:lnTo>
                    <a:pt x="7073" y="0"/>
                  </a:lnTo>
                  <a:lnTo>
                    <a:pt x="7073" y="0"/>
                  </a:lnTo>
                  <a:lnTo>
                    <a:pt x="7074" y="0"/>
                  </a:lnTo>
                  <a:lnTo>
                    <a:pt x="7075" y="0"/>
                  </a:lnTo>
                  <a:lnTo>
                    <a:pt x="7076" y="0"/>
                  </a:lnTo>
                  <a:lnTo>
                    <a:pt x="7077" y="0"/>
                  </a:lnTo>
                  <a:lnTo>
                    <a:pt x="7078" y="0"/>
                  </a:lnTo>
                  <a:lnTo>
                    <a:pt x="7078" y="0"/>
                  </a:lnTo>
                  <a:lnTo>
                    <a:pt x="7079" y="0"/>
                  </a:lnTo>
                  <a:lnTo>
                    <a:pt x="7080" y="0"/>
                  </a:lnTo>
                  <a:lnTo>
                    <a:pt x="7081" y="0"/>
                  </a:lnTo>
                  <a:lnTo>
                    <a:pt x="7082" y="0"/>
                  </a:lnTo>
                  <a:lnTo>
                    <a:pt x="7083" y="0"/>
                  </a:lnTo>
                  <a:lnTo>
                    <a:pt x="7083" y="0"/>
                  </a:lnTo>
                  <a:lnTo>
                    <a:pt x="7083" y="0"/>
                  </a:lnTo>
                  <a:lnTo>
                    <a:pt x="7084" y="0"/>
                  </a:lnTo>
                  <a:lnTo>
                    <a:pt x="7085" y="0"/>
                  </a:lnTo>
                  <a:lnTo>
                    <a:pt x="7086" y="0"/>
                  </a:lnTo>
                  <a:lnTo>
                    <a:pt x="7087" y="0"/>
                  </a:lnTo>
                  <a:lnTo>
                    <a:pt x="7087" y="0"/>
                  </a:lnTo>
                  <a:lnTo>
                    <a:pt x="7088" y="0"/>
                  </a:lnTo>
                  <a:lnTo>
                    <a:pt x="7089" y="0"/>
                  </a:lnTo>
                  <a:lnTo>
                    <a:pt x="7090" y="0"/>
                  </a:lnTo>
                  <a:lnTo>
                    <a:pt x="7091" y="0"/>
                  </a:lnTo>
                  <a:lnTo>
                    <a:pt x="7092" y="0"/>
                  </a:lnTo>
                  <a:lnTo>
                    <a:pt x="7092" y="0"/>
                  </a:lnTo>
                  <a:lnTo>
                    <a:pt x="7093" y="0"/>
                  </a:lnTo>
                  <a:lnTo>
                    <a:pt x="7094" y="0"/>
                  </a:lnTo>
                  <a:lnTo>
                    <a:pt x="7095" y="0"/>
                  </a:lnTo>
                  <a:lnTo>
                    <a:pt x="7095" y="0"/>
                  </a:lnTo>
                  <a:lnTo>
                    <a:pt x="7096" y="0"/>
                  </a:lnTo>
                  <a:lnTo>
                    <a:pt x="7097" y="0"/>
                  </a:lnTo>
                  <a:lnTo>
                    <a:pt x="7097" y="0"/>
                  </a:lnTo>
                  <a:lnTo>
                    <a:pt x="7098" y="0"/>
                  </a:lnTo>
                  <a:lnTo>
                    <a:pt x="7099" y="0"/>
                  </a:lnTo>
                  <a:lnTo>
                    <a:pt x="7100" y="0"/>
                  </a:lnTo>
                  <a:lnTo>
                    <a:pt x="7101" y="0"/>
                  </a:lnTo>
                  <a:lnTo>
                    <a:pt x="7102" y="0"/>
                  </a:lnTo>
                  <a:lnTo>
                    <a:pt x="7102" y="0"/>
                  </a:lnTo>
                  <a:lnTo>
                    <a:pt x="7103" y="0"/>
                  </a:lnTo>
                  <a:lnTo>
                    <a:pt x="7104" y="0"/>
                  </a:lnTo>
                  <a:lnTo>
                    <a:pt x="7105" y="0"/>
                  </a:lnTo>
                  <a:lnTo>
                    <a:pt x="7106" y="0"/>
                  </a:lnTo>
                  <a:lnTo>
                    <a:pt x="7106" y="0"/>
                  </a:lnTo>
                  <a:lnTo>
                    <a:pt x="7107" y="0"/>
                  </a:lnTo>
                  <a:lnTo>
                    <a:pt x="7107" y="0"/>
                  </a:lnTo>
                  <a:lnTo>
                    <a:pt x="7108" y="0"/>
                  </a:lnTo>
                  <a:lnTo>
                    <a:pt x="7109" y="0"/>
                  </a:lnTo>
                  <a:lnTo>
                    <a:pt x="7110" y="0"/>
                  </a:lnTo>
                  <a:lnTo>
                    <a:pt x="7111" y="0"/>
                  </a:lnTo>
                  <a:lnTo>
                    <a:pt x="7111" y="0"/>
                  </a:lnTo>
                  <a:lnTo>
                    <a:pt x="7112" y="0"/>
                  </a:lnTo>
                  <a:lnTo>
                    <a:pt x="7113" y="0"/>
                  </a:lnTo>
                  <a:lnTo>
                    <a:pt x="7114" y="0"/>
                  </a:lnTo>
                  <a:lnTo>
                    <a:pt x="7115" y="0"/>
                  </a:lnTo>
                  <a:lnTo>
                    <a:pt x="7116" y="0"/>
                  </a:lnTo>
                  <a:lnTo>
                    <a:pt x="7116" y="0"/>
                  </a:lnTo>
                  <a:lnTo>
                    <a:pt x="7117" y="0"/>
                  </a:lnTo>
                  <a:lnTo>
                    <a:pt x="7118" y="0"/>
                  </a:lnTo>
                  <a:lnTo>
                    <a:pt x="7119" y="0"/>
                  </a:lnTo>
                  <a:lnTo>
                    <a:pt x="7120" y="0"/>
                  </a:lnTo>
                  <a:lnTo>
                    <a:pt x="7120" y="0"/>
                  </a:lnTo>
                  <a:lnTo>
                    <a:pt x="7120" y="0"/>
                  </a:lnTo>
                  <a:lnTo>
                    <a:pt x="7121" y="0"/>
                  </a:lnTo>
                  <a:lnTo>
                    <a:pt x="7121" y="0"/>
                  </a:lnTo>
                  <a:lnTo>
                    <a:pt x="7122" y="0"/>
                  </a:lnTo>
                  <a:lnTo>
                    <a:pt x="7123" y="0"/>
                  </a:lnTo>
                  <a:lnTo>
                    <a:pt x="7124" y="0"/>
                  </a:lnTo>
                  <a:lnTo>
                    <a:pt x="7124" y="0"/>
                  </a:lnTo>
                  <a:lnTo>
                    <a:pt x="7125" y="0"/>
                  </a:lnTo>
                  <a:lnTo>
                    <a:pt x="7126" y="0"/>
                  </a:lnTo>
                  <a:lnTo>
                    <a:pt x="7127" y="0"/>
                  </a:lnTo>
                  <a:lnTo>
                    <a:pt x="7127" y="0"/>
                  </a:lnTo>
                  <a:lnTo>
                    <a:pt x="7128" y="0"/>
                  </a:lnTo>
                  <a:lnTo>
                    <a:pt x="7129" y="0"/>
                  </a:lnTo>
                  <a:lnTo>
                    <a:pt x="7129" y="0"/>
                  </a:lnTo>
                  <a:lnTo>
                    <a:pt x="7129" y="0"/>
                  </a:lnTo>
                  <a:lnTo>
                    <a:pt x="7130" y="0"/>
                  </a:lnTo>
                  <a:lnTo>
                    <a:pt x="7130" y="0"/>
                  </a:lnTo>
                  <a:lnTo>
                    <a:pt x="7131" y="0"/>
                  </a:lnTo>
                  <a:lnTo>
                    <a:pt x="7132" y="0"/>
                  </a:lnTo>
                  <a:lnTo>
                    <a:pt x="7132" y="0"/>
                  </a:lnTo>
                  <a:lnTo>
                    <a:pt x="7132" y="0"/>
                  </a:lnTo>
                  <a:lnTo>
                    <a:pt x="7133" y="0"/>
                  </a:lnTo>
                  <a:lnTo>
                    <a:pt x="7133" y="0"/>
                  </a:lnTo>
                  <a:lnTo>
                    <a:pt x="7134" y="0"/>
                  </a:lnTo>
                  <a:lnTo>
                    <a:pt x="7134" y="0"/>
                  </a:lnTo>
                  <a:lnTo>
                    <a:pt x="7134" y="0"/>
                  </a:lnTo>
                  <a:lnTo>
                    <a:pt x="7135" y="0"/>
                  </a:lnTo>
                  <a:lnTo>
                    <a:pt x="7135" y="0"/>
                  </a:lnTo>
                  <a:lnTo>
                    <a:pt x="7136" y="0"/>
                  </a:lnTo>
                  <a:lnTo>
                    <a:pt x="7137" y="0"/>
                  </a:lnTo>
                  <a:lnTo>
                    <a:pt x="7138" y="0"/>
                  </a:lnTo>
                  <a:lnTo>
                    <a:pt x="7139" y="0"/>
                  </a:lnTo>
                  <a:lnTo>
                    <a:pt x="7139" y="0"/>
                  </a:lnTo>
                  <a:lnTo>
                    <a:pt x="7140" y="0"/>
                  </a:lnTo>
                  <a:lnTo>
                    <a:pt x="7141" y="0"/>
                  </a:lnTo>
                  <a:lnTo>
                    <a:pt x="7142" y="0"/>
                  </a:lnTo>
                  <a:lnTo>
                    <a:pt x="7143" y="0"/>
                  </a:lnTo>
                  <a:lnTo>
                    <a:pt x="7144" y="0"/>
                  </a:lnTo>
                  <a:lnTo>
                    <a:pt x="7145" y="0"/>
                  </a:lnTo>
                  <a:lnTo>
                    <a:pt x="7145" y="0"/>
                  </a:lnTo>
                  <a:lnTo>
                    <a:pt x="7146" y="0"/>
                  </a:lnTo>
                  <a:lnTo>
                    <a:pt x="7147" y="0"/>
                  </a:lnTo>
                  <a:lnTo>
                    <a:pt x="7148" y="0"/>
                  </a:lnTo>
                  <a:lnTo>
                    <a:pt x="7149" y="0"/>
                  </a:lnTo>
                  <a:lnTo>
                    <a:pt x="7150" y="0"/>
                  </a:lnTo>
                  <a:lnTo>
                    <a:pt x="7151" y="0"/>
                  </a:lnTo>
                  <a:lnTo>
                    <a:pt x="7151" y="0"/>
                  </a:lnTo>
                  <a:lnTo>
                    <a:pt x="7152" y="0"/>
                  </a:lnTo>
                  <a:lnTo>
                    <a:pt x="7153" y="0"/>
                  </a:lnTo>
                  <a:lnTo>
                    <a:pt x="7154" y="0"/>
                  </a:lnTo>
                  <a:lnTo>
                    <a:pt x="7154" y="0"/>
                  </a:lnTo>
                  <a:lnTo>
                    <a:pt x="7155" y="0"/>
                  </a:lnTo>
                  <a:lnTo>
                    <a:pt x="7155" y="0"/>
                  </a:lnTo>
                  <a:lnTo>
                    <a:pt x="7156" y="0"/>
                  </a:lnTo>
                  <a:lnTo>
                    <a:pt x="7156" y="0"/>
                  </a:lnTo>
                  <a:lnTo>
                    <a:pt x="7157" y="0"/>
                  </a:lnTo>
                  <a:lnTo>
                    <a:pt x="7158" y="0"/>
                  </a:lnTo>
                  <a:lnTo>
                    <a:pt x="7158" y="0"/>
                  </a:lnTo>
                  <a:lnTo>
                    <a:pt x="7159" y="0"/>
                  </a:lnTo>
                  <a:lnTo>
                    <a:pt x="7160" y="0"/>
                  </a:lnTo>
                  <a:lnTo>
                    <a:pt x="7161" y="0"/>
                  </a:lnTo>
                  <a:lnTo>
                    <a:pt x="7162" y="0"/>
                  </a:lnTo>
                  <a:lnTo>
                    <a:pt x="7162" y="0"/>
                  </a:lnTo>
                  <a:lnTo>
                    <a:pt x="7163" y="0"/>
                  </a:lnTo>
                  <a:lnTo>
                    <a:pt x="7163" y="0"/>
                  </a:lnTo>
                  <a:lnTo>
                    <a:pt x="7164" y="0"/>
                  </a:lnTo>
                  <a:lnTo>
                    <a:pt x="7165" y="0"/>
                  </a:lnTo>
                  <a:lnTo>
                    <a:pt x="7166" y="0"/>
                  </a:lnTo>
                  <a:lnTo>
                    <a:pt x="7166" y="0"/>
                  </a:lnTo>
                  <a:lnTo>
                    <a:pt x="7166" y="0"/>
                  </a:lnTo>
                  <a:lnTo>
                    <a:pt x="7166" y="0"/>
                  </a:lnTo>
                  <a:lnTo>
                    <a:pt x="7167" y="0"/>
                  </a:lnTo>
                  <a:lnTo>
                    <a:pt x="7167" y="0"/>
                  </a:lnTo>
                  <a:lnTo>
                    <a:pt x="7168" y="0"/>
                  </a:lnTo>
                  <a:lnTo>
                    <a:pt x="7168" y="0"/>
                  </a:lnTo>
                  <a:lnTo>
                    <a:pt x="7169" y="0"/>
                  </a:lnTo>
                  <a:lnTo>
                    <a:pt x="7169" y="0"/>
                  </a:lnTo>
                  <a:lnTo>
                    <a:pt x="7169" y="0"/>
                  </a:lnTo>
                  <a:lnTo>
                    <a:pt x="7169" y="0"/>
                  </a:lnTo>
                  <a:lnTo>
                    <a:pt x="7170" y="0"/>
                  </a:lnTo>
                  <a:lnTo>
                    <a:pt x="7170" y="0"/>
                  </a:lnTo>
                  <a:lnTo>
                    <a:pt x="7171" y="0"/>
                  </a:lnTo>
                  <a:lnTo>
                    <a:pt x="7171" y="0"/>
                  </a:lnTo>
                  <a:lnTo>
                    <a:pt x="7172" y="0"/>
                  </a:lnTo>
                  <a:lnTo>
                    <a:pt x="7172" y="0"/>
                  </a:lnTo>
                  <a:lnTo>
                    <a:pt x="7172" y="0"/>
                  </a:lnTo>
                  <a:lnTo>
                    <a:pt x="7172" y="0"/>
                  </a:lnTo>
                  <a:lnTo>
                    <a:pt x="7173" y="0"/>
                  </a:lnTo>
                  <a:lnTo>
                    <a:pt x="7173" y="0"/>
                  </a:lnTo>
                  <a:lnTo>
                    <a:pt x="7174" y="0"/>
                  </a:lnTo>
                  <a:lnTo>
                    <a:pt x="7175" y="0"/>
                  </a:lnTo>
                  <a:lnTo>
                    <a:pt x="7175" y="0"/>
                  </a:lnTo>
                  <a:lnTo>
                    <a:pt x="7175" y="0"/>
                  </a:lnTo>
                  <a:lnTo>
                    <a:pt x="7176" y="0"/>
                  </a:lnTo>
                  <a:lnTo>
                    <a:pt x="7177" y="0"/>
                  </a:lnTo>
                  <a:lnTo>
                    <a:pt x="7178" y="0"/>
                  </a:lnTo>
                  <a:lnTo>
                    <a:pt x="7179" y="0"/>
                  </a:lnTo>
                  <a:lnTo>
                    <a:pt x="7179" y="0"/>
                  </a:lnTo>
                  <a:lnTo>
                    <a:pt x="7180" y="0"/>
                  </a:lnTo>
                  <a:lnTo>
                    <a:pt x="7181" y="0"/>
                  </a:lnTo>
                  <a:lnTo>
                    <a:pt x="7182" y="0"/>
                  </a:lnTo>
                  <a:lnTo>
                    <a:pt x="7183" y="0"/>
                  </a:lnTo>
                  <a:lnTo>
                    <a:pt x="7183" y="0"/>
                  </a:lnTo>
                  <a:lnTo>
                    <a:pt x="7183" y="0"/>
                  </a:lnTo>
                  <a:lnTo>
                    <a:pt x="7184" y="0"/>
                  </a:lnTo>
                  <a:lnTo>
                    <a:pt x="7185" y="0"/>
                  </a:lnTo>
                  <a:lnTo>
                    <a:pt x="7185" y="0"/>
                  </a:lnTo>
                  <a:lnTo>
                    <a:pt x="7186" y="0"/>
                  </a:lnTo>
                  <a:lnTo>
                    <a:pt x="7186" y="0"/>
                  </a:lnTo>
                  <a:lnTo>
                    <a:pt x="7186" y="0"/>
                  </a:lnTo>
                  <a:lnTo>
                    <a:pt x="7186" y="0"/>
                  </a:lnTo>
                  <a:lnTo>
                    <a:pt x="7187" y="0"/>
                  </a:lnTo>
                  <a:lnTo>
                    <a:pt x="7187" y="0"/>
                  </a:lnTo>
                  <a:lnTo>
                    <a:pt x="7188" y="0"/>
                  </a:lnTo>
                  <a:lnTo>
                    <a:pt x="7188" y="0"/>
                  </a:lnTo>
                  <a:lnTo>
                    <a:pt x="7189" y="0"/>
                  </a:lnTo>
                  <a:lnTo>
                    <a:pt x="7189" y="0"/>
                  </a:lnTo>
                  <a:lnTo>
                    <a:pt x="7190" y="0"/>
                  </a:lnTo>
                  <a:lnTo>
                    <a:pt x="7190" y="0"/>
                  </a:lnTo>
                  <a:lnTo>
                    <a:pt x="7191" y="0"/>
                  </a:lnTo>
                  <a:lnTo>
                    <a:pt x="7192" y="0"/>
                  </a:lnTo>
                  <a:lnTo>
                    <a:pt x="7192" y="0"/>
                  </a:lnTo>
                  <a:lnTo>
                    <a:pt x="7193" y="0"/>
                  </a:lnTo>
                  <a:lnTo>
                    <a:pt x="7194" y="0"/>
                  </a:lnTo>
                  <a:lnTo>
                    <a:pt x="7195" y="0"/>
                  </a:lnTo>
                  <a:lnTo>
                    <a:pt x="7196" y="0"/>
                  </a:lnTo>
                  <a:lnTo>
                    <a:pt x="7197" y="0"/>
                  </a:lnTo>
                  <a:lnTo>
                    <a:pt x="7198" y="0"/>
                  </a:lnTo>
                  <a:lnTo>
                    <a:pt x="7198" y="0"/>
                  </a:lnTo>
                  <a:lnTo>
                    <a:pt x="7199" y="0"/>
                  </a:lnTo>
                  <a:lnTo>
                    <a:pt x="7200" y="0"/>
                  </a:lnTo>
                  <a:lnTo>
                    <a:pt x="7201" y="0"/>
                  </a:lnTo>
                  <a:lnTo>
                    <a:pt x="7202" y="0"/>
                  </a:lnTo>
                  <a:lnTo>
                    <a:pt x="7203" y="0"/>
                  </a:lnTo>
                  <a:lnTo>
                    <a:pt x="7204" y="0"/>
                  </a:lnTo>
                  <a:lnTo>
                    <a:pt x="7204" y="0"/>
                  </a:lnTo>
                  <a:lnTo>
                    <a:pt x="7204" y="0"/>
                  </a:lnTo>
                  <a:lnTo>
                    <a:pt x="7204" y="0"/>
                  </a:lnTo>
                  <a:lnTo>
                    <a:pt x="7205" y="0"/>
                  </a:lnTo>
                  <a:lnTo>
                    <a:pt x="7206" y="0"/>
                  </a:lnTo>
                  <a:lnTo>
                    <a:pt x="7206" y="0"/>
                  </a:lnTo>
                  <a:lnTo>
                    <a:pt x="7206" y="0"/>
                  </a:lnTo>
                  <a:lnTo>
                    <a:pt x="7207" y="0"/>
                  </a:lnTo>
                  <a:lnTo>
                    <a:pt x="7207" y="0"/>
                  </a:lnTo>
                  <a:lnTo>
                    <a:pt x="7208" y="0"/>
                  </a:lnTo>
                  <a:lnTo>
                    <a:pt x="7209" y="0"/>
                  </a:lnTo>
                  <a:lnTo>
                    <a:pt x="7209" y="0"/>
                  </a:lnTo>
                  <a:lnTo>
                    <a:pt x="7209" y="0"/>
                  </a:lnTo>
                  <a:lnTo>
                    <a:pt x="7209" y="0"/>
                  </a:lnTo>
                  <a:lnTo>
                    <a:pt x="7210" y="0"/>
                  </a:lnTo>
                  <a:lnTo>
                    <a:pt x="7211" y="0"/>
                  </a:lnTo>
                  <a:lnTo>
                    <a:pt x="7212" y="0"/>
                  </a:lnTo>
                  <a:lnTo>
                    <a:pt x="7212" y="0"/>
                  </a:lnTo>
                  <a:lnTo>
                    <a:pt x="7213" y="0"/>
                  </a:lnTo>
                  <a:lnTo>
                    <a:pt x="7213" y="0"/>
                  </a:lnTo>
                  <a:lnTo>
                    <a:pt x="7214" y="0"/>
                  </a:lnTo>
                  <a:lnTo>
                    <a:pt x="7215" y="0"/>
                  </a:lnTo>
                  <a:lnTo>
                    <a:pt x="7216" y="0"/>
                  </a:lnTo>
                  <a:lnTo>
                    <a:pt x="7217" y="0"/>
                  </a:lnTo>
                  <a:lnTo>
                    <a:pt x="7218" y="0"/>
                  </a:lnTo>
                  <a:lnTo>
                    <a:pt x="7218" y="0"/>
                  </a:lnTo>
                  <a:lnTo>
                    <a:pt x="7219" y="0"/>
                  </a:lnTo>
                  <a:lnTo>
                    <a:pt x="7219" y="0"/>
                  </a:lnTo>
                  <a:lnTo>
                    <a:pt x="7220" y="0"/>
                  </a:lnTo>
                  <a:lnTo>
                    <a:pt x="7221" y="0"/>
                  </a:lnTo>
                  <a:lnTo>
                    <a:pt x="7221" y="0"/>
                  </a:lnTo>
                  <a:lnTo>
                    <a:pt x="7222" y="0"/>
                  </a:lnTo>
                  <a:lnTo>
                    <a:pt x="7222" y="0"/>
                  </a:lnTo>
                  <a:lnTo>
                    <a:pt x="7223" y="0"/>
                  </a:lnTo>
                  <a:lnTo>
                    <a:pt x="7224" y="0"/>
                  </a:lnTo>
                  <a:lnTo>
                    <a:pt x="7225" y="0"/>
                  </a:lnTo>
                  <a:lnTo>
                    <a:pt x="7226" y="0"/>
                  </a:lnTo>
                  <a:lnTo>
                    <a:pt x="7227" y="0"/>
                  </a:lnTo>
                  <a:lnTo>
                    <a:pt x="7227" y="0"/>
                  </a:lnTo>
                  <a:lnTo>
                    <a:pt x="7228" y="0"/>
                  </a:lnTo>
                  <a:lnTo>
                    <a:pt x="7229" y="0"/>
                  </a:lnTo>
                  <a:lnTo>
                    <a:pt x="7230" y="0"/>
                  </a:lnTo>
                  <a:lnTo>
                    <a:pt x="7231" y="0"/>
                  </a:lnTo>
                  <a:lnTo>
                    <a:pt x="7232" y="0"/>
                  </a:lnTo>
                  <a:lnTo>
                    <a:pt x="7232" y="0"/>
                  </a:lnTo>
                  <a:lnTo>
                    <a:pt x="7233" y="0"/>
                  </a:lnTo>
                  <a:lnTo>
                    <a:pt x="7233" y="0"/>
                  </a:lnTo>
                  <a:lnTo>
                    <a:pt x="7234" y="0"/>
                  </a:lnTo>
                  <a:lnTo>
                    <a:pt x="7235" y="0"/>
                  </a:lnTo>
                  <a:lnTo>
                    <a:pt x="7236" y="0"/>
                  </a:lnTo>
                  <a:lnTo>
                    <a:pt x="7236" y="0"/>
                  </a:lnTo>
                  <a:lnTo>
                    <a:pt x="7237" y="0"/>
                  </a:lnTo>
                  <a:lnTo>
                    <a:pt x="7238" y="0"/>
                  </a:lnTo>
                  <a:lnTo>
                    <a:pt x="7239" y="0"/>
                  </a:lnTo>
                  <a:lnTo>
                    <a:pt x="7240" y="0"/>
                  </a:lnTo>
                  <a:lnTo>
                    <a:pt x="7241" y="0"/>
                  </a:lnTo>
                  <a:lnTo>
                    <a:pt x="7241" y="0"/>
                  </a:lnTo>
                  <a:lnTo>
                    <a:pt x="7242" y="0"/>
                  </a:lnTo>
                  <a:lnTo>
                    <a:pt x="7243" y="0"/>
                  </a:lnTo>
                  <a:lnTo>
                    <a:pt x="7244" y="0"/>
                  </a:lnTo>
                  <a:lnTo>
                    <a:pt x="7245" y="0"/>
                  </a:lnTo>
                  <a:lnTo>
                    <a:pt x="7246" y="0"/>
                  </a:lnTo>
                  <a:lnTo>
                    <a:pt x="7246" y="0"/>
                  </a:lnTo>
                  <a:lnTo>
                    <a:pt x="7246" y="0"/>
                  </a:lnTo>
                  <a:lnTo>
                    <a:pt x="7247" y="0"/>
                  </a:lnTo>
                  <a:lnTo>
                    <a:pt x="7248" y="0"/>
                  </a:lnTo>
                  <a:lnTo>
                    <a:pt x="7249" y="0"/>
                  </a:lnTo>
                  <a:lnTo>
                    <a:pt x="7250" y="0"/>
                  </a:lnTo>
                  <a:lnTo>
                    <a:pt x="7250" y="0"/>
                  </a:lnTo>
                  <a:lnTo>
                    <a:pt x="7251" y="0"/>
                  </a:lnTo>
                  <a:lnTo>
                    <a:pt x="7252" y="0"/>
                  </a:lnTo>
                  <a:lnTo>
                    <a:pt x="7253" y="0"/>
                  </a:lnTo>
                  <a:lnTo>
                    <a:pt x="7254" y="0"/>
                  </a:lnTo>
                  <a:lnTo>
                    <a:pt x="7255" y="0"/>
                  </a:lnTo>
                  <a:lnTo>
                    <a:pt x="7255" y="0"/>
                  </a:lnTo>
                  <a:lnTo>
                    <a:pt x="7256" y="0"/>
                  </a:lnTo>
                  <a:lnTo>
                    <a:pt x="7257" y="0"/>
                  </a:lnTo>
                  <a:lnTo>
                    <a:pt x="7258" y="0"/>
                  </a:lnTo>
                  <a:lnTo>
                    <a:pt x="7258" y="0"/>
                  </a:lnTo>
                  <a:lnTo>
                    <a:pt x="7259" y="0"/>
                  </a:lnTo>
                  <a:lnTo>
                    <a:pt x="7260" y="0"/>
                  </a:lnTo>
                  <a:lnTo>
                    <a:pt x="7260" y="0"/>
                  </a:lnTo>
                  <a:lnTo>
                    <a:pt x="7261" y="0"/>
                  </a:lnTo>
                  <a:lnTo>
                    <a:pt x="7262" y="0"/>
                  </a:lnTo>
                  <a:lnTo>
                    <a:pt x="7263" y="0"/>
                  </a:lnTo>
                  <a:lnTo>
                    <a:pt x="7264" y="0"/>
                  </a:lnTo>
                  <a:lnTo>
                    <a:pt x="7265" y="0"/>
                  </a:lnTo>
                  <a:lnTo>
                    <a:pt x="7265" y="0"/>
                  </a:lnTo>
                  <a:lnTo>
                    <a:pt x="7266" y="0"/>
                  </a:lnTo>
                  <a:lnTo>
                    <a:pt x="7267" y="0"/>
                  </a:lnTo>
                  <a:lnTo>
                    <a:pt x="7268" y="0"/>
                  </a:lnTo>
                  <a:lnTo>
                    <a:pt x="7269" y="0"/>
                  </a:lnTo>
                  <a:lnTo>
                    <a:pt x="7269" y="0"/>
                  </a:lnTo>
                  <a:lnTo>
                    <a:pt x="7270" y="0"/>
                  </a:lnTo>
                  <a:lnTo>
                    <a:pt x="7270" y="0"/>
                  </a:lnTo>
                  <a:lnTo>
                    <a:pt x="7271" y="0"/>
                  </a:lnTo>
                  <a:lnTo>
                    <a:pt x="7272" y="0"/>
                  </a:lnTo>
                  <a:lnTo>
                    <a:pt x="7273" y="0"/>
                  </a:lnTo>
                  <a:lnTo>
                    <a:pt x="7274" y="0"/>
                  </a:lnTo>
                  <a:lnTo>
                    <a:pt x="7274" y="0"/>
                  </a:lnTo>
                  <a:lnTo>
                    <a:pt x="7275" y="0"/>
                  </a:lnTo>
                  <a:lnTo>
                    <a:pt x="7276" y="0"/>
                  </a:lnTo>
                  <a:lnTo>
                    <a:pt x="7277" y="0"/>
                  </a:lnTo>
                  <a:lnTo>
                    <a:pt x="7278" y="0"/>
                  </a:lnTo>
                  <a:lnTo>
                    <a:pt x="7279" y="0"/>
                  </a:lnTo>
                  <a:lnTo>
                    <a:pt x="7279" y="0"/>
                  </a:lnTo>
                  <a:lnTo>
                    <a:pt x="7280" y="0"/>
                  </a:lnTo>
                  <a:lnTo>
                    <a:pt x="7281" y="0"/>
                  </a:lnTo>
                  <a:lnTo>
                    <a:pt x="7282" y="0"/>
                  </a:lnTo>
                  <a:lnTo>
                    <a:pt x="7283" y="0"/>
                  </a:lnTo>
                  <a:lnTo>
                    <a:pt x="7283" y="0"/>
                  </a:lnTo>
                  <a:lnTo>
                    <a:pt x="7283" y="0"/>
                  </a:lnTo>
                  <a:lnTo>
                    <a:pt x="7284" y="0"/>
                  </a:lnTo>
                  <a:lnTo>
                    <a:pt x="7285" y="0"/>
                  </a:lnTo>
                  <a:lnTo>
                    <a:pt x="7286" y="0"/>
                  </a:lnTo>
                  <a:lnTo>
                    <a:pt x="7286" y="0"/>
                  </a:lnTo>
                  <a:lnTo>
                    <a:pt x="7287" y="0"/>
                  </a:lnTo>
                  <a:lnTo>
                    <a:pt x="7287" y="0"/>
                  </a:lnTo>
                  <a:lnTo>
                    <a:pt x="7288" y="0"/>
                  </a:lnTo>
                  <a:lnTo>
                    <a:pt x="7288" y="0"/>
                  </a:lnTo>
                  <a:lnTo>
                    <a:pt x="7289" y="0"/>
                  </a:lnTo>
                  <a:lnTo>
                    <a:pt x="7290" y="0"/>
                  </a:lnTo>
                  <a:lnTo>
                    <a:pt x="7290" y="0"/>
                  </a:lnTo>
                  <a:lnTo>
                    <a:pt x="7291" y="0"/>
                  </a:lnTo>
                  <a:lnTo>
                    <a:pt x="7292" y="0"/>
                  </a:lnTo>
                  <a:lnTo>
                    <a:pt x="7293" y="0"/>
                  </a:lnTo>
                  <a:lnTo>
                    <a:pt x="7294" y="0"/>
                  </a:lnTo>
                  <a:lnTo>
                    <a:pt x="7295" y="0"/>
                  </a:lnTo>
                  <a:lnTo>
                    <a:pt x="7295" y="0"/>
                  </a:lnTo>
                  <a:lnTo>
                    <a:pt x="7296" y="0"/>
                  </a:lnTo>
                  <a:lnTo>
                    <a:pt x="7297" y="0"/>
                  </a:lnTo>
                  <a:lnTo>
                    <a:pt x="7298" y="0"/>
                  </a:lnTo>
                  <a:lnTo>
                    <a:pt x="7299" y="0"/>
                  </a:lnTo>
                  <a:lnTo>
                    <a:pt x="7300" y="0"/>
                  </a:lnTo>
                  <a:lnTo>
                    <a:pt x="7300" y="0"/>
                  </a:lnTo>
                  <a:lnTo>
                    <a:pt x="7301" y="0"/>
                  </a:lnTo>
                  <a:lnTo>
                    <a:pt x="7301" y="0"/>
                  </a:lnTo>
                  <a:lnTo>
                    <a:pt x="7302" y="0"/>
                  </a:lnTo>
                  <a:lnTo>
                    <a:pt x="7303" y="0"/>
                  </a:lnTo>
                  <a:lnTo>
                    <a:pt x="7304" y="0"/>
                  </a:lnTo>
                  <a:lnTo>
                    <a:pt x="7304" y="0"/>
                  </a:lnTo>
                  <a:lnTo>
                    <a:pt x="7304" y="0"/>
                  </a:lnTo>
                  <a:lnTo>
                    <a:pt x="7305" y="0"/>
                  </a:lnTo>
                  <a:lnTo>
                    <a:pt x="7306" y="0"/>
                  </a:lnTo>
                  <a:lnTo>
                    <a:pt x="7307" y="0"/>
                  </a:lnTo>
                  <a:lnTo>
                    <a:pt x="7308" y="0"/>
                  </a:lnTo>
                  <a:lnTo>
                    <a:pt x="7309" y="0"/>
                  </a:lnTo>
                  <a:lnTo>
                    <a:pt x="7310" y="0"/>
                  </a:lnTo>
                  <a:lnTo>
                    <a:pt x="7310" y="0"/>
                  </a:lnTo>
                  <a:lnTo>
                    <a:pt x="7311" y="0"/>
                  </a:lnTo>
                  <a:lnTo>
                    <a:pt x="7312" y="0"/>
                  </a:lnTo>
                  <a:lnTo>
                    <a:pt x="7313" y="0"/>
                  </a:lnTo>
                  <a:lnTo>
                    <a:pt x="7314" y="0"/>
                  </a:lnTo>
                  <a:lnTo>
                    <a:pt x="7315" y="0"/>
                  </a:lnTo>
                  <a:lnTo>
                    <a:pt x="7316" y="0"/>
                  </a:lnTo>
                  <a:lnTo>
                    <a:pt x="7317" y="0"/>
                  </a:lnTo>
                  <a:lnTo>
                    <a:pt x="7317" y="0"/>
                  </a:lnTo>
                  <a:lnTo>
                    <a:pt x="7318" y="0"/>
                  </a:lnTo>
                  <a:lnTo>
                    <a:pt x="7319" y="0"/>
                  </a:lnTo>
                  <a:lnTo>
                    <a:pt x="7320" y="0"/>
                  </a:lnTo>
                  <a:lnTo>
                    <a:pt x="7321" y="0"/>
                  </a:lnTo>
                  <a:lnTo>
                    <a:pt x="7322" y="0"/>
                  </a:lnTo>
                  <a:lnTo>
                    <a:pt x="7323" y="0"/>
                  </a:lnTo>
                  <a:lnTo>
                    <a:pt x="7323" y="0"/>
                  </a:lnTo>
                  <a:lnTo>
                    <a:pt x="7324" y="0"/>
                  </a:lnTo>
                  <a:lnTo>
                    <a:pt x="7325" y="0"/>
                  </a:lnTo>
                  <a:lnTo>
                    <a:pt x="7326" y="0"/>
                  </a:lnTo>
                  <a:lnTo>
                    <a:pt x="7327" y="0"/>
                  </a:lnTo>
                  <a:lnTo>
                    <a:pt x="7328" y="0"/>
                  </a:lnTo>
                  <a:lnTo>
                    <a:pt x="7329" y="0"/>
                  </a:lnTo>
                  <a:lnTo>
                    <a:pt x="7330" y="0"/>
                  </a:lnTo>
                  <a:lnTo>
                    <a:pt x="7330" y="0"/>
                  </a:lnTo>
                  <a:lnTo>
                    <a:pt x="7331" y="0"/>
                  </a:lnTo>
                  <a:lnTo>
                    <a:pt x="7332" y="0"/>
                  </a:lnTo>
                  <a:lnTo>
                    <a:pt x="7333" y="0"/>
                  </a:lnTo>
                  <a:lnTo>
                    <a:pt x="7334" y="0"/>
                  </a:lnTo>
                  <a:lnTo>
                    <a:pt x="7335" y="0"/>
                  </a:lnTo>
                  <a:lnTo>
                    <a:pt x="7336" y="0"/>
                  </a:lnTo>
                  <a:lnTo>
                    <a:pt x="7336" y="0"/>
                  </a:lnTo>
                  <a:lnTo>
                    <a:pt x="7337" y="0"/>
                  </a:lnTo>
                  <a:lnTo>
                    <a:pt x="7338" y="0"/>
                  </a:lnTo>
                  <a:lnTo>
                    <a:pt x="7339" y="0"/>
                  </a:lnTo>
                  <a:lnTo>
                    <a:pt x="7340" y="0"/>
                  </a:lnTo>
                  <a:lnTo>
                    <a:pt x="7340" y="0"/>
                  </a:lnTo>
                  <a:lnTo>
                    <a:pt x="7341" y="0"/>
                  </a:lnTo>
                  <a:lnTo>
                    <a:pt x="7341" y="0"/>
                  </a:lnTo>
                  <a:lnTo>
                    <a:pt x="7342" y="0"/>
                  </a:lnTo>
                  <a:lnTo>
                    <a:pt x="7343" y="0"/>
                  </a:lnTo>
                  <a:lnTo>
                    <a:pt x="7343" y="0"/>
                  </a:lnTo>
                  <a:lnTo>
                    <a:pt x="7344" y="0"/>
                  </a:lnTo>
                  <a:lnTo>
                    <a:pt x="7345" y="0"/>
                  </a:lnTo>
                  <a:lnTo>
                    <a:pt x="7346" y="0"/>
                  </a:lnTo>
                  <a:lnTo>
                    <a:pt x="7346" y="0"/>
                  </a:lnTo>
                  <a:lnTo>
                    <a:pt x="7347" y="0"/>
                  </a:lnTo>
                  <a:lnTo>
                    <a:pt x="7348" y="0"/>
                  </a:lnTo>
                  <a:lnTo>
                    <a:pt x="7349" y="0"/>
                  </a:lnTo>
                  <a:lnTo>
                    <a:pt x="7350" y="0"/>
                  </a:lnTo>
                  <a:lnTo>
                    <a:pt x="7351" y="0"/>
                  </a:lnTo>
                  <a:lnTo>
                    <a:pt x="7351" y="0"/>
                  </a:lnTo>
                  <a:lnTo>
                    <a:pt x="7352" y="0"/>
                  </a:lnTo>
                  <a:lnTo>
                    <a:pt x="7353" y="0"/>
                  </a:lnTo>
                  <a:lnTo>
                    <a:pt x="7354" y="0"/>
                  </a:lnTo>
                  <a:lnTo>
                    <a:pt x="7355" y="0"/>
                  </a:lnTo>
                  <a:lnTo>
                    <a:pt x="7356" y="0"/>
                  </a:lnTo>
                  <a:lnTo>
                    <a:pt x="7356" y="0"/>
                  </a:lnTo>
                  <a:lnTo>
                    <a:pt x="7357" y="0"/>
                  </a:lnTo>
                  <a:lnTo>
                    <a:pt x="7358" y="0"/>
                  </a:lnTo>
                  <a:lnTo>
                    <a:pt x="7359" y="0"/>
                  </a:lnTo>
                  <a:lnTo>
                    <a:pt x="7360" y="0"/>
                  </a:lnTo>
                  <a:lnTo>
                    <a:pt x="7360" y="0"/>
                  </a:lnTo>
                  <a:lnTo>
                    <a:pt x="7361" y="0"/>
                  </a:lnTo>
                  <a:lnTo>
                    <a:pt x="7361" y="0"/>
                  </a:lnTo>
                  <a:lnTo>
                    <a:pt x="7362" y="0"/>
                  </a:lnTo>
                  <a:lnTo>
                    <a:pt x="7363" y="0"/>
                  </a:lnTo>
                  <a:lnTo>
                    <a:pt x="7364" y="0"/>
                  </a:lnTo>
                  <a:lnTo>
                    <a:pt x="7365" y="0"/>
                  </a:lnTo>
                  <a:lnTo>
                    <a:pt x="7366" y="0"/>
                  </a:lnTo>
                  <a:lnTo>
                    <a:pt x="7366" y="0"/>
                  </a:lnTo>
                  <a:lnTo>
                    <a:pt x="7366" y="0"/>
                  </a:lnTo>
                  <a:lnTo>
                    <a:pt x="7366" y="0"/>
                  </a:lnTo>
                  <a:lnTo>
                    <a:pt x="7367" y="0"/>
                  </a:lnTo>
                  <a:lnTo>
                    <a:pt x="7367" y="0"/>
                  </a:lnTo>
                  <a:lnTo>
                    <a:pt x="7368" y="0"/>
                  </a:lnTo>
                  <a:lnTo>
                    <a:pt x="7368" y="0"/>
                  </a:lnTo>
                  <a:lnTo>
                    <a:pt x="7369" y="0"/>
                  </a:lnTo>
                  <a:lnTo>
                    <a:pt x="7369" y="0"/>
                  </a:lnTo>
                  <a:lnTo>
                    <a:pt x="7369" y="0"/>
                  </a:lnTo>
                  <a:lnTo>
                    <a:pt x="7369" y="0"/>
                  </a:lnTo>
                  <a:lnTo>
                    <a:pt x="7370" y="0"/>
                  </a:lnTo>
                  <a:lnTo>
                    <a:pt x="7370" y="0"/>
                  </a:lnTo>
                  <a:lnTo>
                    <a:pt x="7370" y="0"/>
                  </a:lnTo>
                  <a:lnTo>
                    <a:pt x="7371" y="0"/>
                  </a:lnTo>
                  <a:lnTo>
                    <a:pt x="7372" y="0"/>
                  </a:lnTo>
                  <a:lnTo>
                    <a:pt x="7372" y="0"/>
                  </a:lnTo>
                  <a:lnTo>
                    <a:pt x="7372" y="0"/>
                  </a:lnTo>
                  <a:lnTo>
                    <a:pt x="7373" y="0"/>
                  </a:lnTo>
                  <a:lnTo>
                    <a:pt x="7374" y="0"/>
                  </a:lnTo>
                  <a:lnTo>
                    <a:pt x="7375" y="0"/>
                  </a:lnTo>
                  <a:lnTo>
                    <a:pt x="7376" y="0"/>
                  </a:lnTo>
                  <a:lnTo>
                    <a:pt x="7377" y="0"/>
                  </a:lnTo>
                  <a:lnTo>
                    <a:pt x="7377" y="0"/>
                  </a:lnTo>
                  <a:lnTo>
                    <a:pt x="7378" y="0"/>
                  </a:lnTo>
                  <a:lnTo>
                    <a:pt x="7379" y="0"/>
                  </a:lnTo>
                  <a:lnTo>
                    <a:pt x="7380" y="0"/>
                  </a:lnTo>
                  <a:lnTo>
                    <a:pt x="7381" y="0"/>
                  </a:lnTo>
                  <a:lnTo>
                    <a:pt x="7382" y="0"/>
                  </a:lnTo>
                  <a:lnTo>
                    <a:pt x="7383" y="0"/>
                  </a:lnTo>
                  <a:lnTo>
                    <a:pt x="7383" y="0"/>
                  </a:lnTo>
                  <a:lnTo>
                    <a:pt x="7384" y="0"/>
                  </a:lnTo>
                  <a:lnTo>
                    <a:pt x="7385" y="0"/>
                  </a:lnTo>
                  <a:lnTo>
                    <a:pt x="7386" y="0"/>
                  </a:lnTo>
                  <a:lnTo>
                    <a:pt x="7386" y="0"/>
                  </a:lnTo>
                  <a:lnTo>
                    <a:pt x="7387" y="0"/>
                  </a:lnTo>
                  <a:lnTo>
                    <a:pt x="7388" y="0"/>
                  </a:lnTo>
                  <a:lnTo>
                    <a:pt x="7389" y="0"/>
                  </a:lnTo>
                  <a:lnTo>
                    <a:pt x="7389" y="0"/>
                  </a:lnTo>
                  <a:lnTo>
                    <a:pt x="7390" y="0"/>
                  </a:lnTo>
                  <a:lnTo>
                    <a:pt x="7391" y="0"/>
                  </a:lnTo>
                  <a:lnTo>
                    <a:pt x="7392" y="0"/>
                  </a:lnTo>
                  <a:lnTo>
                    <a:pt x="7393" y="0"/>
                  </a:lnTo>
                  <a:lnTo>
                    <a:pt x="7394" y="0"/>
                  </a:lnTo>
                  <a:lnTo>
                    <a:pt x="7395" y="0"/>
                  </a:lnTo>
                  <a:lnTo>
                    <a:pt x="7396" y="0"/>
                  </a:lnTo>
                  <a:lnTo>
                    <a:pt x="7396" y="0"/>
                  </a:lnTo>
                  <a:lnTo>
                    <a:pt x="7397" y="0"/>
                  </a:lnTo>
                  <a:lnTo>
                    <a:pt x="7398" y="0"/>
                  </a:lnTo>
                  <a:lnTo>
                    <a:pt x="7399" y="0"/>
                  </a:lnTo>
                  <a:lnTo>
                    <a:pt x="7400" y="0"/>
                  </a:lnTo>
                  <a:lnTo>
                    <a:pt x="7400" y="0"/>
                  </a:lnTo>
                  <a:lnTo>
                    <a:pt x="7400" y="0"/>
                  </a:lnTo>
                  <a:lnTo>
                    <a:pt x="7401" y="0"/>
                  </a:lnTo>
                  <a:lnTo>
                    <a:pt x="7402" y="0"/>
                  </a:lnTo>
                  <a:lnTo>
                    <a:pt x="7402" y="0"/>
                  </a:lnTo>
                  <a:lnTo>
                    <a:pt x="7403" y="0"/>
                  </a:lnTo>
                  <a:lnTo>
                    <a:pt x="7404" y="0"/>
                  </a:lnTo>
                  <a:lnTo>
                    <a:pt x="7404" y="0"/>
                  </a:lnTo>
                  <a:lnTo>
                    <a:pt x="7405" y="0"/>
                  </a:lnTo>
                  <a:lnTo>
                    <a:pt x="7406" y="0"/>
                  </a:lnTo>
                  <a:lnTo>
                    <a:pt x="7407" y="0"/>
                  </a:lnTo>
                  <a:lnTo>
                    <a:pt x="7408" y="0"/>
                  </a:lnTo>
                  <a:lnTo>
                    <a:pt x="7409" y="0"/>
                  </a:lnTo>
                  <a:lnTo>
                    <a:pt x="7410" y="0"/>
                  </a:lnTo>
                  <a:lnTo>
                    <a:pt x="7411" y="0"/>
                  </a:lnTo>
                  <a:lnTo>
                    <a:pt x="7411" y="0"/>
                  </a:lnTo>
                  <a:lnTo>
                    <a:pt x="7412" y="0"/>
                  </a:lnTo>
                  <a:lnTo>
                    <a:pt x="7412" y="0"/>
                  </a:lnTo>
                  <a:lnTo>
                    <a:pt x="7413" y="0"/>
                  </a:lnTo>
                  <a:lnTo>
                    <a:pt x="7414" y="0"/>
                  </a:lnTo>
                  <a:lnTo>
                    <a:pt x="7415" y="0"/>
                  </a:lnTo>
                  <a:lnTo>
                    <a:pt x="7416" y="0"/>
                  </a:lnTo>
                  <a:lnTo>
                    <a:pt x="7416" y="0"/>
                  </a:lnTo>
                  <a:lnTo>
                    <a:pt x="7417" y="0"/>
                  </a:lnTo>
                  <a:lnTo>
                    <a:pt x="7418" y="0"/>
                  </a:lnTo>
                  <a:lnTo>
                    <a:pt x="7419" y="0"/>
                  </a:lnTo>
                  <a:lnTo>
                    <a:pt x="7420" y="0"/>
                  </a:lnTo>
                  <a:lnTo>
                    <a:pt x="7421" y="0"/>
                  </a:lnTo>
                  <a:lnTo>
                    <a:pt x="7421" y="0"/>
                  </a:lnTo>
                  <a:lnTo>
                    <a:pt x="7422" y="0"/>
                  </a:lnTo>
                  <a:lnTo>
                    <a:pt x="7423" y="0"/>
                  </a:lnTo>
                  <a:lnTo>
                    <a:pt x="7424" y="0"/>
                  </a:lnTo>
                  <a:lnTo>
                    <a:pt x="7425" y="0"/>
                  </a:lnTo>
                  <a:lnTo>
                    <a:pt x="7426" y="0"/>
                  </a:lnTo>
                  <a:lnTo>
                    <a:pt x="7426" y="0"/>
                  </a:lnTo>
                  <a:lnTo>
                    <a:pt x="7427" y="0"/>
                  </a:lnTo>
                  <a:lnTo>
                    <a:pt x="7428" y="0"/>
                  </a:lnTo>
                  <a:lnTo>
                    <a:pt x="7429" y="0"/>
                  </a:lnTo>
                  <a:lnTo>
                    <a:pt x="7429" y="0"/>
                  </a:lnTo>
                  <a:lnTo>
                    <a:pt x="7430" y="0"/>
                  </a:lnTo>
                  <a:lnTo>
                    <a:pt x="7431" y="0"/>
                  </a:lnTo>
                  <a:lnTo>
                    <a:pt x="7431" y="0"/>
                  </a:lnTo>
                  <a:lnTo>
                    <a:pt x="7432" y="0"/>
                  </a:lnTo>
                  <a:lnTo>
                    <a:pt x="7432" y="0"/>
                  </a:lnTo>
                  <a:lnTo>
                    <a:pt x="7433" y="0"/>
                  </a:lnTo>
                  <a:lnTo>
                    <a:pt x="7434" y="0"/>
                  </a:lnTo>
                  <a:lnTo>
                    <a:pt x="7435" y="0"/>
                  </a:lnTo>
                  <a:lnTo>
                    <a:pt x="7436" y="0"/>
                  </a:lnTo>
                  <a:lnTo>
                    <a:pt x="7436" y="0"/>
                  </a:lnTo>
                  <a:lnTo>
                    <a:pt x="7437" y="0"/>
                  </a:lnTo>
                  <a:lnTo>
                    <a:pt x="7438" y="0"/>
                  </a:lnTo>
                  <a:lnTo>
                    <a:pt x="7439" y="0"/>
                  </a:lnTo>
                  <a:lnTo>
                    <a:pt x="7440" y="0"/>
                  </a:lnTo>
                  <a:lnTo>
                    <a:pt x="7441" y="0"/>
                  </a:lnTo>
                  <a:lnTo>
                    <a:pt x="7442" y="0"/>
                  </a:lnTo>
                  <a:lnTo>
                    <a:pt x="7443" y="0"/>
                  </a:lnTo>
                  <a:lnTo>
                    <a:pt x="7443" y="0"/>
                  </a:lnTo>
                  <a:lnTo>
                    <a:pt x="7444" y="0"/>
                  </a:lnTo>
                  <a:lnTo>
                    <a:pt x="7445" y="0"/>
                  </a:lnTo>
                  <a:lnTo>
                    <a:pt x="7446" y="0"/>
                  </a:lnTo>
                  <a:lnTo>
                    <a:pt x="7447" y="0"/>
                  </a:lnTo>
                  <a:lnTo>
                    <a:pt x="7448" y="0"/>
                  </a:lnTo>
                  <a:lnTo>
                    <a:pt x="7449" y="0"/>
                  </a:lnTo>
                  <a:lnTo>
                    <a:pt x="7449" y="0"/>
                  </a:lnTo>
                  <a:lnTo>
                    <a:pt x="7450" y="0"/>
                  </a:lnTo>
                  <a:lnTo>
                    <a:pt x="7451" y="0"/>
                  </a:lnTo>
                  <a:lnTo>
                    <a:pt x="7452" y="0"/>
                  </a:lnTo>
                  <a:lnTo>
                    <a:pt x="7453" y="0"/>
                  </a:lnTo>
                  <a:lnTo>
                    <a:pt x="7454" y="0"/>
                  </a:lnTo>
                  <a:lnTo>
                    <a:pt x="7455" y="0"/>
                  </a:lnTo>
                  <a:lnTo>
                    <a:pt x="7456" y="0"/>
                  </a:lnTo>
                  <a:lnTo>
                    <a:pt x="7456" y="0"/>
                  </a:lnTo>
                  <a:lnTo>
                    <a:pt x="7457" y="0"/>
                  </a:lnTo>
                  <a:lnTo>
                    <a:pt x="7458" y="0"/>
                  </a:lnTo>
                  <a:lnTo>
                    <a:pt x="7459" y="0"/>
                  </a:lnTo>
                  <a:lnTo>
                    <a:pt x="7460" y="0"/>
                  </a:lnTo>
                  <a:lnTo>
                    <a:pt x="7461" y="0"/>
                  </a:lnTo>
                  <a:lnTo>
                    <a:pt x="7462" y="0"/>
                  </a:lnTo>
                  <a:lnTo>
                    <a:pt x="7462" y="0"/>
                  </a:lnTo>
                  <a:lnTo>
                    <a:pt x="7463" y="0"/>
                  </a:lnTo>
                  <a:lnTo>
                    <a:pt x="7464" y="0"/>
                  </a:lnTo>
                  <a:lnTo>
                    <a:pt x="7465" y="0"/>
                  </a:lnTo>
                  <a:lnTo>
                    <a:pt x="7466" y="0"/>
                  </a:lnTo>
                  <a:lnTo>
                    <a:pt x="7467" y="0"/>
                  </a:lnTo>
                  <a:lnTo>
                    <a:pt x="7468" y="0"/>
                  </a:lnTo>
                  <a:lnTo>
                    <a:pt x="7468" y="0"/>
                  </a:lnTo>
                  <a:lnTo>
                    <a:pt x="7468" y="0"/>
                  </a:lnTo>
                  <a:lnTo>
                    <a:pt x="7469" y="0"/>
                  </a:lnTo>
                  <a:lnTo>
                    <a:pt x="7470" y="0"/>
                  </a:lnTo>
                  <a:lnTo>
                    <a:pt x="7471" y="0"/>
                  </a:lnTo>
                  <a:lnTo>
                    <a:pt x="7471" y="0"/>
                  </a:lnTo>
                  <a:lnTo>
                    <a:pt x="7472" y="0"/>
                  </a:lnTo>
                  <a:lnTo>
                    <a:pt x="7472" y="0"/>
                  </a:lnTo>
                  <a:lnTo>
                    <a:pt x="7473" y="0"/>
                  </a:lnTo>
                  <a:lnTo>
                    <a:pt x="7474" y="0"/>
                  </a:lnTo>
                  <a:lnTo>
                    <a:pt x="7475" y="0"/>
                  </a:lnTo>
                  <a:lnTo>
                    <a:pt x="7476" y="0"/>
                  </a:lnTo>
                  <a:lnTo>
                    <a:pt x="7477" y="0"/>
                  </a:lnTo>
                  <a:lnTo>
                    <a:pt x="7477" y="0"/>
                  </a:lnTo>
                  <a:lnTo>
                    <a:pt x="7477" y="0"/>
                  </a:lnTo>
                  <a:lnTo>
                    <a:pt x="7478" y="0"/>
                  </a:lnTo>
                  <a:lnTo>
                    <a:pt x="7479" y="0"/>
                  </a:lnTo>
                  <a:lnTo>
                    <a:pt x="7480" y="0"/>
                  </a:lnTo>
                  <a:lnTo>
                    <a:pt x="7481" y="0"/>
                  </a:lnTo>
                  <a:lnTo>
                    <a:pt x="7482" y="0"/>
                  </a:lnTo>
                  <a:lnTo>
                    <a:pt x="7483" y="0"/>
                  </a:lnTo>
                  <a:lnTo>
                    <a:pt x="7483" y="0"/>
                  </a:lnTo>
                  <a:lnTo>
                    <a:pt x="7484" y="0"/>
                  </a:lnTo>
                  <a:lnTo>
                    <a:pt x="7484" y="0"/>
                  </a:lnTo>
                  <a:lnTo>
                    <a:pt x="7485" y="0"/>
                  </a:lnTo>
                  <a:lnTo>
                    <a:pt x="7485" y="0"/>
                  </a:lnTo>
                  <a:lnTo>
                    <a:pt x="7486" y="0"/>
                  </a:lnTo>
                  <a:lnTo>
                    <a:pt x="7486" y="0"/>
                  </a:lnTo>
                  <a:lnTo>
                    <a:pt x="7487" y="0"/>
                  </a:lnTo>
                  <a:lnTo>
                    <a:pt x="7488" y="0"/>
                  </a:lnTo>
                  <a:lnTo>
                    <a:pt x="7489" y="0"/>
                  </a:lnTo>
                  <a:lnTo>
                    <a:pt x="7489" y="0"/>
                  </a:lnTo>
                  <a:lnTo>
                    <a:pt x="7489" y="0"/>
                  </a:lnTo>
                  <a:lnTo>
                    <a:pt x="7490" y="0"/>
                  </a:lnTo>
                  <a:lnTo>
                    <a:pt x="7491" y="0"/>
                  </a:lnTo>
                  <a:lnTo>
                    <a:pt x="7492" y="0"/>
                  </a:lnTo>
                  <a:lnTo>
                    <a:pt x="7493" y="0"/>
                  </a:lnTo>
                  <a:lnTo>
                    <a:pt x="7493" y="0"/>
                  </a:lnTo>
                  <a:lnTo>
                    <a:pt x="7494" y="0"/>
                  </a:lnTo>
                  <a:lnTo>
                    <a:pt x="7495" y="0"/>
                  </a:lnTo>
                  <a:lnTo>
                    <a:pt x="7496" y="0"/>
                  </a:lnTo>
                  <a:lnTo>
                    <a:pt x="7497" y="0"/>
                  </a:lnTo>
                  <a:lnTo>
                    <a:pt x="7498" y="0"/>
                  </a:lnTo>
                  <a:lnTo>
                    <a:pt x="7498" y="0"/>
                  </a:lnTo>
                  <a:lnTo>
                    <a:pt x="7499" y="0"/>
                  </a:lnTo>
                  <a:lnTo>
                    <a:pt x="7500" y="0"/>
                  </a:lnTo>
                  <a:lnTo>
                    <a:pt x="7501" y="0"/>
                  </a:lnTo>
                  <a:lnTo>
                    <a:pt x="7502" y="0"/>
                  </a:lnTo>
                  <a:lnTo>
                    <a:pt x="7502" y="0"/>
                  </a:lnTo>
                  <a:lnTo>
                    <a:pt x="7503" y="0"/>
                  </a:lnTo>
                  <a:lnTo>
                    <a:pt x="7503" y="0"/>
                  </a:lnTo>
                  <a:lnTo>
                    <a:pt x="7504" y="0"/>
                  </a:lnTo>
                  <a:lnTo>
                    <a:pt x="7505" y="0"/>
                  </a:lnTo>
                  <a:lnTo>
                    <a:pt x="7506" y="0"/>
                  </a:lnTo>
                  <a:lnTo>
                    <a:pt x="7507" y="0"/>
                  </a:lnTo>
                  <a:lnTo>
                    <a:pt x="7508" y="0"/>
                  </a:lnTo>
                  <a:lnTo>
                    <a:pt x="7508" y="0"/>
                  </a:lnTo>
                  <a:lnTo>
                    <a:pt x="7509" y="0"/>
                  </a:lnTo>
                  <a:lnTo>
                    <a:pt x="7510" y="0"/>
                  </a:lnTo>
                  <a:lnTo>
                    <a:pt x="7511" y="0"/>
                  </a:lnTo>
                  <a:lnTo>
                    <a:pt x="7512" y="0"/>
                  </a:lnTo>
                  <a:lnTo>
                    <a:pt x="7512" y="0"/>
                  </a:lnTo>
                  <a:lnTo>
                    <a:pt x="7513" y="0"/>
                  </a:lnTo>
                  <a:lnTo>
                    <a:pt x="7514" y="0"/>
                  </a:lnTo>
                  <a:lnTo>
                    <a:pt x="7514" y="0"/>
                  </a:lnTo>
                  <a:lnTo>
                    <a:pt x="7515" y="0"/>
                  </a:lnTo>
                  <a:lnTo>
                    <a:pt x="7516" y="0"/>
                  </a:lnTo>
                  <a:lnTo>
                    <a:pt x="7517" y="0"/>
                  </a:lnTo>
                  <a:lnTo>
                    <a:pt x="7517" y="0"/>
                  </a:lnTo>
                  <a:lnTo>
                    <a:pt x="7518" y="0"/>
                  </a:lnTo>
                  <a:lnTo>
                    <a:pt x="7519" y="0"/>
                  </a:lnTo>
                  <a:lnTo>
                    <a:pt x="7520" y="0"/>
                  </a:lnTo>
                  <a:lnTo>
                    <a:pt x="7521" y="0"/>
                  </a:lnTo>
                  <a:lnTo>
                    <a:pt x="7522" y="0"/>
                  </a:lnTo>
                  <a:lnTo>
                    <a:pt x="7522" y="0"/>
                  </a:lnTo>
                  <a:lnTo>
                    <a:pt x="7523" y="0"/>
                  </a:lnTo>
                  <a:lnTo>
                    <a:pt x="7524" y="0"/>
                  </a:lnTo>
                  <a:lnTo>
                    <a:pt x="7525" y="0"/>
                  </a:lnTo>
                  <a:lnTo>
                    <a:pt x="7526" y="0"/>
                  </a:lnTo>
                  <a:lnTo>
                    <a:pt x="7526" y="0"/>
                  </a:lnTo>
                  <a:lnTo>
                    <a:pt x="7526" y="0"/>
                  </a:lnTo>
                  <a:lnTo>
                    <a:pt x="7527" y="0"/>
                  </a:lnTo>
                  <a:lnTo>
                    <a:pt x="7528" y="0"/>
                  </a:lnTo>
                  <a:lnTo>
                    <a:pt x="7529" y="0"/>
                  </a:lnTo>
                  <a:lnTo>
                    <a:pt x="7530" y="0"/>
                  </a:lnTo>
                  <a:lnTo>
                    <a:pt x="7531" y="0"/>
                  </a:lnTo>
                  <a:lnTo>
                    <a:pt x="7531" y="0"/>
                  </a:lnTo>
                  <a:lnTo>
                    <a:pt x="7532" y="0"/>
                  </a:lnTo>
                  <a:lnTo>
                    <a:pt x="7533" y="0"/>
                  </a:lnTo>
                  <a:lnTo>
                    <a:pt x="7534" y="0"/>
                  </a:lnTo>
                  <a:lnTo>
                    <a:pt x="7535" y="0"/>
                  </a:lnTo>
                  <a:lnTo>
                    <a:pt x="7536" y="0"/>
                  </a:lnTo>
                  <a:lnTo>
                    <a:pt x="7536" y="0"/>
                  </a:lnTo>
                  <a:lnTo>
                    <a:pt x="7537" y="0"/>
                  </a:lnTo>
                  <a:lnTo>
                    <a:pt x="7538" y="0"/>
                  </a:lnTo>
                  <a:lnTo>
                    <a:pt x="7539" y="0"/>
                  </a:lnTo>
                  <a:lnTo>
                    <a:pt x="7539" y="0"/>
                  </a:lnTo>
                  <a:lnTo>
                    <a:pt x="7540" y="0"/>
                  </a:lnTo>
                  <a:lnTo>
                    <a:pt x="7540" y="0"/>
                  </a:lnTo>
                  <a:lnTo>
                    <a:pt x="7541" y="0"/>
                  </a:lnTo>
                  <a:lnTo>
                    <a:pt x="7542" y="0"/>
                  </a:lnTo>
                  <a:lnTo>
                    <a:pt x="7543" y="0"/>
                  </a:lnTo>
                  <a:lnTo>
                    <a:pt x="7544" y="0"/>
                  </a:lnTo>
                  <a:lnTo>
                    <a:pt x="7545" y="0"/>
                  </a:lnTo>
                  <a:lnTo>
                    <a:pt x="7545" y="0"/>
                  </a:lnTo>
                  <a:lnTo>
                    <a:pt x="7546" y="0"/>
                  </a:lnTo>
                  <a:lnTo>
                    <a:pt x="7547" y="0"/>
                  </a:lnTo>
                  <a:lnTo>
                    <a:pt x="7548" y="0"/>
                  </a:lnTo>
                  <a:lnTo>
                    <a:pt x="7549" y="0"/>
                  </a:lnTo>
                  <a:lnTo>
                    <a:pt x="7550" y="0"/>
                  </a:lnTo>
                  <a:lnTo>
                    <a:pt x="7550" y="0"/>
                  </a:lnTo>
                  <a:lnTo>
                    <a:pt x="7551" y="0"/>
                  </a:lnTo>
                  <a:lnTo>
                    <a:pt x="7551" y="0"/>
                  </a:lnTo>
                  <a:lnTo>
                    <a:pt x="7552" y="0"/>
                  </a:lnTo>
                  <a:lnTo>
                    <a:pt x="7553" y="0"/>
                  </a:lnTo>
                  <a:lnTo>
                    <a:pt x="7553" y="0"/>
                  </a:lnTo>
                  <a:lnTo>
                    <a:pt x="7554" y="0"/>
                  </a:lnTo>
                  <a:lnTo>
                    <a:pt x="7554" y="0"/>
                  </a:lnTo>
                  <a:lnTo>
                    <a:pt x="7555" y="0"/>
                  </a:lnTo>
                  <a:lnTo>
                    <a:pt x="7556" y="0"/>
                  </a:lnTo>
                  <a:lnTo>
                    <a:pt x="7557" y="0"/>
                  </a:lnTo>
                  <a:lnTo>
                    <a:pt x="7558" y="0"/>
                  </a:lnTo>
                  <a:lnTo>
                    <a:pt x="7559" y="0"/>
                  </a:lnTo>
                  <a:lnTo>
                    <a:pt x="7559" y="0"/>
                  </a:lnTo>
                  <a:lnTo>
                    <a:pt x="7560" y="0"/>
                  </a:lnTo>
                  <a:lnTo>
                    <a:pt x="7560" y="0"/>
                  </a:lnTo>
                  <a:lnTo>
                    <a:pt x="7561" y="0"/>
                  </a:lnTo>
                  <a:lnTo>
                    <a:pt x="7562" y="0"/>
                  </a:lnTo>
                  <a:lnTo>
                    <a:pt x="7563" y="0"/>
                  </a:lnTo>
                  <a:lnTo>
                    <a:pt x="7563" y="0"/>
                  </a:lnTo>
                  <a:lnTo>
                    <a:pt x="7563" y="0"/>
                  </a:lnTo>
                  <a:lnTo>
                    <a:pt x="7563" y="0"/>
                  </a:lnTo>
                  <a:lnTo>
                    <a:pt x="7564" y="0"/>
                  </a:lnTo>
                  <a:lnTo>
                    <a:pt x="7565" y="0"/>
                  </a:lnTo>
                  <a:lnTo>
                    <a:pt x="7565" y="0"/>
                  </a:lnTo>
                  <a:lnTo>
                    <a:pt x="7566" y="0"/>
                  </a:lnTo>
                  <a:lnTo>
                    <a:pt x="7566" y="0"/>
                  </a:lnTo>
                  <a:lnTo>
                    <a:pt x="7566" y="0"/>
                  </a:lnTo>
                  <a:lnTo>
                    <a:pt x="7567" y="0"/>
                  </a:lnTo>
                  <a:lnTo>
                    <a:pt x="7568" y="0"/>
                  </a:lnTo>
                  <a:lnTo>
                    <a:pt x="7568" y="0"/>
                  </a:lnTo>
                  <a:lnTo>
                    <a:pt x="7568" y="0"/>
                  </a:lnTo>
                  <a:lnTo>
                    <a:pt x="7568" y="0"/>
                  </a:lnTo>
                  <a:lnTo>
                    <a:pt x="7569" y="0"/>
                  </a:lnTo>
                  <a:lnTo>
                    <a:pt x="7570" y="0"/>
                  </a:lnTo>
                  <a:lnTo>
                    <a:pt x="7571" y="0"/>
                  </a:lnTo>
                  <a:lnTo>
                    <a:pt x="7572" y="0"/>
                  </a:lnTo>
                  <a:lnTo>
                    <a:pt x="7573" y="0"/>
                  </a:lnTo>
                  <a:lnTo>
                    <a:pt x="7574" y="0"/>
                  </a:lnTo>
                  <a:lnTo>
                    <a:pt x="7574" y="0"/>
                  </a:lnTo>
                  <a:lnTo>
                    <a:pt x="7575" y="0"/>
                  </a:lnTo>
                  <a:lnTo>
                    <a:pt x="7576" y="0"/>
                  </a:lnTo>
                  <a:lnTo>
                    <a:pt x="7577" y="0"/>
                  </a:lnTo>
                  <a:lnTo>
                    <a:pt x="7578" y="0"/>
                  </a:lnTo>
                  <a:lnTo>
                    <a:pt x="7579" y="0"/>
                  </a:lnTo>
                  <a:lnTo>
                    <a:pt x="7580" y="0"/>
                  </a:lnTo>
                  <a:lnTo>
                    <a:pt x="7580" y="0"/>
                  </a:lnTo>
                  <a:lnTo>
                    <a:pt x="7581" y="0"/>
                  </a:lnTo>
                  <a:lnTo>
                    <a:pt x="7582" y="0"/>
                  </a:lnTo>
                  <a:lnTo>
                    <a:pt x="7582" y="0"/>
                  </a:lnTo>
                  <a:lnTo>
                    <a:pt x="7583" y="0"/>
                  </a:lnTo>
                  <a:lnTo>
                    <a:pt x="7583" y="0"/>
                  </a:lnTo>
                  <a:lnTo>
                    <a:pt x="7584" y="0"/>
                  </a:lnTo>
                  <a:lnTo>
                    <a:pt x="7584" y="0"/>
                  </a:lnTo>
                  <a:lnTo>
                    <a:pt x="7585" y="0"/>
                  </a:lnTo>
                  <a:lnTo>
                    <a:pt x="7585" y="0"/>
                  </a:lnTo>
                  <a:lnTo>
                    <a:pt x="7586" y="0"/>
                  </a:lnTo>
                  <a:lnTo>
                    <a:pt x="7586" y="0"/>
                  </a:lnTo>
                  <a:lnTo>
                    <a:pt x="7586" y="0"/>
                  </a:lnTo>
                  <a:lnTo>
                    <a:pt x="7586" y="0"/>
                  </a:lnTo>
                  <a:lnTo>
                    <a:pt x="7587" y="0"/>
                  </a:lnTo>
                  <a:lnTo>
                    <a:pt x="7587" y="0"/>
                  </a:lnTo>
                  <a:lnTo>
                    <a:pt x="7588" y="0"/>
                  </a:lnTo>
                  <a:lnTo>
                    <a:pt x="7589" y="0"/>
                  </a:lnTo>
                  <a:lnTo>
                    <a:pt x="7589" y="0"/>
                  </a:lnTo>
                  <a:lnTo>
                    <a:pt x="7589" y="0"/>
                  </a:lnTo>
                  <a:lnTo>
                    <a:pt x="7590" y="0"/>
                  </a:lnTo>
                  <a:lnTo>
                    <a:pt x="7591" y="0"/>
                  </a:lnTo>
                  <a:lnTo>
                    <a:pt x="7592" y="0"/>
                  </a:lnTo>
                  <a:lnTo>
                    <a:pt x="7593" y="0"/>
                  </a:lnTo>
                  <a:lnTo>
                    <a:pt x="7593" y="0"/>
                  </a:lnTo>
                  <a:lnTo>
                    <a:pt x="7594" y="0"/>
                  </a:lnTo>
                  <a:lnTo>
                    <a:pt x="7595" y="0"/>
                  </a:lnTo>
                  <a:lnTo>
                    <a:pt x="7596" y="0"/>
                  </a:lnTo>
                  <a:lnTo>
                    <a:pt x="7597" y="0"/>
                  </a:lnTo>
                  <a:lnTo>
                    <a:pt x="7597" y="0"/>
                  </a:lnTo>
                  <a:lnTo>
                    <a:pt x="7597" y="0"/>
                  </a:lnTo>
                  <a:lnTo>
                    <a:pt x="7598" y="0"/>
                  </a:lnTo>
                  <a:lnTo>
                    <a:pt x="7599" y="0"/>
                  </a:lnTo>
                  <a:lnTo>
                    <a:pt x="7599" y="0"/>
                  </a:lnTo>
                  <a:lnTo>
                    <a:pt x="7600" y="0"/>
                  </a:lnTo>
                  <a:lnTo>
                    <a:pt x="7600" y="0"/>
                  </a:lnTo>
                  <a:lnTo>
                    <a:pt x="7600" y="0"/>
                  </a:lnTo>
                  <a:lnTo>
                    <a:pt x="7600" y="0"/>
                  </a:lnTo>
                  <a:lnTo>
                    <a:pt x="7601" y="0"/>
                  </a:lnTo>
                  <a:lnTo>
                    <a:pt x="7601" y="0"/>
                  </a:lnTo>
                  <a:lnTo>
                    <a:pt x="7602" y="0"/>
                  </a:lnTo>
                  <a:lnTo>
                    <a:pt x="7602" y="0"/>
                  </a:lnTo>
                  <a:lnTo>
                    <a:pt x="7603" y="0"/>
                  </a:lnTo>
                  <a:lnTo>
                    <a:pt x="7603" y="0"/>
                  </a:lnTo>
                  <a:lnTo>
                    <a:pt x="7603" y="0"/>
                  </a:lnTo>
                  <a:lnTo>
                    <a:pt x="7603" y="0"/>
                  </a:lnTo>
                  <a:lnTo>
                    <a:pt x="7604" y="0"/>
                  </a:lnTo>
                  <a:lnTo>
                    <a:pt x="7604" y="0"/>
                  </a:lnTo>
                  <a:lnTo>
                    <a:pt x="7605" y="0"/>
                  </a:lnTo>
                  <a:lnTo>
                    <a:pt x="7605" y="0"/>
                  </a:lnTo>
                  <a:lnTo>
                    <a:pt x="7606" y="0"/>
                  </a:lnTo>
                  <a:lnTo>
                    <a:pt x="7606" y="0"/>
                  </a:lnTo>
                  <a:lnTo>
                    <a:pt x="7606" y="0"/>
                  </a:lnTo>
                  <a:lnTo>
                    <a:pt x="7606" y="0"/>
                  </a:lnTo>
                  <a:lnTo>
                    <a:pt x="7607" y="0"/>
                  </a:lnTo>
                  <a:lnTo>
                    <a:pt x="7608" y="0"/>
                  </a:lnTo>
                  <a:lnTo>
                    <a:pt x="7609" y="0"/>
                  </a:lnTo>
                  <a:lnTo>
                    <a:pt x="7609" y="0"/>
                  </a:lnTo>
                  <a:lnTo>
                    <a:pt x="7610" y="0"/>
                  </a:lnTo>
                  <a:lnTo>
                    <a:pt x="7610" y="0"/>
                  </a:lnTo>
                  <a:lnTo>
                    <a:pt x="7611" y="0"/>
                  </a:lnTo>
                  <a:lnTo>
                    <a:pt x="7612" y="0"/>
                  </a:lnTo>
                  <a:lnTo>
                    <a:pt x="7613" y="0"/>
                  </a:lnTo>
                  <a:lnTo>
                    <a:pt x="7614" y="0"/>
                  </a:lnTo>
                  <a:lnTo>
                    <a:pt x="7614" y="0"/>
                  </a:lnTo>
                  <a:lnTo>
                    <a:pt x="7615" y="0"/>
                  </a:lnTo>
                  <a:lnTo>
                    <a:pt x="7616" y="0"/>
                  </a:lnTo>
                  <a:lnTo>
                    <a:pt x="7616" y="0"/>
                  </a:lnTo>
                  <a:lnTo>
                    <a:pt x="7617" y="0"/>
                  </a:lnTo>
                  <a:lnTo>
                    <a:pt x="7617" y="0"/>
                  </a:lnTo>
                  <a:lnTo>
                    <a:pt x="7618" y="0"/>
                  </a:lnTo>
                  <a:lnTo>
                    <a:pt x="7618" y="0"/>
                  </a:lnTo>
                  <a:lnTo>
                    <a:pt x="7619" y="0"/>
                  </a:lnTo>
                  <a:lnTo>
                    <a:pt x="7620" y="0"/>
                  </a:lnTo>
                  <a:lnTo>
                    <a:pt x="7621" y="0"/>
                  </a:lnTo>
                  <a:lnTo>
                    <a:pt x="7621" y="0"/>
                  </a:lnTo>
                  <a:lnTo>
                    <a:pt x="7622" y="0"/>
                  </a:lnTo>
                  <a:lnTo>
                    <a:pt x="7623" y="0"/>
                  </a:lnTo>
                  <a:lnTo>
                    <a:pt x="7624" y="0"/>
                  </a:lnTo>
                  <a:lnTo>
                    <a:pt x="7625" y="0"/>
                  </a:lnTo>
                  <a:lnTo>
                    <a:pt x="7626" y="0"/>
                  </a:lnTo>
                  <a:lnTo>
                    <a:pt x="7627" y="0"/>
                  </a:lnTo>
                  <a:lnTo>
                    <a:pt x="7627" y="0"/>
                  </a:lnTo>
                  <a:lnTo>
                    <a:pt x="7628" y="0"/>
                  </a:lnTo>
                  <a:lnTo>
                    <a:pt x="7629" y="0"/>
                  </a:lnTo>
                  <a:lnTo>
                    <a:pt x="7630" y="0"/>
                  </a:lnTo>
                  <a:lnTo>
                    <a:pt x="7631" y="0"/>
                  </a:lnTo>
                  <a:lnTo>
                    <a:pt x="7632" y="0"/>
                  </a:lnTo>
                  <a:lnTo>
                    <a:pt x="7633" y="0"/>
                  </a:lnTo>
                  <a:lnTo>
                    <a:pt x="7633" y="0"/>
                  </a:lnTo>
                  <a:lnTo>
                    <a:pt x="7634" y="0"/>
                  </a:lnTo>
                  <a:lnTo>
                    <a:pt x="7635" y="0"/>
                  </a:lnTo>
                  <a:lnTo>
                    <a:pt x="7636" y="0"/>
                  </a:lnTo>
                  <a:lnTo>
                    <a:pt x="7637" y="0"/>
                  </a:lnTo>
                  <a:lnTo>
                    <a:pt x="7637" y="0"/>
                  </a:lnTo>
                  <a:lnTo>
                    <a:pt x="7638" y="0"/>
                  </a:lnTo>
                  <a:lnTo>
                    <a:pt x="7638" y="0"/>
                  </a:lnTo>
                  <a:lnTo>
                    <a:pt x="7638" y="0"/>
                  </a:lnTo>
                  <a:lnTo>
                    <a:pt x="7639" y="0"/>
                  </a:lnTo>
                  <a:lnTo>
                    <a:pt x="7639" y="0"/>
                  </a:lnTo>
                  <a:lnTo>
                    <a:pt x="7640" y="0"/>
                  </a:lnTo>
                  <a:lnTo>
                    <a:pt x="7640" y="0"/>
                  </a:lnTo>
                  <a:lnTo>
                    <a:pt x="7640" y="0"/>
                  </a:lnTo>
                  <a:lnTo>
                    <a:pt x="7641" y="0"/>
                  </a:lnTo>
                  <a:lnTo>
                    <a:pt x="7642" y="0"/>
                  </a:lnTo>
                  <a:lnTo>
                    <a:pt x="7642" y="0"/>
                  </a:lnTo>
                  <a:lnTo>
                    <a:pt x="7643" y="0"/>
                  </a:lnTo>
                  <a:lnTo>
                    <a:pt x="7643" y="0"/>
                  </a:lnTo>
                  <a:lnTo>
                    <a:pt x="7643" y="0"/>
                  </a:lnTo>
                  <a:lnTo>
                    <a:pt x="7644" y="0"/>
                  </a:lnTo>
                  <a:lnTo>
                    <a:pt x="7645" y="0"/>
                  </a:lnTo>
                  <a:lnTo>
                    <a:pt x="7645" y="0"/>
                  </a:lnTo>
                  <a:lnTo>
                    <a:pt x="7646" y="0"/>
                  </a:lnTo>
                  <a:lnTo>
                    <a:pt x="7647" y="0"/>
                  </a:lnTo>
                  <a:lnTo>
                    <a:pt x="7648" y="0"/>
                  </a:lnTo>
                  <a:lnTo>
                    <a:pt x="7648" y="0"/>
                  </a:lnTo>
                  <a:lnTo>
                    <a:pt x="7649" y="0"/>
                  </a:lnTo>
                  <a:lnTo>
                    <a:pt x="7650" y="0"/>
                  </a:lnTo>
                  <a:lnTo>
                    <a:pt x="7651" y="0"/>
                  </a:lnTo>
                  <a:lnTo>
                    <a:pt x="7651" y="0"/>
                  </a:lnTo>
                  <a:lnTo>
                    <a:pt x="7652" y="0"/>
                  </a:lnTo>
                  <a:lnTo>
                    <a:pt x="7652" y="0"/>
                  </a:lnTo>
                  <a:lnTo>
                    <a:pt x="7652" y="0"/>
                  </a:lnTo>
                  <a:lnTo>
                    <a:pt x="7653" y="0"/>
                  </a:lnTo>
                  <a:lnTo>
                    <a:pt x="7654" y="0"/>
                  </a:lnTo>
                  <a:lnTo>
                    <a:pt x="7655" y="0"/>
                  </a:lnTo>
                  <a:lnTo>
                    <a:pt x="7656" y="0"/>
                  </a:lnTo>
                  <a:lnTo>
                    <a:pt x="7657" y="0"/>
                  </a:lnTo>
                  <a:lnTo>
                    <a:pt x="7657" y="0"/>
                  </a:lnTo>
                  <a:lnTo>
                    <a:pt x="7658" y="0"/>
                  </a:lnTo>
                  <a:lnTo>
                    <a:pt x="7659" y="0"/>
                  </a:lnTo>
                  <a:lnTo>
                    <a:pt x="7660" y="0"/>
                  </a:lnTo>
                  <a:lnTo>
                    <a:pt x="7661" y="0"/>
                  </a:lnTo>
                  <a:lnTo>
                    <a:pt x="7662" y="0"/>
                  </a:lnTo>
                  <a:lnTo>
                    <a:pt x="7662" y="0"/>
                  </a:lnTo>
                  <a:lnTo>
                    <a:pt x="7663" y="0"/>
                  </a:lnTo>
                  <a:lnTo>
                    <a:pt x="7664" y="0"/>
                  </a:lnTo>
                </a:path>
              </a:pathLst>
            </a:custGeom>
            <a:noFill/>
            <a:ln w="0">
              <a:solidFill>
                <a:srgbClr val="808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Freeform 693"/>
            <p:cNvSpPr>
              <a:spLocks/>
            </p:cNvSpPr>
            <p:nvPr/>
          </p:nvSpPr>
          <p:spPr bwMode="auto">
            <a:xfrm>
              <a:off x="4927600" y="2039938"/>
              <a:ext cx="3705225" cy="1460500"/>
            </a:xfrm>
            <a:custGeom>
              <a:avLst/>
              <a:gdLst>
                <a:gd name="T0" fmla="*/ 107 w 7664"/>
                <a:gd name="T1" fmla="*/ 2619 h 3012"/>
                <a:gd name="T2" fmla="*/ 199 w 7664"/>
                <a:gd name="T3" fmla="*/ 2612 h 3012"/>
                <a:gd name="T4" fmla="*/ 315 w 7664"/>
                <a:gd name="T5" fmla="*/ 2888 h 3012"/>
                <a:gd name="T6" fmla="*/ 426 w 7664"/>
                <a:gd name="T7" fmla="*/ 2904 h 3012"/>
                <a:gd name="T8" fmla="*/ 541 w 7664"/>
                <a:gd name="T9" fmla="*/ 2593 h 3012"/>
                <a:gd name="T10" fmla="*/ 633 w 7664"/>
                <a:gd name="T11" fmla="*/ 2636 h 3012"/>
                <a:gd name="T12" fmla="*/ 741 w 7664"/>
                <a:gd name="T13" fmla="*/ 1897 h 3012"/>
                <a:gd name="T14" fmla="*/ 872 w 7664"/>
                <a:gd name="T15" fmla="*/ 1939 h 3012"/>
                <a:gd name="T16" fmla="*/ 986 w 7664"/>
                <a:gd name="T17" fmla="*/ 2991 h 3012"/>
                <a:gd name="T18" fmla="*/ 1083 w 7664"/>
                <a:gd name="T19" fmla="*/ 1391 h 3012"/>
                <a:gd name="T20" fmla="*/ 1190 w 7664"/>
                <a:gd name="T21" fmla="*/ 2887 h 3012"/>
                <a:gd name="T22" fmla="*/ 1303 w 7664"/>
                <a:gd name="T23" fmla="*/ 2823 h 3012"/>
                <a:gd name="T24" fmla="*/ 1420 w 7664"/>
                <a:gd name="T25" fmla="*/ 2930 h 3012"/>
                <a:gd name="T26" fmla="*/ 1514 w 7664"/>
                <a:gd name="T27" fmla="*/ 1247 h 3012"/>
                <a:gd name="T28" fmla="*/ 1624 w 7664"/>
                <a:gd name="T29" fmla="*/ 2511 h 3012"/>
                <a:gd name="T30" fmla="*/ 1745 w 7664"/>
                <a:gd name="T31" fmla="*/ 1957 h 3012"/>
                <a:gd name="T32" fmla="*/ 1875 w 7664"/>
                <a:gd name="T33" fmla="*/ 2375 h 3012"/>
                <a:gd name="T34" fmla="*/ 2005 w 7664"/>
                <a:gd name="T35" fmla="*/ 2047 h 3012"/>
                <a:gd name="T36" fmla="*/ 2138 w 7664"/>
                <a:gd name="T37" fmla="*/ 199 h 3012"/>
                <a:gd name="T38" fmla="*/ 2269 w 7664"/>
                <a:gd name="T39" fmla="*/ 1417 h 3012"/>
                <a:gd name="T40" fmla="*/ 2402 w 7664"/>
                <a:gd name="T41" fmla="*/ 2409 h 3012"/>
                <a:gd name="T42" fmla="*/ 2530 w 7664"/>
                <a:gd name="T43" fmla="*/ 2248 h 3012"/>
                <a:gd name="T44" fmla="*/ 2663 w 7664"/>
                <a:gd name="T45" fmla="*/ 1066 h 3012"/>
                <a:gd name="T46" fmla="*/ 2792 w 7664"/>
                <a:gd name="T47" fmla="*/ 849 h 3012"/>
                <a:gd name="T48" fmla="*/ 2925 w 7664"/>
                <a:gd name="T49" fmla="*/ 2135 h 3012"/>
                <a:gd name="T50" fmla="*/ 3054 w 7664"/>
                <a:gd name="T51" fmla="*/ 2479 h 3012"/>
                <a:gd name="T52" fmla="*/ 3186 w 7664"/>
                <a:gd name="T53" fmla="*/ 1594 h 3012"/>
                <a:gd name="T54" fmla="*/ 3316 w 7664"/>
                <a:gd name="T55" fmla="*/ 243 h 3012"/>
                <a:gd name="T56" fmla="*/ 3448 w 7664"/>
                <a:gd name="T57" fmla="*/ 1781 h 3012"/>
                <a:gd name="T58" fmla="*/ 3581 w 7664"/>
                <a:gd name="T59" fmla="*/ 2546 h 3012"/>
                <a:gd name="T60" fmla="*/ 3710 w 7664"/>
                <a:gd name="T61" fmla="*/ 1991 h 3012"/>
                <a:gd name="T62" fmla="*/ 3842 w 7664"/>
                <a:gd name="T63" fmla="*/ 583 h 3012"/>
                <a:gd name="T64" fmla="*/ 3971 w 7664"/>
                <a:gd name="T65" fmla="*/ 1296 h 3012"/>
                <a:gd name="T66" fmla="*/ 4104 w 7664"/>
                <a:gd name="T67" fmla="*/ 2358 h 3012"/>
                <a:gd name="T68" fmla="*/ 4233 w 7664"/>
                <a:gd name="T69" fmla="*/ 2308 h 3012"/>
                <a:gd name="T70" fmla="*/ 4366 w 7664"/>
                <a:gd name="T71" fmla="*/ 1199 h 3012"/>
                <a:gd name="T72" fmla="*/ 4494 w 7664"/>
                <a:gd name="T73" fmla="*/ 750 h 3012"/>
                <a:gd name="T74" fmla="*/ 4627 w 7664"/>
                <a:gd name="T75" fmla="*/ 2078 h 3012"/>
                <a:gd name="T76" fmla="*/ 4756 w 7664"/>
                <a:gd name="T77" fmla="*/ 2512 h 3012"/>
                <a:gd name="T78" fmla="*/ 4889 w 7664"/>
                <a:gd name="T79" fmla="*/ 1670 h 3012"/>
                <a:gd name="T80" fmla="*/ 5019 w 7664"/>
                <a:gd name="T81" fmla="*/ 150 h 3012"/>
                <a:gd name="T82" fmla="*/ 5150 w 7664"/>
                <a:gd name="T83" fmla="*/ 1680 h 3012"/>
                <a:gd name="T84" fmla="*/ 5283 w 7664"/>
                <a:gd name="T85" fmla="*/ 2516 h 3012"/>
                <a:gd name="T86" fmla="*/ 5412 w 7664"/>
                <a:gd name="T87" fmla="*/ 2072 h 3012"/>
                <a:gd name="T88" fmla="*/ 5545 w 7664"/>
                <a:gd name="T89" fmla="*/ 736 h 3012"/>
                <a:gd name="T90" fmla="*/ 5676 w 7664"/>
                <a:gd name="T91" fmla="*/ 1147 h 3012"/>
                <a:gd name="T92" fmla="*/ 5808 w 7664"/>
                <a:gd name="T93" fmla="*/ 2496 h 3012"/>
                <a:gd name="T94" fmla="*/ 5938 w 7664"/>
                <a:gd name="T95" fmla="*/ 1978 h 3012"/>
                <a:gd name="T96" fmla="*/ 6068 w 7664"/>
                <a:gd name="T97" fmla="*/ 1936 h 3012"/>
                <a:gd name="T98" fmla="*/ 6181 w 7664"/>
                <a:gd name="T99" fmla="*/ 2978 h 3012"/>
                <a:gd name="T100" fmla="*/ 6277 w 7664"/>
                <a:gd name="T101" fmla="*/ 1474 h 3012"/>
                <a:gd name="T102" fmla="*/ 6386 w 7664"/>
                <a:gd name="T103" fmla="*/ 2894 h 3012"/>
                <a:gd name="T104" fmla="*/ 6498 w 7664"/>
                <a:gd name="T105" fmla="*/ 2752 h 3012"/>
                <a:gd name="T106" fmla="*/ 6614 w 7664"/>
                <a:gd name="T107" fmla="*/ 2917 h 3012"/>
                <a:gd name="T108" fmla="*/ 6709 w 7664"/>
                <a:gd name="T109" fmla="*/ 1453 h 3012"/>
                <a:gd name="T110" fmla="*/ 6819 w 7664"/>
                <a:gd name="T111" fmla="*/ 2426 h 3012"/>
                <a:gd name="T112" fmla="*/ 6940 w 7664"/>
                <a:gd name="T113" fmla="*/ 1956 h 3012"/>
                <a:gd name="T114" fmla="*/ 7058 w 7664"/>
                <a:gd name="T115" fmla="*/ 2846 h 3012"/>
                <a:gd name="T116" fmla="*/ 7166 w 7664"/>
                <a:gd name="T117" fmla="*/ 880 h 3012"/>
                <a:gd name="T118" fmla="*/ 7265 w 7664"/>
                <a:gd name="T119" fmla="*/ 2971 h 3012"/>
                <a:gd name="T120" fmla="*/ 7375 w 7664"/>
                <a:gd name="T121" fmla="*/ 2962 h 3012"/>
                <a:gd name="T122" fmla="*/ 7492 w 7664"/>
                <a:gd name="T123" fmla="*/ 2944 h 3012"/>
                <a:gd name="T124" fmla="*/ 7597 w 7664"/>
                <a:gd name="T125" fmla="*/ 879 h 3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664" h="3012">
                  <a:moveTo>
                    <a:pt x="0" y="1895"/>
                  </a:moveTo>
                  <a:lnTo>
                    <a:pt x="1" y="1894"/>
                  </a:lnTo>
                  <a:lnTo>
                    <a:pt x="2" y="1892"/>
                  </a:lnTo>
                  <a:lnTo>
                    <a:pt x="3" y="1891"/>
                  </a:lnTo>
                  <a:lnTo>
                    <a:pt x="4" y="1890"/>
                  </a:lnTo>
                  <a:lnTo>
                    <a:pt x="4" y="1888"/>
                  </a:lnTo>
                  <a:lnTo>
                    <a:pt x="5" y="1887"/>
                  </a:lnTo>
                  <a:lnTo>
                    <a:pt x="5" y="1887"/>
                  </a:lnTo>
                  <a:lnTo>
                    <a:pt x="6" y="1886"/>
                  </a:lnTo>
                  <a:lnTo>
                    <a:pt x="6" y="1885"/>
                  </a:lnTo>
                  <a:lnTo>
                    <a:pt x="7" y="1884"/>
                  </a:lnTo>
                  <a:lnTo>
                    <a:pt x="7" y="1884"/>
                  </a:lnTo>
                  <a:lnTo>
                    <a:pt x="8" y="1885"/>
                  </a:lnTo>
                  <a:lnTo>
                    <a:pt x="9" y="1889"/>
                  </a:lnTo>
                  <a:lnTo>
                    <a:pt x="10" y="1898"/>
                  </a:lnTo>
                  <a:lnTo>
                    <a:pt x="10" y="1910"/>
                  </a:lnTo>
                  <a:lnTo>
                    <a:pt x="11" y="1925"/>
                  </a:lnTo>
                  <a:lnTo>
                    <a:pt x="12" y="1945"/>
                  </a:lnTo>
                  <a:lnTo>
                    <a:pt x="13" y="1967"/>
                  </a:lnTo>
                  <a:lnTo>
                    <a:pt x="14" y="1994"/>
                  </a:lnTo>
                  <a:lnTo>
                    <a:pt x="15" y="2023"/>
                  </a:lnTo>
                  <a:lnTo>
                    <a:pt x="16" y="2055"/>
                  </a:lnTo>
                  <a:lnTo>
                    <a:pt x="16" y="2090"/>
                  </a:lnTo>
                  <a:lnTo>
                    <a:pt x="17" y="2127"/>
                  </a:lnTo>
                  <a:lnTo>
                    <a:pt x="17" y="2127"/>
                  </a:lnTo>
                  <a:lnTo>
                    <a:pt x="18" y="2161"/>
                  </a:lnTo>
                  <a:lnTo>
                    <a:pt x="19" y="2195"/>
                  </a:lnTo>
                  <a:lnTo>
                    <a:pt x="20" y="2227"/>
                  </a:lnTo>
                  <a:lnTo>
                    <a:pt x="20" y="2260"/>
                  </a:lnTo>
                  <a:lnTo>
                    <a:pt x="21" y="2291"/>
                  </a:lnTo>
                  <a:lnTo>
                    <a:pt x="21" y="2291"/>
                  </a:lnTo>
                  <a:lnTo>
                    <a:pt x="21" y="2309"/>
                  </a:lnTo>
                  <a:lnTo>
                    <a:pt x="21" y="2309"/>
                  </a:lnTo>
                  <a:lnTo>
                    <a:pt x="22" y="2343"/>
                  </a:lnTo>
                  <a:lnTo>
                    <a:pt x="22" y="2343"/>
                  </a:lnTo>
                  <a:lnTo>
                    <a:pt x="23" y="2377"/>
                  </a:lnTo>
                  <a:lnTo>
                    <a:pt x="23" y="2377"/>
                  </a:lnTo>
                  <a:lnTo>
                    <a:pt x="24" y="2410"/>
                  </a:lnTo>
                  <a:lnTo>
                    <a:pt x="24" y="2410"/>
                  </a:lnTo>
                  <a:lnTo>
                    <a:pt x="24" y="2426"/>
                  </a:lnTo>
                  <a:lnTo>
                    <a:pt x="24" y="2426"/>
                  </a:lnTo>
                  <a:lnTo>
                    <a:pt x="25" y="2455"/>
                  </a:lnTo>
                  <a:lnTo>
                    <a:pt x="26" y="2483"/>
                  </a:lnTo>
                  <a:lnTo>
                    <a:pt x="27" y="2511"/>
                  </a:lnTo>
                  <a:lnTo>
                    <a:pt x="28" y="2537"/>
                  </a:lnTo>
                  <a:lnTo>
                    <a:pt x="28" y="2564"/>
                  </a:lnTo>
                  <a:lnTo>
                    <a:pt x="29" y="2589"/>
                  </a:lnTo>
                  <a:lnTo>
                    <a:pt x="30" y="2614"/>
                  </a:lnTo>
                  <a:lnTo>
                    <a:pt x="31" y="2638"/>
                  </a:lnTo>
                  <a:lnTo>
                    <a:pt x="32" y="2661"/>
                  </a:lnTo>
                  <a:lnTo>
                    <a:pt x="32" y="2683"/>
                  </a:lnTo>
                  <a:lnTo>
                    <a:pt x="32" y="2683"/>
                  </a:lnTo>
                  <a:lnTo>
                    <a:pt x="33" y="2705"/>
                  </a:lnTo>
                  <a:lnTo>
                    <a:pt x="34" y="2725"/>
                  </a:lnTo>
                  <a:lnTo>
                    <a:pt x="35" y="2744"/>
                  </a:lnTo>
                  <a:lnTo>
                    <a:pt x="36" y="2761"/>
                  </a:lnTo>
                  <a:lnTo>
                    <a:pt x="37" y="2776"/>
                  </a:lnTo>
                  <a:lnTo>
                    <a:pt x="37" y="2790"/>
                  </a:lnTo>
                  <a:lnTo>
                    <a:pt x="38" y="2804"/>
                  </a:lnTo>
                  <a:lnTo>
                    <a:pt x="39" y="2815"/>
                  </a:lnTo>
                  <a:lnTo>
                    <a:pt x="40" y="2826"/>
                  </a:lnTo>
                  <a:lnTo>
                    <a:pt x="40" y="2826"/>
                  </a:lnTo>
                  <a:lnTo>
                    <a:pt x="41" y="2837"/>
                  </a:lnTo>
                  <a:lnTo>
                    <a:pt x="41" y="2846"/>
                  </a:lnTo>
                  <a:lnTo>
                    <a:pt x="41" y="2846"/>
                  </a:lnTo>
                  <a:lnTo>
                    <a:pt x="42" y="2856"/>
                  </a:lnTo>
                  <a:lnTo>
                    <a:pt x="43" y="2866"/>
                  </a:lnTo>
                  <a:lnTo>
                    <a:pt x="44" y="2875"/>
                  </a:lnTo>
                  <a:lnTo>
                    <a:pt x="45" y="2883"/>
                  </a:lnTo>
                  <a:lnTo>
                    <a:pt x="46" y="2892"/>
                  </a:lnTo>
                  <a:lnTo>
                    <a:pt x="46" y="2900"/>
                  </a:lnTo>
                  <a:lnTo>
                    <a:pt x="47" y="2908"/>
                  </a:lnTo>
                  <a:lnTo>
                    <a:pt x="48" y="2915"/>
                  </a:lnTo>
                  <a:lnTo>
                    <a:pt x="49" y="2923"/>
                  </a:lnTo>
                  <a:lnTo>
                    <a:pt x="50" y="2929"/>
                  </a:lnTo>
                  <a:lnTo>
                    <a:pt x="50" y="2936"/>
                  </a:lnTo>
                  <a:lnTo>
                    <a:pt x="51" y="2942"/>
                  </a:lnTo>
                  <a:lnTo>
                    <a:pt x="52" y="2948"/>
                  </a:lnTo>
                  <a:lnTo>
                    <a:pt x="53" y="2954"/>
                  </a:lnTo>
                  <a:lnTo>
                    <a:pt x="54" y="2959"/>
                  </a:lnTo>
                  <a:lnTo>
                    <a:pt x="54" y="2959"/>
                  </a:lnTo>
                  <a:lnTo>
                    <a:pt x="55" y="2964"/>
                  </a:lnTo>
                  <a:lnTo>
                    <a:pt x="55" y="2969"/>
                  </a:lnTo>
                  <a:lnTo>
                    <a:pt x="56" y="2973"/>
                  </a:lnTo>
                  <a:lnTo>
                    <a:pt x="57" y="2977"/>
                  </a:lnTo>
                  <a:lnTo>
                    <a:pt x="58" y="2981"/>
                  </a:lnTo>
                  <a:lnTo>
                    <a:pt x="59" y="2984"/>
                  </a:lnTo>
                  <a:lnTo>
                    <a:pt x="60" y="2987"/>
                  </a:lnTo>
                  <a:lnTo>
                    <a:pt x="60" y="2990"/>
                  </a:lnTo>
                  <a:lnTo>
                    <a:pt x="61" y="2992"/>
                  </a:lnTo>
                  <a:lnTo>
                    <a:pt x="62" y="2994"/>
                  </a:lnTo>
                  <a:lnTo>
                    <a:pt x="63" y="2996"/>
                  </a:lnTo>
                  <a:lnTo>
                    <a:pt x="64" y="2998"/>
                  </a:lnTo>
                  <a:lnTo>
                    <a:pt x="64" y="2999"/>
                  </a:lnTo>
                  <a:lnTo>
                    <a:pt x="65" y="3000"/>
                  </a:lnTo>
                  <a:lnTo>
                    <a:pt x="66" y="3000"/>
                  </a:lnTo>
                  <a:lnTo>
                    <a:pt x="66" y="3000"/>
                  </a:lnTo>
                  <a:lnTo>
                    <a:pt x="67" y="3000"/>
                  </a:lnTo>
                  <a:lnTo>
                    <a:pt x="68" y="3000"/>
                  </a:lnTo>
                  <a:lnTo>
                    <a:pt x="69" y="3000"/>
                  </a:lnTo>
                  <a:lnTo>
                    <a:pt x="69" y="2999"/>
                  </a:lnTo>
                  <a:lnTo>
                    <a:pt x="70" y="2998"/>
                  </a:lnTo>
                  <a:lnTo>
                    <a:pt x="71" y="2997"/>
                  </a:lnTo>
                  <a:lnTo>
                    <a:pt x="72" y="2995"/>
                  </a:lnTo>
                  <a:lnTo>
                    <a:pt x="73" y="2993"/>
                  </a:lnTo>
                  <a:lnTo>
                    <a:pt x="74" y="2991"/>
                  </a:lnTo>
                  <a:lnTo>
                    <a:pt x="74" y="2988"/>
                  </a:lnTo>
                  <a:lnTo>
                    <a:pt x="75" y="2985"/>
                  </a:lnTo>
                  <a:lnTo>
                    <a:pt x="76" y="2982"/>
                  </a:lnTo>
                  <a:lnTo>
                    <a:pt x="77" y="2978"/>
                  </a:lnTo>
                  <a:lnTo>
                    <a:pt x="78" y="2974"/>
                  </a:lnTo>
                  <a:lnTo>
                    <a:pt x="79" y="2970"/>
                  </a:lnTo>
                  <a:lnTo>
                    <a:pt x="79" y="2970"/>
                  </a:lnTo>
                  <a:lnTo>
                    <a:pt x="79" y="2965"/>
                  </a:lnTo>
                  <a:lnTo>
                    <a:pt x="80" y="2961"/>
                  </a:lnTo>
                  <a:lnTo>
                    <a:pt x="81" y="2955"/>
                  </a:lnTo>
                  <a:lnTo>
                    <a:pt x="82" y="2950"/>
                  </a:lnTo>
                  <a:lnTo>
                    <a:pt x="83" y="2944"/>
                  </a:lnTo>
                  <a:lnTo>
                    <a:pt x="83" y="2938"/>
                  </a:lnTo>
                  <a:lnTo>
                    <a:pt x="84" y="2931"/>
                  </a:lnTo>
                  <a:lnTo>
                    <a:pt x="85" y="2925"/>
                  </a:lnTo>
                  <a:lnTo>
                    <a:pt x="86" y="2918"/>
                  </a:lnTo>
                  <a:lnTo>
                    <a:pt x="87" y="2910"/>
                  </a:lnTo>
                  <a:lnTo>
                    <a:pt x="88" y="2903"/>
                  </a:lnTo>
                  <a:lnTo>
                    <a:pt x="88" y="2894"/>
                  </a:lnTo>
                  <a:lnTo>
                    <a:pt x="89" y="2886"/>
                  </a:lnTo>
                  <a:lnTo>
                    <a:pt x="90" y="2877"/>
                  </a:lnTo>
                  <a:lnTo>
                    <a:pt x="91" y="2868"/>
                  </a:lnTo>
                  <a:lnTo>
                    <a:pt x="91" y="2868"/>
                  </a:lnTo>
                  <a:lnTo>
                    <a:pt x="92" y="2859"/>
                  </a:lnTo>
                  <a:lnTo>
                    <a:pt x="93" y="2850"/>
                  </a:lnTo>
                  <a:lnTo>
                    <a:pt x="93" y="2840"/>
                  </a:lnTo>
                  <a:lnTo>
                    <a:pt x="94" y="2829"/>
                  </a:lnTo>
                  <a:lnTo>
                    <a:pt x="95" y="2819"/>
                  </a:lnTo>
                  <a:lnTo>
                    <a:pt x="96" y="2808"/>
                  </a:lnTo>
                  <a:lnTo>
                    <a:pt x="97" y="2797"/>
                  </a:lnTo>
                  <a:lnTo>
                    <a:pt x="97" y="2785"/>
                  </a:lnTo>
                  <a:lnTo>
                    <a:pt x="98" y="2773"/>
                  </a:lnTo>
                  <a:lnTo>
                    <a:pt x="99" y="2761"/>
                  </a:lnTo>
                  <a:lnTo>
                    <a:pt x="100" y="2749"/>
                  </a:lnTo>
                  <a:lnTo>
                    <a:pt x="101" y="2736"/>
                  </a:lnTo>
                  <a:lnTo>
                    <a:pt x="102" y="2723"/>
                  </a:lnTo>
                  <a:lnTo>
                    <a:pt x="102" y="2709"/>
                  </a:lnTo>
                  <a:lnTo>
                    <a:pt x="103" y="2696"/>
                  </a:lnTo>
                  <a:lnTo>
                    <a:pt x="103" y="2696"/>
                  </a:lnTo>
                  <a:lnTo>
                    <a:pt x="104" y="2682"/>
                  </a:lnTo>
                  <a:lnTo>
                    <a:pt x="105" y="2668"/>
                  </a:lnTo>
                  <a:lnTo>
                    <a:pt x="105" y="2668"/>
                  </a:lnTo>
                  <a:lnTo>
                    <a:pt x="106" y="2653"/>
                  </a:lnTo>
                  <a:lnTo>
                    <a:pt x="106" y="2636"/>
                  </a:lnTo>
                  <a:lnTo>
                    <a:pt x="107" y="2619"/>
                  </a:lnTo>
                  <a:lnTo>
                    <a:pt x="108" y="2599"/>
                  </a:lnTo>
                  <a:lnTo>
                    <a:pt x="109" y="2578"/>
                  </a:lnTo>
                  <a:lnTo>
                    <a:pt x="110" y="2555"/>
                  </a:lnTo>
                  <a:lnTo>
                    <a:pt x="110" y="2530"/>
                  </a:lnTo>
                  <a:lnTo>
                    <a:pt x="110" y="2530"/>
                  </a:lnTo>
                  <a:lnTo>
                    <a:pt x="111" y="2502"/>
                  </a:lnTo>
                  <a:lnTo>
                    <a:pt x="112" y="2472"/>
                  </a:lnTo>
                  <a:lnTo>
                    <a:pt x="113" y="2442"/>
                  </a:lnTo>
                  <a:lnTo>
                    <a:pt x="113" y="2442"/>
                  </a:lnTo>
                  <a:lnTo>
                    <a:pt x="114" y="2416"/>
                  </a:lnTo>
                  <a:lnTo>
                    <a:pt x="114" y="2416"/>
                  </a:lnTo>
                  <a:lnTo>
                    <a:pt x="114" y="2390"/>
                  </a:lnTo>
                  <a:lnTo>
                    <a:pt x="115" y="2363"/>
                  </a:lnTo>
                  <a:lnTo>
                    <a:pt x="115" y="2363"/>
                  </a:lnTo>
                  <a:lnTo>
                    <a:pt x="116" y="2336"/>
                  </a:lnTo>
                  <a:lnTo>
                    <a:pt x="117" y="2308"/>
                  </a:lnTo>
                  <a:lnTo>
                    <a:pt x="117" y="2308"/>
                  </a:lnTo>
                  <a:lnTo>
                    <a:pt x="117" y="2280"/>
                  </a:lnTo>
                  <a:lnTo>
                    <a:pt x="118" y="2251"/>
                  </a:lnTo>
                  <a:lnTo>
                    <a:pt x="118" y="2251"/>
                  </a:lnTo>
                  <a:lnTo>
                    <a:pt x="119" y="2221"/>
                  </a:lnTo>
                  <a:lnTo>
                    <a:pt x="119" y="2221"/>
                  </a:lnTo>
                  <a:lnTo>
                    <a:pt x="120" y="2185"/>
                  </a:lnTo>
                  <a:lnTo>
                    <a:pt x="121" y="2148"/>
                  </a:lnTo>
                  <a:lnTo>
                    <a:pt x="121" y="2111"/>
                  </a:lnTo>
                  <a:lnTo>
                    <a:pt x="122" y="2073"/>
                  </a:lnTo>
                  <a:lnTo>
                    <a:pt x="123" y="2033"/>
                  </a:lnTo>
                  <a:lnTo>
                    <a:pt x="124" y="1993"/>
                  </a:lnTo>
                  <a:lnTo>
                    <a:pt x="125" y="1953"/>
                  </a:lnTo>
                  <a:lnTo>
                    <a:pt x="126" y="1911"/>
                  </a:lnTo>
                  <a:lnTo>
                    <a:pt x="127" y="1869"/>
                  </a:lnTo>
                  <a:lnTo>
                    <a:pt x="127" y="1826"/>
                  </a:lnTo>
                  <a:lnTo>
                    <a:pt x="128" y="1782"/>
                  </a:lnTo>
                  <a:lnTo>
                    <a:pt x="129" y="1737"/>
                  </a:lnTo>
                  <a:lnTo>
                    <a:pt x="130" y="1692"/>
                  </a:lnTo>
                  <a:lnTo>
                    <a:pt x="131" y="1646"/>
                  </a:lnTo>
                  <a:lnTo>
                    <a:pt x="132" y="1598"/>
                  </a:lnTo>
                  <a:lnTo>
                    <a:pt x="133" y="1551"/>
                  </a:lnTo>
                  <a:lnTo>
                    <a:pt x="133" y="1502"/>
                  </a:lnTo>
                  <a:lnTo>
                    <a:pt x="134" y="1453"/>
                  </a:lnTo>
                  <a:lnTo>
                    <a:pt x="135" y="1402"/>
                  </a:lnTo>
                  <a:lnTo>
                    <a:pt x="136" y="1351"/>
                  </a:lnTo>
                  <a:lnTo>
                    <a:pt x="137" y="1300"/>
                  </a:lnTo>
                  <a:lnTo>
                    <a:pt x="138" y="1247"/>
                  </a:lnTo>
                  <a:lnTo>
                    <a:pt x="138" y="1247"/>
                  </a:lnTo>
                  <a:lnTo>
                    <a:pt x="138" y="1207"/>
                  </a:lnTo>
                  <a:lnTo>
                    <a:pt x="139" y="1166"/>
                  </a:lnTo>
                  <a:lnTo>
                    <a:pt x="140" y="1125"/>
                  </a:lnTo>
                  <a:lnTo>
                    <a:pt x="140" y="1125"/>
                  </a:lnTo>
                  <a:lnTo>
                    <a:pt x="140" y="1076"/>
                  </a:lnTo>
                  <a:lnTo>
                    <a:pt x="141" y="1031"/>
                  </a:lnTo>
                  <a:lnTo>
                    <a:pt x="142" y="992"/>
                  </a:lnTo>
                  <a:lnTo>
                    <a:pt x="143" y="958"/>
                  </a:lnTo>
                  <a:lnTo>
                    <a:pt x="144" y="931"/>
                  </a:lnTo>
                  <a:lnTo>
                    <a:pt x="144" y="909"/>
                  </a:lnTo>
                  <a:lnTo>
                    <a:pt x="145" y="893"/>
                  </a:lnTo>
                  <a:lnTo>
                    <a:pt x="146" y="884"/>
                  </a:lnTo>
                  <a:lnTo>
                    <a:pt x="147" y="881"/>
                  </a:lnTo>
                  <a:lnTo>
                    <a:pt x="147" y="881"/>
                  </a:lnTo>
                  <a:lnTo>
                    <a:pt x="148" y="881"/>
                  </a:lnTo>
                  <a:lnTo>
                    <a:pt x="149" y="880"/>
                  </a:lnTo>
                  <a:lnTo>
                    <a:pt x="150" y="880"/>
                  </a:lnTo>
                  <a:lnTo>
                    <a:pt x="150" y="880"/>
                  </a:lnTo>
                  <a:lnTo>
                    <a:pt x="150" y="880"/>
                  </a:lnTo>
                  <a:lnTo>
                    <a:pt x="150" y="880"/>
                  </a:lnTo>
                  <a:lnTo>
                    <a:pt x="151" y="880"/>
                  </a:lnTo>
                  <a:lnTo>
                    <a:pt x="151" y="880"/>
                  </a:lnTo>
                  <a:lnTo>
                    <a:pt x="152" y="880"/>
                  </a:lnTo>
                  <a:lnTo>
                    <a:pt x="152" y="880"/>
                  </a:lnTo>
                  <a:lnTo>
                    <a:pt x="153" y="880"/>
                  </a:lnTo>
                  <a:lnTo>
                    <a:pt x="153" y="880"/>
                  </a:lnTo>
                  <a:lnTo>
                    <a:pt x="153" y="880"/>
                  </a:lnTo>
                  <a:lnTo>
                    <a:pt x="153" y="880"/>
                  </a:lnTo>
                  <a:lnTo>
                    <a:pt x="153" y="880"/>
                  </a:lnTo>
                  <a:lnTo>
                    <a:pt x="153" y="880"/>
                  </a:lnTo>
                  <a:lnTo>
                    <a:pt x="154" y="880"/>
                  </a:lnTo>
                  <a:lnTo>
                    <a:pt x="154" y="880"/>
                  </a:lnTo>
                  <a:lnTo>
                    <a:pt x="155" y="879"/>
                  </a:lnTo>
                  <a:lnTo>
                    <a:pt x="155" y="879"/>
                  </a:lnTo>
                  <a:lnTo>
                    <a:pt x="156" y="879"/>
                  </a:lnTo>
                  <a:lnTo>
                    <a:pt x="156" y="879"/>
                  </a:lnTo>
                  <a:lnTo>
                    <a:pt x="156" y="879"/>
                  </a:lnTo>
                  <a:lnTo>
                    <a:pt x="156" y="879"/>
                  </a:lnTo>
                  <a:lnTo>
                    <a:pt x="157" y="879"/>
                  </a:lnTo>
                  <a:lnTo>
                    <a:pt x="158" y="879"/>
                  </a:lnTo>
                  <a:lnTo>
                    <a:pt x="159" y="878"/>
                  </a:lnTo>
                  <a:lnTo>
                    <a:pt x="159" y="878"/>
                  </a:lnTo>
                  <a:lnTo>
                    <a:pt x="160" y="881"/>
                  </a:lnTo>
                  <a:lnTo>
                    <a:pt x="161" y="891"/>
                  </a:lnTo>
                  <a:lnTo>
                    <a:pt x="161" y="906"/>
                  </a:lnTo>
                  <a:lnTo>
                    <a:pt x="162" y="927"/>
                  </a:lnTo>
                  <a:lnTo>
                    <a:pt x="163" y="955"/>
                  </a:lnTo>
                  <a:lnTo>
                    <a:pt x="164" y="988"/>
                  </a:lnTo>
                  <a:lnTo>
                    <a:pt x="165" y="1027"/>
                  </a:lnTo>
                  <a:lnTo>
                    <a:pt x="166" y="1071"/>
                  </a:lnTo>
                  <a:lnTo>
                    <a:pt x="166" y="1121"/>
                  </a:lnTo>
                  <a:lnTo>
                    <a:pt x="166" y="1121"/>
                  </a:lnTo>
                  <a:lnTo>
                    <a:pt x="167" y="1165"/>
                  </a:lnTo>
                  <a:lnTo>
                    <a:pt x="168" y="1208"/>
                  </a:lnTo>
                  <a:lnTo>
                    <a:pt x="168" y="1251"/>
                  </a:lnTo>
                  <a:lnTo>
                    <a:pt x="168" y="1251"/>
                  </a:lnTo>
                  <a:lnTo>
                    <a:pt x="169" y="1298"/>
                  </a:lnTo>
                  <a:lnTo>
                    <a:pt x="169" y="1298"/>
                  </a:lnTo>
                  <a:lnTo>
                    <a:pt x="170" y="1345"/>
                  </a:lnTo>
                  <a:lnTo>
                    <a:pt x="170" y="1345"/>
                  </a:lnTo>
                  <a:lnTo>
                    <a:pt x="171" y="1391"/>
                  </a:lnTo>
                  <a:lnTo>
                    <a:pt x="171" y="1391"/>
                  </a:lnTo>
                  <a:lnTo>
                    <a:pt x="172" y="1437"/>
                  </a:lnTo>
                  <a:lnTo>
                    <a:pt x="172" y="1437"/>
                  </a:lnTo>
                  <a:lnTo>
                    <a:pt x="172" y="1474"/>
                  </a:lnTo>
                  <a:lnTo>
                    <a:pt x="173" y="1511"/>
                  </a:lnTo>
                  <a:lnTo>
                    <a:pt x="173" y="1548"/>
                  </a:lnTo>
                  <a:lnTo>
                    <a:pt x="173" y="1548"/>
                  </a:lnTo>
                  <a:lnTo>
                    <a:pt x="174" y="1595"/>
                  </a:lnTo>
                  <a:lnTo>
                    <a:pt x="175" y="1642"/>
                  </a:lnTo>
                  <a:lnTo>
                    <a:pt x="176" y="1688"/>
                  </a:lnTo>
                  <a:lnTo>
                    <a:pt x="177" y="1733"/>
                  </a:lnTo>
                  <a:lnTo>
                    <a:pt x="178" y="1777"/>
                  </a:lnTo>
                  <a:lnTo>
                    <a:pt x="179" y="1821"/>
                  </a:lnTo>
                  <a:lnTo>
                    <a:pt x="179" y="1864"/>
                  </a:lnTo>
                  <a:lnTo>
                    <a:pt x="180" y="1906"/>
                  </a:lnTo>
                  <a:lnTo>
                    <a:pt x="181" y="1947"/>
                  </a:lnTo>
                  <a:lnTo>
                    <a:pt x="182" y="1988"/>
                  </a:lnTo>
                  <a:lnTo>
                    <a:pt x="183" y="2027"/>
                  </a:lnTo>
                  <a:lnTo>
                    <a:pt x="184" y="2066"/>
                  </a:lnTo>
                  <a:lnTo>
                    <a:pt x="185" y="2105"/>
                  </a:lnTo>
                  <a:lnTo>
                    <a:pt x="185" y="2142"/>
                  </a:lnTo>
                  <a:lnTo>
                    <a:pt x="186" y="2179"/>
                  </a:lnTo>
                  <a:lnTo>
                    <a:pt x="187" y="2214"/>
                  </a:lnTo>
                  <a:lnTo>
                    <a:pt x="187" y="2214"/>
                  </a:lnTo>
                  <a:lnTo>
                    <a:pt x="188" y="2244"/>
                  </a:lnTo>
                  <a:lnTo>
                    <a:pt x="188" y="2244"/>
                  </a:lnTo>
                  <a:lnTo>
                    <a:pt x="189" y="2273"/>
                  </a:lnTo>
                  <a:lnTo>
                    <a:pt x="189" y="2301"/>
                  </a:lnTo>
                  <a:lnTo>
                    <a:pt x="189" y="2301"/>
                  </a:lnTo>
                  <a:lnTo>
                    <a:pt x="190" y="2329"/>
                  </a:lnTo>
                  <a:lnTo>
                    <a:pt x="191" y="2357"/>
                  </a:lnTo>
                  <a:lnTo>
                    <a:pt x="191" y="2357"/>
                  </a:lnTo>
                  <a:lnTo>
                    <a:pt x="191" y="2383"/>
                  </a:lnTo>
                  <a:lnTo>
                    <a:pt x="192" y="2410"/>
                  </a:lnTo>
                  <a:lnTo>
                    <a:pt x="192" y="2410"/>
                  </a:lnTo>
                  <a:lnTo>
                    <a:pt x="193" y="2435"/>
                  </a:lnTo>
                  <a:lnTo>
                    <a:pt x="193" y="2435"/>
                  </a:lnTo>
                  <a:lnTo>
                    <a:pt x="194" y="2465"/>
                  </a:lnTo>
                  <a:lnTo>
                    <a:pt x="195" y="2495"/>
                  </a:lnTo>
                  <a:lnTo>
                    <a:pt x="195" y="2523"/>
                  </a:lnTo>
                  <a:lnTo>
                    <a:pt x="195" y="2523"/>
                  </a:lnTo>
                  <a:lnTo>
                    <a:pt x="196" y="2549"/>
                  </a:lnTo>
                  <a:lnTo>
                    <a:pt x="197" y="2572"/>
                  </a:lnTo>
                  <a:lnTo>
                    <a:pt x="198" y="2593"/>
                  </a:lnTo>
                  <a:lnTo>
                    <a:pt x="199" y="2612"/>
                  </a:lnTo>
                  <a:lnTo>
                    <a:pt x="200" y="2629"/>
                  </a:lnTo>
                  <a:lnTo>
                    <a:pt x="200" y="2645"/>
                  </a:lnTo>
                  <a:lnTo>
                    <a:pt x="201" y="2659"/>
                  </a:lnTo>
                  <a:lnTo>
                    <a:pt x="202" y="2671"/>
                  </a:lnTo>
                  <a:lnTo>
                    <a:pt x="203" y="2682"/>
                  </a:lnTo>
                  <a:lnTo>
                    <a:pt x="203" y="2682"/>
                  </a:lnTo>
                  <a:lnTo>
                    <a:pt x="204" y="2692"/>
                  </a:lnTo>
                  <a:lnTo>
                    <a:pt x="204" y="2702"/>
                  </a:lnTo>
                  <a:lnTo>
                    <a:pt x="204" y="2702"/>
                  </a:lnTo>
                  <a:lnTo>
                    <a:pt x="205" y="2711"/>
                  </a:lnTo>
                  <a:lnTo>
                    <a:pt x="206" y="2721"/>
                  </a:lnTo>
                  <a:lnTo>
                    <a:pt x="207" y="2730"/>
                  </a:lnTo>
                  <a:lnTo>
                    <a:pt x="208" y="2740"/>
                  </a:lnTo>
                  <a:lnTo>
                    <a:pt x="209" y="2749"/>
                  </a:lnTo>
                  <a:lnTo>
                    <a:pt x="209" y="2758"/>
                  </a:lnTo>
                  <a:lnTo>
                    <a:pt x="210" y="2766"/>
                  </a:lnTo>
                  <a:lnTo>
                    <a:pt x="211" y="2775"/>
                  </a:lnTo>
                  <a:lnTo>
                    <a:pt x="212" y="2783"/>
                  </a:lnTo>
                  <a:lnTo>
                    <a:pt x="213" y="2792"/>
                  </a:lnTo>
                  <a:lnTo>
                    <a:pt x="213" y="2800"/>
                  </a:lnTo>
                  <a:lnTo>
                    <a:pt x="214" y="2807"/>
                  </a:lnTo>
                  <a:lnTo>
                    <a:pt x="215" y="2815"/>
                  </a:lnTo>
                  <a:lnTo>
                    <a:pt x="216" y="2822"/>
                  </a:lnTo>
                  <a:lnTo>
                    <a:pt x="217" y="2830"/>
                  </a:lnTo>
                  <a:lnTo>
                    <a:pt x="217" y="2830"/>
                  </a:lnTo>
                  <a:lnTo>
                    <a:pt x="218" y="2837"/>
                  </a:lnTo>
                  <a:lnTo>
                    <a:pt x="218" y="2844"/>
                  </a:lnTo>
                  <a:lnTo>
                    <a:pt x="219" y="2851"/>
                  </a:lnTo>
                  <a:lnTo>
                    <a:pt x="220" y="2857"/>
                  </a:lnTo>
                  <a:lnTo>
                    <a:pt x="221" y="2863"/>
                  </a:lnTo>
                  <a:lnTo>
                    <a:pt x="222" y="2870"/>
                  </a:lnTo>
                  <a:lnTo>
                    <a:pt x="223" y="2876"/>
                  </a:lnTo>
                  <a:lnTo>
                    <a:pt x="223" y="2881"/>
                  </a:lnTo>
                  <a:lnTo>
                    <a:pt x="224" y="2887"/>
                  </a:lnTo>
                  <a:lnTo>
                    <a:pt x="225" y="2893"/>
                  </a:lnTo>
                  <a:lnTo>
                    <a:pt x="226" y="2898"/>
                  </a:lnTo>
                  <a:lnTo>
                    <a:pt x="227" y="2903"/>
                  </a:lnTo>
                  <a:lnTo>
                    <a:pt x="227" y="2908"/>
                  </a:lnTo>
                  <a:lnTo>
                    <a:pt x="228" y="2913"/>
                  </a:lnTo>
                  <a:lnTo>
                    <a:pt x="229" y="2917"/>
                  </a:lnTo>
                  <a:lnTo>
                    <a:pt x="229" y="2917"/>
                  </a:lnTo>
                  <a:lnTo>
                    <a:pt x="230" y="2921"/>
                  </a:lnTo>
                  <a:lnTo>
                    <a:pt x="231" y="2926"/>
                  </a:lnTo>
                  <a:lnTo>
                    <a:pt x="232" y="2930"/>
                  </a:lnTo>
                  <a:lnTo>
                    <a:pt x="232" y="2933"/>
                  </a:lnTo>
                  <a:lnTo>
                    <a:pt x="233" y="2937"/>
                  </a:lnTo>
                  <a:lnTo>
                    <a:pt x="234" y="2941"/>
                  </a:lnTo>
                  <a:lnTo>
                    <a:pt x="235" y="2944"/>
                  </a:lnTo>
                  <a:lnTo>
                    <a:pt x="236" y="2947"/>
                  </a:lnTo>
                  <a:lnTo>
                    <a:pt x="237" y="2950"/>
                  </a:lnTo>
                  <a:lnTo>
                    <a:pt x="237" y="2953"/>
                  </a:lnTo>
                  <a:lnTo>
                    <a:pt x="238" y="2955"/>
                  </a:lnTo>
                  <a:lnTo>
                    <a:pt x="239" y="2957"/>
                  </a:lnTo>
                  <a:lnTo>
                    <a:pt x="240" y="2960"/>
                  </a:lnTo>
                  <a:lnTo>
                    <a:pt x="241" y="2962"/>
                  </a:lnTo>
                  <a:lnTo>
                    <a:pt x="242" y="2963"/>
                  </a:lnTo>
                  <a:lnTo>
                    <a:pt x="242" y="2963"/>
                  </a:lnTo>
                  <a:lnTo>
                    <a:pt x="242" y="2965"/>
                  </a:lnTo>
                  <a:lnTo>
                    <a:pt x="243" y="2967"/>
                  </a:lnTo>
                  <a:lnTo>
                    <a:pt x="244" y="2968"/>
                  </a:lnTo>
                  <a:lnTo>
                    <a:pt x="245" y="2969"/>
                  </a:lnTo>
                  <a:lnTo>
                    <a:pt x="246" y="2970"/>
                  </a:lnTo>
                  <a:lnTo>
                    <a:pt x="246" y="2971"/>
                  </a:lnTo>
                  <a:lnTo>
                    <a:pt x="247" y="2971"/>
                  </a:lnTo>
                  <a:lnTo>
                    <a:pt x="248" y="2971"/>
                  </a:lnTo>
                  <a:lnTo>
                    <a:pt x="249" y="2972"/>
                  </a:lnTo>
                  <a:lnTo>
                    <a:pt x="250" y="2972"/>
                  </a:lnTo>
                  <a:lnTo>
                    <a:pt x="251" y="2971"/>
                  </a:lnTo>
                  <a:lnTo>
                    <a:pt x="251" y="2971"/>
                  </a:lnTo>
                  <a:lnTo>
                    <a:pt x="252" y="2971"/>
                  </a:lnTo>
                  <a:lnTo>
                    <a:pt x="253" y="2970"/>
                  </a:lnTo>
                  <a:lnTo>
                    <a:pt x="254" y="2969"/>
                  </a:lnTo>
                  <a:lnTo>
                    <a:pt x="254" y="2969"/>
                  </a:lnTo>
                  <a:lnTo>
                    <a:pt x="255" y="2968"/>
                  </a:lnTo>
                  <a:lnTo>
                    <a:pt x="256" y="2967"/>
                  </a:lnTo>
                  <a:lnTo>
                    <a:pt x="256" y="2965"/>
                  </a:lnTo>
                  <a:lnTo>
                    <a:pt x="257" y="2963"/>
                  </a:lnTo>
                  <a:lnTo>
                    <a:pt x="258" y="2962"/>
                  </a:lnTo>
                  <a:lnTo>
                    <a:pt x="259" y="2960"/>
                  </a:lnTo>
                  <a:lnTo>
                    <a:pt x="260" y="2957"/>
                  </a:lnTo>
                  <a:lnTo>
                    <a:pt x="260" y="2955"/>
                  </a:lnTo>
                  <a:lnTo>
                    <a:pt x="261" y="2953"/>
                  </a:lnTo>
                  <a:lnTo>
                    <a:pt x="262" y="2950"/>
                  </a:lnTo>
                  <a:lnTo>
                    <a:pt x="263" y="2947"/>
                  </a:lnTo>
                  <a:lnTo>
                    <a:pt x="264" y="2944"/>
                  </a:lnTo>
                  <a:lnTo>
                    <a:pt x="265" y="2941"/>
                  </a:lnTo>
                  <a:lnTo>
                    <a:pt x="265" y="2937"/>
                  </a:lnTo>
                  <a:lnTo>
                    <a:pt x="266" y="2933"/>
                  </a:lnTo>
                  <a:lnTo>
                    <a:pt x="266" y="2933"/>
                  </a:lnTo>
                  <a:lnTo>
                    <a:pt x="267" y="2930"/>
                  </a:lnTo>
                  <a:lnTo>
                    <a:pt x="268" y="2926"/>
                  </a:lnTo>
                  <a:lnTo>
                    <a:pt x="269" y="2922"/>
                  </a:lnTo>
                  <a:lnTo>
                    <a:pt x="269" y="2917"/>
                  </a:lnTo>
                  <a:lnTo>
                    <a:pt x="269" y="2917"/>
                  </a:lnTo>
                  <a:lnTo>
                    <a:pt x="270" y="2914"/>
                  </a:lnTo>
                  <a:lnTo>
                    <a:pt x="271" y="2910"/>
                  </a:lnTo>
                  <a:lnTo>
                    <a:pt x="271" y="2906"/>
                  </a:lnTo>
                  <a:lnTo>
                    <a:pt x="271" y="2906"/>
                  </a:lnTo>
                  <a:lnTo>
                    <a:pt x="272" y="2902"/>
                  </a:lnTo>
                  <a:lnTo>
                    <a:pt x="273" y="2898"/>
                  </a:lnTo>
                  <a:lnTo>
                    <a:pt x="274" y="2894"/>
                  </a:lnTo>
                  <a:lnTo>
                    <a:pt x="275" y="2891"/>
                  </a:lnTo>
                  <a:lnTo>
                    <a:pt x="276" y="2889"/>
                  </a:lnTo>
                  <a:lnTo>
                    <a:pt x="276" y="2888"/>
                  </a:lnTo>
                  <a:lnTo>
                    <a:pt x="277" y="2887"/>
                  </a:lnTo>
                  <a:lnTo>
                    <a:pt x="278" y="2887"/>
                  </a:lnTo>
                  <a:lnTo>
                    <a:pt x="279" y="2887"/>
                  </a:lnTo>
                  <a:lnTo>
                    <a:pt x="280" y="2889"/>
                  </a:lnTo>
                  <a:lnTo>
                    <a:pt x="281" y="2891"/>
                  </a:lnTo>
                  <a:lnTo>
                    <a:pt x="281" y="2894"/>
                  </a:lnTo>
                  <a:lnTo>
                    <a:pt x="282" y="2897"/>
                  </a:lnTo>
                  <a:lnTo>
                    <a:pt x="283" y="2901"/>
                  </a:lnTo>
                  <a:lnTo>
                    <a:pt x="284" y="2906"/>
                  </a:lnTo>
                  <a:lnTo>
                    <a:pt x="285" y="2911"/>
                  </a:lnTo>
                  <a:lnTo>
                    <a:pt x="285" y="2911"/>
                  </a:lnTo>
                  <a:lnTo>
                    <a:pt x="286" y="2916"/>
                  </a:lnTo>
                  <a:lnTo>
                    <a:pt x="286" y="2921"/>
                  </a:lnTo>
                  <a:lnTo>
                    <a:pt x="287" y="2925"/>
                  </a:lnTo>
                  <a:lnTo>
                    <a:pt x="288" y="2930"/>
                  </a:lnTo>
                  <a:lnTo>
                    <a:pt x="288" y="2930"/>
                  </a:lnTo>
                  <a:lnTo>
                    <a:pt x="289" y="2934"/>
                  </a:lnTo>
                  <a:lnTo>
                    <a:pt x="290" y="2938"/>
                  </a:lnTo>
                  <a:lnTo>
                    <a:pt x="291" y="2942"/>
                  </a:lnTo>
                  <a:lnTo>
                    <a:pt x="291" y="2945"/>
                  </a:lnTo>
                  <a:lnTo>
                    <a:pt x="292" y="2948"/>
                  </a:lnTo>
                  <a:lnTo>
                    <a:pt x="293" y="2950"/>
                  </a:lnTo>
                  <a:lnTo>
                    <a:pt x="294" y="2952"/>
                  </a:lnTo>
                  <a:lnTo>
                    <a:pt x="295" y="2954"/>
                  </a:lnTo>
                  <a:lnTo>
                    <a:pt x="296" y="2955"/>
                  </a:lnTo>
                  <a:lnTo>
                    <a:pt x="297" y="2956"/>
                  </a:lnTo>
                  <a:lnTo>
                    <a:pt x="298" y="2957"/>
                  </a:lnTo>
                  <a:lnTo>
                    <a:pt x="298" y="2957"/>
                  </a:lnTo>
                  <a:lnTo>
                    <a:pt x="299" y="2957"/>
                  </a:lnTo>
                  <a:lnTo>
                    <a:pt x="300" y="2957"/>
                  </a:lnTo>
                  <a:lnTo>
                    <a:pt x="301" y="2956"/>
                  </a:lnTo>
                  <a:lnTo>
                    <a:pt x="302" y="2955"/>
                  </a:lnTo>
                  <a:lnTo>
                    <a:pt x="303" y="2953"/>
                  </a:lnTo>
                  <a:lnTo>
                    <a:pt x="304" y="2952"/>
                  </a:lnTo>
                  <a:lnTo>
                    <a:pt x="304" y="2949"/>
                  </a:lnTo>
                  <a:lnTo>
                    <a:pt x="305" y="2947"/>
                  </a:lnTo>
                  <a:lnTo>
                    <a:pt x="306" y="2944"/>
                  </a:lnTo>
                  <a:lnTo>
                    <a:pt x="307" y="2940"/>
                  </a:lnTo>
                  <a:lnTo>
                    <a:pt x="308" y="2937"/>
                  </a:lnTo>
                  <a:lnTo>
                    <a:pt x="309" y="2932"/>
                  </a:lnTo>
                  <a:lnTo>
                    <a:pt x="310" y="2928"/>
                  </a:lnTo>
                  <a:lnTo>
                    <a:pt x="311" y="2922"/>
                  </a:lnTo>
                  <a:lnTo>
                    <a:pt x="311" y="2917"/>
                  </a:lnTo>
                  <a:lnTo>
                    <a:pt x="312" y="2910"/>
                  </a:lnTo>
                  <a:lnTo>
                    <a:pt x="313" y="2904"/>
                  </a:lnTo>
                  <a:lnTo>
                    <a:pt x="314" y="2896"/>
                  </a:lnTo>
                  <a:lnTo>
                    <a:pt x="315" y="2888"/>
                  </a:lnTo>
                  <a:lnTo>
                    <a:pt x="316" y="2880"/>
                  </a:lnTo>
                  <a:lnTo>
                    <a:pt x="317" y="2870"/>
                  </a:lnTo>
                  <a:lnTo>
                    <a:pt x="317" y="2860"/>
                  </a:lnTo>
                  <a:lnTo>
                    <a:pt x="318" y="2850"/>
                  </a:lnTo>
                  <a:lnTo>
                    <a:pt x="319" y="2838"/>
                  </a:lnTo>
                  <a:lnTo>
                    <a:pt x="320" y="2825"/>
                  </a:lnTo>
                  <a:lnTo>
                    <a:pt x="321" y="2812"/>
                  </a:lnTo>
                  <a:lnTo>
                    <a:pt x="322" y="2797"/>
                  </a:lnTo>
                  <a:lnTo>
                    <a:pt x="323" y="2782"/>
                  </a:lnTo>
                  <a:lnTo>
                    <a:pt x="324" y="2765"/>
                  </a:lnTo>
                  <a:lnTo>
                    <a:pt x="324" y="2765"/>
                  </a:lnTo>
                  <a:lnTo>
                    <a:pt x="324" y="2750"/>
                  </a:lnTo>
                  <a:lnTo>
                    <a:pt x="325" y="2733"/>
                  </a:lnTo>
                  <a:lnTo>
                    <a:pt x="326" y="2717"/>
                  </a:lnTo>
                  <a:lnTo>
                    <a:pt x="327" y="2700"/>
                  </a:lnTo>
                  <a:lnTo>
                    <a:pt x="327" y="2700"/>
                  </a:lnTo>
                  <a:lnTo>
                    <a:pt x="327" y="2682"/>
                  </a:lnTo>
                  <a:lnTo>
                    <a:pt x="328" y="2665"/>
                  </a:lnTo>
                  <a:lnTo>
                    <a:pt x="329" y="2650"/>
                  </a:lnTo>
                  <a:lnTo>
                    <a:pt x="330" y="2637"/>
                  </a:lnTo>
                  <a:lnTo>
                    <a:pt x="331" y="2626"/>
                  </a:lnTo>
                  <a:lnTo>
                    <a:pt x="332" y="2616"/>
                  </a:lnTo>
                  <a:lnTo>
                    <a:pt x="332" y="2609"/>
                  </a:lnTo>
                  <a:lnTo>
                    <a:pt x="333" y="2604"/>
                  </a:lnTo>
                  <a:lnTo>
                    <a:pt x="334" y="2602"/>
                  </a:lnTo>
                  <a:lnTo>
                    <a:pt x="335" y="2601"/>
                  </a:lnTo>
                  <a:lnTo>
                    <a:pt x="336" y="2603"/>
                  </a:lnTo>
                  <a:lnTo>
                    <a:pt x="337" y="2608"/>
                  </a:lnTo>
                  <a:lnTo>
                    <a:pt x="338" y="2614"/>
                  </a:lnTo>
                  <a:lnTo>
                    <a:pt x="338" y="2623"/>
                  </a:lnTo>
                  <a:lnTo>
                    <a:pt x="339" y="2633"/>
                  </a:lnTo>
                  <a:lnTo>
                    <a:pt x="340" y="2646"/>
                  </a:lnTo>
                  <a:lnTo>
                    <a:pt x="341" y="2660"/>
                  </a:lnTo>
                  <a:lnTo>
                    <a:pt x="342" y="2677"/>
                  </a:lnTo>
                  <a:lnTo>
                    <a:pt x="343" y="2694"/>
                  </a:lnTo>
                  <a:lnTo>
                    <a:pt x="343" y="2713"/>
                  </a:lnTo>
                  <a:lnTo>
                    <a:pt x="343" y="2713"/>
                  </a:lnTo>
                  <a:lnTo>
                    <a:pt x="344" y="2732"/>
                  </a:lnTo>
                  <a:lnTo>
                    <a:pt x="345" y="2750"/>
                  </a:lnTo>
                  <a:lnTo>
                    <a:pt x="346" y="2768"/>
                  </a:lnTo>
                  <a:lnTo>
                    <a:pt x="347" y="2785"/>
                  </a:lnTo>
                  <a:lnTo>
                    <a:pt x="347" y="2801"/>
                  </a:lnTo>
                  <a:lnTo>
                    <a:pt x="348" y="2817"/>
                  </a:lnTo>
                  <a:lnTo>
                    <a:pt x="349" y="2832"/>
                  </a:lnTo>
                  <a:lnTo>
                    <a:pt x="349" y="2832"/>
                  </a:lnTo>
                  <a:lnTo>
                    <a:pt x="350" y="2840"/>
                  </a:lnTo>
                  <a:lnTo>
                    <a:pt x="350" y="2840"/>
                  </a:lnTo>
                  <a:lnTo>
                    <a:pt x="350" y="2855"/>
                  </a:lnTo>
                  <a:lnTo>
                    <a:pt x="350" y="2855"/>
                  </a:lnTo>
                  <a:lnTo>
                    <a:pt x="351" y="2870"/>
                  </a:lnTo>
                  <a:lnTo>
                    <a:pt x="351" y="2870"/>
                  </a:lnTo>
                  <a:lnTo>
                    <a:pt x="352" y="2883"/>
                  </a:lnTo>
                  <a:lnTo>
                    <a:pt x="352" y="2883"/>
                  </a:lnTo>
                  <a:lnTo>
                    <a:pt x="353" y="2890"/>
                  </a:lnTo>
                  <a:lnTo>
                    <a:pt x="353" y="2890"/>
                  </a:lnTo>
                  <a:lnTo>
                    <a:pt x="353" y="2900"/>
                  </a:lnTo>
                  <a:lnTo>
                    <a:pt x="354" y="2909"/>
                  </a:lnTo>
                  <a:lnTo>
                    <a:pt x="354" y="2909"/>
                  </a:lnTo>
                  <a:lnTo>
                    <a:pt x="354" y="2918"/>
                  </a:lnTo>
                  <a:lnTo>
                    <a:pt x="355" y="2926"/>
                  </a:lnTo>
                  <a:lnTo>
                    <a:pt x="356" y="2934"/>
                  </a:lnTo>
                  <a:lnTo>
                    <a:pt x="356" y="2934"/>
                  </a:lnTo>
                  <a:lnTo>
                    <a:pt x="357" y="2944"/>
                  </a:lnTo>
                  <a:lnTo>
                    <a:pt x="358" y="2954"/>
                  </a:lnTo>
                  <a:lnTo>
                    <a:pt x="358" y="2962"/>
                  </a:lnTo>
                  <a:lnTo>
                    <a:pt x="359" y="2970"/>
                  </a:lnTo>
                  <a:lnTo>
                    <a:pt x="360" y="2977"/>
                  </a:lnTo>
                  <a:lnTo>
                    <a:pt x="361" y="2983"/>
                  </a:lnTo>
                  <a:lnTo>
                    <a:pt x="362" y="2989"/>
                  </a:lnTo>
                  <a:lnTo>
                    <a:pt x="363" y="2994"/>
                  </a:lnTo>
                  <a:lnTo>
                    <a:pt x="364" y="2998"/>
                  </a:lnTo>
                  <a:lnTo>
                    <a:pt x="364" y="3002"/>
                  </a:lnTo>
                  <a:lnTo>
                    <a:pt x="365" y="3005"/>
                  </a:lnTo>
                  <a:lnTo>
                    <a:pt x="366" y="3008"/>
                  </a:lnTo>
                  <a:lnTo>
                    <a:pt x="367" y="3010"/>
                  </a:lnTo>
                  <a:lnTo>
                    <a:pt x="368" y="3011"/>
                  </a:lnTo>
                  <a:lnTo>
                    <a:pt x="369" y="3012"/>
                  </a:lnTo>
                  <a:lnTo>
                    <a:pt x="370" y="3012"/>
                  </a:lnTo>
                  <a:lnTo>
                    <a:pt x="370" y="3012"/>
                  </a:lnTo>
                  <a:lnTo>
                    <a:pt x="370" y="3012"/>
                  </a:lnTo>
                  <a:lnTo>
                    <a:pt x="371" y="3011"/>
                  </a:lnTo>
                  <a:lnTo>
                    <a:pt x="372" y="3010"/>
                  </a:lnTo>
                  <a:lnTo>
                    <a:pt x="373" y="3008"/>
                  </a:lnTo>
                  <a:lnTo>
                    <a:pt x="374" y="3005"/>
                  </a:lnTo>
                  <a:lnTo>
                    <a:pt x="375" y="3002"/>
                  </a:lnTo>
                  <a:lnTo>
                    <a:pt x="376" y="2998"/>
                  </a:lnTo>
                  <a:lnTo>
                    <a:pt x="377" y="2994"/>
                  </a:lnTo>
                  <a:lnTo>
                    <a:pt x="377" y="2989"/>
                  </a:lnTo>
                  <a:lnTo>
                    <a:pt x="378" y="2983"/>
                  </a:lnTo>
                  <a:lnTo>
                    <a:pt x="379" y="2977"/>
                  </a:lnTo>
                  <a:lnTo>
                    <a:pt x="380" y="2970"/>
                  </a:lnTo>
                  <a:lnTo>
                    <a:pt x="381" y="2962"/>
                  </a:lnTo>
                  <a:lnTo>
                    <a:pt x="382" y="2954"/>
                  </a:lnTo>
                  <a:lnTo>
                    <a:pt x="383" y="2944"/>
                  </a:lnTo>
                  <a:lnTo>
                    <a:pt x="383" y="2934"/>
                  </a:lnTo>
                  <a:lnTo>
                    <a:pt x="383" y="2934"/>
                  </a:lnTo>
                  <a:lnTo>
                    <a:pt x="384" y="2926"/>
                  </a:lnTo>
                  <a:lnTo>
                    <a:pt x="385" y="2918"/>
                  </a:lnTo>
                  <a:lnTo>
                    <a:pt x="385" y="2909"/>
                  </a:lnTo>
                  <a:lnTo>
                    <a:pt x="385" y="2909"/>
                  </a:lnTo>
                  <a:lnTo>
                    <a:pt x="386" y="2896"/>
                  </a:lnTo>
                  <a:lnTo>
                    <a:pt x="387" y="2883"/>
                  </a:lnTo>
                  <a:lnTo>
                    <a:pt x="388" y="2869"/>
                  </a:lnTo>
                  <a:lnTo>
                    <a:pt x="389" y="2854"/>
                  </a:lnTo>
                  <a:lnTo>
                    <a:pt x="390" y="2839"/>
                  </a:lnTo>
                  <a:lnTo>
                    <a:pt x="391" y="2823"/>
                  </a:lnTo>
                  <a:lnTo>
                    <a:pt x="391" y="2806"/>
                  </a:lnTo>
                  <a:lnTo>
                    <a:pt x="392" y="2789"/>
                  </a:lnTo>
                  <a:lnTo>
                    <a:pt x="393" y="2771"/>
                  </a:lnTo>
                  <a:lnTo>
                    <a:pt x="394" y="2752"/>
                  </a:lnTo>
                  <a:lnTo>
                    <a:pt x="395" y="2733"/>
                  </a:lnTo>
                  <a:lnTo>
                    <a:pt x="396" y="2713"/>
                  </a:lnTo>
                  <a:lnTo>
                    <a:pt x="396" y="2713"/>
                  </a:lnTo>
                  <a:lnTo>
                    <a:pt x="397" y="2694"/>
                  </a:lnTo>
                  <a:lnTo>
                    <a:pt x="398" y="2677"/>
                  </a:lnTo>
                  <a:lnTo>
                    <a:pt x="398" y="2660"/>
                  </a:lnTo>
                  <a:lnTo>
                    <a:pt x="399" y="2646"/>
                  </a:lnTo>
                  <a:lnTo>
                    <a:pt x="400" y="2633"/>
                  </a:lnTo>
                  <a:lnTo>
                    <a:pt x="401" y="2623"/>
                  </a:lnTo>
                  <a:lnTo>
                    <a:pt x="402" y="2614"/>
                  </a:lnTo>
                  <a:lnTo>
                    <a:pt x="403" y="2608"/>
                  </a:lnTo>
                  <a:lnTo>
                    <a:pt x="403" y="2603"/>
                  </a:lnTo>
                  <a:lnTo>
                    <a:pt x="404" y="2601"/>
                  </a:lnTo>
                  <a:lnTo>
                    <a:pt x="405" y="2602"/>
                  </a:lnTo>
                  <a:lnTo>
                    <a:pt x="406" y="2604"/>
                  </a:lnTo>
                  <a:lnTo>
                    <a:pt x="407" y="2609"/>
                  </a:lnTo>
                  <a:lnTo>
                    <a:pt x="408" y="2616"/>
                  </a:lnTo>
                  <a:lnTo>
                    <a:pt x="408" y="2626"/>
                  </a:lnTo>
                  <a:lnTo>
                    <a:pt x="409" y="2637"/>
                  </a:lnTo>
                  <a:lnTo>
                    <a:pt x="410" y="2650"/>
                  </a:lnTo>
                  <a:lnTo>
                    <a:pt x="411" y="2665"/>
                  </a:lnTo>
                  <a:lnTo>
                    <a:pt x="412" y="2682"/>
                  </a:lnTo>
                  <a:lnTo>
                    <a:pt x="413" y="2700"/>
                  </a:lnTo>
                  <a:lnTo>
                    <a:pt x="413" y="2700"/>
                  </a:lnTo>
                  <a:lnTo>
                    <a:pt x="413" y="2717"/>
                  </a:lnTo>
                  <a:lnTo>
                    <a:pt x="414" y="2733"/>
                  </a:lnTo>
                  <a:lnTo>
                    <a:pt x="415" y="2750"/>
                  </a:lnTo>
                  <a:lnTo>
                    <a:pt x="416" y="2765"/>
                  </a:lnTo>
                  <a:lnTo>
                    <a:pt x="416" y="2765"/>
                  </a:lnTo>
                  <a:lnTo>
                    <a:pt x="417" y="2782"/>
                  </a:lnTo>
                  <a:lnTo>
                    <a:pt x="417" y="2797"/>
                  </a:lnTo>
                  <a:lnTo>
                    <a:pt x="418" y="2812"/>
                  </a:lnTo>
                  <a:lnTo>
                    <a:pt x="419" y="2825"/>
                  </a:lnTo>
                  <a:lnTo>
                    <a:pt x="420" y="2838"/>
                  </a:lnTo>
                  <a:lnTo>
                    <a:pt x="421" y="2850"/>
                  </a:lnTo>
                  <a:lnTo>
                    <a:pt x="422" y="2860"/>
                  </a:lnTo>
                  <a:lnTo>
                    <a:pt x="423" y="2870"/>
                  </a:lnTo>
                  <a:lnTo>
                    <a:pt x="424" y="2880"/>
                  </a:lnTo>
                  <a:lnTo>
                    <a:pt x="424" y="2888"/>
                  </a:lnTo>
                  <a:lnTo>
                    <a:pt x="425" y="2896"/>
                  </a:lnTo>
                  <a:lnTo>
                    <a:pt x="426" y="2904"/>
                  </a:lnTo>
                  <a:lnTo>
                    <a:pt x="427" y="2910"/>
                  </a:lnTo>
                  <a:lnTo>
                    <a:pt x="428" y="2917"/>
                  </a:lnTo>
                  <a:lnTo>
                    <a:pt x="429" y="2922"/>
                  </a:lnTo>
                  <a:lnTo>
                    <a:pt x="430" y="2928"/>
                  </a:lnTo>
                  <a:lnTo>
                    <a:pt x="430" y="2932"/>
                  </a:lnTo>
                  <a:lnTo>
                    <a:pt x="431" y="2937"/>
                  </a:lnTo>
                  <a:lnTo>
                    <a:pt x="432" y="2940"/>
                  </a:lnTo>
                  <a:lnTo>
                    <a:pt x="433" y="2944"/>
                  </a:lnTo>
                  <a:lnTo>
                    <a:pt x="434" y="2947"/>
                  </a:lnTo>
                  <a:lnTo>
                    <a:pt x="435" y="2949"/>
                  </a:lnTo>
                  <a:lnTo>
                    <a:pt x="436" y="2952"/>
                  </a:lnTo>
                  <a:lnTo>
                    <a:pt x="437" y="2953"/>
                  </a:lnTo>
                  <a:lnTo>
                    <a:pt x="437" y="2955"/>
                  </a:lnTo>
                  <a:lnTo>
                    <a:pt x="438" y="2956"/>
                  </a:lnTo>
                  <a:lnTo>
                    <a:pt x="439" y="2957"/>
                  </a:lnTo>
                  <a:lnTo>
                    <a:pt x="440" y="2957"/>
                  </a:lnTo>
                  <a:lnTo>
                    <a:pt x="441" y="2957"/>
                  </a:lnTo>
                  <a:lnTo>
                    <a:pt x="442" y="2957"/>
                  </a:lnTo>
                  <a:lnTo>
                    <a:pt x="443" y="2956"/>
                  </a:lnTo>
                  <a:lnTo>
                    <a:pt x="443" y="2955"/>
                  </a:lnTo>
                  <a:lnTo>
                    <a:pt x="444" y="2954"/>
                  </a:lnTo>
                  <a:lnTo>
                    <a:pt x="445" y="2952"/>
                  </a:lnTo>
                  <a:lnTo>
                    <a:pt x="446" y="2950"/>
                  </a:lnTo>
                  <a:lnTo>
                    <a:pt x="447" y="2948"/>
                  </a:lnTo>
                  <a:lnTo>
                    <a:pt x="448" y="2945"/>
                  </a:lnTo>
                  <a:lnTo>
                    <a:pt x="449" y="2942"/>
                  </a:lnTo>
                  <a:lnTo>
                    <a:pt x="450" y="2938"/>
                  </a:lnTo>
                  <a:lnTo>
                    <a:pt x="450" y="2934"/>
                  </a:lnTo>
                  <a:lnTo>
                    <a:pt x="451" y="2930"/>
                  </a:lnTo>
                  <a:lnTo>
                    <a:pt x="451" y="2930"/>
                  </a:lnTo>
                  <a:lnTo>
                    <a:pt x="452" y="2925"/>
                  </a:lnTo>
                  <a:lnTo>
                    <a:pt x="453" y="2921"/>
                  </a:lnTo>
                  <a:lnTo>
                    <a:pt x="454" y="2916"/>
                  </a:lnTo>
                  <a:lnTo>
                    <a:pt x="454" y="2911"/>
                  </a:lnTo>
                  <a:lnTo>
                    <a:pt x="454" y="2911"/>
                  </a:lnTo>
                  <a:lnTo>
                    <a:pt x="455" y="2906"/>
                  </a:lnTo>
                  <a:lnTo>
                    <a:pt x="456" y="2901"/>
                  </a:lnTo>
                  <a:lnTo>
                    <a:pt x="457" y="2897"/>
                  </a:lnTo>
                  <a:lnTo>
                    <a:pt x="458" y="2894"/>
                  </a:lnTo>
                  <a:lnTo>
                    <a:pt x="459" y="2891"/>
                  </a:lnTo>
                  <a:lnTo>
                    <a:pt x="459" y="2889"/>
                  </a:lnTo>
                  <a:lnTo>
                    <a:pt x="460" y="2887"/>
                  </a:lnTo>
                  <a:lnTo>
                    <a:pt x="461" y="2887"/>
                  </a:lnTo>
                  <a:lnTo>
                    <a:pt x="461" y="2887"/>
                  </a:lnTo>
                  <a:lnTo>
                    <a:pt x="462" y="2887"/>
                  </a:lnTo>
                  <a:lnTo>
                    <a:pt x="463" y="2888"/>
                  </a:lnTo>
                  <a:lnTo>
                    <a:pt x="464" y="2889"/>
                  </a:lnTo>
                  <a:lnTo>
                    <a:pt x="464" y="2891"/>
                  </a:lnTo>
                  <a:lnTo>
                    <a:pt x="465" y="2894"/>
                  </a:lnTo>
                  <a:lnTo>
                    <a:pt x="466" y="2898"/>
                  </a:lnTo>
                  <a:lnTo>
                    <a:pt x="467" y="2902"/>
                  </a:lnTo>
                  <a:lnTo>
                    <a:pt x="468" y="2906"/>
                  </a:lnTo>
                  <a:lnTo>
                    <a:pt x="468" y="2906"/>
                  </a:lnTo>
                  <a:lnTo>
                    <a:pt x="468" y="2910"/>
                  </a:lnTo>
                  <a:lnTo>
                    <a:pt x="469" y="2914"/>
                  </a:lnTo>
                  <a:lnTo>
                    <a:pt x="470" y="2917"/>
                  </a:lnTo>
                  <a:lnTo>
                    <a:pt x="470" y="2917"/>
                  </a:lnTo>
                  <a:lnTo>
                    <a:pt x="471" y="2922"/>
                  </a:lnTo>
                  <a:lnTo>
                    <a:pt x="471" y="2926"/>
                  </a:lnTo>
                  <a:lnTo>
                    <a:pt x="472" y="2930"/>
                  </a:lnTo>
                  <a:lnTo>
                    <a:pt x="473" y="2933"/>
                  </a:lnTo>
                  <a:lnTo>
                    <a:pt x="473" y="2933"/>
                  </a:lnTo>
                  <a:lnTo>
                    <a:pt x="474" y="2937"/>
                  </a:lnTo>
                  <a:lnTo>
                    <a:pt x="475" y="2941"/>
                  </a:lnTo>
                  <a:lnTo>
                    <a:pt x="475" y="2944"/>
                  </a:lnTo>
                  <a:lnTo>
                    <a:pt x="476" y="2947"/>
                  </a:lnTo>
                  <a:lnTo>
                    <a:pt x="477" y="2950"/>
                  </a:lnTo>
                  <a:lnTo>
                    <a:pt x="478" y="2953"/>
                  </a:lnTo>
                  <a:lnTo>
                    <a:pt x="479" y="2955"/>
                  </a:lnTo>
                  <a:lnTo>
                    <a:pt x="480" y="2957"/>
                  </a:lnTo>
                  <a:lnTo>
                    <a:pt x="480" y="2960"/>
                  </a:lnTo>
                  <a:lnTo>
                    <a:pt x="481" y="2962"/>
                  </a:lnTo>
                  <a:lnTo>
                    <a:pt x="482" y="2963"/>
                  </a:lnTo>
                  <a:lnTo>
                    <a:pt x="483" y="2965"/>
                  </a:lnTo>
                  <a:lnTo>
                    <a:pt x="484" y="2967"/>
                  </a:lnTo>
                  <a:lnTo>
                    <a:pt x="485" y="2968"/>
                  </a:lnTo>
                  <a:lnTo>
                    <a:pt x="485" y="2969"/>
                  </a:lnTo>
                  <a:lnTo>
                    <a:pt x="485" y="2969"/>
                  </a:lnTo>
                  <a:lnTo>
                    <a:pt x="486" y="2970"/>
                  </a:lnTo>
                  <a:lnTo>
                    <a:pt x="487" y="2971"/>
                  </a:lnTo>
                  <a:lnTo>
                    <a:pt x="488" y="2971"/>
                  </a:lnTo>
                  <a:lnTo>
                    <a:pt x="489" y="2971"/>
                  </a:lnTo>
                  <a:lnTo>
                    <a:pt x="489" y="2972"/>
                  </a:lnTo>
                  <a:lnTo>
                    <a:pt x="490" y="2972"/>
                  </a:lnTo>
                  <a:lnTo>
                    <a:pt x="491" y="2971"/>
                  </a:lnTo>
                  <a:lnTo>
                    <a:pt x="492" y="2971"/>
                  </a:lnTo>
                  <a:lnTo>
                    <a:pt x="493" y="2971"/>
                  </a:lnTo>
                  <a:lnTo>
                    <a:pt x="494" y="2970"/>
                  </a:lnTo>
                  <a:lnTo>
                    <a:pt x="494" y="2969"/>
                  </a:lnTo>
                  <a:lnTo>
                    <a:pt x="495" y="2968"/>
                  </a:lnTo>
                  <a:lnTo>
                    <a:pt x="496" y="2967"/>
                  </a:lnTo>
                  <a:lnTo>
                    <a:pt x="497" y="2965"/>
                  </a:lnTo>
                  <a:lnTo>
                    <a:pt x="498" y="2963"/>
                  </a:lnTo>
                  <a:lnTo>
                    <a:pt x="498" y="2963"/>
                  </a:lnTo>
                  <a:lnTo>
                    <a:pt x="499" y="2962"/>
                  </a:lnTo>
                  <a:lnTo>
                    <a:pt x="499" y="2960"/>
                  </a:lnTo>
                  <a:lnTo>
                    <a:pt x="500" y="2957"/>
                  </a:lnTo>
                  <a:lnTo>
                    <a:pt x="501" y="2955"/>
                  </a:lnTo>
                  <a:lnTo>
                    <a:pt x="502" y="2953"/>
                  </a:lnTo>
                  <a:lnTo>
                    <a:pt x="503" y="2950"/>
                  </a:lnTo>
                  <a:lnTo>
                    <a:pt x="503" y="2947"/>
                  </a:lnTo>
                  <a:lnTo>
                    <a:pt x="504" y="2944"/>
                  </a:lnTo>
                  <a:lnTo>
                    <a:pt x="505" y="2941"/>
                  </a:lnTo>
                  <a:lnTo>
                    <a:pt x="506" y="2937"/>
                  </a:lnTo>
                  <a:lnTo>
                    <a:pt x="507" y="2933"/>
                  </a:lnTo>
                  <a:lnTo>
                    <a:pt x="508" y="2930"/>
                  </a:lnTo>
                  <a:lnTo>
                    <a:pt x="508" y="2926"/>
                  </a:lnTo>
                  <a:lnTo>
                    <a:pt x="509" y="2921"/>
                  </a:lnTo>
                  <a:lnTo>
                    <a:pt x="510" y="2917"/>
                  </a:lnTo>
                  <a:lnTo>
                    <a:pt x="510" y="2917"/>
                  </a:lnTo>
                  <a:lnTo>
                    <a:pt x="511" y="2913"/>
                  </a:lnTo>
                  <a:lnTo>
                    <a:pt x="512" y="2908"/>
                  </a:lnTo>
                  <a:lnTo>
                    <a:pt x="513" y="2903"/>
                  </a:lnTo>
                  <a:lnTo>
                    <a:pt x="513" y="2898"/>
                  </a:lnTo>
                  <a:lnTo>
                    <a:pt x="514" y="2893"/>
                  </a:lnTo>
                  <a:lnTo>
                    <a:pt x="515" y="2887"/>
                  </a:lnTo>
                  <a:lnTo>
                    <a:pt x="516" y="2881"/>
                  </a:lnTo>
                  <a:lnTo>
                    <a:pt x="517" y="2876"/>
                  </a:lnTo>
                  <a:lnTo>
                    <a:pt x="517" y="2870"/>
                  </a:lnTo>
                  <a:lnTo>
                    <a:pt x="518" y="2863"/>
                  </a:lnTo>
                  <a:lnTo>
                    <a:pt x="519" y="2857"/>
                  </a:lnTo>
                  <a:lnTo>
                    <a:pt x="520" y="2851"/>
                  </a:lnTo>
                  <a:lnTo>
                    <a:pt x="521" y="2844"/>
                  </a:lnTo>
                  <a:lnTo>
                    <a:pt x="522" y="2837"/>
                  </a:lnTo>
                  <a:lnTo>
                    <a:pt x="522" y="2830"/>
                  </a:lnTo>
                  <a:lnTo>
                    <a:pt x="522" y="2830"/>
                  </a:lnTo>
                  <a:lnTo>
                    <a:pt x="523" y="2822"/>
                  </a:lnTo>
                  <a:lnTo>
                    <a:pt x="524" y="2815"/>
                  </a:lnTo>
                  <a:lnTo>
                    <a:pt x="525" y="2807"/>
                  </a:lnTo>
                  <a:lnTo>
                    <a:pt x="526" y="2800"/>
                  </a:lnTo>
                  <a:lnTo>
                    <a:pt x="527" y="2792"/>
                  </a:lnTo>
                  <a:lnTo>
                    <a:pt x="527" y="2783"/>
                  </a:lnTo>
                  <a:lnTo>
                    <a:pt x="528" y="2775"/>
                  </a:lnTo>
                  <a:lnTo>
                    <a:pt x="529" y="2766"/>
                  </a:lnTo>
                  <a:lnTo>
                    <a:pt x="530" y="2758"/>
                  </a:lnTo>
                  <a:lnTo>
                    <a:pt x="531" y="2749"/>
                  </a:lnTo>
                  <a:lnTo>
                    <a:pt x="532" y="2740"/>
                  </a:lnTo>
                  <a:lnTo>
                    <a:pt x="532" y="2730"/>
                  </a:lnTo>
                  <a:lnTo>
                    <a:pt x="533" y="2721"/>
                  </a:lnTo>
                  <a:lnTo>
                    <a:pt x="534" y="2711"/>
                  </a:lnTo>
                  <a:lnTo>
                    <a:pt x="535" y="2702"/>
                  </a:lnTo>
                  <a:lnTo>
                    <a:pt x="535" y="2702"/>
                  </a:lnTo>
                  <a:lnTo>
                    <a:pt x="536" y="2692"/>
                  </a:lnTo>
                  <a:lnTo>
                    <a:pt x="536" y="2682"/>
                  </a:lnTo>
                  <a:lnTo>
                    <a:pt x="536" y="2682"/>
                  </a:lnTo>
                  <a:lnTo>
                    <a:pt x="537" y="2671"/>
                  </a:lnTo>
                  <a:lnTo>
                    <a:pt x="538" y="2659"/>
                  </a:lnTo>
                  <a:lnTo>
                    <a:pt x="539" y="2645"/>
                  </a:lnTo>
                  <a:lnTo>
                    <a:pt x="540" y="2629"/>
                  </a:lnTo>
                  <a:lnTo>
                    <a:pt x="541" y="2612"/>
                  </a:lnTo>
                  <a:lnTo>
                    <a:pt x="541" y="2593"/>
                  </a:lnTo>
                  <a:lnTo>
                    <a:pt x="542" y="2572"/>
                  </a:lnTo>
                  <a:lnTo>
                    <a:pt x="543" y="2549"/>
                  </a:lnTo>
                  <a:lnTo>
                    <a:pt x="544" y="2523"/>
                  </a:lnTo>
                  <a:lnTo>
                    <a:pt x="544" y="2523"/>
                  </a:lnTo>
                  <a:lnTo>
                    <a:pt x="545" y="2495"/>
                  </a:lnTo>
                  <a:lnTo>
                    <a:pt x="545" y="2465"/>
                  </a:lnTo>
                  <a:lnTo>
                    <a:pt x="546" y="2435"/>
                  </a:lnTo>
                  <a:lnTo>
                    <a:pt x="546" y="2435"/>
                  </a:lnTo>
                  <a:lnTo>
                    <a:pt x="547" y="2410"/>
                  </a:lnTo>
                  <a:lnTo>
                    <a:pt x="547" y="2410"/>
                  </a:lnTo>
                  <a:lnTo>
                    <a:pt x="548" y="2383"/>
                  </a:lnTo>
                  <a:lnTo>
                    <a:pt x="549" y="2357"/>
                  </a:lnTo>
                  <a:lnTo>
                    <a:pt x="549" y="2357"/>
                  </a:lnTo>
                  <a:lnTo>
                    <a:pt x="549" y="2329"/>
                  </a:lnTo>
                  <a:lnTo>
                    <a:pt x="550" y="2301"/>
                  </a:lnTo>
                  <a:lnTo>
                    <a:pt x="550" y="2301"/>
                  </a:lnTo>
                  <a:lnTo>
                    <a:pt x="551" y="2273"/>
                  </a:lnTo>
                  <a:lnTo>
                    <a:pt x="551" y="2244"/>
                  </a:lnTo>
                  <a:lnTo>
                    <a:pt x="551" y="2244"/>
                  </a:lnTo>
                  <a:lnTo>
                    <a:pt x="552" y="2214"/>
                  </a:lnTo>
                  <a:lnTo>
                    <a:pt x="552" y="2214"/>
                  </a:lnTo>
                  <a:lnTo>
                    <a:pt x="553" y="2179"/>
                  </a:lnTo>
                  <a:lnTo>
                    <a:pt x="554" y="2142"/>
                  </a:lnTo>
                  <a:lnTo>
                    <a:pt x="555" y="2105"/>
                  </a:lnTo>
                  <a:lnTo>
                    <a:pt x="556" y="2066"/>
                  </a:lnTo>
                  <a:lnTo>
                    <a:pt x="556" y="2027"/>
                  </a:lnTo>
                  <a:lnTo>
                    <a:pt x="557" y="1988"/>
                  </a:lnTo>
                  <a:lnTo>
                    <a:pt x="558" y="1947"/>
                  </a:lnTo>
                  <a:lnTo>
                    <a:pt x="559" y="1906"/>
                  </a:lnTo>
                  <a:lnTo>
                    <a:pt x="560" y="1864"/>
                  </a:lnTo>
                  <a:lnTo>
                    <a:pt x="561" y="1821"/>
                  </a:lnTo>
                  <a:lnTo>
                    <a:pt x="561" y="1777"/>
                  </a:lnTo>
                  <a:lnTo>
                    <a:pt x="562" y="1733"/>
                  </a:lnTo>
                  <a:lnTo>
                    <a:pt x="563" y="1688"/>
                  </a:lnTo>
                  <a:lnTo>
                    <a:pt x="564" y="1642"/>
                  </a:lnTo>
                  <a:lnTo>
                    <a:pt x="565" y="1595"/>
                  </a:lnTo>
                  <a:lnTo>
                    <a:pt x="566" y="1548"/>
                  </a:lnTo>
                  <a:lnTo>
                    <a:pt x="566" y="1548"/>
                  </a:lnTo>
                  <a:lnTo>
                    <a:pt x="566" y="1511"/>
                  </a:lnTo>
                  <a:lnTo>
                    <a:pt x="567" y="1474"/>
                  </a:lnTo>
                  <a:lnTo>
                    <a:pt x="568" y="1437"/>
                  </a:lnTo>
                  <a:lnTo>
                    <a:pt x="568" y="1437"/>
                  </a:lnTo>
                  <a:lnTo>
                    <a:pt x="568" y="1391"/>
                  </a:lnTo>
                  <a:lnTo>
                    <a:pt x="568" y="1391"/>
                  </a:lnTo>
                  <a:lnTo>
                    <a:pt x="569" y="1345"/>
                  </a:lnTo>
                  <a:lnTo>
                    <a:pt x="569" y="1345"/>
                  </a:lnTo>
                  <a:lnTo>
                    <a:pt x="570" y="1298"/>
                  </a:lnTo>
                  <a:lnTo>
                    <a:pt x="570" y="1298"/>
                  </a:lnTo>
                  <a:lnTo>
                    <a:pt x="571" y="1251"/>
                  </a:lnTo>
                  <a:lnTo>
                    <a:pt x="571" y="1251"/>
                  </a:lnTo>
                  <a:lnTo>
                    <a:pt x="571" y="1208"/>
                  </a:lnTo>
                  <a:lnTo>
                    <a:pt x="572" y="1165"/>
                  </a:lnTo>
                  <a:lnTo>
                    <a:pt x="573" y="1121"/>
                  </a:lnTo>
                  <a:lnTo>
                    <a:pt x="573" y="1121"/>
                  </a:lnTo>
                  <a:lnTo>
                    <a:pt x="574" y="1071"/>
                  </a:lnTo>
                  <a:lnTo>
                    <a:pt x="575" y="1027"/>
                  </a:lnTo>
                  <a:lnTo>
                    <a:pt x="575" y="988"/>
                  </a:lnTo>
                  <a:lnTo>
                    <a:pt x="576" y="955"/>
                  </a:lnTo>
                  <a:lnTo>
                    <a:pt x="577" y="927"/>
                  </a:lnTo>
                  <a:lnTo>
                    <a:pt x="578" y="906"/>
                  </a:lnTo>
                  <a:lnTo>
                    <a:pt x="579" y="891"/>
                  </a:lnTo>
                  <a:lnTo>
                    <a:pt x="579" y="881"/>
                  </a:lnTo>
                  <a:lnTo>
                    <a:pt x="580" y="878"/>
                  </a:lnTo>
                  <a:lnTo>
                    <a:pt x="580" y="878"/>
                  </a:lnTo>
                  <a:lnTo>
                    <a:pt x="581" y="879"/>
                  </a:lnTo>
                  <a:lnTo>
                    <a:pt x="582" y="879"/>
                  </a:lnTo>
                  <a:lnTo>
                    <a:pt x="583" y="879"/>
                  </a:lnTo>
                  <a:lnTo>
                    <a:pt x="583" y="879"/>
                  </a:lnTo>
                  <a:lnTo>
                    <a:pt x="583" y="879"/>
                  </a:lnTo>
                  <a:lnTo>
                    <a:pt x="583" y="879"/>
                  </a:lnTo>
                  <a:lnTo>
                    <a:pt x="584" y="879"/>
                  </a:lnTo>
                  <a:lnTo>
                    <a:pt x="584" y="879"/>
                  </a:lnTo>
                  <a:lnTo>
                    <a:pt x="585" y="880"/>
                  </a:lnTo>
                  <a:lnTo>
                    <a:pt x="585" y="880"/>
                  </a:lnTo>
                  <a:lnTo>
                    <a:pt x="586" y="880"/>
                  </a:lnTo>
                  <a:lnTo>
                    <a:pt x="586" y="880"/>
                  </a:lnTo>
                  <a:lnTo>
                    <a:pt x="586" y="880"/>
                  </a:lnTo>
                  <a:lnTo>
                    <a:pt x="586" y="880"/>
                  </a:lnTo>
                  <a:lnTo>
                    <a:pt x="587" y="880"/>
                  </a:lnTo>
                  <a:lnTo>
                    <a:pt x="587" y="880"/>
                  </a:lnTo>
                  <a:lnTo>
                    <a:pt x="588" y="880"/>
                  </a:lnTo>
                  <a:lnTo>
                    <a:pt x="588" y="880"/>
                  </a:lnTo>
                  <a:lnTo>
                    <a:pt x="588" y="880"/>
                  </a:lnTo>
                  <a:lnTo>
                    <a:pt x="588" y="880"/>
                  </a:lnTo>
                  <a:lnTo>
                    <a:pt x="589" y="880"/>
                  </a:lnTo>
                  <a:lnTo>
                    <a:pt x="589" y="880"/>
                  </a:lnTo>
                  <a:lnTo>
                    <a:pt x="590" y="880"/>
                  </a:lnTo>
                  <a:lnTo>
                    <a:pt x="590" y="880"/>
                  </a:lnTo>
                  <a:lnTo>
                    <a:pt x="591" y="880"/>
                  </a:lnTo>
                  <a:lnTo>
                    <a:pt x="591" y="881"/>
                  </a:lnTo>
                  <a:lnTo>
                    <a:pt x="592" y="881"/>
                  </a:lnTo>
                  <a:lnTo>
                    <a:pt x="592" y="881"/>
                  </a:lnTo>
                  <a:lnTo>
                    <a:pt x="593" y="884"/>
                  </a:lnTo>
                  <a:lnTo>
                    <a:pt x="594" y="893"/>
                  </a:lnTo>
                  <a:lnTo>
                    <a:pt x="595" y="909"/>
                  </a:lnTo>
                  <a:lnTo>
                    <a:pt x="596" y="931"/>
                  </a:lnTo>
                  <a:lnTo>
                    <a:pt x="596" y="958"/>
                  </a:lnTo>
                  <a:lnTo>
                    <a:pt x="597" y="992"/>
                  </a:lnTo>
                  <a:lnTo>
                    <a:pt x="598" y="1031"/>
                  </a:lnTo>
                  <a:lnTo>
                    <a:pt x="599" y="1076"/>
                  </a:lnTo>
                  <a:lnTo>
                    <a:pt x="600" y="1125"/>
                  </a:lnTo>
                  <a:lnTo>
                    <a:pt x="600" y="1125"/>
                  </a:lnTo>
                  <a:lnTo>
                    <a:pt x="600" y="1166"/>
                  </a:lnTo>
                  <a:lnTo>
                    <a:pt x="601" y="1207"/>
                  </a:lnTo>
                  <a:lnTo>
                    <a:pt x="602" y="1247"/>
                  </a:lnTo>
                  <a:lnTo>
                    <a:pt x="602" y="1247"/>
                  </a:lnTo>
                  <a:lnTo>
                    <a:pt x="602" y="1300"/>
                  </a:lnTo>
                  <a:lnTo>
                    <a:pt x="603" y="1351"/>
                  </a:lnTo>
                  <a:lnTo>
                    <a:pt x="604" y="1402"/>
                  </a:lnTo>
                  <a:lnTo>
                    <a:pt x="605" y="1453"/>
                  </a:lnTo>
                  <a:lnTo>
                    <a:pt x="606" y="1502"/>
                  </a:lnTo>
                  <a:lnTo>
                    <a:pt x="607" y="1551"/>
                  </a:lnTo>
                  <a:lnTo>
                    <a:pt x="608" y="1598"/>
                  </a:lnTo>
                  <a:lnTo>
                    <a:pt x="608" y="1646"/>
                  </a:lnTo>
                  <a:lnTo>
                    <a:pt x="609" y="1692"/>
                  </a:lnTo>
                  <a:lnTo>
                    <a:pt x="610" y="1737"/>
                  </a:lnTo>
                  <a:lnTo>
                    <a:pt x="611" y="1782"/>
                  </a:lnTo>
                  <a:lnTo>
                    <a:pt x="612" y="1826"/>
                  </a:lnTo>
                  <a:lnTo>
                    <a:pt x="613" y="1869"/>
                  </a:lnTo>
                  <a:lnTo>
                    <a:pt x="614" y="1911"/>
                  </a:lnTo>
                  <a:lnTo>
                    <a:pt x="614" y="1953"/>
                  </a:lnTo>
                  <a:lnTo>
                    <a:pt x="615" y="1993"/>
                  </a:lnTo>
                  <a:lnTo>
                    <a:pt x="616" y="2033"/>
                  </a:lnTo>
                  <a:lnTo>
                    <a:pt x="617" y="2073"/>
                  </a:lnTo>
                  <a:lnTo>
                    <a:pt x="618" y="2111"/>
                  </a:lnTo>
                  <a:lnTo>
                    <a:pt x="619" y="2148"/>
                  </a:lnTo>
                  <a:lnTo>
                    <a:pt x="620" y="2185"/>
                  </a:lnTo>
                  <a:lnTo>
                    <a:pt x="620" y="2221"/>
                  </a:lnTo>
                  <a:lnTo>
                    <a:pt x="620" y="2221"/>
                  </a:lnTo>
                  <a:lnTo>
                    <a:pt x="621" y="2251"/>
                  </a:lnTo>
                  <a:lnTo>
                    <a:pt x="621" y="2251"/>
                  </a:lnTo>
                  <a:lnTo>
                    <a:pt x="622" y="2280"/>
                  </a:lnTo>
                  <a:lnTo>
                    <a:pt x="623" y="2308"/>
                  </a:lnTo>
                  <a:lnTo>
                    <a:pt x="623" y="2308"/>
                  </a:lnTo>
                  <a:lnTo>
                    <a:pt x="623" y="2336"/>
                  </a:lnTo>
                  <a:lnTo>
                    <a:pt x="624" y="2363"/>
                  </a:lnTo>
                  <a:lnTo>
                    <a:pt x="624" y="2363"/>
                  </a:lnTo>
                  <a:lnTo>
                    <a:pt x="625" y="2390"/>
                  </a:lnTo>
                  <a:lnTo>
                    <a:pt x="625" y="2416"/>
                  </a:lnTo>
                  <a:lnTo>
                    <a:pt x="625" y="2416"/>
                  </a:lnTo>
                  <a:lnTo>
                    <a:pt x="626" y="2442"/>
                  </a:lnTo>
                  <a:lnTo>
                    <a:pt x="626" y="2442"/>
                  </a:lnTo>
                  <a:lnTo>
                    <a:pt x="627" y="2472"/>
                  </a:lnTo>
                  <a:lnTo>
                    <a:pt x="628" y="2502"/>
                  </a:lnTo>
                  <a:lnTo>
                    <a:pt x="629" y="2530"/>
                  </a:lnTo>
                  <a:lnTo>
                    <a:pt x="629" y="2530"/>
                  </a:lnTo>
                  <a:lnTo>
                    <a:pt x="630" y="2555"/>
                  </a:lnTo>
                  <a:lnTo>
                    <a:pt x="630" y="2578"/>
                  </a:lnTo>
                  <a:lnTo>
                    <a:pt x="631" y="2599"/>
                  </a:lnTo>
                  <a:lnTo>
                    <a:pt x="632" y="2619"/>
                  </a:lnTo>
                  <a:lnTo>
                    <a:pt x="633" y="2636"/>
                  </a:lnTo>
                  <a:lnTo>
                    <a:pt x="634" y="2653"/>
                  </a:lnTo>
                  <a:lnTo>
                    <a:pt x="634" y="2668"/>
                  </a:lnTo>
                  <a:lnTo>
                    <a:pt x="634" y="2668"/>
                  </a:lnTo>
                  <a:lnTo>
                    <a:pt x="635" y="2682"/>
                  </a:lnTo>
                  <a:lnTo>
                    <a:pt x="636" y="2696"/>
                  </a:lnTo>
                  <a:lnTo>
                    <a:pt x="636" y="2696"/>
                  </a:lnTo>
                  <a:lnTo>
                    <a:pt x="637" y="2709"/>
                  </a:lnTo>
                  <a:lnTo>
                    <a:pt x="638" y="2723"/>
                  </a:lnTo>
                  <a:lnTo>
                    <a:pt x="638" y="2736"/>
                  </a:lnTo>
                  <a:lnTo>
                    <a:pt x="639" y="2749"/>
                  </a:lnTo>
                  <a:lnTo>
                    <a:pt x="640" y="2761"/>
                  </a:lnTo>
                  <a:lnTo>
                    <a:pt x="641" y="2773"/>
                  </a:lnTo>
                  <a:lnTo>
                    <a:pt x="642" y="2785"/>
                  </a:lnTo>
                  <a:lnTo>
                    <a:pt x="643" y="2797"/>
                  </a:lnTo>
                  <a:lnTo>
                    <a:pt x="643" y="2808"/>
                  </a:lnTo>
                  <a:lnTo>
                    <a:pt x="644" y="2819"/>
                  </a:lnTo>
                  <a:lnTo>
                    <a:pt x="645" y="2829"/>
                  </a:lnTo>
                  <a:lnTo>
                    <a:pt x="646" y="2840"/>
                  </a:lnTo>
                  <a:lnTo>
                    <a:pt x="647" y="2850"/>
                  </a:lnTo>
                  <a:lnTo>
                    <a:pt x="648" y="2859"/>
                  </a:lnTo>
                  <a:lnTo>
                    <a:pt x="648" y="2868"/>
                  </a:lnTo>
                  <a:lnTo>
                    <a:pt x="648" y="2868"/>
                  </a:lnTo>
                  <a:lnTo>
                    <a:pt x="649" y="2877"/>
                  </a:lnTo>
                  <a:lnTo>
                    <a:pt x="650" y="2886"/>
                  </a:lnTo>
                  <a:lnTo>
                    <a:pt x="651" y="2894"/>
                  </a:lnTo>
                  <a:lnTo>
                    <a:pt x="652" y="2903"/>
                  </a:lnTo>
                  <a:lnTo>
                    <a:pt x="652" y="2910"/>
                  </a:lnTo>
                  <a:lnTo>
                    <a:pt x="653" y="2918"/>
                  </a:lnTo>
                  <a:lnTo>
                    <a:pt x="654" y="2925"/>
                  </a:lnTo>
                  <a:lnTo>
                    <a:pt x="655" y="2931"/>
                  </a:lnTo>
                  <a:lnTo>
                    <a:pt x="656" y="2938"/>
                  </a:lnTo>
                  <a:lnTo>
                    <a:pt x="657" y="2944"/>
                  </a:lnTo>
                  <a:lnTo>
                    <a:pt x="657" y="2950"/>
                  </a:lnTo>
                  <a:lnTo>
                    <a:pt x="658" y="2955"/>
                  </a:lnTo>
                  <a:lnTo>
                    <a:pt x="659" y="2961"/>
                  </a:lnTo>
                  <a:lnTo>
                    <a:pt x="660" y="2965"/>
                  </a:lnTo>
                  <a:lnTo>
                    <a:pt x="661" y="2970"/>
                  </a:lnTo>
                  <a:lnTo>
                    <a:pt x="661" y="2970"/>
                  </a:lnTo>
                  <a:lnTo>
                    <a:pt x="662" y="2974"/>
                  </a:lnTo>
                  <a:lnTo>
                    <a:pt x="662" y="2978"/>
                  </a:lnTo>
                  <a:lnTo>
                    <a:pt x="663" y="2982"/>
                  </a:lnTo>
                  <a:lnTo>
                    <a:pt x="664" y="2985"/>
                  </a:lnTo>
                  <a:lnTo>
                    <a:pt x="665" y="2988"/>
                  </a:lnTo>
                  <a:lnTo>
                    <a:pt x="666" y="2991"/>
                  </a:lnTo>
                  <a:lnTo>
                    <a:pt x="666" y="2993"/>
                  </a:lnTo>
                  <a:lnTo>
                    <a:pt x="667" y="2995"/>
                  </a:lnTo>
                  <a:lnTo>
                    <a:pt x="668" y="2997"/>
                  </a:lnTo>
                  <a:lnTo>
                    <a:pt x="669" y="2998"/>
                  </a:lnTo>
                  <a:lnTo>
                    <a:pt x="670" y="2999"/>
                  </a:lnTo>
                  <a:lnTo>
                    <a:pt x="671" y="3000"/>
                  </a:lnTo>
                  <a:lnTo>
                    <a:pt x="671" y="3000"/>
                  </a:lnTo>
                  <a:lnTo>
                    <a:pt x="672" y="3000"/>
                  </a:lnTo>
                  <a:lnTo>
                    <a:pt x="673" y="3000"/>
                  </a:lnTo>
                  <a:lnTo>
                    <a:pt x="673" y="3000"/>
                  </a:lnTo>
                  <a:lnTo>
                    <a:pt x="674" y="3000"/>
                  </a:lnTo>
                  <a:lnTo>
                    <a:pt x="675" y="2999"/>
                  </a:lnTo>
                  <a:lnTo>
                    <a:pt x="676" y="2998"/>
                  </a:lnTo>
                  <a:lnTo>
                    <a:pt x="676" y="2996"/>
                  </a:lnTo>
                  <a:lnTo>
                    <a:pt x="677" y="2994"/>
                  </a:lnTo>
                  <a:lnTo>
                    <a:pt x="678" y="2992"/>
                  </a:lnTo>
                  <a:lnTo>
                    <a:pt x="679" y="2990"/>
                  </a:lnTo>
                  <a:lnTo>
                    <a:pt x="680" y="2987"/>
                  </a:lnTo>
                  <a:lnTo>
                    <a:pt x="680" y="2984"/>
                  </a:lnTo>
                  <a:lnTo>
                    <a:pt x="681" y="2981"/>
                  </a:lnTo>
                  <a:lnTo>
                    <a:pt x="682" y="2977"/>
                  </a:lnTo>
                  <a:lnTo>
                    <a:pt x="683" y="2973"/>
                  </a:lnTo>
                  <a:lnTo>
                    <a:pt x="684" y="2969"/>
                  </a:lnTo>
                  <a:lnTo>
                    <a:pt x="685" y="2964"/>
                  </a:lnTo>
                  <a:lnTo>
                    <a:pt x="685" y="2959"/>
                  </a:lnTo>
                  <a:lnTo>
                    <a:pt x="685" y="2959"/>
                  </a:lnTo>
                  <a:lnTo>
                    <a:pt x="686" y="2954"/>
                  </a:lnTo>
                  <a:lnTo>
                    <a:pt x="687" y="2948"/>
                  </a:lnTo>
                  <a:lnTo>
                    <a:pt x="688" y="2942"/>
                  </a:lnTo>
                  <a:lnTo>
                    <a:pt x="689" y="2936"/>
                  </a:lnTo>
                  <a:lnTo>
                    <a:pt x="690" y="2929"/>
                  </a:lnTo>
                  <a:lnTo>
                    <a:pt x="690" y="2923"/>
                  </a:lnTo>
                  <a:lnTo>
                    <a:pt x="691" y="2915"/>
                  </a:lnTo>
                  <a:lnTo>
                    <a:pt x="692" y="2908"/>
                  </a:lnTo>
                  <a:lnTo>
                    <a:pt x="693" y="2900"/>
                  </a:lnTo>
                  <a:lnTo>
                    <a:pt x="694" y="2892"/>
                  </a:lnTo>
                  <a:lnTo>
                    <a:pt x="695" y="2883"/>
                  </a:lnTo>
                  <a:lnTo>
                    <a:pt x="695" y="2875"/>
                  </a:lnTo>
                  <a:lnTo>
                    <a:pt x="696" y="2866"/>
                  </a:lnTo>
                  <a:lnTo>
                    <a:pt x="697" y="2856"/>
                  </a:lnTo>
                  <a:lnTo>
                    <a:pt x="698" y="2846"/>
                  </a:lnTo>
                  <a:lnTo>
                    <a:pt x="698" y="2846"/>
                  </a:lnTo>
                  <a:lnTo>
                    <a:pt x="699" y="2837"/>
                  </a:lnTo>
                  <a:lnTo>
                    <a:pt x="699" y="2826"/>
                  </a:lnTo>
                  <a:lnTo>
                    <a:pt x="699" y="2826"/>
                  </a:lnTo>
                  <a:lnTo>
                    <a:pt x="700" y="2815"/>
                  </a:lnTo>
                  <a:lnTo>
                    <a:pt x="701" y="2804"/>
                  </a:lnTo>
                  <a:lnTo>
                    <a:pt x="702" y="2790"/>
                  </a:lnTo>
                  <a:lnTo>
                    <a:pt x="703" y="2776"/>
                  </a:lnTo>
                  <a:lnTo>
                    <a:pt x="704" y="2761"/>
                  </a:lnTo>
                  <a:lnTo>
                    <a:pt x="704" y="2744"/>
                  </a:lnTo>
                  <a:lnTo>
                    <a:pt x="705" y="2725"/>
                  </a:lnTo>
                  <a:lnTo>
                    <a:pt x="706" y="2705"/>
                  </a:lnTo>
                  <a:lnTo>
                    <a:pt x="707" y="2683"/>
                  </a:lnTo>
                  <a:lnTo>
                    <a:pt x="707" y="2683"/>
                  </a:lnTo>
                  <a:lnTo>
                    <a:pt x="708" y="2661"/>
                  </a:lnTo>
                  <a:lnTo>
                    <a:pt x="708" y="2638"/>
                  </a:lnTo>
                  <a:lnTo>
                    <a:pt x="709" y="2614"/>
                  </a:lnTo>
                  <a:lnTo>
                    <a:pt x="710" y="2589"/>
                  </a:lnTo>
                  <a:lnTo>
                    <a:pt x="711" y="2564"/>
                  </a:lnTo>
                  <a:lnTo>
                    <a:pt x="712" y="2537"/>
                  </a:lnTo>
                  <a:lnTo>
                    <a:pt x="712" y="2511"/>
                  </a:lnTo>
                  <a:lnTo>
                    <a:pt x="713" y="2483"/>
                  </a:lnTo>
                  <a:lnTo>
                    <a:pt x="714" y="2455"/>
                  </a:lnTo>
                  <a:lnTo>
                    <a:pt x="715" y="2426"/>
                  </a:lnTo>
                  <a:lnTo>
                    <a:pt x="715" y="2426"/>
                  </a:lnTo>
                  <a:lnTo>
                    <a:pt x="715" y="2410"/>
                  </a:lnTo>
                  <a:lnTo>
                    <a:pt x="715" y="2410"/>
                  </a:lnTo>
                  <a:lnTo>
                    <a:pt x="716" y="2377"/>
                  </a:lnTo>
                  <a:lnTo>
                    <a:pt x="716" y="2377"/>
                  </a:lnTo>
                  <a:lnTo>
                    <a:pt x="717" y="2343"/>
                  </a:lnTo>
                  <a:lnTo>
                    <a:pt x="717" y="2343"/>
                  </a:lnTo>
                  <a:lnTo>
                    <a:pt x="718" y="2309"/>
                  </a:lnTo>
                  <a:lnTo>
                    <a:pt x="718" y="2309"/>
                  </a:lnTo>
                  <a:lnTo>
                    <a:pt x="718" y="2291"/>
                  </a:lnTo>
                  <a:lnTo>
                    <a:pt x="718" y="2291"/>
                  </a:lnTo>
                  <a:lnTo>
                    <a:pt x="719" y="2260"/>
                  </a:lnTo>
                  <a:lnTo>
                    <a:pt x="720" y="2227"/>
                  </a:lnTo>
                  <a:lnTo>
                    <a:pt x="720" y="2195"/>
                  </a:lnTo>
                  <a:lnTo>
                    <a:pt x="721" y="2161"/>
                  </a:lnTo>
                  <a:lnTo>
                    <a:pt x="722" y="2127"/>
                  </a:lnTo>
                  <a:lnTo>
                    <a:pt x="722" y="2127"/>
                  </a:lnTo>
                  <a:lnTo>
                    <a:pt x="723" y="2090"/>
                  </a:lnTo>
                  <a:lnTo>
                    <a:pt x="724" y="2055"/>
                  </a:lnTo>
                  <a:lnTo>
                    <a:pt x="725" y="2023"/>
                  </a:lnTo>
                  <a:lnTo>
                    <a:pt x="725" y="1994"/>
                  </a:lnTo>
                  <a:lnTo>
                    <a:pt x="726" y="1967"/>
                  </a:lnTo>
                  <a:lnTo>
                    <a:pt x="727" y="1945"/>
                  </a:lnTo>
                  <a:lnTo>
                    <a:pt x="728" y="1925"/>
                  </a:lnTo>
                  <a:lnTo>
                    <a:pt x="729" y="1910"/>
                  </a:lnTo>
                  <a:lnTo>
                    <a:pt x="730" y="1898"/>
                  </a:lnTo>
                  <a:lnTo>
                    <a:pt x="730" y="1889"/>
                  </a:lnTo>
                  <a:lnTo>
                    <a:pt x="731" y="1885"/>
                  </a:lnTo>
                  <a:lnTo>
                    <a:pt x="732" y="1884"/>
                  </a:lnTo>
                  <a:lnTo>
                    <a:pt x="732" y="1884"/>
                  </a:lnTo>
                  <a:lnTo>
                    <a:pt x="733" y="1885"/>
                  </a:lnTo>
                  <a:lnTo>
                    <a:pt x="733" y="1886"/>
                  </a:lnTo>
                  <a:lnTo>
                    <a:pt x="734" y="1887"/>
                  </a:lnTo>
                  <a:lnTo>
                    <a:pt x="734" y="1887"/>
                  </a:lnTo>
                  <a:lnTo>
                    <a:pt x="735" y="1888"/>
                  </a:lnTo>
                  <a:lnTo>
                    <a:pt x="736" y="1890"/>
                  </a:lnTo>
                  <a:lnTo>
                    <a:pt x="737" y="1891"/>
                  </a:lnTo>
                  <a:lnTo>
                    <a:pt x="737" y="1892"/>
                  </a:lnTo>
                  <a:lnTo>
                    <a:pt x="738" y="1893"/>
                  </a:lnTo>
                  <a:lnTo>
                    <a:pt x="739" y="1895"/>
                  </a:lnTo>
                  <a:lnTo>
                    <a:pt x="740" y="1896"/>
                  </a:lnTo>
                  <a:lnTo>
                    <a:pt x="741" y="1897"/>
                  </a:lnTo>
                  <a:lnTo>
                    <a:pt x="742" y="1898"/>
                  </a:lnTo>
                  <a:lnTo>
                    <a:pt x="743" y="1900"/>
                  </a:lnTo>
                  <a:lnTo>
                    <a:pt x="744" y="1901"/>
                  </a:lnTo>
                  <a:lnTo>
                    <a:pt x="744" y="1902"/>
                  </a:lnTo>
                  <a:lnTo>
                    <a:pt x="745" y="1903"/>
                  </a:lnTo>
                  <a:lnTo>
                    <a:pt x="746" y="1904"/>
                  </a:lnTo>
                  <a:lnTo>
                    <a:pt x="747" y="1906"/>
                  </a:lnTo>
                  <a:lnTo>
                    <a:pt x="748" y="1907"/>
                  </a:lnTo>
                  <a:lnTo>
                    <a:pt x="749" y="1908"/>
                  </a:lnTo>
                  <a:lnTo>
                    <a:pt x="750" y="1909"/>
                  </a:lnTo>
                  <a:lnTo>
                    <a:pt x="751" y="1910"/>
                  </a:lnTo>
                  <a:lnTo>
                    <a:pt x="751" y="1911"/>
                  </a:lnTo>
                  <a:lnTo>
                    <a:pt x="752" y="1912"/>
                  </a:lnTo>
                  <a:lnTo>
                    <a:pt x="753" y="1913"/>
                  </a:lnTo>
                  <a:lnTo>
                    <a:pt x="754" y="1914"/>
                  </a:lnTo>
                  <a:lnTo>
                    <a:pt x="755" y="1915"/>
                  </a:lnTo>
                  <a:lnTo>
                    <a:pt x="756" y="1916"/>
                  </a:lnTo>
                  <a:lnTo>
                    <a:pt x="757" y="1917"/>
                  </a:lnTo>
                  <a:lnTo>
                    <a:pt x="758" y="1918"/>
                  </a:lnTo>
                  <a:lnTo>
                    <a:pt x="758" y="1919"/>
                  </a:lnTo>
                  <a:lnTo>
                    <a:pt x="759" y="1920"/>
                  </a:lnTo>
                  <a:lnTo>
                    <a:pt x="760" y="1921"/>
                  </a:lnTo>
                  <a:lnTo>
                    <a:pt x="761" y="1922"/>
                  </a:lnTo>
                  <a:lnTo>
                    <a:pt x="762" y="1923"/>
                  </a:lnTo>
                  <a:lnTo>
                    <a:pt x="763" y="1924"/>
                  </a:lnTo>
                  <a:lnTo>
                    <a:pt x="764" y="1925"/>
                  </a:lnTo>
                  <a:lnTo>
                    <a:pt x="765" y="1926"/>
                  </a:lnTo>
                  <a:lnTo>
                    <a:pt x="765" y="1927"/>
                  </a:lnTo>
                  <a:lnTo>
                    <a:pt x="766" y="1928"/>
                  </a:lnTo>
                  <a:lnTo>
                    <a:pt x="767" y="1928"/>
                  </a:lnTo>
                  <a:lnTo>
                    <a:pt x="768" y="1929"/>
                  </a:lnTo>
                  <a:lnTo>
                    <a:pt x="769" y="1930"/>
                  </a:lnTo>
                  <a:lnTo>
                    <a:pt x="770" y="1931"/>
                  </a:lnTo>
                  <a:lnTo>
                    <a:pt x="771" y="1932"/>
                  </a:lnTo>
                  <a:lnTo>
                    <a:pt x="771" y="1933"/>
                  </a:lnTo>
                  <a:lnTo>
                    <a:pt x="772" y="1933"/>
                  </a:lnTo>
                  <a:lnTo>
                    <a:pt x="773" y="1934"/>
                  </a:lnTo>
                  <a:lnTo>
                    <a:pt x="774" y="1935"/>
                  </a:lnTo>
                  <a:lnTo>
                    <a:pt x="775" y="1936"/>
                  </a:lnTo>
                  <a:lnTo>
                    <a:pt x="776" y="1936"/>
                  </a:lnTo>
                  <a:lnTo>
                    <a:pt x="777" y="1937"/>
                  </a:lnTo>
                  <a:lnTo>
                    <a:pt x="778" y="1938"/>
                  </a:lnTo>
                  <a:lnTo>
                    <a:pt x="778" y="1938"/>
                  </a:lnTo>
                  <a:lnTo>
                    <a:pt x="779" y="1939"/>
                  </a:lnTo>
                  <a:lnTo>
                    <a:pt x="780" y="1940"/>
                  </a:lnTo>
                  <a:lnTo>
                    <a:pt x="781" y="1940"/>
                  </a:lnTo>
                  <a:lnTo>
                    <a:pt x="782" y="1941"/>
                  </a:lnTo>
                  <a:lnTo>
                    <a:pt x="783" y="1942"/>
                  </a:lnTo>
                  <a:lnTo>
                    <a:pt x="784" y="1942"/>
                  </a:lnTo>
                  <a:lnTo>
                    <a:pt x="785" y="1943"/>
                  </a:lnTo>
                  <a:lnTo>
                    <a:pt x="785" y="1944"/>
                  </a:lnTo>
                  <a:lnTo>
                    <a:pt x="786" y="1944"/>
                  </a:lnTo>
                  <a:lnTo>
                    <a:pt x="787" y="1945"/>
                  </a:lnTo>
                  <a:lnTo>
                    <a:pt x="788" y="1945"/>
                  </a:lnTo>
                  <a:lnTo>
                    <a:pt x="789" y="1946"/>
                  </a:lnTo>
                  <a:lnTo>
                    <a:pt x="790" y="1946"/>
                  </a:lnTo>
                  <a:lnTo>
                    <a:pt x="791" y="1947"/>
                  </a:lnTo>
                  <a:lnTo>
                    <a:pt x="792" y="1947"/>
                  </a:lnTo>
                  <a:lnTo>
                    <a:pt x="792" y="1948"/>
                  </a:lnTo>
                  <a:lnTo>
                    <a:pt x="793" y="1948"/>
                  </a:lnTo>
                  <a:lnTo>
                    <a:pt x="794" y="1949"/>
                  </a:lnTo>
                  <a:lnTo>
                    <a:pt x="795" y="1949"/>
                  </a:lnTo>
                  <a:lnTo>
                    <a:pt x="796" y="1950"/>
                  </a:lnTo>
                  <a:lnTo>
                    <a:pt x="797" y="1950"/>
                  </a:lnTo>
                  <a:lnTo>
                    <a:pt x="798" y="1950"/>
                  </a:lnTo>
                  <a:lnTo>
                    <a:pt x="799" y="1951"/>
                  </a:lnTo>
                  <a:lnTo>
                    <a:pt x="799" y="1951"/>
                  </a:lnTo>
                  <a:lnTo>
                    <a:pt x="800" y="1952"/>
                  </a:lnTo>
                  <a:lnTo>
                    <a:pt x="801" y="1952"/>
                  </a:lnTo>
                  <a:lnTo>
                    <a:pt x="802" y="1952"/>
                  </a:lnTo>
                  <a:lnTo>
                    <a:pt x="803" y="1953"/>
                  </a:lnTo>
                  <a:lnTo>
                    <a:pt x="804" y="1953"/>
                  </a:lnTo>
                  <a:lnTo>
                    <a:pt x="805" y="1953"/>
                  </a:lnTo>
                  <a:lnTo>
                    <a:pt x="806" y="1954"/>
                  </a:lnTo>
                  <a:lnTo>
                    <a:pt x="806" y="1954"/>
                  </a:lnTo>
                  <a:lnTo>
                    <a:pt x="807" y="1954"/>
                  </a:lnTo>
                  <a:lnTo>
                    <a:pt x="808" y="1954"/>
                  </a:lnTo>
                  <a:lnTo>
                    <a:pt x="809" y="1955"/>
                  </a:lnTo>
                  <a:lnTo>
                    <a:pt x="810" y="1955"/>
                  </a:lnTo>
                  <a:lnTo>
                    <a:pt x="811" y="1955"/>
                  </a:lnTo>
                  <a:lnTo>
                    <a:pt x="812" y="1955"/>
                  </a:lnTo>
                  <a:lnTo>
                    <a:pt x="813" y="1956"/>
                  </a:lnTo>
                  <a:lnTo>
                    <a:pt x="813" y="1956"/>
                  </a:lnTo>
                  <a:lnTo>
                    <a:pt x="814" y="1956"/>
                  </a:lnTo>
                  <a:lnTo>
                    <a:pt x="815" y="1956"/>
                  </a:lnTo>
                  <a:lnTo>
                    <a:pt x="816" y="1956"/>
                  </a:lnTo>
                  <a:lnTo>
                    <a:pt x="817" y="1956"/>
                  </a:lnTo>
                  <a:lnTo>
                    <a:pt x="818" y="1956"/>
                  </a:lnTo>
                  <a:lnTo>
                    <a:pt x="819" y="1957"/>
                  </a:lnTo>
                  <a:lnTo>
                    <a:pt x="820" y="1957"/>
                  </a:lnTo>
                  <a:lnTo>
                    <a:pt x="820" y="1957"/>
                  </a:lnTo>
                  <a:lnTo>
                    <a:pt x="821" y="1957"/>
                  </a:lnTo>
                  <a:lnTo>
                    <a:pt x="822" y="1957"/>
                  </a:lnTo>
                  <a:lnTo>
                    <a:pt x="823" y="1957"/>
                  </a:lnTo>
                  <a:lnTo>
                    <a:pt x="824" y="1957"/>
                  </a:lnTo>
                  <a:lnTo>
                    <a:pt x="825" y="1957"/>
                  </a:lnTo>
                  <a:lnTo>
                    <a:pt x="826" y="1957"/>
                  </a:lnTo>
                  <a:lnTo>
                    <a:pt x="826" y="1957"/>
                  </a:lnTo>
                  <a:lnTo>
                    <a:pt x="827" y="1957"/>
                  </a:lnTo>
                  <a:lnTo>
                    <a:pt x="827" y="1957"/>
                  </a:lnTo>
                  <a:lnTo>
                    <a:pt x="828" y="1957"/>
                  </a:lnTo>
                  <a:lnTo>
                    <a:pt x="829" y="1957"/>
                  </a:lnTo>
                  <a:lnTo>
                    <a:pt x="830" y="1957"/>
                  </a:lnTo>
                  <a:lnTo>
                    <a:pt x="831" y="1957"/>
                  </a:lnTo>
                  <a:lnTo>
                    <a:pt x="832" y="1957"/>
                  </a:lnTo>
                  <a:lnTo>
                    <a:pt x="833" y="1957"/>
                  </a:lnTo>
                  <a:lnTo>
                    <a:pt x="833" y="1956"/>
                  </a:lnTo>
                  <a:lnTo>
                    <a:pt x="834" y="1956"/>
                  </a:lnTo>
                  <a:lnTo>
                    <a:pt x="835" y="1956"/>
                  </a:lnTo>
                  <a:lnTo>
                    <a:pt x="836" y="1956"/>
                  </a:lnTo>
                  <a:lnTo>
                    <a:pt x="837" y="1956"/>
                  </a:lnTo>
                  <a:lnTo>
                    <a:pt x="838" y="1956"/>
                  </a:lnTo>
                  <a:lnTo>
                    <a:pt x="839" y="1956"/>
                  </a:lnTo>
                  <a:lnTo>
                    <a:pt x="840" y="1955"/>
                  </a:lnTo>
                  <a:lnTo>
                    <a:pt x="840" y="1955"/>
                  </a:lnTo>
                  <a:lnTo>
                    <a:pt x="841" y="1955"/>
                  </a:lnTo>
                  <a:lnTo>
                    <a:pt x="842" y="1955"/>
                  </a:lnTo>
                  <a:lnTo>
                    <a:pt x="843" y="1954"/>
                  </a:lnTo>
                  <a:lnTo>
                    <a:pt x="844" y="1954"/>
                  </a:lnTo>
                  <a:lnTo>
                    <a:pt x="845" y="1954"/>
                  </a:lnTo>
                  <a:lnTo>
                    <a:pt x="846" y="1954"/>
                  </a:lnTo>
                  <a:lnTo>
                    <a:pt x="847" y="1953"/>
                  </a:lnTo>
                  <a:lnTo>
                    <a:pt x="847" y="1953"/>
                  </a:lnTo>
                  <a:lnTo>
                    <a:pt x="848" y="1953"/>
                  </a:lnTo>
                  <a:lnTo>
                    <a:pt x="849" y="1952"/>
                  </a:lnTo>
                  <a:lnTo>
                    <a:pt x="850" y="1952"/>
                  </a:lnTo>
                  <a:lnTo>
                    <a:pt x="851" y="1952"/>
                  </a:lnTo>
                  <a:lnTo>
                    <a:pt x="852" y="1951"/>
                  </a:lnTo>
                  <a:lnTo>
                    <a:pt x="853" y="1951"/>
                  </a:lnTo>
                  <a:lnTo>
                    <a:pt x="854" y="1950"/>
                  </a:lnTo>
                  <a:lnTo>
                    <a:pt x="854" y="1950"/>
                  </a:lnTo>
                  <a:lnTo>
                    <a:pt x="855" y="1950"/>
                  </a:lnTo>
                  <a:lnTo>
                    <a:pt x="856" y="1949"/>
                  </a:lnTo>
                  <a:lnTo>
                    <a:pt x="857" y="1949"/>
                  </a:lnTo>
                  <a:lnTo>
                    <a:pt x="858" y="1948"/>
                  </a:lnTo>
                  <a:lnTo>
                    <a:pt x="859" y="1948"/>
                  </a:lnTo>
                  <a:lnTo>
                    <a:pt x="860" y="1947"/>
                  </a:lnTo>
                  <a:lnTo>
                    <a:pt x="861" y="1947"/>
                  </a:lnTo>
                  <a:lnTo>
                    <a:pt x="861" y="1946"/>
                  </a:lnTo>
                  <a:lnTo>
                    <a:pt x="862" y="1946"/>
                  </a:lnTo>
                  <a:lnTo>
                    <a:pt x="863" y="1945"/>
                  </a:lnTo>
                  <a:lnTo>
                    <a:pt x="864" y="1945"/>
                  </a:lnTo>
                  <a:lnTo>
                    <a:pt x="865" y="1944"/>
                  </a:lnTo>
                  <a:lnTo>
                    <a:pt x="866" y="1944"/>
                  </a:lnTo>
                  <a:lnTo>
                    <a:pt x="867" y="1943"/>
                  </a:lnTo>
                  <a:lnTo>
                    <a:pt x="868" y="1942"/>
                  </a:lnTo>
                  <a:lnTo>
                    <a:pt x="868" y="1942"/>
                  </a:lnTo>
                  <a:lnTo>
                    <a:pt x="869" y="1941"/>
                  </a:lnTo>
                  <a:lnTo>
                    <a:pt x="870" y="1940"/>
                  </a:lnTo>
                  <a:lnTo>
                    <a:pt x="871" y="1940"/>
                  </a:lnTo>
                  <a:lnTo>
                    <a:pt x="872" y="1939"/>
                  </a:lnTo>
                  <a:lnTo>
                    <a:pt x="873" y="1938"/>
                  </a:lnTo>
                  <a:lnTo>
                    <a:pt x="874" y="1938"/>
                  </a:lnTo>
                  <a:lnTo>
                    <a:pt x="875" y="1937"/>
                  </a:lnTo>
                  <a:lnTo>
                    <a:pt x="875" y="1936"/>
                  </a:lnTo>
                  <a:lnTo>
                    <a:pt x="876" y="1936"/>
                  </a:lnTo>
                  <a:lnTo>
                    <a:pt x="877" y="1935"/>
                  </a:lnTo>
                  <a:lnTo>
                    <a:pt x="878" y="1934"/>
                  </a:lnTo>
                  <a:lnTo>
                    <a:pt x="879" y="1933"/>
                  </a:lnTo>
                  <a:lnTo>
                    <a:pt x="880" y="1933"/>
                  </a:lnTo>
                  <a:lnTo>
                    <a:pt x="881" y="1932"/>
                  </a:lnTo>
                  <a:lnTo>
                    <a:pt x="882" y="1931"/>
                  </a:lnTo>
                  <a:lnTo>
                    <a:pt x="882" y="1930"/>
                  </a:lnTo>
                  <a:lnTo>
                    <a:pt x="883" y="1929"/>
                  </a:lnTo>
                  <a:lnTo>
                    <a:pt x="884" y="1928"/>
                  </a:lnTo>
                  <a:lnTo>
                    <a:pt x="885" y="1928"/>
                  </a:lnTo>
                  <a:lnTo>
                    <a:pt x="886" y="1927"/>
                  </a:lnTo>
                  <a:lnTo>
                    <a:pt x="887" y="1926"/>
                  </a:lnTo>
                  <a:lnTo>
                    <a:pt x="888" y="1925"/>
                  </a:lnTo>
                  <a:lnTo>
                    <a:pt x="889" y="1924"/>
                  </a:lnTo>
                  <a:lnTo>
                    <a:pt x="889" y="1923"/>
                  </a:lnTo>
                  <a:lnTo>
                    <a:pt x="890" y="1922"/>
                  </a:lnTo>
                  <a:lnTo>
                    <a:pt x="891" y="1921"/>
                  </a:lnTo>
                  <a:lnTo>
                    <a:pt x="892" y="1920"/>
                  </a:lnTo>
                  <a:lnTo>
                    <a:pt x="893" y="1919"/>
                  </a:lnTo>
                  <a:lnTo>
                    <a:pt x="894" y="1918"/>
                  </a:lnTo>
                  <a:lnTo>
                    <a:pt x="895" y="1917"/>
                  </a:lnTo>
                  <a:lnTo>
                    <a:pt x="895" y="1916"/>
                  </a:lnTo>
                  <a:lnTo>
                    <a:pt x="896" y="1915"/>
                  </a:lnTo>
                  <a:lnTo>
                    <a:pt x="897" y="1914"/>
                  </a:lnTo>
                  <a:lnTo>
                    <a:pt x="898" y="1913"/>
                  </a:lnTo>
                  <a:lnTo>
                    <a:pt x="899" y="1912"/>
                  </a:lnTo>
                  <a:lnTo>
                    <a:pt x="900" y="1911"/>
                  </a:lnTo>
                  <a:lnTo>
                    <a:pt x="901" y="1910"/>
                  </a:lnTo>
                  <a:lnTo>
                    <a:pt x="902" y="1909"/>
                  </a:lnTo>
                  <a:lnTo>
                    <a:pt x="902" y="1908"/>
                  </a:lnTo>
                  <a:lnTo>
                    <a:pt x="903" y="1907"/>
                  </a:lnTo>
                  <a:lnTo>
                    <a:pt x="904" y="1906"/>
                  </a:lnTo>
                  <a:lnTo>
                    <a:pt x="905" y="1904"/>
                  </a:lnTo>
                  <a:lnTo>
                    <a:pt x="906" y="1903"/>
                  </a:lnTo>
                  <a:lnTo>
                    <a:pt x="907" y="1902"/>
                  </a:lnTo>
                  <a:lnTo>
                    <a:pt x="908" y="1901"/>
                  </a:lnTo>
                  <a:lnTo>
                    <a:pt x="909" y="1900"/>
                  </a:lnTo>
                  <a:lnTo>
                    <a:pt x="909" y="1898"/>
                  </a:lnTo>
                  <a:lnTo>
                    <a:pt x="910" y="1897"/>
                  </a:lnTo>
                  <a:lnTo>
                    <a:pt x="911" y="1896"/>
                  </a:lnTo>
                  <a:lnTo>
                    <a:pt x="912" y="1895"/>
                  </a:lnTo>
                  <a:lnTo>
                    <a:pt x="913" y="1893"/>
                  </a:lnTo>
                  <a:lnTo>
                    <a:pt x="914" y="1892"/>
                  </a:lnTo>
                  <a:lnTo>
                    <a:pt x="915" y="1891"/>
                  </a:lnTo>
                  <a:lnTo>
                    <a:pt x="916" y="1890"/>
                  </a:lnTo>
                  <a:lnTo>
                    <a:pt x="916" y="1888"/>
                  </a:lnTo>
                  <a:lnTo>
                    <a:pt x="917" y="1887"/>
                  </a:lnTo>
                  <a:lnTo>
                    <a:pt x="917" y="1887"/>
                  </a:lnTo>
                  <a:lnTo>
                    <a:pt x="918" y="1886"/>
                  </a:lnTo>
                  <a:lnTo>
                    <a:pt x="919" y="1885"/>
                  </a:lnTo>
                  <a:lnTo>
                    <a:pt x="919" y="1884"/>
                  </a:lnTo>
                  <a:lnTo>
                    <a:pt x="919" y="1884"/>
                  </a:lnTo>
                  <a:lnTo>
                    <a:pt x="920" y="1885"/>
                  </a:lnTo>
                  <a:lnTo>
                    <a:pt x="921" y="1889"/>
                  </a:lnTo>
                  <a:lnTo>
                    <a:pt x="922" y="1898"/>
                  </a:lnTo>
                  <a:lnTo>
                    <a:pt x="922" y="1910"/>
                  </a:lnTo>
                  <a:lnTo>
                    <a:pt x="923" y="1925"/>
                  </a:lnTo>
                  <a:lnTo>
                    <a:pt x="924" y="1945"/>
                  </a:lnTo>
                  <a:lnTo>
                    <a:pt x="925" y="1967"/>
                  </a:lnTo>
                  <a:lnTo>
                    <a:pt x="926" y="1994"/>
                  </a:lnTo>
                  <a:lnTo>
                    <a:pt x="927" y="2023"/>
                  </a:lnTo>
                  <a:lnTo>
                    <a:pt x="928" y="2055"/>
                  </a:lnTo>
                  <a:lnTo>
                    <a:pt x="928" y="2090"/>
                  </a:lnTo>
                  <a:lnTo>
                    <a:pt x="929" y="2127"/>
                  </a:lnTo>
                  <a:lnTo>
                    <a:pt x="929" y="2127"/>
                  </a:lnTo>
                  <a:lnTo>
                    <a:pt x="930" y="2161"/>
                  </a:lnTo>
                  <a:lnTo>
                    <a:pt x="931" y="2195"/>
                  </a:lnTo>
                  <a:lnTo>
                    <a:pt x="932" y="2227"/>
                  </a:lnTo>
                  <a:lnTo>
                    <a:pt x="932" y="2260"/>
                  </a:lnTo>
                  <a:lnTo>
                    <a:pt x="933" y="2291"/>
                  </a:lnTo>
                  <a:lnTo>
                    <a:pt x="933" y="2291"/>
                  </a:lnTo>
                  <a:lnTo>
                    <a:pt x="934" y="2309"/>
                  </a:lnTo>
                  <a:lnTo>
                    <a:pt x="934" y="2309"/>
                  </a:lnTo>
                  <a:lnTo>
                    <a:pt x="934" y="2343"/>
                  </a:lnTo>
                  <a:lnTo>
                    <a:pt x="934" y="2343"/>
                  </a:lnTo>
                  <a:lnTo>
                    <a:pt x="935" y="2377"/>
                  </a:lnTo>
                  <a:lnTo>
                    <a:pt x="935" y="2377"/>
                  </a:lnTo>
                  <a:lnTo>
                    <a:pt x="936" y="2410"/>
                  </a:lnTo>
                  <a:lnTo>
                    <a:pt x="936" y="2410"/>
                  </a:lnTo>
                  <a:lnTo>
                    <a:pt x="937" y="2426"/>
                  </a:lnTo>
                  <a:lnTo>
                    <a:pt x="937" y="2426"/>
                  </a:lnTo>
                  <a:lnTo>
                    <a:pt x="937" y="2455"/>
                  </a:lnTo>
                  <a:lnTo>
                    <a:pt x="938" y="2483"/>
                  </a:lnTo>
                  <a:lnTo>
                    <a:pt x="939" y="2511"/>
                  </a:lnTo>
                  <a:lnTo>
                    <a:pt x="940" y="2537"/>
                  </a:lnTo>
                  <a:lnTo>
                    <a:pt x="941" y="2564"/>
                  </a:lnTo>
                  <a:lnTo>
                    <a:pt x="941" y="2589"/>
                  </a:lnTo>
                  <a:lnTo>
                    <a:pt x="942" y="2614"/>
                  </a:lnTo>
                  <a:lnTo>
                    <a:pt x="943" y="2638"/>
                  </a:lnTo>
                  <a:lnTo>
                    <a:pt x="944" y="2661"/>
                  </a:lnTo>
                  <a:lnTo>
                    <a:pt x="945" y="2683"/>
                  </a:lnTo>
                  <a:lnTo>
                    <a:pt x="945" y="2683"/>
                  </a:lnTo>
                  <a:lnTo>
                    <a:pt x="945" y="2705"/>
                  </a:lnTo>
                  <a:lnTo>
                    <a:pt x="946" y="2725"/>
                  </a:lnTo>
                  <a:lnTo>
                    <a:pt x="947" y="2744"/>
                  </a:lnTo>
                  <a:lnTo>
                    <a:pt x="948" y="2761"/>
                  </a:lnTo>
                  <a:lnTo>
                    <a:pt x="949" y="2776"/>
                  </a:lnTo>
                  <a:lnTo>
                    <a:pt x="949" y="2790"/>
                  </a:lnTo>
                  <a:lnTo>
                    <a:pt x="950" y="2804"/>
                  </a:lnTo>
                  <a:lnTo>
                    <a:pt x="951" y="2815"/>
                  </a:lnTo>
                  <a:lnTo>
                    <a:pt x="952" y="2826"/>
                  </a:lnTo>
                  <a:lnTo>
                    <a:pt x="952" y="2826"/>
                  </a:lnTo>
                  <a:lnTo>
                    <a:pt x="953" y="2837"/>
                  </a:lnTo>
                  <a:lnTo>
                    <a:pt x="953" y="2846"/>
                  </a:lnTo>
                  <a:lnTo>
                    <a:pt x="953" y="2846"/>
                  </a:lnTo>
                  <a:lnTo>
                    <a:pt x="954" y="2856"/>
                  </a:lnTo>
                  <a:lnTo>
                    <a:pt x="955" y="2866"/>
                  </a:lnTo>
                  <a:lnTo>
                    <a:pt x="956" y="2875"/>
                  </a:lnTo>
                  <a:lnTo>
                    <a:pt x="957" y="2883"/>
                  </a:lnTo>
                  <a:lnTo>
                    <a:pt x="958" y="2892"/>
                  </a:lnTo>
                  <a:lnTo>
                    <a:pt x="958" y="2900"/>
                  </a:lnTo>
                  <a:lnTo>
                    <a:pt x="959" y="2908"/>
                  </a:lnTo>
                  <a:lnTo>
                    <a:pt x="960" y="2915"/>
                  </a:lnTo>
                  <a:lnTo>
                    <a:pt x="961" y="2923"/>
                  </a:lnTo>
                  <a:lnTo>
                    <a:pt x="962" y="2929"/>
                  </a:lnTo>
                  <a:lnTo>
                    <a:pt x="963" y="2936"/>
                  </a:lnTo>
                  <a:lnTo>
                    <a:pt x="963" y="2942"/>
                  </a:lnTo>
                  <a:lnTo>
                    <a:pt x="964" y="2948"/>
                  </a:lnTo>
                  <a:lnTo>
                    <a:pt x="965" y="2954"/>
                  </a:lnTo>
                  <a:lnTo>
                    <a:pt x="966" y="2959"/>
                  </a:lnTo>
                  <a:lnTo>
                    <a:pt x="966" y="2959"/>
                  </a:lnTo>
                  <a:lnTo>
                    <a:pt x="967" y="2964"/>
                  </a:lnTo>
                  <a:lnTo>
                    <a:pt x="967" y="2969"/>
                  </a:lnTo>
                  <a:lnTo>
                    <a:pt x="968" y="2973"/>
                  </a:lnTo>
                  <a:lnTo>
                    <a:pt x="969" y="2977"/>
                  </a:lnTo>
                  <a:lnTo>
                    <a:pt x="970" y="2981"/>
                  </a:lnTo>
                  <a:lnTo>
                    <a:pt x="971" y="2984"/>
                  </a:lnTo>
                  <a:lnTo>
                    <a:pt x="972" y="2987"/>
                  </a:lnTo>
                  <a:lnTo>
                    <a:pt x="972" y="2990"/>
                  </a:lnTo>
                  <a:lnTo>
                    <a:pt x="973" y="2992"/>
                  </a:lnTo>
                  <a:lnTo>
                    <a:pt x="974" y="2994"/>
                  </a:lnTo>
                  <a:lnTo>
                    <a:pt x="975" y="2996"/>
                  </a:lnTo>
                  <a:lnTo>
                    <a:pt x="976" y="2998"/>
                  </a:lnTo>
                  <a:lnTo>
                    <a:pt x="977" y="2999"/>
                  </a:lnTo>
                  <a:lnTo>
                    <a:pt x="977" y="3000"/>
                  </a:lnTo>
                  <a:lnTo>
                    <a:pt x="978" y="3000"/>
                  </a:lnTo>
                  <a:lnTo>
                    <a:pt x="978" y="3000"/>
                  </a:lnTo>
                  <a:lnTo>
                    <a:pt x="979" y="3000"/>
                  </a:lnTo>
                  <a:lnTo>
                    <a:pt x="980" y="3000"/>
                  </a:lnTo>
                  <a:lnTo>
                    <a:pt x="981" y="3000"/>
                  </a:lnTo>
                  <a:lnTo>
                    <a:pt x="981" y="2999"/>
                  </a:lnTo>
                  <a:lnTo>
                    <a:pt x="982" y="2998"/>
                  </a:lnTo>
                  <a:lnTo>
                    <a:pt x="983" y="2997"/>
                  </a:lnTo>
                  <a:lnTo>
                    <a:pt x="984" y="2995"/>
                  </a:lnTo>
                  <a:lnTo>
                    <a:pt x="985" y="2993"/>
                  </a:lnTo>
                  <a:lnTo>
                    <a:pt x="986" y="2991"/>
                  </a:lnTo>
                  <a:lnTo>
                    <a:pt x="986" y="2988"/>
                  </a:lnTo>
                  <a:lnTo>
                    <a:pt x="987" y="2985"/>
                  </a:lnTo>
                  <a:lnTo>
                    <a:pt x="988" y="2982"/>
                  </a:lnTo>
                  <a:lnTo>
                    <a:pt x="989" y="2978"/>
                  </a:lnTo>
                  <a:lnTo>
                    <a:pt x="990" y="2974"/>
                  </a:lnTo>
                  <a:lnTo>
                    <a:pt x="991" y="2970"/>
                  </a:lnTo>
                  <a:lnTo>
                    <a:pt x="991" y="2970"/>
                  </a:lnTo>
                  <a:lnTo>
                    <a:pt x="991" y="2965"/>
                  </a:lnTo>
                  <a:lnTo>
                    <a:pt x="992" y="2961"/>
                  </a:lnTo>
                  <a:lnTo>
                    <a:pt x="993" y="2955"/>
                  </a:lnTo>
                  <a:lnTo>
                    <a:pt x="994" y="2950"/>
                  </a:lnTo>
                  <a:lnTo>
                    <a:pt x="995" y="2944"/>
                  </a:lnTo>
                  <a:lnTo>
                    <a:pt x="996" y="2938"/>
                  </a:lnTo>
                  <a:lnTo>
                    <a:pt x="996" y="2931"/>
                  </a:lnTo>
                  <a:lnTo>
                    <a:pt x="997" y="2925"/>
                  </a:lnTo>
                  <a:lnTo>
                    <a:pt x="998" y="2918"/>
                  </a:lnTo>
                  <a:lnTo>
                    <a:pt x="999" y="2910"/>
                  </a:lnTo>
                  <a:lnTo>
                    <a:pt x="1000" y="2903"/>
                  </a:lnTo>
                  <a:lnTo>
                    <a:pt x="1000" y="2894"/>
                  </a:lnTo>
                  <a:lnTo>
                    <a:pt x="1001" y="2886"/>
                  </a:lnTo>
                  <a:lnTo>
                    <a:pt x="1002" y="2877"/>
                  </a:lnTo>
                  <a:lnTo>
                    <a:pt x="1003" y="2868"/>
                  </a:lnTo>
                  <a:lnTo>
                    <a:pt x="1003" y="2868"/>
                  </a:lnTo>
                  <a:lnTo>
                    <a:pt x="1004" y="2859"/>
                  </a:lnTo>
                  <a:lnTo>
                    <a:pt x="1005" y="2850"/>
                  </a:lnTo>
                  <a:lnTo>
                    <a:pt x="1005" y="2840"/>
                  </a:lnTo>
                  <a:lnTo>
                    <a:pt x="1006" y="2829"/>
                  </a:lnTo>
                  <a:lnTo>
                    <a:pt x="1007" y="2819"/>
                  </a:lnTo>
                  <a:lnTo>
                    <a:pt x="1008" y="2808"/>
                  </a:lnTo>
                  <a:lnTo>
                    <a:pt x="1009" y="2797"/>
                  </a:lnTo>
                  <a:lnTo>
                    <a:pt x="1010" y="2785"/>
                  </a:lnTo>
                  <a:lnTo>
                    <a:pt x="1010" y="2773"/>
                  </a:lnTo>
                  <a:lnTo>
                    <a:pt x="1011" y="2761"/>
                  </a:lnTo>
                  <a:lnTo>
                    <a:pt x="1012" y="2749"/>
                  </a:lnTo>
                  <a:lnTo>
                    <a:pt x="1013" y="2736"/>
                  </a:lnTo>
                  <a:lnTo>
                    <a:pt x="1014" y="2723"/>
                  </a:lnTo>
                  <a:lnTo>
                    <a:pt x="1014" y="2709"/>
                  </a:lnTo>
                  <a:lnTo>
                    <a:pt x="1015" y="2696"/>
                  </a:lnTo>
                  <a:lnTo>
                    <a:pt x="1015" y="2696"/>
                  </a:lnTo>
                  <a:lnTo>
                    <a:pt x="1016" y="2682"/>
                  </a:lnTo>
                  <a:lnTo>
                    <a:pt x="1017" y="2668"/>
                  </a:lnTo>
                  <a:lnTo>
                    <a:pt x="1017" y="2668"/>
                  </a:lnTo>
                  <a:lnTo>
                    <a:pt x="1018" y="2653"/>
                  </a:lnTo>
                  <a:lnTo>
                    <a:pt x="1019" y="2636"/>
                  </a:lnTo>
                  <a:lnTo>
                    <a:pt x="1019" y="2619"/>
                  </a:lnTo>
                  <a:lnTo>
                    <a:pt x="1020" y="2599"/>
                  </a:lnTo>
                  <a:lnTo>
                    <a:pt x="1021" y="2578"/>
                  </a:lnTo>
                  <a:lnTo>
                    <a:pt x="1022" y="2555"/>
                  </a:lnTo>
                  <a:lnTo>
                    <a:pt x="1023" y="2530"/>
                  </a:lnTo>
                  <a:lnTo>
                    <a:pt x="1023" y="2530"/>
                  </a:lnTo>
                  <a:lnTo>
                    <a:pt x="1023" y="2502"/>
                  </a:lnTo>
                  <a:lnTo>
                    <a:pt x="1024" y="2472"/>
                  </a:lnTo>
                  <a:lnTo>
                    <a:pt x="1025" y="2442"/>
                  </a:lnTo>
                  <a:lnTo>
                    <a:pt x="1025" y="2442"/>
                  </a:lnTo>
                  <a:lnTo>
                    <a:pt x="1026" y="2416"/>
                  </a:lnTo>
                  <a:lnTo>
                    <a:pt x="1026" y="2416"/>
                  </a:lnTo>
                  <a:lnTo>
                    <a:pt x="1027" y="2390"/>
                  </a:lnTo>
                  <a:lnTo>
                    <a:pt x="1027" y="2363"/>
                  </a:lnTo>
                  <a:lnTo>
                    <a:pt x="1027" y="2363"/>
                  </a:lnTo>
                  <a:lnTo>
                    <a:pt x="1028" y="2336"/>
                  </a:lnTo>
                  <a:lnTo>
                    <a:pt x="1029" y="2308"/>
                  </a:lnTo>
                  <a:lnTo>
                    <a:pt x="1029" y="2308"/>
                  </a:lnTo>
                  <a:lnTo>
                    <a:pt x="1029" y="2280"/>
                  </a:lnTo>
                  <a:lnTo>
                    <a:pt x="1030" y="2251"/>
                  </a:lnTo>
                  <a:lnTo>
                    <a:pt x="1030" y="2251"/>
                  </a:lnTo>
                  <a:lnTo>
                    <a:pt x="1031" y="2221"/>
                  </a:lnTo>
                  <a:lnTo>
                    <a:pt x="1031" y="2221"/>
                  </a:lnTo>
                  <a:lnTo>
                    <a:pt x="1032" y="2185"/>
                  </a:lnTo>
                  <a:lnTo>
                    <a:pt x="1033" y="2148"/>
                  </a:lnTo>
                  <a:lnTo>
                    <a:pt x="1033" y="2111"/>
                  </a:lnTo>
                  <a:lnTo>
                    <a:pt x="1034" y="2073"/>
                  </a:lnTo>
                  <a:lnTo>
                    <a:pt x="1035" y="2033"/>
                  </a:lnTo>
                  <a:lnTo>
                    <a:pt x="1036" y="1993"/>
                  </a:lnTo>
                  <a:lnTo>
                    <a:pt x="1037" y="1953"/>
                  </a:lnTo>
                  <a:lnTo>
                    <a:pt x="1038" y="1911"/>
                  </a:lnTo>
                  <a:lnTo>
                    <a:pt x="1039" y="1869"/>
                  </a:lnTo>
                  <a:lnTo>
                    <a:pt x="1039" y="1826"/>
                  </a:lnTo>
                  <a:lnTo>
                    <a:pt x="1040" y="1782"/>
                  </a:lnTo>
                  <a:lnTo>
                    <a:pt x="1041" y="1737"/>
                  </a:lnTo>
                  <a:lnTo>
                    <a:pt x="1042" y="1692"/>
                  </a:lnTo>
                  <a:lnTo>
                    <a:pt x="1043" y="1646"/>
                  </a:lnTo>
                  <a:lnTo>
                    <a:pt x="1044" y="1598"/>
                  </a:lnTo>
                  <a:lnTo>
                    <a:pt x="1045" y="1551"/>
                  </a:lnTo>
                  <a:lnTo>
                    <a:pt x="1045" y="1502"/>
                  </a:lnTo>
                  <a:lnTo>
                    <a:pt x="1046" y="1453"/>
                  </a:lnTo>
                  <a:lnTo>
                    <a:pt x="1047" y="1402"/>
                  </a:lnTo>
                  <a:lnTo>
                    <a:pt x="1048" y="1351"/>
                  </a:lnTo>
                  <a:lnTo>
                    <a:pt x="1049" y="1300"/>
                  </a:lnTo>
                  <a:lnTo>
                    <a:pt x="1050" y="1247"/>
                  </a:lnTo>
                  <a:lnTo>
                    <a:pt x="1050" y="1247"/>
                  </a:lnTo>
                  <a:lnTo>
                    <a:pt x="1050" y="1207"/>
                  </a:lnTo>
                  <a:lnTo>
                    <a:pt x="1051" y="1166"/>
                  </a:lnTo>
                  <a:lnTo>
                    <a:pt x="1052" y="1125"/>
                  </a:lnTo>
                  <a:lnTo>
                    <a:pt x="1052" y="1125"/>
                  </a:lnTo>
                  <a:lnTo>
                    <a:pt x="1052" y="1076"/>
                  </a:lnTo>
                  <a:lnTo>
                    <a:pt x="1053" y="1031"/>
                  </a:lnTo>
                  <a:lnTo>
                    <a:pt x="1054" y="992"/>
                  </a:lnTo>
                  <a:lnTo>
                    <a:pt x="1055" y="958"/>
                  </a:lnTo>
                  <a:lnTo>
                    <a:pt x="1056" y="931"/>
                  </a:lnTo>
                  <a:lnTo>
                    <a:pt x="1057" y="909"/>
                  </a:lnTo>
                  <a:lnTo>
                    <a:pt x="1057" y="893"/>
                  </a:lnTo>
                  <a:lnTo>
                    <a:pt x="1058" y="884"/>
                  </a:lnTo>
                  <a:lnTo>
                    <a:pt x="1059" y="881"/>
                  </a:lnTo>
                  <a:lnTo>
                    <a:pt x="1059" y="881"/>
                  </a:lnTo>
                  <a:lnTo>
                    <a:pt x="1060" y="881"/>
                  </a:lnTo>
                  <a:lnTo>
                    <a:pt x="1061" y="880"/>
                  </a:lnTo>
                  <a:lnTo>
                    <a:pt x="1062" y="880"/>
                  </a:lnTo>
                  <a:lnTo>
                    <a:pt x="1062" y="880"/>
                  </a:lnTo>
                  <a:lnTo>
                    <a:pt x="1062" y="880"/>
                  </a:lnTo>
                  <a:lnTo>
                    <a:pt x="1062" y="880"/>
                  </a:lnTo>
                  <a:lnTo>
                    <a:pt x="1063" y="880"/>
                  </a:lnTo>
                  <a:lnTo>
                    <a:pt x="1063" y="880"/>
                  </a:lnTo>
                  <a:lnTo>
                    <a:pt x="1064" y="880"/>
                  </a:lnTo>
                  <a:lnTo>
                    <a:pt x="1064" y="880"/>
                  </a:lnTo>
                  <a:lnTo>
                    <a:pt x="1065" y="880"/>
                  </a:lnTo>
                  <a:lnTo>
                    <a:pt x="1065" y="880"/>
                  </a:lnTo>
                  <a:lnTo>
                    <a:pt x="1065" y="880"/>
                  </a:lnTo>
                  <a:lnTo>
                    <a:pt x="1065" y="880"/>
                  </a:lnTo>
                  <a:lnTo>
                    <a:pt x="1065" y="880"/>
                  </a:lnTo>
                  <a:lnTo>
                    <a:pt x="1065" y="880"/>
                  </a:lnTo>
                  <a:lnTo>
                    <a:pt x="1066" y="880"/>
                  </a:lnTo>
                  <a:lnTo>
                    <a:pt x="1066" y="880"/>
                  </a:lnTo>
                  <a:lnTo>
                    <a:pt x="1067" y="879"/>
                  </a:lnTo>
                  <a:lnTo>
                    <a:pt x="1067" y="879"/>
                  </a:lnTo>
                  <a:lnTo>
                    <a:pt x="1068" y="879"/>
                  </a:lnTo>
                  <a:lnTo>
                    <a:pt x="1068" y="879"/>
                  </a:lnTo>
                  <a:lnTo>
                    <a:pt x="1068" y="879"/>
                  </a:lnTo>
                  <a:lnTo>
                    <a:pt x="1068" y="879"/>
                  </a:lnTo>
                  <a:lnTo>
                    <a:pt x="1069" y="879"/>
                  </a:lnTo>
                  <a:lnTo>
                    <a:pt x="1070" y="879"/>
                  </a:lnTo>
                  <a:lnTo>
                    <a:pt x="1071" y="878"/>
                  </a:lnTo>
                  <a:lnTo>
                    <a:pt x="1071" y="878"/>
                  </a:lnTo>
                  <a:lnTo>
                    <a:pt x="1072" y="881"/>
                  </a:lnTo>
                  <a:lnTo>
                    <a:pt x="1073" y="891"/>
                  </a:lnTo>
                  <a:lnTo>
                    <a:pt x="1074" y="906"/>
                  </a:lnTo>
                  <a:lnTo>
                    <a:pt x="1074" y="927"/>
                  </a:lnTo>
                  <a:lnTo>
                    <a:pt x="1075" y="955"/>
                  </a:lnTo>
                  <a:lnTo>
                    <a:pt x="1076" y="988"/>
                  </a:lnTo>
                  <a:lnTo>
                    <a:pt x="1077" y="1027"/>
                  </a:lnTo>
                  <a:lnTo>
                    <a:pt x="1078" y="1071"/>
                  </a:lnTo>
                  <a:lnTo>
                    <a:pt x="1078" y="1121"/>
                  </a:lnTo>
                  <a:lnTo>
                    <a:pt x="1078" y="1121"/>
                  </a:lnTo>
                  <a:lnTo>
                    <a:pt x="1079" y="1165"/>
                  </a:lnTo>
                  <a:lnTo>
                    <a:pt x="1080" y="1208"/>
                  </a:lnTo>
                  <a:lnTo>
                    <a:pt x="1080" y="1251"/>
                  </a:lnTo>
                  <a:lnTo>
                    <a:pt x="1080" y="1251"/>
                  </a:lnTo>
                  <a:lnTo>
                    <a:pt x="1081" y="1298"/>
                  </a:lnTo>
                  <a:lnTo>
                    <a:pt x="1081" y="1298"/>
                  </a:lnTo>
                  <a:lnTo>
                    <a:pt x="1082" y="1345"/>
                  </a:lnTo>
                  <a:lnTo>
                    <a:pt x="1082" y="1345"/>
                  </a:lnTo>
                  <a:lnTo>
                    <a:pt x="1083" y="1391"/>
                  </a:lnTo>
                  <a:lnTo>
                    <a:pt x="1083" y="1391"/>
                  </a:lnTo>
                  <a:lnTo>
                    <a:pt x="1084" y="1437"/>
                  </a:lnTo>
                  <a:lnTo>
                    <a:pt x="1084" y="1437"/>
                  </a:lnTo>
                  <a:lnTo>
                    <a:pt x="1084" y="1474"/>
                  </a:lnTo>
                  <a:lnTo>
                    <a:pt x="1085" y="1511"/>
                  </a:lnTo>
                  <a:lnTo>
                    <a:pt x="1086" y="1548"/>
                  </a:lnTo>
                  <a:lnTo>
                    <a:pt x="1086" y="1548"/>
                  </a:lnTo>
                  <a:lnTo>
                    <a:pt x="1086" y="1595"/>
                  </a:lnTo>
                  <a:lnTo>
                    <a:pt x="1087" y="1642"/>
                  </a:lnTo>
                  <a:lnTo>
                    <a:pt x="1088" y="1688"/>
                  </a:lnTo>
                  <a:lnTo>
                    <a:pt x="1089" y="1733"/>
                  </a:lnTo>
                  <a:lnTo>
                    <a:pt x="1090" y="1777"/>
                  </a:lnTo>
                  <a:lnTo>
                    <a:pt x="1091" y="1821"/>
                  </a:lnTo>
                  <a:lnTo>
                    <a:pt x="1091" y="1864"/>
                  </a:lnTo>
                  <a:lnTo>
                    <a:pt x="1092" y="1906"/>
                  </a:lnTo>
                  <a:lnTo>
                    <a:pt x="1093" y="1947"/>
                  </a:lnTo>
                  <a:lnTo>
                    <a:pt x="1094" y="1988"/>
                  </a:lnTo>
                  <a:lnTo>
                    <a:pt x="1095" y="2027"/>
                  </a:lnTo>
                  <a:lnTo>
                    <a:pt x="1096" y="2066"/>
                  </a:lnTo>
                  <a:lnTo>
                    <a:pt x="1097" y="2105"/>
                  </a:lnTo>
                  <a:lnTo>
                    <a:pt x="1097" y="2142"/>
                  </a:lnTo>
                  <a:lnTo>
                    <a:pt x="1098" y="2179"/>
                  </a:lnTo>
                  <a:lnTo>
                    <a:pt x="1099" y="2214"/>
                  </a:lnTo>
                  <a:lnTo>
                    <a:pt x="1099" y="2214"/>
                  </a:lnTo>
                  <a:lnTo>
                    <a:pt x="1100" y="2244"/>
                  </a:lnTo>
                  <a:lnTo>
                    <a:pt x="1100" y="2244"/>
                  </a:lnTo>
                  <a:lnTo>
                    <a:pt x="1101" y="2273"/>
                  </a:lnTo>
                  <a:lnTo>
                    <a:pt x="1101" y="2301"/>
                  </a:lnTo>
                  <a:lnTo>
                    <a:pt x="1101" y="2301"/>
                  </a:lnTo>
                  <a:lnTo>
                    <a:pt x="1102" y="2329"/>
                  </a:lnTo>
                  <a:lnTo>
                    <a:pt x="1103" y="2357"/>
                  </a:lnTo>
                  <a:lnTo>
                    <a:pt x="1103" y="2357"/>
                  </a:lnTo>
                  <a:lnTo>
                    <a:pt x="1103" y="2383"/>
                  </a:lnTo>
                  <a:lnTo>
                    <a:pt x="1104" y="2410"/>
                  </a:lnTo>
                  <a:lnTo>
                    <a:pt x="1104" y="2410"/>
                  </a:lnTo>
                  <a:lnTo>
                    <a:pt x="1105" y="2435"/>
                  </a:lnTo>
                  <a:lnTo>
                    <a:pt x="1105" y="2435"/>
                  </a:lnTo>
                  <a:lnTo>
                    <a:pt x="1106" y="2465"/>
                  </a:lnTo>
                  <a:lnTo>
                    <a:pt x="1107" y="2495"/>
                  </a:lnTo>
                  <a:lnTo>
                    <a:pt x="1108" y="2523"/>
                  </a:lnTo>
                  <a:lnTo>
                    <a:pt x="1108" y="2523"/>
                  </a:lnTo>
                  <a:lnTo>
                    <a:pt x="1108" y="2549"/>
                  </a:lnTo>
                  <a:lnTo>
                    <a:pt x="1109" y="2572"/>
                  </a:lnTo>
                  <a:lnTo>
                    <a:pt x="1110" y="2593"/>
                  </a:lnTo>
                  <a:lnTo>
                    <a:pt x="1111" y="2612"/>
                  </a:lnTo>
                  <a:lnTo>
                    <a:pt x="1112" y="2629"/>
                  </a:lnTo>
                  <a:lnTo>
                    <a:pt x="1112" y="2645"/>
                  </a:lnTo>
                  <a:lnTo>
                    <a:pt x="1113" y="2659"/>
                  </a:lnTo>
                  <a:lnTo>
                    <a:pt x="1114" y="2671"/>
                  </a:lnTo>
                  <a:lnTo>
                    <a:pt x="1115" y="2682"/>
                  </a:lnTo>
                  <a:lnTo>
                    <a:pt x="1115" y="2682"/>
                  </a:lnTo>
                  <a:lnTo>
                    <a:pt x="1116" y="2692"/>
                  </a:lnTo>
                  <a:lnTo>
                    <a:pt x="1116" y="2702"/>
                  </a:lnTo>
                  <a:lnTo>
                    <a:pt x="1116" y="2702"/>
                  </a:lnTo>
                  <a:lnTo>
                    <a:pt x="1117" y="2711"/>
                  </a:lnTo>
                  <a:lnTo>
                    <a:pt x="1118" y="2721"/>
                  </a:lnTo>
                  <a:lnTo>
                    <a:pt x="1119" y="2730"/>
                  </a:lnTo>
                  <a:lnTo>
                    <a:pt x="1120" y="2740"/>
                  </a:lnTo>
                  <a:lnTo>
                    <a:pt x="1121" y="2749"/>
                  </a:lnTo>
                  <a:lnTo>
                    <a:pt x="1121" y="2758"/>
                  </a:lnTo>
                  <a:lnTo>
                    <a:pt x="1122" y="2766"/>
                  </a:lnTo>
                  <a:lnTo>
                    <a:pt x="1123" y="2775"/>
                  </a:lnTo>
                  <a:lnTo>
                    <a:pt x="1124" y="2783"/>
                  </a:lnTo>
                  <a:lnTo>
                    <a:pt x="1125" y="2792"/>
                  </a:lnTo>
                  <a:lnTo>
                    <a:pt x="1126" y="2800"/>
                  </a:lnTo>
                  <a:lnTo>
                    <a:pt x="1126" y="2807"/>
                  </a:lnTo>
                  <a:lnTo>
                    <a:pt x="1127" y="2815"/>
                  </a:lnTo>
                  <a:lnTo>
                    <a:pt x="1128" y="2822"/>
                  </a:lnTo>
                  <a:lnTo>
                    <a:pt x="1129" y="2830"/>
                  </a:lnTo>
                  <a:lnTo>
                    <a:pt x="1129" y="2830"/>
                  </a:lnTo>
                  <a:lnTo>
                    <a:pt x="1130" y="2837"/>
                  </a:lnTo>
                  <a:lnTo>
                    <a:pt x="1130" y="2844"/>
                  </a:lnTo>
                  <a:lnTo>
                    <a:pt x="1131" y="2851"/>
                  </a:lnTo>
                  <a:lnTo>
                    <a:pt x="1132" y="2857"/>
                  </a:lnTo>
                  <a:lnTo>
                    <a:pt x="1133" y="2863"/>
                  </a:lnTo>
                  <a:lnTo>
                    <a:pt x="1134" y="2870"/>
                  </a:lnTo>
                  <a:lnTo>
                    <a:pt x="1135" y="2876"/>
                  </a:lnTo>
                  <a:lnTo>
                    <a:pt x="1135" y="2881"/>
                  </a:lnTo>
                  <a:lnTo>
                    <a:pt x="1136" y="2887"/>
                  </a:lnTo>
                  <a:lnTo>
                    <a:pt x="1137" y="2893"/>
                  </a:lnTo>
                  <a:lnTo>
                    <a:pt x="1138" y="2898"/>
                  </a:lnTo>
                  <a:lnTo>
                    <a:pt x="1139" y="2903"/>
                  </a:lnTo>
                  <a:lnTo>
                    <a:pt x="1140" y="2908"/>
                  </a:lnTo>
                  <a:lnTo>
                    <a:pt x="1140" y="2913"/>
                  </a:lnTo>
                  <a:lnTo>
                    <a:pt x="1141" y="2917"/>
                  </a:lnTo>
                  <a:lnTo>
                    <a:pt x="1141" y="2917"/>
                  </a:lnTo>
                  <a:lnTo>
                    <a:pt x="1142" y="2921"/>
                  </a:lnTo>
                  <a:lnTo>
                    <a:pt x="1143" y="2926"/>
                  </a:lnTo>
                  <a:lnTo>
                    <a:pt x="1144" y="2930"/>
                  </a:lnTo>
                  <a:lnTo>
                    <a:pt x="1144" y="2933"/>
                  </a:lnTo>
                  <a:lnTo>
                    <a:pt x="1145" y="2937"/>
                  </a:lnTo>
                  <a:lnTo>
                    <a:pt x="1146" y="2941"/>
                  </a:lnTo>
                  <a:lnTo>
                    <a:pt x="1147" y="2944"/>
                  </a:lnTo>
                  <a:lnTo>
                    <a:pt x="1148" y="2947"/>
                  </a:lnTo>
                  <a:lnTo>
                    <a:pt x="1149" y="2950"/>
                  </a:lnTo>
                  <a:lnTo>
                    <a:pt x="1149" y="2953"/>
                  </a:lnTo>
                  <a:lnTo>
                    <a:pt x="1150" y="2955"/>
                  </a:lnTo>
                  <a:lnTo>
                    <a:pt x="1151" y="2957"/>
                  </a:lnTo>
                  <a:lnTo>
                    <a:pt x="1152" y="2960"/>
                  </a:lnTo>
                  <a:lnTo>
                    <a:pt x="1153" y="2962"/>
                  </a:lnTo>
                  <a:lnTo>
                    <a:pt x="1154" y="2963"/>
                  </a:lnTo>
                  <a:lnTo>
                    <a:pt x="1154" y="2963"/>
                  </a:lnTo>
                  <a:lnTo>
                    <a:pt x="1154" y="2965"/>
                  </a:lnTo>
                  <a:lnTo>
                    <a:pt x="1155" y="2967"/>
                  </a:lnTo>
                  <a:lnTo>
                    <a:pt x="1156" y="2968"/>
                  </a:lnTo>
                  <a:lnTo>
                    <a:pt x="1157" y="2969"/>
                  </a:lnTo>
                  <a:lnTo>
                    <a:pt x="1158" y="2970"/>
                  </a:lnTo>
                  <a:lnTo>
                    <a:pt x="1159" y="2971"/>
                  </a:lnTo>
                  <a:lnTo>
                    <a:pt x="1159" y="2971"/>
                  </a:lnTo>
                  <a:lnTo>
                    <a:pt x="1160" y="2971"/>
                  </a:lnTo>
                  <a:lnTo>
                    <a:pt x="1161" y="2972"/>
                  </a:lnTo>
                  <a:lnTo>
                    <a:pt x="1162" y="2972"/>
                  </a:lnTo>
                  <a:lnTo>
                    <a:pt x="1163" y="2971"/>
                  </a:lnTo>
                  <a:lnTo>
                    <a:pt x="1163" y="2971"/>
                  </a:lnTo>
                  <a:lnTo>
                    <a:pt x="1164" y="2971"/>
                  </a:lnTo>
                  <a:lnTo>
                    <a:pt x="1165" y="2970"/>
                  </a:lnTo>
                  <a:lnTo>
                    <a:pt x="1166" y="2969"/>
                  </a:lnTo>
                  <a:lnTo>
                    <a:pt x="1166" y="2969"/>
                  </a:lnTo>
                  <a:lnTo>
                    <a:pt x="1167" y="2968"/>
                  </a:lnTo>
                  <a:lnTo>
                    <a:pt x="1168" y="2967"/>
                  </a:lnTo>
                  <a:lnTo>
                    <a:pt x="1168" y="2965"/>
                  </a:lnTo>
                  <a:lnTo>
                    <a:pt x="1169" y="2963"/>
                  </a:lnTo>
                  <a:lnTo>
                    <a:pt x="1170" y="2962"/>
                  </a:lnTo>
                  <a:lnTo>
                    <a:pt x="1171" y="2960"/>
                  </a:lnTo>
                  <a:lnTo>
                    <a:pt x="1172" y="2957"/>
                  </a:lnTo>
                  <a:lnTo>
                    <a:pt x="1173" y="2955"/>
                  </a:lnTo>
                  <a:lnTo>
                    <a:pt x="1173" y="2953"/>
                  </a:lnTo>
                  <a:lnTo>
                    <a:pt x="1174" y="2950"/>
                  </a:lnTo>
                  <a:lnTo>
                    <a:pt x="1175" y="2947"/>
                  </a:lnTo>
                  <a:lnTo>
                    <a:pt x="1176" y="2944"/>
                  </a:lnTo>
                  <a:lnTo>
                    <a:pt x="1177" y="2941"/>
                  </a:lnTo>
                  <a:lnTo>
                    <a:pt x="1177" y="2937"/>
                  </a:lnTo>
                  <a:lnTo>
                    <a:pt x="1178" y="2933"/>
                  </a:lnTo>
                  <a:lnTo>
                    <a:pt x="1178" y="2933"/>
                  </a:lnTo>
                  <a:lnTo>
                    <a:pt x="1179" y="2930"/>
                  </a:lnTo>
                  <a:lnTo>
                    <a:pt x="1180" y="2926"/>
                  </a:lnTo>
                  <a:lnTo>
                    <a:pt x="1181" y="2922"/>
                  </a:lnTo>
                  <a:lnTo>
                    <a:pt x="1182" y="2917"/>
                  </a:lnTo>
                  <a:lnTo>
                    <a:pt x="1182" y="2917"/>
                  </a:lnTo>
                  <a:lnTo>
                    <a:pt x="1182" y="2914"/>
                  </a:lnTo>
                  <a:lnTo>
                    <a:pt x="1183" y="2910"/>
                  </a:lnTo>
                  <a:lnTo>
                    <a:pt x="1183" y="2906"/>
                  </a:lnTo>
                  <a:lnTo>
                    <a:pt x="1183" y="2906"/>
                  </a:lnTo>
                  <a:lnTo>
                    <a:pt x="1184" y="2902"/>
                  </a:lnTo>
                  <a:lnTo>
                    <a:pt x="1185" y="2898"/>
                  </a:lnTo>
                  <a:lnTo>
                    <a:pt x="1186" y="2894"/>
                  </a:lnTo>
                  <a:lnTo>
                    <a:pt x="1187" y="2891"/>
                  </a:lnTo>
                  <a:lnTo>
                    <a:pt x="1188" y="2889"/>
                  </a:lnTo>
                  <a:lnTo>
                    <a:pt x="1189" y="2888"/>
                  </a:lnTo>
                  <a:lnTo>
                    <a:pt x="1189" y="2887"/>
                  </a:lnTo>
                  <a:lnTo>
                    <a:pt x="1190" y="2887"/>
                  </a:lnTo>
                  <a:lnTo>
                    <a:pt x="1191" y="2887"/>
                  </a:lnTo>
                  <a:lnTo>
                    <a:pt x="1192" y="2889"/>
                  </a:lnTo>
                  <a:lnTo>
                    <a:pt x="1193" y="2891"/>
                  </a:lnTo>
                  <a:lnTo>
                    <a:pt x="1194" y="2894"/>
                  </a:lnTo>
                  <a:lnTo>
                    <a:pt x="1194" y="2897"/>
                  </a:lnTo>
                  <a:lnTo>
                    <a:pt x="1195" y="2901"/>
                  </a:lnTo>
                  <a:lnTo>
                    <a:pt x="1196" y="2906"/>
                  </a:lnTo>
                  <a:lnTo>
                    <a:pt x="1197" y="2911"/>
                  </a:lnTo>
                  <a:lnTo>
                    <a:pt x="1197" y="2911"/>
                  </a:lnTo>
                  <a:lnTo>
                    <a:pt x="1198" y="2916"/>
                  </a:lnTo>
                  <a:lnTo>
                    <a:pt x="1198" y="2921"/>
                  </a:lnTo>
                  <a:lnTo>
                    <a:pt x="1199" y="2925"/>
                  </a:lnTo>
                  <a:lnTo>
                    <a:pt x="1200" y="2930"/>
                  </a:lnTo>
                  <a:lnTo>
                    <a:pt x="1200" y="2930"/>
                  </a:lnTo>
                  <a:lnTo>
                    <a:pt x="1201" y="2934"/>
                  </a:lnTo>
                  <a:lnTo>
                    <a:pt x="1202" y="2938"/>
                  </a:lnTo>
                  <a:lnTo>
                    <a:pt x="1203" y="2942"/>
                  </a:lnTo>
                  <a:lnTo>
                    <a:pt x="1203" y="2945"/>
                  </a:lnTo>
                  <a:lnTo>
                    <a:pt x="1204" y="2948"/>
                  </a:lnTo>
                  <a:lnTo>
                    <a:pt x="1205" y="2950"/>
                  </a:lnTo>
                  <a:lnTo>
                    <a:pt x="1206" y="2952"/>
                  </a:lnTo>
                  <a:lnTo>
                    <a:pt x="1207" y="2954"/>
                  </a:lnTo>
                  <a:lnTo>
                    <a:pt x="1208" y="2955"/>
                  </a:lnTo>
                  <a:lnTo>
                    <a:pt x="1209" y="2956"/>
                  </a:lnTo>
                  <a:lnTo>
                    <a:pt x="1210" y="2957"/>
                  </a:lnTo>
                  <a:lnTo>
                    <a:pt x="1210" y="2957"/>
                  </a:lnTo>
                  <a:lnTo>
                    <a:pt x="1211" y="2957"/>
                  </a:lnTo>
                  <a:lnTo>
                    <a:pt x="1212" y="2957"/>
                  </a:lnTo>
                  <a:lnTo>
                    <a:pt x="1213" y="2956"/>
                  </a:lnTo>
                  <a:lnTo>
                    <a:pt x="1214" y="2955"/>
                  </a:lnTo>
                  <a:lnTo>
                    <a:pt x="1215" y="2953"/>
                  </a:lnTo>
                  <a:lnTo>
                    <a:pt x="1216" y="2952"/>
                  </a:lnTo>
                  <a:lnTo>
                    <a:pt x="1216" y="2949"/>
                  </a:lnTo>
                  <a:lnTo>
                    <a:pt x="1217" y="2947"/>
                  </a:lnTo>
                  <a:lnTo>
                    <a:pt x="1218" y="2944"/>
                  </a:lnTo>
                  <a:lnTo>
                    <a:pt x="1219" y="2940"/>
                  </a:lnTo>
                  <a:lnTo>
                    <a:pt x="1220" y="2937"/>
                  </a:lnTo>
                  <a:lnTo>
                    <a:pt x="1221" y="2932"/>
                  </a:lnTo>
                  <a:lnTo>
                    <a:pt x="1222" y="2928"/>
                  </a:lnTo>
                  <a:lnTo>
                    <a:pt x="1223" y="2922"/>
                  </a:lnTo>
                  <a:lnTo>
                    <a:pt x="1223" y="2917"/>
                  </a:lnTo>
                  <a:lnTo>
                    <a:pt x="1224" y="2910"/>
                  </a:lnTo>
                  <a:lnTo>
                    <a:pt x="1225" y="2904"/>
                  </a:lnTo>
                  <a:lnTo>
                    <a:pt x="1226" y="2896"/>
                  </a:lnTo>
                  <a:lnTo>
                    <a:pt x="1227" y="2888"/>
                  </a:lnTo>
                  <a:lnTo>
                    <a:pt x="1228" y="2880"/>
                  </a:lnTo>
                  <a:lnTo>
                    <a:pt x="1229" y="2870"/>
                  </a:lnTo>
                  <a:lnTo>
                    <a:pt x="1229" y="2860"/>
                  </a:lnTo>
                  <a:lnTo>
                    <a:pt x="1230" y="2850"/>
                  </a:lnTo>
                  <a:lnTo>
                    <a:pt x="1231" y="2838"/>
                  </a:lnTo>
                  <a:lnTo>
                    <a:pt x="1232" y="2825"/>
                  </a:lnTo>
                  <a:lnTo>
                    <a:pt x="1233" y="2812"/>
                  </a:lnTo>
                  <a:lnTo>
                    <a:pt x="1234" y="2797"/>
                  </a:lnTo>
                  <a:lnTo>
                    <a:pt x="1235" y="2782"/>
                  </a:lnTo>
                  <a:lnTo>
                    <a:pt x="1236" y="2765"/>
                  </a:lnTo>
                  <a:lnTo>
                    <a:pt x="1236" y="2765"/>
                  </a:lnTo>
                  <a:lnTo>
                    <a:pt x="1236" y="2750"/>
                  </a:lnTo>
                  <a:lnTo>
                    <a:pt x="1237" y="2733"/>
                  </a:lnTo>
                  <a:lnTo>
                    <a:pt x="1238" y="2717"/>
                  </a:lnTo>
                  <a:lnTo>
                    <a:pt x="1239" y="2700"/>
                  </a:lnTo>
                  <a:lnTo>
                    <a:pt x="1239" y="2700"/>
                  </a:lnTo>
                  <a:lnTo>
                    <a:pt x="1240" y="2682"/>
                  </a:lnTo>
                  <a:lnTo>
                    <a:pt x="1240" y="2665"/>
                  </a:lnTo>
                  <a:lnTo>
                    <a:pt x="1241" y="2650"/>
                  </a:lnTo>
                  <a:lnTo>
                    <a:pt x="1242" y="2637"/>
                  </a:lnTo>
                  <a:lnTo>
                    <a:pt x="1243" y="2626"/>
                  </a:lnTo>
                  <a:lnTo>
                    <a:pt x="1244" y="2616"/>
                  </a:lnTo>
                  <a:lnTo>
                    <a:pt x="1245" y="2609"/>
                  </a:lnTo>
                  <a:lnTo>
                    <a:pt x="1245" y="2604"/>
                  </a:lnTo>
                  <a:lnTo>
                    <a:pt x="1246" y="2602"/>
                  </a:lnTo>
                  <a:lnTo>
                    <a:pt x="1247" y="2601"/>
                  </a:lnTo>
                  <a:lnTo>
                    <a:pt x="1248" y="2603"/>
                  </a:lnTo>
                  <a:lnTo>
                    <a:pt x="1249" y="2608"/>
                  </a:lnTo>
                  <a:lnTo>
                    <a:pt x="1250" y="2614"/>
                  </a:lnTo>
                  <a:lnTo>
                    <a:pt x="1250" y="2623"/>
                  </a:lnTo>
                  <a:lnTo>
                    <a:pt x="1251" y="2633"/>
                  </a:lnTo>
                  <a:lnTo>
                    <a:pt x="1252" y="2646"/>
                  </a:lnTo>
                  <a:lnTo>
                    <a:pt x="1253" y="2660"/>
                  </a:lnTo>
                  <a:lnTo>
                    <a:pt x="1254" y="2677"/>
                  </a:lnTo>
                  <a:lnTo>
                    <a:pt x="1255" y="2694"/>
                  </a:lnTo>
                  <a:lnTo>
                    <a:pt x="1255" y="2713"/>
                  </a:lnTo>
                  <a:lnTo>
                    <a:pt x="1255" y="2713"/>
                  </a:lnTo>
                  <a:lnTo>
                    <a:pt x="1256" y="2732"/>
                  </a:lnTo>
                  <a:lnTo>
                    <a:pt x="1257" y="2750"/>
                  </a:lnTo>
                  <a:lnTo>
                    <a:pt x="1258" y="2768"/>
                  </a:lnTo>
                  <a:lnTo>
                    <a:pt x="1259" y="2785"/>
                  </a:lnTo>
                  <a:lnTo>
                    <a:pt x="1260" y="2801"/>
                  </a:lnTo>
                  <a:lnTo>
                    <a:pt x="1260" y="2817"/>
                  </a:lnTo>
                  <a:lnTo>
                    <a:pt x="1261" y="2832"/>
                  </a:lnTo>
                  <a:lnTo>
                    <a:pt x="1261" y="2832"/>
                  </a:lnTo>
                  <a:lnTo>
                    <a:pt x="1262" y="2840"/>
                  </a:lnTo>
                  <a:lnTo>
                    <a:pt x="1262" y="2840"/>
                  </a:lnTo>
                  <a:lnTo>
                    <a:pt x="1262" y="2855"/>
                  </a:lnTo>
                  <a:lnTo>
                    <a:pt x="1262" y="2855"/>
                  </a:lnTo>
                  <a:lnTo>
                    <a:pt x="1263" y="2870"/>
                  </a:lnTo>
                  <a:lnTo>
                    <a:pt x="1263" y="2870"/>
                  </a:lnTo>
                  <a:lnTo>
                    <a:pt x="1264" y="2883"/>
                  </a:lnTo>
                  <a:lnTo>
                    <a:pt x="1264" y="2883"/>
                  </a:lnTo>
                  <a:lnTo>
                    <a:pt x="1265" y="2890"/>
                  </a:lnTo>
                  <a:lnTo>
                    <a:pt x="1265" y="2890"/>
                  </a:lnTo>
                  <a:lnTo>
                    <a:pt x="1265" y="2900"/>
                  </a:lnTo>
                  <a:lnTo>
                    <a:pt x="1266" y="2909"/>
                  </a:lnTo>
                  <a:lnTo>
                    <a:pt x="1266" y="2909"/>
                  </a:lnTo>
                  <a:lnTo>
                    <a:pt x="1267" y="2918"/>
                  </a:lnTo>
                  <a:lnTo>
                    <a:pt x="1267" y="2926"/>
                  </a:lnTo>
                  <a:lnTo>
                    <a:pt x="1268" y="2934"/>
                  </a:lnTo>
                  <a:lnTo>
                    <a:pt x="1268" y="2934"/>
                  </a:lnTo>
                  <a:lnTo>
                    <a:pt x="1269" y="2944"/>
                  </a:lnTo>
                  <a:lnTo>
                    <a:pt x="1270" y="2954"/>
                  </a:lnTo>
                  <a:lnTo>
                    <a:pt x="1270" y="2962"/>
                  </a:lnTo>
                  <a:lnTo>
                    <a:pt x="1271" y="2970"/>
                  </a:lnTo>
                  <a:lnTo>
                    <a:pt x="1272" y="2977"/>
                  </a:lnTo>
                  <a:lnTo>
                    <a:pt x="1273" y="2983"/>
                  </a:lnTo>
                  <a:lnTo>
                    <a:pt x="1274" y="2989"/>
                  </a:lnTo>
                  <a:lnTo>
                    <a:pt x="1275" y="2994"/>
                  </a:lnTo>
                  <a:lnTo>
                    <a:pt x="1276" y="2998"/>
                  </a:lnTo>
                  <a:lnTo>
                    <a:pt x="1276" y="3002"/>
                  </a:lnTo>
                  <a:lnTo>
                    <a:pt x="1277" y="3005"/>
                  </a:lnTo>
                  <a:lnTo>
                    <a:pt x="1278" y="3008"/>
                  </a:lnTo>
                  <a:lnTo>
                    <a:pt x="1279" y="3010"/>
                  </a:lnTo>
                  <a:lnTo>
                    <a:pt x="1280" y="3011"/>
                  </a:lnTo>
                  <a:lnTo>
                    <a:pt x="1281" y="3012"/>
                  </a:lnTo>
                  <a:lnTo>
                    <a:pt x="1282" y="3012"/>
                  </a:lnTo>
                  <a:lnTo>
                    <a:pt x="1282" y="3012"/>
                  </a:lnTo>
                  <a:lnTo>
                    <a:pt x="1283" y="3012"/>
                  </a:lnTo>
                  <a:lnTo>
                    <a:pt x="1283" y="3011"/>
                  </a:lnTo>
                  <a:lnTo>
                    <a:pt x="1284" y="3010"/>
                  </a:lnTo>
                  <a:lnTo>
                    <a:pt x="1285" y="3008"/>
                  </a:lnTo>
                  <a:lnTo>
                    <a:pt x="1286" y="3005"/>
                  </a:lnTo>
                  <a:lnTo>
                    <a:pt x="1287" y="3002"/>
                  </a:lnTo>
                  <a:lnTo>
                    <a:pt x="1288" y="2998"/>
                  </a:lnTo>
                  <a:lnTo>
                    <a:pt x="1289" y="2994"/>
                  </a:lnTo>
                  <a:lnTo>
                    <a:pt x="1289" y="2989"/>
                  </a:lnTo>
                  <a:lnTo>
                    <a:pt x="1290" y="2983"/>
                  </a:lnTo>
                  <a:lnTo>
                    <a:pt x="1291" y="2977"/>
                  </a:lnTo>
                  <a:lnTo>
                    <a:pt x="1292" y="2970"/>
                  </a:lnTo>
                  <a:lnTo>
                    <a:pt x="1293" y="2962"/>
                  </a:lnTo>
                  <a:lnTo>
                    <a:pt x="1294" y="2954"/>
                  </a:lnTo>
                  <a:lnTo>
                    <a:pt x="1295" y="2944"/>
                  </a:lnTo>
                  <a:lnTo>
                    <a:pt x="1295" y="2934"/>
                  </a:lnTo>
                  <a:lnTo>
                    <a:pt x="1295" y="2934"/>
                  </a:lnTo>
                  <a:lnTo>
                    <a:pt x="1296" y="2926"/>
                  </a:lnTo>
                  <a:lnTo>
                    <a:pt x="1297" y="2918"/>
                  </a:lnTo>
                  <a:lnTo>
                    <a:pt x="1297" y="2909"/>
                  </a:lnTo>
                  <a:lnTo>
                    <a:pt x="1297" y="2909"/>
                  </a:lnTo>
                  <a:lnTo>
                    <a:pt x="1298" y="2896"/>
                  </a:lnTo>
                  <a:lnTo>
                    <a:pt x="1299" y="2883"/>
                  </a:lnTo>
                  <a:lnTo>
                    <a:pt x="1300" y="2869"/>
                  </a:lnTo>
                  <a:lnTo>
                    <a:pt x="1301" y="2854"/>
                  </a:lnTo>
                  <a:lnTo>
                    <a:pt x="1302" y="2839"/>
                  </a:lnTo>
                  <a:lnTo>
                    <a:pt x="1303" y="2823"/>
                  </a:lnTo>
                  <a:lnTo>
                    <a:pt x="1304" y="2806"/>
                  </a:lnTo>
                  <a:lnTo>
                    <a:pt x="1304" y="2789"/>
                  </a:lnTo>
                  <a:lnTo>
                    <a:pt x="1305" y="2771"/>
                  </a:lnTo>
                  <a:lnTo>
                    <a:pt x="1306" y="2752"/>
                  </a:lnTo>
                  <a:lnTo>
                    <a:pt x="1307" y="2733"/>
                  </a:lnTo>
                  <a:lnTo>
                    <a:pt x="1308" y="2713"/>
                  </a:lnTo>
                  <a:lnTo>
                    <a:pt x="1308" y="2713"/>
                  </a:lnTo>
                  <a:lnTo>
                    <a:pt x="1309" y="2694"/>
                  </a:lnTo>
                  <a:lnTo>
                    <a:pt x="1310" y="2677"/>
                  </a:lnTo>
                  <a:lnTo>
                    <a:pt x="1310" y="2660"/>
                  </a:lnTo>
                  <a:lnTo>
                    <a:pt x="1311" y="2646"/>
                  </a:lnTo>
                  <a:lnTo>
                    <a:pt x="1312" y="2633"/>
                  </a:lnTo>
                  <a:lnTo>
                    <a:pt x="1313" y="2623"/>
                  </a:lnTo>
                  <a:lnTo>
                    <a:pt x="1314" y="2614"/>
                  </a:lnTo>
                  <a:lnTo>
                    <a:pt x="1315" y="2608"/>
                  </a:lnTo>
                  <a:lnTo>
                    <a:pt x="1315" y="2603"/>
                  </a:lnTo>
                  <a:lnTo>
                    <a:pt x="1316" y="2601"/>
                  </a:lnTo>
                  <a:lnTo>
                    <a:pt x="1317" y="2602"/>
                  </a:lnTo>
                  <a:lnTo>
                    <a:pt x="1318" y="2604"/>
                  </a:lnTo>
                  <a:lnTo>
                    <a:pt x="1319" y="2609"/>
                  </a:lnTo>
                  <a:lnTo>
                    <a:pt x="1320" y="2616"/>
                  </a:lnTo>
                  <a:lnTo>
                    <a:pt x="1320" y="2626"/>
                  </a:lnTo>
                  <a:lnTo>
                    <a:pt x="1321" y="2637"/>
                  </a:lnTo>
                  <a:lnTo>
                    <a:pt x="1322" y="2650"/>
                  </a:lnTo>
                  <a:lnTo>
                    <a:pt x="1323" y="2665"/>
                  </a:lnTo>
                  <a:lnTo>
                    <a:pt x="1324" y="2682"/>
                  </a:lnTo>
                  <a:lnTo>
                    <a:pt x="1325" y="2700"/>
                  </a:lnTo>
                  <a:lnTo>
                    <a:pt x="1325" y="2700"/>
                  </a:lnTo>
                  <a:lnTo>
                    <a:pt x="1325" y="2717"/>
                  </a:lnTo>
                  <a:lnTo>
                    <a:pt x="1326" y="2733"/>
                  </a:lnTo>
                  <a:lnTo>
                    <a:pt x="1327" y="2750"/>
                  </a:lnTo>
                  <a:lnTo>
                    <a:pt x="1328" y="2765"/>
                  </a:lnTo>
                  <a:lnTo>
                    <a:pt x="1328" y="2765"/>
                  </a:lnTo>
                  <a:lnTo>
                    <a:pt x="1329" y="2782"/>
                  </a:lnTo>
                  <a:lnTo>
                    <a:pt x="1329" y="2797"/>
                  </a:lnTo>
                  <a:lnTo>
                    <a:pt x="1330" y="2812"/>
                  </a:lnTo>
                  <a:lnTo>
                    <a:pt x="1331" y="2825"/>
                  </a:lnTo>
                  <a:lnTo>
                    <a:pt x="1332" y="2838"/>
                  </a:lnTo>
                  <a:lnTo>
                    <a:pt x="1333" y="2850"/>
                  </a:lnTo>
                  <a:lnTo>
                    <a:pt x="1334" y="2860"/>
                  </a:lnTo>
                  <a:lnTo>
                    <a:pt x="1335" y="2870"/>
                  </a:lnTo>
                  <a:lnTo>
                    <a:pt x="1336" y="2880"/>
                  </a:lnTo>
                  <a:lnTo>
                    <a:pt x="1336" y="2888"/>
                  </a:lnTo>
                  <a:lnTo>
                    <a:pt x="1337" y="2896"/>
                  </a:lnTo>
                  <a:lnTo>
                    <a:pt x="1338" y="2904"/>
                  </a:lnTo>
                  <a:lnTo>
                    <a:pt x="1339" y="2910"/>
                  </a:lnTo>
                  <a:lnTo>
                    <a:pt x="1340" y="2917"/>
                  </a:lnTo>
                  <a:lnTo>
                    <a:pt x="1341" y="2922"/>
                  </a:lnTo>
                  <a:lnTo>
                    <a:pt x="1342" y="2928"/>
                  </a:lnTo>
                  <a:lnTo>
                    <a:pt x="1342" y="2932"/>
                  </a:lnTo>
                  <a:lnTo>
                    <a:pt x="1343" y="2937"/>
                  </a:lnTo>
                  <a:lnTo>
                    <a:pt x="1344" y="2940"/>
                  </a:lnTo>
                  <a:lnTo>
                    <a:pt x="1345" y="2944"/>
                  </a:lnTo>
                  <a:lnTo>
                    <a:pt x="1346" y="2947"/>
                  </a:lnTo>
                  <a:lnTo>
                    <a:pt x="1347" y="2949"/>
                  </a:lnTo>
                  <a:lnTo>
                    <a:pt x="1348" y="2952"/>
                  </a:lnTo>
                  <a:lnTo>
                    <a:pt x="1349" y="2953"/>
                  </a:lnTo>
                  <a:lnTo>
                    <a:pt x="1349" y="2955"/>
                  </a:lnTo>
                  <a:lnTo>
                    <a:pt x="1350" y="2956"/>
                  </a:lnTo>
                  <a:lnTo>
                    <a:pt x="1351" y="2957"/>
                  </a:lnTo>
                  <a:lnTo>
                    <a:pt x="1352" y="2957"/>
                  </a:lnTo>
                  <a:lnTo>
                    <a:pt x="1353" y="2957"/>
                  </a:lnTo>
                  <a:lnTo>
                    <a:pt x="1354" y="2957"/>
                  </a:lnTo>
                  <a:lnTo>
                    <a:pt x="1355" y="2956"/>
                  </a:lnTo>
                  <a:lnTo>
                    <a:pt x="1356" y="2955"/>
                  </a:lnTo>
                  <a:lnTo>
                    <a:pt x="1356" y="2954"/>
                  </a:lnTo>
                  <a:lnTo>
                    <a:pt x="1357" y="2952"/>
                  </a:lnTo>
                  <a:lnTo>
                    <a:pt x="1358" y="2950"/>
                  </a:lnTo>
                  <a:lnTo>
                    <a:pt x="1359" y="2948"/>
                  </a:lnTo>
                  <a:lnTo>
                    <a:pt x="1360" y="2945"/>
                  </a:lnTo>
                  <a:lnTo>
                    <a:pt x="1361" y="2942"/>
                  </a:lnTo>
                  <a:lnTo>
                    <a:pt x="1362" y="2938"/>
                  </a:lnTo>
                  <a:lnTo>
                    <a:pt x="1362" y="2934"/>
                  </a:lnTo>
                  <a:lnTo>
                    <a:pt x="1363" y="2930"/>
                  </a:lnTo>
                  <a:lnTo>
                    <a:pt x="1363" y="2930"/>
                  </a:lnTo>
                  <a:lnTo>
                    <a:pt x="1364" y="2925"/>
                  </a:lnTo>
                  <a:lnTo>
                    <a:pt x="1365" y="2921"/>
                  </a:lnTo>
                  <a:lnTo>
                    <a:pt x="1366" y="2916"/>
                  </a:lnTo>
                  <a:lnTo>
                    <a:pt x="1366" y="2911"/>
                  </a:lnTo>
                  <a:lnTo>
                    <a:pt x="1366" y="2911"/>
                  </a:lnTo>
                  <a:lnTo>
                    <a:pt x="1367" y="2906"/>
                  </a:lnTo>
                  <a:lnTo>
                    <a:pt x="1368" y="2901"/>
                  </a:lnTo>
                  <a:lnTo>
                    <a:pt x="1369" y="2897"/>
                  </a:lnTo>
                  <a:lnTo>
                    <a:pt x="1370" y="2894"/>
                  </a:lnTo>
                  <a:lnTo>
                    <a:pt x="1371" y="2891"/>
                  </a:lnTo>
                  <a:lnTo>
                    <a:pt x="1371" y="2889"/>
                  </a:lnTo>
                  <a:lnTo>
                    <a:pt x="1372" y="2887"/>
                  </a:lnTo>
                  <a:lnTo>
                    <a:pt x="1373" y="2887"/>
                  </a:lnTo>
                  <a:lnTo>
                    <a:pt x="1373" y="2887"/>
                  </a:lnTo>
                  <a:lnTo>
                    <a:pt x="1374" y="2887"/>
                  </a:lnTo>
                  <a:lnTo>
                    <a:pt x="1375" y="2888"/>
                  </a:lnTo>
                  <a:lnTo>
                    <a:pt x="1376" y="2889"/>
                  </a:lnTo>
                  <a:lnTo>
                    <a:pt x="1376" y="2891"/>
                  </a:lnTo>
                  <a:lnTo>
                    <a:pt x="1377" y="2894"/>
                  </a:lnTo>
                  <a:lnTo>
                    <a:pt x="1378" y="2898"/>
                  </a:lnTo>
                  <a:lnTo>
                    <a:pt x="1379" y="2902"/>
                  </a:lnTo>
                  <a:lnTo>
                    <a:pt x="1380" y="2906"/>
                  </a:lnTo>
                  <a:lnTo>
                    <a:pt x="1380" y="2906"/>
                  </a:lnTo>
                  <a:lnTo>
                    <a:pt x="1380" y="2910"/>
                  </a:lnTo>
                  <a:lnTo>
                    <a:pt x="1381" y="2914"/>
                  </a:lnTo>
                  <a:lnTo>
                    <a:pt x="1382" y="2917"/>
                  </a:lnTo>
                  <a:lnTo>
                    <a:pt x="1382" y="2917"/>
                  </a:lnTo>
                  <a:lnTo>
                    <a:pt x="1383" y="2922"/>
                  </a:lnTo>
                  <a:lnTo>
                    <a:pt x="1383" y="2926"/>
                  </a:lnTo>
                  <a:lnTo>
                    <a:pt x="1384" y="2930"/>
                  </a:lnTo>
                  <a:lnTo>
                    <a:pt x="1385" y="2933"/>
                  </a:lnTo>
                  <a:lnTo>
                    <a:pt x="1385" y="2933"/>
                  </a:lnTo>
                  <a:lnTo>
                    <a:pt x="1386" y="2937"/>
                  </a:lnTo>
                  <a:lnTo>
                    <a:pt x="1387" y="2941"/>
                  </a:lnTo>
                  <a:lnTo>
                    <a:pt x="1387" y="2944"/>
                  </a:lnTo>
                  <a:lnTo>
                    <a:pt x="1388" y="2947"/>
                  </a:lnTo>
                  <a:lnTo>
                    <a:pt x="1389" y="2950"/>
                  </a:lnTo>
                  <a:lnTo>
                    <a:pt x="1390" y="2953"/>
                  </a:lnTo>
                  <a:lnTo>
                    <a:pt x="1391" y="2955"/>
                  </a:lnTo>
                  <a:lnTo>
                    <a:pt x="1392" y="2957"/>
                  </a:lnTo>
                  <a:lnTo>
                    <a:pt x="1392" y="2960"/>
                  </a:lnTo>
                  <a:lnTo>
                    <a:pt x="1393" y="2962"/>
                  </a:lnTo>
                  <a:lnTo>
                    <a:pt x="1394" y="2963"/>
                  </a:lnTo>
                  <a:lnTo>
                    <a:pt x="1395" y="2965"/>
                  </a:lnTo>
                  <a:lnTo>
                    <a:pt x="1396" y="2967"/>
                  </a:lnTo>
                  <a:lnTo>
                    <a:pt x="1397" y="2968"/>
                  </a:lnTo>
                  <a:lnTo>
                    <a:pt x="1397" y="2969"/>
                  </a:lnTo>
                  <a:lnTo>
                    <a:pt x="1397" y="2969"/>
                  </a:lnTo>
                  <a:lnTo>
                    <a:pt x="1398" y="2970"/>
                  </a:lnTo>
                  <a:lnTo>
                    <a:pt x="1399" y="2971"/>
                  </a:lnTo>
                  <a:lnTo>
                    <a:pt x="1400" y="2971"/>
                  </a:lnTo>
                  <a:lnTo>
                    <a:pt x="1401" y="2971"/>
                  </a:lnTo>
                  <a:lnTo>
                    <a:pt x="1402" y="2972"/>
                  </a:lnTo>
                  <a:lnTo>
                    <a:pt x="1402" y="2972"/>
                  </a:lnTo>
                  <a:lnTo>
                    <a:pt x="1403" y="2971"/>
                  </a:lnTo>
                  <a:lnTo>
                    <a:pt x="1404" y="2971"/>
                  </a:lnTo>
                  <a:lnTo>
                    <a:pt x="1405" y="2971"/>
                  </a:lnTo>
                  <a:lnTo>
                    <a:pt x="1406" y="2970"/>
                  </a:lnTo>
                  <a:lnTo>
                    <a:pt x="1406" y="2969"/>
                  </a:lnTo>
                  <a:lnTo>
                    <a:pt x="1407" y="2968"/>
                  </a:lnTo>
                  <a:lnTo>
                    <a:pt x="1408" y="2967"/>
                  </a:lnTo>
                  <a:lnTo>
                    <a:pt x="1409" y="2965"/>
                  </a:lnTo>
                  <a:lnTo>
                    <a:pt x="1410" y="2963"/>
                  </a:lnTo>
                  <a:lnTo>
                    <a:pt x="1410" y="2963"/>
                  </a:lnTo>
                  <a:lnTo>
                    <a:pt x="1411" y="2962"/>
                  </a:lnTo>
                  <a:lnTo>
                    <a:pt x="1411" y="2960"/>
                  </a:lnTo>
                  <a:lnTo>
                    <a:pt x="1412" y="2957"/>
                  </a:lnTo>
                  <a:lnTo>
                    <a:pt x="1413" y="2955"/>
                  </a:lnTo>
                  <a:lnTo>
                    <a:pt x="1414" y="2953"/>
                  </a:lnTo>
                  <a:lnTo>
                    <a:pt x="1415" y="2950"/>
                  </a:lnTo>
                  <a:lnTo>
                    <a:pt x="1416" y="2947"/>
                  </a:lnTo>
                  <a:lnTo>
                    <a:pt x="1416" y="2944"/>
                  </a:lnTo>
                  <a:lnTo>
                    <a:pt x="1417" y="2941"/>
                  </a:lnTo>
                  <a:lnTo>
                    <a:pt x="1418" y="2937"/>
                  </a:lnTo>
                  <a:lnTo>
                    <a:pt x="1419" y="2933"/>
                  </a:lnTo>
                  <a:lnTo>
                    <a:pt x="1420" y="2930"/>
                  </a:lnTo>
                  <a:lnTo>
                    <a:pt x="1420" y="2926"/>
                  </a:lnTo>
                  <a:lnTo>
                    <a:pt x="1421" y="2921"/>
                  </a:lnTo>
                  <a:lnTo>
                    <a:pt x="1422" y="2917"/>
                  </a:lnTo>
                  <a:lnTo>
                    <a:pt x="1422" y="2917"/>
                  </a:lnTo>
                  <a:lnTo>
                    <a:pt x="1423" y="2913"/>
                  </a:lnTo>
                  <a:lnTo>
                    <a:pt x="1424" y="2908"/>
                  </a:lnTo>
                  <a:lnTo>
                    <a:pt x="1425" y="2903"/>
                  </a:lnTo>
                  <a:lnTo>
                    <a:pt x="1425" y="2898"/>
                  </a:lnTo>
                  <a:lnTo>
                    <a:pt x="1426" y="2893"/>
                  </a:lnTo>
                  <a:lnTo>
                    <a:pt x="1427" y="2887"/>
                  </a:lnTo>
                  <a:lnTo>
                    <a:pt x="1428" y="2881"/>
                  </a:lnTo>
                  <a:lnTo>
                    <a:pt x="1429" y="2876"/>
                  </a:lnTo>
                  <a:lnTo>
                    <a:pt x="1430" y="2870"/>
                  </a:lnTo>
                  <a:lnTo>
                    <a:pt x="1430" y="2863"/>
                  </a:lnTo>
                  <a:lnTo>
                    <a:pt x="1431" y="2857"/>
                  </a:lnTo>
                  <a:lnTo>
                    <a:pt x="1432" y="2851"/>
                  </a:lnTo>
                  <a:lnTo>
                    <a:pt x="1433" y="2844"/>
                  </a:lnTo>
                  <a:lnTo>
                    <a:pt x="1434" y="2837"/>
                  </a:lnTo>
                  <a:lnTo>
                    <a:pt x="1434" y="2830"/>
                  </a:lnTo>
                  <a:lnTo>
                    <a:pt x="1434" y="2830"/>
                  </a:lnTo>
                  <a:lnTo>
                    <a:pt x="1435" y="2822"/>
                  </a:lnTo>
                  <a:lnTo>
                    <a:pt x="1436" y="2815"/>
                  </a:lnTo>
                  <a:lnTo>
                    <a:pt x="1437" y="2807"/>
                  </a:lnTo>
                  <a:lnTo>
                    <a:pt x="1438" y="2800"/>
                  </a:lnTo>
                  <a:lnTo>
                    <a:pt x="1439" y="2792"/>
                  </a:lnTo>
                  <a:lnTo>
                    <a:pt x="1439" y="2783"/>
                  </a:lnTo>
                  <a:lnTo>
                    <a:pt x="1440" y="2775"/>
                  </a:lnTo>
                  <a:lnTo>
                    <a:pt x="1441" y="2766"/>
                  </a:lnTo>
                  <a:lnTo>
                    <a:pt x="1442" y="2758"/>
                  </a:lnTo>
                  <a:lnTo>
                    <a:pt x="1443" y="2749"/>
                  </a:lnTo>
                  <a:lnTo>
                    <a:pt x="1444" y="2740"/>
                  </a:lnTo>
                  <a:lnTo>
                    <a:pt x="1444" y="2730"/>
                  </a:lnTo>
                  <a:lnTo>
                    <a:pt x="1445" y="2721"/>
                  </a:lnTo>
                  <a:lnTo>
                    <a:pt x="1446" y="2711"/>
                  </a:lnTo>
                  <a:lnTo>
                    <a:pt x="1447" y="2702"/>
                  </a:lnTo>
                  <a:lnTo>
                    <a:pt x="1447" y="2702"/>
                  </a:lnTo>
                  <a:lnTo>
                    <a:pt x="1448" y="2692"/>
                  </a:lnTo>
                  <a:lnTo>
                    <a:pt x="1448" y="2682"/>
                  </a:lnTo>
                  <a:lnTo>
                    <a:pt x="1448" y="2682"/>
                  </a:lnTo>
                  <a:lnTo>
                    <a:pt x="1449" y="2671"/>
                  </a:lnTo>
                  <a:lnTo>
                    <a:pt x="1450" y="2659"/>
                  </a:lnTo>
                  <a:lnTo>
                    <a:pt x="1451" y="2645"/>
                  </a:lnTo>
                  <a:lnTo>
                    <a:pt x="1452" y="2629"/>
                  </a:lnTo>
                  <a:lnTo>
                    <a:pt x="1453" y="2612"/>
                  </a:lnTo>
                  <a:lnTo>
                    <a:pt x="1453" y="2593"/>
                  </a:lnTo>
                  <a:lnTo>
                    <a:pt x="1454" y="2572"/>
                  </a:lnTo>
                  <a:lnTo>
                    <a:pt x="1455" y="2549"/>
                  </a:lnTo>
                  <a:lnTo>
                    <a:pt x="1456" y="2523"/>
                  </a:lnTo>
                  <a:lnTo>
                    <a:pt x="1456" y="2523"/>
                  </a:lnTo>
                  <a:lnTo>
                    <a:pt x="1457" y="2495"/>
                  </a:lnTo>
                  <a:lnTo>
                    <a:pt x="1458" y="2465"/>
                  </a:lnTo>
                  <a:lnTo>
                    <a:pt x="1458" y="2435"/>
                  </a:lnTo>
                  <a:lnTo>
                    <a:pt x="1458" y="2435"/>
                  </a:lnTo>
                  <a:lnTo>
                    <a:pt x="1459" y="2410"/>
                  </a:lnTo>
                  <a:lnTo>
                    <a:pt x="1459" y="2410"/>
                  </a:lnTo>
                  <a:lnTo>
                    <a:pt x="1460" y="2383"/>
                  </a:lnTo>
                  <a:lnTo>
                    <a:pt x="1461" y="2357"/>
                  </a:lnTo>
                  <a:lnTo>
                    <a:pt x="1461" y="2357"/>
                  </a:lnTo>
                  <a:lnTo>
                    <a:pt x="1461" y="2329"/>
                  </a:lnTo>
                  <a:lnTo>
                    <a:pt x="1462" y="2301"/>
                  </a:lnTo>
                  <a:lnTo>
                    <a:pt x="1462" y="2301"/>
                  </a:lnTo>
                  <a:lnTo>
                    <a:pt x="1463" y="2273"/>
                  </a:lnTo>
                  <a:lnTo>
                    <a:pt x="1463" y="2244"/>
                  </a:lnTo>
                  <a:lnTo>
                    <a:pt x="1463" y="2244"/>
                  </a:lnTo>
                  <a:lnTo>
                    <a:pt x="1464" y="2214"/>
                  </a:lnTo>
                  <a:lnTo>
                    <a:pt x="1464" y="2214"/>
                  </a:lnTo>
                  <a:lnTo>
                    <a:pt x="1465" y="2179"/>
                  </a:lnTo>
                  <a:lnTo>
                    <a:pt x="1466" y="2142"/>
                  </a:lnTo>
                  <a:lnTo>
                    <a:pt x="1467" y="2105"/>
                  </a:lnTo>
                  <a:lnTo>
                    <a:pt x="1468" y="2066"/>
                  </a:lnTo>
                  <a:lnTo>
                    <a:pt x="1468" y="2027"/>
                  </a:lnTo>
                  <a:lnTo>
                    <a:pt x="1469" y="1988"/>
                  </a:lnTo>
                  <a:lnTo>
                    <a:pt x="1470" y="1947"/>
                  </a:lnTo>
                  <a:lnTo>
                    <a:pt x="1471" y="1906"/>
                  </a:lnTo>
                  <a:lnTo>
                    <a:pt x="1472" y="1864"/>
                  </a:lnTo>
                  <a:lnTo>
                    <a:pt x="1473" y="1821"/>
                  </a:lnTo>
                  <a:lnTo>
                    <a:pt x="1474" y="1777"/>
                  </a:lnTo>
                  <a:lnTo>
                    <a:pt x="1474" y="1733"/>
                  </a:lnTo>
                  <a:lnTo>
                    <a:pt x="1475" y="1688"/>
                  </a:lnTo>
                  <a:lnTo>
                    <a:pt x="1476" y="1642"/>
                  </a:lnTo>
                  <a:lnTo>
                    <a:pt x="1477" y="1595"/>
                  </a:lnTo>
                  <a:lnTo>
                    <a:pt x="1478" y="1548"/>
                  </a:lnTo>
                  <a:lnTo>
                    <a:pt x="1478" y="1548"/>
                  </a:lnTo>
                  <a:lnTo>
                    <a:pt x="1478" y="1511"/>
                  </a:lnTo>
                  <a:lnTo>
                    <a:pt x="1479" y="1474"/>
                  </a:lnTo>
                  <a:lnTo>
                    <a:pt x="1480" y="1437"/>
                  </a:lnTo>
                  <a:lnTo>
                    <a:pt x="1480" y="1437"/>
                  </a:lnTo>
                  <a:lnTo>
                    <a:pt x="1481" y="1391"/>
                  </a:lnTo>
                  <a:lnTo>
                    <a:pt x="1481" y="1391"/>
                  </a:lnTo>
                  <a:lnTo>
                    <a:pt x="1481" y="1345"/>
                  </a:lnTo>
                  <a:lnTo>
                    <a:pt x="1481" y="1345"/>
                  </a:lnTo>
                  <a:lnTo>
                    <a:pt x="1482" y="1298"/>
                  </a:lnTo>
                  <a:lnTo>
                    <a:pt x="1482" y="1298"/>
                  </a:lnTo>
                  <a:lnTo>
                    <a:pt x="1483" y="1251"/>
                  </a:lnTo>
                  <a:lnTo>
                    <a:pt x="1483" y="1251"/>
                  </a:lnTo>
                  <a:lnTo>
                    <a:pt x="1484" y="1208"/>
                  </a:lnTo>
                  <a:lnTo>
                    <a:pt x="1484" y="1165"/>
                  </a:lnTo>
                  <a:lnTo>
                    <a:pt x="1485" y="1121"/>
                  </a:lnTo>
                  <a:lnTo>
                    <a:pt x="1485" y="1121"/>
                  </a:lnTo>
                  <a:lnTo>
                    <a:pt x="1486" y="1071"/>
                  </a:lnTo>
                  <a:lnTo>
                    <a:pt x="1487" y="1027"/>
                  </a:lnTo>
                  <a:lnTo>
                    <a:pt x="1487" y="988"/>
                  </a:lnTo>
                  <a:lnTo>
                    <a:pt x="1488" y="955"/>
                  </a:lnTo>
                  <a:lnTo>
                    <a:pt x="1489" y="927"/>
                  </a:lnTo>
                  <a:lnTo>
                    <a:pt x="1490" y="906"/>
                  </a:lnTo>
                  <a:lnTo>
                    <a:pt x="1491" y="891"/>
                  </a:lnTo>
                  <a:lnTo>
                    <a:pt x="1491" y="881"/>
                  </a:lnTo>
                  <a:lnTo>
                    <a:pt x="1492" y="878"/>
                  </a:lnTo>
                  <a:lnTo>
                    <a:pt x="1492" y="878"/>
                  </a:lnTo>
                  <a:lnTo>
                    <a:pt x="1493" y="879"/>
                  </a:lnTo>
                  <a:lnTo>
                    <a:pt x="1494" y="879"/>
                  </a:lnTo>
                  <a:lnTo>
                    <a:pt x="1495" y="879"/>
                  </a:lnTo>
                  <a:lnTo>
                    <a:pt x="1495" y="879"/>
                  </a:lnTo>
                  <a:lnTo>
                    <a:pt x="1495" y="879"/>
                  </a:lnTo>
                  <a:lnTo>
                    <a:pt x="1495" y="879"/>
                  </a:lnTo>
                  <a:lnTo>
                    <a:pt x="1496" y="879"/>
                  </a:lnTo>
                  <a:lnTo>
                    <a:pt x="1496" y="879"/>
                  </a:lnTo>
                  <a:lnTo>
                    <a:pt x="1497" y="880"/>
                  </a:lnTo>
                  <a:lnTo>
                    <a:pt x="1497" y="880"/>
                  </a:lnTo>
                  <a:lnTo>
                    <a:pt x="1498" y="880"/>
                  </a:lnTo>
                  <a:lnTo>
                    <a:pt x="1498" y="880"/>
                  </a:lnTo>
                  <a:lnTo>
                    <a:pt x="1498" y="880"/>
                  </a:lnTo>
                  <a:lnTo>
                    <a:pt x="1498" y="880"/>
                  </a:lnTo>
                  <a:lnTo>
                    <a:pt x="1499" y="880"/>
                  </a:lnTo>
                  <a:lnTo>
                    <a:pt x="1499" y="880"/>
                  </a:lnTo>
                  <a:lnTo>
                    <a:pt x="1500" y="880"/>
                  </a:lnTo>
                  <a:lnTo>
                    <a:pt x="1500" y="880"/>
                  </a:lnTo>
                  <a:lnTo>
                    <a:pt x="1500" y="880"/>
                  </a:lnTo>
                  <a:lnTo>
                    <a:pt x="1500" y="880"/>
                  </a:lnTo>
                  <a:lnTo>
                    <a:pt x="1501" y="880"/>
                  </a:lnTo>
                  <a:lnTo>
                    <a:pt x="1501" y="880"/>
                  </a:lnTo>
                  <a:lnTo>
                    <a:pt x="1502" y="880"/>
                  </a:lnTo>
                  <a:lnTo>
                    <a:pt x="1502" y="880"/>
                  </a:lnTo>
                  <a:lnTo>
                    <a:pt x="1503" y="880"/>
                  </a:lnTo>
                  <a:lnTo>
                    <a:pt x="1503" y="881"/>
                  </a:lnTo>
                  <a:lnTo>
                    <a:pt x="1504" y="881"/>
                  </a:lnTo>
                  <a:lnTo>
                    <a:pt x="1504" y="881"/>
                  </a:lnTo>
                  <a:lnTo>
                    <a:pt x="1505" y="884"/>
                  </a:lnTo>
                  <a:lnTo>
                    <a:pt x="1506" y="893"/>
                  </a:lnTo>
                  <a:lnTo>
                    <a:pt x="1507" y="909"/>
                  </a:lnTo>
                  <a:lnTo>
                    <a:pt x="1508" y="931"/>
                  </a:lnTo>
                  <a:lnTo>
                    <a:pt x="1508" y="958"/>
                  </a:lnTo>
                  <a:lnTo>
                    <a:pt x="1509" y="992"/>
                  </a:lnTo>
                  <a:lnTo>
                    <a:pt x="1510" y="1031"/>
                  </a:lnTo>
                  <a:lnTo>
                    <a:pt x="1511" y="1076"/>
                  </a:lnTo>
                  <a:lnTo>
                    <a:pt x="1512" y="1125"/>
                  </a:lnTo>
                  <a:lnTo>
                    <a:pt x="1512" y="1125"/>
                  </a:lnTo>
                  <a:lnTo>
                    <a:pt x="1512" y="1166"/>
                  </a:lnTo>
                  <a:lnTo>
                    <a:pt x="1513" y="1207"/>
                  </a:lnTo>
                  <a:lnTo>
                    <a:pt x="1514" y="1247"/>
                  </a:lnTo>
                  <a:lnTo>
                    <a:pt x="1514" y="1247"/>
                  </a:lnTo>
                  <a:lnTo>
                    <a:pt x="1514" y="1300"/>
                  </a:lnTo>
                  <a:lnTo>
                    <a:pt x="1515" y="1351"/>
                  </a:lnTo>
                  <a:lnTo>
                    <a:pt x="1516" y="1402"/>
                  </a:lnTo>
                  <a:lnTo>
                    <a:pt x="1517" y="1453"/>
                  </a:lnTo>
                  <a:lnTo>
                    <a:pt x="1518" y="1502"/>
                  </a:lnTo>
                  <a:lnTo>
                    <a:pt x="1519" y="1551"/>
                  </a:lnTo>
                  <a:lnTo>
                    <a:pt x="1520" y="1598"/>
                  </a:lnTo>
                  <a:lnTo>
                    <a:pt x="1520" y="1646"/>
                  </a:lnTo>
                  <a:lnTo>
                    <a:pt x="1521" y="1692"/>
                  </a:lnTo>
                  <a:lnTo>
                    <a:pt x="1522" y="1737"/>
                  </a:lnTo>
                  <a:lnTo>
                    <a:pt x="1523" y="1782"/>
                  </a:lnTo>
                  <a:lnTo>
                    <a:pt x="1524" y="1826"/>
                  </a:lnTo>
                  <a:lnTo>
                    <a:pt x="1525" y="1869"/>
                  </a:lnTo>
                  <a:lnTo>
                    <a:pt x="1526" y="1911"/>
                  </a:lnTo>
                  <a:lnTo>
                    <a:pt x="1526" y="1953"/>
                  </a:lnTo>
                  <a:lnTo>
                    <a:pt x="1527" y="1993"/>
                  </a:lnTo>
                  <a:lnTo>
                    <a:pt x="1528" y="2033"/>
                  </a:lnTo>
                  <a:lnTo>
                    <a:pt x="1529" y="2073"/>
                  </a:lnTo>
                  <a:lnTo>
                    <a:pt x="1530" y="2111"/>
                  </a:lnTo>
                  <a:lnTo>
                    <a:pt x="1531" y="2148"/>
                  </a:lnTo>
                  <a:lnTo>
                    <a:pt x="1532" y="2185"/>
                  </a:lnTo>
                  <a:lnTo>
                    <a:pt x="1532" y="2221"/>
                  </a:lnTo>
                  <a:lnTo>
                    <a:pt x="1532" y="2221"/>
                  </a:lnTo>
                  <a:lnTo>
                    <a:pt x="1533" y="2251"/>
                  </a:lnTo>
                  <a:lnTo>
                    <a:pt x="1533" y="2251"/>
                  </a:lnTo>
                  <a:lnTo>
                    <a:pt x="1534" y="2280"/>
                  </a:lnTo>
                  <a:lnTo>
                    <a:pt x="1535" y="2308"/>
                  </a:lnTo>
                  <a:lnTo>
                    <a:pt x="1535" y="2308"/>
                  </a:lnTo>
                  <a:lnTo>
                    <a:pt x="1535" y="2336"/>
                  </a:lnTo>
                  <a:lnTo>
                    <a:pt x="1536" y="2363"/>
                  </a:lnTo>
                  <a:lnTo>
                    <a:pt x="1536" y="2363"/>
                  </a:lnTo>
                  <a:lnTo>
                    <a:pt x="1537" y="2390"/>
                  </a:lnTo>
                  <a:lnTo>
                    <a:pt x="1537" y="2416"/>
                  </a:lnTo>
                  <a:lnTo>
                    <a:pt x="1537" y="2416"/>
                  </a:lnTo>
                  <a:lnTo>
                    <a:pt x="1538" y="2442"/>
                  </a:lnTo>
                  <a:lnTo>
                    <a:pt x="1538" y="2442"/>
                  </a:lnTo>
                  <a:lnTo>
                    <a:pt x="1539" y="2472"/>
                  </a:lnTo>
                  <a:lnTo>
                    <a:pt x="1540" y="2502"/>
                  </a:lnTo>
                  <a:lnTo>
                    <a:pt x="1541" y="2530"/>
                  </a:lnTo>
                  <a:lnTo>
                    <a:pt x="1541" y="2530"/>
                  </a:lnTo>
                  <a:lnTo>
                    <a:pt x="1542" y="2555"/>
                  </a:lnTo>
                  <a:lnTo>
                    <a:pt x="1542" y="2578"/>
                  </a:lnTo>
                  <a:lnTo>
                    <a:pt x="1543" y="2599"/>
                  </a:lnTo>
                  <a:lnTo>
                    <a:pt x="1544" y="2619"/>
                  </a:lnTo>
                  <a:lnTo>
                    <a:pt x="1545" y="2636"/>
                  </a:lnTo>
                  <a:lnTo>
                    <a:pt x="1546" y="2653"/>
                  </a:lnTo>
                  <a:lnTo>
                    <a:pt x="1546" y="2668"/>
                  </a:lnTo>
                  <a:lnTo>
                    <a:pt x="1546" y="2668"/>
                  </a:lnTo>
                  <a:lnTo>
                    <a:pt x="1547" y="2682"/>
                  </a:lnTo>
                  <a:lnTo>
                    <a:pt x="1548" y="2696"/>
                  </a:lnTo>
                  <a:lnTo>
                    <a:pt x="1548" y="2696"/>
                  </a:lnTo>
                  <a:lnTo>
                    <a:pt x="1549" y="2709"/>
                  </a:lnTo>
                  <a:lnTo>
                    <a:pt x="1550" y="2723"/>
                  </a:lnTo>
                  <a:lnTo>
                    <a:pt x="1551" y="2736"/>
                  </a:lnTo>
                  <a:lnTo>
                    <a:pt x="1551" y="2749"/>
                  </a:lnTo>
                  <a:lnTo>
                    <a:pt x="1552" y="2761"/>
                  </a:lnTo>
                  <a:lnTo>
                    <a:pt x="1553" y="2773"/>
                  </a:lnTo>
                  <a:lnTo>
                    <a:pt x="1554" y="2785"/>
                  </a:lnTo>
                  <a:lnTo>
                    <a:pt x="1555" y="2797"/>
                  </a:lnTo>
                  <a:lnTo>
                    <a:pt x="1555" y="2808"/>
                  </a:lnTo>
                  <a:lnTo>
                    <a:pt x="1556" y="2819"/>
                  </a:lnTo>
                  <a:lnTo>
                    <a:pt x="1557" y="2829"/>
                  </a:lnTo>
                  <a:lnTo>
                    <a:pt x="1558" y="2840"/>
                  </a:lnTo>
                  <a:lnTo>
                    <a:pt x="1559" y="2850"/>
                  </a:lnTo>
                  <a:lnTo>
                    <a:pt x="1560" y="2859"/>
                  </a:lnTo>
                  <a:lnTo>
                    <a:pt x="1560" y="2868"/>
                  </a:lnTo>
                  <a:lnTo>
                    <a:pt x="1560" y="2868"/>
                  </a:lnTo>
                  <a:lnTo>
                    <a:pt x="1561" y="2877"/>
                  </a:lnTo>
                  <a:lnTo>
                    <a:pt x="1562" y="2886"/>
                  </a:lnTo>
                  <a:lnTo>
                    <a:pt x="1563" y="2894"/>
                  </a:lnTo>
                  <a:lnTo>
                    <a:pt x="1564" y="2903"/>
                  </a:lnTo>
                  <a:lnTo>
                    <a:pt x="1565" y="2910"/>
                  </a:lnTo>
                  <a:lnTo>
                    <a:pt x="1565" y="2918"/>
                  </a:lnTo>
                  <a:lnTo>
                    <a:pt x="1566" y="2925"/>
                  </a:lnTo>
                  <a:lnTo>
                    <a:pt x="1567" y="2931"/>
                  </a:lnTo>
                  <a:lnTo>
                    <a:pt x="1568" y="2938"/>
                  </a:lnTo>
                  <a:lnTo>
                    <a:pt x="1569" y="2944"/>
                  </a:lnTo>
                  <a:lnTo>
                    <a:pt x="1569" y="2950"/>
                  </a:lnTo>
                  <a:lnTo>
                    <a:pt x="1570" y="2955"/>
                  </a:lnTo>
                  <a:lnTo>
                    <a:pt x="1571" y="2961"/>
                  </a:lnTo>
                  <a:lnTo>
                    <a:pt x="1572" y="2965"/>
                  </a:lnTo>
                  <a:lnTo>
                    <a:pt x="1573" y="2970"/>
                  </a:lnTo>
                  <a:lnTo>
                    <a:pt x="1573" y="2970"/>
                  </a:lnTo>
                  <a:lnTo>
                    <a:pt x="1574" y="2974"/>
                  </a:lnTo>
                  <a:lnTo>
                    <a:pt x="1574" y="2978"/>
                  </a:lnTo>
                  <a:lnTo>
                    <a:pt x="1575" y="2982"/>
                  </a:lnTo>
                  <a:lnTo>
                    <a:pt x="1576" y="2985"/>
                  </a:lnTo>
                  <a:lnTo>
                    <a:pt x="1577" y="2988"/>
                  </a:lnTo>
                  <a:lnTo>
                    <a:pt x="1578" y="2991"/>
                  </a:lnTo>
                  <a:lnTo>
                    <a:pt x="1579" y="2993"/>
                  </a:lnTo>
                  <a:lnTo>
                    <a:pt x="1579" y="2995"/>
                  </a:lnTo>
                  <a:lnTo>
                    <a:pt x="1580" y="2997"/>
                  </a:lnTo>
                  <a:lnTo>
                    <a:pt x="1581" y="2998"/>
                  </a:lnTo>
                  <a:lnTo>
                    <a:pt x="1582" y="2999"/>
                  </a:lnTo>
                  <a:lnTo>
                    <a:pt x="1583" y="3000"/>
                  </a:lnTo>
                  <a:lnTo>
                    <a:pt x="1583" y="3000"/>
                  </a:lnTo>
                  <a:lnTo>
                    <a:pt x="1584" y="3000"/>
                  </a:lnTo>
                  <a:lnTo>
                    <a:pt x="1585" y="3000"/>
                  </a:lnTo>
                  <a:lnTo>
                    <a:pt x="1585" y="3000"/>
                  </a:lnTo>
                  <a:lnTo>
                    <a:pt x="1586" y="3000"/>
                  </a:lnTo>
                  <a:lnTo>
                    <a:pt x="1587" y="2999"/>
                  </a:lnTo>
                  <a:lnTo>
                    <a:pt x="1588" y="2998"/>
                  </a:lnTo>
                  <a:lnTo>
                    <a:pt x="1588" y="2996"/>
                  </a:lnTo>
                  <a:lnTo>
                    <a:pt x="1589" y="2994"/>
                  </a:lnTo>
                  <a:lnTo>
                    <a:pt x="1590" y="2992"/>
                  </a:lnTo>
                  <a:lnTo>
                    <a:pt x="1591" y="2990"/>
                  </a:lnTo>
                  <a:lnTo>
                    <a:pt x="1592" y="2987"/>
                  </a:lnTo>
                  <a:lnTo>
                    <a:pt x="1593" y="2984"/>
                  </a:lnTo>
                  <a:lnTo>
                    <a:pt x="1593" y="2981"/>
                  </a:lnTo>
                  <a:lnTo>
                    <a:pt x="1594" y="2977"/>
                  </a:lnTo>
                  <a:lnTo>
                    <a:pt x="1595" y="2973"/>
                  </a:lnTo>
                  <a:lnTo>
                    <a:pt x="1596" y="2969"/>
                  </a:lnTo>
                  <a:lnTo>
                    <a:pt x="1597" y="2964"/>
                  </a:lnTo>
                  <a:lnTo>
                    <a:pt x="1597" y="2959"/>
                  </a:lnTo>
                  <a:lnTo>
                    <a:pt x="1597" y="2959"/>
                  </a:lnTo>
                  <a:lnTo>
                    <a:pt x="1598" y="2954"/>
                  </a:lnTo>
                  <a:lnTo>
                    <a:pt x="1599" y="2948"/>
                  </a:lnTo>
                  <a:lnTo>
                    <a:pt x="1600" y="2942"/>
                  </a:lnTo>
                  <a:lnTo>
                    <a:pt x="1601" y="2936"/>
                  </a:lnTo>
                  <a:lnTo>
                    <a:pt x="1602" y="2929"/>
                  </a:lnTo>
                  <a:lnTo>
                    <a:pt x="1602" y="2923"/>
                  </a:lnTo>
                  <a:lnTo>
                    <a:pt x="1603" y="2915"/>
                  </a:lnTo>
                  <a:lnTo>
                    <a:pt x="1604" y="2908"/>
                  </a:lnTo>
                  <a:lnTo>
                    <a:pt x="1605" y="2900"/>
                  </a:lnTo>
                  <a:lnTo>
                    <a:pt x="1606" y="2892"/>
                  </a:lnTo>
                  <a:lnTo>
                    <a:pt x="1607" y="2883"/>
                  </a:lnTo>
                  <a:lnTo>
                    <a:pt x="1607" y="2875"/>
                  </a:lnTo>
                  <a:lnTo>
                    <a:pt x="1608" y="2866"/>
                  </a:lnTo>
                  <a:lnTo>
                    <a:pt x="1609" y="2856"/>
                  </a:lnTo>
                  <a:lnTo>
                    <a:pt x="1610" y="2846"/>
                  </a:lnTo>
                  <a:lnTo>
                    <a:pt x="1610" y="2846"/>
                  </a:lnTo>
                  <a:lnTo>
                    <a:pt x="1611" y="2837"/>
                  </a:lnTo>
                  <a:lnTo>
                    <a:pt x="1611" y="2826"/>
                  </a:lnTo>
                  <a:lnTo>
                    <a:pt x="1611" y="2826"/>
                  </a:lnTo>
                  <a:lnTo>
                    <a:pt x="1612" y="2815"/>
                  </a:lnTo>
                  <a:lnTo>
                    <a:pt x="1613" y="2804"/>
                  </a:lnTo>
                  <a:lnTo>
                    <a:pt x="1614" y="2790"/>
                  </a:lnTo>
                  <a:lnTo>
                    <a:pt x="1615" y="2776"/>
                  </a:lnTo>
                  <a:lnTo>
                    <a:pt x="1616" y="2761"/>
                  </a:lnTo>
                  <a:lnTo>
                    <a:pt x="1616" y="2744"/>
                  </a:lnTo>
                  <a:lnTo>
                    <a:pt x="1617" y="2725"/>
                  </a:lnTo>
                  <a:lnTo>
                    <a:pt x="1618" y="2705"/>
                  </a:lnTo>
                  <a:lnTo>
                    <a:pt x="1619" y="2683"/>
                  </a:lnTo>
                  <a:lnTo>
                    <a:pt x="1619" y="2683"/>
                  </a:lnTo>
                  <a:lnTo>
                    <a:pt x="1620" y="2661"/>
                  </a:lnTo>
                  <a:lnTo>
                    <a:pt x="1620" y="2638"/>
                  </a:lnTo>
                  <a:lnTo>
                    <a:pt x="1621" y="2614"/>
                  </a:lnTo>
                  <a:lnTo>
                    <a:pt x="1622" y="2589"/>
                  </a:lnTo>
                  <a:lnTo>
                    <a:pt x="1623" y="2564"/>
                  </a:lnTo>
                  <a:lnTo>
                    <a:pt x="1624" y="2537"/>
                  </a:lnTo>
                  <a:lnTo>
                    <a:pt x="1624" y="2511"/>
                  </a:lnTo>
                  <a:lnTo>
                    <a:pt x="1625" y="2483"/>
                  </a:lnTo>
                  <a:lnTo>
                    <a:pt x="1626" y="2455"/>
                  </a:lnTo>
                  <a:lnTo>
                    <a:pt x="1627" y="2426"/>
                  </a:lnTo>
                  <a:lnTo>
                    <a:pt x="1627" y="2426"/>
                  </a:lnTo>
                  <a:lnTo>
                    <a:pt x="1627" y="2410"/>
                  </a:lnTo>
                  <a:lnTo>
                    <a:pt x="1627" y="2410"/>
                  </a:lnTo>
                  <a:lnTo>
                    <a:pt x="1628" y="2377"/>
                  </a:lnTo>
                  <a:lnTo>
                    <a:pt x="1628" y="2377"/>
                  </a:lnTo>
                  <a:lnTo>
                    <a:pt x="1629" y="2343"/>
                  </a:lnTo>
                  <a:lnTo>
                    <a:pt x="1629" y="2343"/>
                  </a:lnTo>
                  <a:lnTo>
                    <a:pt x="1630" y="2309"/>
                  </a:lnTo>
                  <a:lnTo>
                    <a:pt x="1630" y="2309"/>
                  </a:lnTo>
                  <a:lnTo>
                    <a:pt x="1630" y="2291"/>
                  </a:lnTo>
                  <a:lnTo>
                    <a:pt x="1630" y="2291"/>
                  </a:lnTo>
                  <a:lnTo>
                    <a:pt x="1631" y="2260"/>
                  </a:lnTo>
                  <a:lnTo>
                    <a:pt x="1632" y="2227"/>
                  </a:lnTo>
                  <a:lnTo>
                    <a:pt x="1633" y="2195"/>
                  </a:lnTo>
                  <a:lnTo>
                    <a:pt x="1633" y="2161"/>
                  </a:lnTo>
                  <a:lnTo>
                    <a:pt x="1634" y="2127"/>
                  </a:lnTo>
                  <a:lnTo>
                    <a:pt x="1634" y="2127"/>
                  </a:lnTo>
                  <a:lnTo>
                    <a:pt x="1635" y="2090"/>
                  </a:lnTo>
                  <a:lnTo>
                    <a:pt x="1636" y="2055"/>
                  </a:lnTo>
                  <a:lnTo>
                    <a:pt x="1637" y="2023"/>
                  </a:lnTo>
                  <a:lnTo>
                    <a:pt x="1637" y="1994"/>
                  </a:lnTo>
                  <a:lnTo>
                    <a:pt x="1638" y="1967"/>
                  </a:lnTo>
                  <a:lnTo>
                    <a:pt x="1639" y="1945"/>
                  </a:lnTo>
                  <a:lnTo>
                    <a:pt x="1640" y="1925"/>
                  </a:lnTo>
                  <a:lnTo>
                    <a:pt x="1641" y="1910"/>
                  </a:lnTo>
                  <a:lnTo>
                    <a:pt x="1642" y="1898"/>
                  </a:lnTo>
                  <a:lnTo>
                    <a:pt x="1643" y="1889"/>
                  </a:lnTo>
                  <a:lnTo>
                    <a:pt x="1643" y="1885"/>
                  </a:lnTo>
                  <a:lnTo>
                    <a:pt x="1644" y="1884"/>
                  </a:lnTo>
                  <a:lnTo>
                    <a:pt x="1644" y="1884"/>
                  </a:lnTo>
                  <a:lnTo>
                    <a:pt x="1645" y="1885"/>
                  </a:lnTo>
                  <a:lnTo>
                    <a:pt x="1645" y="1886"/>
                  </a:lnTo>
                  <a:lnTo>
                    <a:pt x="1646" y="1887"/>
                  </a:lnTo>
                  <a:lnTo>
                    <a:pt x="1646" y="1887"/>
                  </a:lnTo>
                  <a:lnTo>
                    <a:pt x="1647" y="1888"/>
                  </a:lnTo>
                  <a:lnTo>
                    <a:pt x="1648" y="1890"/>
                  </a:lnTo>
                  <a:lnTo>
                    <a:pt x="1649" y="1891"/>
                  </a:lnTo>
                  <a:lnTo>
                    <a:pt x="1649" y="1892"/>
                  </a:lnTo>
                  <a:lnTo>
                    <a:pt x="1650" y="1893"/>
                  </a:lnTo>
                  <a:lnTo>
                    <a:pt x="1651" y="1895"/>
                  </a:lnTo>
                  <a:lnTo>
                    <a:pt x="1652" y="1896"/>
                  </a:lnTo>
                  <a:lnTo>
                    <a:pt x="1653" y="1897"/>
                  </a:lnTo>
                  <a:lnTo>
                    <a:pt x="1654" y="1898"/>
                  </a:lnTo>
                  <a:lnTo>
                    <a:pt x="1655" y="1900"/>
                  </a:lnTo>
                  <a:lnTo>
                    <a:pt x="1656" y="1901"/>
                  </a:lnTo>
                  <a:lnTo>
                    <a:pt x="1656" y="1902"/>
                  </a:lnTo>
                  <a:lnTo>
                    <a:pt x="1657" y="1903"/>
                  </a:lnTo>
                  <a:lnTo>
                    <a:pt x="1658" y="1904"/>
                  </a:lnTo>
                  <a:lnTo>
                    <a:pt x="1659" y="1906"/>
                  </a:lnTo>
                  <a:lnTo>
                    <a:pt x="1660" y="1907"/>
                  </a:lnTo>
                  <a:lnTo>
                    <a:pt x="1661" y="1908"/>
                  </a:lnTo>
                  <a:lnTo>
                    <a:pt x="1662" y="1909"/>
                  </a:lnTo>
                  <a:lnTo>
                    <a:pt x="1663" y="1910"/>
                  </a:lnTo>
                  <a:lnTo>
                    <a:pt x="1663" y="1911"/>
                  </a:lnTo>
                  <a:lnTo>
                    <a:pt x="1664" y="1912"/>
                  </a:lnTo>
                  <a:lnTo>
                    <a:pt x="1665" y="1913"/>
                  </a:lnTo>
                  <a:lnTo>
                    <a:pt x="1666" y="1914"/>
                  </a:lnTo>
                  <a:lnTo>
                    <a:pt x="1667" y="1915"/>
                  </a:lnTo>
                  <a:lnTo>
                    <a:pt x="1668" y="1916"/>
                  </a:lnTo>
                  <a:lnTo>
                    <a:pt x="1669" y="1917"/>
                  </a:lnTo>
                  <a:lnTo>
                    <a:pt x="1670" y="1918"/>
                  </a:lnTo>
                  <a:lnTo>
                    <a:pt x="1670" y="1919"/>
                  </a:lnTo>
                  <a:lnTo>
                    <a:pt x="1671" y="1920"/>
                  </a:lnTo>
                  <a:lnTo>
                    <a:pt x="1672" y="1921"/>
                  </a:lnTo>
                  <a:lnTo>
                    <a:pt x="1673" y="1922"/>
                  </a:lnTo>
                  <a:lnTo>
                    <a:pt x="1674" y="1923"/>
                  </a:lnTo>
                  <a:lnTo>
                    <a:pt x="1675" y="1924"/>
                  </a:lnTo>
                  <a:lnTo>
                    <a:pt x="1676" y="1925"/>
                  </a:lnTo>
                  <a:lnTo>
                    <a:pt x="1677" y="1926"/>
                  </a:lnTo>
                  <a:lnTo>
                    <a:pt x="1677" y="1927"/>
                  </a:lnTo>
                  <a:lnTo>
                    <a:pt x="1678" y="1928"/>
                  </a:lnTo>
                  <a:lnTo>
                    <a:pt x="1679" y="1928"/>
                  </a:lnTo>
                  <a:lnTo>
                    <a:pt x="1680" y="1929"/>
                  </a:lnTo>
                  <a:lnTo>
                    <a:pt x="1681" y="1930"/>
                  </a:lnTo>
                  <a:lnTo>
                    <a:pt x="1682" y="1931"/>
                  </a:lnTo>
                  <a:lnTo>
                    <a:pt x="1683" y="1932"/>
                  </a:lnTo>
                  <a:lnTo>
                    <a:pt x="1684" y="1933"/>
                  </a:lnTo>
                  <a:lnTo>
                    <a:pt x="1684" y="1933"/>
                  </a:lnTo>
                  <a:lnTo>
                    <a:pt x="1685" y="1934"/>
                  </a:lnTo>
                  <a:lnTo>
                    <a:pt x="1686" y="1935"/>
                  </a:lnTo>
                  <a:lnTo>
                    <a:pt x="1687" y="1936"/>
                  </a:lnTo>
                  <a:lnTo>
                    <a:pt x="1688" y="1936"/>
                  </a:lnTo>
                  <a:lnTo>
                    <a:pt x="1689" y="1937"/>
                  </a:lnTo>
                  <a:lnTo>
                    <a:pt x="1690" y="1938"/>
                  </a:lnTo>
                  <a:lnTo>
                    <a:pt x="1691" y="1938"/>
                  </a:lnTo>
                  <a:lnTo>
                    <a:pt x="1691" y="1939"/>
                  </a:lnTo>
                  <a:lnTo>
                    <a:pt x="1692" y="1940"/>
                  </a:lnTo>
                  <a:lnTo>
                    <a:pt x="1693" y="1940"/>
                  </a:lnTo>
                  <a:lnTo>
                    <a:pt x="1694" y="1941"/>
                  </a:lnTo>
                  <a:lnTo>
                    <a:pt x="1695" y="1942"/>
                  </a:lnTo>
                  <a:lnTo>
                    <a:pt x="1696" y="1942"/>
                  </a:lnTo>
                  <a:lnTo>
                    <a:pt x="1697" y="1943"/>
                  </a:lnTo>
                  <a:lnTo>
                    <a:pt x="1698" y="1944"/>
                  </a:lnTo>
                  <a:lnTo>
                    <a:pt x="1698" y="1944"/>
                  </a:lnTo>
                  <a:lnTo>
                    <a:pt x="1699" y="1945"/>
                  </a:lnTo>
                  <a:lnTo>
                    <a:pt x="1700" y="1945"/>
                  </a:lnTo>
                  <a:lnTo>
                    <a:pt x="1701" y="1946"/>
                  </a:lnTo>
                  <a:lnTo>
                    <a:pt x="1702" y="1946"/>
                  </a:lnTo>
                  <a:lnTo>
                    <a:pt x="1703" y="1947"/>
                  </a:lnTo>
                  <a:lnTo>
                    <a:pt x="1704" y="1947"/>
                  </a:lnTo>
                  <a:lnTo>
                    <a:pt x="1705" y="1948"/>
                  </a:lnTo>
                  <a:lnTo>
                    <a:pt x="1705" y="1948"/>
                  </a:lnTo>
                  <a:lnTo>
                    <a:pt x="1706" y="1949"/>
                  </a:lnTo>
                  <a:lnTo>
                    <a:pt x="1707" y="1949"/>
                  </a:lnTo>
                  <a:lnTo>
                    <a:pt x="1708" y="1950"/>
                  </a:lnTo>
                  <a:lnTo>
                    <a:pt x="1709" y="1950"/>
                  </a:lnTo>
                  <a:lnTo>
                    <a:pt x="1710" y="1950"/>
                  </a:lnTo>
                  <a:lnTo>
                    <a:pt x="1711" y="1951"/>
                  </a:lnTo>
                  <a:lnTo>
                    <a:pt x="1711" y="1951"/>
                  </a:lnTo>
                  <a:lnTo>
                    <a:pt x="1712" y="1952"/>
                  </a:lnTo>
                  <a:lnTo>
                    <a:pt x="1713" y="1952"/>
                  </a:lnTo>
                  <a:lnTo>
                    <a:pt x="1714" y="1952"/>
                  </a:lnTo>
                  <a:lnTo>
                    <a:pt x="1715" y="1953"/>
                  </a:lnTo>
                  <a:lnTo>
                    <a:pt x="1716" y="1953"/>
                  </a:lnTo>
                  <a:lnTo>
                    <a:pt x="1717" y="1953"/>
                  </a:lnTo>
                  <a:lnTo>
                    <a:pt x="1718" y="1954"/>
                  </a:lnTo>
                  <a:lnTo>
                    <a:pt x="1718" y="1954"/>
                  </a:lnTo>
                  <a:lnTo>
                    <a:pt x="1719" y="1954"/>
                  </a:lnTo>
                  <a:lnTo>
                    <a:pt x="1720" y="1954"/>
                  </a:lnTo>
                  <a:lnTo>
                    <a:pt x="1721" y="1955"/>
                  </a:lnTo>
                  <a:lnTo>
                    <a:pt x="1722" y="1955"/>
                  </a:lnTo>
                  <a:lnTo>
                    <a:pt x="1723" y="1955"/>
                  </a:lnTo>
                  <a:lnTo>
                    <a:pt x="1724" y="1955"/>
                  </a:lnTo>
                  <a:lnTo>
                    <a:pt x="1725" y="1956"/>
                  </a:lnTo>
                  <a:lnTo>
                    <a:pt x="1725" y="1956"/>
                  </a:lnTo>
                  <a:lnTo>
                    <a:pt x="1726" y="1956"/>
                  </a:lnTo>
                  <a:lnTo>
                    <a:pt x="1727" y="1956"/>
                  </a:lnTo>
                  <a:lnTo>
                    <a:pt x="1728" y="1956"/>
                  </a:lnTo>
                  <a:lnTo>
                    <a:pt x="1729" y="1956"/>
                  </a:lnTo>
                  <a:lnTo>
                    <a:pt x="1730" y="1956"/>
                  </a:lnTo>
                  <a:lnTo>
                    <a:pt x="1731" y="1957"/>
                  </a:lnTo>
                  <a:lnTo>
                    <a:pt x="1732" y="1957"/>
                  </a:lnTo>
                  <a:lnTo>
                    <a:pt x="1732" y="1957"/>
                  </a:lnTo>
                  <a:lnTo>
                    <a:pt x="1733" y="1957"/>
                  </a:lnTo>
                  <a:lnTo>
                    <a:pt x="1734" y="1957"/>
                  </a:lnTo>
                  <a:lnTo>
                    <a:pt x="1735" y="1957"/>
                  </a:lnTo>
                  <a:lnTo>
                    <a:pt x="1736" y="1957"/>
                  </a:lnTo>
                  <a:lnTo>
                    <a:pt x="1737" y="1957"/>
                  </a:lnTo>
                  <a:lnTo>
                    <a:pt x="1738" y="1957"/>
                  </a:lnTo>
                  <a:lnTo>
                    <a:pt x="1738" y="1957"/>
                  </a:lnTo>
                  <a:lnTo>
                    <a:pt x="1739" y="1957"/>
                  </a:lnTo>
                  <a:lnTo>
                    <a:pt x="1739" y="1957"/>
                  </a:lnTo>
                  <a:lnTo>
                    <a:pt x="1740" y="1957"/>
                  </a:lnTo>
                  <a:lnTo>
                    <a:pt x="1741" y="1957"/>
                  </a:lnTo>
                  <a:lnTo>
                    <a:pt x="1742" y="1957"/>
                  </a:lnTo>
                  <a:lnTo>
                    <a:pt x="1743" y="1957"/>
                  </a:lnTo>
                  <a:lnTo>
                    <a:pt x="1744" y="1957"/>
                  </a:lnTo>
                  <a:lnTo>
                    <a:pt x="1745" y="1957"/>
                  </a:lnTo>
                  <a:lnTo>
                    <a:pt x="1746" y="1956"/>
                  </a:lnTo>
                  <a:lnTo>
                    <a:pt x="1746" y="1956"/>
                  </a:lnTo>
                  <a:lnTo>
                    <a:pt x="1747" y="1956"/>
                  </a:lnTo>
                  <a:lnTo>
                    <a:pt x="1748" y="1956"/>
                  </a:lnTo>
                  <a:lnTo>
                    <a:pt x="1749" y="1956"/>
                  </a:lnTo>
                  <a:lnTo>
                    <a:pt x="1750" y="1956"/>
                  </a:lnTo>
                  <a:lnTo>
                    <a:pt x="1751" y="1956"/>
                  </a:lnTo>
                  <a:lnTo>
                    <a:pt x="1752" y="1955"/>
                  </a:lnTo>
                  <a:lnTo>
                    <a:pt x="1752" y="1955"/>
                  </a:lnTo>
                  <a:lnTo>
                    <a:pt x="1753" y="1955"/>
                  </a:lnTo>
                  <a:lnTo>
                    <a:pt x="1754" y="1955"/>
                  </a:lnTo>
                  <a:lnTo>
                    <a:pt x="1755" y="1954"/>
                  </a:lnTo>
                  <a:lnTo>
                    <a:pt x="1756" y="1954"/>
                  </a:lnTo>
                  <a:lnTo>
                    <a:pt x="1757" y="1954"/>
                  </a:lnTo>
                  <a:lnTo>
                    <a:pt x="1758" y="1954"/>
                  </a:lnTo>
                  <a:lnTo>
                    <a:pt x="1759" y="1953"/>
                  </a:lnTo>
                  <a:lnTo>
                    <a:pt x="1759" y="1953"/>
                  </a:lnTo>
                  <a:lnTo>
                    <a:pt x="1760" y="1953"/>
                  </a:lnTo>
                  <a:lnTo>
                    <a:pt x="1761" y="1952"/>
                  </a:lnTo>
                  <a:lnTo>
                    <a:pt x="1762" y="1952"/>
                  </a:lnTo>
                  <a:lnTo>
                    <a:pt x="1763" y="1952"/>
                  </a:lnTo>
                  <a:lnTo>
                    <a:pt x="1764" y="1951"/>
                  </a:lnTo>
                  <a:lnTo>
                    <a:pt x="1765" y="1951"/>
                  </a:lnTo>
                  <a:lnTo>
                    <a:pt x="1766" y="1950"/>
                  </a:lnTo>
                  <a:lnTo>
                    <a:pt x="1766" y="1950"/>
                  </a:lnTo>
                  <a:lnTo>
                    <a:pt x="1767" y="1950"/>
                  </a:lnTo>
                  <a:lnTo>
                    <a:pt x="1768" y="1949"/>
                  </a:lnTo>
                  <a:lnTo>
                    <a:pt x="1769" y="1949"/>
                  </a:lnTo>
                  <a:lnTo>
                    <a:pt x="1770" y="1948"/>
                  </a:lnTo>
                  <a:lnTo>
                    <a:pt x="1771" y="1948"/>
                  </a:lnTo>
                  <a:lnTo>
                    <a:pt x="1772" y="1947"/>
                  </a:lnTo>
                  <a:lnTo>
                    <a:pt x="1773" y="1947"/>
                  </a:lnTo>
                  <a:lnTo>
                    <a:pt x="1773" y="1946"/>
                  </a:lnTo>
                  <a:lnTo>
                    <a:pt x="1774" y="1946"/>
                  </a:lnTo>
                  <a:lnTo>
                    <a:pt x="1775" y="1945"/>
                  </a:lnTo>
                  <a:lnTo>
                    <a:pt x="1776" y="1945"/>
                  </a:lnTo>
                  <a:lnTo>
                    <a:pt x="1777" y="1944"/>
                  </a:lnTo>
                  <a:lnTo>
                    <a:pt x="1778" y="1944"/>
                  </a:lnTo>
                  <a:lnTo>
                    <a:pt x="1779" y="1943"/>
                  </a:lnTo>
                  <a:lnTo>
                    <a:pt x="1779" y="1942"/>
                  </a:lnTo>
                  <a:lnTo>
                    <a:pt x="1780" y="1942"/>
                  </a:lnTo>
                  <a:lnTo>
                    <a:pt x="1781" y="1941"/>
                  </a:lnTo>
                  <a:lnTo>
                    <a:pt x="1782" y="1941"/>
                  </a:lnTo>
                  <a:lnTo>
                    <a:pt x="1783" y="1940"/>
                  </a:lnTo>
                  <a:lnTo>
                    <a:pt x="1784" y="1939"/>
                  </a:lnTo>
                  <a:lnTo>
                    <a:pt x="1785" y="1939"/>
                  </a:lnTo>
                  <a:lnTo>
                    <a:pt x="1786" y="1938"/>
                  </a:lnTo>
                  <a:lnTo>
                    <a:pt x="1786" y="1937"/>
                  </a:lnTo>
                  <a:lnTo>
                    <a:pt x="1787" y="1936"/>
                  </a:lnTo>
                  <a:lnTo>
                    <a:pt x="1788" y="1936"/>
                  </a:lnTo>
                  <a:lnTo>
                    <a:pt x="1789" y="1935"/>
                  </a:lnTo>
                  <a:lnTo>
                    <a:pt x="1790" y="1934"/>
                  </a:lnTo>
                  <a:lnTo>
                    <a:pt x="1791" y="1933"/>
                  </a:lnTo>
                  <a:lnTo>
                    <a:pt x="1792" y="1933"/>
                  </a:lnTo>
                  <a:lnTo>
                    <a:pt x="1793" y="1932"/>
                  </a:lnTo>
                  <a:lnTo>
                    <a:pt x="1793" y="1931"/>
                  </a:lnTo>
                  <a:lnTo>
                    <a:pt x="1794" y="1930"/>
                  </a:lnTo>
                  <a:lnTo>
                    <a:pt x="1795" y="1929"/>
                  </a:lnTo>
                  <a:lnTo>
                    <a:pt x="1796" y="1929"/>
                  </a:lnTo>
                  <a:lnTo>
                    <a:pt x="1797" y="1928"/>
                  </a:lnTo>
                  <a:lnTo>
                    <a:pt x="1798" y="1927"/>
                  </a:lnTo>
                  <a:lnTo>
                    <a:pt x="1799" y="1926"/>
                  </a:lnTo>
                  <a:lnTo>
                    <a:pt x="1800" y="1925"/>
                  </a:lnTo>
                  <a:lnTo>
                    <a:pt x="1800" y="1924"/>
                  </a:lnTo>
                  <a:lnTo>
                    <a:pt x="1800" y="1924"/>
                  </a:lnTo>
                  <a:lnTo>
                    <a:pt x="1801" y="1924"/>
                  </a:lnTo>
                  <a:lnTo>
                    <a:pt x="1802" y="1923"/>
                  </a:lnTo>
                  <a:lnTo>
                    <a:pt x="1803" y="1923"/>
                  </a:lnTo>
                  <a:lnTo>
                    <a:pt x="1804" y="1924"/>
                  </a:lnTo>
                  <a:lnTo>
                    <a:pt x="1805" y="1924"/>
                  </a:lnTo>
                  <a:lnTo>
                    <a:pt x="1806" y="1925"/>
                  </a:lnTo>
                  <a:lnTo>
                    <a:pt x="1806" y="1927"/>
                  </a:lnTo>
                  <a:lnTo>
                    <a:pt x="1807" y="1929"/>
                  </a:lnTo>
                  <a:lnTo>
                    <a:pt x="1808" y="1931"/>
                  </a:lnTo>
                  <a:lnTo>
                    <a:pt x="1809" y="1933"/>
                  </a:lnTo>
                  <a:lnTo>
                    <a:pt x="1810" y="1936"/>
                  </a:lnTo>
                  <a:lnTo>
                    <a:pt x="1811" y="1940"/>
                  </a:lnTo>
                  <a:lnTo>
                    <a:pt x="1812" y="1943"/>
                  </a:lnTo>
                  <a:lnTo>
                    <a:pt x="1812" y="1947"/>
                  </a:lnTo>
                  <a:lnTo>
                    <a:pt x="1813" y="1951"/>
                  </a:lnTo>
                  <a:lnTo>
                    <a:pt x="1814" y="1956"/>
                  </a:lnTo>
                  <a:lnTo>
                    <a:pt x="1815" y="1961"/>
                  </a:lnTo>
                  <a:lnTo>
                    <a:pt x="1816" y="1966"/>
                  </a:lnTo>
                  <a:lnTo>
                    <a:pt x="1817" y="1972"/>
                  </a:lnTo>
                  <a:lnTo>
                    <a:pt x="1818" y="1978"/>
                  </a:lnTo>
                  <a:lnTo>
                    <a:pt x="1818" y="1984"/>
                  </a:lnTo>
                  <a:lnTo>
                    <a:pt x="1819" y="1991"/>
                  </a:lnTo>
                  <a:lnTo>
                    <a:pt x="1820" y="1998"/>
                  </a:lnTo>
                  <a:lnTo>
                    <a:pt x="1820" y="1998"/>
                  </a:lnTo>
                  <a:lnTo>
                    <a:pt x="1821" y="2005"/>
                  </a:lnTo>
                  <a:lnTo>
                    <a:pt x="1822" y="2013"/>
                  </a:lnTo>
                  <a:lnTo>
                    <a:pt x="1823" y="2020"/>
                  </a:lnTo>
                  <a:lnTo>
                    <a:pt x="1824" y="2027"/>
                  </a:lnTo>
                  <a:lnTo>
                    <a:pt x="1825" y="2034"/>
                  </a:lnTo>
                  <a:lnTo>
                    <a:pt x="1825" y="2041"/>
                  </a:lnTo>
                  <a:lnTo>
                    <a:pt x="1826" y="2048"/>
                  </a:lnTo>
                  <a:lnTo>
                    <a:pt x="1827" y="2055"/>
                  </a:lnTo>
                  <a:lnTo>
                    <a:pt x="1828" y="2062"/>
                  </a:lnTo>
                  <a:lnTo>
                    <a:pt x="1829" y="2069"/>
                  </a:lnTo>
                  <a:lnTo>
                    <a:pt x="1830" y="2076"/>
                  </a:lnTo>
                  <a:lnTo>
                    <a:pt x="1831" y="2083"/>
                  </a:lnTo>
                  <a:lnTo>
                    <a:pt x="1832" y="2089"/>
                  </a:lnTo>
                  <a:lnTo>
                    <a:pt x="1833" y="2096"/>
                  </a:lnTo>
                  <a:lnTo>
                    <a:pt x="1833" y="2103"/>
                  </a:lnTo>
                  <a:lnTo>
                    <a:pt x="1834" y="2110"/>
                  </a:lnTo>
                  <a:lnTo>
                    <a:pt x="1835" y="2116"/>
                  </a:lnTo>
                  <a:lnTo>
                    <a:pt x="1836" y="2123"/>
                  </a:lnTo>
                  <a:lnTo>
                    <a:pt x="1837" y="2129"/>
                  </a:lnTo>
                  <a:lnTo>
                    <a:pt x="1838" y="2136"/>
                  </a:lnTo>
                  <a:lnTo>
                    <a:pt x="1839" y="2142"/>
                  </a:lnTo>
                  <a:lnTo>
                    <a:pt x="1840" y="2149"/>
                  </a:lnTo>
                  <a:lnTo>
                    <a:pt x="1840" y="2155"/>
                  </a:lnTo>
                  <a:lnTo>
                    <a:pt x="1841" y="2162"/>
                  </a:lnTo>
                  <a:lnTo>
                    <a:pt x="1842" y="2168"/>
                  </a:lnTo>
                  <a:lnTo>
                    <a:pt x="1843" y="2174"/>
                  </a:lnTo>
                  <a:lnTo>
                    <a:pt x="1844" y="2180"/>
                  </a:lnTo>
                  <a:lnTo>
                    <a:pt x="1845" y="2187"/>
                  </a:lnTo>
                  <a:lnTo>
                    <a:pt x="1846" y="2193"/>
                  </a:lnTo>
                  <a:lnTo>
                    <a:pt x="1847" y="2199"/>
                  </a:lnTo>
                  <a:lnTo>
                    <a:pt x="1847" y="2205"/>
                  </a:lnTo>
                  <a:lnTo>
                    <a:pt x="1848" y="2211"/>
                  </a:lnTo>
                  <a:lnTo>
                    <a:pt x="1849" y="2217"/>
                  </a:lnTo>
                  <a:lnTo>
                    <a:pt x="1850" y="2223"/>
                  </a:lnTo>
                  <a:lnTo>
                    <a:pt x="1851" y="2229"/>
                  </a:lnTo>
                  <a:lnTo>
                    <a:pt x="1852" y="2235"/>
                  </a:lnTo>
                  <a:lnTo>
                    <a:pt x="1853" y="2241"/>
                  </a:lnTo>
                  <a:lnTo>
                    <a:pt x="1854" y="2247"/>
                  </a:lnTo>
                  <a:lnTo>
                    <a:pt x="1855" y="2252"/>
                  </a:lnTo>
                  <a:lnTo>
                    <a:pt x="1855" y="2258"/>
                  </a:lnTo>
                  <a:lnTo>
                    <a:pt x="1856" y="2264"/>
                  </a:lnTo>
                  <a:lnTo>
                    <a:pt x="1857" y="2270"/>
                  </a:lnTo>
                  <a:lnTo>
                    <a:pt x="1858" y="2275"/>
                  </a:lnTo>
                  <a:lnTo>
                    <a:pt x="1859" y="2281"/>
                  </a:lnTo>
                  <a:lnTo>
                    <a:pt x="1860" y="2286"/>
                  </a:lnTo>
                  <a:lnTo>
                    <a:pt x="1861" y="2292"/>
                  </a:lnTo>
                  <a:lnTo>
                    <a:pt x="1862" y="2297"/>
                  </a:lnTo>
                  <a:lnTo>
                    <a:pt x="1862" y="2303"/>
                  </a:lnTo>
                  <a:lnTo>
                    <a:pt x="1863" y="2308"/>
                  </a:lnTo>
                  <a:lnTo>
                    <a:pt x="1864" y="2313"/>
                  </a:lnTo>
                  <a:lnTo>
                    <a:pt x="1865" y="2319"/>
                  </a:lnTo>
                  <a:lnTo>
                    <a:pt x="1866" y="2324"/>
                  </a:lnTo>
                  <a:lnTo>
                    <a:pt x="1867" y="2329"/>
                  </a:lnTo>
                  <a:lnTo>
                    <a:pt x="1868" y="2335"/>
                  </a:lnTo>
                  <a:lnTo>
                    <a:pt x="1869" y="2340"/>
                  </a:lnTo>
                  <a:lnTo>
                    <a:pt x="1869" y="2345"/>
                  </a:lnTo>
                  <a:lnTo>
                    <a:pt x="1870" y="2350"/>
                  </a:lnTo>
                  <a:lnTo>
                    <a:pt x="1871" y="2355"/>
                  </a:lnTo>
                  <a:lnTo>
                    <a:pt x="1872" y="2360"/>
                  </a:lnTo>
                  <a:lnTo>
                    <a:pt x="1873" y="2365"/>
                  </a:lnTo>
                  <a:lnTo>
                    <a:pt x="1874" y="2370"/>
                  </a:lnTo>
                  <a:lnTo>
                    <a:pt x="1875" y="2375"/>
                  </a:lnTo>
                  <a:lnTo>
                    <a:pt x="1876" y="2380"/>
                  </a:lnTo>
                  <a:lnTo>
                    <a:pt x="1876" y="2384"/>
                  </a:lnTo>
                  <a:lnTo>
                    <a:pt x="1877" y="2389"/>
                  </a:lnTo>
                  <a:lnTo>
                    <a:pt x="1878" y="2394"/>
                  </a:lnTo>
                  <a:lnTo>
                    <a:pt x="1879" y="2399"/>
                  </a:lnTo>
                  <a:lnTo>
                    <a:pt x="1880" y="2403"/>
                  </a:lnTo>
                  <a:lnTo>
                    <a:pt x="1881" y="2408"/>
                  </a:lnTo>
                  <a:lnTo>
                    <a:pt x="1882" y="2412"/>
                  </a:lnTo>
                  <a:lnTo>
                    <a:pt x="1883" y="2417"/>
                  </a:lnTo>
                  <a:lnTo>
                    <a:pt x="1884" y="2422"/>
                  </a:lnTo>
                  <a:lnTo>
                    <a:pt x="1884" y="2426"/>
                  </a:lnTo>
                  <a:lnTo>
                    <a:pt x="1885" y="2430"/>
                  </a:lnTo>
                  <a:lnTo>
                    <a:pt x="1886" y="2435"/>
                  </a:lnTo>
                  <a:lnTo>
                    <a:pt x="1887" y="2439"/>
                  </a:lnTo>
                  <a:lnTo>
                    <a:pt x="1888" y="2443"/>
                  </a:lnTo>
                  <a:lnTo>
                    <a:pt x="1889" y="2448"/>
                  </a:lnTo>
                  <a:lnTo>
                    <a:pt x="1890" y="2452"/>
                  </a:lnTo>
                  <a:lnTo>
                    <a:pt x="1891" y="2456"/>
                  </a:lnTo>
                  <a:lnTo>
                    <a:pt x="1891" y="2460"/>
                  </a:lnTo>
                  <a:lnTo>
                    <a:pt x="1892" y="2464"/>
                  </a:lnTo>
                  <a:lnTo>
                    <a:pt x="1893" y="2468"/>
                  </a:lnTo>
                  <a:lnTo>
                    <a:pt x="1894" y="2473"/>
                  </a:lnTo>
                  <a:lnTo>
                    <a:pt x="1895" y="2477"/>
                  </a:lnTo>
                  <a:lnTo>
                    <a:pt x="1896" y="2480"/>
                  </a:lnTo>
                  <a:lnTo>
                    <a:pt x="1897" y="2484"/>
                  </a:lnTo>
                  <a:lnTo>
                    <a:pt x="1898" y="2488"/>
                  </a:lnTo>
                  <a:lnTo>
                    <a:pt x="1898" y="2492"/>
                  </a:lnTo>
                  <a:lnTo>
                    <a:pt x="1899" y="2496"/>
                  </a:lnTo>
                  <a:lnTo>
                    <a:pt x="1900" y="2500"/>
                  </a:lnTo>
                  <a:lnTo>
                    <a:pt x="1901" y="2503"/>
                  </a:lnTo>
                  <a:lnTo>
                    <a:pt x="1902" y="2507"/>
                  </a:lnTo>
                  <a:lnTo>
                    <a:pt x="1903" y="2511"/>
                  </a:lnTo>
                  <a:lnTo>
                    <a:pt x="1904" y="2514"/>
                  </a:lnTo>
                  <a:lnTo>
                    <a:pt x="1905" y="2518"/>
                  </a:lnTo>
                  <a:lnTo>
                    <a:pt x="1906" y="2521"/>
                  </a:lnTo>
                  <a:lnTo>
                    <a:pt x="1906" y="2525"/>
                  </a:lnTo>
                  <a:lnTo>
                    <a:pt x="1907" y="2528"/>
                  </a:lnTo>
                  <a:lnTo>
                    <a:pt x="1908" y="2532"/>
                  </a:lnTo>
                  <a:lnTo>
                    <a:pt x="1909" y="2535"/>
                  </a:lnTo>
                  <a:lnTo>
                    <a:pt x="1910" y="2539"/>
                  </a:lnTo>
                  <a:lnTo>
                    <a:pt x="1911" y="2542"/>
                  </a:lnTo>
                  <a:lnTo>
                    <a:pt x="1912" y="2545"/>
                  </a:lnTo>
                  <a:lnTo>
                    <a:pt x="1913" y="2548"/>
                  </a:lnTo>
                  <a:lnTo>
                    <a:pt x="1913" y="2551"/>
                  </a:lnTo>
                  <a:lnTo>
                    <a:pt x="1914" y="2555"/>
                  </a:lnTo>
                  <a:lnTo>
                    <a:pt x="1915" y="2558"/>
                  </a:lnTo>
                  <a:lnTo>
                    <a:pt x="1916" y="2561"/>
                  </a:lnTo>
                  <a:lnTo>
                    <a:pt x="1917" y="2564"/>
                  </a:lnTo>
                  <a:lnTo>
                    <a:pt x="1918" y="2567"/>
                  </a:lnTo>
                  <a:lnTo>
                    <a:pt x="1918" y="2567"/>
                  </a:lnTo>
                  <a:lnTo>
                    <a:pt x="1919" y="2570"/>
                  </a:lnTo>
                  <a:lnTo>
                    <a:pt x="1920" y="2572"/>
                  </a:lnTo>
                  <a:lnTo>
                    <a:pt x="1920" y="2574"/>
                  </a:lnTo>
                  <a:lnTo>
                    <a:pt x="1921" y="2576"/>
                  </a:lnTo>
                  <a:lnTo>
                    <a:pt x="1922" y="2577"/>
                  </a:lnTo>
                  <a:lnTo>
                    <a:pt x="1923" y="2578"/>
                  </a:lnTo>
                  <a:lnTo>
                    <a:pt x="1924" y="2579"/>
                  </a:lnTo>
                  <a:lnTo>
                    <a:pt x="1925" y="2580"/>
                  </a:lnTo>
                  <a:lnTo>
                    <a:pt x="1926" y="2580"/>
                  </a:lnTo>
                  <a:lnTo>
                    <a:pt x="1926" y="2580"/>
                  </a:lnTo>
                  <a:lnTo>
                    <a:pt x="1927" y="2579"/>
                  </a:lnTo>
                  <a:lnTo>
                    <a:pt x="1928" y="2579"/>
                  </a:lnTo>
                  <a:lnTo>
                    <a:pt x="1929" y="2578"/>
                  </a:lnTo>
                  <a:lnTo>
                    <a:pt x="1930" y="2576"/>
                  </a:lnTo>
                  <a:lnTo>
                    <a:pt x="1931" y="2575"/>
                  </a:lnTo>
                  <a:lnTo>
                    <a:pt x="1932" y="2573"/>
                  </a:lnTo>
                  <a:lnTo>
                    <a:pt x="1932" y="2570"/>
                  </a:lnTo>
                  <a:lnTo>
                    <a:pt x="1933" y="2568"/>
                  </a:lnTo>
                  <a:lnTo>
                    <a:pt x="1934" y="2565"/>
                  </a:lnTo>
                  <a:lnTo>
                    <a:pt x="1935" y="2561"/>
                  </a:lnTo>
                  <a:lnTo>
                    <a:pt x="1936" y="2558"/>
                  </a:lnTo>
                  <a:lnTo>
                    <a:pt x="1937" y="2554"/>
                  </a:lnTo>
                  <a:lnTo>
                    <a:pt x="1938" y="2549"/>
                  </a:lnTo>
                  <a:lnTo>
                    <a:pt x="1938" y="2549"/>
                  </a:lnTo>
                  <a:lnTo>
                    <a:pt x="1939" y="2545"/>
                  </a:lnTo>
                  <a:lnTo>
                    <a:pt x="1939" y="2540"/>
                  </a:lnTo>
                  <a:lnTo>
                    <a:pt x="1940" y="2535"/>
                  </a:lnTo>
                  <a:lnTo>
                    <a:pt x="1941" y="2531"/>
                  </a:lnTo>
                  <a:lnTo>
                    <a:pt x="1942" y="2526"/>
                  </a:lnTo>
                  <a:lnTo>
                    <a:pt x="1943" y="2521"/>
                  </a:lnTo>
                  <a:lnTo>
                    <a:pt x="1944" y="2516"/>
                  </a:lnTo>
                  <a:lnTo>
                    <a:pt x="1945" y="2511"/>
                  </a:lnTo>
                  <a:lnTo>
                    <a:pt x="1946" y="2506"/>
                  </a:lnTo>
                  <a:lnTo>
                    <a:pt x="1946" y="2501"/>
                  </a:lnTo>
                  <a:lnTo>
                    <a:pt x="1947" y="2496"/>
                  </a:lnTo>
                  <a:lnTo>
                    <a:pt x="1948" y="2490"/>
                  </a:lnTo>
                  <a:lnTo>
                    <a:pt x="1949" y="2485"/>
                  </a:lnTo>
                  <a:lnTo>
                    <a:pt x="1950" y="2480"/>
                  </a:lnTo>
                  <a:lnTo>
                    <a:pt x="1951" y="2475"/>
                  </a:lnTo>
                  <a:lnTo>
                    <a:pt x="1952" y="2469"/>
                  </a:lnTo>
                  <a:lnTo>
                    <a:pt x="1953" y="2464"/>
                  </a:lnTo>
                  <a:lnTo>
                    <a:pt x="1953" y="2458"/>
                  </a:lnTo>
                  <a:lnTo>
                    <a:pt x="1954" y="2453"/>
                  </a:lnTo>
                  <a:lnTo>
                    <a:pt x="1955" y="2447"/>
                  </a:lnTo>
                  <a:lnTo>
                    <a:pt x="1956" y="2442"/>
                  </a:lnTo>
                  <a:lnTo>
                    <a:pt x="1957" y="2436"/>
                  </a:lnTo>
                  <a:lnTo>
                    <a:pt x="1958" y="2430"/>
                  </a:lnTo>
                  <a:lnTo>
                    <a:pt x="1959" y="2424"/>
                  </a:lnTo>
                  <a:lnTo>
                    <a:pt x="1960" y="2419"/>
                  </a:lnTo>
                  <a:lnTo>
                    <a:pt x="1960" y="2413"/>
                  </a:lnTo>
                  <a:lnTo>
                    <a:pt x="1961" y="2407"/>
                  </a:lnTo>
                  <a:lnTo>
                    <a:pt x="1962" y="2401"/>
                  </a:lnTo>
                  <a:lnTo>
                    <a:pt x="1963" y="2395"/>
                  </a:lnTo>
                  <a:lnTo>
                    <a:pt x="1964" y="2389"/>
                  </a:lnTo>
                  <a:lnTo>
                    <a:pt x="1965" y="2383"/>
                  </a:lnTo>
                  <a:lnTo>
                    <a:pt x="1966" y="2376"/>
                  </a:lnTo>
                  <a:lnTo>
                    <a:pt x="1967" y="2370"/>
                  </a:lnTo>
                  <a:lnTo>
                    <a:pt x="1968" y="2364"/>
                  </a:lnTo>
                  <a:lnTo>
                    <a:pt x="1968" y="2358"/>
                  </a:lnTo>
                  <a:lnTo>
                    <a:pt x="1969" y="2351"/>
                  </a:lnTo>
                  <a:lnTo>
                    <a:pt x="1970" y="2345"/>
                  </a:lnTo>
                  <a:lnTo>
                    <a:pt x="1971" y="2338"/>
                  </a:lnTo>
                  <a:lnTo>
                    <a:pt x="1972" y="2332"/>
                  </a:lnTo>
                  <a:lnTo>
                    <a:pt x="1973" y="2325"/>
                  </a:lnTo>
                  <a:lnTo>
                    <a:pt x="1974" y="2319"/>
                  </a:lnTo>
                  <a:lnTo>
                    <a:pt x="1975" y="2312"/>
                  </a:lnTo>
                  <a:lnTo>
                    <a:pt x="1975" y="2305"/>
                  </a:lnTo>
                  <a:lnTo>
                    <a:pt x="1976" y="2298"/>
                  </a:lnTo>
                  <a:lnTo>
                    <a:pt x="1977" y="2292"/>
                  </a:lnTo>
                  <a:lnTo>
                    <a:pt x="1978" y="2285"/>
                  </a:lnTo>
                  <a:lnTo>
                    <a:pt x="1979" y="2278"/>
                  </a:lnTo>
                  <a:lnTo>
                    <a:pt x="1980" y="2271"/>
                  </a:lnTo>
                  <a:lnTo>
                    <a:pt x="1981" y="2264"/>
                  </a:lnTo>
                  <a:lnTo>
                    <a:pt x="1982" y="2257"/>
                  </a:lnTo>
                  <a:lnTo>
                    <a:pt x="1982" y="2250"/>
                  </a:lnTo>
                  <a:lnTo>
                    <a:pt x="1983" y="2242"/>
                  </a:lnTo>
                  <a:lnTo>
                    <a:pt x="1984" y="2235"/>
                  </a:lnTo>
                  <a:lnTo>
                    <a:pt x="1985" y="2228"/>
                  </a:lnTo>
                  <a:lnTo>
                    <a:pt x="1986" y="2221"/>
                  </a:lnTo>
                  <a:lnTo>
                    <a:pt x="1987" y="2213"/>
                  </a:lnTo>
                  <a:lnTo>
                    <a:pt x="1988" y="2206"/>
                  </a:lnTo>
                  <a:lnTo>
                    <a:pt x="1989" y="2198"/>
                  </a:lnTo>
                  <a:lnTo>
                    <a:pt x="1989" y="2191"/>
                  </a:lnTo>
                  <a:lnTo>
                    <a:pt x="1990" y="2183"/>
                  </a:lnTo>
                  <a:lnTo>
                    <a:pt x="1991" y="2175"/>
                  </a:lnTo>
                  <a:lnTo>
                    <a:pt x="1992" y="2168"/>
                  </a:lnTo>
                  <a:lnTo>
                    <a:pt x="1993" y="2160"/>
                  </a:lnTo>
                  <a:lnTo>
                    <a:pt x="1994" y="2152"/>
                  </a:lnTo>
                  <a:lnTo>
                    <a:pt x="1995" y="2144"/>
                  </a:lnTo>
                  <a:lnTo>
                    <a:pt x="1996" y="2137"/>
                  </a:lnTo>
                  <a:lnTo>
                    <a:pt x="1997" y="2129"/>
                  </a:lnTo>
                  <a:lnTo>
                    <a:pt x="1997" y="2121"/>
                  </a:lnTo>
                  <a:lnTo>
                    <a:pt x="1998" y="2113"/>
                  </a:lnTo>
                  <a:lnTo>
                    <a:pt x="1999" y="2105"/>
                  </a:lnTo>
                  <a:lnTo>
                    <a:pt x="2000" y="2096"/>
                  </a:lnTo>
                  <a:lnTo>
                    <a:pt x="2001" y="2088"/>
                  </a:lnTo>
                  <a:lnTo>
                    <a:pt x="2002" y="2080"/>
                  </a:lnTo>
                  <a:lnTo>
                    <a:pt x="2003" y="2072"/>
                  </a:lnTo>
                  <a:lnTo>
                    <a:pt x="2004" y="2063"/>
                  </a:lnTo>
                  <a:lnTo>
                    <a:pt x="2004" y="2055"/>
                  </a:lnTo>
                  <a:lnTo>
                    <a:pt x="2005" y="2047"/>
                  </a:lnTo>
                  <a:lnTo>
                    <a:pt x="2006" y="2038"/>
                  </a:lnTo>
                  <a:lnTo>
                    <a:pt x="2007" y="2030"/>
                  </a:lnTo>
                  <a:lnTo>
                    <a:pt x="2008" y="2021"/>
                  </a:lnTo>
                  <a:lnTo>
                    <a:pt x="2009" y="2012"/>
                  </a:lnTo>
                  <a:lnTo>
                    <a:pt x="2010" y="2004"/>
                  </a:lnTo>
                  <a:lnTo>
                    <a:pt x="2011" y="1995"/>
                  </a:lnTo>
                  <a:lnTo>
                    <a:pt x="2011" y="1986"/>
                  </a:lnTo>
                  <a:lnTo>
                    <a:pt x="2012" y="1977"/>
                  </a:lnTo>
                  <a:lnTo>
                    <a:pt x="2013" y="1968"/>
                  </a:lnTo>
                  <a:lnTo>
                    <a:pt x="2014" y="1960"/>
                  </a:lnTo>
                  <a:lnTo>
                    <a:pt x="2015" y="1951"/>
                  </a:lnTo>
                  <a:lnTo>
                    <a:pt x="2016" y="1942"/>
                  </a:lnTo>
                  <a:lnTo>
                    <a:pt x="2017" y="1932"/>
                  </a:lnTo>
                  <a:lnTo>
                    <a:pt x="2018" y="1923"/>
                  </a:lnTo>
                  <a:lnTo>
                    <a:pt x="2018" y="1914"/>
                  </a:lnTo>
                  <a:lnTo>
                    <a:pt x="2019" y="1905"/>
                  </a:lnTo>
                  <a:lnTo>
                    <a:pt x="2020" y="1896"/>
                  </a:lnTo>
                  <a:lnTo>
                    <a:pt x="2021" y="1886"/>
                  </a:lnTo>
                  <a:lnTo>
                    <a:pt x="2022" y="1877"/>
                  </a:lnTo>
                  <a:lnTo>
                    <a:pt x="2023" y="1867"/>
                  </a:lnTo>
                  <a:lnTo>
                    <a:pt x="2024" y="1858"/>
                  </a:lnTo>
                  <a:lnTo>
                    <a:pt x="2025" y="1848"/>
                  </a:lnTo>
                  <a:lnTo>
                    <a:pt x="2026" y="1839"/>
                  </a:lnTo>
                  <a:lnTo>
                    <a:pt x="2026" y="1829"/>
                  </a:lnTo>
                  <a:lnTo>
                    <a:pt x="2027" y="1820"/>
                  </a:lnTo>
                  <a:lnTo>
                    <a:pt x="2028" y="1810"/>
                  </a:lnTo>
                  <a:lnTo>
                    <a:pt x="2029" y="1800"/>
                  </a:lnTo>
                  <a:lnTo>
                    <a:pt x="2030" y="1790"/>
                  </a:lnTo>
                  <a:lnTo>
                    <a:pt x="2031" y="1780"/>
                  </a:lnTo>
                  <a:lnTo>
                    <a:pt x="2032" y="1770"/>
                  </a:lnTo>
                  <a:lnTo>
                    <a:pt x="2033" y="1760"/>
                  </a:lnTo>
                  <a:lnTo>
                    <a:pt x="2033" y="1750"/>
                  </a:lnTo>
                  <a:lnTo>
                    <a:pt x="2034" y="1740"/>
                  </a:lnTo>
                  <a:lnTo>
                    <a:pt x="2035" y="1730"/>
                  </a:lnTo>
                  <a:lnTo>
                    <a:pt x="2036" y="1720"/>
                  </a:lnTo>
                  <a:lnTo>
                    <a:pt x="2037" y="1710"/>
                  </a:lnTo>
                  <a:lnTo>
                    <a:pt x="2038" y="1699"/>
                  </a:lnTo>
                  <a:lnTo>
                    <a:pt x="2039" y="1689"/>
                  </a:lnTo>
                  <a:lnTo>
                    <a:pt x="2040" y="1679"/>
                  </a:lnTo>
                  <a:lnTo>
                    <a:pt x="2040" y="1668"/>
                  </a:lnTo>
                  <a:lnTo>
                    <a:pt x="2041" y="1658"/>
                  </a:lnTo>
                  <a:lnTo>
                    <a:pt x="2042" y="1647"/>
                  </a:lnTo>
                  <a:lnTo>
                    <a:pt x="2043" y="1637"/>
                  </a:lnTo>
                  <a:lnTo>
                    <a:pt x="2044" y="1626"/>
                  </a:lnTo>
                  <a:lnTo>
                    <a:pt x="2045" y="1615"/>
                  </a:lnTo>
                  <a:lnTo>
                    <a:pt x="2046" y="1605"/>
                  </a:lnTo>
                  <a:lnTo>
                    <a:pt x="2047" y="1594"/>
                  </a:lnTo>
                  <a:lnTo>
                    <a:pt x="2047" y="1583"/>
                  </a:lnTo>
                  <a:lnTo>
                    <a:pt x="2048" y="1572"/>
                  </a:lnTo>
                  <a:lnTo>
                    <a:pt x="2049" y="1561"/>
                  </a:lnTo>
                  <a:lnTo>
                    <a:pt x="2050" y="1550"/>
                  </a:lnTo>
                  <a:lnTo>
                    <a:pt x="2051" y="1539"/>
                  </a:lnTo>
                  <a:lnTo>
                    <a:pt x="2052" y="1528"/>
                  </a:lnTo>
                  <a:lnTo>
                    <a:pt x="2053" y="1517"/>
                  </a:lnTo>
                  <a:lnTo>
                    <a:pt x="2054" y="1506"/>
                  </a:lnTo>
                  <a:lnTo>
                    <a:pt x="2055" y="1495"/>
                  </a:lnTo>
                  <a:lnTo>
                    <a:pt x="2055" y="1483"/>
                  </a:lnTo>
                  <a:lnTo>
                    <a:pt x="2056" y="1472"/>
                  </a:lnTo>
                  <a:lnTo>
                    <a:pt x="2057" y="1461"/>
                  </a:lnTo>
                  <a:lnTo>
                    <a:pt x="2058" y="1449"/>
                  </a:lnTo>
                  <a:lnTo>
                    <a:pt x="2059" y="1438"/>
                  </a:lnTo>
                  <a:lnTo>
                    <a:pt x="2060" y="1426"/>
                  </a:lnTo>
                  <a:lnTo>
                    <a:pt x="2061" y="1415"/>
                  </a:lnTo>
                  <a:lnTo>
                    <a:pt x="2062" y="1403"/>
                  </a:lnTo>
                  <a:lnTo>
                    <a:pt x="2062" y="1391"/>
                  </a:lnTo>
                  <a:lnTo>
                    <a:pt x="2063" y="1380"/>
                  </a:lnTo>
                  <a:lnTo>
                    <a:pt x="2064" y="1368"/>
                  </a:lnTo>
                  <a:lnTo>
                    <a:pt x="2065" y="1356"/>
                  </a:lnTo>
                  <a:lnTo>
                    <a:pt x="2066" y="1344"/>
                  </a:lnTo>
                  <a:lnTo>
                    <a:pt x="2067" y="1332"/>
                  </a:lnTo>
                  <a:lnTo>
                    <a:pt x="2068" y="1320"/>
                  </a:lnTo>
                  <a:lnTo>
                    <a:pt x="2069" y="1308"/>
                  </a:lnTo>
                  <a:lnTo>
                    <a:pt x="2069" y="1296"/>
                  </a:lnTo>
                  <a:lnTo>
                    <a:pt x="2070" y="1284"/>
                  </a:lnTo>
                  <a:lnTo>
                    <a:pt x="2071" y="1272"/>
                  </a:lnTo>
                  <a:lnTo>
                    <a:pt x="2072" y="1259"/>
                  </a:lnTo>
                  <a:lnTo>
                    <a:pt x="2073" y="1247"/>
                  </a:lnTo>
                  <a:lnTo>
                    <a:pt x="2074" y="1235"/>
                  </a:lnTo>
                  <a:lnTo>
                    <a:pt x="2075" y="1222"/>
                  </a:lnTo>
                  <a:lnTo>
                    <a:pt x="2076" y="1210"/>
                  </a:lnTo>
                  <a:lnTo>
                    <a:pt x="2076" y="1198"/>
                  </a:lnTo>
                  <a:lnTo>
                    <a:pt x="2077" y="1185"/>
                  </a:lnTo>
                  <a:lnTo>
                    <a:pt x="2078" y="1172"/>
                  </a:lnTo>
                  <a:lnTo>
                    <a:pt x="2079" y="1160"/>
                  </a:lnTo>
                  <a:lnTo>
                    <a:pt x="2080" y="1147"/>
                  </a:lnTo>
                  <a:lnTo>
                    <a:pt x="2081" y="1134"/>
                  </a:lnTo>
                  <a:lnTo>
                    <a:pt x="2082" y="1122"/>
                  </a:lnTo>
                  <a:lnTo>
                    <a:pt x="2083" y="1109"/>
                  </a:lnTo>
                  <a:lnTo>
                    <a:pt x="2084" y="1096"/>
                  </a:lnTo>
                  <a:lnTo>
                    <a:pt x="2084" y="1083"/>
                  </a:lnTo>
                  <a:lnTo>
                    <a:pt x="2085" y="1070"/>
                  </a:lnTo>
                  <a:lnTo>
                    <a:pt x="2086" y="1057"/>
                  </a:lnTo>
                  <a:lnTo>
                    <a:pt x="2087" y="1044"/>
                  </a:lnTo>
                  <a:lnTo>
                    <a:pt x="2088" y="1031"/>
                  </a:lnTo>
                  <a:lnTo>
                    <a:pt x="2089" y="1018"/>
                  </a:lnTo>
                  <a:lnTo>
                    <a:pt x="2090" y="1004"/>
                  </a:lnTo>
                  <a:lnTo>
                    <a:pt x="2091" y="991"/>
                  </a:lnTo>
                  <a:lnTo>
                    <a:pt x="2091" y="978"/>
                  </a:lnTo>
                  <a:lnTo>
                    <a:pt x="2092" y="964"/>
                  </a:lnTo>
                  <a:lnTo>
                    <a:pt x="2093" y="951"/>
                  </a:lnTo>
                  <a:lnTo>
                    <a:pt x="2094" y="937"/>
                  </a:lnTo>
                  <a:lnTo>
                    <a:pt x="2095" y="924"/>
                  </a:lnTo>
                  <a:lnTo>
                    <a:pt x="2096" y="910"/>
                  </a:lnTo>
                  <a:lnTo>
                    <a:pt x="2097" y="897"/>
                  </a:lnTo>
                  <a:lnTo>
                    <a:pt x="2098" y="883"/>
                  </a:lnTo>
                  <a:lnTo>
                    <a:pt x="2098" y="869"/>
                  </a:lnTo>
                  <a:lnTo>
                    <a:pt x="2099" y="855"/>
                  </a:lnTo>
                  <a:lnTo>
                    <a:pt x="2100" y="842"/>
                  </a:lnTo>
                  <a:lnTo>
                    <a:pt x="2101" y="828"/>
                  </a:lnTo>
                  <a:lnTo>
                    <a:pt x="2102" y="814"/>
                  </a:lnTo>
                  <a:lnTo>
                    <a:pt x="2103" y="800"/>
                  </a:lnTo>
                  <a:lnTo>
                    <a:pt x="2104" y="786"/>
                  </a:lnTo>
                  <a:lnTo>
                    <a:pt x="2105" y="772"/>
                  </a:lnTo>
                  <a:lnTo>
                    <a:pt x="2105" y="758"/>
                  </a:lnTo>
                  <a:lnTo>
                    <a:pt x="2106" y="743"/>
                  </a:lnTo>
                  <a:lnTo>
                    <a:pt x="2107" y="729"/>
                  </a:lnTo>
                  <a:lnTo>
                    <a:pt x="2108" y="715"/>
                  </a:lnTo>
                  <a:lnTo>
                    <a:pt x="2109" y="700"/>
                  </a:lnTo>
                  <a:lnTo>
                    <a:pt x="2110" y="686"/>
                  </a:lnTo>
                  <a:lnTo>
                    <a:pt x="2111" y="672"/>
                  </a:lnTo>
                  <a:lnTo>
                    <a:pt x="2112" y="657"/>
                  </a:lnTo>
                  <a:lnTo>
                    <a:pt x="2113" y="643"/>
                  </a:lnTo>
                  <a:lnTo>
                    <a:pt x="2113" y="628"/>
                  </a:lnTo>
                  <a:lnTo>
                    <a:pt x="2114" y="613"/>
                  </a:lnTo>
                  <a:lnTo>
                    <a:pt x="2115" y="599"/>
                  </a:lnTo>
                  <a:lnTo>
                    <a:pt x="2116" y="584"/>
                  </a:lnTo>
                  <a:lnTo>
                    <a:pt x="2117" y="569"/>
                  </a:lnTo>
                  <a:lnTo>
                    <a:pt x="2118" y="554"/>
                  </a:lnTo>
                  <a:lnTo>
                    <a:pt x="2119" y="539"/>
                  </a:lnTo>
                  <a:lnTo>
                    <a:pt x="2120" y="525"/>
                  </a:lnTo>
                  <a:lnTo>
                    <a:pt x="2120" y="510"/>
                  </a:lnTo>
                  <a:lnTo>
                    <a:pt x="2121" y="495"/>
                  </a:lnTo>
                  <a:lnTo>
                    <a:pt x="2122" y="479"/>
                  </a:lnTo>
                  <a:lnTo>
                    <a:pt x="2123" y="464"/>
                  </a:lnTo>
                  <a:lnTo>
                    <a:pt x="2124" y="449"/>
                  </a:lnTo>
                  <a:lnTo>
                    <a:pt x="2125" y="434"/>
                  </a:lnTo>
                  <a:lnTo>
                    <a:pt x="2126" y="419"/>
                  </a:lnTo>
                  <a:lnTo>
                    <a:pt x="2127" y="403"/>
                  </a:lnTo>
                  <a:lnTo>
                    <a:pt x="2127" y="388"/>
                  </a:lnTo>
                  <a:lnTo>
                    <a:pt x="2128" y="372"/>
                  </a:lnTo>
                  <a:lnTo>
                    <a:pt x="2129" y="357"/>
                  </a:lnTo>
                  <a:lnTo>
                    <a:pt x="2130" y="341"/>
                  </a:lnTo>
                  <a:lnTo>
                    <a:pt x="2131" y="326"/>
                  </a:lnTo>
                  <a:lnTo>
                    <a:pt x="2132" y="310"/>
                  </a:lnTo>
                  <a:lnTo>
                    <a:pt x="2133" y="295"/>
                  </a:lnTo>
                  <a:lnTo>
                    <a:pt x="2134" y="279"/>
                  </a:lnTo>
                  <a:lnTo>
                    <a:pt x="2134" y="263"/>
                  </a:lnTo>
                  <a:lnTo>
                    <a:pt x="2135" y="247"/>
                  </a:lnTo>
                  <a:lnTo>
                    <a:pt x="2136" y="231"/>
                  </a:lnTo>
                  <a:lnTo>
                    <a:pt x="2137" y="215"/>
                  </a:lnTo>
                  <a:lnTo>
                    <a:pt x="2138" y="199"/>
                  </a:lnTo>
                  <a:lnTo>
                    <a:pt x="2139" y="183"/>
                  </a:lnTo>
                  <a:lnTo>
                    <a:pt x="2140" y="167"/>
                  </a:lnTo>
                  <a:lnTo>
                    <a:pt x="2141" y="151"/>
                  </a:lnTo>
                  <a:lnTo>
                    <a:pt x="2142" y="135"/>
                  </a:lnTo>
                  <a:lnTo>
                    <a:pt x="2142" y="119"/>
                  </a:lnTo>
                  <a:lnTo>
                    <a:pt x="2143" y="102"/>
                  </a:lnTo>
                  <a:lnTo>
                    <a:pt x="2143" y="102"/>
                  </a:lnTo>
                  <a:lnTo>
                    <a:pt x="2144" y="87"/>
                  </a:lnTo>
                  <a:lnTo>
                    <a:pt x="2145" y="73"/>
                  </a:lnTo>
                  <a:lnTo>
                    <a:pt x="2146" y="60"/>
                  </a:lnTo>
                  <a:lnTo>
                    <a:pt x="2147" y="48"/>
                  </a:lnTo>
                  <a:lnTo>
                    <a:pt x="2148" y="38"/>
                  </a:lnTo>
                  <a:lnTo>
                    <a:pt x="2148" y="28"/>
                  </a:lnTo>
                  <a:lnTo>
                    <a:pt x="2149" y="20"/>
                  </a:lnTo>
                  <a:lnTo>
                    <a:pt x="2150" y="14"/>
                  </a:lnTo>
                  <a:lnTo>
                    <a:pt x="2151" y="8"/>
                  </a:lnTo>
                  <a:lnTo>
                    <a:pt x="2152" y="4"/>
                  </a:lnTo>
                  <a:lnTo>
                    <a:pt x="2153" y="1"/>
                  </a:lnTo>
                  <a:lnTo>
                    <a:pt x="2154" y="0"/>
                  </a:lnTo>
                  <a:lnTo>
                    <a:pt x="2154" y="0"/>
                  </a:lnTo>
                  <a:lnTo>
                    <a:pt x="2155" y="1"/>
                  </a:lnTo>
                  <a:lnTo>
                    <a:pt x="2156" y="3"/>
                  </a:lnTo>
                  <a:lnTo>
                    <a:pt x="2157" y="6"/>
                  </a:lnTo>
                  <a:lnTo>
                    <a:pt x="2158" y="11"/>
                  </a:lnTo>
                  <a:lnTo>
                    <a:pt x="2159" y="18"/>
                  </a:lnTo>
                  <a:lnTo>
                    <a:pt x="2160" y="25"/>
                  </a:lnTo>
                  <a:lnTo>
                    <a:pt x="2161" y="34"/>
                  </a:lnTo>
                  <a:lnTo>
                    <a:pt x="2161" y="44"/>
                  </a:lnTo>
                  <a:lnTo>
                    <a:pt x="2162" y="55"/>
                  </a:lnTo>
                  <a:lnTo>
                    <a:pt x="2163" y="67"/>
                  </a:lnTo>
                  <a:lnTo>
                    <a:pt x="2163" y="67"/>
                  </a:lnTo>
                  <a:lnTo>
                    <a:pt x="2164" y="80"/>
                  </a:lnTo>
                  <a:lnTo>
                    <a:pt x="2165" y="94"/>
                  </a:lnTo>
                  <a:lnTo>
                    <a:pt x="2166" y="107"/>
                  </a:lnTo>
                  <a:lnTo>
                    <a:pt x="2167" y="120"/>
                  </a:lnTo>
                  <a:lnTo>
                    <a:pt x="2167" y="133"/>
                  </a:lnTo>
                  <a:lnTo>
                    <a:pt x="2168" y="146"/>
                  </a:lnTo>
                  <a:lnTo>
                    <a:pt x="2169" y="160"/>
                  </a:lnTo>
                  <a:lnTo>
                    <a:pt x="2170" y="173"/>
                  </a:lnTo>
                  <a:lnTo>
                    <a:pt x="2171" y="186"/>
                  </a:lnTo>
                  <a:lnTo>
                    <a:pt x="2172" y="199"/>
                  </a:lnTo>
                  <a:lnTo>
                    <a:pt x="2173" y="212"/>
                  </a:lnTo>
                  <a:lnTo>
                    <a:pt x="2174" y="225"/>
                  </a:lnTo>
                  <a:lnTo>
                    <a:pt x="2175" y="237"/>
                  </a:lnTo>
                  <a:lnTo>
                    <a:pt x="2175" y="250"/>
                  </a:lnTo>
                  <a:lnTo>
                    <a:pt x="2176" y="263"/>
                  </a:lnTo>
                  <a:lnTo>
                    <a:pt x="2177" y="276"/>
                  </a:lnTo>
                  <a:lnTo>
                    <a:pt x="2178" y="289"/>
                  </a:lnTo>
                  <a:lnTo>
                    <a:pt x="2179" y="301"/>
                  </a:lnTo>
                  <a:lnTo>
                    <a:pt x="2180" y="314"/>
                  </a:lnTo>
                  <a:lnTo>
                    <a:pt x="2181" y="327"/>
                  </a:lnTo>
                  <a:lnTo>
                    <a:pt x="2182" y="339"/>
                  </a:lnTo>
                  <a:lnTo>
                    <a:pt x="2182" y="352"/>
                  </a:lnTo>
                  <a:lnTo>
                    <a:pt x="2183" y="364"/>
                  </a:lnTo>
                  <a:lnTo>
                    <a:pt x="2184" y="377"/>
                  </a:lnTo>
                  <a:lnTo>
                    <a:pt x="2185" y="389"/>
                  </a:lnTo>
                  <a:lnTo>
                    <a:pt x="2186" y="402"/>
                  </a:lnTo>
                  <a:lnTo>
                    <a:pt x="2187" y="414"/>
                  </a:lnTo>
                  <a:lnTo>
                    <a:pt x="2188" y="427"/>
                  </a:lnTo>
                  <a:lnTo>
                    <a:pt x="2189" y="439"/>
                  </a:lnTo>
                  <a:lnTo>
                    <a:pt x="2189" y="451"/>
                  </a:lnTo>
                  <a:lnTo>
                    <a:pt x="2190" y="464"/>
                  </a:lnTo>
                  <a:lnTo>
                    <a:pt x="2191" y="476"/>
                  </a:lnTo>
                  <a:lnTo>
                    <a:pt x="2192" y="488"/>
                  </a:lnTo>
                  <a:lnTo>
                    <a:pt x="2193" y="500"/>
                  </a:lnTo>
                  <a:lnTo>
                    <a:pt x="2194" y="512"/>
                  </a:lnTo>
                  <a:lnTo>
                    <a:pt x="2195" y="524"/>
                  </a:lnTo>
                  <a:lnTo>
                    <a:pt x="2196" y="537"/>
                  </a:lnTo>
                  <a:lnTo>
                    <a:pt x="2197" y="549"/>
                  </a:lnTo>
                  <a:lnTo>
                    <a:pt x="2197" y="561"/>
                  </a:lnTo>
                  <a:lnTo>
                    <a:pt x="2198" y="572"/>
                  </a:lnTo>
                  <a:lnTo>
                    <a:pt x="2199" y="584"/>
                  </a:lnTo>
                  <a:lnTo>
                    <a:pt x="2200" y="596"/>
                  </a:lnTo>
                  <a:lnTo>
                    <a:pt x="2201" y="608"/>
                  </a:lnTo>
                  <a:lnTo>
                    <a:pt x="2202" y="620"/>
                  </a:lnTo>
                  <a:lnTo>
                    <a:pt x="2203" y="632"/>
                  </a:lnTo>
                  <a:lnTo>
                    <a:pt x="2204" y="644"/>
                  </a:lnTo>
                  <a:lnTo>
                    <a:pt x="2204" y="655"/>
                  </a:lnTo>
                  <a:lnTo>
                    <a:pt x="2205" y="667"/>
                  </a:lnTo>
                  <a:lnTo>
                    <a:pt x="2206" y="679"/>
                  </a:lnTo>
                  <a:lnTo>
                    <a:pt x="2207" y="690"/>
                  </a:lnTo>
                  <a:lnTo>
                    <a:pt x="2208" y="702"/>
                  </a:lnTo>
                  <a:lnTo>
                    <a:pt x="2209" y="713"/>
                  </a:lnTo>
                  <a:lnTo>
                    <a:pt x="2210" y="725"/>
                  </a:lnTo>
                  <a:lnTo>
                    <a:pt x="2211" y="736"/>
                  </a:lnTo>
                  <a:lnTo>
                    <a:pt x="2211" y="748"/>
                  </a:lnTo>
                  <a:lnTo>
                    <a:pt x="2212" y="759"/>
                  </a:lnTo>
                  <a:lnTo>
                    <a:pt x="2213" y="771"/>
                  </a:lnTo>
                  <a:lnTo>
                    <a:pt x="2214" y="782"/>
                  </a:lnTo>
                  <a:lnTo>
                    <a:pt x="2215" y="793"/>
                  </a:lnTo>
                  <a:lnTo>
                    <a:pt x="2216" y="804"/>
                  </a:lnTo>
                  <a:lnTo>
                    <a:pt x="2217" y="816"/>
                  </a:lnTo>
                  <a:lnTo>
                    <a:pt x="2218" y="827"/>
                  </a:lnTo>
                  <a:lnTo>
                    <a:pt x="2219" y="838"/>
                  </a:lnTo>
                  <a:lnTo>
                    <a:pt x="2219" y="849"/>
                  </a:lnTo>
                  <a:lnTo>
                    <a:pt x="2220" y="860"/>
                  </a:lnTo>
                  <a:lnTo>
                    <a:pt x="2221" y="871"/>
                  </a:lnTo>
                  <a:lnTo>
                    <a:pt x="2222" y="882"/>
                  </a:lnTo>
                  <a:lnTo>
                    <a:pt x="2223" y="893"/>
                  </a:lnTo>
                  <a:lnTo>
                    <a:pt x="2224" y="904"/>
                  </a:lnTo>
                  <a:lnTo>
                    <a:pt x="2225" y="915"/>
                  </a:lnTo>
                  <a:lnTo>
                    <a:pt x="2226" y="926"/>
                  </a:lnTo>
                  <a:lnTo>
                    <a:pt x="2226" y="937"/>
                  </a:lnTo>
                  <a:lnTo>
                    <a:pt x="2227" y="948"/>
                  </a:lnTo>
                  <a:lnTo>
                    <a:pt x="2228" y="959"/>
                  </a:lnTo>
                  <a:lnTo>
                    <a:pt x="2229" y="969"/>
                  </a:lnTo>
                  <a:lnTo>
                    <a:pt x="2230" y="980"/>
                  </a:lnTo>
                  <a:lnTo>
                    <a:pt x="2231" y="991"/>
                  </a:lnTo>
                  <a:lnTo>
                    <a:pt x="2232" y="1001"/>
                  </a:lnTo>
                  <a:lnTo>
                    <a:pt x="2233" y="1012"/>
                  </a:lnTo>
                  <a:lnTo>
                    <a:pt x="2233" y="1023"/>
                  </a:lnTo>
                  <a:lnTo>
                    <a:pt x="2234" y="1033"/>
                  </a:lnTo>
                  <a:lnTo>
                    <a:pt x="2235" y="1044"/>
                  </a:lnTo>
                  <a:lnTo>
                    <a:pt x="2236" y="1054"/>
                  </a:lnTo>
                  <a:lnTo>
                    <a:pt x="2237" y="1064"/>
                  </a:lnTo>
                  <a:lnTo>
                    <a:pt x="2238" y="1075"/>
                  </a:lnTo>
                  <a:lnTo>
                    <a:pt x="2239" y="1085"/>
                  </a:lnTo>
                  <a:lnTo>
                    <a:pt x="2240" y="1096"/>
                  </a:lnTo>
                  <a:lnTo>
                    <a:pt x="2241" y="1106"/>
                  </a:lnTo>
                  <a:lnTo>
                    <a:pt x="2241" y="1116"/>
                  </a:lnTo>
                  <a:lnTo>
                    <a:pt x="2242" y="1126"/>
                  </a:lnTo>
                  <a:lnTo>
                    <a:pt x="2243" y="1137"/>
                  </a:lnTo>
                  <a:lnTo>
                    <a:pt x="2244" y="1147"/>
                  </a:lnTo>
                  <a:lnTo>
                    <a:pt x="2245" y="1157"/>
                  </a:lnTo>
                  <a:lnTo>
                    <a:pt x="2246" y="1167"/>
                  </a:lnTo>
                  <a:lnTo>
                    <a:pt x="2247" y="1177"/>
                  </a:lnTo>
                  <a:lnTo>
                    <a:pt x="2248" y="1187"/>
                  </a:lnTo>
                  <a:lnTo>
                    <a:pt x="2248" y="1197"/>
                  </a:lnTo>
                  <a:lnTo>
                    <a:pt x="2249" y="1207"/>
                  </a:lnTo>
                  <a:lnTo>
                    <a:pt x="2250" y="1217"/>
                  </a:lnTo>
                  <a:lnTo>
                    <a:pt x="2251" y="1227"/>
                  </a:lnTo>
                  <a:lnTo>
                    <a:pt x="2252" y="1237"/>
                  </a:lnTo>
                  <a:lnTo>
                    <a:pt x="2253" y="1246"/>
                  </a:lnTo>
                  <a:lnTo>
                    <a:pt x="2254" y="1256"/>
                  </a:lnTo>
                  <a:lnTo>
                    <a:pt x="2255" y="1266"/>
                  </a:lnTo>
                  <a:lnTo>
                    <a:pt x="2255" y="1276"/>
                  </a:lnTo>
                  <a:lnTo>
                    <a:pt x="2256" y="1285"/>
                  </a:lnTo>
                  <a:lnTo>
                    <a:pt x="2257" y="1295"/>
                  </a:lnTo>
                  <a:lnTo>
                    <a:pt x="2258" y="1305"/>
                  </a:lnTo>
                  <a:lnTo>
                    <a:pt x="2259" y="1314"/>
                  </a:lnTo>
                  <a:lnTo>
                    <a:pt x="2260" y="1324"/>
                  </a:lnTo>
                  <a:lnTo>
                    <a:pt x="2261" y="1333"/>
                  </a:lnTo>
                  <a:lnTo>
                    <a:pt x="2262" y="1343"/>
                  </a:lnTo>
                  <a:lnTo>
                    <a:pt x="2263" y="1352"/>
                  </a:lnTo>
                  <a:lnTo>
                    <a:pt x="2263" y="1362"/>
                  </a:lnTo>
                  <a:lnTo>
                    <a:pt x="2264" y="1371"/>
                  </a:lnTo>
                  <a:lnTo>
                    <a:pt x="2265" y="1380"/>
                  </a:lnTo>
                  <a:lnTo>
                    <a:pt x="2266" y="1390"/>
                  </a:lnTo>
                  <a:lnTo>
                    <a:pt x="2267" y="1399"/>
                  </a:lnTo>
                  <a:lnTo>
                    <a:pt x="2268" y="1408"/>
                  </a:lnTo>
                  <a:lnTo>
                    <a:pt x="2269" y="1417"/>
                  </a:lnTo>
                  <a:lnTo>
                    <a:pt x="2270" y="1426"/>
                  </a:lnTo>
                  <a:lnTo>
                    <a:pt x="2270" y="1436"/>
                  </a:lnTo>
                  <a:lnTo>
                    <a:pt x="2271" y="1445"/>
                  </a:lnTo>
                  <a:lnTo>
                    <a:pt x="2272" y="1454"/>
                  </a:lnTo>
                  <a:lnTo>
                    <a:pt x="2273" y="1463"/>
                  </a:lnTo>
                  <a:lnTo>
                    <a:pt x="2274" y="1472"/>
                  </a:lnTo>
                  <a:lnTo>
                    <a:pt x="2275" y="1481"/>
                  </a:lnTo>
                  <a:lnTo>
                    <a:pt x="2276" y="1490"/>
                  </a:lnTo>
                  <a:lnTo>
                    <a:pt x="2277" y="1498"/>
                  </a:lnTo>
                  <a:lnTo>
                    <a:pt x="2277" y="1507"/>
                  </a:lnTo>
                  <a:lnTo>
                    <a:pt x="2278" y="1516"/>
                  </a:lnTo>
                  <a:lnTo>
                    <a:pt x="2279" y="1525"/>
                  </a:lnTo>
                  <a:lnTo>
                    <a:pt x="2280" y="1534"/>
                  </a:lnTo>
                  <a:lnTo>
                    <a:pt x="2281" y="1542"/>
                  </a:lnTo>
                  <a:lnTo>
                    <a:pt x="2282" y="1551"/>
                  </a:lnTo>
                  <a:lnTo>
                    <a:pt x="2283" y="1560"/>
                  </a:lnTo>
                  <a:lnTo>
                    <a:pt x="2284" y="1568"/>
                  </a:lnTo>
                  <a:lnTo>
                    <a:pt x="2285" y="1577"/>
                  </a:lnTo>
                  <a:lnTo>
                    <a:pt x="2285" y="1585"/>
                  </a:lnTo>
                  <a:lnTo>
                    <a:pt x="2286" y="1594"/>
                  </a:lnTo>
                  <a:lnTo>
                    <a:pt x="2287" y="1602"/>
                  </a:lnTo>
                  <a:lnTo>
                    <a:pt x="2288" y="1611"/>
                  </a:lnTo>
                  <a:lnTo>
                    <a:pt x="2289" y="1619"/>
                  </a:lnTo>
                  <a:lnTo>
                    <a:pt x="2290" y="1628"/>
                  </a:lnTo>
                  <a:lnTo>
                    <a:pt x="2291" y="1636"/>
                  </a:lnTo>
                  <a:lnTo>
                    <a:pt x="2292" y="1644"/>
                  </a:lnTo>
                  <a:lnTo>
                    <a:pt x="2292" y="1652"/>
                  </a:lnTo>
                  <a:lnTo>
                    <a:pt x="2293" y="1661"/>
                  </a:lnTo>
                  <a:lnTo>
                    <a:pt x="2294" y="1669"/>
                  </a:lnTo>
                  <a:lnTo>
                    <a:pt x="2295" y="1677"/>
                  </a:lnTo>
                  <a:lnTo>
                    <a:pt x="2296" y="1685"/>
                  </a:lnTo>
                  <a:lnTo>
                    <a:pt x="2297" y="1693"/>
                  </a:lnTo>
                  <a:lnTo>
                    <a:pt x="2298" y="1701"/>
                  </a:lnTo>
                  <a:lnTo>
                    <a:pt x="2299" y="1709"/>
                  </a:lnTo>
                  <a:lnTo>
                    <a:pt x="2299" y="1717"/>
                  </a:lnTo>
                  <a:lnTo>
                    <a:pt x="2300" y="1725"/>
                  </a:lnTo>
                  <a:lnTo>
                    <a:pt x="2301" y="1733"/>
                  </a:lnTo>
                  <a:lnTo>
                    <a:pt x="2302" y="1741"/>
                  </a:lnTo>
                  <a:lnTo>
                    <a:pt x="2303" y="1749"/>
                  </a:lnTo>
                  <a:lnTo>
                    <a:pt x="2304" y="1757"/>
                  </a:lnTo>
                  <a:lnTo>
                    <a:pt x="2305" y="1764"/>
                  </a:lnTo>
                  <a:lnTo>
                    <a:pt x="2306" y="1772"/>
                  </a:lnTo>
                  <a:lnTo>
                    <a:pt x="2307" y="1780"/>
                  </a:lnTo>
                  <a:lnTo>
                    <a:pt x="2307" y="1788"/>
                  </a:lnTo>
                  <a:lnTo>
                    <a:pt x="2308" y="1795"/>
                  </a:lnTo>
                  <a:lnTo>
                    <a:pt x="2309" y="1803"/>
                  </a:lnTo>
                  <a:lnTo>
                    <a:pt x="2310" y="1810"/>
                  </a:lnTo>
                  <a:lnTo>
                    <a:pt x="2311" y="1818"/>
                  </a:lnTo>
                  <a:lnTo>
                    <a:pt x="2312" y="1825"/>
                  </a:lnTo>
                  <a:lnTo>
                    <a:pt x="2313" y="1833"/>
                  </a:lnTo>
                  <a:lnTo>
                    <a:pt x="2314" y="1840"/>
                  </a:lnTo>
                  <a:lnTo>
                    <a:pt x="2314" y="1848"/>
                  </a:lnTo>
                  <a:lnTo>
                    <a:pt x="2315" y="1855"/>
                  </a:lnTo>
                  <a:lnTo>
                    <a:pt x="2316" y="1862"/>
                  </a:lnTo>
                  <a:lnTo>
                    <a:pt x="2317" y="1870"/>
                  </a:lnTo>
                  <a:lnTo>
                    <a:pt x="2318" y="1877"/>
                  </a:lnTo>
                  <a:lnTo>
                    <a:pt x="2319" y="1884"/>
                  </a:lnTo>
                  <a:lnTo>
                    <a:pt x="2320" y="1891"/>
                  </a:lnTo>
                  <a:lnTo>
                    <a:pt x="2321" y="1899"/>
                  </a:lnTo>
                  <a:lnTo>
                    <a:pt x="2321" y="1906"/>
                  </a:lnTo>
                  <a:lnTo>
                    <a:pt x="2322" y="1913"/>
                  </a:lnTo>
                  <a:lnTo>
                    <a:pt x="2323" y="1920"/>
                  </a:lnTo>
                  <a:lnTo>
                    <a:pt x="2324" y="1927"/>
                  </a:lnTo>
                  <a:lnTo>
                    <a:pt x="2325" y="1934"/>
                  </a:lnTo>
                  <a:lnTo>
                    <a:pt x="2326" y="1941"/>
                  </a:lnTo>
                  <a:lnTo>
                    <a:pt x="2327" y="1948"/>
                  </a:lnTo>
                  <a:lnTo>
                    <a:pt x="2328" y="1955"/>
                  </a:lnTo>
                  <a:lnTo>
                    <a:pt x="2329" y="1961"/>
                  </a:lnTo>
                  <a:lnTo>
                    <a:pt x="2329" y="1968"/>
                  </a:lnTo>
                  <a:lnTo>
                    <a:pt x="2330" y="1975"/>
                  </a:lnTo>
                  <a:lnTo>
                    <a:pt x="2331" y="1982"/>
                  </a:lnTo>
                  <a:lnTo>
                    <a:pt x="2332" y="1988"/>
                  </a:lnTo>
                  <a:lnTo>
                    <a:pt x="2333" y="1995"/>
                  </a:lnTo>
                  <a:lnTo>
                    <a:pt x="2334" y="2002"/>
                  </a:lnTo>
                  <a:lnTo>
                    <a:pt x="2335" y="2008"/>
                  </a:lnTo>
                  <a:lnTo>
                    <a:pt x="2336" y="2015"/>
                  </a:lnTo>
                  <a:lnTo>
                    <a:pt x="2336" y="2021"/>
                  </a:lnTo>
                  <a:lnTo>
                    <a:pt x="2337" y="2028"/>
                  </a:lnTo>
                  <a:lnTo>
                    <a:pt x="2338" y="2034"/>
                  </a:lnTo>
                  <a:lnTo>
                    <a:pt x="2339" y="2041"/>
                  </a:lnTo>
                  <a:lnTo>
                    <a:pt x="2340" y="2047"/>
                  </a:lnTo>
                  <a:lnTo>
                    <a:pt x="2341" y="2054"/>
                  </a:lnTo>
                  <a:lnTo>
                    <a:pt x="2342" y="2060"/>
                  </a:lnTo>
                  <a:lnTo>
                    <a:pt x="2343" y="2066"/>
                  </a:lnTo>
                  <a:lnTo>
                    <a:pt x="2343" y="2072"/>
                  </a:lnTo>
                  <a:lnTo>
                    <a:pt x="2344" y="2079"/>
                  </a:lnTo>
                  <a:lnTo>
                    <a:pt x="2345" y="2085"/>
                  </a:lnTo>
                  <a:lnTo>
                    <a:pt x="2346" y="2091"/>
                  </a:lnTo>
                  <a:lnTo>
                    <a:pt x="2347" y="2097"/>
                  </a:lnTo>
                  <a:lnTo>
                    <a:pt x="2348" y="2103"/>
                  </a:lnTo>
                  <a:lnTo>
                    <a:pt x="2349" y="2109"/>
                  </a:lnTo>
                  <a:lnTo>
                    <a:pt x="2350" y="2115"/>
                  </a:lnTo>
                  <a:lnTo>
                    <a:pt x="2351" y="2121"/>
                  </a:lnTo>
                  <a:lnTo>
                    <a:pt x="2351" y="2127"/>
                  </a:lnTo>
                  <a:lnTo>
                    <a:pt x="2352" y="2133"/>
                  </a:lnTo>
                  <a:lnTo>
                    <a:pt x="2353" y="2139"/>
                  </a:lnTo>
                  <a:lnTo>
                    <a:pt x="2354" y="2145"/>
                  </a:lnTo>
                  <a:lnTo>
                    <a:pt x="2355" y="2151"/>
                  </a:lnTo>
                  <a:lnTo>
                    <a:pt x="2356" y="2156"/>
                  </a:lnTo>
                  <a:lnTo>
                    <a:pt x="2357" y="2162"/>
                  </a:lnTo>
                  <a:lnTo>
                    <a:pt x="2358" y="2168"/>
                  </a:lnTo>
                  <a:lnTo>
                    <a:pt x="2358" y="2173"/>
                  </a:lnTo>
                  <a:lnTo>
                    <a:pt x="2359" y="2179"/>
                  </a:lnTo>
                  <a:lnTo>
                    <a:pt x="2360" y="2185"/>
                  </a:lnTo>
                  <a:lnTo>
                    <a:pt x="2361" y="2190"/>
                  </a:lnTo>
                  <a:lnTo>
                    <a:pt x="2362" y="2196"/>
                  </a:lnTo>
                  <a:lnTo>
                    <a:pt x="2363" y="2201"/>
                  </a:lnTo>
                  <a:lnTo>
                    <a:pt x="2364" y="2207"/>
                  </a:lnTo>
                  <a:lnTo>
                    <a:pt x="2365" y="2212"/>
                  </a:lnTo>
                  <a:lnTo>
                    <a:pt x="2365" y="2218"/>
                  </a:lnTo>
                  <a:lnTo>
                    <a:pt x="2366" y="2223"/>
                  </a:lnTo>
                  <a:lnTo>
                    <a:pt x="2367" y="2228"/>
                  </a:lnTo>
                  <a:lnTo>
                    <a:pt x="2368" y="2234"/>
                  </a:lnTo>
                  <a:lnTo>
                    <a:pt x="2369" y="2239"/>
                  </a:lnTo>
                  <a:lnTo>
                    <a:pt x="2370" y="2244"/>
                  </a:lnTo>
                  <a:lnTo>
                    <a:pt x="2371" y="2249"/>
                  </a:lnTo>
                  <a:lnTo>
                    <a:pt x="2372" y="2254"/>
                  </a:lnTo>
                  <a:lnTo>
                    <a:pt x="2373" y="2259"/>
                  </a:lnTo>
                  <a:lnTo>
                    <a:pt x="2373" y="2265"/>
                  </a:lnTo>
                  <a:lnTo>
                    <a:pt x="2374" y="2270"/>
                  </a:lnTo>
                  <a:lnTo>
                    <a:pt x="2375" y="2275"/>
                  </a:lnTo>
                  <a:lnTo>
                    <a:pt x="2376" y="2280"/>
                  </a:lnTo>
                  <a:lnTo>
                    <a:pt x="2377" y="2285"/>
                  </a:lnTo>
                  <a:lnTo>
                    <a:pt x="2378" y="2289"/>
                  </a:lnTo>
                  <a:lnTo>
                    <a:pt x="2379" y="2294"/>
                  </a:lnTo>
                  <a:lnTo>
                    <a:pt x="2380" y="2299"/>
                  </a:lnTo>
                  <a:lnTo>
                    <a:pt x="2380" y="2304"/>
                  </a:lnTo>
                  <a:lnTo>
                    <a:pt x="2381" y="2309"/>
                  </a:lnTo>
                  <a:lnTo>
                    <a:pt x="2382" y="2313"/>
                  </a:lnTo>
                  <a:lnTo>
                    <a:pt x="2383" y="2318"/>
                  </a:lnTo>
                  <a:lnTo>
                    <a:pt x="2384" y="2323"/>
                  </a:lnTo>
                  <a:lnTo>
                    <a:pt x="2385" y="2327"/>
                  </a:lnTo>
                  <a:lnTo>
                    <a:pt x="2386" y="2332"/>
                  </a:lnTo>
                  <a:lnTo>
                    <a:pt x="2387" y="2337"/>
                  </a:lnTo>
                  <a:lnTo>
                    <a:pt x="2387" y="2341"/>
                  </a:lnTo>
                  <a:lnTo>
                    <a:pt x="2388" y="2346"/>
                  </a:lnTo>
                  <a:lnTo>
                    <a:pt x="2389" y="2350"/>
                  </a:lnTo>
                  <a:lnTo>
                    <a:pt x="2390" y="2354"/>
                  </a:lnTo>
                  <a:lnTo>
                    <a:pt x="2391" y="2359"/>
                  </a:lnTo>
                  <a:lnTo>
                    <a:pt x="2392" y="2363"/>
                  </a:lnTo>
                  <a:lnTo>
                    <a:pt x="2393" y="2368"/>
                  </a:lnTo>
                  <a:lnTo>
                    <a:pt x="2394" y="2372"/>
                  </a:lnTo>
                  <a:lnTo>
                    <a:pt x="2395" y="2376"/>
                  </a:lnTo>
                  <a:lnTo>
                    <a:pt x="2395" y="2380"/>
                  </a:lnTo>
                  <a:lnTo>
                    <a:pt x="2396" y="2384"/>
                  </a:lnTo>
                  <a:lnTo>
                    <a:pt x="2397" y="2389"/>
                  </a:lnTo>
                  <a:lnTo>
                    <a:pt x="2398" y="2393"/>
                  </a:lnTo>
                  <a:lnTo>
                    <a:pt x="2399" y="2397"/>
                  </a:lnTo>
                  <a:lnTo>
                    <a:pt x="2400" y="2401"/>
                  </a:lnTo>
                  <a:lnTo>
                    <a:pt x="2401" y="2405"/>
                  </a:lnTo>
                  <a:lnTo>
                    <a:pt x="2402" y="2409"/>
                  </a:lnTo>
                  <a:lnTo>
                    <a:pt x="2402" y="2413"/>
                  </a:lnTo>
                  <a:lnTo>
                    <a:pt x="2403" y="2417"/>
                  </a:lnTo>
                  <a:lnTo>
                    <a:pt x="2404" y="2421"/>
                  </a:lnTo>
                  <a:lnTo>
                    <a:pt x="2405" y="2424"/>
                  </a:lnTo>
                  <a:lnTo>
                    <a:pt x="2406" y="2428"/>
                  </a:lnTo>
                  <a:lnTo>
                    <a:pt x="2407" y="2432"/>
                  </a:lnTo>
                  <a:lnTo>
                    <a:pt x="2408" y="2436"/>
                  </a:lnTo>
                  <a:lnTo>
                    <a:pt x="2409" y="2439"/>
                  </a:lnTo>
                  <a:lnTo>
                    <a:pt x="2409" y="2443"/>
                  </a:lnTo>
                  <a:lnTo>
                    <a:pt x="2410" y="2447"/>
                  </a:lnTo>
                  <a:lnTo>
                    <a:pt x="2411" y="2450"/>
                  </a:lnTo>
                  <a:lnTo>
                    <a:pt x="2412" y="2454"/>
                  </a:lnTo>
                  <a:lnTo>
                    <a:pt x="2413" y="2457"/>
                  </a:lnTo>
                  <a:lnTo>
                    <a:pt x="2414" y="2461"/>
                  </a:lnTo>
                  <a:lnTo>
                    <a:pt x="2415" y="2464"/>
                  </a:lnTo>
                  <a:lnTo>
                    <a:pt x="2416" y="2468"/>
                  </a:lnTo>
                  <a:lnTo>
                    <a:pt x="2417" y="2471"/>
                  </a:lnTo>
                  <a:lnTo>
                    <a:pt x="2417" y="2474"/>
                  </a:lnTo>
                  <a:lnTo>
                    <a:pt x="2418" y="2478"/>
                  </a:lnTo>
                  <a:lnTo>
                    <a:pt x="2419" y="2481"/>
                  </a:lnTo>
                  <a:lnTo>
                    <a:pt x="2420" y="2484"/>
                  </a:lnTo>
                  <a:lnTo>
                    <a:pt x="2421" y="2488"/>
                  </a:lnTo>
                  <a:lnTo>
                    <a:pt x="2422" y="2491"/>
                  </a:lnTo>
                  <a:lnTo>
                    <a:pt x="2423" y="2494"/>
                  </a:lnTo>
                  <a:lnTo>
                    <a:pt x="2424" y="2497"/>
                  </a:lnTo>
                  <a:lnTo>
                    <a:pt x="2424" y="2500"/>
                  </a:lnTo>
                  <a:lnTo>
                    <a:pt x="2425" y="2503"/>
                  </a:lnTo>
                  <a:lnTo>
                    <a:pt x="2426" y="2506"/>
                  </a:lnTo>
                  <a:lnTo>
                    <a:pt x="2427" y="2509"/>
                  </a:lnTo>
                  <a:lnTo>
                    <a:pt x="2428" y="2512"/>
                  </a:lnTo>
                  <a:lnTo>
                    <a:pt x="2429" y="2515"/>
                  </a:lnTo>
                  <a:lnTo>
                    <a:pt x="2430" y="2518"/>
                  </a:lnTo>
                  <a:lnTo>
                    <a:pt x="2431" y="2521"/>
                  </a:lnTo>
                  <a:lnTo>
                    <a:pt x="2431" y="2523"/>
                  </a:lnTo>
                  <a:lnTo>
                    <a:pt x="2432" y="2526"/>
                  </a:lnTo>
                  <a:lnTo>
                    <a:pt x="2433" y="2529"/>
                  </a:lnTo>
                  <a:lnTo>
                    <a:pt x="2434" y="2532"/>
                  </a:lnTo>
                  <a:lnTo>
                    <a:pt x="2435" y="2534"/>
                  </a:lnTo>
                  <a:lnTo>
                    <a:pt x="2436" y="2537"/>
                  </a:lnTo>
                  <a:lnTo>
                    <a:pt x="2437" y="2540"/>
                  </a:lnTo>
                  <a:lnTo>
                    <a:pt x="2438" y="2542"/>
                  </a:lnTo>
                  <a:lnTo>
                    <a:pt x="2439" y="2545"/>
                  </a:lnTo>
                  <a:lnTo>
                    <a:pt x="2439" y="2547"/>
                  </a:lnTo>
                  <a:lnTo>
                    <a:pt x="2440" y="2550"/>
                  </a:lnTo>
                  <a:lnTo>
                    <a:pt x="2441" y="2552"/>
                  </a:lnTo>
                  <a:lnTo>
                    <a:pt x="2441" y="2552"/>
                  </a:lnTo>
                  <a:lnTo>
                    <a:pt x="2442" y="2554"/>
                  </a:lnTo>
                  <a:lnTo>
                    <a:pt x="2443" y="2556"/>
                  </a:lnTo>
                  <a:lnTo>
                    <a:pt x="2444" y="2558"/>
                  </a:lnTo>
                  <a:lnTo>
                    <a:pt x="2444" y="2559"/>
                  </a:lnTo>
                  <a:lnTo>
                    <a:pt x="2445" y="2561"/>
                  </a:lnTo>
                  <a:lnTo>
                    <a:pt x="2446" y="2562"/>
                  </a:lnTo>
                  <a:lnTo>
                    <a:pt x="2447" y="2563"/>
                  </a:lnTo>
                  <a:lnTo>
                    <a:pt x="2448" y="2564"/>
                  </a:lnTo>
                  <a:lnTo>
                    <a:pt x="2449" y="2564"/>
                  </a:lnTo>
                  <a:lnTo>
                    <a:pt x="2449" y="2565"/>
                  </a:lnTo>
                  <a:lnTo>
                    <a:pt x="2450" y="2565"/>
                  </a:lnTo>
                  <a:lnTo>
                    <a:pt x="2451" y="2565"/>
                  </a:lnTo>
                  <a:lnTo>
                    <a:pt x="2451" y="2565"/>
                  </a:lnTo>
                  <a:lnTo>
                    <a:pt x="2452" y="2565"/>
                  </a:lnTo>
                  <a:lnTo>
                    <a:pt x="2453" y="2565"/>
                  </a:lnTo>
                  <a:lnTo>
                    <a:pt x="2454" y="2564"/>
                  </a:lnTo>
                  <a:lnTo>
                    <a:pt x="2454" y="2564"/>
                  </a:lnTo>
                  <a:lnTo>
                    <a:pt x="2455" y="2563"/>
                  </a:lnTo>
                  <a:lnTo>
                    <a:pt x="2456" y="2562"/>
                  </a:lnTo>
                  <a:lnTo>
                    <a:pt x="2457" y="2560"/>
                  </a:lnTo>
                  <a:lnTo>
                    <a:pt x="2458" y="2559"/>
                  </a:lnTo>
                  <a:lnTo>
                    <a:pt x="2458" y="2557"/>
                  </a:lnTo>
                  <a:lnTo>
                    <a:pt x="2459" y="2556"/>
                  </a:lnTo>
                  <a:lnTo>
                    <a:pt x="2460" y="2553"/>
                  </a:lnTo>
                  <a:lnTo>
                    <a:pt x="2461" y="2551"/>
                  </a:lnTo>
                  <a:lnTo>
                    <a:pt x="2461" y="2551"/>
                  </a:lnTo>
                  <a:lnTo>
                    <a:pt x="2462" y="2549"/>
                  </a:lnTo>
                  <a:lnTo>
                    <a:pt x="2463" y="2546"/>
                  </a:lnTo>
                  <a:lnTo>
                    <a:pt x="2464" y="2544"/>
                  </a:lnTo>
                  <a:lnTo>
                    <a:pt x="2464" y="2541"/>
                  </a:lnTo>
                  <a:lnTo>
                    <a:pt x="2465" y="2539"/>
                  </a:lnTo>
                  <a:lnTo>
                    <a:pt x="2466" y="2536"/>
                  </a:lnTo>
                  <a:lnTo>
                    <a:pt x="2467" y="2533"/>
                  </a:lnTo>
                  <a:lnTo>
                    <a:pt x="2468" y="2530"/>
                  </a:lnTo>
                  <a:lnTo>
                    <a:pt x="2469" y="2528"/>
                  </a:lnTo>
                  <a:lnTo>
                    <a:pt x="2470" y="2525"/>
                  </a:lnTo>
                  <a:lnTo>
                    <a:pt x="2471" y="2522"/>
                  </a:lnTo>
                  <a:lnTo>
                    <a:pt x="2472" y="2519"/>
                  </a:lnTo>
                  <a:lnTo>
                    <a:pt x="2472" y="2516"/>
                  </a:lnTo>
                  <a:lnTo>
                    <a:pt x="2473" y="2513"/>
                  </a:lnTo>
                  <a:lnTo>
                    <a:pt x="2474" y="2510"/>
                  </a:lnTo>
                  <a:lnTo>
                    <a:pt x="2475" y="2507"/>
                  </a:lnTo>
                  <a:lnTo>
                    <a:pt x="2476" y="2504"/>
                  </a:lnTo>
                  <a:lnTo>
                    <a:pt x="2477" y="2501"/>
                  </a:lnTo>
                  <a:lnTo>
                    <a:pt x="2478" y="2498"/>
                  </a:lnTo>
                  <a:lnTo>
                    <a:pt x="2479" y="2495"/>
                  </a:lnTo>
                  <a:lnTo>
                    <a:pt x="2479" y="2492"/>
                  </a:lnTo>
                  <a:lnTo>
                    <a:pt x="2480" y="2489"/>
                  </a:lnTo>
                  <a:lnTo>
                    <a:pt x="2481" y="2486"/>
                  </a:lnTo>
                  <a:lnTo>
                    <a:pt x="2482" y="2482"/>
                  </a:lnTo>
                  <a:lnTo>
                    <a:pt x="2483" y="2479"/>
                  </a:lnTo>
                  <a:lnTo>
                    <a:pt x="2484" y="2476"/>
                  </a:lnTo>
                  <a:lnTo>
                    <a:pt x="2485" y="2472"/>
                  </a:lnTo>
                  <a:lnTo>
                    <a:pt x="2486" y="2469"/>
                  </a:lnTo>
                  <a:lnTo>
                    <a:pt x="2486" y="2465"/>
                  </a:lnTo>
                  <a:lnTo>
                    <a:pt x="2487" y="2462"/>
                  </a:lnTo>
                  <a:lnTo>
                    <a:pt x="2488" y="2458"/>
                  </a:lnTo>
                  <a:lnTo>
                    <a:pt x="2489" y="2455"/>
                  </a:lnTo>
                  <a:lnTo>
                    <a:pt x="2490" y="2451"/>
                  </a:lnTo>
                  <a:lnTo>
                    <a:pt x="2491" y="2448"/>
                  </a:lnTo>
                  <a:lnTo>
                    <a:pt x="2492" y="2444"/>
                  </a:lnTo>
                  <a:lnTo>
                    <a:pt x="2493" y="2440"/>
                  </a:lnTo>
                  <a:lnTo>
                    <a:pt x="2494" y="2436"/>
                  </a:lnTo>
                  <a:lnTo>
                    <a:pt x="2494" y="2433"/>
                  </a:lnTo>
                  <a:lnTo>
                    <a:pt x="2495" y="2429"/>
                  </a:lnTo>
                  <a:lnTo>
                    <a:pt x="2496" y="2425"/>
                  </a:lnTo>
                  <a:lnTo>
                    <a:pt x="2497" y="2421"/>
                  </a:lnTo>
                  <a:lnTo>
                    <a:pt x="2498" y="2417"/>
                  </a:lnTo>
                  <a:lnTo>
                    <a:pt x="2499" y="2413"/>
                  </a:lnTo>
                  <a:lnTo>
                    <a:pt x="2500" y="2409"/>
                  </a:lnTo>
                  <a:lnTo>
                    <a:pt x="2501" y="2405"/>
                  </a:lnTo>
                  <a:lnTo>
                    <a:pt x="2501" y="2401"/>
                  </a:lnTo>
                  <a:lnTo>
                    <a:pt x="2502" y="2397"/>
                  </a:lnTo>
                  <a:lnTo>
                    <a:pt x="2503" y="2393"/>
                  </a:lnTo>
                  <a:lnTo>
                    <a:pt x="2504" y="2389"/>
                  </a:lnTo>
                  <a:lnTo>
                    <a:pt x="2505" y="2385"/>
                  </a:lnTo>
                  <a:lnTo>
                    <a:pt x="2506" y="2381"/>
                  </a:lnTo>
                  <a:lnTo>
                    <a:pt x="2507" y="2376"/>
                  </a:lnTo>
                  <a:lnTo>
                    <a:pt x="2508" y="2372"/>
                  </a:lnTo>
                  <a:lnTo>
                    <a:pt x="2508" y="2368"/>
                  </a:lnTo>
                  <a:lnTo>
                    <a:pt x="2509" y="2363"/>
                  </a:lnTo>
                  <a:lnTo>
                    <a:pt x="2510" y="2359"/>
                  </a:lnTo>
                  <a:lnTo>
                    <a:pt x="2511" y="2355"/>
                  </a:lnTo>
                  <a:lnTo>
                    <a:pt x="2512" y="2350"/>
                  </a:lnTo>
                  <a:lnTo>
                    <a:pt x="2513" y="2346"/>
                  </a:lnTo>
                  <a:lnTo>
                    <a:pt x="2514" y="2341"/>
                  </a:lnTo>
                  <a:lnTo>
                    <a:pt x="2515" y="2337"/>
                  </a:lnTo>
                  <a:lnTo>
                    <a:pt x="2515" y="2332"/>
                  </a:lnTo>
                  <a:lnTo>
                    <a:pt x="2516" y="2327"/>
                  </a:lnTo>
                  <a:lnTo>
                    <a:pt x="2517" y="2323"/>
                  </a:lnTo>
                  <a:lnTo>
                    <a:pt x="2518" y="2318"/>
                  </a:lnTo>
                  <a:lnTo>
                    <a:pt x="2519" y="2313"/>
                  </a:lnTo>
                  <a:lnTo>
                    <a:pt x="2520" y="2308"/>
                  </a:lnTo>
                  <a:lnTo>
                    <a:pt x="2521" y="2304"/>
                  </a:lnTo>
                  <a:lnTo>
                    <a:pt x="2522" y="2299"/>
                  </a:lnTo>
                  <a:lnTo>
                    <a:pt x="2523" y="2294"/>
                  </a:lnTo>
                  <a:lnTo>
                    <a:pt x="2523" y="2289"/>
                  </a:lnTo>
                  <a:lnTo>
                    <a:pt x="2524" y="2284"/>
                  </a:lnTo>
                  <a:lnTo>
                    <a:pt x="2525" y="2279"/>
                  </a:lnTo>
                  <a:lnTo>
                    <a:pt x="2526" y="2274"/>
                  </a:lnTo>
                  <a:lnTo>
                    <a:pt x="2527" y="2269"/>
                  </a:lnTo>
                  <a:lnTo>
                    <a:pt x="2528" y="2264"/>
                  </a:lnTo>
                  <a:lnTo>
                    <a:pt x="2529" y="2259"/>
                  </a:lnTo>
                  <a:lnTo>
                    <a:pt x="2530" y="2254"/>
                  </a:lnTo>
                  <a:lnTo>
                    <a:pt x="2530" y="2248"/>
                  </a:lnTo>
                  <a:lnTo>
                    <a:pt x="2531" y="2243"/>
                  </a:lnTo>
                  <a:lnTo>
                    <a:pt x="2532" y="2238"/>
                  </a:lnTo>
                  <a:lnTo>
                    <a:pt x="2533" y="2233"/>
                  </a:lnTo>
                  <a:lnTo>
                    <a:pt x="2534" y="2227"/>
                  </a:lnTo>
                  <a:lnTo>
                    <a:pt x="2535" y="2222"/>
                  </a:lnTo>
                  <a:lnTo>
                    <a:pt x="2536" y="2217"/>
                  </a:lnTo>
                  <a:lnTo>
                    <a:pt x="2537" y="2211"/>
                  </a:lnTo>
                  <a:lnTo>
                    <a:pt x="2537" y="2206"/>
                  </a:lnTo>
                  <a:lnTo>
                    <a:pt x="2538" y="2200"/>
                  </a:lnTo>
                  <a:lnTo>
                    <a:pt x="2539" y="2195"/>
                  </a:lnTo>
                  <a:lnTo>
                    <a:pt x="2540" y="2189"/>
                  </a:lnTo>
                  <a:lnTo>
                    <a:pt x="2541" y="2184"/>
                  </a:lnTo>
                  <a:lnTo>
                    <a:pt x="2542" y="2178"/>
                  </a:lnTo>
                  <a:lnTo>
                    <a:pt x="2543" y="2172"/>
                  </a:lnTo>
                  <a:lnTo>
                    <a:pt x="2544" y="2166"/>
                  </a:lnTo>
                  <a:lnTo>
                    <a:pt x="2544" y="2161"/>
                  </a:lnTo>
                  <a:lnTo>
                    <a:pt x="2545" y="2155"/>
                  </a:lnTo>
                  <a:lnTo>
                    <a:pt x="2546" y="2149"/>
                  </a:lnTo>
                  <a:lnTo>
                    <a:pt x="2547" y="2143"/>
                  </a:lnTo>
                  <a:lnTo>
                    <a:pt x="2548" y="2137"/>
                  </a:lnTo>
                  <a:lnTo>
                    <a:pt x="2549" y="2132"/>
                  </a:lnTo>
                  <a:lnTo>
                    <a:pt x="2550" y="2126"/>
                  </a:lnTo>
                  <a:lnTo>
                    <a:pt x="2551" y="2120"/>
                  </a:lnTo>
                  <a:lnTo>
                    <a:pt x="2552" y="2114"/>
                  </a:lnTo>
                  <a:lnTo>
                    <a:pt x="2552" y="2107"/>
                  </a:lnTo>
                  <a:lnTo>
                    <a:pt x="2553" y="2101"/>
                  </a:lnTo>
                  <a:lnTo>
                    <a:pt x="2554" y="2095"/>
                  </a:lnTo>
                  <a:lnTo>
                    <a:pt x="2555" y="2089"/>
                  </a:lnTo>
                  <a:lnTo>
                    <a:pt x="2556" y="2083"/>
                  </a:lnTo>
                  <a:lnTo>
                    <a:pt x="2557" y="2077"/>
                  </a:lnTo>
                  <a:lnTo>
                    <a:pt x="2558" y="2070"/>
                  </a:lnTo>
                  <a:lnTo>
                    <a:pt x="2559" y="2064"/>
                  </a:lnTo>
                  <a:lnTo>
                    <a:pt x="2559" y="2058"/>
                  </a:lnTo>
                  <a:lnTo>
                    <a:pt x="2560" y="2051"/>
                  </a:lnTo>
                  <a:lnTo>
                    <a:pt x="2561" y="2045"/>
                  </a:lnTo>
                  <a:lnTo>
                    <a:pt x="2562" y="2039"/>
                  </a:lnTo>
                  <a:lnTo>
                    <a:pt x="2563" y="2032"/>
                  </a:lnTo>
                  <a:lnTo>
                    <a:pt x="2564" y="2026"/>
                  </a:lnTo>
                  <a:lnTo>
                    <a:pt x="2565" y="2019"/>
                  </a:lnTo>
                  <a:lnTo>
                    <a:pt x="2566" y="2012"/>
                  </a:lnTo>
                  <a:lnTo>
                    <a:pt x="2566" y="2006"/>
                  </a:lnTo>
                  <a:lnTo>
                    <a:pt x="2567" y="1999"/>
                  </a:lnTo>
                  <a:lnTo>
                    <a:pt x="2568" y="1992"/>
                  </a:lnTo>
                  <a:lnTo>
                    <a:pt x="2569" y="1986"/>
                  </a:lnTo>
                  <a:lnTo>
                    <a:pt x="2570" y="1979"/>
                  </a:lnTo>
                  <a:lnTo>
                    <a:pt x="2571" y="1972"/>
                  </a:lnTo>
                  <a:lnTo>
                    <a:pt x="2572" y="1965"/>
                  </a:lnTo>
                  <a:lnTo>
                    <a:pt x="2573" y="1959"/>
                  </a:lnTo>
                  <a:lnTo>
                    <a:pt x="2574" y="1952"/>
                  </a:lnTo>
                  <a:lnTo>
                    <a:pt x="2574" y="1945"/>
                  </a:lnTo>
                  <a:lnTo>
                    <a:pt x="2575" y="1938"/>
                  </a:lnTo>
                  <a:lnTo>
                    <a:pt x="2576" y="1931"/>
                  </a:lnTo>
                  <a:lnTo>
                    <a:pt x="2577" y="1924"/>
                  </a:lnTo>
                  <a:lnTo>
                    <a:pt x="2578" y="1917"/>
                  </a:lnTo>
                  <a:lnTo>
                    <a:pt x="2579" y="1910"/>
                  </a:lnTo>
                  <a:lnTo>
                    <a:pt x="2580" y="1902"/>
                  </a:lnTo>
                  <a:lnTo>
                    <a:pt x="2581" y="1895"/>
                  </a:lnTo>
                  <a:lnTo>
                    <a:pt x="2581" y="1888"/>
                  </a:lnTo>
                  <a:lnTo>
                    <a:pt x="2582" y="1881"/>
                  </a:lnTo>
                  <a:lnTo>
                    <a:pt x="2583" y="1874"/>
                  </a:lnTo>
                  <a:lnTo>
                    <a:pt x="2584" y="1866"/>
                  </a:lnTo>
                  <a:lnTo>
                    <a:pt x="2585" y="1859"/>
                  </a:lnTo>
                  <a:lnTo>
                    <a:pt x="2586" y="1852"/>
                  </a:lnTo>
                  <a:lnTo>
                    <a:pt x="2587" y="1844"/>
                  </a:lnTo>
                  <a:lnTo>
                    <a:pt x="2588" y="1837"/>
                  </a:lnTo>
                  <a:lnTo>
                    <a:pt x="2588" y="1829"/>
                  </a:lnTo>
                  <a:lnTo>
                    <a:pt x="2589" y="1822"/>
                  </a:lnTo>
                  <a:lnTo>
                    <a:pt x="2590" y="1814"/>
                  </a:lnTo>
                  <a:lnTo>
                    <a:pt x="2591" y="1807"/>
                  </a:lnTo>
                  <a:lnTo>
                    <a:pt x="2592" y="1799"/>
                  </a:lnTo>
                  <a:lnTo>
                    <a:pt x="2593" y="1791"/>
                  </a:lnTo>
                  <a:lnTo>
                    <a:pt x="2594" y="1784"/>
                  </a:lnTo>
                  <a:lnTo>
                    <a:pt x="2595" y="1776"/>
                  </a:lnTo>
                  <a:lnTo>
                    <a:pt x="2595" y="1768"/>
                  </a:lnTo>
                  <a:lnTo>
                    <a:pt x="2596" y="1760"/>
                  </a:lnTo>
                  <a:lnTo>
                    <a:pt x="2597" y="1752"/>
                  </a:lnTo>
                  <a:lnTo>
                    <a:pt x="2598" y="1745"/>
                  </a:lnTo>
                  <a:lnTo>
                    <a:pt x="2599" y="1737"/>
                  </a:lnTo>
                  <a:lnTo>
                    <a:pt x="2600" y="1729"/>
                  </a:lnTo>
                  <a:lnTo>
                    <a:pt x="2601" y="1721"/>
                  </a:lnTo>
                  <a:lnTo>
                    <a:pt x="2602" y="1713"/>
                  </a:lnTo>
                  <a:lnTo>
                    <a:pt x="2603" y="1705"/>
                  </a:lnTo>
                  <a:lnTo>
                    <a:pt x="2603" y="1697"/>
                  </a:lnTo>
                  <a:lnTo>
                    <a:pt x="2604" y="1689"/>
                  </a:lnTo>
                  <a:lnTo>
                    <a:pt x="2605" y="1680"/>
                  </a:lnTo>
                  <a:lnTo>
                    <a:pt x="2606" y="1672"/>
                  </a:lnTo>
                  <a:lnTo>
                    <a:pt x="2607" y="1664"/>
                  </a:lnTo>
                  <a:lnTo>
                    <a:pt x="2608" y="1656"/>
                  </a:lnTo>
                  <a:lnTo>
                    <a:pt x="2609" y="1647"/>
                  </a:lnTo>
                  <a:lnTo>
                    <a:pt x="2610" y="1639"/>
                  </a:lnTo>
                  <a:lnTo>
                    <a:pt x="2610" y="1631"/>
                  </a:lnTo>
                  <a:lnTo>
                    <a:pt x="2611" y="1622"/>
                  </a:lnTo>
                  <a:lnTo>
                    <a:pt x="2612" y="1614"/>
                  </a:lnTo>
                  <a:lnTo>
                    <a:pt x="2613" y="1606"/>
                  </a:lnTo>
                  <a:lnTo>
                    <a:pt x="2614" y="1597"/>
                  </a:lnTo>
                  <a:lnTo>
                    <a:pt x="2615" y="1589"/>
                  </a:lnTo>
                  <a:lnTo>
                    <a:pt x="2616" y="1580"/>
                  </a:lnTo>
                  <a:lnTo>
                    <a:pt x="2617" y="1571"/>
                  </a:lnTo>
                  <a:lnTo>
                    <a:pt x="2617" y="1563"/>
                  </a:lnTo>
                  <a:lnTo>
                    <a:pt x="2618" y="1554"/>
                  </a:lnTo>
                  <a:lnTo>
                    <a:pt x="2619" y="1545"/>
                  </a:lnTo>
                  <a:lnTo>
                    <a:pt x="2620" y="1537"/>
                  </a:lnTo>
                  <a:lnTo>
                    <a:pt x="2621" y="1528"/>
                  </a:lnTo>
                  <a:lnTo>
                    <a:pt x="2622" y="1519"/>
                  </a:lnTo>
                  <a:lnTo>
                    <a:pt x="2623" y="1510"/>
                  </a:lnTo>
                  <a:lnTo>
                    <a:pt x="2624" y="1501"/>
                  </a:lnTo>
                  <a:lnTo>
                    <a:pt x="2625" y="1492"/>
                  </a:lnTo>
                  <a:lnTo>
                    <a:pt x="2625" y="1484"/>
                  </a:lnTo>
                  <a:lnTo>
                    <a:pt x="2626" y="1475"/>
                  </a:lnTo>
                  <a:lnTo>
                    <a:pt x="2627" y="1466"/>
                  </a:lnTo>
                  <a:lnTo>
                    <a:pt x="2628" y="1456"/>
                  </a:lnTo>
                  <a:lnTo>
                    <a:pt x="2629" y="1447"/>
                  </a:lnTo>
                  <a:lnTo>
                    <a:pt x="2630" y="1438"/>
                  </a:lnTo>
                  <a:lnTo>
                    <a:pt x="2631" y="1429"/>
                  </a:lnTo>
                  <a:lnTo>
                    <a:pt x="2632" y="1420"/>
                  </a:lnTo>
                  <a:lnTo>
                    <a:pt x="2632" y="1411"/>
                  </a:lnTo>
                  <a:lnTo>
                    <a:pt x="2633" y="1401"/>
                  </a:lnTo>
                  <a:lnTo>
                    <a:pt x="2634" y="1392"/>
                  </a:lnTo>
                  <a:lnTo>
                    <a:pt x="2635" y="1383"/>
                  </a:lnTo>
                  <a:lnTo>
                    <a:pt x="2636" y="1373"/>
                  </a:lnTo>
                  <a:lnTo>
                    <a:pt x="2637" y="1364"/>
                  </a:lnTo>
                  <a:lnTo>
                    <a:pt x="2638" y="1355"/>
                  </a:lnTo>
                  <a:lnTo>
                    <a:pt x="2639" y="1345"/>
                  </a:lnTo>
                  <a:lnTo>
                    <a:pt x="2639" y="1336"/>
                  </a:lnTo>
                  <a:lnTo>
                    <a:pt x="2640" y="1326"/>
                  </a:lnTo>
                  <a:lnTo>
                    <a:pt x="2641" y="1317"/>
                  </a:lnTo>
                  <a:lnTo>
                    <a:pt x="2642" y="1307"/>
                  </a:lnTo>
                  <a:lnTo>
                    <a:pt x="2643" y="1297"/>
                  </a:lnTo>
                  <a:lnTo>
                    <a:pt x="2644" y="1288"/>
                  </a:lnTo>
                  <a:lnTo>
                    <a:pt x="2645" y="1278"/>
                  </a:lnTo>
                  <a:lnTo>
                    <a:pt x="2646" y="1268"/>
                  </a:lnTo>
                  <a:lnTo>
                    <a:pt x="2646" y="1258"/>
                  </a:lnTo>
                  <a:lnTo>
                    <a:pt x="2647" y="1249"/>
                  </a:lnTo>
                  <a:lnTo>
                    <a:pt x="2648" y="1239"/>
                  </a:lnTo>
                  <a:lnTo>
                    <a:pt x="2649" y="1229"/>
                  </a:lnTo>
                  <a:lnTo>
                    <a:pt x="2650" y="1219"/>
                  </a:lnTo>
                  <a:lnTo>
                    <a:pt x="2651" y="1209"/>
                  </a:lnTo>
                  <a:lnTo>
                    <a:pt x="2652" y="1199"/>
                  </a:lnTo>
                  <a:lnTo>
                    <a:pt x="2653" y="1189"/>
                  </a:lnTo>
                  <a:lnTo>
                    <a:pt x="2654" y="1179"/>
                  </a:lnTo>
                  <a:lnTo>
                    <a:pt x="2654" y="1169"/>
                  </a:lnTo>
                  <a:lnTo>
                    <a:pt x="2655" y="1159"/>
                  </a:lnTo>
                  <a:lnTo>
                    <a:pt x="2656" y="1149"/>
                  </a:lnTo>
                  <a:lnTo>
                    <a:pt x="2657" y="1138"/>
                  </a:lnTo>
                  <a:lnTo>
                    <a:pt x="2658" y="1128"/>
                  </a:lnTo>
                  <a:lnTo>
                    <a:pt x="2659" y="1118"/>
                  </a:lnTo>
                  <a:lnTo>
                    <a:pt x="2660" y="1108"/>
                  </a:lnTo>
                  <a:lnTo>
                    <a:pt x="2661" y="1097"/>
                  </a:lnTo>
                  <a:lnTo>
                    <a:pt x="2661" y="1087"/>
                  </a:lnTo>
                  <a:lnTo>
                    <a:pt x="2662" y="1077"/>
                  </a:lnTo>
                  <a:lnTo>
                    <a:pt x="2663" y="1066"/>
                  </a:lnTo>
                  <a:lnTo>
                    <a:pt x="2664" y="1056"/>
                  </a:lnTo>
                  <a:lnTo>
                    <a:pt x="2665" y="1045"/>
                  </a:lnTo>
                  <a:lnTo>
                    <a:pt x="2666" y="1035"/>
                  </a:lnTo>
                  <a:lnTo>
                    <a:pt x="2667" y="1024"/>
                  </a:lnTo>
                  <a:lnTo>
                    <a:pt x="2668" y="1013"/>
                  </a:lnTo>
                  <a:lnTo>
                    <a:pt x="2668" y="1003"/>
                  </a:lnTo>
                  <a:lnTo>
                    <a:pt x="2669" y="992"/>
                  </a:lnTo>
                  <a:lnTo>
                    <a:pt x="2670" y="981"/>
                  </a:lnTo>
                  <a:lnTo>
                    <a:pt x="2671" y="971"/>
                  </a:lnTo>
                  <a:lnTo>
                    <a:pt x="2672" y="960"/>
                  </a:lnTo>
                  <a:lnTo>
                    <a:pt x="2673" y="949"/>
                  </a:lnTo>
                  <a:lnTo>
                    <a:pt x="2674" y="938"/>
                  </a:lnTo>
                  <a:lnTo>
                    <a:pt x="2675" y="927"/>
                  </a:lnTo>
                  <a:lnTo>
                    <a:pt x="2676" y="916"/>
                  </a:lnTo>
                  <a:lnTo>
                    <a:pt x="2676" y="905"/>
                  </a:lnTo>
                  <a:lnTo>
                    <a:pt x="2677" y="894"/>
                  </a:lnTo>
                  <a:lnTo>
                    <a:pt x="2678" y="883"/>
                  </a:lnTo>
                  <a:lnTo>
                    <a:pt x="2679" y="872"/>
                  </a:lnTo>
                  <a:lnTo>
                    <a:pt x="2680" y="861"/>
                  </a:lnTo>
                  <a:lnTo>
                    <a:pt x="2681" y="850"/>
                  </a:lnTo>
                  <a:lnTo>
                    <a:pt x="2682" y="839"/>
                  </a:lnTo>
                  <a:lnTo>
                    <a:pt x="2683" y="828"/>
                  </a:lnTo>
                  <a:lnTo>
                    <a:pt x="2683" y="816"/>
                  </a:lnTo>
                  <a:lnTo>
                    <a:pt x="2684" y="805"/>
                  </a:lnTo>
                  <a:lnTo>
                    <a:pt x="2685" y="794"/>
                  </a:lnTo>
                  <a:lnTo>
                    <a:pt x="2686" y="782"/>
                  </a:lnTo>
                  <a:lnTo>
                    <a:pt x="2687" y="771"/>
                  </a:lnTo>
                  <a:lnTo>
                    <a:pt x="2688" y="760"/>
                  </a:lnTo>
                  <a:lnTo>
                    <a:pt x="2689" y="748"/>
                  </a:lnTo>
                  <a:lnTo>
                    <a:pt x="2690" y="737"/>
                  </a:lnTo>
                  <a:lnTo>
                    <a:pt x="2690" y="725"/>
                  </a:lnTo>
                  <a:lnTo>
                    <a:pt x="2691" y="714"/>
                  </a:lnTo>
                  <a:lnTo>
                    <a:pt x="2692" y="702"/>
                  </a:lnTo>
                  <a:lnTo>
                    <a:pt x="2693" y="691"/>
                  </a:lnTo>
                  <a:lnTo>
                    <a:pt x="2694" y="679"/>
                  </a:lnTo>
                  <a:lnTo>
                    <a:pt x="2695" y="667"/>
                  </a:lnTo>
                  <a:lnTo>
                    <a:pt x="2696" y="655"/>
                  </a:lnTo>
                  <a:lnTo>
                    <a:pt x="2697" y="644"/>
                  </a:lnTo>
                  <a:lnTo>
                    <a:pt x="2697" y="632"/>
                  </a:lnTo>
                  <a:lnTo>
                    <a:pt x="2698" y="620"/>
                  </a:lnTo>
                  <a:lnTo>
                    <a:pt x="2699" y="608"/>
                  </a:lnTo>
                  <a:lnTo>
                    <a:pt x="2700" y="596"/>
                  </a:lnTo>
                  <a:lnTo>
                    <a:pt x="2701" y="584"/>
                  </a:lnTo>
                  <a:lnTo>
                    <a:pt x="2702" y="572"/>
                  </a:lnTo>
                  <a:lnTo>
                    <a:pt x="2703" y="560"/>
                  </a:lnTo>
                  <a:lnTo>
                    <a:pt x="2704" y="548"/>
                  </a:lnTo>
                  <a:lnTo>
                    <a:pt x="2705" y="536"/>
                  </a:lnTo>
                  <a:lnTo>
                    <a:pt x="2705" y="524"/>
                  </a:lnTo>
                  <a:lnTo>
                    <a:pt x="2706" y="512"/>
                  </a:lnTo>
                  <a:lnTo>
                    <a:pt x="2707" y="500"/>
                  </a:lnTo>
                  <a:lnTo>
                    <a:pt x="2708" y="488"/>
                  </a:lnTo>
                  <a:lnTo>
                    <a:pt x="2709" y="475"/>
                  </a:lnTo>
                  <a:lnTo>
                    <a:pt x="2710" y="463"/>
                  </a:lnTo>
                  <a:lnTo>
                    <a:pt x="2711" y="451"/>
                  </a:lnTo>
                  <a:lnTo>
                    <a:pt x="2712" y="438"/>
                  </a:lnTo>
                  <a:lnTo>
                    <a:pt x="2712" y="426"/>
                  </a:lnTo>
                  <a:lnTo>
                    <a:pt x="2713" y="414"/>
                  </a:lnTo>
                  <a:lnTo>
                    <a:pt x="2714" y="401"/>
                  </a:lnTo>
                  <a:lnTo>
                    <a:pt x="2715" y="389"/>
                  </a:lnTo>
                  <a:lnTo>
                    <a:pt x="2716" y="376"/>
                  </a:lnTo>
                  <a:lnTo>
                    <a:pt x="2717" y="364"/>
                  </a:lnTo>
                  <a:lnTo>
                    <a:pt x="2718" y="351"/>
                  </a:lnTo>
                  <a:lnTo>
                    <a:pt x="2719" y="338"/>
                  </a:lnTo>
                  <a:lnTo>
                    <a:pt x="2719" y="326"/>
                  </a:lnTo>
                  <a:lnTo>
                    <a:pt x="2720" y="313"/>
                  </a:lnTo>
                  <a:lnTo>
                    <a:pt x="2721" y="300"/>
                  </a:lnTo>
                  <a:lnTo>
                    <a:pt x="2722" y="288"/>
                  </a:lnTo>
                  <a:lnTo>
                    <a:pt x="2723" y="275"/>
                  </a:lnTo>
                  <a:lnTo>
                    <a:pt x="2724" y="262"/>
                  </a:lnTo>
                  <a:lnTo>
                    <a:pt x="2725" y="249"/>
                  </a:lnTo>
                  <a:lnTo>
                    <a:pt x="2726" y="236"/>
                  </a:lnTo>
                  <a:lnTo>
                    <a:pt x="2727" y="223"/>
                  </a:lnTo>
                  <a:lnTo>
                    <a:pt x="2727" y="223"/>
                  </a:lnTo>
                  <a:lnTo>
                    <a:pt x="2727" y="212"/>
                  </a:lnTo>
                  <a:lnTo>
                    <a:pt x="2728" y="201"/>
                  </a:lnTo>
                  <a:lnTo>
                    <a:pt x="2729" y="191"/>
                  </a:lnTo>
                  <a:lnTo>
                    <a:pt x="2730" y="182"/>
                  </a:lnTo>
                  <a:lnTo>
                    <a:pt x="2731" y="175"/>
                  </a:lnTo>
                  <a:lnTo>
                    <a:pt x="2731" y="168"/>
                  </a:lnTo>
                  <a:lnTo>
                    <a:pt x="2732" y="162"/>
                  </a:lnTo>
                  <a:lnTo>
                    <a:pt x="2733" y="158"/>
                  </a:lnTo>
                  <a:lnTo>
                    <a:pt x="2734" y="154"/>
                  </a:lnTo>
                  <a:lnTo>
                    <a:pt x="2735" y="152"/>
                  </a:lnTo>
                  <a:lnTo>
                    <a:pt x="2736" y="150"/>
                  </a:lnTo>
                  <a:lnTo>
                    <a:pt x="2736" y="150"/>
                  </a:lnTo>
                  <a:lnTo>
                    <a:pt x="2736" y="150"/>
                  </a:lnTo>
                  <a:lnTo>
                    <a:pt x="2737" y="150"/>
                  </a:lnTo>
                  <a:lnTo>
                    <a:pt x="2738" y="152"/>
                  </a:lnTo>
                  <a:lnTo>
                    <a:pt x="2739" y="154"/>
                  </a:lnTo>
                  <a:lnTo>
                    <a:pt x="2740" y="158"/>
                  </a:lnTo>
                  <a:lnTo>
                    <a:pt x="2741" y="162"/>
                  </a:lnTo>
                  <a:lnTo>
                    <a:pt x="2741" y="168"/>
                  </a:lnTo>
                  <a:lnTo>
                    <a:pt x="2742" y="175"/>
                  </a:lnTo>
                  <a:lnTo>
                    <a:pt x="2743" y="182"/>
                  </a:lnTo>
                  <a:lnTo>
                    <a:pt x="2744" y="191"/>
                  </a:lnTo>
                  <a:lnTo>
                    <a:pt x="2745" y="201"/>
                  </a:lnTo>
                  <a:lnTo>
                    <a:pt x="2745" y="211"/>
                  </a:lnTo>
                  <a:lnTo>
                    <a:pt x="2746" y="223"/>
                  </a:lnTo>
                  <a:lnTo>
                    <a:pt x="2746" y="223"/>
                  </a:lnTo>
                  <a:lnTo>
                    <a:pt x="2747" y="236"/>
                  </a:lnTo>
                  <a:lnTo>
                    <a:pt x="2748" y="249"/>
                  </a:lnTo>
                  <a:lnTo>
                    <a:pt x="2749" y="262"/>
                  </a:lnTo>
                  <a:lnTo>
                    <a:pt x="2750" y="274"/>
                  </a:lnTo>
                  <a:lnTo>
                    <a:pt x="2751" y="287"/>
                  </a:lnTo>
                  <a:lnTo>
                    <a:pt x="2752" y="300"/>
                  </a:lnTo>
                  <a:lnTo>
                    <a:pt x="2752" y="313"/>
                  </a:lnTo>
                  <a:lnTo>
                    <a:pt x="2753" y="325"/>
                  </a:lnTo>
                  <a:lnTo>
                    <a:pt x="2754" y="338"/>
                  </a:lnTo>
                  <a:lnTo>
                    <a:pt x="2755" y="351"/>
                  </a:lnTo>
                  <a:lnTo>
                    <a:pt x="2756" y="363"/>
                  </a:lnTo>
                  <a:lnTo>
                    <a:pt x="2757" y="376"/>
                  </a:lnTo>
                  <a:lnTo>
                    <a:pt x="2758" y="388"/>
                  </a:lnTo>
                  <a:lnTo>
                    <a:pt x="2759" y="401"/>
                  </a:lnTo>
                  <a:lnTo>
                    <a:pt x="2760" y="413"/>
                  </a:lnTo>
                  <a:lnTo>
                    <a:pt x="2760" y="426"/>
                  </a:lnTo>
                  <a:lnTo>
                    <a:pt x="2761" y="438"/>
                  </a:lnTo>
                  <a:lnTo>
                    <a:pt x="2762" y="450"/>
                  </a:lnTo>
                  <a:lnTo>
                    <a:pt x="2763" y="463"/>
                  </a:lnTo>
                  <a:lnTo>
                    <a:pt x="2764" y="475"/>
                  </a:lnTo>
                  <a:lnTo>
                    <a:pt x="2765" y="487"/>
                  </a:lnTo>
                  <a:lnTo>
                    <a:pt x="2766" y="499"/>
                  </a:lnTo>
                  <a:lnTo>
                    <a:pt x="2767" y="511"/>
                  </a:lnTo>
                  <a:lnTo>
                    <a:pt x="2767" y="524"/>
                  </a:lnTo>
                  <a:lnTo>
                    <a:pt x="2768" y="536"/>
                  </a:lnTo>
                  <a:lnTo>
                    <a:pt x="2769" y="548"/>
                  </a:lnTo>
                  <a:lnTo>
                    <a:pt x="2770" y="560"/>
                  </a:lnTo>
                  <a:lnTo>
                    <a:pt x="2771" y="572"/>
                  </a:lnTo>
                  <a:lnTo>
                    <a:pt x="2772" y="584"/>
                  </a:lnTo>
                  <a:lnTo>
                    <a:pt x="2773" y="596"/>
                  </a:lnTo>
                  <a:lnTo>
                    <a:pt x="2774" y="608"/>
                  </a:lnTo>
                  <a:lnTo>
                    <a:pt x="2774" y="619"/>
                  </a:lnTo>
                  <a:lnTo>
                    <a:pt x="2775" y="631"/>
                  </a:lnTo>
                  <a:lnTo>
                    <a:pt x="2776" y="643"/>
                  </a:lnTo>
                  <a:lnTo>
                    <a:pt x="2777" y="655"/>
                  </a:lnTo>
                  <a:lnTo>
                    <a:pt x="2778" y="666"/>
                  </a:lnTo>
                  <a:lnTo>
                    <a:pt x="2779" y="678"/>
                  </a:lnTo>
                  <a:lnTo>
                    <a:pt x="2780" y="690"/>
                  </a:lnTo>
                  <a:lnTo>
                    <a:pt x="2781" y="701"/>
                  </a:lnTo>
                  <a:lnTo>
                    <a:pt x="2781" y="713"/>
                  </a:lnTo>
                  <a:lnTo>
                    <a:pt x="2782" y="724"/>
                  </a:lnTo>
                  <a:lnTo>
                    <a:pt x="2783" y="736"/>
                  </a:lnTo>
                  <a:lnTo>
                    <a:pt x="2784" y="747"/>
                  </a:lnTo>
                  <a:lnTo>
                    <a:pt x="2785" y="759"/>
                  </a:lnTo>
                  <a:lnTo>
                    <a:pt x="2786" y="770"/>
                  </a:lnTo>
                  <a:lnTo>
                    <a:pt x="2787" y="782"/>
                  </a:lnTo>
                  <a:lnTo>
                    <a:pt x="2788" y="793"/>
                  </a:lnTo>
                  <a:lnTo>
                    <a:pt x="2789" y="804"/>
                  </a:lnTo>
                  <a:lnTo>
                    <a:pt x="2789" y="815"/>
                  </a:lnTo>
                  <a:lnTo>
                    <a:pt x="2790" y="827"/>
                  </a:lnTo>
                  <a:lnTo>
                    <a:pt x="2791" y="838"/>
                  </a:lnTo>
                  <a:lnTo>
                    <a:pt x="2792" y="849"/>
                  </a:lnTo>
                  <a:lnTo>
                    <a:pt x="2793" y="860"/>
                  </a:lnTo>
                  <a:lnTo>
                    <a:pt x="2794" y="871"/>
                  </a:lnTo>
                  <a:lnTo>
                    <a:pt x="2795" y="882"/>
                  </a:lnTo>
                  <a:lnTo>
                    <a:pt x="2796" y="893"/>
                  </a:lnTo>
                  <a:lnTo>
                    <a:pt x="2796" y="904"/>
                  </a:lnTo>
                  <a:lnTo>
                    <a:pt x="2797" y="915"/>
                  </a:lnTo>
                  <a:lnTo>
                    <a:pt x="2798" y="926"/>
                  </a:lnTo>
                  <a:lnTo>
                    <a:pt x="2799" y="937"/>
                  </a:lnTo>
                  <a:lnTo>
                    <a:pt x="2800" y="948"/>
                  </a:lnTo>
                  <a:lnTo>
                    <a:pt x="2801" y="959"/>
                  </a:lnTo>
                  <a:lnTo>
                    <a:pt x="2802" y="969"/>
                  </a:lnTo>
                  <a:lnTo>
                    <a:pt x="2803" y="980"/>
                  </a:lnTo>
                  <a:lnTo>
                    <a:pt x="2803" y="991"/>
                  </a:lnTo>
                  <a:lnTo>
                    <a:pt x="2804" y="1002"/>
                  </a:lnTo>
                  <a:lnTo>
                    <a:pt x="2805" y="1012"/>
                  </a:lnTo>
                  <a:lnTo>
                    <a:pt x="2806" y="1023"/>
                  </a:lnTo>
                  <a:lnTo>
                    <a:pt x="2807" y="1033"/>
                  </a:lnTo>
                  <a:lnTo>
                    <a:pt x="2808" y="1044"/>
                  </a:lnTo>
                  <a:lnTo>
                    <a:pt x="2809" y="1054"/>
                  </a:lnTo>
                  <a:lnTo>
                    <a:pt x="2810" y="1065"/>
                  </a:lnTo>
                  <a:lnTo>
                    <a:pt x="2811" y="1075"/>
                  </a:lnTo>
                  <a:lnTo>
                    <a:pt x="2811" y="1086"/>
                  </a:lnTo>
                  <a:lnTo>
                    <a:pt x="2812" y="1096"/>
                  </a:lnTo>
                  <a:lnTo>
                    <a:pt x="2813" y="1106"/>
                  </a:lnTo>
                  <a:lnTo>
                    <a:pt x="2814" y="1117"/>
                  </a:lnTo>
                  <a:lnTo>
                    <a:pt x="2815" y="1127"/>
                  </a:lnTo>
                  <a:lnTo>
                    <a:pt x="2816" y="1137"/>
                  </a:lnTo>
                  <a:lnTo>
                    <a:pt x="2817" y="1147"/>
                  </a:lnTo>
                  <a:lnTo>
                    <a:pt x="2818" y="1157"/>
                  </a:lnTo>
                  <a:lnTo>
                    <a:pt x="2818" y="1168"/>
                  </a:lnTo>
                  <a:lnTo>
                    <a:pt x="2819" y="1178"/>
                  </a:lnTo>
                  <a:lnTo>
                    <a:pt x="2820" y="1188"/>
                  </a:lnTo>
                  <a:lnTo>
                    <a:pt x="2821" y="1198"/>
                  </a:lnTo>
                  <a:lnTo>
                    <a:pt x="2822" y="1208"/>
                  </a:lnTo>
                  <a:lnTo>
                    <a:pt x="2823" y="1218"/>
                  </a:lnTo>
                  <a:lnTo>
                    <a:pt x="2824" y="1228"/>
                  </a:lnTo>
                  <a:lnTo>
                    <a:pt x="2825" y="1237"/>
                  </a:lnTo>
                  <a:lnTo>
                    <a:pt x="2825" y="1247"/>
                  </a:lnTo>
                  <a:lnTo>
                    <a:pt x="2826" y="1257"/>
                  </a:lnTo>
                  <a:lnTo>
                    <a:pt x="2827" y="1267"/>
                  </a:lnTo>
                  <a:lnTo>
                    <a:pt x="2828" y="1277"/>
                  </a:lnTo>
                  <a:lnTo>
                    <a:pt x="2829" y="1286"/>
                  </a:lnTo>
                  <a:lnTo>
                    <a:pt x="2830" y="1296"/>
                  </a:lnTo>
                  <a:lnTo>
                    <a:pt x="2831" y="1306"/>
                  </a:lnTo>
                  <a:lnTo>
                    <a:pt x="2832" y="1315"/>
                  </a:lnTo>
                  <a:lnTo>
                    <a:pt x="2832" y="1325"/>
                  </a:lnTo>
                  <a:lnTo>
                    <a:pt x="2833" y="1334"/>
                  </a:lnTo>
                  <a:lnTo>
                    <a:pt x="2834" y="1344"/>
                  </a:lnTo>
                  <a:lnTo>
                    <a:pt x="2835" y="1353"/>
                  </a:lnTo>
                  <a:lnTo>
                    <a:pt x="2836" y="1363"/>
                  </a:lnTo>
                  <a:lnTo>
                    <a:pt x="2837" y="1372"/>
                  </a:lnTo>
                  <a:lnTo>
                    <a:pt x="2838" y="1381"/>
                  </a:lnTo>
                  <a:lnTo>
                    <a:pt x="2839" y="1391"/>
                  </a:lnTo>
                  <a:lnTo>
                    <a:pt x="2840" y="1400"/>
                  </a:lnTo>
                  <a:lnTo>
                    <a:pt x="2840" y="1409"/>
                  </a:lnTo>
                  <a:lnTo>
                    <a:pt x="2841" y="1418"/>
                  </a:lnTo>
                  <a:lnTo>
                    <a:pt x="2842" y="1428"/>
                  </a:lnTo>
                  <a:lnTo>
                    <a:pt x="2843" y="1437"/>
                  </a:lnTo>
                  <a:lnTo>
                    <a:pt x="2844" y="1446"/>
                  </a:lnTo>
                  <a:lnTo>
                    <a:pt x="2845" y="1455"/>
                  </a:lnTo>
                  <a:lnTo>
                    <a:pt x="2846" y="1464"/>
                  </a:lnTo>
                  <a:lnTo>
                    <a:pt x="2847" y="1473"/>
                  </a:lnTo>
                  <a:lnTo>
                    <a:pt x="2847" y="1482"/>
                  </a:lnTo>
                  <a:lnTo>
                    <a:pt x="2848" y="1491"/>
                  </a:lnTo>
                  <a:lnTo>
                    <a:pt x="2849" y="1500"/>
                  </a:lnTo>
                  <a:lnTo>
                    <a:pt x="2850" y="1509"/>
                  </a:lnTo>
                  <a:lnTo>
                    <a:pt x="2851" y="1517"/>
                  </a:lnTo>
                  <a:lnTo>
                    <a:pt x="2852" y="1526"/>
                  </a:lnTo>
                  <a:lnTo>
                    <a:pt x="2853" y="1535"/>
                  </a:lnTo>
                  <a:lnTo>
                    <a:pt x="2854" y="1544"/>
                  </a:lnTo>
                  <a:lnTo>
                    <a:pt x="2854" y="1552"/>
                  </a:lnTo>
                  <a:lnTo>
                    <a:pt x="2855" y="1561"/>
                  </a:lnTo>
                  <a:lnTo>
                    <a:pt x="2856" y="1570"/>
                  </a:lnTo>
                  <a:lnTo>
                    <a:pt x="2857" y="1578"/>
                  </a:lnTo>
                  <a:lnTo>
                    <a:pt x="2858" y="1587"/>
                  </a:lnTo>
                  <a:lnTo>
                    <a:pt x="2859" y="1595"/>
                  </a:lnTo>
                  <a:lnTo>
                    <a:pt x="2860" y="1604"/>
                  </a:lnTo>
                  <a:lnTo>
                    <a:pt x="2861" y="1612"/>
                  </a:lnTo>
                  <a:lnTo>
                    <a:pt x="2862" y="1621"/>
                  </a:lnTo>
                  <a:lnTo>
                    <a:pt x="2862" y="1629"/>
                  </a:lnTo>
                  <a:lnTo>
                    <a:pt x="2863" y="1637"/>
                  </a:lnTo>
                  <a:lnTo>
                    <a:pt x="2864" y="1646"/>
                  </a:lnTo>
                  <a:lnTo>
                    <a:pt x="2865" y="1654"/>
                  </a:lnTo>
                  <a:lnTo>
                    <a:pt x="2866" y="1662"/>
                  </a:lnTo>
                  <a:lnTo>
                    <a:pt x="2867" y="1670"/>
                  </a:lnTo>
                  <a:lnTo>
                    <a:pt x="2868" y="1679"/>
                  </a:lnTo>
                  <a:lnTo>
                    <a:pt x="2869" y="1687"/>
                  </a:lnTo>
                  <a:lnTo>
                    <a:pt x="2869" y="1695"/>
                  </a:lnTo>
                  <a:lnTo>
                    <a:pt x="2870" y="1703"/>
                  </a:lnTo>
                  <a:lnTo>
                    <a:pt x="2871" y="1711"/>
                  </a:lnTo>
                  <a:lnTo>
                    <a:pt x="2872" y="1719"/>
                  </a:lnTo>
                  <a:lnTo>
                    <a:pt x="2873" y="1727"/>
                  </a:lnTo>
                  <a:lnTo>
                    <a:pt x="2874" y="1735"/>
                  </a:lnTo>
                  <a:lnTo>
                    <a:pt x="2875" y="1743"/>
                  </a:lnTo>
                  <a:lnTo>
                    <a:pt x="2876" y="1751"/>
                  </a:lnTo>
                  <a:lnTo>
                    <a:pt x="2876" y="1758"/>
                  </a:lnTo>
                  <a:lnTo>
                    <a:pt x="2877" y="1766"/>
                  </a:lnTo>
                  <a:lnTo>
                    <a:pt x="2878" y="1774"/>
                  </a:lnTo>
                  <a:lnTo>
                    <a:pt x="2879" y="1782"/>
                  </a:lnTo>
                  <a:lnTo>
                    <a:pt x="2880" y="1789"/>
                  </a:lnTo>
                  <a:lnTo>
                    <a:pt x="2881" y="1797"/>
                  </a:lnTo>
                  <a:lnTo>
                    <a:pt x="2882" y="1805"/>
                  </a:lnTo>
                  <a:lnTo>
                    <a:pt x="2883" y="1812"/>
                  </a:lnTo>
                  <a:lnTo>
                    <a:pt x="2883" y="1820"/>
                  </a:lnTo>
                  <a:lnTo>
                    <a:pt x="2884" y="1827"/>
                  </a:lnTo>
                  <a:lnTo>
                    <a:pt x="2885" y="1835"/>
                  </a:lnTo>
                  <a:lnTo>
                    <a:pt x="2886" y="1842"/>
                  </a:lnTo>
                  <a:lnTo>
                    <a:pt x="2887" y="1850"/>
                  </a:lnTo>
                  <a:lnTo>
                    <a:pt x="2888" y="1857"/>
                  </a:lnTo>
                  <a:lnTo>
                    <a:pt x="2889" y="1864"/>
                  </a:lnTo>
                  <a:lnTo>
                    <a:pt x="2890" y="1872"/>
                  </a:lnTo>
                  <a:lnTo>
                    <a:pt x="2891" y="1879"/>
                  </a:lnTo>
                  <a:lnTo>
                    <a:pt x="2891" y="1886"/>
                  </a:lnTo>
                  <a:lnTo>
                    <a:pt x="2892" y="1893"/>
                  </a:lnTo>
                  <a:lnTo>
                    <a:pt x="2893" y="1901"/>
                  </a:lnTo>
                  <a:lnTo>
                    <a:pt x="2894" y="1908"/>
                  </a:lnTo>
                  <a:lnTo>
                    <a:pt x="2895" y="1915"/>
                  </a:lnTo>
                  <a:lnTo>
                    <a:pt x="2896" y="1922"/>
                  </a:lnTo>
                  <a:lnTo>
                    <a:pt x="2897" y="1929"/>
                  </a:lnTo>
                  <a:lnTo>
                    <a:pt x="2898" y="1936"/>
                  </a:lnTo>
                  <a:lnTo>
                    <a:pt x="2898" y="1943"/>
                  </a:lnTo>
                  <a:lnTo>
                    <a:pt x="2899" y="1950"/>
                  </a:lnTo>
                  <a:lnTo>
                    <a:pt x="2900" y="1957"/>
                  </a:lnTo>
                  <a:lnTo>
                    <a:pt x="2901" y="1963"/>
                  </a:lnTo>
                  <a:lnTo>
                    <a:pt x="2902" y="1970"/>
                  </a:lnTo>
                  <a:lnTo>
                    <a:pt x="2903" y="1977"/>
                  </a:lnTo>
                  <a:lnTo>
                    <a:pt x="2904" y="1984"/>
                  </a:lnTo>
                  <a:lnTo>
                    <a:pt x="2905" y="1991"/>
                  </a:lnTo>
                  <a:lnTo>
                    <a:pt x="2905" y="1997"/>
                  </a:lnTo>
                  <a:lnTo>
                    <a:pt x="2906" y="2004"/>
                  </a:lnTo>
                  <a:lnTo>
                    <a:pt x="2907" y="2010"/>
                  </a:lnTo>
                  <a:lnTo>
                    <a:pt x="2908" y="2017"/>
                  </a:lnTo>
                  <a:lnTo>
                    <a:pt x="2909" y="2024"/>
                  </a:lnTo>
                  <a:lnTo>
                    <a:pt x="2910" y="2030"/>
                  </a:lnTo>
                  <a:lnTo>
                    <a:pt x="2911" y="2037"/>
                  </a:lnTo>
                  <a:lnTo>
                    <a:pt x="2912" y="2043"/>
                  </a:lnTo>
                  <a:lnTo>
                    <a:pt x="2912" y="2049"/>
                  </a:lnTo>
                  <a:lnTo>
                    <a:pt x="2913" y="2056"/>
                  </a:lnTo>
                  <a:lnTo>
                    <a:pt x="2914" y="2062"/>
                  </a:lnTo>
                  <a:lnTo>
                    <a:pt x="2915" y="2068"/>
                  </a:lnTo>
                  <a:lnTo>
                    <a:pt x="2916" y="2075"/>
                  </a:lnTo>
                  <a:lnTo>
                    <a:pt x="2917" y="2081"/>
                  </a:lnTo>
                  <a:lnTo>
                    <a:pt x="2918" y="2087"/>
                  </a:lnTo>
                  <a:lnTo>
                    <a:pt x="2919" y="2093"/>
                  </a:lnTo>
                  <a:lnTo>
                    <a:pt x="2920" y="2099"/>
                  </a:lnTo>
                  <a:lnTo>
                    <a:pt x="2920" y="2106"/>
                  </a:lnTo>
                  <a:lnTo>
                    <a:pt x="2921" y="2112"/>
                  </a:lnTo>
                  <a:lnTo>
                    <a:pt x="2922" y="2118"/>
                  </a:lnTo>
                  <a:lnTo>
                    <a:pt x="2923" y="2124"/>
                  </a:lnTo>
                  <a:lnTo>
                    <a:pt x="2924" y="2130"/>
                  </a:lnTo>
                  <a:lnTo>
                    <a:pt x="2925" y="2135"/>
                  </a:lnTo>
                  <a:lnTo>
                    <a:pt x="2926" y="2141"/>
                  </a:lnTo>
                  <a:lnTo>
                    <a:pt x="2927" y="2147"/>
                  </a:lnTo>
                  <a:lnTo>
                    <a:pt x="2927" y="2153"/>
                  </a:lnTo>
                  <a:lnTo>
                    <a:pt x="2928" y="2159"/>
                  </a:lnTo>
                  <a:lnTo>
                    <a:pt x="2929" y="2165"/>
                  </a:lnTo>
                  <a:lnTo>
                    <a:pt x="2930" y="2170"/>
                  </a:lnTo>
                  <a:lnTo>
                    <a:pt x="2931" y="2176"/>
                  </a:lnTo>
                  <a:lnTo>
                    <a:pt x="2932" y="2182"/>
                  </a:lnTo>
                  <a:lnTo>
                    <a:pt x="2933" y="2187"/>
                  </a:lnTo>
                  <a:lnTo>
                    <a:pt x="2934" y="2193"/>
                  </a:lnTo>
                  <a:lnTo>
                    <a:pt x="2934" y="2198"/>
                  </a:lnTo>
                  <a:lnTo>
                    <a:pt x="2935" y="2204"/>
                  </a:lnTo>
                  <a:lnTo>
                    <a:pt x="2936" y="2209"/>
                  </a:lnTo>
                  <a:lnTo>
                    <a:pt x="2937" y="2215"/>
                  </a:lnTo>
                  <a:lnTo>
                    <a:pt x="2938" y="2220"/>
                  </a:lnTo>
                  <a:lnTo>
                    <a:pt x="2939" y="2225"/>
                  </a:lnTo>
                  <a:lnTo>
                    <a:pt x="2940" y="2231"/>
                  </a:lnTo>
                  <a:lnTo>
                    <a:pt x="2941" y="2236"/>
                  </a:lnTo>
                  <a:lnTo>
                    <a:pt x="2942" y="2241"/>
                  </a:lnTo>
                  <a:lnTo>
                    <a:pt x="2942" y="2247"/>
                  </a:lnTo>
                  <a:lnTo>
                    <a:pt x="2943" y="2252"/>
                  </a:lnTo>
                  <a:lnTo>
                    <a:pt x="2944" y="2257"/>
                  </a:lnTo>
                  <a:lnTo>
                    <a:pt x="2945" y="2262"/>
                  </a:lnTo>
                  <a:lnTo>
                    <a:pt x="2946" y="2267"/>
                  </a:lnTo>
                  <a:lnTo>
                    <a:pt x="2947" y="2272"/>
                  </a:lnTo>
                  <a:lnTo>
                    <a:pt x="2948" y="2277"/>
                  </a:lnTo>
                  <a:lnTo>
                    <a:pt x="2949" y="2282"/>
                  </a:lnTo>
                  <a:lnTo>
                    <a:pt x="2949" y="2287"/>
                  </a:lnTo>
                  <a:lnTo>
                    <a:pt x="2950" y="2292"/>
                  </a:lnTo>
                  <a:lnTo>
                    <a:pt x="2951" y="2297"/>
                  </a:lnTo>
                  <a:lnTo>
                    <a:pt x="2952" y="2302"/>
                  </a:lnTo>
                  <a:lnTo>
                    <a:pt x="2953" y="2307"/>
                  </a:lnTo>
                  <a:lnTo>
                    <a:pt x="2954" y="2311"/>
                  </a:lnTo>
                  <a:lnTo>
                    <a:pt x="2955" y="2316"/>
                  </a:lnTo>
                  <a:lnTo>
                    <a:pt x="2956" y="2321"/>
                  </a:lnTo>
                  <a:lnTo>
                    <a:pt x="2956" y="2325"/>
                  </a:lnTo>
                  <a:lnTo>
                    <a:pt x="2957" y="2330"/>
                  </a:lnTo>
                  <a:lnTo>
                    <a:pt x="2958" y="2335"/>
                  </a:lnTo>
                  <a:lnTo>
                    <a:pt x="2959" y="2339"/>
                  </a:lnTo>
                  <a:lnTo>
                    <a:pt x="2960" y="2344"/>
                  </a:lnTo>
                  <a:lnTo>
                    <a:pt x="2961" y="2348"/>
                  </a:lnTo>
                  <a:lnTo>
                    <a:pt x="2962" y="2353"/>
                  </a:lnTo>
                  <a:lnTo>
                    <a:pt x="2963" y="2357"/>
                  </a:lnTo>
                  <a:lnTo>
                    <a:pt x="2963" y="2361"/>
                  </a:lnTo>
                  <a:lnTo>
                    <a:pt x="2964" y="2366"/>
                  </a:lnTo>
                  <a:lnTo>
                    <a:pt x="2965" y="2370"/>
                  </a:lnTo>
                  <a:lnTo>
                    <a:pt x="2966" y="2374"/>
                  </a:lnTo>
                  <a:lnTo>
                    <a:pt x="2967" y="2379"/>
                  </a:lnTo>
                  <a:lnTo>
                    <a:pt x="2968" y="2383"/>
                  </a:lnTo>
                  <a:lnTo>
                    <a:pt x="2969" y="2387"/>
                  </a:lnTo>
                  <a:lnTo>
                    <a:pt x="2970" y="2391"/>
                  </a:lnTo>
                  <a:lnTo>
                    <a:pt x="2971" y="2395"/>
                  </a:lnTo>
                  <a:lnTo>
                    <a:pt x="2971" y="2399"/>
                  </a:lnTo>
                  <a:lnTo>
                    <a:pt x="2972" y="2404"/>
                  </a:lnTo>
                  <a:lnTo>
                    <a:pt x="2973" y="2408"/>
                  </a:lnTo>
                  <a:lnTo>
                    <a:pt x="2974" y="2411"/>
                  </a:lnTo>
                  <a:lnTo>
                    <a:pt x="2975" y="2415"/>
                  </a:lnTo>
                  <a:lnTo>
                    <a:pt x="2976" y="2419"/>
                  </a:lnTo>
                  <a:lnTo>
                    <a:pt x="2977" y="2423"/>
                  </a:lnTo>
                  <a:lnTo>
                    <a:pt x="2978" y="2427"/>
                  </a:lnTo>
                  <a:lnTo>
                    <a:pt x="2978" y="2431"/>
                  </a:lnTo>
                  <a:lnTo>
                    <a:pt x="2979" y="2435"/>
                  </a:lnTo>
                  <a:lnTo>
                    <a:pt x="2980" y="2438"/>
                  </a:lnTo>
                  <a:lnTo>
                    <a:pt x="2981" y="2442"/>
                  </a:lnTo>
                  <a:lnTo>
                    <a:pt x="2982" y="2446"/>
                  </a:lnTo>
                  <a:lnTo>
                    <a:pt x="2983" y="2449"/>
                  </a:lnTo>
                  <a:lnTo>
                    <a:pt x="2984" y="2453"/>
                  </a:lnTo>
                  <a:lnTo>
                    <a:pt x="2985" y="2456"/>
                  </a:lnTo>
                  <a:lnTo>
                    <a:pt x="2985" y="2460"/>
                  </a:lnTo>
                  <a:lnTo>
                    <a:pt x="2986" y="2464"/>
                  </a:lnTo>
                  <a:lnTo>
                    <a:pt x="2987" y="2467"/>
                  </a:lnTo>
                  <a:lnTo>
                    <a:pt x="2988" y="2470"/>
                  </a:lnTo>
                  <a:lnTo>
                    <a:pt x="2989" y="2474"/>
                  </a:lnTo>
                  <a:lnTo>
                    <a:pt x="2990" y="2477"/>
                  </a:lnTo>
                  <a:lnTo>
                    <a:pt x="2991" y="2480"/>
                  </a:lnTo>
                  <a:lnTo>
                    <a:pt x="2992" y="2484"/>
                  </a:lnTo>
                  <a:lnTo>
                    <a:pt x="2993" y="2487"/>
                  </a:lnTo>
                  <a:lnTo>
                    <a:pt x="2993" y="2490"/>
                  </a:lnTo>
                  <a:lnTo>
                    <a:pt x="2994" y="2493"/>
                  </a:lnTo>
                  <a:lnTo>
                    <a:pt x="2995" y="2497"/>
                  </a:lnTo>
                  <a:lnTo>
                    <a:pt x="2996" y="2500"/>
                  </a:lnTo>
                  <a:lnTo>
                    <a:pt x="2997" y="2503"/>
                  </a:lnTo>
                  <a:lnTo>
                    <a:pt x="2998" y="2506"/>
                  </a:lnTo>
                  <a:lnTo>
                    <a:pt x="2999" y="2509"/>
                  </a:lnTo>
                  <a:lnTo>
                    <a:pt x="3000" y="2512"/>
                  </a:lnTo>
                  <a:lnTo>
                    <a:pt x="3000" y="2515"/>
                  </a:lnTo>
                  <a:lnTo>
                    <a:pt x="3001" y="2518"/>
                  </a:lnTo>
                  <a:lnTo>
                    <a:pt x="3002" y="2520"/>
                  </a:lnTo>
                  <a:lnTo>
                    <a:pt x="3003" y="2523"/>
                  </a:lnTo>
                  <a:lnTo>
                    <a:pt x="3004" y="2526"/>
                  </a:lnTo>
                  <a:lnTo>
                    <a:pt x="3005" y="2529"/>
                  </a:lnTo>
                  <a:lnTo>
                    <a:pt x="3006" y="2532"/>
                  </a:lnTo>
                  <a:lnTo>
                    <a:pt x="3007" y="2534"/>
                  </a:lnTo>
                  <a:lnTo>
                    <a:pt x="3007" y="2537"/>
                  </a:lnTo>
                  <a:lnTo>
                    <a:pt x="3008" y="2539"/>
                  </a:lnTo>
                  <a:lnTo>
                    <a:pt x="3009" y="2542"/>
                  </a:lnTo>
                  <a:lnTo>
                    <a:pt x="3010" y="2545"/>
                  </a:lnTo>
                  <a:lnTo>
                    <a:pt x="3011" y="2547"/>
                  </a:lnTo>
                  <a:lnTo>
                    <a:pt x="3012" y="2550"/>
                  </a:lnTo>
                  <a:lnTo>
                    <a:pt x="3012" y="2550"/>
                  </a:lnTo>
                  <a:lnTo>
                    <a:pt x="3013" y="2552"/>
                  </a:lnTo>
                  <a:lnTo>
                    <a:pt x="3014" y="2554"/>
                  </a:lnTo>
                  <a:lnTo>
                    <a:pt x="3014" y="2556"/>
                  </a:lnTo>
                  <a:lnTo>
                    <a:pt x="3015" y="2557"/>
                  </a:lnTo>
                  <a:lnTo>
                    <a:pt x="3016" y="2559"/>
                  </a:lnTo>
                  <a:lnTo>
                    <a:pt x="3017" y="2560"/>
                  </a:lnTo>
                  <a:lnTo>
                    <a:pt x="3018" y="2561"/>
                  </a:lnTo>
                  <a:lnTo>
                    <a:pt x="3018" y="2562"/>
                  </a:lnTo>
                  <a:lnTo>
                    <a:pt x="3019" y="2563"/>
                  </a:lnTo>
                  <a:lnTo>
                    <a:pt x="3020" y="2563"/>
                  </a:lnTo>
                  <a:lnTo>
                    <a:pt x="3021" y="2563"/>
                  </a:lnTo>
                  <a:lnTo>
                    <a:pt x="3022" y="2564"/>
                  </a:lnTo>
                  <a:lnTo>
                    <a:pt x="3022" y="2564"/>
                  </a:lnTo>
                  <a:lnTo>
                    <a:pt x="3023" y="2564"/>
                  </a:lnTo>
                  <a:lnTo>
                    <a:pt x="3023" y="2563"/>
                  </a:lnTo>
                  <a:lnTo>
                    <a:pt x="3024" y="2563"/>
                  </a:lnTo>
                  <a:lnTo>
                    <a:pt x="3025" y="2562"/>
                  </a:lnTo>
                  <a:lnTo>
                    <a:pt x="3026" y="2561"/>
                  </a:lnTo>
                  <a:lnTo>
                    <a:pt x="3027" y="2560"/>
                  </a:lnTo>
                  <a:lnTo>
                    <a:pt x="3028" y="2559"/>
                  </a:lnTo>
                  <a:lnTo>
                    <a:pt x="3028" y="2558"/>
                  </a:lnTo>
                  <a:lnTo>
                    <a:pt x="3029" y="2556"/>
                  </a:lnTo>
                  <a:lnTo>
                    <a:pt x="3030" y="2554"/>
                  </a:lnTo>
                  <a:lnTo>
                    <a:pt x="3031" y="2552"/>
                  </a:lnTo>
                  <a:lnTo>
                    <a:pt x="3032" y="2550"/>
                  </a:lnTo>
                  <a:lnTo>
                    <a:pt x="3032" y="2550"/>
                  </a:lnTo>
                  <a:lnTo>
                    <a:pt x="3033" y="2548"/>
                  </a:lnTo>
                  <a:lnTo>
                    <a:pt x="3033" y="2545"/>
                  </a:lnTo>
                  <a:lnTo>
                    <a:pt x="3034" y="2543"/>
                  </a:lnTo>
                  <a:lnTo>
                    <a:pt x="3035" y="2540"/>
                  </a:lnTo>
                  <a:lnTo>
                    <a:pt x="3036" y="2538"/>
                  </a:lnTo>
                  <a:lnTo>
                    <a:pt x="3037" y="2535"/>
                  </a:lnTo>
                  <a:lnTo>
                    <a:pt x="3038" y="2533"/>
                  </a:lnTo>
                  <a:lnTo>
                    <a:pt x="3039" y="2530"/>
                  </a:lnTo>
                  <a:lnTo>
                    <a:pt x="3040" y="2527"/>
                  </a:lnTo>
                  <a:lnTo>
                    <a:pt x="3040" y="2525"/>
                  </a:lnTo>
                  <a:lnTo>
                    <a:pt x="3041" y="2522"/>
                  </a:lnTo>
                  <a:lnTo>
                    <a:pt x="3042" y="2519"/>
                  </a:lnTo>
                  <a:lnTo>
                    <a:pt x="3043" y="2516"/>
                  </a:lnTo>
                  <a:lnTo>
                    <a:pt x="3044" y="2513"/>
                  </a:lnTo>
                  <a:lnTo>
                    <a:pt x="3045" y="2510"/>
                  </a:lnTo>
                  <a:lnTo>
                    <a:pt x="3046" y="2507"/>
                  </a:lnTo>
                  <a:lnTo>
                    <a:pt x="3047" y="2504"/>
                  </a:lnTo>
                  <a:lnTo>
                    <a:pt x="3047" y="2501"/>
                  </a:lnTo>
                  <a:lnTo>
                    <a:pt x="3048" y="2498"/>
                  </a:lnTo>
                  <a:lnTo>
                    <a:pt x="3049" y="2495"/>
                  </a:lnTo>
                  <a:lnTo>
                    <a:pt x="3050" y="2492"/>
                  </a:lnTo>
                  <a:lnTo>
                    <a:pt x="3051" y="2489"/>
                  </a:lnTo>
                  <a:lnTo>
                    <a:pt x="3052" y="2486"/>
                  </a:lnTo>
                  <a:lnTo>
                    <a:pt x="3053" y="2483"/>
                  </a:lnTo>
                  <a:lnTo>
                    <a:pt x="3054" y="2479"/>
                  </a:lnTo>
                  <a:lnTo>
                    <a:pt x="3055" y="2476"/>
                  </a:lnTo>
                  <a:lnTo>
                    <a:pt x="3055" y="2473"/>
                  </a:lnTo>
                  <a:lnTo>
                    <a:pt x="3056" y="2470"/>
                  </a:lnTo>
                  <a:lnTo>
                    <a:pt x="3057" y="2466"/>
                  </a:lnTo>
                  <a:lnTo>
                    <a:pt x="3058" y="2463"/>
                  </a:lnTo>
                  <a:lnTo>
                    <a:pt x="3059" y="2459"/>
                  </a:lnTo>
                  <a:lnTo>
                    <a:pt x="3060" y="2456"/>
                  </a:lnTo>
                  <a:lnTo>
                    <a:pt x="3061" y="2452"/>
                  </a:lnTo>
                  <a:lnTo>
                    <a:pt x="3062" y="2449"/>
                  </a:lnTo>
                  <a:lnTo>
                    <a:pt x="3062" y="2445"/>
                  </a:lnTo>
                  <a:lnTo>
                    <a:pt x="3063" y="2441"/>
                  </a:lnTo>
                  <a:lnTo>
                    <a:pt x="3064" y="2438"/>
                  </a:lnTo>
                  <a:lnTo>
                    <a:pt x="3065" y="2434"/>
                  </a:lnTo>
                  <a:lnTo>
                    <a:pt x="3066" y="2430"/>
                  </a:lnTo>
                  <a:lnTo>
                    <a:pt x="3067" y="2427"/>
                  </a:lnTo>
                  <a:lnTo>
                    <a:pt x="3068" y="2423"/>
                  </a:lnTo>
                  <a:lnTo>
                    <a:pt x="3069" y="2419"/>
                  </a:lnTo>
                  <a:lnTo>
                    <a:pt x="3069" y="2415"/>
                  </a:lnTo>
                  <a:lnTo>
                    <a:pt x="3070" y="2411"/>
                  </a:lnTo>
                  <a:lnTo>
                    <a:pt x="3071" y="2407"/>
                  </a:lnTo>
                  <a:lnTo>
                    <a:pt x="3072" y="2403"/>
                  </a:lnTo>
                  <a:lnTo>
                    <a:pt x="3073" y="2399"/>
                  </a:lnTo>
                  <a:lnTo>
                    <a:pt x="3074" y="2395"/>
                  </a:lnTo>
                  <a:lnTo>
                    <a:pt x="3075" y="2391"/>
                  </a:lnTo>
                  <a:lnTo>
                    <a:pt x="3076" y="2387"/>
                  </a:lnTo>
                  <a:lnTo>
                    <a:pt x="3077" y="2383"/>
                  </a:lnTo>
                  <a:lnTo>
                    <a:pt x="3077" y="2379"/>
                  </a:lnTo>
                  <a:lnTo>
                    <a:pt x="3078" y="2375"/>
                  </a:lnTo>
                  <a:lnTo>
                    <a:pt x="3079" y="2370"/>
                  </a:lnTo>
                  <a:lnTo>
                    <a:pt x="3080" y="2366"/>
                  </a:lnTo>
                  <a:lnTo>
                    <a:pt x="3081" y="2362"/>
                  </a:lnTo>
                  <a:lnTo>
                    <a:pt x="3082" y="2357"/>
                  </a:lnTo>
                  <a:lnTo>
                    <a:pt x="3083" y="2353"/>
                  </a:lnTo>
                  <a:lnTo>
                    <a:pt x="3084" y="2349"/>
                  </a:lnTo>
                  <a:lnTo>
                    <a:pt x="3084" y="2344"/>
                  </a:lnTo>
                  <a:lnTo>
                    <a:pt x="3085" y="2340"/>
                  </a:lnTo>
                  <a:lnTo>
                    <a:pt x="3086" y="2335"/>
                  </a:lnTo>
                  <a:lnTo>
                    <a:pt x="3087" y="2331"/>
                  </a:lnTo>
                  <a:lnTo>
                    <a:pt x="3088" y="2326"/>
                  </a:lnTo>
                  <a:lnTo>
                    <a:pt x="3089" y="2321"/>
                  </a:lnTo>
                  <a:lnTo>
                    <a:pt x="3090" y="2317"/>
                  </a:lnTo>
                  <a:lnTo>
                    <a:pt x="3091" y="2312"/>
                  </a:lnTo>
                  <a:lnTo>
                    <a:pt x="3091" y="2307"/>
                  </a:lnTo>
                  <a:lnTo>
                    <a:pt x="3092" y="2302"/>
                  </a:lnTo>
                  <a:lnTo>
                    <a:pt x="3093" y="2298"/>
                  </a:lnTo>
                  <a:lnTo>
                    <a:pt x="3094" y="2293"/>
                  </a:lnTo>
                  <a:lnTo>
                    <a:pt x="3095" y="2288"/>
                  </a:lnTo>
                  <a:lnTo>
                    <a:pt x="3096" y="2283"/>
                  </a:lnTo>
                  <a:lnTo>
                    <a:pt x="3097" y="2278"/>
                  </a:lnTo>
                  <a:lnTo>
                    <a:pt x="3098" y="2273"/>
                  </a:lnTo>
                  <a:lnTo>
                    <a:pt x="3098" y="2268"/>
                  </a:lnTo>
                  <a:lnTo>
                    <a:pt x="3099" y="2263"/>
                  </a:lnTo>
                  <a:lnTo>
                    <a:pt x="3100" y="2258"/>
                  </a:lnTo>
                  <a:lnTo>
                    <a:pt x="3101" y="2253"/>
                  </a:lnTo>
                  <a:lnTo>
                    <a:pt x="3102" y="2248"/>
                  </a:lnTo>
                  <a:lnTo>
                    <a:pt x="3103" y="2243"/>
                  </a:lnTo>
                  <a:lnTo>
                    <a:pt x="3104" y="2237"/>
                  </a:lnTo>
                  <a:lnTo>
                    <a:pt x="3105" y="2232"/>
                  </a:lnTo>
                  <a:lnTo>
                    <a:pt x="3106" y="2227"/>
                  </a:lnTo>
                  <a:lnTo>
                    <a:pt x="3106" y="2222"/>
                  </a:lnTo>
                  <a:lnTo>
                    <a:pt x="3107" y="2216"/>
                  </a:lnTo>
                  <a:lnTo>
                    <a:pt x="3108" y="2211"/>
                  </a:lnTo>
                  <a:lnTo>
                    <a:pt x="3109" y="2205"/>
                  </a:lnTo>
                  <a:lnTo>
                    <a:pt x="3110" y="2200"/>
                  </a:lnTo>
                  <a:lnTo>
                    <a:pt x="3111" y="2195"/>
                  </a:lnTo>
                  <a:lnTo>
                    <a:pt x="3112" y="2189"/>
                  </a:lnTo>
                  <a:lnTo>
                    <a:pt x="3113" y="2183"/>
                  </a:lnTo>
                  <a:lnTo>
                    <a:pt x="3113" y="2178"/>
                  </a:lnTo>
                  <a:lnTo>
                    <a:pt x="3114" y="2172"/>
                  </a:lnTo>
                  <a:lnTo>
                    <a:pt x="3115" y="2167"/>
                  </a:lnTo>
                  <a:lnTo>
                    <a:pt x="3116" y="2161"/>
                  </a:lnTo>
                  <a:lnTo>
                    <a:pt x="3117" y="2155"/>
                  </a:lnTo>
                  <a:lnTo>
                    <a:pt x="3118" y="2149"/>
                  </a:lnTo>
                  <a:lnTo>
                    <a:pt x="3119" y="2144"/>
                  </a:lnTo>
                  <a:lnTo>
                    <a:pt x="3120" y="2138"/>
                  </a:lnTo>
                  <a:lnTo>
                    <a:pt x="3120" y="2132"/>
                  </a:lnTo>
                  <a:lnTo>
                    <a:pt x="3121" y="2126"/>
                  </a:lnTo>
                  <a:lnTo>
                    <a:pt x="3122" y="2120"/>
                  </a:lnTo>
                  <a:lnTo>
                    <a:pt x="3123" y="2114"/>
                  </a:lnTo>
                  <a:lnTo>
                    <a:pt x="3124" y="2108"/>
                  </a:lnTo>
                  <a:lnTo>
                    <a:pt x="3125" y="2102"/>
                  </a:lnTo>
                  <a:lnTo>
                    <a:pt x="3126" y="2096"/>
                  </a:lnTo>
                  <a:lnTo>
                    <a:pt x="3127" y="2090"/>
                  </a:lnTo>
                  <a:lnTo>
                    <a:pt x="3128" y="2084"/>
                  </a:lnTo>
                  <a:lnTo>
                    <a:pt x="3128" y="2078"/>
                  </a:lnTo>
                  <a:lnTo>
                    <a:pt x="3129" y="2071"/>
                  </a:lnTo>
                  <a:lnTo>
                    <a:pt x="3130" y="2065"/>
                  </a:lnTo>
                  <a:lnTo>
                    <a:pt x="3131" y="2059"/>
                  </a:lnTo>
                  <a:lnTo>
                    <a:pt x="3132" y="2053"/>
                  </a:lnTo>
                  <a:lnTo>
                    <a:pt x="3133" y="2046"/>
                  </a:lnTo>
                  <a:lnTo>
                    <a:pt x="3134" y="2040"/>
                  </a:lnTo>
                  <a:lnTo>
                    <a:pt x="3135" y="2033"/>
                  </a:lnTo>
                  <a:lnTo>
                    <a:pt x="3135" y="2027"/>
                  </a:lnTo>
                  <a:lnTo>
                    <a:pt x="3136" y="2021"/>
                  </a:lnTo>
                  <a:lnTo>
                    <a:pt x="3137" y="2014"/>
                  </a:lnTo>
                  <a:lnTo>
                    <a:pt x="3138" y="2007"/>
                  </a:lnTo>
                  <a:lnTo>
                    <a:pt x="3139" y="2001"/>
                  </a:lnTo>
                  <a:lnTo>
                    <a:pt x="3140" y="1994"/>
                  </a:lnTo>
                  <a:lnTo>
                    <a:pt x="3141" y="1988"/>
                  </a:lnTo>
                  <a:lnTo>
                    <a:pt x="3142" y="1981"/>
                  </a:lnTo>
                  <a:lnTo>
                    <a:pt x="3142" y="1974"/>
                  </a:lnTo>
                  <a:lnTo>
                    <a:pt x="3143" y="1967"/>
                  </a:lnTo>
                  <a:lnTo>
                    <a:pt x="3144" y="1961"/>
                  </a:lnTo>
                  <a:lnTo>
                    <a:pt x="3145" y="1954"/>
                  </a:lnTo>
                  <a:lnTo>
                    <a:pt x="3146" y="1947"/>
                  </a:lnTo>
                  <a:lnTo>
                    <a:pt x="3147" y="1940"/>
                  </a:lnTo>
                  <a:lnTo>
                    <a:pt x="3148" y="1933"/>
                  </a:lnTo>
                  <a:lnTo>
                    <a:pt x="3149" y="1926"/>
                  </a:lnTo>
                  <a:lnTo>
                    <a:pt x="3149" y="1919"/>
                  </a:lnTo>
                  <a:lnTo>
                    <a:pt x="3150" y="1912"/>
                  </a:lnTo>
                  <a:lnTo>
                    <a:pt x="3151" y="1905"/>
                  </a:lnTo>
                  <a:lnTo>
                    <a:pt x="3152" y="1898"/>
                  </a:lnTo>
                  <a:lnTo>
                    <a:pt x="3153" y="1891"/>
                  </a:lnTo>
                  <a:lnTo>
                    <a:pt x="3154" y="1884"/>
                  </a:lnTo>
                  <a:lnTo>
                    <a:pt x="3155" y="1876"/>
                  </a:lnTo>
                  <a:lnTo>
                    <a:pt x="3156" y="1869"/>
                  </a:lnTo>
                  <a:lnTo>
                    <a:pt x="3157" y="1862"/>
                  </a:lnTo>
                  <a:lnTo>
                    <a:pt x="3157" y="1855"/>
                  </a:lnTo>
                  <a:lnTo>
                    <a:pt x="3158" y="1847"/>
                  </a:lnTo>
                  <a:lnTo>
                    <a:pt x="3159" y="1840"/>
                  </a:lnTo>
                  <a:lnTo>
                    <a:pt x="3160" y="1832"/>
                  </a:lnTo>
                  <a:lnTo>
                    <a:pt x="3161" y="1825"/>
                  </a:lnTo>
                  <a:lnTo>
                    <a:pt x="3162" y="1818"/>
                  </a:lnTo>
                  <a:lnTo>
                    <a:pt x="3163" y="1810"/>
                  </a:lnTo>
                  <a:lnTo>
                    <a:pt x="3164" y="1802"/>
                  </a:lnTo>
                  <a:lnTo>
                    <a:pt x="3164" y="1795"/>
                  </a:lnTo>
                  <a:lnTo>
                    <a:pt x="3165" y="1787"/>
                  </a:lnTo>
                  <a:lnTo>
                    <a:pt x="3166" y="1780"/>
                  </a:lnTo>
                  <a:lnTo>
                    <a:pt x="3167" y="1772"/>
                  </a:lnTo>
                  <a:lnTo>
                    <a:pt x="3168" y="1764"/>
                  </a:lnTo>
                  <a:lnTo>
                    <a:pt x="3169" y="1756"/>
                  </a:lnTo>
                  <a:lnTo>
                    <a:pt x="3170" y="1749"/>
                  </a:lnTo>
                  <a:lnTo>
                    <a:pt x="3171" y="1741"/>
                  </a:lnTo>
                  <a:lnTo>
                    <a:pt x="3171" y="1733"/>
                  </a:lnTo>
                  <a:lnTo>
                    <a:pt x="3172" y="1725"/>
                  </a:lnTo>
                  <a:lnTo>
                    <a:pt x="3173" y="1717"/>
                  </a:lnTo>
                  <a:lnTo>
                    <a:pt x="3174" y="1709"/>
                  </a:lnTo>
                  <a:lnTo>
                    <a:pt x="3175" y="1701"/>
                  </a:lnTo>
                  <a:lnTo>
                    <a:pt x="3176" y="1693"/>
                  </a:lnTo>
                  <a:lnTo>
                    <a:pt x="3177" y="1685"/>
                  </a:lnTo>
                  <a:lnTo>
                    <a:pt x="3178" y="1677"/>
                  </a:lnTo>
                  <a:lnTo>
                    <a:pt x="3179" y="1669"/>
                  </a:lnTo>
                  <a:lnTo>
                    <a:pt x="3179" y="1661"/>
                  </a:lnTo>
                  <a:lnTo>
                    <a:pt x="3180" y="1652"/>
                  </a:lnTo>
                  <a:lnTo>
                    <a:pt x="3181" y="1644"/>
                  </a:lnTo>
                  <a:lnTo>
                    <a:pt x="3182" y="1636"/>
                  </a:lnTo>
                  <a:lnTo>
                    <a:pt x="3183" y="1628"/>
                  </a:lnTo>
                  <a:lnTo>
                    <a:pt x="3184" y="1619"/>
                  </a:lnTo>
                  <a:lnTo>
                    <a:pt x="3185" y="1611"/>
                  </a:lnTo>
                  <a:lnTo>
                    <a:pt x="3186" y="1603"/>
                  </a:lnTo>
                  <a:lnTo>
                    <a:pt x="3186" y="1594"/>
                  </a:lnTo>
                  <a:lnTo>
                    <a:pt x="3187" y="1586"/>
                  </a:lnTo>
                  <a:lnTo>
                    <a:pt x="3188" y="1577"/>
                  </a:lnTo>
                  <a:lnTo>
                    <a:pt x="3189" y="1569"/>
                  </a:lnTo>
                  <a:lnTo>
                    <a:pt x="3190" y="1560"/>
                  </a:lnTo>
                  <a:lnTo>
                    <a:pt x="3191" y="1551"/>
                  </a:lnTo>
                  <a:lnTo>
                    <a:pt x="3192" y="1543"/>
                  </a:lnTo>
                  <a:lnTo>
                    <a:pt x="3193" y="1534"/>
                  </a:lnTo>
                  <a:lnTo>
                    <a:pt x="3193" y="1525"/>
                  </a:lnTo>
                  <a:lnTo>
                    <a:pt x="3194" y="1517"/>
                  </a:lnTo>
                  <a:lnTo>
                    <a:pt x="3195" y="1508"/>
                  </a:lnTo>
                  <a:lnTo>
                    <a:pt x="3196" y="1499"/>
                  </a:lnTo>
                  <a:lnTo>
                    <a:pt x="3197" y="1490"/>
                  </a:lnTo>
                  <a:lnTo>
                    <a:pt x="3198" y="1481"/>
                  </a:lnTo>
                  <a:lnTo>
                    <a:pt x="3199" y="1472"/>
                  </a:lnTo>
                  <a:lnTo>
                    <a:pt x="3200" y="1463"/>
                  </a:lnTo>
                  <a:lnTo>
                    <a:pt x="3200" y="1454"/>
                  </a:lnTo>
                  <a:lnTo>
                    <a:pt x="3201" y="1445"/>
                  </a:lnTo>
                  <a:lnTo>
                    <a:pt x="3202" y="1436"/>
                  </a:lnTo>
                  <a:lnTo>
                    <a:pt x="3203" y="1427"/>
                  </a:lnTo>
                  <a:lnTo>
                    <a:pt x="3204" y="1418"/>
                  </a:lnTo>
                  <a:lnTo>
                    <a:pt x="3205" y="1409"/>
                  </a:lnTo>
                  <a:lnTo>
                    <a:pt x="3206" y="1400"/>
                  </a:lnTo>
                  <a:lnTo>
                    <a:pt x="3207" y="1390"/>
                  </a:lnTo>
                  <a:lnTo>
                    <a:pt x="3208" y="1381"/>
                  </a:lnTo>
                  <a:lnTo>
                    <a:pt x="3208" y="1372"/>
                  </a:lnTo>
                  <a:lnTo>
                    <a:pt x="3209" y="1362"/>
                  </a:lnTo>
                  <a:lnTo>
                    <a:pt x="3210" y="1353"/>
                  </a:lnTo>
                  <a:lnTo>
                    <a:pt x="3211" y="1344"/>
                  </a:lnTo>
                  <a:lnTo>
                    <a:pt x="3212" y="1334"/>
                  </a:lnTo>
                  <a:lnTo>
                    <a:pt x="3213" y="1325"/>
                  </a:lnTo>
                  <a:lnTo>
                    <a:pt x="3214" y="1315"/>
                  </a:lnTo>
                  <a:lnTo>
                    <a:pt x="3215" y="1306"/>
                  </a:lnTo>
                  <a:lnTo>
                    <a:pt x="3215" y="1296"/>
                  </a:lnTo>
                  <a:lnTo>
                    <a:pt x="3216" y="1286"/>
                  </a:lnTo>
                  <a:lnTo>
                    <a:pt x="3217" y="1277"/>
                  </a:lnTo>
                  <a:lnTo>
                    <a:pt x="3218" y="1267"/>
                  </a:lnTo>
                  <a:lnTo>
                    <a:pt x="3219" y="1257"/>
                  </a:lnTo>
                  <a:lnTo>
                    <a:pt x="3220" y="1248"/>
                  </a:lnTo>
                  <a:lnTo>
                    <a:pt x="3221" y="1238"/>
                  </a:lnTo>
                  <a:lnTo>
                    <a:pt x="3222" y="1228"/>
                  </a:lnTo>
                  <a:lnTo>
                    <a:pt x="3222" y="1218"/>
                  </a:lnTo>
                  <a:lnTo>
                    <a:pt x="3223" y="1208"/>
                  </a:lnTo>
                  <a:lnTo>
                    <a:pt x="3224" y="1198"/>
                  </a:lnTo>
                  <a:lnTo>
                    <a:pt x="3225" y="1188"/>
                  </a:lnTo>
                  <a:lnTo>
                    <a:pt x="3226" y="1178"/>
                  </a:lnTo>
                  <a:lnTo>
                    <a:pt x="3227" y="1168"/>
                  </a:lnTo>
                  <a:lnTo>
                    <a:pt x="3228" y="1158"/>
                  </a:lnTo>
                  <a:lnTo>
                    <a:pt x="3229" y="1148"/>
                  </a:lnTo>
                  <a:lnTo>
                    <a:pt x="3230" y="1138"/>
                  </a:lnTo>
                  <a:lnTo>
                    <a:pt x="3230" y="1128"/>
                  </a:lnTo>
                  <a:lnTo>
                    <a:pt x="3231" y="1118"/>
                  </a:lnTo>
                  <a:lnTo>
                    <a:pt x="3232" y="1108"/>
                  </a:lnTo>
                  <a:lnTo>
                    <a:pt x="3233" y="1097"/>
                  </a:lnTo>
                  <a:lnTo>
                    <a:pt x="3234" y="1087"/>
                  </a:lnTo>
                  <a:lnTo>
                    <a:pt x="3235" y="1077"/>
                  </a:lnTo>
                  <a:lnTo>
                    <a:pt x="3236" y="1066"/>
                  </a:lnTo>
                  <a:lnTo>
                    <a:pt x="3237" y="1056"/>
                  </a:lnTo>
                  <a:lnTo>
                    <a:pt x="3237" y="1045"/>
                  </a:lnTo>
                  <a:lnTo>
                    <a:pt x="3238" y="1035"/>
                  </a:lnTo>
                  <a:lnTo>
                    <a:pt x="3239" y="1024"/>
                  </a:lnTo>
                  <a:lnTo>
                    <a:pt x="3240" y="1014"/>
                  </a:lnTo>
                  <a:lnTo>
                    <a:pt x="3241" y="1003"/>
                  </a:lnTo>
                  <a:lnTo>
                    <a:pt x="3242" y="993"/>
                  </a:lnTo>
                  <a:lnTo>
                    <a:pt x="3243" y="982"/>
                  </a:lnTo>
                  <a:lnTo>
                    <a:pt x="3244" y="971"/>
                  </a:lnTo>
                  <a:lnTo>
                    <a:pt x="3244" y="961"/>
                  </a:lnTo>
                  <a:lnTo>
                    <a:pt x="3245" y="950"/>
                  </a:lnTo>
                  <a:lnTo>
                    <a:pt x="3246" y="939"/>
                  </a:lnTo>
                  <a:lnTo>
                    <a:pt x="3247" y="928"/>
                  </a:lnTo>
                  <a:lnTo>
                    <a:pt x="3248" y="917"/>
                  </a:lnTo>
                  <a:lnTo>
                    <a:pt x="3249" y="907"/>
                  </a:lnTo>
                  <a:lnTo>
                    <a:pt x="3250" y="896"/>
                  </a:lnTo>
                  <a:lnTo>
                    <a:pt x="3251" y="885"/>
                  </a:lnTo>
                  <a:lnTo>
                    <a:pt x="3251" y="874"/>
                  </a:lnTo>
                  <a:lnTo>
                    <a:pt x="3252" y="863"/>
                  </a:lnTo>
                  <a:lnTo>
                    <a:pt x="3253" y="852"/>
                  </a:lnTo>
                  <a:lnTo>
                    <a:pt x="3254" y="840"/>
                  </a:lnTo>
                  <a:lnTo>
                    <a:pt x="3255" y="829"/>
                  </a:lnTo>
                  <a:lnTo>
                    <a:pt x="3256" y="818"/>
                  </a:lnTo>
                  <a:lnTo>
                    <a:pt x="3257" y="807"/>
                  </a:lnTo>
                  <a:lnTo>
                    <a:pt x="3258" y="796"/>
                  </a:lnTo>
                  <a:lnTo>
                    <a:pt x="3259" y="784"/>
                  </a:lnTo>
                  <a:lnTo>
                    <a:pt x="3259" y="773"/>
                  </a:lnTo>
                  <a:lnTo>
                    <a:pt x="3260" y="762"/>
                  </a:lnTo>
                  <a:lnTo>
                    <a:pt x="3261" y="750"/>
                  </a:lnTo>
                  <a:lnTo>
                    <a:pt x="3262" y="739"/>
                  </a:lnTo>
                  <a:lnTo>
                    <a:pt x="3263" y="728"/>
                  </a:lnTo>
                  <a:lnTo>
                    <a:pt x="3264" y="716"/>
                  </a:lnTo>
                  <a:lnTo>
                    <a:pt x="3265" y="705"/>
                  </a:lnTo>
                  <a:lnTo>
                    <a:pt x="3266" y="693"/>
                  </a:lnTo>
                  <a:lnTo>
                    <a:pt x="3266" y="682"/>
                  </a:lnTo>
                  <a:lnTo>
                    <a:pt x="3267" y="670"/>
                  </a:lnTo>
                  <a:lnTo>
                    <a:pt x="3268" y="658"/>
                  </a:lnTo>
                  <a:lnTo>
                    <a:pt x="3269" y="647"/>
                  </a:lnTo>
                  <a:lnTo>
                    <a:pt x="3270" y="635"/>
                  </a:lnTo>
                  <a:lnTo>
                    <a:pt x="3271" y="623"/>
                  </a:lnTo>
                  <a:lnTo>
                    <a:pt x="3272" y="611"/>
                  </a:lnTo>
                  <a:lnTo>
                    <a:pt x="3273" y="600"/>
                  </a:lnTo>
                  <a:lnTo>
                    <a:pt x="3273" y="588"/>
                  </a:lnTo>
                  <a:lnTo>
                    <a:pt x="3274" y="576"/>
                  </a:lnTo>
                  <a:lnTo>
                    <a:pt x="3275" y="564"/>
                  </a:lnTo>
                  <a:lnTo>
                    <a:pt x="3276" y="552"/>
                  </a:lnTo>
                  <a:lnTo>
                    <a:pt x="3277" y="540"/>
                  </a:lnTo>
                  <a:lnTo>
                    <a:pt x="3278" y="528"/>
                  </a:lnTo>
                  <a:lnTo>
                    <a:pt x="3279" y="516"/>
                  </a:lnTo>
                  <a:lnTo>
                    <a:pt x="3280" y="504"/>
                  </a:lnTo>
                  <a:lnTo>
                    <a:pt x="3280" y="492"/>
                  </a:lnTo>
                  <a:lnTo>
                    <a:pt x="3281" y="479"/>
                  </a:lnTo>
                  <a:lnTo>
                    <a:pt x="3282" y="467"/>
                  </a:lnTo>
                  <a:lnTo>
                    <a:pt x="3283" y="455"/>
                  </a:lnTo>
                  <a:lnTo>
                    <a:pt x="3284" y="443"/>
                  </a:lnTo>
                  <a:lnTo>
                    <a:pt x="3285" y="430"/>
                  </a:lnTo>
                  <a:lnTo>
                    <a:pt x="3286" y="418"/>
                  </a:lnTo>
                  <a:lnTo>
                    <a:pt x="3287" y="406"/>
                  </a:lnTo>
                  <a:lnTo>
                    <a:pt x="3288" y="393"/>
                  </a:lnTo>
                  <a:lnTo>
                    <a:pt x="3288" y="381"/>
                  </a:lnTo>
                  <a:lnTo>
                    <a:pt x="3289" y="368"/>
                  </a:lnTo>
                  <a:lnTo>
                    <a:pt x="3290" y="356"/>
                  </a:lnTo>
                  <a:lnTo>
                    <a:pt x="3291" y="343"/>
                  </a:lnTo>
                  <a:lnTo>
                    <a:pt x="3292" y="331"/>
                  </a:lnTo>
                  <a:lnTo>
                    <a:pt x="3293" y="318"/>
                  </a:lnTo>
                  <a:lnTo>
                    <a:pt x="3294" y="306"/>
                  </a:lnTo>
                  <a:lnTo>
                    <a:pt x="3295" y="293"/>
                  </a:lnTo>
                  <a:lnTo>
                    <a:pt x="3295" y="280"/>
                  </a:lnTo>
                  <a:lnTo>
                    <a:pt x="3296" y="267"/>
                  </a:lnTo>
                  <a:lnTo>
                    <a:pt x="3297" y="255"/>
                  </a:lnTo>
                  <a:lnTo>
                    <a:pt x="3297" y="255"/>
                  </a:lnTo>
                  <a:lnTo>
                    <a:pt x="3298" y="243"/>
                  </a:lnTo>
                  <a:lnTo>
                    <a:pt x="3299" y="233"/>
                  </a:lnTo>
                  <a:lnTo>
                    <a:pt x="3300" y="223"/>
                  </a:lnTo>
                  <a:lnTo>
                    <a:pt x="3301" y="214"/>
                  </a:lnTo>
                  <a:lnTo>
                    <a:pt x="3301" y="207"/>
                  </a:lnTo>
                  <a:lnTo>
                    <a:pt x="3302" y="200"/>
                  </a:lnTo>
                  <a:lnTo>
                    <a:pt x="3303" y="195"/>
                  </a:lnTo>
                  <a:lnTo>
                    <a:pt x="3304" y="190"/>
                  </a:lnTo>
                  <a:lnTo>
                    <a:pt x="3305" y="186"/>
                  </a:lnTo>
                  <a:lnTo>
                    <a:pt x="3305" y="184"/>
                  </a:lnTo>
                  <a:lnTo>
                    <a:pt x="3306" y="182"/>
                  </a:lnTo>
                  <a:lnTo>
                    <a:pt x="3307" y="182"/>
                  </a:lnTo>
                  <a:lnTo>
                    <a:pt x="3307" y="182"/>
                  </a:lnTo>
                  <a:lnTo>
                    <a:pt x="3308" y="182"/>
                  </a:lnTo>
                  <a:lnTo>
                    <a:pt x="3309" y="184"/>
                  </a:lnTo>
                  <a:lnTo>
                    <a:pt x="3310" y="187"/>
                  </a:lnTo>
                  <a:lnTo>
                    <a:pt x="3310" y="190"/>
                  </a:lnTo>
                  <a:lnTo>
                    <a:pt x="3311" y="195"/>
                  </a:lnTo>
                  <a:lnTo>
                    <a:pt x="3312" y="200"/>
                  </a:lnTo>
                  <a:lnTo>
                    <a:pt x="3313" y="207"/>
                  </a:lnTo>
                  <a:lnTo>
                    <a:pt x="3314" y="214"/>
                  </a:lnTo>
                  <a:lnTo>
                    <a:pt x="3315" y="223"/>
                  </a:lnTo>
                  <a:lnTo>
                    <a:pt x="3315" y="233"/>
                  </a:lnTo>
                  <a:lnTo>
                    <a:pt x="3316" y="243"/>
                  </a:lnTo>
                  <a:lnTo>
                    <a:pt x="3317" y="255"/>
                  </a:lnTo>
                  <a:lnTo>
                    <a:pt x="3317" y="255"/>
                  </a:lnTo>
                  <a:lnTo>
                    <a:pt x="3318" y="268"/>
                  </a:lnTo>
                  <a:lnTo>
                    <a:pt x="3319" y="280"/>
                  </a:lnTo>
                  <a:lnTo>
                    <a:pt x="3320" y="293"/>
                  </a:lnTo>
                  <a:lnTo>
                    <a:pt x="3321" y="306"/>
                  </a:lnTo>
                  <a:lnTo>
                    <a:pt x="3321" y="318"/>
                  </a:lnTo>
                  <a:lnTo>
                    <a:pt x="3322" y="331"/>
                  </a:lnTo>
                  <a:lnTo>
                    <a:pt x="3323" y="344"/>
                  </a:lnTo>
                  <a:lnTo>
                    <a:pt x="3324" y="356"/>
                  </a:lnTo>
                  <a:lnTo>
                    <a:pt x="3325" y="369"/>
                  </a:lnTo>
                  <a:lnTo>
                    <a:pt x="3326" y="381"/>
                  </a:lnTo>
                  <a:lnTo>
                    <a:pt x="3327" y="394"/>
                  </a:lnTo>
                  <a:lnTo>
                    <a:pt x="3328" y="406"/>
                  </a:lnTo>
                  <a:lnTo>
                    <a:pt x="3328" y="418"/>
                  </a:lnTo>
                  <a:lnTo>
                    <a:pt x="3329" y="431"/>
                  </a:lnTo>
                  <a:lnTo>
                    <a:pt x="3330" y="443"/>
                  </a:lnTo>
                  <a:lnTo>
                    <a:pt x="3331" y="455"/>
                  </a:lnTo>
                  <a:lnTo>
                    <a:pt x="3332" y="467"/>
                  </a:lnTo>
                  <a:lnTo>
                    <a:pt x="3333" y="480"/>
                  </a:lnTo>
                  <a:lnTo>
                    <a:pt x="3334" y="492"/>
                  </a:lnTo>
                  <a:lnTo>
                    <a:pt x="3335" y="504"/>
                  </a:lnTo>
                  <a:lnTo>
                    <a:pt x="3335" y="516"/>
                  </a:lnTo>
                  <a:lnTo>
                    <a:pt x="3336" y="528"/>
                  </a:lnTo>
                  <a:lnTo>
                    <a:pt x="3337" y="540"/>
                  </a:lnTo>
                  <a:lnTo>
                    <a:pt x="3338" y="552"/>
                  </a:lnTo>
                  <a:lnTo>
                    <a:pt x="3339" y="564"/>
                  </a:lnTo>
                  <a:lnTo>
                    <a:pt x="3340" y="576"/>
                  </a:lnTo>
                  <a:lnTo>
                    <a:pt x="3341" y="588"/>
                  </a:lnTo>
                  <a:lnTo>
                    <a:pt x="3342" y="600"/>
                  </a:lnTo>
                  <a:lnTo>
                    <a:pt x="3343" y="612"/>
                  </a:lnTo>
                  <a:lnTo>
                    <a:pt x="3343" y="623"/>
                  </a:lnTo>
                  <a:lnTo>
                    <a:pt x="3344" y="635"/>
                  </a:lnTo>
                  <a:lnTo>
                    <a:pt x="3345" y="647"/>
                  </a:lnTo>
                  <a:lnTo>
                    <a:pt x="3346" y="659"/>
                  </a:lnTo>
                  <a:lnTo>
                    <a:pt x="3347" y="670"/>
                  </a:lnTo>
                  <a:lnTo>
                    <a:pt x="3348" y="682"/>
                  </a:lnTo>
                  <a:lnTo>
                    <a:pt x="3349" y="693"/>
                  </a:lnTo>
                  <a:lnTo>
                    <a:pt x="3350" y="705"/>
                  </a:lnTo>
                  <a:lnTo>
                    <a:pt x="3350" y="717"/>
                  </a:lnTo>
                  <a:lnTo>
                    <a:pt x="3351" y="728"/>
                  </a:lnTo>
                  <a:lnTo>
                    <a:pt x="3352" y="739"/>
                  </a:lnTo>
                  <a:lnTo>
                    <a:pt x="3353" y="751"/>
                  </a:lnTo>
                  <a:lnTo>
                    <a:pt x="3354" y="762"/>
                  </a:lnTo>
                  <a:lnTo>
                    <a:pt x="3355" y="774"/>
                  </a:lnTo>
                  <a:lnTo>
                    <a:pt x="3356" y="785"/>
                  </a:lnTo>
                  <a:lnTo>
                    <a:pt x="3357" y="796"/>
                  </a:lnTo>
                  <a:lnTo>
                    <a:pt x="3357" y="807"/>
                  </a:lnTo>
                  <a:lnTo>
                    <a:pt x="3358" y="819"/>
                  </a:lnTo>
                  <a:lnTo>
                    <a:pt x="3359" y="830"/>
                  </a:lnTo>
                  <a:lnTo>
                    <a:pt x="3360" y="841"/>
                  </a:lnTo>
                  <a:lnTo>
                    <a:pt x="3361" y="852"/>
                  </a:lnTo>
                  <a:lnTo>
                    <a:pt x="3362" y="863"/>
                  </a:lnTo>
                  <a:lnTo>
                    <a:pt x="3363" y="874"/>
                  </a:lnTo>
                  <a:lnTo>
                    <a:pt x="3364" y="885"/>
                  </a:lnTo>
                  <a:lnTo>
                    <a:pt x="3364" y="896"/>
                  </a:lnTo>
                  <a:lnTo>
                    <a:pt x="3365" y="907"/>
                  </a:lnTo>
                  <a:lnTo>
                    <a:pt x="3366" y="918"/>
                  </a:lnTo>
                  <a:lnTo>
                    <a:pt x="3367" y="929"/>
                  </a:lnTo>
                  <a:lnTo>
                    <a:pt x="3368" y="940"/>
                  </a:lnTo>
                  <a:lnTo>
                    <a:pt x="3369" y="950"/>
                  </a:lnTo>
                  <a:lnTo>
                    <a:pt x="3370" y="961"/>
                  </a:lnTo>
                  <a:lnTo>
                    <a:pt x="3371" y="972"/>
                  </a:lnTo>
                  <a:lnTo>
                    <a:pt x="3372" y="983"/>
                  </a:lnTo>
                  <a:lnTo>
                    <a:pt x="3372" y="993"/>
                  </a:lnTo>
                  <a:lnTo>
                    <a:pt x="3373" y="1004"/>
                  </a:lnTo>
                  <a:lnTo>
                    <a:pt x="3374" y="1014"/>
                  </a:lnTo>
                  <a:lnTo>
                    <a:pt x="3375" y="1025"/>
                  </a:lnTo>
                  <a:lnTo>
                    <a:pt x="3376" y="1035"/>
                  </a:lnTo>
                  <a:lnTo>
                    <a:pt x="3377" y="1046"/>
                  </a:lnTo>
                  <a:lnTo>
                    <a:pt x="3378" y="1056"/>
                  </a:lnTo>
                  <a:lnTo>
                    <a:pt x="3379" y="1067"/>
                  </a:lnTo>
                  <a:lnTo>
                    <a:pt x="3379" y="1077"/>
                  </a:lnTo>
                  <a:lnTo>
                    <a:pt x="3380" y="1088"/>
                  </a:lnTo>
                  <a:lnTo>
                    <a:pt x="3381" y="1098"/>
                  </a:lnTo>
                  <a:lnTo>
                    <a:pt x="3382" y="1108"/>
                  </a:lnTo>
                  <a:lnTo>
                    <a:pt x="3383" y="1118"/>
                  </a:lnTo>
                  <a:lnTo>
                    <a:pt x="3384" y="1129"/>
                  </a:lnTo>
                  <a:lnTo>
                    <a:pt x="3385" y="1139"/>
                  </a:lnTo>
                  <a:lnTo>
                    <a:pt x="3386" y="1149"/>
                  </a:lnTo>
                  <a:lnTo>
                    <a:pt x="3386" y="1159"/>
                  </a:lnTo>
                  <a:lnTo>
                    <a:pt x="3387" y="1169"/>
                  </a:lnTo>
                  <a:lnTo>
                    <a:pt x="3388" y="1179"/>
                  </a:lnTo>
                  <a:lnTo>
                    <a:pt x="3389" y="1189"/>
                  </a:lnTo>
                  <a:lnTo>
                    <a:pt x="3390" y="1199"/>
                  </a:lnTo>
                  <a:lnTo>
                    <a:pt x="3391" y="1209"/>
                  </a:lnTo>
                  <a:lnTo>
                    <a:pt x="3392" y="1219"/>
                  </a:lnTo>
                  <a:lnTo>
                    <a:pt x="3393" y="1229"/>
                  </a:lnTo>
                  <a:lnTo>
                    <a:pt x="3394" y="1239"/>
                  </a:lnTo>
                  <a:lnTo>
                    <a:pt x="3394" y="1248"/>
                  </a:lnTo>
                  <a:lnTo>
                    <a:pt x="3395" y="1258"/>
                  </a:lnTo>
                  <a:lnTo>
                    <a:pt x="3396" y="1268"/>
                  </a:lnTo>
                  <a:lnTo>
                    <a:pt x="3397" y="1278"/>
                  </a:lnTo>
                  <a:lnTo>
                    <a:pt x="3398" y="1287"/>
                  </a:lnTo>
                  <a:lnTo>
                    <a:pt x="3399" y="1297"/>
                  </a:lnTo>
                  <a:lnTo>
                    <a:pt x="3400" y="1306"/>
                  </a:lnTo>
                  <a:lnTo>
                    <a:pt x="3401" y="1316"/>
                  </a:lnTo>
                  <a:lnTo>
                    <a:pt x="3401" y="1325"/>
                  </a:lnTo>
                  <a:lnTo>
                    <a:pt x="3402" y="1335"/>
                  </a:lnTo>
                  <a:lnTo>
                    <a:pt x="3403" y="1344"/>
                  </a:lnTo>
                  <a:lnTo>
                    <a:pt x="3404" y="1354"/>
                  </a:lnTo>
                  <a:lnTo>
                    <a:pt x="3405" y="1363"/>
                  </a:lnTo>
                  <a:lnTo>
                    <a:pt x="3406" y="1373"/>
                  </a:lnTo>
                  <a:lnTo>
                    <a:pt x="3407" y="1382"/>
                  </a:lnTo>
                  <a:lnTo>
                    <a:pt x="3408" y="1391"/>
                  </a:lnTo>
                  <a:lnTo>
                    <a:pt x="3408" y="1400"/>
                  </a:lnTo>
                  <a:lnTo>
                    <a:pt x="3409" y="1410"/>
                  </a:lnTo>
                  <a:lnTo>
                    <a:pt x="3410" y="1419"/>
                  </a:lnTo>
                  <a:lnTo>
                    <a:pt x="3411" y="1428"/>
                  </a:lnTo>
                  <a:lnTo>
                    <a:pt x="3412" y="1437"/>
                  </a:lnTo>
                  <a:lnTo>
                    <a:pt x="3413" y="1446"/>
                  </a:lnTo>
                  <a:lnTo>
                    <a:pt x="3414" y="1455"/>
                  </a:lnTo>
                  <a:lnTo>
                    <a:pt x="3415" y="1464"/>
                  </a:lnTo>
                  <a:lnTo>
                    <a:pt x="3415" y="1473"/>
                  </a:lnTo>
                  <a:lnTo>
                    <a:pt x="3416" y="1482"/>
                  </a:lnTo>
                  <a:lnTo>
                    <a:pt x="3417" y="1491"/>
                  </a:lnTo>
                  <a:lnTo>
                    <a:pt x="3418" y="1500"/>
                  </a:lnTo>
                  <a:lnTo>
                    <a:pt x="3419" y="1509"/>
                  </a:lnTo>
                  <a:lnTo>
                    <a:pt x="3420" y="1517"/>
                  </a:lnTo>
                  <a:lnTo>
                    <a:pt x="3421" y="1526"/>
                  </a:lnTo>
                  <a:lnTo>
                    <a:pt x="3422" y="1535"/>
                  </a:lnTo>
                  <a:lnTo>
                    <a:pt x="3423" y="1544"/>
                  </a:lnTo>
                  <a:lnTo>
                    <a:pt x="3423" y="1552"/>
                  </a:lnTo>
                  <a:lnTo>
                    <a:pt x="3424" y="1561"/>
                  </a:lnTo>
                  <a:lnTo>
                    <a:pt x="3425" y="1569"/>
                  </a:lnTo>
                  <a:lnTo>
                    <a:pt x="3426" y="1578"/>
                  </a:lnTo>
                  <a:lnTo>
                    <a:pt x="3427" y="1586"/>
                  </a:lnTo>
                  <a:lnTo>
                    <a:pt x="3428" y="1595"/>
                  </a:lnTo>
                  <a:lnTo>
                    <a:pt x="3429" y="1603"/>
                  </a:lnTo>
                  <a:lnTo>
                    <a:pt x="3430" y="1612"/>
                  </a:lnTo>
                  <a:lnTo>
                    <a:pt x="3430" y="1620"/>
                  </a:lnTo>
                  <a:lnTo>
                    <a:pt x="3431" y="1629"/>
                  </a:lnTo>
                  <a:lnTo>
                    <a:pt x="3432" y="1637"/>
                  </a:lnTo>
                  <a:lnTo>
                    <a:pt x="3433" y="1645"/>
                  </a:lnTo>
                  <a:lnTo>
                    <a:pt x="3434" y="1653"/>
                  </a:lnTo>
                  <a:lnTo>
                    <a:pt x="3435" y="1662"/>
                  </a:lnTo>
                  <a:lnTo>
                    <a:pt x="3436" y="1670"/>
                  </a:lnTo>
                  <a:lnTo>
                    <a:pt x="3437" y="1678"/>
                  </a:lnTo>
                  <a:lnTo>
                    <a:pt x="3437" y="1686"/>
                  </a:lnTo>
                  <a:lnTo>
                    <a:pt x="3438" y="1694"/>
                  </a:lnTo>
                  <a:lnTo>
                    <a:pt x="3439" y="1702"/>
                  </a:lnTo>
                  <a:lnTo>
                    <a:pt x="3440" y="1710"/>
                  </a:lnTo>
                  <a:lnTo>
                    <a:pt x="3441" y="1718"/>
                  </a:lnTo>
                  <a:lnTo>
                    <a:pt x="3442" y="1726"/>
                  </a:lnTo>
                  <a:lnTo>
                    <a:pt x="3443" y="1734"/>
                  </a:lnTo>
                  <a:lnTo>
                    <a:pt x="3444" y="1742"/>
                  </a:lnTo>
                  <a:lnTo>
                    <a:pt x="3445" y="1750"/>
                  </a:lnTo>
                  <a:lnTo>
                    <a:pt x="3445" y="1757"/>
                  </a:lnTo>
                  <a:lnTo>
                    <a:pt x="3446" y="1765"/>
                  </a:lnTo>
                  <a:lnTo>
                    <a:pt x="3447" y="1773"/>
                  </a:lnTo>
                  <a:lnTo>
                    <a:pt x="3448" y="1781"/>
                  </a:lnTo>
                  <a:lnTo>
                    <a:pt x="3449" y="1788"/>
                  </a:lnTo>
                  <a:lnTo>
                    <a:pt x="3450" y="1796"/>
                  </a:lnTo>
                  <a:lnTo>
                    <a:pt x="3451" y="1803"/>
                  </a:lnTo>
                  <a:lnTo>
                    <a:pt x="3452" y="1811"/>
                  </a:lnTo>
                  <a:lnTo>
                    <a:pt x="3452" y="1818"/>
                  </a:lnTo>
                  <a:lnTo>
                    <a:pt x="3453" y="1826"/>
                  </a:lnTo>
                  <a:lnTo>
                    <a:pt x="3454" y="1833"/>
                  </a:lnTo>
                  <a:lnTo>
                    <a:pt x="3455" y="1841"/>
                  </a:lnTo>
                  <a:lnTo>
                    <a:pt x="3456" y="1848"/>
                  </a:lnTo>
                  <a:lnTo>
                    <a:pt x="3457" y="1856"/>
                  </a:lnTo>
                  <a:lnTo>
                    <a:pt x="3458" y="1863"/>
                  </a:lnTo>
                  <a:lnTo>
                    <a:pt x="3459" y="1870"/>
                  </a:lnTo>
                  <a:lnTo>
                    <a:pt x="3459" y="1877"/>
                  </a:lnTo>
                  <a:lnTo>
                    <a:pt x="3460" y="1885"/>
                  </a:lnTo>
                  <a:lnTo>
                    <a:pt x="3461" y="1892"/>
                  </a:lnTo>
                  <a:lnTo>
                    <a:pt x="3462" y="1899"/>
                  </a:lnTo>
                  <a:lnTo>
                    <a:pt x="3463" y="1906"/>
                  </a:lnTo>
                  <a:lnTo>
                    <a:pt x="3464" y="1913"/>
                  </a:lnTo>
                  <a:lnTo>
                    <a:pt x="3465" y="1920"/>
                  </a:lnTo>
                  <a:lnTo>
                    <a:pt x="3466" y="1927"/>
                  </a:lnTo>
                  <a:lnTo>
                    <a:pt x="3466" y="1934"/>
                  </a:lnTo>
                  <a:lnTo>
                    <a:pt x="3467" y="1941"/>
                  </a:lnTo>
                  <a:lnTo>
                    <a:pt x="3468" y="1948"/>
                  </a:lnTo>
                  <a:lnTo>
                    <a:pt x="3469" y="1955"/>
                  </a:lnTo>
                  <a:lnTo>
                    <a:pt x="3470" y="1962"/>
                  </a:lnTo>
                  <a:lnTo>
                    <a:pt x="3471" y="1968"/>
                  </a:lnTo>
                  <a:lnTo>
                    <a:pt x="3472" y="1975"/>
                  </a:lnTo>
                  <a:lnTo>
                    <a:pt x="3473" y="1982"/>
                  </a:lnTo>
                  <a:lnTo>
                    <a:pt x="3474" y="1989"/>
                  </a:lnTo>
                  <a:lnTo>
                    <a:pt x="3474" y="1995"/>
                  </a:lnTo>
                  <a:lnTo>
                    <a:pt x="3475" y="2002"/>
                  </a:lnTo>
                  <a:lnTo>
                    <a:pt x="3476" y="2008"/>
                  </a:lnTo>
                  <a:lnTo>
                    <a:pt x="3477" y="2015"/>
                  </a:lnTo>
                  <a:lnTo>
                    <a:pt x="3478" y="2021"/>
                  </a:lnTo>
                  <a:lnTo>
                    <a:pt x="3479" y="2028"/>
                  </a:lnTo>
                  <a:lnTo>
                    <a:pt x="3480" y="2034"/>
                  </a:lnTo>
                  <a:lnTo>
                    <a:pt x="3481" y="2041"/>
                  </a:lnTo>
                  <a:lnTo>
                    <a:pt x="3481" y="2047"/>
                  </a:lnTo>
                  <a:lnTo>
                    <a:pt x="3482" y="2054"/>
                  </a:lnTo>
                  <a:lnTo>
                    <a:pt x="3483" y="2060"/>
                  </a:lnTo>
                  <a:lnTo>
                    <a:pt x="3484" y="2066"/>
                  </a:lnTo>
                  <a:lnTo>
                    <a:pt x="3485" y="2072"/>
                  </a:lnTo>
                  <a:lnTo>
                    <a:pt x="3486" y="2079"/>
                  </a:lnTo>
                  <a:lnTo>
                    <a:pt x="3487" y="2085"/>
                  </a:lnTo>
                  <a:lnTo>
                    <a:pt x="3488" y="2091"/>
                  </a:lnTo>
                  <a:lnTo>
                    <a:pt x="3488" y="2097"/>
                  </a:lnTo>
                  <a:lnTo>
                    <a:pt x="3489" y="2103"/>
                  </a:lnTo>
                  <a:lnTo>
                    <a:pt x="3490" y="2109"/>
                  </a:lnTo>
                  <a:lnTo>
                    <a:pt x="3491" y="2115"/>
                  </a:lnTo>
                  <a:lnTo>
                    <a:pt x="3492" y="2121"/>
                  </a:lnTo>
                  <a:lnTo>
                    <a:pt x="3493" y="2127"/>
                  </a:lnTo>
                  <a:lnTo>
                    <a:pt x="3494" y="2133"/>
                  </a:lnTo>
                  <a:lnTo>
                    <a:pt x="3495" y="2139"/>
                  </a:lnTo>
                  <a:lnTo>
                    <a:pt x="3496" y="2145"/>
                  </a:lnTo>
                  <a:lnTo>
                    <a:pt x="3496" y="2150"/>
                  </a:lnTo>
                  <a:lnTo>
                    <a:pt x="3497" y="2156"/>
                  </a:lnTo>
                  <a:lnTo>
                    <a:pt x="3498" y="2162"/>
                  </a:lnTo>
                  <a:lnTo>
                    <a:pt x="3499" y="2168"/>
                  </a:lnTo>
                  <a:lnTo>
                    <a:pt x="3500" y="2173"/>
                  </a:lnTo>
                  <a:lnTo>
                    <a:pt x="3501" y="2179"/>
                  </a:lnTo>
                  <a:lnTo>
                    <a:pt x="3502" y="2184"/>
                  </a:lnTo>
                  <a:lnTo>
                    <a:pt x="3503" y="2190"/>
                  </a:lnTo>
                  <a:lnTo>
                    <a:pt x="3503" y="2196"/>
                  </a:lnTo>
                  <a:lnTo>
                    <a:pt x="3504" y="2201"/>
                  </a:lnTo>
                  <a:lnTo>
                    <a:pt x="3505" y="2206"/>
                  </a:lnTo>
                  <a:lnTo>
                    <a:pt x="3506" y="2212"/>
                  </a:lnTo>
                  <a:lnTo>
                    <a:pt x="3507" y="2217"/>
                  </a:lnTo>
                  <a:lnTo>
                    <a:pt x="3508" y="2223"/>
                  </a:lnTo>
                  <a:lnTo>
                    <a:pt x="3509" y="2228"/>
                  </a:lnTo>
                  <a:lnTo>
                    <a:pt x="3510" y="2233"/>
                  </a:lnTo>
                  <a:lnTo>
                    <a:pt x="3510" y="2238"/>
                  </a:lnTo>
                  <a:lnTo>
                    <a:pt x="3511" y="2244"/>
                  </a:lnTo>
                  <a:lnTo>
                    <a:pt x="3512" y="2249"/>
                  </a:lnTo>
                  <a:lnTo>
                    <a:pt x="3513" y="2254"/>
                  </a:lnTo>
                  <a:lnTo>
                    <a:pt x="3514" y="2259"/>
                  </a:lnTo>
                  <a:lnTo>
                    <a:pt x="3515" y="2264"/>
                  </a:lnTo>
                  <a:lnTo>
                    <a:pt x="3516" y="2269"/>
                  </a:lnTo>
                  <a:lnTo>
                    <a:pt x="3517" y="2274"/>
                  </a:lnTo>
                  <a:lnTo>
                    <a:pt x="3517" y="2279"/>
                  </a:lnTo>
                  <a:lnTo>
                    <a:pt x="3518" y="2284"/>
                  </a:lnTo>
                  <a:lnTo>
                    <a:pt x="3519" y="2289"/>
                  </a:lnTo>
                  <a:lnTo>
                    <a:pt x="3520" y="2294"/>
                  </a:lnTo>
                  <a:lnTo>
                    <a:pt x="3521" y="2299"/>
                  </a:lnTo>
                  <a:lnTo>
                    <a:pt x="3522" y="2303"/>
                  </a:lnTo>
                  <a:lnTo>
                    <a:pt x="3523" y="2308"/>
                  </a:lnTo>
                  <a:lnTo>
                    <a:pt x="3524" y="2313"/>
                  </a:lnTo>
                  <a:lnTo>
                    <a:pt x="3525" y="2318"/>
                  </a:lnTo>
                  <a:lnTo>
                    <a:pt x="3525" y="2322"/>
                  </a:lnTo>
                  <a:lnTo>
                    <a:pt x="3526" y="2327"/>
                  </a:lnTo>
                  <a:lnTo>
                    <a:pt x="3527" y="2332"/>
                  </a:lnTo>
                  <a:lnTo>
                    <a:pt x="3528" y="2336"/>
                  </a:lnTo>
                  <a:lnTo>
                    <a:pt x="3529" y="2341"/>
                  </a:lnTo>
                  <a:lnTo>
                    <a:pt x="3530" y="2345"/>
                  </a:lnTo>
                  <a:lnTo>
                    <a:pt x="3531" y="2350"/>
                  </a:lnTo>
                  <a:lnTo>
                    <a:pt x="3532" y="2354"/>
                  </a:lnTo>
                  <a:lnTo>
                    <a:pt x="3532" y="2358"/>
                  </a:lnTo>
                  <a:lnTo>
                    <a:pt x="3533" y="2363"/>
                  </a:lnTo>
                  <a:lnTo>
                    <a:pt x="3534" y="2367"/>
                  </a:lnTo>
                  <a:lnTo>
                    <a:pt x="3535" y="2371"/>
                  </a:lnTo>
                  <a:lnTo>
                    <a:pt x="3536" y="2376"/>
                  </a:lnTo>
                  <a:lnTo>
                    <a:pt x="3537" y="2380"/>
                  </a:lnTo>
                  <a:lnTo>
                    <a:pt x="3538" y="2384"/>
                  </a:lnTo>
                  <a:lnTo>
                    <a:pt x="3539" y="2388"/>
                  </a:lnTo>
                  <a:lnTo>
                    <a:pt x="3539" y="2392"/>
                  </a:lnTo>
                  <a:lnTo>
                    <a:pt x="3540" y="2396"/>
                  </a:lnTo>
                  <a:lnTo>
                    <a:pt x="3541" y="2400"/>
                  </a:lnTo>
                  <a:lnTo>
                    <a:pt x="3542" y="2404"/>
                  </a:lnTo>
                  <a:lnTo>
                    <a:pt x="3543" y="2408"/>
                  </a:lnTo>
                  <a:lnTo>
                    <a:pt x="3544" y="2412"/>
                  </a:lnTo>
                  <a:lnTo>
                    <a:pt x="3545" y="2416"/>
                  </a:lnTo>
                  <a:lnTo>
                    <a:pt x="3546" y="2420"/>
                  </a:lnTo>
                  <a:lnTo>
                    <a:pt x="3547" y="2424"/>
                  </a:lnTo>
                  <a:lnTo>
                    <a:pt x="3547" y="2428"/>
                  </a:lnTo>
                  <a:lnTo>
                    <a:pt x="3548" y="2431"/>
                  </a:lnTo>
                  <a:lnTo>
                    <a:pt x="3549" y="2435"/>
                  </a:lnTo>
                  <a:lnTo>
                    <a:pt x="3550" y="2439"/>
                  </a:lnTo>
                  <a:lnTo>
                    <a:pt x="3551" y="2442"/>
                  </a:lnTo>
                  <a:lnTo>
                    <a:pt x="3552" y="2446"/>
                  </a:lnTo>
                  <a:lnTo>
                    <a:pt x="3553" y="2450"/>
                  </a:lnTo>
                  <a:lnTo>
                    <a:pt x="3554" y="2453"/>
                  </a:lnTo>
                  <a:lnTo>
                    <a:pt x="3554" y="2457"/>
                  </a:lnTo>
                  <a:lnTo>
                    <a:pt x="3555" y="2460"/>
                  </a:lnTo>
                  <a:lnTo>
                    <a:pt x="3556" y="2464"/>
                  </a:lnTo>
                  <a:lnTo>
                    <a:pt x="3557" y="2467"/>
                  </a:lnTo>
                  <a:lnTo>
                    <a:pt x="3558" y="2470"/>
                  </a:lnTo>
                  <a:lnTo>
                    <a:pt x="3559" y="2474"/>
                  </a:lnTo>
                  <a:lnTo>
                    <a:pt x="3560" y="2477"/>
                  </a:lnTo>
                  <a:lnTo>
                    <a:pt x="3561" y="2480"/>
                  </a:lnTo>
                  <a:lnTo>
                    <a:pt x="3561" y="2484"/>
                  </a:lnTo>
                  <a:lnTo>
                    <a:pt x="3562" y="2487"/>
                  </a:lnTo>
                  <a:lnTo>
                    <a:pt x="3563" y="2490"/>
                  </a:lnTo>
                  <a:lnTo>
                    <a:pt x="3564" y="2493"/>
                  </a:lnTo>
                  <a:lnTo>
                    <a:pt x="3565" y="2496"/>
                  </a:lnTo>
                  <a:lnTo>
                    <a:pt x="3566" y="2499"/>
                  </a:lnTo>
                  <a:lnTo>
                    <a:pt x="3567" y="2502"/>
                  </a:lnTo>
                  <a:lnTo>
                    <a:pt x="3568" y="2505"/>
                  </a:lnTo>
                  <a:lnTo>
                    <a:pt x="3568" y="2508"/>
                  </a:lnTo>
                  <a:lnTo>
                    <a:pt x="3569" y="2511"/>
                  </a:lnTo>
                  <a:lnTo>
                    <a:pt x="3570" y="2514"/>
                  </a:lnTo>
                  <a:lnTo>
                    <a:pt x="3571" y="2517"/>
                  </a:lnTo>
                  <a:lnTo>
                    <a:pt x="3572" y="2520"/>
                  </a:lnTo>
                  <a:lnTo>
                    <a:pt x="3573" y="2523"/>
                  </a:lnTo>
                  <a:lnTo>
                    <a:pt x="3574" y="2525"/>
                  </a:lnTo>
                  <a:lnTo>
                    <a:pt x="3575" y="2528"/>
                  </a:lnTo>
                  <a:lnTo>
                    <a:pt x="3576" y="2531"/>
                  </a:lnTo>
                  <a:lnTo>
                    <a:pt x="3576" y="2534"/>
                  </a:lnTo>
                  <a:lnTo>
                    <a:pt x="3577" y="2536"/>
                  </a:lnTo>
                  <a:lnTo>
                    <a:pt x="3578" y="2539"/>
                  </a:lnTo>
                  <a:lnTo>
                    <a:pt x="3579" y="2541"/>
                  </a:lnTo>
                  <a:lnTo>
                    <a:pt x="3580" y="2544"/>
                  </a:lnTo>
                  <a:lnTo>
                    <a:pt x="3581" y="2546"/>
                  </a:lnTo>
                  <a:lnTo>
                    <a:pt x="3582" y="2549"/>
                  </a:lnTo>
                  <a:lnTo>
                    <a:pt x="3583" y="2551"/>
                  </a:lnTo>
                  <a:lnTo>
                    <a:pt x="3583" y="2551"/>
                  </a:lnTo>
                  <a:lnTo>
                    <a:pt x="3583" y="2553"/>
                  </a:lnTo>
                  <a:lnTo>
                    <a:pt x="3584" y="2555"/>
                  </a:lnTo>
                  <a:lnTo>
                    <a:pt x="3585" y="2557"/>
                  </a:lnTo>
                  <a:lnTo>
                    <a:pt x="3586" y="2559"/>
                  </a:lnTo>
                  <a:lnTo>
                    <a:pt x="3587" y="2560"/>
                  </a:lnTo>
                  <a:lnTo>
                    <a:pt x="3588" y="2561"/>
                  </a:lnTo>
                  <a:lnTo>
                    <a:pt x="3588" y="2562"/>
                  </a:lnTo>
                  <a:lnTo>
                    <a:pt x="3589" y="2563"/>
                  </a:lnTo>
                  <a:lnTo>
                    <a:pt x="3590" y="2564"/>
                  </a:lnTo>
                  <a:lnTo>
                    <a:pt x="3591" y="2564"/>
                  </a:lnTo>
                  <a:lnTo>
                    <a:pt x="3592" y="2564"/>
                  </a:lnTo>
                  <a:lnTo>
                    <a:pt x="3592" y="2564"/>
                  </a:lnTo>
                  <a:lnTo>
                    <a:pt x="3592" y="2564"/>
                  </a:lnTo>
                  <a:lnTo>
                    <a:pt x="3593" y="2564"/>
                  </a:lnTo>
                  <a:lnTo>
                    <a:pt x="3594" y="2564"/>
                  </a:lnTo>
                  <a:lnTo>
                    <a:pt x="3595" y="2563"/>
                  </a:lnTo>
                  <a:lnTo>
                    <a:pt x="3596" y="2563"/>
                  </a:lnTo>
                  <a:lnTo>
                    <a:pt x="3597" y="2562"/>
                  </a:lnTo>
                  <a:lnTo>
                    <a:pt x="3597" y="2561"/>
                  </a:lnTo>
                  <a:lnTo>
                    <a:pt x="3598" y="2560"/>
                  </a:lnTo>
                  <a:lnTo>
                    <a:pt x="3599" y="2558"/>
                  </a:lnTo>
                  <a:lnTo>
                    <a:pt x="3600" y="2557"/>
                  </a:lnTo>
                  <a:lnTo>
                    <a:pt x="3601" y="2555"/>
                  </a:lnTo>
                  <a:lnTo>
                    <a:pt x="3602" y="2553"/>
                  </a:lnTo>
                  <a:lnTo>
                    <a:pt x="3602" y="2550"/>
                  </a:lnTo>
                  <a:lnTo>
                    <a:pt x="3602" y="2550"/>
                  </a:lnTo>
                  <a:lnTo>
                    <a:pt x="3603" y="2548"/>
                  </a:lnTo>
                  <a:lnTo>
                    <a:pt x="3604" y="2545"/>
                  </a:lnTo>
                  <a:lnTo>
                    <a:pt x="3605" y="2543"/>
                  </a:lnTo>
                  <a:lnTo>
                    <a:pt x="3606" y="2540"/>
                  </a:lnTo>
                  <a:lnTo>
                    <a:pt x="3607" y="2538"/>
                  </a:lnTo>
                  <a:lnTo>
                    <a:pt x="3608" y="2535"/>
                  </a:lnTo>
                  <a:lnTo>
                    <a:pt x="3609" y="2532"/>
                  </a:lnTo>
                  <a:lnTo>
                    <a:pt x="3609" y="2530"/>
                  </a:lnTo>
                  <a:lnTo>
                    <a:pt x="3610" y="2527"/>
                  </a:lnTo>
                  <a:lnTo>
                    <a:pt x="3611" y="2524"/>
                  </a:lnTo>
                  <a:lnTo>
                    <a:pt x="3612" y="2521"/>
                  </a:lnTo>
                  <a:lnTo>
                    <a:pt x="3613" y="2518"/>
                  </a:lnTo>
                  <a:lnTo>
                    <a:pt x="3614" y="2515"/>
                  </a:lnTo>
                  <a:lnTo>
                    <a:pt x="3615" y="2513"/>
                  </a:lnTo>
                  <a:lnTo>
                    <a:pt x="3616" y="2510"/>
                  </a:lnTo>
                  <a:lnTo>
                    <a:pt x="3616" y="2507"/>
                  </a:lnTo>
                  <a:lnTo>
                    <a:pt x="3617" y="2504"/>
                  </a:lnTo>
                  <a:lnTo>
                    <a:pt x="3618" y="2500"/>
                  </a:lnTo>
                  <a:lnTo>
                    <a:pt x="3619" y="2497"/>
                  </a:lnTo>
                  <a:lnTo>
                    <a:pt x="3620" y="2494"/>
                  </a:lnTo>
                  <a:lnTo>
                    <a:pt x="3621" y="2491"/>
                  </a:lnTo>
                  <a:lnTo>
                    <a:pt x="3622" y="2488"/>
                  </a:lnTo>
                  <a:lnTo>
                    <a:pt x="3623" y="2485"/>
                  </a:lnTo>
                  <a:lnTo>
                    <a:pt x="3623" y="2481"/>
                  </a:lnTo>
                  <a:lnTo>
                    <a:pt x="3624" y="2478"/>
                  </a:lnTo>
                  <a:lnTo>
                    <a:pt x="3625" y="2475"/>
                  </a:lnTo>
                  <a:lnTo>
                    <a:pt x="3626" y="2471"/>
                  </a:lnTo>
                  <a:lnTo>
                    <a:pt x="3627" y="2468"/>
                  </a:lnTo>
                  <a:lnTo>
                    <a:pt x="3628" y="2464"/>
                  </a:lnTo>
                  <a:lnTo>
                    <a:pt x="3629" y="2461"/>
                  </a:lnTo>
                  <a:lnTo>
                    <a:pt x="3630" y="2457"/>
                  </a:lnTo>
                  <a:lnTo>
                    <a:pt x="3631" y="2454"/>
                  </a:lnTo>
                  <a:lnTo>
                    <a:pt x="3631" y="2450"/>
                  </a:lnTo>
                  <a:lnTo>
                    <a:pt x="3632" y="2447"/>
                  </a:lnTo>
                  <a:lnTo>
                    <a:pt x="3633" y="2443"/>
                  </a:lnTo>
                  <a:lnTo>
                    <a:pt x="3634" y="2439"/>
                  </a:lnTo>
                  <a:lnTo>
                    <a:pt x="3635" y="2435"/>
                  </a:lnTo>
                  <a:lnTo>
                    <a:pt x="3636" y="2432"/>
                  </a:lnTo>
                  <a:lnTo>
                    <a:pt x="3637" y="2428"/>
                  </a:lnTo>
                  <a:lnTo>
                    <a:pt x="3638" y="2424"/>
                  </a:lnTo>
                  <a:lnTo>
                    <a:pt x="3638" y="2420"/>
                  </a:lnTo>
                  <a:lnTo>
                    <a:pt x="3639" y="2416"/>
                  </a:lnTo>
                  <a:lnTo>
                    <a:pt x="3640" y="2412"/>
                  </a:lnTo>
                  <a:lnTo>
                    <a:pt x="3641" y="2408"/>
                  </a:lnTo>
                  <a:lnTo>
                    <a:pt x="3642" y="2404"/>
                  </a:lnTo>
                  <a:lnTo>
                    <a:pt x="3643" y="2400"/>
                  </a:lnTo>
                  <a:lnTo>
                    <a:pt x="3644" y="2396"/>
                  </a:lnTo>
                  <a:lnTo>
                    <a:pt x="3645" y="2392"/>
                  </a:lnTo>
                  <a:lnTo>
                    <a:pt x="3645" y="2388"/>
                  </a:lnTo>
                  <a:lnTo>
                    <a:pt x="3646" y="2384"/>
                  </a:lnTo>
                  <a:lnTo>
                    <a:pt x="3647" y="2380"/>
                  </a:lnTo>
                  <a:lnTo>
                    <a:pt x="3648" y="2375"/>
                  </a:lnTo>
                  <a:lnTo>
                    <a:pt x="3649" y="2371"/>
                  </a:lnTo>
                  <a:lnTo>
                    <a:pt x="3650" y="2367"/>
                  </a:lnTo>
                  <a:lnTo>
                    <a:pt x="3651" y="2362"/>
                  </a:lnTo>
                  <a:lnTo>
                    <a:pt x="3652" y="2358"/>
                  </a:lnTo>
                  <a:lnTo>
                    <a:pt x="3652" y="2354"/>
                  </a:lnTo>
                  <a:lnTo>
                    <a:pt x="3653" y="2349"/>
                  </a:lnTo>
                  <a:lnTo>
                    <a:pt x="3654" y="2345"/>
                  </a:lnTo>
                  <a:lnTo>
                    <a:pt x="3655" y="2340"/>
                  </a:lnTo>
                  <a:lnTo>
                    <a:pt x="3656" y="2335"/>
                  </a:lnTo>
                  <a:lnTo>
                    <a:pt x="3657" y="2331"/>
                  </a:lnTo>
                  <a:lnTo>
                    <a:pt x="3658" y="2326"/>
                  </a:lnTo>
                  <a:lnTo>
                    <a:pt x="3659" y="2322"/>
                  </a:lnTo>
                  <a:lnTo>
                    <a:pt x="3660" y="2317"/>
                  </a:lnTo>
                  <a:lnTo>
                    <a:pt x="3660" y="2312"/>
                  </a:lnTo>
                  <a:lnTo>
                    <a:pt x="3661" y="2307"/>
                  </a:lnTo>
                  <a:lnTo>
                    <a:pt x="3662" y="2303"/>
                  </a:lnTo>
                  <a:lnTo>
                    <a:pt x="3663" y="2298"/>
                  </a:lnTo>
                  <a:lnTo>
                    <a:pt x="3664" y="2293"/>
                  </a:lnTo>
                  <a:lnTo>
                    <a:pt x="3665" y="2288"/>
                  </a:lnTo>
                  <a:lnTo>
                    <a:pt x="3666" y="2283"/>
                  </a:lnTo>
                  <a:lnTo>
                    <a:pt x="3667" y="2278"/>
                  </a:lnTo>
                  <a:lnTo>
                    <a:pt x="3667" y="2273"/>
                  </a:lnTo>
                  <a:lnTo>
                    <a:pt x="3668" y="2268"/>
                  </a:lnTo>
                  <a:lnTo>
                    <a:pt x="3669" y="2263"/>
                  </a:lnTo>
                  <a:lnTo>
                    <a:pt x="3670" y="2258"/>
                  </a:lnTo>
                  <a:lnTo>
                    <a:pt x="3671" y="2253"/>
                  </a:lnTo>
                  <a:lnTo>
                    <a:pt x="3672" y="2247"/>
                  </a:lnTo>
                  <a:lnTo>
                    <a:pt x="3673" y="2242"/>
                  </a:lnTo>
                  <a:lnTo>
                    <a:pt x="3674" y="2237"/>
                  </a:lnTo>
                  <a:lnTo>
                    <a:pt x="3674" y="2232"/>
                  </a:lnTo>
                  <a:lnTo>
                    <a:pt x="3675" y="2226"/>
                  </a:lnTo>
                  <a:lnTo>
                    <a:pt x="3676" y="2221"/>
                  </a:lnTo>
                  <a:lnTo>
                    <a:pt x="3677" y="2215"/>
                  </a:lnTo>
                  <a:lnTo>
                    <a:pt x="3678" y="2210"/>
                  </a:lnTo>
                  <a:lnTo>
                    <a:pt x="3679" y="2205"/>
                  </a:lnTo>
                  <a:lnTo>
                    <a:pt x="3680" y="2199"/>
                  </a:lnTo>
                  <a:lnTo>
                    <a:pt x="3681" y="2194"/>
                  </a:lnTo>
                  <a:lnTo>
                    <a:pt x="3682" y="2188"/>
                  </a:lnTo>
                  <a:lnTo>
                    <a:pt x="3682" y="2182"/>
                  </a:lnTo>
                  <a:lnTo>
                    <a:pt x="3683" y="2177"/>
                  </a:lnTo>
                  <a:lnTo>
                    <a:pt x="3684" y="2171"/>
                  </a:lnTo>
                  <a:lnTo>
                    <a:pt x="3685" y="2165"/>
                  </a:lnTo>
                  <a:lnTo>
                    <a:pt x="3686" y="2160"/>
                  </a:lnTo>
                  <a:lnTo>
                    <a:pt x="3687" y="2154"/>
                  </a:lnTo>
                  <a:lnTo>
                    <a:pt x="3688" y="2148"/>
                  </a:lnTo>
                  <a:lnTo>
                    <a:pt x="3689" y="2142"/>
                  </a:lnTo>
                  <a:lnTo>
                    <a:pt x="3689" y="2136"/>
                  </a:lnTo>
                  <a:lnTo>
                    <a:pt x="3690" y="2130"/>
                  </a:lnTo>
                  <a:lnTo>
                    <a:pt x="3691" y="2124"/>
                  </a:lnTo>
                  <a:lnTo>
                    <a:pt x="3692" y="2118"/>
                  </a:lnTo>
                  <a:lnTo>
                    <a:pt x="3693" y="2112"/>
                  </a:lnTo>
                  <a:lnTo>
                    <a:pt x="3694" y="2106"/>
                  </a:lnTo>
                  <a:lnTo>
                    <a:pt x="3695" y="2100"/>
                  </a:lnTo>
                  <a:lnTo>
                    <a:pt x="3696" y="2094"/>
                  </a:lnTo>
                  <a:lnTo>
                    <a:pt x="3696" y="2088"/>
                  </a:lnTo>
                  <a:lnTo>
                    <a:pt x="3697" y="2082"/>
                  </a:lnTo>
                  <a:lnTo>
                    <a:pt x="3698" y="2075"/>
                  </a:lnTo>
                  <a:lnTo>
                    <a:pt x="3699" y="2069"/>
                  </a:lnTo>
                  <a:lnTo>
                    <a:pt x="3700" y="2063"/>
                  </a:lnTo>
                  <a:lnTo>
                    <a:pt x="3701" y="2057"/>
                  </a:lnTo>
                  <a:lnTo>
                    <a:pt x="3702" y="2050"/>
                  </a:lnTo>
                  <a:lnTo>
                    <a:pt x="3703" y="2044"/>
                  </a:lnTo>
                  <a:lnTo>
                    <a:pt x="3703" y="2037"/>
                  </a:lnTo>
                  <a:lnTo>
                    <a:pt x="3704" y="2031"/>
                  </a:lnTo>
                  <a:lnTo>
                    <a:pt x="3705" y="2024"/>
                  </a:lnTo>
                  <a:lnTo>
                    <a:pt x="3706" y="2018"/>
                  </a:lnTo>
                  <a:lnTo>
                    <a:pt x="3707" y="2011"/>
                  </a:lnTo>
                  <a:lnTo>
                    <a:pt x="3708" y="2005"/>
                  </a:lnTo>
                  <a:lnTo>
                    <a:pt x="3709" y="1998"/>
                  </a:lnTo>
                  <a:lnTo>
                    <a:pt x="3710" y="1991"/>
                  </a:lnTo>
                  <a:lnTo>
                    <a:pt x="3711" y="1985"/>
                  </a:lnTo>
                  <a:lnTo>
                    <a:pt x="3711" y="1978"/>
                  </a:lnTo>
                  <a:lnTo>
                    <a:pt x="3712" y="1971"/>
                  </a:lnTo>
                  <a:lnTo>
                    <a:pt x="3713" y="1964"/>
                  </a:lnTo>
                  <a:lnTo>
                    <a:pt x="3714" y="1957"/>
                  </a:lnTo>
                  <a:lnTo>
                    <a:pt x="3715" y="1950"/>
                  </a:lnTo>
                  <a:lnTo>
                    <a:pt x="3716" y="1944"/>
                  </a:lnTo>
                  <a:lnTo>
                    <a:pt x="3717" y="1937"/>
                  </a:lnTo>
                  <a:lnTo>
                    <a:pt x="3718" y="1930"/>
                  </a:lnTo>
                  <a:lnTo>
                    <a:pt x="3718" y="1923"/>
                  </a:lnTo>
                  <a:lnTo>
                    <a:pt x="3719" y="1915"/>
                  </a:lnTo>
                  <a:lnTo>
                    <a:pt x="3720" y="1908"/>
                  </a:lnTo>
                  <a:lnTo>
                    <a:pt x="3721" y="1901"/>
                  </a:lnTo>
                  <a:lnTo>
                    <a:pt x="3722" y="1894"/>
                  </a:lnTo>
                  <a:lnTo>
                    <a:pt x="3723" y="1887"/>
                  </a:lnTo>
                  <a:lnTo>
                    <a:pt x="3724" y="1880"/>
                  </a:lnTo>
                  <a:lnTo>
                    <a:pt x="3725" y="1872"/>
                  </a:lnTo>
                  <a:lnTo>
                    <a:pt x="3725" y="1865"/>
                  </a:lnTo>
                  <a:lnTo>
                    <a:pt x="3726" y="1858"/>
                  </a:lnTo>
                  <a:lnTo>
                    <a:pt x="3727" y="1850"/>
                  </a:lnTo>
                  <a:lnTo>
                    <a:pt x="3728" y="1843"/>
                  </a:lnTo>
                  <a:lnTo>
                    <a:pt x="3729" y="1835"/>
                  </a:lnTo>
                  <a:lnTo>
                    <a:pt x="3730" y="1828"/>
                  </a:lnTo>
                  <a:lnTo>
                    <a:pt x="3731" y="1820"/>
                  </a:lnTo>
                  <a:lnTo>
                    <a:pt x="3732" y="1813"/>
                  </a:lnTo>
                  <a:lnTo>
                    <a:pt x="3732" y="1805"/>
                  </a:lnTo>
                  <a:lnTo>
                    <a:pt x="3733" y="1798"/>
                  </a:lnTo>
                  <a:lnTo>
                    <a:pt x="3734" y="1790"/>
                  </a:lnTo>
                  <a:lnTo>
                    <a:pt x="3735" y="1782"/>
                  </a:lnTo>
                  <a:lnTo>
                    <a:pt x="3736" y="1775"/>
                  </a:lnTo>
                  <a:lnTo>
                    <a:pt x="3737" y="1767"/>
                  </a:lnTo>
                  <a:lnTo>
                    <a:pt x="3738" y="1759"/>
                  </a:lnTo>
                  <a:lnTo>
                    <a:pt x="3739" y="1751"/>
                  </a:lnTo>
                  <a:lnTo>
                    <a:pt x="3740" y="1743"/>
                  </a:lnTo>
                  <a:lnTo>
                    <a:pt x="3740" y="1735"/>
                  </a:lnTo>
                  <a:lnTo>
                    <a:pt x="3741" y="1728"/>
                  </a:lnTo>
                  <a:lnTo>
                    <a:pt x="3742" y="1720"/>
                  </a:lnTo>
                  <a:lnTo>
                    <a:pt x="3743" y="1712"/>
                  </a:lnTo>
                  <a:lnTo>
                    <a:pt x="3744" y="1704"/>
                  </a:lnTo>
                  <a:lnTo>
                    <a:pt x="3745" y="1695"/>
                  </a:lnTo>
                  <a:lnTo>
                    <a:pt x="3746" y="1687"/>
                  </a:lnTo>
                  <a:lnTo>
                    <a:pt x="3747" y="1679"/>
                  </a:lnTo>
                  <a:lnTo>
                    <a:pt x="3747" y="1671"/>
                  </a:lnTo>
                  <a:lnTo>
                    <a:pt x="3748" y="1663"/>
                  </a:lnTo>
                  <a:lnTo>
                    <a:pt x="3749" y="1655"/>
                  </a:lnTo>
                  <a:lnTo>
                    <a:pt x="3750" y="1646"/>
                  </a:lnTo>
                  <a:lnTo>
                    <a:pt x="3751" y="1638"/>
                  </a:lnTo>
                  <a:lnTo>
                    <a:pt x="3752" y="1630"/>
                  </a:lnTo>
                  <a:lnTo>
                    <a:pt x="3753" y="1621"/>
                  </a:lnTo>
                  <a:lnTo>
                    <a:pt x="3754" y="1613"/>
                  </a:lnTo>
                  <a:lnTo>
                    <a:pt x="3754" y="1604"/>
                  </a:lnTo>
                  <a:lnTo>
                    <a:pt x="3755" y="1596"/>
                  </a:lnTo>
                  <a:lnTo>
                    <a:pt x="3756" y="1587"/>
                  </a:lnTo>
                  <a:lnTo>
                    <a:pt x="3757" y="1579"/>
                  </a:lnTo>
                  <a:lnTo>
                    <a:pt x="3758" y="1570"/>
                  </a:lnTo>
                  <a:lnTo>
                    <a:pt x="3759" y="1562"/>
                  </a:lnTo>
                  <a:lnTo>
                    <a:pt x="3760" y="1553"/>
                  </a:lnTo>
                  <a:lnTo>
                    <a:pt x="3761" y="1544"/>
                  </a:lnTo>
                  <a:lnTo>
                    <a:pt x="3762" y="1535"/>
                  </a:lnTo>
                  <a:lnTo>
                    <a:pt x="3762" y="1527"/>
                  </a:lnTo>
                  <a:lnTo>
                    <a:pt x="3763" y="1518"/>
                  </a:lnTo>
                  <a:lnTo>
                    <a:pt x="3764" y="1509"/>
                  </a:lnTo>
                  <a:lnTo>
                    <a:pt x="3765" y="1500"/>
                  </a:lnTo>
                  <a:lnTo>
                    <a:pt x="3766" y="1491"/>
                  </a:lnTo>
                  <a:lnTo>
                    <a:pt x="3767" y="1482"/>
                  </a:lnTo>
                  <a:lnTo>
                    <a:pt x="3768" y="1473"/>
                  </a:lnTo>
                  <a:lnTo>
                    <a:pt x="3769" y="1464"/>
                  </a:lnTo>
                  <a:lnTo>
                    <a:pt x="3769" y="1455"/>
                  </a:lnTo>
                  <a:lnTo>
                    <a:pt x="3770" y="1446"/>
                  </a:lnTo>
                  <a:lnTo>
                    <a:pt x="3771" y="1437"/>
                  </a:lnTo>
                  <a:lnTo>
                    <a:pt x="3772" y="1428"/>
                  </a:lnTo>
                  <a:lnTo>
                    <a:pt x="3773" y="1419"/>
                  </a:lnTo>
                  <a:lnTo>
                    <a:pt x="3774" y="1410"/>
                  </a:lnTo>
                  <a:lnTo>
                    <a:pt x="3775" y="1400"/>
                  </a:lnTo>
                  <a:lnTo>
                    <a:pt x="3776" y="1391"/>
                  </a:lnTo>
                  <a:lnTo>
                    <a:pt x="3776" y="1382"/>
                  </a:lnTo>
                  <a:lnTo>
                    <a:pt x="3777" y="1372"/>
                  </a:lnTo>
                  <a:lnTo>
                    <a:pt x="3778" y="1363"/>
                  </a:lnTo>
                  <a:lnTo>
                    <a:pt x="3779" y="1354"/>
                  </a:lnTo>
                  <a:lnTo>
                    <a:pt x="3780" y="1344"/>
                  </a:lnTo>
                  <a:lnTo>
                    <a:pt x="3781" y="1335"/>
                  </a:lnTo>
                  <a:lnTo>
                    <a:pt x="3782" y="1325"/>
                  </a:lnTo>
                  <a:lnTo>
                    <a:pt x="3783" y="1315"/>
                  </a:lnTo>
                  <a:lnTo>
                    <a:pt x="3783" y="1306"/>
                  </a:lnTo>
                  <a:lnTo>
                    <a:pt x="3784" y="1296"/>
                  </a:lnTo>
                  <a:lnTo>
                    <a:pt x="3785" y="1287"/>
                  </a:lnTo>
                  <a:lnTo>
                    <a:pt x="3786" y="1277"/>
                  </a:lnTo>
                  <a:lnTo>
                    <a:pt x="3787" y="1267"/>
                  </a:lnTo>
                  <a:lnTo>
                    <a:pt x="3788" y="1257"/>
                  </a:lnTo>
                  <a:lnTo>
                    <a:pt x="3789" y="1248"/>
                  </a:lnTo>
                  <a:lnTo>
                    <a:pt x="3790" y="1238"/>
                  </a:lnTo>
                  <a:lnTo>
                    <a:pt x="3791" y="1228"/>
                  </a:lnTo>
                  <a:lnTo>
                    <a:pt x="3791" y="1218"/>
                  </a:lnTo>
                  <a:lnTo>
                    <a:pt x="3792" y="1208"/>
                  </a:lnTo>
                  <a:lnTo>
                    <a:pt x="3793" y="1198"/>
                  </a:lnTo>
                  <a:lnTo>
                    <a:pt x="3794" y="1188"/>
                  </a:lnTo>
                  <a:lnTo>
                    <a:pt x="3795" y="1178"/>
                  </a:lnTo>
                  <a:lnTo>
                    <a:pt x="3796" y="1168"/>
                  </a:lnTo>
                  <a:lnTo>
                    <a:pt x="3797" y="1158"/>
                  </a:lnTo>
                  <a:lnTo>
                    <a:pt x="3798" y="1147"/>
                  </a:lnTo>
                  <a:lnTo>
                    <a:pt x="3798" y="1137"/>
                  </a:lnTo>
                  <a:lnTo>
                    <a:pt x="3799" y="1127"/>
                  </a:lnTo>
                  <a:lnTo>
                    <a:pt x="3800" y="1117"/>
                  </a:lnTo>
                  <a:lnTo>
                    <a:pt x="3801" y="1107"/>
                  </a:lnTo>
                  <a:lnTo>
                    <a:pt x="3802" y="1096"/>
                  </a:lnTo>
                  <a:lnTo>
                    <a:pt x="3803" y="1086"/>
                  </a:lnTo>
                  <a:lnTo>
                    <a:pt x="3804" y="1075"/>
                  </a:lnTo>
                  <a:lnTo>
                    <a:pt x="3805" y="1065"/>
                  </a:lnTo>
                  <a:lnTo>
                    <a:pt x="3805" y="1055"/>
                  </a:lnTo>
                  <a:lnTo>
                    <a:pt x="3806" y="1044"/>
                  </a:lnTo>
                  <a:lnTo>
                    <a:pt x="3807" y="1033"/>
                  </a:lnTo>
                  <a:lnTo>
                    <a:pt x="3808" y="1023"/>
                  </a:lnTo>
                  <a:lnTo>
                    <a:pt x="3809" y="1012"/>
                  </a:lnTo>
                  <a:lnTo>
                    <a:pt x="3810" y="1002"/>
                  </a:lnTo>
                  <a:lnTo>
                    <a:pt x="3811" y="991"/>
                  </a:lnTo>
                  <a:lnTo>
                    <a:pt x="3812" y="980"/>
                  </a:lnTo>
                  <a:lnTo>
                    <a:pt x="3813" y="970"/>
                  </a:lnTo>
                  <a:lnTo>
                    <a:pt x="3813" y="959"/>
                  </a:lnTo>
                  <a:lnTo>
                    <a:pt x="3814" y="948"/>
                  </a:lnTo>
                  <a:lnTo>
                    <a:pt x="3815" y="937"/>
                  </a:lnTo>
                  <a:lnTo>
                    <a:pt x="3816" y="926"/>
                  </a:lnTo>
                  <a:lnTo>
                    <a:pt x="3817" y="915"/>
                  </a:lnTo>
                  <a:lnTo>
                    <a:pt x="3818" y="904"/>
                  </a:lnTo>
                  <a:lnTo>
                    <a:pt x="3819" y="893"/>
                  </a:lnTo>
                  <a:lnTo>
                    <a:pt x="3820" y="882"/>
                  </a:lnTo>
                  <a:lnTo>
                    <a:pt x="3820" y="871"/>
                  </a:lnTo>
                  <a:lnTo>
                    <a:pt x="3821" y="860"/>
                  </a:lnTo>
                  <a:lnTo>
                    <a:pt x="3822" y="849"/>
                  </a:lnTo>
                  <a:lnTo>
                    <a:pt x="3823" y="838"/>
                  </a:lnTo>
                  <a:lnTo>
                    <a:pt x="3824" y="827"/>
                  </a:lnTo>
                  <a:lnTo>
                    <a:pt x="3825" y="815"/>
                  </a:lnTo>
                  <a:lnTo>
                    <a:pt x="3826" y="804"/>
                  </a:lnTo>
                  <a:lnTo>
                    <a:pt x="3827" y="793"/>
                  </a:lnTo>
                  <a:lnTo>
                    <a:pt x="3827" y="781"/>
                  </a:lnTo>
                  <a:lnTo>
                    <a:pt x="3828" y="770"/>
                  </a:lnTo>
                  <a:lnTo>
                    <a:pt x="3829" y="759"/>
                  </a:lnTo>
                  <a:lnTo>
                    <a:pt x="3830" y="747"/>
                  </a:lnTo>
                  <a:lnTo>
                    <a:pt x="3831" y="736"/>
                  </a:lnTo>
                  <a:lnTo>
                    <a:pt x="3832" y="724"/>
                  </a:lnTo>
                  <a:lnTo>
                    <a:pt x="3833" y="713"/>
                  </a:lnTo>
                  <a:lnTo>
                    <a:pt x="3834" y="701"/>
                  </a:lnTo>
                  <a:lnTo>
                    <a:pt x="3834" y="690"/>
                  </a:lnTo>
                  <a:lnTo>
                    <a:pt x="3835" y="678"/>
                  </a:lnTo>
                  <a:lnTo>
                    <a:pt x="3836" y="666"/>
                  </a:lnTo>
                  <a:lnTo>
                    <a:pt x="3837" y="654"/>
                  </a:lnTo>
                  <a:lnTo>
                    <a:pt x="3838" y="643"/>
                  </a:lnTo>
                  <a:lnTo>
                    <a:pt x="3839" y="631"/>
                  </a:lnTo>
                  <a:lnTo>
                    <a:pt x="3840" y="619"/>
                  </a:lnTo>
                  <a:lnTo>
                    <a:pt x="3841" y="607"/>
                  </a:lnTo>
                  <a:lnTo>
                    <a:pt x="3842" y="595"/>
                  </a:lnTo>
                  <a:lnTo>
                    <a:pt x="3842" y="583"/>
                  </a:lnTo>
                  <a:lnTo>
                    <a:pt x="3843" y="571"/>
                  </a:lnTo>
                  <a:lnTo>
                    <a:pt x="3844" y="559"/>
                  </a:lnTo>
                  <a:lnTo>
                    <a:pt x="3845" y="547"/>
                  </a:lnTo>
                  <a:lnTo>
                    <a:pt x="3846" y="535"/>
                  </a:lnTo>
                  <a:lnTo>
                    <a:pt x="3847" y="523"/>
                  </a:lnTo>
                  <a:lnTo>
                    <a:pt x="3848" y="511"/>
                  </a:lnTo>
                  <a:lnTo>
                    <a:pt x="3849" y="499"/>
                  </a:lnTo>
                  <a:lnTo>
                    <a:pt x="3849" y="487"/>
                  </a:lnTo>
                  <a:lnTo>
                    <a:pt x="3850" y="475"/>
                  </a:lnTo>
                  <a:lnTo>
                    <a:pt x="3851" y="462"/>
                  </a:lnTo>
                  <a:lnTo>
                    <a:pt x="3852" y="450"/>
                  </a:lnTo>
                  <a:lnTo>
                    <a:pt x="3853" y="438"/>
                  </a:lnTo>
                  <a:lnTo>
                    <a:pt x="3854" y="425"/>
                  </a:lnTo>
                  <a:lnTo>
                    <a:pt x="3855" y="413"/>
                  </a:lnTo>
                  <a:lnTo>
                    <a:pt x="3856" y="400"/>
                  </a:lnTo>
                  <a:lnTo>
                    <a:pt x="3856" y="388"/>
                  </a:lnTo>
                  <a:lnTo>
                    <a:pt x="3857" y="375"/>
                  </a:lnTo>
                  <a:lnTo>
                    <a:pt x="3858" y="363"/>
                  </a:lnTo>
                  <a:lnTo>
                    <a:pt x="3859" y="350"/>
                  </a:lnTo>
                  <a:lnTo>
                    <a:pt x="3860" y="338"/>
                  </a:lnTo>
                  <a:lnTo>
                    <a:pt x="3861" y="325"/>
                  </a:lnTo>
                  <a:lnTo>
                    <a:pt x="3862" y="312"/>
                  </a:lnTo>
                  <a:lnTo>
                    <a:pt x="3863" y="299"/>
                  </a:lnTo>
                  <a:lnTo>
                    <a:pt x="3864" y="287"/>
                  </a:lnTo>
                  <a:lnTo>
                    <a:pt x="3864" y="274"/>
                  </a:lnTo>
                  <a:lnTo>
                    <a:pt x="3865" y="261"/>
                  </a:lnTo>
                  <a:lnTo>
                    <a:pt x="3866" y="248"/>
                  </a:lnTo>
                  <a:lnTo>
                    <a:pt x="3867" y="235"/>
                  </a:lnTo>
                  <a:lnTo>
                    <a:pt x="3868" y="222"/>
                  </a:lnTo>
                  <a:lnTo>
                    <a:pt x="3868" y="222"/>
                  </a:lnTo>
                  <a:lnTo>
                    <a:pt x="3869" y="211"/>
                  </a:lnTo>
                  <a:lnTo>
                    <a:pt x="3870" y="200"/>
                  </a:lnTo>
                  <a:lnTo>
                    <a:pt x="3870" y="190"/>
                  </a:lnTo>
                  <a:lnTo>
                    <a:pt x="3871" y="182"/>
                  </a:lnTo>
                  <a:lnTo>
                    <a:pt x="3872" y="174"/>
                  </a:lnTo>
                  <a:lnTo>
                    <a:pt x="3873" y="167"/>
                  </a:lnTo>
                  <a:lnTo>
                    <a:pt x="3874" y="162"/>
                  </a:lnTo>
                  <a:lnTo>
                    <a:pt x="3875" y="157"/>
                  </a:lnTo>
                  <a:lnTo>
                    <a:pt x="3875" y="153"/>
                  </a:lnTo>
                  <a:lnTo>
                    <a:pt x="3876" y="151"/>
                  </a:lnTo>
                  <a:lnTo>
                    <a:pt x="3877" y="149"/>
                  </a:lnTo>
                  <a:lnTo>
                    <a:pt x="3878" y="149"/>
                  </a:lnTo>
                  <a:lnTo>
                    <a:pt x="3878" y="149"/>
                  </a:lnTo>
                  <a:lnTo>
                    <a:pt x="3879" y="149"/>
                  </a:lnTo>
                  <a:lnTo>
                    <a:pt x="3879" y="151"/>
                  </a:lnTo>
                  <a:lnTo>
                    <a:pt x="3880" y="153"/>
                  </a:lnTo>
                  <a:lnTo>
                    <a:pt x="3881" y="157"/>
                  </a:lnTo>
                  <a:lnTo>
                    <a:pt x="3882" y="162"/>
                  </a:lnTo>
                  <a:lnTo>
                    <a:pt x="3883" y="167"/>
                  </a:lnTo>
                  <a:lnTo>
                    <a:pt x="3884" y="174"/>
                  </a:lnTo>
                  <a:lnTo>
                    <a:pt x="3884" y="182"/>
                  </a:lnTo>
                  <a:lnTo>
                    <a:pt x="3885" y="190"/>
                  </a:lnTo>
                  <a:lnTo>
                    <a:pt x="3886" y="200"/>
                  </a:lnTo>
                  <a:lnTo>
                    <a:pt x="3887" y="211"/>
                  </a:lnTo>
                  <a:lnTo>
                    <a:pt x="3888" y="222"/>
                  </a:lnTo>
                  <a:lnTo>
                    <a:pt x="3888" y="222"/>
                  </a:lnTo>
                  <a:lnTo>
                    <a:pt x="3889" y="235"/>
                  </a:lnTo>
                  <a:lnTo>
                    <a:pt x="3889" y="248"/>
                  </a:lnTo>
                  <a:lnTo>
                    <a:pt x="3890" y="261"/>
                  </a:lnTo>
                  <a:lnTo>
                    <a:pt x="3891" y="274"/>
                  </a:lnTo>
                  <a:lnTo>
                    <a:pt x="3892" y="287"/>
                  </a:lnTo>
                  <a:lnTo>
                    <a:pt x="3893" y="299"/>
                  </a:lnTo>
                  <a:lnTo>
                    <a:pt x="3894" y="312"/>
                  </a:lnTo>
                  <a:lnTo>
                    <a:pt x="3895" y="325"/>
                  </a:lnTo>
                  <a:lnTo>
                    <a:pt x="3896" y="338"/>
                  </a:lnTo>
                  <a:lnTo>
                    <a:pt x="3897" y="350"/>
                  </a:lnTo>
                  <a:lnTo>
                    <a:pt x="3897" y="363"/>
                  </a:lnTo>
                  <a:lnTo>
                    <a:pt x="3898" y="375"/>
                  </a:lnTo>
                  <a:lnTo>
                    <a:pt x="3899" y="388"/>
                  </a:lnTo>
                  <a:lnTo>
                    <a:pt x="3900" y="400"/>
                  </a:lnTo>
                  <a:lnTo>
                    <a:pt x="3901" y="413"/>
                  </a:lnTo>
                  <a:lnTo>
                    <a:pt x="3902" y="425"/>
                  </a:lnTo>
                  <a:lnTo>
                    <a:pt x="3903" y="438"/>
                  </a:lnTo>
                  <a:lnTo>
                    <a:pt x="3904" y="450"/>
                  </a:lnTo>
                  <a:lnTo>
                    <a:pt x="3904" y="462"/>
                  </a:lnTo>
                  <a:lnTo>
                    <a:pt x="3905" y="475"/>
                  </a:lnTo>
                  <a:lnTo>
                    <a:pt x="3906" y="487"/>
                  </a:lnTo>
                  <a:lnTo>
                    <a:pt x="3907" y="499"/>
                  </a:lnTo>
                  <a:lnTo>
                    <a:pt x="3908" y="511"/>
                  </a:lnTo>
                  <a:lnTo>
                    <a:pt x="3909" y="523"/>
                  </a:lnTo>
                  <a:lnTo>
                    <a:pt x="3910" y="535"/>
                  </a:lnTo>
                  <a:lnTo>
                    <a:pt x="3911" y="547"/>
                  </a:lnTo>
                  <a:lnTo>
                    <a:pt x="3911" y="559"/>
                  </a:lnTo>
                  <a:lnTo>
                    <a:pt x="3912" y="571"/>
                  </a:lnTo>
                  <a:lnTo>
                    <a:pt x="3913" y="583"/>
                  </a:lnTo>
                  <a:lnTo>
                    <a:pt x="3914" y="595"/>
                  </a:lnTo>
                  <a:lnTo>
                    <a:pt x="3915" y="607"/>
                  </a:lnTo>
                  <a:lnTo>
                    <a:pt x="3916" y="619"/>
                  </a:lnTo>
                  <a:lnTo>
                    <a:pt x="3917" y="631"/>
                  </a:lnTo>
                  <a:lnTo>
                    <a:pt x="3918" y="643"/>
                  </a:lnTo>
                  <a:lnTo>
                    <a:pt x="3918" y="654"/>
                  </a:lnTo>
                  <a:lnTo>
                    <a:pt x="3919" y="666"/>
                  </a:lnTo>
                  <a:lnTo>
                    <a:pt x="3920" y="678"/>
                  </a:lnTo>
                  <a:lnTo>
                    <a:pt x="3921" y="690"/>
                  </a:lnTo>
                  <a:lnTo>
                    <a:pt x="3922" y="701"/>
                  </a:lnTo>
                  <a:lnTo>
                    <a:pt x="3923" y="713"/>
                  </a:lnTo>
                  <a:lnTo>
                    <a:pt x="3924" y="724"/>
                  </a:lnTo>
                  <a:lnTo>
                    <a:pt x="3925" y="736"/>
                  </a:lnTo>
                  <a:lnTo>
                    <a:pt x="3926" y="747"/>
                  </a:lnTo>
                  <a:lnTo>
                    <a:pt x="3926" y="759"/>
                  </a:lnTo>
                  <a:lnTo>
                    <a:pt x="3927" y="770"/>
                  </a:lnTo>
                  <a:lnTo>
                    <a:pt x="3928" y="781"/>
                  </a:lnTo>
                  <a:lnTo>
                    <a:pt x="3929" y="793"/>
                  </a:lnTo>
                  <a:lnTo>
                    <a:pt x="3930" y="804"/>
                  </a:lnTo>
                  <a:lnTo>
                    <a:pt x="3931" y="815"/>
                  </a:lnTo>
                  <a:lnTo>
                    <a:pt x="3932" y="827"/>
                  </a:lnTo>
                  <a:lnTo>
                    <a:pt x="3933" y="838"/>
                  </a:lnTo>
                  <a:lnTo>
                    <a:pt x="3933" y="849"/>
                  </a:lnTo>
                  <a:lnTo>
                    <a:pt x="3934" y="860"/>
                  </a:lnTo>
                  <a:lnTo>
                    <a:pt x="3935" y="871"/>
                  </a:lnTo>
                  <a:lnTo>
                    <a:pt x="3936" y="882"/>
                  </a:lnTo>
                  <a:lnTo>
                    <a:pt x="3937" y="893"/>
                  </a:lnTo>
                  <a:lnTo>
                    <a:pt x="3938" y="904"/>
                  </a:lnTo>
                  <a:lnTo>
                    <a:pt x="3939" y="915"/>
                  </a:lnTo>
                  <a:lnTo>
                    <a:pt x="3940" y="926"/>
                  </a:lnTo>
                  <a:lnTo>
                    <a:pt x="3940" y="937"/>
                  </a:lnTo>
                  <a:lnTo>
                    <a:pt x="3941" y="948"/>
                  </a:lnTo>
                  <a:lnTo>
                    <a:pt x="3942" y="959"/>
                  </a:lnTo>
                  <a:lnTo>
                    <a:pt x="3943" y="970"/>
                  </a:lnTo>
                  <a:lnTo>
                    <a:pt x="3944" y="980"/>
                  </a:lnTo>
                  <a:lnTo>
                    <a:pt x="3945" y="991"/>
                  </a:lnTo>
                  <a:lnTo>
                    <a:pt x="3946" y="1002"/>
                  </a:lnTo>
                  <a:lnTo>
                    <a:pt x="3947" y="1012"/>
                  </a:lnTo>
                  <a:lnTo>
                    <a:pt x="3948" y="1023"/>
                  </a:lnTo>
                  <a:lnTo>
                    <a:pt x="3948" y="1033"/>
                  </a:lnTo>
                  <a:lnTo>
                    <a:pt x="3949" y="1044"/>
                  </a:lnTo>
                  <a:lnTo>
                    <a:pt x="3950" y="1055"/>
                  </a:lnTo>
                  <a:lnTo>
                    <a:pt x="3951" y="1065"/>
                  </a:lnTo>
                  <a:lnTo>
                    <a:pt x="3952" y="1075"/>
                  </a:lnTo>
                  <a:lnTo>
                    <a:pt x="3953" y="1086"/>
                  </a:lnTo>
                  <a:lnTo>
                    <a:pt x="3954" y="1096"/>
                  </a:lnTo>
                  <a:lnTo>
                    <a:pt x="3955" y="1107"/>
                  </a:lnTo>
                  <a:lnTo>
                    <a:pt x="3955" y="1117"/>
                  </a:lnTo>
                  <a:lnTo>
                    <a:pt x="3956" y="1127"/>
                  </a:lnTo>
                  <a:lnTo>
                    <a:pt x="3957" y="1137"/>
                  </a:lnTo>
                  <a:lnTo>
                    <a:pt x="3958" y="1147"/>
                  </a:lnTo>
                  <a:lnTo>
                    <a:pt x="3959" y="1158"/>
                  </a:lnTo>
                  <a:lnTo>
                    <a:pt x="3960" y="1168"/>
                  </a:lnTo>
                  <a:lnTo>
                    <a:pt x="3961" y="1178"/>
                  </a:lnTo>
                  <a:lnTo>
                    <a:pt x="3962" y="1188"/>
                  </a:lnTo>
                  <a:lnTo>
                    <a:pt x="3962" y="1198"/>
                  </a:lnTo>
                  <a:lnTo>
                    <a:pt x="3963" y="1208"/>
                  </a:lnTo>
                  <a:lnTo>
                    <a:pt x="3964" y="1218"/>
                  </a:lnTo>
                  <a:lnTo>
                    <a:pt x="3965" y="1228"/>
                  </a:lnTo>
                  <a:lnTo>
                    <a:pt x="3966" y="1238"/>
                  </a:lnTo>
                  <a:lnTo>
                    <a:pt x="3967" y="1248"/>
                  </a:lnTo>
                  <a:lnTo>
                    <a:pt x="3968" y="1257"/>
                  </a:lnTo>
                  <a:lnTo>
                    <a:pt x="3969" y="1267"/>
                  </a:lnTo>
                  <a:lnTo>
                    <a:pt x="3969" y="1277"/>
                  </a:lnTo>
                  <a:lnTo>
                    <a:pt x="3970" y="1287"/>
                  </a:lnTo>
                  <a:lnTo>
                    <a:pt x="3971" y="1296"/>
                  </a:lnTo>
                  <a:lnTo>
                    <a:pt x="3972" y="1306"/>
                  </a:lnTo>
                  <a:lnTo>
                    <a:pt x="3973" y="1315"/>
                  </a:lnTo>
                  <a:lnTo>
                    <a:pt x="3974" y="1325"/>
                  </a:lnTo>
                  <a:lnTo>
                    <a:pt x="3975" y="1335"/>
                  </a:lnTo>
                  <a:lnTo>
                    <a:pt x="3976" y="1344"/>
                  </a:lnTo>
                  <a:lnTo>
                    <a:pt x="3977" y="1354"/>
                  </a:lnTo>
                  <a:lnTo>
                    <a:pt x="3977" y="1363"/>
                  </a:lnTo>
                  <a:lnTo>
                    <a:pt x="3978" y="1372"/>
                  </a:lnTo>
                  <a:lnTo>
                    <a:pt x="3979" y="1382"/>
                  </a:lnTo>
                  <a:lnTo>
                    <a:pt x="3980" y="1391"/>
                  </a:lnTo>
                  <a:lnTo>
                    <a:pt x="3981" y="1400"/>
                  </a:lnTo>
                  <a:lnTo>
                    <a:pt x="3982" y="1410"/>
                  </a:lnTo>
                  <a:lnTo>
                    <a:pt x="3983" y="1419"/>
                  </a:lnTo>
                  <a:lnTo>
                    <a:pt x="3984" y="1428"/>
                  </a:lnTo>
                  <a:lnTo>
                    <a:pt x="3984" y="1437"/>
                  </a:lnTo>
                  <a:lnTo>
                    <a:pt x="3985" y="1446"/>
                  </a:lnTo>
                  <a:lnTo>
                    <a:pt x="3986" y="1455"/>
                  </a:lnTo>
                  <a:lnTo>
                    <a:pt x="3987" y="1464"/>
                  </a:lnTo>
                  <a:lnTo>
                    <a:pt x="3988" y="1473"/>
                  </a:lnTo>
                  <a:lnTo>
                    <a:pt x="3989" y="1482"/>
                  </a:lnTo>
                  <a:lnTo>
                    <a:pt x="3990" y="1491"/>
                  </a:lnTo>
                  <a:lnTo>
                    <a:pt x="3991" y="1500"/>
                  </a:lnTo>
                  <a:lnTo>
                    <a:pt x="3991" y="1509"/>
                  </a:lnTo>
                  <a:lnTo>
                    <a:pt x="3992" y="1518"/>
                  </a:lnTo>
                  <a:lnTo>
                    <a:pt x="3993" y="1527"/>
                  </a:lnTo>
                  <a:lnTo>
                    <a:pt x="3994" y="1535"/>
                  </a:lnTo>
                  <a:lnTo>
                    <a:pt x="3995" y="1544"/>
                  </a:lnTo>
                  <a:lnTo>
                    <a:pt x="3996" y="1553"/>
                  </a:lnTo>
                  <a:lnTo>
                    <a:pt x="3997" y="1562"/>
                  </a:lnTo>
                  <a:lnTo>
                    <a:pt x="3998" y="1570"/>
                  </a:lnTo>
                  <a:lnTo>
                    <a:pt x="3999" y="1579"/>
                  </a:lnTo>
                  <a:lnTo>
                    <a:pt x="3999" y="1587"/>
                  </a:lnTo>
                  <a:lnTo>
                    <a:pt x="4000" y="1596"/>
                  </a:lnTo>
                  <a:lnTo>
                    <a:pt x="4001" y="1604"/>
                  </a:lnTo>
                  <a:lnTo>
                    <a:pt x="4002" y="1613"/>
                  </a:lnTo>
                  <a:lnTo>
                    <a:pt x="4003" y="1621"/>
                  </a:lnTo>
                  <a:lnTo>
                    <a:pt x="4004" y="1630"/>
                  </a:lnTo>
                  <a:lnTo>
                    <a:pt x="4005" y="1638"/>
                  </a:lnTo>
                  <a:lnTo>
                    <a:pt x="4006" y="1646"/>
                  </a:lnTo>
                  <a:lnTo>
                    <a:pt x="4006" y="1655"/>
                  </a:lnTo>
                  <a:lnTo>
                    <a:pt x="4007" y="1663"/>
                  </a:lnTo>
                  <a:lnTo>
                    <a:pt x="4008" y="1671"/>
                  </a:lnTo>
                  <a:lnTo>
                    <a:pt x="4009" y="1679"/>
                  </a:lnTo>
                  <a:lnTo>
                    <a:pt x="4010" y="1687"/>
                  </a:lnTo>
                  <a:lnTo>
                    <a:pt x="4011" y="1695"/>
                  </a:lnTo>
                  <a:lnTo>
                    <a:pt x="4012" y="1704"/>
                  </a:lnTo>
                  <a:lnTo>
                    <a:pt x="4013" y="1712"/>
                  </a:lnTo>
                  <a:lnTo>
                    <a:pt x="4013" y="1720"/>
                  </a:lnTo>
                  <a:lnTo>
                    <a:pt x="4014" y="1728"/>
                  </a:lnTo>
                  <a:lnTo>
                    <a:pt x="4015" y="1735"/>
                  </a:lnTo>
                  <a:lnTo>
                    <a:pt x="4016" y="1743"/>
                  </a:lnTo>
                  <a:lnTo>
                    <a:pt x="4017" y="1751"/>
                  </a:lnTo>
                  <a:lnTo>
                    <a:pt x="4018" y="1759"/>
                  </a:lnTo>
                  <a:lnTo>
                    <a:pt x="4019" y="1767"/>
                  </a:lnTo>
                  <a:lnTo>
                    <a:pt x="4020" y="1775"/>
                  </a:lnTo>
                  <a:lnTo>
                    <a:pt x="4020" y="1782"/>
                  </a:lnTo>
                  <a:lnTo>
                    <a:pt x="4021" y="1790"/>
                  </a:lnTo>
                  <a:lnTo>
                    <a:pt x="4022" y="1798"/>
                  </a:lnTo>
                  <a:lnTo>
                    <a:pt x="4023" y="1805"/>
                  </a:lnTo>
                  <a:lnTo>
                    <a:pt x="4024" y="1813"/>
                  </a:lnTo>
                  <a:lnTo>
                    <a:pt x="4025" y="1820"/>
                  </a:lnTo>
                  <a:lnTo>
                    <a:pt x="4026" y="1828"/>
                  </a:lnTo>
                  <a:lnTo>
                    <a:pt x="4027" y="1835"/>
                  </a:lnTo>
                  <a:lnTo>
                    <a:pt x="4028" y="1843"/>
                  </a:lnTo>
                  <a:lnTo>
                    <a:pt x="4028" y="1850"/>
                  </a:lnTo>
                  <a:lnTo>
                    <a:pt x="4029" y="1858"/>
                  </a:lnTo>
                  <a:lnTo>
                    <a:pt x="4030" y="1865"/>
                  </a:lnTo>
                  <a:lnTo>
                    <a:pt x="4031" y="1872"/>
                  </a:lnTo>
                  <a:lnTo>
                    <a:pt x="4032" y="1880"/>
                  </a:lnTo>
                  <a:lnTo>
                    <a:pt x="4033" y="1887"/>
                  </a:lnTo>
                  <a:lnTo>
                    <a:pt x="4034" y="1894"/>
                  </a:lnTo>
                  <a:lnTo>
                    <a:pt x="4035" y="1901"/>
                  </a:lnTo>
                  <a:lnTo>
                    <a:pt x="4035" y="1908"/>
                  </a:lnTo>
                  <a:lnTo>
                    <a:pt x="4036" y="1915"/>
                  </a:lnTo>
                  <a:lnTo>
                    <a:pt x="4037" y="1923"/>
                  </a:lnTo>
                  <a:lnTo>
                    <a:pt x="4038" y="1930"/>
                  </a:lnTo>
                  <a:lnTo>
                    <a:pt x="4039" y="1937"/>
                  </a:lnTo>
                  <a:lnTo>
                    <a:pt x="4040" y="1944"/>
                  </a:lnTo>
                  <a:lnTo>
                    <a:pt x="4041" y="1950"/>
                  </a:lnTo>
                  <a:lnTo>
                    <a:pt x="4042" y="1957"/>
                  </a:lnTo>
                  <a:lnTo>
                    <a:pt x="4042" y="1964"/>
                  </a:lnTo>
                  <a:lnTo>
                    <a:pt x="4043" y="1971"/>
                  </a:lnTo>
                  <a:lnTo>
                    <a:pt x="4044" y="1978"/>
                  </a:lnTo>
                  <a:lnTo>
                    <a:pt x="4045" y="1985"/>
                  </a:lnTo>
                  <a:lnTo>
                    <a:pt x="4046" y="1991"/>
                  </a:lnTo>
                  <a:lnTo>
                    <a:pt x="4047" y="1998"/>
                  </a:lnTo>
                  <a:lnTo>
                    <a:pt x="4048" y="2005"/>
                  </a:lnTo>
                  <a:lnTo>
                    <a:pt x="4049" y="2011"/>
                  </a:lnTo>
                  <a:lnTo>
                    <a:pt x="4050" y="2018"/>
                  </a:lnTo>
                  <a:lnTo>
                    <a:pt x="4050" y="2024"/>
                  </a:lnTo>
                  <a:lnTo>
                    <a:pt x="4051" y="2031"/>
                  </a:lnTo>
                  <a:lnTo>
                    <a:pt x="4052" y="2037"/>
                  </a:lnTo>
                  <a:lnTo>
                    <a:pt x="4053" y="2044"/>
                  </a:lnTo>
                  <a:lnTo>
                    <a:pt x="4054" y="2050"/>
                  </a:lnTo>
                  <a:lnTo>
                    <a:pt x="4055" y="2057"/>
                  </a:lnTo>
                  <a:lnTo>
                    <a:pt x="4056" y="2063"/>
                  </a:lnTo>
                  <a:lnTo>
                    <a:pt x="4057" y="2069"/>
                  </a:lnTo>
                  <a:lnTo>
                    <a:pt x="4057" y="2075"/>
                  </a:lnTo>
                  <a:lnTo>
                    <a:pt x="4058" y="2082"/>
                  </a:lnTo>
                  <a:lnTo>
                    <a:pt x="4059" y="2088"/>
                  </a:lnTo>
                  <a:lnTo>
                    <a:pt x="4060" y="2094"/>
                  </a:lnTo>
                  <a:lnTo>
                    <a:pt x="4061" y="2100"/>
                  </a:lnTo>
                  <a:lnTo>
                    <a:pt x="4062" y="2106"/>
                  </a:lnTo>
                  <a:lnTo>
                    <a:pt x="4063" y="2112"/>
                  </a:lnTo>
                  <a:lnTo>
                    <a:pt x="4064" y="2118"/>
                  </a:lnTo>
                  <a:lnTo>
                    <a:pt x="4064" y="2124"/>
                  </a:lnTo>
                  <a:lnTo>
                    <a:pt x="4065" y="2130"/>
                  </a:lnTo>
                  <a:lnTo>
                    <a:pt x="4066" y="2136"/>
                  </a:lnTo>
                  <a:lnTo>
                    <a:pt x="4067" y="2142"/>
                  </a:lnTo>
                  <a:lnTo>
                    <a:pt x="4068" y="2148"/>
                  </a:lnTo>
                  <a:lnTo>
                    <a:pt x="4069" y="2154"/>
                  </a:lnTo>
                  <a:lnTo>
                    <a:pt x="4070" y="2160"/>
                  </a:lnTo>
                  <a:lnTo>
                    <a:pt x="4071" y="2165"/>
                  </a:lnTo>
                  <a:lnTo>
                    <a:pt x="4071" y="2171"/>
                  </a:lnTo>
                  <a:lnTo>
                    <a:pt x="4072" y="2177"/>
                  </a:lnTo>
                  <a:lnTo>
                    <a:pt x="4073" y="2182"/>
                  </a:lnTo>
                  <a:lnTo>
                    <a:pt x="4074" y="2188"/>
                  </a:lnTo>
                  <a:lnTo>
                    <a:pt x="4075" y="2194"/>
                  </a:lnTo>
                  <a:lnTo>
                    <a:pt x="4076" y="2199"/>
                  </a:lnTo>
                  <a:lnTo>
                    <a:pt x="4077" y="2205"/>
                  </a:lnTo>
                  <a:lnTo>
                    <a:pt x="4078" y="2210"/>
                  </a:lnTo>
                  <a:lnTo>
                    <a:pt x="4079" y="2215"/>
                  </a:lnTo>
                  <a:lnTo>
                    <a:pt x="4079" y="2221"/>
                  </a:lnTo>
                  <a:lnTo>
                    <a:pt x="4080" y="2226"/>
                  </a:lnTo>
                  <a:lnTo>
                    <a:pt x="4081" y="2232"/>
                  </a:lnTo>
                  <a:lnTo>
                    <a:pt x="4082" y="2237"/>
                  </a:lnTo>
                  <a:lnTo>
                    <a:pt x="4083" y="2242"/>
                  </a:lnTo>
                  <a:lnTo>
                    <a:pt x="4084" y="2247"/>
                  </a:lnTo>
                  <a:lnTo>
                    <a:pt x="4085" y="2253"/>
                  </a:lnTo>
                  <a:lnTo>
                    <a:pt x="4086" y="2258"/>
                  </a:lnTo>
                  <a:lnTo>
                    <a:pt x="4086" y="2263"/>
                  </a:lnTo>
                  <a:lnTo>
                    <a:pt x="4087" y="2268"/>
                  </a:lnTo>
                  <a:lnTo>
                    <a:pt x="4088" y="2273"/>
                  </a:lnTo>
                  <a:lnTo>
                    <a:pt x="4089" y="2278"/>
                  </a:lnTo>
                  <a:lnTo>
                    <a:pt x="4090" y="2283"/>
                  </a:lnTo>
                  <a:lnTo>
                    <a:pt x="4091" y="2288"/>
                  </a:lnTo>
                  <a:lnTo>
                    <a:pt x="4092" y="2293"/>
                  </a:lnTo>
                  <a:lnTo>
                    <a:pt x="4093" y="2298"/>
                  </a:lnTo>
                  <a:lnTo>
                    <a:pt x="4093" y="2303"/>
                  </a:lnTo>
                  <a:lnTo>
                    <a:pt x="4094" y="2307"/>
                  </a:lnTo>
                  <a:lnTo>
                    <a:pt x="4095" y="2312"/>
                  </a:lnTo>
                  <a:lnTo>
                    <a:pt x="4096" y="2317"/>
                  </a:lnTo>
                  <a:lnTo>
                    <a:pt x="4097" y="2322"/>
                  </a:lnTo>
                  <a:lnTo>
                    <a:pt x="4098" y="2326"/>
                  </a:lnTo>
                  <a:lnTo>
                    <a:pt x="4099" y="2331"/>
                  </a:lnTo>
                  <a:lnTo>
                    <a:pt x="4100" y="2335"/>
                  </a:lnTo>
                  <a:lnTo>
                    <a:pt x="4100" y="2340"/>
                  </a:lnTo>
                  <a:lnTo>
                    <a:pt x="4101" y="2345"/>
                  </a:lnTo>
                  <a:lnTo>
                    <a:pt x="4102" y="2349"/>
                  </a:lnTo>
                  <a:lnTo>
                    <a:pt x="4103" y="2354"/>
                  </a:lnTo>
                  <a:lnTo>
                    <a:pt x="4104" y="2358"/>
                  </a:lnTo>
                  <a:lnTo>
                    <a:pt x="4105" y="2362"/>
                  </a:lnTo>
                  <a:lnTo>
                    <a:pt x="4106" y="2367"/>
                  </a:lnTo>
                  <a:lnTo>
                    <a:pt x="4107" y="2371"/>
                  </a:lnTo>
                  <a:lnTo>
                    <a:pt x="4108" y="2375"/>
                  </a:lnTo>
                  <a:lnTo>
                    <a:pt x="4108" y="2380"/>
                  </a:lnTo>
                  <a:lnTo>
                    <a:pt x="4109" y="2384"/>
                  </a:lnTo>
                  <a:lnTo>
                    <a:pt x="4110" y="2388"/>
                  </a:lnTo>
                  <a:lnTo>
                    <a:pt x="4111" y="2392"/>
                  </a:lnTo>
                  <a:lnTo>
                    <a:pt x="4112" y="2396"/>
                  </a:lnTo>
                  <a:lnTo>
                    <a:pt x="4113" y="2400"/>
                  </a:lnTo>
                  <a:lnTo>
                    <a:pt x="4114" y="2404"/>
                  </a:lnTo>
                  <a:lnTo>
                    <a:pt x="4115" y="2408"/>
                  </a:lnTo>
                  <a:lnTo>
                    <a:pt x="4115" y="2412"/>
                  </a:lnTo>
                  <a:lnTo>
                    <a:pt x="4116" y="2416"/>
                  </a:lnTo>
                  <a:lnTo>
                    <a:pt x="4117" y="2420"/>
                  </a:lnTo>
                  <a:lnTo>
                    <a:pt x="4118" y="2424"/>
                  </a:lnTo>
                  <a:lnTo>
                    <a:pt x="4119" y="2428"/>
                  </a:lnTo>
                  <a:lnTo>
                    <a:pt x="4120" y="2432"/>
                  </a:lnTo>
                  <a:lnTo>
                    <a:pt x="4121" y="2435"/>
                  </a:lnTo>
                  <a:lnTo>
                    <a:pt x="4122" y="2439"/>
                  </a:lnTo>
                  <a:lnTo>
                    <a:pt x="4122" y="2443"/>
                  </a:lnTo>
                  <a:lnTo>
                    <a:pt x="4123" y="2447"/>
                  </a:lnTo>
                  <a:lnTo>
                    <a:pt x="4124" y="2450"/>
                  </a:lnTo>
                  <a:lnTo>
                    <a:pt x="4125" y="2454"/>
                  </a:lnTo>
                  <a:lnTo>
                    <a:pt x="4126" y="2457"/>
                  </a:lnTo>
                  <a:lnTo>
                    <a:pt x="4127" y="2461"/>
                  </a:lnTo>
                  <a:lnTo>
                    <a:pt x="4128" y="2464"/>
                  </a:lnTo>
                  <a:lnTo>
                    <a:pt x="4129" y="2468"/>
                  </a:lnTo>
                  <a:lnTo>
                    <a:pt x="4130" y="2471"/>
                  </a:lnTo>
                  <a:lnTo>
                    <a:pt x="4130" y="2475"/>
                  </a:lnTo>
                  <a:lnTo>
                    <a:pt x="4131" y="2478"/>
                  </a:lnTo>
                  <a:lnTo>
                    <a:pt x="4132" y="2481"/>
                  </a:lnTo>
                  <a:lnTo>
                    <a:pt x="4133" y="2485"/>
                  </a:lnTo>
                  <a:lnTo>
                    <a:pt x="4134" y="2488"/>
                  </a:lnTo>
                  <a:lnTo>
                    <a:pt x="4135" y="2491"/>
                  </a:lnTo>
                  <a:lnTo>
                    <a:pt x="4136" y="2494"/>
                  </a:lnTo>
                  <a:lnTo>
                    <a:pt x="4137" y="2497"/>
                  </a:lnTo>
                  <a:lnTo>
                    <a:pt x="4137" y="2500"/>
                  </a:lnTo>
                  <a:lnTo>
                    <a:pt x="4138" y="2504"/>
                  </a:lnTo>
                  <a:lnTo>
                    <a:pt x="4139" y="2507"/>
                  </a:lnTo>
                  <a:lnTo>
                    <a:pt x="4140" y="2510"/>
                  </a:lnTo>
                  <a:lnTo>
                    <a:pt x="4141" y="2513"/>
                  </a:lnTo>
                  <a:lnTo>
                    <a:pt x="4142" y="2515"/>
                  </a:lnTo>
                  <a:lnTo>
                    <a:pt x="4143" y="2518"/>
                  </a:lnTo>
                  <a:lnTo>
                    <a:pt x="4144" y="2521"/>
                  </a:lnTo>
                  <a:lnTo>
                    <a:pt x="4144" y="2524"/>
                  </a:lnTo>
                  <a:lnTo>
                    <a:pt x="4145" y="2527"/>
                  </a:lnTo>
                  <a:lnTo>
                    <a:pt x="4146" y="2530"/>
                  </a:lnTo>
                  <a:lnTo>
                    <a:pt x="4147" y="2532"/>
                  </a:lnTo>
                  <a:lnTo>
                    <a:pt x="4148" y="2535"/>
                  </a:lnTo>
                  <a:lnTo>
                    <a:pt x="4149" y="2538"/>
                  </a:lnTo>
                  <a:lnTo>
                    <a:pt x="4150" y="2540"/>
                  </a:lnTo>
                  <a:lnTo>
                    <a:pt x="4151" y="2543"/>
                  </a:lnTo>
                  <a:lnTo>
                    <a:pt x="4151" y="2545"/>
                  </a:lnTo>
                  <a:lnTo>
                    <a:pt x="4152" y="2548"/>
                  </a:lnTo>
                  <a:lnTo>
                    <a:pt x="4153" y="2550"/>
                  </a:lnTo>
                  <a:lnTo>
                    <a:pt x="4153" y="2550"/>
                  </a:lnTo>
                  <a:lnTo>
                    <a:pt x="4154" y="2553"/>
                  </a:lnTo>
                  <a:lnTo>
                    <a:pt x="4155" y="2555"/>
                  </a:lnTo>
                  <a:lnTo>
                    <a:pt x="4156" y="2557"/>
                  </a:lnTo>
                  <a:lnTo>
                    <a:pt x="4157" y="2558"/>
                  </a:lnTo>
                  <a:lnTo>
                    <a:pt x="4157" y="2560"/>
                  </a:lnTo>
                  <a:lnTo>
                    <a:pt x="4158" y="2561"/>
                  </a:lnTo>
                  <a:lnTo>
                    <a:pt x="4159" y="2562"/>
                  </a:lnTo>
                  <a:lnTo>
                    <a:pt x="4160" y="2563"/>
                  </a:lnTo>
                  <a:lnTo>
                    <a:pt x="4161" y="2563"/>
                  </a:lnTo>
                  <a:lnTo>
                    <a:pt x="4162" y="2564"/>
                  </a:lnTo>
                  <a:lnTo>
                    <a:pt x="4162" y="2564"/>
                  </a:lnTo>
                  <a:lnTo>
                    <a:pt x="4163" y="2564"/>
                  </a:lnTo>
                  <a:lnTo>
                    <a:pt x="4163" y="2564"/>
                  </a:lnTo>
                  <a:lnTo>
                    <a:pt x="4164" y="2564"/>
                  </a:lnTo>
                  <a:lnTo>
                    <a:pt x="4165" y="2564"/>
                  </a:lnTo>
                  <a:lnTo>
                    <a:pt x="4166" y="2564"/>
                  </a:lnTo>
                  <a:lnTo>
                    <a:pt x="4166" y="2563"/>
                  </a:lnTo>
                  <a:lnTo>
                    <a:pt x="4167" y="2562"/>
                  </a:lnTo>
                  <a:lnTo>
                    <a:pt x="4168" y="2561"/>
                  </a:lnTo>
                  <a:lnTo>
                    <a:pt x="4169" y="2560"/>
                  </a:lnTo>
                  <a:lnTo>
                    <a:pt x="4170" y="2559"/>
                  </a:lnTo>
                  <a:lnTo>
                    <a:pt x="4171" y="2557"/>
                  </a:lnTo>
                  <a:lnTo>
                    <a:pt x="4171" y="2555"/>
                  </a:lnTo>
                  <a:lnTo>
                    <a:pt x="4172" y="2553"/>
                  </a:lnTo>
                  <a:lnTo>
                    <a:pt x="4173" y="2551"/>
                  </a:lnTo>
                  <a:lnTo>
                    <a:pt x="4173" y="2551"/>
                  </a:lnTo>
                  <a:lnTo>
                    <a:pt x="4174" y="2549"/>
                  </a:lnTo>
                  <a:lnTo>
                    <a:pt x="4175" y="2546"/>
                  </a:lnTo>
                  <a:lnTo>
                    <a:pt x="4176" y="2544"/>
                  </a:lnTo>
                  <a:lnTo>
                    <a:pt x="4177" y="2541"/>
                  </a:lnTo>
                  <a:lnTo>
                    <a:pt x="4177" y="2539"/>
                  </a:lnTo>
                  <a:lnTo>
                    <a:pt x="4178" y="2536"/>
                  </a:lnTo>
                  <a:lnTo>
                    <a:pt x="4179" y="2534"/>
                  </a:lnTo>
                  <a:lnTo>
                    <a:pt x="4180" y="2531"/>
                  </a:lnTo>
                  <a:lnTo>
                    <a:pt x="4181" y="2528"/>
                  </a:lnTo>
                  <a:lnTo>
                    <a:pt x="4182" y="2525"/>
                  </a:lnTo>
                  <a:lnTo>
                    <a:pt x="4183" y="2523"/>
                  </a:lnTo>
                  <a:lnTo>
                    <a:pt x="4184" y="2520"/>
                  </a:lnTo>
                  <a:lnTo>
                    <a:pt x="4184" y="2517"/>
                  </a:lnTo>
                  <a:lnTo>
                    <a:pt x="4185" y="2514"/>
                  </a:lnTo>
                  <a:lnTo>
                    <a:pt x="4186" y="2511"/>
                  </a:lnTo>
                  <a:lnTo>
                    <a:pt x="4187" y="2508"/>
                  </a:lnTo>
                  <a:lnTo>
                    <a:pt x="4188" y="2505"/>
                  </a:lnTo>
                  <a:lnTo>
                    <a:pt x="4189" y="2502"/>
                  </a:lnTo>
                  <a:lnTo>
                    <a:pt x="4190" y="2499"/>
                  </a:lnTo>
                  <a:lnTo>
                    <a:pt x="4191" y="2496"/>
                  </a:lnTo>
                  <a:lnTo>
                    <a:pt x="4192" y="2493"/>
                  </a:lnTo>
                  <a:lnTo>
                    <a:pt x="4192" y="2490"/>
                  </a:lnTo>
                  <a:lnTo>
                    <a:pt x="4193" y="2487"/>
                  </a:lnTo>
                  <a:lnTo>
                    <a:pt x="4194" y="2484"/>
                  </a:lnTo>
                  <a:lnTo>
                    <a:pt x="4195" y="2480"/>
                  </a:lnTo>
                  <a:lnTo>
                    <a:pt x="4196" y="2477"/>
                  </a:lnTo>
                  <a:lnTo>
                    <a:pt x="4197" y="2474"/>
                  </a:lnTo>
                  <a:lnTo>
                    <a:pt x="4198" y="2470"/>
                  </a:lnTo>
                  <a:lnTo>
                    <a:pt x="4199" y="2467"/>
                  </a:lnTo>
                  <a:lnTo>
                    <a:pt x="4199" y="2464"/>
                  </a:lnTo>
                  <a:lnTo>
                    <a:pt x="4200" y="2460"/>
                  </a:lnTo>
                  <a:lnTo>
                    <a:pt x="4201" y="2457"/>
                  </a:lnTo>
                  <a:lnTo>
                    <a:pt x="4202" y="2453"/>
                  </a:lnTo>
                  <a:lnTo>
                    <a:pt x="4203" y="2450"/>
                  </a:lnTo>
                  <a:lnTo>
                    <a:pt x="4204" y="2446"/>
                  </a:lnTo>
                  <a:lnTo>
                    <a:pt x="4205" y="2442"/>
                  </a:lnTo>
                  <a:lnTo>
                    <a:pt x="4206" y="2439"/>
                  </a:lnTo>
                  <a:lnTo>
                    <a:pt x="4206" y="2435"/>
                  </a:lnTo>
                  <a:lnTo>
                    <a:pt x="4207" y="2431"/>
                  </a:lnTo>
                  <a:lnTo>
                    <a:pt x="4208" y="2428"/>
                  </a:lnTo>
                  <a:lnTo>
                    <a:pt x="4209" y="2424"/>
                  </a:lnTo>
                  <a:lnTo>
                    <a:pt x="4210" y="2420"/>
                  </a:lnTo>
                  <a:lnTo>
                    <a:pt x="4211" y="2416"/>
                  </a:lnTo>
                  <a:lnTo>
                    <a:pt x="4212" y="2412"/>
                  </a:lnTo>
                  <a:lnTo>
                    <a:pt x="4213" y="2408"/>
                  </a:lnTo>
                  <a:lnTo>
                    <a:pt x="4214" y="2404"/>
                  </a:lnTo>
                  <a:lnTo>
                    <a:pt x="4214" y="2400"/>
                  </a:lnTo>
                  <a:lnTo>
                    <a:pt x="4215" y="2396"/>
                  </a:lnTo>
                  <a:lnTo>
                    <a:pt x="4216" y="2392"/>
                  </a:lnTo>
                  <a:lnTo>
                    <a:pt x="4217" y="2388"/>
                  </a:lnTo>
                  <a:lnTo>
                    <a:pt x="4218" y="2384"/>
                  </a:lnTo>
                  <a:lnTo>
                    <a:pt x="4219" y="2380"/>
                  </a:lnTo>
                  <a:lnTo>
                    <a:pt x="4220" y="2376"/>
                  </a:lnTo>
                  <a:lnTo>
                    <a:pt x="4221" y="2371"/>
                  </a:lnTo>
                  <a:lnTo>
                    <a:pt x="4221" y="2367"/>
                  </a:lnTo>
                  <a:lnTo>
                    <a:pt x="4222" y="2363"/>
                  </a:lnTo>
                  <a:lnTo>
                    <a:pt x="4223" y="2358"/>
                  </a:lnTo>
                  <a:lnTo>
                    <a:pt x="4224" y="2354"/>
                  </a:lnTo>
                  <a:lnTo>
                    <a:pt x="4225" y="2350"/>
                  </a:lnTo>
                  <a:lnTo>
                    <a:pt x="4226" y="2345"/>
                  </a:lnTo>
                  <a:lnTo>
                    <a:pt x="4227" y="2341"/>
                  </a:lnTo>
                  <a:lnTo>
                    <a:pt x="4228" y="2336"/>
                  </a:lnTo>
                  <a:lnTo>
                    <a:pt x="4228" y="2332"/>
                  </a:lnTo>
                  <a:lnTo>
                    <a:pt x="4229" y="2327"/>
                  </a:lnTo>
                  <a:lnTo>
                    <a:pt x="4230" y="2322"/>
                  </a:lnTo>
                  <a:lnTo>
                    <a:pt x="4231" y="2318"/>
                  </a:lnTo>
                  <a:lnTo>
                    <a:pt x="4232" y="2313"/>
                  </a:lnTo>
                  <a:lnTo>
                    <a:pt x="4233" y="2308"/>
                  </a:lnTo>
                  <a:lnTo>
                    <a:pt x="4234" y="2303"/>
                  </a:lnTo>
                  <a:lnTo>
                    <a:pt x="4235" y="2299"/>
                  </a:lnTo>
                  <a:lnTo>
                    <a:pt x="4235" y="2294"/>
                  </a:lnTo>
                  <a:lnTo>
                    <a:pt x="4236" y="2289"/>
                  </a:lnTo>
                  <a:lnTo>
                    <a:pt x="4237" y="2284"/>
                  </a:lnTo>
                  <a:lnTo>
                    <a:pt x="4238" y="2279"/>
                  </a:lnTo>
                  <a:lnTo>
                    <a:pt x="4239" y="2274"/>
                  </a:lnTo>
                  <a:lnTo>
                    <a:pt x="4240" y="2269"/>
                  </a:lnTo>
                  <a:lnTo>
                    <a:pt x="4241" y="2264"/>
                  </a:lnTo>
                  <a:lnTo>
                    <a:pt x="4242" y="2259"/>
                  </a:lnTo>
                  <a:lnTo>
                    <a:pt x="4243" y="2254"/>
                  </a:lnTo>
                  <a:lnTo>
                    <a:pt x="4243" y="2249"/>
                  </a:lnTo>
                  <a:lnTo>
                    <a:pt x="4244" y="2244"/>
                  </a:lnTo>
                  <a:lnTo>
                    <a:pt x="4245" y="2238"/>
                  </a:lnTo>
                  <a:lnTo>
                    <a:pt x="4246" y="2233"/>
                  </a:lnTo>
                  <a:lnTo>
                    <a:pt x="4247" y="2228"/>
                  </a:lnTo>
                  <a:lnTo>
                    <a:pt x="4248" y="2223"/>
                  </a:lnTo>
                  <a:lnTo>
                    <a:pt x="4249" y="2217"/>
                  </a:lnTo>
                  <a:lnTo>
                    <a:pt x="4250" y="2212"/>
                  </a:lnTo>
                  <a:lnTo>
                    <a:pt x="4250" y="2206"/>
                  </a:lnTo>
                  <a:lnTo>
                    <a:pt x="4251" y="2201"/>
                  </a:lnTo>
                  <a:lnTo>
                    <a:pt x="4252" y="2196"/>
                  </a:lnTo>
                  <a:lnTo>
                    <a:pt x="4253" y="2190"/>
                  </a:lnTo>
                  <a:lnTo>
                    <a:pt x="4254" y="2184"/>
                  </a:lnTo>
                  <a:lnTo>
                    <a:pt x="4255" y="2179"/>
                  </a:lnTo>
                  <a:lnTo>
                    <a:pt x="4256" y="2173"/>
                  </a:lnTo>
                  <a:lnTo>
                    <a:pt x="4257" y="2168"/>
                  </a:lnTo>
                  <a:lnTo>
                    <a:pt x="4257" y="2162"/>
                  </a:lnTo>
                  <a:lnTo>
                    <a:pt x="4258" y="2156"/>
                  </a:lnTo>
                  <a:lnTo>
                    <a:pt x="4259" y="2150"/>
                  </a:lnTo>
                  <a:lnTo>
                    <a:pt x="4260" y="2145"/>
                  </a:lnTo>
                  <a:lnTo>
                    <a:pt x="4261" y="2139"/>
                  </a:lnTo>
                  <a:lnTo>
                    <a:pt x="4262" y="2133"/>
                  </a:lnTo>
                  <a:lnTo>
                    <a:pt x="4263" y="2127"/>
                  </a:lnTo>
                  <a:lnTo>
                    <a:pt x="4264" y="2121"/>
                  </a:lnTo>
                  <a:lnTo>
                    <a:pt x="4265" y="2115"/>
                  </a:lnTo>
                  <a:lnTo>
                    <a:pt x="4265" y="2109"/>
                  </a:lnTo>
                  <a:lnTo>
                    <a:pt x="4266" y="2103"/>
                  </a:lnTo>
                  <a:lnTo>
                    <a:pt x="4267" y="2097"/>
                  </a:lnTo>
                  <a:lnTo>
                    <a:pt x="4268" y="2091"/>
                  </a:lnTo>
                  <a:lnTo>
                    <a:pt x="4269" y="2085"/>
                  </a:lnTo>
                  <a:lnTo>
                    <a:pt x="4270" y="2079"/>
                  </a:lnTo>
                  <a:lnTo>
                    <a:pt x="4271" y="2072"/>
                  </a:lnTo>
                  <a:lnTo>
                    <a:pt x="4272" y="2066"/>
                  </a:lnTo>
                  <a:lnTo>
                    <a:pt x="4272" y="2060"/>
                  </a:lnTo>
                  <a:lnTo>
                    <a:pt x="4273" y="2054"/>
                  </a:lnTo>
                  <a:lnTo>
                    <a:pt x="4274" y="2047"/>
                  </a:lnTo>
                  <a:lnTo>
                    <a:pt x="4275" y="2041"/>
                  </a:lnTo>
                  <a:lnTo>
                    <a:pt x="4276" y="2034"/>
                  </a:lnTo>
                  <a:lnTo>
                    <a:pt x="4277" y="2028"/>
                  </a:lnTo>
                  <a:lnTo>
                    <a:pt x="4278" y="2021"/>
                  </a:lnTo>
                  <a:lnTo>
                    <a:pt x="4279" y="2015"/>
                  </a:lnTo>
                  <a:lnTo>
                    <a:pt x="4279" y="2008"/>
                  </a:lnTo>
                  <a:lnTo>
                    <a:pt x="4280" y="2002"/>
                  </a:lnTo>
                  <a:lnTo>
                    <a:pt x="4281" y="1995"/>
                  </a:lnTo>
                  <a:lnTo>
                    <a:pt x="4282" y="1989"/>
                  </a:lnTo>
                  <a:lnTo>
                    <a:pt x="4283" y="1982"/>
                  </a:lnTo>
                  <a:lnTo>
                    <a:pt x="4284" y="1975"/>
                  </a:lnTo>
                  <a:lnTo>
                    <a:pt x="4285" y="1968"/>
                  </a:lnTo>
                  <a:lnTo>
                    <a:pt x="4286" y="1962"/>
                  </a:lnTo>
                  <a:lnTo>
                    <a:pt x="4286" y="1955"/>
                  </a:lnTo>
                  <a:lnTo>
                    <a:pt x="4287" y="1948"/>
                  </a:lnTo>
                  <a:lnTo>
                    <a:pt x="4288" y="1941"/>
                  </a:lnTo>
                  <a:lnTo>
                    <a:pt x="4289" y="1934"/>
                  </a:lnTo>
                  <a:lnTo>
                    <a:pt x="4290" y="1927"/>
                  </a:lnTo>
                  <a:lnTo>
                    <a:pt x="4291" y="1920"/>
                  </a:lnTo>
                  <a:lnTo>
                    <a:pt x="4292" y="1913"/>
                  </a:lnTo>
                  <a:lnTo>
                    <a:pt x="4293" y="1906"/>
                  </a:lnTo>
                  <a:lnTo>
                    <a:pt x="4294" y="1899"/>
                  </a:lnTo>
                  <a:lnTo>
                    <a:pt x="4294" y="1892"/>
                  </a:lnTo>
                  <a:lnTo>
                    <a:pt x="4295" y="1885"/>
                  </a:lnTo>
                  <a:lnTo>
                    <a:pt x="4296" y="1877"/>
                  </a:lnTo>
                  <a:lnTo>
                    <a:pt x="4297" y="1870"/>
                  </a:lnTo>
                  <a:lnTo>
                    <a:pt x="4298" y="1863"/>
                  </a:lnTo>
                  <a:lnTo>
                    <a:pt x="4299" y="1856"/>
                  </a:lnTo>
                  <a:lnTo>
                    <a:pt x="4300" y="1848"/>
                  </a:lnTo>
                  <a:lnTo>
                    <a:pt x="4301" y="1841"/>
                  </a:lnTo>
                  <a:lnTo>
                    <a:pt x="4301" y="1833"/>
                  </a:lnTo>
                  <a:lnTo>
                    <a:pt x="4302" y="1826"/>
                  </a:lnTo>
                  <a:lnTo>
                    <a:pt x="4303" y="1818"/>
                  </a:lnTo>
                  <a:lnTo>
                    <a:pt x="4304" y="1811"/>
                  </a:lnTo>
                  <a:lnTo>
                    <a:pt x="4305" y="1803"/>
                  </a:lnTo>
                  <a:lnTo>
                    <a:pt x="4306" y="1796"/>
                  </a:lnTo>
                  <a:lnTo>
                    <a:pt x="4307" y="1788"/>
                  </a:lnTo>
                  <a:lnTo>
                    <a:pt x="4308" y="1781"/>
                  </a:lnTo>
                  <a:lnTo>
                    <a:pt x="4308" y="1773"/>
                  </a:lnTo>
                  <a:lnTo>
                    <a:pt x="4309" y="1765"/>
                  </a:lnTo>
                  <a:lnTo>
                    <a:pt x="4310" y="1757"/>
                  </a:lnTo>
                  <a:lnTo>
                    <a:pt x="4311" y="1750"/>
                  </a:lnTo>
                  <a:lnTo>
                    <a:pt x="4312" y="1742"/>
                  </a:lnTo>
                  <a:lnTo>
                    <a:pt x="4313" y="1734"/>
                  </a:lnTo>
                  <a:lnTo>
                    <a:pt x="4314" y="1726"/>
                  </a:lnTo>
                  <a:lnTo>
                    <a:pt x="4315" y="1718"/>
                  </a:lnTo>
                  <a:lnTo>
                    <a:pt x="4316" y="1710"/>
                  </a:lnTo>
                  <a:lnTo>
                    <a:pt x="4316" y="1702"/>
                  </a:lnTo>
                  <a:lnTo>
                    <a:pt x="4317" y="1694"/>
                  </a:lnTo>
                  <a:lnTo>
                    <a:pt x="4318" y="1686"/>
                  </a:lnTo>
                  <a:lnTo>
                    <a:pt x="4319" y="1678"/>
                  </a:lnTo>
                  <a:lnTo>
                    <a:pt x="4320" y="1670"/>
                  </a:lnTo>
                  <a:lnTo>
                    <a:pt x="4321" y="1662"/>
                  </a:lnTo>
                  <a:lnTo>
                    <a:pt x="4322" y="1653"/>
                  </a:lnTo>
                  <a:lnTo>
                    <a:pt x="4323" y="1645"/>
                  </a:lnTo>
                  <a:lnTo>
                    <a:pt x="4323" y="1637"/>
                  </a:lnTo>
                  <a:lnTo>
                    <a:pt x="4324" y="1629"/>
                  </a:lnTo>
                  <a:lnTo>
                    <a:pt x="4325" y="1620"/>
                  </a:lnTo>
                  <a:lnTo>
                    <a:pt x="4326" y="1612"/>
                  </a:lnTo>
                  <a:lnTo>
                    <a:pt x="4327" y="1603"/>
                  </a:lnTo>
                  <a:lnTo>
                    <a:pt x="4328" y="1595"/>
                  </a:lnTo>
                  <a:lnTo>
                    <a:pt x="4329" y="1586"/>
                  </a:lnTo>
                  <a:lnTo>
                    <a:pt x="4330" y="1578"/>
                  </a:lnTo>
                  <a:lnTo>
                    <a:pt x="4330" y="1569"/>
                  </a:lnTo>
                  <a:lnTo>
                    <a:pt x="4331" y="1561"/>
                  </a:lnTo>
                  <a:lnTo>
                    <a:pt x="4332" y="1552"/>
                  </a:lnTo>
                  <a:lnTo>
                    <a:pt x="4333" y="1544"/>
                  </a:lnTo>
                  <a:lnTo>
                    <a:pt x="4334" y="1535"/>
                  </a:lnTo>
                  <a:lnTo>
                    <a:pt x="4335" y="1526"/>
                  </a:lnTo>
                  <a:lnTo>
                    <a:pt x="4336" y="1517"/>
                  </a:lnTo>
                  <a:lnTo>
                    <a:pt x="4337" y="1509"/>
                  </a:lnTo>
                  <a:lnTo>
                    <a:pt x="4337" y="1500"/>
                  </a:lnTo>
                  <a:lnTo>
                    <a:pt x="4338" y="1491"/>
                  </a:lnTo>
                  <a:lnTo>
                    <a:pt x="4339" y="1482"/>
                  </a:lnTo>
                  <a:lnTo>
                    <a:pt x="4340" y="1473"/>
                  </a:lnTo>
                  <a:lnTo>
                    <a:pt x="4341" y="1464"/>
                  </a:lnTo>
                  <a:lnTo>
                    <a:pt x="4342" y="1455"/>
                  </a:lnTo>
                  <a:lnTo>
                    <a:pt x="4343" y="1446"/>
                  </a:lnTo>
                  <a:lnTo>
                    <a:pt x="4344" y="1437"/>
                  </a:lnTo>
                  <a:lnTo>
                    <a:pt x="4345" y="1428"/>
                  </a:lnTo>
                  <a:lnTo>
                    <a:pt x="4345" y="1419"/>
                  </a:lnTo>
                  <a:lnTo>
                    <a:pt x="4346" y="1410"/>
                  </a:lnTo>
                  <a:lnTo>
                    <a:pt x="4347" y="1400"/>
                  </a:lnTo>
                  <a:lnTo>
                    <a:pt x="4348" y="1391"/>
                  </a:lnTo>
                  <a:lnTo>
                    <a:pt x="4349" y="1382"/>
                  </a:lnTo>
                  <a:lnTo>
                    <a:pt x="4350" y="1373"/>
                  </a:lnTo>
                  <a:lnTo>
                    <a:pt x="4351" y="1363"/>
                  </a:lnTo>
                  <a:lnTo>
                    <a:pt x="4352" y="1354"/>
                  </a:lnTo>
                  <a:lnTo>
                    <a:pt x="4352" y="1344"/>
                  </a:lnTo>
                  <a:lnTo>
                    <a:pt x="4353" y="1335"/>
                  </a:lnTo>
                  <a:lnTo>
                    <a:pt x="4354" y="1325"/>
                  </a:lnTo>
                  <a:lnTo>
                    <a:pt x="4355" y="1316"/>
                  </a:lnTo>
                  <a:lnTo>
                    <a:pt x="4356" y="1306"/>
                  </a:lnTo>
                  <a:lnTo>
                    <a:pt x="4357" y="1297"/>
                  </a:lnTo>
                  <a:lnTo>
                    <a:pt x="4358" y="1287"/>
                  </a:lnTo>
                  <a:lnTo>
                    <a:pt x="4359" y="1278"/>
                  </a:lnTo>
                  <a:lnTo>
                    <a:pt x="4359" y="1268"/>
                  </a:lnTo>
                  <a:lnTo>
                    <a:pt x="4360" y="1258"/>
                  </a:lnTo>
                  <a:lnTo>
                    <a:pt x="4361" y="1248"/>
                  </a:lnTo>
                  <a:lnTo>
                    <a:pt x="4362" y="1239"/>
                  </a:lnTo>
                  <a:lnTo>
                    <a:pt x="4363" y="1229"/>
                  </a:lnTo>
                  <a:lnTo>
                    <a:pt x="4364" y="1219"/>
                  </a:lnTo>
                  <a:lnTo>
                    <a:pt x="4365" y="1209"/>
                  </a:lnTo>
                  <a:lnTo>
                    <a:pt x="4366" y="1199"/>
                  </a:lnTo>
                  <a:lnTo>
                    <a:pt x="4367" y="1189"/>
                  </a:lnTo>
                  <a:lnTo>
                    <a:pt x="4367" y="1179"/>
                  </a:lnTo>
                  <a:lnTo>
                    <a:pt x="4368" y="1169"/>
                  </a:lnTo>
                  <a:lnTo>
                    <a:pt x="4369" y="1159"/>
                  </a:lnTo>
                  <a:lnTo>
                    <a:pt x="4370" y="1149"/>
                  </a:lnTo>
                  <a:lnTo>
                    <a:pt x="4371" y="1139"/>
                  </a:lnTo>
                  <a:lnTo>
                    <a:pt x="4372" y="1129"/>
                  </a:lnTo>
                  <a:lnTo>
                    <a:pt x="4373" y="1118"/>
                  </a:lnTo>
                  <a:lnTo>
                    <a:pt x="4374" y="1108"/>
                  </a:lnTo>
                  <a:lnTo>
                    <a:pt x="4374" y="1098"/>
                  </a:lnTo>
                  <a:lnTo>
                    <a:pt x="4375" y="1088"/>
                  </a:lnTo>
                  <a:lnTo>
                    <a:pt x="4376" y="1077"/>
                  </a:lnTo>
                  <a:lnTo>
                    <a:pt x="4377" y="1067"/>
                  </a:lnTo>
                  <a:lnTo>
                    <a:pt x="4378" y="1056"/>
                  </a:lnTo>
                  <a:lnTo>
                    <a:pt x="4379" y="1046"/>
                  </a:lnTo>
                  <a:lnTo>
                    <a:pt x="4380" y="1035"/>
                  </a:lnTo>
                  <a:lnTo>
                    <a:pt x="4381" y="1025"/>
                  </a:lnTo>
                  <a:lnTo>
                    <a:pt x="4381" y="1014"/>
                  </a:lnTo>
                  <a:lnTo>
                    <a:pt x="4382" y="1004"/>
                  </a:lnTo>
                  <a:lnTo>
                    <a:pt x="4383" y="993"/>
                  </a:lnTo>
                  <a:lnTo>
                    <a:pt x="4384" y="983"/>
                  </a:lnTo>
                  <a:lnTo>
                    <a:pt x="4385" y="972"/>
                  </a:lnTo>
                  <a:lnTo>
                    <a:pt x="4386" y="961"/>
                  </a:lnTo>
                  <a:lnTo>
                    <a:pt x="4387" y="950"/>
                  </a:lnTo>
                  <a:lnTo>
                    <a:pt x="4388" y="940"/>
                  </a:lnTo>
                  <a:lnTo>
                    <a:pt x="4388" y="929"/>
                  </a:lnTo>
                  <a:lnTo>
                    <a:pt x="4389" y="918"/>
                  </a:lnTo>
                  <a:lnTo>
                    <a:pt x="4390" y="907"/>
                  </a:lnTo>
                  <a:lnTo>
                    <a:pt x="4391" y="896"/>
                  </a:lnTo>
                  <a:lnTo>
                    <a:pt x="4392" y="885"/>
                  </a:lnTo>
                  <a:lnTo>
                    <a:pt x="4393" y="874"/>
                  </a:lnTo>
                  <a:lnTo>
                    <a:pt x="4394" y="863"/>
                  </a:lnTo>
                  <a:lnTo>
                    <a:pt x="4395" y="852"/>
                  </a:lnTo>
                  <a:lnTo>
                    <a:pt x="4396" y="841"/>
                  </a:lnTo>
                  <a:lnTo>
                    <a:pt x="4396" y="830"/>
                  </a:lnTo>
                  <a:lnTo>
                    <a:pt x="4397" y="819"/>
                  </a:lnTo>
                  <a:lnTo>
                    <a:pt x="4398" y="807"/>
                  </a:lnTo>
                  <a:lnTo>
                    <a:pt x="4399" y="796"/>
                  </a:lnTo>
                  <a:lnTo>
                    <a:pt x="4400" y="785"/>
                  </a:lnTo>
                  <a:lnTo>
                    <a:pt x="4401" y="774"/>
                  </a:lnTo>
                  <a:lnTo>
                    <a:pt x="4402" y="762"/>
                  </a:lnTo>
                  <a:lnTo>
                    <a:pt x="4403" y="751"/>
                  </a:lnTo>
                  <a:lnTo>
                    <a:pt x="4403" y="739"/>
                  </a:lnTo>
                  <a:lnTo>
                    <a:pt x="4404" y="728"/>
                  </a:lnTo>
                  <a:lnTo>
                    <a:pt x="4405" y="717"/>
                  </a:lnTo>
                  <a:lnTo>
                    <a:pt x="4406" y="705"/>
                  </a:lnTo>
                  <a:lnTo>
                    <a:pt x="4407" y="693"/>
                  </a:lnTo>
                  <a:lnTo>
                    <a:pt x="4408" y="682"/>
                  </a:lnTo>
                  <a:lnTo>
                    <a:pt x="4409" y="670"/>
                  </a:lnTo>
                  <a:lnTo>
                    <a:pt x="4410" y="659"/>
                  </a:lnTo>
                  <a:lnTo>
                    <a:pt x="4410" y="647"/>
                  </a:lnTo>
                  <a:lnTo>
                    <a:pt x="4411" y="635"/>
                  </a:lnTo>
                  <a:lnTo>
                    <a:pt x="4412" y="623"/>
                  </a:lnTo>
                  <a:lnTo>
                    <a:pt x="4413" y="612"/>
                  </a:lnTo>
                  <a:lnTo>
                    <a:pt x="4414" y="600"/>
                  </a:lnTo>
                  <a:lnTo>
                    <a:pt x="4415" y="588"/>
                  </a:lnTo>
                  <a:lnTo>
                    <a:pt x="4416" y="576"/>
                  </a:lnTo>
                  <a:lnTo>
                    <a:pt x="4417" y="564"/>
                  </a:lnTo>
                  <a:lnTo>
                    <a:pt x="4418" y="552"/>
                  </a:lnTo>
                  <a:lnTo>
                    <a:pt x="4418" y="540"/>
                  </a:lnTo>
                  <a:lnTo>
                    <a:pt x="4419" y="528"/>
                  </a:lnTo>
                  <a:lnTo>
                    <a:pt x="4420" y="516"/>
                  </a:lnTo>
                  <a:lnTo>
                    <a:pt x="4421" y="504"/>
                  </a:lnTo>
                  <a:lnTo>
                    <a:pt x="4422" y="492"/>
                  </a:lnTo>
                  <a:lnTo>
                    <a:pt x="4423" y="480"/>
                  </a:lnTo>
                  <a:lnTo>
                    <a:pt x="4424" y="467"/>
                  </a:lnTo>
                  <a:lnTo>
                    <a:pt x="4425" y="455"/>
                  </a:lnTo>
                  <a:lnTo>
                    <a:pt x="4425" y="443"/>
                  </a:lnTo>
                  <a:lnTo>
                    <a:pt x="4426" y="431"/>
                  </a:lnTo>
                  <a:lnTo>
                    <a:pt x="4427" y="418"/>
                  </a:lnTo>
                  <a:lnTo>
                    <a:pt x="4428" y="406"/>
                  </a:lnTo>
                  <a:lnTo>
                    <a:pt x="4429" y="394"/>
                  </a:lnTo>
                  <a:lnTo>
                    <a:pt x="4430" y="381"/>
                  </a:lnTo>
                  <a:lnTo>
                    <a:pt x="4431" y="369"/>
                  </a:lnTo>
                  <a:lnTo>
                    <a:pt x="4432" y="356"/>
                  </a:lnTo>
                  <a:lnTo>
                    <a:pt x="4432" y="344"/>
                  </a:lnTo>
                  <a:lnTo>
                    <a:pt x="4433" y="331"/>
                  </a:lnTo>
                  <a:lnTo>
                    <a:pt x="4434" y="318"/>
                  </a:lnTo>
                  <a:lnTo>
                    <a:pt x="4435" y="306"/>
                  </a:lnTo>
                  <a:lnTo>
                    <a:pt x="4436" y="293"/>
                  </a:lnTo>
                  <a:lnTo>
                    <a:pt x="4437" y="280"/>
                  </a:lnTo>
                  <a:lnTo>
                    <a:pt x="4438" y="268"/>
                  </a:lnTo>
                  <a:lnTo>
                    <a:pt x="4439" y="255"/>
                  </a:lnTo>
                  <a:lnTo>
                    <a:pt x="4439" y="255"/>
                  </a:lnTo>
                  <a:lnTo>
                    <a:pt x="4439" y="243"/>
                  </a:lnTo>
                  <a:lnTo>
                    <a:pt x="4440" y="233"/>
                  </a:lnTo>
                  <a:lnTo>
                    <a:pt x="4441" y="223"/>
                  </a:lnTo>
                  <a:lnTo>
                    <a:pt x="4442" y="214"/>
                  </a:lnTo>
                  <a:lnTo>
                    <a:pt x="4443" y="207"/>
                  </a:lnTo>
                  <a:lnTo>
                    <a:pt x="4444" y="200"/>
                  </a:lnTo>
                  <a:lnTo>
                    <a:pt x="4444" y="195"/>
                  </a:lnTo>
                  <a:lnTo>
                    <a:pt x="4445" y="190"/>
                  </a:lnTo>
                  <a:lnTo>
                    <a:pt x="4446" y="187"/>
                  </a:lnTo>
                  <a:lnTo>
                    <a:pt x="4447" y="184"/>
                  </a:lnTo>
                  <a:lnTo>
                    <a:pt x="4448" y="182"/>
                  </a:lnTo>
                  <a:lnTo>
                    <a:pt x="4449" y="182"/>
                  </a:lnTo>
                  <a:lnTo>
                    <a:pt x="4449" y="182"/>
                  </a:lnTo>
                  <a:lnTo>
                    <a:pt x="4449" y="182"/>
                  </a:lnTo>
                  <a:lnTo>
                    <a:pt x="4450" y="184"/>
                  </a:lnTo>
                  <a:lnTo>
                    <a:pt x="4451" y="186"/>
                  </a:lnTo>
                  <a:lnTo>
                    <a:pt x="4452" y="190"/>
                  </a:lnTo>
                  <a:lnTo>
                    <a:pt x="4453" y="195"/>
                  </a:lnTo>
                  <a:lnTo>
                    <a:pt x="4453" y="200"/>
                  </a:lnTo>
                  <a:lnTo>
                    <a:pt x="4454" y="207"/>
                  </a:lnTo>
                  <a:lnTo>
                    <a:pt x="4455" y="214"/>
                  </a:lnTo>
                  <a:lnTo>
                    <a:pt x="4456" y="223"/>
                  </a:lnTo>
                  <a:lnTo>
                    <a:pt x="4457" y="233"/>
                  </a:lnTo>
                  <a:lnTo>
                    <a:pt x="4458" y="243"/>
                  </a:lnTo>
                  <a:lnTo>
                    <a:pt x="4458" y="255"/>
                  </a:lnTo>
                  <a:lnTo>
                    <a:pt x="4458" y="255"/>
                  </a:lnTo>
                  <a:lnTo>
                    <a:pt x="4459" y="267"/>
                  </a:lnTo>
                  <a:lnTo>
                    <a:pt x="4460" y="280"/>
                  </a:lnTo>
                  <a:lnTo>
                    <a:pt x="4461" y="293"/>
                  </a:lnTo>
                  <a:lnTo>
                    <a:pt x="4462" y="306"/>
                  </a:lnTo>
                  <a:lnTo>
                    <a:pt x="4463" y="318"/>
                  </a:lnTo>
                  <a:lnTo>
                    <a:pt x="4464" y="331"/>
                  </a:lnTo>
                  <a:lnTo>
                    <a:pt x="4465" y="343"/>
                  </a:lnTo>
                  <a:lnTo>
                    <a:pt x="4465" y="356"/>
                  </a:lnTo>
                  <a:lnTo>
                    <a:pt x="4466" y="368"/>
                  </a:lnTo>
                  <a:lnTo>
                    <a:pt x="4467" y="381"/>
                  </a:lnTo>
                  <a:lnTo>
                    <a:pt x="4468" y="393"/>
                  </a:lnTo>
                  <a:lnTo>
                    <a:pt x="4469" y="406"/>
                  </a:lnTo>
                  <a:lnTo>
                    <a:pt x="4470" y="418"/>
                  </a:lnTo>
                  <a:lnTo>
                    <a:pt x="4471" y="430"/>
                  </a:lnTo>
                  <a:lnTo>
                    <a:pt x="4472" y="443"/>
                  </a:lnTo>
                  <a:lnTo>
                    <a:pt x="4472" y="455"/>
                  </a:lnTo>
                  <a:lnTo>
                    <a:pt x="4473" y="467"/>
                  </a:lnTo>
                  <a:lnTo>
                    <a:pt x="4474" y="479"/>
                  </a:lnTo>
                  <a:lnTo>
                    <a:pt x="4475" y="492"/>
                  </a:lnTo>
                  <a:lnTo>
                    <a:pt x="4476" y="504"/>
                  </a:lnTo>
                  <a:lnTo>
                    <a:pt x="4477" y="516"/>
                  </a:lnTo>
                  <a:lnTo>
                    <a:pt x="4478" y="528"/>
                  </a:lnTo>
                  <a:lnTo>
                    <a:pt x="4479" y="540"/>
                  </a:lnTo>
                  <a:lnTo>
                    <a:pt x="4480" y="552"/>
                  </a:lnTo>
                  <a:lnTo>
                    <a:pt x="4480" y="564"/>
                  </a:lnTo>
                  <a:lnTo>
                    <a:pt x="4481" y="576"/>
                  </a:lnTo>
                  <a:lnTo>
                    <a:pt x="4482" y="588"/>
                  </a:lnTo>
                  <a:lnTo>
                    <a:pt x="4483" y="600"/>
                  </a:lnTo>
                  <a:lnTo>
                    <a:pt x="4484" y="611"/>
                  </a:lnTo>
                  <a:lnTo>
                    <a:pt x="4485" y="623"/>
                  </a:lnTo>
                  <a:lnTo>
                    <a:pt x="4486" y="635"/>
                  </a:lnTo>
                  <a:lnTo>
                    <a:pt x="4487" y="647"/>
                  </a:lnTo>
                  <a:lnTo>
                    <a:pt x="4487" y="658"/>
                  </a:lnTo>
                  <a:lnTo>
                    <a:pt x="4488" y="670"/>
                  </a:lnTo>
                  <a:lnTo>
                    <a:pt x="4489" y="682"/>
                  </a:lnTo>
                  <a:lnTo>
                    <a:pt x="4490" y="693"/>
                  </a:lnTo>
                  <a:lnTo>
                    <a:pt x="4491" y="705"/>
                  </a:lnTo>
                  <a:lnTo>
                    <a:pt x="4492" y="716"/>
                  </a:lnTo>
                  <a:lnTo>
                    <a:pt x="4493" y="728"/>
                  </a:lnTo>
                  <a:lnTo>
                    <a:pt x="4494" y="739"/>
                  </a:lnTo>
                  <a:lnTo>
                    <a:pt x="4494" y="750"/>
                  </a:lnTo>
                  <a:lnTo>
                    <a:pt x="4495" y="762"/>
                  </a:lnTo>
                  <a:lnTo>
                    <a:pt x="4496" y="773"/>
                  </a:lnTo>
                  <a:lnTo>
                    <a:pt x="4497" y="784"/>
                  </a:lnTo>
                  <a:lnTo>
                    <a:pt x="4498" y="796"/>
                  </a:lnTo>
                  <a:lnTo>
                    <a:pt x="4499" y="807"/>
                  </a:lnTo>
                  <a:lnTo>
                    <a:pt x="4500" y="818"/>
                  </a:lnTo>
                  <a:lnTo>
                    <a:pt x="4501" y="829"/>
                  </a:lnTo>
                  <a:lnTo>
                    <a:pt x="4502" y="840"/>
                  </a:lnTo>
                  <a:lnTo>
                    <a:pt x="4502" y="852"/>
                  </a:lnTo>
                  <a:lnTo>
                    <a:pt x="4503" y="863"/>
                  </a:lnTo>
                  <a:lnTo>
                    <a:pt x="4504" y="874"/>
                  </a:lnTo>
                  <a:lnTo>
                    <a:pt x="4505" y="885"/>
                  </a:lnTo>
                  <a:lnTo>
                    <a:pt x="4506" y="896"/>
                  </a:lnTo>
                  <a:lnTo>
                    <a:pt x="4507" y="907"/>
                  </a:lnTo>
                  <a:lnTo>
                    <a:pt x="4508" y="917"/>
                  </a:lnTo>
                  <a:lnTo>
                    <a:pt x="4509" y="928"/>
                  </a:lnTo>
                  <a:lnTo>
                    <a:pt x="4509" y="939"/>
                  </a:lnTo>
                  <a:lnTo>
                    <a:pt x="4510" y="950"/>
                  </a:lnTo>
                  <a:lnTo>
                    <a:pt x="4511" y="961"/>
                  </a:lnTo>
                  <a:lnTo>
                    <a:pt x="4512" y="971"/>
                  </a:lnTo>
                  <a:lnTo>
                    <a:pt x="4513" y="982"/>
                  </a:lnTo>
                  <a:lnTo>
                    <a:pt x="4514" y="993"/>
                  </a:lnTo>
                  <a:lnTo>
                    <a:pt x="4515" y="1003"/>
                  </a:lnTo>
                  <a:lnTo>
                    <a:pt x="4516" y="1014"/>
                  </a:lnTo>
                  <a:lnTo>
                    <a:pt x="4516" y="1024"/>
                  </a:lnTo>
                  <a:lnTo>
                    <a:pt x="4517" y="1035"/>
                  </a:lnTo>
                  <a:lnTo>
                    <a:pt x="4518" y="1045"/>
                  </a:lnTo>
                  <a:lnTo>
                    <a:pt x="4519" y="1056"/>
                  </a:lnTo>
                  <a:lnTo>
                    <a:pt x="4520" y="1066"/>
                  </a:lnTo>
                  <a:lnTo>
                    <a:pt x="4521" y="1077"/>
                  </a:lnTo>
                  <a:lnTo>
                    <a:pt x="4522" y="1087"/>
                  </a:lnTo>
                  <a:lnTo>
                    <a:pt x="4523" y="1097"/>
                  </a:lnTo>
                  <a:lnTo>
                    <a:pt x="4523" y="1108"/>
                  </a:lnTo>
                  <a:lnTo>
                    <a:pt x="4524" y="1118"/>
                  </a:lnTo>
                  <a:lnTo>
                    <a:pt x="4525" y="1128"/>
                  </a:lnTo>
                  <a:lnTo>
                    <a:pt x="4526" y="1138"/>
                  </a:lnTo>
                  <a:lnTo>
                    <a:pt x="4527" y="1148"/>
                  </a:lnTo>
                  <a:lnTo>
                    <a:pt x="4528" y="1158"/>
                  </a:lnTo>
                  <a:lnTo>
                    <a:pt x="4529" y="1168"/>
                  </a:lnTo>
                  <a:lnTo>
                    <a:pt x="4530" y="1178"/>
                  </a:lnTo>
                  <a:lnTo>
                    <a:pt x="4531" y="1188"/>
                  </a:lnTo>
                  <a:lnTo>
                    <a:pt x="4531" y="1198"/>
                  </a:lnTo>
                  <a:lnTo>
                    <a:pt x="4532" y="1208"/>
                  </a:lnTo>
                  <a:lnTo>
                    <a:pt x="4533" y="1218"/>
                  </a:lnTo>
                  <a:lnTo>
                    <a:pt x="4534" y="1228"/>
                  </a:lnTo>
                  <a:lnTo>
                    <a:pt x="4535" y="1238"/>
                  </a:lnTo>
                  <a:lnTo>
                    <a:pt x="4536" y="1248"/>
                  </a:lnTo>
                  <a:lnTo>
                    <a:pt x="4537" y="1257"/>
                  </a:lnTo>
                  <a:lnTo>
                    <a:pt x="4538" y="1267"/>
                  </a:lnTo>
                  <a:lnTo>
                    <a:pt x="4538" y="1277"/>
                  </a:lnTo>
                  <a:lnTo>
                    <a:pt x="4539" y="1286"/>
                  </a:lnTo>
                  <a:lnTo>
                    <a:pt x="4540" y="1296"/>
                  </a:lnTo>
                  <a:lnTo>
                    <a:pt x="4541" y="1306"/>
                  </a:lnTo>
                  <a:lnTo>
                    <a:pt x="4542" y="1315"/>
                  </a:lnTo>
                  <a:lnTo>
                    <a:pt x="4543" y="1325"/>
                  </a:lnTo>
                  <a:lnTo>
                    <a:pt x="4544" y="1334"/>
                  </a:lnTo>
                  <a:lnTo>
                    <a:pt x="4545" y="1344"/>
                  </a:lnTo>
                  <a:lnTo>
                    <a:pt x="4545" y="1353"/>
                  </a:lnTo>
                  <a:lnTo>
                    <a:pt x="4546" y="1362"/>
                  </a:lnTo>
                  <a:lnTo>
                    <a:pt x="4547" y="1372"/>
                  </a:lnTo>
                  <a:lnTo>
                    <a:pt x="4548" y="1381"/>
                  </a:lnTo>
                  <a:lnTo>
                    <a:pt x="4549" y="1390"/>
                  </a:lnTo>
                  <a:lnTo>
                    <a:pt x="4550" y="1400"/>
                  </a:lnTo>
                  <a:lnTo>
                    <a:pt x="4551" y="1409"/>
                  </a:lnTo>
                  <a:lnTo>
                    <a:pt x="4552" y="1418"/>
                  </a:lnTo>
                  <a:lnTo>
                    <a:pt x="4552" y="1427"/>
                  </a:lnTo>
                  <a:lnTo>
                    <a:pt x="4553" y="1436"/>
                  </a:lnTo>
                  <a:lnTo>
                    <a:pt x="4554" y="1445"/>
                  </a:lnTo>
                  <a:lnTo>
                    <a:pt x="4555" y="1454"/>
                  </a:lnTo>
                  <a:lnTo>
                    <a:pt x="4556" y="1463"/>
                  </a:lnTo>
                  <a:lnTo>
                    <a:pt x="4557" y="1472"/>
                  </a:lnTo>
                  <a:lnTo>
                    <a:pt x="4558" y="1481"/>
                  </a:lnTo>
                  <a:lnTo>
                    <a:pt x="4559" y="1490"/>
                  </a:lnTo>
                  <a:lnTo>
                    <a:pt x="4560" y="1499"/>
                  </a:lnTo>
                  <a:lnTo>
                    <a:pt x="4560" y="1508"/>
                  </a:lnTo>
                  <a:lnTo>
                    <a:pt x="4561" y="1517"/>
                  </a:lnTo>
                  <a:lnTo>
                    <a:pt x="4562" y="1525"/>
                  </a:lnTo>
                  <a:lnTo>
                    <a:pt x="4563" y="1534"/>
                  </a:lnTo>
                  <a:lnTo>
                    <a:pt x="4564" y="1543"/>
                  </a:lnTo>
                  <a:lnTo>
                    <a:pt x="4565" y="1551"/>
                  </a:lnTo>
                  <a:lnTo>
                    <a:pt x="4566" y="1560"/>
                  </a:lnTo>
                  <a:lnTo>
                    <a:pt x="4567" y="1569"/>
                  </a:lnTo>
                  <a:lnTo>
                    <a:pt x="4567" y="1577"/>
                  </a:lnTo>
                  <a:lnTo>
                    <a:pt x="4568" y="1586"/>
                  </a:lnTo>
                  <a:lnTo>
                    <a:pt x="4569" y="1594"/>
                  </a:lnTo>
                  <a:lnTo>
                    <a:pt x="4570" y="1603"/>
                  </a:lnTo>
                  <a:lnTo>
                    <a:pt x="4571" y="1611"/>
                  </a:lnTo>
                  <a:lnTo>
                    <a:pt x="4572" y="1619"/>
                  </a:lnTo>
                  <a:lnTo>
                    <a:pt x="4573" y="1628"/>
                  </a:lnTo>
                  <a:lnTo>
                    <a:pt x="4574" y="1636"/>
                  </a:lnTo>
                  <a:lnTo>
                    <a:pt x="4574" y="1644"/>
                  </a:lnTo>
                  <a:lnTo>
                    <a:pt x="4575" y="1652"/>
                  </a:lnTo>
                  <a:lnTo>
                    <a:pt x="4576" y="1661"/>
                  </a:lnTo>
                  <a:lnTo>
                    <a:pt x="4577" y="1669"/>
                  </a:lnTo>
                  <a:lnTo>
                    <a:pt x="4578" y="1677"/>
                  </a:lnTo>
                  <a:lnTo>
                    <a:pt x="4579" y="1685"/>
                  </a:lnTo>
                  <a:lnTo>
                    <a:pt x="4580" y="1693"/>
                  </a:lnTo>
                  <a:lnTo>
                    <a:pt x="4581" y="1701"/>
                  </a:lnTo>
                  <a:lnTo>
                    <a:pt x="4582" y="1709"/>
                  </a:lnTo>
                  <a:lnTo>
                    <a:pt x="4582" y="1717"/>
                  </a:lnTo>
                  <a:lnTo>
                    <a:pt x="4583" y="1725"/>
                  </a:lnTo>
                  <a:lnTo>
                    <a:pt x="4584" y="1733"/>
                  </a:lnTo>
                  <a:lnTo>
                    <a:pt x="4585" y="1741"/>
                  </a:lnTo>
                  <a:lnTo>
                    <a:pt x="4586" y="1749"/>
                  </a:lnTo>
                  <a:lnTo>
                    <a:pt x="4587" y="1756"/>
                  </a:lnTo>
                  <a:lnTo>
                    <a:pt x="4588" y="1764"/>
                  </a:lnTo>
                  <a:lnTo>
                    <a:pt x="4589" y="1772"/>
                  </a:lnTo>
                  <a:lnTo>
                    <a:pt x="4589" y="1780"/>
                  </a:lnTo>
                  <a:lnTo>
                    <a:pt x="4590" y="1787"/>
                  </a:lnTo>
                  <a:lnTo>
                    <a:pt x="4591" y="1795"/>
                  </a:lnTo>
                  <a:lnTo>
                    <a:pt x="4592" y="1802"/>
                  </a:lnTo>
                  <a:lnTo>
                    <a:pt x="4593" y="1810"/>
                  </a:lnTo>
                  <a:lnTo>
                    <a:pt x="4594" y="1818"/>
                  </a:lnTo>
                  <a:lnTo>
                    <a:pt x="4595" y="1825"/>
                  </a:lnTo>
                  <a:lnTo>
                    <a:pt x="4596" y="1832"/>
                  </a:lnTo>
                  <a:lnTo>
                    <a:pt x="4596" y="1840"/>
                  </a:lnTo>
                  <a:lnTo>
                    <a:pt x="4597" y="1847"/>
                  </a:lnTo>
                  <a:lnTo>
                    <a:pt x="4598" y="1855"/>
                  </a:lnTo>
                  <a:lnTo>
                    <a:pt x="4599" y="1862"/>
                  </a:lnTo>
                  <a:lnTo>
                    <a:pt x="4600" y="1869"/>
                  </a:lnTo>
                  <a:lnTo>
                    <a:pt x="4601" y="1876"/>
                  </a:lnTo>
                  <a:lnTo>
                    <a:pt x="4602" y="1884"/>
                  </a:lnTo>
                  <a:lnTo>
                    <a:pt x="4603" y="1891"/>
                  </a:lnTo>
                  <a:lnTo>
                    <a:pt x="4603" y="1898"/>
                  </a:lnTo>
                  <a:lnTo>
                    <a:pt x="4604" y="1905"/>
                  </a:lnTo>
                  <a:lnTo>
                    <a:pt x="4605" y="1912"/>
                  </a:lnTo>
                  <a:lnTo>
                    <a:pt x="4606" y="1919"/>
                  </a:lnTo>
                  <a:lnTo>
                    <a:pt x="4607" y="1926"/>
                  </a:lnTo>
                  <a:lnTo>
                    <a:pt x="4608" y="1933"/>
                  </a:lnTo>
                  <a:lnTo>
                    <a:pt x="4609" y="1940"/>
                  </a:lnTo>
                  <a:lnTo>
                    <a:pt x="4610" y="1947"/>
                  </a:lnTo>
                  <a:lnTo>
                    <a:pt x="4611" y="1954"/>
                  </a:lnTo>
                  <a:lnTo>
                    <a:pt x="4611" y="1961"/>
                  </a:lnTo>
                  <a:lnTo>
                    <a:pt x="4612" y="1967"/>
                  </a:lnTo>
                  <a:lnTo>
                    <a:pt x="4613" y="1974"/>
                  </a:lnTo>
                  <a:lnTo>
                    <a:pt x="4614" y="1981"/>
                  </a:lnTo>
                  <a:lnTo>
                    <a:pt x="4615" y="1988"/>
                  </a:lnTo>
                  <a:lnTo>
                    <a:pt x="4616" y="1994"/>
                  </a:lnTo>
                  <a:lnTo>
                    <a:pt x="4617" y="2001"/>
                  </a:lnTo>
                  <a:lnTo>
                    <a:pt x="4618" y="2007"/>
                  </a:lnTo>
                  <a:lnTo>
                    <a:pt x="4618" y="2014"/>
                  </a:lnTo>
                  <a:lnTo>
                    <a:pt x="4619" y="2021"/>
                  </a:lnTo>
                  <a:lnTo>
                    <a:pt x="4620" y="2027"/>
                  </a:lnTo>
                  <a:lnTo>
                    <a:pt x="4621" y="2033"/>
                  </a:lnTo>
                  <a:lnTo>
                    <a:pt x="4622" y="2040"/>
                  </a:lnTo>
                  <a:lnTo>
                    <a:pt x="4623" y="2046"/>
                  </a:lnTo>
                  <a:lnTo>
                    <a:pt x="4624" y="2053"/>
                  </a:lnTo>
                  <a:lnTo>
                    <a:pt x="4625" y="2059"/>
                  </a:lnTo>
                  <a:lnTo>
                    <a:pt x="4625" y="2065"/>
                  </a:lnTo>
                  <a:lnTo>
                    <a:pt x="4626" y="2071"/>
                  </a:lnTo>
                  <a:lnTo>
                    <a:pt x="4627" y="2078"/>
                  </a:lnTo>
                  <a:lnTo>
                    <a:pt x="4628" y="2084"/>
                  </a:lnTo>
                  <a:lnTo>
                    <a:pt x="4629" y="2090"/>
                  </a:lnTo>
                  <a:lnTo>
                    <a:pt x="4630" y="2096"/>
                  </a:lnTo>
                  <a:lnTo>
                    <a:pt x="4631" y="2102"/>
                  </a:lnTo>
                  <a:lnTo>
                    <a:pt x="4632" y="2108"/>
                  </a:lnTo>
                  <a:lnTo>
                    <a:pt x="4633" y="2114"/>
                  </a:lnTo>
                  <a:lnTo>
                    <a:pt x="4633" y="2120"/>
                  </a:lnTo>
                  <a:lnTo>
                    <a:pt x="4634" y="2126"/>
                  </a:lnTo>
                  <a:lnTo>
                    <a:pt x="4635" y="2132"/>
                  </a:lnTo>
                  <a:lnTo>
                    <a:pt x="4636" y="2138"/>
                  </a:lnTo>
                  <a:lnTo>
                    <a:pt x="4637" y="2144"/>
                  </a:lnTo>
                  <a:lnTo>
                    <a:pt x="4638" y="2149"/>
                  </a:lnTo>
                  <a:lnTo>
                    <a:pt x="4639" y="2155"/>
                  </a:lnTo>
                  <a:lnTo>
                    <a:pt x="4640" y="2161"/>
                  </a:lnTo>
                  <a:lnTo>
                    <a:pt x="4640" y="2167"/>
                  </a:lnTo>
                  <a:lnTo>
                    <a:pt x="4641" y="2172"/>
                  </a:lnTo>
                  <a:lnTo>
                    <a:pt x="4642" y="2178"/>
                  </a:lnTo>
                  <a:lnTo>
                    <a:pt x="4643" y="2183"/>
                  </a:lnTo>
                  <a:lnTo>
                    <a:pt x="4644" y="2189"/>
                  </a:lnTo>
                  <a:lnTo>
                    <a:pt x="4645" y="2195"/>
                  </a:lnTo>
                  <a:lnTo>
                    <a:pt x="4646" y="2200"/>
                  </a:lnTo>
                  <a:lnTo>
                    <a:pt x="4647" y="2205"/>
                  </a:lnTo>
                  <a:lnTo>
                    <a:pt x="4647" y="2211"/>
                  </a:lnTo>
                  <a:lnTo>
                    <a:pt x="4648" y="2216"/>
                  </a:lnTo>
                  <a:lnTo>
                    <a:pt x="4649" y="2222"/>
                  </a:lnTo>
                  <a:lnTo>
                    <a:pt x="4650" y="2227"/>
                  </a:lnTo>
                  <a:lnTo>
                    <a:pt x="4651" y="2232"/>
                  </a:lnTo>
                  <a:lnTo>
                    <a:pt x="4652" y="2237"/>
                  </a:lnTo>
                  <a:lnTo>
                    <a:pt x="4653" y="2243"/>
                  </a:lnTo>
                  <a:lnTo>
                    <a:pt x="4654" y="2248"/>
                  </a:lnTo>
                  <a:lnTo>
                    <a:pt x="4654" y="2253"/>
                  </a:lnTo>
                  <a:lnTo>
                    <a:pt x="4655" y="2258"/>
                  </a:lnTo>
                  <a:lnTo>
                    <a:pt x="4656" y="2263"/>
                  </a:lnTo>
                  <a:lnTo>
                    <a:pt x="4657" y="2268"/>
                  </a:lnTo>
                  <a:lnTo>
                    <a:pt x="4658" y="2273"/>
                  </a:lnTo>
                  <a:lnTo>
                    <a:pt x="4659" y="2278"/>
                  </a:lnTo>
                  <a:lnTo>
                    <a:pt x="4660" y="2283"/>
                  </a:lnTo>
                  <a:lnTo>
                    <a:pt x="4661" y="2288"/>
                  </a:lnTo>
                  <a:lnTo>
                    <a:pt x="4662" y="2293"/>
                  </a:lnTo>
                  <a:lnTo>
                    <a:pt x="4662" y="2298"/>
                  </a:lnTo>
                  <a:lnTo>
                    <a:pt x="4663" y="2302"/>
                  </a:lnTo>
                  <a:lnTo>
                    <a:pt x="4664" y="2307"/>
                  </a:lnTo>
                  <a:lnTo>
                    <a:pt x="4665" y="2312"/>
                  </a:lnTo>
                  <a:lnTo>
                    <a:pt x="4666" y="2317"/>
                  </a:lnTo>
                  <a:lnTo>
                    <a:pt x="4667" y="2321"/>
                  </a:lnTo>
                  <a:lnTo>
                    <a:pt x="4668" y="2326"/>
                  </a:lnTo>
                  <a:lnTo>
                    <a:pt x="4669" y="2331"/>
                  </a:lnTo>
                  <a:lnTo>
                    <a:pt x="4669" y="2335"/>
                  </a:lnTo>
                  <a:lnTo>
                    <a:pt x="4670" y="2340"/>
                  </a:lnTo>
                  <a:lnTo>
                    <a:pt x="4671" y="2344"/>
                  </a:lnTo>
                  <a:lnTo>
                    <a:pt x="4672" y="2349"/>
                  </a:lnTo>
                  <a:lnTo>
                    <a:pt x="4673" y="2353"/>
                  </a:lnTo>
                  <a:lnTo>
                    <a:pt x="4674" y="2357"/>
                  </a:lnTo>
                  <a:lnTo>
                    <a:pt x="4675" y="2362"/>
                  </a:lnTo>
                  <a:lnTo>
                    <a:pt x="4676" y="2366"/>
                  </a:lnTo>
                  <a:lnTo>
                    <a:pt x="4676" y="2370"/>
                  </a:lnTo>
                  <a:lnTo>
                    <a:pt x="4677" y="2375"/>
                  </a:lnTo>
                  <a:lnTo>
                    <a:pt x="4678" y="2379"/>
                  </a:lnTo>
                  <a:lnTo>
                    <a:pt x="4679" y="2383"/>
                  </a:lnTo>
                  <a:lnTo>
                    <a:pt x="4680" y="2387"/>
                  </a:lnTo>
                  <a:lnTo>
                    <a:pt x="4681" y="2391"/>
                  </a:lnTo>
                  <a:lnTo>
                    <a:pt x="4682" y="2395"/>
                  </a:lnTo>
                  <a:lnTo>
                    <a:pt x="4683" y="2399"/>
                  </a:lnTo>
                  <a:lnTo>
                    <a:pt x="4684" y="2403"/>
                  </a:lnTo>
                  <a:lnTo>
                    <a:pt x="4684" y="2407"/>
                  </a:lnTo>
                  <a:lnTo>
                    <a:pt x="4685" y="2411"/>
                  </a:lnTo>
                  <a:lnTo>
                    <a:pt x="4686" y="2415"/>
                  </a:lnTo>
                  <a:lnTo>
                    <a:pt x="4687" y="2419"/>
                  </a:lnTo>
                  <a:lnTo>
                    <a:pt x="4688" y="2423"/>
                  </a:lnTo>
                  <a:lnTo>
                    <a:pt x="4689" y="2427"/>
                  </a:lnTo>
                  <a:lnTo>
                    <a:pt x="4690" y="2430"/>
                  </a:lnTo>
                  <a:lnTo>
                    <a:pt x="4691" y="2434"/>
                  </a:lnTo>
                  <a:lnTo>
                    <a:pt x="4691" y="2438"/>
                  </a:lnTo>
                  <a:lnTo>
                    <a:pt x="4692" y="2441"/>
                  </a:lnTo>
                  <a:lnTo>
                    <a:pt x="4693" y="2445"/>
                  </a:lnTo>
                  <a:lnTo>
                    <a:pt x="4694" y="2449"/>
                  </a:lnTo>
                  <a:lnTo>
                    <a:pt x="4695" y="2452"/>
                  </a:lnTo>
                  <a:lnTo>
                    <a:pt x="4696" y="2456"/>
                  </a:lnTo>
                  <a:lnTo>
                    <a:pt x="4697" y="2459"/>
                  </a:lnTo>
                  <a:lnTo>
                    <a:pt x="4698" y="2463"/>
                  </a:lnTo>
                  <a:lnTo>
                    <a:pt x="4698" y="2466"/>
                  </a:lnTo>
                  <a:lnTo>
                    <a:pt x="4699" y="2470"/>
                  </a:lnTo>
                  <a:lnTo>
                    <a:pt x="4700" y="2473"/>
                  </a:lnTo>
                  <a:lnTo>
                    <a:pt x="4701" y="2476"/>
                  </a:lnTo>
                  <a:lnTo>
                    <a:pt x="4702" y="2479"/>
                  </a:lnTo>
                  <a:lnTo>
                    <a:pt x="4703" y="2483"/>
                  </a:lnTo>
                  <a:lnTo>
                    <a:pt x="4704" y="2486"/>
                  </a:lnTo>
                  <a:lnTo>
                    <a:pt x="4705" y="2489"/>
                  </a:lnTo>
                  <a:lnTo>
                    <a:pt x="4705" y="2492"/>
                  </a:lnTo>
                  <a:lnTo>
                    <a:pt x="4706" y="2495"/>
                  </a:lnTo>
                  <a:lnTo>
                    <a:pt x="4707" y="2498"/>
                  </a:lnTo>
                  <a:lnTo>
                    <a:pt x="4708" y="2501"/>
                  </a:lnTo>
                  <a:lnTo>
                    <a:pt x="4709" y="2504"/>
                  </a:lnTo>
                  <a:lnTo>
                    <a:pt x="4710" y="2507"/>
                  </a:lnTo>
                  <a:lnTo>
                    <a:pt x="4711" y="2510"/>
                  </a:lnTo>
                  <a:lnTo>
                    <a:pt x="4712" y="2513"/>
                  </a:lnTo>
                  <a:lnTo>
                    <a:pt x="4713" y="2516"/>
                  </a:lnTo>
                  <a:lnTo>
                    <a:pt x="4713" y="2519"/>
                  </a:lnTo>
                  <a:lnTo>
                    <a:pt x="4714" y="2522"/>
                  </a:lnTo>
                  <a:lnTo>
                    <a:pt x="4715" y="2525"/>
                  </a:lnTo>
                  <a:lnTo>
                    <a:pt x="4716" y="2527"/>
                  </a:lnTo>
                  <a:lnTo>
                    <a:pt x="4717" y="2530"/>
                  </a:lnTo>
                  <a:lnTo>
                    <a:pt x="4718" y="2533"/>
                  </a:lnTo>
                  <a:lnTo>
                    <a:pt x="4719" y="2535"/>
                  </a:lnTo>
                  <a:lnTo>
                    <a:pt x="4720" y="2538"/>
                  </a:lnTo>
                  <a:lnTo>
                    <a:pt x="4720" y="2540"/>
                  </a:lnTo>
                  <a:lnTo>
                    <a:pt x="4721" y="2543"/>
                  </a:lnTo>
                  <a:lnTo>
                    <a:pt x="4722" y="2545"/>
                  </a:lnTo>
                  <a:lnTo>
                    <a:pt x="4723" y="2548"/>
                  </a:lnTo>
                  <a:lnTo>
                    <a:pt x="4724" y="2550"/>
                  </a:lnTo>
                  <a:lnTo>
                    <a:pt x="4724" y="2550"/>
                  </a:lnTo>
                  <a:lnTo>
                    <a:pt x="4725" y="2552"/>
                  </a:lnTo>
                  <a:lnTo>
                    <a:pt x="4726" y="2554"/>
                  </a:lnTo>
                  <a:lnTo>
                    <a:pt x="4726" y="2556"/>
                  </a:lnTo>
                  <a:lnTo>
                    <a:pt x="4727" y="2558"/>
                  </a:lnTo>
                  <a:lnTo>
                    <a:pt x="4728" y="2559"/>
                  </a:lnTo>
                  <a:lnTo>
                    <a:pt x="4729" y="2560"/>
                  </a:lnTo>
                  <a:lnTo>
                    <a:pt x="4730" y="2561"/>
                  </a:lnTo>
                  <a:lnTo>
                    <a:pt x="4731" y="2562"/>
                  </a:lnTo>
                  <a:lnTo>
                    <a:pt x="4731" y="2563"/>
                  </a:lnTo>
                  <a:lnTo>
                    <a:pt x="4732" y="2563"/>
                  </a:lnTo>
                  <a:lnTo>
                    <a:pt x="4733" y="2564"/>
                  </a:lnTo>
                  <a:lnTo>
                    <a:pt x="4734" y="2564"/>
                  </a:lnTo>
                  <a:lnTo>
                    <a:pt x="4734" y="2564"/>
                  </a:lnTo>
                  <a:lnTo>
                    <a:pt x="4735" y="2563"/>
                  </a:lnTo>
                  <a:lnTo>
                    <a:pt x="4736" y="2563"/>
                  </a:lnTo>
                  <a:lnTo>
                    <a:pt x="4736" y="2563"/>
                  </a:lnTo>
                  <a:lnTo>
                    <a:pt x="4737" y="2562"/>
                  </a:lnTo>
                  <a:lnTo>
                    <a:pt x="4738" y="2561"/>
                  </a:lnTo>
                  <a:lnTo>
                    <a:pt x="4739" y="2560"/>
                  </a:lnTo>
                  <a:lnTo>
                    <a:pt x="4740" y="2559"/>
                  </a:lnTo>
                  <a:lnTo>
                    <a:pt x="4740" y="2557"/>
                  </a:lnTo>
                  <a:lnTo>
                    <a:pt x="4741" y="2556"/>
                  </a:lnTo>
                  <a:lnTo>
                    <a:pt x="4742" y="2554"/>
                  </a:lnTo>
                  <a:lnTo>
                    <a:pt x="4743" y="2552"/>
                  </a:lnTo>
                  <a:lnTo>
                    <a:pt x="4744" y="2550"/>
                  </a:lnTo>
                  <a:lnTo>
                    <a:pt x="4744" y="2550"/>
                  </a:lnTo>
                  <a:lnTo>
                    <a:pt x="4745" y="2547"/>
                  </a:lnTo>
                  <a:lnTo>
                    <a:pt x="4746" y="2545"/>
                  </a:lnTo>
                  <a:lnTo>
                    <a:pt x="4746" y="2542"/>
                  </a:lnTo>
                  <a:lnTo>
                    <a:pt x="4747" y="2539"/>
                  </a:lnTo>
                  <a:lnTo>
                    <a:pt x="4748" y="2537"/>
                  </a:lnTo>
                  <a:lnTo>
                    <a:pt x="4749" y="2534"/>
                  </a:lnTo>
                  <a:lnTo>
                    <a:pt x="4750" y="2532"/>
                  </a:lnTo>
                  <a:lnTo>
                    <a:pt x="4751" y="2529"/>
                  </a:lnTo>
                  <a:lnTo>
                    <a:pt x="4752" y="2526"/>
                  </a:lnTo>
                  <a:lnTo>
                    <a:pt x="4753" y="2523"/>
                  </a:lnTo>
                  <a:lnTo>
                    <a:pt x="4753" y="2520"/>
                  </a:lnTo>
                  <a:lnTo>
                    <a:pt x="4754" y="2518"/>
                  </a:lnTo>
                  <a:lnTo>
                    <a:pt x="4755" y="2515"/>
                  </a:lnTo>
                  <a:lnTo>
                    <a:pt x="4756" y="2512"/>
                  </a:lnTo>
                  <a:lnTo>
                    <a:pt x="4757" y="2509"/>
                  </a:lnTo>
                  <a:lnTo>
                    <a:pt x="4758" y="2506"/>
                  </a:lnTo>
                  <a:lnTo>
                    <a:pt x="4759" y="2503"/>
                  </a:lnTo>
                  <a:lnTo>
                    <a:pt x="4760" y="2500"/>
                  </a:lnTo>
                  <a:lnTo>
                    <a:pt x="4760" y="2497"/>
                  </a:lnTo>
                  <a:lnTo>
                    <a:pt x="4761" y="2493"/>
                  </a:lnTo>
                  <a:lnTo>
                    <a:pt x="4762" y="2490"/>
                  </a:lnTo>
                  <a:lnTo>
                    <a:pt x="4763" y="2487"/>
                  </a:lnTo>
                  <a:lnTo>
                    <a:pt x="4764" y="2484"/>
                  </a:lnTo>
                  <a:lnTo>
                    <a:pt x="4765" y="2480"/>
                  </a:lnTo>
                  <a:lnTo>
                    <a:pt x="4766" y="2477"/>
                  </a:lnTo>
                  <a:lnTo>
                    <a:pt x="4767" y="2474"/>
                  </a:lnTo>
                  <a:lnTo>
                    <a:pt x="4768" y="2470"/>
                  </a:lnTo>
                  <a:lnTo>
                    <a:pt x="4768" y="2467"/>
                  </a:lnTo>
                  <a:lnTo>
                    <a:pt x="4769" y="2464"/>
                  </a:lnTo>
                  <a:lnTo>
                    <a:pt x="4770" y="2460"/>
                  </a:lnTo>
                  <a:lnTo>
                    <a:pt x="4771" y="2456"/>
                  </a:lnTo>
                  <a:lnTo>
                    <a:pt x="4772" y="2453"/>
                  </a:lnTo>
                  <a:lnTo>
                    <a:pt x="4773" y="2449"/>
                  </a:lnTo>
                  <a:lnTo>
                    <a:pt x="4774" y="2446"/>
                  </a:lnTo>
                  <a:lnTo>
                    <a:pt x="4775" y="2442"/>
                  </a:lnTo>
                  <a:lnTo>
                    <a:pt x="4775" y="2438"/>
                  </a:lnTo>
                  <a:lnTo>
                    <a:pt x="4776" y="2435"/>
                  </a:lnTo>
                  <a:lnTo>
                    <a:pt x="4777" y="2431"/>
                  </a:lnTo>
                  <a:lnTo>
                    <a:pt x="4778" y="2427"/>
                  </a:lnTo>
                  <a:lnTo>
                    <a:pt x="4779" y="2423"/>
                  </a:lnTo>
                  <a:lnTo>
                    <a:pt x="4780" y="2419"/>
                  </a:lnTo>
                  <a:lnTo>
                    <a:pt x="4781" y="2415"/>
                  </a:lnTo>
                  <a:lnTo>
                    <a:pt x="4782" y="2411"/>
                  </a:lnTo>
                  <a:lnTo>
                    <a:pt x="4782" y="2408"/>
                  </a:lnTo>
                  <a:lnTo>
                    <a:pt x="4783" y="2404"/>
                  </a:lnTo>
                  <a:lnTo>
                    <a:pt x="4784" y="2399"/>
                  </a:lnTo>
                  <a:lnTo>
                    <a:pt x="4785" y="2395"/>
                  </a:lnTo>
                  <a:lnTo>
                    <a:pt x="4786" y="2391"/>
                  </a:lnTo>
                  <a:lnTo>
                    <a:pt x="4787" y="2387"/>
                  </a:lnTo>
                  <a:lnTo>
                    <a:pt x="4788" y="2383"/>
                  </a:lnTo>
                  <a:lnTo>
                    <a:pt x="4789" y="2379"/>
                  </a:lnTo>
                  <a:lnTo>
                    <a:pt x="4789" y="2374"/>
                  </a:lnTo>
                  <a:lnTo>
                    <a:pt x="4790" y="2370"/>
                  </a:lnTo>
                  <a:lnTo>
                    <a:pt x="4791" y="2366"/>
                  </a:lnTo>
                  <a:lnTo>
                    <a:pt x="4792" y="2361"/>
                  </a:lnTo>
                  <a:lnTo>
                    <a:pt x="4793" y="2357"/>
                  </a:lnTo>
                  <a:lnTo>
                    <a:pt x="4794" y="2353"/>
                  </a:lnTo>
                  <a:lnTo>
                    <a:pt x="4795" y="2348"/>
                  </a:lnTo>
                  <a:lnTo>
                    <a:pt x="4796" y="2344"/>
                  </a:lnTo>
                  <a:lnTo>
                    <a:pt x="4797" y="2339"/>
                  </a:lnTo>
                  <a:lnTo>
                    <a:pt x="4797" y="2335"/>
                  </a:lnTo>
                  <a:lnTo>
                    <a:pt x="4798" y="2330"/>
                  </a:lnTo>
                  <a:lnTo>
                    <a:pt x="4799" y="2325"/>
                  </a:lnTo>
                  <a:lnTo>
                    <a:pt x="4800" y="2321"/>
                  </a:lnTo>
                  <a:lnTo>
                    <a:pt x="4801" y="2316"/>
                  </a:lnTo>
                  <a:lnTo>
                    <a:pt x="4802" y="2311"/>
                  </a:lnTo>
                  <a:lnTo>
                    <a:pt x="4803" y="2307"/>
                  </a:lnTo>
                  <a:lnTo>
                    <a:pt x="4804" y="2302"/>
                  </a:lnTo>
                  <a:lnTo>
                    <a:pt x="4804" y="2297"/>
                  </a:lnTo>
                  <a:lnTo>
                    <a:pt x="4805" y="2292"/>
                  </a:lnTo>
                  <a:lnTo>
                    <a:pt x="4806" y="2287"/>
                  </a:lnTo>
                  <a:lnTo>
                    <a:pt x="4807" y="2282"/>
                  </a:lnTo>
                  <a:lnTo>
                    <a:pt x="4808" y="2277"/>
                  </a:lnTo>
                  <a:lnTo>
                    <a:pt x="4809" y="2272"/>
                  </a:lnTo>
                  <a:lnTo>
                    <a:pt x="4810" y="2267"/>
                  </a:lnTo>
                  <a:lnTo>
                    <a:pt x="4811" y="2262"/>
                  </a:lnTo>
                  <a:lnTo>
                    <a:pt x="4811" y="2257"/>
                  </a:lnTo>
                  <a:lnTo>
                    <a:pt x="4812" y="2252"/>
                  </a:lnTo>
                  <a:lnTo>
                    <a:pt x="4813" y="2247"/>
                  </a:lnTo>
                  <a:lnTo>
                    <a:pt x="4814" y="2241"/>
                  </a:lnTo>
                  <a:lnTo>
                    <a:pt x="4815" y="2236"/>
                  </a:lnTo>
                  <a:lnTo>
                    <a:pt x="4816" y="2231"/>
                  </a:lnTo>
                  <a:lnTo>
                    <a:pt x="4817" y="2225"/>
                  </a:lnTo>
                  <a:lnTo>
                    <a:pt x="4818" y="2220"/>
                  </a:lnTo>
                  <a:lnTo>
                    <a:pt x="4819" y="2215"/>
                  </a:lnTo>
                  <a:lnTo>
                    <a:pt x="4819" y="2209"/>
                  </a:lnTo>
                  <a:lnTo>
                    <a:pt x="4820" y="2204"/>
                  </a:lnTo>
                  <a:lnTo>
                    <a:pt x="4821" y="2198"/>
                  </a:lnTo>
                  <a:lnTo>
                    <a:pt x="4822" y="2193"/>
                  </a:lnTo>
                  <a:lnTo>
                    <a:pt x="4823" y="2187"/>
                  </a:lnTo>
                  <a:lnTo>
                    <a:pt x="4824" y="2182"/>
                  </a:lnTo>
                  <a:lnTo>
                    <a:pt x="4825" y="2176"/>
                  </a:lnTo>
                  <a:lnTo>
                    <a:pt x="4826" y="2170"/>
                  </a:lnTo>
                  <a:lnTo>
                    <a:pt x="4826" y="2165"/>
                  </a:lnTo>
                  <a:lnTo>
                    <a:pt x="4827" y="2159"/>
                  </a:lnTo>
                  <a:lnTo>
                    <a:pt x="4828" y="2153"/>
                  </a:lnTo>
                  <a:lnTo>
                    <a:pt x="4829" y="2147"/>
                  </a:lnTo>
                  <a:lnTo>
                    <a:pt x="4830" y="2141"/>
                  </a:lnTo>
                  <a:lnTo>
                    <a:pt x="4831" y="2135"/>
                  </a:lnTo>
                  <a:lnTo>
                    <a:pt x="4832" y="2130"/>
                  </a:lnTo>
                  <a:lnTo>
                    <a:pt x="4833" y="2124"/>
                  </a:lnTo>
                  <a:lnTo>
                    <a:pt x="4833" y="2118"/>
                  </a:lnTo>
                  <a:lnTo>
                    <a:pt x="4834" y="2112"/>
                  </a:lnTo>
                  <a:lnTo>
                    <a:pt x="4835" y="2106"/>
                  </a:lnTo>
                  <a:lnTo>
                    <a:pt x="4836" y="2099"/>
                  </a:lnTo>
                  <a:lnTo>
                    <a:pt x="4837" y="2093"/>
                  </a:lnTo>
                  <a:lnTo>
                    <a:pt x="4838" y="2087"/>
                  </a:lnTo>
                  <a:lnTo>
                    <a:pt x="4839" y="2081"/>
                  </a:lnTo>
                  <a:lnTo>
                    <a:pt x="4840" y="2075"/>
                  </a:lnTo>
                  <a:lnTo>
                    <a:pt x="4840" y="2068"/>
                  </a:lnTo>
                  <a:lnTo>
                    <a:pt x="4841" y="2062"/>
                  </a:lnTo>
                  <a:lnTo>
                    <a:pt x="4842" y="2056"/>
                  </a:lnTo>
                  <a:lnTo>
                    <a:pt x="4843" y="2049"/>
                  </a:lnTo>
                  <a:lnTo>
                    <a:pt x="4844" y="2043"/>
                  </a:lnTo>
                  <a:lnTo>
                    <a:pt x="4845" y="2037"/>
                  </a:lnTo>
                  <a:lnTo>
                    <a:pt x="4846" y="2030"/>
                  </a:lnTo>
                  <a:lnTo>
                    <a:pt x="4847" y="2024"/>
                  </a:lnTo>
                  <a:lnTo>
                    <a:pt x="4848" y="2017"/>
                  </a:lnTo>
                  <a:lnTo>
                    <a:pt x="4848" y="2010"/>
                  </a:lnTo>
                  <a:lnTo>
                    <a:pt x="4849" y="2004"/>
                  </a:lnTo>
                  <a:lnTo>
                    <a:pt x="4850" y="1997"/>
                  </a:lnTo>
                  <a:lnTo>
                    <a:pt x="4851" y="1991"/>
                  </a:lnTo>
                  <a:lnTo>
                    <a:pt x="4852" y="1984"/>
                  </a:lnTo>
                  <a:lnTo>
                    <a:pt x="4853" y="1977"/>
                  </a:lnTo>
                  <a:lnTo>
                    <a:pt x="4854" y="1970"/>
                  </a:lnTo>
                  <a:lnTo>
                    <a:pt x="4855" y="1963"/>
                  </a:lnTo>
                  <a:lnTo>
                    <a:pt x="4855" y="1957"/>
                  </a:lnTo>
                  <a:lnTo>
                    <a:pt x="4856" y="1950"/>
                  </a:lnTo>
                  <a:lnTo>
                    <a:pt x="4857" y="1943"/>
                  </a:lnTo>
                  <a:lnTo>
                    <a:pt x="4858" y="1936"/>
                  </a:lnTo>
                  <a:lnTo>
                    <a:pt x="4859" y="1929"/>
                  </a:lnTo>
                  <a:lnTo>
                    <a:pt x="4860" y="1922"/>
                  </a:lnTo>
                  <a:lnTo>
                    <a:pt x="4861" y="1915"/>
                  </a:lnTo>
                  <a:lnTo>
                    <a:pt x="4862" y="1908"/>
                  </a:lnTo>
                  <a:lnTo>
                    <a:pt x="4862" y="1901"/>
                  </a:lnTo>
                  <a:lnTo>
                    <a:pt x="4863" y="1893"/>
                  </a:lnTo>
                  <a:lnTo>
                    <a:pt x="4864" y="1886"/>
                  </a:lnTo>
                  <a:lnTo>
                    <a:pt x="4865" y="1879"/>
                  </a:lnTo>
                  <a:lnTo>
                    <a:pt x="4866" y="1872"/>
                  </a:lnTo>
                  <a:lnTo>
                    <a:pt x="4867" y="1864"/>
                  </a:lnTo>
                  <a:lnTo>
                    <a:pt x="4868" y="1857"/>
                  </a:lnTo>
                  <a:lnTo>
                    <a:pt x="4869" y="1850"/>
                  </a:lnTo>
                  <a:lnTo>
                    <a:pt x="4870" y="1842"/>
                  </a:lnTo>
                  <a:lnTo>
                    <a:pt x="4870" y="1835"/>
                  </a:lnTo>
                  <a:lnTo>
                    <a:pt x="4871" y="1827"/>
                  </a:lnTo>
                  <a:lnTo>
                    <a:pt x="4872" y="1820"/>
                  </a:lnTo>
                  <a:lnTo>
                    <a:pt x="4873" y="1812"/>
                  </a:lnTo>
                  <a:lnTo>
                    <a:pt x="4874" y="1805"/>
                  </a:lnTo>
                  <a:lnTo>
                    <a:pt x="4875" y="1797"/>
                  </a:lnTo>
                  <a:lnTo>
                    <a:pt x="4876" y="1789"/>
                  </a:lnTo>
                  <a:lnTo>
                    <a:pt x="4877" y="1782"/>
                  </a:lnTo>
                  <a:lnTo>
                    <a:pt x="4877" y="1774"/>
                  </a:lnTo>
                  <a:lnTo>
                    <a:pt x="4878" y="1766"/>
                  </a:lnTo>
                  <a:lnTo>
                    <a:pt x="4879" y="1758"/>
                  </a:lnTo>
                  <a:lnTo>
                    <a:pt x="4880" y="1751"/>
                  </a:lnTo>
                  <a:lnTo>
                    <a:pt x="4881" y="1743"/>
                  </a:lnTo>
                  <a:lnTo>
                    <a:pt x="4882" y="1735"/>
                  </a:lnTo>
                  <a:lnTo>
                    <a:pt x="4883" y="1727"/>
                  </a:lnTo>
                  <a:lnTo>
                    <a:pt x="4884" y="1719"/>
                  </a:lnTo>
                  <a:lnTo>
                    <a:pt x="4884" y="1711"/>
                  </a:lnTo>
                  <a:lnTo>
                    <a:pt x="4885" y="1703"/>
                  </a:lnTo>
                  <a:lnTo>
                    <a:pt x="4886" y="1695"/>
                  </a:lnTo>
                  <a:lnTo>
                    <a:pt x="4887" y="1687"/>
                  </a:lnTo>
                  <a:lnTo>
                    <a:pt x="4888" y="1679"/>
                  </a:lnTo>
                  <a:lnTo>
                    <a:pt x="4889" y="1670"/>
                  </a:lnTo>
                  <a:lnTo>
                    <a:pt x="4890" y="1662"/>
                  </a:lnTo>
                  <a:lnTo>
                    <a:pt x="4891" y="1654"/>
                  </a:lnTo>
                  <a:lnTo>
                    <a:pt x="4891" y="1646"/>
                  </a:lnTo>
                  <a:lnTo>
                    <a:pt x="4892" y="1637"/>
                  </a:lnTo>
                  <a:lnTo>
                    <a:pt x="4893" y="1629"/>
                  </a:lnTo>
                  <a:lnTo>
                    <a:pt x="4894" y="1621"/>
                  </a:lnTo>
                  <a:lnTo>
                    <a:pt x="4895" y="1612"/>
                  </a:lnTo>
                  <a:lnTo>
                    <a:pt x="4896" y="1604"/>
                  </a:lnTo>
                  <a:lnTo>
                    <a:pt x="4897" y="1595"/>
                  </a:lnTo>
                  <a:lnTo>
                    <a:pt x="4898" y="1587"/>
                  </a:lnTo>
                  <a:lnTo>
                    <a:pt x="4899" y="1578"/>
                  </a:lnTo>
                  <a:lnTo>
                    <a:pt x="4899" y="1570"/>
                  </a:lnTo>
                  <a:lnTo>
                    <a:pt x="4900" y="1561"/>
                  </a:lnTo>
                  <a:lnTo>
                    <a:pt x="4901" y="1552"/>
                  </a:lnTo>
                  <a:lnTo>
                    <a:pt x="4902" y="1544"/>
                  </a:lnTo>
                  <a:lnTo>
                    <a:pt x="4903" y="1535"/>
                  </a:lnTo>
                  <a:lnTo>
                    <a:pt x="4904" y="1526"/>
                  </a:lnTo>
                  <a:lnTo>
                    <a:pt x="4905" y="1517"/>
                  </a:lnTo>
                  <a:lnTo>
                    <a:pt x="4906" y="1509"/>
                  </a:lnTo>
                  <a:lnTo>
                    <a:pt x="4906" y="1500"/>
                  </a:lnTo>
                  <a:lnTo>
                    <a:pt x="4907" y="1491"/>
                  </a:lnTo>
                  <a:lnTo>
                    <a:pt x="4908" y="1482"/>
                  </a:lnTo>
                  <a:lnTo>
                    <a:pt x="4909" y="1473"/>
                  </a:lnTo>
                  <a:lnTo>
                    <a:pt x="4910" y="1464"/>
                  </a:lnTo>
                  <a:lnTo>
                    <a:pt x="4911" y="1455"/>
                  </a:lnTo>
                  <a:lnTo>
                    <a:pt x="4912" y="1446"/>
                  </a:lnTo>
                  <a:lnTo>
                    <a:pt x="4913" y="1437"/>
                  </a:lnTo>
                  <a:lnTo>
                    <a:pt x="4913" y="1428"/>
                  </a:lnTo>
                  <a:lnTo>
                    <a:pt x="4914" y="1418"/>
                  </a:lnTo>
                  <a:lnTo>
                    <a:pt x="4915" y="1409"/>
                  </a:lnTo>
                  <a:lnTo>
                    <a:pt x="4916" y="1400"/>
                  </a:lnTo>
                  <a:lnTo>
                    <a:pt x="4917" y="1391"/>
                  </a:lnTo>
                  <a:lnTo>
                    <a:pt x="4918" y="1381"/>
                  </a:lnTo>
                  <a:lnTo>
                    <a:pt x="4919" y="1372"/>
                  </a:lnTo>
                  <a:lnTo>
                    <a:pt x="4920" y="1363"/>
                  </a:lnTo>
                  <a:lnTo>
                    <a:pt x="4920" y="1353"/>
                  </a:lnTo>
                  <a:lnTo>
                    <a:pt x="4921" y="1344"/>
                  </a:lnTo>
                  <a:lnTo>
                    <a:pt x="4922" y="1334"/>
                  </a:lnTo>
                  <a:lnTo>
                    <a:pt x="4923" y="1325"/>
                  </a:lnTo>
                  <a:lnTo>
                    <a:pt x="4924" y="1315"/>
                  </a:lnTo>
                  <a:lnTo>
                    <a:pt x="4925" y="1306"/>
                  </a:lnTo>
                  <a:lnTo>
                    <a:pt x="4926" y="1296"/>
                  </a:lnTo>
                  <a:lnTo>
                    <a:pt x="4927" y="1286"/>
                  </a:lnTo>
                  <a:lnTo>
                    <a:pt x="4928" y="1277"/>
                  </a:lnTo>
                  <a:lnTo>
                    <a:pt x="4928" y="1267"/>
                  </a:lnTo>
                  <a:lnTo>
                    <a:pt x="4929" y="1257"/>
                  </a:lnTo>
                  <a:lnTo>
                    <a:pt x="4930" y="1247"/>
                  </a:lnTo>
                  <a:lnTo>
                    <a:pt x="4931" y="1237"/>
                  </a:lnTo>
                  <a:lnTo>
                    <a:pt x="4932" y="1228"/>
                  </a:lnTo>
                  <a:lnTo>
                    <a:pt x="4933" y="1218"/>
                  </a:lnTo>
                  <a:lnTo>
                    <a:pt x="4934" y="1208"/>
                  </a:lnTo>
                  <a:lnTo>
                    <a:pt x="4935" y="1198"/>
                  </a:lnTo>
                  <a:lnTo>
                    <a:pt x="4935" y="1188"/>
                  </a:lnTo>
                  <a:lnTo>
                    <a:pt x="4936" y="1178"/>
                  </a:lnTo>
                  <a:lnTo>
                    <a:pt x="4937" y="1168"/>
                  </a:lnTo>
                  <a:lnTo>
                    <a:pt x="4938" y="1157"/>
                  </a:lnTo>
                  <a:lnTo>
                    <a:pt x="4939" y="1147"/>
                  </a:lnTo>
                  <a:lnTo>
                    <a:pt x="4940" y="1137"/>
                  </a:lnTo>
                  <a:lnTo>
                    <a:pt x="4941" y="1127"/>
                  </a:lnTo>
                  <a:lnTo>
                    <a:pt x="4942" y="1117"/>
                  </a:lnTo>
                  <a:lnTo>
                    <a:pt x="4942" y="1106"/>
                  </a:lnTo>
                  <a:lnTo>
                    <a:pt x="4943" y="1096"/>
                  </a:lnTo>
                  <a:lnTo>
                    <a:pt x="4944" y="1086"/>
                  </a:lnTo>
                  <a:lnTo>
                    <a:pt x="4945" y="1075"/>
                  </a:lnTo>
                  <a:lnTo>
                    <a:pt x="4946" y="1065"/>
                  </a:lnTo>
                  <a:lnTo>
                    <a:pt x="4947" y="1054"/>
                  </a:lnTo>
                  <a:lnTo>
                    <a:pt x="4948" y="1044"/>
                  </a:lnTo>
                  <a:lnTo>
                    <a:pt x="4949" y="1033"/>
                  </a:lnTo>
                  <a:lnTo>
                    <a:pt x="4950" y="1023"/>
                  </a:lnTo>
                  <a:lnTo>
                    <a:pt x="4950" y="1012"/>
                  </a:lnTo>
                  <a:lnTo>
                    <a:pt x="4951" y="1002"/>
                  </a:lnTo>
                  <a:lnTo>
                    <a:pt x="4952" y="991"/>
                  </a:lnTo>
                  <a:lnTo>
                    <a:pt x="4953" y="980"/>
                  </a:lnTo>
                  <a:lnTo>
                    <a:pt x="4954" y="969"/>
                  </a:lnTo>
                  <a:lnTo>
                    <a:pt x="4955" y="959"/>
                  </a:lnTo>
                  <a:lnTo>
                    <a:pt x="4956" y="948"/>
                  </a:lnTo>
                  <a:lnTo>
                    <a:pt x="4957" y="937"/>
                  </a:lnTo>
                  <a:lnTo>
                    <a:pt x="4957" y="926"/>
                  </a:lnTo>
                  <a:lnTo>
                    <a:pt x="4958" y="915"/>
                  </a:lnTo>
                  <a:lnTo>
                    <a:pt x="4959" y="904"/>
                  </a:lnTo>
                  <a:lnTo>
                    <a:pt x="4960" y="893"/>
                  </a:lnTo>
                  <a:lnTo>
                    <a:pt x="4961" y="882"/>
                  </a:lnTo>
                  <a:lnTo>
                    <a:pt x="4962" y="871"/>
                  </a:lnTo>
                  <a:lnTo>
                    <a:pt x="4963" y="860"/>
                  </a:lnTo>
                  <a:lnTo>
                    <a:pt x="4964" y="849"/>
                  </a:lnTo>
                  <a:lnTo>
                    <a:pt x="4964" y="838"/>
                  </a:lnTo>
                  <a:lnTo>
                    <a:pt x="4965" y="827"/>
                  </a:lnTo>
                  <a:lnTo>
                    <a:pt x="4966" y="815"/>
                  </a:lnTo>
                  <a:lnTo>
                    <a:pt x="4967" y="804"/>
                  </a:lnTo>
                  <a:lnTo>
                    <a:pt x="4968" y="793"/>
                  </a:lnTo>
                  <a:lnTo>
                    <a:pt x="4969" y="782"/>
                  </a:lnTo>
                  <a:lnTo>
                    <a:pt x="4970" y="770"/>
                  </a:lnTo>
                  <a:lnTo>
                    <a:pt x="4971" y="759"/>
                  </a:lnTo>
                  <a:lnTo>
                    <a:pt x="4971" y="747"/>
                  </a:lnTo>
                  <a:lnTo>
                    <a:pt x="4972" y="736"/>
                  </a:lnTo>
                  <a:lnTo>
                    <a:pt x="4973" y="724"/>
                  </a:lnTo>
                  <a:lnTo>
                    <a:pt x="4974" y="713"/>
                  </a:lnTo>
                  <a:lnTo>
                    <a:pt x="4975" y="701"/>
                  </a:lnTo>
                  <a:lnTo>
                    <a:pt x="4976" y="690"/>
                  </a:lnTo>
                  <a:lnTo>
                    <a:pt x="4977" y="678"/>
                  </a:lnTo>
                  <a:lnTo>
                    <a:pt x="4978" y="666"/>
                  </a:lnTo>
                  <a:lnTo>
                    <a:pt x="4979" y="655"/>
                  </a:lnTo>
                  <a:lnTo>
                    <a:pt x="4979" y="643"/>
                  </a:lnTo>
                  <a:lnTo>
                    <a:pt x="4980" y="631"/>
                  </a:lnTo>
                  <a:lnTo>
                    <a:pt x="4981" y="619"/>
                  </a:lnTo>
                  <a:lnTo>
                    <a:pt x="4982" y="608"/>
                  </a:lnTo>
                  <a:lnTo>
                    <a:pt x="4983" y="596"/>
                  </a:lnTo>
                  <a:lnTo>
                    <a:pt x="4984" y="584"/>
                  </a:lnTo>
                  <a:lnTo>
                    <a:pt x="4985" y="572"/>
                  </a:lnTo>
                  <a:lnTo>
                    <a:pt x="4986" y="560"/>
                  </a:lnTo>
                  <a:lnTo>
                    <a:pt x="4986" y="548"/>
                  </a:lnTo>
                  <a:lnTo>
                    <a:pt x="4987" y="536"/>
                  </a:lnTo>
                  <a:lnTo>
                    <a:pt x="4988" y="524"/>
                  </a:lnTo>
                  <a:lnTo>
                    <a:pt x="4989" y="511"/>
                  </a:lnTo>
                  <a:lnTo>
                    <a:pt x="4990" y="499"/>
                  </a:lnTo>
                  <a:lnTo>
                    <a:pt x="4991" y="487"/>
                  </a:lnTo>
                  <a:lnTo>
                    <a:pt x="4992" y="475"/>
                  </a:lnTo>
                  <a:lnTo>
                    <a:pt x="4993" y="463"/>
                  </a:lnTo>
                  <a:lnTo>
                    <a:pt x="4993" y="450"/>
                  </a:lnTo>
                  <a:lnTo>
                    <a:pt x="4994" y="438"/>
                  </a:lnTo>
                  <a:lnTo>
                    <a:pt x="4995" y="426"/>
                  </a:lnTo>
                  <a:lnTo>
                    <a:pt x="4996" y="413"/>
                  </a:lnTo>
                  <a:lnTo>
                    <a:pt x="4997" y="401"/>
                  </a:lnTo>
                  <a:lnTo>
                    <a:pt x="4998" y="388"/>
                  </a:lnTo>
                  <a:lnTo>
                    <a:pt x="4999" y="376"/>
                  </a:lnTo>
                  <a:lnTo>
                    <a:pt x="5000" y="363"/>
                  </a:lnTo>
                  <a:lnTo>
                    <a:pt x="5001" y="351"/>
                  </a:lnTo>
                  <a:lnTo>
                    <a:pt x="5001" y="338"/>
                  </a:lnTo>
                  <a:lnTo>
                    <a:pt x="5002" y="325"/>
                  </a:lnTo>
                  <a:lnTo>
                    <a:pt x="5003" y="313"/>
                  </a:lnTo>
                  <a:lnTo>
                    <a:pt x="5004" y="300"/>
                  </a:lnTo>
                  <a:lnTo>
                    <a:pt x="5005" y="287"/>
                  </a:lnTo>
                  <a:lnTo>
                    <a:pt x="5006" y="274"/>
                  </a:lnTo>
                  <a:lnTo>
                    <a:pt x="5007" y="262"/>
                  </a:lnTo>
                  <a:lnTo>
                    <a:pt x="5008" y="249"/>
                  </a:lnTo>
                  <a:lnTo>
                    <a:pt x="5008" y="236"/>
                  </a:lnTo>
                  <a:lnTo>
                    <a:pt x="5009" y="223"/>
                  </a:lnTo>
                  <a:lnTo>
                    <a:pt x="5009" y="223"/>
                  </a:lnTo>
                  <a:lnTo>
                    <a:pt x="5010" y="211"/>
                  </a:lnTo>
                  <a:lnTo>
                    <a:pt x="5011" y="201"/>
                  </a:lnTo>
                  <a:lnTo>
                    <a:pt x="5012" y="191"/>
                  </a:lnTo>
                  <a:lnTo>
                    <a:pt x="5013" y="182"/>
                  </a:lnTo>
                  <a:lnTo>
                    <a:pt x="5013" y="175"/>
                  </a:lnTo>
                  <a:lnTo>
                    <a:pt x="5014" y="168"/>
                  </a:lnTo>
                  <a:lnTo>
                    <a:pt x="5015" y="162"/>
                  </a:lnTo>
                  <a:lnTo>
                    <a:pt x="5016" y="158"/>
                  </a:lnTo>
                  <a:lnTo>
                    <a:pt x="5017" y="154"/>
                  </a:lnTo>
                  <a:lnTo>
                    <a:pt x="5018" y="152"/>
                  </a:lnTo>
                  <a:lnTo>
                    <a:pt x="5018" y="150"/>
                  </a:lnTo>
                  <a:lnTo>
                    <a:pt x="5019" y="150"/>
                  </a:lnTo>
                  <a:lnTo>
                    <a:pt x="5019" y="150"/>
                  </a:lnTo>
                  <a:lnTo>
                    <a:pt x="5020" y="150"/>
                  </a:lnTo>
                  <a:lnTo>
                    <a:pt x="5021" y="152"/>
                  </a:lnTo>
                  <a:lnTo>
                    <a:pt x="5022" y="154"/>
                  </a:lnTo>
                  <a:lnTo>
                    <a:pt x="5023" y="158"/>
                  </a:lnTo>
                  <a:lnTo>
                    <a:pt x="5023" y="162"/>
                  </a:lnTo>
                  <a:lnTo>
                    <a:pt x="5024" y="168"/>
                  </a:lnTo>
                  <a:lnTo>
                    <a:pt x="5025" y="175"/>
                  </a:lnTo>
                  <a:lnTo>
                    <a:pt x="5026" y="182"/>
                  </a:lnTo>
                  <a:lnTo>
                    <a:pt x="5027" y="191"/>
                  </a:lnTo>
                  <a:lnTo>
                    <a:pt x="5027" y="201"/>
                  </a:lnTo>
                  <a:lnTo>
                    <a:pt x="5028" y="212"/>
                  </a:lnTo>
                  <a:lnTo>
                    <a:pt x="5029" y="223"/>
                  </a:lnTo>
                  <a:lnTo>
                    <a:pt x="5029" y="223"/>
                  </a:lnTo>
                  <a:lnTo>
                    <a:pt x="5030" y="236"/>
                  </a:lnTo>
                  <a:lnTo>
                    <a:pt x="5031" y="249"/>
                  </a:lnTo>
                  <a:lnTo>
                    <a:pt x="5032" y="262"/>
                  </a:lnTo>
                  <a:lnTo>
                    <a:pt x="5033" y="275"/>
                  </a:lnTo>
                  <a:lnTo>
                    <a:pt x="5034" y="288"/>
                  </a:lnTo>
                  <a:lnTo>
                    <a:pt x="5034" y="300"/>
                  </a:lnTo>
                  <a:lnTo>
                    <a:pt x="5035" y="313"/>
                  </a:lnTo>
                  <a:lnTo>
                    <a:pt x="5036" y="326"/>
                  </a:lnTo>
                  <a:lnTo>
                    <a:pt x="5037" y="338"/>
                  </a:lnTo>
                  <a:lnTo>
                    <a:pt x="5038" y="351"/>
                  </a:lnTo>
                  <a:lnTo>
                    <a:pt x="5039" y="364"/>
                  </a:lnTo>
                  <a:lnTo>
                    <a:pt x="5040" y="376"/>
                  </a:lnTo>
                  <a:lnTo>
                    <a:pt x="5041" y="389"/>
                  </a:lnTo>
                  <a:lnTo>
                    <a:pt x="5041" y="401"/>
                  </a:lnTo>
                  <a:lnTo>
                    <a:pt x="5042" y="414"/>
                  </a:lnTo>
                  <a:lnTo>
                    <a:pt x="5043" y="426"/>
                  </a:lnTo>
                  <a:lnTo>
                    <a:pt x="5044" y="438"/>
                  </a:lnTo>
                  <a:lnTo>
                    <a:pt x="5045" y="451"/>
                  </a:lnTo>
                  <a:lnTo>
                    <a:pt x="5046" y="463"/>
                  </a:lnTo>
                  <a:lnTo>
                    <a:pt x="5047" y="475"/>
                  </a:lnTo>
                  <a:lnTo>
                    <a:pt x="5048" y="488"/>
                  </a:lnTo>
                  <a:lnTo>
                    <a:pt x="5048" y="500"/>
                  </a:lnTo>
                  <a:lnTo>
                    <a:pt x="5049" y="512"/>
                  </a:lnTo>
                  <a:lnTo>
                    <a:pt x="5050" y="524"/>
                  </a:lnTo>
                  <a:lnTo>
                    <a:pt x="5051" y="536"/>
                  </a:lnTo>
                  <a:lnTo>
                    <a:pt x="5052" y="548"/>
                  </a:lnTo>
                  <a:lnTo>
                    <a:pt x="5053" y="560"/>
                  </a:lnTo>
                  <a:lnTo>
                    <a:pt x="5054" y="572"/>
                  </a:lnTo>
                  <a:lnTo>
                    <a:pt x="5055" y="584"/>
                  </a:lnTo>
                  <a:lnTo>
                    <a:pt x="5055" y="596"/>
                  </a:lnTo>
                  <a:lnTo>
                    <a:pt x="5056" y="608"/>
                  </a:lnTo>
                  <a:lnTo>
                    <a:pt x="5057" y="620"/>
                  </a:lnTo>
                  <a:lnTo>
                    <a:pt x="5058" y="632"/>
                  </a:lnTo>
                  <a:lnTo>
                    <a:pt x="5059" y="644"/>
                  </a:lnTo>
                  <a:lnTo>
                    <a:pt x="5060" y="655"/>
                  </a:lnTo>
                  <a:lnTo>
                    <a:pt x="5061" y="667"/>
                  </a:lnTo>
                  <a:lnTo>
                    <a:pt x="5062" y="679"/>
                  </a:lnTo>
                  <a:lnTo>
                    <a:pt x="5063" y="691"/>
                  </a:lnTo>
                  <a:lnTo>
                    <a:pt x="5063" y="702"/>
                  </a:lnTo>
                  <a:lnTo>
                    <a:pt x="5064" y="714"/>
                  </a:lnTo>
                  <a:lnTo>
                    <a:pt x="5065" y="725"/>
                  </a:lnTo>
                  <a:lnTo>
                    <a:pt x="5066" y="737"/>
                  </a:lnTo>
                  <a:lnTo>
                    <a:pt x="5067" y="748"/>
                  </a:lnTo>
                  <a:lnTo>
                    <a:pt x="5068" y="760"/>
                  </a:lnTo>
                  <a:lnTo>
                    <a:pt x="5069" y="771"/>
                  </a:lnTo>
                  <a:lnTo>
                    <a:pt x="5070" y="782"/>
                  </a:lnTo>
                  <a:lnTo>
                    <a:pt x="5070" y="794"/>
                  </a:lnTo>
                  <a:lnTo>
                    <a:pt x="5071" y="805"/>
                  </a:lnTo>
                  <a:lnTo>
                    <a:pt x="5072" y="816"/>
                  </a:lnTo>
                  <a:lnTo>
                    <a:pt x="5073" y="828"/>
                  </a:lnTo>
                  <a:lnTo>
                    <a:pt x="5074" y="839"/>
                  </a:lnTo>
                  <a:lnTo>
                    <a:pt x="5075" y="850"/>
                  </a:lnTo>
                  <a:lnTo>
                    <a:pt x="5076" y="861"/>
                  </a:lnTo>
                  <a:lnTo>
                    <a:pt x="5077" y="872"/>
                  </a:lnTo>
                  <a:lnTo>
                    <a:pt x="5077" y="883"/>
                  </a:lnTo>
                  <a:lnTo>
                    <a:pt x="5078" y="894"/>
                  </a:lnTo>
                  <a:lnTo>
                    <a:pt x="5079" y="905"/>
                  </a:lnTo>
                  <a:lnTo>
                    <a:pt x="5080" y="916"/>
                  </a:lnTo>
                  <a:lnTo>
                    <a:pt x="5081" y="927"/>
                  </a:lnTo>
                  <a:lnTo>
                    <a:pt x="5082" y="938"/>
                  </a:lnTo>
                  <a:lnTo>
                    <a:pt x="5083" y="949"/>
                  </a:lnTo>
                  <a:lnTo>
                    <a:pt x="5084" y="960"/>
                  </a:lnTo>
                  <a:lnTo>
                    <a:pt x="5085" y="971"/>
                  </a:lnTo>
                  <a:lnTo>
                    <a:pt x="5085" y="981"/>
                  </a:lnTo>
                  <a:lnTo>
                    <a:pt x="5086" y="992"/>
                  </a:lnTo>
                  <a:lnTo>
                    <a:pt x="5087" y="1003"/>
                  </a:lnTo>
                  <a:lnTo>
                    <a:pt x="5088" y="1013"/>
                  </a:lnTo>
                  <a:lnTo>
                    <a:pt x="5089" y="1024"/>
                  </a:lnTo>
                  <a:lnTo>
                    <a:pt x="5090" y="1035"/>
                  </a:lnTo>
                  <a:lnTo>
                    <a:pt x="5091" y="1045"/>
                  </a:lnTo>
                  <a:lnTo>
                    <a:pt x="5092" y="1056"/>
                  </a:lnTo>
                  <a:lnTo>
                    <a:pt x="5092" y="1066"/>
                  </a:lnTo>
                  <a:lnTo>
                    <a:pt x="5093" y="1077"/>
                  </a:lnTo>
                  <a:lnTo>
                    <a:pt x="5094" y="1087"/>
                  </a:lnTo>
                  <a:lnTo>
                    <a:pt x="5095" y="1097"/>
                  </a:lnTo>
                  <a:lnTo>
                    <a:pt x="5096" y="1108"/>
                  </a:lnTo>
                  <a:lnTo>
                    <a:pt x="5097" y="1118"/>
                  </a:lnTo>
                  <a:lnTo>
                    <a:pt x="5098" y="1128"/>
                  </a:lnTo>
                  <a:lnTo>
                    <a:pt x="5099" y="1138"/>
                  </a:lnTo>
                  <a:lnTo>
                    <a:pt x="5099" y="1149"/>
                  </a:lnTo>
                  <a:lnTo>
                    <a:pt x="5100" y="1159"/>
                  </a:lnTo>
                  <a:lnTo>
                    <a:pt x="5101" y="1169"/>
                  </a:lnTo>
                  <a:lnTo>
                    <a:pt x="5102" y="1179"/>
                  </a:lnTo>
                  <a:lnTo>
                    <a:pt x="5103" y="1189"/>
                  </a:lnTo>
                  <a:lnTo>
                    <a:pt x="5104" y="1199"/>
                  </a:lnTo>
                  <a:lnTo>
                    <a:pt x="5105" y="1209"/>
                  </a:lnTo>
                  <a:lnTo>
                    <a:pt x="5106" y="1219"/>
                  </a:lnTo>
                  <a:lnTo>
                    <a:pt x="5106" y="1229"/>
                  </a:lnTo>
                  <a:lnTo>
                    <a:pt x="5107" y="1239"/>
                  </a:lnTo>
                  <a:lnTo>
                    <a:pt x="5108" y="1249"/>
                  </a:lnTo>
                  <a:lnTo>
                    <a:pt x="5109" y="1258"/>
                  </a:lnTo>
                  <a:lnTo>
                    <a:pt x="5110" y="1268"/>
                  </a:lnTo>
                  <a:lnTo>
                    <a:pt x="5111" y="1278"/>
                  </a:lnTo>
                  <a:lnTo>
                    <a:pt x="5112" y="1288"/>
                  </a:lnTo>
                  <a:lnTo>
                    <a:pt x="5113" y="1297"/>
                  </a:lnTo>
                  <a:lnTo>
                    <a:pt x="5114" y="1307"/>
                  </a:lnTo>
                  <a:lnTo>
                    <a:pt x="5114" y="1317"/>
                  </a:lnTo>
                  <a:lnTo>
                    <a:pt x="5115" y="1326"/>
                  </a:lnTo>
                  <a:lnTo>
                    <a:pt x="5116" y="1336"/>
                  </a:lnTo>
                  <a:lnTo>
                    <a:pt x="5117" y="1345"/>
                  </a:lnTo>
                  <a:lnTo>
                    <a:pt x="5118" y="1355"/>
                  </a:lnTo>
                  <a:lnTo>
                    <a:pt x="5119" y="1364"/>
                  </a:lnTo>
                  <a:lnTo>
                    <a:pt x="5120" y="1373"/>
                  </a:lnTo>
                  <a:lnTo>
                    <a:pt x="5121" y="1383"/>
                  </a:lnTo>
                  <a:lnTo>
                    <a:pt x="5121" y="1392"/>
                  </a:lnTo>
                  <a:lnTo>
                    <a:pt x="5122" y="1401"/>
                  </a:lnTo>
                  <a:lnTo>
                    <a:pt x="5123" y="1411"/>
                  </a:lnTo>
                  <a:lnTo>
                    <a:pt x="5124" y="1420"/>
                  </a:lnTo>
                  <a:lnTo>
                    <a:pt x="5125" y="1429"/>
                  </a:lnTo>
                  <a:lnTo>
                    <a:pt x="5126" y="1438"/>
                  </a:lnTo>
                  <a:lnTo>
                    <a:pt x="5127" y="1447"/>
                  </a:lnTo>
                  <a:lnTo>
                    <a:pt x="5128" y="1456"/>
                  </a:lnTo>
                  <a:lnTo>
                    <a:pt x="5128" y="1466"/>
                  </a:lnTo>
                  <a:lnTo>
                    <a:pt x="5129" y="1475"/>
                  </a:lnTo>
                  <a:lnTo>
                    <a:pt x="5130" y="1484"/>
                  </a:lnTo>
                  <a:lnTo>
                    <a:pt x="5131" y="1492"/>
                  </a:lnTo>
                  <a:lnTo>
                    <a:pt x="5132" y="1501"/>
                  </a:lnTo>
                  <a:lnTo>
                    <a:pt x="5133" y="1510"/>
                  </a:lnTo>
                  <a:lnTo>
                    <a:pt x="5134" y="1519"/>
                  </a:lnTo>
                  <a:lnTo>
                    <a:pt x="5135" y="1528"/>
                  </a:lnTo>
                  <a:lnTo>
                    <a:pt x="5136" y="1537"/>
                  </a:lnTo>
                  <a:lnTo>
                    <a:pt x="5136" y="1545"/>
                  </a:lnTo>
                  <a:lnTo>
                    <a:pt x="5137" y="1554"/>
                  </a:lnTo>
                  <a:lnTo>
                    <a:pt x="5138" y="1563"/>
                  </a:lnTo>
                  <a:lnTo>
                    <a:pt x="5139" y="1571"/>
                  </a:lnTo>
                  <a:lnTo>
                    <a:pt x="5140" y="1580"/>
                  </a:lnTo>
                  <a:lnTo>
                    <a:pt x="5141" y="1589"/>
                  </a:lnTo>
                  <a:lnTo>
                    <a:pt x="5142" y="1597"/>
                  </a:lnTo>
                  <a:lnTo>
                    <a:pt x="5143" y="1606"/>
                  </a:lnTo>
                  <a:lnTo>
                    <a:pt x="5143" y="1614"/>
                  </a:lnTo>
                  <a:lnTo>
                    <a:pt x="5144" y="1622"/>
                  </a:lnTo>
                  <a:lnTo>
                    <a:pt x="5145" y="1631"/>
                  </a:lnTo>
                  <a:lnTo>
                    <a:pt x="5146" y="1639"/>
                  </a:lnTo>
                  <a:lnTo>
                    <a:pt x="5147" y="1647"/>
                  </a:lnTo>
                  <a:lnTo>
                    <a:pt x="5148" y="1656"/>
                  </a:lnTo>
                  <a:lnTo>
                    <a:pt x="5149" y="1664"/>
                  </a:lnTo>
                  <a:lnTo>
                    <a:pt x="5150" y="1672"/>
                  </a:lnTo>
                  <a:lnTo>
                    <a:pt x="5150" y="1680"/>
                  </a:lnTo>
                  <a:lnTo>
                    <a:pt x="5151" y="1689"/>
                  </a:lnTo>
                  <a:lnTo>
                    <a:pt x="5152" y="1697"/>
                  </a:lnTo>
                  <a:lnTo>
                    <a:pt x="5153" y="1705"/>
                  </a:lnTo>
                  <a:lnTo>
                    <a:pt x="5154" y="1713"/>
                  </a:lnTo>
                  <a:lnTo>
                    <a:pt x="5155" y="1721"/>
                  </a:lnTo>
                  <a:lnTo>
                    <a:pt x="5156" y="1729"/>
                  </a:lnTo>
                  <a:lnTo>
                    <a:pt x="5157" y="1737"/>
                  </a:lnTo>
                  <a:lnTo>
                    <a:pt x="5157" y="1745"/>
                  </a:lnTo>
                  <a:lnTo>
                    <a:pt x="5158" y="1752"/>
                  </a:lnTo>
                  <a:lnTo>
                    <a:pt x="5159" y="1760"/>
                  </a:lnTo>
                  <a:lnTo>
                    <a:pt x="5160" y="1768"/>
                  </a:lnTo>
                  <a:lnTo>
                    <a:pt x="5161" y="1776"/>
                  </a:lnTo>
                  <a:lnTo>
                    <a:pt x="5162" y="1784"/>
                  </a:lnTo>
                  <a:lnTo>
                    <a:pt x="5163" y="1791"/>
                  </a:lnTo>
                  <a:lnTo>
                    <a:pt x="5164" y="1799"/>
                  </a:lnTo>
                  <a:lnTo>
                    <a:pt x="5165" y="1807"/>
                  </a:lnTo>
                  <a:lnTo>
                    <a:pt x="5165" y="1814"/>
                  </a:lnTo>
                  <a:lnTo>
                    <a:pt x="5166" y="1822"/>
                  </a:lnTo>
                  <a:lnTo>
                    <a:pt x="5167" y="1829"/>
                  </a:lnTo>
                  <a:lnTo>
                    <a:pt x="5168" y="1837"/>
                  </a:lnTo>
                  <a:lnTo>
                    <a:pt x="5169" y="1844"/>
                  </a:lnTo>
                  <a:lnTo>
                    <a:pt x="5170" y="1852"/>
                  </a:lnTo>
                  <a:lnTo>
                    <a:pt x="5171" y="1859"/>
                  </a:lnTo>
                  <a:lnTo>
                    <a:pt x="5172" y="1866"/>
                  </a:lnTo>
                  <a:lnTo>
                    <a:pt x="5172" y="1874"/>
                  </a:lnTo>
                  <a:lnTo>
                    <a:pt x="5173" y="1881"/>
                  </a:lnTo>
                  <a:lnTo>
                    <a:pt x="5174" y="1888"/>
                  </a:lnTo>
                  <a:lnTo>
                    <a:pt x="5175" y="1895"/>
                  </a:lnTo>
                  <a:lnTo>
                    <a:pt x="5176" y="1902"/>
                  </a:lnTo>
                  <a:lnTo>
                    <a:pt x="5177" y="1910"/>
                  </a:lnTo>
                  <a:lnTo>
                    <a:pt x="5178" y="1917"/>
                  </a:lnTo>
                  <a:lnTo>
                    <a:pt x="5179" y="1924"/>
                  </a:lnTo>
                  <a:lnTo>
                    <a:pt x="5179" y="1931"/>
                  </a:lnTo>
                  <a:lnTo>
                    <a:pt x="5180" y="1938"/>
                  </a:lnTo>
                  <a:lnTo>
                    <a:pt x="5181" y="1945"/>
                  </a:lnTo>
                  <a:lnTo>
                    <a:pt x="5182" y="1952"/>
                  </a:lnTo>
                  <a:lnTo>
                    <a:pt x="5183" y="1959"/>
                  </a:lnTo>
                  <a:lnTo>
                    <a:pt x="5184" y="1965"/>
                  </a:lnTo>
                  <a:lnTo>
                    <a:pt x="5185" y="1972"/>
                  </a:lnTo>
                  <a:lnTo>
                    <a:pt x="5186" y="1979"/>
                  </a:lnTo>
                  <a:lnTo>
                    <a:pt x="5187" y="1986"/>
                  </a:lnTo>
                  <a:lnTo>
                    <a:pt x="5187" y="1992"/>
                  </a:lnTo>
                  <a:lnTo>
                    <a:pt x="5188" y="1999"/>
                  </a:lnTo>
                  <a:lnTo>
                    <a:pt x="5189" y="2006"/>
                  </a:lnTo>
                  <a:lnTo>
                    <a:pt x="5190" y="2012"/>
                  </a:lnTo>
                  <a:lnTo>
                    <a:pt x="5191" y="2019"/>
                  </a:lnTo>
                  <a:lnTo>
                    <a:pt x="5192" y="2026"/>
                  </a:lnTo>
                  <a:lnTo>
                    <a:pt x="5193" y="2032"/>
                  </a:lnTo>
                  <a:lnTo>
                    <a:pt x="5194" y="2039"/>
                  </a:lnTo>
                  <a:lnTo>
                    <a:pt x="5194" y="2045"/>
                  </a:lnTo>
                  <a:lnTo>
                    <a:pt x="5195" y="2051"/>
                  </a:lnTo>
                  <a:lnTo>
                    <a:pt x="5196" y="2058"/>
                  </a:lnTo>
                  <a:lnTo>
                    <a:pt x="5197" y="2064"/>
                  </a:lnTo>
                  <a:lnTo>
                    <a:pt x="5198" y="2070"/>
                  </a:lnTo>
                  <a:lnTo>
                    <a:pt x="5199" y="2077"/>
                  </a:lnTo>
                  <a:lnTo>
                    <a:pt x="5200" y="2083"/>
                  </a:lnTo>
                  <a:lnTo>
                    <a:pt x="5201" y="2089"/>
                  </a:lnTo>
                  <a:lnTo>
                    <a:pt x="5201" y="2095"/>
                  </a:lnTo>
                  <a:lnTo>
                    <a:pt x="5202" y="2101"/>
                  </a:lnTo>
                  <a:lnTo>
                    <a:pt x="5203" y="2107"/>
                  </a:lnTo>
                  <a:lnTo>
                    <a:pt x="5204" y="2114"/>
                  </a:lnTo>
                  <a:lnTo>
                    <a:pt x="5205" y="2120"/>
                  </a:lnTo>
                  <a:lnTo>
                    <a:pt x="5206" y="2126"/>
                  </a:lnTo>
                  <a:lnTo>
                    <a:pt x="5207" y="2132"/>
                  </a:lnTo>
                  <a:lnTo>
                    <a:pt x="5208" y="2137"/>
                  </a:lnTo>
                  <a:lnTo>
                    <a:pt x="5208" y="2143"/>
                  </a:lnTo>
                  <a:lnTo>
                    <a:pt x="5209" y="2149"/>
                  </a:lnTo>
                  <a:lnTo>
                    <a:pt x="5210" y="2155"/>
                  </a:lnTo>
                  <a:lnTo>
                    <a:pt x="5211" y="2161"/>
                  </a:lnTo>
                  <a:lnTo>
                    <a:pt x="5212" y="2166"/>
                  </a:lnTo>
                  <a:lnTo>
                    <a:pt x="5213" y="2172"/>
                  </a:lnTo>
                  <a:lnTo>
                    <a:pt x="5214" y="2178"/>
                  </a:lnTo>
                  <a:lnTo>
                    <a:pt x="5215" y="2184"/>
                  </a:lnTo>
                  <a:lnTo>
                    <a:pt x="5216" y="2189"/>
                  </a:lnTo>
                  <a:lnTo>
                    <a:pt x="5216" y="2195"/>
                  </a:lnTo>
                  <a:lnTo>
                    <a:pt x="5217" y="2200"/>
                  </a:lnTo>
                  <a:lnTo>
                    <a:pt x="5218" y="2206"/>
                  </a:lnTo>
                  <a:lnTo>
                    <a:pt x="5219" y="2211"/>
                  </a:lnTo>
                  <a:lnTo>
                    <a:pt x="5220" y="2217"/>
                  </a:lnTo>
                  <a:lnTo>
                    <a:pt x="5221" y="2222"/>
                  </a:lnTo>
                  <a:lnTo>
                    <a:pt x="5222" y="2227"/>
                  </a:lnTo>
                  <a:lnTo>
                    <a:pt x="5223" y="2233"/>
                  </a:lnTo>
                  <a:lnTo>
                    <a:pt x="5223" y="2238"/>
                  </a:lnTo>
                  <a:lnTo>
                    <a:pt x="5224" y="2243"/>
                  </a:lnTo>
                  <a:lnTo>
                    <a:pt x="5225" y="2248"/>
                  </a:lnTo>
                  <a:lnTo>
                    <a:pt x="5226" y="2254"/>
                  </a:lnTo>
                  <a:lnTo>
                    <a:pt x="5227" y="2259"/>
                  </a:lnTo>
                  <a:lnTo>
                    <a:pt x="5228" y="2264"/>
                  </a:lnTo>
                  <a:lnTo>
                    <a:pt x="5229" y="2269"/>
                  </a:lnTo>
                  <a:lnTo>
                    <a:pt x="5230" y="2274"/>
                  </a:lnTo>
                  <a:lnTo>
                    <a:pt x="5230" y="2279"/>
                  </a:lnTo>
                  <a:lnTo>
                    <a:pt x="5231" y="2284"/>
                  </a:lnTo>
                  <a:lnTo>
                    <a:pt x="5232" y="2289"/>
                  </a:lnTo>
                  <a:lnTo>
                    <a:pt x="5233" y="2294"/>
                  </a:lnTo>
                  <a:lnTo>
                    <a:pt x="5234" y="2299"/>
                  </a:lnTo>
                  <a:lnTo>
                    <a:pt x="5235" y="2304"/>
                  </a:lnTo>
                  <a:lnTo>
                    <a:pt x="5236" y="2308"/>
                  </a:lnTo>
                  <a:lnTo>
                    <a:pt x="5237" y="2313"/>
                  </a:lnTo>
                  <a:lnTo>
                    <a:pt x="5238" y="2318"/>
                  </a:lnTo>
                  <a:lnTo>
                    <a:pt x="5238" y="2323"/>
                  </a:lnTo>
                  <a:lnTo>
                    <a:pt x="5239" y="2327"/>
                  </a:lnTo>
                  <a:lnTo>
                    <a:pt x="5240" y="2332"/>
                  </a:lnTo>
                  <a:lnTo>
                    <a:pt x="5241" y="2337"/>
                  </a:lnTo>
                  <a:lnTo>
                    <a:pt x="5242" y="2341"/>
                  </a:lnTo>
                  <a:lnTo>
                    <a:pt x="5243" y="2346"/>
                  </a:lnTo>
                  <a:lnTo>
                    <a:pt x="5244" y="2350"/>
                  </a:lnTo>
                  <a:lnTo>
                    <a:pt x="5245" y="2355"/>
                  </a:lnTo>
                  <a:lnTo>
                    <a:pt x="5245" y="2359"/>
                  </a:lnTo>
                  <a:lnTo>
                    <a:pt x="5246" y="2363"/>
                  </a:lnTo>
                  <a:lnTo>
                    <a:pt x="5247" y="2368"/>
                  </a:lnTo>
                  <a:lnTo>
                    <a:pt x="5248" y="2372"/>
                  </a:lnTo>
                  <a:lnTo>
                    <a:pt x="5249" y="2376"/>
                  </a:lnTo>
                  <a:lnTo>
                    <a:pt x="5250" y="2381"/>
                  </a:lnTo>
                  <a:lnTo>
                    <a:pt x="5251" y="2385"/>
                  </a:lnTo>
                  <a:lnTo>
                    <a:pt x="5252" y="2389"/>
                  </a:lnTo>
                  <a:lnTo>
                    <a:pt x="5252" y="2393"/>
                  </a:lnTo>
                  <a:lnTo>
                    <a:pt x="5253" y="2397"/>
                  </a:lnTo>
                  <a:lnTo>
                    <a:pt x="5254" y="2401"/>
                  </a:lnTo>
                  <a:lnTo>
                    <a:pt x="5255" y="2405"/>
                  </a:lnTo>
                  <a:lnTo>
                    <a:pt x="5256" y="2409"/>
                  </a:lnTo>
                  <a:lnTo>
                    <a:pt x="5257" y="2413"/>
                  </a:lnTo>
                  <a:lnTo>
                    <a:pt x="5258" y="2417"/>
                  </a:lnTo>
                  <a:lnTo>
                    <a:pt x="5259" y="2421"/>
                  </a:lnTo>
                  <a:lnTo>
                    <a:pt x="5259" y="2425"/>
                  </a:lnTo>
                  <a:lnTo>
                    <a:pt x="5260" y="2429"/>
                  </a:lnTo>
                  <a:lnTo>
                    <a:pt x="5261" y="2433"/>
                  </a:lnTo>
                  <a:lnTo>
                    <a:pt x="5262" y="2436"/>
                  </a:lnTo>
                  <a:lnTo>
                    <a:pt x="5263" y="2440"/>
                  </a:lnTo>
                  <a:lnTo>
                    <a:pt x="5264" y="2444"/>
                  </a:lnTo>
                  <a:lnTo>
                    <a:pt x="5265" y="2448"/>
                  </a:lnTo>
                  <a:lnTo>
                    <a:pt x="5266" y="2451"/>
                  </a:lnTo>
                  <a:lnTo>
                    <a:pt x="5267" y="2455"/>
                  </a:lnTo>
                  <a:lnTo>
                    <a:pt x="5267" y="2458"/>
                  </a:lnTo>
                  <a:lnTo>
                    <a:pt x="5268" y="2462"/>
                  </a:lnTo>
                  <a:lnTo>
                    <a:pt x="5269" y="2465"/>
                  </a:lnTo>
                  <a:lnTo>
                    <a:pt x="5270" y="2469"/>
                  </a:lnTo>
                  <a:lnTo>
                    <a:pt x="5271" y="2472"/>
                  </a:lnTo>
                  <a:lnTo>
                    <a:pt x="5272" y="2476"/>
                  </a:lnTo>
                  <a:lnTo>
                    <a:pt x="5273" y="2479"/>
                  </a:lnTo>
                  <a:lnTo>
                    <a:pt x="5274" y="2482"/>
                  </a:lnTo>
                  <a:lnTo>
                    <a:pt x="5274" y="2486"/>
                  </a:lnTo>
                  <a:lnTo>
                    <a:pt x="5275" y="2489"/>
                  </a:lnTo>
                  <a:lnTo>
                    <a:pt x="5276" y="2492"/>
                  </a:lnTo>
                  <a:lnTo>
                    <a:pt x="5277" y="2495"/>
                  </a:lnTo>
                  <a:lnTo>
                    <a:pt x="5278" y="2498"/>
                  </a:lnTo>
                  <a:lnTo>
                    <a:pt x="5279" y="2501"/>
                  </a:lnTo>
                  <a:lnTo>
                    <a:pt x="5280" y="2504"/>
                  </a:lnTo>
                  <a:lnTo>
                    <a:pt x="5281" y="2507"/>
                  </a:lnTo>
                  <a:lnTo>
                    <a:pt x="5281" y="2510"/>
                  </a:lnTo>
                  <a:lnTo>
                    <a:pt x="5282" y="2513"/>
                  </a:lnTo>
                  <a:lnTo>
                    <a:pt x="5283" y="2516"/>
                  </a:lnTo>
                  <a:lnTo>
                    <a:pt x="5284" y="2519"/>
                  </a:lnTo>
                  <a:lnTo>
                    <a:pt x="5285" y="2522"/>
                  </a:lnTo>
                  <a:lnTo>
                    <a:pt x="5286" y="2525"/>
                  </a:lnTo>
                  <a:lnTo>
                    <a:pt x="5287" y="2528"/>
                  </a:lnTo>
                  <a:lnTo>
                    <a:pt x="5288" y="2530"/>
                  </a:lnTo>
                  <a:lnTo>
                    <a:pt x="5288" y="2533"/>
                  </a:lnTo>
                  <a:lnTo>
                    <a:pt x="5289" y="2536"/>
                  </a:lnTo>
                  <a:lnTo>
                    <a:pt x="5290" y="2539"/>
                  </a:lnTo>
                  <a:lnTo>
                    <a:pt x="5291" y="2541"/>
                  </a:lnTo>
                  <a:lnTo>
                    <a:pt x="5292" y="2544"/>
                  </a:lnTo>
                  <a:lnTo>
                    <a:pt x="5293" y="2546"/>
                  </a:lnTo>
                  <a:lnTo>
                    <a:pt x="5294" y="2549"/>
                  </a:lnTo>
                  <a:lnTo>
                    <a:pt x="5295" y="2551"/>
                  </a:lnTo>
                  <a:lnTo>
                    <a:pt x="5295" y="2551"/>
                  </a:lnTo>
                  <a:lnTo>
                    <a:pt x="5295" y="2553"/>
                  </a:lnTo>
                  <a:lnTo>
                    <a:pt x="5296" y="2556"/>
                  </a:lnTo>
                  <a:lnTo>
                    <a:pt x="5297" y="2557"/>
                  </a:lnTo>
                  <a:lnTo>
                    <a:pt x="5298" y="2559"/>
                  </a:lnTo>
                  <a:lnTo>
                    <a:pt x="5299" y="2560"/>
                  </a:lnTo>
                  <a:lnTo>
                    <a:pt x="5300" y="2562"/>
                  </a:lnTo>
                  <a:lnTo>
                    <a:pt x="5300" y="2563"/>
                  </a:lnTo>
                  <a:lnTo>
                    <a:pt x="5301" y="2564"/>
                  </a:lnTo>
                  <a:lnTo>
                    <a:pt x="5302" y="2564"/>
                  </a:lnTo>
                  <a:lnTo>
                    <a:pt x="5303" y="2565"/>
                  </a:lnTo>
                  <a:lnTo>
                    <a:pt x="5304" y="2565"/>
                  </a:lnTo>
                  <a:lnTo>
                    <a:pt x="5305" y="2565"/>
                  </a:lnTo>
                  <a:lnTo>
                    <a:pt x="5305" y="2565"/>
                  </a:lnTo>
                  <a:lnTo>
                    <a:pt x="5305" y="2565"/>
                  </a:lnTo>
                  <a:lnTo>
                    <a:pt x="5306" y="2565"/>
                  </a:lnTo>
                  <a:lnTo>
                    <a:pt x="5307" y="2564"/>
                  </a:lnTo>
                  <a:lnTo>
                    <a:pt x="5308" y="2564"/>
                  </a:lnTo>
                  <a:lnTo>
                    <a:pt x="5309" y="2563"/>
                  </a:lnTo>
                  <a:lnTo>
                    <a:pt x="5310" y="2562"/>
                  </a:lnTo>
                  <a:lnTo>
                    <a:pt x="5310" y="2561"/>
                  </a:lnTo>
                  <a:lnTo>
                    <a:pt x="5311" y="2559"/>
                  </a:lnTo>
                  <a:lnTo>
                    <a:pt x="5312" y="2558"/>
                  </a:lnTo>
                  <a:lnTo>
                    <a:pt x="5313" y="2556"/>
                  </a:lnTo>
                  <a:lnTo>
                    <a:pt x="5314" y="2554"/>
                  </a:lnTo>
                  <a:lnTo>
                    <a:pt x="5314" y="2552"/>
                  </a:lnTo>
                  <a:lnTo>
                    <a:pt x="5314" y="2552"/>
                  </a:lnTo>
                  <a:lnTo>
                    <a:pt x="5315" y="2550"/>
                  </a:lnTo>
                  <a:lnTo>
                    <a:pt x="5316" y="2547"/>
                  </a:lnTo>
                  <a:lnTo>
                    <a:pt x="5317" y="2545"/>
                  </a:lnTo>
                  <a:lnTo>
                    <a:pt x="5318" y="2542"/>
                  </a:lnTo>
                  <a:lnTo>
                    <a:pt x="5319" y="2540"/>
                  </a:lnTo>
                  <a:lnTo>
                    <a:pt x="5320" y="2537"/>
                  </a:lnTo>
                  <a:lnTo>
                    <a:pt x="5321" y="2534"/>
                  </a:lnTo>
                  <a:lnTo>
                    <a:pt x="5322" y="2532"/>
                  </a:lnTo>
                  <a:lnTo>
                    <a:pt x="5322" y="2529"/>
                  </a:lnTo>
                  <a:lnTo>
                    <a:pt x="5323" y="2526"/>
                  </a:lnTo>
                  <a:lnTo>
                    <a:pt x="5324" y="2523"/>
                  </a:lnTo>
                  <a:lnTo>
                    <a:pt x="5325" y="2521"/>
                  </a:lnTo>
                  <a:lnTo>
                    <a:pt x="5326" y="2518"/>
                  </a:lnTo>
                  <a:lnTo>
                    <a:pt x="5327" y="2515"/>
                  </a:lnTo>
                  <a:lnTo>
                    <a:pt x="5328" y="2512"/>
                  </a:lnTo>
                  <a:lnTo>
                    <a:pt x="5329" y="2509"/>
                  </a:lnTo>
                  <a:lnTo>
                    <a:pt x="5329" y="2506"/>
                  </a:lnTo>
                  <a:lnTo>
                    <a:pt x="5330" y="2503"/>
                  </a:lnTo>
                  <a:lnTo>
                    <a:pt x="5331" y="2500"/>
                  </a:lnTo>
                  <a:lnTo>
                    <a:pt x="5332" y="2497"/>
                  </a:lnTo>
                  <a:lnTo>
                    <a:pt x="5333" y="2494"/>
                  </a:lnTo>
                  <a:lnTo>
                    <a:pt x="5334" y="2491"/>
                  </a:lnTo>
                  <a:lnTo>
                    <a:pt x="5335" y="2488"/>
                  </a:lnTo>
                  <a:lnTo>
                    <a:pt x="5336" y="2484"/>
                  </a:lnTo>
                  <a:lnTo>
                    <a:pt x="5336" y="2481"/>
                  </a:lnTo>
                  <a:lnTo>
                    <a:pt x="5337" y="2478"/>
                  </a:lnTo>
                  <a:lnTo>
                    <a:pt x="5338" y="2474"/>
                  </a:lnTo>
                  <a:lnTo>
                    <a:pt x="5339" y="2471"/>
                  </a:lnTo>
                  <a:lnTo>
                    <a:pt x="5340" y="2468"/>
                  </a:lnTo>
                  <a:lnTo>
                    <a:pt x="5341" y="2464"/>
                  </a:lnTo>
                  <a:lnTo>
                    <a:pt x="5342" y="2461"/>
                  </a:lnTo>
                  <a:lnTo>
                    <a:pt x="5343" y="2457"/>
                  </a:lnTo>
                  <a:lnTo>
                    <a:pt x="5344" y="2454"/>
                  </a:lnTo>
                  <a:lnTo>
                    <a:pt x="5344" y="2450"/>
                  </a:lnTo>
                  <a:lnTo>
                    <a:pt x="5345" y="2447"/>
                  </a:lnTo>
                  <a:lnTo>
                    <a:pt x="5346" y="2443"/>
                  </a:lnTo>
                  <a:lnTo>
                    <a:pt x="5347" y="2439"/>
                  </a:lnTo>
                  <a:lnTo>
                    <a:pt x="5348" y="2436"/>
                  </a:lnTo>
                  <a:lnTo>
                    <a:pt x="5349" y="2432"/>
                  </a:lnTo>
                  <a:lnTo>
                    <a:pt x="5350" y="2428"/>
                  </a:lnTo>
                  <a:lnTo>
                    <a:pt x="5351" y="2424"/>
                  </a:lnTo>
                  <a:lnTo>
                    <a:pt x="5351" y="2421"/>
                  </a:lnTo>
                  <a:lnTo>
                    <a:pt x="5352" y="2417"/>
                  </a:lnTo>
                  <a:lnTo>
                    <a:pt x="5353" y="2413"/>
                  </a:lnTo>
                  <a:lnTo>
                    <a:pt x="5354" y="2409"/>
                  </a:lnTo>
                  <a:lnTo>
                    <a:pt x="5355" y="2405"/>
                  </a:lnTo>
                  <a:lnTo>
                    <a:pt x="5356" y="2401"/>
                  </a:lnTo>
                  <a:lnTo>
                    <a:pt x="5357" y="2397"/>
                  </a:lnTo>
                  <a:lnTo>
                    <a:pt x="5358" y="2393"/>
                  </a:lnTo>
                  <a:lnTo>
                    <a:pt x="5358" y="2389"/>
                  </a:lnTo>
                  <a:lnTo>
                    <a:pt x="5359" y="2384"/>
                  </a:lnTo>
                  <a:lnTo>
                    <a:pt x="5360" y="2380"/>
                  </a:lnTo>
                  <a:lnTo>
                    <a:pt x="5361" y="2376"/>
                  </a:lnTo>
                  <a:lnTo>
                    <a:pt x="5362" y="2372"/>
                  </a:lnTo>
                  <a:lnTo>
                    <a:pt x="5363" y="2368"/>
                  </a:lnTo>
                  <a:lnTo>
                    <a:pt x="5364" y="2363"/>
                  </a:lnTo>
                  <a:lnTo>
                    <a:pt x="5365" y="2359"/>
                  </a:lnTo>
                  <a:lnTo>
                    <a:pt x="5366" y="2354"/>
                  </a:lnTo>
                  <a:lnTo>
                    <a:pt x="5366" y="2350"/>
                  </a:lnTo>
                  <a:lnTo>
                    <a:pt x="5367" y="2346"/>
                  </a:lnTo>
                  <a:lnTo>
                    <a:pt x="5368" y="2341"/>
                  </a:lnTo>
                  <a:lnTo>
                    <a:pt x="5369" y="2337"/>
                  </a:lnTo>
                  <a:lnTo>
                    <a:pt x="5370" y="2332"/>
                  </a:lnTo>
                  <a:lnTo>
                    <a:pt x="5371" y="2327"/>
                  </a:lnTo>
                  <a:lnTo>
                    <a:pt x="5372" y="2323"/>
                  </a:lnTo>
                  <a:lnTo>
                    <a:pt x="5373" y="2318"/>
                  </a:lnTo>
                  <a:lnTo>
                    <a:pt x="5373" y="2313"/>
                  </a:lnTo>
                  <a:lnTo>
                    <a:pt x="5374" y="2309"/>
                  </a:lnTo>
                  <a:lnTo>
                    <a:pt x="5375" y="2304"/>
                  </a:lnTo>
                  <a:lnTo>
                    <a:pt x="5376" y="2299"/>
                  </a:lnTo>
                  <a:lnTo>
                    <a:pt x="5377" y="2294"/>
                  </a:lnTo>
                  <a:lnTo>
                    <a:pt x="5378" y="2289"/>
                  </a:lnTo>
                  <a:lnTo>
                    <a:pt x="5379" y="2285"/>
                  </a:lnTo>
                  <a:lnTo>
                    <a:pt x="5380" y="2280"/>
                  </a:lnTo>
                  <a:lnTo>
                    <a:pt x="5380" y="2275"/>
                  </a:lnTo>
                  <a:lnTo>
                    <a:pt x="5381" y="2270"/>
                  </a:lnTo>
                  <a:lnTo>
                    <a:pt x="5382" y="2265"/>
                  </a:lnTo>
                  <a:lnTo>
                    <a:pt x="5383" y="2259"/>
                  </a:lnTo>
                  <a:lnTo>
                    <a:pt x="5384" y="2254"/>
                  </a:lnTo>
                  <a:lnTo>
                    <a:pt x="5385" y="2249"/>
                  </a:lnTo>
                  <a:lnTo>
                    <a:pt x="5386" y="2244"/>
                  </a:lnTo>
                  <a:lnTo>
                    <a:pt x="5387" y="2239"/>
                  </a:lnTo>
                  <a:lnTo>
                    <a:pt x="5388" y="2234"/>
                  </a:lnTo>
                  <a:lnTo>
                    <a:pt x="5388" y="2228"/>
                  </a:lnTo>
                  <a:lnTo>
                    <a:pt x="5389" y="2223"/>
                  </a:lnTo>
                  <a:lnTo>
                    <a:pt x="5390" y="2218"/>
                  </a:lnTo>
                  <a:lnTo>
                    <a:pt x="5391" y="2212"/>
                  </a:lnTo>
                  <a:lnTo>
                    <a:pt x="5392" y="2207"/>
                  </a:lnTo>
                  <a:lnTo>
                    <a:pt x="5393" y="2201"/>
                  </a:lnTo>
                  <a:lnTo>
                    <a:pt x="5394" y="2196"/>
                  </a:lnTo>
                  <a:lnTo>
                    <a:pt x="5395" y="2190"/>
                  </a:lnTo>
                  <a:lnTo>
                    <a:pt x="5395" y="2185"/>
                  </a:lnTo>
                  <a:lnTo>
                    <a:pt x="5396" y="2179"/>
                  </a:lnTo>
                  <a:lnTo>
                    <a:pt x="5397" y="2173"/>
                  </a:lnTo>
                  <a:lnTo>
                    <a:pt x="5398" y="2168"/>
                  </a:lnTo>
                  <a:lnTo>
                    <a:pt x="5399" y="2162"/>
                  </a:lnTo>
                  <a:lnTo>
                    <a:pt x="5400" y="2156"/>
                  </a:lnTo>
                  <a:lnTo>
                    <a:pt x="5401" y="2151"/>
                  </a:lnTo>
                  <a:lnTo>
                    <a:pt x="5402" y="2145"/>
                  </a:lnTo>
                  <a:lnTo>
                    <a:pt x="5402" y="2139"/>
                  </a:lnTo>
                  <a:lnTo>
                    <a:pt x="5403" y="2133"/>
                  </a:lnTo>
                  <a:lnTo>
                    <a:pt x="5404" y="2127"/>
                  </a:lnTo>
                  <a:lnTo>
                    <a:pt x="5405" y="2121"/>
                  </a:lnTo>
                  <a:lnTo>
                    <a:pt x="5406" y="2115"/>
                  </a:lnTo>
                  <a:lnTo>
                    <a:pt x="5407" y="2109"/>
                  </a:lnTo>
                  <a:lnTo>
                    <a:pt x="5408" y="2103"/>
                  </a:lnTo>
                  <a:lnTo>
                    <a:pt x="5409" y="2097"/>
                  </a:lnTo>
                  <a:lnTo>
                    <a:pt x="5410" y="2091"/>
                  </a:lnTo>
                  <a:lnTo>
                    <a:pt x="5410" y="2085"/>
                  </a:lnTo>
                  <a:lnTo>
                    <a:pt x="5411" y="2079"/>
                  </a:lnTo>
                  <a:lnTo>
                    <a:pt x="5412" y="2072"/>
                  </a:lnTo>
                  <a:lnTo>
                    <a:pt x="5413" y="2066"/>
                  </a:lnTo>
                  <a:lnTo>
                    <a:pt x="5414" y="2060"/>
                  </a:lnTo>
                  <a:lnTo>
                    <a:pt x="5415" y="2054"/>
                  </a:lnTo>
                  <a:lnTo>
                    <a:pt x="5416" y="2047"/>
                  </a:lnTo>
                  <a:lnTo>
                    <a:pt x="5417" y="2041"/>
                  </a:lnTo>
                  <a:lnTo>
                    <a:pt x="5417" y="2034"/>
                  </a:lnTo>
                  <a:lnTo>
                    <a:pt x="5418" y="2028"/>
                  </a:lnTo>
                  <a:lnTo>
                    <a:pt x="5419" y="2021"/>
                  </a:lnTo>
                  <a:lnTo>
                    <a:pt x="5420" y="2015"/>
                  </a:lnTo>
                  <a:lnTo>
                    <a:pt x="5421" y="2008"/>
                  </a:lnTo>
                  <a:lnTo>
                    <a:pt x="5422" y="2002"/>
                  </a:lnTo>
                  <a:lnTo>
                    <a:pt x="5423" y="1995"/>
                  </a:lnTo>
                  <a:lnTo>
                    <a:pt x="5424" y="1988"/>
                  </a:lnTo>
                  <a:lnTo>
                    <a:pt x="5424" y="1982"/>
                  </a:lnTo>
                  <a:lnTo>
                    <a:pt x="5425" y="1975"/>
                  </a:lnTo>
                  <a:lnTo>
                    <a:pt x="5426" y="1968"/>
                  </a:lnTo>
                  <a:lnTo>
                    <a:pt x="5427" y="1961"/>
                  </a:lnTo>
                  <a:lnTo>
                    <a:pt x="5428" y="1955"/>
                  </a:lnTo>
                  <a:lnTo>
                    <a:pt x="5429" y="1948"/>
                  </a:lnTo>
                  <a:lnTo>
                    <a:pt x="5430" y="1941"/>
                  </a:lnTo>
                  <a:lnTo>
                    <a:pt x="5431" y="1934"/>
                  </a:lnTo>
                  <a:lnTo>
                    <a:pt x="5432" y="1927"/>
                  </a:lnTo>
                  <a:lnTo>
                    <a:pt x="5432" y="1920"/>
                  </a:lnTo>
                  <a:lnTo>
                    <a:pt x="5433" y="1913"/>
                  </a:lnTo>
                  <a:lnTo>
                    <a:pt x="5434" y="1906"/>
                  </a:lnTo>
                  <a:lnTo>
                    <a:pt x="5435" y="1899"/>
                  </a:lnTo>
                  <a:lnTo>
                    <a:pt x="5436" y="1891"/>
                  </a:lnTo>
                  <a:lnTo>
                    <a:pt x="5437" y="1884"/>
                  </a:lnTo>
                  <a:lnTo>
                    <a:pt x="5438" y="1877"/>
                  </a:lnTo>
                  <a:lnTo>
                    <a:pt x="5439" y="1870"/>
                  </a:lnTo>
                  <a:lnTo>
                    <a:pt x="5439" y="1862"/>
                  </a:lnTo>
                  <a:lnTo>
                    <a:pt x="5440" y="1855"/>
                  </a:lnTo>
                  <a:lnTo>
                    <a:pt x="5441" y="1848"/>
                  </a:lnTo>
                  <a:lnTo>
                    <a:pt x="5442" y="1840"/>
                  </a:lnTo>
                  <a:lnTo>
                    <a:pt x="5443" y="1833"/>
                  </a:lnTo>
                  <a:lnTo>
                    <a:pt x="5444" y="1825"/>
                  </a:lnTo>
                  <a:lnTo>
                    <a:pt x="5445" y="1818"/>
                  </a:lnTo>
                  <a:lnTo>
                    <a:pt x="5446" y="1810"/>
                  </a:lnTo>
                  <a:lnTo>
                    <a:pt x="5446" y="1803"/>
                  </a:lnTo>
                  <a:lnTo>
                    <a:pt x="5447" y="1795"/>
                  </a:lnTo>
                  <a:lnTo>
                    <a:pt x="5448" y="1788"/>
                  </a:lnTo>
                  <a:lnTo>
                    <a:pt x="5449" y="1780"/>
                  </a:lnTo>
                  <a:lnTo>
                    <a:pt x="5450" y="1772"/>
                  </a:lnTo>
                  <a:lnTo>
                    <a:pt x="5451" y="1764"/>
                  </a:lnTo>
                  <a:lnTo>
                    <a:pt x="5452" y="1757"/>
                  </a:lnTo>
                  <a:lnTo>
                    <a:pt x="5453" y="1749"/>
                  </a:lnTo>
                  <a:lnTo>
                    <a:pt x="5454" y="1741"/>
                  </a:lnTo>
                  <a:lnTo>
                    <a:pt x="5454" y="1733"/>
                  </a:lnTo>
                  <a:lnTo>
                    <a:pt x="5455" y="1725"/>
                  </a:lnTo>
                  <a:lnTo>
                    <a:pt x="5456" y="1717"/>
                  </a:lnTo>
                  <a:lnTo>
                    <a:pt x="5457" y="1709"/>
                  </a:lnTo>
                  <a:lnTo>
                    <a:pt x="5458" y="1701"/>
                  </a:lnTo>
                  <a:lnTo>
                    <a:pt x="5459" y="1693"/>
                  </a:lnTo>
                  <a:lnTo>
                    <a:pt x="5460" y="1685"/>
                  </a:lnTo>
                  <a:lnTo>
                    <a:pt x="5461" y="1677"/>
                  </a:lnTo>
                  <a:lnTo>
                    <a:pt x="5461" y="1669"/>
                  </a:lnTo>
                  <a:lnTo>
                    <a:pt x="5462" y="1661"/>
                  </a:lnTo>
                  <a:lnTo>
                    <a:pt x="5463" y="1652"/>
                  </a:lnTo>
                  <a:lnTo>
                    <a:pt x="5464" y="1644"/>
                  </a:lnTo>
                  <a:lnTo>
                    <a:pt x="5465" y="1636"/>
                  </a:lnTo>
                  <a:lnTo>
                    <a:pt x="5466" y="1628"/>
                  </a:lnTo>
                  <a:lnTo>
                    <a:pt x="5467" y="1619"/>
                  </a:lnTo>
                  <a:lnTo>
                    <a:pt x="5468" y="1611"/>
                  </a:lnTo>
                  <a:lnTo>
                    <a:pt x="5468" y="1602"/>
                  </a:lnTo>
                  <a:lnTo>
                    <a:pt x="5469" y="1594"/>
                  </a:lnTo>
                  <a:lnTo>
                    <a:pt x="5470" y="1585"/>
                  </a:lnTo>
                  <a:lnTo>
                    <a:pt x="5471" y="1577"/>
                  </a:lnTo>
                  <a:lnTo>
                    <a:pt x="5472" y="1568"/>
                  </a:lnTo>
                  <a:lnTo>
                    <a:pt x="5473" y="1560"/>
                  </a:lnTo>
                  <a:lnTo>
                    <a:pt x="5474" y="1551"/>
                  </a:lnTo>
                  <a:lnTo>
                    <a:pt x="5475" y="1542"/>
                  </a:lnTo>
                  <a:lnTo>
                    <a:pt x="5476" y="1534"/>
                  </a:lnTo>
                  <a:lnTo>
                    <a:pt x="5476" y="1525"/>
                  </a:lnTo>
                  <a:lnTo>
                    <a:pt x="5477" y="1516"/>
                  </a:lnTo>
                  <a:lnTo>
                    <a:pt x="5478" y="1507"/>
                  </a:lnTo>
                  <a:lnTo>
                    <a:pt x="5479" y="1498"/>
                  </a:lnTo>
                  <a:lnTo>
                    <a:pt x="5480" y="1490"/>
                  </a:lnTo>
                  <a:lnTo>
                    <a:pt x="5481" y="1481"/>
                  </a:lnTo>
                  <a:lnTo>
                    <a:pt x="5482" y="1472"/>
                  </a:lnTo>
                  <a:lnTo>
                    <a:pt x="5483" y="1463"/>
                  </a:lnTo>
                  <a:lnTo>
                    <a:pt x="5483" y="1454"/>
                  </a:lnTo>
                  <a:lnTo>
                    <a:pt x="5484" y="1445"/>
                  </a:lnTo>
                  <a:lnTo>
                    <a:pt x="5485" y="1436"/>
                  </a:lnTo>
                  <a:lnTo>
                    <a:pt x="5486" y="1426"/>
                  </a:lnTo>
                  <a:lnTo>
                    <a:pt x="5487" y="1417"/>
                  </a:lnTo>
                  <a:lnTo>
                    <a:pt x="5488" y="1408"/>
                  </a:lnTo>
                  <a:lnTo>
                    <a:pt x="5489" y="1399"/>
                  </a:lnTo>
                  <a:lnTo>
                    <a:pt x="5490" y="1390"/>
                  </a:lnTo>
                  <a:lnTo>
                    <a:pt x="5490" y="1380"/>
                  </a:lnTo>
                  <a:lnTo>
                    <a:pt x="5491" y="1371"/>
                  </a:lnTo>
                  <a:lnTo>
                    <a:pt x="5492" y="1362"/>
                  </a:lnTo>
                  <a:lnTo>
                    <a:pt x="5493" y="1352"/>
                  </a:lnTo>
                  <a:lnTo>
                    <a:pt x="5494" y="1343"/>
                  </a:lnTo>
                  <a:lnTo>
                    <a:pt x="5495" y="1333"/>
                  </a:lnTo>
                  <a:lnTo>
                    <a:pt x="5496" y="1324"/>
                  </a:lnTo>
                  <a:lnTo>
                    <a:pt x="5497" y="1314"/>
                  </a:lnTo>
                  <a:lnTo>
                    <a:pt x="5497" y="1305"/>
                  </a:lnTo>
                  <a:lnTo>
                    <a:pt x="5498" y="1295"/>
                  </a:lnTo>
                  <a:lnTo>
                    <a:pt x="5499" y="1285"/>
                  </a:lnTo>
                  <a:lnTo>
                    <a:pt x="5500" y="1276"/>
                  </a:lnTo>
                  <a:lnTo>
                    <a:pt x="5501" y="1266"/>
                  </a:lnTo>
                  <a:lnTo>
                    <a:pt x="5502" y="1256"/>
                  </a:lnTo>
                  <a:lnTo>
                    <a:pt x="5503" y="1246"/>
                  </a:lnTo>
                  <a:lnTo>
                    <a:pt x="5504" y="1237"/>
                  </a:lnTo>
                  <a:lnTo>
                    <a:pt x="5505" y="1227"/>
                  </a:lnTo>
                  <a:lnTo>
                    <a:pt x="5505" y="1217"/>
                  </a:lnTo>
                  <a:lnTo>
                    <a:pt x="5506" y="1207"/>
                  </a:lnTo>
                  <a:lnTo>
                    <a:pt x="5507" y="1197"/>
                  </a:lnTo>
                  <a:lnTo>
                    <a:pt x="5508" y="1187"/>
                  </a:lnTo>
                  <a:lnTo>
                    <a:pt x="5509" y="1177"/>
                  </a:lnTo>
                  <a:lnTo>
                    <a:pt x="5510" y="1167"/>
                  </a:lnTo>
                  <a:lnTo>
                    <a:pt x="5511" y="1157"/>
                  </a:lnTo>
                  <a:lnTo>
                    <a:pt x="5512" y="1147"/>
                  </a:lnTo>
                  <a:lnTo>
                    <a:pt x="5512" y="1137"/>
                  </a:lnTo>
                  <a:lnTo>
                    <a:pt x="5513" y="1126"/>
                  </a:lnTo>
                  <a:lnTo>
                    <a:pt x="5514" y="1116"/>
                  </a:lnTo>
                  <a:lnTo>
                    <a:pt x="5515" y="1106"/>
                  </a:lnTo>
                  <a:lnTo>
                    <a:pt x="5516" y="1096"/>
                  </a:lnTo>
                  <a:lnTo>
                    <a:pt x="5517" y="1085"/>
                  </a:lnTo>
                  <a:lnTo>
                    <a:pt x="5518" y="1075"/>
                  </a:lnTo>
                  <a:lnTo>
                    <a:pt x="5519" y="1064"/>
                  </a:lnTo>
                  <a:lnTo>
                    <a:pt x="5519" y="1054"/>
                  </a:lnTo>
                  <a:lnTo>
                    <a:pt x="5520" y="1044"/>
                  </a:lnTo>
                  <a:lnTo>
                    <a:pt x="5521" y="1033"/>
                  </a:lnTo>
                  <a:lnTo>
                    <a:pt x="5522" y="1023"/>
                  </a:lnTo>
                  <a:lnTo>
                    <a:pt x="5523" y="1012"/>
                  </a:lnTo>
                  <a:lnTo>
                    <a:pt x="5524" y="1001"/>
                  </a:lnTo>
                  <a:lnTo>
                    <a:pt x="5525" y="991"/>
                  </a:lnTo>
                  <a:lnTo>
                    <a:pt x="5526" y="980"/>
                  </a:lnTo>
                  <a:lnTo>
                    <a:pt x="5527" y="969"/>
                  </a:lnTo>
                  <a:lnTo>
                    <a:pt x="5527" y="959"/>
                  </a:lnTo>
                  <a:lnTo>
                    <a:pt x="5528" y="948"/>
                  </a:lnTo>
                  <a:lnTo>
                    <a:pt x="5529" y="937"/>
                  </a:lnTo>
                  <a:lnTo>
                    <a:pt x="5530" y="926"/>
                  </a:lnTo>
                  <a:lnTo>
                    <a:pt x="5531" y="915"/>
                  </a:lnTo>
                  <a:lnTo>
                    <a:pt x="5532" y="904"/>
                  </a:lnTo>
                  <a:lnTo>
                    <a:pt x="5533" y="893"/>
                  </a:lnTo>
                  <a:lnTo>
                    <a:pt x="5534" y="882"/>
                  </a:lnTo>
                  <a:lnTo>
                    <a:pt x="5534" y="871"/>
                  </a:lnTo>
                  <a:lnTo>
                    <a:pt x="5535" y="860"/>
                  </a:lnTo>
                  <a:lnTo>
                    <a:pt x="5536" y="849"/>
                  </a:lnTo>
                  <a:lnTo>
                    <a:pt x="5537" y="838"/>
                  </a:lnTo>
                  <a:lnTo>
                    <a:pt x="5538" y="827"/>
                  </a:lnTo>
                  <a:lnTo>
                    <a:pt x="5539" y="816"/>
                  </a:lnTo>
                  <a:lnTo>
                    <a:pt x="5540" y="804"/>
                  </a:lnTo>
                  <a:lnTo>
                    <a:pt x="5541" y="793"/>
                  </a:lnTo>
                  <a:lnTo>
                    <a:pt x="5541" y="782"/>
                  </a:lnTo>
                  <a:lnTo>
                    <a:pt x="5542" y="771"/>
                  </a:lnTo>
                  <a:lnTo>
                    <a:pt x="5543" y="759"/>
                  </a:lnTo>
                  <a:lnTo>
                    <a:pt x="5544" y="748"/>
                  </a:lnTo>
                  <a:lnTo>
                    <a:pt x="5545" y="736"/>
                  </a:lnTo>
                  <a:lnTo>
                    <a:pt x="5546" y="725"/>
                  </a:lnTo>
                  <a:lnTo>
                    <a:pt x="5547" y="713"/>
                  </a:lnTo>
                  <a:lnTo>
                    <a:pt x="5548" y="702"/>
                  </a:lnTo>
                  <a:lnTo>
                    <a:pt x="5549" y="690"/>
                  </a:lnTo>
                  <a:lnTo>
                    <a:pt x="5549" y="679"/>
                  </a:lnTo>
                  <a:lnTo>
                    <a:pt x="5550" y="667"/>
                  </a:lnTo>
                  <a:lnTo>
                    <a:pt x="5551" y="655"/>
                  </a:lnTo>
                  <a:lnTo>
                    <a:pt x="5552" y="644"/>
                  </a:lnTo>
                  <a:lnTo>
                    <a:pt x="5553" y="632"/>
                  </a:lnTo>
                  <a:lnTo>
                    <a:pt x="5554" y="620"/>
                  </a:lnTo>
                  <a:lnTo>
                    <a:pt x="5555" y="608"/>
                  </a:lnTo>
                  <a:lnTo>
                    <a:pt x="5556" y="596"/>
                  </a:lnTo>
                  <a:lnTo>
                    <a:pt x="5556" y="584"/>
                  </a:lnTo>
                  <a:lnTo>
                    <a:pt x="5557" y="572"/>
                  </a:lnTo>
                  <a:lnTo>
                    <a:pt x="5558" y="561"/>
                  </a:lnTo>
                  <a:lnTo>
                    <a:pt x="5559" y="549"/>
                  </a:lnTo>
                  <a:lnTo>
                    <a:pt x="5560" y="537"/>
                  </a:lnTo>
                  <a:lnTo>
                    <a:pt x="5561" y="524"/>
                  </a:lnTo>
                  <a:lnTo>
                    <a:pt x="5562" y="512"/>
                  </a:lnTo>
                  <a:lnTo>
                    <a:pt x="5563" y="500"/>
                  </a:lnTo>
                  <a:lnTo>
                    <a:pt x="5563" y="488"/>
                  </a:lnTo>
                  <a:lnTo>
                    <a:pt x="5564" y="476"/>
                  </a:lnTo>
                  <a:lnTo>
                    <a:pt x="5565" y="464"/>
                  </a:lnTo>
                  <a:lnTo>
                    <a:pt x="5566" y="451"/>
                  </a:lnTo>
                  <a:lnTo>
                    <a:pt x="5567" y="439"/>
                  </a:lnTo>
                  <a:lnTo>
                    <a:pt x="5568" y="427"/>
                  </a:lnTo>
                  <a:lnTo>
                    <a:pt x="5569" y="414"/>
                  </a:lnTo>
                  <a:lnTo>
                    <a:pt x="5570" y="402"/>
                  </a:lnTo>
                  <a:lnTo>
                    <a:pt x="5571" y="389"/>
                  </a:lnTo>
                  <a:lnTo>
                    <a:pt x="5571" y="377"/>
                  </a:lnTo>
                  <a:lnTo>
                    <a:pt x="5572" y="364"/>
                  </a:lnTo>
                  <a:lnTo>
                    <a:pt x="5573" y="352"/>
                  </a:lnTo>
                  <a:lnTo>
                    <a:pt x="5574" y="339"/>
                  </a:lnTo>
                  <a:lnTo>
                    <a:pt x="5575" y="327"/>
                  </a:lnTo>
                  <a:lnTo>
                    <a:pt x="5576" y="314"/>
                  </a:lnTo>
                  <a:lnTo>
                    <a:pt x="5577" y="301"/>
                  </a:lnTo>
                  <a:lnTo>
                    <a:pt x="5578" y="289"/>
                  </a:lnTo>
                  <a:lnTo>
                    <a:pt x="5578" y="276"/>
                  </a:lnTo>
                  <a:lnTo>
                    <a:pt x="5579" y="263"/>
                  </a:lnTo>
                  <a:lnTo>
                    <a:pt x="5580" y="250"/>
                  </a:lnTo>
                  <a:lnTo>
                    <a:pt x="5581" y="237"/>
                  </a:lnTo>
                  <a:lnTo>
                    <a:pt x="5582" y="225"/>
                  </a:lnTo>
                  <a:lnTo>
                    <a:pt x="5583" y="212"/>
                  </a:lnTo>
                  <a:lnTo>
                    <a:pt x="5584" y="199"/>
                  </a:lnTo>
                  <a:lnTo>
                    <a:pt x="5585" y="186"/>
                  </a:lnTo>
                  <a:lnTo>
                    <a:pt x="5585" y="173"/>
                  </a:lnTo>
                  <a:lnTo>
                    <a:pt x="5586" y="160"/>
                  </a:lnTo>
                  <a:lnTo>
                    <a:pt x="5587" y="146"/>
                  </a:lnTo>
                  <a:lnTo>
                    <a:pt x="5588" y="133"/>
                  </a:lnTo>
                  <a:lnTo>
                    <a:pt x="5589" y="120"/>
                  </a:lnTo>
                  <a:lnTo>
                    <a:pt x="5590" y="107"/>
                  </a:lnTo>
                  <a:lnTo>
                    <a:pt x="5591" y="94"/>
                  </a:lnTo>
                  <a:lnTo>
                    <a:pt x="5592" y="80"/>
                  </a:lnTo>
                  <a:lnTo>
                    <a:pt x="5593" y="67"/>
                  </a:lnTo>
                  <a:lnTo>
                    <a:pt x="5593" y="67"/>
                  </a:lnTo>
                  <a:lnTo>
                    <a:pt x="5593" y="55"/>
                  </a:lnTo>
                  <a:lnTo>
                    <a:pt x="5594" y="44"/>
                  </a:lnTo>
                  <a:lnTo>
                    <a:pt x="5595" y="34"/>
                  </a:lnTo>
                  <a:lnTo>
                    <a:pt x="5596" y="25"/>
                  </a:lnTo>
                  <a:lnTo>
                    <a:pt x="5597" y="18"/>
                  </a:lnTo>
                  <a:lnTo>
                    <a:pt x="5598" y="11"/>
                  </a:lnTo>
                  <a:lnTo>
                    <a:pt x="5599" y="6"/>
                  </a:lnTo>
                  <a:lnTo>
                    <a:pt x="5599" y="3"/>
                  </a:lnTo>
                  <a:lnTo>
                    <a:pt x="5600" y="1"/>
                  </a:lnTo>
                  <a:lnTo>
                    <a:pt x="5601" y="0"/>
                  </a:lnTo>
                  <a:lnTo>
                    <a:pt x="5602" y="0"/>
                  </a:lnTo>
                  <a:lnTo>
                    <a:pt x="5603" y="1"/>
                  </a:lnTo>
                  <a:lnTo>
                    <a:pt x="5604" y="4"/>
                  </a:lnTo>
                  <a:lnTo>
                    <a:pt x="5605" y="8"/>
                  </a:lnTo>
                  <a:lnTo>
                    <a:pt x="5605" y="14"/>
                  </a:lnTo>
                  <a:lnTo>
                    <a:pt x="5606" y="20"/>
                  </a:lnTo>
                  <a:lnTo>
                    <a:pt x="5607" y="28"/>
                  </a:lnTo>
                  <a:lnTo>
                    <a:pt x="5608" y="38"/>
                  </a:lnTo>
                  <a:lnTo>
                    <a:pt x="5609" y="48"/>
                  </a:lnTo>
                  <a:lnTo>
                    <a:pt x="5610" y="60"/>
                  </a:lnTo>
                  <a:lnTo>
                    <a:pt x="5611" y="73"/>
                  </a:lnTo>
                  <a:lnTo>
                    <a:pt x="5611" y="87"/>
                  </a:lnTo>
                  <a:lnTo>
                    <a:pt x="5612" y="102"/>
                  </a:lnTo>
                  <a:lnTo>
                    <a:pt x="5612" y="102"/>
                  </a:lnTo>
                  <a:lnTo>
                    <a:pt x="5613" y="119"/>
                  </a:lnTo>
                  <a:lnTo>
                    <a:pt x="5614" y="135"/>
                  </a:lnTo>
                  <a:lnTo>
                    <a:pt x="5615" y="151"/>
                  </a:lnTo>
                  <a:lnTo>
                    <a:pt x="5616" y="167"/>
                  </a:lnTo>
                  <a:lnTo>
                    <a:pt x="5617" y="183"/>
                  </a:lnTo>
                  <a:lnTo>
                    <a:pt x="5618" y="199"/>
                  </a:lnTo>
                  <a:lnTo>
                    <a:pt x="5619" y="215"/>
                  </a:lnTo>
                  <a:lnTo>
                    <a:pt x="5619" y="231"/>
                  </a:lnTo>
                  <a:lnTo>
                    <a:pt x="5620" y="247"/>
                  </a:lnTo>
                  <a:lnTo>
                    <a:pt x="5621" y="263"/>
                  </a:lnTo>
                  <a:lnTo>
                    <a:pt x="5622" y="279"/>
                  </a:lnTo>
                  <a:lnTo>
                    <a:pt x="5623" y="295"/>
                  </a:lnTo>
                  <a:lnTo>
                    <a:pt x="5624" y="310"/>
                  </a:lnTo>
                  <a:lnTo>
                    <a:pt x="5625" y="326"/>
                  </a:lnTo>
                  <a:lnTo>
                    <a:pt x="5626" y="341"/>
                  </a:lnTo>
                  <a:lnTo>
                    <a:pt x="5626" y="357"/>
                  </a:lnTo>
                  <a:lnTo>
                    <a:pt x="5627" y="372"/>
                  </a:lnTo>
                  <a:lnTo>
                    <a:pt x="5628" y="388"/>
                  </a:lnTo>
                  <a:lnTo>
                    <a:pt x="5629" y="403"/>
                  </a:lnTo>
                  <a:lnTo>
                    <a:pt x="5630" y="419"/>
                  </a:lnTo>
                  <a:lnTo>
                    <a:pt x="5631" y="434"/>
                  </a:lnTo>
                  <a:lnTo>
                    <a:pt x="5632" y="449"/>
                  </a:lnTo>
                  <a:lnTo>
                    <a:pt x="5633" y="464"/>
                  </a:lnTo>
                  <a:lnTo>
                    <a:pt x="5633" y="479"/>
                  </a:lnTo>
                  <a:lnTo>
                    <a:pt x="5634" y="495"/>
                  </a:lnTo>
                  <a:lnTo>
                    <a:pt x="5635" y="510"/>
                  </a:lnTo>
                  <a:lnTo>
                    <a:pt x="5636" y="525"/>
                  </a:lnTo>
                  <a:lnTo>
                    <a:pt x="5637" y="539"/>
                  </a:lnTo>
                  <a:lnTo>
                    <a:pt x="5638" y="554"/>
                  </a:lnTo>
                  <a:lnTo>
                    <a:pt x="5639" y="569"/>
                  </a:lnTo>
                  <a:lnTo>
                    <a:pt x="5640" y="584"/>
                  </a:lnTo>
                  <a:lnTo>
                    <a:pt x="5640" y="599"/>
                  </a:lnTo>
                  <a:lnTo>
                    <a:pt x="5641" y="613"/>
                  </a:lnTo>
                  <a:lnTo>
                    <a:pt x="5642" y="628"/>
                  </a:lnTo>
                  <a:lnTo>
                    <a:pt x="5643" y="643"/>
                  </a:lnTo>
                  <a:lnTo>
                    <a:pt x="5644" y="657"/>
                  </a:lnTo>
                  <a:lnTo>
                    <a:pt x="5645" y="672"/>
                  </a:lnTo>
                  <a:lnTo>
                    <a:pt x="5646" y="686"/>
                  </a:lnTo>
                  <a:lnTo>
                    <a:pt x="5647" y="700"/>
                  </a:lnTo>
                  <a:lnTo>
                    <a:pt x="5648" y="715"/>
                  </a:lnTo>
                  <a:lnTo>
                    <a:pt x="5648" y="729"/>
                  </a:lnTo>
                  <a:lnTo>
                    <a:pt x="5649" y="743"/>
                  </a:lnTo>
                  <a:lnTo>
                    <a:pt x="5650" y="758"/>
                  </a:lnTo>
                  <a:lnTo>
                    <a:pt x="5651" y="772"/>
                  </a:lnTo>
                  <a:lnTo>
                    <a:pt x="5652" y="786"/>
                  </a:lnTo>
                  <a:lnTo>
                    <a:pt x="5653" y="800"/>
                  </a:lnTo>
                  <a:lnTo>
                    <a:pt x="5654" y="814"/>
                  </a:lnTo>
                  <a:lnTo>
                    <a:pt x="5655" y="828"/>
                  </a:lnTo>
                  <a:lnTo>
                    <a:pt x="5655" y="842"/>
                  </a:lnTo>
                  <a:lnTo>
                    <a:pt x="5656" y="855"/>
                  </a:lnTo>
                  <a:lnTo>
                    <a:pt x="5657" y="869"/>
                  </a:lnTo>
                  <a:lnTo>
                    <a:pt x="5658" y="883"/>
                  </a:lnTo>
                  <a:lnTo>
                    <a:pt x="5659" y="897"/>
                  </a:lnTo>
                  <a:lnTo>
                    <a:pt x="5660" y="910"/>
                  </a:lnTo>
                  <a:lnTo>
                    <a:pt x="5661" y="924"/>
                  </a:lnTo>
                  <a:lnTo>
                    <a:pt x="5662" y="937"/>
                  </a:lnTo>
                  <a:lnTo>
                    <a:pt x="5662" y="951"/>
                  </a:lnTo>
                  <a:lnTo>
                    <a:pt x="5663" y="964"/>
                  </a:lnTo>
                  <a:lnTo>
                    <a:pt x="5664" y="978"/>
                  </a:lnTo>
                  <a:lnTo>
                    <a:pt x="5665" y="991"/>
                  </a:lnTo>
                  <a:lnTo>
                    <a:pt x="5666" y="1004"/>
                  </a:lnTo>
                  <a:lnTo>
                    <a:pt x="5667" y="1018"/>
                  </a:lnTo>
                  <a:lnTo>
                    <a:pt x="5668" y="1031"/>
                  </a:lnTo>
                  <a:lnTo>
                    <a:pt x="5669" y="1044"/>
                  </a:lnTo>
                  <a:lnTo>
                    <a:pt x="5669" y="1057"/>
                  </a:lnTo>
                  <a:lnTo>
                    <a:pt x="5670" y="1070"/>
                  </a:lnTo>
                  <a:lnTo>
                    <a:pt x="5671" y="1083"/>
                  </a:lnTo>
                  <a:lnTo>
                    <a:pt x="5672" y="1096"/>
                  </a:lnTo>
                  <a:lnTo>
                    <a:pt x="5673" y="1109"/>
                  </a:lnTo>
                  <a:lnTo>
                    <a:pt x="5674" y="1122"/>
                  </a:lnTo>
                  <a:lnTo>
                    <a:pt x="5675" y="1134"/>
                  </a:lnTo>
                  <a:lnTo>
                    <a:pt x="5676" y="1147"/>
                  </a:lnTo>
                  <a:lnTo>
                    <a:pt x="5677" y="1160"/>
                  </a:lnTo>
                  <a:lnTo>
                    <a:pt x="5677" y="1172"/>
                  </a:lnTo>
                  <a:lnTo>
                    <a:pt x="5678" y="1185"/>
                  </a:lnTo>
                  <a:lnTo>
                    <a:pt x="5679" y="1198"/>
                  </a:lnTo>
                  <a:lnTo>
                    <a:pt x="5680" y="1210"/>
                  </a:lnTo>
                  <a:lnTo>
                    <a:pt x="5681" y="1222"/>
                  </a:lnTo>
                  <a:lnTo>
                    <a:pt x="5682" y="1235"/>
                  </a:lnTo>
                  <a:lnTo>
                    <a:pt x="5683" y="1247"/>
                  </a:lnTo>
                  <a:lnTo>
                    <a:pt x="5684" y="1259"/>
                  </a:lnTo>
                  <a:lnTo>
                    <a:pt x="5684" y="1272"/>
                  </a:lnTo>
                  <a:lnTo>
                    <a:pt x="5685" y="1284"/>
                  </a:lnTo>
                  <a:lnTo>
                    <a:pt x="5686" y="1296"/>
                  </a:lnTo>
                  <a:lnTo>
                    <a:pt x="5687" y="1308"/>
                  </a:lnTo>
                  <a:lnTo>
                    <a:pt x="5688" y="1320"/>
                  </a:lnTo>
                  <a:lnTo>
                    <a:pt x="5689" y="1332"/>
                  </a:lnTo>
                  <a:lnTo>
                    <a:pt x="5690" y="1344"/>
                  </a:lnTo>
                  <a:lnTo>
                    <a:pt x="5691" y="1356"/>
                  </a:lnTo>
                  <a:lnTo>
                    <a:pt x="5691" y="1368"/>
                  </a:lnTo>
                  <a:lnTo>
                    <a:pt x="5692" y="1380"/>
                  </a:lnTo>
                  <a:lnTo>
                    <a:pt x="5693" y="1391"/>
                  </a:lnTo>
                  <a:lnTo>
                    <a:pt x="5694" y="1403"/>
                  </a:lnTo>
                  <a:lnTo>
                    <a:pt x="5695" y="1415"/>
                  </a:lnTo>
                  <a:lnTo>
                    <a:pt x="5696" y="1426"/>
                  </a:lnTo>
                  <a:lnTo>
                    <a:pt x="5697" y="1438"/>
                  </a:lnTo>
                  <a:lnTo>
                    <a:pt x="5698" y="1449"/>
                  </a:lnTo>
                  <a:lnTo>
                    <a:pt x="5698" y="1461"/>
                  </a:lnTo>
                  <a:lnTo>
                    <a:pt x="5699" y="1472"/>
                  </a:lnTo>
                  <a:lnTo>
                    <a:pt x="5700" y="1483"/>
                  </a:lnTo>
                  <a:lnTo>
                    <a:pt x="5701" y="1495"/>
                  </a:lnTo>
                  <a:lnTo>
                    <a:pt x="5702" y="1506"/>
                  </a:lnTo>
                  <a:lnTo>
                    <a:pt x="5703" y="1517"/>
                  </a:lnTo>
                  <a:lnTo>
                    <a:pt x="5704" y="1528"/>
                  </a:lnTo>
                  <a:lnTo>
                    <a:pt x="5705" y="1539"/>
                  </a:lnTo>
                  <a:lnTo>
                    <a:pt x="5706" y="1550"/>
                  </a:lnTo>
                  <a:lnTo>
                    <a:pt x="5706" y="1561"/>
                  </a:lnTo>
                  <a:lnTo>
                    <a:pt x="5707" y="1572"/>
                  </a:lnTo>
                  <a:lnTo>
                    <a:pt x="5708" y="1583"/>
                  </a:lnTo>
                  <a:lnTo>
                    <a:pt x="5709" y="1594"/>
                  </a:lnTo>
                  <a:lnTo>
                    <a:pt x="5710" y="1605"/>
                  </a:lnTo>
                  <a:lnTo>
                    <a:pt x="5711" y="1615"/>
                  </a:lnTo>
                  <a:lnTo>
                    <a:pt x="5712" y="1626"/>
                  </a:lnTo>
                  <a:lnTo>
                    <a:pt x="5713" y="1637"/>
                  </a:lnTo>
                  <a:lnTo>
                    <a:pt x="5713" y="1647"/>
                  </a:lnTo>
                  <a:lnTo>
                    <a:pt x="5714" y="1658"/>
                  </a:lnTo>
                  <a:lnTo>
                    <a:pt x="5715" y="1668"/>
                  </a:lnTo>
                  <a:lnTo>
                    <a:pt x="5716" y="1679"/>
                  </a:lnTo>
                  <a:lnTo>
                    <a:pt x="5717" y="1689"/>
                  </a:lnTo>
                  <a:lnTo>
                    <a:pt x="5718" y="1699"/>
                  </a:lnTo>
                  <a:lnTo>
                    <a:pt x="5719" y="1710"/>
                  </a:lnTo>
                  <a:lnTo>
                    <a:pt x="5720" y="1720"/>
                  </a:lnTo>
                  <a:lnTo>
                    <a:pt x="5720" y="1730"/>
                  </a:lnTo>
                  <a:lnTo>
                    <a:pt x="5721" y="1740"/>
                  </a:lnTo>
                  <a:lnTo>
                    <a:pt x="5722" y="1750"/>
                  </a:lnTo>
                  <a:lnTo>
                    <a:pt x="5723" y="1760"/>
                  </a:lnTo>
                  <a:lnTo>
                    <a:pt x="5724" y="1770"/>
                  </a:lnTo>
                  <a:lnTo>
                    <a:pt x="5725" y="1780"/>
                  </a:lnTo>
                  <a:lnTo>
                    <a:pt x="5726" y="1790"/>
                  </a:lnTo>
                  <a:lnTo>
                    <a:pt x="5727" y="1800"/>
                  </a:lnTo>
                  <a:lnTo>
                    <a:pt x="5727" y="1810"/>
                  </a:lnTo>
                  <a:lnTo>
                    <a:pt x="5728" y="1820"/>
                  </a:lnTo>
                  <a:lnTo>
                    <a:pt x="5729" y="1829"/>
                  </a:lnTo>
                  <a:lnTo>
                    <a:pt x="5730" y="1839"/>
                  </a:lnTo>
                  <a:lnTo>
                    <a:pt x="5731" y="1848"/>
                  </a:lnTo>
                  <a:lnTo>
                    <a:pt x="5732" y="1858"/>
                  </a:lnTo>
                  <a:lnTo>
                    <a:pt x="5733" y="1867"/>
                  </a:lnTo>
                  <a:lnTo>
                    <a:pt x="5734" y="1877"/>
                  </a:lnTo>
                  <a:lnTo>
                    <a:pt x="5735" y="1886"/>
                  </a:lnTo>
                  <a:lnTo>
                    <a:pt x="5735" y="1896"/>
                  </a:lnTo>
                  <a:lnTo>
                    <a:pt x="5736" y="1905"/>
                  </a:lnTo>
                  <a:lnTo>
                    <a:pt x="5737" y="1914"/>
                  </a:lnTo>
                  <a:lnTo>
                    <a:pt x="5738" y="1923"/>
                  </a:lnTo>
                  <a:lnTo>
                    <a:pt x="5739" y="1932"/>
                  </a:lnTo>
                  <a:lnTo>
                    <a:pt x="5740" y="1942"/>
                  </a:lnTo>
                  <a:lnTo>
                    <a:pt x="5741" y="1951"/>
                  </a:lnTo>
                  <a:lnTo>
                    <a:pt x="5742" y="1960"/>
                  </a:lnTo>
                  <a:lnTo>
                    <a:pt x="5742" y="1968"/>
                  </a:lnTo>
                  <a:lnTo>
                    <a:pt x="5743" y="1977"/>
                  </a:lnTo>
                  <a:lnTo>
                    <a:pt x="5744" y="1986"/>
                  </a:lnTo>
                  <a:lnTo>
                    <a:pt x="5745" y="1995"/>
                  </a:lnTo>
                  <a:lnTo>
                    <a:pt x="5746" y="2004"/>
                  </a:lnTo>
                  <a:lnTo>
                    <a:pt x="5747" y="2012"/>
                  </a:lnTo>
                  <a:lnTo>
                    <a:pt x="5748" y="2021"/>
                  </a:lnTo>
                  <a:lnTo>
                    <a:pt x="5749" y="2030"/>
                  </a:lnTo>
                  <a:lnTo>
                    <a:pt x="5749" y="2038"/>
                  </a:lnTo>
                  <a:lnTo>
                    <a:pt x="5750" y="2047"/>
                  </a:lnTo>
                  <a:lnTo>
                    <a:pt x="5751" y="2055"/>
                  </a:lnTo>
                  <a:lnTo>
                    <a:pt x="5752" y="2063"/>
                  </a:lnTo>
                  <a:lnTo>
                    <a:pt x="5753" y="2072"/>
                  </a:lnTo>
                  <a:lnTo>
                    <a:pt x="5754" y="2080"/>
                  </a:lnTo>
                  <a:lnTo>
                    <a:pt x="5755" y="2088"/>
                  </a:lnTo>
                  <a:lnTo>
                    <a:pt x="5756" y="2096"/>
                  </a:lnTo>
                  <a:lnTo>
                    <a:pt x="5756" y="2105"/>
                  </a:lnTo>
                  <a:lnTo>
                    <a:pt x="5757" y="2113"/>
                  </a:lnTo>
                  <a:lnTo>
                    <a:pt x="5758" y="2121"/>
                  </a:lnTo>
                  <a:lnTo>
                    <a:pt x="5759" y="2129"/>
                  </a:lnTo>
                  <a:lnTo>
                    <a:pt x="5760" y="2137"/>
                  </a:lnTo>
                  <a:lnTo>
                    <a:pt x="5761" y="2144"/>
                  </a:lnTo>
                  <a:lnTo>
                    <a:pt x="5762" y="2152"/>
                  </a:lnTo>
                  <a:lnTo>
                    <a:pt x="5763" y="2160"/>
                  </a:lnTo>
                  <a:lnTo>
                    <a:pt x="5764" y="2168"/>
                  </a:lnTo>
                  <a:lnTo>
                    <a:pt x="5764" y="2175"/>
                  </a:lnTo>
                  <a:lnTo>
                    <a:pt x="5765" y="2183"/>
                  </a:lnTo>
                  <a:lnTo>
                    <a:pt x="5766" y="2191"/>
                  </a:lnTo>
                  <a:lnTo>
                    <a:pt x="5767" y="2198"/>
                  </a:lnTo>
                  <a:lnTo>
                    <a:pt x="5768" y="2206"/>
                  </a:lnTo>
                  <a:lnTo>
                    <a:pt x="5769" y="2213"/>
                  </a:lnTo>
                  <a:lnTo>
                    <a:pt x="5770" y="2221"/>
                  </a:lnTo>
                  <a:lnTo>
                    <a:pt x="5771" y="2228"/>
                  </a:lnTo>
                  <a:lnTo>
                    <a:pt x="5771" y="2235"/>
                  </a:lnTo>
                  <a:lnTo>
                    <a:pt x="5772" y="2242"/>
                  </a:lnTo>
                  <a:lnTo>
                    <a:pt x="5773" y="2250"/>
                  </a:lnTo>
                  <a:lnTo>
                    <a:pt x="5774" y="2257"/>
                  </a:lnTo>
                  <a:lnTo>
                    <a:pt x="5775" y="2264"/>
                  </a:lnTo>
                  <a:lnTo>
                    <a:pt x="5776" y="2271"/>
                  </a:lnTo>
                  <a:lnTo>
                    <a:pt x="5777" y="2278"/>
                  </a:lnTo>
                  <a:lnTo>
                    <a:pt x="5778" y="2285"/>
                  </a:lnTo>
                  <a:lnTo>
                    <a:pt x="5778" y="2292"/>
                  </a:lnTo>
                  <a:lnTo>
                    <a:pt x="5779" y="2298"/>
                  </a:lnTo>
                  <a:lnTo>
                    <a:pt x="5780" y="2305"/>
                  </a:lnTo>
                  <a:lnTo>
                    <a:pt x="5781" y="2312"/>
                  </a:lnTo>
                  <a:lnTo>
                    <a:pt x="5782" y="2319"/>
                  </a:lnTo>
                  <a:lnTo>
                    <a:pt x="5783" y="2325"/>
                  </a:lnTo>
                  <a:lnTo>
                    <a:pt x="5784" y="2332"/>
                  </a:lnTo>
                  <a:lnTo>
                    <a:pt x="5785" y="2338"/>
                  </a:lnTo>
                  <a:lnTo>
                    <a:pt x="5785" y="2345"/>
                  </a:lnTo>
                  <a:lnTo>
                    <a:pt x="5786" y="2351"/>
                  </a:lnTo>
                  <a:lnTo>
                    <a:pt x="5787" y="2358"/>
                  </a:lnTo>
                  <a:lnTo>
                    <a:pt x="5788" y="2364"/>
                  </a:lnTo>
                  <a:lnTo>
                    <a:pt x="5789" y="2370"/>
                  </a:lnTo>
                  <a:lnTo>
                    <a:pt x="5790" y="2376"/>
                  </a:lnTo>
                  <a:lnTo>
                    <a:pt x="5791" y="2383"/>
                  </a:lnTo>
                  <a:lnTo>
                    <a:pt x="5792" y="2389"/>
                  </a:lnTo>
                  <a:lnTo>
                    <a:pt x="5793" y="2395"/>
                  </a:lnTo>
                  <a:lnTo>
                    <a:pt x="5793" y="2401"/>
                  </a:lnTo>
                  <a:lnTo>
                    <a:pt x="5794" y="2407"/>
                  </a:lnTo>
                  <a:lnTo>
                    <a:pt x="5795" y="2413"/>
                  </a:lnTo>
                  <a:lnTo>
                    <a:pt x="5796" y="2419"/>
                  </a:lnTo>
                  <a:lnTo>
                    <a:pt x="5797" y="2424"/>
                  </a:lnTo>
                  <a:lnTo>
                    <a:pt x="5798" y="2430"/>
                  </a:lnTo>
                  <a:lnTo>
                    <a:pt x="5799" y="2436"/>
                  </a:lnTo>
                  <a:lnTo>
                    <a:pt x="5800" y="2442"/>
                  </a:lnTo>
                  <a:lnTo>
                    <a:pt x="5800" y="2447"/>
                  </a:lnTo>
                  <a:lnTo>
                    <a:pt x="5801" y="2453"/>
                  </a:lnTo>
                  <a:lnTo>
                    <a:pt x="5802" y="2458"/>
                  </a:lnTo>
                  <a:lnTo>
                    <a:pt x="5803" y="2464"/>
                  </a:lnTo>
                  <a:lnTo>
                    <a:pt x="5804" y="2469"/>
                  </a:lnTo>
                  <a:lnTo>
                    <a:pt x="5805" y="2475"/>
                  </a:lnTo>
                  <a:lnTo>
                    <a:pt x="5806" y="2480"/>
                  </a:lnTo>
                  <a:lnTo>
                    <a:pt x="5807" y="2485"/>
                  </a:lnTo>
                  <a:lnTo>
                    <a:pt x="5807" y="2490"/>
                  </a:lnTo>
                  <a:lnTo>
                    <a:pt x="5808" y="2496"/>
                  </a:lnTo>
                  <a:lnTo>
                    <a:pt x="5809" y="2501"/>
                  </a:lnTo>
                  <a:lnTo>
                    <a:pt x="5810" y="2506"/>
                  </a:lnTo>
                  <a:lnTo>
                    <a:pt x="5811" y="2511"/>
                  </a:lnTo>
                  <a:lnTo>
                    <a:pt x="5812" y="2516"/>
                  </a:lnTo>
                  <a:lnTo>
                    <a:pt x="5813" y="2521"/>
                  </a:lnTo>
                  <a:lnTo>
                    <a:pt x="5814" y="2526"/>
                  </a:lnTo>
                  <a:lnTo>
                    <a:pt x="5814" y="2531"/>
                  </a:lnTo>
                  <a:lnTo>
                    <a:pt x="5815" y="2535"/>
                  </a:lnTo>
                  <a:lnTo>
                    <a:pt x="5816" y="2540"/>
                  </a:lnTo>
                  <a:lnTo>
                    <a:pt x="5817" y="2545"/>
                  </a:lnTo>
                  <a:lnTo>
                    <a:pt x="5818" y="2549"/>
                  </a:lnTo>
                  <a:lnTo>
                    <a:pt x="5818" y="2549"/>
                  </a:lnTo>
                  <a:lnTo>
                    <a:pt x="5819" y="2554"/>
                  </a:lnTo>
                  <a:lnTo>
                    <a:pt x="5820" y="2558"/>
                  </a:lnTo>
                  <a:lnTo>
                    <a:pt x="5821" y="2561"/>
                  </a:lnTo>
                  <a:lnTo>
                    <a:pt x="5821" y="2565"/>
                  </a:lnTo>
                  <a:lnTo>
                    <a:pt x="5822" y="2568"/>
                  </a:lnTo>
                  <a:lnTo>
                    <a:pt x="5823" y="2570"/>
                  </a:lnTo>
                  <a:lnTo>
                    <a:pt x="5824" y="2573"/>
                  </a:lnTo>
                  <a:lnTo>
                    <a:pt x="5825" y="2575"/>
                  </a:lnTo>
                  <a:lnTo>
                    <a:pt x="5826" y="2576"/>
                  </a:lnTo>
                  <a:lnTo>
                    <a:pt x="5827" y="2578"/>
                  </a:lnTo>
                  <a:lnTo>
                    <a:pt x="5827" y="2579"/>
                  </a:lnTo>
                  <a:lnTo>
                    <a:pt x="5828" y="2579"/>
                  </a:lnTo>
                  <a:lnTo>
                    <a:pt x="5829" y="2580"/>
                  </a:lnTo>
                  <a:lnTo>
                    <a:pt x="5830" y="2580"/>
                  </a:lnTo>
                  <a:lnTo>
                    <a:pt x="5831" y="2580"/>
                  </a:lnTo>
                  <a:lnTo>
                    <a:pt x="5832" y="2579"/>
                  </a:lnTo>
                  <a:lnTo>
                    <a:pt x="5833" y="2578"/>
                  </a:lnTo>
                  <a:lnTo>
                    <a:pt x="5834" y="2577"/>
                  </a:lnTo>
                  <a:lnTo>
                    <a:pt x="5834" y="2576"/>
                  </a:lnTo>
                  <a:lnTo>
                    <a:pt x="5835" y="2574"/>
                  </a:lnTo>
                  <a:lnTo>
                    <a:pt x="5836" y="2572"/>
                  </a:lnTo>
                  <a:lnTo>
                    <a:pt x="5837" y="2570"/>
                  </a:lnTo>
                  <a:lnTo>
                    <a:pt x="5838" y="2567"/>
                  </a:lnTo>
                  <a:lnTo>
                    <a:pt x="5838" y="2567"/>
                  </a:lnTo>
                  <a:lnTo>
                    <a:pt x="5839" y="2564"/>
                  </a:lnTo>
                  <a:lnTo>
                    <a:pt x="5840" y="2561"/>
                  </a:lnTo>
                  <a:lnTo>
                    <a:pt x="5840" y="2558"/>
                  </a:lnTo>
                  <a:lnTo>
                    <a:pt x="5841" y="2555"/>
                  </a:lnTo>
                  <a:lnTo>
                    <a:pt x="5842" y="2551"/>
                  </a:lnTo>
                  <a:lnTo>
                    <a:pt x="5843" y="2548"/>
                  </a:lnTo>
                  <a:lnTo>
                    <a:pt x="5844" y="2545"/>
                  </a:lnTo>
                  <a:lnTo>
                    <a:pt x="5845" y="2542"/>
                  </a:lnTo>
                  <a:lnTo>
                    <a:pt x="5846" y="2539"/>
                  </a:lnTo>
                  <a:lnTo>
                    <a:pt x="5847" y="2535"/>
                  </a:lnTo>
                  <a:lnTo>
                    <a:pt x="5847" y="2532"/>
                  </a:lnTo>
                  <a:lnTo>
                    <a:pt x="5848" y="2528"/>
                  </a:lnTo>
                  <a:lnTo>
                    <a:pt x="5849" y="2525"/>
                  </a:lnTo>
                  <a:lnTo>
                    <a:pt x="5850" y="2521"/>
                  </a:lnTo>
                  <a:lnTo>
                    <a:pt x="5851" y="2518"/>
                  </a:lnTo>
                  <a:lnTo>
                    <a:pt x="5852" y="2514"/>
                  </a:lnTo>
                  <a:lnTo>
                    <a:pt x="5853" y="2511"/>
                  </a:lnTo>
                  <a:lnTo>
                    <a:pt x="5854" y="2507"/>
                  </a:lnTo>
                  <a:lnTo>
                    <a:pt x="5855" y="2503"/>
                  </a:lnTo>
                  <a:lnTo>
                    <a:pt x="5855" y="2500"/>
                  </a:lnTo>
                  <a:lnTo>
                    <a:pt x="5856" y="2496"/>
                  </a:lnTo>
                  <a:lnTo>
                    <a:pt x="5857" y="2492"/>
                  </a:lnTo>
                  <a:lnTo>
                    <a:pt x="5858" y="2488"/>
                  </a:lnTo>
                  <a:lnTo>
                    <a:pt x="5859" y="2484"/>
                  </a:lnTo>
                  <a:lnTo>
                    <a:pt x="5860" y="2480"/>
                  </a:lnTo>
                  <a:lnTo>
                    <a:pt x="5861" y="2477"/>
                  </a:lnTo>
                  <a:lnTo>
                    <a:pt x="5862" y="2473"/>
                  </a:lnTo>
                  <a:lnTo>
                    <a:pt x="5862" y="2468"/>
                  </a:lnTo>
                  <a:lnTo>
                    <a:pt x="5863" y="2464"/>
                  </a:lnTo>
                  <a:lnTo>
                    <a:pt x="5864" y="2460"/>
                  </a:lnTo>
                  <a:lnTo>
                    <a:pt x="5865" y="2456"/>
                  </a:lnTo>
                  <a:lnTo>
                    <a:pt x="5866" y="2452"/>
                  </a:lnTo>
                  <a:lnTo>
                    <a:pt x="5867" y="2448"/>
                  </a:lnTo>
                  <a:lnTo>
                    <a:pt x="5868" y="2443"/>
                  </a:lnTo>
                  <a:lnTo>
                    <a:pt x="5869" y="2439"/>
                  </a:lnTo>
                  <a:lnTo>
                    <a:pt x="5869" y="2435"/>
                  </a:lnTo>
                  <a:lnTo>
                    <a:pt x="5870" y="2430"/>
                  </a:lnTo>
                  <a:lnTo>
                    <a:pt x="5871" y="2426"/>
                  </a:lnTo>
                  <a:lnTo>
                    <a:pt x="5872" y="2422"/>
                  </a:lnTo>
                  <a:lnTo>
                    <a:pt x="5873" y="2417"/>
                  </a:lnTo>
                  <a:lnTo>
                    <a:pt x="5874" y="2412"/>
                  </a:lnTo>
                  <a:lnTo>
                    <a:pt x="5875" y="2408"/>
                  </a:lnTo>
                  <a:lnTo>
                    <a:pt x="5876" y="2403"/>
                  </a:lnTo>
                  <a:lnTo>
                    <a:pt x="5876" y="2399"/>
                  </a:lnTo>
                  <a:lnTo>
                    <a:pt x="5877" y="2394"/>
                  </a:lnTo>
                  <a:lnTo>
                    <a:pt x="5878" y="2389"/>
                  </a:lnTo>
                  <a:lnTo>
                    <a:pt x="5879" y="2384"/>
                  </a:lnTo>
                  <a:lnTo>
                    <a:pt x="5880" y="2380"/>
                  </a:lnTo>
                  <a:lnTo>
                    <a:pt x="5881" y="2375"/>
                  </a:lnTo>
                  <a:lnTo>
                    <a:pt x="5882" y="2370"/>
                  </a:lnTo>
                  <a:lnTo>
                    <a:pt x="5883" y="2365"/>
                  </a:lnTo>
                  <a:lnTo>
                    <a:pt x="5884" y="2360"/>
                  </a:lnTo>
                  <a:lnTo>
                    <a:pt x="5884" y="2355"/>
                  </a:lnTo>
                  <a:lnTo>
                    <a:pt x="5885" y="2350"/>
                  </a:lnTo>
                  <a:lnTo>
                    <a:pt x="5886" y="2345"/>
                  </a:lnTo>
                  <a:lnTo>
                    <a:pt x="5887" y="2340"/>
                  </a:lnTo>
                  <a:lnTo>
                    <a:pt x="5888" y="2335"/>
                  </a:lnTo>
                  <a:lnTo>
                    <a:pt x="5889" y="2329"/>
                  </a:lnTo>
                  <a:lnTo>
                    <a:pt x="5890" y="2324"/>
                  </a:lnTo>
                  <a:lnTo>
                    <a:pt x="5891" y="2319"/>
                  </a:lnTo>
                  <a:lnTo>
                    <a:pt x="5891" y="2313"/>
                  </a:lnTo>
                  <a:lnTo>
                    <a:pt x="5892" y="2308"/>
                  </a:lnTo>
                  <a:lnTo>
                    <a:pt x="5893" y="2303"/>
                  </a:lnTo>
                  <a:lnTo>
                    <a:pt x="5894" y="2297"/>
                  </a:lnTo>
                  <a:lnTo>
                    <a:pt x="5895" y="2292"/>
                  </a:lnTo>
                  <a:lnTo>
                    <a:pt x="5896" y="2286"/>
                  </a:lnTo>
                  <a:lnTo>
                    <a:pt x="5897" y="2281"/>
                  </a:lnTo>
                  <a:lnTo>
                    <a:pt x="5898" y="2275"/>
                  </a:lnTo>
                  <a:lnTo>
                    <a:pt x="5898" y="2270"/>
                  </a:lnTo>
                  <a:lnTo>
                    <a:pt x="5899" y="2264"/>
                  </a:lnTo>
                  <a:lnTo>
                    <a:pt x="5900" y="2258"/>
                  </a:lnTo>
                  <a:lnTo>
                    <a:pt x="5901" y="2252"/>
                  </a:lnTo>
                  <a:lnTo>
                    <a:pt x="5902" y="2247"/>
                  </a:lnTo>
                  <a:lnTo>
                    <a:pt x="5903" y="2241"/>
                  </a:lnTo>
                  <a:lnTo>
                    <a:pt x="5904" y="2235"/>
                  </a:lnTo>
                  <a:lnTo>
                    <a:pt x="5905" y="2229"/>
                  </a:lnTo>
                  <a:lnTo>
                    <a:pt x="5906" y="2223"/>
                  </a:lnTo>
                  <a:lnTo>
                    <a:pt x="5906" y="2217"/>
                  </a:lnTo>
                  <a:lnTo>
                    <a:pt x="5907" y="2211"/>
                  </a:lnTo>
                  <a:lnTo>
                    <a:pt x="5908" y="2205"/>
                  </a:lnTo>
                  <a:lnTo>
                    <a:pt x="5909" y="2199"/>
                  </a:lnTo>
                  <a:lnTo>
                    <a:pt x="5910" y="2193"/>
                  </a:lnTo>
                  <a:lnTo>
                    <a:pt x="5911" y="2187"/>
                  </a:lnTo>
                  <a:lnTo>
                    <a:pt x="5912" y="2180"/>
                  </a:lnTo>
                  <a:lnTo>
                    <a:pt x="5913" y="2174"/>
                  </a:lnTo>
                  <a:lnTo>
                    <a:pt x="5913" y="2168"/>
                  </a:lnTo>
                  <a:lnTo>
                    <a:pt x="5914" y="2162"/>
                  </a:lnTo>
                  <a:lnTo>
                    <a:pt x="5915" y="2155"/>
                  </a:lnTo>
                  <a:lnTo>
                    <a:pt x="5916" y="2149"/>
                  </a:lnTo>
                  <a:lnTo>
                    <a:pt x="5917" y="2142"/>
                  </a:lnTo>
                  <a:lnTo>
                    <a:pt x="5918" y="2136"/>
                  </a:lnTo>
                  <a:lnTo>
                    <a:pt x="5919" y="2129"/>
                  </a:lnTo>
                  <a:lnTo>
                    <a:pt x="5920" y="2123"/>
                  </a:lnTo>
                  <a:lnTo>
                    <a:pt x="5920" y="2116"/>
                  </a:lnTo>
                  <a:lnTo>
                    <a:pt x="5921" y="2110"/>
                  </a:lnTo>
                  <a:lnTo>
                    <a:pt x="5922" y="2103"/>
                  </a:lnTo>
                  <a:lnTo>
                    <a:pt x="5923" y="2096"/>
                  </a:lnTo>
                  <a:lnTo>
                    <a:pt x="5924" y="2089"/>
                  </a:lnTo>
                  <a:lnTo>
                    <a:pt x="5925" y="2083"/>
                  </a:lnTo>
                  <a:lnTo>
                    <a:pt x="5926" y="2076"/>
                  </a:lnTo>
                  <a:lnTo>
                    <a:pt x="5927" y="2069"/>
                  </a:lnTo>
                  <a:lnTo>
                    <a:pt x="5928" y="2062"/>
                  </a:lnTo>
                  <a:lnTo>
                    <a:pt x="5928" y="2055"/>
                  </a:lnTo>
                  <a:lnTo>
                    <a:pt x="5929" y="2048"/>
                  </a:lnTo>
                  <a:lnTo>
                    <a:pt x="5930" y="2041"/>
                  </a:lnTo>
                  <a:lnTo>
                    <a:pt x="5931" y="2034"/>
                  </a:lnTo>
                  <a:lnTo>
                    <a:pt x="5932" y="2027"/>
                  </a:lnTo>
                  <a:lnTo>
                    <a:pt x="5933" y="2020"/>
                  </a:lnTo>
                  <a:lnTo>
                    <a:pt x="5934" y="2013"/>
                  </a:lnTo>
                  <a:lnTo>
                    <a:pt x="5935" y="2005"/>
                  </a:lnTo>
                  <a:lnTo>
                    <a:pt x="5935" y="1998"/>
                  </a:lnTo>
                  <a:lnTo>
                    <a:pt x="5935" y="1998"/>
                  </a:lnTo>
                  <a:lnTo>
                    <a:pt x="5936" y="1991"/>
                  </a:lnTo>
                  <a:lnTo>
                    <a:pt x="5937" y="1984"/>
                  </a:lnTo>
                  <a:lnTo>
                    <a:pt x="5938" y="1978"/>
                  </a:lnTo>
                  <a:lnTo>
                    <a:pt x="5939" y="1972"/>
                  </a:lnTo>
                  <a:lnTo>
                    <a:pt x="5940" y="1966"/>
                  </a:lnTo>
                  <a:lnTo>
                    <a:pt x="5941" y="1961"/>
                  </a:lnTo>
                  <a:lnTo>
                    <a:pt x="5941" y="1956"/>
                  </a:lnTo>
                  <a:lnTo>
                    <a:pt x="5942" y="1951"/>
                  </a:lnTo>
                  <a:lnTo>
                    <a:pt x="5943" y="1947"/>
                  </a:lnTo>
                  <a:lnTo>
                    <a:pt x="5944" y="1943"/>
                  </a:lnTo>
                  <a:lnTo>
                    <a:pt x="5945" y="1940"/>
                  </a:lnTo>
                  <a:lnTo>
                    <a:pt x="5946" y="1936"/>
                  </a:lnTo>
                  <a:lnTo>
                    <a:pt x="5947" y="1933"/>
                  </a:lnTo>
                  <a:lnTo>
                    <a:pt x="5947" y="1931"/>
                  </a:lnTo>
                  <a:lnTo>
                    <a:pt x="5948" y="1929"/>
                  </a:lnTo>
                  <a:lnTo>
                    <a:pt x="5949" y="1927"/>
                  </a:lnTo>
                  <a:lnTo>
                    <a:pt x="5950" y="1925"/>
                  </a:lnTo>
                  <a:lnTo>
                    <a:pt x="5951" y="1924"/>
                  </a:lnTo>
                  <a:lnTo>
                    <a:pt x="5952" y="1924"/>
                  </a:lnTo>
                  <a:lnTo>
                    <a:pt x="5953" y="1923"/>
                  </a:lnTo>
                  <a:lnTo>
                    <a:pt x="5954" y="1923"/>
                  </a:lnTo>
                  <a:lnTo>
                    <a:pt x="5954" y="1924"/>
                  </a:lnTo>
                  <a:lnTo>
                    <a:pt x="5955" y="1924"/>
                  </a:lnTo>
                  <a:lnTo>
                    <a:pt x="5955" y="1924"/>
                  </a:lnTo>
                  <a:lnTo>
                    <a:pt x="5956" y="1925"/>
                  </a:lnTo>
                  <a:lnTo>
                    <a:pt x="5957" y="1926"/>
                  </a:lnTo>
                  <a:lnTo>
                    <a:pt x="5958" y="1927"/>
                  </a:lnTo>
                  <a:lnTo>
                    <a:pt x="5959" y="1928"/>
                  </a:lnTo>
                  <a:lnTo>
                    <a:pt x="5960" y="1929"/>
                  </a:lnTo>
                  <a:lnTo>
                    <a:pt x="5960" y="1929"/>
                  </a:lnTo>
                  <a:lnTo>
                    <a:pt x="5961" y="1930"/>
                  </a:lnTo>
                  <a:lnTo>
                    <a:pt x="5962" y="1931"/>
                  </a:lnTo>
                  <a:lnTo>
                    <a:pt x="5963" y="1932"/>
                  </a:lnTo>
                  <a:lnTo>
                    <a:pt x="5964" y="1933"/>
                  </a:lnTo>
                  <a:lnTo>
                    <a:pt x="5965" y="1933"/>
                  </a:lnTo>
                  <a:lnTo>
                    <a:pt x="5966" y="1934"/>
                  </a:lnTo>
                  <a:lnTo>
                    <a:pt x="5967" y="1935"/>
                  </a:lnTo>
                  <a:lnTo>
                    <a:pt x="5967" y="1936"/>
                  </a:lnTo>
                  <a:lnTo>
                    <a:pt x="5968" y="1936"/>
                  </a:lnTo>
                  <a:lnTo>
                    <a:pt x="5969" y="1937"/>
                  </a:lnTo>
                  <a:lnTo>
                    <a:pt x="5970" y="1938"/>
                  </a:lnTo>
                  <a:lnTo>
                    <a:pt x="5971" y="1939"/>
                  </a:lnTo>
                  <a:lnTo>
                    <a:pt x="5972" y="1939"/>
                  </a:lnTo>
                  <a:lnTo>
                    <a:pt x="5973" y="1940"/>
                  </a:lnTo>
                  <a:lnTo>
                    <a:pt x="5974" y="1941"/>
                  </a:lnTo>
                  <a:lnTo>
                    <a:pt x="5974" y="1941"/>
                  </a:lnTo>
                  <a:lnTo>
                    <a:pt x="5975" y="1942"/>
                  </a:lnTo>
                  <a:lnTo>
                    <a:pt x="5976" y="1942"/>
                  </a:lnTo>
                  <a:lnTo>
                    <a:pt x="5977" y="1943"/>
                  </a:lnTo>
                  <a:lnTo>
                    <a:pt x="5978" y="1944"/>
                  </a:lnTo>
                  <a:lnTo>
                    <a:pt x="5979" y="1944"/>
                  </a:lnTo>
                  <a:lnTo>
                    <a:pt x="5980" y="1945"/>
                  </a:lnTo>
                  <a:lnTo>
                    <a:pt x="5980" y="1945"/>
                  </a:lnTo>
                  <a:lnTo>
                    <a:pt x="5981" y="1946"/>
                  </a:lnTo>
                  <a:lnTo>
                    <a:pt x="5982" y="1946"/>
                  </a:lnTo>
                  <a:lnTo>
                    <a:pt x="5983" y="1947"/>
                  </a:lnTo>
                  <a:lnTo>
                    <a:pt x="5984" y="1947"/>
                  </a:lnTo>
                  <a:lnTo>
                    <a:pt x="5985" y="1948"/>
                  </a:lnTo>
                  <a:lnTo>
                    <a:pt x="5986" y="1948"/>
                  </a:lnTo>
                  <a:lnTo>
                    <a:pt x="5987" y="1949"/>
                  </a:lnTo>
                  <a:lnTo>
                    <a:pt x="5987" y="1949"/>
                  </a:lnTo>
                  <a:lnTo>
                    <a:pt x="5988" y="1950"/>
                  </a:lnTo>
                  <a:lnTo>
                    <a:pt x="5989" y="1950"/>
                  </a:lnTo>
                  <a:lnTo>
                    <a:pt x="5990" y="1950"/>
                  </a:lnTo>
                  <a:lnTo>
                    <a:pt x="5991" y="1951"/>
                  </a:lnTo>
                  <a:lnTo>
                    <a:pt x="5992" y="1951"/>
                  </a:lnTo>
                  <a:lnTo>
                    <a:pt x="5993" y="1952"/>
                  </a:lnTo>
                  <a:lnTo>
                    <a:pt x="5994" y="1952"/>
                  </a:lnTo>
                  <a:lnTo>
                    <a:pt x="5994" y="1952"/>
                  </a:lnTo>
                  <a:lnTo>
                    <a:pt x="5995" y="1953"/>
                  </a:lnTo>
                  <a:lnTo>
                    <a:pt x="5996" y="1953"/>
                  </a:lnTo>
                  <a:lnTo>
                    <a:pt x="5997" y="1953"/>
                  </a:lnTo>
                  <a:lnTo>
                    <a:pt x="5998" y="1954"/>
                  </a:lnTo>
                  <a:lnTo>
                    <a:pt x="5999" y="1954"/>
                  </a:lnTo>
                  <a:lnTo>
                    <a:pt x="6000" y="1954"/>
                  </a:lnTo>
                  <a:lnTo>
                    <a:pt x="6001" y="1954"/>
                  </a:lnTo>
                  <a:lnTo>
                    <a:pt x="6001" y="1955"/>
                  </a:lnTo>
                  <a:lnTo>
                    <a:pt x="6002" y="1955"/>
                  </a:lnTo>
                  <a:lnTo>
                    <a:pt x="6003" y="1955"/>
                  </a:lnTo>
                  <a:lnTo>
                    <a:pt x="6004" y="1955"/>
                  </a:lnTo>
                  <a:lnTo>
                    <a:pt x="6005" y="1956"/>
                  </a:lnTo>
                  <a:lnTo>
                    <a:pt x="6006" y="1956"/>
                  </a:lnTo>
                  <a:lnTo>
                    <a:pt x="6007" y="1956"/>
                  </a:lnTo>
                  <a:lnTo>
                    <a:pt x="6007" y="1956"/>
                  </a:lnTo>
                  <a:lnTo>
                    <a:pt x="6008" y="1956"/>
                  </a:lnTo>
                  <a:lnTo>
                    <a:pt x="6009" y="1956"/>
                  </a:lnTo>
                  <a:lnTo>
                    <a:pt x="6010" y="1956"/>
                  </a:lnTo>
                  <a:lnTo>
                    <a:pt x="6011" y="1957"/>
                  </a:lnTo>
                  <a:lnTo>
                    <a:pt x="6012" y="1957"/>
                  </a:lnTo>
                  <a:lnTo>
                    <a:pt x="6013" y="1957"/>
                  </a:lnTo>
                  <a:lnTo>
                    <a:pt x="6014" y="1957"/>
                  </a:lnTo>
                  <a:lnTo>
                    <a:pt x="6014" y="1957"/>
                  </a:lnTo>
                  <a:lnTo>
                    <a:pt x="6015" y="1957"/>
                  </a:lnTo>
                  <a:lnTo>
                    <a:pt x="6016" y="1957"/>
                  </a:lnTo>
                  <a:lnTo>
                    <a:pt x="6017" y="1957"/>
                  </a:lnTo>
                  <a:lnTo>
                    <a:pt x="6018" y="1957"/>
                  </a:lnTo>
                  <a:lnTo>
                    <a:pt x="6018" y="1957"/>
                  </a:lnTo>
                  <a:lnTo>
                    <a:pt x="6019" y="1957"/>
                  </a:lnTo>
                  <a:lnTo>
                    <a:pt x="6020" y="1957"/>
                  </a:lnTo>
                  <a:lnTo>
                    <a:pt x="6021" y="1957"/>
                  </a:lnTo>
                  <a:lnTo>
                    <a:pt x="6021" y="1957"/>
                  </a:lnTo>
                  <a:lnTo>
                    <a:pt x="6022" y="1957"/>
                  </a:lnTo>
                  <a:lnTo>
                    <a:pt x="6023" y="1957"/>
                  </a:lnTo>
                  <a:lnTo>
                    <a:pt x="6024" y="1957"/>
                  </a:lnTo>
                  <a:lnTo>
                    <a:pt x="6025" y="1957"/>
                  </a:lnTo>
                  <a:lnTo>
                    <a:pt x="6026" y="1956"/>
                  </a:lnTo>
                  <a:lnTo>
                    <a:pt x="6027" y="1956"/>
                  </a:lnTo>
                  <a:lnTo>
                    <a:pt x="6028" y="1956"/>
                  </a:lnTo>
                  <a:lnTo>
                    <a:pt x="6028" y="1956"/>
                  </a:lnTo>
                  <a:lnTo>
                    <a:pt x="6029" y="1956"/>
                  </a:lnTo>
                  <a:lnTo>
                    <a:pt x="6030" y="1956"/>
                  </a:lnTo>
                  <a:lnTo>
                    <a:pt x="6031" y="1956"/>
                  </a:lnTo>
                  <a:lnTo>
                    <a:pt x="6032" y="1955"/>
                  </a:lnTo>
                  <a:lnTo>
                    <a:pt x="6033" y="1955"/>
                  </a:lnTo>
                  <a:lnTo>
                    <a:pt x="6034" y="1955"/>
                  </a:lnTo>
                  <a:lnTo>
                    <a:pt x="6035" y="1955"/>
                  </a:lnTo>
                  <a:lnTo>
                    <a:pt x="6035" y="1954"/>
                  </a:lnTo>
                  <a:lnTo>
                    <a:pt x="6036" y="1954"/>
                  </a:lnTo>
                  <a:lnTo>
                    <a:pt x="6037" y="1954"/>
                  </a:lnTo>
                  <a:lnTo>
                    <a:pt x="6038" y="1954"/>
                  </a:lnTo>
                  <a:lnTo>
                    <a:pt x="6039" y="1953"/>
                  </a:lnTo>
                  <a:lnTo>
                    <a:pt x="6040" y="1953"/>
                  </a:lnTo>
                  <a:lnTo>
                    <a:pt x="6041" y="1953"/>
                  </a:lnTo>
                  <a:lnTo>
                    <a:pt x="6042" y="1952"/>
                  </a:lnTo>
                  <a:lnTo>
                    <a:pt x="6042" y="1952"/>
                  </a:lnTo>
                  <a:lnTo>
                    <a:pt x="6043" y="1952"/>
                  </a:lnTo>
                  <a:lnTo>
                    <a:pt x="6044" y="1951"/>
                  </a:lnTo>
                  <a:lnTo>
                    <a:pt x="6045" y="1951"/>
                  </a:lnTo>
                  <a:lnTo>
                    <a:pt x="6046" y="1950"/>
                  </a:lnTo>
                  <a:lnTo>
                    <a:pt x="6047" y="1950"/>
                  </a:lnTo>
                  <a:lnTo>
                    <a:pt x="6048" y="1950"/>
                  </a:lnTo>
                  <a:lnTo>
                    <a:pt x="6048" y="1949"/>
                  </a:lnTo>
                  <a:lnTo>
                    <a:pt x="6049" y="1949"/>
                  </a:lnTo>
                  <a:lnTo>
                    <a:pt x="6050" y="1948"/>
                  </a:lnTo>
                  <a:lnTo>
                    <a:pt x="6051" y="1948"/>
                  </a:lnTo>
                  <a:lnTo>
                    <a:pt x="6052" y="1947"/>
                  </a:lnTo>
                  <a:lnTo>
                    <a:pt x="6053" y="1947"/>
                  </a:lnTo>
                  <a:lnTo>
                    <a:pt x="6054" y="1946"/>
                  </a:lnTo>
                  <a:lnTo>
                    <a:pt x="6055" y="1946"/>
                  </a:lnTo>
                  <a:lnTo>
                    <a:pt x="6055" y="1945"/>
                  </a:lnTo>
                  <a:lnTo>
                    <a:pt x="6056" y="1945"/>
                  </a:lnTo>
                  <a:lnTo>
                    <a:pt x="6057" y="1944"/>
                  </a:lnTo>
                  <a:lnTo>
                    <a:pt x="6058" y="1944"/>
                  </a:lnTo>
                  <a:lnTo>
                    <a:pt x="6059" y="1943"/>
                  </a:lnTo>
                  <a:lnTo>
                    <a:pt x="6060" y="1942"/>
                  </a:lnTo>
                  <a:lnTo>
                    <a:pt x="6061" y="1942"/>
                  </a:lnTo>
                  <a:lnTo>
                    <a:pt x="6062" y="1941"/>
                  </a:lnTo>
                  <a:lnTo>
                    <a:pt x="6062" y="1940"/>
                  </a:lnTo>
                  <a:lnTo>
                    <a:pt x="6063" y="1940"/>
                  </a:lnTo>
                  <a:lnTo>
                    <a:pt x="6064" y="1939"/>
                  </a:lnTo>
                  <a:lnTo>
                    <a:pt x="6065" y="1938"/>
                  </a:lnTo>
                  <a:lnTo>
                    <a:pt x="6066" y="1938"/>
                  </a:lnTo>
                  <a:lnTo>
                    <a:pt x="6067" y="1937"/>
                  </a:lnTo>
                  <a:lnTo>
                    <a:pt x="6068" y="1936"/>
                  </a:lnTo>
                  <a:lnTo>
                    <a:pt x="6069" y="1936"/>
                  </a:lnTo>
                  <a:lnTo>
                    <a:pt x="6069" y="1935"/>
                  </a:lnTo>
                  <a:lnTo>
                    <a:pt x="6070" y="1934"/>
                  </a:lnTo>
                  <a:lnTo>
                    <a:pt x="6071" y="1933"/>
                  </a:lnTo>
                  <a:lnTo>
                    <a:pt x="6072" y="1933"/>
                  </a:lnTo>
                  <a:lnTo>
                    <a:pt x="6073" y="1932"/>
                  </a:lnTo>
                  <a:lnTo>
                    <a:pt x="6074" y="1931"/>
                  </a:lnTo>
                  <a:lnTo>
                    <a:pt x="6075" y="1930"/>
                  </a:lnTo>
                  <a:lnTo>
                    <a:pt x="6076" y="1929"/>
                  </a:lnTo>
                  <a:lnTo>
                    <a:pt x="6076" y="1928"/>
                  </a:lnTo>
                  <a:lnTo>
                    <a:pt x="6077" y="1928"/>
                  </a:lnTo>
                  <a:lnTo>
                    <a:pt x="6078" y="1927"/>
                  </a:lnTo>
                  <a:lnTo>
                    <a:pt x="6079" y="1926"/>
                  </a:lnTo>
                  <a:lnTo>
                    <a:pt x="6080" y="1925"/>
                  </a:lnTo>
                  <a:lnTo>
                    <a:pt x="6081" y="1924"/>
                  </a:lnTo>
                  <a:lnTo>
                    <a:pt x="6082" y="1923"/>
                  </a:lnTo>
                  <a:lnTo>
                    <a:pt x="6083" y="1922"/>
                  </a:lnTo>
                  <a:lnTo>
                    <a:pt x="6083" y="1921"/>
                  </a:lnTo>
                  <a:lnTo>
                    <a:pt x="6084" y="1920"/>
                  </a:lnTo>
                  <a:lnTo>
                    <a:pt x="6085" y="1919"/>
                  </a:lnTo>
                  <a:lnTo>
                    <a:pt x="6086" y="1918"/>
                  </a:lnTo>
                  <a:lnTo>
                    <a:pt x="6087" y="1917"/>
                  </a:lnTo>
                  <a:lnTo>
                    <a:pt x="6088" y="1916"/>
                  </a:lnTo>
                  <a:lnTo>
                    <a:pt x="6089" y="1915"/>
                  </a:lnTo>
                  <a:lnTo>
                    <a:pt x="6090" y="1914"/>
                  </a:lnTo>
                  <a:lnTo>
                    <a:pt x="6090" y="1913"/>
                  </a:lnTo>
                  <a:lnTo>
                    <a:pt x="6091" y="1912"/>
                  </a:lnTo>
                  <a:lnTo>
                    <a:pt x="6092" y="1911"/>
                  </a:lnTo>
                  <a:lnTo>
                    <a:pt x="6093" y="1910"/>
                  </a:lnTo>
                  <a:lnTo>
                    <a:pt x="6094" y="1909"/>
                  </a:lnTo>
                  <a:lnTo>
                    <a:pt x="6095" y="1908"/>
                  </a:lnTo>
                  <a:lnTo>
                    <a:pt x="6096" y="1907"/>
                  </a:lnTo>
                  <a:lnTo>
                    <a:pt x="6097" y="1906"/>
                  </a:lnTo>
                  <a:lnTo>
                    <a:pt x="6097" y="1904"/>
                  </a:lnTo>
                  <a:lnTo>
                    <a:pt x="6098" y="1903"/>
                  </a:lnTo>
                  <a:lnTo>
                    <a:pt x="6099" y="1902"/>
                  </a:lnTo>
                  <a:lnTo>
                    <a:pt x="6100" y="1901"/>
                  </a:lnTo>
                  <a:lnTo>
                    <a:pt x="6101" y="1900"/>
                  </a:lnTo>
                  <a:lnTo>
                    <a:pt x="6102" y="1898"/>
                  </a:lnTo>
                  <a:lnTo>
                    <a:pt x="6103" y="1897"/>
                  </a:lnTo>
                  <a:lnTo>
                    <a:pt x="6104" y="1896"/>
                  </a:lnTo>
                  <a:lnTo>
                    <a:pt x="6104" y="1895"/>
                  </a:lnTo>
                  <a:lnTo>
                    <a:pt x="6105" y="1893"/>
                  </a:lnTo>
                  <a:lnTo>
                    <a:pt x="6106" y="1892"/>
                  </a:lnTo>
                  <a:lnTo>
                    <a:pt x="6107" y="1891"/>
                  </a:lnTo>
                  <a:lnTo>
                    <a:pt x="6108" y="1890"/>
                  </a:lnTo>
                  <a:lnTo>
                    <a:pt x="6109" y="1888"/>
                  </a:lnTo>
                  <a:lnTo>
                    <a:pt x="6110" y="1887"/>
                  </a:lnTo>
                  <a:lnTo>
                    <a:pt x="6110" y="1887"/>
                  </a:lnTo>
                  <a:lnTo>
                    <a:pt x="6110" y="1886"/>
                  </a:lnTo>
                  <a:lnTo>
                    <a:pt x="6111" y="1885"/>
                  </a:lnTo>
                  <a:lnTo>
                    <a:pt x="6111" y="1884"/>
                  </a:lnTo>
                  <a:lnTo>
                    <a:pt x="6111" y="1884"/>
                  </a:lnTo>
                  <a:lnTo>
                    <a:pt x="6112" y="1885"/>
                  </a:lnTo>
                  <a:lnTo>
                    <a:pt x="6113" y="1889"/>
                  </a:lnTo>
                  <a:lnTo>
                    <a:pt x="6114" y="1898"/>
                  </a:lnTo>
                  <a:lnTo>
                    <a:pt x="6115" y="1910"/>
                  </a:lnTo>
                  <a:lnTo>
                    <a:pt x="6116" y="1925"/>
                  </a:lnTo>
                  <a:lnTo>
                    <a:pt x="6116" y="1945"/>
                  </a:lnTo>
                  <a:lnTo>
                    <a:pt x="6117" y="1967"/>
                  </a:lnTo>
                  <a:lnTo>
                    <a:pt x="6118" y="1994"/>
                  </a:lnTo>
                  <a:lnTo>
                    <a:pt x="6119" y="2023"/>
                  </a:lnTo>
                  <a:lnTo>
                    <a:pt x="6120" y="2055"/>
                  </a:lnTo>
                  <a:lnTo>
                    <a:pt x="6121" y="2090"/>
                  </a:lnTo>
                  <a:lnTo>
                    <a:pt x="6122" y="2127"/>
                  </a:lnTo>
                  <a:lnTo>
                    <a:pt x="6122" y="2127"/>
                  </a:lnTo>
                  <a:lnTo>
                    <a:pt x="6122" y="2161"/>
                  </a:lnTo>
                  <a:lnTo>
                    <a:pt x="6123" y="2195"/>
                  </a:lnTo>
                  <a:lnTo>
                    <a:pt x="6124" y="2227"/>
                  </a:lnTo>
                  <a:lnTo>
                    <a:pt x="6125" y="2260"/>
                  </a:lnTo>
                  <a:lnTo>
                    <a:pt x="6125" y="2291"/>
                  </a:lnTo>
                  <a:lnTo>
                    <a:pt x="6125" y="2291"/>
                  </a:lnTo>
                  <a:lnTo>
                    <a:pt x="6126" y="2309"/>
                  </a:lnTo>
                  <a:lnTo>
                    <a:pt x="6126" y="2309"/>
                  </a:lnTo>
                  <a:lnTo>
                    <a:pt x="6127" y="2343"/>
                  </a:lnTo>
                  <a:lnTo>
                    <a:pt x="6127" y="2343"/>
                  </a:lnTo>
                  <a:lnTo>
                    <a:pt x="6128" y="2377"/>
                  </a:lnTo>
                  <a:lnTo>
                    <a:pt x="6128" y="2377"/>
                  </a:lnTo>
                  <a:lnTo>
                    <a:pt x="6128" y="2410"/>
                  </a:lnTo>
                  <a:lnTo>
                    <a:pt x="6128" y="2410"/>
                  </a:lnTo>
                  <a:lnTo>
                    <a:pt x="6129" y="2426"/>
                  </a:lnTo>
                  <a:lnTo>
                    <a:pt x="6129" y="2426"/>
                  </a:lnTo>
                  <a:lnTo>
                    <a:pt x="6130" y="2455"/>
                  </a:lnTo>
                  <a:lnTo>
                    <a:pt x="6130" y="2483"/>
                  </a:lnTo>
                  <a:lnTo>
                    <a:pt x="6131" y="2511"/>
                  </a:lnTo>
                  <a:lnTo>
                    <a:pt x="6132" y="2537"/>
                  </a:lnTo>
                  <a:lnTo>
                    <a:pt x="6133" y="2564"/>
                  </a:lnTo>
                  <a:lnTo>
                    <a:pt x="6134" y="2589"/>
                  </a:lnTo>
                  <a:lnTo>
                    <a:pt x="6134" y="2614"/>
                  </a:lnTo>
                  <a:lnTo>
                    <a:pt x="6135" y="2638"/>
                  </a:lnTo>
                  <a:lnTo>
                    <a:pt x="6136" y="2661"/>
                  </a:lnTo>
                  <a:lnTo>
                    <a:pt x="6137" y="2683"/>
                  </a:lnTo>
                  <a:lnTo>
                    <a:pt x="6137" y="2683"/>
                  </a:lnTo>
                  <a:lnTo>
                    <a:pt x="6138" y="2705"/>
                  </a:lnTo>
                  <a:lnTo>
                    <a:pt x="6138" y="2725"/>
                  </a:lnTo>
                  <a:lnTo>
                    <a:pt x="6139" y="2744"/>
                  </a:lnTo>
                  <a:lnTo>
                    <a:pt x="6140" y="2761"/>
                  </a:lnTo>
                  <a:lnTo>
                    <a:pt x="6141" y="2776"/>
                  </a:lnTo>
                  <a:lnTo>
                    <a:pt x="6142" y="2790"/>
                  </a:lnTo>
                  <a:lnTo>
                    <a:pt x="6143" y="2804"/>
                  </a:lnTo>
                  <a:lnTo>
                    <a:pt x="6143" y="2815"/>
                  </a:lnTo>
                  <a:lnTo>
                    <a:pt x="6144" y="2826"/>
                  </a:lnTo>
                  <a:lnTo>
                    <a:pt x="6144" y="2826"/>
                  </a:lnTo>
                  <a:lnTo>
                    <a:pt x="6145" y="2837"/>
                  </a:lnTo>
                  <a:lnTo>
                    <a:pt x="6146" y="2846"/>
                  </a:lnTo>
                  <a:lnTo>
                    <a:pt x="6146" y="2846"/>
                  </a:lnTo>
                  <a:lnTo>
                    <a:pt x="6147" y="2856"/>
                  </a:lnTo>
                  <a:lnTo>
                    <a:pt x="6147" y="2866"/>
                  </a:lnTo>
                  <a:lnTo>
                    <a:pt x="6148" y="2875"/>
                  </a:lnTo>
                  <a:lnTo>
                    <a:pt x="6149" y="2883"/>
                  </a:lnTo>
                  <a:lnTo>
                    <a:pt x="6150" y="2892"/>
                  </a:lnTo>
                  <a:lnTo>
                    <a:pt x="6151" y="2900"/>
                  </a:lnTo>
                  <a:lnTo>
                    <a:pt x="6152" y="2908"/>
                  </a:lnTo>
                  <a:lnTo>
                    <a:pt x="6152" y="2915"/>
                  </a:lnTo>
                  <a:lnTo>
                    <a:pt x="6153" y="2923"/>
                  </a:lnTo>
                  <a:lnTo>
                    <a:pt x="6154" y="2929"/>
                  </a:lnTo>
                  <a:lnTo>
                    <a:pt x="6155" y="2936"/>
                  </a:lnTo>
                  <a:lnTo>
                    <a:pt x="6156" y="2942"/>
                  </a:lnTo>
                  <a:lnTo>
                    <a:pt x="6156" y="2948"/>
                  </a:lnTo>
                  <a:lnTo>
                    <a:pt x="6157" y="2954"/>
                  </a:lnTo>
                  <a:lnTo>
                    <a:pt x="6158" y="2959"/>
                  </a:lnTo>
                  <a:lnTo>
                    <a:pt x="6158" y="2959"/>
                  </a:lnTo>
                  <a:lnTo>
                    <a:pt x="6159" y="2964"/>
                  </a:lnTo>
                  <a:lnTo>
                    <a:pt x="6160" y="2969"/>
                  </a:lnTo>
                  <a:lnTo>
                    <a:pt x="6161" y="2973"/>
                  </a:lnTo>
                  <a:lnTo>
                    <a:pt x="6161" y="2977"/>
                  </a:lnTo>
                  <a:lnTo>
                    <a:pt x="6162" y="2981"/>
                  </a:lnTo>
                  <a:lnTo>
                    <a:pt x="6163" y="2984"/>
                  </a:lnTo>
                  <a:lnTo>
                    <a:pt x="6164" y="2987"/>
                  </a:lnTo>
                  <a:lnTo>
                    <a:pt x="6165" y="2990"/>
                  </a:lnTo>
                  <a:lnTo>
                    <a:pt x="6166" y="2992"/>
                  </a:lnTo>
                  <a:lnTo>
                    <a:pt x="6166" y="2994"/>
                  </a:lnTo>
                  <a:lnTo>
                    <a:pt x="6167" y="2996"/>
                  </a:lnTo>
                  <a:lnTo>
                    <a:pt x="6168" y="2998"/>
                  </a:lnTo>
                  <a:lnTo>
                    <a:pt x="6169" y="2999"/>
                  </a:lnTo>
                  <a:lnTo>
                    <a:pt x="6170" y="3000"/>
                  </a:lnTo>
                  <a:lnTo>
                    <a:pt x="6170" y="3000"/>
                  </a:lnTo>
                  <a:lnTo>
                    <a:pt x="6170" y="3000"/>
                  </a:lnTo>
                  <a:lnTo>
                    <a:pt x="6171" y="3000"/>
                  </a:lnTo>
                  <a:lnTo>
                    <a:pt x="6172" y="3000"/>
                  </a:lnTo>
                  <a:lnTo>
                    <a:pt x="6173" y="3000"/>
                  </a:lnTo>
                  <a:lnTo>
                    <a:pt x="6174" y="2999"/>
                  </a:lnTo>
                  <a:lnTo>
                    <a:pt x="6175" y="2998"/>
                  </a:lnTo>
                  <a:lnTo>
                    <a:pt x="6175" y="2997"/>
                  </a:lnTo>
                  <a:lnTo>
                    <a:pt x="6176" y="2995"/>
                  </a:lnTo>
                  <a:lnTo>
                    <a:pt x="6177" y="2993"/>
                  </a:lnTo>
                  <a:lnTo>
                    <a:pt x="6178" y="2991"/>
                  </a:lnTo>
                  <a:lnTo>
                    <a:pt x="6179" y="2988"/>
                  </a:lnTo>
                  <a:lnTo>
                    <a:pt x="6180" y="2985"/>
                  </a:lnTo>
                  <a:lnTo>
                    <a:pt x="6180" y="2982"/>
                  </a:lnTo>
                  <a:lnTo>
                    <a:pt x="6181" y="2978"/>
                  </a:lnTo>
                  <a:lnTo>
                    <a:pt x="6182" y="2974"/>
                  </a:lnTo>
                  <a:lnTo>
                    <a:pt x="6183" y="2970"/>
                  </a:lnTo>
                  <a:lnTo>
                    <a:pt x="6183" y="2970"/>
                  </a:lnTo>
                  <a:lnTo>
                    <a:pt x="6184" y="2965"/>
                  </a:lnTo>
                  <a:lnTo>
                    <a:pt x="6185" y="2961"/>
                  </a:lnTo>
                  <a:lnTo>
                    <a:pt x="6185" y="2955"/>
                  </a:lnTo>
                  <a:lnTo>
                    <a:pt x="6186" y="2950"/>
                  </a:lnTo>
                  <a:lnTo>
                    <a:pt x="6187" y="2944"/>
                  </a:lnTo>
                  <a:lnTo>
                    <a:pt x="6188" y="2938"/>
                  </a:lnTo>
                  <a:lnTo>
                    <a:pt x="6189" y="2931"/>
                  </a:lnTo>
                  <a:lnTo>
                    <a:pt x="6189" y="2925"/>
                  </a:lnTo>
                  <a:lnTo>
                    <a:pt x="6190" y="2918"/>
                  </a:lnTo>
                  <a:lnTo>
                    <a:pt x="6191" y="2910"/>
                  </a:lnTo>
                  <a:lnTo>
                    <a:pt x="6192" y="2903"/>
                  </a:lnTo>
                  <a:lnTo>
                    <a:pt x="6193" y="2894"/>
                  </a:lnTo>
                  <a:lnTo>
                    <a:pt x="6194" y="2886"/>
                  </a:lnTo>
                  <a:lnTo>
                    <a:pt x="6194" y="2877"/>
                  </a:lnTo>
                  <a:lnTo>
                    <a:pt x="6195" y="2868"/>
                  </a:lnTo>
                  <a:lnTo>
                    <a:pt x="6195" y="2868"/>
                  </a:lnTo>
                  <a:lnTo>
                    <a:pt x="6196" y="2859"/>
                  </a:lnTo>
                  <a:lnTo>
                    <a:pt x="6197" y="2850"/>
                  </a:lnTo>
                  <a:lnTo>
                    <a:pt x="6198" y="2840"/>
                  </a:lnTo>
                  <a:lnTo>
                    <a:pt x="6199" y="2829"/>
                  </a:lnTo>
                  <a:lnTo>
                    <a:pt x="6199" y="2819"/>
                  </a:lnTo>
                  <a:lnTo>
                    <a:pt x="6200" y="2808"/>
                  </a:lnTo>
                  <a:lnTo>
                    <a:pt x="6201" y="2797"/>
                  </a:lnTo>
                  <a:lnTo>
                    <a:pt x="6202" y="2785"/>
                  </a:lnTo>
                  <a:lnTo>
                    <a:pt x="6203" y="2773"/>
                  </a:lnTo>
                  <a:lnTo>
                    <a:pt x="6203" y="2761"/>
                  </a:lnTo>
                  <a:lnTo>
                    <a:pt x="6204" y="2749"/>
                  </a:lnTo>
                  <a:lnTo>
                    <a:pt x="6205" y="2736"/>
                  </a:lnTo>
                  <a:lnTo>
                    <a:pt x="6206" y="2723"/>
                  </a:lnTo>
                  <a:lnTo>
                    <a:pt x="6207" y="2709"/>
                  </a:lnTo>
                  <a:lnTo>
                    <a:pt x="6208" y="2696"/>
                  </a:lnTo>
                  <a:lnTo>
                    <a:pt x="6208" y="2696"/>
                  </a:lnTo>
                  <a:lnTo>
                    <a:pt x="6208" y="2682"/>
                  </a:lnTo>
                  <a:lnTo>
                    <a:pt x="6209" y="2668"/>
                  </a:lnTo>
                  <a:lnTo>
                    <a:pt x="6209" y="2668"/>
                  </a:lnTo>
                  <a:lnTo>
                    <a:pt x="6210" y="2653"/>
                  </a:lnTo>
                  <a:lnTo>
                    <a:pt x="6211" y="2636"/>
                  </a:lnTo>
                  <a:lnTo>
                    <a:pt x="6212" y="2619"/>
                  </a:lnTo>
                  <a:lnTo>
                    <a:pt x="6212" y="2599"/>
                  </a:lnTo>
                  <a:lnTo>
                    <a:pt x="6213" y="2578"/>
                  </a:lnTo>
                  <a:lnTo>
                    <a:pt x="6214" y="2555"/>
                  </a:lnTo>
                  <a:lnTo>
                    <a:pt x="6215" y="2530"/>
                  </a:lnTo>
                  <a:lnTo>
                    <a:pt x="6215" y="2530"/>
                  </a:lnTo>
                  <a:lnTo>
                    <a:pt x="6216" y="2502"/>
                  </a:lnTo>
                  <a:lnTo>
                    <a:pt x="6217" y="2472"/>
                  </a:lnTo>
                  <a:lnTo>
                    <a:pt x="6217" y="2442"/>
                  </a:lnTo>
                  <a:lnTo>
                    <a:pt x="6217" y="2442"/>
                  </a:lnTo>
                  <a:lnTo>
                    <a:pt x="6218" y="2416"/>
                  </a:lnTo>
                  <a:lnTo>
                    <a:pt x="6218" y="2416"/>
                  </a:lnTo>
                  <a:lnTo>
                    <a:pt x="6219" y="2390"/>
                  </a:lnTo>
                  <a:lnTo>
                    <a:pt x="6220" y="2363"/>
                  </a:lnTo>
                  <a:lnTo>
                    <a:pt x="6220" y="2363"/>
                  </a:lnTo>
                  <a:lnTo>
                    <a:pt x="6220" y="2336"/>
                  </a:lnTo>
                  <a:lnTo>
                    <a:pt x="6221" y="2308"/>
                  </a:lnTo>
                  <a:lnTo>
                    <a:pt x="6221" y="2308"/>
                  </a:lnTo>
                  <a:lnTo>
                    <a:pt x="6222" y="2280"/>
                  </a:lnTo>
                  <a:lnTo>
                    <a:pt x="6222" y="2251"/>
                  </a:lnTo>
                  <a:lnTo>
                    <a:pt x="6222" y="2251"/>
                  </a:lnTo>
                  <a:lnTo>
                    <a:pt x="6223" y="2221"/>
                  </a:lnTo>
                  <a:lnTo>
                    <a:pt x="6223" y="2221"/>
                  </a:lnTo>
                  <a:lnTo>
                    <a:pt x="6224" y="2185"/>
                  </a:lnTo>
                  <a:lnTo>
                    <a:pt x="6225" y="2148"/>
                  </a:lnTo>
                  <a:lnTo>
                    <a:pt x="6226" y="2111"/>
                  </a:lnTo>
                  <a:lnTo>
                    <a:pt x="6227" y="2073"/>
                  </a:lnTo>
                  <a:lnTo>
                    <a:pt x="6227" y="2033"/>
                  </a:lnTo>
                  <a:lnTo>
                    <a:pt x="6228" y="1993"/>
                  </a:lnTo>
                  <a:lnTo>
                    <a:pt x="6229" y="1953"/>
                  </a:lnTo>
                  <a:lnTo>
                    <a:pt x="6230" y="1911"/>
                  </a:lnTo>
                  <a:lnTo>
                    <a:pt x="6231" y="1869"/>
                  </a:lnTo>
                  <a:lnTo>
                    <a:pt x="6232" y="1826"/>
                  </a:lnTo>
                  <a:lnTo>
                    <a:pt x="6233" y="1782"/>
                  </a:lnTo>
                  <a:lnTo>
                    <a:pt x="6233" y="1737"/>
                  </a:lnTo>
                  <a:lnTo>
                    <a:pt x="6234" y="1692"/>
                  </a:lnTo>
                  <a:lnTo>
                    <a:pt x="6235" y="1646"/>
                  </a:lnTo>
                  <a:lnTo>
                    <a:pt x="6236" y="1598"/>
                  </a:lnTo>
                  <a:lnTo>
                    <a:pt x="6237" y="1551"/>
                  </a:lnTo>
                  <a:lnTo>
                    <a:pt x="6238" y="1502"/>
                  </a:lnTo>
                  <a:lnTo>
                    <a:pt x="6239" y="1453"/>
                  </a:lnTo>
                  <a:lnTo>
                    <a:pt x="6239" y="1402"/>
                  </a:lnTo>
                  <a:lnTo>
                    <a:pt x="6240" y="1351"/>
                  </a:lnTo>
                  <a:lnTo>
                    <a:pt x="6241" y="1300"/>
                  </a:lnTo>
                  <a:lnTo>
                    <a:pt x="6242" y="1247"/>
                  </a:lnTo>
                  <a:lnTo>
                    <a:pt x="6242" y="1247"/>
                  </a:lnTo>
                  <a:lnTo>
                    <a:pt x="6243" y="1207"/>
                  </a:lnTo>
                  <a:lnTo>
                    <a:pt x="6243" y="1166"/>
                  </a:lnTo>
                  <a:lnTo>
                    <a:pt x="6244" y="1125"/>
                  </a:lnTo>
                  <a:lnTo>
                    <a:pt x="6244" y="1125"/>
                  </a:lnTo>
                  <a:lnTo>
                    <a:pt x="6245" y="1076"/>
                  </a:lnTo>
                  <a:lnTo>
                    <a:pt x="6246" y="1031"/>
                  </a:lnTo>
                  <a:lnTo>
                    <a:pt x="6246" y="992"/>
                  </a:lnTo>
                  <a:lnTo>
                    <a:pt x="6247" y="958"/>
                  </a:lnTo>
                  <a:lnTo>
                    <a:pt x="6248" y="931"/>
                  </a:lnTo>
                  <a:lnTo>
                    <a:pt x="6249" y="909"/>
                  </a:lnTo>
                  <a:lnTo>
                    <a:pt x="6250" y="893"/>
                  </a:lnTo>
                  <a:lnTo>
                    <a:pt x="6250" y="884"/>
                  </a:lnTo>
                  <a:lnTo>
                    <a:pt x="6251" y="881"/>
                  </a:lnTo>
                  <a:lnTo>
                    <a:pt x="6251" y="881"/>
                  </a:lnTo>
                  <a:lnTo>
                    <a:pt x="6252" y="881"/>
                  </a:lnTo>
                  <a:lnTo>
                    <a:pt x="6253" y="880"/>
                  </a:lnTo>
                  <a:lnTo>
                    <a:pt x="6254" y="880"/>
                  </a:lnTo>
                  <a:lnTo>
                    <a:pt x="6254" y="880"/>
                  </a:lnTo>
                  <a:lnTo>
                    <a:pt x="6254" y="880"/>
                  </a:lnTo>
                  <a:lnTo>
                    <a:pt x="6254" y="880"/>
                  </a:lnTo>
                  <a:lnTo>
                    <a:pt x="6255" y="880"/>
                  </a:lnTo>
                  <a:lnTo>
                    <a:pt x="6255" y="880"/>
                  </a:lnTo>
                  <a:lnTo>
                    <a:pt x="6256" y="880"/>
                  </a:lnTo>
                  <a:lnTo>
                    <a:pt x="6256" y="880"/>
                  </a:lnTo>
                  <a:lnTo>
                    <a:pt x="6257" y="880"/>
                  </a:lnTo>
                  <a:lnTo>
                    <a:pt x="6257" y="880"/>
                  </a:lnTo>
                  <a:lnTo>
                    <a:pt x="6257" y="880"/>
                  </a:lnTo>
                  <a:lnTo>
                    <a:pt x="6257" y="880"/>
                  </a:lnTo>
                  <a:lnTo>
                    <a:pt x="6258" y="880"/>
                  </a:lnTo>
                  <a:lnTo>
                    <a:pt x="6258" y="880"/>
                  </a:lnTo>
                  <a:lnTo>
                    <a:pt x="6259" y="880"/>
                  </a:lnTo>
                  <a:lnTo>
                    <a:pt x="6259" y="880"/>
                  </a:lnTo>
                  <a:lnTo>
                    <a:pt x="6259" y="879"/>
                  </a:lnTo>
                  <a:lnTo>
                    <a:pt x="6259" y="879"/>
                  </a:lnTo>
                  <a:lnTo>
                    <a:pt x="6260" y="879"/>
                  </a:lnTo>
                  <a:lnTo>
                    <a:pt x="6260" y="879"/>
                  </a:lnTo>
                  <a:lnTo>
                    <a:pt x="6261" y="879"/>
                  </a:lnTo>
                  <a:lnTo>
                    <a:pt x="6261" y="879"/>
                  </a:lnTo>
                  <a:lnTo>
                    <a:pt x="6262" y="879"/>
                  </a:lnTo>
                  <a:lnTo>
                    <a:pt x="6262" y="879"/>
                  </a:lnTo>
                  <a:lnTo>
                    <a:pt x="6263" y="878"/>
                  </a:lnTo>
                  <a:lnTo>
                    <a:pt x="6263" y="878"/>
                  </a:lnTo>
                  <a:lnTo>
                    <a:pt x="6264" y="881"/>
                  </a:lnTo>
                  <a:lnTo>
                    <a:pt x="6265" y="891"/>
                  </a:lnTo>
                  <a:lnTo>
                    <a:pt x="6266" y="906"/>
                  </a:lnTo>
                  <a:lnTo>
                    <a:pt x="6267" y="927"/>
                  </a:lnTo>
                  <a:lnTo>
                    <a:pt x="6267" y="955"/>
                  </a:lnTo>
                  <a:lnTo>
                    <a:pt x="6268" y="988"/>
                  </a:lnTo>
                  <a:lnTo>
                    <a:pt x="6269" y="1027"/>
                  </a:lnTo>
                  <a:lnTo>
                    <a:pt x="6270" y="1071"/>
                  </a:lnTo>
                  <a:lnTo>
                    <a:pt x="6271" y="1121"/>
                  </a:lnTo>
                  <a:lnTo>
                    <a:pt x="6271" y="1121"/>
                  </a:lnTo>
                  <a:lnTo>
                    <a:pt x="6271" y="1165"/>
                  </a:lnTo>
                  <a:lnTo>
                    <a:pt x="6272" y="1208"/>
                  </a:lnTo>
                  <a:lnTo>
                    <a:pt x="6273" y="1251"/>
                  </a:lnTo>
                  <a:lnTo>
                    <a:pt x="6273" y="1251"/>
                  </a:lnTo>
                  <a:lnTo>
                    <a:pt x="6274" y="1298"/>
                  </a:lnTo>
                  <a:lnTo>
                    <a:pt x="6274" y="1298"/>
                  </a:lnTo>
                  <a:lnTo>
                    <a:pt x="6274" y="1345"/>
                  </a:lnTo>
                  <a:lnTo>
                    <a:pt x="6274" y="1345"/>
                  </a:lnTo>
                  <a:lnTo>
                    <a:pt x="6275" y="1391"/>
                  </a:lnTo>
                  <a:lnTo>
                    <a:pt x="6275" y="1391"/>
                  </a:lnTo>
                  <a:lnTo>
                    <a:pt x="6276" y="1437"/>
                  </a:lnTo>
                  <a:lnTo>
                    <a:pt x="6276" y="1437"/>
                  </a:lnTo>
                  <a:lnTo>
                    <a:pt x="6277" y="1474"/>
                  </a:lnTo>
                  <a:lnTo>
                    <a:pt x="6277" y="1511"/>
                  </a:lnTo>
                  <a:lnTo>
                    <a:pt x="6278" y="1548"/>
                  </a:lnTo>
                  <a:lnTo>
                    <a:pt x="6278" y="1548"/>
                  </a:lnTo>
                  <a:lnTo>
                    <a:pt x="6279" y="1595"/>
                  </a:lnTo>
                  <a:lnTo>
                    <a:pt x="6280" y="1642"/>
                  </a:lnTo>
                  <a:lnTo>
                    <a:pt x="6280" y="1688"/>
                  </a:lnTo>
                  <a:lnTo>
                    <a:pt x="6281" y="1733"/>
                  </a:lnTo>
                  <a:lnTo>
                    <a:pt x="6282" y="1777"/>
                  </a:lnTo>
                  <a:lnTo>
                    <a:pt x="6283" y="1821"/>
                  </a:lnTo>
                  <a:lnTo>
                    <a:pt x="6284" y="1864"/>
                  </a:lnTo>
                  <a:lnTo>
                    <a:pt x="6285" y="1906"/>
                  </a:lnTo>
                  <a:lnTo>
                    <a:pt x="6286" y="1947"/>
                  </a:lnTo>
                  <a:lnTo>
                    <a:pt x="6286" y="1988"/>
                  </a:lnTo>
                  <a:lnTo>
                    <a:pt x="6287" y="2027"/>
                  </a:lnTo>
                  <a:lnTo>
                    <a:pt x="6288" y="2066"/>
                  </a:lnTo>
                  <a:lnTo>
                    <a:pt x="6289" y="2105"/>
                  </a:lnTo>
                  <a:lnTo>
                    <a:pt x="6290" y="2142"/>
                  </a:lnTo>
                  <a:lnTo>
                    <a:pt x="6291" y="2179"/>
                  </a:lnTo>
                  <a:lnTo>
                    <a:pt x="6291" y="2214"/>
                  </a:lnTo>
                  <a:lnTo>
                    <a:pt x="6291" y="2214"/>
                  </a:lnTo>
                  <a:lnTo>
                    <a:pt x="6292" y="2244"/>
                  </a:lnTo>
                  <a:lnTo>
                    <a:pt x="6292" y="2244"/>
                  </a:lnTo>
                  <a:lnTo>
                    <a:pt x="6293" y="2273"/>
                  </a:lnTo>
                  <a:lnTo>
                    <a:pt x="6294" y="2301"/>
                  </a:lnTo>
                  <a:lnTo>
                    <a:pt x="6294" y="2301"/>
                  </a:lnTo>
                  <a:lnTo>
                    <a:pt x="6294" y="2329"/>
                  </a:lnTo>
                  <a:lnTo>
                    <a:pt x="6295" y="2357"/>
                  </a:lnTo>
                  <a:lnTo>
                    <a:pt x="6295" y="2357"/>
                  </a:lnTo>
                  <a:lnTo>
                    <a:pt x="6296" y="2383"/>
                  </a:lnTo>
                  <a:lnTo>
                    <a:pt x="6296" y="2410"/>
                  </a:lnTo>
                  <a:lnTo>
                    <a:pt x="6296" y="2410"/>
                  </a:lnTo>
                  <a:lnTo>
                    <a:pt x="6297" y="2435"/>
                  </a:lnTo>
                  <a:lnTo>
                    <a:pt x="6297" y="2435"/>
                  </a:lnTo>
                  <a:lnTo>
                    <a:pt x="6298" y="2465"/>
                  </a:lnTo>
                  <a:lnTo>
                    <a:pt x="6299" y="2495"/>
                  </a:lnTo>
                  <a:lnTo>
                    <a:pt x="6300" y="2523"/>
                  </a:lnTo>
                  <a:lnTo>
                    <a:pt x="6300" y="2523"/>
                  </a:lnTo>
                  <a:lnTo>
                    <a:pt x="6301" y="2549"/>
                  </a:lnTo>
                  <a:lnTo>
                    <a:pt x="6301" y="2572"/>
                  </a:lnTo>
                  <a:lnTo>
                    <a:pt x="6302" y="2593"/>
                  </a:lnTo>
                  <a:lnTo>
                    <a:pt x="6303" y="2612"/>
                  </a:lnTo>
                  <a:lnTo>
                    <a:pt x="6304" y="2629"/>
                  </a:lnTo>
                  <a:lnTo>
                    <a:pt x="6305" y="2645"/>
                  </a:lnTo>
                  <a:lnTo>
                    <a:pt x="6306" y="2659"/>
                  </a:lnTo>
                  <a:lnTo>
                    <a:pt x="6306" y="2671"/>
                  </a:lnTo>
                  <a:lnTo>
                    <a:pt x="6307" y="2682"/>
                  </a:lnTo>
                  <a:lnTo>
                    <a:pt x="6307" y="2682"/>
                  </a:lnTo>
                  <a:lnTo>
                    <a:pt x="6308" y="2692"/>
                  </a:lnTo>
                  <a:lnTo>
                    <a:pt x="6309" y="2702"/>
                  </a:lnTo>
                  <a:lnTo>
                    <a:pt x="6309" y="2702"/>
                  </a:lnTo>
                  <a:lnTo>
                    <a:pt x="6310" y="2711"/>
                  </a:lnTo>
                  <a:lnTo>
                    <a:pt x="6310" y="2721"/>
                  </a:lnTo>
                  <a:lnTo>
                    <a:pt x="6311" y="2730"/>
                  </a:lnTo>
                  <a:lnTo>
                    <a:pt x="6312" y="2740"/>
                  </a:lnTo>
                  <a:lnTo>
                    <a:pt x="6313" y="2749"/>
                  </a:lnTo>
                  <a:lnTo>
                    <a:pt x="6314" y="2758"/>
                  </a:lnTo>
                  <a:lnTo>
                    <a:pt x="6315" y="2766"/>
                  </a:lnTo>
                  <a:lnTo>
                    <a:pt x="6315" y="2775"/>
                  </a:lnTo>
                  <a:lnTo>
                    <a:pt x="6316" y="2783"/>
                  </a:lnTo>
                  <a:lnTo>
                    <a:pt x="6317" y="2792"/>
                  </a:lnTo>
                  <a:lnTo>
                    <a:pt x="6318" y="2800"/>
                  </a:lnTo>
                  <a:lnTo>
                    <a:pt x="6319" y="2807"/>
                  </a:lnTo>
                  <a:lnTo>
                    <a:pt x="6319" y="2815"/>
                  </a:lnTo>
                  <a:lnTo>
                    <a:pt x="6320" y="2822"/>
                  </a:lnTo>
                  <a:lnTo>
                    <a:pt x="6321" y="2830"/>
                  </a:lnTo>
                  <a:lnTo>
                    <a:pt x="6321" y="2830"/>
                  </a:lnTo>
                  <a:lnTo>
                    <a:pt x="6322" y="2837"/>
                  </a:lnTo>
                  <a:lnTo>
                    <a:pt x="6323" y="2844"/>
                  </a:lnTo>
                  <a:lnTo>
                    <a:pt x="6324" y="2851"/>
                  </a:lnTo>
                  <a:lnTo>
                    <a:pt x="6324" y="2857"/>
                  </a:lnTo>
                  <a:lnTo>
                    <a:pt x="6325" y="2863"/>
                  </a:lnTo>
                  <a:lnTo>
                    <a:pt x="6326" y="2870"/>
                  </a:lnTo>
                  <a:lnTo>
                    <a:pt x="6327" y="2876"/>
                  </a:lnTo>
                  <a:lnTo>
                    <a:pt x="6328" y="2881"/>
                  </a:lnTo>
                  <a:lnTo>
                    <a:pt x="6329" y="2887"/>
                  </a:lnTo>
                  <a:lnTo>
                    <a:pt x="6329" y="2893"/>
                  </a:lnTo>
                  <a:lnTo>
                    <a:pt x="6330" y="2898"/>
                  </a:lnTo>
                  <a:lnTo>
                    <a:pt x="6331" y="2903"/>
                  </a:lnTo>
                  <a:lnTo>
                    <a:pt x="6332" y="2908"/>
                  </a:lnTo>
                  <a:lnTo>
                    <a:pt x="6333" y="2913"/>
                  </a:lnTo>
                  <a:lnTo>
                    <a:pt x="6333" y="2917"/>
                  </a:lnTo>
                  <a:lnTo>
                    <a:pt x="6333" y="2917"/>
                  </a:lnTo>
                  <a:lnTo>
                    <a:pt x="6334" y="2921"/>
                  </a:lnTo>
                  <a:lnTo>
                    <a:pt x="6335" y="2926"/>
                  </a:lnTo>
                  <a:lnTo>
                    <a:pt x="6336" y="2930"/>
                  </a:lnTo>
                  <a:lnTo>
                    <a:pt x="6337" y="2933"/>
                  </a:lnTo>
                  <a:lnTo>
                    <a:pt x="6338" y="2937"/>
                  </a:lnTo>
                  <a:lnTo>
                    <a:pt x="6338" y="2941"/>
                  </a:lnTo>
                  <a:lnTo>
                    <a:pt x="6339" y="2944"/>
                  </a:lnTo>
                  <a:lnTo>
                    <a:pt x="6340" y="2947"/>
                  </a:lnTo>
                  <a:lnTo>
                    <a:pt x="6341" y="2950"/>
                  </a:lnTo>
                  <a:lnTo>
                    <a:pt x="6342" y="2953"/>
                  </a:lnTo>
                  <a:lnTo>
                    <a:pt x="6343" y="2955"/>
                  </a:lnTo>
                  <a:lnTo>
                    <a:pt x="6343" y="2957"/>
                  </a:lnTo>
                  <a:lnTo>
                    <a:pt x="6344" y="2960"/>
                  </a:lnTo>
                  <a:lnTo>
                    <a:pt x="6345" y="2962"/>
                  </a:lnTo>
                  <a:lnTo>
                    <a:pt x="6346" y="2963"/>
                  </a:lnTo>
                  <a:lnTo>
                    <a:pt x="6346" y="2963"/>
                  </a:lnTo>
                  <a:lnTo>
                    <a:pt x="6347" y="2965"/>
                  </a:lnTo>
                  <a:lnTo>
                    <a:pt x="6348" y="2967"/>
                  </a:lnTo>
                  <a:lnTo>
                    <a:pt x="6348" y="2968"/>
                  </a:lnTo>
                  <a:lnTo>
                    <a:pt x="6349" y="2969"/>
                  </a:lnTo>
                  <a:lnTo>
                    <a:pt x="6350" y="2970"/>
                  </a:lnTo>
                  <a:lnTo>
                    <a:pt x="6351" y="2971"/>
                  </a:lnTo>
                  <a:lnTo>
                    <a:pt x="6352" y="2971"/>
                  </a:lnTo>
                  <a:lnTo>
                    <a:pt x="6352" y="2971"/>
                  </a:lnTo>
                  <a:lnTo>
                    <a:pt x="6353" y="2972"/>
                  </a:lnTo>
                  <a:lnTo>
                    <a:pt x="6354" y="2972"/>
                  </a:lnTo>
                  <a:lnTo>
                    <a:pt x="6355" y="2971"/>
                  </a:lnTo>
                  <a:lnTo>
                    <a:pt x="6356" y="2971"/>
                  </a:lnTo>
                  <a:lnTo>
                    <a:pt x="6357" y="2971"/>
                  </a:lnTo>
                  <a:lnTo>
                    <a:pt x="6357" y="2970"/>
                  </a:lnTo>
                  <a:lnTo>
                    <a:pt x="6358" y="2969"/>
                  </a:lnTo>
                  <a:lnTo>
                    <a:pt x="6358" y="2969"/>
                  </a:lnTo>
                  <a:lnTo>
                    <a:pt x="6359" y="2968"/>
                  </a:lnTo>
                  <a:lnTo>
                    <a:pt x="6360" y="2967"/>
                  </a:lnTo>
                  <a:lnTo>
                    <a:pt x="6361" y="2965"/>
                  </a:lnTo>
                  <a:lnTo>
                    <a:pt x="6362" y="2963"/>
                  </a:lnTo>
                  <a:lnTo>
                    <a:pt x="6362" y="2962"/>
                  </a:lnTo>
                  <a:lnTo>
                    <a:pt x="6363" y="2960"/>
                  </a:lnTo>
                  <a:lnTo>
                    <a:pt x="6364" y="2957"/>
                  </a:lnTo>
                  <a:lnTo>
                    <a:pt x="6365" y="2955"/>
                  </a:lnTo>
                  <a:lnTo>
                    <a:pt x="6366" y="2953"/>
                  </a:lnTo>
                  <a:lnTo>
                    <a:pt x="6366" y="2950"/>
                  </a:lnTo>
                  <a:lnTo>
                    <a:pt x="6367" y="2947"/>
                  </a:lnTo>
                  <a:lnTo>
                    <a:pt x="6368" y="2944"/>
                  </a:lnTo>
                  <a:lnTo>
                    <a:pt x="6369" y="2941"/>
                  </a:lnTo>
                  <a:lnTo>
                    <a:pt x="6370" y="2937"/>
                  </a:lnTo>
                  <a:lnTo>
                    <a:pt x="6371" y="2933"/>
                  </a:lnTo>
                  <a:lnTo>
                    <a:pt x="6371" y="2933"/>
                  </a:lnTo>
                  <a:lnTo>
                    <a:pt x="6371" y="2930"/>
                  </a:lnTo>
                  <a:lnTo>
                    <a:pt x="6372" y="2926"/>
                  </a:lnTo>
                  <a:lnTo>
                    <a:pt x="6373" y="2922"/>
                  </a:lnTo>
                  <a:lnTo>
                    <a:pt x="6374" y="2917"/>
                  </a:lnTo>
                  <a:lnTo>
                    <a:pt x="6374" y="2917"/>
                  </a:lnTo>
                  <a:lnTo>
                    <a:pt x="6374" y="2914"/>
                  </a:lnTo>
                  <a:lnTo>
                    <a:pt x="6375" y="2910"/>
                  </a:lnTo>
                  <a:lnTo>
                    <a:pt x="6376" y="2906"/>
                  </a:lnTo>
                  <a:lnTo>
                    <a:pt x="6376" y="2906"/>
                  </a:lnTo>
                  <a:lnTo>
                    <a:pt x="6377" y="2902"/>
                  </a:lnTo>
                  <a:lnTo>
                    <a:pt x="6377" y="2898"/>
                  </a:lnTo>
                  <a:lnTo>
                    <a:pt x="6378" y="2894"/>
                  </a:lnTo>
                  <a:lnTo>
                    <a:pt x="6379" y="2891"/>
                  </a:lnTo>
                  <a:lnTo>
                    <a:pt x="6380" y="2889"/>
                  </a:lnTo>
                  <a:lnTo>
                    <a:pt x="6381" y="2888"/>
                  </a:lnTo>
                  <a:lnTo>
                    <a:pt x="6382" y="2887"/>
                  </a:lnTo>
                  <a:lnTo>
                    <a:pt x="6382" y="2887"/>
                  </a:lnTo>
                  <a:lnTo>
                    <a:pt x="6383" y="2887"/>
                  </a:lnTo>
                  <a:lnTo>
                    <a:pt x="6384" y="2889"/>
                  </a:lnTo>
                  <a:lnTo>
                    <a:pt x="6385" y="2891"/>
                  </a:lnTo>
                  <a:lnTo>
                    <a:pt x="6386" y="2894"/>
                  </a:lnTo>
                  <a:lnTo>
                    <a:pt x="6387" y="2897"/>
                  </a:lnTo>
                  <a:lnTo>
                    <a:pt x="6388" y="2901"/>
                  </a:lnTo>
                  <a:lnTo>
                    <a:pt x="6388" y="2906"/>
                  </a:lnTo>
                  <a:lnTo>
                    <a:pt x="6389" y="2911"/>
                  </a:lnTo>
                  <a:lnTo>
                    <a:pt x="6389" y="2911"/>
                  </a:lnTo>
                  <a:lnTo>
                    <a:pt x="6390" y="2916"/>
                  </a:lnTo>
                  <a:lnTo>
                    <a:pt x="6391" y="2921"/>
                  </a:lnTo>
                  <a:lnTo>
                    <a:pt x="6392" y="2925"/>
                  </a:lnTo>
                  <a:lnTo>
                    <a:pt x="6392" y="2930"/>
                  </a:lnTo>
                  <a:lnTo>
                    <a:pt x="6392" y="2930"/>
                  </a:lnTo>
                  <a:lnTo>
                    <a:pt x="6393" y="2934"/>
                  </a:lnTo>
                  <a:lnTo>
                    <a:pt x="6394" y="2938"/>
                  </a:lnTo>
                  <a:lnTo>
                    <a:pt x="6395" y="2942"/>
                  </a:lnTo>
                  <a:lnTo>
                    <a:pt x="6396" y="2945"/>
                  </a:lnTo>
                  <a:lnTo>
                    <a:pt x="6397" y="2948"/>
                  </a:lnTo>
                  <a:lnTo>
                    <a:pt x="6398" y="2950"/>
                  </a:lnTo>
                  <a:lnTo>
                    <a:pt x="6398" y="2952"/>
                  </a:lnTo>
                  <a:lnTo>
                    <a:pt x="6399" y="2954"/>
                  </a:lnTo>
                  <a:lnTo>
                    <a:pt x="6400" y="2955"/>
                  </a:lnTo>
                  <a:lnTo>
                    <a:pt x="6401" y="2956"/>
                  </a:lnTo>
                  <a:lnTo>
                    <a:pt x="6402" y="2957"/>
                  </a:lnTo>
                  <a:lnTo>
                    <a:pt x="6403" y="2957"/>
                  </a:lnTo>
                  <a:lnTo>
                    <a:pt x="6404" y="2957"/>
                  </a:lnTo>
                  <a:lnTo>
                    <a:pt x="6404" y="2957"/>
                  </a:lnTo>
                  <a:lnTo>
                    <a:pt x="6405" y="2956"/>
                  </a:lnTo>
                  <a:lnTo>
                    <a:pt x="6406" y="2955"/>
                  </a:lnTo>
                  <a:lnTo>
                    <a:pt x="6407" y="2953"/>
                  </a:lnTo>
                  <a:lnTo>
                    <a:pt x="6408" y="2952"/>
                  </a:lnTo>
                  <a:lnTo>
                    <a:pt x="6409" y="2949"/>
                  </a:lnTo>
                  <a:lnTo>
                    <a:pt x="6410" y="2947"/>
                  </a:lnTo>
                  <a:lnTo>
                    <a:pt x="6411" y="2944"/>
                  </a:lnTo>
                  <a:lnTo>
                    <a:pt x="6411" y="2940"/>
                  </a:lnTo>
                  <a:lnTo>
                    <a:pt x="6412" y="2937"/>
                  </a:lnTo>
                  <a:lnTo>
                    <a:pt x="6413" y="2932"/>
                  </a:lnTo>
                  <a:lnTo>
                    <a:pt x="6414" y="2928"/>
                  </a:lnTo>
                  <a:lnTo>
                    <a:pt x="6415" y="2922"/>
                  </a:lnTo>
                  <a:lnTo>
                    <a:pt x="6416" y="2917"/>
                  </a:lnTo>
                  <a:lnTo>
                    <a:pt x="6417" y="2910"/>
                  </a:lnTo>
                  <a:lnTo>
                    <a:pt x="6417" y="2904"/>
                  </a:lnTo>
                  <a:lnTo>
                    <a:pt x="6418" y="2896"/>
                  </a:lnTo>
                  <a:lnTo>
                    <a:pt x="6419" y="2888"/>
                  </a:lnTo>
                  <a:lnTo>
                    <a:pt x="6420" y="2880"/>
                  </a:lnTo>
                  <a:lnTo>
                    <a:pt x="6421" y="2870"/>
                  </a:lnTo>
                  <a:lnTo>
                    <a:pt x="6422" y="2860"/>
                  </a:lnTo>
                  <a:lnTo>
                    <a:pt x="6423" y="2850"/>
                  </a:lnTo>
                  <a:lnTo>
                    <a:pt x="6424" y="2838"/>
                  </a:lnTo>
                  <a:lnTo>
                    <a:pt x="6424" y="2825"/>
                  </a:lnTo>
                  <a:lnTo>
                    <a:pt x="6425" y="2812"/>
                  </a:lnTo>
                  <a:lnTo>
                    <a:pt x="6426" y="2797"/>
                  </a:lnTo>
                  <a:lnTo>
                    <a:pt x="6427" y="2782"/>
                  </a:lnTo>
                  <a:lnTo>
                    <a:pt x="6428" y="2765"/>
                  </a:lnTo>
                  <a:lnTo>
                    <a:pt x="6428" y="2765"/>
                  </a:lnTo>
                  <a:lnTo>
                    <a:pt x="6429" y="2750"/>
                  </a:lnTo>
                  <a:lnTo>
                    <a:pt x="6429" y="2733"/>
                  </a:lnTo>
                  <a:lnTo>
                    <a:pt x="6430" y="2717"/>
                  </a:lnTo>
                  <a:lnTo>
                    <a:pt x="6431" y="2700"/>
                  </a:lnTo>
                  <a:lnTo>
                    <a:pt x="6431" y="2700"/>
                  </a:lnTo>
                  <a:lnTo>
                    <a:pt x="6432" y="2682"/>
                  </a:lnTo>
                  <a:lnTo>
                    <a:pt x="6433" y="2665"/>
                  </a:lnTo>
                  <a:lnTo>
                    <a:pt x="6433" y="2650"/>
                  </a:lnTo>
                  <a:lnTo>
                    <a:pt x="6434" y="2637"/>
                  </a:lnTo>
                  <a:lnTo>
                    <a:pt x="6435" y="2626"/>
                  </a:lnTo>
                  <a:lnTo>
                    <a:pt x="6436" y="2616"/>
                  </a:lnTo>
                  <a:lnTo>
                    <a:pt x="6437" y="2609"/>
                  </a:lnTo>
                  <a:lnTo>
                    <a:pt x="6438" y="2604"/>
                  </a:lnTo>
                  <a:lnTo>
                    <a:pt x="6439" y="2602"/>
                  </a:lnTo>
                  <a:lnTo>
                    <a:pt x="6439" y="2601"/>
                  </a:lnTo>
                  <a:lnTo>
                    <a:pt x="6440" y="2603"/>
                  </a:lnTo>
                  <a:lnTo>
                    <a:pt x="6441" y="2608"/>
                  </a:lnTo>
                  <a:lnTo>
                    <a:pt x="6442" y="2614"/>
                  </a:lnTo>
                  <a:lnTo>
                    <a:pt x="6443" y="2623"/>
                  </a:lnTo>
                  <a:lnTo>
                    <a:pt x="6444" y="2633"/>
                  </a:lnTo>
                  <a:lnTo>
                    <a:pt x="6444" y="2646"/>
                  </a:lnTo>
                  <a:lnTo>
                    <a:pt x="6445" y="2660"/>
                  </a:lnTo>
                  <a:lnTo>
                    <a:pt x="6446" y="2677"/>
                  </a:lnTo>
                  <a:lnTo>
                    <a:pt x="6447" y="2694"/>
                  </a:lnTo>
                  <a:lnTo>
                    <a:pt x="6448" y="2713"/>
                  </a:lnTo>
                  <a:lnTo>
                    <a:pt x="6448" y="2713"/>
                  </a:lnTo>
                  <a:lnTo>
                    <a:pt x="6449" y="2732"/>
                  </a:lnTo>
                  <a:lnTo>
                    <a:pt x="6449" y="2750"/>
                  </a:lnTo>
                  <a:lnTo>
                    <a:pt x="6450" y="2768"/>
                  </a:lnTo>
                  <a:lnTo>
                    <a:pt x="6451" y="2785"/>
                  </a:lnTo>
                  <a:lnTo>
                    <a:pt x="6452" y="2801"/>
                  </a:lnTo>
                  <a:lnTo>
                    <a:pt x="6453" y="2817"/>
                  </a:lnTo>
                  <a:lnTo>
                    <a:pt x="6453" y="2832"/>
                  </a:lnTo>
                  <a:lnTo>
                    <a:pt x="6453" y="2832"/>
                  </a:lnTo>
                  <a:lnTo>
                    <a:pt x="6454" y="2840"/>
                  </a:lnTo>
                  <a:lnTo>
                    <a:pt x="6454" y="2840"/>
                  </a:lnTo>
                  <a:lnTo>
                    <a:pt x="6455" y="2855"/>
                  </a:lnTo>
                  <a:lnTo>
                    <a:pt x="6455" y="2855"/>
                  </a:lnTo>
                  <a:lnTo>
                    <a:pt x="6456" y="2870"/>
                  </a:lnTo>
                  <a:lnTo>
                    <a:pt x="6456" y="2870"/>
                  </a:lnTo>
                  <a:lnTo>
                    <a:pt x="6456" y="2883"/>
                  </a:lnTo>
                  <a:lnTo>
                    <a:pt x="6456" y="2883"/>
                  </a:lnTo>
                  <a:lnTo>
                    <a:pt x="6457" y="2890"/>
                  </a:lnTo>
                  <a:lnTo>
                    <a:pt x="6457" y="2890"/>
                  </a:lnTo>
                  <a:lnTo>
                    <a:pt x="6458" y="2900"/>
                  </a:lnTo>
                  <a:lnTo>
                    <a:pt x="6458" y="2909"/>
                  </a:lnTo>
                  <a:lnTo>
                    <a:pt x="6458" y="2909"/>
                  </a:lnTo>
                  <a:lnTo>
                    <a:pt x="6459" y="2918"/>
                  </a:lnTo>
                  <a:lnTo>
                    <a:pt x="6459" y="2926"/>
                  </a:lnTo>
                  <a:lnTo>
                    <a:pt x="6460" y="2934"/>
                  </a:lnTo>
                  <a:lnTo>
                    <a:pt x="6460" y="2934"/>
                  </a:lnTo>
                  <a:lnTo>
                    <a:pt x="6461" y="2944"/>
                  </a:lnTo>
                  <a:lnTo>
                    <a:pt x="6462" y="2954"/>
                  </a:lnTo>
                  <a:lnTo>
                    <a:pt x="6463" y="2962"/>
                  </a:lnTo>
                  <a:lnTo>
                    <a:pt x="6464" y="2970"/>
                  </a:lnTo>
                  <a:lnTo>
                    <a:pt x="6464" y="2977"/>
                  </a:lnTo>
                  <a:lnTo>
                    <a:pt x="6465" y="2983"/>
                  </a:lnTo>
                  <a:lnTo>
                    <a:pt x="6466" y="2989"/>
                  </a:lnTo>
                  <a:lnTo>
                    <a:pt x="6467" y="2994"/>
                  </a:lnTo>
                  <a:lnTo>
                    <a:pt x="6468" y="2998"/>
                  </a:lnTo>
                  <a:lnTo>
                    <a:pt x="6469" y="3002"/>
                  </a:lnTo>
                  <a:lnTo>
                    <a:pt x="6470" y="3005"/>
                  </a:lnTo>
                  <a:lnTo>
                    <a:pt x="6471" y="3008"/>
                  </a:lnTo>
                  <a:lnTo>
                    <a:pt x="6471" y="3010"/>
                  </a:lnTo>
                  <a:lnTo>
                    <a:pt x="6472" y="3011"/>
                  </a:lnTo>
                  <a:lnTo>
                    <a:pt x="6473" y="3012"/>
                  </a:lnTo>
                  <a:lnTo>
                    <a:pt x="6474" y="3012"/>
                  </a:lnTo>
                  <a:lnTo>
                    <a:pt x="6474" y="3012"/>
                  </a:lnTo>
                  <a:lnTo>
                    <a:pt x="6475" y="3012"/>
                  </a:lnTo>
                  <a:lnTo>
                    <a:pt x="6476" y="3011"/>
                  </a:lnTo>
                  <a:lnTo>
                    <a:pt x="6477" y="3010"/>
                  </a:lnTo>
                  <a:lnTo>
                    <a:pt x="6477" y="3008"/>
                  </a:lnTo>
                  <a:lnTo>
                    <a:pt x="6478" y="3005"/>
                  </a:lnTo>
                  <a:lnTo>
                    <a:pt x="6479" y="3002"/>
                  </a:lnTo>
                  <a:lnTo>
                    <a:pt x="6480" y="2998"/>
                  </a:lnTo>
                  <a:lnTo>
                    <a:pt x="6481" y="2994"/>
                  </a:lnTo>
                  <a:lnTo>
                    <a:pt x="6482" y="2989"/>
                  </a:lnTo>
                  <a:lnTo>
                    <a:pt x="6483" y="2983"/>
                  </a:lnTo>
                  <a:lnTo>
                    <a:pt x="6483" y="2977"/>
                  </a:lnTo>
                  <a:lnTo>
                    <a:pt x="6484" y="2970"/>
                  </a:lnTo>
                  <a:lnTo>
                    <a:pt x="6485" y="2962"/>
                  </a:lnTo>
                  <a:lnTo>
                    <a:pt x="6486" y="2954"/>
                  </a:lnTo>
                  <a:lnTo>
                    <a:pt x="6487" y="2944"/>
                  </a:lnTo>
                  <a:lnTo>
                    <a:pt x="6488" y="2934"/>
                  </a:lnTo>
                  <a:lnTo>
                    <a:pt x="6488" y="2934"/>
                  </a:lnTo>
                  <a:lnTo>
                    <a:pt x="6488" y="2926"/>
                  </a:lnTo>
                  <a:lnTo>
                    <a:pt x="6489" y="2918"/>
                  </a:lnTo>
                  <a:lnTo>
                    <a:pt x="6490" y="2909"/>
                  </a:lnTo>
                  <a:lnTo>
                    <a:pt x="6490" y="2909"/>
                  </a:lnTo>
                  <a:lnTo>
                    <a:pt x="6491" y="2896"/>
                  </a:lnTo>
                  <a:lnTo>
                    <a:pt x="6491" y="2883"/>
                  </a:lnTo>
                  <a:lnTo>
                    <a:pt x="6492" y="2869"/>
                  </a:lnTo>
                  <a:lnTo>
                    <a:pt x="6493" y="2854"/>
                  </a:lnTo>
                  <a:lnTo>
                    <a:pt x="6494" y="2839"/>
                  </a:lnTo>
                  <a:lnTo>
                    <a:pt x="6495" y="2823"/>
                  </a:lnTo>
                  <a:lnTo>
                    <a:pt x="6496" y="2806"/>
                  </a:lnTo>
                  <a:lnTo>
                    <a:pt x="6497" y="2789"/>
                  </a:lnTo>
                  <a:lnTo>
                    <a:pt x="6498" y="2771"/>
                  </a:lnTo>
                  <a:lnTo>
                    <a:pt x="6498" y="2752"/>
                  </a:lnTo>
                  <a:lnTo>
                    <a:pt x="6499" y="2733"/>
                  </a:lnTo>
                  <a:lnTo>
                    <a:pt x="6500" y="2713"/>
                  </a:lnTo>
                  <a:lnTo>
                    <a:pt x="6500" y="2713"/>
                  </a:lnTo>
                  <a:lnTo>
                    <a:pt x="6501" y="2694"/>
                  </a:lnTo>
                  <a:lnTo>
                    <a:pt x="6502" y="2677"/>
                  </a:lnTo>
                  <a:lnTo>
                    <a:pt x="6503" y="2660"/>
                  </a:lnTo>
                  <a:lnTo>
                    <a:pt x="6504" y="2646"/>
                  </a:lnTo>
                  <a:lnTo>
                    <a:pt x="6504" y="2633"/>
                  </a:lnTo>
                  <a:lnTo>
                    <a:pt x="6505" y="2623"/>
                  </a:lnTo>
                  <a:lnTo>
                    <a:pt x="6506" y="2614"/>
                  </a:lnTo>
                  <a:lnTo>
                    <a:pt x="6507" y="2608"/>
                  </a:lnTo>
                  <a:lnTo>
                    <a:pt x="6508" y="2603"/>
                  </a:lnTo>
                  <a:lnTo>
                    <a:pt x="6509" y="2601"/>
                  </a:lnTo>
                  <a:lnTo>
                    <a:pt x="6509" y="2602"/>
                  </a:lnTo>
                  <a:lnTo>
                    <a:pt x="6510" y="2604"/>
                  </a:lnTo>
                  <a:lnTo>
                    <a:pt x="6511" y="2609"/>
                  </a:lnTo>
                  <a:lnTo>
                    <a:pt x="6512" y="2616"/>
                  </a:lnTo>
                  <a:lnTo>
                    <a:pt x="6513" y="2626"/>
                  </a:lnTo>
                  <a:lnTo>
                    <a:pt x="6514" y="2637"/>
                  </a:lnTo>
                  <a:lnTo>
                    <a:pt x="6514" y="2650"/>
                  </a:lnTo>
                  <a:lnTo>
                    <a:pt x="6515" y="2665"/>
                  </a:lnTo>
                  <a:lnTo>
                    <a:pt x="6516" y="2682"/>
                  </a:lnTo>
                  <a:lnTo>
                    <a:pt x="6517" y="2700"/>
                  </a:lnTo>
                  <a:lnTo>
                    <a:pt x="6517" y="2700"/>
                  </a:lnTo>
                  <a:lnTo>
                    <a:pt x="6518" y="2717"/>
                  </a:lnTo>
                  <a:lnTo>
                    <a:pt x="6519" y="2733"/>
                  </a:lnTo>
                  <a:lnTo>
                    <a:pt x="6519" y="2750"/>
                  </a:lnTo>
                  <a:lnTo>
                    <a:pt x="6520" y="2765"/>
                  </a:lnTo>
                  <a:lnTo>
                    <a:pt x="6520" y="2765"/>
                  </a:lnTo>
                  <a:lnTo>
                    <a:pt x="6521" y="2782"/>
                  </a:lnTo>
                  <a:lnTo>
                    <a:pt x="6522" y="2797"/>
                  </a:lnTo>
                  <a:lnTo>
                    <a:pt x="6523" y="2812"/>
                  </a:lnTo>
                  <a:lnTo>
                    <a:pt x="6524" y="2825"/>
                  </a:lnTo>
                  <a:lnTo>
                    <a:pt x="6524" y="2838"/>
                  </a:lnTo>
                  <a:lnTo>
                    <a:pt x="6525" y="2850"/>
                  </a:lnTo>
                  <a:lnTo>
                    <a:pt x="6526" y="2860"/>
                  </a:lnTo>
                  <a:lnTo>
                    <a:pt x="6527" y="2870"/>
                  </a:lnTo>
                  <a:lnTo>
                    <a:pt x="6528" y="2880"/>
                  </a:lnTo>
                  <a:lnTo>
                    <a:pt x="6529" y="2888"/>
                  </a:lnTo>
                  <a:lnTo>
                    <a:pt x="6530" y="2896"/>
                  </a:lnTo>
                  <a:lnTo>
                    <a:pt x="6530" y="2904"/>
                  </a:lnTo>
                  <a:lnTo>
                    <a:pt x="6531" y="2910"/>
                  </a:lnTo>
                  <a:lnTo>
                    <a:pt x="6532" y="2917"/>
                  </a:lnTo>
                  <a:lnTo>
                    <a:pt x="6533" y="2922"/>
                  </a:lnTo>
                  <a:lnTo>
                    <a:pt x="6534" y="2928"/>
                  </a:lnTo>
                  <a:lnTo>
                    <a:pt x="6535" y="2932"/>
                  </a:lnTo>
                  <a:lnTo>
                    <a:pt x="6536" y="2937"/>
                  </a:lnTo>
                  <a:lnTo>
                    <a:pt x="6537" y="2940"/>
                  </a:lnTo>
                  <a:lnTo>
                    <a:pt x="6537" y="2944"/>
                  </a:lnTo>
                  <a:lnTo>
                    <a:pt x="6538" y="2947"/>
                  </a:lnTo>
                  <a:lnTo>
                    <a:pt x="6539" y="2949"/>
                  </a:lnTo>
                  <a:lnTo>
                    <a:pt x="6540" y="2952"/>
                  </a:lnTo>
                  <a:lnTo>
                    <a:pt x="6541" y="2953"/>
                  </a:lnTo>
                  <a:lnTo>
                    <a:pt x="6542" y="2955"/>
                  </a:lnTo>
                  <a:lnTo>
                    <a:pt x="6543" y="2956"/>
                  </a:lnTo>
                  <a:lnTo>
                    <a:pt x="6543" y="2957"/>
                  </a:lnTo>
                  <a:lnTo>
                    <a:pt x="6544" y="2957"/>
                  </a:lnTo>
                  <a:lnTo>
                    <a:pt x="6545" y="2957"/>
                  </a:lnTo>
                  <a:lnTo>
                    <a:pt x="6546" y="2957"/>
                  </a:lnTo>
                  <a:lnTo>
                    <a:pt x="6547" y="2956"/>
                  </a:lnTo>
                  <a:lnTo>
                    <a:pt x="6548" y="2955"/>
                  </a:lnTo>
                  <a:lnTo>
                    <a:pt x="6549" y="2954"/>
                  </a:lnTo>
                  <a:lnTo>
                    <a:pt x="6550" y="2952"/>
                  </a:lnTo>
                  <a:lnTo>
                    <a:pt x="6550" y="2950"/>
                  </a:lnTo>
                  <a:lnTo>
                    <a:pt x="6551" y="2948"/>
                  </a:lnTo>
                  <a:lnTo>
                    <a:pt x="6552" y="2945"/>
                  </a:lnTo>
                  <a:lnTo>
                    <a:pt x="6553" y="2942"/>
                  </a:lnTo>
                  <a:lnTo>
                    <a:pt x="6554" y="2938"/>
                  </a:lnTo>
                  <a:lnTo>
                    <a:pt x="6555" y="2934"/>
                  </a:lnTo>
                  <a:lnTo>
                    <a:pt x="6556" y="2930"/>
                  </a:lnTo>
                  <a:lnTo>
                    <a:pt x="6556" y="2930"/>
                  </a:lnTo>
                  <a:lnTo>
                    <a:pt x="6556" y="2925"/>
                  </a:lnTo>
                  <a:lnTo>
                    <a:pt x="6557" y="2921"/>
                  </a:lnTo>
                  <a:lnTo>
                    <a:pt x="6558" y="2916"/>
                  </a:lnTo>
                  <a:lnTo>
                    <a:pt x="6559" y="2911"/>
                  </a:lnTo>
                  <a:lnTo>
                    <a:pt x="6559" y="2911"/>
                  </a:lnTo>
                  <a:lnTo>
                    <a:pt x="6560" y="2906"/>
                  </a:lnTo>
                  <a:lnTo>
                    <a:pt x="6560" y="2901"/>
                  </a:lnTo>
                  <a:lnTo>
                    <a:pt x="6561" y="2897"/>
                  </a:lnTo>
                  <a:lnTo>
                    <a:pt x="6562" y="2894"/>
                  </a:lnTo>
                  <a:lnTo>
                    <a:pt x="6563" y="2891"/>
                  </a:lnTo>
                  <a:lnTo>
                    <a:pt x="6564" y="2889"/>
                  </a:lnTo>
                  <a:lnTo>
                    <a:pt x="6565" y="2887"/>
                  </a:lnTo>
                  <a:lnTo>
                    <a:pt x="6565" y="2887"/>
                  </a:lnTo>
                  <a:lnTo>
                    <a:pt x="6565" y="2887"/>
                  </a:lnTo>
                  <a:lnTo>
                    <a:pt x="6566" y="2887"/>
                  </a:lnTo>
                  <a:lnTo>
                    <a:pt x="6567" y="2888"/>
                  </a:lnTo>
                  <a:lnTo>
                    <a:pt x="6568" y="2889"/>
                  </a:lnTo>
                  <a:lnTo>
                    <a:pt x="6569" y="2891"/>
                  </a:lnTo>
                  <a:lnTo>
                    <a:pt x="6570" y="2894"/>
                  </a:lnTo>
                  <a:lnTo>
                    <a:pt x="6570" y="2898"/>
                  </a:lnTo>
                  <a:lnTo>
                    <a:pt x="6571" y="2902"/>
                  </a:lnTo>
                  <a:lnTo>
                    <a:pt x="6572" y="2906"/>
                  </a:lnTo>
                  <a:lnTo>
                    <a:pt x="6572" y="2906"/>
                  </a:lnTo>
                  <a:lnTo>
                    <a:pt x="6573" y="2910"/>
                  </a:lnTo>
                  <a:lnTo>
                    <a:pt x="6573" y="2914"/>
                  </a:lnTo>
                  <a:lnTo>
                    <a:pt x="6574" y="2917"/>
                  </a:lnTo>
                  <a:lnTo>
                    <a:pt x="6574" y="2917"/>
                  </a:lnTo>
                  <a:lnTo>
                    <a:pt x="6575" y="2922"/>
                  </a:lnTo>
                  <a:lnTo>
                    <a:pt x="6576" y="2926"/>
                  </a:lnTo>
                  <a:lnTo>
                    <a:pt x="6577" y="2930"/>
                  </a:lnTo>
                  <a:lnTo>
                    <a:pt x="6577" y="2933"/>
                  </a:lnTo>
                  <a:lnTo>
                    <a:pt x="6577" y="2933"/>
                  </a:lnTo>
                  <a:lnTo>
                    <a:pt x="6578" y="2937"/>
                  </a:lnTo>
                  <a:lnTo>
                    <a:pt x="6579" y="2941"/>
                  </a:lnTo>
                  <a:lnTo>
                    <a:pt x="6580" y="2944"/>
                  </a:lnTo>
                  <a:lnTo>
                    <a:pt x="6581" y="2947"/>
                  </a:lnTo>
                  <a:lnTo>
                    <a:pt x="6581" y="2950"/>
                  </a:lnTo>
                  <a:lnTo>
                    <a:pt x="6582" y="2953"/>
                  </a:lnTo>
                  <a:lnTo>
                    <a:pt x="6583" y="2955"/>
                  </a:lnTo>
                  <a:lnTo>
                    <a:pt x="6584" y="2957"/>
                  </a:lnTo>
                  <a:lnTo>
                    <a:pt x="6585" y="2960"/>
                  </a:lnTo>
                  <a:lnTo>
                    <a:pt x="6586" y="2962"/>
                  </a:lnTo>
                  <a:lnTo>
                    <a:pt x="6586" y="2963"/>
                  </a:lnTo>
                  <a:lnTo>
                    <a:pt x="6587" y="2965"/>
                  </a:lnTo>
                  <a:lnTo>
                    <a:pt x="6588" y="2967"/>
                  </a:lnTo>
                  <a:lnTo>
                    <a:pt x="6589" y="2968"/>
                  </a:lnTo>
                  <a:lnTo>
                    <a:pt x="6590" y="2969"/>
                  </a:lnTo>
                  <a:lnTo>
                    <a:pt x="6590" y="2969"/>
                  </a:lnTo>
                  <a:lnTo>
                    <a:pt x="6591" y="2970"/>
                  </a:lnTo>
                  <a:lnTo>
                    <a:pt x="6591" y="2971"/>
                  </a:lnTo>
                  <a:lnTo>
                    <a:pt x="6592" y="2971"/>
                  </a:lnTo>
                  <a:lnTo>
                    <a:pt x="6593" y="2971"/>
                  </a:lnTo>
                  <a:lnTo>
                    <a:pt x="6594" y="2972"/>
                  </a:lnTo>
                  <a:lnTo>
                    <a:pt x="6595" y="2972"/>
                  </a:lnTo>
                  <a:lnTo>
                    <a:pt x="6595" y="2971"/>
                  </a:lnTo>
                  <a:lnTo>
                    <a:pt x="6596" y="2971"/>
                  </a:lnTo>
                  <a:lnTo>
                    <a:pt x="6597" y="2971"/>
                  </a:lnTo>
                  <a:lnTo>
                    <a:pt x="6598" y="2970"/>
                  </a:lnTo>
                  <a:lnTo>
                    <a:pt x="6599" y="2969"/>
                  </a:lnTo>
                  <a:lnTo>
                    <a:pt x="6600" y="2968"/>
                  </a:lnTo>
                  <a:lnTo>
                    <a:pt x="6600" y="2967"/>
                  </a:lnTo>
                  <a:lnTo>
                    <a:pt x="6601" y="2965"/>
                  </a:lnTo>
                  <a:lnTo>
                    <a:pt x="6602" y="2963"/>
                  </a:lnTo>
                  <a:lnTo>
                    <a:pt x="6602" y="2963"/>
                  </a:lnTo>
                  <a:lnTo>
                    <a:pt x="6603" y="2962"/>
                  </a:lnTo>
                  <a:lnTo>
                    <a:pt x="6604" y="2960"/>
                  </a:lnTo>
                  <a:lnTo>
                    <a:pt x="6605" y="2957"/>
                  </a:lnTo>
                  <a:lnTo>
                    <a:pt x="6605" y="2955"/>
                  </a:lnTo>
                  <a:lnTo>
                    <a:pt x="6606" y="2953"/>
                  </a:lnTo>
                  <a:lnTo>
                    <a:pt x="6607" y="2950"/>
                  </a:lnTo>
                  <a:lnTo>
                    <a:pt x="6608" y="2947"/>
                  </a:lnTo>
                  <a:lnTo>
                    <a:pt x="6609" y="2944"/>
                  </a:lnTo>
                  <a:lnTo>
                    <a:pt x="6609" y="2941"/>
                  </a:lnTo>
                  <a:lnTo>
                    <a:pt x="6610" y="2937"/>
                  </a:lnTo>
                  <a:lnTo>
                    <a:pt x="6611" y="2933"/>
                  </a:lnTo>
                  <a:lnTo>
                    <a:pt x="6612" y="2930"/>
                  </a:lnTo>
                  <a:lnTo>
                    <a:pt x="6613" y="2926"/>
                  </a:lnTo>
                  <a:lnTo>
                    <a:pt x="6614" y="2921"/>
                  </a:lnTo>
                  <a:lnTo>
                    <a:pt x="6614" y="2917"/>
                  </a:lnTo>
                  <a:lnTo>
                    <a:pt x="6614" y="2917"/>
                  </a:lnTo>
                  <a:lnTo>
                    <a:pt x="6615" y="2913"/>
                  </a:lnTo>
                  <a:lnTo>
                    <a:pt x="6616" y="2908"/>
                  </a:lnTo>
                  <a:lnTo>
                    <a:pt x="6617" y="2903"/>
                  </a:lnTo>
                  <a:lnTo>
                    <a:pt x="6618" y="2898"/>
                  </a:lnTo>
                  <a:lnTo>
                    <a:pt x="6619" y="2893"/>
                  </a:lnTo>
                  <a:lnTo>
                    <a:pt x="6619" y="2887"/>
                  </a:lnTo>
                  <a:lnTo>
                    <a:pt x="6620" y="2881"/>
                  </a:lnTo>
                  <a:lnTo>
                    <a:pt x="6621" y="2876"/>
                  </a:lnTo>
                  <a:lnTo>
                    <a:pt x="6622" y="2870"/>
                  </a:lnTo>
                  <a:lnTo>
                    <a:pt x="6623" y="2863"/>
                  </a:lnTo>
                  <a:lnTo>
                    <a:pt x="6623" y="2857"/>
                  </a:lnTo>
                  <a:lnTo>
                    <a:pt x="6624" y="2851"/>
                  </a:lnTo>
                  <a:lnTo>
                    <a:pt x="6625" y="2844"/>
                  </a:lnTo>
                  <a:lnTo>
                    <a:pt x="6626" y="2837"/>
                  </a:lnTo>
                  <a:lnTo>
                    <a:pt x="6627" y="2830"/>
                  </a:lnTo>
                  <a:lnTo>
                    <a:pt x="6627" y="2830"/>
                  </a:lnTo>
                  <a:lnTo>
                    <a:pt x="6628" y="2822"/>
                  </a:lnTo>
                  <a:lnTo>
                    <a:pt x="6628" y="2815"/>
                  </a:lnTo>
                  <a:lnTo>
                    <a:pt x="6629" y="2807"/>
                  </a:lnTo>
                  <a:lnTo>
                    <a:pt x="6630" y="2800"/>
                  </a:lnTo>
                  <a:lnTo>
                    <a:pt x="6631" y="2792"/>
                  </a:lnTo>
                  <a:lnTo>
                    <a:pt x="6632" y="2783"/>
                  </a:lnTo>
                  <a:lnTo>
                    <a:pt x="6633" y="2775"/>
                  </a:lnTo>
                  <a:lnTo>
                    <a:pt x="6633" y="2766"/>
                  </a:lnTo>
                  <a:lnTo>
                    <a:pt x="6634" y="2758"/>
                  </a:lnTo>
                  <a:lnTo>
                    <a:pt x="6635" y="2749"/>
                  </a:lnTo>
                  <a:lnTo>
                    <a:pt x="6636" y="2740"/>
                  </a:lnTo>
                  <a:lnTo>
                    <a:pt x="6637" y="2730"/>
                  </a:lnTo>
                  <a:lnTo>
                    <a:pt x="6638" y="2721"/>
                  </a:lnTo>
                  <a:lnTo>
                    <a:pt x="6638" y="2711"/>
                  </a:lnTo>
                  <a:lnTo>
                    <a:pt x="6639" y="2702"/>
                  </a:lnTo>
                  <a:lnTo>
                    <a:pt x="6639" y="2702"/>
                  </a:lnTo>
                  <a:lnTo>
                    <a:pt x="6640" y="2692"/>
                  </a:lnTo>
                  <a:lnTo>
                    <a:pt x="6641" y="2682"/>
                  </a:lnTo>
                  <a:lnTo>
                    <a:pt x="6641" y="2682"/>
                  </a:lnTo>
                  <a:lnTo>
                    <a:pt x="6642" y="2671"/>
                  </a:lnTo>
                  <a:lnTo>
                    <a:pt x="6642" y="2659"/>
                  </a:lnTo>
                  <a:lnTo>
                    <a:pt x="6643" y="2645"/>
                  </a:lnTo>
                  <a:lnTo>
                    <a:pt x="6644" y="2629"/>
                  </a:lnTo>
                  <a:lnTo>
                    <a:pt x="6645" y="2612"/>
                  </a:lnTo>
                  <a:lnTo>
                    <a:pt x="6646" y="2593"/>
                  </a:lnTo>
                  <a:lnTo>
                    <a:pt x="6646" y="2572"/>
                  </a:lnTo>
                  <a:lnTo>
                    <a:pt x="6647" y="2549"/>
                  </a:lnTo>
                  <a:lnTo>
                    <a:pt x="6648" y="2523"/>
                  </a:lnTo>
                  <a:lnTo>
                    <a:pt x="6648" y="2523"/>
                  </a:lnTo>
                  <a:lnTo>
                    <a:pt x="6649" y="2495"/>
                  </a:lnTo>
                  <a:lnTo>
                    <a:pt x="6650" y="2465"/>
                  </a:lnTo>
                  <a:lnTo>
                    <a:pt x="6651" y="2435"/>
                  </a:lnTo>
                  <a:lnTo>
                    <a:pt x="6651" y="2435"/>
                  </a:lnTo>
                  <a:lnTo>
                    <a:pt x="6651" y="2410"/>
                  </a:lnTo>
                  <a:lnTo>
                    <a:pt x="6651" y="2410"/>
                  </a:lnTo>
                  <a:lnTo>
                    <a:pt x="6652" y="2383"/>
                  </a:lnTo>
                  <a:lnTo>
                    <a:pt x="6653" y="2357"/>
                  </a:lnTo>
                  <a:lnTo>
                    <a:pt x="6653" y="2357"/>
                  </a:lnTo>
                  <a:lnTo>
                    <a:pt x="6654" y="2329"/>
                  </a:lnTo>
                  <a:lnTo>
                    <a:pt x="6654" y="2301"/>
                  </a:lnTo>
                  <a:lnTo>
                    <a:pt x="6654" y="2301"/>
                  </a:lnTo>
                  <a:lnTo>
                    <a:pt x="6655" y="2273"/>
                  </a:lnTo>
                  <a:lnTo>
                    <a:pt x="6656" y="2244"/>
                  </a:lnTo>
                  <a:lnTo>
                    <a:pt x="6656" y="2244"/>
                  </a:lnTo>
                  <a:lnTo>
                    <a:pt x="6656" y="2214"/>
                  </a:lnTo>
                  <a:lnTo>
                    <a:pt x="6656" y="2214"/>
                  </a:lnTo>
                  <a:lnTo>
                    <a:pt x="6657" y="2179"/>
                  </a:lnTo>
                  <a:lnTo>
                    <a:pt x="6658" y="2142"/>
                  </a:lnTo>
                  <a:lnTo>
                    <a:pt x="6659" y="2105"/>
                  </a:lnTo>
                  <a:lnTo>
                    <a:pt x="6660" y="2066"/>
                  </a:lnTo>
                  <a:lnTo>
                    <a:pt x="6661" y="2027"/>
                  </a:lnTo>
                  <a:lnTo>
                    <a:pt x="6662" y="1988"/>
                  </a:lnTo>
                  <a:lnTo>
                    <a:pt x="6662" y="1947"/>
                  </a:lnTo>
                  <a:lnTo>
                    <a:pt x="6663" y="1906"/>
                  </a:lnTo>
                  <a:lnTo>
                    <a:pt x="6664" y="1864"/>
                  </a:lnTo>
                  <a:lnTo>
                    <a:pt x="6665" y="1821"/>
                  </a:lnTo>
                  <a:lnTo>
                    <a:pt x="6666" y="1777"/>
                  </a:lnTo>
                  <a:lnTo>
                    <a:pt x="6667" y="1733"/>
                  </a:lnTo>
                  <a:lnTo>
                    <a:pt x="6668" y="1688"/>
                  </a:lnTo>
                  <a:lnTo>
                    <a:pt x="6668" y="1642"/>
                  </a:lnTo>
                  <a:lnTo>
                    <a:pt x="6669" y="1595"/>
                  </a:lnTo>
                  <a:lnTo>
                    <a:pt x="6670" y="1548"/>
                  </a:lnTo>
                  <a:lnTo>
                    <a:pt x="6670" y="1548"/>
                  </a:lnTo>
                  <a:lnTo>
                    <a:pt x="6671" y="1511"/>
                  </a:lnTo>
                  <a:lnTo>
                    <a:pt x="6671" y="1474"/>
                  </a:lnTo>
                  <a:lnTo>
                    <a:pt x="6672" y="1437"/>
                  </a:lnTo>
                  <a:lnTo>
                    <a:pt x="6672" y="1437"/>
                  </a:lnTo>
                  <a:lnTo>
                    <a:pt x="6673" y="1391"/>
                  </a:lnTo>
                  <a:lnTo>
                    <a:pt x="6673" y="1391"/>
                  </a:lnTo>
                  <a:lnTo>
                    <a:pt x="6674" y="1345"/>
                  </a:lnTo>
                  <a:lnTo>
                    <a:pt x="6674" y="1345"/>
                  </a:lnTo>
                  <a:lnTo>
                    <a:pt x="6674" y="1298"/>
                  </a:lnTo>
                  <a:lnTo>
                    <a:pt x="6674" y="1298"/>
                  </a:lnTo>
                  <a:lnTo>
                    <a:pt x="6675" y="1251"/>
                  </a:lnTo>
                  <a:lnTo>
                    <a:pt x="6675" y="1251"/>
                  </a:lnTo>
                  <a:lnTo>
                    <a:pt x="6676" y="1208"/>
                  </a:lnTo>
                  <a:lnTo>
                    <a:pt x="6677" y="1165"/>
                  </a:lnTo>
                  <a:lnTo>
                    <a:pt x="6677" y="1121"/>
                  </a:lnTo>
                  <a:lnTo>
                    <a:pt x="6677" y="1121"/>
                  </a:lnTo>
                  <a:lnTo>
                    <a:pt x="6678" y="1071"/>
                  </a:lnTo>
                  <a:lnTo>
                    <a:pt x="6679" y="1027"/>
                  </a:lnTo>
                  <a:lnTo>
                    <a:pt x="6680" y="988"/>
                  </a:lnTo>
                  <a:lnTo>
                    <a:pt x="6680" y="955"/>
                  </a:lnTo>
                  <a:lnTo>
                    <a:pt x="6681" y="927"/>
                  </a:lnTo>
                  <a:lnTo>
                    <a:pt x="6682" y="906"/>
                  </a:lnTo>
                  <a:lnTo>
                    <a:pt x="6683" y="891"/>
                  </a:lnTo>
                  <a:lnTo>
                    <a:pt x="6684" y="881"/>
                  </a:lnTo>
                  <a:lnTo>
                    <a:pt x="6685" y="878"/>
                  </a:lnTo>
                  <a:lnTo>
                    <a:pt x="6685" y="878"/>
                  </a:lnTo>
                  <a:lnTo>
                    <a:pt x="6685" y="879"/>
                  </a:lnTo>
                  <a:lnTo>
                    <a:pt x="6686" y="879"/>
                  </a:lnTo>
                  <a:lnTo>
                    <a:pt x="6687" y="879"/>
                  </a:lnTo>
                  <a:lnTo>
                    <a:pt x="6687" y="879"/>
                  </a:lnTo>
                  <a:lnTo>
                    <a:pt x="6688" y="879"/>
                  </a:lnTo>
                  <a:lnTo>
                    <a:pt x="6688" y="879"/>
                  </a:lnTo>
                  <a:lnTo>
                    <a:pt x="6688" y="879"/>
                  </a:lnTo>
                  <a:lnTo>
                    <a:pt x="6688" y="879"/>
                  </a:lnTo>
                  <a:lnTo>
                    <a:pt x="6689" y="880"/>
                  </a:lnTo>
                  <a:lnTo>
                    <a:pt x="6689" y="880"/>
                  </a:lnTo>
                  <a:lnTo>
                    <a:pt x="6690" y="880"/>
                  </a:lnTo>
                  <a:lnTo>
                    <a:pt x="6690" y="880"/>
                  </a:lnTo>
                  <a:lnTo>
                    <a:pt x="6691" y="880"/>
                  </a:lnTo>
                  <a:lnTo>
                    <a:pt x="6691" y="880"/>
                  </a:lnTo>
                  <a:lnTo>
                    <a:pt x="6691" y="880"/>
                  </a:lnTo>
                  <a:lnTo>
                    <a:pt x="6691" y="880"/>
                  </a:lnTo>
                  <a:lnTo>
                    <a:pt x="6692" y="880"/>
                  </a:lnTo>
                  <a:lnTo>
                    <a:pt x="6692" y="880"/>
                  </a:lnTo>
                  <a:lnTo>
                    <a:pt x="6693" y="880"/>
                  </a:lnTo>
                  <a:lnTo>
                    <a:pt x="6693" y="880"/>
                  </a:lnTo>
                  <a:lnTo>
                    <a:pt x="6694" y="880"/>
                  </a:lnTo>
                  <a:lnTo>
                    <a:pt x="6694" y="880"/>
                  </a:lnTo>
                  <a:lnTo>
                    <a:pt x="6694" y="880"/>
                  </a:lnTo>
                  <a:lnTo>
                    <a:pt x="6694" y="880"/>
                  </a:lnTo>
                  <a:lnTo>
                    <a:pt x="6695" y="880"/>
                  </a:lnTo>
                  <a:lnTo>
                    <a:pt x="6696" y="881"/>
                  </a:lnTo>
                  <a:lnTo>
                    <a:pt x="6697" y="881"/>
                  </a:lnTo>
                  <a:lnTo>
                    <a:pt x="6697" y="881"/>
                  </a:lnTo>
                  <a:lnTo>
                    <a:pt x="6697" y="884"/>
                  </a:lnTo>
                  <a:lnTo>
                    <a:pt x="6698" y="893"/>
                  </a:lnTo>
                  <a:lnTo>
                    <a:pt x="6699" y="909"/>
                  </a:lnTo>
                  <a:lnTo>
                    <a:pt x="6700" y="931"/>
                  </a:lnTo>
                  <a:lnTo>
                    <a:pt x="6701" y="958"/>
                  </a:lnTo>
                  <a:lnTo>
                    <a:pt x="6702" y="992"/>
                  </a:lnTo>
                  <a:lnTo>
                    <a:pt x="6702" y="1031"/>
                  </a:lnTo>
                  <a:lnTo>
                    <a:pt x="6703" y="1076"/>
                  </a:lnTo>
                  <a:lnTo>
                    <a:pt x="6704" y="1125"/>
                  </a:lnTo>
                  <a:lnTo>
                    <a:pt x="6704" y="1125"/>
                  </a:lnTo>
                  <a:lnTo>
                    <a:pt x="6705" y="1166"/>
                  </a:lnTo>
                  <a:lnTo>
                    <a:pt x="6705" y="1207"/>
                  </a:lnTo>
                  <a:lnTo>
                    <a:pt x="6706" y="1247"/>
                  </a:lnTo>
                  <a:lnTo>
                    <a:pt x="6706" y="1247"/>
                  </a:lnTo>
                  <a:lnTo>
                    <a:pt x="6707" y="1300"/>
                  </a:lnTo>
                  <a:lnTo>
                    <a:pt x="6708" y="1351"/>
                  </a:lnTo>
                  <a:lnTo>
                    <a:pt x="6708" y="1402"/>
                  </a:lnTo>
                  <a:lnTo>
                    <a:pt x="6709" y="1453"/>
                  </a:lnTo>
                  <a:lnTo>
                    <a:pt x="6710" y="1502"/>
                  </a:lnTo>
                  <a:lnTo>
                    <a:pt x="6711" y="1551"/>
                  </a:lnTo>
                  <a:lnTo>
                    <a:pt x="6712" y="1598"/>
                  </a:lnTo>
                  <a:lnTo>
                    <a:pt x="6713" y="1646"/>
                  </a:lnTo>
                  <a:lnTo>
                    <a:pt x="6714" y="1692"/>
                  </a:lnTo>
                  <a:lnTo>
                    <a:pt x="6714" y="1737"/>
                  </a:lnTo>
                  <a:lnTo>
                    <a:pt x="6715" y="1782"/>
                  </a:lnTo>
                  <a:lnTo>
                    <a:pt x="6716" y="1826"/>
                  </a:lnTo>
                  <a:lnTo>
                    <a:pt x="6717" y="1869"/>
                  </a:lnTo>
                  <a:lnTo>
                    <a:pt x="6718" y="1911"/>
                  </a:lnTo>
                  <a:lnTo>
                    <a:pt x="6719" y="1953"/>
                  </a:lnTo>
                  <a:lnTo>
                    <a:pt x="6720" y="1993"/>
                  </a:lnTo>
                  <a:lnTo>
                    <a:pt x="6720" y="2033"/>
                  </a:lnTo>
                  <a:lnTo>
                    <a:pt x="6721" y="2073"/>
                  </a:lnTo>
                  <a:lnTo>
                    <a:pt x="6722" y="2111"/>
                  </a:lnTo>
                  <a:lnTo>
                    <a:pt x="6723" y="2148"/>
                  </a:lnTo>
                  <a:lnTo>
                    <a:pt x="6724" y="2185"/>
                  </a:lnTo>
                  <a:lnTo>
                    <a:pt x="6725" y="2221"/>
                  </a:lnTo>
                  <a:lnTo>
                    <a:pt x="6725" y="2221"/>
                  </a:lnTo>
                  <a:lnTo>
                    <a:pt x="6725" y="2251"/>
                  </a:lnTo>
                  <a:lnTo>
                    <a:pt x="6725" y="2251"/>
                  </a:lnTo>
                  <a:lnTo>
                    <a:pt x="6726" y="2280"/>
                  </a:lnTo>
                  <a:lnTo>
                    <a:pt x="6727" y="2308"/>
                  </a:lnTo>
                  <a:lnTo>
                    <a:pt x="6727" y="2308"/>
                  </a:lnTo>
                  <a:lnTo>
                    <a:pt x="6728" y="2336"/>
                  </a:lnTo>
                  <a:lnTo>
                    <a:pt x="6728" y="2363"/>
                  </a:lnTo>
                  <a:lnTo>
                    <a:pt x="6728" y="2363"/>
                  </a:lnTo>
                  <a:lnTo>
                    <a:pt x="6729" y="2390"/>
                  </a:lnTo>
                  <a:lnTo>
                    <a:pt x="6730" y="2416"/>
                  </a:lnTo>
                  <a:lnTo>
                    <a:pt x="6730" y="2416"/>
                  </a:lnTo>
                  <a:lnTo>
                    <a:pt x="6731" y="2442"/>
                  </a:lnTo>
                  <a:lnTo>
                    <a:pt x="6731" y="2442"/>
                  </a:lnTo>
                  <a:lnTo>
                    <a:pt x="6731" y="2472"/>
                  </a:lnTo>
                  <a:lnTo>
                    <a:pt x="6732" y="2502"/>
                  </a:lnTo>
                  <a:lnTo>
                    <a:pt x="6733" y="2530"/>
                  </a:lnTo>
                  <a:lnTo>
                    <a:pt x="6733" y="2530"/>
                  </a:lnTo>
                  <a:lnTo>
                    <a:pt x="6734" y="2555"/>
                  </a:lnTo>
                  <a:lnTo>
                    <a:pt x="6735" y="2578"/>
                  </a:lnTo>
                  <a:lnTo>
                    <a:pt x="6736" y="2599"/>
                  </a:lnTo>
                  <a:lnTo>
                    <a:pt x="6736" y="2619"/>
                  </a:lnTo>
                  <a:lnTo>
                    <a:pt x="6737" y="2636"/>
                  </a:lnTo>
                  <a:lnTo>
                    <a:pt x="6738" y="2653"/>
                  </a:lnTo>
                  <a:lnTo>
                    <a:pt x="6739" y="2668"/>
                  </a:lnTo>
                  <a:lnTo>
                    <a:pt x="6739" y="2668"/>
                  </a:lnTo>
                  <a:lnTo>
                    <a:pt x="6740" y="2682"/>
                  </a:lnTo>
                  <a:lnTo>
                    <a:pt x="6740" y="2696"/>
                  </a:lnTo>
                  <a:lnTo>
                    <a:pt x="6740" y="2696"/>
                  </a:lnTo>
                  <a:lnTo>
                    <a:pt x="6741" y="2709"/>
                  </a:lnTo>
                  <a:lnTo>
                    <a:pt x="6742" y="2723"/>
                  </a:lnTo>
                  <a:lnTo>
                    <a:pt x="6743" y="2736"/>
                  </a:lnTo>
                  <a:lnTo>
                    <a:pt x="6744" y="2749"/>
                  </a:lnTo>
                  <a:lnTo>
                    <a:pt x="6744" y="2761"/>
                  </a:lnTo>
                  <a:lnTo>
                    <a:pt x="6745" y="2773"/>
                  </a:lnTo>
                  <a:lnTo>
                    <a:pt x="6746" y="2785"/>
                  </a:lnTo>
                  <a:lnTo>
                    <a:pt x="6747" y="2797"/>
                  </a:lnTo>
                  <a:lnTo>
                    <a:pt x="6748" y="2808"/>
                  </a:lnTo>
                  <a:lnTo>
                    <a:pt x="6749" y="2819"/>
                  </a:lnTo>
                  <a:lnTo>
                    <a:pt x="6749" y="2829"/>
                  </a:lnTo>
                  <a:lnTo>
                    <a:pt x="6750" y="2840"/>
                  </a:lnTo>
                  <a:lnTo>
                    <a:pt x="6751" y="2850"/>
                  </a:lnTo>
                  <a:lnTo>
                    <a:pt x="6752" y="2859"/>
                  </a:lnTo>
                  <a:lnTo>
                    <a:pt x="6753" y="2868"/>
                  </a:lnTo>
                  <a:lnTo>
                    <a:pt x="6753" y="2868"/>
                  </a:lnTo>
                  <a:lnTo>
                    <a:pt x="6754" y="2877"/>
                  </a:lnTo>
                  <a:lnTo>
                    <a:pt x="6754" y="2886"/>
                  </a:lnTo>
                  <a:lnTo>
                    <a:pt x="6755" y="2894"/>
                  </a:lnTo>
                  <a:lnTo>
                    <a:pt x="6756" y="2903"/>
                  </a:lnTo>
                  <a:lnTo>
                    <a:pt x="6757" y="2910"/>
                  </a:lnTo>
                  <a:lnTo>
                    <a:pt x="6758" y="2918"/>
                  </a:lnTo>
                  <a:lnTo>
                    <a:pt x="6758" y="2925"/>
                  </a:lnTo>
                  <a:lnTo>
                    <a:pt x="6759" y="2931"/>
                  </a:lnTo>
                  <a:lnTo>
                    <a:pt x="6760" y="2938"/>
                  </a:lnTo>
                  <a:lnTo>
                    <a:pt x="6761" y="2944"/>
                  </a:lnTo>
                  <a:lnTo>
                    <a:pt x="6762" y="2950"/>
                  </a:lnTo>
                  <a:lnTo>
                    <a:pt x="6763" y="2955"/>
                  </a:lnTo>
                  <a:lnTo>
                    <a:pt x="6763" y="2961"/>
                  </a:lnTo>
                  <a:lnTo>
                    <a:pt x="6764" y="2965"/>
                  </a:lnTo>
                  <a:lnTo>
                    <a:pt x="6765" y="2970"/>
                  </a:lnTo>
                  <a:lnTo>
                    <a:pt x="6765" y="2970"/>
                  </a:lnTo>
                  <a:lnTo>
                    <a:pt x="6766" y="2974"/>
                  </a:lnTo>
                  <a:lnTo>
                    <a:pt x="6767" y="2978"/>
                  </a:lnTo>
                  <a:lnTo>
                    <a:pt x="6768" y="2982"/>
                  </a:lnTo>
                  <a:lnTo>
                    <a:pt x="6768" y="2985"/>
                  </a:lnTo>
                  <a:lnTo>
                    <a:pt x="6769" y="2988"/>
                  </a:lnTo>
                  <a:lnTo>
                    <a:pt x="6770" y="2991"/>
                  </a:lnTo>
                  <a:lnTo>
                    <a:pt x="6771" y="2993"/>
                  </a:lnTo>
                  <a:lnTo>
                    <a:pt x="6772" y="2995"/>
                  </a:lnTo>
                  <a:lnTo>
                    <a:pt x="6772" y="2997"/>
                  </a:lnTo>
                  <a:lnTo>
                    <a:pt x="6773" y="2998"/>
                  </a:lnTo>
                  <a:lnTo>
                    <a:pt x="6774" y="2999"/>
                  </a:lnTo>
                  <a:lnTo>
                    <a:pt x="6775" y="3000"/>
                  </a:lnTo>
                  <a:lnTo>
                    <a:pt x="6776" y="3000"/>
                  </a:lnTo>
                  <a:lnTo>
                    <a:pt x="6777" y="3000"/>
                  </a:lnTo>
                  <a:lnTo>
                    <a:pt x="6777" y="3000"/>
                  </a:lnTo>
                  <a:lnTo>
                    <a:pt x="6777" y="3000"/>
                  </a:lnTo>
                  <a:lnTo>
                    <a:pt x="6778" y="3000"/>
                  </a:lnTo>
                  <a:lnTo>
                    <a:pt x="6779" y="2999"/>
                  </a:lnTo>
                  <a:lnTo>
                    <a:pt x="6780" y="2998"/>
                  </a:lnTo>
                  <a:lnTo>
                    <a:pt x="6781" y="2996"/>
                  </a:lnTo>
                  <a:lnTo>
                    <a:pt x="6782" y="2994"/>
                  </a:lnTo>
                  <a:lnTo>
                    <a:pt x="6782" y="2992"/>
                  </a:lnTo>
                  <a:lnTo>
                    <a:pt x="6783" y="2990"/>
                  </a:lnTo>
                  <a:lnTo>
                    <a:pt x="6784" y="2987"/>
                  </a:lnTo>
                  <a:lnTo>
                    <a:pt x="6785" y="2984"/>
                  </a:lnTo>
                  <a:lnTo>
                    <a:pt x="6786" y="2981"/>
                  </a:lnTo>
                  <a:lnTo>
                    <a:pt x="6786" y="2977"/>
                  </a:lnTo>
                  <a:lnTo>
                    <a:pt x="6787" y="2973"/>
                  </a:lnTo>
                  <a:lnTo>
                    <a:pt x="6788" y="2969"/>
                  </a:lnTo>
                  <a:lnTo>
                    <a:pt x="6789" y="2964"/>
                  </a:lnTo>
                  <a:lnTo>
                    <a:pt x="6790" y="2959"/>
                  </a:lnTo>
                  <a:lnTo>
                    <a:pt x="6790" y="2959"/>
                  </a:lnTo>
                  <a:lnTo>
                    <a:pt x="6791" y="2954"/>
                  </a:lnTo>
                  <a:lnTo>
                    <a:pt x="6791" y="2948"/>
                  </a:lnTo>
                  <a:lnTo>
                    <a:pt x="6792" y="2942"/>
                  </a:lnTo>
                  <a:lnTo>
                    <a:pt x="6793" y="2936"/>
                  </a:lnTo>
                  <a:lnTo>
                    <a:pt x="6794" y="2929"/>
                  </a:lnTo>
                  <a:lnTo>
                    <a:pt x="6795" y="2923"/>
                  </a:lnTo>
                  <a:lnTo>
                    <a:pt x="6796" y="2915"/>
                  </a:lnTo>
                  <a:lnTo>
                    <a:pt x="6796" y="2908"/>
                  </a:lnTo>
                  <a:lnTo>
                    <a:pt x="6797" y="2900"/>
                  </a:lnTo>
                  <a:lnTo>
                    <a:pt x="6798" y="2892"/>
                  </a:lnTo>
                  <a:lnTo>
                    <a:pt x="6799" y="2883"/>
                  </a:lnTo>
                  <a:lnTo>
                    <a:pt x="6800" y="2875"/>
                  </a:lnTo>
                  <a:lnTo>
                    <a:pt x="6801" y="2866"/>
                  </a:lnTo>
                  <a:lnTo>
                    <a:pt x="6801" y="2856"/>
                  </a:lnTo>
                  <a:lnTo>
                    <a:pt x="6802" y="2846"/>
                  </a:lnTo>
                  <a:lnTo>
                    <a:pt x="6802" y="2846"/>
                  </a:lnTo>
                  <a:lnTo>
                    <a:pt x="6803" y="2837"/>
                  </a:lnTo>
                  <a:lnTo>
                    <a:pt x="6804" y="2826"/>
                  </a:lnTo>
                  <a:lnTo>
                    <a:pt x="6804" y="2826"/>
                  </a:lnTo>
                  <a:lnTo>
                    <a:pt x="6805" y="2815"/>
                  </a:lnTo>
                  <a:lnTo>
                    <a:pt x="6805" y="2804"/>
                  </a:lnTo>
                  <a:lnTo>
                    <a:pt x="6806" y="2790"/>
                  </a:lnTo>
                  <a:lnTo>
                    <a:pt x="6807" y="2776"/>
                  </a:lnTo>
                  <a:lnTo>
                    <a:pt x="6808" y="2761"/>
                  </a:lnTo>
                  <a:lnTo>
                    <a:pt x="6809" y="2744"/>
                  </a:lnTo>
                  <a:lnTo>
                    <a:pt x="6809" y="2725"/>
                  </a:lnTo>
                  <a:lnTo>
                    <a:pt x="6810" y="2705"/>
                  </a:lnTo>
                  <a:lnTo>
                    <a:pt x="6811" y="2683"/>
                  </a:lnTo>
                  <a:lnTo>
                    <a:pt x="6811" y="2683"/>
                  </a:lnTo>
                  <a:lnTo>
                    <a:pt x="6812" y="2661"/>
                  </a:lnTo>
                  <a:lnTo>
                    <a:pt x="6813" y="2638"/>
                  </a:lnTo>
                  <a:lnTo>
                    <a:pt x="6814" y="2614"/>
                  </a:lnTo>
                  <a:lnTo>
                    <a:pt x="6814" y="2589"/>
                  </a:lnTo>
                  <a:lnTo>
                    <a:pt x="6815" y="2564"/>
                  </a:lnTo>
                  <a:lnTo>
                    <a:pt x="6816" y="2537"/>
                  </a:lnTo>
                  <a:lnTo>
                    <a:pt x="6817" y="2511"/>
                  </a:lnTo>
                  <a:lnTo>
                    <a:pt x="6817" y="2483"/>
                  </a:lnTo>
                  <a:lnTo>
                    <a:pt x="6818" y="2455"/>
                  </a:lnTo>
                  <a:lnTo>
                    <a:pt x="6819" y="2426"/>
                  </a:lnTo>
                  <a:lnTo>
                    <a:pt x="6819" y="2426"/>
                  </a:lnTo>
                  <a:lnTo>
                    <a:pt x="6820" y="2410"/>
                  </a:lnTo>
                  <a:lnTo>
                    <a:pt x="6820" y="2410"/>
                  </a:lnTo>
                  <a:lnTo>
                    <a:pt x="6820" y="2377"/>
                  </a:lnTo>
                  <a:lnTo>
                    <a:pt x="6820" y="2377"/>
                  </a:lnTo>
                  <a:lnTo>
                    <a:pt x="6821" y="2343"/>
                  </a:lnTo>
                  <a:lnTo>
                    <a:pt x="6821" y="2343"/>
                  </a:lnTo>
                  <a:lnTo>
                    <a:pt x="6822" y="2309"/>
                  </a:lnTo>
                  <a:lnTo>
                    <a:pt x="6822" y="2309"/>
                  </a:lnTo>
                  <a:lnTo>
                    <a:pt x="6823" y="2291"/>
                  </a:lnTo>
                  <a:lnTo>
                    <a:pt x="6823" y="2291"/>
                  </a:lnTo>
                  <a:lnTo>
                    <a:pt x="6823" y="2260"/>
                  </a:lnTo>
                  <a:lnTo>
                    <a:pt x="6824" y="2227"/>
                  </a:lnTo>
                  <a:lnTo>
                    <a:pt x="6825" y="2195"/>
                  </a:lnTo>
                  <a:lnTo>
                    <a:pt x="6826" y="2161"/>
                  </a:lnTo>
                  <a:lnTo>
                    <a:pt x="6826" y="2127"/>
                  </a:lnTo>
                  <a:lnTo>
                    <a:pt x="6826" y="2127"/>
                  </a:lnTo>
                  <a:lnTo>
                    <a:pt x="6827" y="2090"/>
                  </a:lnTo>
                  <a:lnTo>
                    <a:pt x="6828" y="2055"/>
                  </a:lnTo>
                  <a:lnTo>
                    <a:pt x="6829" y="2023"/>
                  </a:lnTo>
                  <a:lnTo>
                    <a:pt x="6830" y="1994"/>
                  </a:lnTo>
                  <a:lnTo>
                    <a:pt x="6831" y="1967"/>
                  </a:lnTo>
                  <a:lnTo>
                    <a:pt x="6831" y="1945"/>
                  </a:lnTo>
                  <a:lnTo>
                    <a:pt x="6832" y="1925"/>
                  </a:lnTo>
                  <a:lnTo>
                    <a:pt x="6833" y="1910"/>
                  </a:lnTo>
                  <a:lnTo>
                    <a:pt x="6834" y="1898"/>
                  </a:lnTo>
                  <a:lnTo>
                    <a:pt x="6835" y="1889"/>
                  </a:lnTo>
                  <a:lnTo>
                    <a:pt x="6836" y="1885"/>
                  </a:lnTo>
                  <a:lnTo>
                    <a:pt x="6837" y="1884"/>
                  </a:lnTo>
                  <a:lnTo>
                    <a:pt x="6837" y="1884"/>
                  </a:lnTo>
                  <a:lnTo>
                    <a:pt x="6837" y="1885"/>
                  </a:lnTo>
                  <a:lnTo>
                    <a:pt x="6838" y="1886"/>
                  </a:lnTo>
                  <a:lnTo>
                    <a:pt x="6838" y="1887"/>
                  </a:lnTo>
                  <a:lnTo>
                    <a:pt x="6838" y="1887"/>
                  </a:lnTo>
                  <a:lnTo>
                    <a:pt x="6839" y="1888"/>
                  </a:lnTo>
                  <a:lnTo>
                    <a:pt x="6840" y="1890"/>
                  </a:lnTo>
                  <a:lnTo>
                    <a:pt x="6841" y="1891"/>
                  </a:lnTo>
                  <a:lnTo>
                    <a:pt x="6842" y="1892"/>
                  </a:lnTo>
                  <a:lnTo>
                    <a:pt x="6843" y="1893"/>
                  </a:lnTo>
                  <a:lnTo>
                    <a:pt x="6844" y="1895"/>
                  </a:lnTo>
                  <a:lnTo>
                    <a:pt x="6844" y="1896"/>
                  </a:lnTo>
                  <a:lnTo>
                    <a:pt x="6845" y="1897"/>
                  </a:lnTo>
                  <a:lnTo>
                    <a:pt x="6846" y="1898"/>
                  </a:lnTo>
                  <a:lnTo>
                    <a:pt x="6847" y="1900"/>
                  </a:lnTo>
                  <a:lnTo>
                    <a:pt x="6848" y="1901"/>
                  </a:lnTo>
                  <a:lnTo>
                    <a:pt x="6849" y="1902"/>
                  </a:lnTo>
                  <a:lnTo>
                    <a:pt x="6850" y="1903"/>
                  </a:lnTo>
                  <a:lnTo>
                    <a:pt x="6851" y="1904"/>
                  </a:lnTo>
                  <a:lnTo>
                    <a:pt x="6851" y="1906"/>
                  </a:lnTo>
                  <a:lnTo>
                    <a:pt x="6852" y="1907"/>
                  </a:lnTo>
                  <a:lnTo>
                    <a:pt x="6853" y="1908"/>
                  </a:lnTo>
                  <a:lnTo>
                    <a:pt x="6854" y="1909"/>
                  </a:lnTo>
                  <a:lnTo>
                    <a:pt x="6855" y="1910"/>
                  </a:lnTo>
                  <a:lnTo>
                    <a:pt x="6856" y="1911"/>
                  </a:lnTo>
                  <a:lnTo>
                    <a:pt x="6857" y="1912"/>
                  </a:lnTo>
                  <a:lnTo>
                    <a:pt x="6858" y="1913"/>
                  </a:lnTo>
                  <a:lnTo>
                    <a:pt x="6858" y="1914"/>
                  </a:lnTo>
                  <a:lnTo>
                    <a:pt x="6859" y="1915"/>
                  </a:lnTo>
                  <a:lnTo>
                    <a:pt x="6860" y="1916"/>
                  </a:lnTo>
                  <a:lnTo>
                    <a:pt x="6861" y="1917"/>
                  </a:lnTo>
                  <a:lnTo>
                    <a:pt x="6862" y="1918"/>
                  </a:lnTo>
                  <a:lnTo>
                    <a:pt x="6863" y="1919"/>
                  </a:lnTo>
                  <a:lnTo>
                    <a:pt x="6864" y="1920"/>
                  </a:lnTo>
                  <a:lnTo>
                    <a:pt x="6864" y="1921"/>
                  </a:lnTo>
                  <a:lnTo>
                    <a:pt x="6865" y="1922"/>
                  </a:lnTo>
                  <a:lnTo>
                    <a:pt x="6866" y="1923"/>
                  </a:lnTo>
                  <a:lnTo>
                    <a:pt x="6867" y="1924"/>
                  </a:lnTo>
                  <a:lnTo>
                    <a:pt x="6868" y="1925"/>
                  </a:lnTo>
                  <a:lnTo>
                    <a:pt x="6869" y="1926"/>
                  </a:lnTo>
                  <a:lnTo>
                    <a:pt x="6870" y="1927"/>
                  </a:lnTo>
                  <a:lnTo>
                    <a:pt x="6871" y="1928"/>
                  </a:lnTo>
                  <a:lnTo>
                    <a:pt x="6871" y="1928"/>
                  </a:lnTo>
                  <a:lnTo>
                    <a:pt x="6872" y="1929"/>
                  </a:lnTo>
                  <a:lnTo>
                    <a:pt x="6873" y="1930"/>
                  </a:lnTo>
                  <a:lnTo>
                    <a:pt x="6874" y="1931"/>
                  </a:lnTo>
                  <a:lnTo>
                    <a:pt x="6875" y="1932"/>
                  </a:lnTo>
                  <a:lnTo>
                    <a:pt x="6876" y="1933"/>
                  </a:lnTo>
                  <a:lnTo>
                    <a:pt x="6877" y="1933"/>
                  </a:lnTo>
                  <a:lnTo>
                    <a:pt x="6878" y="1934"/>
                  </a:lnTo>
                  <a:lnTo>
                    <a:pt x="6878" y="1935"/>
                  </a:lnTo>
                  <a:lnTo>
                    <a:pt x="6879" y="1936"/>
                  </a:lnTo>
                  <a:lnTo>
                    <a:pt x="6880" y="1936"/>
                  </a:lnTo>
                  <a:lnTo>
                    <a:pt x="6881" y="1937"/>
                  </a:lnTo>
                  <a:lnTo>
                    <a:pt x="6882" y="1938"/>
                  </a:lnTo>
                  <a:lnTo>
                    <a:pt x="6883" y="1938"/>
                  </a:lnTo>
                  <a:lnTo>
                    <a:pt x="6884" y="1939"/>
                  </a:lnTo>
                  <a:lnTo>
                    <a:pt x="6885" y="1940"/>
                  </a:lnTo>
                  <a:lnTo>
                    <a:pt x="6885" y="1940"/>
                  </a:lnTo>
                  <a:lnTo>
                    <a:pt x="6886" y="1941"/>
                  </a:lnTo>
                  <a:lnTo>
                    <a:pt x="6887" y="1942"/>
                  </a:lnTo>
                  <a:lnTo>
                    <a:pt x="6888" y="1942"/>
                  </a:lnTo>
                  <a:lnTo>
                    <a:pt x="6889" y="1943"/>
                  </a:lnTo>
                  <a:lnTo>
                    <a:pt x="6890" y="1944"/>
                  </a:lnTo>
                  <a:lnTo>
                    <a:pt x="6891" y="1944"/>
                  </a:lnTo>
                  <a:lnTo>
                    <a:pt x="6892" y="1945"/>
                  </a:lnTo>
                  <a:lnTo>
                    <a:pt x="6892" y="1945"/>
                  </a:lnTo>
                  <a:lnTo>
                    <a:pt x="6893" y="1946"/>
                  </a:lnTo>
                  <a:lnTo>
                    <a:pt x="6894" y="1946"/>
                  </a:lnTo>
                  <a:lnTo>
                    <a:pt x="6895" y="1947"/>
                  </a:lnTo>
                  <a:lnTo>
                    <a:pt x="6896" y="1947"/>
                  </a:lnTo>
                  <a:lnTo>
                    <a:pt x="6897" y="1948"/>
                  </a:lnTo>
                  <a:lnTo>
                    <a:pt x="6898" y="1948"/>
                  </a:lnTo>
                  <a:lnTo>
                    <a:pt x="6899" y="1949"/>
                  </a:lnTo>
                  <a:lnTo>
                    <a:pt x="6899" y="1949"/>
                  </a:lnTo>
                  <a:lnTo>
                    <a:pt x="6900" y="1950"/>
                  </a:lnTo>
                  <a:lnTo>
                    <a:pt x="6901" y="1950"/>
                  </a:lnTo>
                  <a:lnTo>
                    <a:pt x="6902" y="1950"/>
                  </a:lnTo>
                  <a:lnTo>
                    <a:pt x="6903" y="1951"/>
                  </a:lnTo>
                  <a:lnTo>
                    <a:pt x="6904" y="1951"/>
                  </a:lnTo>
                  <a:lnTo>
                    <a:pt x="6905" y="1952"/>
                  </a:lnTo>
                  <a:lnTo>
                    <a:pt x="6906" y="1952"/>
                  </a:lnTo>
                  <a:lnTo>
                    <a:pt x="6906" y="1952"/>
                  </a:lnTo>
                  <a:lnTo>
                    <a:pt x="6907" y="1953"/>
                  </a:lnTo>
                  <a:lnTo>
                    <a:pt x="6908" y="1953"/>
                  </a:lnTo>
                  <a:lnTo>
                    <a:pt x="6909" y="1953"/>
                  </a:lnTo>
                  <a:lnTo>
                    <a:pt x="6910" y="1954"/>
                  </a:lnTo>
                  <a:lnTo>
                    <a:pt x="6911" y="1954"/>
                  </a:lnTo>
                  <a:lnTo>
                    <a:pt x="6912" y="1954"/>
                  </a:lnTo>
                  <a:lnTo>
                    <a:pt x="6913" y="1954"/>
                  </a:lnTo>
                  <a:lnTo>
                    <a:pt x="6913" y="1955"/>
                  </a:lnTo>
                  <a:lnTo>
                    <a:pt x="6914" y="1955"/>
                  </a:lnTo>
                  <a:lnTo>
                    <a:pt x="6915" y="1955"/>
                  </a:lnTo>
                  <a:lnTo>
                    <a:pt x="6916" y="1955"/>
                  </a:lnTo>
                  <a:lnTo>
                    <a:pt x="6917" y="1956"/>
                  </a:lnTo>
                  <a:lnTo>
                    <a:pt x="6918" y="1956"/>
                  </a:lnTo>
                  <a:lnTo>
                    <a:pt x="6919" y="1956"/>
                  </a:lnTo>
                  <a:lnTo>
                    <a:pt x="6920" y="1956"/>
                  </a:lnTo>
                  <a:lnTo>
                    <a:pt x="6920" y="1956"/>
                  </a:lnTo>
                  <a:lnTo>
                    <a:pt x="6921" y="1956"/>
                  </a:lnTo>
                  <a:lnTo>
                    <a:pt x="6922" y="1956"/>
                  </a:lnTo>
                  <a:lnTo>
                    <a:pt x="6923" y="1957"/>
                  </a:lnTo>
                  <a:lnTo>
                    <a:pt x="6924" y="1957"/>
                  </a:lnTo>
                  <a:lnTo>
                    <a:pt x="6925" y="1957"/>
                  </a:lnTo>
                  <a:lnTo>
                    <a:pt x="6926" y="1957"/>
                  </a:lnTo>
                  <a:lnTo>
                    <a:pt x="6926" y="1957"/>
                  </a:lnTo>
                  <a:lnTo>
                    <a:pt x="6927" y="1957"/>
                  </a:lnTo>
                  <a:lnTo>
                    <a:pt x="6928" y="1957"/>
                  </a:lnTo>
                  <a:lnTo>
                    <a:pt x="6929" y="1957"/>
                  </a:lnTo>
                  <a:lnTo>
                    <a:pt x="6930" y="1957"/>
                  </a:lnTo>
                  <a:lnTo>
                    <a:pt x="6930" y="1957"/>
                  </a:lnTo>
                  <a:lnTo>
                    <a:pt x="6931" y="1957"/>
                  </a:lnTo>
                  <a:lnTo>
                    <a:pt x="6932" y="1957"/>
                  </a:lnTo>
                  <a:lnTo>
                    <a:pt x="6933" y="1957"/>
                  </a:lnTo>
                  <a:lnTo>
                    <a:pt x="6933" y="1957"/>
                  </a:lnTo>
                  <a:lnTo>
                    <a:pt x="6934" y="1957"/>
                  </a:lnTo>
                  <a:lnTo>
                    <a:pt x="6935" y="1957"/>
                  </a:lnTo>
                  <a:lnTo>
                    <a:pt x="6936" y="1957"/>
                  </a:lnTo>
                  <a:lnTo>
                    <a:pt x="6937" y="1957"/>
                  </a:lnTo>
                  <a:lnTo>
                    <a:pt x="6938" y="1956"/>
                  </a:lnTo>
                  <a:lnTo>
                    <a:pt x="6939" y="1956"/>
                  </a:lnTo>
                  <a:lnTo>
                    <a:pt x="6940" y="1956"/>
                  </a:lnTo>
                  <a:lnTo>
                    <a:pt x="6940" y="1956"/>
                  </a:lnTo>
                  <a:lnTo>
                    <a:pt x="6941" y="1956"/>
                  </a:lnTo>
                  <a:lnTo>
                    <a:pt x="6942" y="1956"/>
                  </a:lnTo>
                  <a:lnTo>
                    <a:pt x="6943" y="1956"/>
                  </a:lnTo>
                  <a:lnTo>
                    <a:pt x="6944" y="1955"/>
                  </a:lnTo>
                  <a:lnTo>
                    <a:pt x="6945" y="1955"/>
                  </a:lnTo>
                  <a:lnTo>
                    <a:pt x="6946" y="1955"/>
                  </a:lnTo>
                  <a:lnTo>
                    <a:pt x="6947" y="1955"/>
                  </a:lnTo>
                  <a:lnTo>
                    <a:pt x="6947" y="1954"/>
                  </a:lnTo>
                  <a:lnTo>
                    <a:pt x="6948" y="1954"/>
                  </a:lnTo>
                  <a:lnTo>
                    <a:pt x="6949" y="1954"/>
                  </a:lnTo>
                  <a:lnTo>
                    <a:pt x="6950" y="1954"/>
                  </a:lnTo>
                  <a:lnTo>
                    <a:pt x="6951" y="1953"/>
                  </a:lnTo>
                  <a:lnTo>
                    <a:pt x="6952" y="1953"/>
                  </a:lnTo>
                  <a:lnTo>
                    <a:pt x="6953" y="1953"/>
                  </a:lnTo>
                  <a:lnTo>
                    <a:pt x="6954" y="1952"/>
                  </a:lnTo>
                  <a:lnTo>
                    <a:pt x="6954" y="1952"/>
                  </a:lnTo>
                  <a:lnTo>
                    <a:pt x="6955" y="1952"/>
                  </a:lnTo>
                  <a:lnTo>
                    <a:pt x="6956" y="1951"/>
                  </a:lnTo>
                  <a:lnTo>
                    <a:pt x="6957" y="1951"/>
                  </a:lnTo>
                  <a:lnTo>
                    <a:pt x="6958" y="1950"/>
                  </a:lnTo>
                  <a:lnTo>
                    <a:pt x="6959" y="1950"/>
                  </a:lnTo>
                  <a:lnTo>
                    <a:pt x="6960" y="1950"/>
                  </a:lnTo>
                  <a:lnTo>
                    <a:pt x="6961" y="1949"/>
                  </a:lnTo>
                  <a:lnTo>
                    <a:pt x="6961" y="1949"/>
                  </a:lnTo>
                  <a:lnTo>
                    <a:pt x="6962" y="1948"/>
                  </a:lnTo>
                  <a:lnTo>
                    <a:pt x="6963" y="1948"/>
                  </a:lnTo>
                  <a:lnTo>
                    <a:pt x="6964" y="1947"/>
                  </a:lnTo>
                  <a:lnTo>
                    <a:pt x="6965" y="1947"/>
                  </a:lnTo>
                  <a:lnTo>
                    <a:pt x="6966" y="1946"/>
                  </a:lnTo>
                  <a:lnTo>
                    <a:pt x="6967" y="1946"/>
                  </a:lnTo>
                  <a:lnTo>
                    <a:pt x="6968" y="1945"/>
                  </a:lnTo>
                  <a:lnTo>
                    <a:pt x="6968" y="1945"/>
                  </a:lnTo>
                  <a:lnTo>
                    <a:pt x="6969" y="1944"/>
                  </a:lnTo>
                  <a:lnTo>
                    <a:pt x="6970" y="1944"/>
                  </a:lnTo>
                  <a:lnTo>
                    <a:pt x="6971" y="1943"/>
                  </a:lnTo>
                  <a:lnTo>
                    <a:pt x="6972" y="1942"/>
                  </a:lnTo>
                  <a:lnTo>
                    <a:pt x="6973" y="1942"/>
                  </a:lnTo>
                  <a:lnTo>
                    <a:pt x="6974" y="1941"/>
                  </a:lnTo>
                  <a:lnTo>
                    <a:pt x="6975" y="1940"/>
                  </a:lnTo>
                  <a:lnTo>
                    <a:pt x="6975" y="1940"/>
                  </a:lnTo>
                  <a:lnTo>
                    <a:pt x="6976" y="1939"/>
                  </a:lnTo>
                  <a:lnTo>
                    <a:pt x="6977" y="1938"/>
                  </a:lnTo>
                  <a:lnTo>
                    <a:pt x="6978" y="1938"/>
                  </a:lnTo>
                  <a:lnTo>
                    <a:pt x="6979" y="1937"/>
                  </a:lnTo>
                  <a:lnTo>
                    <a:pt x="6980" y="1936"/>
                  </a:lnTo>
                  <a:lnTo>
                    <a:pt x="6981" y="1936"/>
                  </a:lnTo>
                  <a:lnTo>
                    <a:pt x="6982" y="1935"/>
                  </a:lnTo>
                  <a:lnTo>
                    <a:pt x="6982" y="1934"/>
                  </a:lnTo>
                  <a:lnTo>
                    <a:pt x="6983" y="1933"/>
                  </a:lnTo>
                  <a:lnTo>
                    <a:pt x="6984" y="1933"/>
                  </a:lnTo>
                  <a:lnTo>
                    <a:pt x="6985" y="1932"/>
                  </a:lnTo>
                  <a:lnTo>
                    <a:pt x="6986" y="1931"/>
                  </a:lnTo>
                  <a:lnTo>
                    <a:pt x="6987" y="1930"/>
                  </a:lnTo>
                  <a:lnTo>
                    <a:pt x="6988" y="1929"/>
                  </a:lnTo>
                  <a:lnTo>
                    <a:pt x="6988" y="1928"/>
                  </a:lnTo>
                  <a:lnTo>
                    <a:pt x="6989" y="1928"/>
                  </a:lnTo>
                  <a:lnTo>
                    <a:pt x="6990" y="1927"/>
                  </a:lnTo>
                  <a:lnTo>
                    <a:pt x="6991" y="1926"/>
                  </a:lnTo>
                  <a:lnTo>
                    <a:pt x="6992" y="1925"/>
                  </a:lnTo>
                  <a:lnTo>
                    <a:pt x="6993" y="1924"/>
                  </a:lnTo>
                  <a:lnTo>
                    <a:pt x="6994" y="1923"/>
                  </a:lnTo>
                  <a:lnTo>
                    <a:pt x="6995" y="1922"/>
                  </a:lnTo>
                  <a:lnTo>
                    <a:pt x="6995" y="1921"/>
                  </a:lnTo>
                  <a:lnTo>
                    <a:pt x="6996" y="1920"/>
                  </a:lnTo>
                  <a:lnTo>
                    <a:pt x="6997" y="1919"/>
                  </a:lnTo>
                  <a:lnTo>
                    <a:pt x="6998" y="1918"/>
                  </a:lnTo>
                  <a:lnTo>
                    <a:pt x="6999" y="1917"/>
                  </a:lnTo>
                  <a:lnTo>
                    <a:pt x="7000" y="1916"/>
                  </a:lnTo>
                  <a:lnTo>
                    <a:pt x="7001" y="1915"/>
                  </a:lnTo>
                  <a:lnTo>
                    <a:pt x="7002" y="1914"/>
                  </a:lnTo>
                  <a:lnTo>
                    <a:pt x="7002" y="1913"/>
                  </a:lnTo>
                  <a:lnTo>
                    <a:pt x="7003" y="1912"/>
                  </a:lnTo>
                  <a:lnTo>
                    <a:pt x="7004" y="1911"/>
                  </a:lnTo>
                  <a:lnTo>
                    <a:pt x="7005" y="1910"/>
                  </a:lnTo>
                  <a:lnTo>
                    <a:pt x="7006" y="1909"/>
                  </a:lnTo>
                  <a:lnTo>
                    <a:pt x="7007" y="1908"/>
                  </a:lnTo>
                  <a:lnTo>
                    <a:pt x="7008" y="1907"/>
                  </a:lnTo>
                  <a:lnTo>
                    <a:pt x="7009" y="1906"/>
                  </a:lnTo>
                  <a:lnTo>
                    <a:pt x="7009" y="1904"/>
                  </a:lnTo>
                  <a:lnTo>
                    <a:pt x="7010" y="1903"/>
                  </a:lnTo>
                  <a:lnTo>
                    <a:pt x="7011" y="1902"/>
                  </a:lnTo>
                  <a:lnTo>
                    <a:pt x="7012" y="1901"/>
                  </a:lnTo>
                  <a:lnTo>
                    <a:pt x="7013" y="1900"/>
                  </a:lnTo>
                  <a:lnTo>
                    <a:pt x="7014" y="1898"/>
                  </a:lnTo>
                  <a:lnTo>
                    <a:pt x="7015" y="1897"/>
                  </a:lnTo>
                  <a:lnTo>
                    <a:pt x="7016" y="1896"/>
                  </a:lnTo>
                  <a:lnTo>
                    <a:pt x="7016" y="1895"/>
                  </a:lnTo>
                  <a:lnTo>
                    <a:pt x="7017" y="1893"/>
                  </a:lnTo>
                  <a:lnTo>
                    <a:pt x="7018" y="1892"/>
                  </a:lnTo>
                  <a:lnTo>
                    <a:pt x="7019" y="1891"/>
                  </a:lnTo>
                  <a:lnTo>
                    <a:pt x="7020" y="1890"/>
                  </a:lnTo>
                  <a:lnTo>
                    <a:pt x="7021" y="1888"/>
                  </a:lnTo>
                  <a:lnTo>
                    <a:pt x="7022" y="1887"/>
                  </a:lnTo>
                  <a:lnTo>
                    <a:pt x="7022" y="1887"/>
                  </a:lnTo>
                  <a:lnTo>
                    <a:pt x="7022" y="1886"/>
                  </a:lnTo>
                  <a:lnTo>
                    <a:pt x="7023" y="1885"/>
                  </a:lnTo>
                  <a:lnTo>
                    <a:pt x="7023" y="1884"/>
                  </a:lnTo>
                  <a:lnTo>
                    <a:pt x="7023" y="1884"/>
                  </a:lnTo>
                  <a:lnTo>
                    <a:pt x="7024" y="1885"/>
                  </a:lnTo>
                  <a:lnTo>
                    <a:pt x="7025" y="1889"/>
                  </a:lnTo>
                  <a:lnTo>
                    <a:pt x="7026" y="1898"/>
                  </a:lnTo>
                  <a:lnTo>
                    <a:pt x="7027" y="1910"/>
                  </a:lnTo>
                  <a:lnTo>
                    <a:pt x="7028" y="1925"/>
                  </a:lnTo>
                  <a:lnTo>
                    <a:pt x="7029" y="1945"/>
                  </a:lnTo>
                  <a:lnTo>
                    <a:pt x="7029" y="1967"/>
                  </a:lnTo>
                  <a:lnTo>
                    <a:pt x="7030" y="1994"/>
                  </a:lnTo>
                  <a:lnTo>
                    <a:pt x="7031" y="2023"/>
                  </a:lnTo>
                  <a:lnTo>
                    <a:pt x="7032" y="2055"/>
                  </a:lnTo>
                  <a:lnTo>
                    <a:pt x="7033" y="2090"/>
                  </a:lnTo>
                  <a:lnTo>
                    <a:pt x="7034" y="2127"/>
                  </a:lnTo>
                  <a:lnTo>
                    <a:pt x="7034" y="2127"/>
                  </a:lnTo>
                  <a:lnTo>
                    <a:pt x="7034" y="2161"/>
                  </a:lnTo>
                  <a:lnTo>
                    <a:pt x="7035" y="2195"/>
                  </a:lnTo>
                  <a:lnTo>
                    <a:pt x="7036" y="2227"/>
                  </a:lnTo>
                  <a:lnTo>
                    <a:pt x="7037" y="2260"/>
                  </a:lnTo>
                  <a:lnTo>
                    <a:pt x="7037" y="2291"/>
                  </a:lnTo>
                  <a:lnTo>
                    <a:pt x="7037" y="2291"/>
                  </a:lnTo>
                  <a:lnTo>
                    <a:pt x="7038" y="2309"/>
                  </a:lnTo>
                  <a:lnTo>
                    <a:pt x="7038" y="2309"/>
                  </a:lnTo>
                  <a:lnTo>
                    <a:pt x="7039" y="2343"/>
                  </a:lnTo>
                  <a:lnTo>
                    <a:pt x="7039" y="2343"/>
                  </a:lnTo>
                  <a:lnTo>
                    <a:pt x="7040" y="2377"/>
                  </a:lnTo>
                  <a:lnTo>
                    <a:pt x="7040" y="2377"/>
                  </a:lnTo>
                  <a:lnTo>
                    <a:pt x="7040" y="2410"/>
                  </a:lnTo>
                  <a:lnTo>
                    <a:pt x="7040" y="2410"/>
                  </a:lnTo>
                  <a:lnTo>
                    <a:pt x="7041" y="2426"/>
                  </a:lnTo>
                  <a:lnTo>
                    <a:pt x="7041" y="2426"/>
                  </a:lnTo>
                  <a:lnTo>
                    <a:pt x="7042" y="2455"/>
                  </a:lnTo>
                  <a:lnTo>
                    <a:pt x="7042" y="2483"/>
                  </a:lnTo>
                  <a:lnTo>
                    <a:pt x="7043" y="2511"/>
                  </a:lnTo>
                  <a:lnTo>
                    <a:pt x="7044" y="2537"/>
                  </a:lnTo>
                  <a:lnTo>
                    <a:pt x="7045" y="2564"/>
                  </a:lnTo>
                  <a:lnTo>
                    <a:pt x="7046" y="2589"/>
                  </a:lnTo>
                  <a:lnTo>
                    <a:pt x="7046" y="2614"/>
                  </a:lnTo>
                  <a:lnTo>
                    <a:pt x="7047" y="2638"/>
                  </a:lnTo>
                  <a:lnTo>
                    <a:pt x="7048" y="2661"/>
                  </a:lnTo>
                  <a:lnTo>
                    <a:pt x="7049" y="2683"/>
                  </a:lnTo>
                  <a:lnTo>
                    <a:pt x="7049" y="2683"/>
                  </a:lnTo>
                  <a:lnTo>
                    <a:pt x="7050" y="2705"/>
                  </a:lnTo>
                  <a:lnTo>
                    <a:pt x="7050" y="2725"/>
                  </a:lnTo>
                  <a:lnTo>
                    <a:pt x="7051" y="2744"/>
                  </a:lnTo>
                  <a:lnTo>
                    <a:pt x="7052" y="2761"/>
                  </a:lnTo>
                  <a:lnTo>
                    <a:pt x="7053" y="2776"/>
                  </a:lnTo>
                  <a:lnTo>
                    <a:pt x="7054" y="2790"/>
                  </a:lnTo>
                  <a:lnTo>
                    <a:pt x="7055" y="2804"/>
                  </a:lnTo>
                  <a:lnTo>
                    <a:pt x="7055" y="2815"/>
                  </a:lnTo>
                  <a:lnTo>
                    <a:pt x="7056" y="2826"/>
                  </a:lnTo>
                  <a:lnTo>
                    <a:pt x="7056" y="2826"/>
                  </a:lnTo>
                  <a:lnTo>
                    <a:pt x="7057" y="2837"/>
                  </a:lnTo>
                  <a:lnTo>
                    <a:pt x="7058" y="2846"/>
                  </a:lnTo>
                  <a:lnTo>
                    <a:pt x="7058" y="2846"/>
                  </a:lnTo>
                  <a:lnTo>
                    <a:pt x="7059" y="2856"/>
                  </a:lnTo>
                  <a:lnTo>
                    <a:pt x="7059" y="2866"/>
                  </a:lnTo>
                  <a:lnTo>
                    <a:pt x="7060" y="2875"/>
                  </a:lnTo>
                  <a:lnTo>
                    <a:pt x="7061" y="2883"/>
                  </a:lnTo>
                  <a:lnTo>
                    <a:pt x="7062" y="2892"/>
                  </a:lnTo>
                  <a:lnTo>
                    <a:pt x="7063" y="2900"/>
                  </a:lnTo>
                  <a:lnTo>
                    <a:pt x="7064" y="2908"/>
                  </a:lnTo>
                  <a:lnTo>
                    <a:pt x="7064" y="2915"/>
                  </a:lnTo>
                  <a:lnTo>
                    <a:pt x="7065" y="2923"/>
                  </a:lnTo>
                  <a:lnTo>
                    <a:pt x="7066" y="2929"/>
                  </a:lnTo>
                  <a:lnTo>
                    <a:pt x="7067" y="2936"/>
                  </a:lnTo>
                  <a:lnTo>
                    <a:pt x="7068" y="2942"/>
                  </a:lnTo>
                  <a:lnTo>
                    <a:pt x="7069" y="2948"/>
                  </a:lnTo>
                  <a:lnTo>
                    <a:pt x="7069" y="2954"/>
                  </a:lnTo>
                  <a:lnTo>
                    <a:pt x="7070" y="2959"/>
                  </a:lnTo>
                  <a:lnTo>
                    <a:pt x="7070" y="2959"/>
                  </a:lnTo>
                  <a:lnTo>
                    <a:pt x="7071" y="2964"/>
                  </a:lnTo>
                  <a:lnTo>
                    <a:pt x="7072" y="2969"/>
                  </a:lnTo>
                  <a:lnTo>
                    <a:pt x="7073" y="2973"/>
                  </a:lnTo>
                  <a:lnTo>
                    <a:pt x="7073" y="2977"/>
                  </a:lnTo>
                  <a:lnTo>
                    <a:pt x="7074" y="2981"/>
                  </a:lnTo>
                  <a:lnTo>
                    <a:pt x="7075" y="2984"/>
                  </a:lnTo>
                  <a:lnTo>
                    <a:pt x="7076" y="2987"/>
                  </a:lnTo>
                  <a:lnTo>
                    <a:pt x="7077" y="2990"/>
                  </a:lnTo>
                  <a:lnTo>
                    <a:pt x="7078" y="2992"/>
                  </a:lnTo>
                  <a:lnTo>
                    <a:pt x="7078" y="2994"/>
                  </a:lnTo>
                  <a:lnTo>
                    <a:pt x="7079" y="2996"/>
                  </a:lnTo>
                  <a:lnTo>
                    <a:pt x="7080" y="2998"/>
                  </a:lnTo>
                  <a:lnTo>
                    <a:pt x="7081" y="2999"/>
                  </a:lnTo>
                  <a:lnTo>
                    <a:pt x="7082" y="3000"/>
                  </a:lnTo>
                  <a:lnTo>
                    <a:pt x="7083" y="3000"/>
                  </a:lnTo>
                  <a:lnTo>
                    <a:pt x="7083" y="3000"/>
                  </a:lnTo>
                  <a:lnTo>
                    <a:pt x="7083" y="3000"/>
                  </a:lnTo>
                  <a:lnTo>
                    <a:pt x="7084" y="3000"/>
                  </a:lnTo>
                  <a:lnTo>
                    <a:pt x="7085" y="3000"/>
                  </a:lnTo>
                  <a:lnTo>
                    <a:pt x="7086" y="2999"/>
                  </a:lnTo>
                  <a:lnTo>
                    <a:pt x="7087" y="2998"/>
                  </a:lnTo>
                  <a:lnTo>
                    <a:pt x="7087" y="2997"/>
                  </a:lnTo>
                  <a:lnTo>
                    <a:pt x="7088" y="2995"/>
                  </a:lnTo>
                  <a:lnTo>
                    <a:pt x="7089" y="2993"/>
                  </a:lnTo>
                  <a:lnTo>
                    <a:pt x="7090" y="2991"/>
                  </a:lnTo>
                  <a:lnTo>
                    <a:pt x="7091" y="2988"/>
                  </a:lnTo>
                  <a:lnTo>
                    <a:pt x="7092" y="2985"/>
                  </a:lnTo>
                  <a:lnTo>
                    <a:pt x="7092" y="2982"/>
                  </a:lnTo>
                  <a:lnTo>
                    <a:pt x="7093" y="2978"/>
                  </a:lnTo>
                  <a:lnTo>
                    <a:pt x="7094" y="2974"/>
                  </a:lnTo>
                  <a:lnTo>
                    <a:pt x="7095" y="2970"/>
                  </a:lnTo>
                  <a:lnTo>
                    <a:pt x="7095" y="2970"/>
                  </a:lnTo>
                  <a:lnTo>
                    <a:pt x="7096" y="2965"/>
                  </a:lnTo>
                  <a:lnTo>
                    <a:pt x="7097" y="2961"/>
                  </a:lnTo>
                  <a:lnTo>
                    <a:pt x="7097" y="2955"/>
                  </a:lnTo>
                  <a:lnTo>
                    <a:pt x="7098" y="2950"/>
                  </a:lnTo>
                  <a:lnTo>
                    <a:pt x="7099" y="2944"/>
                  </a:lnTo>
                  <a:lnTo>
                    <a:pt x="7100" y="2938"/>
                  </a:lnTo>
                  <a:lnTo>
                    <a:pt x="7101" y="2931"/>
                  </a:lnTo>
                  <a:lnTo>
                    <a:pt x="7102" y="2925"/>
                  </a:lnTo>
                  <a:lnTo>
                    <a:pt x="7102" y="2918"/>
                  </a:lnTo>
                  <a:lnTo>
                    <a:pt x="7103" y="2910"/>
                  </a:lnTo>
                  <a:lnTo>
                    <a:pt x="7104" y="2903"/>
                  </a:lnTo>
                  <a:lnTo>
                    <a:pt x="7105" y="2894"/>
                  </a:lnTo>
                  <a:lnTo>
                    <a:pt x="7106" y="2886"/>
                  </a:lnTo>
                  <a:lnTo>
                    <a:pt x="7106" y="2877"/>
                  </a:lnTo>
                  <a:lnTo>
                    <a:pt x="7107" y="2868"/>
                  </a:lnTo>
                  <a:lnTo>
                    <a:pt x="7107" y="2868"/>
                  </a:lnTo>
                  <a:lnTo>
                    <a:pt x="7108" y="2859"/>
                  </a:lnTo>
                  <a:lnTo>
                    <a:pt x="7109" y="2850"/>
                  </a:lnTo>
                  <a:lnTo>
                    <a:pt x="7110" y="2840"/>
                  </a:lnTo>
                  <a:lnTo>
                    <a:pt x="7111" y="2829"/>
                  </a:lnTo>
                  <a:lnTo>
                    <a:pt x="7111" y="2819"/>
                  </a:lnTo>
                  <a:lnTo>
                    <a:pt x="7112" y="2808"/>
                  </a:lnTo>
                  <a:lnTo>
                    <a:pt x="7113" y="2797"/>
                  </a:lnTo>
                  <a:lnTo>
                    <a:pt x="7114" y="2785"/>
                  </a:lnTo>
                  <a:lnTo>
                    <a:pt x="7115" y="2773"/>
                  </a:lnTo>
                  <a:lnTo>
                    <a:pt x="7116" y="2761"/>
                  </a:lnTo>
                  <a:lnTo>
                    <a:pt x="7116" y="2749"/>
                  </a:lnTo>
                  <a:lnTo>
                    <a:pt x="7117" y="2736"/>
                  </a:lnTo>
                  <a:lnTo>
                    <a:pt x="7118" y="2723"/>
                  </a:lnTo>
                  <a:lnTo>
                    <a:pt x="7119" y="2709"/>
                  </a:lnTo>
                  <a:lnTo>
                    <a:pt x="7120" y="2696"/>
                  </a:lnTo>
                  <a:lnTo>
                    <a:pt x="7120" y="2696"/>
                  </a:lnTo>
                  <a:lnTo>
                    <a:pt x="7120" y="2682"/>
                  </a:lnTo>
                  <a:lnTo>
                    <a:pt x="7121" y="2668"/>
                  </a:lnTo>
                  <a:lnTo>
                    <a:pt x="7121" y="2668"/>
                  </a:lnTo>
                  <a:lnTo>
                    <a:pt x="7122" y="2653"/>
                  </a:lnTo>
                  <a:lnTo>
                    <a:pt x="7123" y="2636"/>
                  </a:lnTo>
                  <a:lnTo>
                    <a:pt x="7124" y="2619"/>
                  </a:lnTo>
                  <a:lnTo>
                    <a:pt x="7124" y="2599"/>
                  </a:lnTo>
                  <a:lnTo>
                    <a:pt x="7125" y="2578"/>
                  </a:lnTo>
                  <a:lnTo>
                    <a:pt x="7126" y="2555"/>
                  </a:lnTo>
                  <a:lnTo>
                    <a:pt x="7127" y="2530"/>
                  </a:lnTo>
                  <a:lnTo>
                    <a:pt x="7127" y="2530"/>
                  </a:lnTo>
                  <a:lnTo>
                    <a:pt x="7128" y="2502"/>
                  </a:lnTo>
                  <a:lnTo>
                    <a:pt x="7129" y="2472"/>
                  </a:lnTo>
                  <a:lnTo>
                    <a:pt x="7129" y="2442"/>
                  </a:lnTo>
                  <a:lnTo>
                    <a:pt x="7129" y="2442"/>
                  </a:lnTo>
                  <a:lnTo>
                    <a:pt x="7130" y="2416"/>
                  </a:lnTo>
                  <a:lnTo>
                    <a:pt x="7130" y="2416"/>
                  </a:lnTo>
                  <a:lnTo>
                    <a:pt x="7131" y="2390"/>
                  </a:lnTo>
                  <a:lnTo>
                    <a:pt x="7132" y="2363"/>
                  </a:lnTo>
                  <a:lnTo>
                    <a:pt x="7132" y="2363"/>
                  </a:lnTo>
                  <a:lnTo>
                    <a:pt x="7132" y="2336"/>
                  </a:lnTo>
                  <a:lnTo>
                    <a:pt x="7133" y="2308"/>
                  </a:lnTo>
                  <a:lnTo>
                    <a:pt x="7133" y="2308"/>
                  </a:lnTo>
                  <a:lnTo>
                    <a:pt x="7134" y="2280"/>
                  </a:lnTo>
                  <a:lnTo>
                    <a:pt x="7134" y="2251"/>
                  </a:lnTo>
                  <a:lnTo>
                    <a:pt x="7134" y="2251"/>
                  </a:lnTo>
                  <a:lnTo>
                    <a:pt x="7135" y="2221"/>
                  </a:lnTo>
                  <a:lnTo>
                    <a:pt x="7135" y="2221"/>
                  </a:lnTo>
                  <a:lnTo>
                    <a:pt x="7136" y="2185"/>
                  </a:lnTo>
                  <a:lnTo>
                    <a:pt x="7137" y="2148"/>
                  </a:lnTo>
                  <a:lnTo>
                    <a:pt x="7138" y="2111"/>
                  </a:lnTo>
                  <a:lnTo>
                    <a:pt x="7139" y="2073"/>
                  </a:lnTo>
                  <a:lnTo>
                    <a:pt x="7139" y="2033"/>
                  </a:lnTo>
                  <a:lnTo>
                    <a:pt x="7140" y="1993"/>
                  </a:lnTo>
                  <a:lnTo>
                    <a:pt x="7141" y="1953"/>
                  </a:lnTo>
                  <a:lnTo>
                    <a:pt x="7142" y="1911"/>
                  </a:lnTo>
                  <a:lnTo>
                    <a:pt x="7143" y="1869"/>
                  </a:lnTo>
                  <a:lnTo>
                    <a:pt x="7144" y="1826"/>
                  </a:lnTo>
                  <a:lnTo>
                    <a:pt x="7145" y="1782"/>
                  </a:lnTo>
                  <a:lnTo>
                    <a:pt x="7145" y="1737"/>
                  </a:lnTo>
                  <a:lnTo>
                    <a:pt x="7146" y="1692"/>
                  </a:lnTo>
                  <a:lnTo>
                    <a:pt x="7147" y="1646"/>
                  </a:lnTo>
                  <a:lnTo>
                    <a:pt x="7148" y="1598"/>
                  </a:lnTo>
                  <a:lnTo>
                    <a:pt x="7149" y="1551"/>
                  </a:lnTo>
                  <a:lnTo>
                    <a:pt x="7150" y="1502"/>
                  </a:lnTo>
                  <a:lnTo>
                    <a:pt x="7151" y="1453"/>
                  </a:lnTo>
                  <a:lnTo>
                    <a:pt x="7151" y="1402"/>
                  </a:lnTo>
                  <a:lnTo>
                    <a:pt x="7152" y="1351"/>
                  </a:lnTo>
                  <a:lnTo>
                    <a:pt x="7153" y="1300"/>
                  </a:lnTo>
                  <a:lnTo>
                    <a:pt x="7154" y="1247"/>
                  </a:lnTo>
                  <a:lnTo>
                    <a:pt x="7154" y="1247"/>
                  </a:lnTo>
                  <a:lnTo>
                    <a:pt x="7155" y="1207"/>
                  </a:lnTo>
                  <a:lnTo>
                    <a:pt x="7155" y="1166"/>
                  </a:lnTo>
                  <a:lnTo>
                    <a:pt x="7156" y="1125"/>
                  </a:lnTo>
                  <a:lnTo>
                    <a:pt x="7156" y="1125"/>
                  </a:lnTo>
                  <a:lnTo>
                    <a:pt x="7157" y="1076"/>
                  </a:lnTo>
                  <a:lnTo>
                    <a:pt x="7158" y="1031"/>
                  </a:lnTo>
                  <a:lnTo>
                    <a:pt x="7158" y="992"/>
                  </a:lnTo>
                  <a:lnTo>
                    <a:pt x="7159" y="958"/>
                  </a:lnTo>
                  <a:lnTo>
                    <a:pt x="7160" y="931"/>
                  </a:lnTo>
                  <a:lnTo>
                    <a:pt x="7161" y="909"/>
                  </a:lnTo>
                  <a:lnTo>
                    <a:pt x="7162" y="893"/>
                  </a:lnTo>
                  <a:lnTo>
                    <a:pt x="7162" y="884"/>
                  </a:lnTo>
                  <a:lnTo>
                    <a:pt x="7163" y="881"/>
                  </a:lnTo>
                  <a:lnTo>
                    <a:pt x="7163" y="881"/>
                  </a:lnTo>
                  <a:lnTo>
                    <a:pt x="7164" y="881"/>
                  </a:lnTo>
                  <a:lnTo>
                    <a:pt x="7165" y="880"/>
                  </a:lnTo>
                  <a:lnTo>
                    <a:pt x="7166" y="880"/>
                  </a:lnTo>
                  <a:lnTo>
                    <a:pt x="7166" y="880"/>
                  </a:lnTo>
                  <a:lnTo>
                    <a:pt x="7166" y="880"/>
                  </a:lnTo>
                  <a:lnTo>
                    <a:pt x="7166" y="880"/>
                  </a:lnTo>
                  <a:lnTo>
                    <a:pt x="7167" y="880"/>
                  </a:lnTo>
                  <a:lnTo>
                    <a:pt x="7167" y="880"/>
                  </a:lnTo>
                  <a:lnTo>
                    <a:pt x="7168" y="880"/>
                  </a:lnTo>
                  <a:lnTo>
                    <a:pt x="7168" y="880"/>
                  </a:lnTo>
                  <a:lnTo>
                    <a:pt x="7169" y="880"/>
                  </a:lnTo>
                  <a:lnTo>
                    <a:pt x="7169" y="880"/>
                  </a:lnTo>
                  <a:lnTo>
                    <a:pt x="7169" y="880"/>
                  </a:lnTo>
                  <a:lnTo>
                    <a:pt x="7169" y="880"/>
                  </a:lnTo>
                  <a:lnTo>
                    <a:pt x="7170" y="880"/>
                  </a:lnTo>
                  <a:lnTo>
                    <a:pt x="7170" y="880"/>
                  </a:lnTo>
                  <a:lnTo>
                    <a:pt x="7171" y="880"/>
                  </a:lnTo>
                  <a:lnTo>
                    <a:pt x="7171" y="880"/>
                  </a:lnTo>
                  <a:lnTo>
                    <a:pt x="7172" y="879"/>
                  </a:lnTo>
                  <a:lnTo>
                    <a:pt x="7172" y="879"/>
                  </a:lnTo>
                  <a:lnTo>
                    <a:pt x="7172" y="879"/>
                  </a:lnTo>
                  <a:lnTo>
                    <a:pt x="7172" y="879"/>
                  </a:lnTo>
                  <a:lnTo>
                    <a:pt x="7173" y="879"/>
                  </a:lnTo>
                  <a:lnTo>
                    <a:pt x="7173" y="879"/>
                  </a:lnTo>
                  <a:lnTo>
                    <a:pt x="7174" y="879"/>
                  </a:lnTo>
                  <a:lnTo>
                    <a:pt x="7175" y="879"/>
                  </a:lnTo>
                  <a:lnTo>
                    <a:pt x="7175" y="878"/>
                  </a:lnTo>
                  <a:lnTo>
                    <a:pt x="7175" y="878"/>
                  </a:lnTo>
                  <a:lnTo>
                    <a:pt x="7176" y="881"/>
                  </a:lnTo>
                  <a:lnTo>
                    <a:pt x="7177" y="891"/>
                  </a:lnTo>
                  <a:lnTo>
                    <a:pt x="7178" y="906"/>
                  </a:lnTo>
                  <a:lnTo>
                    <a:pt x="7179" y="927"/>
                  </a:lnTo>
                  <a:lnTo>
                    <a:pt x="7179" y="955"/>
                  </a:lnTo>
                  <a:lnTo>
                    <a:pt x="7180" y="988"/>
                  </a:lnTo>
                  <a:lnTo>
                    <a:pt x="7181" y="1027"/>
                  </a:lnTo>
                  <a:lnTo>
                    <a:pt x="7182" y="1071"/>
                  </a:lnTo>
                  <a:lnTo>
                    <a:pt x="7183" y="1121"/>
                  </a:lnTo>
                  <a:lnTo>
                    <a:pt x="7183" y="1121"/>
                  </a:lnTo>
                  <a:lnTo>
                    <a:pt x="7183" y="1165"/>
                  </a:lnTo>
                  <a:lnTo>
                    <a:pt x="7184" y="1208"/>
                  </a:lnTo>
                  <a:lnTo>
                    <a:pt x="7185" y="1251"/>
                  </a:lnTo>
                  <a:lnTo>
                    <a:pt x="7185" y="1251"/>
                  </a:lnTo>
                  <a:lnTo>
                    <a:pt x="7186" y="1298"/>
                  </a:lnTo>
                  <a:lnTo>
                    <a:pt x="7186" y="1298"/>
                  </a:lnTo>
                  <a:lnTo>
                    <a:pt x="7186" y="1345"/>
                  </a:lnTo>
                  <a:lnTo>
                    <a:pt x="7186" y="1345"/>
                  </a:lnTo>
                  <a:lnTo>
                    <a:pt x="7187" y="1391"/>
                  </a:lnTo>
                  <a:lnTo>
                    <a:pt x="7187" y="1391"/>
                  </a:lnTo>
                  <a:lnTo>
                    <a:pt x="7188" y="1437"/>
                  </a:lnTo>
                  <a:lnTo>
                    <a:pt x="7188" y="1437"/>
                  </a:lnTo>
                  <a:lnTo>
                    <a:pt x="7189" y="1474"/>
                  </a:lnTo>
                  <a:lnTo>
                    <a:pt x="7189" y="1511"/>
                  </a:lnTo>
                  <a:lnTo>
                    <a:pt x="7190" y="1548"/>
                  </a:lnTo>
                  <a:lnTo>
                    <a:pt x="7190" y="1548"/>
                  </a:lnTo>
                  <a:lnTo>
                    <a:pt x="7191" y="1595"/>
                  </a:lnTo>
                  <a:lnTo>
                    <a:pt x="7192" y="1642"/>
                  </a:lnTo>
                  <a:lnTo>
                    <a:pt x="7192" y="1688"/>
                  </a:lnTo>
                  <a:lnTo>
                    <a:pt x="7193" y="1733"/>
                  </a:lnTo>
                  <a:lnTo>
                    <a:pt x="7194" y="1777"/>
                  </a:lnTo>
                  <a:lnTo>
                    <a:pt x="7195" y="1821"/>
                  </a:lnTo>
                  <a:lnTo>
                    <a:pt x="7196" y="1864"/>
                  </a:lnTo>
                  <a:lnTo>
                    <a:pt x="7197" y="1906"/>
                  </a:lnTo>
                  <a:lnTo>
                    <a:pt x="7198" y="1947"/>
                  </a:lnTo>
                  <a:lnTo>
                    <a:pt x="7198" y="1988"/>
                  </a:lnTo>
                  <a:lnTo>
                    <a:pt x="7199" y="2027"/>
                  </a:lnTo>
                  <a:lnTo>
                    <a:pt x="7200" y="2066"/>
                  </a:lnTo>
                  <a:lnTo>
                    <a:pt x="7201" y="2105"/>
                  </a:lnTo>
                  <a:lnTo>
                    <a:pt x="7202" y="2142"/>
                  </a:lnTo>
                  <a:lnTo>
                    <a:pt x="7203" y="2179"/>
                  </a:lnTo>
                  <a:lnTo>
                    <a:pt x="7204" y="2214"/>
                  </a:lnTo>
                  <a:lnTo>
                    <a:pt x="7204" y="2214"/>
                  </a:lnTo>
                  <a:lnTo>
                    <a:pt x="7204" y="2244"/>
                  </a:lnTo>
                  <a:lnTo>
                    <a:pt x="7204" y="2244"/>
                  </a:lnTo>
                  <a:lnTo>
                    <a:pt x="7205" y="2273"/>
                  </a:lnTo>
                  <a:lnTo>
                    <a:pt x="7206" y="2301"/>
                  </a:lnTo>
                  <a:lnTo>
                    <a:pt x="7206" y="2301"/>
                  </a:lnTo>
                  <a:lnTo>
                    <a:pt x="7206" y="2329"/>
                  </a:lnTo>
                  <a:lnTo>
                    <a:pt x="7207" y="2357"/>
                  </a:lnTo>
                  <a:lnTo>
                    <a:pt x="7207" y="2357"/>
                  </a:lnTo>
                  <a:lnTo>
                    <a:pt x="7208" y="2383"/>
                  </a:lnTo>
                  <a:lnTo>
                    <a:pt x="7209" y="2410"/>
                  </a:lnTo>
                  <a:lnTo>
                    <a:pt x="7209" y="2410"/>
                  </a:lnTo>
                  <a:lnTo>
                    <a:pt x="7209" y="2435"/>
                  </a:lnTo>
                  <a:lnTo>
                    <a:pt x="7209" y="2435"/>
                  </a:lnTo>
                  <a:lnTo>
                    <a:pt x="7210" y="2465"/>
                  </a:lnTo>
                  <a:lnTo>
                    <a:pt x="7211" y="2495"/>
                  </a:lnTo>
                  <a:lnTo>
                    <a:pt x="7212" y="2523"/>
                  </a:lnTo>
                  <a:lnTo>
                    <a:pt x="7212" y="2523"/>
                  </a:lnTo>
                  <a:lnTo>
                    <a:pt x="7213" y="2549"/>
                  </a:lnTo>
                  <a:lnTo>
                    <a:pt x="7213" y="2572"/>
                  </a:lnTo>
                  <a:lnTo>
                    <a:pt x="7214" y="2593"/>
                  </a:lnTo>
                  <a:lnTo>
                    <a:pt x="7215" y="2612"/>
                  </a:lnTo>
                  <a:lnTo>
                    <a:pt x="7216" y="2629"/>
                  </a:lnTo>
                  <a:lnTo>
                    <a:pt x="7217" y="2645"/>
                  </a:lnTo>
                  <a:lnTo>
                    <a:pt x="7218" y="2659"/>
                  </a:lnTo>
                  <a:lnTo>
                    <a:pt x="7218" y="2671"/>
                  </a:lnTo>
                  <a:lnTo>
                    <a:pt x="7219" y="2682"/>
                  </a:lnTo>
                  <a:lnTo>
                    <a:pt x="7219" y="2682"/>
                  </a:lnTo>
                  <a:lnTo>
                    <a:pt x="7220" y="2692"/>
                  </a:lnTo>
                  <a:lnTo>
                    <a:pt x="7221" y="2702"/>
                  </a:lnTo>
                  <a:lnTo>
                    <a:pt x="7221" y="2702"/>
                  </a:lnTo>
                  <a:lnTo>
                    <a:pt x="7222" y="2711"/>
                  </a:lnTo>
                  <a:lnTo>
                    <a:pt x="7222" y="2721"/>
                  </a:lnTo>
                  <a:lnTo>
                    <a:pt x="7223" y="2730"/>
                  </a:lnTo>
                  <a:lnTo>
                    <a:pt x="7224" y="2740"/>
                  </a:lnTo>
                  <a:lnTo>
                    <a:pt x="7225" y="2749"/>
                  </a:lnTo>
                  <a:lnTo>
                    <a:pt x="7226" y="2758"/>
                  </a:lnTo>
                  <a:lnTo>
                    <a:pt x="7227" y="2766"/>
                  </a:lnTo>
                  <a:lnTo>
                    <a:pt x="7227" y="2775"/>
                  </a:lnTo>
                  <a:lnTo>
                    <a:pt x="7228" y="2783"/>
                  </a:lnTo>
                  <a:lnTo>
                    <a:pt x="7229" y="2792"/>
                  </a:lnTo>
                  <a:lnTo>
                    <a:pt x="7230" y="2800"/>
                  </a:lnTo>
                  <a:lnTo>
                    <a:pt x="7231" y="2807"/>
                  </a:lnTo>
                  <a:lnTo>
                    <a:pt x="7232" y="2815"/>
                  </a:lnTo>
                  <a:lnTo>
                    <a:pt x="7232" y="2822"/>
                  </a:lnTo>
                  <a:lnTo>
                    <a:pt x="7233" y="2830"/>
                  </a:lnTo>
                  <a:lnTo>
                    <a:pt x="7233" y="2830"/>
                  </a:lnTo>
                  <a:lnTo>
                    <a:pt x="7234" y="2837"/>
                  </a:lnTo>
                  <a:lnTo>
                    <a:pt x="7235" y="2844"/>
                  </a:lnTo>
                  <a:lnTo>
                    <a:pt x="7236" y="2851"/>
                  </a:lnTo>
                  <a:lnTo>
                    <a:pt x="7236" y="2857"/>
                  </a:lnTo>
                  <a:lnTo>
                    <a:pt x="7237" y="2863"/>
                  </a:lnTo>
                  <a:lnTo>
                    <a:pt x="7238" y="2870"/>
                  </a:lnTo>
                  <a:lnTo>
                    <a:pt x="7239" y="2876"/>
                  </a:lnTo>
                  <a:lnTo>
                    <a:pt x="7240" y="2881"/>
                  </a:lnTo>
                  <a:lnTo>
                    <a:pt x="7241" y="2887"/>
                  </a:lnTo>
                  <a:lnTo>
                    <a:pt x="7241" y="2893"/>
                  </a:lnTo>
                  <a:lnTo>
                    <a:pt x="7242" y="2898"/>
                  </a:lnTo>
                  <a:lnTo>
                    <a:pt x="7243" y="2903"/>
                  </a:lnTo>
                  <a:lnTo>
                    <a:pt x="7244" y="2908"/>
                  </a:lnTo>
                  <a:lnTo>
                    <a:pt x="7245" y="2913"/>
                  </a:lnTo>
                  <a:lnTo>
                    <a:pt x="7246" y="2917"/>
                  </a:lnTo>
                  <a:lnTo>
                    <a:pt x="7246" y="2917"/>
                  </a:lnTo>
                  <a:lnTo>
                    <a:pt x="7246" y="2921"/>
                  </a:lnTo>
                  <a:lnTo>
                    <a:pt x="7247" y="2926"/>
                  </a:lnTo>
                  <a:lnTo>
                    <a:pt x="7248" y="2930"/>
                  </a:lnTo>
                  <a:lnTo>
                    <a:pt x="7249" y="2933"/>
                  </a:lnTo>
                  <a:lnTo>
                    <a:pt x="7250" y="2937"/>
                  </a:lnTo>
                  <a:lnTo>
                    <a:pt x="7250" y="2941"/>
                  </a:lnTo>
                  <a:lnTo>
                    <a:pt x="7251" y="2944"/>
                  </a:lnTo>
                  <a:lnTo>
                    <a:pt x="7252" y="2947"/>
                  </a:lnTo>
                  <a:lnTo>
                    <a:pt x="7253" y="2950"/>
                  </a:lnTo>
                  <a:lnTo>
                    <a:pt x="7254" y="2953"/>
                  </a:lnTo>
                  <a:lnTo>
                    <a:pt x="7255" y="2955"/>
                  </a:lnTo>
                  <a:lnTo>
                    <a:pt x="7255" y="2957"/>
                  </a:lnTo>
                  <a:lnTo>
                    <a:pt x="7256" y="2960"/>
                  </a:lnTo>
                  <a:lnTo>
                    <a:pt x="7257" y="2962"/>
                  </a:lnTo>
                  <a:lnTo>
                    <a:pt x="7258" y="2963"/>
                  </a:lnTo>
                  <a:lnTo>
                    <a:pt x="7258" y="2963"/>
                  </a:lnTo>
                  <a:lnTo>
                    <a:pt x="7259" y="2965"/>
                  </a:lnTo>
                  <a:lnTo>
                    <a:pt x="7260" y="2967"/>
                  </a:lnTo>
                  <a:lnTo>
                    <a:pt x="7260" y="2968"/>
                  </a:lnTo>
                  <a:lnTo>
                    <a:pt x="7261" y="2969"/>
                  </a:lnTo>
                  <a:lnTo>
                    <a:pt x="7262" y="2970"/>
                  </a:lnTo>
                  <a:lnTo>
                    <a:pt x="7263" y="2971"/>
                  </a:lnTo>
                  <a:lnTo>
                    <a:pt x="7264" y="2971"/>
                  </a:lnTo>
                  <a:lnTo>
                    <a:pt x="7265" y="2971"/>
                  </a:lnTo>
                  <a:lnTo>
                    <a:pt x="7265" y="2972"/>
                  </a:lnTo>
                  <a:lnTo>
                    <a:pt x="7266" y="2972"/>
                  </a:lnTo>
                  <a:lnTo>
                    <a:pt x="7267" y="2971"/>
                  </a:lnTo>
                  <a:lnTo>
                    <a:pt x="7268" y="2971"/>
                  </a:lnTo>
                  <a:lnTo>
                    <a:pt x="7269" y="2971"/>
                  </a:lnTo>
                  <a:lnTo>
                    <a:pt x="7269" y="2970"/>
                  </a:lnTo>
                  <a:lnTo>
                    <a:pt x="7270" y="2969"/>
                  </a:lnTo>
                  <a:lnTo>
                    <a:pt x="7270" y="2969"/>
                  </a:lnTo>
                  <a:lnTo>
                    <a:pt x="7271" y="2968"/>
                  </a:lnTo>
                  <a:lnTo>
                    <a:pt x="7272" y="2967"/>
                  </a:lnTo>
                  <a:lnTo>
                    <a:pt x="7273" y="2965"/>
                  </a:lnTo>
                  <a:lnTo>
                    <a:pt x="7274" y="2963"/>
                  </a:lnTo>
                  <a:lnTo>
                    <a:pt x="7274" y="2962"/>
                  </a:lnTo>
                  <a:lnTo>
                    <a:pt x="7275" y="2960"/>
                  </a:lnTo>
                  <a:lnTo>
                    <a:pt x="7276" y="2957"/>
                  </a:lnTo>
                  <a:lnTo>
                    <a:pt x="7277" y="2955"/>
                  </a:lnTo>
                  <a:lnTo>
                    <a:pt x="7278" y="2953"/>
                  </a:lnTo>
                  <a:lnTo>
                    <a:pt x="7279" y="2950"/>
                  </a:lnTo>
                  <a:lnTo>
                    <a:pt x="7279" y="2947"/>
                  </a:lnTo>
                  <a:lnTo>
                    <a:pt x="7280" y="2944"/>
                  </a:lnTo>
                  <a:lnTo>
                    <a:pt x="7281" y="2941"/>
                  </a:lnTo>
                  <a:lnTo>
                    <a:pt x="7282" y="2937"/>
                  </a:lnTo>
                  <a:lnTo>
                    <a:pt x="7283" y="2933"/>
                  </a:lnTo>
                  <a:lnTo>
                    <a:pt x="7283" y="2933"/>
                  </a:lnTo>
                  <a:lnTo>
                    <a:pt x="7283" y="2930"/>
                  </a:lnTo>
                  <a:lnTo>
                    <a:pt x="7284" y="2926"/>
                  </a:lnTo>
                  <a:lnTo>
                    <a:pt x="7285" y="2922"/>
                  </a:lnTo>
                  <a:lnTo>
                    <a:pt x="7286" y="2917"/>
                  </a:lnTo>
                  <a:lnTo>
                    <a:pt x="7286" y="2917"/>
                  </a:lnTo>
                  <a:lnTo>
                    <a:pt x="7287" y="2914"/>
                  </a:lnTo>
                  <a:lnTo>
                    <a:pt x="7287" y="2910"/>
                  </a:lnTo>
                  <a:lnTo>
                    <a:pt x="7288" y="2906"/>
                  </a:lnTo>
                  <a:lnTo>
                    <a:pt x="7288" y="2906"/>
                  </a:lnTo>
                  <a:lnTo>
                    <a:pt x="7289" y="2902"/>
                  </a:lnTo>
                  <a:lnTo>
                    <a:pt x="7290" y="2898"/>
                  </a:lnTo>
                  <a:lnTo>
                    <a:pt x="7290" y="2894"/>
                  </a:lnTo>
                  <a:lnTo>
                    <a:pt x="7291" y="2891"/>
                  </a:lnTo>
                  <a:lnTo>
                    <a:pt x="7292" y="2889"/>
                  </a:lnTo>
                  <a:lnTo>
                    <a:pt x="7293" y="2888"/>
                  </a:lnTo>
                  <a:lnTo>
                    <a:pt x="7294" y="2887"/>
                  </a:lnTo>
                  <a:lnTo>
                    <a:pt x="7295" y="2887"/>
                  </a:lnTo>
                  <a:lnTo>
                    <a:pt x="7295" y="2887"/>
                  </a:lnTo>
                  <a:lnTo>
                    <a:pt x="7296" y="2889"/>
                  </a:lnTo>
                  <a:lnTo>
                    <a:pt x="7297" y="2891"/>
                  </a:lnTo>
                  <a:lnTo>
                    <a:pt x="7298" y="2894"/>
                  </a:lnTo>
                  <a:lnTo>
                    <a:pt x="7299" y="2897"/>
                  </a:lnTo>
                  <a:lnTo>
                    <a:pt x="7300" y="2901"/>
                  </a:lnTo>
                  <a:lnTo>
                    <a:pt x="7300" y="2906"/>
                  </a:lnTo>
                  <a:lnTo>
                    <a:pt x="7301" y="2911"/>
                  </a:lnTo>
                  <a:lnTo>
                    <a:pt x="7301" y="2911"/>
                  </a:lnTo>
                  <a:lnTo>
                    <a:pt x="7302" y="2916"/>
                  </a:lnTo>
                  <a:lnTo>
                    <a:pt x="7303" y="2921"/>
                  </a:lnTo>
                  <a:lnTo>
                    <a:pt x="7304" y="2925"/>
                  </a:lnTo>
                  <a:lnTo>
                    <a:pt x="7304" y="2930"/>
                  </a:lnTo>
                  <a:lnTo>
                    <a:pt x="7304" y="2930"/>
                  </a:lnTo>
                  <a:lnTo>
                    <a:pt x="7305" y="2934"/>
                  </a:lnTo>
                  <a:lnTo>
                    <a:pt x="7306" y="2938"/>
                  </a:lnTo>
                  <a:lnTo>
                    <a:pt x="7307" y="2942"/>
                  </a:lnTo>
                  <a:lnTo>
                    <a:pt x="7308" y="2945"/>
                  </a:lnTo>
                  <a:lnTo>
                    <a:pt x="7309" y="2948"/>
                  </a:lnTo>
                  <a:lnTo>
                    <a:pt x="7310" y="2950"/>
                  </a:lnTo>
                  <a:lnTo>
                    <a:pt x="7310" y="2952"/>
                  </a:lnTo>
                  <a:lnTo>
                    <a:pt x="7311" y="2954"/>
                  </a:lnTo>
                  <a:lnTo>
                    <a:pt x="7312" y="2955"/>
                  </a:lnTo>
                  <a:lnTo>
                    <a:pt x="7313" y="2956"/>
                  </a:lnTo>
                  <a:lnTo>
                    <a:pt x="7314" y="2957"/>
                  </a:lnTo>
                  <a:lnTo>
                    <a:pt x="7315" y="2957"/>
                  </a:lnTo>
                  <a:lnTo>
                    <a:pt x="7316" y="2957"/>
                  </a:lnTo>
                  <a:lnTo>
                    <a:pt x="7317" y="2957"/>
                  </a:lnTo>
                  <a:lnTo>
                    <a:pt x="7317" y="2956"/>
                  </a:lnTo>
                  <a:lnTo>
                    <a:pt x="7318" y="2955"/>
                  </a:lnTo>
                  <a:lnTo>
                    <a:pt x="7319" y="2953"/>
                  </a:lnTo>
                  <a:lnTo>
                    <a:pt x="7320" y="2952"/>
                  </a:lnTo>
                  <a:lnTo>
                    <a:pt x="7321" y="2949"/>
                  </a:lnTo>
                  <a:lnTo>
                    <a:pt x="7322" y="2947"/>
                  </a:lnTo>
                  <a:lnTo>
                    <a:pt x="7323" y="2944"/>
                  </a:lnTo>
                  <a:lnTo>
                    <a:pt x="7323" y="2940"/>
                  </a:lnTo>
                  <a:lnTo>
                    <a:pt x="7324" y="2937"/>
                  </a:lnTo>
                  <a:lnTo>
                    <a:pt x="7325" y="2932"/>
                  </a:lnTo>
                  <a:lnTo>
                    <a:pt x="7326" y="2928"/>
                  </a:lnTo>
                  <a:lnTo>
                    <a:pt x="7327" y="2922"/>
                  </a:lnTo>
                  <a:lnTo>
                    <a:pt x="7328" y="2917"/>
                  </a:lnTo>
                  <a:lnTo>
                    <a:pt x="7329" y="2910"/>
                  </a:lnTo>
                  <a:lnTo>
                    <a:pt x="7330" y="2904"/>
                  </a:lnTo>
                  <a:lnTo>
                    <a:pt x="7330" y="2896"/>
                  </a:lnTo>
                  <a:lnTo>
                    <a:pt x="7331" y="2888"/>
                  </a:lnTo>
                  <a:lnTo>
                    <a:pt x="7332" y="2880"/>
                  </a:lnTo>
                  <a:lnTo>
                    <a:pt x="7333" y="2870"/>
                  </a:lnTo>
                  <a:lnTo>
                    <a:pt x="7334" y="2860"/>
                  </a:lnTo>
                  <a:lnTo>
                    <a:pt x="7335" y="2850"/>
                  </a:lnTo>
                  <a:lnTo>
                    <a:pt x="7336" y="2838"/>
                  </a:lnTo>
                  <a:lnTo>
                    <a:pt x="7336" y="2825"/>
                  </a:lnTo>
                  <a:lnTo>
                    <a:pt x="7337" y="2812"/>
                  </a:lnTo>
                  <a:lnTo>
                    <a:pt x="7338" y="2797"/>
                  </a:lnTo>
                  <a:lnTo>
                    <a:pt x="7339" y="2782"/>
                  </a:lnTo>
                  <a:lnTo>
                    <a:pt x="7340" y="2765"/>
                  </a:lnTo>
                  <a:lnTo>
                    <a:pt x="7340" y="2765"/>
                  </a:lnTo>
                  <a:lnTo>
                    <a:pt x="7341" y="2750"/>
                  </a:lnTo>
                  <a:lnTo>
                    <a:pt x="7341" y="2733"/>
                  </a:lnTo>
                  <a:lnTo>
                    <a:pt x="7342" y="2717"/>
                  </a:lnTo>
                  <a:lnTo>
                    <a:pt x="7343" y="2700"/>
                  </a:lnTo>
                  <a:lnTo>
                    <a:pt x="7343" y="2700"/>
                  </a:lnTo>
                  <a:lnTo>
                    <a:pt x="7344" y="2682"/>
                  </a:lnTo>
                  <a:lnTo>
                    <a:pt x="7345" y="2665"/>
                  </a:lnTo>
                  <a:lnTo>
                    <a:pt x="7346" y="2650"/>
                  </a:lnTo>
                  <a:lnTo>
                    <a:pt x="7346" y="2637"/>
                  </a:lnTo>
                  <a:lnTo>
                    <a:pt x="7347" y="2626"/>
                  </a:lnTo>
                  <a:lnTo>
                    <a:pt x="7348" y="2616"/>
                  </a:lnTo>
                  <a:lnTo>
                    <a:pt x="7349" y="2609"/>
                  </a:lnTo>
                  <a:lnTo>
                    <a:pt x="7350" y="2604"/>
                  </a:lnTo>
                  <a:lnTo>
                    <a:pt x="7351" y="2602"/>
                  </a:lnTo>
                  <a:lnTo>
                    <a:pt x="7351" y="2601"/>
                  </a:lnTo>
                  <a:lnTo>
                    <a:pt x="7352" y="2603"/>
                  </a:lnTo>
                  <a:lnTo>
                    <a:pt x="7353" y="2608"/>
                  </a:lnTo>
                  <a:lnTo>
                    <a:pt x="7354" y="2614"/>
                  </a:lnTo>
                  <a:lnTo>
                    <a:pt x="7355" y="2623"/>
                  </a:lnTo>
                  <a:lnTo>
                    <a:pt x="7356" y="2633"/>
                  </a:lnTo>
                  <a:lnTo>
                    <a:pt x="7356" y="2646"/>
                  </a:lnTo>
                  <a:lnTo>
                    <a:pt x="7357" y="2660"/>
                  </a:lnTo>
                  <a:lnTo>
                    <a:pt x="7358" y="2677"/>
                  </a:lnTo>
                  <a:lnTo>
                    <a:pt x="7359" y="2694"/>
                  </a:lnTo>
                  <a:lnTo>
                    <a:pt x="7360" y="2713"/>
                  </a:lnTo>
                  <a:lnTo>
                    <a:pt x="7360" y="2713"/>
                  </a:lnTo>
                  <a:lnTo>
                    <a:pt x="7361" y="2732"/>
                  </a:lnTo>
                  <a:lnTo>
                    <a:pt x="7361" y="2750"/>
                  </a:lnTo>
                  <a:lnTo>
                    <a:pt x="7362" y="2768"/>
                  </a:lnTo>
                  <a:lnTo>
                    <a:pt x="7363" y="2785"/>
                  </a:lnTo>
                  <a:lnTo>
                    <a:pt x="7364" y="2801"/>
                  </a:lnTo>
                  <a:lnTo>
                    <a:pt x="7365" y="2817"/>
                  </a:lnTo>
                  <a:lnTo>
                    <a:pt x="7366" y="2832"/>
                  </a:lnTo>
                  <a:lnTo>
                    <a:pt x="7366" y="2832"/>
                  </a:lnTo>
                  <a:lnTo>
                    <a:pt x="7366" y="2840"/>
                  </a:lnTo>
                  <a:lnTo>
                    <a:pt x="7366" y="2840"/>
                  </a:lnTo>
                  <a:lnTo>
                    <a:pt x="7367" y="2855"/>
                  </a:lnTo>
                  <a:lnTo>
                    <a:pt x="7367" y="2855"/>
                  </a:lnTo>
                  <a:lnTo>
                    <a:pt x="7368" y="2870"/>
                  </a:lnTo>
                  <a:lnTo>
                    <a:pt x="7368" y="2870"/>
                  </a:lnTo>
                  <a:lnTo>
                    <a:pt x="7369" y="2883"/>
                  </a:lnTo>
                  <a:lnTo>
                    <a:pt x="7369" y="2883"/>
                  </a:lnTo>
                  <a:lnTo>
                    <a:pt x="7369" y="2890"/>
                  </a:lnTo>
                  <a:lnTo>
                    <a:pt x="7369" y="2890"/>
                  </a:lnTo>
                  <a:lnTo>
                    <a:pt x="7370" y="2900"/>
                  </a:lnTo>
                  <a:lnTo>
                    <a:pt x="7370" y="2909"/>
                  </a:lnTo>
                  <a:lnTo>
                    <a:pt x="7370" y="2909"/>
                  </a:lnTo>
                  <a:lnTo>
                    <a:pt x="7371" y="2918"/>
                  </a:lnTo>
                  <a:lnTo>
                    <a:pt x="7372" y="2926"/>
                  </a:lnTo>
                  <a:lnTo>
                    <a:pt x="7372" y="2934"/>
                  </a:lnTo>
                  <a:lnTo>
                    <a:pt x="7372" y="2934"/>
                  </a:lnTo>
                  <a:lnTo>
                    <a:pt x="7373" y="2944"/>
                  </a:lnTo>
                  <a:lnTo>
                    <a:pt x="7374" y="2954"/>
                  </a:lnTo>
                  <a:lnTo>
                    <a:pt x="7375" y="2962"/>
                  </a:lnTo>
                  <a:lnTo>
                    <a:pt x="7376" y="2970"/>
                  </a:lnTo>
                  <a:lnTo>
                    <a:pt x="7377" y="2977"/>
                  </a:lnTo>
                  <a:lnTo>
                    <a:pt x="7377" y="2983"/>
                  </a:lnTo>
                  <a:lnTo>
                    <a:pt x="7378" y="2989"/>
                  </a:lnTo>
                  <a:lnTo>
                    <a:pt x="7379" y="2994"/>
                  </a:lnTo>
                  <a:lnTo>
                    <a:pt x="7380" y="2998"/>
                  </a:lnTo>
                  <a:lnTo>
                    <a:pt x="7381" y="3002"/>
                  </a:lnTo>
                  <a:lnTo>
                    <a:pt x="7382" y="3005"/>
                  </a:lnTo>
                  <a:lnTo>
                    <a:pt x="7383" y="3008"/>
                  </a:lnTo>
                  <a:lnTo>
                    <a:pt x="7383" y="3010"/>
                  </a:lnTo>
                  <a:lnTo>
                    <a:pt x="7384" y="3011"/>
                  </a:lnTo>
                  <a:lnTo>
                    <a:pt x="7385" y="3012"/>
                  </a:lnTo>
                  <a:lnTo>
                    <a:pt x="7386" y="3012"/>
                  </a:lnTo>
                  <a:lnTo>
                    <a:pt x="7386" y="3012"/>
                  </a:lnTo>
                  <a:lnTo>
                    <a:pt x="7387" y="3012"/>
                  </a:lnTo>
                  <a:lnTo>
                    <a:pt x="7388" y="3011"/>
                  </a:lnTo>
                  <a:lnTo>
                    <a:pt x="7389" y="3010"/>
                  </a:lnTo>
                  <a:lnTo>
                    <a:pt x="7389" y="3008"/>
                  </a:lnTo>
                  <a:lnTo>
                    <a:pt x="7390" y="3005"/>
                  </a:lnTo>
                  <a:lnTo>
                    <a:pt x="7391" y="3002"/>
                  </a:lnTo>
                  <a:lnTo>
                    <a:pt x="7392" y="2998"/>
                  </a:lnTo>
                  <a:lnTo>
                    <a:pt x="7393" y="2994"/>
                  </a:lnTo>
                  <a:lnTo>
                    <a:pt x="7394" y="2989"/>
                  </a:lnTo>
                  <a:lnTo>
                    <a:pt x="7395" y="2983"/>
                  </a:lnTo>
                  <a:lnTo>
                    <a:pt x="7396" y="2977"/>
                  </a:lnTo>
                  <a:lnTo>
                    <a:pt x="7396" y="2970"/>
                  </a:lnTo>
                  <a:lnTo>
                    <a:pt x="7397" y="2962"/>
                  </a:lnTo>
                  <a:lnTo>
                    <a:pt x="7398" y="2954"/>
                  </a:lnTo>
                  <a:lnTo>
                    <a:pt x="7399" y="2944"/>
                  </a:lnTo>
                  <a:lnTo>
                    <a:pt x="7400" y="2934"/>
                  </a:lnTo>
                  <a:lnTo>
                    <a:pt x="7400" y="2934"/>
                  </a:lnTo>
                  <a:lnTo>
                    <a:pt x="7400" y="2926"/>
                  </a:lnTo>
                  <a:lnTo>
                    <a:pt x="7401" y="2918"/>
                  </a:lnTo>
                  <a:lnTo>
                    <a:pt x="7402" y="2909"/>
                  </a:lnTo>
                  <a:lnTo>
                    <a:pt x="7402" y="2909"/>
                  </a:lnTo>
                  <a:lnTo>
                    <a:pt x="7403" y="2896"/>
                  </a:lnTo>
                  <a:lnTo>
                    <a:pt x="7404" y="2883"/>
                  </a:lnTo>
                  <a:lnTo>
                    <a:pt x="7404" y="2869"/>
                  </a:lnTo>
                  <a:lnTo>
                    <a:pt x="7405" y="2854"/>
                  </a:lnTo>
                  <a:lnTo>
                    <a:pt x="7406" y="2839"/>
                  </a:lnTo>
                  <a:lnTo>
                    <a:pt x="7407" y="2823"/>
                  </a:lnTo>
                  <a:lnTo>
                    <a:pt x="7408" y="2806"/>
                  </a:lnTo>
                  <a:lnTo>
                    <a:pt x="7409" y="2789"/>
                  </a:lnTo>
                  <a:lnTo>
                    <a:pt x="7410" y="2771"/>
                  </a:lnTo>
                  <a:lnTo>
                    <a:pt x="7411" y="2752"/>
                  </a:lnTo>
                  <a:lnTo>
                    <a:pt x="7411" y="2733"/>
                  </a:lnTo>
                  <a:lnTo>
                    <a:pt x="7412" y="2713"/>
                  </a:lnTo>
                  <a:lnTo>
                    <a:pt x="7412" y="2713"/>
                  </a:lnTo>
                  <a:lnTo>
                    <a:pt x="7413" y="2694"/>
                  </a:lnTo>
                  <a:lnTo>
                    <a:pt x="7414" y="2677"/>
                  </a:lnTo>
                  <a:lnTo>
                    <a:pt x="7415" y="2660"/>
                  </a:lnTo>
                  <a:lnTo>
                    <a:pt x="7416" y="2646"/>
                  </a:lnTo>
                  <a:lnTo>
                    <a:pt x="7416" y="2633"/>
                  </a:lnTo>
                  <a:lnTo>
                    <a:pt x="7417" y="2623"/>
                  </a:lnTo>
                  <a:lnTo>
                    <a:pt x="7418" y="2614"/>
                  </a:lnTo>
                  <a:lnTo>
                    <a:pt x="7419" y="2608"/>
                  </a:lnTo>
                  <a:lnTo>
                    <a:pt x="7420" y="2603"/>
                  </a:lnTo>
                  <a:lnTo>
                    <a:pt x="7421" y="2601"/>
                  </a:lnTo>
                  <a:lnTo>
                    <a:pt x="7421" y="2602"/>
                  </a:lnTo>
                  <a:lnTo>
                    <a:pt x="7422" y="2604"/>
                  </a:lnTo>
                  <a:lnTo>
                    <a:pt x="7423" y="2609"/>
                  </a:lnTo>
                  <a:lnTo>
                    <a:pt x="7424" y="2616"/>
                  </a:lnTo>
                  <a:lnTo>
                    <a:pt x="7425" y="2626"/>
                  </a:lnTo>
                  <a:lnTo>
                    <a:pt x="7426" y="2637"/>
                  </a:lnTo>
                  <a:lnTo>
                    <a:pt x="7426" y="2650"/>
                  </a:lnTo>
                  <a:lnTo>
                    <a:pt x="7427" y="2665"/>
                  </a:lnTo>
                  <a:lnTo>
                    <a:pt x="7428" y="2682"/>
                  </a:lnTo>
                  <a:lnTo>
                    <a:pt x="7429" y="2700"/>
                  </a:lnTo>
                  <a:lnTo>
                    <a:pt x="7429" y="2700"/>
                  </a:lnTo>
                  <a:lnTo>
                    <a:pt x="7430" y="2717"/>
                  </a:lnTo>
                  <a:lnTo>
                    <a:pt x="7431" y="2733"/>
                  </a:lnTo>
                  <a:lnTo>
                    <a:pt x="7431" y="2750"/>
                  </a:lnTo>
                  <a:lnTo>
                    <a:pt x="7432" y="2765"/>
                  </a:lnTo>
                  <a:lnTo>
                    <a:pt x="7432" y="2765"/>
                  </a:lnTo>
                  <a:lnTo>
                    <a:pt x="7433" y="2782"/>
                  </a:lnTo>
                  <a:lnTo>
                    <a:pt x="7434" y="2797"/>
                  </a:lnTo>
                  <a:lnTo>
                    <a:pt x="7435" y="2812"/>
                  </a:lnTo>
                  <a:lnTo>
                    <a:pt x="7436" y="2825"/>
                  </a:lnTo>
                  <a:lnTo>
                    <a:pt x="7436" y="2838"/>
                  </a:lnTo>
                  <a:lnTo>
                    <a:pt x="7437" y="2850"/>
                  </a:lnTo>
                  <a:lnTo>
                    <a:pt x="7438" y="2860"/>
                  </a:lnTo>
                  <a:lnTo>
                    <a:pt x="7439" y="2870"/>
                  </a:lnTo>
                  <a:lnTo>
                    <a:pt x="7440" y="2880"/>
                  </a:lnTo>
                  <a:lnTo>
                    <a:pt x="7441" y="2888"/>
                  </a:lnTo>
                  <a:lnTo>
                    <a:pt x="7442" y="2896"/>
                  </a:lnTo>
                  <a:lnTo>
                    <a:pt x="7443" y="2904"/>
                  </a:lnTo>
                  <a:lnTo>
                    <a:pt x="7443" y="2910"/>
                  </a:lnTo>
                  <a:lnTo>
                    <a:pt x="7444" y="2917"/>
                  </a:lnTo>
                  <a:lnTo>
                    <a:pt x="7445" y="2922"/>
                  </a:lnTo>
                  <a:lnTo>
                    <a:pt x="7446" y="2928"/>
                  </a:lnTo>
                  <a:lnTo>
                    <a:pt x="7447" y="2932"/>
                  </a:lnTo>
                  <a:lnTo>
                    <a:pt x="7448" y="2937"/>
                  </a:lnTo>
                  <a:lnTo>
                    <a:pt x="7449" y="2940"/>
                  </a:lnTo>
                  <a:lnTo>
                    <a:pt x="7449" y="2944"/>
                  </a:lnTo>
                  <a:lnTo>
                    <a:pt x="7450" y="2947"/>
                  </a:lnTo>
                  <a:lnTo>
                    <a:pt x="7451" y="2949"/>
                  </a:lnTo>
                  <a:lnTo>
                    <a:pt x="7452" y="2952"/>
                  </a:lnTo>
                  <a:lnTo>
                    <a:pt x="7453" y="2953"/>
                  </a:lnTo>
                  <a:lnTo>
                    <a:pt x="7454" y="2955"/>
                  </a:lnTo>
                  <a:lnTo>
                    <a:pt x="7455" y="2956"/>
                  </a:lnTo>
                  <a:lnTo>
                    <a:pt x="7456" y="2957"/>
                  </a:lnTo>
                  <a:lnTo>
                    <a:pt x="7456" y="2957"/>
                  </a:lnTo>
                  <a:lnTo>
                    <a:pt x="7457" y="2957"/>
                  </a:lnTo>
                  <a:lnTo>
                    <a:pt x="7458" y="2957"/>
                  </a:lnTo>
                  <a:lnTo>
                    <a:pt x="7459" y="2956"/>
                  </a:lnTo>
                  <a:lnTo>
                    <a:pt x="7460" y="2955"/>
                  </a:lnTo>
                  <a:lnTo>
                    <a:pt x="7461" y="2954"/>
                  </a:lnTo>
                  <a:lnTo>
                    <a:pt x="7462" y="2952"/>
                  </a:lnTo>
                  <a:lnTo>
                    <a:pt x="7462" y="2950"/>
                  </a:lnTo>
                  <a:lnTo>
                    <a:pt x="7463" y="2948"/>
                  </a:lnTo>
                  <a:lnTo>
                    <a:pt x="7464" y="2945"/>
                  </a:lnTo>
                  <a:lnTo>
                    <a:pt x="7465" y="2942"/>
                  </a:lnTo>
                  <a:lnTo>
                    <a:pt x="7466" y="2938"/>
                  </a:lnTo>
                  <a:lnTo>
                    <a:pt x="7467" y="2934"/>
                  </a:lnTo>
                  <a:lnTo>
                    <a:pt x="7468" y="2930"/>
                  </a:lnTo>
                  <a:lnTo>
                    <a:pt x="7468" y="2930"/>
                  </a:lnTo>
                  <a:lnTo>
                    <a:pt x="7468" y="2925"/>
                  </a:lnTo>
                  <a:lnTo>
                    <a:pt x="7469" y="2921"/>
                  </a:lnTo>
                  <a:lnTo>
                    <a:pt x="7470" y="2916"/>
                  </a:lnTo>
                  <a:lnTo>
                    <a:pt x="7471" y="2911"/>
                  </a:lnTo>
                  <a:lnTo>
                    <a:pt x="7471" y="2911"/>
                  </a:lnTo>
                  <a:lnTo>
                    <a:pt x="7472" y="2906"/>
                  </a:lnTo>
                  <a:lnTo>
                    <a:pt x="7472" y="2901"/>
                  </a:lnTo>
                  <a:lnTo>
                    <a:pt x="7473" y="2897"/>
                  </a:lnTo>
                  <a:lnTo>
                    <a:pt x="7474" y="2894"/>
                  </a:lnTo>
                  <a:lnTo>
                    <a:pt x="7475" y="2891"/>
                  </a:lnTo>
                  <a:lnTo>
                    <a:pt x="7476" y="2889"/>
                  </a:lnTo>
                  <a:lnTo>
                    <a:pt x="7477" y="2887"/>
                  </a:lnTo>
                  <a:lnTo>
                    <a:pt x="7477" y="2887"/>
                  </a:lnTo>
                  <a:lnTo>
                    <a:pt x="7477" y="2887"/>
                  </a:lnTo>
                  <a:lnTo>
                    <a:pt x="7478" y="2887"/>
                  </a:lnTo>
                  <a:lnTo>
                    <a:pt x="7479" y="2888"/>
                  </a:lnTo>
                  <a:lnTo>
                    <a:pt x="7480" y="2889"/>
                  </a:lnTo>
                  <a:lnTo>
                    <a:pt x="7481" y="2891"/>
                  </a:lnTo>
                  <a:lnTo>
                    <a:pt x="7482" y="2894"/>
                  </a:lnTo>
                  <a:lnTo>
                    <a:pt x="7483" y="2898"/>
                  </a:lnTo>
                  <a:lnTo>
                    <a:pt x="7483" y="2902"/>
                  </a:lnTo>
                  <a:lnTo>
                    <a:pt x="7484" y="2906"/>
                  </a:lnTo>
                  <a:lnTo>
                    <a:pt x="7484" y="2906"/>
                  </a:lnTo>
                  <a:lnTo>
                    <a:pt x="7485" y="2910"/>
                  </a:lnTo>
                  <a:lnTo>
                    <a:pt x="7485" y="2914"/>
                  </a:lnTo>
                  <a:lnTo>
                    <a:pt x="7486" y="2917"/>
                  </a:lnTo>
                  <a:lnTo>
                    <a:pt x="7486" y="2917"/>
                  </a:lnTo>
                  <a:lnTo>
                    <a:pt x="7487" y="2922"/>
                  </a:lnTo>
                  <a:lnTo>
                    <a:pt x="7488" y="2926"/>
                  </a:lnTo>
                  <a:lnTo>
                    <a:pt x="7489" y="2930"/>
                  </a:lnTo>
                  <a:lnTo>
                    <a:pt x="7489" y="2933"/>
                  </a:lnTo>
                  <a:lnTo>
                    <a:pt x="7489" y="2933"/>
                  </a:lnTo>
                  <a:lnTo>
                    <a:pt x="7490" y="2937"/>
                  </a:lnTo>
                  <a:lnTo>
                    <a:pt x="7491" y="2941"/>
                  </a:lnTo>
                  <a:lnTo>
                    <a:pt x="7492" y="2944"/>
                  </a:lnTo>
                  <a:lnTo>
                    <a:pt x="7493" y="2947"/>
                  </a:lnTo>
                  <a:lnTo>
                    <a:pt x="7493" y="2950"/>
                  </a:lnTo>
                  <a:lnTo>
                    <a:pt x="7494" y="2953"/>
                  </a:lnTo>
                  <a:lnTo>
                    <a:pt x="7495" y="2955"/>
                  </a:lnTo>
                  <a:lnTo>
                    <a:pt x="7496" y="2957"/>
                  </a:lnTo>
                  <a:lnTo>
                    <a:pt x="7497" y="2960"/>
                  </a:lnTo>
                  <a:lnTo>
                    <a:pt x="7498" y="2962"/>
                  </a:lnTo>
                  <a:lnTo>
                    <a:pt x="7498" y="2963"/>
                  </a:lnTo>
                  <a:lnTo>
                    <a:pt x="7499" y="2965"/>
                  </a:lnTo>
                  <a:lnTo>
                    <a:pt x="7500" y="2967"/>
                  </a:lnTo>
                  <a:lnTo>
                    <a:pt x="7501" y="2968"/>
                  </a:lnTo>
                  <a:lnTo>
                    <a:pt x="7502" y="2969"/>
                  </a:lnTo>
                  <a:lnTo>
                    <a:pt x="7502" y="2969"/>
                  </a:lnTo>
                  <a:lnTo>
                    <a:pt x="7503" y="2970"/>
                  </a:lnTo>
                  <a:lnTo>
                    <a:pt x="7503" y="2971"/>
                  </a:lnTo>
                  <a:lnTo>
                    <a:pt x="7504" y="2971"/>
                  </a:lnTo>
                  <a:lnTo>
                    <a:pt x="7505" y="2971"/>
                  </a:lnTo>
                  <a:lnTo>
                    <a:pt x="7506" y="2972"/>
                  </a:lnTo>
                  <a:lnTo>
                    <a:pt x="7507" y="2972"/>
                  </a:lnTo>
                  <a:lnTo>
                    <a:pt x="7508" y="2971"/>
                  </a:lnTo>
                  <a:lnTo>
                    <a:pt x="7508" y="2971"/>
                  </a:lnTo>
                  <a:lnTo>
                    <a:pt x="7509" y="2971"/>
                  </a:lnTo>
                  <a:lnTo>
                    <a:pt x="7510" y="2970"/>
                  </a:lnTo>
                  <a:lnTo>
                    <a:pt x="7511" y="2969"/>
                  </a:lnTo>
                  <a:lnTo>
                    <a:pt x="7512" y="2968"/>
                  </a:lnTo>
                  <a:lnTo>
                    <a:pt x="7512" y="2967"/>
                  </a:lnTo>
                  <a:lnTo>
                    <a:pt x="7513" y="2965"/>
                  </a:lnTo>
                  <a:lnTo>
                    <a:pt x="7514" y="2963"/>
                  </a:lnTo>
                  <a:lnTo>
                    <a:pt x="7514" y="2963"/>
                  </a:lnTo>
                  <a:lnTo>
                    <a:pt x="7515" y="2962"/>
                  </a:lnTo>
                  <a:lnTo>
                    <a:pt x="7516" y="2960"/>
                  </a:lnTo>
                  <a:lnTo>
                    <a:pt x="7517" y="2957"/>
                  </a:lnTo>
                  <a:lnTo>
                    <a:pt x="7517" y="2955"/>
                  </a:lnTo>
                  <a:lnTo>
                    <a:pt x="7518" y="2953"/>
                  </a:lnTo>
                  <a:lnTo>
                    <a:pt x="7519" y="2950"/>
                  </a:lnTo>
                  <a:lnTo>
                    <a:pt x="7520" y="2947"/>
                  </a:lnTo>
                  <a:lnTo>
                    <a:pt x="7521" y="2944"/>
                  </a:lnTo>
                  <a:lnTo>
                    <a:pt x="7522" y="2941"/>
                  </a:lnTo>
                  <a:lnTo>
                    <a:pt x="7522" y="2937"/>
                  </a:lnTo>
                  <a:lnTo>
                    <a:pt x="7523" y="2933"/>
                  </a:lnTo>
                  <a:lnTo>
                    <a:pt x="7524" y="2930"/>
                  </a:lnTo>
                  <a:lnTo>
                    <a:pt x="7525" y="2926"/>
                  </a:lnTo>
                  <a:lnTo>
                    <a:pt x="7526" y="2921"/>
                  </a:lnTo>
                  <a:lnTo>
                    <a:pt x="7526" y="2917"/>
                  </a:lnTo>
                  <a:lnTo>
                    <a:pt x="7526" y="2917"/>
                  </a:lnTo>
                  <a:lnTo>
                    <a:pt x="7527" y="2913"/>
                  </a:lnTo>
                  <a:lnTo>
                    <a:pt x="7528" y="2908"/>
                  </a:lnTo>
                  <a:lnTo>
                    <a:pt x="7529" y="2903"/>
                  </a:lnTo>
                  <a:lnTo>
                    <a:pt x="7530" y="2898"/>
                  </a:lnTo>
                  <a:lnTo>
                    <a:pt x="7531" y="2893"/>
                  </a:lnTo>
                  <a:lnTo>
                    <a:pt x="7531" y="2887"/>
                  </a:lnTo>
                  <a:lnTo>
                    <a:pt x="7532" y="2881"/>
                  </a:lnTo>
                  <a:lnTo>
                    <a:pt x="7533" y="2876"/>
                  </a:lnTo>
                  <a:lnTo>
                    <a:pt x="7534" y="2870"/>
                  </a:lnTo>
                  <a:lnTo>
                    <a:pt x="7535" y="2863"/>
                  </a:lnTo>
                  <a:lnTo>
                    <a:pt x="7536" y="2857"/>
                  </a:lnTo>
                  <a:lnTo>
                    <a:pt x="7536" y="2851"/>
                  </a:lnTo>
                  <a:lnTo>
                    <a:pt x="7537" y="2844"/>
                  </a:lnTo>
                  <a:lnTo>
                    <a:pt x="7538" y="2837"/>
                  </a:lnTo>
                  <a:lnTo>
                    <a:pt x="7539" y="2830"/>
                  </a:lnTo>
                  <a:lnTo>
                    <a:pt x="7539" y="2830"/>
                  </a:lnTo>
                  <a:lnTo>
                    <a:pt x="7540" y="2822"/>
                  </a:lnTo>
                  <a:lnTo>
                    <a:pt x="7540" y="2815"/>
                  </a:lnTo>
                  <a:lnTo>
                    <a:pt x="7541" y="2807"/>
                  </a:lnTo>
                  <a:lnTo>
                    <a:pt x="7542" y="2800"/>
                  </a:lnTo>
                  <a:lnTo>
                    <a:pt x="7543" y="2792"/>
                  </a:lnTo>
                  <a:lnTo>
                    <a:pt x="7544" y="2783"/>
                  </a:lnTo>
                  <a:lnTo>
                    <a:pt x="7545" y="2775"/>
                  </a:lnTo>
                  <a:lnTo>
                    <a:pt x="7545" y="2766"/>
                  </a:lnTo>
                  <a:lnTo>
                    <a:pt x="7546" y="2758"/>
                  </a:lnTo>
                  <a:lnTo>
                    <a:pt x="7547" y="2749"/>
                  </a:lnTo>
                  <a:lnTo>
                    <a:pt x="7548" y="2740"/>
                  </a:lnTo>
                  <a:lnTo>
                    <a:pt x="7549" y="2730"/>
                  </a:lnTo>
                  <a:lnTo>
                    <a:pt x="7550" y="2721"/>
                  </a:lnTo>
                  <a:lnTo>
                    <a:pt x="7550" y="2711"/>
                  </a:lnTo>
                  <a:lnTo>
                    <a:pt x="7551" y="2702"/>
                  </a:lnTo>
                  <a:lnTo>
                    <a:pt x="7551" y="2702"/>
                  </a:lnTo>
                  <a:lnTo>
                    <a:pt x="7552" y="2692"/>
                  </a:lnTo>
                  <a:lnTo>
                    <a:pt x="7553" y="2682"/>
                  </a:lnTo>
                  <a:lnTo>
                    <a:pt x="7553" y="2682"/>
                  </a:lnTo>
                  <a:lnTo>
                    <a:pt x="7554" y="2671"/>
                  </a:lnTo>
                  <a:lnTo>
                    <a:pt x="7554" y="2659"/>
                  </a:lnTo>
                  <a:lnTo>
                    <a:pt x="7555" y="2645"/>
                  </a:lnTo>
                  <a:lnTo>
                    <a:pt x="7556" y="2629"/>
                  </a:lnTo>
                  <a:lnTo>
                    <a:pt x="7557" y="2612"/>
                  </a:lnTo>
                  <a:lnTo>
                    <a:pt x="7558" y="2593"/>
                  </a:lnTo>
                  <a:lnTo>
                    <a:pt x="7559" y="2572"/>
                  </a:lnTo>
                  <a:lnTo>
                    <a:pt x="7559" y="2549"/>
                  </a:lnTo>
                  <a:lnTo>
                    <a:pt x="7560" y="2523"/>
                  </a:lnTo>
                  <a:lnTo>
                    <a:pt x="7560" y="2523"/>
                  </a:lnTo>
                  <a:lnTo>
                    <a:pt x="7561" y="2495"/>
                  </a:lnTo>
                  <a:lnTo>
                    <a:pt x="7562" y="2465"/>
                  </a:lnTo>
                  <a:lnTo>
                    <a:pt x="7563" y="2435"/>
                  </a:lnTo>
                  <a:lnTo>
                    <a:pt x="7563" y="2435"/>
                  </a:lnTo>
                  <a:lnTo>
                    <a:pt x="7563" y="2410"/>
                  </a:lnTo>
                  <a:lnTo>
                    <a:pt x="7563" y="2410"/>
                  </a:lnTo>
                  <a:lnTo>
                    <a:pt x="7564" y="2383"/>
                  </a:lnTo>
                  <a:lnTo>
                    <a:pt x="7565" y="2357"/>
                  </a:lnTo>
                  <a:lnTo>
                    <a:pt x="7565" y="2357"/>
                  </a:lnTo>
                  <a:lnTo>
                    <a:pt x="7566" y="2329"/>
                  </a:lnTo>
                  <a:lnTo>
                    <a:pt x="7566" y="2301"/>
                  </a:lnTo>
                  <a:lnTo>
                    <a:pt x="7566" y="2301"/>
                  </a:lnTo>
                  <a:lnTo>
                    <a:pt x="7567" y="2273"/>
                  </a:lnTo>
                  <a:lnTo>
                    <a:pt x="7568" y="2244"/>
                  </a:lnTo>
                  <a:lnTo>
                    <a:pt x="7568" y="2244"/>
                  </a:lnTo>
                  <a:lnTo>
                    <a:pt x="7568" y="2214"/>
                  </a:lnTo>
                  <a:lnTo>
                    <a:pt x="7568" y="2214"/>
                  </a:lnTo>
                  <a:lnTo>
                    <a:pt x="7569" y="2179"/>
                  </a:lnTo>
                  <a:lnTo>
                    <a:pt x="7570" y="2142"/>
                  </a:lnTo>
                  <a:lnTo>
                    <a:pt x="7571" y="2105"/>
                  </a:lnTo>
                  <a:lnTo>
                    <a:pt x="7572" y="2066"/>
                  </a:lnTo>
                  <a:lnTo>
                    <a:pt x="7573" y="2027"/>
                  </a:lnTo>
                  <a:lnTo>
                    <a:pt x="7574" y="1988"/>
                  </a:lnTo>
                  <a:lnTo>
                    <a:pt x="7574" y="1947"/>
                  </a:lnTo>
                  <a:lnTo>
                    <a:pt x="7575" y="1906"/>
                  </a:lnTo>
                  <a:lnTo>
                    <a:pt x="7576" y="1864"/>
                  </a:lnTo>
                  <a:lnTo>
                    <a:pt x="7577" y="1821"/>
                  </a:lnTo>
                  <a:lnTo>
                    <a:pt x="7578" y="1777"/>
                  </a:lnTo>
                  <a:lnTo>
                    <a:pt x="7579" y="1733"/>
                  </a:lnTo>
                  <a:lnTo>
                    <a:pt x="7580" y="1688"/>
                  </a:lnTo>
                  <a:lnTo>
                    <a:pt x="7580" y="1642"/>
                  </a:lnTo>
                  <a:lnTo>
                    <a:pt x="7581" y="1595"/>
                  </a:lnTo>
                  <a:lnTo>
                    <a:pt x="7582" y="1548"/>
                  </a:lnTo>
                  <a:lnTo>
                    <a:pt x="7582" y="1548"/>
                  </a:lnTo>
                  <a:lnTo>
                    <a:pt x="7583" y="1511"/>
                  </a:lnTo>
                  <a:lnTo>
                    <a:pt x="7583" y="1474"/>
                  </a:lnTo>
                  <a:lnTo>
                    <a:pt x="7584" y="1437"/>
                  </a:lnTo>
                  <a:lnTo>
                    <a:pt x="7584" y="1437"/>
                  </a:lnTo>
                  <a:lnTo>
                    <a:pt x="7585" y="1391"/>
                  </a:lnTo>
                  <a:lnTo>
                    <a:pt x="7585" y="1391"/>
                  </a:lnTo>
                  <a:lnTo>
                    <a:pt x="7586" y="1345"/>
                  </a:lnTo>
                  <a:lnTo>
                    <a:pt x="7586" y="1345"/>
                  </a:lnTo>
                  <a:lnTo>
                    <a:pt x="7586" y="1298"/>
                  </a:lnTo>
                  <a:lnTo>
                    <a:pt x="7586" y="1298"/>
                  </a:lnTo>
                  <a:lnTo>
                    <a:pt x="7587" y="1251"/>
                  </a:lnTo>
                  <a:lnTo>
                    <a:pt x="7587" y="1251"/>
                  </a:lnTo>
                  <a:lnTo>
                    <a:pt x="7588" y="1208"/>
                  </a:lnTo>
                  <a:lnTo>
                    <a:pt x="7589" y="1165"/>
                  </a:lnTo>
                  <a:lnTo>
                    <a:pt x="7589" y="1121"/>
                  </a:lnTo>
                  <a:lnTo>
                    <a:pt x="7589" y="1121"/>
                  </a:lnTo>
                  <a:lnTo>
                    <a:pt x="7590" y="1071"/>
                  </a:lnTo>
                  <a:lnTo>
                    <a:pt x="7591" y="1027"/>
                  </a:lnTo>
                  <a:lnTo>
                    <a:pt x="7592" y="988"/>
                  </a:lnTo>
                  <a:lnTo>
                    <a:pt x="7593" y="955"/>
                  </a:lnTo>
                  <a:lnTo>
                    <a:pt x="7593" y="927"/>
                  </a:lnTo>
                  <a:lnTo>
                    <a:pt x="7594" y="906"/>
                  </a:lnTo>
                  <a:lnTo>
                    <a:pt x="7595" y="891"/>
                  </a:lnTo>
                  <a:lnTo>
                    <a:pt x="7596" y="881"/>
                  </a:lnTo>
                  <a:lnTo>
                    <a:pt x="7597" y="878"/>
                  </a:lnTo>
                  <a:lnTo>
                    <a:pt x="7597" y="878"/>
                  </a:lnTo>
                  <a:lnTo>
                    <a:pt x="7597" y="879"/>
                  </a:lnTo>
                  <a:lnTo>
                    <a:pt x="7598" y="879"/>
                  </a:lnTo>
                  <a:lnTo>
                    <a:pt x="7599" y="879"/>
                  </a:lnTo>
                  <a:lnTo>
                    <a:pt x="7599" y="879"/>
                  </a:lnTo>
                  <a:lnTo>
                    <a:pt x="7600" y="879"/>
                  </a:lnTo>
                  <a:lnTo>
                    <a:pt x="7600" y="879"/>
                  </a:lnTo>
                  <a:lnTo>
                    <a:pt x="7600" y="879"/>
                  </a:lnTo>
                  <a:lnTo>
                    <a:pt x="7600" y="879"/>
                  </a:lnTo>
                  <a:lnTo>
                    <a:pt x="7601" y="880"/>
                  </a:lnTo>
                  <a:lnTo>
                    <a:pt x="7601" y="880"/>
                  </a:lnTo>
                  <a:lnTo>
                    <a:pt x="7602" y="880"/>
                  </a:lnTo>
                  <a:lnTo>
                    <a:pt x="7602" y="880"/>
                  </a:lnTo>
                  <a:lnTo>
                    <a:pt x="7603" y="880"/>
                  </a:lnTo>
                  <a:lnTo>
                    <a:pt x="7603" y="880"/>
                  </a:lnTo>
                  <a:lnTo>
                    <a:pt x="7603" y="880"/>
                  </a:lnTo>
                  <a:lnTo>
                    <a:pt x="7603" y="880"/>
                  </a:lnTo>
                  <a:lnTo>
                    <a:pt x="7604" y="880"/>
                  </a:lnTo>
                  <a:lnTo>
                    <a:pt x="7604" y="880"/>
                  </a:lnTo>
                  <a:lnTo>
                    <a:pt x="7605" y="880"/>
                  </a:lnTo>
                  <a:lnTo>
                    <a:pt x="7605" y="880"/>
                  </a:lnTo>
                  <a:lnTo>
                    <a:pt x="7606" y="880"/>
                  </a:lnTo>
                  <a:lnTo>
                    <a:pt x="7606" y="880"/>
                  </a:lnTo>
                  <a:lnTo>
                    <a:pt x="7606" y="880"/>
                  </a:lnTo>
                  <a:lnTo>
                    <a:pt x="7606" y="880"/>
                  </a:lnTo>
                  <a:lnTo>
                    <a:pt x="7607" y="880"/>
                  </a:lnTo>
                  <a:lnTo>
                    <a:pt x="7608" y="881"/>
                  </a:lnTo>
                  <a:lnTo>
                    <a:pt x="7609" y="881"/>
                  </a:lnTo>
                  <a:lnTo>
                    <a:pt x="7609" y="881"/>
                  </a:lnTo>
                  <a:lnTo>
                    <a:pt x="7610" y="884"/>
                  </a:lnTo>
                  <a:lnTo>
                    <a:pt x="7610" y="893"/>
                  </a:lnTo>
                  <a:lnTo>
                    <a:pt x="7611" y="909"/>
                  </a:lnTo>
                  <a:lnTo>
                    <a:pt x="7612" y="931"/>
                  </a:lnTo>
                  <a:lnTo>
                    <a:pt x="7613" y="958"/>
                  </a:lnTo>
                  <a:lnTo>
                    <a:pt x="7614" y="992"/>
                  </a:lnTo>
                  <a:lnTo>
                    <a:pt x="7614" y="1031"/>
                  </a:lnTo>
                  <a:lnTo>
                    <a:pt x="7615" y="1076"/>
                  </a:lnTo>
                  <a:lnTo>
                    <a:pt x="7616" y="1125"/>
                  </a:lnTo>
                  <a:lnTo>
                    <a:pt x="7616" y="1125"/>
                  </a:lnTo>
                  <a:lnTo>
                    <a:pt x="7617" y="1166"/>
                  </a:lnTo>
                  <a:lnTo>
                    <a:pt x="7617" y="1207"/>
                  </a:lnTo>
                  <a:lnTo>
                    <a:pt x="7618" y="1247"/>
                  </a:lnTo>
                  <a:lnTo>
                    <a:pt x="7618" y="1247"/>
                  </a:lnTo>
                  <a:lnTo>
                    <a:pt x="7619" y="1300"/>
                  </a:lnTo>
                  <a:lnTo>
                    <a:pt x="7620" y="1351"/>
                  </a:lnTo>
                  <a:lnTo>
                    <a:pt x="7621" y="1402"/>
                  </a:lnTo>
                  <a:lnTo>
                    <a:pt x="7621" y="1453"/>
                  </a:lnTo>
                  <a:lnTo>
                    <a:pt x="7622" y="1502"/>
                  </a:lnTo>
                  <a:lnTo>
                    <a:pt x="7623" y="1551"/>
                  </a:lnTo>
                  <a:lnTo>
                    <a:pt x="7624" y="1598"/>
                  </a:lnTo>
                  <a:lnTo>
                    <a:pt x="7625" y="1646"/>
                  </a:lnTo>
                  <a:lnTo>
                    <a:pt x="7626" y="1692"/>
                  </a:lnTo>
                  <a:lnTo>
                    <a:pt x="7627" y="1737"/>
                  </a:lnTo>
                  <a:lnTo>
                    <a:pt x="7627" y="1782"/>
                  </a:lnTo>
                  <a:lnTo>
                    <a:pt x="7628" y="1826"/>
                  </a:lnTo>
                  <a:lnTo>
                    <a:pt x="7629" y="1869"/>
                  </a:lnTo>
                  <a:lnTo>
                    <a:pt x="7630" y="1911"/>
                  </a:lnTo>
                  <a:lnTo>
                    <a:pt x="7631" y="1953"/>
                  </a:lnTo>
                  <a:lnTo>
                    <a:pt x="7632" y="1993"/>
                  </a:lnTo>
                  <a:lnTo>
                    <a:pt x="7633" y="2033"/>
                  </a:lnTo>
                  <a:lnTo>
                    <a:pt x="7633" y="2073"/>
                  </a:lnTo>
                  <a:lnTo>
                    <a:pt x="7634" y="2111"/>
                  </a:lnTo>
                  <a:lnTo>
                    <a:pt x="7635" y="2148"/>
                  </a:lnTo>
                  <a:lnTo>
                    <a:pt x="7636" y="2185"/>
                  </a:lnTo>
                  <a:lnTo>
                    <a:pt x="7637" y="2221"/>
                  </a:lnTo>
                  <a:lnTo>
                    <a:pt x="7637" y="2221"/>
                  </a:lnTo>
                  <a:lnTo>
                    <a:pt x="7638" y="2251"/>
                  </a:lnTo>
                  <a:lnTo>
                    <a:pt x="7638" y="2251"/>
                  </a:lnTo>
                  <a:lnTo>
                    <a:pt x="7638" y="2280"/>
                  </a:lnTo>
                  <a:lnTo>
                    <a:pt x="7639" y="2308"/>
                  </a:lnTo>
                  <a:lnTo>
                    <a:pt x="7639" y="2308"/>
                  </a:lnTo>
                  <a:lnTo>
                    <a:pt x="7640" y="2336"/>
                  </a:lnTo>
                  <a:lnTo>
                    <a:pt x="7640" y="2363"/>
                  </a:lnTo>
                  <a:lnTo>
                    <a:pt x="7640" y="2363"/>
                  </a:lnTo>
                  <a:lnTo>
                    <a:pt x="7641" y="2390"/>
                  </a:lnTo>
                  <a:lnTo>
                    <a:pt x="7642" y="2416"/>
                  </a:lnTo>
                  <a:lnTo>
                    <a:pt x="7642" y="2416"/>
                  </a:lnTo>
                  <a:lnTo>
                    <a:pt x="7643" y="2442"/>
                  </a:lnTo>
                  <a:lnTo>
                    <a:pt x="7643" y="2442"/>
                  </a:lnTo>
                  <a:lnTo>
                    <a:pt x="7643" y="2472"/>
                  </a:lnTo>
                  <a:lnTo>
                    <a:pt x="7644" y="2502"/>
                  </a:lnTo>
                  <a:lnTo>
                    <a:pt x="7645" y="2530"/>
                  </a:lnTo>
                  <a:lnTo>
                    <a:pt x="7645" y="2530"/>
                  </a:lnTo>
                  <a:lnTo>
                    <a:pt x="7646" y="2555"/>
                  </a:lnTo>
                  <a:lnTo>
                    <a:pt x="7647" y="2578"/>
                  </a:lnTo>
                  <a:lnTo>
                    <a:pt x="7648" y="2599"/>
                  </a:lnTo>
                  <a:lnTo>
                    <a:pt x="7648" y="2619"/>
                  </a:lnTo>
                  <a:lnTo>
                    <a:pt x="7649" y="2636"/>
                  </a:lnTo>
                  <a:lnTo>
                    <a:pt x="7650" y="2653"/>
                  </a:lnTo>
                  <a:lnTo>
                    <a:pt x="7651" y="2668"/>
                  </a:lnTo>
                  <a:lnTo>
                    <a:pt x="7651" y="2668"/>
                  </a:lnTo>
                  <a:lnTo>
                    <a:pt x="7652" y="2682"/>
                  </a:lnTo>
                  <a:lnTo>
                    <a:pt x="7652" y="2696"/>
                  </a:lnTo>
                  <a:lnTo>
                    <a:pt x="7652" y="2696"/>
                  </a:lnTo>
                  <a:lnTo>
                    <a:pt x="7653" y="2709"/>
                  </a:lnTo>
                  <a:lnTo>
                    <a:pt x="7654" y="2723"/>
                  </a:lnTo>
                  <a:lnTo>
                    <a:pt x="7655" y="2736"/>
                  </a:lnTo>
                  <a:lnTo>
                    <a:pt x="7656" y="2749"/>
                  </a:lnTo>
                  <a:lnTo>
                    <a:pt x="7657" y="2762"/>
                  </a:lnTo>
                  <a:lnTo>
                    <a:pt x="7657" y="2774"/>
                  </a:lnTo>
                  <a:lnTo>
                    <a:pt x="7658" y="2786"/>
                  </a:lnTo>
                  <a:lnTo>
                    <a:pt x="7659" y="2797"/>
                  </a:lnTo>
                  <a:lnTo>
                    <a:pt x="7660" y="2809"/>
                  </a:lnTo>
                  <a:lnTo>
                    <a:pt x="7661" y="2819"/>
                  </a:lnTo>
                  <a:lnTo>
                    <a:pt x="7662" y="2830"/>
                  </a:lnTo>
                  <a:lnTo>
                    <a:pt x="7662" y="2840"/>
                  </a:lnTo>
                  <a:lnTo>
                    <a:pt x="7663" y="2850"/>
                  </a:lnTo>
                  <a:lnTo>
                    <a:pt x="7664" y="286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Freeform 694"/>
            <p:cNvSpPr>
              <a:spLocks/>
            </p:cNvSpPr>
            <p:nvPr/>
          </p:nvSpPr>
          <p:spPr bwMode="auto">
            <a:xfrm>
              <a:off x="4927600" y="2035176"/>
              <a:ext cx="3705225" cy="1389063"/>
            </a:xfrm>
            <a:custGeom>
              <a:avLst/>
              <a:gdLst>
                <a:gd name="T0" fmla="*/ 107 w 7664"/>
                <a:gd name="T1" fmla="*/ 1106 h 2866"/>
                <a:gd name="T2" fmla="*/ 199 w 7664"/>
                <a:gd name="T3" fmla="*/ 1656 h 2866"/>
                <a:gd name="T4" fmla="*/ 315 w 7664"/>
                <a:gd name="T5" fmla="*/ 2574 h 2866"/>
                <a:gd name="T6" fmla="*/ 426 w 7664"/>
                <a:gd name="T7" fmla="*/ 2551 h 2866"/>
                <a:gd name="T8" fmla="*/ 541 w 7664"/>
                <a:gd name="T9" fmla="*/ 1661 h 2866"/>
                <a:gd name="T10" fmla="*/ 633 w 7664"/>
                <a:gd name="T11" fmla="*/ 1095 h 2866"/>
                <a:gd name="T12" fmla="*/ 741 w 7664"/>
                <a:gd name="T13" fmla="*/ 2540 h 2866"/>
                <a:gd name="T14" fmla="*/ 872 w 7664"/>
                <a:gd name="T15" fmla="*/ 2709 h 2866"/>
                <a:gd name="T16" fmla="*/ 986 w 7664"/>
                <a:gd name="T17" fmla="*/ 1182 h 2866"/>
                <a:gd name="T18" fmla="*/ 1083 w 7664"/>
                <a:gd name="T19" fmla="*/ 2273 h 2866"/>
                <a:gd name="T20" fmla="*/ 1190 w 7664"/>
                <a:gd name="T21" fmla="*/ 2831 h 2866"/>
                <a:gd name="T22" fmla="*/ 1303 w 7664"/>
                <a:gd name="T23" fmla="*/ 2760 h 2866"/>
                <a:gd name="T24" fmla="*/ 1420 w 7664"/>
                <a:gd name="T25" fmla="*/ 2298 h 2866"/>
                <a:gd name="T26" fmla="*/ 1514 w 7664"/>
                <a:gd name="T27" fmla="*/ 2200 h 2866"/>
                <a:gd name="T28" fmla="*/ 1624 w 7664"/>
                <a:gd name="T29" fmla="*/ 1810 h 2866"/>
                <a:gd name="T30" fmla="*/ 1745 w 7664"/>
                <a:gd name="T31" fmla="*/ 2780 h 2866"/>
                <a:gd name="T32" fmla="*/ 1875 w 7664"/>
                <a:gd name="T33" fmla="*/ 1758 h 2866"/>
                <a:gd name="T34" fmla="*/ 2005 w 7664"/>
                <a:gd name="T35" fmla="*/ 1606 h 2866"/>
                <a:gd name="T36" fmla="*/ 2138 w 7664"/>
                <a:gd name="T37" fmla="*/ 2543 h 2866"/>
                <a:gd name="T38" fmla="*/ 2269 w 7664"/>
                <a:gd name="T39" fmla="*/ 2035 h 2866"/>
                <a:gd name="T40" fmla="*/ 2402 w 7664"/>
                <a:gd name="T41" fmla="*/ 647 h 2866"/>
                <a:gd name="T42" fmla="*/ 2530 w 7664"/>
                <a:gd name="T43" fmla="*/ 965 h 2866"/>
                <a:gd name="T44" fmla="*/ 2663 w 7664"/>
                <a:gd name="T45" fmla="*/ 2136 h 2866"/>
                <a:gd name="T46" fmla="*/ 2792 w 7664"/>
                <a:gd name="T47" fmla="*/ 2258 h 2866"/>
                <a:gd name="T48" fmla="*/ 2925 w 7664"/>
                <a:gd name="T49" fmla="*/ 1249 h 2866"/>
                <a:gd name="T50" fmla="*/ 3054 w 7664"/>
                <a:gd name="T51" fmla="*/ 536 h 2866"/>
                <a:gd name="T52" fmla="*/ 3186 w 7664"/>
                <a:gd name="T53" fmla="*/ 1950 h 2866"/>
                <a:gd name="T54" fmla="*/ 3316 w 7664"/>
                <a:gd name="T55" fmla="*/ 2541 h 2866"/>
                <a:gd name="T56" fmla="*/ 3448 w 7664"/>
                <a:gd name="T57" fmla="*/ 1754 h 2866"/>
                <a:gd name="T58" fmla="*/ 3581 w 7664"/>
                <a:gd name="T59" fmla="*/ 179 h 2866"/>
                <a:gd name="T60" fmla="*/ 3710 w 7664"/>
                <a:gd name="T61" fmla="*/ 1407 h 2866"/>
                <a:gd name="T62" fmla="*/ 3842 w 7664"/>
                <a:gd name="T63" fmla="*/ 2343 h 2866"/>
                <a:gd name="T64" fmla="*/ 3971 w 7664"/>
                <a:gd name="T65" fmla="*/ 2019 h 2866"/>
                <a:gd name="T66" fmla="*/ 4104 w 7664"/>
                <a:gd name="T67" fmla="*/ 779 h 2866"/>
                <a:gd name="T68" fmla="*/ 4233 w 7664"/>
                <a:gd name="T69" fmla="*/ 964 h 2866"/>
                <a:gd name="T70" fmla="*/ 4366 w 7664"/>
                <a:gd name="T71" fmla="*/ 2196 h 2866"/>
                <a:gd name="T72" fmla="*/ 4494 w 7664"/>
                <a:gd name="T73" fmla="*/ 2407 h 2866"/>
                <a:gd name="T74" fmla="*/ 4627 w 7664"/>
                <a:gd name="T75" fmla="*/ 1427 h 2866"/>
                <a:gd name="T76" fmla="*/ 4756 w 7664"/>
                <a:gd name="T77" fmla="*/ 381 h 2866"/>
                <a:gd name="T78" fmla="*/ 4889 w 7664"/>
                <a:gd name="T79" fmla="*/ 1774 h 2866"/>
                <a:gd name="T80" fmla="*/ 5019 w 7664"/>
                <a:gd name="T81" fmla="*/ 2462 h 2866"/>
                <a:gd name="T82" fmla="*/ 5150 w 7664"/>
                <a:gd name="T83" fmla="*/ 1712 h 2866"/>
                <a:gd name="T84" fmla="*/ 5283 w 7664"/>
                <a:gd name="T85" fmla="*/ 230 h 2866"/>
                <a:gd name="T86" fmla="*/ 5412 w 7664"/>
                <a:gd name="T87" fmla="*/ 1351 h 2866"/>
                <a:gd name="T88" fmla="*/ 5545 w 7664"/>
                <a:gd name="T89" fmla="*/ 2391 h 2866"/>
                <a:gd name="T90" fmla="*/ 5676 w 7664"/>
                <a:gd name="T91" fmla="*/ 2241 h 2866"/>
                <a:gd name="T92" fmla="*/ 5808 w 7664"/>
                <a:gd name="T93" fmla="*/ 923 h 2866"/>
                <a:gd name="T94" fmla="*/ 5938 w 7664"/>
                <a:gd name="T95" fmla="*/ 2535 h 2866"/>
                <a:gd name="T96" fmla="*/ 6068 w 7664"/>
                <a:gd name="T97" fmla="*/ 2698 h 2866"/>
                <a:gd name="T98" fmla="*/ 6181 w 7664"/>
                <a:gd name="T99" fmla="*/ 1173 h 2866"/>
                <a:gd name="T100" fmla="*/ 6277 w 7664"/>
                <a:gd name="T101" fmla="*/ 2245 h 2866"/>
                <a:gd name="T102" fmla="*/ 6386 w 7664"/>
                <a:gd name="T103" fmla="*/ 2809 h 2866"/>
                <a:gd name="T104" fmla="*/ 6498 w 7664"/>
                <a:gd name="T105" fmla="*/ 2806 h 2866"/>
                <a:gd name="T106" fmla="*/ 6614 w 7664"/>
                <a:gd name="T107" fmla="*/ 2254 h 2866"/>
                <a:gd name="T108" fmla="*/ 6709 w 7664"/>
                <a:gd name="T109" fmla="*/ 2096 h 2866"/>
                <a:gd name="T110" fmla="*/ 6819 w 7664"/>
                <a:gd name="T111" fmla="*/ 1931 h 2866"/>
                <a:gd name="T112" fmla="*/ 6940 w 7664"/>
                <a:gd name="T113" fmla="*/ 2778 h 2866"/>
                <a:gd name="T114" fmla="*/ 7058 w 7664"/>
                <a:gd name="T115" fmla="*/ 1265 h 2866"/>
                <a:gd name="T116" fmla="*/ 7166 w 7664"/>
                <a:gd name="T117" fmla="*/ 2380 h 2866"/>
                <a:gd name="T118" fmla="*/ 7265 w 7664"/>
                <a:gd name="T119" fmla="*/ 2557 h 2866"/>
                <a:gd name="T120" fmla="*/ 7375 w 7664"/>
                <a:gd name="T121" fmla="*/ 2609 h 2866"/>
                <a:gd name="T122" fmla="*/ 7492 w 7664"/>
                <a:gd name="T123" fmla="*/ 2744 h 2866"/>
                <a:gd name="T124" fmla="*/ 7597 w 7664"/>
                <a:gd name="T125" fmla="*/ 2408 h 2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664" h="2866">
                  <a:moveTo>
                    <a:pt x="0" y="2530"/>
                  </a:moveTo>
                  <a:lnTo>
                    <a:pt x="1" y="2525"/>
                  </a:lnTo>
                  <a:lnTo>
                    <a:pt x="2" y="2520"/>
                  </a:lnTo>
                  <a:lnTo>
                    <a:pt x="3" y="2514"/>
                  </a:lnTo>
                  <a:lnTo>
                    <a:pt x="4" y="2509"/>
                  </a:lnTo>
                  <a:lnTo>
                    <a:pt x="4" y="2504"/>
                  </a:lnTo>
                  <a:lnTo>
                    <a:pt x="5" y="2498"/>
                  </a:lnTo>
                  <a:lnTo>
                    <a:pt x="5" y="2498"/>
                  </a:lnTo>
                  <a:lnTo>
                    <a:pt x="6" y="2495"/>
                  </a:lnTo>
                  <a:lnTo>
                    <a:pt x="6" y="2491"/>
                  </a:lnTo>
                  <a:lnTo>
                    <a:pt x="7" y="2487"/>
                  </a:lnTo>
                  <a:lnTo>
                    <a:pt x="7" y="2487"/>
                  </a:lnTo>
                  <a:lnTo>
                    <a:pt x="8" y="2481"/>
                  </a:lnTo>
                  <a:lnTo>
                    <a:pt x="9" y="2473"/>
                  </a:lnTo>
                  <a:lnTo>
                    <a:pt x="10" y="2462"/>
                  </a:lnTo>
                  <a:lnTo>
                    <a:pt x="10" y="2450"/>
                  </a:lnTo>
                  <a:lnTo>
                    <a:pt x="11" y="2435"/>
                  </a:lnTo>
                  <a:lnTo>
                    <a:pt x="12" y="2419"/>
                  </a:lnTo>
                  <a:lnTo>
                    <a:pt x="13" y="2399"/>
                  </a:lnTo>
                  <a:lnTo>
                    <a:pt x="14" y="2377"/>
                  </a:lnTo>
                  <a:lnTo>
                    <a:pt x="15" y="2353"/>
                  </a:lnTo>
                  <a:lnTo>
                    <a:pt x="16" y="2326"/>
                  </a:lnTo>
                  <a:lnTo>
                    <a:pt x="16" y="2295"/>
                  </a:lnTo>
                  <a:lnTo>
                    <a:pt x="17" y="2262"/>
                  </a:lnTo>
                  <a:lnTo>
                    <a:pt x="17" y="2262"/>
                  </a:lnTo>
                  <a:lnTo>
                    <a:pt x="18" y="2230"/>
                  </a:lnTo>
                  <a:lnTo>
                    <a:pt x="19" y="2197"/>
                  </a:lnTo>
                  <a:lnTo>
                    <a:pt x="20" y="2164"/>
                  </a:lnTo>
                  <a:lnTo>
                    <a:pt x="20" y="2130"/>
                  </a:lnTo>
                  <a:lnTo>
                    <a:pt x="21" y="2096"/>
                  </a:lnTo>
                  <a:lnTo>
                    <a:pt x="21" y="2096"/>
                  </a:lnTo>
                  <a:lnTo>
                    <a:pt x="21" y="2076"/>
                  </a:lnTo>
                  <a:lnTo>
                    <a:pt x="21" y="2076"/>
                  </a:lnTo>
                  <a:lnTo>
                    <a:pt x="22" y="2036"/>
                  </a:lnTo>
                  <a:lnTo>
                    <a:pt x="22" y="2036"/>
                  </a:lnTo>
                  <a:lnTo>
                    <a:pt x="23" y="1995"/>
                  </a:lnTo>
                  <a:lnTo>
                    <a:pt x="23" y="1995"/>
                  </a:lnTo>
                  <a:lnTo>
                    <a:pt x="24" y="1953"/>
                  </a:lnTo>
                  <a:lnTo>
                    <a:pt x="24" y="1953"/>
                  </a:lnTo>
                  <a:lnTo>
                    <a:pt x="24" y="1931"/>
                  </a:lnTo>
                  <a:lnTo>
                    <a:pt x="24" y="1931"/>
                  </a:lnTo>
                  <a:lnTo>
                    <a:pt x="25" y="1892"/>
                  </a:lnTo>
                  <a:lnTo>
                    <a:pt x="26" y="1851"/>
                  </a:lnTo>
                  <a:lnTo>
                    <a:pt x="27" y="1810"/>
                  </a:lnTo>
                  <a:lnTo>
                    <a:pt x="28" y="1768"/>
                  </a:lnTo>
                  <a:lnTo>
                    <a:pt x="28" y="1725"/>
                  </a:lnTo>
                  <a:lnTo>
                    <a:pt x="29" y="1682"/>
                  </a:lnTo>
                  <a:lnTo>
                    <a:pt x="30" y="1638"/>
                  </a:lnTo>
                  <a:lnTo>
                    <a:pt x="31" y="1594"/>
                  </a:lnTo>
                  <a:lnTo>
                    <a:pt x="32" y="1548"/>
                  </a:lnTo>
                  <a:lnTo>
                    <a:pt x="32" y="1502"/>
                  </a:lnTo>
                  <a:lnTo>
                    <a:pt x="32" y="1502"/>
                  </a:lnTo>
                  <a:lnTo>
                    <a:pt x="33" y="1457"/>
                  </a:lnTo>
                  <a:lnTo>
                    <a:pt x="34" y="1415"/>
                  </a:lnTo>
                  <a:lnTo>
                    <a:pt x="35" y="1379"/>
                  </a:lnTo>
                  <a:lnTo>
                    <a:pt x="36" y="1348"/>
                  </a:lnTo>
                  <a:lnTo>
                    <a:pt x="37" y="1321"/>
                  </a:lnTo>
                  <a:lnTo>
                    <a:pt x="37" y="1300"/>
                  </a:lnTo>
                  <a:lnTo>
                    <a:pt x="38" y="1284"/>
                  </a:lnTo>
                  <a:lnTo>
                    <a:pt x="39" y="1274"/>
                  </a:lnTo>
                  <a:lnTo>
                    <a:pt x="40" y="1269"/>
                  </a:lnTo>
                  <a:lnTo>
                    <a:pt x="40" y="1269"/>
                  </a:lnTo>
                  <a:lnTo>
                    <a:pt x="41" y="1267"/>
                  </a:lnTo>
                  <a:lnTo>
                    <a:pt x="41" y="1265"/>
                  </a:lnTo>
                  <a:lnTo>
                    <a:pt x="41" y="1265"/>
                  </a:lnTo>
                  <a:lnTo>
                    <a:pt x="42" y="1263"/>
                  </a:lnTo>
                  <a:lnTo>
                    <a:pt x="43" y="1261"/>
                  </a:lnTo>
                  <a:lnTo>
                    <a:pt x="44" y="1259"/>
                  </a:lnTo>
                  <a:lnTo>
                    <a:pt x="45" y="1257"/>
                  </a:lnTo>
                  <a:lnTo>
                    <a:pt x="46" y="1255"/>
                  </a:lnTo>
                  <a:lnTo>
                    <a:pt x="46" y="1253"/>
                  </a:lnTo>
                  <a:lnTo>
                    <a:pt x="47" y="1251"/>
                  </a:lnTo>
                  <a:lnTo>
                    <a:pt x="48" y="1249"/>
                  </a:lnTo>
                  <a:lnTo>
                    <a:pt x="49" y="1247"/>
                  </a:lnTo>
                  <a:lnTo>
                    <a:pt x="50" y="1245"/>
                  </a:lnTo>
                  <a:lnTo>
                    <a:pt x="50" y="1243"/>
                  </a:lnTo>
                  <a:lnTo>
                    <a:pt x="51" y="1241"/>
                  </a:lnTo>
                  <a:lnTo>
                    <a:pt x="52" y="1239"/>
                  </a:lnTo>
                  <a:lnTo>
                    <a:pt x="53" y="1237"/>
                  </a:lnTo>
                  <a:lnTo>
                    <a:pt x="54" y="1235"/>
                  </a:lnTo>
                  <a:lnTo>
                    <a:pt x="54" y="1235"/>
                  </a:lnTo>
                  <a:lnTo>
                    <a:pt x="55" y="1233"/>
                  </a:lnTo>
                  <a:lnTo>
                    <a:pt x="55" y="1230"/>
                  </a:lnTo>
                  <a:lnTo>
                    <a:pt x="56" y="1228"/>
                  </a:lnTo>
                  <a:lnTo>
                    <a:pt x="57" y="1226"/>
                  </a:lnTo>
                  <a:lnTo>
                    <a:pt x="58" y="1224"/>
                  </a:lnTo>
                  <a:lnTo>
                    <a:pt x="59" y="1222"/>
                  </a:lnTo>
                  <a:lnTo>
                    <a:pt x="60" y="1220"/>
                  </a:lnTo>
                  <a:lnTo>
                    <a:pt x="60" y="1218"/>
                  </a:lnTo>
                  <a:lnTo>
                    <a:pt x="61" y="1215"/>
                  </a:lnTo>
                  <a:lnTo>
                    <a:pt x="62" y="1213"/>
                  </a:lnTo>
                  <a:lnTo>
                    <a:pt x="63" y="1211"/>
                  </a:lnTo>
                  <a:lnTo>
                    <a:pt x="64" y="1209"/>
                  </a:lnTo>
                  <a:lnTo>
                    <a:pt x="64" y="1207"/>
                  </a:lnTo>
                  <a:lnTo>
                    <a:pt x="65" y="1204"/>
                  </a:lnTo>
                  <a:lnTo>
                    <a:pt x="66" y="1202"/>
                  </a:lnTo>
                  <a:lnTo>
                    <a:pt x="66" y="1202"/>
                  </a:lnTo>
                  <a:lnTo>
                    <a:pt x="67" y="1200"/>
                  </a:lnTo>
                  <a:lnTo>
                    <a:pt x="68" y="1198"/>
                  </a:lnTo>
                  <a:lnTo>
                    <a:pt x="69" y="1195"/>
                  </a:lnTo>
                  <a:lnTo>
                    <a:pt x="69" y="1193"/>
                  </a:lnTo>
                  <a:lnTo>
                    <a:pt x="70" y="1191"/>
                  </a:lnTo>
                  <a:lnTo>
                    <a:pt x="71" y="1189"/>
                  </a:lnTo>
                  <a:lnTo>
                    <a:pt x="72" y="1186"/>
                  </a:lnTo>
                  <a:lnTo>
                    <a:pt x="73" y="1184"/>
                  </a:lnTo>
                  <a:lnTo>
                    <a:pt x="74" y="1182"/>
                  </a:lnTo>
                  <a:lnTo>
                    <a:pt x="74" y="1180"/>
                  </a:lnTo>
                  <a:lnTo>
                    <a:pt x="75" y="1177"/>
                  </a:lnTo>
                  <a:lnTo>
                    <a:pt x="76" y="1175"/>
                  </a:lnTo>
                  <a:lnTo>
                    <a:pt x="77" y="1173"/>
                  </a:lnTo>
                  <a:lnTo>
                    <a:pt x="78" y="1170"/>
                  </a:lnTo>
                  <a:lnTo>
                    <a:pt x="79" y="1168"/>
                  </a:lnTo>
                  <a:lnTo>
                    <a:pt x="79" y="1168"/>
                  </a:lnTo>
                  <a:lnTo>
                    <a:pt x="79" y="1166"/>
                  </a:lnTo>
                  <a:lnTo>
                    <a:pt x="80" y="1163"/>
                  </a:lnTo>
                  <a:lnTo>
                    <a:pt x="81" y="1161"/>
                  </a:lnTo>
                  <a:lnTo>
                    <a:pt x="82" y="1158"/>
                  </a:lnTo>
                  <a:lnTo>
                    <a:pt x="83" y="1156"/>
                  </a:lnTo>
                  <a:lnTo>
                    <a:pt x="83" y="1154"/>
                  </a:lnTo>
                  <a:lnTo>
                    <a:pt x="84" y="1151"/>
                  </a:lnTo>
                  <a:lnTo>
                    <a:pt x="85" y="1149"/>
                  </a:lnTo>
                  <a:lnTo>
                    <a:pt x="86" y="1147"/>
                  </a:lnTo>
                  <a:lnTo>
                    <a:pt x="87" y="1144"/>
                  </a:lnTo>
                  <a:lnTo>
                    <a:pt x="88" y="1142"/>
                  </a:lnTo>
                  <a:lnTo>
                    <a:pt x="88" y="1139"/>
                  </a:lnTo>
                  <a:lnTo>
                    <a:pt x="89" y="1137"/>
                  </a:lnTo>
                  <a:lnTo>
                    <a:pt x="90" y="1134"/>
                  </a:lnTo>
                  <a:lnTo>
                    <a:pt x="91" y="1132"/>
                  </a:lnTo>
                  <a:lnTo>
                    <a:pt x="91" y="1132"/>
                  </a:lnTo>
                  <a:lnTo>
                    <a:pt x="92" y="1129"/>
                  </a:lnTo>
                  <a:lnTo>
                    <a:pt x="93" y="1127"/>
                  </a:lnTo>
                  <a:lnTo>
                    <a:pt x="93" y="1124"/>
                  </a:lnTo>
                  <a:lnTo>
                    <a:pt x="94" y="1122"/>
                  </a:lnTo>
                  <a:lnTo>
                    <a:pt x="95" y="1119"/>
                  </a:lnTo>
                  <a:lnTo>
                    <a:pt x="96" y="1117"/>
                  </a:lnTo>
                  <a:lnTo>
                    <a:pt x="97" y="1114"/>
                  </a:lnTo>
                  <a:lnTo>
                    <a:pt x="97" y="1112"/>
                  </a:lnTo>
                  <a:lnTo>
                    <a:pt x="98" y="1109"/>
                  </a:lnTo>
                  <a:lnTo>
                    <a:pt x="99" y="1107"/>
                  </a:lnTo>
                  <a:lnTo>
                    <a:pt x="100" y="1104"/>
                  </a:lnTo>
                  <a:lnTo>
                    <a:pt x="101" y="1102"/>
                  </a:lnTo>
                  <a:lnTo>
                    <a:pt x="102" y="1099"/>
                  </a:lnTo>
                  <a:lnTo>
                    <a:pt x="102" y="1097"/>
                  </a:lnTo>
                  <a:lnTo>
                    <a:pt x="103" y="1094"/>
                  </a:lnTo>
                  <a:lnTo>
                    <a:pt x="103" y="1094"/>
                  </a:lnTo>
                  <a:lnTo>
                    <a:pt x="104" y="1092"/>
                  </a:lnTo>
                  <a:lnTo>
                    <a:pt x="105" y="1089"/>
                  </a:lnTo>
                  <a:lnTo>
                    <a:pt x="105" y="1089"/>
                  </a:lnTo>
                  <a:lnTo>
                    <a:pt x="106" y="1089"/>
                  </a:lnTo>
                  <a:lnTo>
                    <a:pt x="106" y="1095"/>
                  </a:lnTo>
                  <a:lnTo>
                    <a:pt x="107" y="1106"/>
                  </a:lnTo>
                  <a:lnTo>
                    <a:pt x="108" y="1123"/>
                  </a:lnTo>
                  <a:lnTo>
                    <a:pt x="109" y="1146"/>
                  </a:lnTo>
                  <a:lnTo>
                    <a:pt x="110" y="1173"/>
                  </a:lnTo>
                  <a:lnTo>
                    <a:pt x="110" y="1206"/>
                  </a:lnTo>
                  <a:lnTo>
                    <a:pt x="110" y="1206"/>
                  </a:lnTo>
                  <a:lnTo>
                    <a:pt x="111" y="1243"/>
                  </a:lnTo>
                  <a:lnTo>
                    <a:pt x="112" y="1281"/>
                  </a:lnTo>
                  <a:lnTo>
                    <a:pt x="113" y="1317"/>
                  </a:lnTo>
                  <a:lnTo>
                    <a:pt x="113" y="1317"/>
                  </a:lnTo>
                  <a:lnTo>
                    <a:pt x="114" y="1348"/>
                  </a:lnTo>
                  <a:lnTo>
                    <a:pt x="114" y="1348"/>
                  </a:lnTo>
                  <a:lnTo>
                    <a:pt x="114" y="1378"/>
                  </a:lnTo>
                  <a:lnTo>
                    <a:pt x="115" y="1407"/>
                  </a:lnTo>
                  <a:lnTo>
                    <a:pt x="115" y="1407"/>
                  </a:lnTo>
                  <a:lnTo>
                    <a:pt x="116" y="1437"/>
                  </a:lnTo>
                  <a:lnTo>
                    <a:pt x="117" y="1466"/>
                  </a:lnTo>
                  <a:lnTo>
                    <a:pt x="117" y="1466"/>
                  </a:lnTo>
                  <a:lnTo>
                    <a:pt x="117" y="1495"/>
                  </a:lnTo>
                  <a:lnTo>
                    <a:pt x="118" y="1524"/>
                  </a:lnTo>
                  <a:lnTo>
                    <a:pt x="118" y="1524"/>
                  </a:lnTo>
                  <a:lnTo>
                    <a:pt x="119" y="1552"/>
                  </a:lnTo>
                  <a:lnTo>
                    <a:pt x="119" y="1552"/>
                  </a:lnTo>
                  <a:lnTo>
                    <a:pt x="120" y="1586"/>
                  </a:lnTo>
                  <a:lnTo>
                    <a:pt x="121" y="1619"/>
                  </a:lnTo>
                  <a:lnTo>
                    <a:pt x="121" y="1652"/>
                  </a:lnTo>
                  <a:lnTo>
                    <a:pt x="122" y="1684"/>
                  </a:lnTo>
                  <a:lnTo>
                    <a:pt x="123" y="1716"/>
                  </a:lnTo>
                  <a:lnTo>
                    <a:pt x="124" y="1748"/>
                  </a:lnTo>
                  <a:lnTo>
                    <a:pt x="125" y="1779"/>
                  </a:lnTo>
                  <a:lnTo>
                    <a:pt x="126" y="1810"/>
                  </a:lnTo>
                  <a:lnTo>
                    <a:pt x="127" y="1840"/>
                  </a:lnTo>
                  <a:lnTo>
                    <a:pt x="127" y="1870"/>
                  </a:lnTo>
                  <a:lnTo>
                    <a:pt x="128" y="1900"/>
                  </a:lnTo>
                  <a:lnTo>
                    <a:pt x="129" y="1929"/>
                  </a:lnTo>
                  <a:lnTo>
                    <a:pt x="130" y="1958"/>
                  </a:lnTo>
                  <a:lnTo>
                    <a:pt x="131" y="1986"/>
                  </a:lnTo>
                  <a:lnTo>
                    <a:pt x="132" y="2014"/>
                  </a:lnTo>
                  <a:lnTo>
                    <a:pt x="133" y="2042"/>
                  </a:lnTo>
                  <a:lnTo>
                    <a:pt x="133" y="2069"/>
                  </a:lnTo>
                  <a:lnTo>
                    <a:pt x="134" y="2096"/>
                  </a:lnTo>
                  <a:lnTo>
                    <a:pt x="135" y="2123"/>
                  </a:lnTo>
                  <a:lnTo>
                    <a:pt x="136" y="2149"/>
                  </a:lnTo>
                  <a:lnTo>
                    <a:pt x="137" y="2175"/>
                  </a:lnTo>
                  <a:lnTo>
                    <a:pt x="138" y="2200"/>
                  </a:lnTo>
                  <a:lnTo>
                    <a:pt x="138" y="2200"/>
                  </a:lnTo>
                  <a:lnTo>
                    <a:pt x="138" y="2219"/>
                  </a:lnTo>
                  <a:lnTo>
                    <a:pt x="139" y="2238"/>
                  </a:lnTo>
                  <a:lnTo>
                    <a:pt x="140" y="2256"/>
                  </a:lnTo>
                  <a:lnTo>
                    <a:pt x="140" y="2256"/>
                  </a:lnTo>
                  <a:lnTo>
                    <a:pt x="140" y="2278"/>
                  </a:lnTo>
                  <a:lnTo>
                    <a:pt x="141" y="2297"/>
                  </a:lnTo>
                  <a:lnTo>
                    <a:pt x="142" y="2314"/>
                  </a:lnTo>
                  <a:lnTo>
                    <a:pt x="143" y="2328"/>
                  </a:lnTo>
                  <a:lnTo>
                    <a:pt x="144" y="2341"/>
                  </a:lnTo>
                  <a:lnTo>
                    <a:pt x="144" y="2351"/>
                  </a:lnTo>
                  <a:lnTo>
                    <a:pt x="145" y="2359"/>
                  </a:lnTo>
                  <a:lnTo>
                    <a:pt x="146" y="2365"/>
                  </a:lnTo>
                  <a:lnTo>
                    <a:pt x="147" y="2369"/>
                  </a:lnTo>
                  <a:lnTo>
                    <a:pt x="147" y="2369"/>
                  </a:lnTo>
                  <a:lnTo>
                    <a:pt x="148" y="2372"/>
                  </a:lnTo>
                  <a:lnTo>
                    <a:pt x="149" y="2375"/>
                  </a:lnTo>
                  <a:lnTo>
                    <a:pt x="150" y="2378"/>
                  </a:lnTo>
                  <a:lnTo>
                    <a:pt x="150" y="2378"/>
                  </a:lnTo>
                  <a:lnTo>
                    <a:pt x="150" y="2380"/>
                  </a:lnTo>
                  <a:lnTo>
                    <a:pt x="150" y="2380"/>
                  </a:lnTo>
                  <a:lnTo>
                    <a:pt x="151" y="2383"/>
                  </a:lnTo>
                  <a:lnTo>
                    <a:pt x="151" y="2383"/>
                  </a:lnTo>
                  <a:lnTo>
                    <a:pt x="152" y="2386"/>
                  </a:lnTo>
                  <a:lnTo>
                    <a:pt x="152" y="2386"/>
                  </a:lnTo>
                  <a:lnTo>
                    <a:pt x="153" y="2389"/>
                  </a:lnTo>
                  <a:lnTo>
                    <a:pt x="153" y="2389"/>
                  </a:lnTo>
                  <a:lnTo>
                    <a:pt x="153" y="2390"/>
                  </a:lnTo>
                  <a:lnTo>
                    <a:pt x="153" y="2390"/>
                  </a:lnTo>
                  <a:lnTo>
                    <a:pt x="153" y="2392"/>
                  </a:lnTo>
                  <a:lnTo>
                    <a:pt x="153" y="2392"/>
                  </a:lnTo>
                  <a:lnTo>
                    <a:pt x="154" y="2395"/>
                  </a:lnTo>
                  <a:lnTo>
                    <a:pt x="154" y="2395"/>
                  </a:lnTo>
                  <a:lnTo>
                    <a:pt x="155" y="2398"/>
                  </a:lnTo>
                  <a:lnTo>
                    <a:pt x="155" y="2398"/>
                  </a:lnTo>
                  <a:lnTo>
                    <a:pt x="156" y="2400"/>
                  </a:lnTo>
                  <a:lnTo>
                    <a:pt x="156" y="2400"/>
                  </a:lnTo>
                  <a:lnTo>
                    <a:pt x="156" y="2402"/>
                  </a:lnTo>
                  <a:lnTo>
                    <a:pt x="156" y="2402"/>
                  </a:lnTo>
                  <a:lnTo>
                    <a:pt x="157" y="2405"/>
                  </a:lnTo>
                  <a:lnTo>
                    <a:pt x="158" y="2408"/>
                  </a:lnTo>
                  <a:lnTo>
                    <a:pt x="159" y="2410"/>
                  </a:lnTo>
                  <a:lnTo>
                    <a:pt x="159" y="2410"/>
                  </a:lnTo>
                  <a:lnTo>
                    <a:pt x="160" y="2412"/>
                  </a:lnTo>
                  <a:lnTo>
                    <a:pt x="161" y="2412"/>
                  </a:lnTo>
                  <a:lnTo>
                    <a:pt x="161" y="2410"/>
                  </a:lnTo>
                  <a:lnTo>
                    <a:pt x="162" y="2406"/>
                  </a:lnTo>
                  <a:lnTo>
                    <a:pt x="163" y="2400"/>
                  </a:lnTo>
                  <a:lnTo>
                    <a:pt x="164" y="2392"/>
                  </a:lnTo>
                  <a:lnTo>
                    <a:pt x="165" y="2382"/>
                  </a:lnTo>
                  <a:lnTo>
                    <a:pt x="166" y="2371"/>
                  </a:lnTo>
                  <a:lnTo>
                    <a:pt x="166" y="2357"/>
                  </a:lnTo>
                  <a:lnTo>
                    <a:pt x="166" y="2357"/>
                  </a:lnTo>
                  <a:lnTo>
                    <a:pt x="167" y="2344"/>
                  </a:lnTo>
                  <a:lnTo>
                    <a:pt x="168" y="2331"/>
                  </a:lnTo>
                  <a:lnTo>
                    <a:pt x="168" y="2318"/>
                  </a:lnTo>
                  <a:lnTo>
                    <a:pt x="168" y="2318"/>
                  </a:lnTo>
                  <a:lnTo>
                    <a:pt x="169" y="2303"/>
                  </a:lnTo>
                  <a:lnTo>
                    <a:pt x="169" y="2303"/>
                  </a:lnTo>
                  <a:lnTo>
                    <a:pt x="170" y="2288"/>
                  </a:lnTo>
                  <a:lnTo>
                    <a:pt x="170" y="2288"/>
                  </a:lnTo>
                  <a:lnTo>
                    <a:pt x="171" y="2273"/>
                  </a:lnTo>
                  <a:lnTo>
                    <a:pt x="171" y="2273"/>
                  </a:lnTo>
                  <a:lnTo>
                    <a:pt x="172" y="2257"/>
                  </a:lnTo>
                  <a:lnTo>
                    <a:pt x="172" y="2257"/>
                  </a:lnTo>
                  <a:lnTo>
                    <a:pt x="172" y="2245"/>
                  </a:lnTo>
                  <a:lnTo>
                    <a:pt x="173" y="2232"/>
                  </a:lnTo>
                  <a:lnTo>
                    <a:pt x="173" y="2219"/>
                  </a:lnTo>
                  <a:lnTo>
                    <a:pt x="173" y="2219"/>
                  </a:lnTo>
                  <a:lnTo>
                    <a:pt x="174" y="2201"/>
                  </a:lnTo>
                  <a:lnTo>
                    <a:pt x="175" y="2183"/>
                  </a:lnTo>
                  <a:lnTo>
                    <a:pt x="176" y="2166"/>
                  </a:lnTo>
                  <a:lnTo>
                    <a:pt x="177" y="2147"/>
                  </a:lnTo>
                  <a:lnTo>
                    <a:pt x="178" y="2129"/>
                  </a:lnTo>
                  <a:lnTo>
                    <a:pt x="179" y="2111"/>
                  </a:lnTo>
                  <a:lnTo>
                    <a:pt x="179" y="2092"/>
                  </a:lnTo>
                  <a:lnTo>
                    <a:pt x="180" y="2073"/>
                  </a:lnTo>
                  <a:lnTo>
                    <a:pt x="181" y="2054"/>
                  </a:lnTo>
                  <a:lnTo>
                    <a:pt x="182" y="2035"/>
                  </a:lnTo>
                  <a:lnTo>
                    <a:pt x="183" y="2016"/>
                  </a:lnTo>
                  <a:lnTo>
                    <a:pt x="184" y="1996"/>
                  </a:lnTo>
                  <a:lnTo>
                    <a:pt x="185" y="1976"/>
                  </a:lnTo>
                  <a:lnTo>
                    <a:pt x="185" y="1956"/>
                  </a:lnTo>
                  <a:lnTo>
                    <a:pt x="186" y="1936"/>
                  </a:lnTo>
                  <a:lnTo>
                    <a:pt x="187" y="1915"/>
                  </a:lnTo>
                  <a:lnTo>
                    <a:pt x="187" y="1915"/>
                  </a:lnTo>
                  <a:lnTo>
                    <a:pt x="188" y="1898"/>
                  </a:lnTo>
                  <a:lnTo>
                    <a:pt x="188" y="1898"/>
                  </a:lnTo>
                  <a:lnTo>
                    <a:pt x="189" y="1881"/>
                  </a:lnTo>
                  <a:lnTo>
                    <a:pt x="189" y="1863"/>
                  </a:lnTo>
                  <a:lnTo>
                    <a:pt x="189" y="1863"/>
                  </a:lnTo>
                  <a:lnTo>
                    <a:pt x="190" y="1845"/>
                  </a:lnTo>
                  <a:lnTo>
                    <a:pt x="191" y="1827"/>
                  </a:lnTo>
                  <a:lnTo>
                    <a:pt x="191" y="1827"/>
                  </a:lnTo>
                  <a:lnTo>
                    <a:pt x="191" y="1809"/>
                  </a:lnTo>
                  <a:lnTo>
                    <a:pt x="192" y="1791"/>
                  </a:lnTo>
                  <a:lnTo>
                    <a:pt x="192" y="1791"/>
                  </a:lnTo>
                  <a:lnTo>
                    <a:pt x="193" y="1773"/>
                  </a:lnTo>
                  <a:lnTo>
                    <a:pt x="193" y="1773"/>
                  </a:lnTo>
                  <a:lnTo>
                    <a:pt x="194" y="1751"/>
                  </a:lnTo>
                  <a:lnTo>
                    <a:pt x="195" y="1728"/>
                  </a:lnTo>
                  <a:lnTo>
                    <a:pt x="195" y="1705"/>
                  </a:lnTo>
                  <a:lnTo>
                    <a:pt x="195" y="1705"/>
                  </a:lnTo>
                  <a:lnTo>
                    <a:pt x="196" y="1686"/>
                  </a:lnTo>
                  <a:lnTo>
                    <a:pt x="197" y="1671"/>
                  </a:lnTo>
                  <a:lnTo>
                    <a:pt x="198" y="1661"/>
                  </a:lnTo>
                  <a:lnTo>
                    <a:pt x="199" y="1656"/>
                  </a:lnTo>
                  <a:lnTo>
                    <a:pt x="200" y="1655"/>
                  </a:lnTo>
                  <a:lnTo>
                    <a:pt x="200" y="1658"/>
                  </a:lnTo>
                  <a:lnTo>
                    <a:pt x="201" y="1667"/>
                  </a:lnTo>
                  <a:lnTo>
                    <a:pt x="202" y="1680"/>
                  </a:lnTo>
                  <a:lnTo>
                    <a:pt x="203" y="1697"/>
                  </a:lnTo>
                  <a:lnTo>
                    <a:pt x="203" y="1697"/>
                  </a:lnTo>
                  <a:lnTo>
                    <a:pt x="204" y="1717"/>
                  </a:lnTo>
                  <a:lnTo>
                    <a:pt x="204" y="1736"/>
                  </a:lnTo>
                  <a:lnTo>
                    <a:pt x="204" y="1736"/>
                  </a:lnTo>
                  <a:lnTo>
                    <a:pt x="205" y="1756"/>
                  </a:lnTo>
                  <a:lnTo>
                    <a:pt x="206" y="1775"/>
                  </a:lnTo>
                  <a:lnTo>
                    <a:pt x="207" y="1794"/>
                  </a:lnTo>
                  <a:lnTo>
                    <a:pt x="208" y="1813"/>
                  </a:lnTo>
                  <a:lnTo>
                    <a:pt x="209" y="1832"/>
                  </a:lnTo>
                  <a:lnTo>
                    <a:pt x="209" y="1851"/>
                  </a:lnTo>
                  <a:lnTo>
                    <a:pt x="210" y="1870"/>
                  </a:lnTo>
                  <a:lnTo>
                    <a:pt x="211" y="1888"/>
                  </a:lnTo>
                  <a:lnTo>
                    <a:pt x="212" y="1906"/>
                  </a:lnTo>
                  <a:lnTo>
                    <a:pt x="213" y="1924"/>
                  </a:lnTo>
                  <a:lnTo>
                    <a:pt x="213" y="1942"/>
                  </a:lnTo>
                  <a:lnTo>
                    <a:pt x="214" y="1960"/>
                  </a:lnTo>
                  <a:lnTo>
                    <a:pt x="215" y="1978"/>
                  </a:lnTo>
                  <a:lnTo>
                    <a:pt x="216" y="1995"/>
                  </a:lnTo>
                  <a:lnTo>
                    <a:pt x="217" y="2013"/>
                  </a:lnTo>
                  <a:lnTo>
                    <a:pt x="217" y="2013"/>
                  </a:lnTo>
                  <a:lnTo>
                    <a:pt x="218" y="2030"/>
                  </a:lnTo>
                  <a:lnTo>
                    <a:pt x="218" y="2047"/>
                  </a:lnTo>
                  <a:lnTo>
                    <a:pt x="219" y="2064"/>
                  </a:lnTo>
                  <a:lnTo>
                    <a:pt x="220" y="2081"/>
                  </a:lnTo>
                  <a:lnTo>
                    <a:pt x="221" y="2097"/>
                  </a:lnTo>
                  <a:lnTo>
                    <a:pt x="222" y="2114"/>
                  </a:lnTo>
                  <a:lnTo>
                    <a:pt x="223" y="2130"/>
                  </a:lnTo>
                  <a:lnTo>
                    <a:pt x="223" y="2146"/>
                  </a:lnTo>
                  <a:lnTo>
                    <a:pt x="224" y="2162"/>
                  </a:lnTo>
                  <a:lnTo>
                    <a:pt x="225" y="2178"/>
                  </a:lnTo>
                  <a:lnTo>
                    <a:pt x="226" y="2193"/>
                  </a:lnTo>
                  <a:lnTo>
                    <a:pt x="227" y="2209"/>
                  </a:lnTo>
                  <a:lnTo>
                    <a:pt x="227" y="2224"/>
                  </a:lnTo>
                  <a:lnTo>
                    <a:pt x="228" y="2239"/>
                  </a:lnTo>
                  <a:lnTo>
                    <a:pt x="229" y="2254"/>
                  </a:lnTo>
                  <a:lnTo>
                    <a:pt x="229" y="2254"/>
                  </a:lnTo>
                  <a:lnTo>
                    <a:pt x="230" y="2269"/>
                  </a:lnTo>
                  <a:lnTo>
                    <a:pt x="231" y="2284"/>
                  </a:lnTo>
                  <a:lnTo>
                    <a:pt x="232" y="2298"/>
                  </a:lnTo>
                  <a:lnTo>
                    <a:pt x="232" y="2313"/>
                  </a:lnTo>
                  <a:lnTo>
                    <a:pt x="233" y="2327"/>
                  </a:lnTo>
                  <a:lnTo>
                    <a:pt x="234" y="2341"/>
                  </a:lnTo>
                  <a:lnTo>
                    <a:pt x="235" y="2355"/>
                  </a:lnTo>
                  <a:lnTo>
                    <a:pt x="236" y="2369"/>
                  </a:lnTo>
                  <a:lnTo>
                    <a:pt x="237" y="2382"/>
                  </a:lnTo>
                  <a:lnTo>
                    <a:pt x="237" y="2396"/>
                  </a:lnTo>
                  <a:lnTo>
                    <a:pt x="238" y="2409"/>
                  </a:lnTo>
                  <a:lnTo>
                    <a:pt x="239" y="2422"/>
                  </a:lnTo>
                  <a:lnTo>
                    <a:pt x="240" y="2435"/>
                  </a:lnTo>
                  <a:lnTo>
                    <a:pt x="241" y="2448"/>
                  </a:lnTo>
                  <a:lnTo>
                    <a:pt x="242" y="2461"/>
                  </a:lnTo>
                  <a:lnTo>
                    <a:pt x="242" y="2461"/>
                  </a:lnTo>
                  <a:lnTo>
                    <a:pt x="242" y="2473"/>
                  </a:lnTo>
                  <a:lnTo>
                    <a:pt x="243" y="2486"/>
                  </a:lnTo>
                  <a:lnTo>
                    <a:pt x="244" y="2498"/>
                  </a:lnTo>
                  <a:lnTo>
                    <a:pt x="245" y="2510"/>
                  </a:lnTo>
                  <a:lnTo>
                    <a:pt x="246" y="2522"/>
                  </a:lnTo>
                  <a:lnTo>
                    <a:pt x="246" y="2534"/>
                  </a:lnTo>
                  <a:lnTo>
                    <a:pt x="247" y="2545"/>
                  </a:lnTo>
                  <a:lnTo>
                    <a:pt x="248" y="2557"/>
                  </a:lnTo>
                  <a:lnTo>
                    <a:pt x="249" y="2568"/>
                  </a:lnTo>
                  <a:lnTo>
                    <a:pt x="250" y="2579"/>
                  </a:lnTo>
                  <a:lnTo>
                    <a:pt x="251" y="2590"/>
                  </a:lnTo>
                  <a:lnTo>
                    <a:pt x="251" y="2601"/>
                  </a:lnTo>
                  <a:lnTo>
                    <a:pt x="252" y="2611"/>
                  </a:lnTo>
                  <a:lnTo>
                    <a:pt x="253" y="2622"/>
                  </a:lnTo>
                  <a:lnTo>
                    <a:pt x="254" y="2632"/>
                  </a:lnTo>
                  <a:lnTo>
                    <a:pt x="254" y="2632"/>
                  </a:lnTo>
                  <a:lnTo>
                    <a:pt x="255" y="2642"/>
                  </a:lnTo>
                  <a:lnTo>
                    <a:pt x="256" y="2652"/>
                  </a:lnTo>
                  <a:lnTo>
                    <a:pt x="256" y="2662"/>
                  </a:lnTo>
                  <a:lnTo>
                    <a:pt x="257" y="2672"/>
                  </a:lnTo>
                  <a:lnTo>
                    <a:pt x="258" y="2682"/>
                  </a:lnTo>
                  <a:lnTo>
                    <a:pt x="259" y="2691"/>
                  </a:lnTo>
                  <a:lnTo>
                    <a:pt x="260" y="2700"/>
                  </a:lnTo>
                  <a:lnTo>
                    <a:pt x="260" y="2709"/>
                  </a:lnTo>
                  <a:lnTo>
                    <a:pt x="261" y="2718"/>
                  </a:lnTo>
                  <a:lnTo>
                    <a:pt x="262" y="2727"/>
                  </a:lnTo>
                  <a:lnTo>
                    <a:pt x="263" y="2736"/>
                  </a:lnTo>
                  <a:lnTo>
                    <a:pt x="264" y="2744"/>
                  </a:lnTo>
                  <a:lnTo>
                    <a:pt x="265" y="2753"/>
                  </a:lnTo>
                  <a:lnTo>
                    <a:pt x="265" y="2761"/>
                  </a:lnTo>
                  <a:lnTo>
                    <a:pt x="266" y="2769"/>
                  </a:lnTo>
                  <a:lnTo>
                    <a:pt x="266" y="2769"/>
                  </a:lnTo>
                  <a:lnTo>
                    <a:pt x="267" y="2776"/>
                  </a:lnTo>
                  <a:lnTo>
                    <a:pt x="268" y="2784"/>
                  </a:lnTo>
                  <a:lnTo>
                    <a:pt x="269" y="2791"/>
                  </a:lnTo>
                  <a:lnTo>
                    <a:pt x="269" y="2799"/>
                  </a:lnTo>
                  <a:lnTo>
                    <a:pt x="269" y="2799"/>
                  </a:lnTo>
                  <a:lnTo>
                    <a:pt x="270" y="2804"/>
                  </a:lnTo>
                  <a:lnTo>
                    <a:pt x="271" y="2810"/>
                  </a:lnTo>
                  <a:lnTo>
                    <a:pt x="271" y="2815"/>
                  </a:lnTo>
                  <a:lnTo>
                    <a:pt x="271" y="2815"/>
                  </a:lnTo>
                  <a:lnTo>
                    <a:pt x="272" y="2822"/>
                  </a:lnTo>
                  <a:lnTo>
                    <a:pt x="273" y="2827"/>
                  </a:lnTo>
                  <a:lnTo>
                    <a:pt x="274" y="2831"/>
                  </a:lnTo>
                  <a:lnTo>
                    <a:pt x="275" y="2833"/>
                  </a:lnTo>
                  <a:lnTo>
                    <a:pt x="276" y="2834"/>
                  </a:lnTo>
                  <a:lnTo>
                    <a:pt x="276" y="2835"/>
                  </a:lnTo>
                  <a:lnTo>
                    <a:pt x="277" y="2833"/>
                  </a:lnTo>
                  <a:lnTo>
                    <a:pt x="278" y="2831"/>
                  </a:lnTo>
                  <a:lnTo>
                    <a:pt x="279" y="2828"/>
                  </a:lnTo>
                  <a:lnTo>
                    <a:pt x="280" y="2823"/>
                  </a:lnTo>
                  <a:lnTo>
                    <a:pt x="281" y="2817"/>
                  </a:lnTo>
                  <a:lnTo>
                    <a:pt x="281" y="2809"/>
                  </a:lnTo>
                  <a:lnTo>
                    <a:pt x="282" y="2800"/>
                  </a:lnTo>
                  <a:lnTo>
                    <a:pt x="283" y="2789"/>
                  </a:lnTo>
                  <a:lnTo>
                    <a:pt x="284" y="2777"/>
                  </a:lnTo>
                  <a:lnTo>
                    <a:pt x="285" y="2763"/>
                  </a:lnTo>
                  <a:lnTo>
                    <a:pt x="285" y="2763"/>
                  </a:lnTo>
                  <a:lnTo>
                    <a:pt x="286" y="2749"/>
                  </a:lnTo>
                  <a:lnTo>
                    <a:pt x="286" y="2734"/>
                  </a:lnTo>
                  <a:lnTo>
                    <a:pt x="287" y="2719"/>
                  </a:lnTo>
                  <a:lnTo>
                    <a:pt x="288" y="2704"/>
                  </a:lnTo>
                  <a:lnTo>
                    <a:pt x="288" y="2704"/>
                  </a:lnTo>
                  <a:lnTo>
                    <a:pt x="289" y="2687"/>
                  </a:lnTo>
                  <a:lnTo>
                    <a:pt x="290" y="2670"/>
                  </a:lnTo>
                  <a:lnTo>
                    <a:pt x="291" y="2654"/>
                  </a:lnTo>
                  <a:lnTo>
                    <a:pt x="291" y="2638"/>
                  </a:lnTo>
                  <a:lnTo>
                    <a:pt x="292" y="2623"/>
                  </a:lnTo>
                  <a:lnTo>
                    <a:pt x="293" y="2609"/>
                  </a:lnTo>
                  <a:lnTo>
                    <a:pt x="294" y="2595"/>
                  </a:lnTo>
                  <a:lnTo>
                    <a:pt x="295" y="2582"/>
                  </a:lnTo>
                  <a:lnTo>
                    <a:pt x="296" y="2569"/>
                  </a:lnTo>
                  <a:lnTo>
                    <a:pt x="297" y="2558"/>
                  </a:lnTo>
                  <a:lnTo>
                    <a:pt x="298" y="2548"/>
                  </a:lnTo>
                  <a:lnTo>
                    <a:pt x="298" y="2538"/>
                  </a:lnTo>
                  <a:lnTo>
                    <a:pt x="299" y="2530"/>
                  </a:lnTo>
                  <a:lnTo>
                    <a:pt x="300" y="2523"/>
                  </a:lnTo>
                  <a:lnTo>
                    <a:pt x="301" y="2517"/>
                  </a:lnTo>
                  <a:lnTo>
                    <a:pt x="302" y="2512"/>
                  </a:lnTo>
                  <a:lnTo>
                    <a:pt x="303" y="2508"/>
                  </a:lnTo>
                  <a:lnTo>
                    <a:pt x="304" y="2505"/>
                  </a:lnTo>
                  <a:lnTo>
                    <a:pt x="304" y="2503"/>
                  </a:lnTo>
                  <a:lnTo>
                    <a:pt x="305" y="2503"/>
                  </a:lnTo>
                  <a:lnTo>
                    <a:pt x="306" y="2504"/>
                  </a:lnTo>
                  <a:lnTo>
                    <a:pt x="307" y="2506"/>
                  </a:lnTo>
                  <a:lnTo>
                    <a:pt x="308" y="2509"/>
                  </a:lnTo>
                  <a:lnTo>
                    <a:pt x="309" y="2513"/>
                  </a:lnTo>
                  <a:lnTo>
                    <a:pt x="310" y="2519"/>
                  </a:lnTo>
                  <a:lnTo>
                    <a:pt x="311" y="2525"/>
                  </a:lnTo>
                  <a:lnTo>
                    <a:pt x="311" y="2533"/>
                  </a:lnTo>
                  <a:lnTo>
                    <a:pt x="312" y="2542"/>
                  </a:lnTo>
                  <a:lnTo>
                    <a:pt x="313" y="2551"/>
                  </a:lnTo>
                  <a:lnTo>
                    <a:pt x="314" y="2562"/>
                  </a:lnTo>
                  <a:lnTo>
                    <a:pt x="315" y="2574"/>
                  </a:lnTo>
                  <a:lnTo>
                    <a:pt x="316" y="2586"/>
                  </a:lnTo>
                  <a:lnTo>
                    <a:pt x="317" y="2599"/>
                  </a:lnTo>
                  <a:lnTo>
                    <a:pt x="317" y="2613"/>
                  </a:lnTo>
                  <a:lnTo>
                    <a:pt x="318" y="2628"/>
                  </a:lnTo>
                  <a:lnTo>
                    <a:pt x="319" y="2644"/>
                  </a:lnTo>
                  <a:lnTo>
                    <a:pt x="320" y="2660"/>
                  </a:lnTo>
                  <a:lnTo>
                    <a:pt x="321" y="2676"/>
                  </a:lnTo>
                  <a:lnTo>
                    <a:pt x="322" y="2693"/>
                  </a:lnTo>
                  <a:lnTo>
                    <a:pt x="323" y="2710"/>
                  </a:lnTo>
                  <a:lnTo>
                    <a:pt x="324" y="2728"/>
                  </a:lnTo>
                  <a:lnTo>
                    <a:pt x="324" y="2728"/>
                  </a:lnTo>
                  <a:lnTo>
                    <a:pt x="324" y="2743"/>
                  </a:lnTo>
                  <a:lnTo>
                    <a:pt x="325" y="2758"/>
                  </a:lnTo>
                  <a:lnTo>
                    <a:pt x="326" y="2773"/>
                  </a:lnTo>
                  <a:lnTo>
                    <a:pt x="327" y="2787"/>
                  </a:lnTo>
                  <a:lnTo>
                    <a:pt x="327" y="2787"/>
                  </a:lnTo>
                  <a:lnTo>
                    <a:pt x="327" y="2802"/>
                  </a:lnTo>
                  <a:lnTo>
                    <a:pt x="328" y="2814"/>
                  </a:lnTo>
                  <a:lnTo>
                    <a:pt x="329" y="2825"/>
                  </a:lnTo>
                  <a:lnTo>
                    <a:pt x="330" y="2834"/>
                  </a:lnTo>
                  <a:lnTo>
                    <a:pt x="331" y="2843"/>
                  </a:lnTo>
                  <a:lnTo>
                    <a:pt x="332" y="2849"/>
                  </a:lnTo>
                  <a:lnTo>
                    <a:pt x="332" y="2855"/>
                  </a:lnTo>
                  <a:lnTo>
                    <a:pt x="333" y="2859"/>
                  </a:lnTo>
                  <a:lnTo>
                    <a:pt x="334" y="2863"/>
                  </a:lnTo>
                  <a:lnTo>
                    <a:pt x="335" y="2865"/>
                  </a:lnTo>
                  <a:lnTo>
                    <a:pt x="336" y="2866"/>
                  </a:lnTo>
                  <a:lnTo>
                    <a:pt x="337" y="2866"/>
                  </a:lnTo>
                  <a:lnTo>
                    <a:pt x="338" y="2865"/>
                  </a:lnTo>
                  <a:lnTo>
                    <a:pt x="338" y="2863"/>
                  </a:lnTo>
                  <a:lnTo>
                    <a:pt x="339" y="2860"/>
                  </a:lnTo>
                  <a:lnTo>
                    <a:pt x="340" y="2856"/>
                  </a:lnTo>
                  <a:lnTo>
                    <a:pt x="341" y="2850"/>
                  </a:lnTo>
                  <a:lnTo>
                    <a:pt x="342" y="2844"/>
                  </a:lnTo>
                  <a:lnTo>
                    <a:pt x="343" y="2836"/>
                  </a:lnTo>
                  <a:lnTo>
                    <a:pt x="343" y="2827"/>
                  </a:lnTo>
                  <a:lnTo>
                    <a:pt x="343" y="2827"/>
                  </a:lnTo>
                  <a:lnTo>
                    <a:pt x="344" y="2817"/>
                  </a:lnTo>
                  <a:lnTo>
                    <a:pt x="345" y="2807"/>
                  </a:lnTo>
                  <a:lnTo>
                    <a:pt x="346" y="2797"/>
                  </a:lnTo>
                  <a:lnTo>
                    <a:pt x="347" y="2786"/>
                  </a:lnTo>
                  <a:lnTo>
                    <a:pt x="347" y="2775"/>
                  </a:lnTo>
                  <a:lnTo>
                    <a:pt x="348" y="2764"/>
                  </a:lnTo>
                  <a:lnTo>
                    <a:pt x="349" y="2753"/>
                  </a:lnTo>
                  <a:lnTo>
                    <a:pt x="349" y="2753"/>
                  </a:lnTo>
                  <a:lnTo>
                    <a:pt x="350" y="2746"/>
                  </a:lnTo>
                  <a:lnTo>
                    <a:pt x="350" y="2746"/>
                  </a:lnTo>
                  <a:lnTo>
                    <a:pt x="350" y="2734"/>
                  </a:lnTo>
                  <a:lnTo>
                    <a:pt x="350" y="2734"/>
                  </a:lnTo>
                  <a:lnTo>
                    <a:pt x="351" y="2721"/>
                  </a:lnTo>
                  <a:lnTo>
                    <a:pt x="351" y="2721"/>
                  </a:lnTo>
                  <a:lnTo>
                    <a:pt x="352" y="2708"/>
                  </a:lnTo>
                  <a:lnTo>
                    <a:pt x="352" y="2708"/>
                  </a:lnTo>
                  <a:lnTo>
                    <a:pt x="353" y="2702"/>
                  </a:lnTo>
                  <a:lnTo>
                    <a:pt x="353" y="2702"/>
                  </a:lnTo>
                  <a:lnTo>
                    <a:pt x="353" y="2692"/>
                  </a:lnTo>
                  <a:lnTo>
                    <a:pt x="354" y="2681"/>
                  </a:lnTo>
                  <a:lnTo>
                    <a:pt x="354" y="2681"/>
                  </a:lnTo>
                  <a:lnTo>
                    <a:pt x="354" y="2671"/>
                  </a:lnTo>
                  <a:lnTo>
                    <a:pt x="355" y="2661"/>
                  </a:lnTo>
                  <a:lnTo>
                    <a:pt x="356" y="2650"/>
                  </a:lnTo>
                  <a:lnTo>
                    <a:pt x="356" y="2650"/>
                  </a:lnTo>
                  <a:lnTo>
                    <a:pt x="357" y="2636"/>
                  </a:lnTo>
                  <a:lnTo>
                    <a:pt x="358" y="2622"/>
                  </a:lnTo>
                  <a:lnTo>
                    <a:pt x="358" y="2609"/>
                  </a:lnTo>
                  <a:lnTo>
                    <a:pt x="359" y="2597"/>
                  </a:lnTo>
                  <a:lnTo>
                    <a:pt x="360" y="2586"/>
                  </a:lnTo>
                  <a:lnTo>
                    <a:pt x="361" y="2575"/>
                  </a:lnTo>
                  <a:lnTo>
                    <a:pt x="362" y="2565"/>
                  </a:lnTo>
                  <a:lnTo>
                    <a:pt x="363" y="2557"/>
                  </a:lnTo>
                  <a:lnTo>
                    <a:pt x="364" y="2549"/>
                  </a:lnTo>
                  <a:lnTo>
                    <a:pt x="364" y="2542"/>
                  </a:lnTo>
                  <a:lnTo>
                    <a:pt x="365" y="2536"/>
                  </a:lnTo>
                  <a:lnTo>
                    <a:pt x="366" y="2531"/>
                  </a:lnTo>
                  <a:lnTo>
                    <a:pt x="367" y="2527"/>
                  </a:lnTo>
                  <a:lnTo>
                    <a:pt x="368" y="2525"/>
                  </a:lnTo>
                  <a:lnTo>
                    <a:pt x="369" y="2523"/>
                  </a:lnTo>
                  <a:lnTo>
                    <a:pt x="370" y="2522"/>
                  </a:lnTo>
                  <a:lnTo>
                    <a:pt x="370" y="2522"/>
                  </a:lnTo>
                  <a:lnTo>
                    <a:pt x="370" y="2523"/>
                  </a:lnTo>
                  <a:lnTo>
                    <a:pt x="371" y="2525"/>
                  </a:lnTo>
                  <a:lnTo>
                    <a:pt x="372" y="2527"/>
                  </a:lnTo>
                  <a:lnTo>
                    <a:pt x="373" y="2531"/>
                  </a:lnTo>
                  <a:lnTo>
                    <a:pt x="374" y="2536"/>
                  </a:lnTo>
                  <a:lnTo>
                    <a:pt x="375" y="2542"/>
                  </a:lnTo>
                  <a:lnTo>
                    <a:pt x="376" y="2549"/>
                  </a:lnTo>
                  <a:lnTo>
                    <a:pt x="377" y="2557"/>
                  </a:lnTo>
                  <a:lnTo>
                    <a:pt x="377" y="2565"/>
                  </a:lnTo>
                  <a:lnTo>
                    <a:pt x="378" y="2575"/>
                  </a:lnTo>
                  <a:lnTo>
                    <a:pt x="379" y="2586"/>
                  </a:lnTo>
                  <a:lnTo>
                    <a:pt x="380" y="2597"/>
                  </a:lnTo>
                  <a:lnTo>
                    <a:pt x="381" y="2609"/>
                  </a:lnTo>
                  <a:lnTo>
                    <a:pt x="382" y="2622"/>
                  </a:lnTo>
                  <a:lnTo>
                    <a:pt x="383" y="2636"/>
                  </a:lnTo>
                  <a:lnTo>
                    <a:pt x="383" y="2650"/>
                  </a:lnTo>
                  <a:lnTo>
                    <a:pt x="383" y="2650"/>
                  </a:lnTo>
                  <a:lnTo>
                    <a:pt x="384" y="2661"/>
                  </a:lnTo>
                  <a:lnTo>
                    <a:pt x="385" y="2671"/>
                  </a:lnTo>
                  <a:lnTo>
                    <a:pt x="385" y="2681"/>
                  </a:lnTo>
                  <a:lnTo>
                    <a:pt x="385" y="2681"/>
                  </a:lnTo>
                  <a:lnTo>
                    <a:pt x="386" y="2695"/>
                  </a:lnTo>
                  <a:lnTo>
                    <a:pt x="387" y="2709"/>
                  </a:lnTo>
                  <a:lnTo>
                    <a:pt x="388" y="2722"/>
                  </a:lnTo>
                  <a:lnTo>
                    <a:pt x="389" y="2735"/>
                  </a:lnTo>
                  <a:lnTo>
                    <a:pt x="390" y="2747"/>
                  </a:lnTo>
                  <a:lnTo>
                    <a:pt x="391" y="2760"/>
                  </a:lnTo>
                  <a:lnTo>
                    <a:pt x="391" y="2772"/>
                  </a:lnTo>
                  <a:lnTo>
                    <a:pt x="392" y="2783"/>
                  </a:lnTo>
                  <a:lnTo>
                    <a:pt x="393" y="2795"/>
                  </a:lnTo>
                  <a:lnTo>
                    <a:pt x="394" y="2806"/>
                  </a:lnTo>
                  <a:lnTo>
                    <a:pt x="395" y="2816"/>
                  </a:lnTo>
                  <a:lnTo>
                    <a:pt x="396" y="2827"/>
                  </a:lnTo>
                  <a:lnTo>
                    <a:pt x="396" y="2827"/>
                  </a:lnTo>
                  <a:lnTo>
                    <a:pt x="397" y="2836"/>
                  </a:lnTo>
                  <a:lnTo>
                    <a:pt x="398" y="2844"/>
                  </a:lnTo>
                  <a:lnTo>
                    <a:pt x="398" y="2850"/>
                  </a:lnTo>
                  <a:lnTo>
                    <a:pt x="399" y="2856"/>
                  </a:lnTo>
                  <a:lnTo>
                    <a:pt x="400" y="2860"/>
                  </a:lnTo>
                  <a:lnTo>
                    <a:pt x="401" y="2863"/>
                  </a:lnTo>
                  <a:lnTo>
                    <a:pt x="402" y="2865"/>
                  </a:lnTo>
                  <a:lnTo>
                    <a:pt x="403" y="2866"/>
                  </a:lnTo>
                  <a:lnTo>
                    <a:pt x="403" y="2866"/>
                  </a:lnTo>
                  <a:lnTo>
                    <a:pt x="404" y="2865"/>
                  </a:lnTo>
                  <a:lnTo>
                    <a:pt x="405" y="2863"/>
                  </a:lnTo>
                  <a:lnTo>
                    <a:pt x="406" y="2859"/>
                  </a:lnTo>
                  <a:lnTo>
                    <a:pt x="407" y="2855"/>
                  </a:lnTo>
                  <a:lnTo>
                    <a:pt x="408" y="2849"/>
                  </a:lnTo>
                  <a:lnTo>
                    <a:pt x="408" y="2843"/>
                  </a:lnTo>
                  <a:lnTo>
                    <a:pt x="409" y="2834"/>
                  </a:lnTo>
                  <a:lnTo>
                    <a:pt x="410" y="2825"/>
                  </a:lnTo>
                  <a:lnTo>
                    <a:pt x="411" y="2814"/>
                  </a:lnTo>
                  <a:lnTo>
                    <a:pt x="412" y="2802"/>
                  </a:lnTo>
                  <a:lnTo>
                    <a:pt x="413" y="2787"/>
                  </a:lnTo>
                  <a:lnTo>
                    <a:pt x="413" y="2787"/>
                  </a:lnTo>
                  <a:lnTo>
                    <a:pt x="413" y="2773"/>
                  </a:lnTo>
                  <a:lnTo>
                    <a:pt x="414" y="2758"/>
                  </a:lnTo>
                  <a:lnTo>
                    <a:pt x="415" y="2743"/>
                  </a:lnTo>
                  <a:lnTo>
                    <a:pt x="416" y="2728"/>
                  </a:lnTo>
                  <a:lnTo>
                    <a:pt x="416" y="2728"/>
                  </a:lnTo>
                  <a:lnTo>
                    <a:pt x="417" y="2710"/>
                  </a:lnTo>
                  <a:lnTo>
                    <a:pt x="417" y="2693"/>
                  </a:lnTo>
                  <a:lnTo>
                    <a:pt x="418" y="2676"/>
                  </a:lnTo>
                  <a:lnTo>
                    <a:pt x="419" y="2660"/>
                  </a:lnTo>
                  <a:lnTo>
                    <a:pt x="420" y="2644"/>
                  </a:lnTo>
                  <a:lnTo>
                    <a:pt x="421" y="2628"/>
                  </a:lnTo>
                  <a:lnTo>
                    <a:pt x="422" y="2613"/>
                  </a:lnTo>
                  <a:lnTo>
                    <a:pt x="423" y="2599"/>
                  </a:lnTo>
                  <a:lnTo>
                    <a:pt x="424" y="2586"/>
                  </a:lnTo>
                  <a:lnTo>
                    <a:pt x="424" y="2574"/>
                  </a:lnTo>
                  <a:lnTo>
                    <a:pt x="425" y="2562"/>
                  </a:lnTo>
                  <a:lnTo>
                    <a:pt x="426" y="2551"/>
                  </a:lnTo>
                  <a:lnTo>
                    <a:pt x="427" y="2542"/>
                  </a:lnTo>
                  <a:lnTo>
                    <a:pt x="428" y="2533"/>
                  </a:lnTo>
                  <a:lnTo>
                    <a:pt x="429" y="2525"/>
                  </a:lnTo>
                  <a:lnTo>
                    <a:pt x="430" y="2519"/>
                  </a:lnTo>
                  <a:lnTo>
                    <a:pt x="430" y="2513"/>
                  </a:lnTo>
                  <a:lnTo>
                    <a:pt x="431" y="2509"/>
                  </a:lnTo>
                  <a:lnTo>
                    <a:pt x="432" y="2506"/>
                  </a:lnTo>
                  <a:lnTo>
                    <a:pt x="433" y="2504"/>
                  </a:lnTo>
                  <a:lnTo>
                    <a:pt x="434" y="2503"/>
                  </a:lnTo>
                  <a:lnTo>
                    <a:pt x="435" y="2503"/>
                  </a:lnTo>
                  <a:lnTo>
                    <a:pt x="436" y="2505"/>
                  </a:lnTo>
                  <a:lnTo>
                    <a:pt x="437" y="2508"/>
                  </a:lnTo>
                  <a:lnTo>
                    <a:pt x="437" y="2512"/>
                  </a:lnTo>
                  <a:lnTo>
                    <a:pt x="438" y="2517"/>
                  </a:lnTo>
                  <a:lnTo>
                    <a:pt x="439" y="2523"/>
                  </a:lnTo>
                  <a:lnTo>
                    <a:pt x="440" y="2530"/>
                  </a:lnTo>
                  <a:lnTo>
                    <a:pt x="441" y="2538"/>
                  </a:lnTo>
                  <a:lnTo>
                    <a:pt x="442" y="2548"/>
                  </a:lnTo>
                  <a:lnTo>
                    <a:pt x="443" y="2558"/>
                  </a:lnTo>
                  <a:lnTo>
                    <a:pt x="443" y="2569"/>
                  </a:lnTo>
                  <a:lnTo>
                    <a:pt x="444" y="2582"/>
                  </a:lnTo>
                  <a:lnTo>
                    <a:pt x="445" y="2595"/>
                  </a:lnTo>
                  <a:lnTo>
                    <a:pt x="446" y="2609"/>
                  </a:lnTo>
                  <a:lnTo>
                    <a:pt x="447" y="2623"/>
                  </a:lnTo>
                  <a:lnTo>
                    <a:pt x="448" y="2638"/>
                  </a:lnTo>
                  <a:lnTo>
                    <a:pt x="449" y="2654"/>
                  </a:lnTo>
                  <a:lnTo>
                    <a:pt x="450" y="2670"/>
                  </a:lnTo>
                  <a:lnTo>
                    <a:pt x="450" y="2687"/>
                  </a:lnTo>
                  <a:lnTo>
                    <a:pt x="451" y="2704"/>
                  </a:lnTo>
                  <a:lnTo>
                    <a:pt x="451" y="2704"/>
                  </a:lnTo>
                  <a:lnTo>
                    <a:pt x="452" y="2719"/>
                  </a:lnTo>
                  <a:lnTo>
                    <a:pt x="453" y="2734"/>
                  </a:lnTo>
                  <a:lnTo>
                    <a:pt x="454" y="2749"/>
                  </a:lnTo>
                  <a:lnTo>
                    <a:pt x="454" y="2763"/>
                  </a:lnTo>
                  <a:lnTo>
                    <a:pt x="454" y="2763"/>
                  </a:lnTo>
                  <a:lnTo>
                    <a:pt x="455" y="2777"/>
                  </a:lnTo>
                  <a:lnTo>
                    <a:pt x="456" y="2789"/>
                  </a:lnTo>
                  <a:lnTo>
                    <a:pt x="457" y="2800"/>
                  </a:lnTo>
                  <a:lnTo>
                    <a:pt x="458" y="2809"/>
                  </a:lnTo>
                  <a:lnTo>
                    <a:pt x="459" y="2817"/>
                  </a:lnTo>
                  <a:lnTo>
                    <a:pt x="459" y="2823"/>
                  </a:lnTo>
                  <a:lnTo>
                    <a:pt x="460" y="2828"/>
                  </a:lnTo>
                  <a:lnTo>
                    <a:pt x="461" y="2831"/>
                  </a:lnTo>
                  <a:lnTo>
                    <a:pt x="461" y="2831"/>
                  </a:lnTo>
                  <a:lnTo>
                    <a:pt x="462" y="2833"/>
                  </a:lnTo>
                  <a:lnTo>
                    <a:pt x="463" y="2835"/>
                  </a:lnTo>
                  <a:lnTo>
                    <a:pt x="464" y="2834"/>
                  </a:lnTo>
                  <a:lnTo>
                    <a:pt x="464" y="2833"/>
                  </a:lnTo>
                  <a:lnTo>
                    <a:pt x="465" y="2831"/>
                  </a:lnTo>
                  <a:lnTo>
                    <a:pt x="466" y="2827"/>
                  </a:lnTo>
                  <a:lnTo>
                    <a:pt x="467" y="2822"/>
                  </a:lnTo>
                  <a:lnTo>
                    <a:pt x="468" y="2815"/>
                  </a:lnTo>
                  <a:lnTo>
                    <a:pt x="468" y="2815"/>
                  </a:lnTo>
                  <a:lnTo>
                    <a:pt x="468" y="2810"/>
                  </a:lnTo>
                  <a:lnTo>
                    <a:pt x="469" y="2804"/>
                  </a:lnTo>
                  <a:lnTo>
                    <a:pt x="470" y="2799"/>
                  </a:lnTo>
                  <a:lnTo>
                    <a:pt x="470" y="2799"/>
                  </a:lnTo>
                  <a:lnTo>
                    <a:pt x="471" y="2791"/>
                  </a:lnTo>
                  <a:lnTo>
                    <a:pt x="471" y="2784"/>
                  </a:lnTo>
                  <a:lnTo>
                    <a:pt x="472" y="2776"/>
                  </a:lnTo>
                  <a:lnTo>
                    <a:pt x="473" y="2769"/>
                  </a:lnTo>
                  <a:lnTo>
                    <a:pt x="473" y="2769"/>
                  </a:lnTo>
                  <a:lnTo>
                    <a:pt x="474" y="2761"/>
                  </a:lnTo>
                  <a:lnTo>
                    <a:pt x="475" y="2753"/>
                  </a:lnTo>
                  <a:lnTo>
                    <a:pt x="475" y="2744"/>
                  </a:lnTo>
                  <a:lnTo>
                    <a:pt x="476" y="2736"/>
                  </a:lnTo>
                  <a:lnTo>
                    <a:pt x="477" y="2727"/>
                  </a:lnTo>
                  <a:lnTo>
                    <a:pt x="478" y="2718"/>
                  </a:lnTo>
                  <a:lnTo>
                    <a:pt x="479" y="2709"/>
                  </a:lnTo>
                  <a:lnTo>
                    <a:pt x="480" y="2700"/>
                  </a:lnTo>
                  <a:lnTo>
                    <a:pt x="480" y="2691"/>
                  </a:lnTo>
                  <a:lnTo>
                    <a:pt x="481" y="2682"/>
                  </a:lnTo>
                  <a:lnTo>
                    <a:pt x="482" y="2672"/>
                  </a:lnTo>
                  <a:lnTo>
                    <a:pt x="483" y="2662"/>
                  </a:lnTo>
                  <a:lnTo>
                    <a:pt x="484" y="2652"/>
                  </a:lnTo>
                  <a:lnTo>
                    <a:pt x="485" y="2642"/>
                  </a:lnTo>
                  <a:lnTo>
                    <a:pt x="485" y="2632"/>
                  </a:lnTo>
                  <a:lnTo>
                    <a:pt x="485" y="2632"/>
                  </a:lnTo>
                  <a:lnTo>
                    <a:pt x="486" y="2622"/>
                  </a:lnTo>
                  <a:lnTo>
                    <a:pt x="487" y="2611"/>
                  </a:lnTo>
                  <a:lnTo>
                    <a:pt x="488" y="2601"/>
                  </a:lnTo>
                  <a:lnTo>
                    <a:pt x="489" y="2590"/>
                  </a:lnTo>
                  <a:lnTo>
                    <a:pt x="489" y="2579"/>
                  </a:lnTo>
                  <a:lnTo>
                    <a:pt x="490" y="2568"/>
                  </a:lnTo>
                  <a:lnTo>
                    <a:pt x="491" y="2557"/>
                  </a:lnTo>
                  <a:lnTo>
                    <a:pt x="492" y="2545"/>
                  </a:lnTo>
                  <a:lnTo>
                    <a:pt x="493" y="2534"/>
                  </a:lnTo>
                  <a:lnTo>
                    <a:pt x="494" y="2522"/>
                  </a:lnTo>
                  <a:lnTo>
                    <a:pt x="494" y="2510"/>
                  </a:lnTo>
                  <a:lnTo>
                    <a:pt x="495" y="2498"/>
                  </a:lnTo>
                  <a:lnTo>
                    <a:pt x="496" y="2486"/>
                  </a:lnTo>
                  <a:lnTo>
                    <a:pt x="497" y="2473"/>
                  </a:lnTo>
                  <a:lnTo>
                    <a:pt x="498" y="2461"/>
                  </a:lnTo>
                  <a:lnTo>
                    <a:pt x="498" y="2461"/>
                  </a:lnTo>
                  <a:lnTo>
                    <a:pt x="499" y="2448"/>
                  </a:lnTo>
                  <a:lnTo>
                    <a:pt x="499" y="2435"/>
                  </a:lnTo>
                  <a:lnTo>
                    <a:pt x="500" y="2422"/>
                  </a:lnTo>
                  <a:lnTo>
                    <a:pt x="501" y="2409"/>
                  </a:lnTo>
                  <a:lnTo>
                    <a:pt x="502" y="2396"/>
                  </a:lnTo>
                  <a:lnTo>
                    <a:pt x="503" y="2382"/>
                  </a:lnTo>
                  <a:lnTo>
                    <a:pt x="503" y="2369"/>
                  </a:lnTo>
                  <a:lnTo>
                    <a:pt x="504" y="2355"/>
                  </a:lnTo>
                  <a:lnTo>
                    <a:pt x="505" y="2341"/>
                  </a:lnTo>
                  <a:lnTo>
                    <a:pt x="506" y="2327"/>
                  </a:lnTo>
                  <a:lnTo>
                    <a:pt x="507" y="2313"/>
                  </a:lnTo>
                  <a:lnTo>
                    <a:pt x="508" y="2298"/>
                  </a:lnTo>
                  <a:lnTo>
                    <a:pt x="508" y="2284"/>
                  </a:lnTo>
                  <a:lnTo>
                    <a:pt x="509" y="2269"/>
                  </a:lnTo>
                  <a:lnTo>
                    <a:pt x="510" y="2254"/>
                  </a:lnTo>
                  <a:lnTo>
                    <a:pt x="510" y="2254"/>
                  </a:lnTo>
                  <a:lnTo>
                    <a:pt x="511" y="2239"/>
                  </a:lnTo>
                  <a:lnTo>
                    <a:pt x="512" y="2224"/>
                  </a:lnTo>
                  <a:lnTo>
                    <a:pt x="513" y="2209"/>
                  </a:lnTo>
                  <a:lnTo>
                    <a:pt x="513" y="2193"/>
                  </a:lnTo>
                  <a:lnTo>
                    <a:pt x="514" y="2178"/>
                  </a:lnTo>
                  <a:lnTo>
                    <a:pt x="515" y="2162"/>
                  </a:lnTo>
                  <a:lnTo>
                    <a:pt x="516" y="2146"/>
                  </a:lnTo>
                  <a:lnTo>
                    <a:pt x="517" y="2130"/>
                  </a:lnTo>
                  <a:lnTo>
                    <a:pt x="517" y="2114"/>
                  </a:lnTo>
                  <a:lnTo>
                    <a:pt x="518" y="2097"/>
                  </a:lnTo>
                  <a:lnTo>
                    <a:pt x="519" y="2081"/>
                  </a:lnTo>
                  <a:lnTo>
                    <a:pt x="520" y="2064"/>
                  </a:lnTo>
                  <a:lnTo>
                    <a:pt x="521" y="2047"/>
                  </a:lnTo>
                  <a:lnTo>
                    <a:pt x="522" y="2030"/>
                  </a:lnTo>
                  <a:lnTo>
                    <a:pt x="522" y="2013"/>
                  </a:lnTo>
                  <a:lnTo>
                    <a:pt x="522" y="2013"/>
                  </a:lnTo>
                  <a:lnTo>
                    <a:pt x="523" y="1995"/>
                  </a:lnTo>
                  <a:lnTo>
                    <a:pt x="524" y="1978"/>
                  </a:lnTo>
                  <a:lnTo>
                    <a:pt x="525" y="1960"/>
                  </a:lnTo>
                  <a:lnTo>
                    <a:pt x="526" y="1942"/>
                  </a:lnTo>
                  <a:lnTo>
                    <a:pt x="527" y="1924"/>
                  </a:lnTo>
                  <a:lnTo>
                    <a:pt x="527" y="1906"/>
                  </a:lnTo>
                  <a:lnTo>
                    <a:pt x="528" y="1888"/>
                  </a:lnTo>
                  <a:lnTo>
                    <a:pt x="529" y="1870"/>
                  </a:lnTo>
                  <a:lnTo>
                    <a:pt x="530" y="1851"/>
                  </a:lnTo>
                  <a:lnTo>
                    <a:pt x="531" y="1832"/>
                  </a:lnTo>
                  <a:lnTo>
                    <a:pt x="532" y="1813"/>
                  </a:lnTo>
                  <a:lnTo>
                    <a:pt x="532" y="1794"/>
                  </a:lnTo>
                  <a:lnTo>
                    <a:pt x="533" y="1775"/>
                  </a:lnTo>
                  <a:lnTo>
                    <a:pt x="534" y="1756"/>
                  </a:lnTo>
                  <a:lnTo>
                    <a:pt x="535" y="1736"/>
                  </a:lnTo>
                  <a:lnTo>
                    <a:pt x="535" y="1736"/>
                  </a:lnTo>
                  <a:lnTo>
                    <a:pt x="536" y="1717"/>
                  </a:lnTo>
                  <a:lnTo>
                    <a:pt x="536" y="1697"/>
                  </a:lnTo>
                  <a:lnTo>
                    <a:pt x="536" y="1697"/>
                  </a:lnTo>
                  <a:lnTo>
                    <a:pt x="537" y="1680"/>
                  </a:lnTo>
                  <a:lnTo>
                    <a:pt x="538" y="1667"/>
                  </a:lnTo>
                  <a:lnTo>
                    <a:pt x="539" y="1658"/>
                  </a:lnTo>
                  <a:lnTo>
                    <a:pt x="540" y="1655"/>
                  </a:lnTo>
                  <a:lnTo>
                    <a:pt x="541" y="1656"/>
                  </a:lnTo>
                  <a:lnTo>
                    <a:pt x="541" y="1661"/>
                  </a:lnTo>
                  <a:lnTo>
                    <a:pt x="542" y="1671"/>
                  </a:lnTo>
                  <a:lnTo>
                    <a:pt x="543" y="1686"/>
                  </a:lnTo>
                  <a:lnTo>
                    <a:pt x="544" y="1705"/>
                  </a:lnTo>
                  <a:lnTo>
                    <a:pt x="544" y="1705"/>
                  </a:lnTo>
                  <a:lnTo>
                    <a:pt x="545" y="1728"/>
                  </a:lnTo>
                  <a:lnTo>
                    <a:pt x="545" y="1751"/>
                  </a:lnTo>
                  <a:lnTo>
                    <a:pt x="546" y="1773"/>
                  </a:lnTo>
                  <a:lnTo>
                    <a:pt x="546" y="1773"/>
                  </a:lnTo>
                  <a:lnTo>
                    <a:pt x="547" y="1791"/>
                  </a:lnTo>
                  <a:lnTo>
                    <a:pt x="547" y="1791"/>
                  </a:lnTo>
                  <a:lnTo>
                    <a:pt x="548" y="1809"/>
                  </a:lnTo>
                  <a:lnTo>
                    <a:pt x="549" y="1827"/>
                  </a:lnTo>
                  <a:lnTo>
                    <a:pt x="549" y="1827"/>
                  </a:lnTo>
                  <a:lnTo>
                    <a:pt x="549" y="1845"/>
                  </a:lnTo>
                  <a:lnTo>
                    <a:pt x="550" y="1863"/>
                  </a:lnTo>
                  <a:lnTo>
                    <a:pt x="550" y="1863"/>
                  </a:lnTo>
                  <a:lnTo>
                    <a:pt x="551" y="1881"/>
                  </a:lnTo>
                  <a:lnTo>
                    <a:pt x="551" y="1898"/>
                  </a:lnTo>
                  <a:lnTo>
                    <a:pt x="551" y="1898"/>
                  </a:lnTo>
                  <a:lnTo>
                    <a:pt x="552" y="1915"/>
                  </a:lnTo>
                  <a:lnTo>
                    <a:pt x="552" y="1915"/>
                  </a:lnTo>
                  <a:lnTo>
                    <a:pt x="553" y="1936"/>
                  </a:lnTo>
                  <a:lnTo>
                    <a:pt x="554" y="1956"/>
                  </a:lnTo>
                  <a:lnTo>
                    <a:pt x="555" y="1976"/>
                  </a:lnTo>
                  <a:lnTo>
                    <a:pt x="556" y="1996"/>
                  </a:lnTo>
                  <a:lnTo>
                    <a:pt x="556" y="2016"/>
                  </a:lnTo>
                  <a:lnTo>
                    <a:pt x="557" y="2035"/>
                  </a:lnTo>
                  <a:lnTo>
                    <a:pt x="558" y="2054"/>
                  </a:lnTo>
                  <a:lnTo>
                    <a:pt x="559" y="2073"/>
                  </a:lnTo>
                  <a:lnTo>
                    <a:pt x="560" y="2092"/>
                  </a:lnTo>
                  <a:lnTo>
                    <a:pt x="561" y="2111"/>
                  </a:lnTo>
                  <a:lnTo>
                    <a:pt x="561" y="2129"/>
                  </a:lnTo>
                  <a:lnTo>
                    <a:pt x="562" y="2147"/>
                  </a:lnTo>
                  <a:lnTo>
                    <a:pt x="563" y="2166"/>
                  </a:lnTo>
                  <a:lnTo>
                    <a:pt x="564" y="2183"/>
                  </a:lnTo>
                  <a:lnTo>
                    <a:pt x="565" y="2201"/>
                  </a:lnTo>
                  <a:lnTo>
                    <a:pt x="566" y="2219"/>
                  </a:lnTo>
                  <a:lnTo>
                    <a:pt x="566" y="2219"/>
                  </a:lnTo>
                  <a:lnTo>
                    <a:pt x="566" y="2232"/>
                  </a:lnTo>
                  <a:lnTo>
                    <a:pt x="567" y="2245"/>
                  </a:lnTo>
                  <a:lnTo>
                    <a:pt x="568" y="2257"/>
                  </a:lnTo>
                  <a:lnTo>
                    <a:pt x="568" y="2257"/>
                  </a:lnTo>
                  <a:lnTo>
                    <a:pt x="568" y="2273"/>
                  </a:lnTo>
                  <a:lnTo>
                    <a:pt x="568" y="2273"/>
                  </a:lnTo>
                  <a:lnTo>
                    <a:pt x="569" y="2288"/>
                  </a:lnTo>
                  <a:lnTo>
                    <a:pt x="569" y="2288"/>
                  </a:lnTo>
                  <a:lnTo>
                    <a:pt x="570" y="2303"/>
                  </a:lnTo>
                  <a:lnTo>
                    <a:pt x="570" y="2303"/>
                  </a:lnTo>
                  <a:lnTo>
                    <a:pt x="571" y="2318"/>
                  </a:lnTo>
                  <a:lnTo>
                    <a:pt x="571" y="2318"/>
                  </a:lnTo>
                  <a:lnTo>
                    <a:pt x="571" y="2331"/>
                  </a:lnTo>
                  <a:lnTo>
                    <a:pt x="572" y="2344"/>
                  </a:lnTo>
                  <a:lnTo>
                    <a:pt x="573" y="2357"/>
                  </a:lnTo>
                  <a:lnTo>
                    <a:pt x="573" y="2357"/>
                  </a:lnTo>
                  <a:lnTo>
                    <a:pt x="574" y="2371"/>
                  </a:lnTo>
                  <a:lnTo>
                    <a:pt x="575" y="2382"/>
                  </a:lnTo>
                  <a:lnTo>
                    <a:pt x="575" y="2392"/>
                  </a:lnTo>
                  <a:lnTo>
                    <a:pt x="576" y="2400"/>
                  </a:lnTo>
                  <a:lnTo>
                    <a:pt x="577" y="2406"/>
                  </a:lnTo>
                  <a:lnTo>
                    <a:pt x="578" y="2410"/>
                  </a:lnTo>
                  <a:lnTo>
                    <a:pt x="579" y="2412"/>
                  </a:lnTo>
                  <a:lnTo>
                    <a:pt x="579" y="2412"/>
                  </a:lnTo>
                  <a:lnTo>
                    <a:pt x="580" y="2410"/>
                  </a:lnTo>
                  <a:lnTo>
                    <a:pt x="580" y="2410"/>
                  </a:lnTo>
                  <a:lnTo>
                    <a:pt x="581" y="2408"/>
                  </a:lnTo>
                  <a:lnTo>
                    <a:pt x="582" y="2405"/>
                  </a:lnTo>
                  <a:lnTo>
                    <a:pt x="583" y="2402"/>
                  </a:lnTo>
                  <a:lnTo>
                    <a:pt x="583" y="2402"/>
                  </a:lnTo>
                  <a:lnTo>
                    <a:pt x="583" y="2400"/>
                  </a:lnTo>
                  <a:lnTo>
                    <a:pt x="583" y="2400"/>
                  </a:lnTo>
                  <a:lnTo>
                    <a:pt x="584" y="2398"/>
                  </a:lnTo>
                  <a:lnTo>
                    <a:pt x="584" y="2398"/>
                  </a:lnTo>
                  <a:lnTo>
                    <a:pt x="585" y="2395"/>
                  </a:lnTo>
                  <a:lnTo>
                    <a:pt x="585" y="2395"/>
                  </a:lnTo>
                  <a:lnTo>
                    <a:pt x="586" y="2392"/>
                  </a:lnTo>
                  <a:lnTo>
                    <a:pt x="586" y="2392"/>
                  </a:lnTo>
                  <a:lnTo>
                    <a:pt x="586" y="2390"/>
                  </a:lnTo>
                  <a:lnTo>
                    <a:pt x="586" y="2390"/>
                  </a:lnTo>
                  <a:lnTo>
                    <a:pt x="587" y="2389"/>
                  </a:lnTo>
                  <a:lnTo>
                    <a:pt x="587" y="2389"/>
                  </a:lnTo>
                  <a:lnTo>
                    <a:pt x="588" y="2386"/>
                  </a:lnTo>
                  <a:lnTo>
                    <a:pt x="588" y="2386"/>
                  </a:lnTo>
                  <a:lnTo>
                    <a:pt x="588" y="2383"/>
                  </a:lnTo>
                  <a:lnTo>
                    <a:pt x="588" y="2383"/>
                  </a:lnTo>
                  <a:lnTo>
                    <a:pt x="589" y="2380"/>
                  </a:lnTo>
                  <a:lnTo>
                    <a:pt x="589" y="2380"/>
                  </a:lnTo>
                  <a:lnTo>
                    <a:pt x="590" y="2378"/>
                  </a:lnTo>
                  <a:lnTo>
                    <a:pt x="590" y="2378"/>
                  </a:lnTo>
                  <a:lnTo>
                    <a:pt x="591" y="2375"/>
                  </a:lnTo>
                  <a:lnTo>
                    <a:pt x="591" y="2372"/>
                  </a:lnTo>
                  <a:lnTo>
                    <a:pt x="592" y="2369"/>
                  </a:lnTo>
                  <a:lnTo>
                    <a:pt x="592" y="2369"/>
                  </a:lnTo>
                  <a:lnTo>
                    <a:pt x="593" y="2365"/>
                  </a:lnTo>
                  <a:lnTo>
                    <a:pt x="594" y="2359"/>
                  </a:lnTo>
                  <a:lnTo>
                    <a:pt x="595" y="2351"/>
                  </a:lnTo>
                  <a:lnTo>
                    <a:pt x="596" y="2341"/>
                  </a:lnTo>
                  <a:lnTo>
                    <a:pt x="596" y="2328"/>
                  </a:lnTo>
                  <a:lnTo>
                    <a:pt x="597" y="2314"/>
                  </a:lnTo>
                  <a:lnTo>
                    <a:pt x="598" y="2297"/>
                  </a:lnTo>
                  <a:lnTo>
                    <a:pt x="599" y="2278"/>
                  </a:lnTo>
                  <a:lnTo>
                    <a:pt x="600" y="2256"/>
                  </a:lnTo>
                  <a:lnTo>
                    <a:pt x="600" y="2256"/>
                  </a:lnTo>
                  <a:lnTo>
                    <a:pt x="600" y="2238"/>
                  </a:lnTo>
                  <a:lnTo>
                    <a:pt x="601" y="2219"/>
                  </a:lnTo>
                  <a:lnTo>
                    <a:pt x="602" y="2200"/>
                  </a:lnTo>
                  <a:lnTo>
                    <a:pt x="602" y="2200"/>
                  </a:lnTo>
                  <a:lnTo>
                    <a:pt x="602" y="2175"/>
                  </a:lnTo>
                  <a:lnTo>
                    <a:pt x="603" y="2149"/>
                  </a:lnTo>
                  <a:lnTo>
                    <a:pt x="604" y="2123"/>
                  </a:lnTo>
                  <a:lnTo>
                    <a:pt x="605" y="2096"/>
                  </a:lnTo>
                  <a:lnTo>
                    <a:pt x="606" y="2069"/>
                  </a:lnTo>
                  <a:lnTo>
                    <a:pt x="607" y="2042"/>
                  </a:lnTo>
                  <a:lnTo>
                    <a:pt x="608" y="2014"/>
                  </a:lnTo>
                  <a:lnTo>
                    <a:pt x="608" y="1986"/>
                  </a:lnTo>
                  <a:lnTo>
                    <a:pt x="609" y="1958"/>
                  </a:lnTo>
                  <a:lnTo>
                    <a:pt x="610" y="1929"/>
                  </a:lnTo>
                  <a:lnTo>
                    <a:pt x="611" y="1900"/>
                  </a:lnTo>
                  <a:lnTo>
                    <a:pt x="612" y="1870"/>
                  </a:lnTo>
                  <a:lnTo>
                    <a:pt x="613" y="1840"/>
                  </a:lnTo>
                  <a:lnTo>
                    <a:pt x="614" y="1810"/>
                  </a:lnTo>
                  <a:lnTo>
                    <a:pt x="614" y="1779"/>
                  </a:lnTo>
                  <a:lnTo>
                    <a:pt x="615" y="1748"/>
                  </a:lnTo>
                  <a:lnTo>
                    <a:pt x="616" y="1716"/>
                  </a:lnTo>
                  <a:lnTo>
                    <a:pt x="617" y="1684"/>
                  </a:lnTo>
                  <a:lnTo>
                    <a:pt x="618" y="1652"/>
                  </a:lnTo>
                  <a:lnTo>
                    <a:pt x="619" y="1619"/>
                  </a:lnTo>
                  <a:lnTo>
                    <a:pt x="620" y="1586"/>
                  </a:lnTo>
                  <a:lnTo>
                    <a:pt x="620" y="1552"/>
                  </a:lnTo>
                  <a:lnTo>
                    <a:pt x="620" y="1552"/>
                  </a:lnTo>
                  <a:lnTo>
                    <a:pt x="621" y="1524"/>
                  </a:lnTo>
                  <a:lnTo>
                    <a:pt x="621" y="1524"/>
                  </a:lnTo>
                  <a:lnTo>
                    <a:pt x="622" y="1495"/>
                  </a:lnTo>
                  <a:lnTo>
                    <a:pt x="623" y="1466"/>
                  </a:lnTo>
                  <a:lnTo>
                    <a:pt x="623" y="1466"/>
                  </a:lnTo>
                  <a:lnTo>
                    <a:pt x="623" y="1437"/>
                  </a:lnTo>
                  <a:lnTo>
                    <a:pt x="624" y="1407"/>
                  </a:lnTo>
                  <a:lnTo>
                    <a:pt x="624" y="1407"/>
                  </a:lnTo>
                  <a:lnTo>
                    <a:pt x="625" y="1378"/>
                  </a:lnTo>
                  <a:lnTo>
                    <a:pt x="625" y="1348"/>
                  </a:lnTo>
                  <a:lnTo>
                    <a:pt x="625" y="1348"/>
                  </a:lnTo>
                  <a:lnTo>
                    <a:pt x="626" y="1317"/>
                  </a:lnTo>
                  <a:lnTo>
                    <a:pt x="626" y="1317"/>
                  </a:lnTo>
                  <a:lnTo>
                    <a:pt x="627" y="1281"/>
                  </a:lnTo>
                  <a:lnTo>
                    <a:pt x="628" y="1243"/>
                  </a:lnTo>
                  <a:lnTo>
                    <a:pt x="629" y="1206"/>
                  </a:lnTo>
                  <a:lnTo>
                    <a:pt x="629" y="1206"/>
                  </a:lnTo>
                  <a:lnTo>
                    <a:pt x="630" y="1173"/>
                  </a:lnTo>
                  <a:lnTo>
                    <a:pt x="630" y="1146"/>
                  </a:lnTo>
                  <a:lnTo>
                    <a:pt x="631" y="1123"/>
                  </a:lnTo>
                  <a:lnTo>
                    <a:pt x="632" y="1106"/>
                  </a:lnTo>
                  <a:lnTo>
                    <a:pt x="633" y="1095"/>
                  </a:lnTo>
                  <a:lnTo>
                    <a:pt x="634" y="1089"/>
                  </a:lnTo>
                  <a:lnTo>
                    <a:pt x="634" y="1089"/>
                  </a:lnTo>
                  <a:lnTo>
                    <a:pt x="634" y="1089"/>
                  </a:lnTo>
                  <a:lnTo>
                    <a:pt x="635" y="1092"/>
                  </a:lnTo>
                  <a:lnTo>
                    <a:pt x="636" y="1094"/>
                  </a:lnTo>
                  <a:lnTo>
                    <a:pt x="636" y="1094"/>
                  </a:lnTo>
                  <a:lnTo>
                    <a:pt x="637" y="1097"/>
                  </a:lnTo>
                  <a:lnTo>
                    <a:pt x="638" y="1099"/>
                  </a:lnTo>
                  <a:lnTo>
                    <a:pt x="638" y="1102"/>
                  </a:lnTo>
                  <a:lnTo>
                    <a:pt x="639" y="1104"/>
                  </a:lnTo>
                  <a:lnTo>
                    <a:pt x="640" y="1107"/>
                  </a:lnTo>
                  <a:lnTo>
                    <a:pt x="641" y="1109"/>
                  </a:lnTo>
                  <a:lnTo>
                    <a:pt x="642" y="1112"/>
                  </a:lnTo>
                  <a:lnTo>
                    <a:pt x="643" y="1114"/>
                  </a:lnTo>
                  <a:lnTo>
                    <a:pt x="643" y="1117"/>
                  </a:lnTo>
                  <a:lnTo>
                    <a:pt x="644" y="1119"/>
                  </a:lnTo>
                  <a:lnTo>
                    <a:pt x="645" y="1122"/>
                  </a:lnTo>
                  <a:lnTo>
                    <a:pt x="646" y="1124"/>
                  </a:lnTo>
                  <a:lnTo>
                    <a:pt x="647" y="1127"/>
                  </a:lnTo>
                  <a:lnTo>
                    <a:pt x="648" y="1129"/>
                  </a:lnTo>
                  <a:lnTo>
                    <a:pt x="648" y="1132"/>
                  </a:lnTo>
                  <a:lnTo>
                    <a:pt x="648" y="1132"/>
                  </a:lnTo>
                  <a:lnTo>
                    <a:pt x="649" y="1134"/>
                  </a:lnTo>
                  <a:lnTo>
                    <a:pt x="650" y="1137"/>
                  </a:lnTo>
                  <a:lnTo>
                    <a:pt x="651" y="1139"/>
                  </a:lnTo>
                  <a:lnTo>
                    <a:pt x="652" y="1142"/>
                  </a:lnTo>
                  <a:lnTo>
                    <a:pt x="652" y="1144"/>
                  </a:lnTo>
                  <a:lnTo>
                    <a:pt x="653" y="1147"/>
                  </a:lnTo>
                  <a:lnTo>
                    <a:pt x="654" y="1149"/>
                  </a:lnTo>
                  <a:lnTo>
                    <a:pt x="655" y="1151"/>
                  </a:lnTo>
                  <a:lnTo>
                    <a:pt x="656" y="1154"/>
                  </a:lnTo>
                  <a:lnTo>
                    <a:pt x="657" y="1156"/>
                  </a:lnTo>
                  <a:lnTo>
                    <a:pt x="657" y="1158"/>
                  </a:lnTo>
                  <a:lnTo>
                    <a:pt x="658" y="1161"/>
                  </a:lnTo>
                  <a:lnTo>
                    <a:pt x="659" y="1163"/>
                  </a:lnTo>
                  <a:lnTo>
                    <a:pt x="660" y="1166"/>
                  </a:lnTo>
                  <a:lnTo>
                    <a:pt x="661" y="1168"/>
                  </a:lnTo>
                  <a:lnTo>
                    <a:pt x="661" y="1168"/>
                  </a:lnTo>
                  <a:lnTo>
                    <a:pt x="662" y="1170"/>
                  </a:lnTo>
                  <a:lnTo>
                    <a:pt x="662" y="1173"/>
                  </a:lnTo>
                  <a:lnTo>
                    <a:pt x="663" y="1175"/>
                  </a:lnTo>
                  <a:lnTo>
                    <a:pt x="664" y="1177"/>
                  </a:lnTo>
                  <a:lnTo>
                    <a:pt x="665" y="1180"/>
                  </a:lnTo>
                  <a:lnTo>
                    <a:pt x="666" y="1182"/>
                  </a:lnTo>
                  <a:lnTo>
                    <a:pt x="666" y="1184"/>
                  </a:lnTo>
                  <a:lnTo>
                    <a:pt x="667" y="1186"/>
                  </a:lnTo>
                  <a:lnTo>
                    <a:pt x="668" y="1189"/>
                  </a:lnTo>
                  <a:lnTo>
                    <a:pt x="669" y="1191"/>
                  </a:lnTo>
                  <a:lnTo>
                    <a:pt x="670" y="1193"/>
                  </a:lnTo>
                  <a:lnTo>
                    <a:pt x="671" y="1195"/>
                  </a:lnTo>
                  <a:lnTo>
                    <a:pt x="671" y="1198"/>
                  </a:lnTo>
                  <a:lnTo>
                    <a:pt x="672" y="1200"/>
                  </a:lnTo>
                  <a:lnTo>
                    <a:pt x="673" y="1202"/>
                  </a:lnTo>
                  <a:lnTo>
                    <a:pt x="673" y="1202"/>
                  </a:lnTo>
                  <a:lnTo>
                    <a:pt x="674" y="1204"/>
                  </a:lnTo>
                  <a:lnTo>
                    <a:pt x="675" y="1207"/>
                  </a:lnTo>
                  <a:lnTo>
                    <a:pt x="676" y="1209"/>
                  </a:lnTo>
                  <a:lnTo>
                    <a:pt x="676" y="1211"/>
                  </a:lnTo>
                  <a:lnTo>
                    <a:pt x="677" y="1213"/>
                  </a:lnTo>
                  <a:lnTo>
                    <a:pt x="678" y="1215"/>
                  </a:lnTo>
                  <a:lnTo>
                    <a:pt x="679" y="1218"/>
                  </a:lnTo>
                  <a:lnTo>
                    <a:pt x="680" y="1220"/>
                  </a:lnTo>
                  <a:lnTo>
                    <a:pt x="680" y="1222"/>
                  </a:lnTo>
                  <a:lnTo>
                    <a:pt x="681" y="1224"/>
                  </a:lnTo>
                  <a:lnTo>
                    <a:pt x="682" y="1226"/>
                  </a:lnTo>
                  <a:lnTo>
                    <a:pt x="683" y="1228"/>
                  </a:lnTo>
                  <a:lnTo>
                    <a:pt x="684" y="1230"/>
                  </a:lnTo>
                  <a:lnTo>
                    <a:pt x="685" y="1233"/>
                  </a:lnTo>
                  <a:lnTo>
                    <a:pt x="685" y="1235"/>
                  </a:lnTo>
                  <a:lnTo>
                    <a:pt x="685" y="1235"/>
                  </a:lnTo>
                  <a:lnTo>
                    <a:pt x="686" y="1237"/>
                  </a:lnTo>
                  <a:lnTo>
                    <a:pt x="687" y="1239"/>
                  </a:lnTo>
                  <a:lnTo>
                    <a:pt x="688" y="1241"/>
                  </a:lnTo>
                  <a:lnTo>
                    <a:pt x="689" y="1243"/>
                  </a:lnTo>
                  <a:lnTo>
                    <a:pt x="690" y="1245"/>
                  </a:lnTo>
                  <a:lnTo>
                    <a:pt x="690" y="1247"/>
                  </a:lnTo>
                  <a:lnTo>
                    <a:pt x="691" y="1249"/>
                  </a:lnTo>
                  <a:lnTo>
                    <a:pt x="692" y="1251"/>
                  </a:lnTo>
                  <a:lnTo>
                    <a:pt x="693" y="1253"/>
                  </a:lnTo>
                  <a:lnTo>
                    <a:pt x="694" y="1255"/>
                  </a:lnTo>
                  <a:lnTo>
                    <a:pt x="695" y="1257"/>
                  </a:lnTo>
                  <a:lnTo>
                    <a:pt x="695" y="1259"/>
                  </a:lnTo>
                  <a:lnTo>
                    <a:pt x="696" y="1261"/>
                  </a:lnTo>
                  <a:lnTo>
                    <a:pt x="697" y="1263"/>
                  </a:lnTo>
                  <a:lnTo>
                    <a:pt x="698" y="1265"/>
                  </a:lnTo>
                  <a:lnTo>
                    <a:pt x="698" y="1265"/>
                  </a:lnTo>
                  <a:lnTo>
                    <a:pt x="699" y="1267"/>
                  </a:lnTo>
                  <a:lnTo>
                    <a:pt x="699" y="1269"/>
                  </a:lnTo>
                  <a:lnTo>
                    <a:pt x="699" y="1269"/>
                  </a:lnTo>
                  <a:lnTo>
                    <a:pt x="700" y="1274"/>
                  </a:lnTo>
                  <a:lnTo>
                    <a:pt x="701" y="1284"/>
                  </a:lnTo>
                  <a:lnTo>
                    <a:pt x="702" y="1300"/>
                  </a:lnTo>
                  <a:lnTo>
                    <a:pt x="703" y="1321"/>
                  </a:lnTo>
                  <a:lnTo>
                    <a:pt x="704" y="1348"/>
                  </a:lnTo>
                  <a:lnTo>
                    <a:pt x="704" y="1379"/>
                  </a:lnTo>
                  <a:lnTo>
                    <a:pt x="705" y="1415"/>
                  </a:lnTo>
                  <a:lnTo>
                    <a:pt x="706" y="1457"/>
                  </a:lnTo>
                  <a:lnTo>
                    <a:pt x="707" y="1502"/>
                  </a:lnTo>
                  <a:lnTo>
                    <a:pt x="707" y="1502"/>
                  </a:lnTo>
                  <a:lnTo>
                    <a:pt x="708" y="1548"/>
                  </a:lnTo>
                  <a:lnTo>
                    <a:pt x="708" y="1594"/>
                  </a:lnTo>
                  <a:lnTo>
                    <a:pt x="709" y="1638"/>
                  </a:lnTo>
                  <a:lnTo>
                    <a:pt x="710" y="1682"/>
                  </a:lnTo>
                  <a:lnTo>
                    <a:pt x="711" y="1725"/>
                  </a:lnTo>
                  <a:lnTo>
                    <a:pt x="712" y="1768"/>
                  </a:lnTo>
                  <a:lnTo>
                    <a:pt x="712" y="1810"/>
                  </a:lnTo>
                  <a:lnTo>
                    <a:pt x="713" y="1851"/>
                  </a:lnTo>
                  <a:lnTo>
                    <a:pt x="714" y="1892"/>
                  </a:lnTo>
                  <a:lnTo>
                    <a:pt x="715" y="1931"/>
                  </a:lnTo>
                  <a:lnTo>
                    <a:pt x="715" y="1931"/>
                  </a:lnTo>
                  <a:lnTo>
                    <a:pt x="715" y="1953"/>
                  </a:lnTo>
                  <a:lnTo>
                    <a:pt x="715" y="1953"/>
                  </a:lnTo>
                  <a:lnTo>
                    <a:pt x="716" y="1995"/>
                  </a:lnTo>
                  <a:lnTo>
                    <a:pt x="716" y="1995"/>
                  </a:lnTo>
                  <a:lnTo>
                    <a:pt x="717" y="2036"/>
                  </a:lnTo>
                  <a:lnTo>
                    <a:pt x="717" y="2036"/>
                  </a:lnTo>
                  <a:lnTo>
                    <a:pt x="718" y="2076"/>
                  </a:lnTo>
                  <a:lnTo>
                    <a:pt x="718" y="2076"/>
                  </a:lnTo>
                  <a:lnTo>
                    <a:pt x="718" y="2096"/>
                  </a:lnTo>
                  <a:lnTo>
                    <a:pt x="718" y="2096"/>
                  </a:lnTo>
                  <a:lnTo>
                    <a:pt x="719" y="2130"/>
                  </a:lnTo>
                  <a:lnTo>
                    <a:pt x="720" y="2164"/>
                  </a:lnTo>
                  <a:lnTo>
                    <a:pt x="720" y="2197"/>
                  </a:lnTo>
                  <a:lnTo>
                    <a:pt x="721" y="2230"/>
                  </a:lnTo>
                  <a:lnTo>
                    <a:pt x="722" y="2262"/>
                  </a:lnTo>
                  <a:lnTo>
                    <a:pt x="722" y="2262"/>
                  </a:lnTo>
                  <a:lnTo>
                    <a:pt x="723" y="2295"/>
                  </a:lnTo>
                  <a:lnTo>
                    <a:pt x="724" y="2326"/>
                  </a:lnTo>
                  <a:lnTo>
                    <a:pt x="725" y="2353"/>
                  </a:lnTo>
                  <a:lnTo>
                    <a:pt x="725" y="2377"/>
                  </a:lnTo>
                  <a:lnTo>
                    <a:pt x="726" y="2399"/>
                  </a:lnTo>
                  <a:lnTo>
                    <a:pt x="727" y="2419"/>
                  </a:lnTo>
                  <a:lnTo>
                    <a:pt x="728" y="2435"/>
                  </a:lnTo>
                  <a:lnTo>
                    <a:pt x="729" y="2450"/>
                  </a:lnTo>
                  <a:lnTo>
                    <a:pt x="730" y="2462"/>
                  </a:lnTo>
                  <a:lnTo>
                    <a:pt x="730" y="2473"/>
                  </a:lnTo>
                  <a:lnTo>
                    <a:pt x="731" y="2481"/>
                  </a:lnTo>
                  <a:lnTo>
                    <a:pt x="732" y="2487"/>
                  </a:lnTo>
                  <a:lnTo>
                    <a:pt x="732" y="2487"/>
                  </a:lnTo>
                  <a:lnTo>
                    <a:pt x="733" y="2491"/>
                  </a:lnTo>
                  <a:lnTo>
                    <a:pt x="733" y="2495"/>
                  </a:lnTo>
                  <a:lnTo>
                    <a:pt x="734" y="2498"/>
                  </a:lnTo>
                  <a:lnTo>
                    <a:pt x="734" y="2498"/>
                  </a:lnTo>
                  <a:lnTo>
                    <a:pt x="735" y="2504"/>
                  </a:lnTo>
                  <a:lnTo>
                    <a:pt x="736" y="2509"/>
                  </a:lnTo>
                  <a:lnTo>
                    <a:pt x="737" y="2514"/>
                  </a:lnTo>
                  <a:lnTo>
                    <a:pt x="737" y="2520"/>
                  </a:lnTo>
                  <a:lnTo>
                    <a:pt x="738" y="2525"/>
                  </a:lnTo>
                  <a:lnTo>
                    <a:pt x="739" y="2530"/>
                  </a:lnTo>
                  <a:lnTo>
                    <a:pt x="740" y="2535"/>
                  </a:lnTo>
                  <a:lnTo>
                    <a:pt x="741" y="2540"/>
                  </a:lnTo>
                  <a:lnTo>
                    <a:pt x="742" y="2545"/>
                  </a:lnTo>
                  <a:lnTo>
                    <a:pt x="743" y="2550"/>
                  </a:lnTo>
                  <a:lnTo>
                    <a:pt x="744" y="2555"/>
                  </a:lnTo>
                  <a:lnTo>
                    <a:pt x="744" y="2559"/>
                  </a:lnTo>
                  <a:lnTo>
                    <a:pt x="745" y="2564"/>
                  </a:lnTo>
                  <a:lnTo>
                    <a:pt x="746" y="2569"/>
                  </a:lnTo>
                  <a:lnTo>
                    <a:pt x="747" y="2573"/>
                  </a:lnTo>
                  <a:lnTo>
                    <a:pt x="748" y="2578"/>
                  </a:lnTo>
                  <a:lnTo>
                    <a:pt x="749" y="2583"/>
                  </a:lnTo>
                  <a:lnTo>
                    <a:pt x="750" y="2587"/>
                  </a:lnTo>
                  <a:lnTo>
                    <a:pt x="751" y="2592"/>
                  </a:lnTo>
                  <a:lnTo>
                    <a:pt x="751" y="2596"/>
                  </a:lnTo>
                  <a:lnTo>
                    <a:pt x="752" y="2600"/>
                  </a:lnTo>
                  <a:lnTo>
                    <a:pt x="753" y="2605"/>
                  </a:lnTo>
                  <a:lnTo>
                    <a:pt x="754" y="2609"/>
                  </a:lnTo>
                  <a:lnTo>
                    <a:pt x="755" y="2613"/>
                  </a:lnTo>
                  <a:lnTo>
                    <a:pt x="756" y="2617"/>
                  </a:lnTo>
                  <a:lnTo>
                    <a:pt x="757" y="2621"/>
                  </a:lnTo>
                  <a:lnTo>
                    <a:pt x="758" y="2625"/>
                  </a:lnTo>
                  <a:lnTo>
                    <a:pt x="758" y="2629"/>
                  </a:lnTo>
                  <a:lnTo>
                    <a:pt x="759" y="2633"/>
                  </a:lnTo>
                  <a:lnTo>
                    <a:pt x="760" y="2637"/>
                  </a:lnTo>
                  <a:lnTo>
                    <a:pt x="761" y="2641"/>
                  </a:lnTo>
                  <a:lnTo>
                    <a:pt x="762" y="2645"/>
                  </a:lnTo>
                  <a:lnTo>
                    <a:pt x="763" y="2648"/>
                  </a:lnTo>
                  <a:lnTo>
                    <a:pt x="764" y="2652"/>
                  </a:lnTo>
                  <a:lnTo>
                    <a:pt x="765" y="2656"/>
                  </a:lnTo>
                  <a:lnTo>
                    <a:pt x="765" y="2659"/>
                  </a:lnTo>
                  <a:lnTo>
                    <a:pt x="766" y="2663"/>
                  </a:lnTo>
                  <a:lnTo>
                    <a:pt x="767" y="2666"/>
                  </a:lnTo>
                  <a:lnTo>
                    <a:pt x="768" y="2670"/>
                  </a:lnTo>
                  <a:lnTo>
                    <a:pt x="769" y="2673"/>
                  </a:lnTo>
                  <a:lnTo>
                    <a:pt x="770" y="2676"/>
                  </a:lnTo>
                  <a:lnTo>
                    <a:pt x="771" y="2679"/>
                  </a:lnTo>
                  <a:lnTo>
                    <a:pt x="771" y="2683"/>
                  </a:lnTo>
                  <a:lnTo>
                    <a:pt x="772" y="2686"/>
                  </a:lnTo>
                  <a:lnTo>
                    <a:pt x="773" y="2689"/>
                  </a:lnTo>
                  <a:lnTo>
                    <a:pt x="774" y="2692"/>
                  </a:lnTo>
                  <a:lnTo>
                    <a:pt x="775" y="2695"/>
                  </a:lnTo>
                  <a:lnTo>
                    <a:pt x="776" y="2698"/>
                  </a:lnTo>
                  <a:lnTo>
                    <a:pt x="777" y="2701"/>
                  </a:lnTo>
                  <a:lnTo>
                    <a:pt x="778" y="2704"/>
                  </a:lnTo>
                  <a:lnTo>
                    <a:pt x="778" y="2707"/>
                  </a:lnTo>
                  <a:lnTo>
                    <a:pt x="779" y="2709"/>
                  </a:lnTo>
                  <a:lnTo>
                    <a:pt x="780" y="2712"/>
                  </a:lnTo>
                  <a:lnTo>
                    <a:pt x="781" y="2715"/>
                  </a:lnTo>
                  <a:lnTo>
                    <a:pt x="782" y="2717"/>
                  </a:lnTo>
                  <a:lnTo>
                    <a:pt x="783" y="2720"/>
                  </a:lnTo>
                  <a:lnTo>
                    <a:pt x="784" y="2722"/>
                  </a:lnTo>
                  <a:lnTo>
                    <a:pt x="785" y="2725"/>
                  </a:lnTo>
                  <a:lnTo>
                    <a:pt x="785" y="2727"/>
                  </a:lnTo>
                  <a:lnTo>
                    <a:pt x="786" y="2729"/>
                  </a:lnTo>
                  <a:lnTo>
                    <a:pt x="787" y="2732"/>
                  </a:lnTo>
                  <a:lnTo>
                    <a:pt x="788" y="2734"/>
                  </a:lnTo>
                  <a:lnTo>
                    <a:pt x="789" y="2736"/>
                  </a:lnTo>
                  <a:lnTo>
                    <a:pt x="790" y="2738"/>
                  </a:lnTo>
                  <a:lnTo>
                    <a:pt x="791" y="2740"/>
                  </a:lnTo>
                  <a:lnTo>
                    <a:pt x="792" y="2742"/>
                  </a:lnTo>
                  <a:lnTo>
                    <a:pt x="792" y="2744"/>
                  </a:lnTo>
                  <a:lnTo>
                    <a:pt x="793" y="2746"/>
                  </a:lnTo>
                  <a:lnTo>
                    <a:pt x="794" y="2748"/>
                  </a:lnTo>
                  <a:lnTo>
                    <a:pt x="795" y="2750"/>
                  </a:lnTo>
                  <a:lnTo>
                    <a:pt x="796" y="2752"/>
                  </a:lnTo>
                  <a:lnTo>
                    <a:pt x="797" y="2753"/>
                  </a:lnTo>
                  <a:lnTo>
                    <a:pt x="798" y="2755"/>
                  </a:lnTo>
                  <a:lnTo>
                    <a:pt x="799" y="2757"/>
                  </a:lnTo>
                  <a:lnTo>
                    <a:pt x="799" y="2758"/>
                  </a:lnTo>
                  <a:lnTo>
                    <a:pt x="800" y="2760"/>
                  </a:lnTo>
                  <a:lnTo>
                    <a:pt x="801" y="2761"/>
                  </a:lnTo>
                  <a:lnTo>
                    <a:pt x="802" y="2763"/>
                  </a:lnTo>
                  <a:lnTo>
                    <a:pt x="803" y="2764"/>
                  </a:lnTo>
                  <a:lnTo>
                    <a:pt x="804" y="2765"/>
                  </a:lnTo>
                  <a:lnTo>
                    <a:pt x="805" y="2767"/>
                  </a:lnTo>
                  <a:lnTo>
                    <a:pt x="806" y="2768"/>
                  </a:lnTo>
                  <a:lnTo>
                    <a:pt x="806" y="2769"/>
                  </a:lnTo>
                  <a:lnTo>
                    <a:pt x="807" y="2770"/>
                  </a:lnTo>
                  <a:lnTo>
                    <a:pt x="808" y="2771"/>
                  </a:lnTo>
                  <a:lnTo>
                    <a:pt x="809" y="2772"/>
                  </a:lnTo>
                  <a:lnTo>
                    <a:pt x="810" y="2773"/>
                  </a:lnTo>
                  <a:lnTo>
                    <a:pt x="811" y="2774"/>
                  </a:lnTo>
                  <a:lnTo>
                    <a:pt x="812" y="2775"/>
                  </a:lnTo>
                  <a:lnTo>
                    <a:pt x="813" y="2776"/>
                  </a:lnTo>
                  <a:lnTo>
                    <a:pt x="813" y="2776"/>
                  </a:lnTo>
                  <a:lnTo>
                    <a:pt x="814" y="2777"/>
                  </a:lnTo>
                  <a:lnTo>
                    <a:pt x="815" y="2778"/>
                  </a:lnTo>
                  <a:lnTo>
                    <a:pt x="816" y="2778"/>
                  </a:lnTo>
                  <a:lnTo>
                    <a:pt x="817" y="2779"/>
                  </a:lnTo>
                  <a:lnTo>
                    <a:pt x="818" y="2779"/>
                  </a:lnTo>
                  <a:lnTo>
                    <a:pt x="819" y="2780"/>
                  </a:lnTo>
                  <a:lnTo>
                    <a:pt x="820" y="2780"/>
                  </a:lnTo>
                  <a:lnTo>
                    <a:pt x="820" y="2780"/>
                  </a:lnTo>
                  <a:lnTo>
                    <a:pt x="821" y="2781"/>
                  </a:lnTo>
                  <a:lnTo>
                    <a:pt x="822" y="2781"/>
                  </a:lnTo>
                  <a:lnTo>
                    <a:pt x="823" y="2781"/>
                  </a:lnTo>
                  <a:lnTo>
                    <a:pt x="824" y="2781"/>
                  </a:lnTo>
                  <a:lnTo>
                    <a:pt x="825" y="2781"/>
                  </a:lnTo>
                  <a:lnTo>
                    <a:pt x="826" y="2781"/>
                  </a:lnTo>
                  <a:lnTo>
                    <a:pt x="826" y="2781"/>
                  </a:lnTo>
                  <a:lnTo>
                    <a:pt x="827" y="2781"/>
                  </a:lnTo>
                  <a:lnTo>
                    <a:pt x="827" y="2781"/>
                  </a:lnTo>
                  <a:lnTo>
                    <a:pt x="828" y="2781"/>
                  </a:lnTo>
                  <a:lnTo>
                    <a:pt x="829" y="2781"/>
                  </a:lnTo>
                  <a:lnTo>
                    <a:pt x="830" y="2781"/>
                  </a:lnTo>
                  <a:lnTo>
                    <a:pt x="831" y="2780"/>
                  </a:lnTo>
                  <a:lnTo>
                    <a:pt x="832" y="2780"/>
                  </a:lnTo>
                  <a:lnTo>
                    <a:pt x="833" y="2780"/>
                  </a:lnTo>
                  <a:lnTo>
                    <a:pt x="833" y="2779"/>
                  </a:lnTo>
                  <a:lnTo>
                    <a:pt x="834" y="2779"/>
                  </a:lnTo>
                  <a:lnTo>
                    <a:pt x="835" y="2778"/>
                  </a:lnTo>
                  <a:lnTo>
                    <a:pt x="836" y="2778"/>
                  </a:lnTo>
                  <a:lnTo>
                    <a:pt x="837" y="2777"/>
                  </a:lnTo>
                  <a:lnTo>
                    <a:pt x="838" y="2776"/>
                  </a:lnTo>
                  <a:lnTo>
                    <a:pt x="839" y="2776"/>
                  </a:lnTo>
                  <a:lnTo>
                    <a:pt x="840" y="2775"/>
                  </a:lnTo>
                  <a:lnTo>
                    <a:pt x="840" y="2774"/>
                  </a:lnTo>
                  <a:lnTo>
                    <a:pt x="841" y="2773"/>
                  </a:lnTo>
                  <a:lnTo>
                    <a:pt x="842" y="2772"/>
                  </a:lnTo>
                  <a:lnTo>
                    <a:pt x="843" y="2771"/>
                  </a:lnTo>
                  <a:lnTo>
                    <a:pt x="844" y="2770"/>
                  </a:lnTo>
                  <a:lnTo>
                    <a:pt x="845" y="2769"/>
                  </a:lnTo>
                  <a:lnTo>
                    <a:pt x="846" y="2768"/>
                  </a:lnTo>
                  <a:lnTo>
                    <a:pt x="847" y="2767"/>
                  </a:lnTo>
                  <a:lnTo>
                    <a:pt x="847" y="2765"/>
                  </a:lnTo>
                  <a:lnTo>
                    <a:pt x="848" y="2764"/>
                  </a:lnTo>
                  <a:lnTo>
                    <a:pt x="849" y="2763"/>
                  </a:lnTo>
                  <a:lnTo>
                    <a:pt x="850" y="2761"/>
                  </a:lnTo>
                  <a:lnTo>
                    <a:pt x="851" y="2760"/>
                  </a:lnTo>
                  <a:lnTo>
                    <a:pt x="852" y="2758"/>
                  </a:lnTo>
                  <a:lnTo>
                    <a:pt x="853" y="2757"/>
                  </a:lnTo>
                  <a:lnTo>
                    <a:pt x="854" y="2755"/>
                  </a:lnTo>
                  <a:lnTo>
                    <a:pt x="854" y="2753"/>
                  </a:lnTo>
                  <a:lnTo>
                    <a:pt x="855" y="2752"/>
                  </a:lnTo>
                  <a:lnTo>
                    <a:pt x="856" y="2750"/>
                  </a:lnTo>
                  <a:lnTo>
                    <a:pt x="857" y="2748"/>
                  </a:lnTo>
                  <a:lnTo>
                    <a:pt x="858" y="2746"/>
                  </a:lnTo>
                  <a:lnTo>
                    <a:pt x="859" y="2744"/>
                  </a:lnTo>
                  <a:lnTo>
                    <a:pt x="860" y="2742"/>
                  </a:lnTo>
                  <a:lnTo>
                    <a:pt x="861" y="2740"/>
                  </a:lnTo>
                  <a:lnTo>
                    <a:pt x="861" y="2738"/>
                  </a:lnTo>
                  <a:lnTo>
                    <a:pt x="862" y="2736"/>
                  </a:lnTo>
                  <a:lnTo>
                    <a:pt x="863" y="2734"/>
                  </a:lnTo>
                  <a:lnTo>
                    <a:pt x="864" y="2732"/>
                  </a:lnTo>
                  <a:lnTo>
                    <a:pt x="865" y="2729"/>
                  </a:lnTo>
                  <a:lnTo>
                    <a:pt x="866" y="2727"/>
                  </a:lnTo>
                  <a:lnTo>
                    <a:pt x="867" y="2725"/>
                  </a:lnTo>
                  <a:lnTo>
                    <a:pt x="868" y="2722"/>
                  </a:lnTo>
                  <a:lnTo>
                    <a:pt x="868" y="2720"/>
                  </a:lnTo>
                  <a:lnTo>
                    <a:pt x="869" y="2717"/>
                  </a:lnTo>
                  <a:lnTo>
                    <a:pt x="870" y="2715"/>
                  </a:lnTo>
                  <a:lnTo>
                    <a:pt x="871" y="2712"/>
                  </a:lnTo>
                  <a:lnTo>
                    <a:pt x="872" y="2709"/>
                  </a:lnTo>
                  <a:lnTo>
                    <a:pt x="873" y="2707"/>
                  </a:lnTo>
                  <a:lnTo>
                    <a:pt x="874" y="2704"/>
                  </a:lnTo>
                  <a:lnTo>
                    <a:pt x="875" y="2701"/>
                  </a:lnTo>
                  <a:lnTo>
                    <a:pt x="875" y="2698"/>
                  </a:lnTo>
                  <a:lnTo>
                    <a:pt x="876" y="2695"/>
                  </a:lnTo>
                  <a:lnTo>
                    <a:pt x="877" y="2692"/>
                  </a:lnTo>
                  <a:lnTo>
                    <a:pt x="878" y="2689"/>
                  </a:lnTo>
                  <a:lnTo>
                    <a:pt x="879" y="2686"/>
                  </a:lnTo>
                  <a:lnTo>
                    <a:pt x="880" y="2683"/>
                  </a:lnTo>
                  <a:lnTo>
                    <a:pt x="881" y="2679"/>
                  </a:lnTo>
                  <a:lnTo>
                    <a:pt x="882" y="2676"/>
                  </a:lnTo>
                  <a:lnTo>
                    <a:pt x="882" y="2673"/>
                  </a:lnTo>
                  <a:lnTo>
                    <a:pt x="883" y="2670"/>
                  </a:lnTo>
                  <a:lnTo>
                    <a:pt x="884" y="2666"/>
                  </a:lnTo>
                  <a:lnTo>
                    <a:pt x="885" y="2663"/>
                  </a:lnTo>
                  <a:lnTo>
                    <a:pt x="886" y="2659"/>
                  </a:lnTo>
                  <a:lnTo>
                    <a:pt x="887" y="2656"/>
                  </a:lnTo>
                  <a:lnTo>
                    <a:pt x="888" y="2652"/>
                  </a:lnTo>
                  <a:lnTo>
                    <a:pt x="889" y="2648"/>
                  </a:lnTo>
                  <a:lnTo>
                    <a:pt x="889" y="2645"/>
                  </a:lnTo>
                  <a:lnTo>
                    <a:pt x="890" y="2641"/>
                  </a:lnTo>
                  <a:lnTo>
                    <a:pt x="891" y="2637"/>
                  </a:lnTo>
                  <a:lnTo>
                    <a:pt x="892" y="2633"/>
                  </a:lnTo>
                  <a:lnTo>
                    <a:pt x="893" y="2629"/>
                  </a:lnTo>
                  <a:lnTo>
                    <a:pt x="894" y="2625"/>
                  </a:lnTo>
                  <a:lnTo>
                    <a:pt x="895" y="2621"/>
                  </a:lnTo>
                  <a:lnTo>
                    <a:pt x="895" y="2617"/>
                  </a:lnTo>
                  <a:lnTo>
                    <a:pt x="896" y="2613"/>
                  </a:lnTo>
                  <a:lnTo>
                    <a:pt x="897" y="2609"/>
                  </a:lnTo>
                  <a:lnTo>
                    <a:pt x="898" y="2605"/>
                  </a:lnTo>
                  <a:lnTo>
                    <a:pt x="899" y="2600"/>
                  </a:lnTo>
                  <a:lnTo>
                    <a:pt x="900" y="2596"/>
                  </a:lnTo>
                  <a:lnTo>
                    <a:pt x="901" y="2592"/>
                  </a:lnTo>
                  <a:lnTo>
                    <a:pt x="902" y="2587"/>
                  </a:lnTo>
                  <a:lnTo>
                    <a:pt x="902" y="2583"/>
                  </a:lnTo>
                  <a:lnTo>
                    <a:pt x="903" y="2578"/>
                  </a:lnTo>
                  <a:lnTo>
                    <a:pt x="904" y="2573"/>
                  </a:lnTo>
                  <a:lnTo>
                    <a:pt x="905" y="2569"/>
                  </a:lnTo>
                  <a:lnTo>
                    <a:pt x="906" y="2564"/>
                  </a:lnTo>
                  <a:lnTo>
                    <a:pt x="907" y="2559"/>
                  </a:lnTo>
                  <a:lnTo>
                    <a:pt x="908" y="2555"/>
                  </a:lnTo>
                  <a:lnTo>
                    <a:pt x="909" y="2550"/>
                  </a:lnTo>
                  <a:lnTo>
                    <a:pt x="909" y="2545"/>
                  </a:lnTo>
                  <a:lnTo>
                    <a:pt x="910" y="2540"/>
                  </a:lnTo>
                  <a:lnTo>
                    <a:pt x="911" y="2535"/>
                  </a:lnTo>
                  <a:lnTo>
                    <a:pt x="912" y="2530"/>
                  </a:lnTo>
                  <a:lnTo>
                    <a:pt x="913" y="2525"/>
                  </a:lnTo>
                  <a:lnTo>
                    <a:pt x="914" y="2520"/>
                  </a:lnTo>
                  <a:lnTo>
                    <a:pt x="915" y="2514"/>
                  </a:lnTo>
                  <a:lnTo>
                    <a:pt x="916" y="2509"/>
                  </a:lnTo>
                  <a:lnTo>
                    <a:pt x="916" y="2504"/>
                  </a:lnTo>
                  <a:lnTo>
                    <a:pt x="917" y="2498"/>
                  </a:lnTo>
                  <a:lnTo>
                    <a:pt x="917" y="2498"/>
                  </a:lnTo>
                  <a:lnTo>
                    <a:pt x="918" y="2495"/>
                  </a:lnTo>
                  <a:lnTo>
                    <a:pt x="919" y="2491"/>
                  </a:lnTo>
                  <a:lnTo>
                    <a:pt x="919" y="2487"/>
                  </a:lnTo>
                  <a:lnTo>
                    <a:pt x="919" y="2487"/>
                  </a:lnTo>
                  <a:lnTo>
                    <a:pt x="920" y="2481"/>
                  </a:lnTo>
                  <a:lnTo>
                    <a:pt x="921" y="2473"/>
                  </a:lnTo>
                  <a:lnTo>
                    <a:pt x="922" y="2462"/>
                  </a:lnTo>
                  <a:lnTo>
                    <a:pt x="922" y="2450"/>
                  </a:lnTo>
                  <a:lnTo>
                    <a:pt x="923" y="2435"/>
                  </a:lnTo>
                  <a:lnTo>
                    <a:pt x="924" y="2419"/>
                  </a:lnTo>
                  <a:lnTo>
                    <a:pt x="925" y="2399"/>
                  </a:lnTo>
                  <a:lnTo>
                    <a:pt x="926" y="2377"/>
                  </a:lnTo>
                  <a:lnTo>
                    <a:pt x="927" y="2353"/>
                  </a:lnTo>
                  <a:lnTo>
                    <a:pt x="928" y="2326"/>
                  </a:lnTo>
                  <a:lnTo>
                    <a:pt x="928" y="2295"/>
                  </a:lnTo>
                  <a:lnTo>
                    <a:pt x="929" y="2262"/>
                  </a:lnTo>
                  <a:lnTo>
                    <a:pt x="929" y="2262"/>
                  </a:lnTo>
                  <a:lnTo>
                    <a:pt x="930" y="2230"/>
                  </a:lnTo>
                  <a:lnTo>
                    <a:pt x="931" y="2197"/>
                  </a:lnTo>
                  <a:lnTo>
                    <a:pt x="932" y="2164"/>
                  </a:lnTo>
                  <a:lnTo>
                    <a:pt x="932" y="2130"/>
                  </a:lnTo>
                  <a:lnTo>
                    <a:pt x="933" y="2096"/>
                  </a:lnTo>
                  <a:lnTo>
                    <a:pt x="933" y="2096"/>
                  </a:lnTo>
                  <a:lnTo>
                    <a:pt x="934" y="2076"/>
                  </a:lnTo>
                  <a:lnTo>
                    <a:pt x="934" y="2076"/>
                  </a:lnTo>
                  <a:lnTo>
                    <a:pt x="934" y="2036"/>
                  </a:lnTo>
                  <a:lnTo>
                    <a:pt x="934" y="2036"/>
                  </a:lnTo>
                  <a:lnTo>
                    <a:pt x="935" y="1995"/>
                  </a:lnTo>
                  <a:lnTo>
                    <a:pt x="935" y="1995"/>
                  </a:lnTo>
                  <a:lnTo>
                    <a:pt x="936" y="1953"/>
                  </a:lnTo>
                  <a:lnTo>
                    <a:pt x="936" y="1953"/>
                  </a:lnTo>
                  <a:lnTo>
                    <a:pt x="937" y="1931"/>
                  </a:lnTo>
                  <a:lnTo>
                    <a:pt x="937" y="1931"/>
                  </a:lnTo>
                  <a:lnTo>
                    <a:pt x="937" y="1892"/>
                  </a:lnTo>
                  <a:lnTo>
                    <a:pt x="938" y="1851"/>
                  </a:lnTo>
                  <a:lnTo>
                    <a:pt x="939" y="1810"/>
                  </a:lnTo>
                  <a:lnTo>
                    <a:pt x="940" y="1768"/>
                  </a:lnTo>
                  <a:lnTo>
                    <a:pt x="941" y="1725"/>
                  </a:lnTo>
                  <a:lnTo>
                    <a:pt x="941" y="1682"/>
                  </a:lnTo>
                  <a:lnTo>
                    <a:pt x="942" y="1638"/>
                  </a:lnTo>
                  <a:lnTo>
                    <a:pt x="943" y="1594"/>
                  </a:lnTo>
                  <a:lnTo>
                    <a:pt x="944" y="1548"/>
                  </a:lnTo>
                  <a:lnTo>
                    <a:pt x="945" y="1502"/>
                  </a:lnTo>
                  <a:lnTo>
                    <a:pt x="945" y="1502"/>
                  </a:lnTo>
                  <a:lnTo>
                    <a:pt x="945" y="1457"/>
                  </a:lnTo>
                  <a:lnTo>
                    <a:pt x="946" y="1415"/>
                  </a:lnTo>
                  <a:lnTo>
                    <a:pt x="947" y="1379"/>
                  </a:lnTo>
                  <a:lnTo>
                    <a:pt x="948" y="1348"/>
                  </a:lnTo>
                  <a:lnTo>
                    <a:pt x="949" y="1321"/>
                  </a:lnTo>
                  <a:lnTo>
                    <a:pt x="949" y="1300"/>
                  </a:lnTo>
                  <a:lnTo>
                    <a:pt x="950" y="1284"/>
                  </a:lnTo>
                  <a:lnTo>
                    <a:pt x="951" y="1274"/>
                  </a:lnTo>
                  <a:lnTo>
                    <a:pt x="952" y="1269"/>
                  </a:lnTo>
                  <a:lnTo>
                    <a:pt x="952" y="1269"/>
                  </a:lnTo>
                  <a:lnTo>
                    <a:pt x="953" y="1267"/>
                  </a:lnTo>
                  <a:lnTo>
                    <a:pt x="953" y="1265"/>
                  </a:lnTo>
                  <a:lnTo>
                    <a:pt x="953" y="1265"/>
                  </a:lnTo>
                  <a:lnTo>
                    <a:pt x="954" y="1263"/>
                  </a:lnTo>
                  <a:lnTo>
                    <a:pt x="955" y="1261"/>
                  </a:lnTo>
                  <a:lnTo>
                    <a:pt x="956" y="1259"/>
                  </a:lnTo>
                  <a:lnTo>
                    <a:pt x="957" y="1257"/>
                  </a:lnTo>
                  <a:lnTo>
                    <a:pt x="958" y="1255"/>
                  </a:lnTo>
                  <a:lnTo>
                    <a:pt x="958" y="1253"/>
                  </a:lnTo>
                  <a:lnTo>
                    <a:pt x="959" y="1251"/>
                  </a:lnTo>
                  <a:lnTo>
                    <a:pt x="960" y="1249"/>
                  </a:lnTo>
                  <a:lnTo>
                    <a:pt x="961" y="1247"/>
                  </a:lnTo>
                  <a:lnTo>
                    <a:pt x="962" y="1245"/>
                  </a:lnTo>
                  <a:lnTo>
                    <a:pt x="963" y="1243"/>
                  </a:lnTo>
                  <a:lnTo>
                    <a:pt x="963" y="1241"/>
                  </a:lnTo>
                  <a:lnTo>
                    <a:pt x="964" y="1239"/>
                  </a:lnTo>
                  <a:lnTo>
                    <a:pt x="965" y="1237"/>
                  </a:lnTo>
                  <a:lnTo>
                    <a:pt x="966" y="1235"/>
                  </a:lnTo>
                  <a:lnTo>
                    <a:pt x="966" y="1235"/>
                  </a:lnTo>
                  <a:lnTo>
                    <a:pt x="967" y="1233"/>
                  </a:lnTo>
                  <a:lnTo>
                    <a:pt x="967" y="1230"/>
                  </a:lnTo>
                  <a:lnTo>
                    <a:pt x="968" y="1228"/>
                  </a:lnTo>
                  <a:lnTo>
                    <a:pt x="969" y="1226"/>
                  </a:lnTo>
                  <a:lnTo>
                    <a:pt x="970" y="1224"/>
                  </a:lnTo>
                  <a:lnTo>
                    <a:pt x="971" y="1222"/>
                  </a:lnTo>
                  <a:lnTo>
                    <a:pt x="972" y="1220"/>
                  </a:lnTo>
                  <a:lnTo>
                    <a:pt x="972" y="1218"/>
                  </a:lnTo>
                  <a:lnTo>
                    <a:pt x="973" y="1215"/>
                  </a:lnTo>
                  <a:lnTo>
                    <a:pt x="974" y="1213"/>
                  </a:lnTo>
                  <a:lnTo>
                    <a:pt x="975" y="1211"/>
                  </a:lnTo>
                  <a:lnTo>
                    <a:pt x="976" y="1209"/>
                  </a:lnTo>
                  <a:lnTo>
                    <a:pt x="977" y="1207"/>
                  </a:lnTo>
                  <a:lnTo>
                    <a:pt x="977" y="1204"/>
                  </a:lnTo>
                  <a:lnTo>
                    <a:pt x="978" y="1202"/>
                  </a:lnTo>
                  <a:lnTo>
                    <a:pt x="978" y="1202"/>
                  </a:lnTo>
                  <a:lnTo>
                    <a:pt x="979" y="1200"/>
                  </a:lnTo>
                  <a:lnTo>
                    <a:pt x="980" y="1198"/>
                  </a:lnTo>
                  <a:lnTo>
                    <a:pt x="981" y="1195"/>
                  </a:lnTo>
                  <a:lnTo>
                    <a:pt x="981" y="1193"/>
                  </a:lnTo>
                  <a:lnTo>
                    <a:pt x="982" y="1191"/>
                  </a:lnTo>
                  <a:lnTo>
                    <a:pt x="983" y="1189"/>
                  </a:lnTo>
                  <a:lnTo>
                    <a:pt x="984" y="1186"/>
                  </a:lnTo>
                  <a:lnTo>
                    <a:pt x="985" y="1184"/>
                  </a:lnTo>
                  <a:lnTo>
                    <a:pt x="986" y="1182"/>
                  </a:lnTo>
                  <a:lnTo>
                    <a:pt x="986" y="1180"/>
                  </a:lnTo>
                  <a:lnTo>
                    <a:pt x="987" y="1177"/>
                  </a:lnTo>
                  <a:lnTo>
                    <a:pt x="988" y="1175"/>
                  </a:lnTo>
                  <a:lnTo>
                    <a:pt x="989" y="1173"/>
                  </a:lnTo>
                  <a:lnTo>
                    <a:pt x="990" y="1170"/>
                  </a:lnTo>
                  <a:lnTo>
                    <a:pt x="991" y="1168"/>
                  </a:lnTo>
                  <a:lnTo>
                    <a:pt x="991" y="1168"/>
                  </a:lnTo>
                  <a:lnTo>
                    <a:pt x="991" y="1166"/>
                  </a:lnTo>
                  <a:lnTo>
                    <a:pt x="992" y="1163"/>
                  </a:lnTo>
                  <a:lnTo>
                    <a:pt x="993" y="1161"/>
                  </a:lnTo>
                  <a:lnTo>
                    <a:pt x="994" y="1158"/>
                  </a:lnTo>
                  <a:lnTo>
                    <a:pt x="995" y="1156"/>
                  </a:lnTo>
                  <a:lnTo>
                    <a:pt x="996" y="1154"/>
                  </a:lnTo>
                  <a:lnTo>
                    <a:pt x="996" y="1151"/>
                  </a:lnTo>
                  <a:lnTo>
                    <a:pt x="997" y="1149"/>
                  </a:lnTo>
                  <a:lnTo>
                    <a:pt x="998" y="1147"/>
                  </a:lnTo>
                  <a:lnTo>
                    <a:pt x="999" y="1144"/>
                  </a:lnTo>
                  <a:lnTo>
                    <a:pt x="1000" y="1142"/>
                  </a:lnTo>
                  <a:lnTo>
                    <a:pt x="1000" y="1139"/>
                  </a:lnTo>
                  <a:lnTo>
                    <a:pt x="1001" y="1137"/>
                  </a:lnTo>
                  <a:lnTo>
                    <a:pt x="1002" y="1134"/>
                  </a:lnTo>
                  <a:lnTo>
                    <a:pt x="1003" y="1132"/>
                  </a:lnTo>
                  <a:lnTo>
                    <a:pt x="1003" y="1132"/>
                  </a:lnTo>
                  <a:lnTo>
                    <a:pt x="1004" y="1129"/>
                  </a:lnTo>
                  <a:lnTo>
                    <a:pt x="1005" y="1127"/>
                  </a:lnTo>
                  <a:lnTo>
                    <a:pt x="1005" y="1124"/>
                  </a:lnTo>
                  <a:lnTo>
                    <a:pt x="1006" y="1122"/>
                  </a:lnTo>
                  <a:lnTo>
                    <a:pt x="1007" y="1119"/>
                  </a:lnTo>
                  <a:lnTo>
                    <a:pt x="1008" y="1117"/>
                  </a:lnTo>
                  <a:lnTo>
                    <a:pt x="1009" y="1114"/>
                  </a:lnTo>
                  <a:lnTo>
                    <a:pt x="1010" y="1112"/>
                  </a:lnTo>
                  <a:lnTo>
                    <a:pt x="1010" y="1109"/>
                  </a:lnTo>
                  <a:lnTo>
                    <a:pt x="1011" y="1107"/>
                  </a:lnTo>
                  <a:lnTo>
                    <a:pt x="1012" y="1104"/>
                  </a:lnTo>
                  <a:lnTo>
                    <a:pt x="1013" y="1102"/>
                  </a:lnTo>
                  <a:lnTo>
                    <a:pt x="1014" y="1099"/>
                  </a:lnTo>
                  <a:lnTo>
                    <a:pt x="1014" y="1097"/>
                  </a:lnTo>
                  <a:lnTo>
                    <a:pt x="1015" y="1094"/>
                  </a:lnTo>
                  <a:lnTo>
                    <a:pt x="1015" y="1094"/>
                  </a:lnTo>
                  <a:lnTo>
                    <a:pt x="1016" y="1092"/>
                  </a:lnTo>
                  <a:lnTo>
                    <a:pt x="1017" y="1089"/>
                  </a:lnTo>
                  <a:lnTo>
                    <a:pt x="1017" y="1089"/>
                  </a:lnTo>
                  <a:lnTo>
                    <a:pt x="1018" y="1089"/>
                  </a:lnTo>
                  <a:lnTo>
                    <a:pt x="1019" y="1095"/>
                  </a:lnTo>
                  <a:lnTo>
                    <a:pt x="1019" y="1106"/>
                  </a:lnTo>
                  <a:lnTo>
                    <a:pt x="1020" y="1123"/>
                  </a:lnTo>
                  <a:lnTo>
                    <a:pt x="1021" y="1146"/>
                  </a:lnTo>
                  <a:lnTo>
                    <a:pt x="1022" y="1173"/>
                  </a:lnTo>
                  <a:lnTo>
                    <a:pt x="1023" y="1206"/>
                  </a:lnTo>
                  <a:lnTo>
                    <a:pt x="1023" y="1206"/>
                  </a:lnTo>
                  <a:lnTo>
                    <a:pt x="1023" y="1243"/>
                  </a:lnTo>
                  <a:lnTo>
                    <a:pt x="1024" y="1281"/>
                  </a:lnTo>
                  <a:lnTo>
                    <a:pt x="1025" y="1317"/>
                  </a:lnTo>
                  <a:lnTo>
                    <a:pt x="1025" y="1317"/>
                  </a:lnTo>
                  <a:lnTo>
                    <a:pt x="1026" y="1348"/>
                  </a:lnTo>
                  <a:lnTo>
                    <a:pt x="1026" y="1348"/>
                  </a:lnTo>
                  <a:lnTo>
                    <a:pt x="1027" y="1378"/>
                  </a:lnTo>
                  <a:lnTo>
                    <a:pt x="1027" y="1407"/>
                  </a:lnTo>
                  <a:lnTo>
                    <a:pt x="1027" y="1407"/>
                  </a:lnTo>
                  <a:lnTo>
                    <a:pt x="1028" y="1437"/>
                  </a:lnTo>
                  <a:lnTo>
                    <a:pt x="1029" y="1466"/>
                  </a:lnTo>
                  <a:lnTo>
                    <a:pt x="1029" y="1466"/>
                  </a:lnTo>
                  <a:lnTo>
                    <a:pt x="1029" y="1495"/>
                  </a:lnTo>
                  <a:lnTo>
                    <a:pt x="1030" y="1524"/>
                  </a:lnTo>
                  <a:lnTo>
                    <a:pt x="1030" y="1524"/>
                  </a:lnTo>
                  <a:lnTo>
                    <a:pt x="1031" y="1552"/>
                  </a:lnTo>
                  <a:lnTo>
                    <a:pt x="1031" y="1552"/>
                  </a:lnTo>
                  <a:lnTo>
                    <a:pt x="1032" y="1586"/>
                  </a:lnTo>
                  <a:lnTo>
                    <a:pt x="1033" y="1619"/>
                  </a:lnTo>
                  <a:lnTo>
                    <a:pt x="1033" y="1652"/>
                  </a:lnTo>
                  <a:lnTo>
                    <a:pt x="1034" y="1684"/>
                  </a:lnTo>
                  <a:lnTo>
                    <a:pt x="1035" y="1716"/>
                  </a:lnTo>
                  <a:lnTo>
                    <a:pt x="1036" y="1748"/>
                  </a:lnTo>
                  <a:lnTo>
                    <a:pt x="1037" y="1779"/>
                  </a:lnTo>
                  <a:lnTo>
                    <a:pt x="1038" y="1810"/>
                  </a:lnTo>
                  <a:lnTo>
                    <a:pt x="1039" y="1840"/>
                  </a:lnTo>
                  <a:lnTo>
                    <a:pt x="1039" y="1870"/>
                  </a:lnTo>
                  <a:lnTo>
                    <a:pt x="1040" y="1900"/>
                  </a:lnTo>
                  <a:lnTo>
                    <a:pt x="1041" y="1929"/>
                  </a:lnTo>
                  <a:lnTo>
                    <a:pt x="1042" y="1958"/>
                  </a:lnTo>
                  <a:lnTo>
                    <a:pt x="1043" y="1986"/>
                  </a:lnTo>
                  <a:lnTo>
                    <a:pt x="1044" y="2014"/>
                  </a:lnTo>
                  <a:lnTo>
                    <a:pt x="1045" y="2042"/>
                  </a:lnTo>
                  <a:lnTo>
                    <a:pt x="1045" y="2069"/>
                  </a:lnTo>
                  <a:lnTo>
                    <a:pt x="1046" y="2096"/>
                  </a:lnTo>
                  <a:lnTo>
                    <a:pt x="1047" y="2123"/>
                  </a:lnTo>
                  <a:lnTo>
                    <a:pt x="1048" y="2149"/>
                  </a:lnTo>
                  <a:lnTo>
                    <a:pt x="1049" y="2175"/>
                  </a:lnTo>
                  <a:lnTo>
                    <a:pt x="1050" y="2200"/>
                  </a:lnTo>
                  <a:lnTo>
                    <a:pt x="1050" y="2200"/>
                  </a:lnTo>
                  <a:lnTo>
                    <a:pt x="1050" y="2219"/>
                  </a:lnTo>
                  <a:lnTo>
                    <a:pt x="1051" y="2238"/>
                  </a:lnTo>
                  <a:lnTo>
                    <a:pt x="1052" y="2256"/>
                  </a:lnTo>
                  <a:lnTo>
                    <a:pt x="1052" y="2256"/>
                  </a:lnTo>
                  <a:lnTo>
                    <a:pt x="1052" y="2278"/>
                  </a:lnTo>
                  <a:lnTo>
                    <a:pt x="1053" y="2297"/>
                  </a:lnTo>
                  <a:lnTo>
                    <a:pt x="1054" y="2314"/>
                  </a:lnTo>
                  <a:lnTo>
                    <a:pt x="1055" y="2328"/>
                  </a:lnTo>
                  <a:lnTo>
                    <a:pt x="1056" y="2341"/>
                  </a:lnTo>
                  <a:lnTo>
                    <a:pt x="1057" y="2351"/>
                  </a:lnTo>
                  <a:lnTo>
                    <a:pt x="1057" y="2359"/>
                  </a:lnTo>
                  <a:lnTo>
                    <a:pt x="1058" y="2365"/>
                  </a:lnTo>
                  <a:lnTo>
                    <a:pt x="1059" y="2369"/>
                  </a:lnTo>
                  <a:lnTo>
                    <a:pt x="1059" y="2369"/>
                  </a:lnTo>
                  <a:lnTo>
                    <a:pt x="1060" y="2372"/>
                  </a:lnTo>
                  <a:lnTo>
                    <a:pt x="1061" y="2375"/>
                  </a:lnTo>
                  <a:lnTo>
                    <a:pt x="1062" y="2378"/>
                  </a:lnTo>
                  <a:lnTo>
                    <a:pt x="1062" y="2378"/>
                  </a:lnTo>
                  <a:lnTo>
                    <a:pt x="1062" y="2380"/>
                  </a:lnTo>
                  <a:lnTo>
                    <a:pt x="1062" y="2380"/>
                  </a:lnTo>
                  <a:lnTo>
                    <a:pt x="1063" y="2383"/>
                  </a:lnTo>
                  <a:lnTo>
                    <a:pt x="1063" y="2383"/>
                  </a:lnTo>
                  <a:lnTo>
                    <a:pt x="1064" y="2386"/>
                  </a:lnTo>
                  <a:lnTo>
                    <a:pt x="1064" y="2386"/>
                  </a:lnTo>
                  <a:lnTo>
                    <a:pt x="1065" y="2389"/>
                  </a:lnTo>
                  <a:lnTo>
                    <a:pt x="1065" y="2389"/>
                  </a:lnTo>
                  <a:lnTo>
                    <a:pt x="1065" y="2390"/>
                  </a:lnTo>
                  <a:lnTo>
                    <a:pt x="1065" y="2390"/>
                  </a:lnTo>
                  <a:lnTo>
                    <a:pt x="1065" y="2392"/>
                  </a:lnTo>
                  <a:lnTo>
                    <a:pt x="1065" y="2392"/>
                  </a:lnTo>
                  <a:lnTo>
                    <a:pt x="1066" y="2395"/>
                  </a:lnTo>
                  <a:lnTo>
                    <a:pt x="1066" y="2395"/>
                  </a:lnTo>
                  <a:lnTo>
                    <a:pt x="1067" y="2398"/>
                  </a:lnTo>
                  <a:lnTo>
                    <a:pt x="1067" y="2398"/>
                  </a:lnTo>
                  <a:lnTo>
                    <a:pt x="1068" y="2400"/>
                  </a:lnTo>
                  <a:lnTo>
                    <a:pt x="1068" y="2400"/>
                  </a:lnTo>
                  <a:lnTo>
                    <a:pt x="1068" y="2402"/>
                  </a:lnTo>
                  <a:lnTo>
                    <a:pt x="1068" y="2402"/>
                  </a:lnTo>
                  <a:lnTo>
                    <a:pt x="1069" y="2405"/>
                  </a:lnTo>
                  <a:lnTo>
                    <a:pt x="1070" y="2408"/>
                  </a:lnTo>
                  <a:lnTo>
                    <a:pt x="1071" y="2410"/>
                  </a:lnTo>
                  <a:lnTo>
                    <a:pt x="1071" y="2410"/>
                  </a:lnTo>
                  <a:lnTo>
                    <a:pt x="1072" y="2412"/>
                  </a:lnTo>
                  <a:lnTo>
                    <a:pt x="1073" y="2412"/>
                  </a:lnTo>
                  <a:lnTo>
                    <a:pt x="1074" y="2410"/>
                  </a:lnTo>
                  <a:lnTo>
                    <a:pt x="1074" y="2406"/>
                  </a:lnTo>
                  <a:lnTo>
                    <a:pt x="1075" y="2400"/>
                  </a:lnTo>
                  <a:lnTo>
                    <a:pt x="1076" y="2392"/>
                  </a:lnTo>
                  <a:lnTo>
                    <a:pt x="1077" y="2382"/>
                  </a:lnTo>
                  <a:lnTo>
                    <a:pt x="1078" y="2371"/>
                  </a:lnTo>
                  <a:lnTo>
                    <a:pt x="1078" y="2357"/>
                  </a:lnTo>
                  <a:lnTo>
                    <a:pt x="1078" y="2357"/>
                  </a:lnTo>
                  <a:lnTo>
                    <a:pt x="1079" y="2344"/>
                  </a:lnTo>
                  <a:lnTo>
                    <a:pt x="1080" y="2331"/>
                  </a:lnTo>
                  <a:lnTo>
                    <a:pt x="1080" y="2318"/>
                  </a:lnTo>
                  <a:lnTo>
                    <a:pt x="1080" y="2318"/>
                  </a:lnTo>
                  <a:lnTo>
                    <a:pt x="1081" y="2303"/>
                  </a:lnTo>
                  <a:lnTo>
                    <a:pt x="1081" y="2303"/>
                  </a:lnTo>
                  <a:lnTo>
                    <a:pt x="1082" y="2288"/>
                  </a:lnTo>
                  <a:lnTo>
                    <a:pt x="1082" y="2288"/>
                  </a:lnTo>
                  <a:lnTo>
                    <a:pt x="1083" y="2273"/>
                  </a:lnTo>
                  <a:lnTo>
                    <a:pt x="1083" y="2273"/>
                  </a:lnTo>
                  <a:lnTo>
                    <a:pt x="1084" y="2257"/>
                  </a:lnTo>
                  <a:lnTo>
                    <a:pt x="1084" y="2257"/>
                  </a:lnTo>
                  <a:lnTo>
                    <a:pt x="1084" y="2245"/>
                  </a:lnTo>
                  <a:lnTo>
                    <a:pt x="1085" y="2232"/>
                  </a:lnTo>
                  <a:lnTo>
                    <a:pt x="1086" y="2219"/>
                  </a:lnTo>
                  <a:lnTo>
                    <a:pt x="1086" y="2219"/>
                  </a:lnTo>
                  <a:lnTo>
                    <a:pt x="1086" y="2201"/>
                  </a:lnTo>
                  <a:lnTo>
                    <a:pt x="1087" y="2183"/>
                  </a:lnTo>
                  <a:lnTo>
                    <a:pt x="1088" y="2166"/>
                  </a:lnTo>
                  <a:lnTo>
                    <a:pt x="1089" y="2147"/>
                  </a:lnTo>
                  <a:lnTo>
                    <a:pt x="1090" y="2129"/>
                  </a:lnTo>
                  <a:lnTo>
                    <a:pt x="1091" y="2111"/>
                  </a:lnTo>
                  <a:lnTo>
                    <a:pt x="1091" y="2092"/>
                  </a:lnTo>
                  <a:lnTo>
                    <a:pt x="1092" y="2073"/>
                  </a:lnTo>
                  <a:lnTo>
                    <a:pt x="1093" y="2054"/>
                  </a:lnTo>
                  <a:lnTo>
                    <a:pt x="1094" y="2035"/>
                  </a:lnTo>
                  <a:lnTo>
                    <a:pt x="1095" y="2016"/>
                  </a:lnTo>
                  <a:lnTo>
                    <a:pt x="1096" y="1996"/>
                  </a:lnTo>
                  <a:lnTo>
                    <a:pt x="1097" y="1976"/>
                  </a:lnTo>
                  <a:lnTo>
                    <a:pt x="1097" y="1956"/>
                  </a:lnTo>
                  <a:lnTo>
                    <a:pt x="1098" y="1936"/>
                  </a:lnTo>
                  <a:lnTo>
                    <a:pt x="1099" y="1915"/>
                  </a:lnTo>
                  <a:lnTo>
                    <a:pt x="1099" y="1915"/>
                  </a:lnTo>
                  <a:lnTo>
                    <a:pt x="1100" y="1898"/>
                  </a:lnTo>
                  <a:lnTo>
                    <a:pt x="1100" y="1898"/>
                  </a:lnTo>
                  <a:lnTo>
                    <a:pt x="1101" y="1881"/>
                  </a:lnTo>
                  <a:lnTo>
                    <a:pt x="1101" y="1863"/>
                  </a:lnTo>
                  <a:lnTo>
                    <a:pt x="1101" y="1863"/>
                  </a:lnTo>
                  <a:lnTo>
                    <a:pt x="1102" y="1845"/>
                  </a:lnTo>
                  <a:lnTo>
                    <a:pt x="1103" y="1827"/>
                  </a:lnTo>
                  <a:lnTo>
                    <a:pt x="1103" y="1827"/>
                  </a:lnTo>
                  <a:lnTo>
                    <a:pt x="1103" y="1809"/>
                  </a:lnTo>
                  <a:lnTo>
                    <a:pt x="1104" y="1791"/>
                  </a:lnTo>
                  <a:lnTo>
                    <a:pt x="1104" y="1791"/>
                  </a:lnTo>
                  <a:lnTo>
                    <a:pt x="1105" y="1773"/>
                  </a:lnTo>
                  <a:lnTo>
                    <a:pt x="1105" y="1773"/>
                  </a:lnTo>
                  <a:lnTo>
                    <a:pt x="1106" y="1751"/>
                  </a:lnTo>
                  <a:lnTo>
                    <a:pt x="1107" y="1728"/>
                  </a:lnTo>
                  <a:lnTo>
                    <a:pt x="1108" y="1705"/>
                  </a:lnTo>
                  <a:lnTo>
                    <a:pt x="1108" y="1705"/>
                  </a:lnTo>
                  <a:lnTo>
                    <a:pt x="1108" y="1686"/>
                  </a:lnTo>
                  <a:lnTo>
                    <a:pt x="1109" y="1671"/>
                  </a:lnTo>
                  <a:lnTo>
                    <a:pt x="1110" y="1661"/>
                  </a:lnTo>
                  <a:lnTo>
                    <a:pt x="1111" y="1656"/>
                  </a:lnTo>
                  <a:lnTo>
                    <a:pt x="1112" y="1655"/>
                  </a:lnTo>
                  <a:lnTo>
                    <a:pt x="1112" y="1658"/>
                  </a:lnTo>
                  <a:lnTo>
                    <a:pt x="1113" y="1667"/>
                  </a:lnTo>
                  <a:lnTo>
                    <a:pt x="1114" y="1680"/>
                  </a:lnTo>
                  <a:lnTo>
                    <a:pt x="1115" y="1697"/>
                  </a:lnTo>
                  <a:lnTo>
                    <a:pt x="1115" y="1697"/>
                  </a:lnTo>
                  <a:lnTo>
                    <a:pt x="1116" y="1717"/>
                  </a:lnTo>
                  <a:lnTo>
                    <a:pt x="1116" y="1736"/>
                  </a:lnTo>
                  <a:lnTo>
                    <a:pt x="1116" y="1736"/>
                  </a:lnTo>
                  <a:lnTo>
                    <a:pt x="1117" y="1756"/>
                  </a:lnTo>
                  <a:lnTo>
                    <a:pt x="1118" y="1775"/>
                  </a:lnTo>
                  <a:lnTo>
                    <a:pt x="1119" y="1794"/>
                  </a:lnTo>
                  <a:lnTo>
                    <a:pt x="1120" y="1813"/>
                  </a:lnTo>
                  <a:lnTo>
                    <a:pt x="1121" y="1832"/>
                  </a:lnTo>
                  <a:lnTo>
                    <a:pt x="1121" y="1851"/>
                  </a:lnTo>
                  <a:lnTo>
                    <a:pt x="1122" y="1870"/>
                  </a:lnTo>
                  <a:lnTo>
                    <a:pt x="1123" y="1888"/>
                  </a:lnTo>
                  <a:lnTo>
                    <a:pt x="1124" y="1906"/>
                  </a:lnTo>
                  <a:lnTo>
                    <a:pt x="1125" y="1924"/>
                  </a:lnTo>
                  <a:lnTo>
                    <a:pt x="1126" y="1942"/>
                  </a:lnTo>
                  <a:lnTo>
                    <a:pt x="1126" y="1960"/>
                  </a:lnTo>
                  <a:lnTo>
                    <a:pt x="1127" y="1978"/>
                  </a:lnTo>
                  <a:lnTo>
                    <a:pt x="1128" y="1995"/>
                  </a:lnTo>
                  <a:lnTo>
                    <a:pt x="1129" y="2013"/>
                  </a:lnTo>
                  <a:lnTo>
                    <a:pt x="1129" y="2013"/>
                  </a:lnTo>
                  <a:lnTo>
                    <a:pt x="1130" y="2030"/>
                  </a:lnTo>
                  <a:lnTo>
                    <a:pt x="1130" y="2047"/>
                  </a:lnTo>
                  <a:lnTo>
                    <a:pt x="1131" y="2064"/>
                  </a:lnTo>
                  <a:lnTo>
                    <a:pt x="1132" y="2081"/>
                  </a:lnTo>
                  <a:lnTo>
                    <a:pt x="1133" y="2097"/>
                  </a:lnTo>
                  <a:lnTo>
                    <a:pt x="1134" y="2114"/>
                  </a:lnTo>
                  <a:lnTo>
                    <a:pt x="1135" y="2130"/>
                  </a:lnTo>
                  <a:lnTo>
                    <a:pt x="1135" y="2146"/>
                  </a:lnTo>
                  <a:lnTo>
                    <a:pt x="1136" y="2162"/>
                  </a:lnTo>
                  <a:lnTo>
                    <a:pt x="1137" y="2178"/>
                  </a:lnTo>
                  <a:lnTo>
                    <a:pt x="1138" y="2193"/>
                  </a:lnTo>
                  <a:lnTo>
                    <a:pt x="1139" y="2209"/>
                  </a:lnTo>
                  <a:lnTo>
                    <a:pt x="1140" y="2224"/>
                  </a:lnTo>
                  <a:lnTo>
                    <a:pt x="1140" y="2239"/>
                  </a:lnTo>
                  <a:lnTo>
                    <a:pt x="1141" y="2254"/>
                  </a:lnTo>
                  <a:lnTo>
                    <a:pt x="1141" y="2254"/>
                  </a:lnTo>
                  <a:lnTo>
                    <a:pt x="1142" y="2269"/>
                  </a:lnTo>
                  <a:lnTo>
                    <a:pt x="1143" y="2284"/>
                  </a:lnTo>
                  <a:lnTo>
                    <a:pt x="1144" y="2298"/>
                  </a:lnTo>
                  <a:lnTo>
                    <a:pt x="1144" y="2313"/>
                  </a:lnTo>
                  <a:lnTo>
                    <a:pt x="1145" y="2327"/>
                  </a:lnTo>
                  <a:lnTo>
                    <a:pt x="1146" y="2341"/>
                  </a:lnTo>
                  <a:lnTo>
                    <a:pt x="1147" y="2355"/>
                  </a:lnTo>
                  <a:lnTo>
                    <a:pt x="1148" y="2369"/>
                  </a:lnTo>
                  <a:lnTo>
                    <a:pt x="1149" y="2382"/>
                  </a:lnTo>
                  <a:lnTo>
                    <a:pt x="1149" y="2396"/>
                  </a:lnTo>
                  <a:lnTo>
                    <a:pt x="1150" y="2409"/>
                  </a:lnTo>
                  <a:lnTo>
                    <a:pt x="1151" y="2422"/>
                  </a:lnTo>
                  <a:lnTo>
                    <a:pt x="1152" y="2435"/>
                  </a:lnTo>
                  <a:lnTo>
                    <a:pt x="1153" y="2448"/>
                  </a:lnTo>
                  <a:lnTo>
                    <a:pt x="1154" y="2461"/>
                  </a:lnTo>
                  <a:lnTo>
                    <a:pt x="1154" y="2461"/>
                  </a:lnTo>
                  <a:lnTo>
                    <a:pt x="1154" y="2473"/>
                  </a:lnTo>
                  <a:lnTo>
                    <a:pt x="1155" y="2486"/>
                  </a:lnTo>
                  <a:lnTo>
                    <a:pt x="1156" y="2498"/>
                  </a:lnTo>
                  <a:lnTo>
                    <a:pt x="1157" y="2510"/>
                  </a:lnTo>
                  <a:lnTo>
                    <a:pt x="1158" y="2522"/>
                  </a:lnTo>
                  <a:lnTo>
                    <a:pt x="1159" y="2534"/>
                  </a:lnTo>
                  <a:lnTo>
                    <a:pt x="1159" y="2545"/>
                  </a:lnTo>
                  <a:lnTo>
                    <a:pt x="1160" y="2557"/>
                  </a:lnTo>
                  <a:lnTo>
                    <a:pt x="1161" y="2568"/>
                  </a:lnTo>
                  <a:lnTo>
                    <a:pt x="1162" y="2579"/>
                  </a:lnTo>
                  <a:lnTo>
                    <a:pt x="1163" y="2590"/>
                  </a:lnTo>
                  <a:lnTo>
                    <a:pt x="1163" y="2601"/>
                  </a:lnTo>
                  <a:lnTo>
                    <a:pt x="1164" y="2611"/>
                  </a:lnTo>
                  <a:lnTo>
                    <a:pt x="1165" y="2622"/>
                  </a:lnTo>
                  <a:lnTo>
                    <a:pt x="1166" y="2632"/>
                  </a:lnTo>
                  <a:lnTo>
                    <a:pt x="1166" y="2632"/>
                  </a:lnTo>
                  <a:lnTo>
                    <a:pt x="1167" y="2642"/>
                  </a:lnTo>
                  <a:lnTo>
                    <a:pt x="1168" y="2652"/>
                  </a:lnTo>
                  <a:lnTo>
                    <a:pt x="1168" y="2662"/>
                  </a:lnTo>
                  <a:lnTo>
                    <a:pt x="1169" y="2672"/>
                  </a:lnTo>
                  <a:lnTo>
                    <a:pt x="1170" y="2682"/>
                  </a:lnTo>
                  <a:lnTo>
                    <a:pt x="1171" y="2691"/>
                  </a:lnTo>
                  <a:lnTo>
                    <a:pt x="1172" y="2700"/>
                  </a:lnTo>
                  <a:lnTo>
                    <a:pt x="1173" y="2709"/>
                  </a:lnTo>
                  <a:lnTo>
                    <a:pt x="1173" y="2718"/>
                  </a:lnTo>
                  <a:lnTo>
                    <a:pt x="1174" y="2727"/>
                  </a:lnTo>
                  <a:lnTo>
                    <a:pt x="1175" y="2736"/>
                  </a:lnTo>
                  <a:lnTo>
                    <a:pt x="1176" y="2744"/>
                  </a:lnTo>
                  <a:lnTo>
                    <a:pt x="1177" y="2753"/>
                  </a:lnTo>
                  <a:lnTo>
                    <a:pt x="1177" y="2761"/>
                  </a:lnTo>
                  <a:lnTo>
                    <a:pt x="1178" y="2769"/>
                  </a:lnTo>
                  <a:lnTo>
                    <a:pt x="1178" y="2769"/>
                  </a:lnTo>
                  <a:lnTo>
                    <a:pt x="1179" y="2776"/>
                  </a:lnTo>
                  <a:lnTo>
                    <a:pt x="1180" y="2784"/>
                  </a:lnTo>
                  <a:lnTo>
                    <a:pt x="1181" y="2791"/>
                  </a:lnTo>
                  <a:lnTo>
                    <a:pt x="1182" y="2799"/>
                  </a:lnTo>
                  <a:lnTo>
                    <a:pt x="1182" y="2799"/>
                  </a:lnTo>
                  <a:lnTo>
                    <a:pt x="1182" y="2804"/>
                  </a:lnTo>
                  <a:lnTo>
                    <a:pt x="1183" y="2810"/>
                  </a:lnTo>
                  <a:lnTo>
                    <a:pt x="1183" y="2815"/>
                  </a:lnTo>
                  <a:lnTo>
                    <a:pt x="1183" y="2815"/>
                  </a:lnTo>
                  <a:lnTo>
                    <a:pt x="1184" y="2822"/>
                  </a:lnTo>
                  <a:lnTo>
                    <a:pt x="1185" y="2827"/>
                  </a:lnTo>
                  <a:lnTo>
                    <a:pt x="1186" y="2831"/>
                  </a:lnTo>
                  <a:lnTo>
                    <a:pt x="1187" y="2833"/>
                  </a:lnTo>
                  <a:lnTo>
                    <a:pt x="1188" y="2834"/>
                  </a:lnTo>
                  <a:lnTo>
                    <a:pt x="1189" y="2835"/>
                  </a:lnTo>
                  <a:lnTo>
                    <a:pt x="1189" y="2833"/>
                  </a:lnTo>
                  <a:lnTo>
                    <a:pt x="1190" y="2831"/>
                  </a:lnTo>
                  <a:lnTo>
                    <a:pt x="1191" y="2828"/>
                  </a:lnTo>
                  <a:lnTo>
                    <a:pt x="1192" y="2823"/>
                  </a:lnTo>
                  <a:lnTo>
                    <a:pt x="1193" y="2817"/>
                  </a:lnTo>
                  <a:lnTo>
                    <a:pt x="1194" y="2809"/>
                  </a:lnTo>
                  <a:lnTo>
                    <a:pt x="1194" y="2800"/>
                  </a:lnTo>
                  <a:lnTo>
                    <a:pt x="1195" y="2789"/>
                  </a:lnTo>
                  <a:lnTo>
                    <a:pt x="1196" y="2777"/>
                  </a:lnTo>
                  <a:lnTo>
                    <a:pt x="1197" y="2763"/>
                  </a:lnTo>
                  <a:lnTo>
                    <a:pt x="1197" y="2763"/>
                  </a:lnTo>
                  <a:lnTo>
                    <a:pt x="1198" y="2749"/>
                  </a:lnTo>
                  <a:lnTo>
                    <a:pt x="1198" y="2734"/>
                  </a:lnTo>
                  <a:lnTo>
                    <a:pt x="1199" y="2719"/>
                  </a:lnTo>
                  <a:lnTo>
                    <a:pt x="1200" y="2704"/>
                  </a:lnTo>
                  <a:lnTo>
                    <a:pt x="1200" y="2704"/>
                  </a:lnTo>
                  <a:lnTo>
                    <a:pt x="1201" y="2687"/>
                  </a:lnTo>
                  <a:lnTo>
                    <a:pt x="1202" y="2670"/>
                  </a:lnTo>
                  <a:lnTo>
                    <a:pt x="1203" y="2654"/>
                  </a:lnTo>
                  <a:lnTo>
                    <a:pt x="1203" y="2638"/>
                  </a:lnTo>
                  <a:lnTo>
                    <a:pt x="1204" y="2623"/>
                  </a:lnTo>
                  <a:lnTo>
                    <a:pt x="1205" y="2609"/>
                  </a:lnTo>
                  <a:lnTo>
                    <a:pt x="1206" y="2595"/>
                  </a:lnTo>
                  <a:lnTo>
                    <a:pt x="1207" y="2582"/>
                  </a:lnTo>
                  <a:lnTo>
                    <a:pt x="1208" y="2569"/>
                  </a:lnTo>
                  <a:lnTo>
                    <a:pt x="1209" y="2558"/>
                  </a:lnTo>
                  <a:lnTo>
                    <a:pt x="1210" y="2548"/>
                  </a:lnTo>
                  <a:lnTo>
                    <a:pt x="1210" y="2538"/>
                  </a:lnTo>
                  <a:lnTo>
                    <a:pt x="1211" y="2530"/>
                  </a:lnTo>
                  <a:lnTo>
                    <a:pt x="1212" y="2523"/>
                  </a:lnTo>
                  <a:lnTo>
                    <a:pt x="1213" y="2517"/>
                  </a:lnTo>
                  <a:lnTo>
                    <a:pt x="1214" y="2512"/>
                  </a:lnTo>
                  <a:lnTo>
                    <a:pt x="1215" y="2508"/>
                  </a:lnTo>
                  <a:lnTo>
                    <a:pt x="1216" y="2505"/>
                  </a:lnTo>
                  <a:lnTo>
                    <a:pt x="1216" y="2503"/>
                  </a:lnTo>
                  <a:lnTo>
                    <a:pt x="1217" y="2503"/>
                  </a:lnTo>
                  <a:lnTo>
                    <a:pt x="1218" y="2504"/>
                  </a:lnTo>
                  <a:lnTo>
                    <a:pt x="1219" y="2506"/>
                  </a:lnTo>
                  <a:lnTo>
                    <a:pt x="1220" y="2509"/>
                  </a:lnTo>
                  <a:lnTo>
                    <a:pt x="1221" y="2513"/>
                  </a:lnTo>
                  <a:lnTo>
                    <a:pt x="1222" y="2519"/>
                  </a:lnTo>
                  <a:lnTo>
                    <a:pt x="1223" y="2525"/>
                  </a:lnTo>
                  <a:lnTo>
                    <a:pt x="1223" y="2533"/>
                  </a:lnTo>
                  <a:lnTo>
                    <a:pt x="1224" y="2542"/>
                  </a:lnTo>
                  <a:lnTo>
                    <a:pt x="1225" y="2551"/>
                  </a:lnTo>
                  <a:lnTo>
                    <a:pt x="1226" y="2562"/>
                  </a:lnTo>
                  <a:lnTo>
                    <a:pt x="1227" y="2574"/>
                  </a:lnTo>
                  <a:lnTo>
                    <a:pt x="1228" y="2586"/>
                  </a:lnTo>
                  <a:lnTo>
                    <a:pt x="1229" y="2599"/>
                  </a:lnTo>
                  <a:lnTo>
                    <a:pt x="1229" y="2613"/>
                  </a:lnTo>
                  <a:lnTo>
                    <a:pt x="1230" y="2628"/>
                  </a:lnTo>
                  <a:lnTo>
                    <a:pt x="1231" y="2644"/>
                  </a:lnTo>
                  <a:lnTo>
                    <a:pt x="1232" y="2660"/>
                  </a:lnTo>
                  <a:lnTo>
                    <a:pt x="1233" y="2676"/>
                  </a:lnTo>
                  <a:lnTo>
                    <a:pt x="1234" y="2693"/>
                  </a:lnTo>
                  <a:lnTo>
                    <a:pt x="1235" y="2710"/>
                  </a:lnTo>
                  <a:lnTo>
                    <a:pt x="1236" y="2728"/>
                  </a:lnTo>
                  <a:lnTo>
                    <a:pt x="1236" y="2728"/>
                  </a:lnTo>
                  <a:lnTo>
                    <a:pt x="1236" y="2743"/>
                  </a:lnTo>
                  <a:lnTo>
                    <a:pt x="1237" y="2758"/>
                  </a:lnTo>
                  <a:lnTo>
                    <a:pt x="1238" y="2773"/>
                  </a:lnTo>
                  <a:lnTo>
                    <a:pt x="1239" y="2787"/>
                  </a:lnTo>
                  <a:lnTo>
                    <a:pt x="1239" y="2787"/>
                  </a:lnTo>
                  <a:lnTo>
                    <a:pt x="1240" y="2802"/>
                  </a:lnTo>
                  <a:lnTo>
                    <a:pt x="1240" y="2814"/>
                  </a:lnTo>
                  <a:lnTo>
                    <a:pt x="1241" y="2825"/>
                  </a:lnTo>
                  <a:lnTo>
                    <a:pt x="1242" y="2834"/>
                  </a:lnTo>
                  <a:lnTo>
                    <a:pt x="1243" y="2843"/>
                  </a:lnTo>
                  <a:lnTo>
                    <a:pt x="1244" y="2849"/>
                  </a:lnTo>
                  <a:lnTo>
                    <a:pt x="1245" y="2855"/>
                  </a:lnTo>
                  <a:lnTo>
                    <a:pt x="1245" y="2859"/>
                  </a:lnTo>
                  <a:lnTo>
                    <a:pt x="1246" y="2863"/>
                  </a:lnTo>
                  <a:lnTo>
                    <a:pt x="1247" y="2865"/>
                  </a:lnTo>
                  <a:lnTo>
                    <a:pt x="1248" y="2866"/>
                  </a:lnTo>
                  <a:lnTo>
                    <a:pt x="1249" y="2866"/>
                  </a:lnTo>
                  <a:lnTo>
                    <a:pt x="1250" y="2865"/>
                  </a:lnTo>
                  <a:lnTo>
                    <a:pt x="1250" y="2863"/>
                  </a:lnTo>
                  <a:lnTo>
                    <a:pt x="1251" y="2860"/>
                  </a:lnTo>
                  <a:lnTo>
                    <a:pt x="1252" y="2856"/>
                  </a:lnTo>
                  <a:lnTo>
                    <a:pt x="1253" y="2850"/>
                  </a:lnTo>
                  <a:lnTo>
                    <a:pt x="1254" y="2844"/>
                  </a:lnTo>
                  <a:lnTo>
                    <a:pt x="1255" y="2836"/>
                  </a:lnTo>
                  <a:lnTo>
                    <a:pt x="1255" y="2827"/>
                  </a:lnTo>
                  <a:lnTo>
                    <a:pt x="1255" y="2827"/>
                  </a:lnTo>
                  <a:lnTo>
                    <a:pt x="1256" y="2817"/>
                  </a:lnTo>
                  <a:lnTo>
                    <a:pt x="1257" y="2807"/>
                  </a:lnTo>
                  <a:lnTo>
                    <a:pt x="1258" y="2797"/>
                  </a:lnTo>
                  <a:lnTo>
                    <a:pt x="1259" y="2786"/>
                  </a:lnTo>
                  <a:lnTo>
                    <a:pt x="1260" y="2775"/>
                  </a:lnTo>
                  <a:lnTo>
                    <a:pt x="1260" y="2764"/>
                  </a:lnTo>
                  <a:lnTo>
                    <a:pt x="1261" y="2753"/>
                  </a:lnTo>
                  <a:lnTo>
                    <a:pt x="1261" y="2753"/>
                  </a:lnTo>
                  <a:lnTo>
                    <a:pt x="1262" y="2746"/>
                  </a:lnTo>
                  <a:lnTo>
                    <a:pt x="1262" y="2746"/>
                  </a:lnTo>
                  <a:lnTo>
                    <a:pt x="1262" y="2734"/>
                  </a:lnTo>
                  <a:lnTo>
                    <a:pt x="1262" y="2734"/>
                  </a:lnTo>
                  <a:lnTo>
                    <a:pt x="1263" y="2721"/>
                  </a:lnTo>
                  <a:lnTo>
                    <a:pt x="1263" y="2721"/>
                  </a:lnTo>
                  <a:lnTo>
                    <a:pt x="1264" y="2708"/>
                  </a:lnTo>
                  <a:lnTo>
                    <a:pt x="1264" y="2708"/>
                  </a:lnTo>
                  <a:lnTo>
                    <a:pt x="1265" y="2702"/>
                  </a:lnTo>
                  <a:lnTo>
                    <a:pt x="1265" y="2702"/>
                  </a:lnTo>
                  <a:lnTo>
                    <a:pt x="1265" y="2692"/>
                  </a:lnTo>
                  <a:lnTo>
                    <a:pt x="1266" y="2681"/>
                  </a:lnTo>
                  <a:lnTo>
                    <a:pt x="1266" y="2681"/>
                  </a:lnTo>
                  <a:lnTo>
                    <a:pt x="1267" y="2671"/>
                  </a:lnTo>
                  <a:lnTo>
                    <a:pt x="1267" y="2661"/>
                  </a:lnTo>
                  <a:lnTo>
                    <a:pt x="1268" y="2650"/>
                  </a:lnTo>
                  <a:lnTo>
                    <a:pt x="1268" y="2650"/>
                  </a:lnTo>
                  <a:lnTo>
                    <a:pt x="1269" y="2636"/>
                  </a:lnTo>
                  <a:lnTo>
                    <a:pt x="1270" y="2622"/>
                  </a:lnTo>
                  <a:lnTo>
                    <a:pt x="1270" y="2609"/>
                  </a:lnTo>
                  <a:lnTo>
                    <a:pt x="1271" y="2597"/>
                  </a:lnTo>
                  <a:lnTo>
                    <a:pt x="1272" y="2586"/>
                  </a:lnTo>
                  <a:lnTo>
                    <a:pt x="1273" y="2575"/>
                  </a:lnTo>
                  <a:lnTo>
                    <a:pt x="1274" y="2565"/>
                  </a:lnTo>
                  <a:lnTo>
                    <a:pt x="1275" y="2557"/>
                  </a:lnTo>
                  <a:lnTo>
                    <a:pt x="1276" y="2549"/>
                  </a:lnTo>
                  <a:lnTo>
                    <a:pt x="1276" y="2542"/>
                  </a:lnTo>
                  <a:lnTo>
                    <a:pt x="1277" y="2536"/>
                  </a:lnTo>
                  <a:lnTo>
                    <a:pt x="1278" y="2531"/>
                  </a:lnTo>
                  <a:lnTo>
                    <a:pt x="1279" y="2527"/>
                  </a:lnTo>
                  <a:lnTo>
                    <a:pt x="1280" y="2525"/>
                  </a:lnTo>
                  <a:lnTo>
                    <a:pt x="1281" y="2523"/>
                  </a:lnTo>
                  <a:lnTo>
                    <a:pt x="1282" y="2522"/>
                  </a:lnTo>
                  <a:lnTo>
                    <a:pt x="1282" y="2522"/>
                  </a:lnTo>
                  <a:lnTo>
                    <a:pt x="1283" y="2523"/>
                  </a:lnTo>
                  <a:lnTo>
                    <a:pt x="1283" y="2525"/>
                  </a:lnTo>
                  <a:lnTo>
                    <a:pt x="1284" y="2527"/>
                  </a:lnTo>
                  <a:lnTo>
                    <a:pt x="1285" y="2531"/>
                  </a:lnTo>
                  <a:lnTo>
                    <a:pt x="1286" y="2536"/>
                  </a:lnTo>
                  <a:lnTo>
                    <a:pt x="1287" y="2542"/>
                  </a:lnTo>
                  <a:lnTo>
                    <a:pt x="1288" y="2549"/>
                  </a:lnTo>
                  <a:lnTo>
                    <a:pt x="1289" y="2557"/>
                  </a:lnTo>
                  <a:lnTo>
                    <a:pt x="1289" y="2565"/>
                  </a:lnTo>
                  <a:lnTo>
                    <a:pt x="1290" y="2575"/>
                  </a:lnTo>
                  <a:lnTo>
                    <a:pt x="1291" y="2586"/>
                  </a:lnTo>
                  <a:lnTo>
                    <a:pt x="1292" y="2597"/>
                  </a:lnTo>
                  <a:lnTo>
                    <a:pt x="1293" y="2609"/>
                  </a:lnTo>
                  <a:lnTo>
                    <a:pt x="1294" y="2622"/>
                  </a:lnTo>
                  <a:lnTo>
                    <a:pt x="1295" y="2636"/>
                  </a:lnTo>
                  <a:lnTo>
                    <a:pt x="1295" y="2650"/>
                  </a:lnTo>
                  <a:lnTo>
                    <a:pt x="1295" y="2650"/>
                  </a:lnTo>
                  <a:lnTo>
                    <a:pt x="1296" y="2661"/>
                  </a:lnTo>
                  <a:lnTo>
                    <a:pt x="1297" y="2671"/>
                  </a:lnTo>
                  <a:lnTo>
                    <a:pt x="1297" y="2681"/>
                  </a:lnTo>
                  <a:lnTo>
                    <a:pt x="1297" y="2681"/>
                  </a:lnTo>
                  <a:lnTo>
                    <a:pt x="1298" y="2695"/>
                  </a:lnTo>
                  <a:lnTo>
                    <a:pt x="1299" y="2709"/>
                  </a:lnTo>
                  <a:lnTo>
                    <a:pt x="1300" y="2722"/>
                  </a:lnTo>
                  <a:lnTo>
                    <a:pt x="1301" y="2735"/>
                  </a:lnTo>
                  <a:lnTo>
                    <a:pt x="1302" y="2747"/>
                  </a:lnTo>
                  <a:lnTo>
                    <a:pt x="1303" y="2760"/>
                  </a:lnTo>
                  <a:lnTo>
                    <a:pt x="1304" y="2772"/>
                  </a:lnTo>
                  <a:lnTo>
                    <a:pt x="1304" y="2783"/>
                  </a:lnTo>
                  <a:lnTo>
                    <a:pt x="1305" y="2795"/>
                  </a:lnTo>
                  <a:lnTo>
                    <a:pt x="1306" y="2806"/>
                  </a:lnTo>
                  <a:lnTo>
                    <a:pt x="1307" y="2816"/>
                  </a:lnTo>
                  <a:lnTo>
                    <a:pt x="1308" y="2827"/>
                  </a:lnTo>
                  <a:lnTo>
                    <a:pt x="1308" y="2827"/>
                  </a:lnTo>
                  <a:lnTo>
                    <a:pt x="1309" y="2836"/>
                  </a:lnTo>
                  <a:lnTo>
                    <a:pt x="1310" y="2844"/>
                  </a:lnTo>
                  <a:lnTo>
                    <a:pt x="1310" y="2850"/>
                  </a:lnTo>
                  <a:lnTo>
                    <a:pt x="1311" y="2856"/>
                  </a:lnTo>
                  <a:lnTo>
                    <a:pt x="1312" y="2860"/>
                  </a:lnTo>
                  <a:lnTo>
                    <a:pt x="1313" y="2863"/>
                  </a:lnTo>
                  <a:lnTo>
                    <a:pt x="1314" y="2865"/>
                  </a:lnTo>
                  <a:lnTo>
                    <a:pt x="1315" y="2866"/>
                  </a:lnTo>
                  <a:lnTo>
                    <a:pt x="1315" y="2866"/>
                  </a:lnTo>
                  <a:lnTo>
                    <a:pt x="1316" y="2865"/>
                  </a:lnTo>
                  <a:lnTo>
                    <a:pt x="1317" y="2863"/>
                  </a:lnTo>
                  <a:lnTo>
                    <a:pt x="1318" y="2859"/>
                  </a:lnTo>
                  <a:lnTo>
                    <a:pt x="1319" y="2855"/>
                  </a:lnTo>
                  <a:lnTo>
                    <a:pt x="1320" y="2849"/>
                  </a:lnTo>
                  <a:lnTo>
                    <a:pt x="1320" y="2843"/>
                  </a:lnTo>
                  <a:lnTo>
                    <a:pt x="1321" y="2834"/>
                  </a:lnTo>
                  <a:lnTo>
                    <a:pt x="1322" y="2825"/>
                  </a:lnTo>
                  <a:lnTo>
                    <a:pt x="1323" y="2814"/>
                  </a:lnTo>
                  <a:lnTo>
                    <a:pt x="1324" y="2802"/>
                  </a:lnTo>
                  <a:lnTo>
                    <a:pt x="1325" y="2787"/>
                  </a:lnTo>
                  <a:lnTo>
                    <a:pt x="1325" y="2787"/>
                  </a:lnTo>
                  <a:lnTo>
                    <a:pt x="1325" y="2773"/>
                  </a:lnTo>
                  <a:lnTo>
                    <a:pt x="1326" y="2758"/>
                  </a:lnTo>
                  <a:lnTo>
                    <a:pt x="1327" y="2743"/>
                  </a:lnTo>
                  <a:lnTo>
                    <a:pt x="1328" y="2728"/>
                  </a:lnTo>
                  <a:lnTo>
                    <a:pt x="1328" y="2728"/>
                  </a:lnTo>
                  <a:lnTo>
                    <a:pt x="1329" y="2710"/>
                  </a:lnTo>
                  <a:lnTo>
                    <a:pt x="1329" y="2693"/>
                  </a:lnTo>
                  <a:lnTo>
                    <a:pt x="1330" y="2676"/>
                  </a:lnTo>
                  <a:lnTo>
                    <a:pt x="1331" y="2660"/>
                  </a:lnTo>
                  <a:lnTo>
                    <a:pt x="1332" y="2644"/>
                  </a:lnTo>
                  <a:lnTo>
                    <a:pt x="1333" y="2628"/>
                  </a:lnTo>
                  <a:lnTo>
                    <a:pt x="1334" y="2613"/>
                  </a:lnTo>
                  <a:lnTo>
                    <a:pt x="1335" y="2599"/>
                  </a:lnTo>
                  <a:lnTo>
                    <a:pt x="1336" y="2586"/>
                  </a:lnTo>
                  <a:lnTo>
                    <a:pt x="1336" y="2574"/>
                  </a:lnTo>
                  <a:lnTo>
                    <a:pt x="1337" y="2562"/>
                  </a:lnTo>
                  <a:lnTo>
                    <a:pt x="1338" y="2551"/>
                  </a:lnTo>
                  <a:lnTo>
                    <a:pt x="1339" y="2542"/>
                  </a:lnTo>
                  <a:lnTo>
                    <a:pt x="1340" y="2533"/>
                  </a:lnTo>
                  <a:lnTo>
                    <a:pt x="1341" y="2525"/>
                  </a:lnTo>
                  <a:lnTo>
                    <a:pt x="1342" y="2519"/>
                  </a:lnTo>
                  <a:lnTo>
                    <a:pt x="1342" y="2513"/>
                  </a:lnTo>
                  <a:lnTo>
                    <a:pt x="1343" y="2509"/>
                  </a:lnTo>
                  <a:lnTo>
                    <a:pt x="1344" y="2506"/>
                  </a:lnTo>
                  <a:lnTo>
                    <a:pt x="1345" y="2504"/>
                  </a:lnTo>
                  <a:lnTo>
                    <a:pt x="1346" y="2503"/>
                  </a:lnTo>
                  <a:lnTo>
                    <a:pt x="1347" y="2503"/>
                  </a:lnTo>
                  <a:lnTo>
                    <a:pt x="1348" y="2505"/>
                  </a:lnTo>
                  <a:lnTo>
                    <a:pt x="1349" y="2508"/>
                  </a:lnTo>
                  <a:lnTo>
                    <a:pt x="1349" y="2512"/>
                  </a:lnTo>
                  <a:lnTo>
                    <a:pt x="1350" y="2517"/>
                  </a:lnTo>
                  <a:lnTo>
                    <a:pt x="1351" y="2523"/>
                  </a:lnTo>
                  <a:lnTo>
                    <a:pt x="1352" y="2530"/>
                  </a:lnTo>
                  <a:lnTo>
                    <a:pt x="1353" y="2538"/>
                  </a:lnTo>
                  <a:lnTo>
                    <a:pt x="1354" y="2548"/>
                  </a:lnTo>
                  <a:lnTo>
                    <a:pt x="1355" y="2558"/>
                  </a:lnTo>
                  <a:lnTo>
                    <a:pt x="1356" y="2569"/>
                  </a:lnTo>
                  <a:lnTo>
                    <a:pt x="1356" y="2582"/>
                  </a:lnTo>
                  <a:lnTo>
                    <a:pt x="1357" y="2595"/>
                  </a:lnTo>
                  <a:lnTo>
                    <a:pt x="1358" y="2609"/>
                  </a:lnTo>
                  <a:lnTo>
                    <a:pt x="1359" y="2623"/>
                  </a:lnTo>
                  <a:lnTo>
                    <a:pt x="1360" y="2638"/>
                  </a:lnTo>
                  <a:lnTo>
                    <a:pt x="1361" y="2654"/>
                  </a:lnTo>
                  <a:lnTo>
                    <a:pt x="1362" y="2670"/>
                  </a:lnTo>
                  <a:lnTo>
                    <a:pt x="1362" y="2687"/>
                  </a:lnTo>
                  <a:lnTo>
                    <a:pt x="1363" y="2704"/>
                  </a:lnTo>
                  <a:lnTo>
                    <a:pt x="1363" y="2704"/>
                  </a:lnTo>
                  <a:lnTo>
                    <a:pt x="1364" y="2719"/>
                  </a:lnTo>
                  <a:lnTo>
                    <a:pt x="1365" y="2734"/>
                  </a:lnTo>
                  <a:lnTo>
                    <a:pt x="1366" y="2749"/>
                  </a:lnTo>
                  <a:lnTo>
                    <a:pt x="1366" y="2763"/>
                  </a:lnTo>
                  <a:lnTo>
                    <a:pt x="1366" y="2763"/>
                  </a:lnTo>
                  <a:lnTo>
                    <a:pt x="1367" y="2777"/>
                  </a:lnTo>
                  <a:lnTo>
                    <a:pt x="1368" y="2789"/>
                  </a:lnTo>
                  <a:lnTo>
                    <a:pt x="1369" y="2800"/>
                  </a:lnTo>
                  <a:lnTo>
                    <a:pt x="1370" y="2809"/>
                  </a:lnTo>
                  <a:lnTo>
                    <a:pt x="1371" y="2817"/>
                  </a:lnTo>
                  <a:lnTo>
                    <a:pt x="1371" y="2823"/>
                  </a:lnTo>
                  <a:lnTo>
                    <a:pt x="1372" y="2828"/>
                  </a:lnTo>
                  <a:lnTo>
                    <a:pt x="1373" y="2831"/>
                  </a:lnTo>
                  <a:lnTo>
                    <a:pt x="1373" y="2831"/>
                  </a:lnTo>
                  <a:lnTo>
                    <a:pt x="1374" y="2833"/>
                  </a:lnTo>
                  <a:lnTo>
                    <a:pt x="1375" y="2835"/>
                  </a:lnTo>
                  <a:lnTo>
                    <a:pt x="1376" y="2834"/>
                  </a:lnTo>
                  <a:lnTo>
                    <a:pt x="1376" y="2833"/>
                  </a:lnTo>
                  <a:lnTo>
                    <a:pt x="1377" y="2831"/>
                  </a:lnTo>
                  <a:lnTo>
                    <a:pt x="1378" y="2827"/>
                  </a:lnTo>
                  <a:lnTo>
                    <a:pt x="1379" y="2822"/>
                  </a:lnTo>
                  <a:lnTo>
                    <a:pt x="1380" y="2815"/>
                  </a:lnTo>
                  <a:lnTo>
                    <a:pt x="1380" y="2815"/>
                  </a:lnTo>
                  <a:lnTo>
                    <a:pt x="1380" y="2810"/>
                  </a:lnTo>
                  <a:lnTo>
                    <a:pt x="1381" y="2804"/>
                  </a:lnTo>
                  <a:lnTo>
                    <a:pt x="1382" y="2799"/>
                  </a:lnTo>
                  <a:lnTo>
                    <a:pt x="1382" y="2799"/>
                  </a:lnTo>
                  <a:lnTo>
                    <a:pt x="1383" y="2791"/>
                  </a:lnTo>
                  <a:lnTo>
                    <a:pt x="1383" y="2784"/>
                  </a:lnTo>
                  <a:lnTo>
                    <a:pt x="1384" y="2776"/>
                  </a:lnTo>
                  <a:lnTo>
                    <a:pt x="1385" y="2769"/>
                  </a:lnTo>
                  <a:lnTo>
                    <a:pt x="1385" y="2769"/>
                  </a:lnTo>
                  <a:lnTo>
                    <a:pt x="1386" y="2761"/>
                  </a:lnTo>
                  <a:lnTo>
                    <a:pt x="1387" y="2753"/>
                  </a:lnTo>
                  <a:lnTo>
                    <a:pt x="1387" y="2744"/>
                  </a:lnTo>
                  <a:lnTo>
                    <a:pt x="1388" y="2736"/>
                  </a:lnTo>
                  <a:lnTo>
                    <a:pt x="1389" y="2727"/>
                  </a:lnTo>
                  <a:lnTo>
                    <a:pt x="1390" y="2718"/>
                  </a:lnTo>
                  <a:lnTo>
                    <a:pt x="1391" y="2709"/>
                  </a:lnTo>
                  <a:lnTo>
                    <a:pt x="1392" y="2700"/>
                  </a:lnTo>
                  <a:lnTo>
                    <a:pt x="1392" y="2691"/>
                  </a:lnTo>
                  <a:lnTo>
                    <a:pt x="1393" y="2682"/>
                  </a:lnTo>
                  <a:lnTo>
                    <a:pt x="1394" y="2672"/>
                  </a:lnTo>
                  <a:lnTo>
                    <a:pt x="1395" y="2662"/>
                  </a:lnTo>
                  <a:lnTo>
                    <a:pt x="1396" y="2652"/>
                  </a:lnTo>
                  <a:lnTo>
                    <a:pt x="1397" y="2642"/>
                  </a:lnTo>
                  <a:lnTo>
                    <a:pt x="1397" y="2632"/>
                  </a:lnTo>
                  <a:lnTo>
                    <a:pt x="1397" y="2632"/>
                  </a:lnTo>
                  <a:lnTo>
                    <a:pt x="1398" y="2622"/>
                  </a:lnTo>
                  <a:lnTo>
                    <a:pt x="1399" y="2611"/>
                  </a:lnTo>
                  <a:lnTo>
                    <a:pt x="1400" y="2601"/>
                  </a:lnTo>
                  <a:lnTo>
                    <a:pt x="1401" y="2590"/>
                  </a:lnTo>
                  <a:lnTo>
                    <a:pt x="1402" y="2579"/>
                  </a:lnTo>
                  <a:lnTo>
                    <a:pt x="1402" y="2568"/>
                  </a:lnTo>
                  <a:lnTo>
                    <a:pt x="1403" y="2557"/>
                  </a:lnTo>
                  <a:lnTo>
                    <a:pt x="1404" y="2545"/>
                  </a:lnTo>
                  <a:lnTo>
                    <a:pt x="1405" y="2534"/>
                  </a:lnTo>
                  <a:lnTo>
                    <a:pt x="1406" y="2522"/>
                  </a:lnTo>
                  <a:lnTo>
                    <a:pt x="1406" y="2510"/>
                  </a:lnTo>
                  <a:lnTo>
                    <a:pt x="1407" y="2498"/>
                  </a:lnTo>
                  <a:lnTo>
                    <a:pt x="1408" y="2486"/>
                  </a:lnTo>
                  <a:lnTo>
                    <a:pt x="1409" y="2473"/>
                  </a:lnTo>
                  <a:lnTo>
                    <a:pt x="1410" y="2461"/>
                  </a:lnTo>
                  <a:lnTo>
                    <a:pt x="1410" y="2461"/>
                  </a:lnTo>
                  <a:lnTo>
                    <a:pt x="1411" y="2448"/>
                  </a:lnTo>
                  <a:lnTo>
                    <a:pt x="1411" y="2435"/>
                  </a:lnTo>
                  <a:lnTo>
                    <a:pt x="1412" y="2422"/>
                  </a:lnTo>
                  <a:lnTo>
                    <a:pt x="1413" y="2409"/>
                  </a:lnTo>
                  <a:lnTo>
                    <a:pt x="1414" y="2396"/>
                  </a:lnTo>
                  <a:lnTo>
                    <a:pt x="1415" y="2382"/>
                  </a:lnTo>
                  <a:lnTo>
                    <a:pt x="1416" y="2369"/>
                  </a:lnTo>
                  <a:lnTo>
                    <a:pt x="1416" y="2355"/>
                  </a:lnTo>
                  <a:lnTo>
                    <a:pt x="1417" y="2341"/>
                  </a:lnTo>
                  <a:lnTo>
                    <a:pt x="1418" y="2327"/>
                  </a:lnTo>
                  <a:lnTo>
                    <a:pt x="1419" y="2313"/>
                  </a:lnTo>
                  <a:lnTo>
                    <a:pt x="1420" y="2298"/>
                  </a:lnTo>
                  <a:lnTo>
                    <a:pt x="1420" y="2284"/>
                  </a:lnTo>
                  <a:lnTo>
                    <a:pt x="1421" y="2269"/>
                  </a:lnTo>
                  <a:lnTo>
                    <a:pt x="1422" y="2254"/>
                  </a:lnTo>
                  <a:lnTo>
                    <a:pt x="1422" y="2254"/>
                  </a:lnTo>
                  <a:lnTo>
                    <a:pt x="1423" y="2239"/>
                  </a:lnTo>
                  <a:lnTo>
                    <a:pt x="1424" y="2224"/>
                  </a:lnTo>
                  <a:lnTo>
                    <a:pt x="1425" y="2209"/>
                  </a:lnTo>
                  <a:lnTo>
                    <a:pt x="1425" y="2193"/>
                  </a:lnTo>
                  <a:lnTo>
                    <a:pt x="1426" y="2178"/>
                  </a:lnTo>
                  <a:lnTo>
                    <a:pt x="1427" y="2162"/>
                  </a:lnTo>
                  <a:lnTo>
                    <a:pt x="1428" y="2146"/>
                  </a:lnTo>
                  <a:lnTo>
                    <a:pt x="1429" y="2130"/>
                  </a:lnTo>
                  <a:lnTo>
                    <a:pt x="1430" y="2114"/>
                  </a:lnTo>
                  <a:lnTo>
                    <a:pt x="1430" y="2097"/>
                  </a:lnTo>
                  <a:lnTo>
                    <a:pt x="1431" y="2081"/>
                  </a:lnTo>
                  <a:lnTo>
                    <a:pt x="1432" y="2064"/>
                  </a:lnTo>
                  <a:lnTo>
                    <a:pt x="1433" y="2047"/>
                  </a:lnTo>
                  <a:lnTo>
                    <a:pt x="1434" y="2030"/>
                  </a:lnTo>
                  <a:lnTo>
                    <a:pt x="1434" y="2013"/>
                  </a:lnTo>
                  <a:lnTo>
                    <a:pt x="1434" y="2013"/>
                  </a:lnTo>
                  <a:lnTo>
                    <a:pt x="1435" y="1995"/>
                  </a:lnTo>
                  <a:lnTo>
                    <a:pt x="1436" y="1978"/>
                  </a:lnTo>
                  <a:lnTo>
                    <a:pt x="1437" y="1960"/>
                  </a:lnTo>
                  <a:lnTo>
                    <a:pt x="1438" y="1942"/>
                  </a:lnTo>
                  <a:lnTo>
                    <a:pt x="1439" y="1924"/>
                  </a:lnTo>
                  <a:lnTo>
                    <a:pt x="1439" y="1906"/>
                  </a:lnTo>
                  <a:lnTo>
                    <a:pt x="1440" y="1888"/>
                  </a:lnTo>
                  <a:lnTo>
                    <a:pt x="1441" y="1870"/>
                  </a:lnTo>
                  <a:lnTo>
                    <a:pt x="1442" y="1851"/>
                  </a:lnTo>
                  <a:lnTo>
                    <a:pt x="1443" y="1832"/>
                  </a:lnTo>
                  <a:lnTo>
                    <a:pt x="1444" y="1813"/>
                  </a:lnTo>
                  <a:lnTo>
                    <a:pt x="1444" y="1794"/>
                  </a:lnTo>
                  <a:lnTo>
                    <a:pt x="1445" y="1775"/>
                  </a:lnTo>
                  <a:lnTo>
                    <a:pt x="1446" y="1756"/>
                  </a:lnTo>
                  <a:lnTo>
                    <a:pt x="1447" y="1736"/>
                  </a:lnTo>
                  <a:lnTo>
                    <a:pt x="1447" y="1736"/>
                  </a:lnTo>
                  <a:lnTo>
                    <a:pt x="1448" y="1717"/>
                  </a:lnTo>
                  <a:lnTo>
                    <a:pt x="1448" y="1697"/>
                  </a:lnTo>
                  <a:lnTo>
                    <a:pt x="1448" y="1697"/>
                  </a:lnTo>
                  <a:lnTo>
                    <a:pt x="1449" y="1680"/>
                  </a:lnTo>
                  <a:lnTo>
                    <a:pt x="1450" y="1667"/>
                  </a:lnTo>
                  <a:lnTo>
                    <a:pt x="1451" y="1658"/>
                  </a:lnTo>
                  <a:lnTo>
                    <a:pt x="1452" y="1655"/>
                  </a:lnTo>
                  <a:lnTo>
                    <a:pt x="1453" y="1656"/>
                  </a:lnTo>
                  <a:lnTo>
                    <a:pt x="1453" y="1661"/>
                  </a:lnTo>
                  <a:lnTo>
                    <a:pt x="1454" y="1671"/>
                  </a:lnTo>
                  <a:lnTo>
                    <a:pt x="1455" y="1686"/>
                  </a:lnTo>
                  <a:lnTo>
                    <a:pt x="1456" y="1705"/>
                  </a:lnTo>
                  <a:lnTo>
                    <a:pt x="1456" y="1705"/>
                  </a:lnTo>
                  <a:lnTo>
                    <a:pt x="1457" y="1728"/>
                  </a:lnTo>
                  <a:lnTo>
                    <a:pt x="1458" y="1751"/>
                  </a:lnTo>
                  <a:lnTo>
                    <a:pt x="1458" y="1773"/>
                  </a:lnTo>
                  <a:lnTo>
                    <a:pt x="1458" y="1773"/>
                  </a:lnTo>
                  <a:lnTo>
                    <a:pt x="1459" y="1791"/>
                  </a:lnTo>
                  <a:lnTo>
                    <a:pt x="1459" y="1791"/>
                  </a:lnTo>
                  <a:lnTo>
                    <a:pt x="1460" y="1809"/>
                  </a:lnTo>
                  <a:lnTo>
                    <a:pt x="1461" y="1827"/>
                  </a:lnTo>
                  <a:lnTo>
                    <a:pt x="1461" y="1827"/>
                  </a:lnTo>
                  <a:lnTo>
                    <a:pt x="1461" y="1845"/>
                  </a:lnTo>
                  <a:lnTo>
                    <a:pt x="1462" y="1863"/>
                  </a:lnTo>
                  <a:lnTo>
                    <a:pt x="1462" y="1863"/>
                  </a:lnTo>
                  <a:lnTo>
                    <a:pt x="1463" y="1881"/>
                  </a:lnTo>
                  <a:lnTo>
                    <a:pt x="1463" y="1898"/>
                  </a:lnTo>
                  <a:lnTo>
                    <a:pt x="1463" y="1898"/>
                  </a:lnTo>
                  <a:lnTo>
                    <a:pt x="1464" y="1915"/>
                  </a:lnTo>
                  <a:lnTo>
                    <a:pt x="1464" y="1915"/>
                  </a:lnTo>
                  <a:lnTo>
                    <a:pt x="1465" y="1936"/>
                  </a:lnTo>
                  <a:lnTo>
                    <a:pt x="1466" y="1956"/>
                  </a:lnTo>
                  <a:lnTo>
                    <a:pt x="1467" y="1976"/>
                  </a:lnTo>
                  <a:lnTo>
                    <a:pt x="1468" y="1996"/>
                  </a:lnTo>
                  <a:lnTo>
                    <a:pt x="1468" y="2016"/>
                  </a:lnTo>
                  <a:lnTo>
                    <a:pt x="1469" y="2035"/>
                  </a:lnTo>
                  <a:lnTo>
                    <a:pt x="1470" y="2054"/>
                  </a:lnTo>
                  <a:lnTo>
                    <a:pt x="1471" y="2073"/>
                  </a:lnTo>
                  <a:lnTo>
                    <a:pt x="1472" y="2092"/>
                  </a:lnTo>
                  <a:lnTo>
                    <a:pt x="1473" y="2111"/>
                  </a:lnTo>
                  <a:lnTo>
                    <a:pt x="1474" y="2129"/>
                  </a:lnTo>
                  <a:lnTo>
                    <a:pt x="1474" y="2147"/>
                  </a:lnTo>
                  <a:lnTo>
                    <a:pt x="1475" y="2166"/>
                  </a:lnTo>
                  <a:lnTo>
                    <a:pt x="1476" y="2183"/>
                  </a:lnTo>
                  <a:lnTo>
                    <a:pt x="1477" y="2201"/>
                  </a:lnTo>
                  <a:lnTo>
                    <a:pt x="1478" y="2219"/>
                  </a:lnTo>
                  <a:lnTo>
                    <a:pt x="1478" y="2219"/>
                  </a:lnTo>
                  <a:lnTo>
                    <a:pt x="1478" y="2232"/>
                  </a:lnTo>
                  <a:lnTo>
                    <a:pt x="1479" y="2245"/>
                  </a:lnTo>
                  <a:lnTo>
                    <a:pt x="1480" y="2257"/>
                  </a:lnTo>
                  <a:lnTo>
                    <a:pt x="1480" y="2257"/>
                  </a:lnTo>
                  <a:lnTo>
                    <a:pt x="1481" y="2273"/>
                  </a:lnTo>
                  <a:lnTo>
                    <a:pt x="1481" y="2273"/>
                  </a:lnTo>
                  <a:lnTo>
                    <a:pt x="1481" y="2288"/>
                  </a:lnTo>
                  <a:lnTo>
                    <a:pt x="1481" y="2288"/>
                  </a:lnTo>
                  <a:lnTo>
                    <a:pt x="1482" y="2303"/>
                  </a:lnTo>
                  <a:lnTo>
                    <a:pt x="1482" y="2303"/>
                  </a:lnTo>
                  <a:lnTo>
                    <a:pt x="1483" y="2318"/>
                  </a:lnTo>
                  <a:lnTo>
                    <a:pt x="1483" y="2318"/>
                  </a:lnTo>
                  <a:lnTo>
                    <a:pt x="1484" y="2331"/>
                  </a:lnTo>
                  <a:lnTo>
                    <a:pt x="1484" y="2344"/>
                  </a:lnTo>
                  <a:lnTo>
                    <a:pt x="1485" y="2357"/>
                  </a:lnTo>
                  <a:lnTo>
                    <a:pt x="1485" y="2357"/>
                  </a:lnTo>
                  <a:lnTo>
                    <a:pt x="1486" y="2371"/>
                  </a:lnTo>
                  <a:lnTo>
                    <a:pt x="1487" y="2382"/>
                  </a:lnTo>
                  <a:lnTo>
                    <a:pt x="1487" y="2392"/>
                  </a:lnTo>
                  <a:lnTo>
                    <a:pt x="1488" y="2400"/>
                  </a:lnTo>
                  <a:lnTo>
                    <a:pt x="1489" y="2406"/>
                  </a:lnTo>
                  <a:lnTo>
                    <a:pt x="1490" y="2410"/>
                  </a:lnTo>
                  <a:lnTo>
                    <a:pt x="1491" y="2412"/>
                  </a:lnTo>
                  <a:lnTo>
                    <a:pt x="1491" y="2412"/>
                  </a:lnTo>
                  <a:lnTo>
                    <a:pt x="1492" y="2410"/>
                  </a:lnTo>
                  <a:lnTo>
                    <a:pt x="1492" y="2410"/>
                  </a:lnTo>
                  <a:lnTo>
                    <a:pt x="1493" y="2408"/>
                  </a:lnTo>
                  <a:lnTo>
                    <a:pt x="1494" y="2405"/>
                  </a:lnTo>
                  <a:lnTo>
                    <a:pt x="1495" y="2402"/>
                  </a:lnTo>
                  <a:lnTo>
                    <a:pt x="1495" y="2402"/>
                  </a:lnTo>
                  <a:lnTo>
                    <a:pt x="1495" y="2400"/>
                  </a:lnTo>
                  <a:lnTo>
                    <a:pt x="1495" y="2400"/>
                  </a:lnTo>
                  <a:lnTo>
                    <a:pt x="1496" y="2398"/>
                  </a:lnTo>
                  <a:lnTo>
                    <a:pt x="1496" y="2398"/>
                  </a:lnTo>
                  <a:lnTo>
                    <a:pt x="1497" y="2395"/>
                  </a:lnTo>
                  <a:lnTo>
                    <a:pt x="1497" y="2395"/>
                  </a:lnTo>
                  <a:lnTo>
                    <a:pt x="1498" y="2392"/>
                  </a:lnTo>
                  <a:lnTo>
                    <a:pt x="1498" y="2392"/>
                  </a:lnTo>
                  <a:lnTo>
                    <a:pt x="1498" y="2390"/>
                  </a:lnTo>
                  <a:lnTo>
                    <a:pt x="1498" y="2390"/>
                  </a:lnTo>
                  <a:lnTo>
                    <a:pt x="1499" y="2389"/>
                  </a:lnTo>
                  <a:lnTo>
                    <a:pt x="1499" y="2389"/>
                  </a:lnTo>
                  <a:lnTo>
                    <a:pt x="1500" y="2386"/>
                  </a:lnTo>
                  <a:lnTo>
                    <a:pt x="1500" y="2386"/>
                  </a:lnTo>
                  <a:lnTo>
                    <a:pt x="1500" y="2383"/>
                  </a:lnTo>
                  <a:lnTo>
                    <a:pt x="1500" y="2383"/>
                  </a:lnTo>
                  <a:lnTo>
                    <a:pt x="1501" y="2380"/>
                  </a:lnTo>
                  <a:lnTo>
                    <a:pt x="1501" y="2380"/>
                  </a:lnTo>
                  <a:lnTo>
                    <a:pt x="1502" y="2378"/>
                  </a:lnTo>
                  <a:lnTo>
                    <a:pt x="1502" y="2378"/>
                  </a:lnTo>
                  <a:lnTo>
                    <a:pt x="1503" y="2375"/>
                  </a:lnTo>
                  <a:lnTo>
                    <a:pt x="1503" y="2372"/>
                  </a:lnTo>
                  <a:lnTo>
                    <a:pt x="1504" y="2369"/>
                  </a:lnTo>
                  <a:lnTo>
                    <a:pt x="1504" y="2369"/>
                  </a:lnTo>
                  <a:lnTo>
                    <a:pt x="1505" y="2365"/>
                  </a:lnTo>
                  <a:lnTo>
                    <a:pt x="1506" y="2359"/>
                  </a:lnTo>
                  <a:lnTo>
                    <a:pt x="1507" y="2351"/>
                  </a:lnTo>
                  <a:lnTo>
                    <a:pt x="1508" y="2341"/>
                  </a:lnTo>
                  <a:lnTo>
                    <a:pt x="1508" y="2328"/>
                  </a:lnTo>
                  <a:lnTo>
                    <a:pt x="1509" y="2314"/>
                  </a:lnTo>
                  <a:lnTo>
                    <a:pt x="1510" y="2297"/>
                  </a:lnTo>
                  <a:lnTo>
                    <a:pt x="1511" y="2278"/>
                  </a:lnTo>
                  <a:lnTo>
                    <a:pt x="1512" y="2256"/>
                  </a:lnTo>
                  <a:lnTo>
                    <a:pt x="1512" y="2256"/>
                  </a:lnTo>
                  <a:lnTo>
                    <a:pt x="1512" y="2238"/>
                  </a:lnTo>
                  <a:lnTo>
                    <a:pt x="1513" y="2219"/>
                  </a:lnTo>
                  <a:lnTo>
                    <a:pt x="1514" y="2200"/>
                  </a:lnTo>
                  <a:lnTo>
                    <a:pt x="1514" y="2200"/>
                  </a:lnTo>
                  <a:lnTo>
                    <a:pt x="1514" y="2175"/>
                  </a:lnTo>
                  <a:lnTo>
                    <a:pt x="1515" y="2149"/>
                  </a:lnTo>
                  <a:lnTo>
                    <a:pt x="1516" y="2123"/>
                  </a:lnTo>
                  <a:lnTo>
                    <a:pt x="1517" y="2096"/>
                  </a:lnTo>
                  <a:lnTo>
                    <a:pt x="1518" y="2069"/>
                  </a:lnTo>
                  <a:lnTo>
                    <a:pt x="1519" y="2042"/>
                  </a:lnTo>
                  <a:lnTo>
                    <a:pt x="1520" y="2014"/>
                  </a:lnTo>
                  <a:lnTo>
                    <a:pt x="1520" y="1986"/>
                  </a:lnTo>
                  <a:lnTo>
                    <a:pt x="1521" y="1958"/>
                  </a:lnTo>
                  <a:lnTo>
                    <a:pt x="1522" y="1929"/>
                  </a:lnTo>
                  <a:lnTo>
                    <a:pt x="1523" y="1900"/>
                  </a:lnTo>
                  <a:lnTo>
                    <a:pt x="1524" y="1870"/>
                  </a:lnTo>
                  <a:lnTo>
                    <a:pt x="1525" y="1840"/>
                  </a:lnTo>
                  <a:lnTo>
                    <a:pt x="1526" y="1810"/>
                  </a:lnTo>
                  <a:lnTo>
                    <a:pt x="1526" y="1779"/>
                  </a:lnTo>
                  <a:lnTo>
                    <a:pt x="1527" y="1748"/>
                  </a:lnTo>
                  <a:lnTo>
                    <a:pt x="1528" y="1716"/>
                  </a:lnTo>
                  <a:lnTo>
                    <a:pt x="1529" y="1684"/>
                  </a:lnTo>
                  <a:lnTo>
                    <a:pt x="1530" y="1652"/>
                  </a:lnTo>
                  <a:lnTo>
                    <a:pt x="1531" y="1619"/>
                  </a:lnTo>
                  <a:lnTo>
                    <a:pt x="1532" y="1586"/>
                  </a:lnTo>
                  <a:lnTo>
                    <a:pt x="1532" y="1552"/>
                  </a:lnTo>
                  <a:lnTo>
                    <a:pt x="1532" y="1552"/>
                  </a:lnTo>
                  <a:lnTo>
                    <a:pt x="1533" y="1524"/>
                  </a:lnTo>
                  <a:lnTo>
                    <a:pt x="1533" y="1524"/>
                  </a:lnTo>
                  <a:lnTo>
                    <a:pt x="1534" y="1495"/>
                  </a:lnTo>
                  <a:lnTo>
                    <a:pt x="1535" y="1466"/>
                  </a:lnTo>
                  <a:lnTo>
                    <a:pt x="1535" y="1466"/>
                  </a:lnTo>
                  <a:lnTo>
                    <a:pt x="1535" y="1437"/>
                  </a:lnTo>
                  <a:lnTo>
                    <a:pt x="1536" y="1407"/>
                  </a:lnTo>
                  <a:lnTo>
                    <a:pt x="1536" y="1407"/>
                  </a:lnTo>
                  <a:lnTo>
                    <a:pt x="1537" y="1378"/>
                  </a:lnTo>
                  <a:lnTo>
                    <a:pt x="1537" y="1348"/>
                  </a:lnTo>
                  <a:lnTo>
                    <a:pt x="1537" y="1348"/>
                  </a:lnTo>
                  <a:lnTo>
                    <a:pt x="1538" y="1317"/>
                  </a:lnTo>
                  <a:lnTo>
                    <a:pt x="1538" y="1317"/>
                  </a:lnTo>
                  <a:lnTo>
                    <a:pt x="1539" y="1281"/>
                  </a:lnTo>
                  <a:lnTo>
                    <a:pt x="1540" y="1243"/>
                  </a:lnTo>
                  <a:lnTo>
                    <a:pt x="1541" y="1206"/>
                  </a:lnTo>
                  <a:lnTo>
                    <a:pt x="1541" y="1206"/>
                  </a:lnTo>
                  <a:lnTo>
                    <a:pt x="1542" y="1173"/>
                  </a:lnTo>
                  <a:lnTo>
                    <a:pt x="1542" y="1146"/>
                  </a:lnTo>
                  <a:lnTo>
                    <a:pt x="1543" y="1123"/>
                  </a:lnTo>
                  <a:lnTo>
                    <a:pt x="1544" y="1106"/>
                  </a:lnTo>
                  <a:lnTo>
                    <a:pt x="1545" y="1095"/>
                  </a:lnTo>
                  <a:lnTo>
                    <a:pt x="1546" y="1089"/>
                  </a:lnTo>
                  <a:lnTo>
                    <a:pt x="1546" y="1089"/>
                  </a:lnTo>
                  <a:lnTo>
                    <a:pt x="1546" y="1089"/>
                  </a:lnTo>
                  <a:lnTo>
                    <a:pt x="1547" y="1092"/>
                  </a:lnTo>
                  <a:lnTo>
                    <a:pt x="1548" y="1094"/>
                  </a:lnTo>
                  <a:lnTo>
                    <a:pt x="1548" y="1094"/>
                  </a:lnTo>
                  <a:lnTo>
                    <a:pt x="1549" y="1097"/>
                  </a:lnTo>
                  <a:lnTo>
                    <a:pt x="1550" y="1099"/>
                  </a:lnTo>
                  <a:lnTo>
                    <a:pt x="1551" y="1102"/>
                  </a:lnTo>
                  <a:lnTo>
                    <a:pt x="1551" y="1104"/>
                  </a:lnTo>
                  <a:lnTo>
                    <a:pt x="1552" y="1107"/>
                  </a:lnTo>
                  <a:lnTo>
                    <a:pt x="1553" y="1109"/>
                  </a:lnTo>
                  <a:lnTo>
                    <a:pt x="1554" y="1112"/>
                  </a:lnTo>
                  <a:lnTo>
                    <a:pt x="1555" y="1114"/>
                  </a:lnTo>
                  <a:lnTo>
                    <a:pt x="1555" y="1117"/>
                  </a:lnTo>
                  <a:lnTo>
                    <a:pt x="1556" y="1119"/>
                  </a:lnTo>
                  <a:lnTo>
                    <a:pt x="1557" y="1122"/>
                  </a:lnTo>
                  <a:lnTo>
                    <a:pt x="1558" y="1124"/>
                  </a:lnTo>
                  <a:lnTo>
                    <a:pt x="1559" y="1127"/>
                  </a:lnTo>
                  <a:lnTo>
                    <a:pt x="1560" y="1129"/>
                  </a:lnTo>
                  <a:lnTo>
                    <a:pt x="1560" y="1132"/>
                  </a:lnTo>
                  <a:lnTo>
                    <a:pt x="1560" y="1132"/>
                  </a:lnTo>
                  <a:lnTo>
                    <a:pt x="1561" y="1134"/>
                  </a:lnTo>
                  <a:lnTo>
                    <a:pt x="1562" y="1137"/>
                  </a:lnTo>
                  <a:lnTo>
                    <a:pt x="1563" y="1139"/>
                  </a:lnTo>
                  <a:lnTo>
                    <a:pt x="1564" y="1142"/>
                  </a:lnTo>
                  <a:lnTo>
                    <a:pt x="1565" y="1144"/>
                  </a:lnTo>
                  <a:lnTo>
                    <a:pt x="1565" y="1147"/>
                  </a:lnTo>
                  <a:lnTo>
                    <a:pt x="1566" y="1149"/>
                  </a:lnTo>
                  <a:lnTo>
                    <a:pt x="1567" y="1151"/>
                  </a:lnTo>
                  <a:lnTo>
                    <a:pt x="1568" y="1154"/>
                  </a:lnTo>
                  <a:lnTo>
                    <a:pt x="1569" y="1156"/>
                  </a:lnTo>
                  <a:lnTo>
                    <a:pt x="1569" y="1158"/>
                  </a:lnTo>
                  <a:lnTo>
                    <a:pt x="1570" y="1161"/>
                  </a:lnTo>
                  <a:lnTo>
                    <a:pt x="1571" y="1163"/>
                  </a:lnTo>
                  <a:lnTo>
                    <a:pt x="1572" y="1166"/>
                  </a:lnTo>
                  <a:lnTo>
                    <a:pt x="1573" y="1168"/>
                  </a:lnTo>
                  <a:lnTo>
                    <a:pt x="1573" y="1168"/>
                  </a:lnTo>
                  <a:lnTo>
                    <a:pt x="1574" y="1170"/>
                  </a:lnTo>
                  <a:lnTo>
                    <a:pt x="1574" y="1173"/>
                  </a:lnTo>
                  <a:lnTo>
                    <a:pt x="1575" y="1175"/>
                  </a:lnTo>
                  <a:lnTo>
                    <a:pt x="1576" y="1177"/>
                  </a:lnTo>
                  <a:lnTo>
                    <a:pt x="1577" y="1180"/>
                  </a:lnTo>
                  <a:lnTo>
                    <a:pt x="1578" y="1182"/>
                  </a:lnTo>
                  <a:lnTo>
                    <a:pt x="1579" y="1184"/>
                  </a:lnTo>
                  <a:lnTo>
                    <a:pt x="1579" y="1186"/>
                  </a:lnTo>
                  <a:lnTo>
                    <a:pt x="1580" y="1189"/>
                  </a:lnTo>
                  <a:lnTo>
                    <a:pt x="1581" y="1191"/>
                  </a:lnTo>
                  <a:lnTo>
                    <a:pt x="1582" y="1193"/>
                  </a:lnTo>
                  <a:lnTo>
                    <a:pt x="1583" y="1195"/>
                  </a:lnTo>
                  <a:lnTo>
                    <a:pt x="1583" y="1198"/>
                  </a:lnTo>
                  <a:lnTo>
                    <a:pt x="1584" y="1200"/>
                  </a:lnTo>
                  <a:lnTo>
                    <a:pt x="1585" y="1202"/>
                  </a:lnTo>
                  <a:lnTo>
                    <a:pt x="1585" y="1202"/>
                  </a:lnTo>
                  <a:lnTo>
                    <a:pt x="1586" y="1204"/>
                  </a:lnTo>
                  <a:lnTo>
                    <a:pt x="1587" y="1207"/>
                  </a:lnTo>
                  <a:lnTo>
                    <a:pt x="1588" y="1209"/>
                  </a:lnTo>
                  <a:lnTo>
                    <a:pt x="1588" y="1211"/>
                  </a:lnTo>
                  <a:lnTo>
                    <a:pt x="1589" y="1213"/>
                  </a:lnTo>
                  <a:lnTo>
                    <a:pt x="1590" y="1215"/>
                  </a:lnTo>
                  <a:lnTo>
                    <a:pt x="1591" y="1218"/>
                  </a:lnTo>
                  <a:lnTo>
                    <a:pt x="1592" y="1220"/>
                  </a:lnTo>
                  <a:lnTo>
                    <a:pt x="1593" y="1222"/>
                  </a:lnTo>
                  <a:lnTo>
                    <a:pt x="1593" y="1224"/>
                  </a:lnTo>
                  <a:lnTo>
                    <a:pt x="1594" y="1226"/>
                  </a:lnTo>
                  <a:lnTo>
                    <a:pt x="1595" y="1228"/>
                  </a:lnTo>
                  <a:lnTo>
                    <a:pt x="1596" y="1230"/>
                  </a:lnTo>
                  <a:lnTo>
                    <a:pt x="1597" y="1233"/>
                  </a:lnTo>
                  <a:lnTo>
                    <a:pt x="1597" y="1235"/>
                  </a:lnTo>
                  <a:lnTo>
                    <a:pt x="1597" y="1235"/>
                  </a:lnTo>
                  <a:lnTo>
                    <a:pt x="1598" y="1237"/>
                  </a:lnTo>
                  <a:lnTo>
                    <a:pt x="1599" y="1239"/>
                  </a:lnTo>
                  <a:lnTo>
                    <a:pt x="1600" y="1241"/>
                  </a:lnTo>
                  <a:lnTo>
                    <a:pt x="1601" y="1243"/>
                  </a:lnTo>
                  <a:lnTo>
                    <a:pt x="1602" y="1245"/>
                  </a:lnTo>
                  <a:lnTo>
                    <a:pt x="1602" y="1247"/>
                  </a:lnTo>
                  <a:lnTo>
                    <a:pt x="1603" y="1249"/>
                  </a:lnTo>
                  <a:lnTo>
                    <a:pt x="1604" y="1251"/>
                  </a:lnTo>
                  <a:lnTo>
                    <a:pt x="1605" y="1253"/>
                  </a:lnTo>
                  <a:lnTo>
                    <a:pt x="1606" y="1255"/>
                  </a:lnTo>
                  <a:lnTo>
                    <a:pt x="1607" y="1257"/>
                  </a:lnTo>
                  <a:lnTo>
                    <a:pt x="1607" y="1259"/>
                  </a:lnTo>
                  <a:lnTo>
                    <a:pt x="1608" y="1261"/>
                  </a:lnTo>
                  <a:lnTo>
                    <a:pt x="1609" y="1263"/>
                  </a:lnTo>
                  <a:lnTo>
                    <a:pt x="1610" y="1265"/>
                  </a:lnTo>
                  <a:lnTo>
                    <a:pt x="1610" y="1265"/>
                  </a:lnTo>
                  <a:lnTo>
                    <a:pt x="1611" y="1267"/>
                  </a:lnTo>
                  <a:lnTo>
                    <a:pt x="1611" y="1269"/>
                  </a:lnTo>
                  <a:lnTo>
                    <a:pt x="1611" y="1269"/>
                  </a:lnTo>
                  <a:lnTo>
                    <a:pt x="1612" y="1274"/>
                  </a:lnTo>
                  <a:lnTo>
                    <a:pt x="1613" y="1284"/>
                  </a:lnTo>
                  <a:lnTo>
                    <a:pt x="1614" y="1300"/>
                  </a:lnTo>
                  <a:lnTo>
                    <a:pt x="1615" y="1321"/>
                  </a:lnTo>
                  <a:lnTo>
                    <a:pt x="1616" y="1348"/>
                  </a:lnTo>
                  <a:lnTo>
                    <a:pt x="1616" y="1379"/>
                  </a:lnTo>
                  <a:lnTo>
                    <a:pt x="1617" y="1415"/>
                  </a:lnTo>
                  <a:lnTo>
                    <a:pt x="1618" y="1457"/>
                  </a:lnTo>
                  <a:lnTo>
                    <a:pt x="1619" y="1502"/>
                  </a:lnTo>
                  <a:lnTo>
                    <a:pt x="1619" y="1502"/>
                  </a:lnTo>
                  <a:lnTo>
                    <a:pt x="1620" y="1548"/>
                  </a:lnTo>
                  <a:lnTo>
                    <a:pt x="1620" y="1594"/>
                  </a:lnTo>
                  <a:lnTo>
                    <a:pt x="1621" y="1638"/>
                  </a:lnTo>
                  <a:lnTo>
                    <a:pt x="1622" y="1682"/>
                  </a:lnTo>
                  <a:lnTo>
                    <a:pt x="1623" y="1725"/>
                  </a:lnTo>
                  <a:lnTo>
                    <a:pt x="1624" y="1768"/>
                  </a:lnTo>
                  <a:lnTo>
                    <a:pt x="1624" y="1810"/>
                  </a:lnTo>
                  <a:lnTo>
                    <a:pt x="1625" y="1851"/>
                  </a:lnTo>
                  <a:lnTo>
                    <a:pt x="1626" y="1892"/>
                  </a:lnTo>
                  <a:lnTo>
                    <a:pt x="1627" y="1931"/>
                  </a:lnTo>
                  <a:lnTo>
                    <a:pt x="1627" y="1931"/>
                  </a:lnTo>
                  <a:lnTo>
                    <a:pt x="1627" y="1953"/>
                  </a:lnTo>
                  <a:lnTo>
                    <a:pt x="1627" y="1953"/>
                  </a:lnTo>
                  <a:lnTo>
                    <a:pt x="1628" y="1995"/>
                  </a:lnTo>
                  <a:lnTo>
                    <a:pt x="1628" y="1995"/>
                  </a:lnTo>
                  <a:lnTo>
                    <a:pt x="1629" y="2036"/>
                  </a:lnTo>
                  <a:lnTo>
                    <a:pt x="1629" y="2036"/>
                  </a:lnTo>
                  <a:lnTo>
                    <a:pt x="1630" y="2076"/>
                  </a:lnTo>
                  <a:lnTo>
                    <a:pt x="1630" y="2076"/>
                  </a:lnTo>
                  <a:lnTo>
                    <a:pt x="1630" y="2096"/>
                  </a:lnTo>
                  <a:lnTo>
                    <a:pt x="1630" y="2096"/>
                  </a:lnTo>
                  <a:lnTo>
                    <a:pt x="1631" y="2130"/>
                  </a:lnTo>
                  <a:lnTo>
                    <a:pt x="1632" y="2164"/>
                  </a:lnTo>
                  <a:lnTo>
                    <a:pt x="1633" y="2197"/>
                  </a:lnTo>
                  <a:lnTo>
                    <a:pt x="1633" y="2230"/>
                  </a:lnTo>
                  <a:lnTo>
                    <a:pt x="1634" y="2262"/>
                  </a:lnTo>
                  <a:lnTo>
                    <a:pt x="1634" y="2262"/>
                  </a:lnTo>
                  <a:lnTo>
                    <a:pt x="1635" y="2295"/>
                  </a:lnTo>
                  <a:lnTo>
                    <a:pt x="1636" y="2326"/>
                  </a:lnTo>
                  <a:lnTo>
                    <a:pt x="1637" y="2353"/>
                  </a:lnTo>
                  <a:lnTo>
                    <a:pt x="1637" y="2377"/>
                  </a:lnTo>
                  <a:lnTo>
                    <a:pt x="1638" y="2399"/>
                  </a:lnTo>
                  <a:lnTo>
                    <a:pt x="1639" y="2419"/>
                  </a:lnTo>
                  <a:lnTo>
                    <a:pt x="1640" y="2435"/>
                  </a:lnTo>
                  <a:lnTo>
                    <a:pt x="1641" y="2450"/>
                  </a:lnTo>
                  <a:lnTo>
                    <a:pt x="1642" y="2462"/>
                  </a:lnTo>
                  <a:lnTo>
                    <a:pt x="1643" y="2473"/>
                  </a:lnTo>
                  <a:lnTo>
                    <a:pt x="1643" y="2481"/>
                  </a:lnTo>
                  <a:lnTo>
                    <a:pt x="1644" y="2487"/>
                  </a:lnTo>
                  <a:lnTo>
                    <a:pt x="1644" y="2487"/>
                  </a:lnTo>
                  <a:lnTo>
                    <a:pt x="1645" y="2491"/>
                  </a:lnTo>
                  <a:lnTo>
                    <a:pt x="1645" y="2495"/>
                  </a:lnTo>
                  <a:lnTo>
                    <a:pt x="1646" y="2498"/>
                  </a:lnTo>
                  <a:lnTo>
                    <a:pt x="1646" y="2498"/>
                  </a:lnTo>
                  <a:lnTo>
                    <a:pt x="1647" y="2504"/>
                  </a:lnTo>
                  <a:lnTo>
                    <a:pt x="1648" y="2509"/>
                  </a:lnTo>
                  <a:lnTo>
                    <a:pt x="1649" y="2514"/>
                  </a:lnTo>
                  <a:lnTo>
                    <a:pt x="1649" y="2520"/>
                  </a:lnTo>
                  <a:lnTo>
                    <a:pt x="1650" y="2525"/>
                  </a:lnTo>
                  <a:lnTo>
                    <a:pt x="1651" y="2530"/>
                  </a:lnTo>
                  <a:lnTo>
                    <a:pt x="1652" y="2535"/>
                  </a:lnTo>
                  <a:lnTo>
                    <a:pt x="1653" y="2540"/>
                  </a:lnTo>
                  <a:lnTo>
                    <a:pt x="1654" y="2545"/>
                  </a:lnTo>
                  <a:lnTo>
                    <a:pt x="1655" y="2550"/>
                  </a:lnTo>
                  <a:lnTo>
                    <a:pt x="1656" y="2555"/>
                  </a:lnTo>
                  <a:lnTo>
                    <a:pt x="1656" y="2559"/>
                  </a:lnTo>
                  <a:lnTo>
                    <a:pt x="1657" y="2564"/>
                  </a:lnTo>
                  <a:lnTo>
                    <a:pt x="1658" y="2569"/>
                  </a:lnTo>
                  <a:lnTo>
                    <a:pt x="1659" y="2573"/>
                  </a:lnTo>
                  <a:lnTo>
                    <a:pt x="1660" y="2578"/>
                  </a:lnTo>
                  <a:lnTo>
                    <a:pt x="1661" y="2583"/>
                  </a:lnTo>
                  <a:lnTo>
                    <a:pt x="1662" y="2587"/>
                  </a:lnTo>
                  <a:lnTo>
                    <a:pt x="1663" y="2592"/>
                  </a:lnTo>
                  <a:lnTo>
                    <a:pt x="1663" y="2596"/>
                  </a:lnTo>
                  <a:lnTo>
                    <a:pt x="1664" y="2600"/>
                  </a:lnTo>
                  <a:lnTo>
                    <a:pt x="1665" y="2605"/>
                  </a:lnTo>
                  <a:lnTo>
                    <a:pt x="1666" y="2609"/>
                  </a:lnTo>
                  <a:lnTo>
                    <a:pt x="1667" y="2613"/>
                  </a:lnTo>
                  <a:lnTo>
                    <a:pt x="1668" y="2617"/>
                  </a:lnTo>
                  <a:lnTo>
                    <a:pt x="1669" y="2621"/>
                  </a:lnTo>
                  <a:lnTo>
                    <a:pt x="1670" y="2625"/>
                  </a:lnTo>
                  <a:lnTo>
                    <a:pt x="1670" y="2629"/>
                  </a:lnTo>
                  <a:lnTo>
                    <a:pt x="1671" y="2633"/>
                  </a:lnTo>
                  <a:lnTo>
                    <a:pt x="1672" y="2637"/>
                  </a:lnTo>
                  <a:lnTo>
                    <a:pt x="1673" y="2641"/>
                  </a:lnTo>
                  <a:lnTo>
                    <a:pt x="1674" y="2645"/>
                  </a:lnTo>
                  <a:lnTo>
                    <a:pt x="1675" y="2648"/>
                  </a:lnTo>
                  <a:lnTo>
                    <a:pt x="1676" y="2652"/>
                  </a:lnTo>
                  <a:lnTo>
                    <a:pt x="1677" y="2656"/>
                  </a:lnTo>
                  <a:lnTo>
                    <a:pt x="1677" y="2659"/>
                  </a:lnTo>
                  <a:lnTo>
                    <a:pt x="1678" y="2663"/>
                  </a:lnTo>
                  <a:lnTo>
                    <a:pt x="1679" y="2666"/>
                  </a:lnTo>
                  <a:lnTo>
                    <a:pt x="1680" y="2670"/>
                  </a:lnTo>
                  <a:lnTo>
                    <a:pt x="1681" y="2673"/>
                  </a:lnTo>
                  <a:lnTo>
                    <a:pt x="1682" y="2676"/>
                  </a:lnTo>
                  <a:lnTo>
                    <a:pt x="1683" y="2679"/>
                  </a:lnTo>
                  <a:lnTo>
                    <a:pt x="1684" y="2683"/>
                  </a:lnTo>
                  <a:lnTo>
                    <a:pt x="1684" y="2686"/>
                  </a:lnTo>
                  <a:lnTo>
                    <a:pt x="1685" y="2689"/>
                  </a:lnTo>
                  <a:lnTo>
                    <a:pt x="1686" y="2692"/>
                  </a:lnTo>
                  <a:lnTo>
                    <a:pt x="1687" y="2695"/>
                  </a:lnTo>
                  <a:lnTo>
                    <a:pt x="1688" y="2698"/>
                  </a:lnTo>
                  <a:lnTo>
                    <a:pt x="1689" y="2701"/>
                  </a:lnTo>
                  <a:lnTo>
                    <a:pt x="1690" y="2704"/>
                  </a:lnTo>
                  <a:lnTo>
                    <a:pt x="1691" y="2707"/>
                  </a:lnTo>
                  <a:lnTo>
                    <a:pt x="1691" y="2709"/>
                  </a:lnTo>
                  <a:lnTo>
                    <a:pt x="1692" y="2712"/>
                  </a:lnTo>
                  <a:lnTo>
                    <a:pt x="1693" y="2715"/>
                  </a:lnTo>
                  <a:lnTo>
                    <a:pt x="1694" y="2717"/>
                  </a:lnTo>
                  <a:lnTo>
                    <a:pt x="1695" y="2720"/>
                  </a:lnTo>
                  <a:lnTo>
                    <a:pt x="1696" y="2722"/>
                  </a:lnTo>
                  <a:lnTo>
                    <a:pt x="1697" y="2725"/>
                  </a:lnTo>
                  <a:lnTo>
                    <a:pt x="1698" y="2727"/>
                  </a:lnTo>
                  <a:lnTo>
                    <a:pt x="1698" y="2729"/>
                  </a:lnTo>
                  <a:lnTo>
                    <a:pt x="1699" y="2732"/>
                  </a:lnTo>
                  <a:lnTo>
                    <a:pt x="1700" y="2734"/>
                  </a:lnTo>
                  <a:lnTo>
                    <a:pt x="1701" y="2736"/>
                  </a:lnTo>
                  <a:lnTo>
                    <a:pt x="1702" y="2738"/>
                  </a:lnTo>
                  <a:lnTo>
                    <a:pt x="1703" y="2740"/>
                  </a:lnTo>
                  <a:lnTo>
                    <a:pt x="1704" y="2742"/>
                  </a:lnTo>
                  <a:lnTo>
                    <a:pt x="1705" y="2744"/>
                  </a:lnTo>
                  <a:lnTo>
                    <a:pt x="1705" y="2746"/>
                  </a:lnTo>
                  <a:lnTo>
                    <a:pt x="1706" y="2748"/>
                  </a:lnTo>
                  <a:lnTo>
                    <a:pt x="1707" y="2750"/>
                  </a:lnTo>
                  <a:lnTo>
                    <a:pt x="1708" y="2752"/>
                  </a:lnTo>
                  <a:lnTo>
                    <a:pt x="1709" y="2753"/>
                  </a:lnTo>
                  <a:lnTo>
                    <a:pt x="1710" y="2755"/>
                  </a:lnTo>
                  <a:lnTo>
                    <a:pt x="1711" y="2757"/>
                  </a:lnTo>
                  <a:lnTo>
                    <a:pt x="1711" y="2758"/>
                  </a:lnTo>
                  <a:lnTo>
                    <a:pt x="1712" y="2760"/>
                  </a:lnTo>
                  <a:lnTo>
                    <a:pt x="1713" y="2761"/>
                  </a:lnTo>
                  <a:lnTo>
                    <a:pt x="1714" y="2763"/>
                  </a:lnTo>
                  <a:lnTo>
                    <a:pt x="1715" y="2764"/>
                  </a:lnTo>
                  <a:lnTo>
                    <a:pt x="1716" y="2765"/>
                  </a:lnTo>
                  <a:lnTo>
                    <a:pt x="1717" y="2767"/>
                  </a:lnTo>
                  <a:lnTo>
                    <a:pt x="1718" y="2768"/>
                  </a:lnTo>
                  <a:lnTo>
                    <a:pt x="1718" y="2769"/>
                  </a:lnTo>
                  <a:lnTo>
                    <a:pt x="1719" y="2770"/>
                  </a:lnTo>
                  <a:lnTo>
                    <a:pt x="1720" y="2771"/>
                  </a:lnTo>
                  <a:lnTo>
                    <a:pt x="1721" y="2772"/>
                  </a:lnTo>
                  <a:lnTo>
                    <a:pt x="1722" y="2773"/>
                  </a:lnTo>
                  <a:lnTo>
                    <a:pt x="1723" y="2774"/>
                  </a:lnTo>
                  <a:lnTo>
                    <a:pt x="1724" y="2775"/>
                  </a:lnTo>
                  <a:lnTo>
                    <a:pt x="1725" y="2776"/>
                  </a:lnTo>
                  <a:lnTo>
                    <a:pt x="1725" y="2776"/>
                  </a:lnTo>
                  <a:lnTo>
                    <a:pt x="1726" y="2777"/>
                  </a:lnTo>
                  <a:lnTo>
                    <a:pt x="1727" y="2778"/>
                  </a:lnTo>
                  <a:lnTo>
                    <a:pt x="1728" y="2778"/>
                  </a:lnTo>
                  <a:lnTo>
                    <a:pt x="1729" y="2779"/>
                  </a:lnTo>
                  <a:lnTo>
                    <a:pt x="1730" y="2779"/>
                  </a:lnTo>
                  <a:lnTo>
                    <a:pt x="1731" y="2780"/>
                  </a:lnTo>
                  <a:lnTo>
                    <a:pt x="1732" y="2780"/>
                  </a:lnTo>
                  <a:lnTo>
                    <a:pt x="1732" y="2780"/>
                  </a:lnTo>
                  <a:lnTo>
                    <a:pt x="1733" y="2781"/>
                  </a:lnTo>
                  <a:lnTo>
                    <a:pt x="1734" y="2781"/>
                  </a:lnTo>
                  <a:lnTo>
                    <a:pt x="1735" y="2781"/>
                  </a:lnTo>
                  <a:lnTo>
                    <a:pt x="1736" y="2781"/>
                  </a:lnTo>
                  <a:lnTo>
                    <a:pt x="1737" y="2781"/>
                  </a:lnTo>
                  <a:lnTo>
                    <a:pt x="1738" y="2781"/>
                  </a:lnTo>
                  <a:lnTo>
                    <a:pt x="1738" y="2781"/>
                  </a:lnTo>
                  <a:lnTo>
                    <a:pt x="1739" y="2781"/>
                  </a:lnTo>
                  <a:lnTo>
                    <a:pt x="1739" y="2781"/>
                  </a:lnTo>
                  <a:lnTo>
                    <a:pt x="1740" y="2781"/>
                  </a:lnTo>
                  <a:lnTo>
                    <a:pt x="1741" y="2781"/>
                  </a:lnTo>
                  <a:lnTo>
                    <a:pt x="1742" y="2781"/>
                  </a:lnTo>
                  <a:lnTo>
                    <a:pt x="1743" y="2780"/>
                  </a:lnTo>
                  <a:lnTo>
                    <a:pt x="1744" y="2780"/>
                  </a:lnTo>
                  <a:lnTo>
                    <a:pt x="1745" y="2780"/>
                  </a:lnTo>
                  <a:lnTo>
                    <a:pt x="1746" y="2779"/>
                  </a:lnTo>
                  <a:lnTo>
                    <a:pt x="1746" y="2779"/>
                  </a:lnTo>
                  <a:lnTo>
                    <a:pt x="1747" y="2778"/>
                  </a:lnTo>
                  <a:lnTo>
                    <a:pt x="1748" y="2778"/>
                  </a:lnTo>
                  <a:lnTo>
                    <a:pt x="1749" y="2777"/>
                  </a:lnTo>
                  <a:lnTo>
                    <a:pt x="1750" y="2776"/>
                  </a:lnTo>
                  <a:lnTo>
                    <a:pt x="1751" y="2776"/>
                  </a:lnTo>
                  <a:lnTo>
                    <a:pt x="1752" y="2775"/>
                  </a:lnTo>
                  <a:lnTo>
                    <a:pt x="1752" y="2774"/>
                  </a:lnTo>
                  <a:lnTo>
                    <a:pt x="1753" y="2773"/>
                  </a:lnTo>
                  <a:lnTo>
                    <a:pt x="1754" y="2772"/>
                  </a:lnTo>
                  <a:lnTo>
                    <a:pt x="1755" y="2771"/>
                  </a:lnTo>
                  <a:lnTo>
                    <a:pt x="1756" y="2770"/>
                  </a:lnTo>
                  <a:lnTo>
                    <a:pt x="1757" y="2769"/>
                  </a:lnTo>
                  <a:lnTo>
                    <a:pt x="1758" y="2768"/>
                  </a:lnTo>
                  <a:lnTo>
                    <a:pt x="1759" y="2767"/>
                  </a:lnTo>
                  <a:lnTo>
                    <a:pt x="1759" y="2765"/>
                  </a:lnTo>
                  <a:lnTo>
                    <a:pt x="1760" y="2764"/>
                  </a:lnTo>
                  <a:lnTo>
                    <a:pt x="1761" y="2763"/>
                  </a:lnTo>
                  <a:lnTo>
                    <a:pt x="1762" y="2761"/>
                  </a:lnTo>
                  <a:lnTo>
                    <a:pt x="1763" y="2760"/>
                  </a:lnTo>
                  <a:lnTo>
                    <a:pt x="1764" y="2758"/>
                  </a:lnTo>
                  <a:lnTo>
                    <a:pt x="1765" y="2757"/>
                  </a:lnTo>
                  <a:lnTo>
                    <a:pt x="1766" y="2755"/>
                  </a:lnTo>
                  <a:lnTo>
                    <a:pt x="1766" y="2754"/>
                  </a:lnTo>
                  <a:lnTo>
                    <a:pt x="1767" y="2752"/>
                  </a:lnTo>
                  <a:lnTo>
                    <a:pt x="1768" y="2750"/>
                  </a:lnTo>
                  <a:lnTo>
                    <a:pt x="1769" y="2748"/>
                  </a:lnTo>
                  <a:lnTo>
                    <a:pt x="1770" y="2746"/>
                  </a:lnTo>
                  <a:lnTo>
                    <a:pt x="1771" y="2744"/>
                  </a:lnTo>
                  <a:lnTo>
                    <a:pt x="1772" y="2743"/>
                  </a:lnTo>
                  <a:lnTo>
                    <a:pt x="1773" y="2741"/>
                  </a:lnTo>
                  <a:lnTo>
                    <a:pt x="1773" y="2738"/>
                  </a:lnTo>
                  <a:lnTo>
                    <a:pt x="1774" y="2736"/>
                  </a:lnTo>
                  <a:lnTo>
                    <a:pt x="1775" y="2734"/>
                  </a:lnTo>
                  <a:lnTo>
                    <a:pt x="1776" y="2732"/>
                  </a:lnTo>
                  <a:lnTo>
                    <a:pt x="1777" y="2730"/>
                  </a:lnTo>
                  <a:lnTo>
                    <a:pt x="1778" y="2727"/>
                  </a:lnTo>
                  <a:lnTo>
                    <a:pt x="1779" y="2725"/>
                  </a:lnTo>
                  <a:lnTo>
                    <a:pt x="1779" y="2723"/>
                  </a:lnTo>
                  <a:lnTo>
                    <a:pt x="1780" y="2720"/>
                  </a:lnTo>
                  <a:lnTo>
                    <a:pt x="1781" y="2718"/>
                  </a:lnTo>
                  <a:lnTo>
                    <a:pt x="1782" y="2715"/>
                  </a:lnTo>
                  <a:lnTo>
                    <a:pt x="1783" y="2712"/>
                  </a:lnTo>
                  <a:lnTo>
                    <a:pt x="1784" y="2710"/>
                  </a:lnTo>
                  <a:lnTo>
                    <a:pt x="1785" y="2707"/>
                  </a:lnTo>
                  <a:lnTo>
                    <a:pt x="1786" y="2704"/>
                  </a:lnTo>
                  <a:lnTo>
                    <a:pt x="1786" y="2701"/>
                  </a:lnTo>
                  <a:lnTo>
                    <a:pt x="1787" y="2698"/>
                  </a:lnTo>
                  <a:lnTo>
                    <a:pt x="1788" y="2695"/>
                  </a:lnTo>
                  <a:lnTo>
                    <a:pt x="1789" y="2692"/>
                  </a:lnTo>
                  <a:lnTo>
                    <a:pt x="1790" y="2689"/>
                  </a:lnTo>
                  <a:lnTo>
                    <a:pt x="1791" y="2686"/>
                  </a:lnTo>
                  <a:lnTo>
                    <a:pt x="1792" y="2683"/>
                  </a:lnTo>
                  <a:lnTo>
                    <a:pt x="1793" y="2680"/>
                  </a:lnTo>
                  <a:lnTo>
                    <a:pt x="1793" y="2677"/>
                  </a:lnTo>
                  <a:lnTo>
                    <a:pt x="1794" y="2673"/>
                  </a:lnTo>
                  <a:lnTo>
                    <a:pt x="1795" y="2670"/>
                  </a:lnTo>
                  <a:lnTo>
                    <a:pt x="1796" y="2667"/>
                  </a:lnTo>
                  <a:lnTo>
                    <a:pt x="1797" y="2663"/>
                  </a:lnTo>
                  <a:lnTo>
                    <a:pt x="1798" y="2660"/>
                  </a:lnTo>
                  <a:lnTo>
                    <a:pt x="1799" y="2656"/>
                  </a:lnTo>
                  <a:lnTo>
                    <a:pt x="1800" y="2653"/>
                  </a:lnTo>
                  <a:lnTo>
                    <a:pt x="1800" y="2649"/>
                  </a:lnTo>
                  <a:lnTo>
                    <a:pt x="1800" y="2649"/>
                  </a:lnTo>
                  <a:lnTo>
                    <a:pt x="1801" y="2645"/>
                  </a:lnTo>
                  <a:lnTo>
                    <a:pt x="1802" y="2641"/>
                  </a:lnTo>
                  <a:lnTo>
                    <a:pt x="1803" y="2637"/>
                  </a:lnTo>
                  <a:lnTo>
                    <a:pt x="1804" y="2633"/>
                  </a:lnTo>
                  <a:lnTo>
                    <a:pt x="1805" y="2628"/>
                  </a:lnTo>
                  <a:lnTo>
                    <a:pt x="1806" y="2624"/>
                  </a:lnTo>
                  <a:lnTo>
                    <a:pt x="1806" y="2619"/>
                  </a:lnTo>
                  <a:lnTo>
                    <a:pt x="1807" y="2614"/>
                  </a:lnTo>
                  <a:lnTo>
                    <a:pt x="1808" y="2608"/>
                  </a:lnTo>
                  <a:lnTo>
                    <a:pt x="1809" y="2603"/>
                  </a:lnTo>
                  <a:lnTo>
                    <a:pt x="1810" y="2597"/>
                  </a:lnTo>
                  <a:lnTo>
                    <a:pt x="1811" y="2591"/>
                  </a:lnTo>
                  <a:lnTo>
                    <a:pt x="1812" y="2585"/>
                  </a:lnTo>
                  <a:lnTo>
                    <a:pt x="1812" y="2579"/>
                  </a:lnTo>
                  <a:lnTo>
                    <a:pt x="1813" y="2572"/>
                  </a:lnTo>
                  <a:lnTo>
                    <a:pt x="1814" y="2565"/>
                  </a:lnTo>
                  <a:lnTo>
                    <a:pt x="1815" y="2558"/>
                  </a:lnTo>
                  <a:lnTo>
                    <a:pt x="1816" y="2551"/>
                  </a:lnTo>
                  <a:lnTo>
                    <a:pt x="1817" y="2543"/>
                  </a:lnTo>
                  <a:lnTo>
                    <a:pt x="1818" y="2535"/>
                  </a:lnTo>
                  <a:lnTo>
                    <a:pt x="1818" y="2527"/>
                  </a:lnTo>
                  <a:lnTo>
                    <a:pt x="1819" y="2519"/>
                  </a:lnTo>
                  <a:lnTo>
                    <a:pt x="1820" y="2510"/>
                  </a:lnTo>
                  <a:lnTo>
                    <a:pt x="1820" y="2510"/>
                  </a:lnTo>
                  <a:lnTo>
                    <a:pt x="1821" y="2501"/>
                  </a:lnTo>
                  <a:lnTo>
                    <a:pt x="1822" y="2492"/>
                  </a:lnTo>
                  <a:lnTo>
                    <a:pt x="1823" y="2482"/>
                  </a:lnTo>
                  <a:lnTo>
                    <a:pt x="1824" y="2473"/>
                  </a:lnTo>
                  <a:lnTo>
                    <a:pt x="1825" y="2464"/>
                  </a:lnTo>
                  <a:lnTo>
                    <a:pt x="1825" y="2454"/>
                  </a:lnTo>
                  <a:lnTo>
                    <a:pt x="1826" y="2444"/>
                  </a:lnTo>
                  <a:lnTo>
                    <a:pt x="1827" y="2435"/>
                  </a:lnTo>
                  <a:lnTo>
                    <a:pt x="1828" y="2425"/>
                  </a:lnTo>
                  <a:lnTo>
                    <a:pt x="1829" y="2415"/>
                  </a:lnTo>
                  <a:lnTo>
                    <a:pt x="1830" y="2405"/>
                  </a:lnTo>
                  <a:lnTo>
                    <a:pt x="1831" y="2395"/>
                  </a:lnTo>
                  <a:lnTo>
                    <a:pt x="1832" y="2384"/>
                  </a:lnTo>
                  <a:lnTo>
                    <a:pt x="1833" y="2374"/>
                  </a:lnTo>
                  <a:lnTo>
                    <a:pt x="1833" y="2364"/>
                  </a:lnTo>
                  <a:lnTo>
                    <a:pt x="1834" y="2353"/>
                  </a:lnTo>
                  <a:lnTo>
                    <a:pt x="1835" y="2342"/>
                  </a:lnTo>
                  <a:lnTo>
                    <a:pt x="1836" y="2332"/>
                  </a:lnTo>
                  <a:lnTo>
                    <a:pt x="1837" y="2321"/>
                  </a:lnTo>
                  <a:lnTo>
                    <a:pt x="1838" y="2310"/>
                  </a:lnTo>
                  <a:lnTo>
                    <a:pt x="1839" y="2299"/>
                  </a:lnTo>
                  <a:lnTo>
                    <a:pt x="1840" y="2288"/>
                  </a:lnTo>
                  <a:lnTo>
                    <a:pt x="1840" y="2276"/>
                  </a:lnTo>
                  <a:lnTo>
                    <a:pt x="1841" y="2265"/>
                  </a:lnTo>
                  <a:lnTo>
                    <a:pt x="1842" y="2253"/>
                  </a:lnTo>
                  <a:lnTo>
                    <a:pt x="1843" y="2242"/>
                  </a:lnTo>
                  <a:lnTo>
                    <a:pt x="1844" y="2230"/>
                  </a:lnTo>
                  <a:lnTo>
                    <a:pt x="1845" y="2218"/>
                  </a:lnTo>
                  <a:lnTo>
                    <a:pt x="1846" y="2207"/>
                  </a:lnTo>
                  <a:lnTo>
                    <a:pt x="1847" y="2195"/>
                  </a:lnTo>
                  <a:lnTo>
                    <a:pt x="1847" y="2183"/>
                  </a:lnTo>
                  <a:lnTo>
                    <a:pt x="1848" y="2170"/>
                  </a:lnTo>
                  <a:lnTo>
                    <a:pt x="1849" y="2158"/>
                  </a:lnTo>
                  <a:lnTo>
                    <a:pt x="1850" y="2146"/>
                  </a:lnTo>
                  <a:lnTo>
                    <a:pt x="1851" y="2133"/>
                  </a:lnTo>
                  <a:lnTo>
                    <a:pt x="1852" y="2121"/>
                  </a:lnTo>
                  <a:lnTo>
                    <a:pt x="1853" y="2108"/>
                  </a:lnTo>
                  <a:lnTo>
                    <a:pt x="1854" y="2095"/>
                  </a:lnTo>
                  <a:lnTo>
                    <a:pt x="1855" y="2082"/>
                  </a:lnTo>
                  <a:lnTo>
                    <a:pt x="1855" y="2069"/>
                  </a:lnTo>
                  <a:lnTo>
                    <a:pt x="1856" y="2056"/>
                  </a:lnTo>
                  <a:lnTo>
                    <a:pt x="1857" y="2043"/>
                  </a:lnTo>
                  <a:lnTo>
                    <a:pt x="1858" y="2030"/>
                  </a:lnTo>
                  <a:lnTo>
                    <a:pt x="1859" y="2016"/>
                  </a:lnTo>
                  <a:lnTo>
                    <a:pt x="1860" y="2003"/>
                  </a:lnTo>
                  <a:lnTo>
                    <a:pt x="1861" y="1989"/>
                  </a:lnTo>
                  <a:lnTo>
                    <a:pt x="1862" y="1976"/>
                  </a:lnTo>
                  <a:lnTo>
                    <a:pt x="1862" y="1962"/>
                  </a:lnTo>
                  <a:lnTo>
                    <a:pt x="1863" y="1948"/>
                  </a:lnTo>
                  <a:lnTo>
                    <a:pt x="1864" y="1934"/>
                  </a:lnTo>
                  <a:lnTo>
                    <a:pt x="1865" y="1920"/>
                  </a:lnTo>
                  <a:lnTo>
                    <a:pt x="1866" y="1906"/>
                  </a:lnTo>
                  <a:lnTo>
                    <a:pt x="1867" y="1891"/>
                  </a:lnTo>
                  <a:lnTo>
                    <a:pt x="1868" y="1877"/>
                  </a:lnTo>
                  <a:lnTo>
                    <a:pt x="1869" y="1862"/>
                  </a:lnTo>
                  <a:lnTo>
                    <a:pt x="1869" y="1848"/>
                  </a:lnTo>
                  <a:lnTo>
                    <a:pt x="1870" y="1833"/>
                  </a:lnTo>
                  <a:lnTo>
                    <a:pt x="1871" y="1818"/>
                  </a:lnTo>
                  <a:lnTo>
                    <a:pt x="1872" y="1803"/>
                  </a:lnTo>
                  <a:lnTo>
                    <a:pt x="1873" y="1788"/>
                  </a:lnTo>
                  <a:lnTo>
                    <a:pt x="1874" y="1773"/>
                  </a:lnTo>
                  <a:lnTo>
                    <a:pt x="1875" y="1758"/>
                  </a:lnTo>
                  <a:lnTo>
                    <a:pt x="1876" y="1743"/>
                  </a:lnTo>
                  <a:lnTo>
                    <a:pt x="1876" y="1727"/>
                  </a:lnTo>
                  <a:lnTo>
                    <a:pt x="1877" y="1712"/>
                  </a:lnTo>
                  <a:lnTo>
                    <a:pt x="1878" y="1696"/>
                  </a:lnTo>
                  <a:lnTo>
                    <a:pt x="1879" y="1681"/>
                  </a:lnTo>
                  <a:lnTo>
                    <a:pt x="1880" y="1665"/>
                  </a:lnTo>
                  <a:lnTo>
                    <a:pt x="1881" y="1649"/>
                  </a:lnTo>
                  <a:lnTo>
                    <a:pt x="1882" y="1633"/>
                  </a:lnTo>
                  <a:lnTo>
                    <a:pt x="1883" y="1617"/>
                  </a:lnTo>
                  <a:lnTo>
                    <a:pt x="1884" y="1601"/>
                  </a:lnTo>
                  <a:lnTo>
                    <a:pt x="1884" y="1584"/>
                  </a:lnTo>
                  <a:lnTo>
                    <a:pt x="1885" y="1568"/>
                  </a:lnTo>
                  <a:lnTo>
                    <a:pt x="1886" y="1551"/>
                  </a:lnTo>
                  <a:lnTo>
                    <a:pt x="1887" y="1535"/>
                  </a:lnTo>
                  <a:lnTo>
                    <a:pt x="1888" y="1518"/>
                  </a:lnTo>
                  <a:lnTo>
                    <a:pt x="1889" y="1501"/>
                  </a:lnTo>
                  <a:lnTo>
                    <a:pt x="1890" y="1484"/>
                  </a:lnTo>
                  <a:lnTo>
                    <a:pt x="1891" y="1467"/>
                  </a:lnTo>
                  <a:lnTo>
                    <a:pt x="1891" y="1450"/>
                  </a:lnTo>
                  <a:lnTo>
                    <a:pt x="1892" y="1433"/>
                  </a:lnTo>
                  <a:lnTo>
                    <a:pt x="1893" y="1416"/>
                  </a:lnTo>
                  <a:lnTo>
                    <a:pt x="1894" y="1398"/>
                  </a:lnTo>
                  <a:lnTo>
                    <a:pt x="1895" y="1381"/>
                  </a:lnTo>
                  <a:lnTo>
                    <a:pt x="1896" y="1363"/>
                  </a:lnTo>
                  <a:lnTo>
                    <a:pt x="1897" y="1345"/>
                  </a:lnTo>
                  <a:lnTo>
                    <a:pt x="1898" y="1327"/>
                  </a:lnTo>
                  <a:lnTo>
                    <a:pt x="1898" y="1310"/>
                  </a:lnTo>
                  <a:lnTo>
                    <a:pt x="1899" y="1292"/>
                  </a:lnTo>
                  <a:lnTo>
                    <a:pt x="1900" y="1273"/>
                  </a:lnTo>
                  <a:lnTo>
                    <a:pt x="1901" y="1255"/>
                  </a:lnTo>
                  <a:lnTo>
                    <a:pt x="1902" y="1237"/>
                  </a:lnTo>
                  <a:lnTo>
                    <a:pt x="1903" y="1218"/>
                  </a:lnTo>
                  <a:lnTo>
                    <a:pt x="1904" y="1200"/>
                  </a:lnTo>
                  <a:lnTo>
                    <a:pt x="1905" y="1181"/>
                  </a:lnTo>
                  <a:lnTo>
                    <a:pt x="1906" y="1163"/>
                  </a:lnTo>
                  <a:lnTo>
                    <a:pt x="1906" y="1144"/>
                  </a:lnTo>
                  <a:lnTo>
                    <a:pt x="1907" y="1125"/>
                  </a:lnTo>
                  <a:lnTo>
                    <a:pt x="1908" y="1106"/>
                  </a:lnTo>
                  <a:lnTo>
                    <a:pt x="1909" y="1087"/>
                  </a:lnTo>
                  <a:lnTo>
                    <a:pt x="1910" y="1067"/>
                  </a:lnTo>
                  <a:lnTo>
                    <a:pt x="1911" y="1048"/>
                  </a:lnTo>
                  <a:lnTo>
                    <a:pt x="1912" y="1029"/>
                  </a:lnTo>
                  <a:lnTo>
                    <a:pt x="1913" y="1009"/>
                  </a:lnTo>
                  <a:lnTo>
                    <a:pt x="1913" y="989"/>
                  </a:lnTo>
                  <a:lnTo>
                    <a:pt x="1914" y="970"/>
                  </a:lnTo>
                  <a:lnTo>
                    <a:pt x="1915" y="950"/>
                  </a:lnTo>
                  <a:lnTo>
                    <a:pt x="1916" y="930"/>
                  </a:lnTo>
                  <a:lnTo>
                    <a:pt x="1917" y="910"/>
                  </a:lnTo>
                  <a:lnTo>
                    <a:pt x="1918" y="890"/>
                  </a:lnTo>
                  <a:lnTo>
                    <a:pt x="1918" y="890"/>
                  </a:lnTo>
                  <a:lnTo>
                    <a:pt x="1919" y="870"/>
                  </a:lnTo>
                  <a:lnTo>
                    <a:pt x="1920" y="853"/>
                  </a:lnTo>
                  <a:lnTo>
                    <a:pt x="1920" y="836"/>
                  </a:lnTo>
                  <a:lnTo>
                    <a:pt x="1921" y="821"/>
                  </a:lnTo>
                  <a:lnTo>
                    <a:pt x="1922" y="807"/>
                  </a:lnTo>
                  <a:lnTo>
                    <a:pt x="1923" y="794"/>
                  </a:lnTo>
                  <a:lnTo>
                    <a:pt x="1924" y="783"/>
                  </a:lnTo>
                  <a:lnTo>
                    <a:pt x="1925" y="773"/>
                  </a:lnTo>
                  <a:lnTo>
                    <a:pt x="1926" y="764"/>
                  </a:lnTo>
                  <a:lnTo>
                    <a:pt x="1926" y="757"/>
                  </a:lnTo>
                  <a:lnTo>
                    <a:pt x="1927" y="751"/>
                  </a:lnTo>
                  <a:lnTo>
                    <a:pt x="1928" y="747"/>
                  </a:lnTo>
                  <a:lnTo>
                    <a:pt x="1929" y="744"/>
                  </a:lnTo>
                  <a:lnTo>
                    <a:pt x="1930" y="743"/>
                  </a:lnTo>
                  <a:lnTo>
                    <a:pt x="1931" y="742"/>
                  </a:lnTo>
                  <a:lnTo>
                    <a:pt x="1932" y="744"/>
                  </a:lnTo>
                  <a:lnTo>
                    <a:pt x="1932" y="747"/>
                  </a:lnTo>
                  <a:lnTo>
                    <a:pt x="1933" y="751"/>
                  </a:lnTo>
                  <a:lnTo>
                    <a:pt x="1934" y="756"/>
                  </a:lnTo>
                  <a:lnTo>
                    <a:pt x="1935" y="763"/>
                  </a:lnTo>
                  <a:lnTo>
                    <a:pt x="1936" y="772"/>
                  </a:lnTo>
                  <a:lnTo>
                    <a:pt x="1937" y="781"/>
                  </a:lnTo>
                  <a:lnTo>
                    <a:pt x="1938" y="792"/>
                  </a:lnTo>
                  <a:lnTo>
                    <a:pt x="1938" y="792"/>
                  </a:lnTo>
                  <a:lnTo>
                    <a:pt x="1939" y="804"/>
                  </a:lnTo>
                  <a:lnTo>
                    <a:pt x="1939" y="816"/>
                  </a:lnTo>
                  <a:lnTo>
                    <a:pt x="1940" y="828"/>
                  </a:lnTo>
                  <a:lnTo>
                    <a:pt x="1941" y="840"/>
                  </a:lnTo>
                  <a:lnTo>
                    <a:pt x="1942" y="852"/>
                  </a:lnTo>
                  <a:lnTo>
                    <a:pt x="1943" y="864"/>
                  </a:lnTo>
                  <a:lnTo>
                    <a:pt x="1944" y="876"/>
                  </a:lnTo>
                  <a:lnTo>
                    <a:pt x="1945" y="888"/>
                  </a:lnTo>
                  <a:lnTo>
                    <a:pt x="1946" y="899"/>
                  </a:lnTo>
                  <a:lnTo>
                    <a:pt x="1946" y="911"/>
                  </a:lnTo>
                  <a:lnTo>
                    <a:pt x="1947" y="923"/>
                  </a:lnTo>
                  <a:lnTo>
                    <a:pt x="1948" y="934"/>
                  </a:lnTo>
                  <a:lnTo>
                    <a:pt x="1949" y="946"/>
                  </a:lnTo>
                  <a:lnTo>
                    <a:pt x="1950" y="957"/>
                  </a:lnTo>
                  <a:lnTo>
                    <a:pt x="1951" y="969"/>
                  </a:lnTo>
                  <a:lnTo>
                    <a:pt x="1952" y="980"/>
                  </a:lnTo>
                  <a:lnTo>
                    <a:pt x="1953" y="992"/>
                  </a:lnTo>
                  <a:lnTo>
                    <a:pt x="1953" y="1003"/>
                  </a:lnTo>
                  <a:lnTo>
                    <a:pt x="1954" y="1014"/>
                  </a:lnTo>
                  <a:lnTo>
                    <a:pt x="1955" y="1026"/>
                  </a:lnTo>
                  <a:lnTo>
                    <a:pt x="1956" y="1037"/>
                  </a:lnTo>
                  <a:lnTo>
                    <a:pt x="1957" y="1048"/>
                  </a:lnTo>
                  <a:lnTo>
                    <a:pt x="1958" y="1059"/>
                  </a:lnTo>
                  <a:lnTo>
                    <a:pt x="1959" y="1071"/>
                  </a:lnTo>
                  <a:lnTo>
                    <a:pt x="1960" y="1082"/>
                  </a:lnTo>
                  <a:lnTo>
                    <a:pt x="1960" y="1093"/>
                  </a:lnTo>
                  <a:lnTo>
                    <a:pt x="1961" y="1104"/>
                  </a:lnTo>
                  <a:lnTo>
                    <a:pt x="1962" y="1115"/>
                  </a:lnTo>
                  <a:lnTo>
                    <a:pt x="1963" y="1126"/>
                  </a:lnTo>
                  <a:lnTo>
                    <a:pt x="1964" y="1137"/>
                  </a:lnTo>
                  <a:lnTo>
                    <a:pt x="1965" y="1147"/>
                  </a:lnTo>
                  <a:lnTo>
                    <a:pt x="1966" y="1158"/>
                  </a:lnTo>
                  <a:lnTo>
                    <a:pt x="1967" y="1169"/>
                  </a:lnTo>
                  <a:lnTo>
                    <a:pt x="1968" y="1180"/>
                  </a:lnTo>
                  <a:lnTo>
                    <a:pt x="1968" y="1191"/>
                  </a:lnTo>
                  <a:lnTo>
                    <a:pt x="1969" y="1201"/>
                  </a:lnTo>
                  <a:lnTo>
                    <a:pt x="1970" y="1212"/>
                  </a:lnTo>
                  <a:lnTo>
                    <a:pt x="1971" y="1222"/>
                  </a:lnTo>
                  <a:lnTo>
                    <a:pt x="1972" y="1233"/>
                  </a:lnTo>
                  <a:lnTo>
                    <a:pt x="1973" y="1244"/>
                  </a:lnTo>
                  <a:lnTo>
                    <a:pt x="1974" y="1254"/>
                  </a:lnTo>
                  <a:lnTo>
                    <a:pt x="1975" y="1265"/>
                  </a:lnTo>
                  <a:lnTo>
                    <a:pt x="1975" y="1275"/>
                  </a:lnTo>
                  <a:lnTo>
                    <a:pt x="1976" y="1285"/>
                  </a:lnTo>
                  <a:lnTo>
                    <a:pt x="1977" y="1296"/>
                  </a:lnTo>
                  <a:lnTo>
                    <a:pt x="1978" y="1306"/>
                  </a:lnTo>
                  <a:lnTo>
                    <a:pt x="1979" y="1316"/>
                  </a:lnTo>
                  <a:lnTo>
                    <a:pt x="1980" y="1326"/>
                  </a:lnTo>
                  <a:lnTo>
                    <a:pt x="1981" y="1337"/>
                  </a:lnTo>
                  <a:lnTo>
                    <a:pt x="1982" y="1347"/>
                  </a:lnTo>
                  <a:lnTo>
                    <a:pt x="1982" y="1357"/>
                  </a:lnTo>
                  <a:lnTo>
                    <a:pt x="1983" y="1367"/>
                  </a:lnTo>
                  <a:lnTo>
                    <a:pt x="1984" y="1377"/>
                  </a:lnTo>
                  <a:lnTo>
                    <a:pt x="1985" y="1387"/>
                  </a:lnTo>
                  <a:lnTo>
                    <a:pt x="1986" y="1397"/>
                  </a:lnTo>
                  <a:lnTo>
                    <a:pt x="1987" y="1407"/>
                  </a:lnTo>
                  <a:lnTo>
                    <a:pt x="1988" y="1417"/>
                  </a:lnTo>
                  <a:lnTo>
                    <a:pt x="1989" y="1427"/>
                  </a:lnTo>
                  <a:lnTo>
                    <a:pt x="1989" y="1436"/>
                  </a:lnTo>
                  <a:lnTo>
                    <a:pt x="1990" y="1446"/>
                  </a:lnTo>
                  <a:lnTo>
                    <a:pt x="1991" y="1456"/>
                  </a:lnTo>
                  <a:lnTo>
                    <a:pt x="1992" y="1466"/>
                  </a:lnTo>
                  <a:lnTo>
                    <a:pt x="1993" y="1475"/>
                  </a:lnTo>
                  <a:lnTo>
                    <a:pt x="1994" y="1485"/>
                  </a:lnTo>
                  <a:lnTo>
                    <a:pt x="1995" y="1494"/>
                  </a:lnTo>
                  <a:lnTo>
                    <a:pt x="1996" y="1504"/>
                  </a:lnTo>
                  <a:lnTo>
                    <a:pt x="1997" y="1513"/>
                  </a:lnTo>
                  <a:lnTo>
                    <a:pt x="1997" y="1523"/>
                  </a:lnTo>
                  <a:lnTo>
                    <a:pt x="1998" y="1532"/>
                  </a:lnTo>
                  <a:lnTo>
                    <a:pt x="1999" y="1542"/>
                  </a:lnTo>
                  <a:lnTo>
                    <a:pt x="2000" y="1551"/>
                  </a:lnTo>
                  <a:lnTo>
                    <a:pt x="2001" y="1560"/>
                  </a:lnTo>
                  <a:lnTo>
                    <a:pt x="2002" y="1570"/>
                  </a:lnTo>
                  <a:lnTo>
                    <a:pt x="2003" y="1579"/>
                  </a:lnTo>
                  <a:lnTo>
                    <a:pt x="2004" y="1588"/>
                  </a:lnTo>
                  <a:lnTo>
                    <a:pt x="2004" y="1597"/>
                  </a:lnTo>
                  <a:lnTo>
                    <a:pt x="2005" y="1606"/>
                  </a:lnTo>
                  <a:lnTo>
                    <a:pt x="2006" y="1615"/>
                  </a:lnTo>
                  <a:lnTo>
                    <a:pt x="2007" y="1624"/>
                  </a:lnTo>
                  <a:lnTo>
                    <a:pt x="2008" y="1633"/>
                  </a:lnTo>
                  <a:lnTo>
                    <a:pt x="2009" y="1642"/>
                  </a:lnTo>
                  <a:lnTo>
                    <a:pt x="2010" y="1651"/>
                  </a:lnTo>
                  <a:lnTo>
                    <a:pt x="2011" y="1660"/>
                  </a:lnTo>
                  <a:lnTo>
                    <a:pt x="2011" y="1669"/>
                  </a:lnTo>
                  <a:lnTo>
                    <a:pt x="2012" y="1678"/>
                  </a:lnTo>
                  <a:lnTo>
                    <a:pt x="2013" y="1687"/>
                  </a:lnTo>
                  <a:lnTo>
                    <a:pt x="2014" y="1695"/>
                  </a:lnTo>
                  <a:lnTo>
                    <a:pt x="2015" y="1704"/>
                  </a:lnTo>
                  <a:lnTo>
                    <a:pt x="2016" y="1713"/>
                  </a:lnTo>
                  <a:lnTo>
                    <a:pt x="2017" y="1721"/>
                  </a:lnTo>
                  <a:lnTo>
                    <a:pt x="2018" y="1730"/>
                  </a:lnTo>
                  <a:lnTo>
                    <a:pt x="2018" y="1738"/>
                  </a:lnTo>
                  <a:lnTo>
                    <a:pt x="2019" y="1747"/>
                  </a:lnTo>
                  <a:lnTo>
                    <a:pt x="2020" y="1755"/>
                  </a:lnTo>
                  <a:lnTo>
                    <a:pt x="2021" y="1764"/>
                  </a:lnTo>
                  <a:lnTo>
                    <a:pt x="2022" y="1772"/>
                  </a:lnTo>
                  <a:lnTo>
                    <a:pt x="2023" y="1781"/>
                  </a:lnTo>
                  <a:lnTo>
                    <a:pt x="2024" y="1789"/>
                  </a:lnTo>
                  <a:lnTo>
                    <a:pt x="2025" y="1797"/>
                  </a:lnTo>
                  <a:lnTo>
                    <a:pt x="2026" y="1805"/>
                  </a:lnTo>
                  <a:lnTo>
                    <a:pt x="2026" y="1814"/>
                  </a:lnTo>
                  <a:lnTo>
                    <a:pt x="2027" y="1822"/>
                  </a:lnTo>
                  <a:lnTo>
                    <a:pt x="2028" y="1830"/>
                  </a:lnTo>
                  <a:lnTo>
                    <a:pt x="2029" y="1838"/>
                  </a:lnTo>
                  <a:lnTo>
                    <a:pt x="2030" y="1846"/>
                  </a:lnTo>
                  <a:lnTo>
                    <a:pt x="2031" y="1854"/>
                  </a:lnTo>
                  <a:lnTo>
                    <a:pt x="2032" y="1862"/>
                  </a:lnTo>
                  <a:lnTo>
                    <a:pt x="2033" y="1870"/>
                  </a:lnTo>
                  <a:lnTo>
                    <a:pt x="2033" y="1878"/>
                  </a:lnTo>
                  <a:lnTo>
                    <a:pt x="2034" y="1886"/>
                  </a:lnTo>
                  <a:lnTo>
                    <a:pt x="2035" y="1893"/>
                  </a:lnTo>
                  <a:lnTo>
                    <a:pt x="2036" y="1901"/>
                  </a:lnTo>
                  <a:lnTo>
                    <a:pt x="2037" y="1909"/>
                  </a:lnTo>
                  <a:lnTo>
                    <a:pt x="2038" y="1917"/>
                  </a:lnTo>
                  <a:lnTo>
                    <a:pt x="2039" y="1924"/>
                  </a:lnTo>
                  <a:lnTo>
                    <a:pt x="2040" y="1932"/>
                  </a:lnTo>
                  <a:lnTo>
                    <a:pt x="2040" y="1939"/>
                  </a:lnTo>
                  <a:lnTo>
                    <a:pt x="2041" y="1947"/>
                  </a:lnTo>
                  <a:lnTo>
                    <a:pt x="2042" y="1954"/>
                  </a:lnTo>
                  <a:lnTo>
                    <a:pt x="2043" y="1962"/>
                  </a:lnTo>
                  <a:lnTo>
                    <a:pt x="2044" y="1969"/>
                  </a:lnTo>
                  <a:lnTo>
                    <a:pt x="2045" y="1977"/>
                  </a:lnTo>
                  <a:lnTo>
                    <a:pt x="2046" y="1984"/>
                  </a:lnTo>
                  <a:lnTo>
                    <a:pt x="2047" y="1991"/>
                  </a:lnTo>
                  <a:lnTo>
                    <a:pt x="2047" y="1999"/>
                  </a:lnTo>
                  <a:lnTo>
                    <a:pt x="2048" y="2006"/>
                  </a:lnTo>
                  <a:lnTo>
                    <a:pt x="2049" y="2013"/>
                  </a:lnTo>
                  <a:lnTo>
                    <a:pt x="2050" y="2020"/>
                  </a:lnTo>
                  <a:lnTo>
                    <a:pt x="2051" y="2027"/>
                  </a:lnTo>
                  <a:lnTo>
                    <a:pt x="2052" y="2035"/>
                  </a:lnTo>
                  <a:lnTo>
                    <a:pt x="2053" y="2042"/>
                  </a:lnTo>
                  <a:lnTo>
                    <a:pt x="2054" y="2049"/>
                  </a:lnTo>
                  <a:lnTo>
                    <a:pt x="2055" y="2056"/>
                  </a:lnTo>
                  <a:lnTo>
                    <a:pt x="2055" y="2062"/>
                  </a:lnTo>
                  <a:lnTo>
                    <a:pt x="2056" y="2069"/>
                  </a:lnTo>
                  <a:lnTo>
                    <a:pt x="2057" y="2076"/>
                  </a:lnTo>
                  <a:lnTo>
                    <a:pt x="2058" y="2083"/>
                  </a:lnTo>
                  <a:lnTo>
                    <a:pt x="2059" y="2090"/>
                  </a:lnTo>
                  <a:lnTo>
                    <a:pt x="2060" y="2097"/>
                  </a:lnTo>
                  <a:lnTo>
                    <a:pt x="2061" y="2103"/>
                  </a:lnTo>
                  <a:lnTo>
                    <a:pt x="2062" y="2110"/>
                  </a:lnTo>
                  <a:lnTo>
                    <a:pt x="2062" y="2117"/>
                  </a:lnTo>
                  <a:lnTo>
                    <a:pt x="2063" y="2123"/>
                  </a:lnTo>
                  <a:lnTo>
                    <a:pt x="2064" y="2130"/>
                  </a:lnTo>
                  <a:lnTo>
                    <a:pt x="2065" y="2136"/>
                  </a:lnTo>
                  <a:lnTo>
                    <a:pt x="2066" y="2143"/>
                  </a:lnTo>
                  <a:lnTo>
                    <a:pt x="2067" y="2149"/>
                  </a:lnTo>
                  <a:lnTo>
                    <a:pt x="2068" y="2155"/>
                  </a:lnTo>
                  <a:lnTo>
                    <a:pt x="2069" y="2162"/>
                  </a:lnTo>
                  <a:lnTo>
                    <a:pt x="2069" y="2168"/>
                  </a:lnTo>
                  <a:lnTo>
                    <a:pt x="2070" y="2174"/>
                  </a:lnTo>
                  <a:lnTo>
                    <a:pt x="2071" y="2181"/>
                  </a:lnTo>
                  <a:lnTo>
                    <a:pt x="2072" y="2187"/>
                  </a:lnTo>
                  <a:lnTo>
                    <a:pt x="2073" y="2193"/>
                  </a:lnTo>
                  <a:lnTo>
                    <a:pt x="2074" y="2199"/>
                  </a:lnTo>
                  <a:lnTo>
                    <a:pt x="2075" y="2205"/>
                  </a:lnTo>
                  <a:lnTo>
                    <a:pt x="2076" y="2211"/>
                  </a:lnTo>
                  <a:lnTo>
                    <a:pt x="2076" y="2217"/>
                  </a:lnTo>
                  <a:lnTo>
                    <a:pt x="2077" y="2223"/>
                  </a:lnTo>
                  <a:lnTo>
                    <a:pt x="2078" y="2229"/>
                  </a:lnTo>
                  <a:lnTo>
                    <a:pt x="2079" y="2235"/>
                  </a:lnTo>
                  <a:lnTo>
                    <a:pt x="2080" y="2241"/>
                  </a:lnTo>
                  <a:lnTo>
                    <a:pt x="2081" y="2247"/>
                  </a:lnTo>
                  <a:lnTo>
                    <a:pt x="2082" y="2253"/>
                  </a:lnTo>
                  <a:lnTo>
                    <a:pt x="2083" y="2258"/>
                  </a:lnTo>
                  <a:lnTo>
                    <a:pt x="2084" y="2264"/>
                  </a:lnTo>
                  <a:lnTo>
                    <a:pt x="2084" y="2270"/>
                  </a:lnTo>
                  <a:lnTo>
                    <a:pt x="2085" y="2275"/>
                  </a:lnTo>
                  <a:lnTo>
                    <a:pt x="2086" y="2281"/>
                  </a:lnTo>
                  <a:lnTo>
                    <a:pt x="2087" y="2286"/>
                  </a:lnTo>
                  <a:lnTo>
                    <a:pt x="2088" y="2292"/>
                  </a:lnTo>
                  <a:lnTo>
                    <a:pt x="2089" y="2297"/>
                  </a:lnTo>
                  <a:lnTo>
                    <a:pt x="2090" y="2303"/>
                  </a:lnTo>
                  <a:lnTo>
                    <a:pt x="2091" y="2308"/>
                  </a:lnTo>
                  <a:lnTo>
                    <a:pt x="2091" y="2314"/>
                  </a:lnTo>
                  <a:lnTo>
                    <a:pt x="2092" y="2319"/>
                  </a:lnTo>
                  <a:lnTo>
                    <a:pt x="2093" y="2324"/>
                  </a:lnTo>
                  <a:lnTo>
                    <a:pt x="2094" y="2329"/>
                  </a:lnTo>
                  <a:lnTo>
                    <a:pt x="2095" y="2335"/>
                  </a:lnTo>
                  <a:lnTo>
                    <a:pt x="2096" y="2340"/>
                  </a:lnTo>
                  <a:lnTo>
                    <a:pt x="2097" y="2345"/>
                  </a:lnTo>
                  <a:lnTo>
                    <a:pt x="2098" y="2350"/>
                  </a:lnTo>
                  <a:lnTo>
                    <a:pt x="2098" y="2355"/>
                  </a:lnTo>
                  <a:lnTo>
                    <a:pt x="2099" y="2360"/>
                  </a:lnTo>
                  <a:lnTo>
                    <a:pt x="2100" y="2365"/>
                  </a:lnTo>
                  <a:lnTo>
                    <a:pt x="2101" y="2370"/>
                  </a:lnTo>
                  <a:lnTo>
                    <a:pt x="2102" y="2375"/>
                  </a:lnTo>
                  <a:lnTo>
                    <a:pt x="2103" y="2380"/>
                  </a:lnTo>
                  <a:lnTo>
                    <a:pt x="2104" y="2385"/>
                  </a:lnTo>
                  <a:lnTo>
                    <a:pt x="2105" y="2389"/>
                  </a:lnTo>
                  <a:lnTo>
                    <a:pt x="2105" y="2394"/>
                  </a:lnTo>
                  <a:lnTo>
                    <a:pt x="2106" y="2399"/>
                  </a:lnTo>
                  <a:lnTo>
                    <a:pt x="2107" y="2404"/>
                  </a:lnTo>
                  <a:lnTo>
                    <a:pt x="2108" y="2408"/>
                  </a:lnTo>
                  <a:lnTo>
                    <a:pt x="2109" y="2413"/>
                  </a:lnTo>
                  <a:lnTo>
                    <a:pt x="2110" y="2417"/>
                  </a:lnTo>
                  <a:lnTo>
                    <a:pt x="2111" y="2422"/>
                  </a:lnTo>
                  <a:lnTo>
                    <a:pt x="2112" y="2426"/>
                  </a:lnTo>
                  <a:lnTo>
                    <a:pt x="2113" y="2431"/>
                  </a:lnTo>
                  <a:lnTo>
                    <a:pt x="2113" y="2435"/>
                  </a:lnTo>
                  <a:lnTo>
                    <a:pt x="2114" y="2439"/>
                  </a:lnTo>
                  <a:lnTo>
                    <a:pt x="2115" y="2444"/>
                  </a:lnTo>
                  <a:lnTo>
                    <a:pt x="2116" y="2448"/>
                  </a:lnTo>
                  <a:lnTo>
                    <a:pt x="2117" y="2452"/>
                  </a:lnTo>
                  <a:lnTo>
                    <a:pt x="2118" y="2457"/>
                  </a:lnTo>
                  <a:lnTo>
                    <a:pt x="2119" y="2461"/>
                  </a:lnTo>
                  <a:lnTo>
                    <a:pt x="2120" y="2465"/>
                  </a:lnTo>
                  <a:lnTo>
                    <a:pt x="2120" y="2469"/>
                  </a:lnTo>
                  <a:lnTo>
                    <a:pt x="2121" y="2473"/>
                  </a:lnTo>
                  <a:lnTo>
                    <a:pt x="2122" y="2477"/>
                  </a:lnTo>
                  <a:lnTo>
                    <a:pt x="2123" y="2481"/>
                  </a:lnTo>
                  <a:lnTo>
                    <a:pt x="2124" y="2485"/>
                  </a:lnTo>
                  <a:lnTo>
                    <a:pt x="2125" y="2489"/>
                  </a:lnTo>
                  <a:lnTo>
                    <a:pt x="2126" y="2493"/>
                  </a:lnTo>
                  <a:lnTo>
                    <a:pt x="2127" y="2497"/>
                  </a:lnTo>
                  <a:lnTo>
                    <a:pt x="2127" y="2500"/>
                  </a:lnTo>
                  <a:lnTo>
                    <a:pt x="2128" y="2504"/>
                  </a:lnTo>
                  <a:lnTo>
                    <a:pt x="2129" y="2508"/>
                  </a:lnTo>
                  <a:lnTo>
                    <a:pt x="2130" y="2511"/>
                  </a:lnTo>
                  <a:lnTo>
                    <a:pt x="2131" y="2515"/>
                  </a:lnTo>
                  <a:lnTo>
                    <a:pt x="2132" y="2519"/>
                  </a:lnTo>
                  <a:lnTo>
                    <a:pt x="2133" y="2522"/>
                  </a:lnTo>
                  <a:lnTo>
                    <a:pt x="2134" y="2526"/>
                  </a:lnTo>
                  <a:lnTo>
                    <a:pt x="2134" y="2529"/>
                  </a:lnTo>
                  <a:lnTo>
                    <a:pt x="2135" y="2533"/>
                  </a:lnTo>
                  <a:lnTo>
                    <a:pt x="2136" y="2536"/>
                  </a:lnTo>
                  <a:lnTo>
                    <a:pt x="2137" y="2539"/>
                  </a:lnTo>
                  <a:lnTo>
                    <a:pt x="2138" y="2543"/>
                  </a:lnTo>
                  <a:lnTo>
                    <a:pt x="2139" y="2546"/>
                  </a:lnTo>
                  <a:lnTo>
                    <a:pt x="2140" y="2549"/>
                  </a:lnTo>
                  <a:lnTo>
                    <a:pt x="2141" y="2553"/>
                  </a:lnTo>
                  <a:lnTo>
                    <a:pt x="2142" y="2556"/>
                  </a:lnTo>
                  <a:lnTo>
                    <a:pt x="2142" y="2559"/>
                  </a:lnTo>
                  <a:lnTo>
                    <a:pt x="2143" y="2562"/>
                  </a:lnTo>
                  <a:lnTo>
                    <a:pt x="2143" y="2562"/>
                  </a:lnTo>
                  <a:lnTo>
                    <a:pt x="2144" y="2565"/>
                  </a:lnTo>
                  <a:lnTo>
                    <a:pt x="2145" y="2568"/>
                  </a:lnTo>
                  <a:lnTo>
                    <a:pt x="2146" y="2570"/>
                  </a:lnTo>
                  <a:lnTo>
                    <a:pt x="2147" y="2572"/>
                  </a:lnTo>
                  <a:lnTo>
                    <a:pt x="2148" y="2574"/>
                  </a:lnTo>
                  <a:lnTo>
                    <a:pt x="2148" y="2576"/>
                  </a:lnTo>
                  <a:lnTo>
                    <a:pt x="2149" y="2577"/>
                  </a:lnTo>
                  <a:lnTo>
                    <a:pt x="2150" y="2579"/>
                  </a:lnTo>
                  <a:lnTo>
                    <a:pt x="2151" y="2580"/>
                  </a:lnTo>
                  <a:lnTo>
                    <a:pt x="2152" y="2580"/>
                  </a:lnTo>
                  <a:lnTo>
                    <a:pt x="2153" y="2581"/>
                  </a:lnTo>
                  <a:lnTo>
                    <a:pt x="2154" y="2581"/>
                  </a:lnTo>
                  <a:lnTo>
                    <a:pt x="2154" y="2581"/>
                  </a:lnTo>
                  <a:lnTo>
                    <a:pt x="2155" y="2581"/>
                  </a:lnTo>
                  <a:lnTo>
                    <a:pt x="2156" y="2581"/>
                  </a:lnTo>
                  <a:lnTo>
                    <a:pt x="2157" y="2580"/>
                  </a:lnTo>
                  <a:lnTo>
                    <a:pt x="2158" y="2579"/>
                  </a:lnTo>
                  <a:lnTo>
                    <a:pt x="2159" y="2578"/>
                  </a:lnTo>
                  <a:lnTo>
                    <a:pt x="2160" y="2577"/>
                  </a:lnTo>
                  <a:lnTo>
                    <a:pt x="2161" y="2576"/>
                  </a:lnTo>
                  <a:lnTo>
                    <a:pt x="2161" y="2574"/>
                  </a:lnTo>
                  <a:lnTo>
                    <a:pt x="2162" y="2572"/>
                  </a:lnTo>
                  <a:lnTo>
                    <a:pt x="2163" y="2570"/>
                  </a:lnTo>
                  <a:lnTo>
                    <a:pt x="2163" y="2570"/>
                  </a:lnTo>
                  <a:lnTo>
                    <a:pt x="2164" y="2567"/>
                  </a:lnTo>
                  <a:lnTo>
                    <a:pt x="2165" y="2565"/>
                  </a:lnTo>
                  <a:lnTo>
                    <a:pt x="2166" y="2563"/>
                  </a:lnTo>
                  <a:lnTo>
                    <a:pt x="2167" y="2560"/>
                  </a:lnTo>
                  <a:lnTo>
                    <a:pt x="2167" y="2558"/>
                  </a:lnTo>
                  <a:lnTo>
                    <a:pt x="2168" y="2555"/>
                  </a:lnTo>
                  <a:lnTo>
                    <a:pt x="2169" y="2552"/>
                  </a:lnTo>
                  <a:lnTo>
                    <a:pt x="2170" y="2550"/>
                  </a:lnTo>
                  <a:lnTo>
                    <a:pt x="2171" y="2547"/>
                  </a:lnTo>
                  <a:lnTo>
                    <a:pt x="2172" y="2544"/>
                  </a:lnTo>
                  <a:lnTo>
                    <a:pt x="2173" y="2542"/>
                  </a:lnTo>
                  <a:lnTo>
                    <a:pt x="2174" y="2539"/>
                  </a:lnTo>
                  <a:lnTo>
                    <a:pt x="2175" y="2536"/>
                  </a:lnTo>
                  <a:lnTo>
                    <a:pt x="2175" y="2533"/>
                  </a:lnTo>
                  <a:lnTo>
                    <a:pt x="2176" y="2530"/>
                  </a:lnTo>
                  <a:lnTo>
                    <a:pt x="2177" y="2528"/>
                  </a:lnTo>
                  <a:lnTo>
                    <a:pt x="2178" y="2525"/>
                  </a:lnTo>
                  <a:lnTo>
                    <a:pt x="2179" y="2522"/>
                  </a:lnTo>
                  <a:lnTo>
                    <a:pt x="2180" y="2519"/>
                  </a:lnTo>
                  <a:lnTo>
                    <a:pt x="2181" y="2516"/>
                  </a:lnTo>
                  <a:lnTo>
                    <a:pt x="2182" y="2513"/>
                  </a:lnTo>
                  <a:lnTo>
                    <a:pt x="2182" y="2509"/>
                  </a:lnTo>
                  <a:lnTo>
                    <a:pt x="2183" y="2506"/>
                  </a:lnTo>
                  <a:lnTo>
                    <a:pt x="2184" y="2503"/>
                  </a:lnTo>
                  <a:lnTo>
                    <a:pt x="2185" y="2500"/>
                  </a:lnTo>
                  <a:lnTo>
                    <a:pt x="2186" y="2497"/>
                  </a:lnTo>
                  <a:lnTo>
                    <a:pt x="2187" y="2493"/>
                  </a:lnTo>
                  <a:lnTo>
                    <a:pt x="2188" y="2490"/>
                  </a:lnTo>
                  <a:lnTo>
                    <a:pt x="2189" y="2487"/>
                  </a:lnTo>
                  <a:lnTo>
                    <a:pt x="2189" y="2483"/>
                  </a:lnTo>
                  <a:lnTo>
                    <a:pt x="2190" y="2480"/>
                  </a:lnTo>
                  <a:lnTo>
                    <a:pt x="2191" y="2476"/>
                  </a:lnTo>
                  <a:lnTo>
                    <a:pt x="2192" y="2473"/>
                  </a:lnTo>
                  <a:lnTo>
                    <a:pt x="2193" y="2469"/>
                  </a:lnTo>
                  <a:lnTo>
                    <a:pt x="2194" y="2466"/>
                  </a:lnTo>
                  <a:lnTo>
                    <a:pt x="2195" y="2462"/>
                  </a:lnTo>
                  <a:lnTo>
                    <a:pt x="2196" y="2458"/>
                  </a:lnTo>
                  <a:lnTo>
                    <a:pt x="2197" y="2455"/>
                  </a:lnTo>
                  <a:lnTo>
                    <a:pt x="2197" y="2451"/>
                  </a:lnTo>
                  <a:lnTo>
                    <a:pt x="2198" y="2447"/>
                  </a:lnTo>
                  <a:lnTo>
                    <a:pt x="2199" y="2444"/>
                  </a:lnTo>
                  <a:lnTo>
                    <a:pt x="2200" y="2440"/>
                  </a:lnTo>
                  <a:lnTo>
                    <a:pt x="2201" y="2436"/>
                  </a:lnTo>
                  <a:lnTo>
                    <a:pt x="2202" y="2432"/>
                  </a:lnTo>
                  <a:lnTo>
                    <a:pt x="2203" y="2428"/>
                  </a:lnTo>
                  <a:lnTo>
                    <a:pt x="2204" y="2424"/>
                  </a:lnTo>
                  <a:lnTo>
                    <a:pt x="2204" y="2420"/>
                  </a:lnTo>
                  <a:lnTo>
                    <a:pt x="2205" y="2416"/>
                  </a:lnTo>
                  <a:lnTo>
                    <a:pt x="2206" y="2412"/>
                  </a:lnTo>
                  <a:lnTo>
                    <a:pt x="2207" y="2408"/>
                  </a:lnTo>
                  <a:lnTo>
                    <a:pt x="2208" y="2404"/>
                  </a:lnTo>
                  <a:lnTo>
                    <a:pt x="2209" y="2400"/>
                  </a:lnTo>
                  <a:lnTo>
                    <a:pt x="2210" y="2396"/>
                  </a:lnTo>
                  <a:lnTo>
                    <a:pt x="2211" y="2391"/>
                  </a:lnTo>
                  <a:lnTo>
                    <a:pt x="2211" y="2387"/>
                  </a:lnTo>
                  <a:lnTo>
                    <a:pt x="2212" y="2383"/>
                  </a:lnTo>
                  <a:lnTo>
                    <a:pt x="2213" y="2378"/>
                  </a:lnTo>
                  <a:lnTo>
                    <a:pt x="2214" y="2374"/>
                  </a:lnTo>
                  <a:lnTo>
                    <a:pt x="2215" y="2370"/>
                  </a:lnTo>
                  <a:lnTo>
                    <a:pt x="2216" y="2365"/>
                  </a:lnTo>
                  <a:lnTo>
                    <a:pt x="2217" y="2361"/>
                  </a:lnTo>
                  <a:lnTo>
                    <a:pt x="2218" y="2356"/>
                  </a:lnTo>
                  <a:lnTo>
                    <a:pt x="2219" y="2352"/>
                  </a:lnTo>
                  <a:lnTo>
                    <a:pt x="2219" y="2347"/>
                  </a:lnTo>
                  <a:lnTo>
                    <a:pt x="2220" y="2342"/>
                  </a:lnTo>
                  <a:lnTo>
                    <a:pt x="2221" y="2338"/>
                  </a:lnTo>
                  <a:lnTo>
                    <a:pt x="2222" y="2333"/>
                  </a:lnTo>
                  <a:lnTo>
                    <a:pt x="2223" y="2328"/>
                  </a:lnTo>
                  <a:lnTo>
                    <a:pt x="2224" y="2324"/>
                  </a:lnTo>
                  <a:lnTo>
                    <a:pt x="2225" y="2319"/>
                  </a:lnTo>
                  <a:lnTo>
                    <a:pt x="2226" y="2314"/>
                  </a:lnTo>
                  <a:lnTo>
                    <a:pt x="2226" y="2309"/>
                  </a:lnTo>
                  <a:lnTo>
                    <a:pt x="2227" y="2304"/>
                  </a:lnTo>
                  <a:lnTo>
                    <a:pt x="2228" y="2299"/>
                  </a:lnTo>
                  <a:lnTo>
                    <a:pt x="2229" y="2294"/>
                  </a:lnTo>
                  <a:lnTo>
                    <a:pt x="2230" y="2289"/>
                  </a:lnTo>
                  <a:lnTo>
                    <a:pt x="2231" y="2284"/>
                  </a:lnTo>
                  <a:lnTo>
                    <a:pt x="2232" y="2279"/>
                  </a:lnTo>
                  <a:lnTo>
                    <a:pt x="2233" y="2274"/>
                  </a:lnTo>
                  <a:lnTo>
                    <a:pt x="2233" y="2269"/>
                  </a:lnTo>
                  <a:lnTo>
                    <a:pt x="2234" y="2264"/>
                  </a:lnTo>
                  <a:lnTo>
                    <a:pt x="2235" y="2259"/>
                  </a:lnTo>
                  <a:lnTo>
                    <a:pt x="2236" y="2253"/>
                  </a:lnTo>
                  <a:lnTo>
                    <a:pt x="2237" y="2248"/>
                  </a:lnTo>
                  <a:lnTo>
                    <a:pt x="2238" y="2243"/>
                  </a:lnTo>
                  <a:lnTo>
                    <a:pt x="2239" y="2237"/>
                  </a:lnTo>
                  <a:lnTo>
                    <a:pt x="2240" y="2232"/>
                  </a:lnTo>
                  <a:lnTo>
                    <a:pt x="2241" y="2227"/>
                  </a:lnTo>
                  <a:lnTo>
                    <a:pt x="2241" y="2221"/>
                  </a:lnTo>
                  <a:lnTo>
                    <a:pt x="2242" y="2216"/>
                  </a:lnTo>
                  <a:lnTo>
                    <a:pt x="2243" y="2210"/>
                  </a:lnTo>
                  <a:lnTo>
                    <a:pt x="2244" y="2205"/>
                  </a:lnTo>
                  <a:lnTo>
                    <a:pt x="2245" y="2199"/>
                  </a:lnTo>
                  <a:lnTo>
                    <a:pt x="2246" y="2193"/>
                  </a:lnTo>
                  <a:lnTo>
                    <a:pt x="2247" y="2188"/>
                  </a:lnTo>
                  <a:lnTo>
                    <a:pt x="2248" y="2182"/>
                  </a:lnTo>
                  <a:lnTo>
                    <a:pt x="2248" y="2176"/>
                  </a:lnTo>
                  <a:lnTo>
                    <a:pt x="2249" y="2171"/>
                  </a:lnTo>
                  <a:lnTo>
                    <a:pt x="2250" y="2165"/>
                  </a:lnTo>
                  <a:lnTo>
                    <a:pt x="2251" y="2159"/>
                  </a:lnTo>
                  <a:lnTo>
                    <a:pt x="2252" y="2153"/>
                  </a:lnTo>
                  <a:lnTo>
                    <a:pt x="2253" y="2147"/>
                  </a:lnTo>
                  <a:lnTo>
                    <a:pt x="2254" y="2141"/>
                  </a:lnTo>
                  <a:lnTo>
                    <a:pt x="2255" y="2135"/>
                  </a:lnTo>
                  <a:lnTo>
                    <a:pt x="2255" y="2129"/>
                  </a:lnTo>
                  <a:lnTo>
                    <a:pt x="2256" y="2123"/>
                  </a:lnTo>
                  <a:lnTo>
                    <a:pt x="2257" y="2117"/>
                  </a:lnTo>
                  <a:lnTo>
                    <a:pt x="2258" y="2111"/>
                  </a:lnTo>
                  <a:lnTo>
                    <a:pt x="2259" y="2105"/>
                  </a:lnTo>
                  <a:lnTo>
                    <a:pt x="2260" y="2099"/>
                  </a:lnTo>
                  <a:lnTo>
                    <a:pt x="2261" y="2092"/>
                  </a:lnTo>
                  <a:lnTo>
                    <a:pt x="2262" y="2086"/>
                  </a:lnTo>
                  <a:lnTo>
                    <a:pt x="2263" y="2080"/>
                  </a:lnTo>
                  <a:lnTo>
                    <a:pt x="2263" y="2073"/>
                  </a:lnTo>
                  <a:lnTo>
                    <a:pt x="2264" y="2067"/>
                  </a:lnTo>
                  <a:lnTo>
                    <a:pt x="2265" y="2061"/>
                  </a:lnTo>
                  <a:lnTo>
                    <a:pt x="2266" y="2054"/>
                  </a:lnTo>
                  <a:lnTo>
                    <a:pt x="2267" y="2048"/>
                  </a:lnTo>
                  <a:lnTo>
                    <a:pt x="2268" y="2041"/>
                  </a:lnTo>
                  <a:lnTo>
                    <a:pt x="2269" y="2035"/>
                  </a:lnTo>
                  <a:lnTo>
                    <a:pt x="2270" y="2028"/>
                  </a:lnTo>
                  <a:lnTo>
                    <a:pt x="2270" y="2022"/>
                  </a:lnTo>
                  <a:lnTo>
                    <a:pt x="2271" y="2015"/>
                  </a:lnTo>
                  <a:lnTo>
                    <a:pt x="2272" y="2008"/>
                  </a:lnTo>
                  <a:lnTo>
                    <a:pt x="2273" y="2002"/>
                  </a:lnTo>
                  <a:lnTo>
                    <a:pt x="2274" y="1995"/>
                  </a:lnTo>
                  <a:lnTo>
                    <a:pt x="2275" y="1988"/>
                  </a:lnTo>
                  <a:lnTo>
                    <a:pt x="2276" y="1981"/>
                  </a:lnTo>
                  <a:lnTo>
                    <a:pt x="2277" y="1974"/>
                  </a:lnTo>
                  <a:lnTo>
                    <a:pt x="2277" y="1967"/>
                  </a:lnTo>
                  <a:lnTo>
                    <a:pt x="2278" y="1961"/>
                  </a:lnTo>
                  <a:lnTo>
                    <a:pt x="2279" y="1954"/>
                  </a:lnTo>
                  <a:lnTo>
                    <a:pt x="2280" y="1947"/>
                  </a:lnTo>
                  <a:lnTo>
                    <a:pt x="2281" y="1940"/>
                  </a:lnTo>
                  <a:lnTo>
                    <a:pt x="2282" y="1933"/>
                  </a:lnTo>
                  <a:lnTo>
                    <a:pt x="2283" y="1925"/>
                  </a:lnTo>
                  <a:lnTo>
                    <a:pt x="2284" y="1918"/>
                  </a:lnTo>
                  <a:lnTo>
                    <a:pt x="2285" y="1911"/>
                  </a:lnTo>
                  <a:lnTo>
                    <a:pt x="2285" y="1904"/>
                  </a:lnTo>
                  <a:lnTo>
                    <a:pt x="2286" y="1897"/>
                  </a:lnTo>
                  <a:lnTo>
                    <a:pt x="2287" y="1889"/>
                  </a:lnTo>
                  <a:lnTo>
                    <a:pt x="2288" y="1882"/>
                  </a:lnTo>
                  <a:lnTo>
                    <a:pt x="2289" y="1875"/>
                  </a:lnTo>
                  <a:lnTo>
                    <a:pt x="2290" y="1867"/>
                  </a:lnTo>
                  <a:lnTo>
                    <a:pt x="2291" y="1860"/>
                  </a:lnTo>
                  <a:lnTo>
                    <a:pt x="2292" y="1853"/>
                  </a:lnTo>
                  <a:lnTo>
                    <a:pt x="2292" y="1845"/>
                  </a:lnTo>
                  <a:lnTo>
                    <a:pt x="2293" y="1838"/>
                  </a:lnTo>
                  <a:lnTo>
                    <a:pt x="2294" y="1830"/>
                  </a:lnTo>
                  <a:lnTo>
                    <a:pt x="2295" y="1822"/>
                  </a:lnTo>
                  <a:lnTo>
                    <a:pt x="2296" y="1815"/>
                  </a:lnTo>
                  <a:lnTo>
                    <a:pt x="2297" y="1807"/>
                  </a:lnTo>
                  <a:lnTo>
                    <a:pt x="2298" y="1799"/>
                  </a:lnTo>
                  <a:lnTo>
                    <a:pt x="2299" y="1792"/>
                  </a:lnTo>
                  <a:lnTo>
                    <a:pt x="2299" y="1784"/>
                  </a:lnTo>
                  <a:lnTo>
                    <a:pt x="2300" y="1776"/>
                  </a:lnTo>
                  <a:lnTo>
                    <a:pt x="2301" y="1768"/>
                  </a:lnTo>
                  <a:lnTo>
                    <a:pt x="2302" y="1760"/>
                  </a:lnTo>
                  <a:lnTo>
                    <a:pt x="2303" y="1753"/>
                  </a:lnTo>
                  <a:lnTo>
                    <a:pt x="2304" y="1745"/>
                  </a:lnTo>
                  <a:lnTo>
                    <a:pt x="2305" y="1737"/>
                  </a:lnTo>
                  <a:lnTo>
                    <a:pt x="2306" y="1729"/>
                  </a:lnTo>
                  <a:lnTo>
                    <a:pt x="2307" y="1721"/>
                  </a:lnTo>
                  <a:lnTo>
                    <a:pt x="2307" y="1713"/>
                  </a:lnTo>
                  <a:lnTo>
                    <a:pt x="2308" y="1704"/>
                  </a:lnTo>
                  <a:lnTo>
                    <a:pt x="2309" y="1696"/>
                  </a:lnTo>
                  <a:lnTo>
                    <a:pt x="2310" y="1688"/>
                  </a:lnTo>
                  <a:lnTo>
                    <a:pt x="2311" y="1680"/>
                  </a:lnTo>
                  <a:lnTo>
                    <a:pt x="2312" y="1672"/>
                  </a:lnTo>
                  <a:lnTo>
                    <a:pt x="2313" y="1663"/>
                  </a:lnTo>
                  <a:lnTo>
                    <a:pt x="2314" y="1655"/>
                  </a:lnTo>
                  <a:lnTo>
                    <a:pt x="2314" y="1647"/>
                  </a:lnTo>
                  <a:lnTo>
                    <a:pt x="2315" y="1638"/>
                  </a:lnTo>
                  <a:lnTo>
                    <a:pt x="2316" y="1630"/>
                  </a:lnTo>
                  <a:lnTo>
                    <a:pt x="2317" y="1621"/>
                  </a:lnTo>
                  <a:lnTo>
                    <a:pt x="2318" y="1613"/>
                  </a:lnTo>
                  <a:lnTo>
                    <a:pt x="2319" y="1604"/>
                  </a:lnTo>
                  <a:lnTo>
                    <a:pt x="2320" y="1596"/>
                  </a:lnTo>
                  <a:lnTo>
                    <a:pt x="2321" y="1587"/>
                  </a:lnTo>
                  <a:lnTo>
                    <a:pt x="2321" y="1579"/>
                  </a:lnTo>
                  <a:lnTo>
                    <a:pt x="2322" y="1570"/>
                  </a:lnTo>
                  <a:lnTo>
                    <a:pt x="2323" y="1561"/>
                  </a:lnTo>
                  <a:lnTo>
                    <a:pt x="2324" y="1552"/>
                  </a:lnTo>
                  <a:lnTo>
                    <a:pt x="2325" y="1544"/>
                  </a:lnTo>
                  <a:lnTo>
                    <a:pt x="2326" y="1535"/>
                  </a:lnTo>
                  <a:lnTo>
                    <a:pt x="2327" y="1526"/>
                  </a:lnTo>
                  <a:lnTo>
                    <a:pt x="2328" y="1517"/>
                  </a:lnTo>
                  <a:lnTo>
                    <a:pt x="2329" y="1508"/>
                  </a:lnTo>
                  <a:lnTo>
                    <a:pt x="2329" y="1499"/>
                  </a:lnTo>
                  <a:lnTo>
                    <a:pt x="2330" y="1490"/>
                  </a:lnTo>
                  <a:lnTo>
                    <a:pt x="2331" y="1481"/>
                  </a:lnTo>
                  <a:lnTo>
                    <a:pt x="2332" y="1472"/>
                  </a:lnTo>
                  <a:lnTo>
                    <a:pt x="2333" y="1463"/>
                  </a:lnTo>
                  <a:lnTo>
                    <a:pt x="2334" y="1454"/>
                  </a:lnTo>
                  <a:lnTo>
                    <a:pt x="2335" y="1445"/>
                  </a:lnTo>
                  <a:lnTo>
                    <a:pt x="2336" y="1436"/>
                  </a:lnTo>
                  <a:lnTo>
                    <a:pt x="2336" y="1426"/>
                  </a:lnTo>
                  <a:lnTo>
                    <a:pt x="2337" y="1417"/>
                  </a:lnTo>
                  <a:lnTo>
                    <a:pt x="2338" y="1408"/>
                  </a:lnTo>
                  <a:lnTo>
                    <a:pt x="2339" y="1399"/>
                  </a:lnTo>
                  <a:lnTo>
                    <a:pt x="2340" y="1389"/>
                  </a:lnTo>
                  <a:lnTo>
                    <a:pt x="2341" y="1380"/>
                  </a:lnTo>
                  <a:lnTo>
                    <a:pt x="2342" y="1370"/>
                  </a:lnTo>
                  <a:lnTo>
                    <a:pt x="2343" y="1361"/>
                  </a:lnTo>
                  <a:lnTo>
                    <a:pt x="2343" y="1351"/>
                  </a:lnTo>
                  <a:lnTo>
                    <a:pt x="2344" y="1342"/>
                  </a:lnTo>
                  <a:lnTo>
                    <a:pt x="2345" y="1332"/>
                  </a:lnTo>
                  <a:lnTo>
                    <a:pt x="2346" y="1323"/>
                  </a:lnTo>
                  <a:lnTo>
                    <a:pt x="2347" y="1313"/>
                  </a:lnTo>
                  <a:lnTo>
                    <a:pt x="2348" y="1303"/>
                  </a:lnTo>
                  <a:lnTo>
                    <a:pt x="2349" y="1294"/>
                  </a:lnTo>
                  <a:lnTo>
                    <a:pt x="2350" y="1284"/>
                  </a:lnTo>
                  <a:lnTo>
                    <a:pt x="2351" y="1274"/>
                  </a:lnTo>
                  <a:lnTo>
                    <a:pt x="2351" y="1264"/>
                  </a:lnTo>
                  <a:lnTo>
                    <a:pt x="2352" y="1254"/>
                  </a:lnTo>
                  <a:lnTo>
                    <a:pt x="2353" y="1245"/>
                  </a:lnTo>
                  <a:lnTo>
                    <a:pt x="2354" y="1235"/>
                  </a:lnTo>
                  <a:lnTo>
                    <a:pt x="2355" y="1225"/>
                  </a:lnTo>
                  <a:lnTo>
                    <a:pt x="2356" y="1215"/>
                  </a:lnTo>
                  <a:lnTo>
                    <a:pt x="2357" y="1205"/>
                  </a:lnTo>
                  <a:lnTo>
                    <a:pt x="2358" y="1195"/>
                  </a:lnTo>
                  <a:lnTo>
                    <a:pt x="2358" y="1184"/>
                  </a:lnTo>
                  <a:lnTo>
                    <a:pt x="2359" y="1174"/>
                  </a:lnTo>
                  <a:lnTo>
                    <a:pt x="2360" y="1164"/>
                  </a:lnTo>
                  <a:lnTo>
                    <a:pt x="2361" y="1154"/>
                  </a:lnTo>
                  <a:lnTo>
                    <a:pt x="2362" y="1144"/>
                  </a:lnTo>
                  <a:lnTo>
                    <a:pt x="2363" y="1133"/>
                  </a:lnTo>
                  <a:lnTo>
                    <a:pt x="2364" y="1123"/>
                  </a:lnTo>
                  <a:lnTo>
                    <a:pt x="2365" y="1113"/>
                  </a:lnTo>
                  <a:lnTo>
                    <a:pt x="2365" y="1102"/>
                  </a:lnTo>
                  <a:lnTo>
                    <a:pt x="2366" y="1092"/>
                  </a:lnTo>
                  <a:lnTo>
                    <a:pt x="2367" y="1081"/>
                  </a:lnTo>
                  <a:lnTo>
                    <a:pt x="2368" y="1071"/>
                  </a:lnTo>
                  <a:lnTo>
                    <a:pt x="2369" y="1060"/>
                  </a:lnTo>
                  <a:lnTo>
                    <a:pt x="2370" y="1050"/>
                  </a:lnTo>
                  <a:lnTo>
                    <a:pt x="2371" y="1039"/>
                  </a:lnTo>
                  <a:lnTo>
                    <a:pt x="2372" y="1029"/>
                  </a:lnTo>
                  <a:lnTo>
                    <a:pt x="2373" y="1018"/>
                  </a:lnTo>
                  <a:lnTo>
                    <a:pt x="2373" y="1007"/>
                  </a:lnTo>
                  <a:lnTo>
                    <a:pt x="2374" y="997"/>
                  </a:lnTo>
                  <a:lnTo>
                    <a:pt x="2375" y="986"/>
                  </a:lnTo>
                  <a:lnTo>
                    <a:pt x="2376" y="975"/>
                  </a:lnTo>
                  <a:lnTo>
                    <a:pt x="2377" y="964"/>
                  </a:lnTo>
                  <a:lnTo>
                    <a:pt x="2378" y="953"/>
                  </a:lnTo>
                  <a:lnTo>
                    <a:pt x="2379" y="942"/>
                  </a:lnTo>
                  <a:lnTo>
                    <a:pt x="2380" y="932"/>
                  </a:lnTo>
                  <a:lnTo>
                    <a:pt x="2380" y="921"/>
                  </a:lnTo>
                  <a:lnTo>
                    <a:pt x="2381" y="910"/>
                  </a:lnTo>
                  <a:lnTo>
                    <a:pt x="2382" y="898"/>
                  </a:lnTo>
                  <a:lnTo>
                    <a:pt x="2383" y="887"/>
                  </a:lnTo>
                  <a:lnTo>
                    <a:pt x="2384" y="876"/>
                  </a:lnTo>
                  <a:lnTo>
                    <a:pt x="2385" y="865"/>
                  </a:lnTo>
                  <a:lnTo>
                    <a:pt x="2386" y="854"/>
                  </a:lnTo>
                  <a:lnTo>
                    <a:pt x="2387" y="843"/>
                  </a:lnTo>
                  <a:lnTo>
                    <a:pt x="2387" y="831"/>
                  </a:lnTo>
                  <a:lnTo>
                    <a:pt x="2388" y="820"/>
                  </a:lnTo>
                  <a:lnTo>
                    <a:pt x="2389" y="809"/>
                  </a:lnTo>
                  <a:lnTo>
                    <a:pt x="2390" y="798"/>
                  </a:lnTo>
                  <a:lnTo>
                    <a:pt x="2391" y="786"/>
                  </a:lnTo>
                  <a:lnTo>
                    <a:pt x="2392" y="775"/>
                  </a:lnTo>
                  <a:lnTo>
                    <a:pt x="2393" y="763"/>
                  </a:lnTo>
                  <a:lnTo>
                    <a:pt x="2394" y="752"/>
                  </a:lnTo>
                  <a:lnTo>
                    <a:pt x="2395" y="740"/>
                  </a:lnTo>
                  <a:lnTo>
                    <a:pt x="2395" y="729"/>
                  </a:lnTo>
                  <a:lnTo>
                    <a:pt x="2396" y="717"/>
                  </a:lnTo>
                  <a:lnTo>
                    <a:pt x="2397" y="705"/>
                  </a:lnTo>
                  <a:lnTo>
                    <a:pt x="2398" y="694"/>
                  </a:lnTo>
                  <a:lnTo>
                    <a:pt x="2399" y="682"/>
                  </a:lnTo>
                  <a:lnTo>
                    <a:pt x="2400" y="670"/>
                  </a:lnTo>
                  <a:lnTo>
                    <a:pt x="2401" y="658"/>
                  </a:lnTo>
                  <a:lnTo>
                    <a:pt x="2402" y="647"/>
                  </a:lnTo>
                  <a:lnTo>
                    <a:pt x="2402" y="635"/>
                  </a:lnTo>
                  <a:lnTo>
                    <a:pt x="2403" y="623"/>
                  </a:lnTo>
                  <a:lnTo>
                    <a:pt x="2404" y="611"/>
                  </a:lnTo>
                  <a:lnTo>
                    <a:pt x="2405" y="599"/>
                  </a:lnTo>
                  <a:lnTo>
                    <a:pt x="2406" y="587"/>
                  </a:lnTo>
                  <a:lnTo>
                    <a:pt x="2407" y="575"/>
                  </a:lnTo>
                  <a:lnTo>
                    <a:pt x="2408" y="563"/>
                  </a:lnTo>
                  <a:lnTo>
                    <a:pt x="2409" y="551"/>
                  </a:lnTo>
                  <a:lnTo>
                    <a:pt x="2409" y="539"/>
                  </a:lnTo>
                  <a:lnTo>
                    <a:pt x="2410" y="527"/>
                  </a:lnTo>
                  <a:lnTo>
                    <a:pt x="2411" y="514"/>
                  </a:lnTo>
                  <a:lnTo>
                    <a:pt x="2412" y="502"/>
                  </a:lnTo>
                  <a:lnTo>
                    <a:pt x="2413" y="490"/>
                  </a:lnTo>
                  <a:lnTo>
                    <a:pt x="2414" y="478"/>
                  </a:lnTo>
                  <a:lnTo>
                    <a:pt x="2415" y="465"/>
                  </a:lnTo>
                  <a:lnTo>
                    <a:pt x="2416" y="453"/>
                  </a:lnTo>
                  <a:lnTo>
                    <a:pt x="2417" y="440"/>
                  </a:lnTo>
                  <a:lnTo>
                    <a:pt x="2417" y="428"/>
                  </a:lnTo>
                  <a:lnTo>
                    <a:pt x="2418" y="416"/>
                  </a:lnTo>
                  <a:lnTo>
                    <a:pt x="2419" y="403"/>
                  </a:lnTo>
                  <a:lnTo>
                    <a:pt x="2420" y="391"/>
                  </a:lnTo>
                  <a:lnTo>
                    <a:pt x="2421" y="378"/>
                  </a:lnTo>
                  <a:lnTo>
                    <a:pt x="2422" y="365"/>
                  </a:lnTo>
                  <a:lnTo>
                    <a:pt x="2423" y="353"/>
                  </a:lnTo>
                  <a:lnTo>
                    <a:pt x="2424" y="340"/>
                  </a:lnTo>
                  <a:lnTo>
                    <a:pt x="2424" y="327"/>
                  </a:lnTo>
                  <a:lnTo>
                    <a:pt x="2425" y="314"/>
                  </a:lnTo>
                  <a:lnTo>
                    <a:pt x="2426" y="302"/>
                  </a:lnTo>
                  <a:lnTo>
                    <a:pt x="2427" y="289"/>
                  </a:lnTo>
                  <a:lnTo>
                    <a:pt x="2428" y="276"/>
                  </a:lnTo>
                  <a:lnTo>
                    <a:pt x="2429" y="263"/>
                  </a:lnTo>
                  <a:lnTo>
                    <a:pt x="2430" y="250"/>
                  </a:lnTo>
                  <a:lnTo>
                    <a:pt x="2431" y="237"/>
                  </a:lnTo>
                  <a:lnTo>
                    <a:pt x="2431" y="224"/>
                  </a:lnTo>
                  <a:lnTo>
                    <a:pt x="2432" y="211"/>
                  </a:lnTo>
                  <a:lnTo>
                    <a:pt x="2433" y="198"/>
                  </a:lnTo>
                  <a:lnTo>
                    <a:pt x="2434" y="185"/>
                  </a:lnTo>
                  <a:lnTo>
                    <a:pt x="2435" y="172"/>
                  </a:lnTo>
                  <a:lnTo>
                    <a:pt x="2436" y="159"/>
                  </a:lnTo>
                  <a:lnTo>
                    <a:pt x="2437" y="145"/>
                  </a:lnTo>
                  <a:lnTo>
                    <a:pt x="2438" y="132"/>
                  </a:lnTo>
                  <a:lnTo>
                    <a:pt x="2439" y="119"/>
                  </a:lnTo>
                  <a:lnTo>
                    <a:pt x="2439" y="106"/>
                  </a:lnTo>
                  <a:lnTo>
                    <a:pt x="2440" y="92"/>
                  </a:lnTo>
                  <a:lnTo>
                    <a:pt x="2441" y="79"/>
                  </a:lnTo>
                  <a:lnTo>
                    <a:pt x="2441" y="79"/>
                  </a:lnTo>
                  <a:lnTo>
                    <a:pt x="2442" y="67"/>
                  </a:lnTo>
                  <a:lnTo>
                    <a:pt x="2443" y="56"/>
                  </a:lnTo>
                  <a:lnTo>
                    <a:pt x="2444" y="46"/>
                  </a:lnTo>
                  <a:lnTo>
                    <a:pt x="2444" y="37"/>
                  </a:lnTo>
                  <a:lnTo>
                    <a:pt x="2445" y="28"/>
                  </a:lnTo>
                  <a:lnTo>
                    <a:pt x="2446" y="21"/>
                  </a:lnTo>
                  <a:lnTo>
                    <a:pt x="2447" y="15"/>
                  </a:lnTo>
                  <a:lnTo>
                    <a:pt x="2448" y="10"/>
                  </a:lnTo>
                  <a:lnTo>
                    <a:pt x="2449" y="6"/>
                  </a:lnTo>
                  <a:lnTo>
                    <a:pt x="2449" y="3"/>
                  </a:lnTo>
                  <a:lnTo>
                    <a:pt x="2450" y="1"/>
                  </a:lnTo>
                  <a:lnTo>
                    <a:pt x="2451" y="0"/>
                  </a:lnTo>
                  <a:lnTo>
                    <a:pt x="2451" y="0"/>
                  </a:lnTo>
                  <a:lnTo>
                    <a:pt x="2452" y="0"/>
                  </a:lnTo>
                  <a:lnTo>
                    <a:pt x="2453" y="2"/>
                  </a:lnTo>
                  <a:lnTo>
                    <a:pt x="2454" y="4"/>
                  </a:lnTo>
                  <a:lnTo>
                    <a:pt x="2454" y="7"/>
                  </a:lnTo>
                  <a:lnTo>
                    <a:pt x="2455" y="11"/>
                  </a:lnTo>
                  <a:lnTo>
                    <a:pt x="2456" y="17"/>
                  </a:lnTo>
                  <a:lnTo>
                    <a:pt x="2457" y="23"/>
                  </a:lnTo>
                  <a:lnTo>
                    <a:pt x="2458" y="30"/>
                  </a:lnTo>
                  <a:lnTo>
                    <a:pt x="2458" y="38"/>
                  </a:lnTo>
                  <a:lnTo>
                    <a:pt x="2459" y="48"/>
                  </a:lnTo>
                  <a:lnTo>
                    <a:pt x="2460" y="58"/>
                  </a:lnTo>
                  <a:lnTo>
                    <a:pt x="2461" y="69"/>
                  </a:lnTo>
                  <a:lnTo>
                    <a:pt x="2461" y="69"/>
                  </a:lnTo>
                  <a:lnTo>
                    <a:pt x="2462" y="82"/>
                  </a:lnTo>
                  <a:lnTo>
                    <a:pt x="2463" y="94"/>
                  </a:lnTo>
                  <a:lnTo>
                    <a:pt x="2464" y="107"/>
                  </a:lnTo>
                  <a:lnTo>
                    <a:pt x="2464" y="119"/>
                  </a:lnTo>
                  <a:lnTo>
                    <a:pt x="2465" y="132"/>
                  </a:lnTo>
                  <a:lnTo>
                    <a:pt x="2466" y="144"/>
                  </a:lnTo>
                  <a:lnTo>
                    <a:pt x="2467" y="157"/>
                  </a:lnTo>
                  <a:lnTo>
                    <a:pt x="2468" y="169"/>
                  </a:lnTo>
                  <a:lnTo>
                    <a:pt x="2469" y="181"/>
                  </a:lnTo>
                  <a:lnTo>
                    <a:pt x="2470" y="194"/>
                  </a:lnTo>
                  <a:lnTo>
                    <a:pt x="2471" y="206"/>
                  </a:lnTo>
                  <a:lnTo>
                    <a:pt x="2472" y="218"/>
                  </a:lnTo>
                  <a:lnTo>
                    <a:pt x="2472" y="230"/>
                  </a:lnTo>
                  <a:lnTo>
                    <a:pt x="2473" y="242"/>
                  </a:lnTo>
                  <a:lnTo>
                    <a:pt x="2474" y="255"/>
                  </a:lnTo>
                  <a:lnTo>
                    <a:pt x="2475" y="267"/>
                  </a:lnTo>
                  <a:lnTo>
                    <a:pt x="2476" y="279"/>
                  </a:lnTo>
                  <a:lnTo>
                    <a:pt x="2477" y="291"/>
                  </a:lnTo>
                  <a:lnTo>
                    <a:pt x="2478" y="303"/>
                  </a:lnTo>
                  <a:lnTo>
                    <a:pt x="2479" y="315"/>
                  </a:lnTo>
                  <a:lnTo>
                    <a:pt x="2479" y="327"/>
                  </a:lnTo>
                  <a:lnTo>
                    <a:pt x="2480" y="338"/>
                  </a:lnTo>
                  <a:lnTo>
                    <a:pt x="2481" y="350"/>
                  </a:lnTo>
                  <a:lnTo>
                    <a:pt x="2482" y="362"/>
                  </a:lnTo>
                  <a:lnTo>
                    <a:pt x="2483" y="374"/>
                  </a:lnTo>
                  <a:lnTo>
                    <a:pt x="2484" y="386"/>
                  </a:lnTo>
                  <a:lnTo>
                    <a:pt x="2485" y="398"/>
                  </a:lnTo>
                  <a:lnTo>
                    <a:pt x="2486" y="409"/>
                  </a:lnTo>
                  <a:lnTo>
                    <a:pt x="2486" y="421"/>
                  </a:lnTo>
                  <a:lnTo>
                    <a:pt x="2487" y="433"/>
                  </a:lnTo>
                  <a:lnTo>
                    <a:pt x="2488" y="444"/>
                  </a:lnTo>
                  <a:lnTo>
                    <a:pt x="2489" y="456"/>
                  </a:lnTo>
                  <a:lnTo>
                    <a:pt x="2490" y="467"/>
                  </a:lnTo>
                  <a:lnTo>
                    <a:pt x="2491" y="479"/>
                  </a:lnTo>
                  <a:lnTo>
                    <a:pt x="2492" y="490"/>
                  </a:lnTo>
                  <a:lnTo>
                    <a:pt x="2493" y="502"/>
                  </a:lnTo>
                  <a:lnTo>
                    <a:pt x="2494" y="513"/>
                  </a:lnTo>
                  <a:lnTo>
                    <a:pt x="2494" y="525"/>
                  </a:lnTo>
                  <a:lnTo>
                    <a:pt x="2495" y="536"/>
                  </a:lnTo>
                  <a:lnTo>
                    <a:pt x="2496" y="547"/>
                  </a:lnTo>
                  <a:lnTo>
                    <a:pt x="2497" y="559"/>
                  </a:lnTo>
                  <a:lnTo>
                    <a:pt x="2498" y="570"/>
                  </a:lnTo>
                  <a:lnTo>
                    <a:pt x="2499" y="581"/>
                  </a:lnTo>
                  <a:lnTo>
                    <a:pt x="2500" y="592"/>
                  </a:lnTo>
                  <a:lnTo>
                    <a:pt x="2501" y="604"/>
                  </a:lnTo>
                  <a:lnTo>
                    <a:pt x="2501" y="615"/>
                  </a:lnTo>
                  <a:lnTo>
                    <a:pt x="2502" y="626"/>
                  </a:lnTo>
                  <a:lnTo>
                    <a:pt x="2503" y="637"/>
                  </a:lnTo>
                  <a:lnTo>
                    <a:pt x="2504" y="648"/>
                  </a:lnTo>
                  <a:lnTo>
                    <a:pt x="2505" y="659"/>
                  </a:lnTo>
                  <a:lnTo>
                    <a:pt x="2506" y="670"/>
                  </a:lnTo>
                  <a:lnTo>
                    <a:pt x="2507" y="681"/>
                  </a:lnTo>
                  <a:lnTo>
                    <a:pt x="2508" y="692"/>
                  </a:lnTo>
                  <a:lnTo>
                    <a:pt x="2508" y="703"/>
                  </a:lnTo>
                  <a:lnTo>
                    <a:pt x="2509" y="714"/>
                  </a:lnTo>
                  <a:lnTo>
                    <a:pt x="2510" y="725"/>
                  </a:lnTo>
                  <a:lnTo>
                    <a:pt x="2511" y="735"/>
                  </a:lnTo>
                  <a:lnTo>
                    <a:pt x="2512" y="746"/>
                  </a:lnTo>
                  <a:lnTo>
                    <a:pt x="2513" y="757"/>
                  </a:lnTo>
                  <a:lnTo>
                    <a:pt x="2514" y="768"/>
                  </a:lnTo>
                  <a:lnTo>
                    <a:pt x="2515" y="778"/>
                  </a:lnTo>
                  <a:lnTo>
                    <a:pt x="2515" y="789"/>
                  </a:lnTo>
                  <a:lnTo>
                    <a:pt x="2516" y="800"/>
                  </a:lnTo>
                  <a:lnTo>
                    <a:pt x="2517" y="810"/>
                  </a:lnTo>
                  <a:lnTo>
                    <a:pt x="2518" y="821"/>
                  </a:lnTo>
                  <a:lnTo>
                    <a:pt x="2519" y="831"/>
                  </a:lnTo>
                  <a:lnTo>
                    <a:pt x="2520" y="842"/>
                  </a:lnTo>
                  <a:lnTo>
                    <a:pt x="2521" y="852"/>
                  </a:lnTo>
                  <a:lnTo>
                    <a:pt x="2522" y="863"/>
                  </a:lnTo>
                  <a:lnTo>
                    <a:pt x="2523" y="873"/>
                  </a:lnTo>
                  <a:lnTo>
                    <a:pt x="2523" y="884"/>
                  </a:lnTo>
                  <a:lnTo>
                    <a:pt x="2524" y="894"/>
                  </a:lnTo>
                  <a:lnTo>
                    <a:pt x="2525" y="904"/>
                  </a:lnTo>
                  <a:lnTo>
                    <a:pt x="2526" y="915"/>
                  </a:lnTo>
                  <a:lnTo>
                    <a:pt x="2527" y="925"/>
                  </a:lnTo>
                  <a:lnTo>
                    <a:pt x="2528" y="935"/>
                  </a:lnTo>
                  <a:lnTo>
                    <a:pt x="2529" y="945"/>
                  </a:lnTo>
                  <a:lnTo>
                    <a:pt x="2530" y="955"/>
                  </a:lnTo>
                  <a:lnTo>
                    <a:pt x="2530" y="965"/>
                  </a:lnTo>
                  <a:lnTo>
                    <a:pt x="2531" y="976"/>
                  </a:lnTo>
                  <a:lnTo>
                    <a:pt x="2532" y="986"/>
                  </a:lnTo>
                  <a:lnTo>
                    <a:pt x="2533" y="996"/>
                  </a:lnTo>
                  <a:lnTo>
                    <a:pt x="2534" y="1006"/>
                  </a:lnTo>
                  <a:lnTo>
                    <a:pt x="2535" y="1016"/>
                  </a:lnTo>
                  <a:lnTo>
                    <a:pt x="2536" y="1026"/>
                  </a:lnTo>
                  <a:lnTo>
                    <a:pt x="2537" y="1035"/>
                  </a:lnTo>
                  <a:lnTo>
                    <a:pt x="2537" y="1045"/>
                  </a:lnTo>
                  <a:lnTo>
                    <a:pt x="2538" y="1055"/>
                  </a:lnTo>
                  <a:lnTo>
                    <a:pt x="2539" y="1065"/>
                  </a:lnTo>
                  <a:lnTo>
                    <a:pt x="2540" y="1075"/>
                  </a:lnTo>
                  <a:lnTo>
                    <a:pt x="2541" y="1085"/>
                  </a:lnTo>
                  <a:lnTo>
                    <a:pt x="2542" y="1094"/>
                  </a:lnTo>
                  <a:lnTo>
                    <a:pt x="2543" y="1104"/>
                  </a:lnTo>
                  <a:lnTo>
                    <a:pt x="2544" y="1114"/>
                  </a:lnTo>
                  <a:lnTo>
                    <a:pt x="2544" y="1123"/>
                  </a:lnTo>
                  <a:lnTo>
                    <a:pt x="2545" y="1133"/>
                  </a:lnTo>
                  <a:lnTo>
                    <a:pt x="2546" y="1142"/>
                  </a:lnTo>
                  <a:lnTo>
                    <a:pt x="2547" y="1152"/>
                  </a:lnTo>
                  <a:lnTo>
                    <a:pt x="2548" y="1161"/>
                  </a:lnTo>
                  <a:lnTo>
                    <a:pt x="2549" y="1171"/>
                  </a:lnTo>
                  <a:lnTo>
                    <a:pt x="2550" y="1180"/>
                  </a:lnTo>
                  <a:lnTo>
                    <a:pt x="2551" y="1190"/>
                  </a:lnTo>
                  <a:lnTo>
                    <a:pt x="2552" y="1199"/>
                  </a:lnTo>
                  <a:lnTo>
                    <a:pt x="2552" y="1208"/>
                  </a:lnTo>
                  <a:lnTo>
                    <a:pt x="2553" y="1218"/>
                  </a:lnTo>
                  <a:lnTo>
                    <a:pt x="2554" y="1227"/>
                  </a:lnTo>
                  <a:lnTo>
                    <a:pt x="2555" y="1236"/>
                  </a:lnTo>
                  <a:lnTo>
                    <a:pt x="2556" y="1246"/>
                  </a:lnTo>
                  <a:lnTo>
                    <a:pt x="2557" y="1255"/>
                  </a:lnTo>
                  <a:lnTo>
                    <a:pt x="2558" y="1264"/>
                  </a:lnTo>
                  <a:lnTo>
                    <a:pt x="2559" y="1273"/>
                  </a:lnTo>
                  <a:lnTo>
                    <a:pt x="2559" y="1282"/>
                  </a:lnTo>
                  <a:lnTo>
                    <a:pt x="2560" y="1291"/>
                  </a:lnTo>
                  <a:lnTo>
                    <a:pt x="2561" y="1300"/>
                  </a:lnTo>
                  <a:lnTo>
                    <a:pt x="2562" y="1309"/>
                  </a:lnTo>
                  <a:lnTo>
                    <a:pt x="2563" y="1318"/>
                  </a:lnTo>
                  <a:lnTo>
                    <a:pt x="2564" y="1327"/>
                  </a:lnTo>
                  <a:lnTo>
                    <a:pt x="2565" y="1336"/>
                  </a:lnTo>
                  <a:lnTo>
                    <a:pt x="2566" y="1345"/>
                  </a:lnTo>
                  <a:lnTo>
                    <a:pt x="2566" y="1354"/>
                  </a:lnTo>
                  <a:lnTo>
                    <a:pt x="2567" y="1363"/>
                  </a:lnTo>
                  <a:lnTo>
                    <a:pt x="2568" y="1371"/>
                  </a:lnTo>
                  <a:lnTo>
                    <a:pt x="2569" y="1380"/>
                  </a:lnTo>
                  <a:lnTo>
                    <a:pt x="2570" y="1389"/>
                  </a:lnTo>
                  <a:lnTo>
                    <a:pt x="2571" y="1397"/>
                  </a:lnTo>
                  <a:lnTo>
                    <a:pt x="2572" y="1406"/>
                  </a:lnTo>
                  <a:lnTo>
                    <a:pt x="2573" y="1415"/>
                  </a:lnTo>
                  <a:lnTo>
                    <a:pt x="2574" y="1423"/>
                  </a:lnTo>
                  <a:lnTo>
                    <a:pt x="2574" y="1432"/>
                  </a:lnTo>
                  <a:lnTo>
                    <a:pt x="2575" y="1440"/>
                  </a:lnTo>
                  <a:lnTo>
                    <a:pt x="2576" y="1449"/>
                  </a:lnTo>
                  <a:lnTo>
                    <a:pt x="2577" y="1457"/>
                  </a:lnTo>
                  <a:lnTo>
                    <a:pt x="2578" y="1466"/>
                  </a:lnTo>
                  <a:lnTo>
                    <a:pt x="2579" y="1474"/>
                  </a:lnTo>
                  <a:lnTo>
                    <a:pt x="2580" y="1483"/>
                  </a:lnTo>
                  <a:lnTo>
                    <a:pt x="2581" y="1491"/>
                  </a:lnTo>
                  <a:lnTo>
                    <a:pt x="2581" y="1499"/>
                  </a:lnTo>
                  <a:lnTo>
                    <a:pt x="2582" y="1508"/>
                  </a:lnTo>
                  <a:lnTo>
                    <a:pt x="2583" y="1516"/>
                  </a:lnTo>
                  <a:lnTo>
                    <a:pt x="2584" y="1524"/>
                  </a:lnTo>
                  <a:lnTo>
                    <a:pt x="2585" y="1532"/>
                  </a:lnTo>
                  <a:lnTo>
                    <a:pt x="2586" y="1540"/>
                  </a:lnTo>
                  <a:lnTo>
                    <a:pt x="2587" y="1549"/>
                  </a:lnTo>
                  <a:lnTo>
                    <a:pt x="2588" y="1557"/>
                  </a:lnTo>
                  <a:lnTo>
                    <a:pt x="2588" y="1565"/>
                  </a:lnTo>
                  <a:lnTo>
                    <a:pt x="2589" y="1573"/>
                  </a:lnTo>
                  <a:lnTo>
                    <a:pt x="2590" y="1581"/>
                  </a:lnTo>
                  <a:lnTo>
                    <a:pt x="2591" y="1589"/>
                  </a:lnTo>
                  <a:lnTo>
                    <a:pt x="2592" y="1597"/>
                  </a:lnTo>
                  <a:lnTo>
                    <a:pt x="2593" y="1605"/>
                  </a:lnTo>
                  <a:lnTo>
                    <a:pt x="2594" y="1612"/>
                  </a:lnTo>
                  <a:lnTo>
                    <a:pt x="2595" y="1620"/>
                  </a:lnTo>
                  <a:lnTo>
                    <a:pt x="2595" y="1628"/>
                  </a:lnTo>
                  <a:lnTo>
                    <a:pt x="2596" y="1636"/>
                  </a:lnTo>
                  <a:lnTo>
                    <a:pt x="2597" y="1644"/>
                  </a:lnTo>
                  <a:lnTo>
                    <a:pt x="2598" y="1651"/>
                  </a:lnTo>
                  <a:lnTo>
                    <a:pt x="2599" y="1659"/>
                  </a:lnTo>
                  <a:lnTo>
                    <a:pt x="2600" y="1667"/>
                  </a:lnTo>
                  <a:lnTo>
                    <a:pt x="2601" y="1674"/>
                  </a:lnTo>
                  <a:lnTo>
                    <a:pt x="2602" y="1682"/>
                  </a:lnTo>
                  <a:lnTo>
                    <a:pt x="2603" y="1690"/>
                  </a:lnTo>
                  <a:lnTo>
                    <a:pt x="2603" y="1697"/>
                  </a:lnTo>
                  <a:lnTo>
                    <a:pt x="2604" y="1705"/>
                  </a:lnTo>
                  <a:lnTo>
                    <a:pt x="2605" y="1712"/>
                  </a:lnTo>
                  <a:lnTo>
                    <a:pt x="2606" y="1719"/>
                  </a:lnTo>
                  <a:lnTo>
                    <a:pt x="2607" y="1727"/>
                  </a:lnTo>
                  <a:lnTo>
                    <a:pt x="2608" y="1734"/>
                  </a:lnTo>
                  <a:lnTo>
                    <a:pt x="2609" y="1742"/>
                  </a:lnTo>
                  <a:lnTo>
                    <a:pt x="2610" y="1749"/>
                  </a:lnTo>
                  <a:lnTo>
                    <a:pt x="2610" y="1756"/>
                  </a:lnTo>
                  <a:lnTo>
                    <a:pt x="2611" y="1763"/>
                  </a:lnTo>
                  <a:lnTo>
                    <a:pt x="2612" y="1771"/>
                  </a:lnTo>
                  <a:lnTo>
                    <a:pt x="2613" y="1778"/>
                  </a:lnTo>
                  <a:lnTo>
                    <a:pt x="2614" y="1785"/>
                  </a:lnTo>
                  <a:lnTo>
                    <a:pt x="2615" y="1792"/>
                  </a:lnTo>
                  <a:lnTo>
                    <a:pt x="2616" y="1799"/>
                  </a:lnTo>
                  <a:lnTo>
                    <a:pt x="2617" y="1806"/>
                  </a:lnTo>
                  <a:lnTo>
                    <a:pt x="2617" y="1813"/>
                  </a:lnTo>
                  <a:lnTo>
                    <a:pt x="2618" y="1820"/>
                  </a:lnTo>
                  <a:lnTo>
                    <a:pt x="2619" y="1827"/>
                  </a:lnTo>
                  <a:lnTo>
                    <a:pt x="2620" y="1834"/>
                  </a:lnTo>
                  <a:lnTo>
                    <a:pt x="2621" y="1841"/>
                  </a:lnTo>
                  <a:lnTo>
                    <a:pt x="2622" y="1848"/>
                  </a:lnTo>
                  <a:lnTo>
                    <a:pt x="2623" y="1855"/>
                  </a:lnTo>
                  <a:lnTo>
                    <a:pt x="2624" y="1862"/>
                  </a:lnTo>
                  <a:lnTo>
                    <a:pt x="2625" y="1869"/>
                  </a:lnTo>
                  <a:lnTo>
                    <a:pt x="2625" y="1875"/>
                  </a:lnTo>
                  <a:lnTo>
                    <a:pt x="2626" y="1882"/>
                  </a:lnTo>
                  <a:lnTo>
                    <a:pt x="2627" y="1889"/>
                  </a:lnTo>
                  <a:lnTo>
                    <a:pt x="2628" y="1895"/>
                  </a:lnTo>
                  <a:lnTo>
                    <a:pt x="2629" y="1902"/>
                  </a:lnTo>
                  <a:lnTo>
                    <a:pt x="2630" y="1909"/>
                  </a:lnTo>
                  <a:lnTo>
                    <a:pt x="2631" y="1915"/>
                  </a:lnTo>
                  <a:lnTo>
                    <a:pt x="2632" y="1922"/>
                  </a:lnTo>
                  <a:lnTo>
                    <a:pt x="2632" y="1928"/>
                  </a:lnTo>
                  <a:lnTo>
                    <a:pt x="2633" y="1935"/>
                  </a:lnTo>
                  <a:lnTo>
                    <a:pt x="2634" y="1941"/>
                  </a:lnTo>
                  <a:lnTo>
                    <a:pt x="2635" y="1948"/>
                  </a:lnTo>
                  <a:lnTo>
                    <a:pt x="2636" y="1954"/>
                  </a:lnTo>
                  <a:lnTo>
                    <a:pt x="2637" y="1960"/>
                  </a:lnTo>
                  <a:lnTo>
                    <a:pt x="2638" y="1967"/>
                  </a:lnTo>
                  <a:lnTo>
                    <a:pt x="2639" y="1973"/>
                  </a:lnTo>
                  <a:lnTo>
                    <a:pt x="2639" y="1979"/>
                  </a:lnTo>
                  <a:lnTo>
                    <a:pt x="2640" y="1985"/>
                  </a:lnTo>
                  <a:lnTo>
                    <a:pt x="2641" y="1992"/>
                  </a:lnTo>
                  <a:lnTo>
                    <a:pt x="2642" y="1998"/>
                  </a:lnTo>
                  <a:lnTo>
                    <a:pt x="2643" y="2004"/>
                  </a:lnTo>
                  <a:lnTo>
                    <a:pt x="2644" y="2010"/>
                  </a:lnTo>
                  <a:lnTo>
                    <a:pt x="2645" y="2016"/>
                  </a:lnTo>
                  <a:lnTo>
                    <a:pt x="2646" y="2022"/>
                  </a:lnTo>
                  <a:lnTo>
                    <a:pt x="2646" y="2028"/>
                  </a:lnTo>
                  <a:lnTo>
                    <a:pt x="2647" y="2034"/>
                  </a:lnTo>
                  <a:lnTo>
                    <a:pt x="2648" y="2040"/>
                  </a:lnTo>
                  <a:lnTo>
                    <a:pt x="2649" y="2046"/>
                  </a:lnTo>
                  <a:lnTo>
                    <a:pt x="2650" y="2052"/>
                  </a:lnTo>
                  <a:lnTo>
                    <a:pt x="2651" y="2058"/>
                  </a:lnTo>
                  <a:lnTo>
                    <a:pt x="2652" y="2063"/>
                  </a:lnTo>
                  <a:lnTo>
                    <a:pt x="2653" y="2069"/>
                  </a:lnTo>
                  <a:lnTo>
                    <a:pt x="2654" y="2075"/>
                  </a:lnTo>
                  <a:lnTo>
                    <a:pt x="2654" y="2081"/>
                  </a:lnTo>
                  <a:lnTo>
                    <a:pt x="2655" y="2086"/>
                  </a:lnTo>
                  <a:lnTo>
                    <a:pt x="2656" y="2092"/>
                  </a:lnTo>
                  <a:lnTo>
                    <a:pt x="2657" y="2098"/>
                  </a:lnTo>
                  <a:lnTo>
                    <a:pt x="2658" y="2103"/>
                  </a:lnTo>
                  <a:lnTo>
                    <a:pt x="2659" y="2109"/>
                  </a:lnTo>
                  <a:lnTo>
                    <a:pt x="2660" y="2114"/>
                  </a:lnTo>
                  <a:lnTo>
                    <a:pt x="2661" y="2120"/>
                  </a:lnTo>
                  <a:lnTo>
                    <a:pt x="2661" y="2125"/>
                  </a:lnTo>
                  <a:lnTo>
                    <a:pt x="2662" y="2131"/>
                  </a:lnTo>
                  <a:lnTo>
                    <a:pt x="2663" y="2136"/>
                  </a:lnTo>
                  <a:lnTo>
                    <a:pt x="2664" y="2142"/>
                  </a:lnTo>
                  <a:lnTo>
                    <a:pt x="2665" y="2147"/>
                  </a:lnTo>
                  <a:lnTo>
                    <a:pt x="2666" y="2152"/>
                  </a:lnTo>
                  <a:lnTo>
                    <a:pt x="2667" y="2158"/>
                  </a:lnTo>
                  <a:lnTo>
                    <a:pt x="2668" y="2163"/>
                  </a:lnTo>
                  <a:lnTo>
                    <a:pt x="2668" y="2168"/>
                  </a:lnTo>
                  <a:lnTo>
                    <a:pt x="2669" y="2173"/>
                  </a:lnTo>
                  <a:lnTo>
                    <a:pt x="2670" y="2178"/>
                  </a:lnTo>
                  <a:lnTo>
                    <a:pt x="2671" y="2183"/>
                  </a:lnTo>
                  <a:lnTo>
                    <a:pt x="2672" y="2189"/>
                  </a:lnTo>
                  <a:lnTo>
                    <a:pt x="2673" y="2194"/>
                  </a:lnTo>
                  <a:lnTo>
                    <a:pt x="2674" y="2199"/>
                  </a:lnTo>
                  <a:lnTo>
                    <a:pt x="2675" y="2204"/>
                  </a:lnTo>
                  <a:lnTo>
                    <a:pt x="2676" y="2209"/>
                  </a:lnTo>
                  <a:lnTo>
                    <a:pt x="2676" y="2214"/>
                  </a:lnTo>
                  <a:lnTo>
                    <a:pt x="2677" y="2219"/>
                  </a:lnTo>
                  <a:lnTo>
                    <a:pt x="2678" y="2223"/>
                  </a:lnTo>
                  <a:lnTo>
                    <a:pt x="2679" y="2228"/>
                  </a:lnTo>
                  <a:lnTo>
                    <a:pt x="2680" y="2233"/>
                  </a:lnTo>
                  <a:lnTo>
                    <a:pt x="2681" y="2238"/>
                  </a:lnTo>
                  <a:lnTo>
                    <a:pt x="2682" y="2243"/>
                  </a:lnTo>
                  <a:lnTo>
                    <a:pt x="2683" y="2247"/>
                  </a:lnTo>
                  <a:lnTo>
                    <a:pt x="2683" y="2252"/>
                  </a:lnTo>
                  <a:lnTo>
                    <a:pt x="2684" y="2257"/>
                  </a:lnTo>
                  <a:lnTo>
                    <a:pt x="2685" y="2261"/>
                  </a:lnTo>
                  <a:lnTo>
                    <a:pt x="2686" y="2266"/>
                  </a:lnTo>
                  <a:lnTo>
                    <a:pt x="2687" y="2271"/>
                  </a:lnTo>
                  <a:lnTo>
                    <a:pt x="2688" y="2275"/>
                  </a:lnTo>
                  <a:lnTo>
                    <a:pt x="2689" y="2280"/>
                  </a:lnTo>
                  <a:lnTo>
                    <a:pt x="2690" y="2284"/>
                  </a:lnTo>
                  <a:lnTo>
                    <a:pt x="2690" y="2288"/>
                  </a:lnTo>
                  <a:lnTo>
                    <a:pt x="2691" y="2293"/>
                  </a:lnTo>
                  <a:lnTo>
                    <a:pt x="2692" y="2297"/>
                  </a:lnTo>
                  <a:lnTo>
                    <a:pt x="2693" y="2302"/>
                  </a:lnTo>
                  <a:lnTo>
                    <a:pt x="2694" y="2306"/>
                  </a:lnTo>
                  <a:lnTo>
                    <a:pt x="2695" y="2310"/>
                  </a:lnTo>
                  <a:lnTo>
                    <a:pt x="2696" y="2315"/>
                  </a:lnTo>
                  <a:lnTo>
                    <a:pt x="2697" y="2319"/>
                  </a:lnTo>
                  <a:lnTo>
                    <a:pt x="2697" y="2323"/>
                  </a:lnTo>
                  <a:lnTo>
                    <a:pt x="2698" y="2327"/>
                  </a:lnTo>
                  <a:lnTo>
                    <a:pt x="2699" y="2331"/>
                  </a:lnTo>
                  <a:lnTo>
                    <a:pt x="2700" y="2335"/>
                  </a:lnTo>
                  <a:lnTo>
                    <a:pt x="2701" y="2339"/>
                  </a:lnTo>
                  <a:lnTo>
                    <a:pt x="2702" y="2343"/>
                  </a:lnTo>
                  <a:lnTo>
                    <a:pt x="2703" y="2347"/>
                  </a:lnTo>
                  <a:lnTo>
                    <a:pt x="2704" y="2351"/>
                  </a:lnTo>
                  <a:lnTo>
                    <a:pt x="2705" y="2355"/>
                  </a:lnTo>
                  <a:lnTo>
                    <a:pt x="2705" y="2359"/>
                  </a:lnTo>
                  <a:lnTo>
                    <a:pt x="2706" y="2363"/>
                  </a:lnTo>
                  <a:lnTo>
                    <a:pt x="2707" y="2367"/>
                  </a:lnTo>
                  <a:lnTo>
                    <a:pt x="2708" y="2371"/>
                  </a:lnTo>
                  <a:lnTo>
                    <a:pt x="2709" y="2375"/>
                  </a:lnTo>
                  <a:lnTo>
                    <a:pt x="2710" y="2378"/>
                  </a:lnTo>
                  <a:lnTo>
                    <a:pt x="2711" y="2382"/>
                  </a:lnTo>
                  <a:lnTo>
                    <a:pt x="2712" y="2386"/>
                  </a:lnTo>
                  <a:lnTo>
                    <a:pt x="2712" y="2389"/>
                  </a:lnTo>
                  <a:lnTo>
                    <a:pt x="2713" y="2393"/>
                  </a:lnTo>
                  <a:lnTo>
                    <a:pt x="2714" y="2397"/>
                  </a:lnTo>
                  <a:lnTo>
                    <a:pt x="2715" y="2400"/>
                  </a:lnTo>
                  <a:lnTo>
                    <a:pt x="2716" y="2404"/>
                  </a:lnTo>
                  <a:lnTo>
                    <a:pt x="2717" y="2407"/>
                  </a:lnTo>
                  <a:lnTo>
                    <a:pt x="2718" y="2411"/>
                  </a:lnTo>
                  <a:lnTo>
                    <a:pt x="2719" y="2414"/>
                  </a:lnTo>
                  <a:lnTo>
                    <a:pt x="2719" y="2418"/>
                  </a:lnTo>
                  <a:lnTo>
                    <a:pt x="2720" y="2421"/>
                  </a:lnTo>
                  <a:lnTo>
                    <a:pt x="2721" y="2424"/>
                  </a:lnTo>
                  <a:lnTo>
                    <a:pt x="2722" y="2428"/>
                  </a:lnTo>
                  <a:lnTo>
                    <a:pt x="2723" y="2431"/>
                  </a:lnTo>
                  <a:lnTo>
                    <a:pt x="2724" y="2434"/>
                  </a:lnTo>
                  <a:lnTo>
                    <a:pt x="2725" y="2437"/>
                  </a:lnTo>
                  <a:lnTo>
                    <a:pt x="2726" y="2441"/>
                  </a:lnTo>
                  <a:lnTo>
                    <a:pt x="2727" y="2444"/>
                  </a:lnTo>
                  <a:lnTo>
                    <a:pt x="2727" y="2444"/>
                  </a:lnTo>
                  <a:lnTo>
                    <a:pt x="2727" y="2447"/>
                  </a:lnTo>
                  <a:lnTo>
                    <a:pt x="2728" y="2449"/>
                  </a:lnTo>
                  <a:lnTo>
                    <a:pt x="2729" y="2452"/>
                  </a:lnTo>
                  <a:lnTo>
                    <a:pt x="2730" y="2454"/>
                  </a:lnTo>
                  <a:lnTo>
                    <a:pt x="2731" y="2456"/>
                  </a:lnTo>
                  <a:lnTo>
                    <a:pt x="2731" y="2457"/>
                  </a:lnTo>
                  <a:lnTo>
                    <a:pt x="2732" y="2459"/>
                  </a:lnTo>
                  <a:lnTo>
                    <a:pt x="2733" y="2460"/>
                  </a:lnTo>
                  <a:lnTo>
                    <a:pt x="2734" y="2461"/>
                  </a:lnTo>
                  <a:lnTo>
                    <a:pt x="2735" y="2461"/>
                  </a:lnTo>
                  <a:lnTo>
                    <a:pt x="2736" y="2462"/>
                  </a:lnTo>
                  <a:lnTo>
                    <a:pt x="2736" y="2462"/>
                  </a:lnTo>
                  <a:lnTo>
                    <a:pt x="2736" y="2462"/>
                  </a:lnTo>
                  <a:lnTo>
                    <a:pt x="2737" y="2462"/>
                  </a:lnTo>
                  <a:lnTo>
                    <a:pt x="2738" y="2462"/>
                  </a:lnTo>
                  <a:lnTo>
                    <a:pt x="2739" y="2462"/>
                  </a:lnTo>
                  <a:lnTo>
                    <a:pt x="2740" y="2461"/>
                  </a:lnTo>
                  <a:lnTo>
                    <a:pt x="2741" y="2460"/>
                  </a:lnTo>
                  <a:lnTo>
                    <a:pt x="2741" y="2459"/>
                  </a:lnTo>
                  <a:lnTo>
                    <a:pt x="2742" y="2457"/>
                  </a:lnTo>
                  <a:lnTo>
                    <a:pt x="2743" y="2456"/>
                  </a:lnTo>
                  <a:lnTo>
                    <a:pt x="2744" y="2454"/>
                  </a:lnTo>
                  <a:lnTo>
                    <a:pt x="2745" y="2452"/>
                  </a:lnTo>
                  <a:lnTo>
                    <a:pt x="2745" y="2450"/>
                  </a:lnTo>
                  <a:lnTo>
                    <a:pt x="2746" y="2447"/>
                  </a:lnTo>
                  <a:lnTo>
                    <a:pt x="2746" y="2447"/>
                  </a:lnTo>
                  <a:lnTo>
                    <a:pt x="2747" y="2444"/>
                  </a:lnTo>
                  <a:lnTo>
                    <a:pt x="2748" y="2441"/>
                  </a:lnTo>
                  <a:lnTo>
                    <a:pt x="2749" y="2438"/>
                  </a:lnTo>
                  <a:lnTo>
                    <a:pt x="2750" y="2435"/>
                  </a:lnTo>
                  <a:lnTo>
                    <a:pt x="2751" y="2432"/>
                  </a:lnTo>
                  <a:lnTo>
                    <a:pt x="2752" y="2429"/>
                  </a:lnTo>
                  <a:lnTo>
                    <a:pt x="2752" y="2426"/>
                  </a:lnTo>
                  <a:lnTo>
                    <a:pt x="2753" y="2423"/>
                  </a:lnTo>
                  <a:lnTo>
                    <a:pt x="2754" y="2420"/>
                  </a:lnTo>
                  <a:lnTo>
                    <a:pt x="2755" y="2417"/>
                  </a:lnTo>
                  <a:lnTo>
                    <a:pt x="2756" y="2414"/>
                  </a:lnTo>
                  <a:lnTo>
                    <a:pt x="2757" y="2410"/>
                  </a:lnTo>
                  <a:lnTo>
                    <a:pt x="2758" y="2407"/>
                  </a:lnTo>
                  <a:lnTo>
                    <a:pt x="2759" y="2404"/>
                  </a:lnTo>
                  <a:lnTo>
                    <a:pt x="2760" y="2401"/>
                  </a:lnTo>
                  <a:lnTo>
                    <a:pt x="2760" y="2397"/>
                  </a:lnTo>
                  <a:lnTo>
                    <a:pt x="2761" y="2394"/>
                  </a:lnTo>
                  <a:lnTo>
                    <a:pt x="2762" y="2391"/>
                  </a:lnTo>
                  <a:lnTo>
                    <a:pt x="2763" y="2387"/>
                  </a:lnTo>
                  <a:lnTo>
                    <a:pt x="2764" y="2384"/>
                  </a:lnTo>
                  <a:lnTo>
                    <a:pt x="2765" y="2380"/>
                  </a:lnTo>
                  <a:lnTo>
                    <a:pt x="2766" y="2377"/>
                  </a:lnTo>
                  <a:lnTo>
                    <a:pt x="2767" y="2373"/>
                  </a:lnTo>
                  <a:lnTo>
                    <a:pt x="2767" y="2370"/>
                  </a:lnTo>
                  <a:lnTo>
                    <a:pt x="2768" y="2366"/>
                  </a:lnTo>
                  <a:lnTo>
                    <a:pt x="2769" y="2362"/>
                  </a:lnTo>
                  <a:lnTo>
                    <a:pt x="2770" y="2359"/>
                  </a:lnTo>
                  <a:lnTo>
                    <a:pt x="2771" y="2355"/>
                  </a:lnTo>
                  <a:lnTo>
                    <a:pt x="2772" y="2351"/>
                  </a:lnTo>
                  <a:lnTo>
                    <a:pt x="2773" y="2348"/>
                  </a:lnTo>
                  <a:lnTo>
                    <a:pt x="2774" y="2344"/>
                  </a:lnTo>
                  <a:lnTo>
                    <a:pt x="2774" y="2340"/>
                  </a:lnTo>
                  <a:lnTo>
                    <a:pt x="2775" y="2336"/>
                  </a:lnTo>
                  <a:lnTo>
                    <a:pt x="2776" y="2332"/>
                  </a:lnTo>
                  <a:lnTo>
                    <a:pt x="2777" y="2329"/>
                  </a:lnTo>
                  <a:lnTo>
                    <a:pt x="2778" y="2325"/>
                  </a:lnTo>
                  <a:lnTo>
                    <a:pt x="2779" y="2321"/>
                  </a:lnTo>
                  <a:lnTo>
                    <a:pt x="2780" y="2317"/>
                  </a:lnTo>
                  <a:lnTo>
                    <a:pt x="2781" y="2313"/>
                  </a:lnTo>
                  <a:lnTo>
                    <a:pt x="2781" y="2309"/>
                  </a:lnTo>
                  <a:lnTo>
                    <a:pt x="2782" y="2305"/>
                  </a:lnTo>
                  <a:lnTo>
                    <a:pt x="2783" y="2300"/>
                  </a:lnTo>
                  <a:lnTo>
                    <a:pt x="2784" y="2296"/>
                  </a:lnTo>
                  <a:lnTo>
                    <a:pt x="2785" y="2292"/>
                  </a:lnTo>
                  <a:lnTo>
                    <a:pt x="2786" y="2288"/>
                  </a:lnTo>
                  <a:lnTo>
                    <a:pt x="2787" y="2284"/>
                  </a:lnTo>
                  <a:lnTo>
                    <a:pt x="2788" y="2279"/>
                  </a:lnTo>
                  <a:lnTo>
                    <a:pt x="2789" y="2275"/>
                  </a:lnTo>
                  <a:lnTo>
                    <a:pt x="2789" y="2271"/>
                  </a:lnTo>
                  <a:lnTo>
                    <a:pt x="2790" y="2267"/>
                  </a:lnTo>
                  <a:lnTo>
                    <a:pt x="2791" y="2262"/>
                  </a:lnTo>
                  <a:lnTo>
                    <a:pt x="2792" y="2258"/>
                  </a:lnTo>
                  <a:lnTo>
                    <a:pt x="2793" y="2253"/>
                  </a:lnTo>
                  <a:lnTo>
                    <a:pt x="2794" y="2249"/>
                  </a:lnTo>
                  <a:lnTo>
                    <a:pt x="2795" y="2244"/>
                  </a:lnTo>
                  <a:lnTo>
                    <a:pt x="2796" y="2240"/>
                  </a:lnTo>
                  <a:lnTo>
                    <a:pt x="2796" y="2235"/>
                  </a:lnTo>
                  <a:lnTo>
                    <a:pt x="2797" y="2231"/>
                  </a:lnTo>
                  <a:lnTo>
                    <a:pt x="2798" y="2226"/>
                  </a:lnTo>
                  <a:lnTo>
                    <a:pt x="2799" y="2221"/>
                  </a:lnTo>
                  <a:lnTo>
                    <a:pt x="2800" y="2217"/>
                  </a:lnTo>
                  <a:lnTo>
                    <a:pt x="2801" y="2212"/>
                  </a:lnTo>
                  <a:lnTo>
                    <a:pt x="2802" y="2207"/>
                  </a:lnTo>
                  <a:lnTo>
                    <a:pt x="2803" y="2203"/>
                  </a:lnTo>
                  <a:lnTo>
                    <a:pt x="2803" y="2198"/>
                  </a:lnTo>
                  <a:lnTo>
                    <a:pt x="2804" y="2193"/>
                  </a:lnTo>
                  <a:lnTo>
                    <a:pt x="2805" y="2188"/>
                  </a:lnTo>
                  <a:lnTo>
                    <a:pt x="2806" y="2183"/>
                  </a:lnTo>
                  <a:lnTo>
                    <a:pt x="2807" y="2178"/>
                  </a:lnTo>
                  <a:lnTo>
                    <a:pt x="2808" y="2173"/>
                  </a:lnTo>
                  <a:lnTo>
                    <a:pt x="2809" y="2168"/>
                  </a:lnTo>
                  <a:lnTo>
                    <a:pt x="2810" y="2163"/>
                  </a:lnTo>
                  <a:lnTo>
                    <a:pt x="2811" y="2158"/>
                  </a:lnTo>
                  <a:lnTo>
                    <a:pt x="2811" y="2153"/>
                  </a:lnTo>
                  <a:lnTo>
                    <a:pt x="2812" y="2148"/>
                  </a:lnTo>
                  <a:lnTo>
                    <a:pt x="2813" y="2143"/>
                  </a:lnTo>
                  <a:lnTo>
                    <a:pt x="2814" y="2138"/>
                  </a:lnTo>
                  <a:lnTo>
                    <a:pt x="2815" y="2133"/>
                  </a:lnTo>
                  <a:lnTo>
                    <a:pt x="2816" y="2128"/>
                  </a:lnTo>
                  <a:lnTo>
                    <a:pt x="2817" y="2122"/>
                  </a:lnTo>
                  <a:lnTo>
                    <a:pt x="2818" y="2117"/>
                  </a:lnTo>
                  <a:lnTo>
                    <a:pt x="2818" y="2112"/>
                  </a:lnTo>
                  <a:lnTo>
                    <a:pt x="2819" y="2106"/>
                  </a:lnTo>
                  <a:lnTo>
                    <a:pt x="2820" y="2101"/>
                  </a:lnTo>
                  <a:lnTo>
                    <a:pt x="2821" y="2096"/>
                  </a:lnTo>
                  <a:lnTo>
                    <a:pt x="2822" y="2090"/>
                  </a:lnTo>
                  <a:lnTo>
                    <a:pt x="2823" y="2085"/>
                  </a:lnTo>
                  <a:lnTo>
                    <a:pt x="2824" y="2079"/>
                  </a:lnTo>
                  <a:lnTo>
                    <a:pt x="2825" y="2074"/>
                  </a:lnTo>
                  <a:lnTo>
                    <a:pt x="2825" y="2068"/>
                  </a:lnTo>
                  <a:lnTo>
                    <a:pt x="2826" y="2063"/>
                  </a:lnTo>
                  <a:lnTo>
                    <a:pt x="2827" y="2057"/>
                  </a:lnTo>
                  <a:lnTo>
                    <a:pt x="2828" y="2051"/>
                  </a:lnTo>
                  <a:lnTo>
                    <a:pt x="2829" y="2046"/>
                  </a:lnTo>
                  <a:lnTo>
                    <a:pt x="2830" y="2040"/>
                  </a:lnTo>
                  <a:lnTo>
                    <a:pt x="2831" y="2034"/>
                  </a:lnTo>
                  <a:lnTo>
                    <a:pt x="2832" y="2029"/>
                  </a:lnTo>
                  <a:lnTo>
                    <a:pt x="2832" y="2023"/>
                  </a:lnTo>
                  <a:lnTo>
                    <a:pt x="2833" y="2017"/>
                  </a:lnTo>
                  <a:lnTo>
                    <a:pt x="2834" y="2011"/>
                  </a:lnTo>
                  <a:lnTo>
                    <a:pt x="2835" y="2005"/>
                  </a:lnTo>
                  <a:lnTo>
                    <a:pt x="2836" y="1999"/>
                  </a:lnTo>
                  <a:lnTo>
                    <a:pt x="2837" y="1993"/>
                  </a:lnTo>
                  <a:lnTo>
                    <a:pt x="2838" y="1988"/>
                  </a:lnTo>
                  <a:lnTo>
                    <a:pt x="2839" y="1982"/>
                  </a:lnTo>
                  <a:lnTo>
                    <a:pt x="2840" y="1976"/>
                  </a:lnTo>
                  <a:lnTo>
                    <a:pt x="2840" y="1969"/>
                  </a:lnTo>
                  <a:lnTo>
                    <a:pt x="2841" y="1963"/>
                  </a:lnTo>
                  <a:lnTo>
                    <a:pt x="2842" y="1957"/>
                  </a:lnTo>
                  <a:lnTo>
                    <a:pt x="2843" y="1951"/>
                  </a:lnTo>
                  <a:lnTo>
                    <a:pt x="2844" y="1945"/>
                  </a:lnTo>
                  <a:lnTo>
                    <a:pt x="2845" y="1939"/>
                  </a:lnTo>
                  <a:lnTo>
                    <a:pt x="2846" y="1933"/>
                  </a:lnTo>
                  <a:lnTo>
                    <a:pt x="2847" y="1926"/>
                  </a:lnTo>
                  <a:lnTo>
                    <a:pt x="2847" y="1920"/>
                  </a:lnTo>
                  <a:lnTo>
                    <a:pt x="2848" y="1914"/>
                  </a:lnTo>
                  <a:lnTo>
                    <a:pt x="2849" y="1907"/>
                  </a:lnTo>
                  <a:lnTo>
                    <a:pt x="2850" y="1901"/>
                  </a:lnTo>
                  <a:lnTo>
                    <a:pt x="2851" y="1895"/>
                  </a:lnTo>
                  <a:lnTo>
                    <a:pt x="2852" y="1888"/>
                  </a:lnTo>
                  <a:lnTo>
                    <a:pt x="2853" y="1882"/>
                  </a:lnTo>
                  <a:lnTo>
                    <a:pt x="2854" y="1875"/>
                  </a:lnTo>
                  <a:lnTo>
                    <a:pt x="2854" y="1869"/>
                  </a:lnTo>
                  <a:lnTo>
                    <a:pt x="2855" y="1862"/>
                  </a:lnTo>
                  <a:lnTo>
                    <a:pt x="2856" y="1855"/>
                  </a:lnTo>
                  <a:lnTo>
                    <a:pt x="2857" y="1849"/>
                  </a:lnTo>
                  <a:lnTo>
                    <a:pt x="2858" y="1842"/>
                  </a:lnTo>
                  <a:lnTo>
                    <a:pt x="2859" y="1836"/>
                  </a:lnTo>
                  <a:lnTo>
                    <a:pt x="2860" y="1829"/>
                  </a:lnTo>
                  <a:lnTo>
                    <a:pt x="2861" y="1822"/>
                  </a:lnTo>
                  <a:lnTo>
                    <a:pt x="2862" y="1815"/>
                  </a:lnTo>
                  <a:lnTo>
                    <a:pt x="2862" y="1808"/>
                  </a:lnTo>
                  <a:lnTo>
                    <a:pt x="2863" y="1802"/>
                  </a:lnTo>
                  <a:lnTo>
                    <a:pt x="2864" y="1795"/>
                  </a:lnTo>
                  <a:lnTo>
                    <a:pt x="2865" y="1788"/>
                  </a:lnTo>
                  <a:lnTo>
                    <a:pt x="2866" y="1781"/>
                  </a:lnTo>
                  <a:lnTo>
                    <a:pt x="2867" y="1774"/>
                  </a:lnTo>
                  <a:lnTo>
                    <a:pt x="2868" y="1767"/>
                  </a:lnTo>
                  <a:lnTo>
                    <a:pt x="2869" y="1760"/>
                  </a:lnTo>
                  <a:lnTo>
                    <a:pt x="2869" y="1753"/>
                  </a:lnTo>
                  <a:lnTo>
                    <a:pt x="2870" y="1746"/>
                  </a:lnTo>
                  <a:lnTo>
                    <a:pt x="2871" y="1739"/>
                  </a:lnTo>
                  <a:lnTo>
                    <a:pt x="2872" y="1732"/>
                  </a:lnTo>
                  <a:lnTo>
                    <a:pt x="2873" y="1725"/>
                  </a:lnTo>
                  <a:lnTo>
                    <a:pt x="2874" y="1717"/>
                  </a:lnTo>
                  <a:lnTo>
                    <a:pt x="2875" y="1710"/>
                  </a:lnTo>
                  <a:lnTo>
                    <a:pt x="2876" y="1703"/>
                  </a:lnTo>
                  <a:lnTo>
                    <a:pt x="2876" y="1696"/>
                  </a:lnTo>
                  <a:lnTo>
                    <a:pt x="2877" y="1688"/>
                  </a:lnTo>
                  <a:lnTo>
                    <a:pt x="2878" y="1681"/>
                  </a:lnTo>
                  <a:lnTo>
                    <a:pt x="2879" y="1674"/>
                  </a:lnTo>
                  <a:lnTo>
                    <a:pt x="2880" y="1666"/>
                  </a:lnTo>
                  <a:lnTo>
                    <a:pt x="2881" y="1659"/>
                  </a:lnTo>
                  <a:lnTo>
                    <a:pt x="2882" y="1651"/>
                  </a:lnTo>
                  <a:lnTo>
                    <a:pt x="2883" y="1644"/>
                  </a:lnTo>
                  <a:lnTo>
                    <a:pt x="2883" y="1636"/>
                  </a:lnTo>
                  <a:lnTo>
                    <a:pt x="2884" y="1629"/>
                  </a:lnTo>
                  <a:lnTo>
                    <a:pt x="2885" y="1621"/>
                  </a:lnTo>
                  <a:lnTo>
                    <a:pt x="2886" y="1614"/>
                  </a:lnTo>
                  <a:lnTo>
                    <a:pt x="2887" y="1606"/>
                  </a:lnTo>
                  <a:lnTo>
                    <a:pt x="2888" y="1598"/>
                  </a:lnTo>
                  <a:lnTo>
                    <a:pt x="2889" y="1591"/>
                  </a:lnTo>
                  <a:lnTo>
                    <a:pt x="2890" y="1583"/>
                  </a:lnTo>
                  <a:lnTo>
                    <a:pt x="2891" y="1575"/>
                  </a:lnTo>
                  <a:lnTo>
                    <a:pt x="2891" y="1567"/>
                  </a:lnTo>
                  <a:lnTo>
                    <a:pt x="2892" y="1560"/>
                  </a:lnTo>
                  <a:lnTo>
                    <a:pt x="2893" y="1552"/>
                  </a:lnTo>
                  <a:lnTo>
                    <a:pt x="2894" y="1544"/>
                  </a:lnTo>
                  <a:lnTo>
                    <a:pt x="2895" y="1536"/>
                  </a:lnTo>
                  <a:lnTo>
                    <a:pt x="2896" y="1528"/>
                  </a:lnTo>
                  <a:lnTo>
                    <a:pt x="2897" y="1520"/>
                  </a:lnTo>
                  <a:lnTo>
                    <a:pt x="2898" y="1512"/>
                  </a:lnTo>
                  <a:lnTo>
                    <a:pt x="2898" y="1504"/>
                  </a:lnTo>
                  <a:lnTo>
                    <a:pt x="2899" y="1496"/>
                  </a:lnTo>
                  <a:lnTo>
                    <a:pt x="2900" y="1488"/>
                  </a:lnTo>
                  <a:lnTo>
                    <a:pt x="2901" y="1480"/>
                  </a:lnTo>
                  <a:lnTo>
                    <a:pt x="2902" y="1472"/>
                  </a:lnTo>
                  <a:lnTo>
                    <a:pt x="2903" y="1463"/>
                  </a:lnTo>
                  <a:lnTo>
                    <a:pt x="2904" y="1455"/>
                  </a:lnTo>
                  <a:lnTo>
                    <a:pt x="2905" y="1447"/>
                  </a:lnTo>
                  <a:lnTo>
                    <a:pt x="2905" y="1439"/>
                  </a:lnTo>
                  <a:lnTo>
                    <a:pt x="2906" y="1430"/>
                  </a:lnTo>
                  <a:lnTo>
                    <a:pt x="2907" y="1422"/>
                  </a:lnTo>
                  <a:lnTo>
                    <a:pt x="2908" y="1414"/>
                  </a:lnTo>
                  <a:lnTo>
                    <a:pt x="2909" y="1405"/>
                  </a:lnTo>
                  <a:lnTo>
                    <a:pt x="2910" y="1397"/>
                  </a:lnTo>
                  <a:lnTo>
                    <a:pt x="2911" y="1388"/>
                  </a:lnTo>
                  <a:lnTo>
                    <a:pt x="2912" y="1380"/>
                  </a:lnTo>
                  <a:lnTo>
                    <a:pt x="2912" y="1372"/>
                  </a:lnTo>
                  <a:lnTo>
                    <a:pt x="2913" y="1363"/>
                  </a:lnTo>
                  <a:lnTo>
                    <a:pt x="2914" y="1354"/>
                  </a:lnTo>
                  <a:lnTo>
                    <a:pt x="2915" y="1346"/>
                  </a:lnTo>
                  <a:lnTo>
                    <a:pt x="2916" y="1337"/>
                  </a:lnTo>
                  <a:lnTo>
                    <a:pt x="2917" y="1329"/>
                  </a:lnTo>
                  <a:lnTo>
                    <a:pt x="2918" y="1320"/>
                  </a:lnTo>
                  <a:lnTo>
                    <a:pt x="2919" y="1311"/>
                  </a:lnTo>
                  <a:lnTo>
                    <a:pt x="2920" y="1302"/>
                  </a:lnTo>
                  <a:lnTo>
                    <a:pt x="2920" y="1294"/>
                  </a:lnTo>
                  <a:lnTo>
                    <a:pt x="2921" y="1285"/>
                  </a:lnTo>
                  <a:lnTo>
                    <a:pt x="2922" y="1276"/>
                  </a:lnTo>
                  <a:lnTo>
                    <a:pt x="2923" y="1267"/>
                  </a:lnTo>
                  <a:lnTo>
                    <a:pt x="2924" y="1258"/>
                  </a:lnTo>
                  <a:lnTo>
                    <a:pt x="2925" y="1249"/>
                  </a:lnTo>
                  <a:lnTo>
                    <a:pt x="2926" y="1240"/>
                  </a:lnTo>
                  <a:lnTo>
                    <a:pt x="2927" y="1231"/>
                  </a:lnTo>
                  <a:lnTo>
                    <a:pt x="2927" y="1222"/>
                  </a:lnTo>
                  <a:lnTo>
                    <a:pt x="2928" y="1213"/>
                  </a:lnTo>
                  <a:lnTo>
                    <a:pt x="2929" y="1204"/>
                  </a:lnTo>
                  <a:lnTo>
                    <a:pt x="2930" y="1195"/>
                  </a:lnTo>
                  <a:lnTo>
                    <a:pt x="2931" y="1186"/>
                  </a:lnTo>
                  <a:lnTo>
                    <a:pt x="2932" y="1177"/>
                  </a:lnTo>
                  <a:lnTo>
                    <a:pt x="2933" y="1168"/>
                  </a:lnTo>
                  <a:lnTo>
                    <a:pt x="2934" y="1158"/>
                  </a:lnTo>
                  <a:lnTo>
                    <a:pt x="2934" y="1149"/>
                  </a:lnTo>
                  <a:lnTo>
                    <a:pt x="2935" y="1140"/>
                  </a:lnTo>
                  <a:lnTo>
                    <a:pt x="2936" y="1131"/>
                  </a:lnTo>
                  <a:lnTo>
                    <a:pt x="2937" y="1121"/>
                  </a:lnTo>
                  <a:lnTo>
                    <a:pt x="2938" y="1112"/>
                  </a:lnTo>
                  <a:lnTo>
                    <a:pt x="2939" y="1102"/>
                  </a:lnTo>
                  <a:lnTo>
                    <a:pt x="2940" y="1093"/>
                  </a:lnTo>
                  <a:lnTo>
                    <a:pt x="2941" y="1084"/>
                  </a:lnTo>
                  <a:lnTo>
                    <a:pt x="2942" y="1074"/>
                  </a:lnTo>
                  <a:lnTo>
                    <a:pt x="2942" y="1065"/>
                  </a:lnTo>
                  <a:lnTo>
                    <a:pt x="2943" y="1055"/>
                  </a:lnTo>
                  <a:lnTo>
                    <a:pt x="2944" y="1045"/>
                  </a:lnTo>
                  <a:lnTo>
                    <a:pt x="2945" y="1036"/>
                  </a:lnTo>
                  <a:lnTo>
                    <a:pt x="2946" y="1026"/>
                  </a:lnTo>
                  <a:lnTo>
                    <a:pt x="2947" y="1016"/>
                  </a:lnTo>
                  <a:lnTo>
                    <a:pt x="2948" y="1007"/>
                  </a:lnTo>
                  <a:lnTo>
                    <a:pt x="2949" y="997"/>
                  </a:lnTo>
                  <a:lnTo>
                    <a:pt x="2949" y="987"/>
                  </a:lnTo>
                  <a:lnTo>
                    <a:pt x="2950" y="978"/>
                  </a:lnTo>
                  <a:lnTo>
                    <a:pt x="2951" y="968"/>
                  </a:lnTo>
                  <a:lnTo>
                    <a:pt x="2952" y="958"/>
                  </a:lnTo>
                  <a:lnTo>
                    <a:pt x="2953" y="948"/>
                  </a:lnTo>
                  <a:lnTo>
                    <a:pt x="2954" y="938"/>
                  </a:lnTo>
                  <a:lnTo>
                    <a:pt x="2955" y="928"/>
                  </a:lnTo>
                  <a:lnTo>
                    <a:pt x="2956" y="918"/>
                  </a:lnTo>
                  <a:lnTo>
                    <a:pt x="2956" y="908"/>
                  </a:lnTo>
                  <a:lnTo>
                    <a:pt x="2957" y="898"/>
                  </a:lnTo>
                  <a:lnTo>
                    <a:pt x="2958" y="888"/>
                  </a:lnTo>
                  <a:lnTo>
                    <a:pt x="2959" y="878"/>
                  </a:lnTo>
                  <a:lnTo>
                    <a:pt x="2960" y="868"/>
                  </a:lnTo>
                  <a:lnTo>
                    <a:pt x="2961" y="858"/>
                  </a:lnTo>
                  <a:lnTo>
                    <a:pt x="2962" y="847"/>
                  </a:lnTo>
                  <a:lnTo>
                    <a:pt x="2963" y="837"/>
                  </a:lnTo>
                  <a:lnTo>
                    <a:pt x="2963" y="827"/>
                  </a:lnTo>
                  <a:lnTo>
                    <a:pt x="2964" y="817"/>
                  </a:lnTo>
                  <a:lnTo>
                    <a:pt x="2965" y="806"/>
                  </a:lnTo>
                  <a:lnTo>
                    <a:pt x="2966" y="796"/>
                  </a:lnTo>
                  <a:lnTo>
                    <a:pt x="2967" y="786"/>
                  </a:lnTo>
                  <a:lnTo>
                    <a:pt x="2968" y="775"/>
                  </a:lnTo>
                  <a:lnTo>
                    <a:pt x="2969" y="765"/>
                  </a:lnTo>
                  <a:lnTo>
                    <a:pt x="2970" y="755"/>
                  </a:lnTo>
                  <a:lnTo>
                    <a:pt x="2971" y="744"/>
                  </a:lnTo>
                  <a:lnTo>
                    <a:pt x="2971" y="734"/>
                  </a:lnTo>
                  <a:lnTo>
                    <a:pt x="2972" y="723"/>
                  </a:lnTo>
                  <a:lnTo>
                    <a:pt x="2973" y="712"/>
                  </a:lnTo>
                  <a:lnTo>
                    <a:pt x="2974" y="702"/>
                  </a:lnTo>
                  <a:lnTo>
                    <a:pt x="2975" y="691"/>
                  </a:lnTo>
                  <a:lnTo>
                    <a:pt x="2976" y="681"/>
                  </a:lnTo>
                  <a:lnTo>
                    <a:pt x="2977" y="670"/>
                  </a:lnTo>
                  <a:lnTo>
                    <a:pt x="2978" y="659"/>
                  </a:lnTo>
                  <a:lnTo>
                    <a:pt x="2978" y="648"/>
                  </a:lnTo>
                  <a:lnTo>
                    <a:pt x="2979" y="638"/>
                  </a:lnTo>
                  <a:lnTo>
                    <a:pt x="2980" y="627"/>
                  </a:lnTo>
                  <a:lnTo>
                    <a:pt x="2981" y="616"/>
                  </a:lnTo>
                  <a:lnTo>
                    <a:pt x="2982" y="605"/>
                  </a:lnTo>
                  <a:lnTo>
                    <a:pt x="2983" y="594"/>
                  </a:lnTo>
                  <a:lnTo>
                    <a:pt x="2984" y="583"/>
                  </a:lnTo>
                  <a:lnTo>
                    <a:pt x="2985" y="572"/>
                  </a:lnTo>
                  <a:lnTo>
                    <a:pt x="2985" y="561"/>
                  </a:lnTo>
                  <a:lnTo>
                    <a:pt x="2986" y="550"/>
                  </a:lnTo>
                  <a:lnTo>
                    <a:pt x="2987" y="539"/>
                  </a:lnTo>
                  <a:lnTo>
                    <a:pt x="2988" y="528"/>
                  </a:lnTo>
                  <a:lnTo>
                    <a:pt x="2989" y="517"/>
                  </a:lnTo>
                  <a:lnTo>
                    <a:pt x="2990" y="506"/>
                  </a:lnTo>
                  <a:lnTo>
                    <a:pt x="2991" y="495"/>
                  </a:lnTo>
                  <a:lnTo>
                    <a:pt x="2992" y="484"/>
                  </a:lnTo>
                  <a:lnTo>
                    <a:pt x="2993" y="472"/>
                  </a:lnTo>
                  <a:lnTo>
                    <a:pt x="2993" y="461"/>
                  </a:lnTo>
                  <a:lnTo>
                    <a:pt x="2994" y="450"/>
                  </a:lnTo>
                  <a:lnTo>
                    <a:pt x="2995" y="438"/>
                  </a:lnTo>
                  <a:lnTo>
                    <a:pt x="2996" y="427"/>
                  </a:lnTo>
                  <a:lnTo>
                    <a:pt x="2997" y="416"/>
                  </a:lnTo>
                  <a:lnTo>
                    <a:pt x="2998" y="404"/>
                  </a:lnTo>
                  <a:lnTo>
                    <a:pt x="2999" y="393"/>
                  </a:lnTo>
                  <a:lnTo>
                    <a:pt x="3000" y="381"/>
                  </a:lnTo>
                  <a:lnTo>
                    <a:pt x="3000" y="370"/>
                  </a:lnTo>
                  <a:lnTo>
                    <a:pt x="3001" y="358"/>
                  </a:lnTo>
                  <a:lnTo>
                    <a:pt x="3002" y="347"/>
                  </a:lnTo>
                  <a:lnTo>
                    <a:pt x="3003" y="335"/>
                  </a:lnTo>
                  <a:lnTo>
                    <a:pt x="3004" y="324"/>
                  </a:lnTo>
                  <a:lnTo>
                    <a:pt x="3005" y="312"/>
                  </a:lnTo>
                  <a:lnTo>
                    <a:pt x="3006" y="300"/>
                  </a:lnTo>
                  <a:lnTo>
                    <a:pt x="3007" y="289"/>
                  </a:lnTo>
                  <a:lnTo>
                    <a:pt x="3007" y="277"/>
                  </a:lnTo>
                  <a:lnTo>
                    <a:pt x="3008" y="265"/>
                  </a:lnTo>
                  <a:lnTo>
                    <a:pt x="3009" y="253"/>
                  </a:lnTo>
                  <a:lnTo>
                    <a:pt x="3010" y="241"/>
                  </a:lnTo>
                  <a:lnTo>
                    <a:pt x="3011" y="230"/>
                  </a:lnTo>
                  <a:lnTo>
                    <a:pt x="3012" y="218"/>
                  </a:lnTo>
                  <a:lnTo>
                    <a:pt x="3012" y="218"/>
                  </a:lnTo>
                  <a:lnTo>
                    <a:pt x="3013" y="207"/>
                  </a:lnTo>
                  <a:lnTo>
                    <a:pt x="3014" y="197"/>
                  </a:lnTo>
                  <a:lnTo>
                    <a:pt x="3014" y="188"/>
                  </a:lnTo>
                  <a:lnTo>
                    <a:pt x="3015" y="181"/>
                  </a:lnTo>
                  <a:lnTo>
                    <a:pt x="3016" y="174"/>
                  </a:lnTo>
                  <a:lnTo>
                    <a:pt x="3017" y="168"/>
                  </a:lnTo>
                  <a:lnTo>
                    <a:pt x="3018" y="163"/>
                  </a:lnTo>
                  <a:lnTo>
                    <a:pt x="3018" y="159"/>
                  </a:lnTo>
                  <a:lnTo>
                    <a:pt x="3019" y="156"/>
                  </a:lnTo>
                  <a:lnTo>
                    <a:pt x="3020" y="154"/>
                  </a:lnTo>
                  <a:lnTo>
                    <a:pt x="3021" y="153"/>
                  </a:lnTo>
                  <a:lnTo>
                    <a:pt x="3022" y="153"/>
                  </a:lnTo>
                  <a:lnTo>
                    <a:pt x="3022" y="153"/>
                  </a:lnTo>
                  <a:lnTo>
                    <a:pt x="3023" y="154"/>
                  </a:lnTo>
                  <a:lnTo>
                    <a:pt x="3023" y="155"/>
                  </a:lnTo>
                  <a:lnTo>
                    <a:pt x="3024" y="158"/>
                  </a:lnTo>
                  <a:lnTo>
                    <a:pt x="3025" y="162"/>
                  </a:lnTo>
                  <a:lnTo>
                    <a:pt x="3026" y="167"/>
                  </a:lnTo>
                  <a:lnTo>
                    <a:pt x="3027" y="173"/>
                  </a:lnTo>
                  <a:lnTo>
                    <a:pt x="3028" y="180"/>
                  </a:lnTo>
                  <a:lnTo>
                    <a:pt x="3028" y="187"/>
                  </a:lnTo>
                  <a:lnTo>
                    <a:pt x="3029" y="196"/>
                  </a:lnTo>
                  <a:lnTo>
                    <a:pt x="3030" y="206"/>
                  </a:lnTo>
                  <a:lnTo>
                    <a:pt x="3031" y="216"/>
                  </a:lnTo>
                  <a:lnTo>
                    <a:pt x="3032" y="228"/>
                  </a:lnTo>
                  <a:lnTo>
                    <a:pt x="3032" y="228"/>
                  </a:lnTo>
                  <a:lnTo>
                    <a:pt x="3033" y="240"/>
                  </a:lnTo>
                  <a:lnTo>
                    <a:pt x="3033" y="253"/>
                  </a:lnTo>
                  <a:lnTo>
                    <a:pt x="3034" y="266"/>
                  </a:lnTo>
                  <a:lnTo>
                    <a:pt x="3035" y="278"/>
                  </a:lnTo>
                  <a:lnTo>
                    <a:pt x="3036" y="291"/>
                  </a:lnTo>
                  <a:lnTo>
                    <a:pt x="3037" y="304"/>
                  </a:lnTo>
                  <a:lnTo>
                    <a:pt x="3038" y="316"/>
                  </a:lnTo>
                  <a:lnTo>
                    <a:pt x="3039" y="329"/>
                  </a:lnTo>
                  <a:lnTo>
                    <a:pt x="3040" y="341"/>
                  </a:lnTo>
                  <a:lnTo>
                    <a:pt x="3040" y="354"/>
                  </a:lnTo>
                  <a:lnTo>
                    <a:pt x="3041" y="366"/>
                  </a:lnTo>
                  <a:lnTo>
                    <a:pt x="3042" y="378"/>
                  </a:lnTo>
                  <a:lnTo>
                    <a:pt x="3043" y="391"/>
                  </a:lnTo>
                  <a:lnTo>
                    <a:pt x="3044" y="403"/>
                  </a:lnTo>
                  <a:lnTo>
                    <a:pt x="3045" y="415"/>
                  </a:lnTo>
                  <a:lnTo>
                    <a:pt x="3046" y="427"/>
                  </a:lnTo>
                  <a:lnTo>
                    <a:pt x="3047" y="440"/>
                  </a:lnTo>
                  <a:lnTo>
                    <a:pt x="3047" y="452"/>
                  </a:lnTo>
                  <a:lnTo>
                    <a:pt x="3048" y="464"/>
                  </a:lnTo>
                  <a:lnTo>
                    <a:pt x="3049" y="476"/>
                  </a:lnTo>
                  <a:lnTo>
                    <a:pt x="3050" y="488"/>
                  </a:lnTo>
                  <a:lnTo>
                    <a:pt x="3051" y="500"/>
                  </a:lnTo>
                  <a:lnTo>
                    <a:pt x="3052" y="512"/>
                  </a:lnTo>
                  <a:lnTo>
                    <a:pt x="3053" y="524"/>
                  </a:lnTo>
                  <a:lnTo>
                    <a:pt x="3054" y="536"/>
                  </a:lnTo>
                  <a:lnTo>
                    <a:pt x="3055" y="548"/>
                  </a:lnTo>
                  <a:lnTo>
                    <a:pt x="3055" y="560"/>
                  </a:lnTo>
                  <a:lnTo>
                    <a:pt x="3056" y="572"/>
                  </a:lnTo>
                  <a:lnTo>
                    <a:pt x="3057" y="583"/>
                  </a:lnTo>
                  <a:lnTo>
                    <a:pt x="3058" y="595"/>
                  </a:lnTo>
                  <a:lnTo>
                    <a:pt x="3059" y="607"/>
                  </a:lnTo>
                  <a:lnTo>
                    <a:pt x="3060" y="619"/>
                  </a:lnTo>
                  <a:lnTo>
                    <a:pt x="3061" y="630"/>
                  </a:lnTo>
                  <a:lnTo>
                    <a:pt x="3062" y="642"/>
                  </a:lnTo>
                  <a:lnTo>
                    <a:pt x="3062" y="654"/>
                  </a:lnTo>
                  <a:lnTo>
                    <a:pt x="3063" y="665"/>
                  </a:lnTo>
                  <a:lnTo>
                    <a:pt x="3064" y="677"/>
                  </a:lnTo>
                  <a:lnTo>
                    <a:pt x="3065" y="688"/>
                  </a:lnTo>
                  <a:lnTo>
                    <a:pt x="3066" y="700"/>
                  </a:lnTo>
                  <a:lnTo>
                    <a:pt x="3067" y="711"/>
                  </a:lnTo>
                  <a:lnTo>
                    <a:pt x="3068" y="722"/>
                  </a:lnTo>
                  <a:lnTo>
                    <a:pt x="3069" y="734"/>
                  </a:lnTo>
                  <a:lnTo>
                    <a:pt x="3069" y="745"/>
                  </a:lnTo>
                  <a:lnTo>
                    <a:pt x="3070" y="756"/>
                  </a:lnTo>
                  <a:lnTo>
                    <a:pt x="3071" y="768"/>
                  </a:lnTo>
                  <a:lnTo>
                    <a:pt x="3072" y="779"/>
                  </a:lnTo>
                  <a:lnTo>
                    <a:pt x="3073" y="790"/>
                  </a:lnTo>
                  <a:lnTo>
                    <a:pt x="3074" y="801"/>
                  </a:lnTo>
                  <a:lnTo>
                    <a:pt x="3075" y="812"/>
                  </a:lnTo>
                  <a:lnTo>
                    <a:pt x="3076" y="823"/>
                  </a:lnTo>
                  <a:lnTo>
                    <a:pt x="3077" y="834"/>
                  </a:lnTo>
                  <a:lnTo>
                    <a:pt x="3077" y="845"/>
                  </a:lnTo>
                  <a:lnTo>
                    <a:pt x="3078" y="856"/>
                  </a:lnTo>
                  <a:lnTo>
                    <a:pt x="3079" y="867"/>
                  </a:lnTo>
                  <a:lnTo>
                    <a:pt x="3080" y="878"/>
                  </a:lnTo>
                  <a:lnTo>
                    <a:pt x="3081" y="889"/>
                  </a:lnTo>
                  <a:lnTo>
                    <a:pt x="3082" y="900"/>
                  </a:lnTo>
                  <a:lnTo>
                    <a:pt x="3083" y="911"/>
                  </a:lnTo>
                  <a:lnTo>
                    <a:pt x="3084" y="922"/>
                  </a:lnTo>
                  <a:lnTo>
                    <a:pt x="3084" y="932"/>
                  </a:lnTo>
                  <a:lnTo>
                    <a:pt x="3085" y="943"/>
                  </a:lnTo>
                  <a:lnTo>
                    <a:pt x="3086" y="954"/>
                  </a:lnTo>
                  <a:lnTo>
                    <a:pt x="3087" y="964"/>
                  </a:lnTo>
                  <a:lnTo>
                    <a:pt x="3088" y="975"/>
                  </a:lnTo>
                  <a:lnTo>
                    <a:pt x="3089" y="986"/>
                  </a:lnTo>
                  <a:lnTo>
                    <a:pt x="3090" y="996"/>
                  </a:lnTo>
                  <a:lnTo>
                    <a:pt x="3091" y="1007"/>
                  </a:lnTo>
                  <a:lnTo>
                    <a:pt x="3091" y="1017"/>
                  </a:lnTo>
                  <a:lnTo>
                    <a:pt x="3092" y="1028"/>
                  </a:lnTo>
                  <a:lnTo>
                    <a:pt x="3093" y="1038"/>
                  </a:lnTo>
                  <a:lnTo>
                    <a:pt x="3094" y="1048"/>
                  </a:lnTo>
                  <a:lnTo>
                    <a:pt x="3095" y="1059"/>
                  </a:lnTo>
                  <a:lnTo>
                    <a:pt x="3096" y="1069"/>
                  </a:lnTo>
                  <a:lnTo>
                    <a:pt x="3097" y="1079"/>
                  </a:lnTo>
                  <a:lnTo>
                    <a:pt x="3098" y="1090"/>
                  </a:lnTo>
                  <a:lnTo>
                    <a:pt x="3098" y="1100"/>
                  </a:lnTo>
                  <a:lnTo>
                    <a:pt x="3099" y="1110"/>
                  </a:lnTo>
                  <a:lnTo>
                    <a:pt x="3100" y="1120"/>
                  </a:lnTo>
                  <a:lnTo>
                    <a:pt x="3101" y="1130"/>
                  </a:lnTo>
                  <a:lnTo>
                    <a:pt x="3102" y="1140"/>
                  </a:lnTo>
                  <a:lnTo>
                    <a:pt x="3103" y="1150"/>
                  </a:lnTo>
                  <a:lnTo>
                    <a:pt x="3104" y="1160"/>
                  </a:lnTo>
                  <a:lnTo>
                    <a:pt x="3105" y="1170"/>
                  </a:lnTo>
                  <a:lnTo>
                    <a:pt x="3106" y="1180"/>
                  </a:lnTo>
                  <a:lnTo>
                    <a:pt x="3106" y="1190"/>
                  </a:lnTo>
                  <a:lnTo>
                    <a:pt x="3107" y="1200"/>
                  </a:lnTo>
                  <a:lnTo>
                    <a:pt x="3108" y="1210"/>
                  </a:lnTo>
                  <a:lnTo>
                    <a:pt x="3109" y="1220"/>
                  </a:lnTo>
                  <a:lnTo>
                    <a:pt x="3110" y="1229"/>
                  </a:lnTo>
                  <a:lnTo>
                    <a:pt x="3111" y="1239"/>
                  </a:lnTo>
                  <a:lnTo>
                    <a:pt x="3112" y="1249"/>
                  </a:lnTo>
                  <a:lnTo>
                    <a:pt x="3113" y="1258"/>
                  </a:lnTo>
                  <a:lnTo>
                    <a:pt x="3113" y="1268"/>
                  </a:lnTo>
                  <a:lnTo>
                    <a:pt x="3114" y="1278"/>
                  </a:lnTo>
                  <a:lnTo>
                    <a:pt x="3115" y="1287"/>
                  </a:lnTo>
                  <a:lnTo>
                    <a:pt x="3116" y="1297"/>
                  </a:lnTo>
                  <a:lnTo>
                    <a:pt x="3117" y="1306"/>
                  </a:lnTo>
                  <a:lnTo>
                    <a:pt x="3118" y="1316"/>
                  </a:lnTo>
                  <a:lnTo>
                    <a:pt x="3119" y="1325"/>
                  </a:lnTo>
                  <a:lnTo>
                    <a:pt x="3120" y="1335"/>
                  </a:lnTo>
                  <a:lnTo>
                    <a:pt x="3120" y="1344"/>
                  </a:lnTo>
                  <a:lnTo>
                    <a:pt x="3121" y="1353"/>
                  </a:lnTo>
                  <a:lnTo>
                    <a:pt x="3122" y="1363"/>
                  </a:lnTo>
                  <a:lnTo>
                    <a:pt x="3123" y="1372"/>
                  </a:lnTo>
                  <a:lnTo>
                    <a:pt x="3124" y="1381"/>
                  </a:lnTo>
                  <a:lnTo>
                    <a:pt x="3125" y="1390"/>
                  </a:lnTo>
                  <a:lnTo>
                    <a:pt x="3126" y="1399"/>
                  </a:lnTo>
                  <a:lnTo>
                    <a:pt x="3127" y="1409"/>
                  </a:lnTo>
                  <a:lnTo>
                    <a:pt x="3128" y="1418"/>
                  </a:lnTo>
                  <a:lnTo>
                    <a:pt x="3128" y="1427"/>
                  </a:lnTo>
                  <a:lnTo>
                    <a:pt x="3129" y="1436"/>
                  </a:lnTo>
                  <a:lnTo>
                    <a:pt x="3130" y="1445"/>
                  </a:lnTo>
                  <a:lnTo>
                    <a:pt x="3131" y="1454"/>
                  </a:lnTo>
                  <a:lnTo>
                    <a:pt x="3132" y="1463"/>
                  </a:lnTo>
                  <a:lnTo>
                    <a:pt x="3133" y="1471"/>
                  </a:lnTo>
                  <a:lnTo>
                    <a:pt x="3134" y="1480"/>
                  </a:lnTo>
                  <a:lnTo>
                    <a:pt x="3135" y="1489"/>
                  </a:lnTo>
                  <a:lnTo>
                    <a:pt x="3135" y="1498"/>
                  </a:lnTo>
                  <a:lnTo>
                    <a:pt x="3136" y="1507"/>
                  </a:lnTo>
                  <a:lnTo>
                    <a:pt x="3137" y="1515"/>
                  </a:lnTo>
                  <a:lnTo>
                    <a:pt x="3138" y="1524"/>
                  </a:lnTo>
                  <a:lnTo>
                    <a:pt x="3139" y="1533"/>
                  </a:lnTo>
                  <a:lnTo>
                    <a:pt x="3140" y="1541"/>
                  </a:lnTo>
                  <a:lnTo>
                    <a:pt x="3141" y="1550"/>
                  </a:lnTo>
                  <a:lnTo>
                    <a:pt x="3142" y="1558"/>
                  </a:lnTo>
                  <a:lnTo>
                    <a:pt x="3142" y="1567"/>
                  </a:lnTo>
                  <a:lnTo>
                    <a:pt x="3143" y="1575"/>
                  </a:lnTo>
                  <a:lnTo>
                    <a:pt x="3144" y="1584"/>
                  </a:lnTo>
                  <a:lnTo>
                    <a:pt x="3145" y="1592"/>
                  </a:lnTo>
                  <a:lnTo>
                    <a:pt x="3146" y="1601"/>
                  </a:lnTo>
                  <a:lnTo>
                    <a:pt x="3147" y="1609"/>
                  </a:lnTo>
                  <a:lnTo>
                    <a:pt x="3148" y="1617"/>
                  </a:lnTo>
                  <a:lnTo>
                    <a:pt x="3149" y="1626"/>
                  </a:lnTo>
                  <a:lnTo>
                    <a:pt x="3149" y="1634"/>
                  </a:lnTo>
                  <a:lnTo>
                    <a:pt x="3150" y="1642"/>
                  </a:lnTo>
                  <a:lnTo>
                    <a:pt x="3151" y="1650"/>
                  </a:lnTo>
                  <a:lnTo>
                    <a:pt x="3152" y="1658"/>
                  </a:lnTo>
                  <a:lnTo>
                    <a:pt x="3153" y="1667"/>
                  </a:lnTo>
                  <a:lnTo>
                    <a:pt x="3154" y="1675"/>
                  </a:lnTo>
                  <a:lnTo>
                    <a:pt x="3155" y="1683"/>
                  </a:lnTo>
                  <a:lnTo>
                    <a:pt x="3156" y="1691"/>
                  </a:lnTo>
                  <a:lnTo>
                    <a:pt x="3157" y="1699"/>
                  </a:lnTo>
                  <a:lnTo>
                    <a:pt x="3157" y="1707"/>
                  </a:lnTo>
                  <a:lnTo>
                    <a:pt x="3158" y="1715"/>
                  </a:lnTo>
                  <a:lnTo>
                    <a:pt x="3159" y="1722"/>
                  </a:lnTo>
                  <a:lnTo>
                    <a:pt x="3160" y="1730"/>
                  </a:lnTo>
                  <a:lnTo>
                    <a:pt x="3161" y="1738"/>
                  </a:lnTo>
                  <a:lnTo>
                    <a:pt x="3162" y="1746"/>
                  </a:lnTo>
                  <a:lnTo>
                    <a:pt x="3163" y="1754"/>
                  </a:lnTo>
                  <a:lnTo>
                    <a:pt x="3164" y="1761"/>
                  </a:lnTo>
                  <a:lnTo>
                    <a:pt x="3164" y="1769"/>
                  </a:lnTo>
                  <a:lnTo>
                    <a:pt x="3165" y="1777"/>
                  </a:lnTo>
                  <a:lnTo>
                    <a:pt x="3166" y="1784"/>
                  </a:lnTo>
                  <a:lnTo>
                    <a:pt x="3167" y="1792"/>
                  </a:lnTo>
                  <a:lnTo>
                    <a:pt x="3168" y="1799"/>
                  </a:lnTo>
                  <a:lnTo>
                    <a:pt x="3169" y="1807"/>
                  </a:lnTo>
                  <a:lnTo>
                    <a:pt x="3170" y="1814"/>
                  </a:lnTo>
                  <a:lnTo>
                    <a:pt x="3171" y="1822"/>
                  </a:lnTo>
                  <a:lnTo>
                    <a:pt x="3171" y="1829"/>
                  </a:lnTo>
                  <a:lnTo>
                    <a:pt x="3172" y="1837"/>
                  </a:lnTo>
                  <a:lnTo>
                    <a:pt x="3173" y="1844"/>
                  </a:lnTo>
                  <a:lnTo>
                    <a:pt x="3174" y="1851"/>
                  </a:lnTo>
                  <a:lnTo>
                    <a:pt x="3175" y="1858"/>
                  </a:lnTo>
                  <a:lnTo>
                    <a:pt x="3176" y="1866"/>
                  </a:lnTo>
                  <a:lnTo>
                    <a:pt x="3177" y="1873"/>
                  </a:lnTo>
                  <a:lnTo>
                    <a:pt x="3178" y="1880"/>
                  </a:lnTo>
                  <a:lnTo>
                    <a:pt x="3179" y="1887"/>
                  </a:lnTo>
                  <a:lnTo>
                    <a:pt x="3179" y="1894"/>
                  </a:lnTo>
                  <a:lnTo>
                    <a:pt x="3180" y="1901"/>
                  </a:lnTo>
                  <a:lnTo>
                    <a:pt x="3181" y="1908"/>
                  </a:lnTo>
                  <a:lnTo>
                    <a:pt x="3182" y="1915"/>
                  </a:lnTo>
                  <a:lnTo>
                    <a:pt x="3183" y="1922"/>
                  </a:lnTo>
                  <a:lnTo>
                    <a:pt x="3184" y="1929"/>
                  </a:lnTo>
                  <a:lnTo>
                    <a:pt x="3185" y="1936"/>
                  </a:lnTo>
                  <a:lnTo>
                    <a:pt x="3186" y="1943"/>
                  </a:lnTo>
                  <a:lnTo>
                    <a:pt x="3186" y="1950"/>
                  </a:lnTo>
                  <a:lnTo>
                    <a:pt x="3187" y="1957"/>
                  </a:lnTo>
                  <a:lnTo>
                    <a:pt x="3188" y="1963"/>
                  </a:lnTo>
                  <a:lnTo>
                    <a:pt x="3189" y="1970"/>
                  </a:lnTo>
                  <a:lnTo>
                    <a:pt x="3190" y="1977"/>
                  </a:lnTo>
                  <a:lnTo>
                    <a:pt x="3191" y="1983"/>
                  </a:lnTo>
                  <a:lnTo>
                    <a:pt x="3192" y="1990"/>
                  </a:lnTo>
                  <a:lnTo>
                    <a:pt x="3193" y="1997"/>
                  </a:lnTo>
                  <a:lnTo>
                    <a:pt x="3193" y="2003"/>
                  </a:lnTo>
                  <a:lnTo>
                    <a:pt x="3194" y="2010"/>
                  </a:lnTo>
                  <a:lnTo>
                    <a:pt x="3195" y="2016"/>
                  </a:lnTo>
                  <a:lnTo>
                    <a:pt x="3196" y="2023"/>
                  </a:lnTo>
                  <a:lnTo>
                    <a:pt x="3197" y="2029"/>
                  </a:lnTo>
                  <a:lnTo>
                    <a:pt x="3198" y="2036"/>
                  </a:lnTo>
                  <a:lnTo>
                    <a:pt x="3199" y="2042"/>
                  </a:lnTo>
                  <a:lnTo>
                    <a:pt x="3200" y="2048"/>
                  </a:lnTo>
                  <a:lnTo>
                    <a:pt x="3200" y="2055"/>
                  </a:lnTo>
                  <a:lnTo>
                    <a:pt x="3201" y="2061"/>
                  </a:lnTo>
                  <a:lnTo>
                    <a:pt x="3202" y="2067"/>
                  </a:lnTo>
                  <a:lnTo>
                    <a:pt x="3203" y="2073"/>
                  </a:lnTo>
                  <a:lnTo>
                    <a:pt x="3204" y="2079"/>
                  </a:lnTo>
                  <a:lnTo>
                    <a:pt x="3205" y="2085"/>
                  </a:lnTo>
                  <a:lnTo>
                    <a:pt x="3206" y="2092"/>
                  </a:lnTo>
                  <a:lnTo>
                    <a:pt x="3207" y="2098"/>
                  </a:lnTo>
                  <a:lnTo>
                    <a:pt x="3208" y="2104"/>
                  </a:lnTo>
                  <a:lnTo>
                    <a:pt x="3208" y="2110"/>
                  </a:lnTo>
                  <a:lnTo>
                    <a:pt x="3209" y="2116"/>
                  </a:lnTo>
                  <a:lnTo>
                    <a:pt x="3210" y="2121"/>
                  </a:lnTo>
                  <a:lnTo>
                    <a:pt x="3211" y="2127"/>
                  </a:lnTo>
                  <a:lnTo>
                    <a:pt x="3212" y="2133"/>
                  </a:lnTo>
                  <a:lnTo>
                    <a:pt x="3213" y="2139"/>
                  </a:lnTo>
                  <a:lnTo>
                    <a:pt x="3214" y="2145"/>
                  </a:lnTo>
                  <a:lnTo>
                    <a:pt x="3215" y="2151"/>
                  </a:lnTo>
                  <a:lnTo>
                    <a:pt x="3215" y="2156"/>
                  </a:lnTo>
                  <a:lnTo>
                    <a:pt x="3216" y="2162"/>
                  </a:lnTo>
                  <a:lnTo>
                    <a:pt x="3217" y="2168"/>
                  </a:lnTo>
                  <a:lnTo>
                    <a:pt x="3218" y="2173"/>
                  </a:lnTo>
                  <a:lnTo>
                    <a:pt x="3219" y="2179"/>
                  </a:lnTo>
                  <a:lnTo>
                    <a:pt x="3220" y="2184"/>
                  </a:lnTo>
                  <a:lnTo>
                    <a:pt x="3221" y="2190"/>
                  </a:lnTo>
                  <a:lnTo>
                    <a:pt x="3222" y="2195"/>
                  </a:lnTo>
                  <a:lnTo>
                    <a:pt x="3222" y="2201"/>
                  </a:lnTo>
                  <a:lnTo>
                    <a:pt x="3223" y="2206"/>
                  </a:lnTo>
                  <a:lnTo>
                    <a:pt x="3224" y="2212"/>
                  </a:lnTo>
                  <a:lnTo>
                    <a:pt x="3225" y="2217"/>
                  </a:lnTo>
                  <a:lnTo>
                    <a:pt x="3226" y="2222"/>
                  </a:lnTo>
                  <a:lnTo>
                    <a:pt x="3227" y="2227"/>
                  </a:lnTo>
                  <a:lnTo>
                    <a:pt x="3228" y="2233"/>
                  </a:lnTo>
                  <a:lnTo>
                    <a:pt x="3229" y="2238"/>
                  </a:lnTo>
                  <a:lnTo>
                    <a:pt x="3230" y="2243"/>
                  </a:lnTo>
                  <a:lnTo>
                    <a:pt x="3230" y="2248"/>
                  </a:lnTo>
                  <a:lnTo>
                    <a:pt x="3231" y="2253"/>
                  </a:lnTo>
                  <a:lnTo>
                    <a:pt x="3232" y="2258"/>
                  </a:lnTo>
                  <a:lnTo>
                    <a:pt x="3233" y="2263"/>
                  </a:lnTo>
                  <a:lnTo>
                    <a:pt x="3234" y="2268"/>
                  </a:lnTo>
                  <a:lnTo>
                    <a:pt x="3235" y="2273"/>
                  </a:lnTo>
                  <a:lnTo>
                    <a:pt x="3236" y="2278"/>
                  </a:lnTo>
                  <a:lnTo>
                    <a:pt x="3237" y="2283"/>
                  </a:lnTo>
                  <a:lnTo>
                    <a:pt x="3237" y="2288"/>
                  </a:lnTo>
                  <a:lnTo>
                    <a:pt x="3238" y="2293"/>
                  </a:lnTo>
                  <a:lnTo>
                    <a:pt x="3239" y="2298"/>
                  </a:lnTo>
                  <a:lnTo>
                    <a:pt x="3240" y="2303"/>
                  </a:lnTo>
                  <a:lnTo>
                    <a:pt x="3241" y="2307"/>
                  </a:lnTo>
                  <a:lnTo>
                    <a:pt x="3242" y="2312"/>
                  </a:lnTo>
                  <a:lnTo>
                    <a:pt x="3243" y="2317"/>
                  </a:lnTo>
                  <a:lnTo>
                    <a:pt x="3244" y="2321"/>
                  </a:lnTo>
                  <a:lnTo>
                    <a:pt x="3244" y="2326"/>
                  </a:lnTo>
                  <a:lnTo>
                    <a:pt x="3245" y="2330"/>
                  </a:lnTo>
                  <a:lnTo>
                    <a:pt x="3246" y="2335"/>
                  </a:lnTo>
                  <a:lnTo>
                    <a:pt x="3247" y="2339"/>
                  </a:lnTo>
                  <a:lnTo>
                    <a:pt x="3248" y="2344"/>
                  </a:lnTo>
                  <a:lnTo>
                    <a:pt x="3249" y="2348"/>
                  </a:lnTo>
                  <a:lnTo>
                    <a:pt x="3250" y="2353"/>
                  </a:lnTo>
                  <a:lnTo>
                    <a:pt x="3251" y="2357"/>
                  </a:lnTo>
                  <a:lnTo>
                    <a:pt x="3251" y="2361"/>
                  </a:lnTo>
                  <a:lnTo>
                    <a:pt x="3252" y="2366"/>
                  </a:lnTo>
                  <a:lnTo>
                    <a:pt x="3253" y="2370"/>
                  </a:lnTo>
                  <a:lnTo>
                    <a:pt x="3254" y="2374"/>
                  </a:lnTo>
                  <a:lnTo>
                    <a:pt x="3255" y="2378"/>
                  </a:lnTo>
                  <a:lnTo>
                    <a:pt x="3256" y="2383"/>
                  </a:lnTo>
                  <a:lnTo>
                    <a:pt x="3257" y="2387"/>
                  </a:lnTo>
                  <a:lnTo>
                    <a:pt x="3258" y="2391"/>
                  </a:lnTo>
                  <a:lnTo>
                    <a:pt x="3259" y="2395"/>
                  </a:lnTo>
                  <a:lnTo>
                    <a:pt x="3259" y="2399"/>
                  </a:lnTo>
                  <a:lnTo>
                    <a:pt x="3260" y="2403"/>
                  </a:lnTo>
                  <a:lnTo>
                    <a:pt x="3261" y="2407"/>
                  </a:lnTo>
                  <a:lnTo>
                    <a:pt x="3262" y="2411"/>
                  </a:lnTo>
                  <a:lnTo>
                    <a:pt x="3263" y="2415"/>
                  </a:lnTo>
                  <a:lnTo>
                    <a:pt x="3264" y="2419"/>
                  </a:lnTo>
                  <a:lnTo>
                    <a:pt x="3265" y="2422"/>
                  </a:lnTo>
                  <a:lnTo>
                    <a:pt x="3266" y="2426"/>
                  </a:lnTo>
                  <a:lnTo>
                    <a:pt x="3266" y="2430"/>
                  </a:lnTo>
                  <a:lnTo>
                    <a:pt x="3267" y="2434"/>
                  </a:lnTo>
                  <a:lnTo>
                    <a:pt x="3268" y="2437"/>
                  </a:lnTo>
                  <a:lnTo>
                    <a:pt x="3269" y="2441"/>
                  </a:lnTo>
                  <a:lnTo>
                    <a:pt x="3270" y="2445"/>
                  </a:lnTo>
                  <a:lnTo>
                    <a:pt x="3271" y="2448"/>
                  </a:lnTo>
                  <a:lnTo>
                    <a:pt x="3272" y="2452"/>
                  </a:lnTo>
                  <a:lnTo>
                    <a:pt x="3273" y="2455"/>
                  </a:lnTo>
                  <a:lnTo>
                    <a:pt x="3273" y="2459"/>
                  </a:lnTo>
                  <a:lnTo>
                    <a:pt x="3274" y="2462"/>
                  </a:lnTo>
                  <a:lnTo>
                    <a:pt x="3275" y="2466"/>
                  </a:lnTo>
                  <a:lnTo>
                    <a:pt x="3276" y="2469"/>
                  </a:lnTo>
                  <a:lnTo>
                    <a:pt x="3277" y="2472"/>
                  </a:lnTo>
                  <a:lnTo>
                    <a:pt x="3278" y="2476"/>
                  </a:lnTo>
                  <a:lnTo>
                    <a:pt x="3279" y="2479"/>
                  </a:lnTo>
                  <a:lnTo>
                    <a:pt x="3280" y="2482"/>
                  </a:lnTo>
                  <a:lnTo>
                    <a:pt x="3280" y="2485"/>
                  </a:lnTo>
                  <a:lnTo>
                    <a:pt x="3281" y="2489"/>
                  </a:lnTo>
                  <a:lnTo>
                    <a:pt x="3282" y="2492"/>
                  </a:lnTo>
                  <a:lnTo>
                    <a:pt x="3283" y="2495"/>
                  </a:lnTo>
                  <a:lnTo>
                    <a:pt x="3284" y="2498"/>
                  </a:lnTo>
                  <a:lnTo>
                    <a:pt x="3285" y="2501"/>
                  </a:lnTo>
                  <a:lnTo>
                    <a:pt x="3286" y="2504"/>
                  </a:lnTo>
                  <a:lnTo>
                    <a:pt x="3287" y="2507"/>
                  </a:lnTo>
                  <a:lnTo>
                    <a:pt x="3288" y="2510"/>
                  </a:lnTo>
                  <a:lnTo>
                    <a:pt x="3288" y="2513"/>
                  </a:lnTo>
                  <a:lnTo>
                    <a:pt x="3289" y="2516"/>
                  </a:lnTo>
                  <a:lnTo>
                    <a:pt x="3290" y="2518"/>
                  </a:lnTo>
                  <a:lnTo>
                    <a:pt x="3291" y="2521"/>
                  </a:lnTo>
                  <a:lnTo>
                    <a:pt x="3292" y="2524"/>
                  </a:lnTo>
                  <a:lnTo>
                    <a:pt x="3293" y="2527"/>
                  </a:lnTo>
                  <a:lnTo>
                    <a:pt x="3294" y="2530"/>
                  </a:lnTo>
                  <a:lnTo>
                    <a:pt x="3295" y="2532"/>
                  </a:lnTo>
                  <a:lnTo>
                    <a:pt x="3295" y="2535"/>
                  </a:lnTo>
                  <a:lnTo>
                    <a:pt x="3296" y="2537"/>
                  </a:lnTo>
                  <a:lnTo>
                    <a:pt x="3297" y="2540"/>
                  </a:lnTo>
                  <a:lnTo>
                    <a:pt x="3297" y="2540"/>
                  </a:lnTo>
                  <a:lnTo>
                    <a:pt x="3298" y="2542"/>
                  </a:lnTo>
                  <a:lnTo>
                    <a:pt x="3299" y="2544"/>
                  </a:lnTo>
                  <a:lnTo>
                    <a:pt x="3300" y="2546"/>
                  </a:lnTo>
                  <a:lnTo>
                    <a:pt x="3301" y="2548"/>
                  </a:lnTo>
                  <a:lnTo>
                    <a:pt x="3301" y="2549"/>
                  </a:lnTo>
                  <a:lnTo>
                    <a:pt x="3302" y="2551"/>
                  </a:lnTo>
                  <a:lnTo>
                    <a:pt x="3303" y="2552"/>
                  </a:lnTo>
                  <a:lnTo>
                    <a:pt x="3304" y="2553"/>
                  </a:lnTo>
                  <a:lnTo>
                    <a:pt x="3305" y="2553"/>
                  </a:lnTo>
                  <a:lnTo>
                    <a:pt x="3305" y="2554"/>
                  </a:lnTo>
                  <a:lnTo>
                    <a:pt x="3306" y="2554"/>
                  </a:lnTo>
                  <a:lnTo>
                    <a:pt x="3307" y="2554"/>
                  </a:lnTo>
                  <a:lnTo>
                    <a:pt x="3307" y="2554"/>
                  </a:lnTo>
                  <a:lnTo>
                    <a:pt x="3308" y="2554"/>
                  </a:lnTo>
                  <a:lnTo>
                    <a:pt x="3309" y="2553"/>
                  </a:lnTo>
                  <a:lnTo>
                    <a:pt x="3310" y="2553"/>
                  </a:lnTo>
                  <a:lnTo>
                    <a:pt x="3310" y="2552"/>
                  </a:lnTo>
                  <a:lnTo>
                    <a:pt x="3311" y="2551"/>
                  </a:lnTo>
                  <a:lnTo>
                    <a:pt x="3312" y="2550"/>
                  </a:lnTo>
                  <a:lnTo>
                    <a:pt x="3313" y="2548"/>
                  </a:lnTo>
                  <a:lnTo>
                    <a:pt x="3314" y="2547"/>
                  </a:lnTo>
                  <a:lnTo>
                    <a:pt x="3315" y="2545"/>
                  </a:lnTo>
                  <a:lnTo>
                    <a:pt x="3315" y="2543"/>
                  </a:lnTo>
                  <a:lnTo>
                    <a:pt x="3316" y="2541"/>
                  </a:lnTo>
                  <a:lnTo>
                    <a:pt x="3317" y="2538"/>
                  </a:lnTo>
                  <a:lnTo>
                    <a:pt x="3317" y="2538"/>
                  </a:lnTo>
                  <a:lnTo>
                    <a:pt x="3318" y="2536"/>
                  </a:lnTo>
                  <a:lnTo>
                    <a:pt x="3319" y="2533"/>
                  </a:lnTo>
                  <a:lnTo>
                    <a:pt x="3320" y="2530"/>
                  </a:lnTo>
                  <a:lnTo>
                    <a:pt x="3321" y="2527"/>
                  </a:lnTo>
                  <a:lnTo>
                    <a:pt x="3321" y="2525"/>
                  </a:lnTo>
                  <a:lnTo>
                    <a:pt x="3322" y="2522"/>
                  </a:lnTo>
                  <a:lnTo>
                    <a:pt x="3323" y="2519"/>
                  </a:lnTo>
                  <a:lnTo>
                    <a:pt x="3324" y="2516"/>
                  </a:lnTo>
                  <a:lnTo>
                    <a:pt x="3325" y="2513"/>
                  </a:lnTo>
                  <a:lnTo>
                    <a:pt x="3326" y="2510"/>
                  </a:lnTo>
                  <a:lnTo>
                    <a:pt x="3327" y="2507"/>
                  </a:lnTo>
                  <a:lnTo>
                    <a:pt x="3328" y="2504"/>
                  </a:lnTo>
                  <a:lnTo>
                    <a:pt x="3328" y="2500"/>
                  </a:lnTo>
                  <a:lnTo>
                    <a:pt x="3329" y="2497"/>
                  </a:lnTo>
                  <a:lnTo>
                    <a:pt x="3330" y="2494"/>
                  </a:lnTo>
                  <a:lnTo>
                    <a:pt x="3331" y="2491"/>
                  </a:lnTo>
                  <a:lnTo>
                    <a:pt x="3332" y="2488"/>
                  </a:lnTo>
                  <a:lnTo>
                    <a:pt x="3333" y="2484"/>
                  </a:lnTo>
                  <a:lnTo>
                    <a:pt x="3334" y="2481"/>
                  </a:lnTo>
                  <a:lnTo>
                    <a:pt x="3335" y="2478"/>
                  </a:lnTo>
                  <a:lnTo>
                    <a:pt x="3335" y="2474"/>
                  </a:lnTo>
                  <a:lnTo>
                    <a:pt x="3336" y="2471"/>
                  </a:lnTo>
                  <a:lnTo>
                    <a:pt x="3337" y="2467"/>
                  </a:lnTo>
                  <a:lnTo>
                    <a:pt x="3338" y="2464"/>
                  </a:lnTo>
                  <a:lnTo>
                    <a:pt x="3339" y="2460"/>
                  </a:lnTo>
                  <a:lnTo>
                    <a:pt x="3340" y="2457"/>
                  </a:lnTo>
                  <a:lnTo>
                    <a:pt x="3341" y="2453"/>
                  </a:lnTo>
                  <a:lnTo>
                    <a:pt x="3342" y="2449"/>
                  </a:lnTo>
                  <a:lnTo>
                    <a:pt x="3343" y="2446"/>
                  </a:lnTo>
                  <a:lnTo>
                    <a:pt x="3343" y="2442"/>
                  </a:lnTo>
                  <a:lnTo>
                    <a:pt x="3344" y="2438"/>
                  </a:lnTo>
                  <a:lnTo>
                    <a:pt x="3345" y="2434"/>
                  </a:lnTo>
                  <a:lnTo>
                    <a:pt x="3346" y="2431"/>
                  </a:lnTo>
                  <a:lnTo>
                    <a:pt x="3347" y="2427"/>
                  </a:lnTo>
                  <a:lnTo>
                    <a:pt x="3348" y="2423"/>
                  </a:lnTo>
                  <a:lnTo>
                    <a:pt x="3349" y="2419"/>
                  </a:lnTo>
                  <a:lnTo>
                    <a:pt x="3350" y="2415"/>
                  </a:lnTo>
                  <a:lnTo>
                    <a:pt x="3350" y="2411"/>
                  </a:lnTo>
                  <a:lnTo>
                    <a:pt x="3351" y="2407"/>
                  </a:lnTo>
                  <a:lnTo>
                    <a:pt x="3352" y="2403"/>
                  </a:lnTo>
                  <a:lnTo>
                    <a:pt x="3353" y="2399"/>
                  </a:lnTo>
                  <a:lnTo>
                    <a:pt x="3354" y="2395"/>
                  </a:lnTo>
                  <a:lnTo>
                    <a:pt x="3355" y="2390"/>
                  </a:lnTo>
                  <a:lnTo>
                    <a:pt x="3356" y="2386"/>
                  </a:lnTo>
                  <a:lnTo>
                    <a:pt x="3357" y="2382"/>
                  </a:lnTo>
                  <a:lnTo>
                    <a:pt x="3357" y="2378"/>
                  </a:lnTo>
                  <a:lnTo>
                    <a:pt x="3358" y="2373"/>
                  </a:lnTo>
                  <a:lnTo>
                    <a:pt x="3359" y="2369"/>
                  </a:lnTo>
                  <a:lnTo>
                    <a:pt x="3360" y="2365"/>
                  </a:lnTo>
                  <a:lnTo>
                    <a:pt x="3361" y="2360"/>
                  </a:lnTo>
                  <a:lnTo>
                    <a:pt x="3362" y="2356"/>
                  </a:lnTo>
                  <a:lnTo>
                    <a:pt x="3363" y="2351"/>
                  </a:lnTo>
                  <a:lnTo>
                    <a:pt x="3364" y="2347"/>
                  </a:lnTo>
                  <a:lnTo>
                    <a:pt x="3364" y="2342"/>
                  </a:lnTo>
                  <a:lnTo>
                    <a:pt x="3365" y="2338"/>
                  </a:lnTo>
                  <a:lnTo>
                    <a:pt x="3366" y="2333"/>
                  </a:lnTo>
                  <a:lnTo>
                    <a:pt x="3367" y="2329"/>
                  </a:lnTo>
                  <a:lnTo>
                    <a:pt x="3368" y="2324"/>
                  </a:lnTo>
                  <a:lnTo>
                    <a:pt x="3369" y="2319"/>
                  </a:lnTo>
                  <a:lnTo>
                    <a:pt x="3370" y="2314"/>
                  </a:lnTo>
                  <a:lnTo>
                    <a:pt x="3371" y="2310"/>
                  </a:lnTo>
                  <a:lnTo>
                    <a:pt x="3372" y="2305"/>
                  </a:lnTo>
                  <a:lnTo>
                    <a:pt x="3372" y="2300"/>
                  </a:lnTo>
                  <a:lnTo>
                    <a:pt x="3373" y="2295"/>
                  </a:lnTo>
                  <a:lnTo>
                    <a:pt x="3374" y="2290"/>
                  </a:lnTo>
                  <a:lnTo>
                    <a:pt x="3375" y="2285"/>
                  </a:lnTo>
                  <a:lnTo>
                    <a:pt x="3376" y="2280"/>
                  </a:lnTo>
                  <a:lnTo>
                    <a:pt x="3377" y="2275"/>
                  </a:lnTo>
                  <a:lnTo>
                    <a:pt x="3378" y="2270"/>
                  </a:lnTo>
                  <a:lnTo>
                    <a:pt x="3379" y="2265"/>
                  </a:lnTo>
                  <a:lnTo>
                    <a:pt x="3379" y="2260"/>
                  </a:lnTo>
                  <a:lnTo>
                    <a:pt x="3380" y="2255"/>
                  </a:lnTo>
                  <a:lnTo>
                    <a:pt x="3381" y="2250"/>
                  </a:lnTo>
                  <a:lnTo>
                    <a:pt x="3382" y="2244"/>
                  </a:lnTo>
                  <a:lnTo>
                    <a:pt x="3383" y="2239"/>
                  </a:lnTo>
                  <a:lnTo>
                    <a:pt x="3384" y="2234"/>
                  </a:lnTo>
                  <a:lnTo>
                    <a:pt x="3385" y="2228"/>
                  </a:lnTo>
                  <a:lnTo>
                    <a:pt x="3386" y="2223"/>
                  </a:lnTo>
                  <a:lnTo>
                    <a:pt x="3386" y="2218"/>
                  </a:lnTo>
                  <a:lnTo>
                    <a:pt x="3387" y="2212"/>
                  </a:lnTo>
                  <a:lnTo>
                    <a:pt x="3388" y="2207"/>
                  </a:lnTo>
                  <a:lnTo>
                    <a:pt x="3389" y="2201"/>
                  </a:lnTo>
                  <a:lnTo>
                    <a:pt x="3390" y="2196"/>
                  </a:lnTo>
                  <a:lnTo>
                    <a:pt x="3391" y="2190"/>
                  </a:lnTo>
                  <a:lnTo>
                    <a:pt x="3392" y="2184"/>
                  </a:lnTo>
                  <a:lnTo>
                    <a:pt x="3393" y="2179"/>
                  </a:lnTo>
                  <a:lnTo>
                    <a:pt x="3394" y="2173"/>
                  </a:lnTo>
                  <a:lnTo>
                    <a:pt x="3394" y="2167"/>
                  </a:lnTo>
                  <a:lnTo>
                    <a:pt x="3395" y="2162"/>
                  </a:lnTo>
                  <a:lnTo>
                    <a:pt x="3396" y="2156"/>
                  </a:lnTo>
                  <a:lnTo>
                    <a:pt x="3397" y="2150"/>
                  </a:lnTo>
                  <a:lnTo>
                    <a:pt x="3398" y="2144"/>
                  </a:lnTo>
                  <a:lnTo>
                    <a:pt x="3399" y="2138"/>
                  </a:lnTo>
                  <a:lnTo>
                    <a:pt x="3400" y="2132"/>
                  </a:lnTo>
                  <a:lnTo>
                    <a:pt x="3401" y="2126"/>
                  </a:lnTo>
                  <a:lnTo>
                    <a:pt x="3401" y="2120"/>
                  </a:lnTo>
                  <a:lnTo>
                    <a:pt x="3402" y="2114"/>
                  </a:lnTo>
                  <a:lnTo>
                    <a:pt x="3403" y="2108"/>
                  </a:lnTo>
                  <a:lnTo>
                    <a:pt x="3404" y="2102"/>
                  </a:lnTo>
                  <a:lnTo>
                    <a:pt x="3405" y="2096"/>
                  </a:lnTo>
                  <a:lnTo>
                    <a:pt x="3406" y="2090"/>
                  </a:lnTo>
                  <a:lnTo>
                    <a:pt x="3407" y="2084"/>
                  </a:lnTo>
                  <a:lnTo>
                    <a:pt x="3408" y="2078"/>
                  </a:lnTo>
                  <a:lnTo>
                    <a:pt x="3408" y="2071"/>
                  </a:lnTo>
                  <a:lnTo>
                    <a:pt x="3409" y="2065"/>
                  </a:lnTo>
                  <a:lnTo>
                    <a:pt x="3410" y="2059"/>
                  </a:lnTo>
                  <a:lnTo>
                    <a:pt x="3411" y="2052"/>
                  </a:lnTo>
                  <a:lnTo>
                    <a:pt x="3412" y="2046"/>
                  </a:lnTo>
                  <a:lnTo>
                    <a:pt x="3413" y="2039"/>
                  </a:lnTo>
                  <a:lnTo>
                    <a:pt x="3414" y="2033"/>
                  </a:lnTo>
                  <a:lnTo>
                    <a:pt x="3415" y="2026"/>
                  </a:lnTo>
                  <a:lnTo>
                    <a:pt x="3415" y="2020"/>
                  </a:lnTo>
                  <a:lnTo>
                    <a:pt x="3416" y="2013"/>
                  </a:lnTo>
                  <a:lnTo>
                    <a:pt x="3417" y="2007"/>
                  </a:lnTo>
                  <a:lnTo>
                    <a:pt x="3418" y="2000"/>
                  </a:lnTo>
                  <a:lnTo>
                    <a:pt x="3419" y="1993"/>
                  </a:lnTo>
                  <a:lnTo>
                    <a:pt x="3420" y="1987"/>
                  </a:lnTo>
                  <a:lnTo>
                    <a:pt x="3421" y="1980"/>
                  </a:lnTo>
                  <a:lnTo>
                    <a:pt x="3422" y="1973"/>
                  </a:lnTo>
                  <a:lnTo>
                    <a:pt x="3423" y="1966"/>
                  </a:lnTo>
                  <a:lnTo>
                    <a:pt x="3423" y="1960"/>
                  </a:lnTo>
                  <a:lnTo>
                    <a:pt x="3424" y="1953"/>
                  </a:lnTo>
                  <a:lnTo>
                    <a:pt x="3425" y="1946"/>
                  </a:lnTo>
                  <a:lnTo>
                    <a:pt x="3426" y="1939"/>
                  </a:lnTo>
                  <a:lnTo>
                    <a:pt x="3427" y="1932"/>
                  </a:lnTo>
                  <a:lnTo>
                    <a:pt x="3428" y="1925"/>
                  </a:lnTo>
                  <a:lnTo>
                    <a:pt x="3429" y="1918"/>
                  </a:lnTo>
                  <a:lnTo>
                    <a:pt x="3430" y="1911"/>
                  </a:lnTo>
                  <a:lnTo>
                    <a:pt x="3430" y="1904"/>
                  </a:lnTo>
                  <a:lnTo>
                    <a:pt x="3431" y="1896"/>
                  </a:lnTo>
                  <a:lnTo>
                    <a:pt x="3432" y="1889"/>
                  </a:lnTo>
                  <a:lnTo>
                    <a:pt x="3433" y="1882"/>
                  </a:lnTo>
                  <a:lnTo>
                    <a:pt x="3434" y="1875"/>
                  </a:lnTo>
                  <a:lnTo>
                    <a:pt x="3435" y="1867"/>
                  </a:lnTo>
                  <a:lnTo>
                    <a:pt x="3436" y="1860"/>
                  </a:lnTo>
                  <a:lnTo>
                    <a:pt x="3437" y="1853"/>
                  </a:lnTo>
                  <a:lnTo>
                    <a:pt x="3437" y="1845"/>
                  </a:lnTo>
                  <a:lnTo>
                    <a:pt x="3438" y="1838"/>
                  </a:lnTo>
                  <a:lnTo>
                    <a:pt x="3439" y="1830"/>
                  </a:lnTo>
                  <a:lnTo>
                    <a:pt x="3440" y="1823"/>
                  </a:lnTo>
                  <a:lnTo>
                    <a:pt x="3441" y="1815"/>
                  </a:lnTo>
                  <a:lnTo>
                    <a:pt x="3442" y="1808"/>
                  </a:lnTo>
                  <a:lnTo>
                    <a:pt x="3443" y="1800"/>
                  </a:lnTo>
                  <a:lnTo>
                    <a:pt x="3444" y="1793"/>
                  </a:lnTo>
                  <a:lnTo>
                    <a:pt x="3445" y="1785"/>
                  </a:lnTo>
                  <a:lnTo>
                    <a:pt x="3445" y="1777"/>
                  </a:lnTo>
                  <a:lnTo>
                    <a:pt x="3446" y="1769"/>
                  </a:lnTo>
                  <a:lnTo>
                    <a:pt x="3447" y="1762"/>
                  </a:lnTo>
                  <a:lnTo>
                    <a:pt x="3448" y="1754"/>
                  </a:lnTo>
                  <a:lnTo>
                    <a:pt x="3449" y="1746"/>
                  </a:lnTo>
                  <a:lnTo>
                    <a:pt x="3450" y="1738"/>
                  </a:lnTo>
                  <a:lnTo>
                    <a:pt x="3451" y="1730"/>
                  </a:lnTo>
                  <a:lnTo>
                    <a:pt x="3452" y="1722"/>
                  </a:lnTo>
                  <a:lnTo>
                    <a:pt x="3452" y="1714"/>
                  </a:lnTo>
                  <a:lnTo>
                    <a:pt x="3453" y="1706"/>
                  </a:lnTo>
                  <a:lnTo>
                    <a:pt x="3454" y="1698"/>
                  </a:lnTo>
                  <a:lnTo>
                    <a:pt x="3455" y="1690"/>
                  </a:lnTo>
                  <a:lnTo>
                    <a:pt x="3456" y="1682"/>
                  </a:lnTo>
                  <a:lnTo>
                    <a:pt x="3457" y="1674"/>
                  </a:lnTo>
                  <a:lnTo>
                    <a:pt x="3458" y="1666"/>
                  </a:lnTo>
                  <a:lnTo>
                    <a:pt x="3459" y="1657"/>
                  </a:lnTo>
                  <a:lnTo>
                    <a:pt x="3459" y="1649"/>
                  </a:lnTo>
                  <a:lnTo>
                    <a:pt x="3460" y="1641"/>
                  </a:lnTo>
                  <a:lnTo>
                    <a:pt x="3461" y="1632"/>
                  </a:lnTo>
                  <a:lnTo>
                    <a:pt x="3462" y="1624"/>
                  </a:lnTo>
                  <a:lnTo>
                    <a:pt x="3463" y="1616"/>
                  </a:lnTo>
                  <a:lnTo>
                    <a:pt x="3464" y="1607"/>
                  </a:lnTo>
                  <a:lnTo>
                    <a:pt x="3465" y="1599"/>
                  </a:lnTo>
                  <a:lnTo>
                    <a:pt x="3466" y="1590"/>
                  </a:lnTo>
                  <a:lnTo>
                    <a:pt x="3466" y="1582"/>
                  </a:lnTo>
                  <a:lnTo>
                    <a:pt x="3467" y="1573"/>
                  </a:lnTo>
                  <a:lnTo>
                    <a:pt x="3468" y="1565"/>
                  </a:lnTo>
                  <a:lnTo>
                    <a:pt x="3469" y="1556"/>
                  </a:lnTo>
                  <a:lnTo>
                    <a:pt x="3470" y="1547"/>
                  </a:lnTo>
                  <a:lnTo>
                    <a:pt x="3471" y="1539"/>
                  </a:lnTo>
                  <a:lnTo>
                    <a:pt x="3472" y="1530"/>
                  </a:lnTo>
                  <a:lnTo>
                    <a:pt x="3473" y="1521"/>
                  </a:lnTo>
                  <a:lnTo>
                    <a:pt x="3474" y="1512"/>
                  </a:lnTo>
                  <a:lnTo>
                    <a:pt x="3474" y="1503"/>
                  </a:lnTo>
                  <a:lnTo>
                    <a:pt x="3475" y="1494"/>
                  </a:lnTo>
                  <a:lnTo>
                    <a:pt x="3476" y="1486"/>
                  </a:lnTo>
                  <a:lnTo>
                    <a:pt x="3477" y="1477"/>
                  </a:lnTo>
                  <a:lnTo>
                    <a:pt x="3478" y="1468"/>
                  </a:lnTo>
                  <a:lnTo>
                    <a:pt x="3479" y="1459"/>
                  </a:lnTo>
                  <a:lnTo>
                    <a:pt x="3480" y="1450"/>
                  </a:lnTo>
                  <a:lnTo>
                    <a:pt x="3481" y="1440"/>
                  </a:lnTo>
                  <a:lnTo>
                    <a:pt x="3481" y="1431"/>
                  </a:lnTo>
                  <a:lnTo>
                    <a:pt x="3482" y="1422"/>
                  </a:lnTo>
                  <a:lnTo>
                    <a:pt x="3483" y="1413"/>
                  </a:lnTo>
                  <a:lnTo>
                    <a:pt x="3484" y="1404"/>
                  </a:lnTo>
                  <a:lnTo>
                    <a:pt x="3485" y="1395"/>
                  </a:lnTo>
                  <a:lnTo>
                    <a:pt x="3486" y="1385"/>
                  </a:lnTo>
                  <a:lnTo>
                    <a:pt x="3487" y="1376"/>
                  </a:lnTo>
                  <a:lnTo>
                    <a:pt x="3488" y="1367"/>
                  </a:lnTo>
                  <a:lnTo>
                    <a:pt x="3488" y="1357"/>
                  </a:lnTo>
                  <a:lnTo>
                    <a:pt x="3489" y="1348"/>
                  </a:lnTo>
                  <a:lnTo>
                    <a:pt x="3490" y="1338"/>
                  </a:lnTo>
                  <a:lnTo>
                    <a:pt x="3491" y="1329"/>
                  </a:lnTo>
                  <a:lnTo>
                    <a:pt x="3492" y="1319"/>
                  </a:lnTo>
                  <a:lnTo>
                    <a:pt x="3493" y="1310"/>
                  </a:lnTo>
                  <a:lnTo>
                    <a:pt x="3494" y="1300"/>
                  </a:lnTo>
                  <a:lnTo>
                    <a:pt x="3495" y="1290"/>
                  </a:lnTo>
                  <a:lnTo>
                    <a:pt x="3496" y="1281"/>
                  </a:lnTo>
                  <a:lnTo>
                    <a:pt x="3496" y="1271"/>
                  </a:lnTo>
                  <a:lnTo>
                    <a:pt x="3497" y="1261"/>
                  </a:lnTo>
                  <a:lnTo>
                    <a:pt x="3498" y="1251"/>
                  </a:lnTo>
                  <a:lnTo>
                    <a:pt x="3499" y="1242"/>
                  </a:lnTo>
                  <a:lnTo>
                    <a:pt x="3500" y="1232"/>
                  </a:lnTo>
                  <a:lnTo>
                    <a:pt x="3501" y="1222"/>
                  </a:lnTo>
                  <a:lnTo>
                    <a:pt x="3502" y="1212"/>
                  </a:lnTo>
                  <a:lnTo>
                    <a:pt x="3503" y="1202"/>
                  </a:lnTo>
                  <a:lnTo>
                    <a:pt x="3503" y="1192"/>
                  </a:lnTo>
                  <a:lnTo>
                    <a:pt x="3504" y="1182"/>
                  </a:lnTo>
                  <a:lnTo>
                    <a:pt x="3505" y="1172"/>
                  </a:lnTo>
                  <a:lnTo>
                    <a:pt x="3506" y="1162"/>
                  </a:lnTo>
                  <a:lnTo>
                    <a:pt x="3507" y="1152"/>
                  </a:lnTo>
                  <a:lnTo>
                    <a:pt x="3508" y="1142"/>
                  </a:lnTo>
                  <a:lnTo>
                    <a:pt x="3509" y="1131"/>
                  </a:lnTo>
                  <a:lnTo>
                    <a:pt x="3510" y="1121"/>
                  </a:lnTo>
                  <a:lnTo>
                    <a:pt x="3510" y="1111"/>
                  </a:lnTo>
                  <a:lnTo>
                    <a:pt x="3511" y="1101"/>
                  </a:lnTo>
                  <a:lnTo>
                    <a:pt x="3512" y="1090"/>
                  </a:lnTo>
                  <a:lnTo>
                    <a:pt x="3513" y="1080"/>
                  </a:lnTo>
                  <a:lnTo>
                    <a:pt x="3514" y="1070"/>
                  </a:lnTo>
                  <a:lnTo>
                    <a:pt x="3515" y="1059"/>
                  </a:lnTo>
                  <a:lnTo>
                    <a:pt x="3516" y="1049"/>
                  </a:lnTo>
                  <a:lnTo>
                    <a:pt x="3517" y="1038"/>
                  </a:lnTo>
                  <a:lnTo>
                    <a:pt x="3517" y="1028"/>
                  </a:lnTo>
                  <a:lnTo>
                    <a:pt x="3518" y="1017"/>
                  </a:lnTo>
                  <a:lnTo>
                    <a:pt x="3519" y="1007"/>
                  </a:lnTo>
                  <a:lnTo>
                    <a:pt x="3520" y="996"/>
                  </a:lnTo>
                  <a:lnTo>
                    <a:pt x="3521" y="985"/>
                  </a:lnTo>
                  <a:lnTo>
                    <a:pt x="3522" y="975"/>
                  </a:lnTo>
                  <a:lnTo>
                    <a:pt x="3523" y="964"/>
                  </a:lnTo>
                  <a:lnTo>
                    <a:pt x="3524" y="953"/>
                  </a:lnTo>
                  <a:lnTo>
                    <a:pt x="3525" y="942"/>
                  </a:lnTo>
                  <a:lnTo>
                    <a:pt x="3525" y="931"/>
                  </a:lnTo>
                  <a:lnTo>
                    <a:pt x="3526" y="920"/>
                  </a:lnTo>
                  <a:lnTo>
                    <a:pt x="3527" y="910"/>
                  </a:lnTo>
                  <a:lnTo>
                    <a:pt x="3528" y="899"/>
                  </a:lnTo>
                  <a:lnTo>
                    <a:pt x="3529" y="888"/>
                  </a:lnTo>
                  <a:lnTo>
                    <a:pt x="3530" y="877"/>
                  </a:lnTo>
                  <a:lnTo>
                    <a:pt x="3531" y="866"/>
                  </a:lnTo>
                  <a:lnTo>
                    <a:pt x="3532" y="854"/>
                  </a:lnTo>
                  <a:lnTo>
                    <a:pt x="3532" y="843"/>
                  </a:lnTo>
                  <a:lnTo>
                    <a:pt x="3533" y="832"/>
                  </a:lnTo>
                  <a:lnTo>
                    <a:pt x="3534" y="821"/>
                  </a:lnTo>
                  <a:lnTo>
                    <a:pt x="3535" y="810"/>
                  </a:lnTo>
                  <a:lnTo>
                    <a:pt x="3536" y="799"/>
                  </a:lnTo>
                  <a:lnTo>
                    <a:pt x="3537" y="787"/>
                  </a:lnTo>
                  <a:lnTo>
                    <a:pt x="3538" y="776"/>
                  </a:lnTo>
                  <a:lnTo>
                    <a:pt x="3539" y="765"/>
                  </a:lnTo>
                  <a:lnTo>
                    <a:pt x="3539" y="753"/>
                  </a:lnTo>
                  <a:lnTo>
                    <a:pt x="3540" y="742"/>
                  </a:lnTo>
                  <a:lnTo>
                    <a:pt x="3541" y="730"/>
                  </a:lnTo>
                  <a:lnTo>
                    <a:pt x="3542" y="719"/>
                  </a:lnTo>
                  <a:lnTo>
                    <a:pt x="3543" y="707"/>
                  </a:lnTo>
                  <a:lnTo>
                    <a:pt x="3544" y="696"/>
                  </a:lnTo>
                  <a:lnTo>
                    <a:pt x="3545" y="684"/>
                  </a:lnTo>
                  <a:lnTo>
                    <a:pt x="3546" y="672"/>
                  </a:lnTo>
                  <a:lnTo>
                    <a:pt x="3547" y="661"/>
                  </a:lnTo>
                  <a:lnTo>
                    <a:pt x="3547" y="649"/>
                  </a:lnTo>
                  <a:lnTo>
                    <a:pt x="3548" y="637"/>
                  </a:lnTo>
                  <a:lnTo>
                    <a:pt x="3549" y="626"/>
                  </a:lnTo>
                  <a:lnTo>
                    <a:pt x="3550" y="614"/>
                  </a:lnTo>
                  <a:lnTo>
                    <a:pt x="3551" y="602"/>
                  </a:lnTo>
                  <a:lnTo>
                    <a:pt x="3552" y="590"/>
                  </a:lnTo>
                  <a:lnTo>
                    <a:pt x="3553" y="578"/>
                  </a:lnTo>
                  <a:lnTo>
                    <a:pt x="3554" y="566"/>
                  </a:lnTo>
                  <a:lnTo>
                    <a:pt x="3554" y="554"/>
                  </a:lnTo>
                  <a:lnTo>
                    <a:pt x="3555" y="542"/>
                  </a:lnTo>
                  <a:lnTo>
                    <a:pt x="3556" y="530"/>
                  </a:lnTo>
                  <a:lnTo>
                    <a:pt x="3557" y="518"/>
                  </a:lnTo>
                  <a:lnTo>
                    <a:pt x="3558" y="506"/>
                  </a:lnTo>
                  <a:lnTo>
                    <a:pt x="3559" y="494"/>
                  </a:lnTo>
                  <a:lnTo>
                    <a:pt x="3560" y="482"/>
                  </a:lnTo>
                  <a:lnTo>
                    <a:pt x="3561" y="469"/>
                  </a:lnTo>
                  <a:lnTo>
                    <a:pt x="3561" y="457"/>
                  </a:lnTo>
                  <a:lnTo>
                    <a:pt x="3562" y="445"/>
                  </a:lnTo>
                  <a:lnTo>
                    <a:pt x="3563" y="432"/>
                  </a:lnTo>
                  <a:lnTo>
                    <a:pt x="3564" y="420"/>
                  </a:lnTo>
                  <a:lnTo>
                    <a:pt x="3565" y="408"/>
                  </a:lnTo>
                  <a:lnTo>
                    <a:pt x="3566" y="395"/>
                  </a:lnTo>
                  <a:lnTo>
                    <a:pt x="3567" y="383"/>
                  </a:lnTo>
                  <a:lnTo>
                    <a:pt x="3568" y="370"/>
                  </a:lnTo>
                  <a:lnTo>
                    <a:pt x="3568" y="358"/>
                  </a:lnTo>
                  <a:lnTo>
                    <a:pt x="3569" y="345"/>
                  </a:lnTo>
                  <a:lnTo>
                    <a:pt x="3570" y="333"/>
                  </a:lnTo>
                  <a:lnTo>
                    <a:pt x="3571" y="320"/>
                  </a:lnTo>
                  <a:lnTo>
                    <a:pt x="3572" y="307"/>
                  </a:lnTo>
                  <a:lnTo>
                    <a:pt x="3573" y="295"/>
                  </a:lnTo>
                  <a:lnTo>
                    <a:pt x="3574" y="282"/>
                  </a:lnTo>
                  <a:lnTo>
                    <a:pt x="3575" y="269"/>
                  </a:lnTo>
                  <a:lnTo>
                    <a:pt x="3576" y="256"/>
                  </a:lnTo>
                  <a:lnTo>
                    <a:pt x="3576" y="244"/>
                  </a:lnTo>
                  <a:lnTo>
                    <a:pt x="3577" y="231"/>
                  </a:lnTo>
                  <a:lnTo>
                    <a:pt x="3578" y="218"/>
                  </a:lnTo>
                  <a:lnTo>
                    <a:pt x="3579" y="205"/>
                  </a:lnTo>
                  <a:lnTo>
                    <a:pt x="3580" y="192"/>
                  </a:lnTo>
                  <a:lnTo>
                    <a:pt x="3581" y="179"/>
                  </a:lnTo>
                  <a:lnTo>
                    <a:pt x="3582" y="166"/>
                  </a:lnTo>
                  <a:lnTo>
                    <a:pt x="3583" y="153"/>
                  </a:lnTo>
                  <a:lnTo>
                    <a:pt x="3583" y="153"/>
                  </a:lnTo>
                  <a:lnTo>
                    <a:pt x="3583" y="141"/>
                  </a:lnTo>
                  <a:lnTo>
                    <a:pt x="3584" y="130"/>
                  </a:lnTo>
                  <a:lnTo>
                    <a:pt x="3585" y="120"/>
                  </a:lnTo>
                  <a:lnTo>
                    <a:pt x="3586" y="111"/>
                  </a:lnTo>
                  <a:lnTo>
                    <a:pt x="3587" y="103"/>
                  </a:lnTo>
                  <a:lnTo>
                    <a:pt x="3588" y="96"/>
                  </a:lnTo>
                  <a:lnTo>
                    <a:pt x="3588" y="90"/>
                  </a:lnTo>
                  <a:lnTo>
                    <a:pt x="3589" y="85"/>
                  </a:lnTo>
                  <a:lnTo>
                    <a:pt x="3590" y="81"/>
                  </a:lnTo>
                  <a:lnTo>
                    <a:pt x="3591" y="79"/>
                  </a:lnTo>
                  <a:lnTo>
                    <a:pt x="3592" y="77"/>
                  </a:lnTo>
                  <a:lnTo>
                    <a:pt x="3592" y="76"/>
                  </a:lnTo>
                  <a:lnTo>
                    <a:pt x="3592" y="76"/>
                  </a:lnTo>
                  <a:lnTo>
                    <a:pt x="3593" y="76"/>
                  </a:lnTo>
                  <a:lnTo>
                    <a:pt x="3594" y="77"/>
                  </a:lnTo>
                  <a:lnTo>
                    <a:pt x="3595" y="79"/>
                  </a:lnTo>
                  <a:lnTo>
                    <a:pt x="3596" y="82"/>
                  </a:lnTo>
                  <a:lnTo>
                    <a:pt x="3597" y="86"/>
                  </a:lnTo>
                  <a:lnTo>
                    <a:pt x="3597" y="91"/>
                  </a:lnTo>
                  <a:lnTo>
                    <a:pt x="3598" y="97"/>
                  </a:lnTo>
                  <a:lnTo>
                    <a:pt x="3599" y="104"/>
                  </a:lnTo>
                  <a:lnTo>
                    <a:pt x="3600" y="112"/>
                  </a:lnTo>
                  <a:lnTo>
                    <a:pt x="3601" y="121"/>
                  </a:lnTo>
                  <a:lnTo>
                    <a:pt x="3602" y="131"/>
                  </a:lnTo>
                  <a:lnTo>
                    <a:pt x="3602" y="142"/>
                  </a:lnTo>
                  <a:lnTo>
                    <a:pt x="3602" y="142"/>
                  </a:lnTo>
                  <a:lnTo>
                    <a:pt x="3603" y="155"/>
                  </a:lnTo>
                  <a:lnTo>
                    <a:pt x="3604" y="167"/>
                  </a:lnTo>
                  <a:lnTo>
                    <a:pt x="3605" y="179"/>
                  </a:lnTo>
                  <a:lnTo>
                    <a:pt x="3606" y="191"/>
                  </a:lnTo>
                  <a:lnTo>
                    <a:pt x="3607" y="203"/>
                  </a:lnTo>
                  <a:lnTo>
                    <a:pt x="3608" y="215"/>
                  </a:lnTo>
                  <a:lnTo>
                    <a:pt x="3609" y="227"/>
                  </a:lnTo>
                  <a:lnTo>
                    <a:pt x="3609" y="239"/>
                  </a:lnTo>
                  <a:lnTo>
                    <a:pt x="3610" y="251"/>
                  </a:lnTo>
                  <a:lnTo>
                    <a:pt x="3611" y="263"/>
                  </a:lnTo>
                  <a:lnTo>
                    <a:pt x="3612" y="275"/>
                  </a:lnTo>
                  <a:lnTo>
                    <a:pt x="3613" y="287"/>
                  </a:lnTo>
                  <a:lnTo>
                    <a:pt x="3614" y="299"/>
                  </a:lnTo>
                  <a:lnTo>
                    <a:pt x="3615" y="311"/>
                  </a:lnTo>
                  <a:lnTo>
                    <a:pt x="3616" y="322"/>
                  </a:lnTo>
                  <a:lnTo>
                    <a:pt x="3616" y="334"/>
                  </a:lnTo>
                  <a:lnTo>
                    <a:pt x="3617" y="346"/>
                  </a:lnTo>
                  <a:lnTo>
                    <a:pt x="3618" y="358"/>
                  </a:lnTo>
                  <a:lnTo>
                    <a:pt x="3619" y="369"/>
                  </a:lnTo>
                  <a:lnTo>
                    <a:pt x="3620" y="381"/>
                  </a:lnTo>
                  <a:lnTo>
                    <a:pt x="3621" y="392"/>
                  </a:lnTo>
                  <a:lnTo>
                    <a:pt x="3622" y="404"/>
                  </a:lnTo>
                  <a:lnTo>
                    <a:pt x="3623" y="416"/>
                  </a:lnTo>
                  <a:lnTo>
                    <a:pt x="3623" y="427"/>
                  </a:lnTo>
                  <a:lnTo>
                    <a:pt x="3624" y="439"/>
                  </a:lnTo>
                  <a:lnTo>
                    <a:pt x="3625" y="450"/>
                  </a:lnTo>
                  <a:lnTo>
                    <a:pt x="3626" y="461"/>
                  </a:lnTo>
                  <a:lnTo>
                    <a:pt x="3627" y="473"/>
                  </a:lnTo>
                  <a:lnTo>
                    <a:pt x="3628" y="484"/>
                  </a:lnTo>
                  <a:lnTo>
                    <a:pt x="3629" y="495"/>
                  </a:lnTo>
                  <a:lnTo>
                    <a:pt x="3630" y="507"/>
                  </a:lnTo>
                  <a:lnTo>
                    <a:pt x="3631" y="518"/>
                  </a:lnTo>
                  <a:lnTo>
                    <a:pt x="3631" y="529"/>
                  </a:lnTo>
                  <a:lnTo>
                    <a:pt x="3632" y="540"/>
                  </a:lnTo>
                  <a:lnTo>
                    <a:pt x="3633" y="552"/>
                  </a:lnTo>
                  <a:lnTo>
                    <a:pt x="3634" y="563"/>
                  </a:lnTo>
                  <a:lnTo>
                    <a:pt x="3635" y="574"/>
                  </a:lnTo>
                  <a:lnTo>
                    <a:pt x="3636" y="585"/>
                  </a:lnTo>
                  <a:lnTo>
                    <a:pt x="3637" y="596"/>
                  </a:lnTo>
                  <a:lnTo>
                    <a:pt x="3638" y="607"/>
                  </a:lnTo>
                  <a:lnTo>
                    <a:pt x="3638" y="618"/>
                  </a:lnTo>
                  <a:lnTo>
                    <a:pt x="3639" y="629"/>
                  </a:lnTo>
                  <a:lnTo>
                    <a:pt x="3640" y="640"/>
                  </a:lnTo>
                  <a:lnTo>
                    <a:pt x="3641" y="651"/>
                  </a:lnTo>
                  <a:lnTo>
                    <a:pt x="3642" y="662"/>
                  </a:lnTo>
                  <a:lnTo>
                    <a:pt x="3643" y="672"/>
                  </a:lnTo>
                  <a:lnTo>
                    <a:pt x="3644" y="683"/>
                  </a:lnTo>
                  <a:lnTo>
                    <a:pt x="3645" y="694"/>
                  </a:lnTo>
                  <a:lnTo>
                    <a:pt x="3645" y="705"/>
                  </a:lnTo>
                  <a:lnTo>
                    <a:pt x="3646" y="715"/>
                  </a:lnTo>
                  <a:lnTo>
                    <a:pt x="3647" y="726"/>
                  </a:lnTo>
                  <a:lnTo>
                    <a:pt x="3648" y="737"/>
                  </a:lnTo>
                  <a:lnTo>
                    <a:pt x="3649" y="747"/>
                  </a:lnTo>
                  <a:lnTo>
                    <a:pt x="3650" y="758"/>
                  </a:lnTo>
                  <a:lnTo>
                    <a:pt x="3651" y="769"/>
                  </a:lnTo>
                  <a:lnTo>
                    <a:pt x="3652" y="779"/>
                  </a:lnTo>
                  <a:lnTo>
                    <a:pt x="3652" y="790"/>
                  </a:lnTo>
                  <a:lnTo>
                    <a:pt x="3653" y="800"/>
                  </a:lnTo>
                  <a:lnTo>
                    <a:pt x="3654" y="811"/>
                  </a:lnTo>
                  <a:lnTo>
                    <a:pt x="3655" y="821"/>
                  </a:lnTo>
                  <a:lnTo>
                    <a:pt x="3656" y="831"/>
                  </a:lnTo>
                  <a:lnTo>
                    <a:pt x="3657" y="842"/>
                  </a:lnTo>
                  <a:lnTo>
                    <a:pt x="3658" y="852"/>
                  </a:lnTo>
                  <a:lnTo>
                    <a:pt x="3659" y="862"/>
                  </a:lnTo>
                  <a:lnTo>
                    <a:pt x="3660" y="873"/>
                  </a:lnTo>
                  <a:lnTo>
                    <a:pt x="3660" y="883"/>
                  </a:lnTo>
                  <a:lnTo>
                    <a:pt x="3661" y="893"/>
                  </a:lnTo>
                  <a:lnTo>
                    <a:pt x="3662" y="903"/>
                  </a:lnTo>
                  <a:lnTo>
                    <a:pt x="3663" y="913"/>
                  </a:lnTo>
                  <a:lnTo>
                    <a:pt x="3664" y="923"/>
                  </a:lnTo>
                  <a:lnTo>
                    <a:pt x="3665" y="933"/>
                  </a:lnTo>
                  <a:lnTo>
                    <a:pt x="3666" y="943"/>
                  </a:lnTo>
                  <a:lnTo>
                    <a:pt x="3667" y="953"/>
                  </a:lnTo>
                  <a:lnTo>
                    <a:pt x="3667" y="963"/>
                  </a:lnTo>
                  <a:lnTo>
                    <a:pt x="3668" y="973"/>
                  </a:lnTo>
                  <a:lnTo>
                    <a:pt x="3669" y="983"/>
                  </a:lnTo>
                  <a:lnTo>
                    <a:pt x="3670" y="993"/>
                  </a:lnTo>
                  <a:lnTo>
                    <a:pt x="3671" y="1003"/>
                  </a:lnTo>
                  <a:lnTo>
                    <a:pt x="3672" y="1013"/>
                  </a:lnTo>
                  <a:lnTo>
                    <a:pt x="3673" y="1023"/>
                  </a:lnTo>
                  <a:lnTo>
                    <a:pt x="3674" y="1032"/>
                  </a:lnTo>
                  <a:lnTo>
                    <a:pt x="3674" y="1042"/>
                  </a:lnTo>
                  <a:lnTo>
                    <a:pt x="3675" y="1052"/>
                  </a:lnTo>
                  <a:lnTo>
                    <a:pt x="3676" y="1062"/>
                  </a:lnTo>
                  <a:lnTo>
                    <a:pt x="3677" y="1071"/>
                  </a:lnTo>
                  <a:lnTo>
                    <a:pt x="3678" y="1081"/>
                  </a:lnTo>
                  <a:lnTo>
                    <a:pt x="3679" y="1090"/>
                  </a:lnTo>
                  <a:lnTo>
                    <a:pt x="3680" y="1100"/>
                  </a:lnTo>
                  <a:lnTo>
                    <a:pt x="3681" y="1110"/>
                  </a:lnTo>
                  <a:lnTo>
                    <a:pt x="3682" y="1119"/>
                  </a:lnTo>
                  <a:lnTo>
                    <a:pt x="3682" y="1128"/>
                  </a:lnTo>
                  <a:lnTo>
                    <a:pt x="3683" y="1138"/>
                  </a:lnTo>
                  <a:lnTo>
                    <a:pt x="3684" y="1147"/>
                  </a:lnTo>
                  <a:lnTo>
                    <a:pt x="3685" y="1157"/>
                  </a:lnTo>
                  <a:lnTo>
                    <a:pt x="3686" y="1166"/>
                  </a:lnTo>
                  <a:lnTo>
                    <a:pt x="3687" y="1175"/>
                  </a:lnTo>
                  <a:lnTo>
                    <a:pt x="3688" y="1185"/>
                  </a:lnTo>
                  <a:lnTo>
                    <a:pt x="3689" y="1194"/>
                  </a:lnTo>
                  <a:lnTo>
                    <a:pt x="3689" y="1203"/>
                  </a:lnTo>
                  <a:lnTo>
                    <a:pt x="3690" y="1212"/>
                  </a:lnTo>
                  <a:lnTo>
                    <a:pt x="3691" y="1221"/>
                  </a:lnTo>
                  <a:lnTo>
                    <a:pt x="3692" y="1231"/>
                  </a:lnTo>
                  <a:lnTo>
                    <a:pt x="3693" y="1240"/>
                  </a:lnTo>
                  <a:lnTo>
                    <a:pt x="3694" y="1249"/>
                  </a:lnTo>
                  <a:lnTo>
                    <a:pt x="3695" y="1258"/>
                  </a:lnTo>
                  <a:lnTo>
                    <a:pt x="3696" y="1267"/>
                  </a:lnTo>
                  <a:lnTo>
                    <a:pt x="3696" y="1276"/>
                  </a:lnTo>
                  <a:lnTo>
                    <a:pt x="3697" y="1285"/>
                  </a:lnTo>
                  <a:lnTo>
                    <a:pt x="3698" y="1294"/>
                  </a:lnTo>
                  <a:lnTo>
                    <a:pt x="3699" y="1303"/>
                  </a:lnTo>
                  <a:lnTo>
                    <a:pt x="3700" y="1311"/>
                  </a:lnTo>
                  <a:lnTo>
                    <a:pt x="3701" y="1320"/>
                  </a:lnTo>
                  <a:lnTo>
                    <a:pt x="3702" y="1329"/>
                  </a:lnTo>
                  <a:lnTo>
                    <a:pt x="3703" y="1338"/>
                  </a:lnTo>
                  <a:lnTo>
                    <a:pt x="3703" y="1346"/>
                  </a:lnTo>
                  <a:lnTo>
                    <a:pt x="3704" y="1355"/>
                  </a:lnTo>
                  <a:lnTo>
                    <a:pt x="3705" y="1364"/>
                  </a:lnTo>
                  <a:lnTo>
                    <a:pt x="3706" y="1372"/>
                  </a:lnTo>
                  <a:lnTo>
                    <a:pt x="3707" y="1381"/>
                  </a:lnTo>
                  <a:lnTo>
                    <a:pt x="3708" y="1390"/>
                  </a:lnTo>
                  <a:lnTo>
                    <a:pt x="3709" y="1398"/>
                  </a:lnTo>
                  <a:lnTo>
                    <a:pt x="3710" y="1407"/>
                  </a:lnTo>
                  <a:lnTo>
                    <a:pt x="3711" y="1415"/>
                  </a:lnTo>
                  <a:lnTo>
                    <a:pt x="3711" y="1424"/>
                  </a:lnTo>
                  <a:lnTo>
                    <a:pt x="3712" y="1432"/>
                  </a:lnTo>
                  <a:lnTo>
                    <a:pt x="3713" y="1440"/>
                  </a:lnTo>
                  <a:lnTo>
                    <a:pt x="3714" y="1449"/>
                  </a:lnTo>
                  <a:lnTo>
                    <a:pt x="3715" y="1457"/>
                  </a:lnTo>
                  <a:lnTo>
                    <a:pt x="3716" y="1466"/>
                  </a:lnTo>
                  <a:lnTo>
                    <a:pt x="3717" y="1474"/>
                  </a:lnTo>
                  <a:lnTo>
                    <a:pt x="3718" y="1482"/>
                  </a:lnTo>
                  <a:lnTo>
                    <a:pt x="3718" y="1490"/>
                  </a:lnTo>
                  <a:lnTo>
                    <a:pt x="3719" y="1498"/>
                  </a:lnTo>
                  <a:lnTo>
                    <a:pt x="3720" y="1507"/>
                  </a:lnTo>
                  <a:lnTo>
                    <a:pt x="3721" y="1515"/>
                  </a:lnTo>
                  <a:lnTo>
                    <a:pt x="3722" y="1523"/>
                  </a:lnTo>
                  <a:lnTo>
                    <a:pt x="3723" y="1531"/>
                  </a:lnTo>
                  <a:lnTo>
                    <a:pt x="3724" y="1539"/>
                  </a:lnTo>
                  <a:lnTo>
                    <a:pt x="3725" y="1547"/>
                  </a:lnTo>
                  <a:lnTo>
                    <a:pt x="3725" y="1555"/>
                  </a:lnTo>
                  <a:lnTo>
                    <a:pt x="3726" y="1563"/>
                  </a:lnTo>
                  <a:lnTo>
                    <a:pt x="3727" y="1571"/>
                  </a:lnTo>
                  <a:lnTo>
                    <a:pt x="3728" y="1579"/>
                  </a:lnTo>
                  <a:lnTo>
                    <a:pt x="3729" y="1586"/>
                  </a:lnTo>
                  <a:lnTo>
                    <a:pt x="3730" y="1594"/>
                  </a:lnTo>
                  <a:lnTo>
                    <a:pt x="3731" y="1602"/>
                  </a:lnTo>
                  <a:lnTo>
                    <a:pt x="3732" y="1610"/>
                  </a:lnTo>
                  <a:lnTo>
                    <a:pt x="3732" y="1617"/>
                  </a:lnTo>
                  <a:lnTo>
                    <a:pt x="3733" y="1625"/>
                  </a:lnTo>
                  <a:lnTo>
                    <a:pt x="3734" y="1633"/>
                  </a:lnTo>
                  <a:lnTo>
                    <a:pt x="3735" y="1640"/>
                  </a:lnTo>
                  <a:lnTo>
                    <a:pt x="3736" y="1648"/>
                  </a:lnTo>
                  <a:lnTo>
                    <a:pt x="3737" y="1656"/>
                  </a:lnTo>
                  <a:lnTo>
                    <a:pt x="3738" y="1663"/>
                  </a:lnTo>
                  <a:lnTo>
                    <a:pt x="3739" y="1671"/>
                  </a:lnTo>
                  <a:lnTo>
                    <a:pt x="3740" y="1678"/>
                  </a:lnTo>
                  <a:lnTo>
                    <a:pt x="3740" y="1686"/>
                  </a:lnTo>
                  <a:lnTo>
                    <a:pt x="3741" y="1693"/>
                  </a:lnTo>
                  <a:lnTo>
                    <a:pt x="3742" y="1700"/>
                  </a:lnTo>
                  <a:lnTo>
                    <a:pt x="3743" y="1708"/>
                  </a:lnTo>
                  <a:lnTo>
                    <a:pt x="3744" y="1715"/>
                  </a:lnTo>
                  <a:lnTo>
                    <a:pt x="3745" y="1722"/>
                  </a:lnTo>
                  <a:lnTo>
                    <a:pt x="3746" y="1730"/>
                  </a:lnTo>
                  <a:lnTo>
                    <a:pt x="3747" y="1737"/>
                  </a:lnTo>
                  <a:lnTo>
                    <a:pt x="3747" y="1744"/>
                  </a:lnTo>
                  <a:lnTo>
                    <a:pt x="3748" y="1751"/>
                  </a:lnTo>
                  <a:lnTo>
                    <a:pt x="3749" y="1758"/>
                  </a:lnTo>
                  <a:lnTo>
                    <a:pt x="3750" y="1766"/>
                  </a:lnTo>
                  <a:lnTo>
                    <a:pt x="3751" y="1773"/>
                  </a:lnTo>
                  <a:lnTo>
                    <a:pt x="3752" y="1780"/>
                  </a:lnTo>
                  <a:lnTo>
                    <a:pt x="3753" y="1787"/>
                  </a:lnTo>
                  <a:lnTo>
                    <a:pt x="3754" y="1794"/>
                  </a:lnTo>
                  <a:lnTo>
                    <a:pt x="3754" y="1801"/>
                  </a:lnTo>
                  <a:lnTo>
                    <a:pt x="3755" y="1808"/>
                  </a:lnTo>
                  <a:lnTo>
                    <a:pt x="3756" y="1815"/>
                  </a:lnTo>
                  <a:lnTo>
                    <a:pt x="3757" y="1821"/>
                  </a:lnTo>
                  <a:lnTo>
                    <a:pt x="3758" y="1828"/>
                  </a:lnTo>
                  <a:lnTo>
                    <a:pt x="3759" y="1835"/>
                  </a:lnTo>
                  <a:lnTo>
                    <a:pt x="3760" y="1842"/>
                  </a:lnTo>
                  <a:lnTo>
                    <a:pt x="3761" y="1849"/>
                  </a:lnTo>
                  <a:lnTo>
                    <a:pt x="3762" y="1855"/>
                  </a:lnTo>
                  <a:lnTo>
                    <a:pt x="3762" y="1862"/>
                  </a:lnTo>
                  <a:lnTo>
                    <a:pt x="3763" y="1869"/>
                  </a:lnTo>
                  <a:lnTo>
                    <a:pt x="3764" y="1875"/>
                  </a:lnTo>
                  <a:lnTo>
                    <a:pt x="3765" y="1882"/>
                  </a:lnTo>
                  <a:lnTo>
                    <a:pt x="3766" y="1888"/>
                  </a:lnTo>
                  <a:lnTo>
                    <a:pt x="3767" y="1895"/>
                  </a:lnTo>
                  <a:lnTo>
                    <a:pt x="3768" y="1901"/>
                  </a:lnTo>
                  <a:lnTo>
                    <a:pt x="3769" y="1908"/>
                  </a:lnTo>
                  <a:lnTo>
                    <a:pt x="3769" y="1914"/>
                  </a:lnTo>
                  <a:lnTo>
                    <a:pt x="3770" y="1921"/>
                  </a:lnTo>
                  <a:lnTo>
                    <a:pt x="3771" y="1927"/>
                  </a:lnTo>
                  <a:lnTo>
                    <a:pt x="3772" y="1934"/>
                  </a:lnTo>
                  <a:lnTo>
                    <a:pt x="3773" y="1940"/>
                  </a:lnTo>
                  <a:lnTo>
                    <a:pt x="3774" y="1946"/>
                  </a:lnTo>
                  <a:lnTo>
                    <a:pt x="3775" y="1952"/>
                  </a:lnTo>
                  <a:lnTo>
                    <a:pt x="3776" y="1959"/>
                  </a:lnTo>
                  <a:lnTo>
                    <a:pt x="3776" y="1965"/>
                  </a:lnTo>
                  <a:lnTo>
                    <a:pt x="3777" y="1971"/>
                  </a:lnTo>
                  <a:lnTo>
                    <a:pt x="3778" y="1977"/>
                  </a:lnTo>
                  <a:lnTo>
                    <a:pt x="3779" y="1983"/>
                  </a:lnTo>
                  <a:lnTo>
                    <a:pt x="3780" y="1989"/>
                  </a:lnTo>
                  <a:lnTo>
                    <a:pt x="3781" y="1995"/>
                  </a:lnTo>
                  <a:lnTo>
                    <a:pt x="3782" y="2001"/>
                  </a:lnTo>
                  <a:lnTo>
                    <a:pt x="3783" y="2007"/>
                  </a:lnTo>
                  <a:lnTo>
                    <a:pt x="3783" y="2013"/>
                  </a:lnTo>
                  <a:lnTo>
                    <a:pt x="3784" y="2019"/>
                  </a:lnTo>
                  <a:lnTo>
                    <a:pt x="3785" y="2025"/>
                  </a:lnTo>
                  <a:lnTo>
                    <a:pt x="3786" y="2031"/>
                  </a:lnTo>
                  <a:lnTo>
                    <a:pt x="3787" y="2037"/>
                  </a:lnTo>
                  <a:lnTo>
                    <a:pt x="3788" y="2043"/>
                  </a:lnTo>
                  <a:lnTo>
                    <a:pt x="3789" y="2048"/>
                  </a:lnTo>
                  <a:lnTo>
                    <a:pt x="3790" y="2054"/>
                  </a:lnTo>
                  <a:lnTo>
                    <a:pt x="3791" y="2060"/>
                  </a:lnTo>
                  <a:lnTo>
                    <a:pt x="3791" y="2066"/>
                  </a:lnTo>
                  <a:lnTo>
                    <a:pt x="3792" y="2071"/>
                  </a:lnTo>
                  <a:lnTo>
                    <a:pt x="3793" y="2077"/>
                  </a:lnTo>
                  <a:lnTo>
                    <a:pt x="3794" y="2082"/>
                  </a:lnTo>
                  <a:lnTo>
                    <a:pt x="3795" y="2088"/>
                  </a:lnTo>
                  <a:lnTo>
                    <a:pt x="3796" y="2094"/>
                  </a:lnTo>
                  <a:lnTo>
                    <a:pt x="3797" y="2099"/>
                  </a:lnTo>
                  <a:lnTo>
                    <a:pt x="3798" y="2105"/>
                  </a:lnTo>
                  <a:lnTo>
                    <a:pt x="3798" y="2110"/>
                  </a:lnTo>
                  <a:lnTo>
                    <a:pt x="3799" y="2115"/>
                  </a:lnTo>
                  <a:lnTo>
                    <a:pt x="3800" y="2121"/>
                  </a:lnTo>
                  <a:lnTo>
                    <a:pt x="3801" y="2126"/>
                  </a:lnTo>
                  <a:lnTo>
                    <a:pt x="3802" y="2131"/>
                  </a:lnTo>
                  <a:lnTo>
                    <a:pt x="3803" y="2137"/>
                  </a:lnTo>
                  <a:lnTo>
                    <a:pt x="3804" y="2142"/>
                  </a:lnTo>
                  <a:lnTo>
                    <a:pt x="3805" y="2147"/>
                  </a:lnTo>
                  <a:lnTo>
                    <a:pt x="3805" y="2152"/>
                  </a:lnTo>
                  <a:lnTo>
                    <a:pt x="3806" y="2158"/>
                  </a:lnTo>
                  <a:lnTo>
                    <a:pt x="3807" y="2163"/>
                  </a:lnTo>
                  <a:lnTo>
                    <a:pt x="3808" y="2168"/>
                  </a:lnTo>
                  <a:lnTo>
                    <a:pt x="3809" y="2173"/>
                  </a:lnTo>
                  <a:lnTo>
                    <a:pt x="3810" y="2178"/>
                  </a:lnTo>
                  <a:lnTo>
                    <a:pt x="3811" y="2183"/>
                  </a:lnTo>
                  <a:lnTo>
                    <a:pt x="3812" y="2188"/>
                  </a:lnTo>
                  <a:lnTo>
                    <a:pt x="3813" y="2193"/>
                  </a:lnTo>
                  <a:lnTo>
                    <a:pt x="3813" y="2198"/>
                  </a:lnTo>
                  <a:lnTo>
                    <a:pt x="3814" y="2203"/>
                  </a:lnTo>
                  <a:lnTo>
                    <a:pt x="3815" y="2208"/>
                  </a:lnTo>
                  <a:lnTo>
                    <a:pt x="3816" y="2212"/>
                  </a:lnTo>
                  <a:lnTo>
                    <a:pt x="3817" y="2217"/>
                  </a:lnTo>
                  <a:lnTo>
                    <a:pt x="3818" y="2222"/>
                  </a:lnTo>
                  <a:lnTo>
                    <a:pt x="3819" y="2227"/>
                  </a:lnTo>
                  <a:lnTo>
                    <a:pt x="3820" y="2231"/>
                  </a:lnTo>
                  <a:lnTo>
                    <a:pt x="3820" y="2236"/>
                  </a:lnTo>
                  <a:lnTo>
                    <a:pt x="3821" y="2241"/>
                  </a:lnTo>
                  <a:lnTo>
                    <a:pt x="3822" y="2245"/>
                  </a:lnTo>
                  <a:lnTo>
                    <a:pt x="3823" y="2250"/>
                  </a:lnTo>
                  <a:lnTo>
                    <a:pt x="3824" y="2254"/>
                  </a:lnTo>
                  <a:lnTo>
                    <a:pt x="3825" y="2259"/>
                  </a:lnTo>
                  <a:lnTo>
                    <a:pt x="3826" y="2263"/>
                  </a:lnTo>
                  <a:lnTo>
                    <a:pt x="3827" y="2268"/>
                  </a:lnTo>
                  <a:lnTo>
                    <a:pt x="3827" y="2272"/>
                  </a:lnTo>
                  <a:lnTo>
                    <a:pt x="3828" y="2277"/>
                  </a:lnTo>
                  <a:lnTo>
                    <a:pt x="3829" y="2281"/>
                  </a:lnTo>
                  <a:lnTo>
                    <a:pt x="3830" y="2285"/>
                  </a:lnTo>
                  <a:lnTo>
                    <a:pt x="3831" y="2290"/>
                  </a:lnTo>
                  <a:lnTo>
                    <a:pt x="3832" y="2294"/>
                  </a:lnTo>
                  <a:lnTo>
                    <a:pt x="3833" y="2298"/>
                  </a:lnTo>
                  <a:lnTo>
                    <a:pt x="3834" y="2303"/>
                  </a:lnTo>
                  <a:lnTo>
                    <a:pt x="3834" y="2307"/>
                  </a:lnTo>
                  <a:lnTo>
                    <a:pt x="3835" y="2311"/>
                  </a:lnTo>
                  <a:lnTo>
                    <a:pt x="3836" y="2315"/>
                  </a:lnTo>
                  <a:lnTo>
                    <a:pt x="3837" y="2319"/>
                  </a:lnTo>
                  <a:lnTo>
                    <a:pt x="3838" y="2323"/>
                  </a:lnTo>
                  <a:lnTo>
                    <a:pt x="3839" y="2327"/>
                  </a:lnTo>
                  <a:lnTo>
                    <a:pt x="3840" y="2331"/>
                  </a:lnTo>
                  <a:lnTo>
                    <a:pt x="3841" y="2335"/>
                  </a:lnTo>
                  <a:lnTo>
                    <a:pt x="3842" y="2339"/>
                  </a:lnTo>
                  <a:lnTo>
                    <a:pt x="3842" y="2343"/>
                  </a:lnTo>
                  <a:lnTo>
                    <a:pt x="3843" y="2347"/>
                  </a:lnTo>
                  <a:lnTo>
                    <a:pt x="3844" y="2351"/>
                  </a:lnTo>
                  <a:lnTo>
                    <a:pt x="3845" y="2355"/>
                  </a:lnTo>
                  <a:lnTo>
                    <a:pt x="3846" y="2358"/>
                  </a:lnTo>
                  <a:lnTo>
                    <a:pt x="3847" y="2362"/>
                  </a:lnTo>
                  <a:lnTo>
                    <a:pt x="3848" y="2366"/>
                  </a:lnTo>
                  <a:lnTo>
                    <a:pt x="3849" y="2370"/>
                  </a:lnTo>
                  <a:lnTo>
                    <a:pt x="3849" y="2373"/>
                  </a:lnTo>
                  <a:lnTo>
                    <a:pt x="3850" y="2377"/>
                  </a:lnTo>
                  <a:lnTo>
                    <a:pt x="3851" y="2380"/>
                  </a:lnTo>
                  <a:lnTo>
                    <a:pt x="3852" y="2384"/>
                  </a:lnTo>
                  <a:lnTo>
                    <a:pt x="3853" y="2388"/>
                  </a:lnTo>
                  <a:lnTo>
                    <a:pt x="3854" y="2391"/>
                  </a:lnTo>
                  <a:lnTo>
                    <a:pt x="3855" y="2395"/>
                  </a:lnTo>
                  <a:lnTo>
                    <a:pt x="3856" y="2398"/>
                  </a:lnTo>
                  <a:lnTo>
                    <a:pt x="3856" y="2401"/>
                  </a:lnTo>
                  <a:lnTo>
                    <a:pt x="3857" y="2405"/>
                  </a:lnTo>
                  <a:lnTo>
                    <a:pt x="3858" y="2408"/>
                  </a:lnTo>
                  <a:lnTo>
                    <a:pt x="3859" y="2412"/>
                  </a:lnTo>
                  <a:lnTo>
                    <a:pt x="3860" y="2415"/>
                  </a:lnTo>
                  <a:lnTo>
                    <a:pt x="3861" y="2418"/>
                  </a:lnTo>
                  <a:lnTo>
                    <a:pt x="3862" y="2421"/>
                  </a:lnTo>
                  <a:lnTo>
                    <a:pt x="3863" y="2425"/>
                  </a:lnTo>
                  <a:lnTo>
                    <a:pt x="3864" y="2428"/>
                  </a:lnTo>
                  <a:lnTo>
                    <a:pt x="3864" y="2431"/>
                  </a:lnTo>
                  <a:lnTo>
                    <a:pt x="3865" y="2434"/>
                  </a:lnTo>
                  <a:lnTo>
                    <a:pt x="3866" y="2437"/>
                  </a:lnTo>
                  <a:lnTo>
                    <a:pt x="3867" y="2440"/>
                  </a:lnTo>
                  <a:lnTo>
                    <a:pt x="3868" y="2443"/>
                  </a:lnTo>
                  <a:lnTo>
                    <a:pt x="3868" y="2443"/>
                  </a:lnTo>
                  <a:lnTo>
                    <a:pt x="3869" y="2446"/>
                  </a:lnTo>
                  <a:lnTo>
                    <a:pt x="3870" y="2448"/>
                  </a:lnTo>
                  <a:lnTo>
                    <a:pt x="3870" y="2451"/>
                  </a:lnTo>
                  <a:lnTo>
                    <a:pt x="3871" y="2453"/>
                  </a:lnTo>
                  <a:lnTo>
                    <a:pt x="3872" y="2454"/>
                  </a:lnTo>
                  <a:lnTo>
                    <a:pt x="3873" y="2456"/>
                  </a:lnTo>
                  <a:lnTo>
                    <a:pt x="3874" y="2457"/>
                  </a:lnTo>
                  <a:lnTo>
                    <a:pt x="3875" y="2458"/>
                  </a:lnTo>
                  <a:lnTo>
                    <a:pt x="3875" y="2459"/>
                  </a:lnTo>
                  <a:lnTo>
                    <a:pt x="3876" y="2460"/>
                  </a:lnTo>
                  <a:lnTo>
                    <a:pt x="3877" y="2460"/>
                  </a:lnTo>
                  <a:lnTo>
                    <a:pt x="3878" y="2460"/>
                  </a:lnTo>
                  <a:lnTo>
                    <a:pt x="3878" y="2460"/>
                  </a:lnTo>
                  <a:lnTo>
                    <a:pt x="3879" y="2460"/>
                  </a:lnTo>
                  <a:lnTo>
                    <a:pt x="3879" y="2460"/>
                  </a:lnTo>
                  <a:lnTo>
                    <a:pt x="3880" y="2459"/>
                  </a:lnTo>
                  <a:lnTo>
                    <a:pt x="3881" y="2458"/>
                  </a:lnTo>
                  <a:lnTo>
                    <a:pt x="3882" y="2457"/>
                  </a:lnTo>
                  <a:lnTo>
                    <a:pt x="3883" y="2456"/>
                  </a:lnTo>
                  <a:lnTo>
                    <a:pt x="3884" y="2454"/>
                  </a:lnTo>
                  <a:lnTo>
                    <a:pt x="3884" y="2453"/>
                  </a:lnTo>
                  <a:lnTo>
                    <a:pt x="3885" y="2451"/>
                  </a:lnTo>
                  <a:lnTo>
                    <a:pt x="3886" y="2448"/>
                  </a:lnTo>
                  <a:lnTo>
                    <a:pt x="3887" y="2446"/>
                  </a:lnTo>
                  <a:lnTo>
                    <a:pt x="3888" y="2443"/>
                  </a:lnTo>
                  <a:lnTo>
                    <a:pt x="3888" y="2443"/>
                  </a:lnTo>
                  <a:lnTo>
                    <a:pt x="3889" y="2440"/>
                  </a:lnTo>
                  <a:lnTo>
                    <a:pt x="3889" y="2437"/>
                  </a:lnTo>
                  <a:lnTo>
                    <a:pt x="3890" y="2434"/>
                  </a:lnTo>
                  <a:lnTo>
                    <a:pt x="3891" y="2431"/>
                  </a:lnTo>
                  <a:lnTo>
                    <a:pt x="3892" y="2428"/>
                  </a:lnTo>
                  <a:lnTo>
                    <a:pt x="3893" y="2425"/>
                  </a:lnTo>
                  <a:lnTo>
                    <a:pt x="3894" y="2421"/>
                  </a:lnTo>
                  <a:lnTo>
                    <a:pt x="3895" y="2418"/>
                  </a:lnTo>
                  <a:lnTo>
                    <a:pt x="3896" y="2415"/>
                  </a:lnTo>
                  <a:lnTo>
                    <a:pt x="3897" y="2412"/>
                  </a:lnTo>
                  <a:lnTo>
                    <a:pt x="3897" y="2408"/>
                  </a:lnTo>
                  <a:lnTo>
                    <a:pt x="3898" y="2405"/>
                  </a:lnTo>
                  <a:lnTo>
                    <a:pt x="3899" y="2401"/>
                  </a:lnTo>
                  <a:lnTo>
                    <a:pt x="3900" y="2398"/>
                  </a:lnTo>
                  <a:lnTo>
                    <a:pt x="3901" y="2395"/>
                  </a:lnTo>
                  <a:lnTo>
                    <a:pt x="3902" y="2391"/>
                  </a:lnTo>
                  <a:lnTo>
                    <a:pt x="3903" y="2388"/>
                  </a:lnTo>
                  <a:lnTo>
                    <a:pt x="3904" y="2384"/>
                  </a:lnTo>
                  <a:lnTo>
                    <a:pt x="3904" y="2380"/>
                  </a:lnTo>
                  <a:lnTo>
                    <a:pt x="3905" y="2377"/>
                  </a:lnTo>
                  <a:lnTo>
                    <a:pt x="3906" y="2373"/>
                  </a:lnTo>
                  <a:lnTo>
                    <a:pt x="3907" y="2370"/>
                  </a:lnTo>
                  <a:lnTo>
                    <a:pt x="3908" y="2366"/>
                  </a:lnTo>
                  <a:lnTo>
                    <a:pt x="3909" y="2362"/>
                  </a:lnTo>
                  <a:lnTo>
                    <a:pt x="3910" y="2358"/>
                  </a:lnTo>
                  <a:lnTo>
                    <a:pt x="3911" y="2355"/>
                  </a:lnTo>
                  <a:lnTo>
                    <a:pt x="3911" y="2351"/>
                  </a:lnTo>
                  <a:lnTo>
                    <a:pt x="3912" y="2347"/>
                  </a:lnTo>
                  <a:lnTo>
                    <a:pt x="3913" y="2343"/>
                  </a:lnTo>
                  <a:lnTo>
                    <a:pt x="3914" y="2339"/>
                  </a:lnTo>
                  <a:lnTo>
                    <a:pt x="3915" y="2335"/>
                  </a:lnTo>
                  <a:lnTo>
                    <a:pt x="3916" y="2331"/>
                  </a:lnTo>
                  <a:lnTo>
                    <a:pt x="3917" y="2327"/>
                  </a:lnTo>
                  <a:lnTo>
                    <a:pt x="3918" y="2323"/>
                  </a:lnTo>
                  <a:lnTo>
                    <a:pt x="3918" y="2319"/>
                  </a:lnTo>
                  <a:lnTo>
                    <a:pt x="3919" y="2315"/>
                  </a:lnTo>
                  <a:lnTo>
                    <a:pt x="3920" y="2311"/>
                  </a:lnTo>
                  <a:lnTo>
                    <a:pt x="3921" y="2307"/>
                  </a:lnTo>
                  <a:lnTo>
                    <a:pt x="3922" y="2303"/>
                  </a:lnTo>
                  <a:lnTo>
                    <a:pt x="3923" y="2298"/>
                  </a:lnTo>
                  <a:lnTo>
                    <a:pt x="3924" y="2294"/>
                  </a:lnTo>
                  <a:lnTo>
                    <a:pt x="3925" y="2290"/>
                  </a:lnTo>
                  <a:lnTo>
                    <a:pt x="3926" y="2285"/>
                  </a:lnTo>
                  <a:lnTo>
                    <a:pt x="3926" y="2281"/>
                  </a:lnTo>
                  <a:lnTo>
                    <a:pt x="3927" y="2277"/>
                  </a:lnTo>
                  <a:lnTo>
                    <a:pt x="3928" y="2272"/>
                  </a:lnTo>
                  <a:lnTo>
                    <a:pt x="3929" y="2268"/>
                  </a:lnTo>
                  <a:lnTo>
                    <a:pt x="3930" y="2263"/>
                  </a:lnTo>
                  <a:lnTo>
                    <a:pt x="3931" y="2259"/>
                  </a:lnTo>
                  <a:lnTo>
                    <a:pt x="3932" y="2254"/>
                  </a:lnTo>
                  <a:lnTo>
                    <a:pt x="3933" y="2250"/>
                  </a:lnTo>
                  <a:lnTo>
                    <a:pt x="3933" y="2245"/>
                  </a:lnTo>
                  <a:lnTo>
                    <a:pt x="3934" y="2241"/>
                  </a:lnTo>
                  <a:lnTo>
                    <a:pt x="3935" y="2236"/>
                  </a:lnTo>
                  <a:lnTo>
                    <a:pt x="3936" y="2231"/>
                  </a:lnTo>
                  <a:lnTo>
                    <a:pt x="3937" y="2227"/>
                  </a:lnTo>
                  <a:lnTo>
                    <a:pt x="3938" y="2222"/>
                  </a:lnTo>
                  <a:lnTo>
                    <a:pt x="3939" y="2217"/>
                  </a:lnTo>
                  <a:lnTo>
                    <a:pt x="3940" y="2212"/>
                  </a:lnTo>
                  <a:lnTo>
                    <a:pt x="3940" y="2208"/>
                  </a:lnTo>
                  <a:lnTo>
                    <a:pt x="3941" y="2203"/>
                  </a:lnTo>
                  <a:lnTo>
                    <a:pt x="3942" y="2198"/>
                  </a:lnTo>
                  <a:lnTo>
                    <a:pt x="3943" y="2193"/>
                  </a:lnTo>
                  <a:lnTo>
                    <a:pt x="3944" y="2188"/>
                  </a:lnTo>
                  <a:lnTo>
                    <a:pt x="3945" y="2183"/>
                  </a:lnTo>
                  <a:lnTo>
                    <a:pt x="3946" y="2178"/>
                  </a:lnTo>
                  <a:lnTo>
                    <a:pt x="3947" y="2173"/>
                  </a:lnTo>
                  <a:lnTo>
                    <a:pt x="3948" y="2168"/>
                  </a:lnTo>
                  <a:lnTo>
                    <a:pt x="3948" y="2163"/>
                  </a:lnTo>
                  <a:lnTo>
                    <a:pt x="3949" y="2158"/>
                  </a:lnTo>
                  <a:lnTo>
                    <a:pt x="3950" y="2152"/>
                  </a:lnTo>
                  <a:lnTo>
                    <a:pt x="3951" y="2147"/>
                  </a:lnTo>
                  <a:lnTo>
                    <a:pt x="3952" y="2142"/>
                  </a:lnTo>
                  <a:lnTo>
                    <a:pt x="3953" y="2137"/>
                  </a:lnTo>
                  <a:lnTo>
                    <a:pt x="3954" y="2131"/>
                  </a:lnTo>
                  <a:lnTo>
                    <a:pt x="3955" y="2126"/>
                  </a:lnTo>
                  <a:lnTo>
                    <a:pt x="3955" y="2121"/>
                  </a:lnTo>
                  <a:lnTo>
                    <a:pt x="3956" y="2115"/>
                  </a:lnTo>
                  <a:lnTo>
                    <a:pt x="3957" y="2110"/>
                  </a:lnTo>
                  <a:lnTo>
                    <a:pt x="3958" y="2105"/>
                  </a:lnTo>
                  <a:lnTo>
                    <a:pt x="3959" y="2099"/>
                  </a:lnTo>
                  <a:lnTo>
                    <a:pt x="3960" y="2094"/>
                  </a:lnTo>
                  <a:lnTo>
                    <a:pt x="3961" y="2088"/>
                  </a:lnTo>
                  <a:lnTo>
                    <a:pt x="3962" y="2082"/>
                  </a:lnTo>
                  <a:lnTo>
                    <a:pt x="3962" y="2077"/>
                  </a:lnTo>
                  <a:lnTo>
                    <a:pt x="3963" y="2071"/>
                  </a:lnTo>
                  <a:lnTo>
                    <a:pt x="3964" y="2066"/>
                  </a:lnTo>
                  <a:lnTo>
                    <a:pt x="3965" y="2060"/>
                  </a:lnTo>
                  <a:lnTo>
                    <a:pt x="3966" y="2054"/>
                  </a:lnTo>
                  <a:lnTo>
                    <a:pt x="3967" y="2048"/>
                  </a:lnTo>
                  <a:lnTo>
                    <a:pt x="3968" y="2043"/>
                  </a:lnTo>
                  <a:lnTo>
                    <a:pt x="3969" y="2037"/>
                  </a:lnTo>
                  <a:lnTo>
                    <a:pt x="3969" y="2031"/>
                  </a:lnTo>
                  <a:lnTo>
                    <a:pt x="3970" y="2025"/>
                  </a:lnTo>
                  <a:lnTo>
                    <a:pt x="3971" y="2019"/>
                  </a:lnTo>
                  <a:lnTo>
                    <a:pt x="3972" y="2013"/>
                  </a:lnTo>
                  <a:lnTo>
                    <a:pt x="3973" y="2007"/>
                  </a:lnTo>
                  <a:lnTo>
                    <a:pt x="3974" y="2001"/>
                  </a:lnTo>
                  <a:lnTo>
                    <a:pt x="3975" y="1995"/>
                  </a:lnTo>
                  <a:lnTo>
                    <a:pt x="3976" y="1989"/>
                  </a:lnTo>
                  <a:lnTo>
                    <a:pt x="3977" y="1983"/>
                  </a:lnTo>
                  <a:lnTo>
                    <a:pt x="3977" y="1977"/>
                  </a:lnTo>
                  <a:lnTo>
                    <a:pt x="3978" y="1971"/>
                  </a:lnTo>
                  <a:lnTo>
                    <a:pt x="3979" y="1965"/>
                  </a:lnTo>
                  <a:lnTo>
                    <a:pt x="3980" y="1959"/>
                  </a:lnTo>
                  <a:lnTo>
                    <a:pt x="3981" y="1952"/>
                  </a:lnTo>
                  <a:lnTo>
                    <a:pt x="3982" y="1946"/>
                  </a:lnTo>
                  <a:lnTo>
                    <a:pt x="3983" y="1940"/>
                  </a:lnTo>
                  <a:lnTo>
                    <a:pt x="3984" y="1934"/>
                  </a:lnTo>
                  <a:lnTo>
                    <a:pt x="3984" y="1927"/>
                  </a:lnTo>
                  <a:lnTo>
                    <a:pt x="3985" y="1921"/>
                  </a:lnTo>
                  <a:lnTo>
                    <a:pt x="3986" y="1914"/>
                  </a:lnTo>
                  <a:lnTo>
                    <a:pt x="3987" y="1908"/>
                  </a:lnTo>
                  <a:lnTo>
                    <a:pt x="3988" y="1901"/>
                  </a:lnTo>
                  <a:lnTo>
                    <a:pt x="3989" y="1895"/>
                  </a:lnTo>
                  <a:lnTo>
                    <a:pt x="3990" y="1888"/>
                  </a:lnTo>
                  <a:lnTo>
                    <a:pt x="3991" y="1882"/>
                  </a:lnTo>
                  <a:lnTo>
                    <a:pt x="3991" y="1875"/>
                  </a:lnTo>
                  <a:lnTo>
                    <a:pt x="3992" y="1869"/>
                  </a:lnTo>
                  <a:lnTo>
                    <a:pt x="3993" y="1862"/>
                  </a:lnTo>
                  <a:lnTo>
                    <a:pt x="3994" y="1855"/>
                  </a:lnTo>
                  <a:lnTo>
                    <a:pt x="3995" y="1849"/>
                  </a:lnTo>
                  <a:lnTo>
                    <a:pt x="3996" y="1842"/>
                  </a:lnTo>
                  <a:lnTo>
                    <a:pt x="3997" y="1835"/>
                  </a:lnTo>
                  <a:lnTo>
                    <a:pt x="3998" y="1828"/>
                  </a:lnTo>
                  <a:lnTo>
                    <a:pt x="3999" y="1821"/>
                  </a:lnTo>
                  <a:lnTo>
                    <a:pt x="3999" y="1815"/>
                  </a:lnTo>
                  <a:lnTo>
                    <a:pt x="4000" y="1808"/>
                  </a:lnTo>
                  <a:lnTo>
                    <a:pt x="4001" y="1801"/>
                  </a:lnTo>
                  <a:lnTo>
                    <a:pt x="4002" y="1794"/>
                  </a:lnTo>
                  <a:lnTo>
                    <a:pt x="4003" y="1787"/>
                  </a:lnTo>
                  <a:lnTo>
                    <a:pt x="4004" y="1780"/>
                  </a:lnTo>
                  <a:lnTo>
                    <a:pt x="4005" y="1773"/>
                  </a:lnTo>
                  <a:lnTo>
                    <a:pt x="4006" y="1766"/>
                  </a:lnTo>
                  <a:lnTo>
                    <a:pt x="4006" y="1758"/>
                  </a:lnTo>
                  <a:lnTo>
                    <a:pt x="4007" y="1751"/>
                  </a:lnTo>
                  <a:lnTo>
                    <a:pt x="4008" y="1744"/>
                  </a:lnTo>
                  <a:lnTo>
                    <a:pt x="4009" y="1737"/>
                  </a:lnTo>
                  <a:lnTo>
                    <a:pt x="4010" y="1730"/>
                  </a:lnTo>
                  <a:lnTo>
                    <a:pt x="4011" y="1722"/>
                  </a:lnTo>
                  <a:lnTo>
                    <a:pt x="4012" y="1715"/>
                  </a:lnTo>
                  <a:lnTo>
                    <a:pt x="4013" y="1708"/>
                  </a:lnTo>
                  <a:lnTo>
                    <a:pt x="4013" y="1700"/>
                  </a:lnTo>
                  <a:lnTo>
                    <a:pt x="4014" y="1693"/>
                  </a:lnTo>
                  <a:lnTo>
                    <a:pt x="4015" y="1686"/>
                  </a:lnTo>
                  <a:lnTo>
                    <a:pt x="4016" y="1678"/>
                  </a:lnTo>
                  <a:lnTo>
                    <a:pt x="4017" y="1671"/>
                  </a:lnTo>
                  <a:lnTo>
                    <a:pt x="4018" y="1663"/>
                  </a:lnTo>
                  <a:lnTo>
                    <a:pt x="4019" y="1656"/>
                  </a:lnTo>
                  <a:lnTo>
                    <a:pt x="4020" y="1648"/>
                  </a:lnTo>
                  <a:lnTo>
                    <a:pt x="4020" y="1640"/>
                  </a:lnTo>
                  <a:lnTo>
                    <a:pt x="4021" y="1633"/>
                  </a:lnTo>
                  <a:lnTo>
                    <a:pt x="4022" y="1625"/>
                  </a:lnTo>
                  <a:lnTo>
                    <a:pt x="4023" y="1617"/>
                  </a:lnTo>
                  <a:lnTo>
                    <a:pt x="4024" y="1610"/>
                  </a:lnTo>
                  <a:lnTo>
                    <a:pt x="4025" y="1602"/>
                  </a:lnTo>
                  <a:lnTo>
                    <a:pt x="4026" y="1594"/>
                  </a:lnTo>
                  <a:lnTo>
                    <a:pt x="4027" y="1586"/>
                  </a:lnTo>
                  <a:lnTo>
                    <a:pt x="4028" y="1579"/>
                  </a:lnTo>
                  <a:lnTo>
                    <a:pt x="4028" y="1571"/>
                  </a:lnTo>
                  <a:lnTo>
                    <a:pt x="4029" y="1563"/>
                  </a:lnTo>
                  <a:lnTo>
                    <a:pt x="4030" y="1555"/>
                  </a:lnTo>
                  <a:lnTo>
                    <a:pt x="4031" y="1547"/>
                  </a:lnTo>
                  <a:lnTo>
                    <a:pt x="4032" y="1539"/>
                  </a:lnTo>
                  <a:lnTo>
                    <a:pt x="4033" y="1531"/>
                  </a:lnTo>
                  <a:lnTo>
                    <a:pt x="4034" y="1523"/>
                  </a:lnTo>
                  <a:lnTo>
                    <a:pt x="4035" y="1515"/>
                  </a:lnTo>
                  <a:lnTo>
                    <a:pt x="4035" y="1507"/>
                  </a:lnTo>
                  <a:lnTo>
                    <a:pt x="4036" y="1498"/>
                  </a:lnTo>
                  <a:lnTo>
                    <a:pt x="4037" y="1490"/>
                  </a:lnTo>
                  <a:lnTo>
                    <a:pt x="4038" y="1482"/>
                  </a:lnTo>
                  <a:lnTo>
                    <a:pt x="4039" y="1474"/>
                  </a:lnTo>
                  <a:lnTo>
                    <a:pt x="4040" y="1466"/>
                  </a:lnTo>
                  <a:lnTo>
                    <a:pt x="4041" y="1457"/>
                  </a:lnTo>
                  <a:lnTo>
                    <a:pt x="4042" y="1449"/>
                  </a:lnTo>
                  <a:lnTo>
                    <a:pt x="4042" y="1440"/>
                  </a:lnTo>
                  <a:lnTo>
                    <a:pt x="4043" y="1432"/>
                  </a:lnTo>
                  <a:lnTo>
                    <a:pt x="4044" y="1424"/>
                  </a:lnTo>
                  <a:lnTo>
                    <a:pt x="4045" y="1415"/>
                  </a:lnTo>
                  <a:lnTo>
                    <a:pt x="4046" y="1407"/>
                  </a:lnTo>
                  <a:lnTo>
                    <a:pt x="4047" y="1398"/>
                  </a:lnTo>
                  <a:lnTo>
                    <a:pt x="4048" y="1390"/>
                  </a:lnTo>
                  <a:lnTo>
                    <a:pt x="4049" y="1381"/>
                  </a:lnTo>
                  <a:lnTo>
                    <a:pt x="4050" y="1372"/>
                  </a:lnTo>
                  <a:lnTo>
                    <a:pt x="4050" y="1364"/>
                  </a:lnTo>
                  <a:lnTo>
                    <a:pt x="4051" y="1355"/>
                  </a:lnTo>
                  <a:lnTo>
                    <a:pt x="4052" y="1346"/>
                  </a:lnTo>
                  <a:lnTo>
                    <a:pt x="4053" y="1338"/>
                  </a:lnTo>
                  <a:lnTo>
                    <a:pt x="4054" y="1329"/>
                  </a:lnTo>
                  <a:lnTo>
                    <a:pt x="4055" y="1320"/>
                  </a:lnTo>
                  <a:lnTo>
                    <a:pt x="4056" y="1311"/>
                  </a:lnTo>
                  <a:lnTo>
                    <a:pt x="4057" y="1303"/>
                  </a:lnTo>
                  <a:lnTo>
                    <a:pt x="4057" y="1294"/>
                  </a:lnTo>
                  <a:lnTo>
                    <a:pt x="4058" y="1285"/>
                  </a:lnTo>
                  <a:lnTo>
                    <a:pt x="4059" y="1276"/>
                  </a:lnTo>
                  <a:lnTo>
                    <a:pt x="4060" y="1267"/>
                  </a:lnTo>
                  <a:lnTo>
                    <a:pt x="4061" y="1258"/>
                  </a:lnTo>
                  <a:lnTo>
                    <a:pt x="4062" y="1249"/>
                  </a:lnTo>
                  <a:lnTo>
                    <a:pt x="4063" y="1240"/>
                  </a:lnTo>
                  <a:lnTo>
                    <a:pt x="4064" y="1231"/>
                  </a:lnTo>
                  <a:lnTo>
                    <a:pt x="4064" y="1221"/>
                  </a:lnTo>
                  <a:lnTo>
                    <a:pt x="4065" y="1212"/>
                  </a:lnTo>
                  <a:lnTo>
                    <a:pt x="4066" y="1203"/>
                  </a:lnTo>
                  <a:lnTo>
                    <a:pt x="4067" y="1194"/>
                  </a:lnTo>
                  <a:lnTo>
                    <a:pt x="4068" y="1185"/>
                  </a:lnTo>
                  <a:lnTo>
                    <a:pt x="4069" y="1175"/>
                  </a:lnTo>
                  <a:lnTo>
                    <a:pt x="4070" y="1166"/>
                  </a:lnTo>
                  <a:lnTo>
                    <a:pt x="4071" y="1157"/>
                  </a:lnTo>
                  <a:lnTo>
                    <a:pt x="4071" y="1147"/>
                  </a:lnTo>
                  <a:lnTo>
                    <a:pt x="4072" y="1138"/>
                  </a:lnTo>
                  <a:lnTo>
                    <a:pt x="4073" y="1128"/>
                  </a:lnTo>
                  <a:lnTo>
                    <a:pt x="4074" y="1119"/>
                  </a:lnTo>
                  <a:lnTo>
                    <a:pt x="4075" y="1110"/>
                  </a:lnTo>
                  <a:lnTo>
                    <a:pt x="4076" y="1100"/>
                  </a:lnTo>
                  <a:lnTo>
                    <a:pt x="4077" y="1090"/>
                  </a:lnTo>
                  <a:lnTo>
                    <a:pt x="4078" y="1081"/>
                  </a:lnTo>
                  <a:lnTo>
                    <a:pt x="4079" y="1071"/>
                  </a:lnTo>
                  <a:lnTo>
                    <a:pt x="4079" y="1062"/>
                  </a:lnTo>
                  <a:lnTo>
                    <a:pt x="4080" y="1052"/>
                  </a:lnTo>
                  <a:lnTo>
                    <a:pt x="4081" y="1042"/>
                  </a:lnTo>
                  <a:lnTo>
                    <a:pt x="4082" y="1032"/>
                  </a:lnTo>
                  <a:lnTo>
                    <a:pt x="4083" y="1023"/>
                  </a:lnTo>
                  <a:lnTo>
                    <a:pt x="4084" y="1013"/>
                  </a:lnTo>
                  <a:lnTo>
                    <a:pt x="4085" y="1003"/>
                  </a:lnTo>
                  <a:lnTo>
                    <a:pt x="4086" y="993"/>
                  </a:lnTo>
                  <a:lnTo>
                    <a:pt x="4086" y="983"/>
                  </a:lnTo>
                  <a:lnTo>
                    <a:pt x="4087" y="973"/>
                  </a:lnTo>
                  <a:lnTo>
                    <a:pt x="4088" y="963"/>
                  </a:lnTo>
                  <a:lnTo>
                    <a:pt x="4089" y="953"/>
                  </a:lnTo>
                  <a:lnTo>
                    <a:pt x="4090" y="943"/>
                  </a:lnTo>
                  <a:lnTo>
                    <a:pt x="4091" y="933"/>
                  </a:lnTo>
                  <a:lnTo>
                    <a:pt x="4092" y="923"/>
                  </a:lnTo>
                  <a:lnTo>
                    <a:pt x="4093" y="913"/>
                  </a:lnTo>
                  <a:lnTo>
                    <a:pt x="4093" y="903"/>
                  </a:lnTo>
                  <a:lnTo>
                    <a:pt x="4094" y="893"/>
                  </a:lnTo>
                  <a:lnTo>
                    <a:pt x="4095" y="883"/>
                  </a:lnTo>
                  <a:lnTo>
                    <a:pt x="4096" y="873"/>
                  </a:lnTo>
                  <a:lnTo>
                    <a:pt x="4097" y="862"/>
                  </a:lnTo>
                  <a:lnTo>
                    <a:pt x="4098" y="852"/>
                  </a:lnTo>
                  <a:lnTo>
                    <a:pt x="4099" y="842"/>
                  </a:lnTo>
                  <a:lnTo>
                    <a:pt x="4100" y="831"/>
                  </a:lnTo>
                  <a:lnTo>
                    <a:pt x="4100" y="821"/>
                  </a:lnTo>
                  <a:lnTo>
                    <a:pt x="4101" y="811"/>
                  </a:lnTo>
                  <a:lnTo>
                    <a:pt x="4102" y="800"/>
                  </a:lnTo>
                  <a:lnTo>
                    <a:pt x="4103" y="790"/>
                  </a:lnTo>
                  <a:lnTo>
                    <a:pt x="4104" y="779"/>
                  </a:lnTo>
                  <a:lnTo>
                    <a:pt x="4105" y="769"/>
                  </a:lnTo>
                  <a:lnTo>
                    <a:pt x="4106" y="758"/>
                  </a:lnTo>
                  <a:lnTo>
                    <a:pt x="4107" y="747"/>
                  </a:lnTo>
                  <a:lnTo>
                    <a:pt x="4108" y="737"/>
                  </a:lnTo>
                  <a:lnTo>
                    <a:pt x="4108" y="726"/>
                  </a:lnTo>
                  <a:lnTo>
                    <a:pt x="4109" y="715"/>
                  </a:lnTo>
                  <a:lnTo>
                    <a:pt x="4110" y="705"/>
                  </a:lnTo>
                  <a:lnTo>
                    <a:pt x="4111" y="694"/>
                  </a:lnTo>
                  <a:lnTo>
                    <a:pt x="4112" y="683"/>
                  </a:lnTo>
                  <a:lnTo>
                    <a:pt x="4113" y="672"/>
                  </a:lnTo>
                  <a:lnTo>
                    <a:pt x="4114" y="662"/>
                  </a:lnTo>
                  <a:lnTo>
                    <a:pt x="4115" y="651"/>
                  </a:lnTo>
                  <a:lnTo>
                    <a:pt x="4115" y="640"/>
                  </a:lnTo>
                  <a:lnTo>
                    <a:pt x="4116" y="629"/>
                  </a:lnTo>
                  <a:lnTo>
                    <a:pt x="4117" y="618"/>
                  </a:lnTo>
                  <a:lnTo>
                    <a:pt x="4118" y="607"/>
                  </a:lnTo>
                  <a:lnTo>
                    <a:pt x="4119" y="596"/>
                  </a:lnTo>
                  <a:lnTo>
                    <a:pt x="4120" y="585"/>
                  </a:lnTo>
                  <a:lnTo>
                    <a:pt x="4121" y="574"/>
                  </a:lnTo>
                  <a:lnTo>
                    <a:pt x="4122" y="563"/>
                  </a:lnTo>
                  <a:lnTo>
                    <a:pt x="4122" y="552"/>
                  </a:lnTo>
                  <a:lnTo>
                    <a:pt x="4123" y="540"/>
                  </a:lnTo>
                  <a:lnTo>
                    <a:pt x="4124" y="529"/>
                  </a:lnTo>
                  <a:lnTo>
                    <a:pt x="4125" y="518"/>
                  </a:lnTo>
                  <a:lnTo>
                    <a:pt x="4126" y="507"/>
                  </a:lnTo>
                  <a:lnTo>
                    <a:pt x="4127" y="495"/>
                  </a:lnTo>
                  <a:lnTo>
                    <a:pt x="4128" y="484"/>
                  </a:lnTo>
                  <a:lnTo>
                    <a:pt x="4129" y="473"/>
                  </a:lnTo>
                  <a:lnTo>
                    <a:pt x="4130" y="461"/>
                  </a:lnTo>
                  <a:lnTo>
                    <a:pt x="4130" y="450"/>
                  </a:lnTo>
                  <a:lnTo>
                    <a:pt x="4131" y="439"/>
                  </a:lnTo>
                  <a:lnTo>
                    <a:pt x="4132" y="427"/>
                  </a:lnTo>
                  <a:lnTo>
                    <a:pt x="4133" y="416"/>
                  </a:lnTo>
                  <a:lnTo>
                    <a:pt x="4134" y="404"/>
                  </a:lnTo>
                  <a:lnTo>
                    <a:pt x="4135" y="392"/>
                  </a:lnTo>
                  <a:lnTo>
                    <a:pt x="4136" y="381"/>
                  </a:lnTo>
                  <a:lnTo>
                    <a:pt x="4137" y="369"/>
                  </a:lnTo>
                  <a:lnTo>
                    <a:pt x="4137" y="358"/>
                  </a:lnTo>
                  <a:lnTo>
                    <a:pt x="4138" y="346"/>
                  </a:lnTo>
                  <a:lnTo>
                    <a:pt x="4139" y="334"/>
                  </a:lnTo>
                  <a:lnTo>
                    <a:pt x="4140" y="322"/>
                  </a:lnTo>
                  <a:lnTo>
                    <a:pt x="4141" y="311"/>
                  </a:lnTo>
                  <a:lnTo>
                    <a:pt x="4142" y="299"/>
                  </a:lnTo>
                  <a:lnTo>
                    <a:pt x="4143" y="287"/>
                  </a:lnTo>
                  <a:lnTo>
                    <a:pt x="4144" y="275"/>
                  </a:lnTo>
                  <a:lnTo>
                    <a:pt x="4144" y="263"/>
                  </a:lnTo>
                  <a:lnTo>
                    <a:pt x="4145" y="251"/>
                  </a:lnTo>
                  <a:lnTo>
                    <a:pt x="4146" y="239"/>
                  </a:lnTo>
                  <a:lnTo>
                    <a:pt x="4147" y="227"/>
                  </a:lnTo>
                  <a:lnTo>
                    <a:pt x="4148" y="215"/>
                  </a:lnTo>
                  <a:lnTo>
                    <a:pt x="4149" y="203"/>
                  </a:lnTo>
                  <a:lnTo>
                    <a:pt x="4150" y="191"/>
                  </a:lnTo>
                  <a:lnTo>
                    <a:pt x="4151" y="179"/>
                  </a:lnTo>
                  <a:lnTo>
                    <a:pt x="4151" y="167"/>
                  </a:lnTo>
                  <a:lnTo>
                    <a:pt x="4152" y="155"/>
                  </a:lnTo>
                  <a:lnTo>
                    <a:pt x="4153" y="142"/>
                  </a:lnTo>
                  <a:lnTo>
                    <a:pt x="4153" y="142"/>
                  </a:lnTo>
                  <a:lnTo>
                    <a:pt x="4154" y="131"/>
                  </a:lnTo>
                  <a:lnTo>
                    <a:pt x="4155" y="121"/>
                  </a:lnTo>
                  <a:lnTo>
                    <a:pt x="4156" y="112"/>
                  </a:lnTo>
                  <a:lnTo>
                    <a:pt x="4157" y="104"/>
                  </a:lnTo>
                  <a:lnTo>
                    <a:pt x="4157" y="97"/>
                  </a:lnTo>
                  <a:lnTo>
                    <a:pt x="4158" y="91"/>
                  </a:lnTo>
                  <a:lnTo>
                    <a:pt x="4159" y="86"/>
                  </a:lnTo>
                  <a:lnTo>
                    <a:pt x="4160" y="82"/>
                  </a:lnTo>
                  <a:lnTo>
                    <a:pt x="4161" y="79"/>
                  </a:lnTo>
                  <a:lnTo>
                    <a:pt x="4162" y="77"/>
                  </a:lnTo>
                  <a:lnTo>
                    <a:pt x="4162" y="76"/>
                  </a:lnTo>
                  <a:lnTo>
                    <a:pt x="4163" y="76"/>
                  </a:lnTo>
                  <a:lnTo>
                    <a:pt x="4163" y="76"/>
                  </a:lnTo>
                  <a:lnTo>
                    <a:pt x="4164" y="77"/>
                  </a:lnTo>
                  <a:lnTo>
                    <a:pt x="4165" y="79"/>
                  </a:lnTo>
                  <a:lnTo>
                    <a:pt x="4166" y="81"/>
                  </a:lnTo>
                  <a:lnTo>
                    <a:pt x="4166" y="85"/>
                  </a:lnTo>
                  <a:lnTo>
                    <a:pt x="4167" y="90"/>
                  </a:lnTo>
                  <a:lnTo>
                    <a:pt x="4168" y="96"/>
                  </a:lnTo>
                  <a:lnTo>
                    <a:pt x="4169" y="103"/>
                  </a:lnTo>
                  <a:lnTo>
                    <a:pt x="4170" y="111"/>
                  </a:lnTo>
                  <a:lnTo>
                    <a:pt x="4171" y="120"/>
                  </a:lnTo>
                  <a:lnTo>
                    <a:pt x="4171" y="130"/>
                  </a:lnTo>
                  <a:lnTo>
                    <a:pt x="4172" y="141"/>
                  </a:lnTo>
                  <a:lnTo>
                    <a:pt x="4173" y="153"/>
                  </a:lnTo>
                  <a:lnTo>
                    <a:pt x="4173" y="153"/>
                  </a:lnTo>
                  <a:lnTo>
                    <a:pt x="4174" y="166"/>
                  </a:lnTo>
                  <a:lnTo>
                    <a:pt x="4175" y="179"/>
                  </a:lnTo>
                  <a:lnTo>
                    <a:pt x="4176" y="192"/>
                  </a:lnTo>
                  <a:lnTo>
                    <a:pt x="4177" y="205"/>
                  </a:lnTo>
                  <a:lnTo>
                    <a:pt x="4177" y="218"/>
                  </a:lnTo>
                  <a:lnTo>
                    <a:pt x="4178" y="231"/>
                  </a:lnTo>
                  <a:lnTo>
                    <a:pt x="4179" y="244"/>
                  </a:lnTo>
                  <a:lnTo>
                    <a:pt x="4180" y="256"/>
                  </a:lnTo>
                  <a:lnTo>
                    <a:pt x="4181" y="269"/>
                  </a:lnTo>
                  <a:lnTo>
                    <a:pt x="4182" y="282"/>
                  </a:lnTo>
                  <a:lnTo>
                    <a:pt x="4183" y="295"/>
                  </a:lnTo>
                  <a:lnTo>
                    <a:pt x="4184" y="307"/>
                  </a:lnTo>
                  <a:lnTo>
                    <a:pt x="4184" y="320"/>
                  </a:lnTo>
                  <a:lnTo>
                    <a:pt x="4185" y="333"/>
                  </a:lnTo>
                  <a:lnTo>
                    <a:pt x="4186" y="345"/>
                  </a:lnTo>
                  <a:lnTo>
                    <a:pt x="4187" y="358"/>
                  </a:lnTo>
                  <a:lnTo>
                    <a:pt x="4188" y="370"/>
                  </a:lnTo>
                  <a:lnTo>
                    <a:pt x="4189" y="383"/>
                  </a:lnTo>
                  <a:lnTo>
                    <a:pt x="4190" y="395"/>
                  </a:lnTo>
                  <a:lnTo>
                    <a:pt x="4191" y="408"/>
                  </a:lnTo>
                  <a:lnTo>
                    <a:pt x="4192" y="420"/>
                  </a:lnTo>
                  <a:lnTo>
                    <a:pt x="4192" y="432"/>
                  </a:lnTo>
                  <a:lnTo>
                    <a:pt x="4193" y="445"/>
                  </a:lnTo>
                  <a:lnTo>
                    <a:pt x="4194" y="457"/>
                  </a:lnTo>
                  <a:lnTo>
                    <a:pt x="4195" y="469"/>
                  </a:lnTo>
                  <a:lnTo>
                    <a:pt x="4196" y="482"/>
                  </a:lnTo>
                  <a:lnTo>
                    <a:pt x="4197" y="494"/>
                  </a:lnTo>
                  <a:lnTo>
                    <a:pt x="4198" y="506"/>
                  </a:lnTo>
                  <a:lnTo>
                    <a:pt x="4199" y="518"/>
                  </a:lnTo>
                  <a:lnTo>
                    <a:pt x="4199" y="530"/>
                  </a:lnTo>
                  <a:lnTo>
                    <a:pt x="4200" y="542"/>
                  </a:lnTo>
                  <a:lnTo>
                    <a:pt x="4201" y="554"/>
                  </a:lnTo>
                  <a:lnTo>
                    <a:pt x="4202" y="566"/>
                  </a:lnTo>
                  <a:lnTo>
                    <a:pt x="4203" y="578"/>
                  </a:lnTo>
                  <a:lnTo>
                    <a:pt x="4204" y="590"/>
                  </a:lnTo>
                  <a:lnTo>
                    <a:pt x="4205" y="602"/>
                  </a:lnTo>
                  <a:lnTo>
                    <a:pt x="4206" y="614"/>
                  </a:lnTo>
                  <a:lnTo>
                    <a:pt x="4206" y="626"/>
                  </a:lnTo>
                  <a:lnTo>
                    <a:pt x="4207" y="637"/>
                  </a:lnTo>
                  <a:lnTo>
                    <a:pt x="4208" y="649"/>
                  </a:lnTo>
                  <a:lnTo>
                    <a:pt x="4209" y="661"/>
                  </a:lnTo>
                  <a:lnTo>
                    <a:pt x="4210" y="672"/>
                  </a:lnTo>
                  <a:lnTo>
                    <a:pt x="4211" y="684"/>
                  </a:lnTo>
                  <a:lnTo>
                    <a:pt x="4212" y="696"/>
                  </a:lnTo>
                  <a:lnTo>
                    <a:pt x="4213" y="707"/>
                  </a:lnTo>
                  <a:lnTo>
                    <a:pt x="4214" y="719"/>
                  </a:lnTo>
                  <a:lnTo>
                    <a:pt x="4214" y="730"/>
                  </a:lnTo>
                  <a:lnTo>
                    <a:pt x="4215" y="742"/>
                  </a:lnTo>
                  <a:lnTo>
                    <a:pt x="4216" y="753"/>
                  </a:lnTo>
                  <a:lnTo>
                    <a:pt x="4217" y="765"/>
                  </a:lnTo>
                  <a:lnTo>
                    <a:pt x="4218" y="776"/>
                  </a:lnTo>
                  <a:lnTo>
                    <a:pt x="4219" y="787"/>
                  </a:lnTo>
                  <a:lnTo>
                    <a:pt x="4220" y="799"/>
                  </a:lnTo>
                  <a:lnTo>
                    <a:pt x="4221" y="810"/>
                  </a:lnTo>
                  <a:lnTo>
                    <a:pt x="4221" y="821"/>
                  </a:lnTo>
                  <a:lnTo>
                    <a:pt x="4222" y="832"/>
                  </a:lnTo>
                  <a:lnTo>
                    <a:pt x="4223" y="843"/>
                  </a:lnTo>
                  <a:lnTo>
                    <a:pt x="4224" y="854"/>
                  </a:lnTo>
                  <a:lnTo>
                    <a:pt x="4225" y="866"/>
                  </a:lnTo>
                  <a:lnTo>
                    <a:pt x="4226" y="877"/>
                  </a:lnTo>
                  <a:lnTo>
                    <a:pt x="4227" y="888"/>
                  </a:lnTo>
                  <a:lnTo>
                    <a:pt x="4228" y="899"/>
                  </a:lnTo>
                  <a:lnTo>
                    <a:pt x="4228" y="910"/>
                  </a:lnTo>
                  <a:lnTo>
                    <a:pt x="4229" y="920"/>
                  </a:lnTo>
                  <a:lnTo>
                    <a:pt x="4230" y="931"/>
                  </a:lnTo>
                  <a:lnTo>
                    <a:pt x="4231" y="942"/>
                  </a:lnTo>
                  <a:lnTo>
                    <a:pt x="4232" y="953"/>
                  </a:lnTo>
                  <a:lnTo>
                    <a:pt x="4233" y="964"/>
                  </a:lnTo>
                  <a:lnTo>
                    <a:pt x="4234" y="975"/>
                  </a:lnTo>
                  <a:lnTo>
                    <a:pt x="4235" y="985"/>
                  </a:lnTo>
                  <a:lnTo>
                    <a:pt x="4235" y="996"/>
                  </a:lnTo>
                  <a:lnTo>
                    <a:pt x="4236" y="1007"/>
                  </a:lnTo>
                  <a:lnTo>
                    <a:pt x="4237" y="1017"/>
                  </a:lnTo>
                  <a:lnTo>
                    <a:pt x="4238" y="1028"/>
                  </a:lnTo>
                  <a:lnTo>
                    <a:pt x="4239" y="1038"/>
                  </a:lnTo>
                  <a:lnTo>
                    <a:pt x="4240" y="1049"/>
                  </a:lnTo>
                  <a:lnTo>
                    <a:pt x="4241" y="1059"/>
                  </a:lnTo>
                  <a:lnTo>
                    <a:pt x="4242" y="1070"/>
                  </a:lnTo>
                  <a:lnTo>
                    <a:pt x="4243" y="1080"/>
                  </a:lnTo>
                  <a:lnTo>
                    <a:pt x="4243" y="1090"/>
                  </a:lnTo>
                  <a:lnTo>
                    <a:pt x="4244" y="1101"/>
                  </a:lnTo>
                  <a:lnTo>
                    <a:pt x="4245" y="1111"/>
                  </a:lnTo>
                  <a:lnTo>
                    <a:pt x="4246" y="1121"/>
                  </a:lnTo>
                  <a:lnTo>
                    <a:pt x="4247" y="1131"/>
                  </a:lnTo>
                  <a:lnTo>
                    <a:pt x="4248" y="1142"/>
                  </a:lnTo>
                  <a:lnTo>
                    <a:pt x="4249" y="1152"/>
                  </a:lnTo>
                  <a:lnTo>
                    <a:pt x="4250" y="1162"/>
                  </a:lnTo>
                  <a:lnTo>
                    <a:pt x="4250" y="1172"/>
                  </a:lnTo>
                  <a:lnTo>
                    <a:pt x="4251" y="1182"/>
                  </a:lnTo>
                  <a:lnTo>
                    <a:pt x="4252" y="1192"/>
                  </a:lnTo>
                  <a:lnTo>
                    <a:pt x="4253" y="1202"/>
                  </a:lnTo>
                  <a:lnTo>
                    <a:pt x="4254" y="1212"/>
                  </a:lnTo>
                  <a:lnTo>
                    <a:pt x="4255" y="1222"/>
                  </a:lnTo>
                  <a:lnTo>
                    <a:pt x="4256" y="1232"/>
                  </a:lnTo>
                  <a:lnTo>
                    <a:pt x="4257" y="1242"/>
                  </a:lnTo>
                  <a:lnTo>
                    <a:pt x="4257" y="1251"/>
                  </a:lnTo>
                  <a:lnTo>
                    <a:pt x="4258" y="1261"/>
                  </a:lnTo>
                  <a:lnTo>
                    <a:pt x="4259" y="1271"/>
                  </a:lnTo>
                  <a:lnTo>
                    <a:pt x="4260" y="1281"/>
                  </a:lnTo>
                  <a:lnTo>
                    <a:pt x="4261" y="1290"/>
                  </a:lnTo>
                  <a:lnTo>
                    <a:pt x="4262" y="1300"/>
                  </a:lnTo>
                  <a:lnTo>
                    <a:pt x="4263" y="1310"/>
                  </a:lnTo>
                  <a:lnTo>
                    <a:pt x="4264" y="1319"/>
                  </a:lnTo>
                  <a:lnTo>
                    <a:pt x="4265" y="1329"/>
                  </a:lnTo>
                  <a:lnTo>
                    <a:pt x="4265" y="1338"/>
                  </a:lnTo>
                  <a:lnTo>
                    <a:pt x="4266" y="1348"/>
                  </a:lnTo>
                  <a:lnTo>
                    <a:pt x="4267" y="1357"/>
                  </a:lnTo>
                  <a:lnTo>
                    <a:pt x="4268" y="1367"/>
                  </a:lnTo>
                  <a:lnTo>
                    <a:pt x="4269" y="1376"/>
                  </a:lnTo>
                  <a:lnTo>
                    <a:pt x="4270" y="1385"/>
                  </a:lnTo>
                  <a:lnTo>
                    <a:pt x="4271" y="1395"/>
                  </a:lnTo>
                  <a:lnTo>
                    <a:pt x="4272" y="1404"/>
                  </a:lnTo>
                  <a:lnTo>
                    <a:pt x="4272" y="1413"/>
                  </a:lnTo>
                  <a:lnTo>
                    <a:pt x="4273" y="1422"/>
                  </a:lnTo>
                  <a:lnTo>
                    <a:pt x="4274" y="1431"/>
                  </a:lnTo>
                  <a:lnTo>
                    <a:pt x="4275" y="1440"/>
                  </a:lnTo>
                  <a:lnTo>
                    <a:pt x="4276" y="1450"/>
                  </a:lnTo>
                  <a:lnTo>
                    <a:pt x="4277" y="1459"/>
                  </a:lnTo>
                  <a:lnTo>
                    <a:pt x="4278" y="1468"/>
                  </a:lnTo>
                  <a:lnTo>
                    <a:pt x="4279" y="1477"/>
                  </a:lnTo>
                  <a:lnTo>
                    <a:pt x="4279" y="1486"/>
                  </a:lnTo>
                  <a:lnTo>
                    <a:pt x="4280" y="1494"/>
                  </a:lnTo>
                  <a:lnTo>
                    <a:pt x="4281" y="1503"/>
                  </a:lnTo>
                  <a:lnTo>
                    <a:pt x="4282" y="1512"/>
                  </a:lnTo>
                  <a:lnTo>
                    <a:pt x="4283" y="1521"/>
                  </a:lnTo>
                  <a:lnTo>
                    <a:pt x="4284" y="1530"/>
                  </a:lnTo>
                  <a:lnTo>
                    <a:pt x="4285" y="1539"/>
                  </a:lnTo>
                  <a:lnTo>
                    <a:pt x="4286" y="1547"/>
                  </a:lnTo>
                  <a:lnTo>
                    <a:pt x="4286" y="1556"/>
                  </a:lnTo>
                  <a:lnTo>
                    <a:pt x="4287" y="1565"/>
                  </a:lnTo>
                  <a:lnTo>
                    <a:pt x="4288" y="1573"/>
                  </a:lnTo>
                  <a:lnTo>
                    <a:pt x="4289" y="1582"/>
                  </a:lnTo>
                  <a:lnTo>
                    <a:pt x="4290" y="1590"/>
                  </a:lnTo>
                  <a:lnTo>
                    <a:pt x="4291" y="1599"/>
                  </a:lnTo>
                  <a:lnTo>
                    <a:pt x="4292" y="1607"/>
                  </a:lnTo>
                  <a:lnTo>
                    <a:pt x="4293" y="1616"/>
                  </a:lnTo>
                  <a:lnTo>
                    <a:pt x="4294" y="1624"/>
                  </a:lnTo>
                  <a:lnTo>
                    <a:pt x="4294" y="1632"/>
                  </a:lnTo>
                  <a:lnTo>
                    <a:pt x="4295" y="1641"/>
                  </a:lnTo>
                  <a:lnTo>
                    <a:pt x="4296" y="1649"/>
                  </a:lnTo>
                  <a:lnTo>
                    <a:pt x="4297" y="1657"/>
                  </a:lnTo>
                  <a:lnTo>
                    <a:pt x="4298" y="1666"/>
                  </a:lnTo>
                  <a:lnTo>
                    <a:pt x="4299" y="1674"/>
                  </a:lnTo>
                  <a:lnTo>
                    <a:pt x="4300" y="1682"/>
                  </a:lnTo>
                  <a:lnTo>
                    <a:pt x="4301" y="1690"/>
                  </a:lnTo>
                  <a:lnTo>
                    <a:pt x="4301" y="1698"/>
                  </a:lnTo>
                  <a:lnTo>
                    <a:pt x="4302" y="1706"/>
                  </a:lnTo>
                  <a:lnTo>
                    <a:pt x="4303" y="1714"/>
                  </a:lnTo>
                  <a:lnTo>
                    <a:pt x="4304" y="1722"/>
                  </a:lnTo>
                  <a:lnTo>
                    <a:pt x="4305" y="1730"/>
                  </a:lnTo>
                  <a:lnTo>
                    <a:pt x="4306" y="1738"/>
                  </a:lnTo>
                  <a:lnTo>
                    <a:pt x="4307" y="1746"/>
                  </a:lnTo>
                  <a:lnTo>
                    <a:pt x="4308" y="1754"/>
                  </a:lnTo>
                  <a:lnTo>
                    <a:pt x="4308" y="1762"/>
                  </a:lnTo>
                  <a:lnTo>
                    <a:pt x="4309" y="1769"/>
                  </a:lnTo>
                  <a:lnTo>
                    <a:pt x="4310" y="1777"/>
                  </a:lnTo>
                  <a:lnTo>
                    <a:pt x="4311" y="1785"/>
                  </a:lnTo>
                  <a:lnTo>
                    <a:pt x="4312" y="1793"/>
                  </a:lnTo>
                  <a:lnTo>
                    <a:pt x="4313" y="1800"/>
                  </a:lnTo>
                  <a:lnTo>
                    <a:pt x="4314" y="1808"/>
                  </a:lnTo>
                  <a:lnTo>
                    <a:pt x="4315" y="1815"/>
                  </a:lnTo>
                  <a:lnTo>
                    <a:pt x="4316" y="1823"/>
                  </a:lnTo>
                  <a:lnTo>
                    <a:pt x="4316" y="1830"/>
                  </a:lnTo>
                  <a:lnTo>
                    <a:pt x="4317" y="1838"/>
                  </a:lnTo>
                  <a:lnTo>
                    <a:pt x="4318" y="1845"/>
                  </a:lnTo>
                  <a:lnTo>
                    <a:pt x="4319" y="1853"/>
                  </a:lnTo>
                  <a:lnTo>
                    <a:pt x="4320" y="1860"/>
                  </a:lnTo>
                  <a:lnTo>
                    <a:pt x="4321" y="1867"/>
                  </a:lnTo>
                  <a:lnTo>
                    <a:pt x="4322" y="1875"/>
                  </a:lnTo>
                  <a:lnTo>
                    <a:pt x="4323" y="1882"/>
                  </a:lnTo>
                  <a:lnTo>
                    <a:pt x="4323" y="1889"/>
                  </a:lnTo>
                  <a:lnTo>
                    <a:pt x="4324" y="1896"/>
                  </a:lnTo>
                  <a:lnTo>
                    <a:pt x="4325" y="1904"/>
                  </a:lnTo>
                  <a:lnTo>
                    <a:pt x="4326" y="1911"/>
                  </a:lnTo>
                  <a:lnTo>
                    <a:pt x="4327" y="1918"/>
                  </a:lnTo>
                  <a:lnTo>
                    <a:pt x="4328" y="1925"/>
                  </a:lnTo>
                  <a:lnTo>
                    <a:pt x="4329" y="1932"/>
                  </a:lnTo>
                  <a:lnTo>
                    <a:pt x="4330" y="1939"/>
                  </a:lnTo>
                  <a:lnTo>
                    <a:pt x="4330" y="1946"/>
                  </a:lnTo>
                  <a:lnTo>
                    <a:pt x="4331" y="1953"/>
                  </a:lnTo>
                  <a:lnTo>
                    <a:pt x="4332" y="1960"/>
                  </a:lnTo>
                  <a:lnTo>
                    <a:pt x="4333" y="1966"/>
                  </a:lnTo>
                  <a:lnTo>
                    <a:pt x="4334" y="1973"/>
                  </a:lnTo>
                  <a:lnTo>
                    <a:pt x="4335" y="1980"/>
                  </a:lnTo>
                  <a:lnTo>
                    <a:pt x="4336" y="1987"/>
                  </a:lnTo>
                  <a:lnTo>
                    <a:pt x="4337" y="1993"/>
                  </a:lnTo>
                  <a:lnTo>
                    <a:pt x="4337" y="2000"/>
                  </a:lnTo>
                  <a:lnTo>
                    <a:pt x="4338" y="2007"/>
                  </a:lnTo>
                  <a:lnTo>
                    <a:pt x="4339" y="2013"/>
                  </a:lnTo>
                  <a:lnTo>
                    <a:pt x="4340" y="2020"/>
                  </a:lnTo>
                  <a:lnTo>
                    <a:pt x="4341" y="2026"/>
                  </a:lnTo>
                  <a:lnTo>
                    <a:pt x="4342" y="2033"/>
                  </a:lnTo>
                  <a:lnTo>
                    <a:pt x="4343" y="2039"/>
                  </a:lnTo>
                  <a:lnTo>
                    <a:pt x="4344" y="2046"/>
                  </a:lnTo>
                  <a:lnTo>
                    <a:pt x="4345" y="2052"/>
                  </a:lnTo>
                  <a:lnTo>
                    <a:pt x="4345" y="2059"/>
                  </a:lnTo>
                  <a:lnTo>
                    <a:pt x="4346" y="2065"/>
                  </a:lnTo>
                  <a:lnTo>
                    <a:pt x="4347" y="2071"/>
                  </a:lnTo>
                  <a:lnTo>
                    <a:pt x="4348" y="2078"/>
                  </a:lnTo>
                  <a:lnTo>
                    <a:pt x="4349" y="2084"/>
                  </a:lnTo>
                  <a:lnTo>
                    <a:pt x="4350" y="2090"/>
                  </a:lnTo>
                  <a:lnTo>
                    <a:pt x="4351" y="2096"/>
                  </a:lnTo>
                  <a:lnTo>
                    <a:pt x="4352" y="2102"/>
                  </a:lnTo>
                  <a:lnTo>
                    <a:pt x="4352" y="2108"/>
                  </a:lnTo>
                  <a:lnTo>
                    <a:pt x="4353" y="2114"/>
                  </a:lnTo>
                  <a:lnTo>
                    <a:pt x="4354" y="2120"/>
                  </a:lnTo>
                  <a:lnTo>
                    <a:pt x="4355" y="2126"/>
                  </a:lnTo>
                  <a:lnTo>
                    <a:pt x="4356" y="2132"/>
                  </a:lnTo>
                  <a:lnTo>
                    <a:pt x="4357" y="2138"/>
                  </a:lnTo>
                  <a:lnTo>
                    <a:pt x="4358" y="2144"/>
                  </a:lnTo>
                  <a:lnTo>
                    <a:pt x="4359" y="2150"/>
                  </a:lnTo>
                  <a:lnTo>
                    <a:pt x="4359" y="2156"/>
                  </a:lnTo>
                  <a:lnTo>
                    <a:pt x="4360" y="2162"/>
                  </a:lnTo>
                  <a:lnTo>
                    <a:pt x="4361" y="2167"/>
                  </a:lnTo>
                  <a:lnTo>
                    <a:pt x="4362" y="2173"/>
                  </a:lnTo>
                  <a:lnTo>
                    <a:pt x="4363" y="2179"/>
                  </a:lnTo>
                  <a:lnTo>
                    <a:pt x="4364" y="2184"/>
                  </a:lnTo>
                  <a:lnTo>
                    <a:pt x="4365" y="2190"/>
                  </a:lnTo>
                  <a:lnTo>
                    <a:pt x="4366" y="2196"/>
                  </a:lnTo>
                  <a:lnTo>
                    <a:pt x="4367" y="2201"/>
                  </a:lnTo>
                  <a:lnTo>
                    <a:pt x="4367" y="2207"/>
                  </a:lnTo>
                  <a:lnTo>
                    <a:pt x="4368" y="2212"/>
                  </a:lnTo>
                  <a:lnTo>
                    <a:pt x="4369" y="2218"/>
                  </a:lnTo>
                  <a:lnTo>
                    <a:pt x="4370" y="2223"/>
                  </a:lnTo>
                  <a:lnTo>
                    <a:pt x="4371" y="2228"/>
                  </a:lnTo>
                  <a:lnTo>
                    <a:pt x="4372" y="2234"/>
                  </a:lnTo>
                  <a:lnTo>
                    <a:pt x="4373" y="2239"/>
                  </a:lnTo>
                  <a:lnTo>
                    <a:pt x="4374" y="2244"/>
                  </a:lnTo>
                  <a:lnTo>
                    <a:pt x="4374" y="2250"/>
                  </a:lnTo>
                  <a:lnTo>
                    <a:pt x="4375" y="2255"/>
                  </a:lnTo>
                  <a:lnTo>
                    <a:pt x="4376" y="2260"/>
                  </a:lnTo>
                  <a:lnTo>
                    <a:pt x="4377" y="2265"/>
                  </a:lnTo>
                  <a:lnTo>
                    <a:pt x="4378" y="2270"/>
                  </a:lnTo>
                  <a:lnTo>
                    <a:pt x="4379" y="2275"/>
                  </a:lnTo>
                  <a:lnTo>
                    <a:pt x="4380" y="2280"/>
                  </a:lnTo>
                  <a:lnTo>
                    <a:pt x="4381" y="2285"/>
                  </a:lnTo>
                  <a:lnTo>
                    <a:pt x="4381" y="2290"/>
                  </a:lnTo>
                  <a:lnTo>
                    <a:pt x="4382" y="2295"/>
                  </a:lnTo>
                  <a:lnTo>
                    <a:pt x="4383" y="2300"/>
                  </a:lnTo>
                  <a:lnTo>
                    <a:pt x="4384" y="2305"/>
                  </a:lnTo>
                  <a:lnTo>
                    <a:pt x="4385" y="2310"/>
                  </a:lnTo>
                  <a:lnTo>
                    <a:pt x="4386" y="2314"/>
                  </a:lnTo>
                  <a:lnTo>
                    <a:pt x="4387" y="2319"/>
                  </a:lnTo>
                  <a:lnTo>
                    <a:pt x="4388" y="2324"/>
                  </a:lnTo>
                  <a:lnTo>
                    <a:pt x="4388" y="2329"/>
                  </a:lnTo>
                  <a:lnTo>
                    <a:pt x="4389" y="2333"/>
                  </a:lnTo>
                  <a:lnTo>
                    <a:pt x="4390" y="2338"/>
                  </a:lnTo>
                  <a:lnTo>
                    <a:pt x="4391" y="2342"/>
                  </a:lnTo>
                  <a:lnTo>
                    <a:pt x="4392" y="2347"/>
                  </a:lnTo>
                  <a:lnTo>
                    <a:pt x="4393" y="2351"/>
                  </a:lnTo>
                  <a:lnTo>
                    <a:pt x="4394" y="2356"/>
                  </a:lnTo>
                  <a:lnTo>
                    <a:pt x="4395" y="2360"/>
                  </a:lnTo>
                  <a:lnTo>
                    <a:pt x="4396" y="2365"/>
                  </a:lnTo>
                  <a:lnTo>
                    <a:pt x="4396" y="2369"/>
                  </a:lnTo>
                  <a:lnTo>
                    <a:pt x="4397" y="2373"/>
                  </a:lnTo>
                  <a:lnTo>
                    <a:pt x="4398" y="2378"/>
                  </a:lnTo>
                  <a:lnTo>
                    <a:pt x="4399" y="2382"/>
                  </a:lnTo>
                  <a:lnTo>
                    <a:pt x="4400" y="2386"/>
                  </a:lnTo>
                  <a:lnTo>
                    <a:pt x="4401" y="2390"/>
                  </a:lnTo>
                  <a:lnTo>
                    <a:pt x="4402" y="2395"/>
                  </a:lnTo>
                  <a:lnTo>
                    <a:pt x="4403" y="2399"/>
                  </a:lnTo>
                  <a:lnTo>
                    <a:pt x="4403" y="2403"/>
                  </a:lnTo>
                  <a:lnTo>
                    <a:pt x="4404" y="2407"/>
                  </a:lnTo>
                  <a:lnTo>
                    <a:pt x="4405" y="2411"/>
                  </a:lnTo>
                  <a:lnTo>
                    <a:pt x="4406" y="2415"/>
                  </a:lnTo>
                  <a:lnTo>
                    <a:pt x="4407" y="2419"/>
                  </a:lnTo>
                  <a:lnTo>
                    <a:pt x="4408" y="2423"/>
                  </a:lnTo>
                  <a:lnTo>
                    <a:pt x="4409" y="2427"/>
                  </a:lnTo>
                  <a:lnTo>
                    <a:pt x="4410" y="2431"/>
                  </a:lnTo>
                  <a:lnTo>
                    <a:pt x="4410" y="2434"/>
                  </a:lnTo>
                  <a:lnTo>
                    <a:pt x="4411" y="2438"/>
                  </a:lnTo>
                  <a:lnTo>
                    <a:pt x="4412" y="2442"/>
                  </a:lnTo>
                  <a:lnTo>
                    <a:pt x="4413" y="2446"/>
                  </a:lnTo>
                  <a:lnTo>
                    <a:pt x="4414" y="2449"/>
                  </a:lnTo>
                  <a:lnTo>
                    <a:pt x="4415" y="2453"/>
                  </a:lnTo>
                  <a:lnTo>
                    <a:pt x="4416" y="2457"/>
                  </a:lnTo>
                  <a:lnTo>
                    <a:pt x="4417" y="2460"/>
                  </a:lnTo>
                  <a:lnTo>
                    <a:pt x="4418" y="2464"/>
                  </a:lnTo>
                  <a:lnTo>
                    <a:pt x="4418" y="2467"/>
                  </a:lnTo>
                  <a:lnTo>
                    <a:pt x="4419" y="2471"/>
                  </a:lnTo>
                  <a:lnTo>
                    <a:pt x="4420" y="2474"/>
                  </a:lnTo>
                  <a:lnTo>
                    <a:pt x="4421" y="2478"/>
                  </a:lnTo>
                  <a:lnTo>
                    <a:pt x="4422" y="2481"/>
                  </a:lnTo>
                  <a:lnTo>
                    <a:pt x="4423" y="2484"/>
                  </a:lnTo>
                  <a:lnTo>
                    <a:pt x="4424" y="2488"/>
                  </a:lnTo>
                  <a:lnTo>
                    <a:pt x="4425" y="2491"/>
                  </a:lnTo>
                  <a:lnTo>
                    <a:pt x="4425" y="2494"/>
                  </a:lnTo>
                  <a:lnTo>
                    <a:pt x="4426" y="2497"/>
                  </a:lnTo>
                  <a:lnTo>
                    <a:pt x="4427" y="2500"/>
                  </a:lnTo>
                  <a:lnTo>
                    <a:pt x="4428" y="2504"/>
                  </a:lnTo>
                  <a:lnTo>
                    <a:pt x="4429" y="2507"/>
                  </a:lnTo>
                  <a:lnTo>
                    <a:pt x="4430" y="2510"/>
                  </a:lnTo>
                  <a:lnTo>
                    <a:pt x="4431" y="2513"/>
                  </a:lnTo>
                  <a:lnTo>
                    <a:pt x="4432" y="2516"/>
                  </a:lnTo>
                  <a:lnTo>
                    <a:pt x="4432" y="2519"/>
                  </a:lnTo>
                  <a:lnTo>
                    <a:pt x="4433" y="2522"/>
                  </a:lnTo>
                  <a:lnTo>
                    <a:pt x="4434" y="2525"/>
                  </a:lnTo>
                  <a:lnTo>
                    <a:pt x="4435" y="2527"/>
                  </a:lnTo>
                  <a:lnTo>
                    <a:pt x="4436" y="2530"/>
                  </a:lnTo>
                  <a:lnTo>
                    <a:pt x="4437" y="2533"/>
                  </a:lnTo>
                  <a:lnTo>
                    <a:pt x="4438" y="2536"/>
                  </a:lnTo>
                  <a:lnTo>
                    <a:pt x="4439" y="2538"/>
                  </a:lnTo>
                  <a:lnTo>
                    <a:pt x="4439" y="2538"/>
                  </a:lnTo>
                  <a:lnTo>
                    <a:pt x="4439" y="2541"/>
                  </a:lnTo>
                  <a:lnTo>
                    <a:pt x="4440" y="2543"/>
                  </a:lnTo>
                  <a:lnTo>
                    <a:pt x="4441" y="2545"/>
                  </a:lnTo>
                  <a:lnTo>
                    <a:pt x="4442" y="2547"/>
                  </a:lnTo>
                  <a:lnTo>
                    <a:pt x="4443" y="2548"/>
                  </a:lnTo>
                  <a:lnTo>
                    <a:pt x="4444" y="2550"/>
                  </a:lnTo>
                  <a:lnTo>
                    <a:pt x="4444" y="2551"/>
                  </a:lnTo>
                  <a:lnTo>
                    <a:pt x="4445" y="2552"/>
                  </a:lnTo>
                  <a:lnTo>
                    <a:pt x="4446" y="2553"/>
                  </a:lnTo>
                  <a:lnTo>
                    <a:pt x="4447" y="2553"/>
                  </a:lnTo>
                  <a:lnTo>
                    <a:pt x="4448" y="2554"/>
                  </a:lnTo>
                  <a:lnTo>
                    <a:pt x="4449" y="2554"/>
                  </a:lnTo>
                  <a:lnTo>
                    <a:pt x="4449" y="2554"/>
                  </a:lnTo>
                  <a:lnTo>
                    <a:pt x="4449" y="2554"/>
                  </a:lnTo>
                  <a:lnTo>
                    <a:pt x="4450" y="2554"/>
                  </a:lnTo>
                  <a:lnTo>
                    <a:pt x="4451" y="2553"/>
                  </a:lnTo>
                  <a:lnTo>
                    <a:pt x="4452" y="2553"/>
                  </a:lnTo>
                  <a:lnTo>
                    <a:pt x="4453" y="2552"/>
                  </a:lnTo>
                  <a:lnTo>
                    <a:pt x="4453" y="2551"/>
                  </a:lnTo>
                  <a:lnTo>
                    <a:pt x="4454" y="2549"/>
                  </a:lnTo>
                  <a:lnTo>
                    <a:pt x="4455" y="2548"/>
                  </a:lnTo>
                  <a:lnTo>
                    <a:pt x="4456" y="2546"/>
                  </a:lnTo>
                  <a:lnTo>
                    <a:pt x="4457" y="2544"/>
                  </a:lnTo>
                  <a:lnTo>
                    <a:pt x="4458" y="2542"/>
                  </a:lnTo>
                  <a:lnTo>
                    <a:pt x="4458" y="2540"/>
                  </a:lnTo>
                  <a:lnTo>
                    <a:pt x="4458" y="2540"/>
                  </a:lnTo>
                  <a:lnTo>
                    <a:pt x="4459" y="2537"/>
                  </a:lnTo>
                  <a:lnTo>
                    <a:pt x="4460" y="2535"/>
                  </a:lnTo>
                  <a:lnTo>
                    <a:pt x="4461" y="2532"/>
                  </a:lnTo>
                  <a:lnTo>
                    <a:pt x="4462" y="2530"/>
                  </a:lnTo>
                  <a:lnTo>
                    <a:pt x="4463" y="2527"/>
                  </a:lnTo>
                  <a:lnTo>
                    <a:pt x="4464" y="2524"/>
                  </a:lnTo>
                  <a:lnTo>
                    <a:pt x="4465" y="2521"/>
                  </a:lnTo>
                  <a:lnTo>
                    <a:pt x="4465" y="2518"/>
                  </a:lnTo>
                  <a:lnTo>
                    <a:pt x="4466" y="2516"/>
                  </a:lnTo>
                  <a:lnTo>
                    <a:pt x="4467" y="2513"/>
                  </a:lnTo>
                  <a:lnTo>
                    <a:pt x="4468" y="2510"/>
                  </a:lnTo>
                  <a:lnTo>
                    <a:pt x="4469" y="2507"/>
                  </a:lnTo>
                  <a:lnTo>
                    <a:pt x="4470" y="2504"/>
                  </a:lnTo>
                  <a:lnTo>
                    <a:pt x="4471" y="2501"/>
                  </a:lnTo>
                  <a:lnTo>
                    <a:pt x="4472" y="2498"/>
                  </a:lnTo>
                  <a:lnTo>
                    <a:pt x="4472" y="2495"/>
                  </a:lnTo>
                  <a:lnTo>
                    <a:pt x="4473" y="2492"/>
                  </a:lnTo>
                  <a:lnTo>
                    <a:pt x="4474" y="2489"/>
                  </a:lnTo>
                  <a:lnTo>
                    <a:pt x="4475" y="2485"/>
                  </a:lnTo>
                  <a:lnTo>
                    <a:pt x="4476" y="2482"/>
                  </a:lnTo>
                  <a:lnTo>
                    <a:pt x="4477" y="2479"/>
                  </a:lnTo>
                  <a:lnTo>
                    <a:pt x="4478" y="2476"/>
                  </a:lnTo>
                  <a:lnTo>
                    <a:pt x="4479" y="2472"/>
                  </a:lnTo>
                  <a:lnTo>
                    <a:pt x="4480" y="2469"/>
                  </a:lnTo>
                  <a:lnTo>
                    <a:pt x="4480" y="2466"/>
                  </a:lnTo>
                  <a:lnTo>
                    <a:pt x="4481" y="2462"/>
                  </a:lnTo>
                  <a:lnTo>
                    <a:pt x="4482" y="2459"/>
                  </a:lnTo>
                  <a:lnTo>
                    <a:pt x="4483" y="2455"/>
                  </a:lnTo>
                  <a:lnTo>
                    <a:pt x="4484" y="2452"/>
                  </a:lnTo>
                  <a:lnTo>
                    <a:pt x="4485" y="2448"/>
                  </a:lnTo>
                  <a:lnTo>
                    <a:pt x="4486" y="2445"/>
                  </a:lnTo>
                  <a:lnTo>
                    <a:pt x="4487" y="2441"/>
                  </a:lnTo>
                  <a:lnTo>
                    <a:pt x="4487" y="2437"/>
                  </a:lnTo>
                  <a:lnTo>
                    <a:pt x="4488" y="2434"/>
                  </a:lnTo>
                  <a:lnTo>
                    <a:pt x="4489" y="2430"/>
                  </a:lnTo>
                  <a:lnTo>
                    <a:pt x="4490" y="2426"/>
                  </a:lnTo>
                  <a:lnTo>
                    <a:pt x="4491" y="2422"/>
                  </a:lnTo>
                  <a:lnTo>
                    <a:pt x="4492" y="2419"/>
                  </a:lnTo>
                  <a:lnTo>
                    <a:pt x="4493" y="2415"/>
                  </a:lnTo>
                  <a:lnTo>
                    <a:pt x="4494" y="2411"/>
                  </a:lnTo>
                  <a:lnTo>
                    <a:pt x="4494" y="2407"/>
                  </a:lnTo>
                  <a:lnTo>
                    <a:pt x="4495" y="2403"/>
                  </a:lnTo>
                  <a:lnTo>
                    <a:pt x="4496" y="2399"/>
                  </a:lnTo>
                  <a:lnTo>
                    <a:pt x="4497" y="2395"/>
                  </a:lnTo>
                  <a:lnTo>
                    <a:pt x="4498" y="2391"/>
                  </a:lnTo>
                  <a:lnTo>
                    <a:pt x="4499" y="2387"/>
                  </a:lnTo>
                  <a:lnTo>
                    <a:pt x="4500" y="2383"/>
                  </a:lnTo>
                  <a:lnTo>
                    <a:pt x="4501" y="2378"/>
                  </a:lnTo>
                  <a:lnTo>
                    <a:pt x="4502" y="2374"/>
                  </a:lnTo>
                  <a:lnTo>
                    <a:pt x="4502" y="2370"/>
                  </a:lnTo>
                  <a:lnTo>
                    <a:pt x="4503" y="2366"/>
                  </a:lnTo>
                  <a:lnTo>
                    <a:pt x="4504" y="2361"/>
                  </a:lnTo>
                  <a:lnTo>
                    <a:pt x="4505" y="2357"/>
                  </a:lnTo>
                  <a:lnTo>
                    <a:pt x="4506" y="2353"/>
                  </a:lnTo>
                  <a:lnTo>
                    <a:pt x="4507" y="2348"/>
                  </a:lnTo>
                  <a:lnTo>
                    <a:pt x="4508" y="2344"/>
                  </a:lnTo>
                  <a:lnTo>
                    <a:pt x="4509" y="2339"/>
                  </a:lnTo>
                  <a:lnTo>
                    <a:pt x="4509" y="2335"/>
                  </a:lnTo>
                  <a:lnTo>
                    <a:pt x="4510" y="2330"/>
                  </a:lnTo>
                  <a:lnTo>
                    <a:pt x="4511" y="2326"/>
                  </a:lnTo>
                  <a:lnTo>
                    <a:pt x="4512" y="2321"/>
                  </a:lnTo>
                  <a:lnTo>
                    <a:pt x="4513" y="2317"/>
                  </a:lnTo>
                  <a:lnTo>
                    <a:pt x="4514" y="2312"/>
                  </a:lnTo>
                  <a:lnTo>
                    <a:pt x="4515" y="2307"/>
                  </a:lnTo>
                  <a:lnTo>
                    <a:pt x="4516" y="2303"/>
                  </a:lnTo>
                  <a:lnTo>
                    <a:pt x="4516" y="2298"/>
                  </a:lnTo>
                  <a:lnTo>
                    <a:pt x="4517" y="2293"/>
                  </a:lnTo>
                  <a:lnTo>
                    <a:pt x="4518" y="2288"/>
                  </a:lnTo>
                  <a:lnTo>
                    <a:pt x="4519" y="2283"/>
                  </a:lnTo>
                  <a:lnTo>
                    <a:pt x="4520" y="2278"/>
                  </a:lnTo>
                  <a:lnTo>
                    <a:pt x="4521" y="2273"/>
                  </a:lnTo>
                  <a:lnTo>
                    <a:pt x="4522" y="2268"/>
                  </a:lnTo>
                  <a:lnTo>
                    <a:pt x="4523" y="2263"/>
                  </a:lnTo>
                  <a:lnTo>
                    <a:pt x="4523" y="2258"/>
                  </a:lnTo>
                  <a:lnTo>
                    <a:pt x="4524" y="2253"/>
                  </a:lnTo>
                  <a:lnTo>
                    <a:pt x="4525" y="2248"/>
                  </a:lnTo>
                  <a:lnTo>
                    <a:pt x="4526" y="2243"/>
                  </a:lnTo>
                  <a:lnTo>
                    <a:pt x="4527" y="2238"/>
                  </a:lnTo>
                  <a:lnTo>
                    <a:pt x="4528" y="2233"/>
                  </a:lnTo>
                  <a:lnTo>
                    <a:pt x="4529" y="2227"/>
                  </a:lnTo>
                  <a:lnTo>
                    <a:pt x="4530" y="2222"/>
                  </a:lnTo>
                  <a:lnTo>
                    <a:pt x="4531" y="2217"/>
                  </a:lnTo>
                  <a:lnTo>
                    <a:pt x="4531" y="2212"/>
                  </a:lnTo>
                  <a:lnTo>
                    <a:pt x="4532" y="2206"/>
                  </a:lnTo>
                  <a:lnTo>
                    <a:pt x="4533" y="2201"/>
                  </a:lnTo>
                  <a:lnTo>
                    <a:pt x="4534" y="2195"/>
                  </a:lnTo>
                  <a:lnTo>
                    <a:pt x="4535" y="2190"/>
                  </a:lnTo>
                  <a:lnTo>
                    <a:pt x="4536" y="2184"/>
                  </a:lnTo>
                  <a:lnTo>
                    <a:pt x="4537" y="2179"/>
                  </a:lnTo>
                  <a:lnTo>
                    <a:pt x="4538" y="2173"/>
                  </a:lnTo>
                  <a:lnTo>
                    <a:pt x="4538" y="2168"/>
                  </a:lnTo>
                  <a:lnTo>
                    <a:pt x="4539" y="2162"/>
                  </a:lnTo>
                  <a:lnTo>
                    <a:pt x="4540" y="2156"/>
                  </a:lnTo>
                  <a:lnTo>
                    <a:pt x="4541" y="2151"/>
                  </a:lnTo>
                  <a:lnTo>
                    <a:pt x="4542" y="2145"/>
                  </a:lnTo>
                  <a:lnTo>
                    <a:pt x="4543" y="2139"/>
                  </a:lnTo>
                  <a:lnTo>
                    <a:pt x="4544" y="2133"/>
                  </a:lnTo>
                  <a:lnTo>
                    <a:pt x="4545" y="2127"/>
                  </a:lnTo>
                  <a:lnTo>
                    <a:pt x="4545" y="2121"/>
                  </a:lnTo>
                  <a:lnTo>
                    <a:pt x="4546" y="2116"/>
                  </a:lnTo>
                  <a:lnTo>
                    <a:pt x="4547" y="2110"/>
                  </a:lnTo>
                  <a:lnTo>
                    <a:pt x="4548" y="2104"/>
                  </a:lnTo>
                  <a:lnTo>
                    <a:pt x="4549" y="2098"/>
                  </a:lnTo>
                  <a:lnTo>
                    <a:pt x="4550" y="2092"/>
                  </a:lnTo>
                  <a:lnTo>
                    <a:pt x="4551" y="2085"/>
                  </a:lnTo>
                  <a:lnTo>
                    <a:pt x="4552" y="2079"/>
                  </a:lnTo>
                  <a:lnTo>
                    <a:pt x="4552" y="2073"/>
                  </a:lnTo>
                  <a:lnTo>
                    <a:pt x="4553" y="2067"/>
                  </a:lnTo>
                  <a:lnTo>
                    <a:pt x="4554" y="2061"/>
                  </a:lnTo>
                  <a:lnTo>
                    <a:pt x="4555" y="2055"/>
                  </a:lnTo>
                  <a:lnTo>
                    <a:pt x="4556" y="2048"/>
                  </a:lnTo>
                  <a:lnTo>
                    <a:pt x="4557" y="2042"/>
                  </a:lnTo>
                  <a:lnTo>
                    <a:pt x="4558" y="2036"/>
                  </a:lnTo>
                  <a:lnTo>
                    <a:pt x="4559" y="2029"/>
                  </a:lnTo>
                  <a:lnTo>
                    <a:pt x="4560" y="2023"/>
                  </a:lnTo>
                  <a:lnTo>
                    <a:pt x="4560" y="2016"/>
                  </a:lnTo>
                  <a:lnTo>
                    <a:pt x="4561" y="2010"/>
                  </a:lnTo>
                  <a:lnTo>
                    <a:pt x="4562" y="2003"/>
                  </a:lnTo>
                  <a:lnTo>
                    <a:pt x="4563" y="1997"/>
                  </a:lnTo>
                  <a:lnTo>
                    <a:pt x="4564" y="1990"/>
                  </a:lnTo>
                  <a:lnTo>
                    <a:pt x="4565" y="1983"/>
                  </a:lnTo>
                  <a:lnTo>
                    <a:pt x="4566" y="1977"/>
                  </a:lnTo>
                  <a:lnTo>
                    <a:pt x="4567" y="1970"/>
                  </a:lnTo>
                  <a:lnTo>
                    <a:pt x="4567" y="1963"/>
                  </a:lnTo>
                  <a:lnTo>
                    <a:pt x="4568" y="1957"/>
                  </a:lnTo>
                  <a:lnTo>
                    <a:pt x="4569" y="1950"/>
                  </a:lnTo>
                  <a:lnTo>
                    <a:pt x="4570" y="1943"/>
                  </a:lnTo>
                  <a:lnTo>
                    <a:pt x="4571" y="1936"/>
                  </a:lnTo>
                  <a:lnTo>
                    <a:pt x="4572" y="1929"/>
                  </a:lnTo>
                  <a:lnTo>
                    <a:pt x="4573" y="1922"/>
                  </a:lnTo>
                  <a:lnTo>
                    <a:pt x="4574" y="1915"/>
                  </a:lnTo>
                  <a:lnTo>
                    <a:pt x="4574" y="1908"/>
                  </a:lnTo>
                  <a:lnTo>
                    <a:pt x="4575" y="1901"/>
                  </a:lnTo>
                  <a:lnTo>
                    <a:pt x="4576" y="1894"/>
                  </a:lnTo>
                  <a:lnTo>
                    <a:pt x="4577" y="1887"/>
                  </a:lnTo>
                  <a:lnTo>
                    <a:pt x="4578" y="1880"/>
                  </a:lnTo>
                  <a:lnTo>
                    <a:pt x="4579" y="1873"/>
                  </a:lnTo>
                  <a:lnTo>
                    <a:pt x="4580" y="1866"/>
                  </a:lnTo>
                  <a:lnTo>
                    <a:pt x="4581" y="1858"/>
                  </a:lnTo>
                  <a:lnTo>
                    <a:pt x="4582" y="1851"/>
                  </a:lnTo>
                  <a:lnTo>
                    <a:pt x="4582" y="1844"/>
                  </a:lnTo>
                  <a:lnTo>
                    <a:pt x="4583" y="1837"/>
                  </a:lnTo>
                  <a:lnTo>
                    <a:pt x="4584" y="1829"/>
                  </a:lnTo>
                  <a:lnTo>
                    <a:pt x="4585" y="1822"/>
                  </a:lnTo>
                  <a:lnTo>
                    <a:pt x="4586" y="1814"/>
                  </a:lnTo>
                  <a:lnTo>
                    <a:pt x="4587" y="1807"/>
                  </a:lnTo>
                  <a:lnTo>
                    <a:pt x="4588" y="1799"/>
                  </a:lnTo>
                  <a:lnTo>
                    <a:pt x="4589" y="1792"/>
                  </a:lnTo>
                  <a:lnTo>
                    <a:pt x="4589" y="1784"/>
                  </a:lnTo>
                  <a:lnTo>
                    <a:pt x="4590" y="1777"/>
                  </a:lnTo>
                  <a:lnTo>
                    <a:pt x="4591" y="1769"/>
                  </a:lnTo>
                  <a:lnTo>
                    <a:pt x="4592" y="1761"/>
                  </a:lnTo>
                  <a:lnTo>
                    <a:pt x="4593" y="1754"/>
                  </a:lnTo>
                  <a:lnTo>
                    <a:pt x="4594" y="1746"/>
                  </a:lnTo>
                  <a:lnTo>
                    <a:pt x="4595" y="1738"/>
                  </a:lnTo>
                  <a:lnTo>
                    <a:pt x="4596" y="1730"/>
                  </a:lnTo>
                  <a:lnTo>
                    <a:pt x="4596" y="1722"/>
                  </a:lnTo>
                  <a:lnTo>
                    <a:pt x="4597" y="1715"/>
                  </a:lnTo>
                  <a:lnTo>
                    <a:pt x="4598" y="1707"/>
                  </a:lnTo>
                  <a:lnTo>
                    <a:pt x="4599" y="1699"/>
                  </a:lnTo>
                  <a:lnTo>
                    <a:pt x="4600" y="1691"/>
                  </a:lnTo>
                  <a:lnTo>
                    <a:pt x="4601" y="1683"/>
                  </a:lnTo>
                  <a:lnTo>
                    <a:pt x="4602" y="1675"/>
                  </a:lnTo>
                  <a:lnTo>
                    <a:pt x="4603" y="1667"/>
                  </a:lnTo>
                  <a:lnTo>
                    <a:pt x="4603" y="1658"/>
                  </a:lnTo>
                  <a:lnTo>
                    <a:pt x="4604" y="1650"/>
                  </a:lnTo>
                  <a:lnTo>
                    <a:pt x="4605" y="1642"/>
                  </a:lnTo>
                  <a:lnTo>
                    <a:pt x="4606" y="1634"/>
                  </a:lnTo>
                  <a:lnTo>
                    <a:pt x="4607" y="1626"/>
                  </a:lnTo>
                  <a:lnTo>
                    <a:pt x="4608" y="1617"/>
                  </a:lnTo>
                  <a:lnTo>
                    <a:pt x="4609" y="1609"/>
                  </a:lnTo>
                  <a:lnTo>
                    <a:pt x="4610" y="1601"/>
                  </a:lnTo>
                  <a:lnTo>
                    <a:pt x="4611" y="1592"/>
                  </a:lnTo>
                  <a:lnTo>
                    <a:pt x="4611" y="1584"/>
                  </a:lnTo>
                  <a:lnTo>
                    <a:pt x="4612" y="1575"/>
                  </a:lnTo>
                  <a:lnTo>
                    <a:pt x="4613" y="1567"/>
                  </a:lnTo>
                  <a:lnTo>
                    <a:pt x="4614" y="1558"/>
                  </a:lnTo>
                  <a:lnTo>
                    <a:pt x="4615" y="1550"/>
                  </a:lnTo>
                  <a:lnTo>
                    <a:pt x="4616" y="1541"/>
                  </a:lnTo>
                  <a:lnTo>
                    <a:pt x="4617" y="1533"/>
                  </a:lnTo>
                  <a:lnTo>
                    <a:pt x="4618" y="1524"/>
                  </a:lnTo>
                  <a:lnTo>
                    <a:pt x="4618" y="1515"/>
                  </a:lnTo>
                  <a:lnTo>
                    <a:pt x="4619" y="1507"/>
                  </a:lnTo>
                  <a:lnTo>
                    <a:pt x="4620" y="1498"/>
                  </a:lnTo>
                  <a:lnTo>
                    <a:pt x="4621" y="1489"/>
                  </a:lnTo>
                  <a:lnTo>
                    <a:pt x="4622" y="1480"/>
                  </a:lnTo>
                  <a:lnTo>
                    <a:pt x="4623" y="1471"/>
                  </a:lnTo>
                  <a:lnTo>
                    <a:pt x="4624" y="1463"/>
                  </a:lnTo>
                  <a:lnTo>
                    <a:pt x="4625" y="1454"/>
                  </a:lnTo>
                  <a:lnTo>
                    <a:pt x="4625" y="1445"/>
                  </a:lnTo>
                  <a:lnTo>
                    <a:pt x="4626" y="1436"/>
                  </a:lnTo>
                  <a:lnTo>
                    <a:pt x="4627" y="1427"/>
                  </a:lnTo>
                  <a:lnTo>
                    <a:pt x="4628" y="1418"/>
                  </a:lnTo>
                  <a:lnTo>
                    <a:pt x="4629" y="1409"/>
                  </a:lnTo>
                  <a:lnTo>
                    <a:pt x="4630" y="1399"/>
                  </a:lnTo>
                  <a:lnTo>
                    <a:pt x="4631" y="1390"/>
                  </a:lnTo>
                  <a:lnTo>
                    <a:pt x="4632" y="1381"/>
                  </a:lnTo>
                  <a:lnTo>
                    <a:pt x="4633" y="1372"/>
                  </a:lnTo>
                  <a:lnTo>
                    <a:pt x="4633" y="1363"/>
                  </a:lnTo>
                  <a:lnTo>
                    <a:pt x="4634" y="1353"/>
                  </a:lnTo>
                  <a:lnTo>
                    <a:pt x="4635" y="1344"/>
                  </a:lnTo>
                  <a:lnTo>
                    <a:pt x="4636" y="1335"/>
                  </a:lnTo>
                  <a:lnTo>
                    <a:pt x="4637" y="1325"/>
                  </a:lnTo>
                  <a:lnTo>
                    <a:pt x="4638" y="1316"/>
                  </a:lnTo>
                  <a:lnTo>
                    <a:pt x="4639" y="1306"/>
                  </a:lnTo>
                  <a:lnTo>
                    <a:pt x="4640" y="1297"/>
                  </a:lnTo>
                  <a:lnTo>
                    <a:pt x="4640" y="1287"/>
                  </a:lnTo>
                  <a:lnTo>
                    <a:pt x="4641" y="1278"/>
                  </a:lnTo>
                  <a:lnTo>
                    <a:pt x="4642" y="1268"/>
                  </a:lnTo>
                  <a:lnTo>
                    <a:pt x="4643" y="1258"/>
                  </a:lnTo>
                  <a:lnTo>
                    <a:pt x="4644" y="1249"/>
                  </a:lnTo>
                  <a:lnTo>
                    <a:pt x="4645" y="1239"/>
                  </a:lnTo>
                  <a:lnTo>
                    <a:pt x="4646" y="1229"/>
                  </a:lnTo>
                  <a:lnTo>
                    <a:pt x="4647" y="1220"/>
                  </a:lnTo>
                  <a:lnTo>
                    <a:pt x="4647" y="1210"/>
                  </a:lnTo>
                  <a:lnTo>
                    <a:pt x="4648" y="1200"/>
                  </a:lnTo>
                  <a:lnTo>
                    <a:pt x="4649" y="1190"/>
                  </a:lnTo>
                  <a:lnTo>
                    <a:pt x="4650" y="1180"/>
                  </a:lnTo>
                  <a:lnTo>
                    <a:pt x="4651" y="1170"/>
                  </a:lnTo>
                  <a:lnTo>
                    <a:pt x="4652" y="1160"/>
                  </a:lnTo>
                  <a:lnTo>
                    <a:pt x="4653" y="1150"/>
                  </a:lnTo>
                  <a:lnTo>
                    <a:pt x="4654" y="1140"/>
                  </a:lnTo>
                  <a:lnTo>
                    <a:pt x="4654" y="1130"/>
                  </a:lnTo>
                  <a:lnTo>
                    <a:pt x="4655" y="1120"/>
                  </a:lnTo>
                  <a:lnTo>
                    <a:pt x="4656" y="1110"/>
                  </a:lnTo>
                  <a:lnTo>
                    <a:pt x="4657" y="1100"/>
                  </a:lnTo>
                  <a:lnTo>
                    <a:pt x="4658" y="1090"/>
                  </a:lnTo>
                  <a:lnTo>
                    <a:pt x="4659" y="1079"/>
                  </a:lnTo>
                  <a:lnTo>
                    <a:pt x="4660" y="1069"/>
                  </a:lnTo>
                  <a:lnTo>
                    <a:pt x="4661" y="1059"/>
                  </a:lnTo>
                  <a:lnTo>
                    <a:pt x="4662" y="1048"/>
                  </a:lnTo>
                  <a:lnTo>
                    <a:pt x="4662" y="1038"/>
                  </a:lnTo>
                  <a:lnTo>
                    <a:pt x="4663" y="1028"/>
                  </a:lnTo>
                  <a:lnTo>
                    <a:pt x="4664" y="1017"/>
                  </a:lnTo>
                  <a:lnTo>
                    <a:pt x="4665" y="1007"/>
                  </a:lnTo>
                  <a:lnTo>
                    <a:pt x="4666" y="996"/>
                  </a:lnTo>
                  <a:lnTo>
                    <a:pt x="4667" y="986"/>
                  </a:lnTo>
                  <a:lnTo>
                    <a:pt x="4668" y="975"/>
                  </a:lnTo>
                  <a:lnTo>
                    <a:pt x="4669" y="964"/>
                  </a:lnTo>
                  <a:lnTo>
                    <a:pt x="4669" y="954"/>
                  </a:lnTo>
                  <a:lnTo>
                    <a:pt x="4670" y="943"/>
                  </a:lnTo>
                  <a:lnTo>
                    <a:pt x="4671" y="932"/>
                  </a:lnTo>
                  <a:lnTo>
                    <a:pt x="4672" y="922"/>
                  </a:lnTo>
                  <a:lnTo>
                    <a:pt x="4673" y="911"/>
                  </a:lnTo>
                  <a:lnTo>
                    <a:pt x="4674" y="900"/>
                  </a:lnTo>
                  <a:lnTo>
                    <a:pt x="4675" y="889"/>
                  </a:lnTo>
                  <a:lnTo>
                    <a:pt x="4676" y="878"/>
                  </a:lnTo>
                  <a:lnTo>
                    <a:pt x="4676" y="867"/>
                  </a:lnTo>
                  <a:lnTo>
                    <a:pt x="4677" y="856"/>
                  </a:lnTo>
                  <a:lnTo>
                    <a:pt x="4678" y="845"/>
                  </a:lnTo>
                  <a:lnTo>
                    <a:pt x="4679" y="834"/>
                  </a:lnTo>
                  <a:lnTo>
                    <a:pt x="4680" y="823"/>
                  </a:lnTo>
                  <a:lnTo>
                    <a:pt x="4681" y="812"/>
                  </a:lnTo>
                  <a:lnTo>
                    <a:pt x="4682" y="801"/>
                  </a:lnTo>
                  <a:lnTo>
                    <a:pt x="4683" y="790"/>
                  </a:lnTo>
                  <a:lnTo>
                    <a:pt x="4684" y="779"/>
                  </a:lnTo>
                  <a:lnTo>
                    <a:pt x="4684" y="768"/>
                  </a:lnTo>
                  <a:lnTo>
                    <a:pt x="4685" y="756"/>
                  </a:lnTo>
                  <a:lnTo>
                    <a:pt x="4686" y="745"/>
                  </a:lnTo>
                  <a:lnTo>
                    <a:pt x="4687" y="734"/>
                  </a:lnTo>
                  <a:lnTo>
                    <a:pt x="4688" y="722"/>
                  </a:lnTo>
                  <a:lnTo>
                    <a:pt x="4689" y="711"/>
                  </a:lnTo>
                  <a:lnTo>
                    <a:pt x="4690" y="700"/>
                  </a:lnTo>
                  <a:lnTo>
                    <a:pt x="4691" y="688"/>
                  </a:lnTo>
                  <a:lnTo>
                    <a:pt x="4691" y="677"/>
                  </a:lnTo>
                  <a:lnTo>
                    <a:pt x="4692" y="665"/>
                  </a:lnTo>
                  <a:lnTo>
                    <a:pt x="4693" y="654"/>
                  </a:lnTo>
                  <a:lnTo>
                    <a:pt x="4694" y="642"/>
                  </a:lnTo>
                  <a:lnTo>
                    <a:pt x="4695" y="630"/>
                  </a:lnTo>
                  <a:lnTo>
                    <a:pt x="4696" y="619"/>
                  </a:lnTo>
                  <a:lnTo>
                    <a:pt x="4697" y="607"/>
                  </a:lnTo>
                  <a:lnTo>
                    <a:pt x="4698" y="595"/>
                  </a:lnTo>
                  <a:lnTo>
                    <a:pt x="4698" y="583"/>
                  </a:lnTo>
                  <a:lnTo>
                    <a:pt x="4699" y="572"/>
                  </a:lnTo>
                  <a:lnTo>
                    <a:pt x="4700" y="560"/>
                  </a:lnTo>
                  <a:lnTo>
                    <a:pt x="4701" y="548"/>
                  </a:lnTo>
                  <a:lnTo>
                    <a:pt x="4702" y="536"/>
                  </a:lnTo>
                  <a:lnTo>
                    <a:pt x="4703" y="524"/>
                  </a:lnTo>
                  <a:lnTo>
                    <a:pt x="4704" y="512"/>
                  </a:lnTo>
                  <a:lnTo>
                    <a:pt x="4705" y="500"/>
                  </a:lnTo>
                  <a:lnTo>
                    <a:pt x="4705" y="488"/>
                  </a:lnTo>
                  <a:lnTo>
                    <a:pt x="4706" y="476"/>
                  </a:lnTo>
                  <a:lnTo>
                    <a:pt x="4707" y="464"/>
                  </a:lnTo>
                  <a:lnTo>
                    <a:pt x="4708" y="452"/>
                  </a:lnTo>
                  <a:lnTo>
                    <a:pt x="4709" y="440"/>
                  </a:lnTo>
                  <a:lnTo>
                    <a:pt x="4710" y="427"/>
                  </a:lnTo>
                  <a:lnTo>
                    <a:pt x="4711" y="415"/>
                  </a:lnTo>
                  <a:lnTo>
                    <a:pt x="4712" y="403"/>
                  </a:lnTo>
                  <a:lnTo>
                    <a:pt x="4713" y="391"/>
                  </a:lnTo>
                  <a:lnTo>
                    <a:pt x="4713" y="378"/>
                  </a:lnTo>
                  <a:lnTo>
                    <a:pt x="4714" y="366"/>
                  </a:lnTo>
                  <a:lnTo>
                    <a:pt x="4715" y="354"/>
                  </a:lnTo>
                  <a:lnTo>
                    <a:pt x="4716" y="341"/>
                  </a:lnTo>
                  <a:lnTo>
                    <a:pt x="4717" y="329"/>
                  </a:lnTo>
                  <a:lnTo>
                    <a:pt x="4718" y="316"/>
                  </a:lnTo>
                  <a:lnTo>
                    <a:pt x="4719" y="304"/>
                  </a:lnTo>
                  <a:lnTo>
                    <a:pt x="4720" y="291"/>
                  </a:lnTo>
                  <a:lnTo>
                    <a:pt x="4720" y="278"/>
                  </a:lnTo>
                  <a:lnTo>
                    <a:pt x="4721" y="266"/>
                  </a:lnTo>
                  <a:lnTo>
                    <a:pt x="4722" y="253"/>
                  </a:lnTo>
                  <a:lnTo>
                    <a:pt x="4723" y="240"/>
                  </a:lnTo>
                  <a:lnTo>
                    <a:pt x="4724" y="228"/>
                  </a:lnTo>
                  <a:lnTo>
                    <a:pt x="4724" y="228"/>
                  </a:lnTo>
                  <a:lnTo>
                    <a:pt x="4725" y="216"/>
                  </a:lnTo>
                  <a:lnTo>
                    <a:pt x="4726" y="206"/>
                  </a:lnTo>
                  <a:lnTo>
                    <a:pt x="4726" y="196"/>
                  </a:lnTo>
                  <a:lnTo>
                    <a:pt x="4727" y="187"/>
                  </a:lnTo>
                  <a:lnTo>
                    <a:pt x="4728" y="180"/>
                  </a:lnTo>
                  <a:lnTo>
                    <a:pt x="4729" y="173"/>
                  </a:lnTo>
                  <a:lnTo>
                    <a:pt x="4730" y="167"/>
                  </a:lnTo>
                  <a:lnTo>
                    <a:pt x="4731" y="162"/>
                  </a:lnTo>
                  <a:lnTo>
                    <a:pt x="4731" y="158"/>
                  </a:lnTo>
                  <a:lnTo>
                    <a:pt x="4732" y="155"/>
                  </a:lnTo>
                  <a:lnTo>
                    <a:pt x="4733" y="154"/>
                  </a:lnTo>
                  <a:lnTo>
                    <a:pt x="4734" y="153"/>
                  </a:lnTo>
                  <a:lnTo>
                    <a:pt x="4734" y="153"/>
                  </a:lnTo>
                  <a:lnTo>
                    <a:pt x="4735" y="153"/>
                  </a:lnTo>
                  <a:lnTo>
                    <a:pt x="4736" y="154"/>
                  </a:lnTo>
                  <a:lnTo>
                    <a:pt x="4736" y="156"/>
                  </a:lnTo>
                  <a:lnTo>
                    <a:pt x="4737" y="159"/>
                  </a:lnTo>
                  <a:lnTo>
                    <a:pt x="4738" y="163"/>
                  </a:lnTo>
                  <a:lnTo>
                    <a:pt x="4739" y="168"/>
                  </a:lnTo>
                  <a:lnTo>
                    <a:pt x="4740" y="174"/>
                  </a:lnTo>
                  <a:lnTo>
                    <a:pt x="4740" y="181"/>
                  </a:lnTo>
                  <a:lnTo>
                    <a:pt x="4741" y="188"/>
                  </a:lnTo>
                  <a:lnTo>
                    <a:pt x="4742" y="197"/>
                  </a:lnTo>
                  <a:lnTo>
                    <a:pt x="4743" y="207"/>
                  </a:lnTo>
                  <a:lnTo>
                    <a:pt x="4744" y="218"/>
                  </a:lnTo>
                  <a:lnTo>
                    <a:pt x="4744" y="218"/>
                  </a:lnTo>
                  <a:lnTo>
                    <a:pt x="4745" y="230"/>
                  </a:lnTo>
                  <a:lnTo>
                    <a:pt x="4746" y="241"/>
                  </a:lnTo>
                  <a:lnTo>
                    <a:pt x="4746" y="253"/>
                  </a:lnTo>
                  <a:lnTo>
                    <a:pt x="4747" y="265"/>
                  </a:lnTo>
                  <a:lnTo>
                    <a:pt x="4748" y="277"/>
                  </a:lnTo>
                  <a:lnTo>
                    <a:pt x="4749" y="289"/>
                  </a:lnTo>
                  <a:lnTo>
                    <a:pt x="4750" y="300"/>
                  </a:lnTo>
                  <a:lnTo>
                    <a:pt x="4751" y="312"/>
                  </a:lnTo>
                  <a:lnTo>
                    <a:pt x="4752" y="324"/>
                  </a:lnTo>
                  <a:lnTo>
                    <a:pt x="4753" y="335"/>
                  </a:lnTo>
                  <a:lnTo>
                    <a:pt x="4753" y="347"/>
                  </a:lnTo>
                  <a:lnTo>
                    <a:pt x="4754" y="358"/>
                  </a:lnTo>
                  <a:lnTo>
                    <a:pt x="4755" y="370"/>
                  </a:lnTo>
                  <a:lnTo>
                    <a:pt x="4756" y="381"/>
                  </a:lnTo>
                  <a:lnTo>
                    <a:pt x="4757" y="393"/>
                  </a:lnTo>
                  <a:lnTo>
                    <a:pt x="4758" y="404"/>
                  </a:lnTo>
                  <a:lnTo>
                    <a:pt x="4759" y="416"/>
                  </a:lnTo>
                  <a:lnTo>
                    <a:pt x="4760" y="427"/>
                  </a:lnTo>
                  <a:lnTo>
                    <a:pt x="4760" y="438"/>
                  </a:lnTo>
                  <a:lnTo>
                    <a:pt x="4761" y="450"/>
                  </a:lnTo>
                  <a:lnTo>
                    <a:pt x="4762" y="461"/>
                  </a:lnTo>
                  <a:lnTo>
                    <a:pt x="4763" y="472"/>
                  </a:lnTo>
                  <a:lnTo>
                    <a:pt x="4764" y="484"/>
                  </a:lnTo>
                  <a:lnTo>
                    <a:pt x="4765" y="495"/>
                  </a:lnTo>
                  <a:lnTo>
                    <a:pt x="4766" y="506"/>
                  </a:lnTo>
                  <a:lnTo>
                    <a:pt x="4767" y="517"/>
                  </a:lnTo>
                  <a:lnTo>
                    <a:pt x="4768" y="528"/>
                  </a:lnTo>
                  <a:lnTo>
                    <a:pt x="4768" y="539"/>
                  </a:lnTo>
                  <a:lnTo>
                    <a:pt x="4769" y="550"/>
                  </a:lnTo>
                  <a:lnTo>
                    <a:pt x="4770" y="561"/>
                  </a:lnTo>
                  <a:lnTo>
                    <a:pt x="4771" y="572"/>
                  </a:lnTo>
                  <a:lnTo>
                    <a:pt x="4772" y="583"/>
                  </a:lnTo>
                  <a:lnTo>
                    <a:pt x="4773" y="594"/>
                  </a:lnTo>
                  <a:lnTo>
                    <a:pt x="4774" y="605"/>
                  </a:lnTo>
                  <a:lnTo>
                    <a:pt x="4775" y="616"/>
                  </a:lnTo>
                  <a:lnTo>
                    <a:pt x="4775" y="627"/>
                  </a:lnTo>
                  <a:lnTo>
                    <a:pt x="4776" y="638"/>
                  </a:lnTo>
                  <a:lnTo>
                    <a:pt x="4777" y="648"/>
                  </a:lnTo>
                  <a:lnTo>
                    <a:pt x="4778" y="659"/>
                  </a:lnTo>
                  <a:lnTo>
                    <a:pt x="4779" y="670"/>
                  </a:lnTo>
                  <a:lnTo>
                    <a:pt x="4780" y="681"/>
                  </a:lnTo>
                  <a:lnTo>
                    <a:pt x="4781" y="691"/>
                  </a:lnTo>
                  <a:lnTo>
                    <a:pt x="4782" y="702"/>
                  </a:lnTo>
                  <a:lnTo>
                    <a:pt x="4782" y="712"/>
                  </a:lnTo>
                  <a:lnTo>
                    <a:pt x="4783" y="723"/>
                  </a:lnTo>
                  <a:lnTo>
                    <a:pt x="4784" y="734"/>
                  </a:lnTo>
                  <a:lnTo>
                    <a:pt x="4785" y="744"/>
                  </a:lnTo>
                  <a:lnTo>
                    <a:pt x="4786" y="755"/>
                  </a:lnTo>
                  <a:lnTo>
                    <a:pt x="4787" y="765"/>
                  </a:lnTo>
                  <a:lnTo>
                    <a:pt x="4788" y="775"/>
                  </a:lnTo>
                  <a:lnTo>
                    <a:pt x="4789" y="786"/>
                  </a:lnTo>
                  <a:lnTo>
                    <a:pt x="4789" y="796"/>
                  </a:lnTo>
                  <a:lnTo>
                    <a:pt x="4790" y="806"/>
                  </a:lnTo>
                  <a:lnTo>
                    <a:pt x="4791" y="817"/>
                  </a:lnTo>
                  <a:lnTo>
                    <a:pt x="4792" y="827"/>
                  </a:lnTo>
                  <a:lnTo>
                    <a:pt x="4793" y="837"/>
                  </a:lnTo>
                  <a:lnTo>
                    <a:pt x="4794" y="847"/>
                  </a:lnTo>
                  <a:lnTo>
                    <a:pt x="4795" y="858"/>
                  </a:lnTo>
                  <a:lnTo>
                    <a:pt x="4796" y="868"/>
                  </a:lnTo>
                  <a:lnTo>
                    <a:pt x="4797" y="878"/>
                  </a:lnTo>
                  <a:lnTo>
                    <a:pt x="4797" y="888"/>
                  </a:lnTo>
                  <a:lnTo>
                    <a:pt x="4798" y="898"/>
                  </a:lnTo>
                  <a:lnTo>
                    <a:pt x="4799" y="908"/>
                  </a:lnTo>
                  <a:lnTo>
                    <a:pt x="4800" y="918"/>
                  </a:lnTo>
                  <a:lnTo>
                    <a:pt x="4801" y="928"/>
                  </a:lnTo>
                  <a:lnTo>
                    <a:pt x="4802" y="938"/>
                  </a:lnTo>
                  <a:lnTo>
                    <a:pt x="4803" y="948"/>
                  </a:lnTo>
                  <a:lnTo>
                    <a:pt x="4804" y="958"/>
                  </a:lnTo>
                  <a:lnTo>
                    <a:pt x="4804" y="968"/>
                  </a:lnTo>
                  <a:lnTo>
                    <a:pt x="4805" y="978"/>
                  </a:lnTo>
                  <a:lnTo>
                    <a:pt x="4806" y="987"/>
                  </a:lnTo>
                  <a:lnTo>
                    <a:pt x="4807" y="997"/>
                  </a:lnTo>
                  <a:lnTo>
                    <a:pt x="4808" y="1007"/>
                  </a:lnTo>
                  <a:lnTo>
                    <a:pt x="4809" y="1016"/>
                  </a:lnTo>
                  <a:lnTo>
                    <a:pt x="4810" y="1026"/>
                  </a:lnTo>
                  <a:lnTo>
                    <a:pt x="4811" y="1036"/>
                  </a:lnTo>
                  <a:lnTo>
                    <a:pt x="4811" y="1045"/>
                  </a:lnTo>
                  <a:lnTo>
                    <a:pt x="4812" y="1055"/>
                  </a:lnTo>
                  <a:lnTo>
                    <a:pt x="4813" y="1065"/>
                  </a:lnTo>
                  <a:lnTo>
                    <a:pt x="4814" y="1074"/>
                  </a:lnTo>
                  <a:lnTo>
                    <a:pt x="4815" y="1084"/>
                  </a:lnTo>
                  <a:lnTo>
                    <a:pt x="4816" y="1093"/>
                  </a:lnTo>
                  <a:lnTo>
                    <a:pt x="4817" y="1102"/>
                  </a:lnTo>
                  <a:lnTo>
                    <a:pt x="4818" y="1112"/>
                  </a:lnTo>
                  <a:lnTo>
                    <a:pt x="4819" y="1121"/>
                  </a:lnTo>
                  <a:lnTo>
                    <a:pt x="4819" y="1131"/>
                  </a:lnTo>
                  <a:lnTo>
                    <a:pt x="4820" y="1140"/>
                  </a:lnTo>
                  <a:lnTo>
                    <a:pt x="4821" y="1149"/>
                  </a:lnTo>
                  <a:lnTo>
                    <a:pt x="4822" y="1158"/>
                  </a:lnTo>
                  <a:lnTo>
                    <a:pt x="4823" y="1168"/>
                  </a:lnTo>
                  <a:lnTo>
                    <a:pt x="4824" y="1177"/>
                  </a:lnTo>
                  <a:lnTo>
                    <a:pt x="4825" y="1186"/>
                  </a:lnTo>
                  <a:lnTo>
                    <a:pt x="4826" y="1195"/>
                  </a:lnTo>
                  <a:lnTo>
                    <a:pt x="4826" y="1204"/>
                  </a:lnTo>
                  <a:lnTo>
                    <a:pt x="4827" y="1213"/>
                  </a:lnTo>
                  <a:lnTo>
                    <a:pt x="4828" y="1222"/>
                  </a:lnTo>
                  <a:lnTo>
                    <a:pt x="4829" y="1231"/>
                  </a:lnTo>
                  <a:lnTo>
                    <a:pt x="4830" y="1240"/>
                  </a:lnTo>
                  <a:lnTo>
                    <a:pt x="4831" y="1249"/>
                  </a:lnTo>
                  <a:lnTo>
                    <a:pt x="4832" y="1258"/>
                  </a:lnTo>
                  <a:lnTo>
                    <a:pt x="4833" y="1267"/>
                  </a:lnTo>
                  <a:lnTo>
                    <a:pt x="4833" y="1276"/>
                  </a:lnTo>
                  <a:lnTo>
                    <a:pt x="4834" y="1285"/>
                  </a:lnTo>
                  <a:lnTo>
                    <a:pt x="4835" y="1294"/>
                  </a:lnTo>
                  <a:lnTo>
                    <a:pt x="4836" y="1302"/>
                  </a:lnTo>
                  <a:lnTo>
                    <a:pt x="4837" y="1311"/>
                  </a:lnTo>
                  <a:lnTo>
                    <a:pt x="4838" y="1320"/>
                  </a:lnTo>
                  <a:lnTo>
                    <a:pt x="4839" y="1329"/>
                  </a:lnTo>
                  <a:lnTo>
                    <a:pt x="4840" y="1337"/>
                  </a:lnTo>
                  <a:lnTo>
                    <a:pt x="4840" y="1346"/>
                  </a:lnTo>
                  <a:lnTo>
                    <a:pt x="4841" y="1354"/>
                  </a:lnTo>
                  <a:lnTo>
                    <a:pt x="4842" y="1363"/>
                  </a:lnTo>
                  <a:lnTo>
                    <a:pt x="4843" y="1372"/>
                  </a:lnTo>
                  <a:lnTo>
                    <a:pt x="4844" y="1380"/>
                  </a:lnTo>
                  <a:lnTo>
                    <a:pt x="4845" y="1388"/>
                  </a:lnTo>
                  <a:lnTo>
                    <a:pt x="4846" y="1397"/>
                  </a:lnTo>
                  <a:lnTo>
                    <a:pt x="4847" y="1405"/>
                  </a:lnTo>
                  <a:lnTo>
                    <a:pt x="4848" y="1414"/>
                  </a:lnTo>
                  <a:lnTo>
                    <a:pt x="4848" y="1422"/>
                  </a:lnTo>
                  <a:lnTo>
                    <a:pt x="4849" y="1430"/>
                  </a:lnTo>
                  <a:lnTo>
                    <a:pt x="4850" y="1439"/>
                  </a:lnTo>
                  <a:lnTo>
                    <a:pt x="4851" y="1447"/>
                  </a:lnTo>
                  <a:lnTo>
                    <a:pt x="4852" y="1455"/>
                  </a:lnTo>
                  <a:lnTo>
                    <a:pt x="4853" y="1463"/>
                  </a:lnTo>
                  <a:lnTo>
                    <a:pt x="4854" y="1472"/>
                  </a:lnTo>
                  <a:lnTo>
                    <a:pt x="4855" y="1480"/>
                  </a:lnTo>
                  <a:lnTo>
                    <a:pt x="4855" y="1488"/>
                  </a:lnTo>
                  <a:lnTo>
                    <a:pt x="4856" y="1496"/>
                  </a:lnTo>
                  <a:lnTo>
                    <a:pt x="4857" y="1504"/>
                  </a:lnTo>
                  <a:lnTo>
                    <a:pt x="4858" y="1512"/>
                  </a:lnTo>
                  <a:lnTo>
                    <a:pt x="4859" y="1520"/>
                  </a:lnTo>
                  <a:lnTo>
                    <a:pt x="4860" y="1528"/>
                  </a:lnTo>
                  <a:lnTo>
                    <a:pt x="4861" y="1536"/>
                  </a:lnTo>
                  <a:lnTo>
                    <a:pt x="4862" y="1544"/>
                  </a:lnTo>
                  <a:lnTo>
                    <a:pt x="4862" y="1552"/>
                  </a:lnTo>
                  <a:lnTo>
                    <a:pt x="4863" y="1560"/>
                  </a:lnTo>
                  <a:lnTo>
                    <a:pt x="4864" y="1567"/>
                  </a:lnTo>
                  <a:lnTo>
                    <a:pt x="4865" y="1575"/>
                  </a:lnTo>
                  <a:lnTo>
                    <a:pt x="4866" y="1583"/>
                  </a:lnTo>
                  <a:lnTo>
                    <a:pt x="4867" y="1591"/>
                  </a:lnTo>
                  <a:lnTo>
                    <a:pt x="4868" y="1598"/>
                  </a:lnTo>
                  <a:lnTo>
                    <a:pt x="4869" y="1606"/>
                  </a:lnTo>
                  <a:lnTo>
                    <a:pt x="4870" y="1614"/>
                  </a:lnTo>
                  <a:lnTo>
                    <a:pt x="4870" y="1621"/>
                  </a:lnTo>
                  <a:lnTo>
                    <a:pt x="4871" y="1629"/>
                  </a:lnTo>
                  <a:lnTo>
                    <a:pt x="4872" y="1636"/>
                  </a:lnTo>
                  <a:lnTo>
                    <a:pt x="4873" y="1644"/>
                  </a:lnTo>
                  <a:lnTo>
                    <a:pt x="4874" y="1651"/>
                  </a:lnTo>
                  <a:lnTo>
                    <a:pt x="4875" y="1659"/>
                  </a:lnTo>
                  <a:lnTo>
                    <a:pt x="4876" y="1666"/>
                  </a:lnTo>
                  <a:lnTo>
                    <a:pt x="4877" y="1674"/>
                  </a:lnTo>
                  <a:lnTo>
                    <a:pt x="4877" y="1681"/>
                  </a:lnTo>
                  <a:lnTo>
                    <a:pt x="4878" y="1688"/>
                  </a:lnTo>
                  <a:lnTo>
                    <a:pt x="4879" y="1696"/>
                  </a:lnTo>
                  <a:lnTo>
                    <a:pt x="4880" y="1703"/>
                  </a:lnTo>
                  <a:lnTo>
                    <a:pt x="4881" y="1710"/>
                  </a:lnTo>
                  <a:lnTo>
                    <a:pt x="4882" y="1717"/>
                  </a:lnTo>
                  <a:lnTo>
                    <a:pt x="4883" y="1725"/>
                  </a:lnTo>
                  <a:lnTo>
                    <a:pt x="4884" y="1732"/>
                  </a:lnTo>
                  <a:lnTo>
                    <a:pt x="4884" y="1739"/>
                  </a:lnTo>
                  <a:lnTo>
                    <a:pt x="4885" y="1746"/>
                  </a:lnTo>
                  <a:lnTo>
                    <a:pt x="4886" y="1753"/>
                  </a:lnTo>
                  <a:lnTo>
                    <a:pt x="4887" y="1760"/>
                  </a:lnTo>
                  <a:lnTo>
                    <a:pt x="4888" y="1767"/>
                  </a:lnTo>
                  <a:lnTo>
                    <a:pt x="4889" y="1774"/>
                  </a:lnTo>
                  <a:lnTo>
                    <a:pt x="4890" y="1781"/>
                  </a:lnTo>
                  <a:lnTo>
                    <a:pt x="4891" y="1788"/>
                  </a:lnTo>
                  <a:lnTo>
                    <a:pt x="4891" y="1795"/>
                  </a:lnTo>
                  <a:lnTo>
                    <a:pt x="4892" y="1802"/>
                  </a:lnTo>
                  <a:lnTo>
                    <a:pt x="4893" y="1808"/>
                  </a:lnTo>
                  <a:lnTo>
                    <a:pt x="4894" y="1815"/>
                  </a:lnTo>
                  <a:lnTo>
                    <a:pt x="4895" y="1822"/>
                  </a:lnTo>
                  <a:lnTo>
                    <a:pt x="4896" y="1829"/>
                  </a:lnTo>
                  <a:lnTo>
                    <a:pt x="4897" y="1836"/>
                  </a:lnTo>
                  <a:lnTo>
                    <a:pt x="4898" y="1842"/>
                  </a:lnTo>
                  <a:lnTo>
                    <a:pt x="4899" y="1849"/>
                  </a:lnTo>
                  <a:lnTo>
                    <a:pt x="4899" y="1855"/>
                  </a:lnTo>
                  <a:lnTo>
                    <a:pt x="4900" y="1862"/>
                  </a:lnTo>
                  <a:lnTo>
                    <a:pt x="4901" y="1869"/>
                  </a:lnTo>
                  <a:lnTo>
                    <a:pt x="4902" y="1875"/>
                  </a:lnTo>
                  <a:lnTo>
                    <a:pt x="4903" y="1882"/>
                  </a:lnTo>
                  <a:lnTo>
                    <a:pt x="4904" y="1888"/>
                  </a:lnTo>
                  <a:lnTo>
                    <a:pt x="4905" y="1895"/>
                  </a:lnTo>
                  <a:lnTo>
                    <a:pt x="4906" y="1901"/>
                  </a:lnTo>
                  <a:lnTo>
                    <a:pt x="4906" y="1907"/>
                  </a:lnTo>
                  <a:lnTo>
                    <a:pt x="4907" y="1914"/>
                  </a:lnTo>
                  <a:lnTo>
                    <a:pt x="4908" y="1920"/>
                  </a:lnTo>
                  <a:lnTo>
                    <a:pt x="4909" y="1926"/>
                  </a:lnTo>
                  <a:lnTo>
                    <a:pt x="4910" y="1933"/>
                  </a:lnTo>
                  <a:lnTo>
                    <a:pt x="4911" y="1939"/>
                  </a:lnTo>
                  <a:lnTo>
                    <a:pt x="4912" y="1945"/>
                  </a:lnTo>
                  <a:lnTo>
                    <a:pt x="4913" y="1951"/>
                  </a:lnTo>
                  <a:lnTo>
                    <a:pt x="4913" y="1957"/>
                  </a:lnTo>
                  <a:lnTo>
                    <a:pt x="4914" y="1963"/>
                  </a:lnTo>
                  <a:lnTo>
                    <a:pt x="4915" y="1969"/>
                  </a:lnTo>
                  <a:lnTo>
                    <a:pt x="4916" y="1976"/>
                  </a:lnTo>
                  <a:lnTo>
                    <a:pt x="4917" y="1982"/>
                  </a:lnTo>
                  <a:lnTo>
                    <a:pt x="4918" y="1988"/>
                  </a:lnTo>
                  <a:lnTo>
                    <a:pt x="4919" y="1993"/>
                  </a:lnTo>
                  <a:lnTo>
                    <a:pt x="4920" y="1999"/>
                  </a:lnTo>
                  <a:lnTo>
                    <a:pt x="4920" y="2005"/>
                  </a:lnTo>
                  <a:lnTo>
                    <a:pt x="4921" y="2011"/>
                  </a:lnTo>
                  <a:lnTo>
                    <a:pt x="4922" y="2017"/>
                  </a:lnTo>
                  <a:lnTo>
                    <a:pt x="4923" y="2023"/>
                  </a:lnTo>
                  <a:lnTo>
                    <a:pt x="4924" y="2029"/>
                  </a:lnTo>
                  <a:lnTo>
                    <a:pt x="4925" y="2034"/>
                  </a:lnTo>
                  <a:lnTo>
                    <a:pt x="4926" y="2040"/>
                  </a:lnTo>
                  <a:lnTo>
                    <a:pt x="4927" y="2046"/>
                  </a:lnTo>
                  <a:lnTo>
                    <a:pt x="4928" y="2051"/>
                  </a:lnTo>
                  <a:lnTo>
                    <a:pt x="4928" y="2057"/>
                  </a:lnTo>
                  <a:lnTo>
                    <a:pt x="4929" y="2063"/>
                  </a:lnTo>
                  <a:lnTo>
                    <a:pt x="4930" y="2068"/>
                  </a:lnTo>
                  <a:lnTo>
                    <a:pt x="4931" y="2074"/>
                  </a:lnTo>
                  <a:lnTo>
                    <a:pt x="4932" y="2079"/>
                  </a:lnTo>
                  <a:lnTo>
                    <a:pt x="4933" y="2085"/>
                  </a:lnTo>
                  <a:lnTo>
                    <a:pt x="4934" y="2090"/>
                  </a:lnTo>
                  <a:lnTo>
                    <a:pt x="4935" y="2096"/>
                  </a:lnTo>
                  <a:lnTo>
                    <a:pt x="4935" y="2101"/>
                  </a:lnTo>
                  <a:lnTo>
                    <a:pt x="4936" y="2106"/>
                  </a:lnTo>
                  <a:lnTo>
                    <a:pt x="4937" y="2112"/>
                  </a:lnTo>
                  <a:lnTo>
                    <a:pt x="4938" y="2117"/>
                  </a:lnTo>
                  <a:lnTo>
                    <a:pt x="4939" y="2122"/>
                  </a:lnTo>
                  <a:lnTo>
                    <a:pt x="4940" y="2128"/>
                  </a:lnTo>
                  <a:lnTo>
                    <a:pt x="4941" y="2133"/>
                  </a:lnTo>
                  <a:lnTo>
                    <a:pt x="4942" y="2138"/>
                  </a:lnTo>
                  <a:lnTo>
                    <a:pt x="4942" y="2143"/>
                  </a:lnTo>
                  <a:lnTo>
                    <a:pt x="4943" y="2148"/>
                  </a:lnTo>
                  <a:lnTo>
                    <a:pt x="4944" y="2153"/>
                  </a:lnTo>
                  <a:lnTo>
                    <a:pt x="4945" y="2158"/>
                  </a:lnTo>
                  <a:lnTo>
                    <a:pt x="4946" y="2163"/>
                  </a:lnTo>
                  <a:lnTo>
                    <a:pt x="4947" y="2168"/>
                  </a:lnTo>
                  <a:lnTo>
                    <a:pt x="4948" y="2173"/>
                  </a:lnTo>
                  <a:lnTo>
                    <a:pt x="4949" y="2178"/>
                  </a:lnTo>
                  <a:lnTo>
                    <a:pt x="4950" y="2183"/>
                  </a:lnTo>
                  <a:lnTo>
                    <a:pt x="4950" y="2188"/>
                  </a:lnTo>
                  <a:lnTo>
                    <a:pt x="4951" y="2193"/>
                  </a:lnTo>
                  <a:lnTo>
                    <a:pt x="4952" y="2198"/>
                  </a:lnTo>
                  <a:lnTo>
                    <a:pt x="4953" y="2203"/>
                  </a:lnTo>
                  <a:lnTo>
                    <a:pt x="4954" y="2207"/>
                  </a:lnTo>
                  <a:lnTo>
                    <a:pt x="4955" y="2212"/>
                  </a:lnTo>
                  <a:lnTo>
                    <a:pt x="4956" y="2217"/>
                  </a:lnTo>
                  <a:lnTo>
                    <a:pt x="4957" y="2221"/>
                  </a:lnTo>
                  <a:lnTo>
                    <a:pt x="4957" y="2226"/>
                  </a:lnTo>
                  <a:lnTo>
                    <a:pt x="4958" y="2231"/>
                  </a:lnTo>
                  <a:lnTo>
                    <a:pt x="4959" y="2235"/>
                  </a:lnTo>
                  <a:lnTo>
                    <a:pt x="4960" y="2240"/>
                  </a:lnTo>
                  <a:lnTo>
                    <a:pt x="4961" y="2244"/>
                  </a:lnTo>
                  <a:lnTo>
                    <a:pt x="4962" y="2249"/>
                  </a:lnTo>
                  <a:lnTo>
                    <a:pt x="4963" y="2253"/>
                  </a:lnTo>
                  <a:lnTo>
                    <a:pt x="4964" y="2258"/>
                  </a:lnTo>
                  <a:lnTo>
                    <a:pt x="4964" y="2262"/>
                  </a:lnTo>
                  <a:lnTo>
                    <a:pt x="4965" y="2267"/>
                  </a:lnTo>
                  <a:lnTo>
                    <a:pt x="4966" y="2271"/>
                  </a:lnTo>
                  <a:lnTo>
                    <a:pt x="4967" y="2275"/>
                  </a:lnTo>
                  <a:lnTo>
                    <a:pt x="4968" y="2279"/>
                  </a:lnTo>
                  <a:lnTo>
                    <a:pt x="4969" y="2284"/>
                  </a:lnTo>
                  <a:lnTo>
                    <a:pt x="4970" y="2288"/>
                  </a:lnTo>
                  <a:lnTo>
                    <a:pt x="4971" y="2292"/>
                  </a:lnTo>
                  <a:lnTo>
                    <a:pt x="4971" y="2296"/>
                  </a:lnTo>
                  <a:lnTo>
                    <a:pt x="4972" y="2300"/>
                  </a:lnTo>
                  <a:lnTo>
                    <a:pt x="4973" y="2305"/>
                  </a:lnTo>
                  <a:lnTo>
                    <a:pt x="4974" y="2309"/>
                  </a:lnTo>
                  <a:lnTo>
                    <a:pt x="4975" y="2313"/>
                  </a:lnTo>
                  <a:lnTo>
                    <a:pt x="4976" y="2317"/>
                  </a:lnTo>
                  <a:lnTo>
                    <a:pt x="4977" y="2321"/>
                  </a:lnTo>
                  <a:lnTo>
                    <a:pt x="4978" y="2325"/>
                  </a:lnTo>
                  <a:lnTo>
                    <a:pt x="4979" y="2329"/>
                  </a:lnTo>
                  <a:lnTo>
                    <a:pt x="4979" y="2332"/>
                  </a:lnTo>
                  <a:lnTo>
                    <a:pt x="4980" y="2336"/>
                  </a:lnTo>
                  <a:lnTo>
                    <a:pt x="4981" y="2340"/>
                  </a:lnTo>
                  <a:lnTo>
                    <a:pt x="4982" y="2344"/>
                  </a:lnTo>
                  <a:lnTo>
                    <a:pt x="4983" y="2348"/>
                  </a:lnTo>
                  <a:lnTo>
                    <a:pt x="4984" y="2351"/>
                  </a:lnTo>
                  <a:lnTo>
                    <a:pt x="4985" y="2355"/>
                  </a:lnTo>
                  <a:lnTo>
                    <a:pt x="4986" y="2359"/>
                  </a:lnTo>
                  <a:lnTo>
                    <a:pt x="4986" y="2362"/>
                  </a:lnTo>
                  <a:lnTo>
                    <a:pt x="4987" y="2366"/>
                  </a:lnTo>
                  <a:lnTo>
                    <a:pt x="4988" y="2370"/>
                  </a:lnTo>
                  <a:lnTo>
                    <a:pt x="4989" y="2373"/>
                  </a:lnTo>
                  <a:lnTo>
                    <a:pt x="4990" y="2377"/>
                  </a:lnTo>
                  <a:lnTo>
                    <a:pt x="4991" y="2380"/>
                  </a:lnTo>
                  <a:lnTo>
                    <a:pt x="4992" y="2384"/>
                  </a:lnTo>
                  <a:lnTo>
                    <a:pt x="4993" y="2387"/>
                  </a:lnTo>
                  <a:lnTo>
                    <a:pt x="4993" y="2391"/>
                  </a:lnTo>
                  <a:lnTo>
                    <a:pt x="4994" y="2394"/>
                  </a:lnTo>
                  <a:lnTo>
                    <a:pt x="4995" y="2397"/>
                  </a:lnTo>
                  <a:lnTo>
                    <a:pt x="4996" y="2401"/>
                  </a:lnTo>
                  <a:lnTo>
                    <a:pt x="4997" y="2404"/>
                  </a:lnTo>
                  <a:lnTo>
                    <a:pt x="4998" y="2407"/>
                  </a:lnTo>
                  <a:lnTo>
                    <a:pt x="4999" y="2410"/>
                  </a:lnTo>
                  <a:lnTo>
                    <a:pt x="5000" y="2414"/>
                  </a:lnTo>
                  <a:lnTo>
                    <a:pt x="5001" y="2417"/>
                  </a:lnTo>
                  <a:lnTo>
                    <a:pt x="5001" y="2420"/>
                  </a:lnTo>
                  <a:lnTo>
                    <a:pt x="5002" y="2423"/>
                  </a:lnTo>
                  <a:lnTo>
                    <a:pt x="5003" y="2426"/>
                  </a:lnTo>
                  <a:lnTo>
                    <a:pt x="5004" y="2429"/>
                  </a:lnTo>
                  <a:lnTo>
                    <a:pt x="5005" y="2432"/>
                  </a:lnTo>
                  <a:lnTo>
                    <a:pt x="5006" y="2435"/>
                  </a:lnTo>
                  <a:lnTo>
                    <a:pt x="5007" y="2438"/>
                  </a:lnTo>
                  <a:lnTo>
                    <a:pt x="5008" y="2441"/>
                  </a:lnTo>
                  <a:lnTo>
                    <a:pt x="5008" y="2444"/>
                  </a:lnTo>
                  <a:lnTo>
                    <a:pt x="5009" y="2447"/>
                  </a:lnTo>
                  <a:lnTo>
                    <a:pt x="5009" y="2447"/>
                  </a:lnTo>
                  <a:lnTo>
                    <a:pt x="5010" y="2450"/>
                  </a:lnTo>
                  <a:lnTo>
                    <a:pt x="5011" y="2452"/>
                  </a:lnTo>
                  <a:lnTo>
                    <a:pt x="5012" y="2454"/>
                  </a:lnTo>
                  <a:lnTo>
                    <a:pt x="5013" y="2456"/>
                  </a:lnTo>
                  <a:lnTo>
                    <a:pt x="5013" y="2457"/>
                  </a:lnTo>
                  <a:lnTo>
                    <a:pt x="5014" y="2459"/>
                  </a:lnTo>
                  <a:lnTo>
                    <a:pt x="5015" y="2460"/>
                  </a:lnTo>
                  <a:lnTo>
                    <a:pt x="5016" y="2461"/>
                  </a:lnTo>
                  <a:lnTo>
                    <a:pt x="5017" y="2462"/>
                  </a:lnTo>
                  <a:lnTo>
                    <a:pt x="5018" y="2462"/>
                  </a:lnTo>
                  <a:lnTo>
                    <a:pt x="5018" y="2462"/>
                  </a:lnTo>
                  <a:lnTo>
                    <a:pt x="5019" y="2462"/>
                  </a:lnTo>
                  <a:lnTo>
                    <a:pt x="5019" y="2462"/>
                  </a:lnTo>
                  <a:lnTo>
                    <a:pt x="5020" y="2462"/>
                  </a:lnTo>
                  <a:lnTo>
                    <a:pt x="5021" y="2461"/>
                  </a:lnTo>
                  <a:lnTo>
                    <a:pt x="5022" y="2461"/>
                  </a:lnTo>
                  <a:lnTo>
                    <a:pt x="5023" y="2460"/>
                  </a:lnTo>
                  <a:lnTo>
                    <a:pt x="5023" y="2459"/>
                  </a:lnTo>
                  <a:lnTo>
                    <a:pt x="5024" y="2457"/>
                  </a:lnTo>
                  <a:lnTo>
                    <a:pt x="5025" y="2456"/>
                  </a:lnTo>
                  <a:lnTo>
                    <a:pt x="5026" y="2454"/>
                  </a:lnTo>
                  <a:lnTo>
                    <a:pt x="5027" y="2452"/>
                  </a:lnTo>
                  <a:lnTo>
                    <a:pt x="5027" y="2449"/>
                  </a:lnTo>
                  <a:lnTo>
                    <a:pt x="5028" y="2447"/>
                  </a:lnTo>
                  <a:lnTo>
                    <a:pt x="5029" y="2444"/>
                  </a:lnTo>
                  <a:lnTo>
                    <a:pt x="5029" y="2444"/>
                  </a:lnTo>
                  <a:lnTo>
                    <a:pt x="5030" y="2441"/>
                  </a:lnTo>
                  <a:lnTo>
                    <a:pt x="5031" y="2437"/>
                  </a:lnTo>
                  <a:lnTo>
                    <a:pt x="5032" y="2434"/>
                  </a:lnTo>
                  <a:lnTo>
                    <a:pt x="5033" y="2431"/>
                  </a:lnTo>
                  <a:lnTo>
                    <a:pt x="5034" y="2428"/>
                  </a:lnTo>
                  <a:lnTo>
                    <a:pt x="5034" y="2424"/>
                  </a:lnTo>
                  <a:lnTo>
                    <a:pt x="5035" y="2421"/>
                  </a:lnTo>
                  <a:lnTo>
                    <a:pt x="5036" y="2418"/>
                  </a:lnTo>
                  <a:lnTo>
                    <a:pt x="5037" y="2414"/>
                  </a:lnTo>
                  <a:lnTo>
                    <a:pt x="5038" y="2411"/>
                  </a:lnTo>
                  <a:lnTo>
                    <a:pt x="5039" y="2407"/>
                  </a:lnTo>
                  <a:lnTo>
                    <a:pt x="5040" y="2404"/>
                  </a:lnTo>
                  <a:lnTo>
                    <a:pt x="5041" y="2400"/>
                  </a:lnTo>
                  <a:lnTo>
                    <a:pt x="5041" y="2397"/>
                  </a:lnTo>
                  <a:lnTo>
                    <a:pt x="5042" y="2393"/>
                  </a:lnTo>
                  <a:lnTo>
                    <a:pt x="5043" y="2389"/>
                  </a:lnTo>
                  <a:lnTo>
                    <a:pt x="5044" y="2386"/>
                  </a:lnTo>
                  <a:lnTo>
                    <a:pt x="5045" y="2382"/>
                  </a:lnTo>
                  <a:lnTo>
                    <a:pt x="5046" y="2378"/>
                  </a:lnTo>
                  <a:lnTo>
                    <a:pt x="5047" y="2375"/>
                  </a:lnTo>
                  <a:lnTo>
                    <a:pt x="5048" y="2371"/>
                  </a:lnTo>
                  <a:lnTo>
                    <a:pt x="5048" y="2367"/>
                  </a:lnTo>
                  <a:lnTo>
                    <a:pt x="5049" y="2363"/>
                  </a:lnTo>
                  <a:lnTo>
                    <a:pt x="5050" y="2359"/>
                  </a:lnTo>
                  <a:lnTo>
                    <a:pt x="5051" y="2355"/>
                  </a:lnTo>
                  <a:lnTo>
                    <a:pt x="5052" y="2351"/>
                  </a:lnTo>
                  <a:lnTo>
                    <a:pt x="5053" y="2347"/>
                  </a:lnTo>
                  <a:lnTo>
                    <a:pt x="5054" y="2343"/>
                  </a:lnTo>
                  <a:lnTo>
                    <a:pt x="5055" y="2339"/>
                  </a:lnTo>
                  <a:lnTo>
                    <a:pt x="5055" y="2335"/>
                  </a:lnTo>
                  <a:lnTo>
                    <a:pt x="5056" y="2331"/>
                  </a:lnTo>
                  <a:lnTo>
                    <a:pt x="5057" y="2327"/>
                  </a:lnTo>
                  <a:lnTo>
                    <a:pt x="5058" y="2323"/>
                  </a:lnTo>
                  <a:lnTo>
                    <a:pt x="5059" y="2319"/>
                  </a:lnTo>
                  <a:lnTo>
                    <a:pt x="5060" y="2315"/>
                  </a:lnTo>
                  <a:lnTo>
                    <a:pt x="5061" y="2310"/>
                  </a:lnTo>
                  <a:lnTo>
                    <a:pt x="5062" y="2306"/>
                  </a:lnTo>
                  <a:lnTo>
                    <a:pt x="5063" y="2302"/>
                  </a:lnTo>
                  <a:lnTo>
                    <a:pt x="5063" y="2297"/>
                  </a:lnTo>
                  <a:lnTo>
                    <a:pt x="5064" y="2293"/>
                  </a:lnTo>
                  <a:lnTo>
                    <a:pt x="5065" y="2288"/>
                  </a:lnTo>
                  <a:lnTo>
                    <a:pt x="5066" y="2284"/>
                  </a:lnTo>
                  <a:lnTo>
                    <a:pt x="5067" y="2280"/>
                  </a:lnTo>
                  <a:lnTo>
                    <a:pt x="5068" y="2275"/>
                  </a:lnTo>
                  <a:lnTo>
                    <a:pt x="5069" y="2271"/>
                  </a:lnTo>
                  <a:lnTo>
                    <a:pt x="5070" y="2266"/>
                  </a:lnTo>
                  <a:lnTo>
                    <a:pt x="5070" y="2261"/>
                  </a:lnTo>
                  <a:lnTo>
                    <a:pt x="5071" y="2257"/>
                  </a:lnTo>
                  <a:lnTo>
                    <a:pt x="5072" y="2252"/>
                  </a:lnTo>
                  <a:lnTo>
                    <a:pt x="5073" y="2247"/>
                  </a:lnTo>
                  <a:lnTo>
                    <a:pt x="5074" y="2243"/>
                  </a:lnTo>
                  <a:lnTo>
                    <a:pt x="5075" y="2238"/>
                  </a:lnTo>
                  <a:lnTo>
                    <a:pt x="5076" y="2233"/>
                  </a:lnTo>
                  <a:lnTo>
                    <a:pt x="5077" y="2228"/>
                  </a:lnTo>
                  <a:lnTo>
                    <a:pt x="5077" y="2223"/>
                  </a:lnTo>
                  <a:lnTo>
                    <a:pt x="5078" y="2219"/>
                  </a:lnTo>
                  <a:lnTo>
                    <a:pt x="5079" y="2214"/>
                  </a:lnTo>
                  <a:lnTo>
                    <a:pt x="5080" y="2209"/>
                  </a:lnTo>
                  <a:lnTo>
                    <a:pt x="5081" y="2204"/>
                  </a:lnTo>
                  <a:lnTo>
                    <a:pt x="5082" y="2199"/>
                  </a:lnTo>
                  <a:lnTo>
                    <a:pt x="5083" y="2194"/>
                  </a:lnTo>
                  <a:lnTo>
                    <a:pt x="5084" y="2189"/>
                  </a:lnTo>
                  <a:lnTo>
                    <a:pt x="5085" y="2183"/>
                  </a:lnTo>
                  <a:lnTo>
                    <a:pt x="5085" y="2178"/>
                  </a:lnTo>
                  <a:lnTo>
                    <a:pt x="5086" y="2173"/>
                  </a:lnTo>
                  <a:lnTo>
                    <a:pt x="5087" y="2168"/>
                  </a:lnTo>
                  <a:lnTo>
                    <a:pt x="5088" y="2163"/>
                  </a:lnTo>
                  <a:lnTo>
                    <a:pt x="5089" y="2158"/>
                  </a:lnTo>
                  <a:lnTo>
                    <a:pt x="5090" y="2152"/>
                  </a:lnTo>
                  <a:lnTo>
                    <a:pt x="5091" y="2147"/>
                  </a:lnTo>
                  <a:lnTo>
                    <a:pt x="5092" y="2142"/>
                  </a:lnTo>
                  <a:lnTo>
                    <a:pt x="5092" y="2136"/>
                  </a:lnTo>
                  <a:lnTo>
                    <a:pt x="5093" y="2131"/>
                  </a:lnTo>
                  <a:lnTo>
                    <a:pt x="5094" y="2125"/>
                  </a:lnTo>
                  <a:lnTo>
                    <a:pt x="5095" y="2120"/>
                  </a:lnTo>
                  <a:lnTo>
                    <a:pt x="5096" y="2114"/>
                  </a:lnTo>
                  <a:lnTo>
                    <a:pt x="5097" y="2109"/>
                  </a:lnTo>
                  <a:lnTo>
                    <a:pt x="5098" y="2103"/>
                  </a:lnTo>
                  <a:lnTo>
                    <a:pt x="5099" y="2098"/>
                  </a:lnTo>
                  <a:lnTo>
                    <a:pt x="5099" y="2092"/>
                  </a:lnTo>
                  <a:lnTo>
                    <a:pt x="5100" y="2086"/>
                  </a:lnTo>
                  <a:lnTo>
                    <a:pt x="5101" y="2081"/>
                  </a:lnTo>
                  <a:lnTo>
                    <a:pt x="5102" y="2075"/>
                  </a:lnTo>
                  <a:lnTo>
                    <a:pt x="5103" y="2069"/>
                  </a:lnTo>
                  <a:lnTo>
                    <a:pt x="5104" y="2063"/>
                  </a:lnTo>
                  <a:lnTo>
                    <a:pt x="5105" y="2058"/>
                  </a:lnTo>
                  <a:lnTo>
                    <a:pt x="5106" y="2052"/>
                  </a:lnTo>
                  <a:lnTo>
                    <a:pt x="5106" y="2046"/>
                  </a:lnTo>
                  <a:lnTo>
                    <a:pt x="5107" y="2040"/>
                  </a:lnTo>
                  <a:lnTo>
                    <a:pt x="5108" y="2034"/>
                  </a:lnTo>
                  <a:lnTo>
                    <a:pt x="5109" y="2028"/>
                  </a:lnTo>
                  <a:lnTo>
                    <a:pt x="5110" y="2022"/>
                  </a:lnTo>
                  <a:lnTo>
                    <a:pt x="5111" y="2016"/>
                  </a:lnTo>
                  <a:lnTo>
                    <a:pt x="5112" y="2010"/>
                  </a:lnTo>
                  <a:lnTo>
                    <a:pt x="5113" y="2004"/>
                  </a:lnTo>
                  <a:lnTo>
                    <a:pt x="5114" y="1998"/>
                  </a:lnTo>
                  <a:lnTo>
                    <a:pt x="5114" y="1992"/>
                  </a:lnTo>
                  <a:lnTo>
                    <a:pt x="5115" y="1985"/>
                  </a:lnTo>
                  <a:lnTo>
                    <a:pt x="5116" y="1979"/>
                  </a:lnTo>
                  <a:lnTo>
                    <a:pt x="5117" y="1973"/>
                  </a:lnTo>
                  <a:lnTo>
                    <a:pt x="5118" y="1967"/>
                  </a:lnTo>
                  <a:lnTo>
                    <a:pt x="5119" y="1960"/>
                  </a:lnTo>
                  <a:lnTo>
                    <a:pt x="5120" y="1954"/>
                  </a:lnTo>
                  <a:lnTo>
                    <a:pt x="5121" y="1948"/>
                  </a:lnTo>
                  <a:lnTo>
                    <a:pt x="5121" y="1941"/>
                  </a:lnTo>
                  <a:lnTo>
                    <a:pt x="5122" y="1935"/>
                  </a:lnTo>
                  <a:lnTo>
                    <a:pt x="5123" y="1928"/>
                  </a:lnTo>
                  <a:lnTo>
                    <a:pt x="5124" y="1922"/>
                  </a:lnTo>
                  <a:lnTo>
                    <a:pt x="5125" y="1915"/>
                  </a:lnTo>
                  <a:lnTo>
                    <a:pt x="5126" y="1909"/>
                  </a:lnTo>
                  <a:lnTo>
                    <a:pt x="5127" y="1902"/>
                  </a:lnTo>
                  <a:lnTo>
                    <a:pt x="5128" y="1895"/>
                  </a:lnTo>
                  <a:lnTo>
                    <a:pt x="5128" y="1889"/>
                  </a:lnTo>
                  <a:lnTo>
                    <a:pt x="5129" y="1882"/>
                  </a:lnTo>
                  <a:lnTo>
                    <a:pt x="5130" y="1875"/>
                  </a:lnTo>
                  <a:lnTo>
                    <a:pt x="5131" y="1869"/>
                  </a:lnTo>
                  <a:lnTo>
                    <a:pt x="5132" y="1862"/>
                  </a:lnTo>
                  <a:lnTo>
                    <a:pt x="5133" y="1855"/>
                  </a:lnTo>
                  <a:lnTo>
                    <a:pt x="5134" y="1848"/>
                  </a:lnTo>
                  <a:lnTo>
                    <a:pt x="5135" y="1841"/>
                  </a:lnTo>
                  <a:lnTo>
                    <a:pt x="5136" y="1834"/>
                  </a:lnTo>
                  <a:lnTo>
                    <a:pt x="5136" y="1827"/>
                  </a:lnTo>
                  <a:lnTo>
                    <a:pt x="5137" y="1820"/>
                  </a:lnTo>
                  <a:lnTo>
                    <a:pt x="5138" y="1813"/>
                  </a:lnTo>
                  <a:lnTo>
                    <a:pt x="5139" y="1806"/>
                  </a:lnTo>
                  <a:lnTo>
                    <a:pt x="5140" y="1799"/>
                  </a:lnTo>
                  <a:lnTo>
                    <a:pt x="5141" y="1792"/>
                  </a:lnTo>
                  <a:lnTo>
                    <a:pt x="5142" y="1785"/>
                  </a:lnTo>
                  <a:lnTo>
                    <a:pt x="5143" y="1778"/>
                  </a:lnTo>
                  <a:lnTo>
                    <a:pt x="5143" y="1771"/>
                  </a:lnTo>
                  <a:lnTo>
                    <a:pt x="5144" y="1763"/>
                  </a:lnTo>
                  <a:lnTo>
                    <a:pt x="5145" y="1756"/>
                  </a:lnTo>
                  <a:lnTo>
                    <a:pt x="5146" y="1749"/>
                  </a:lnTo>
                  <a:lnTo>
                    <a:pt x="5147" y="1742"/>
                  </a:lnTo>
                  <a:lnTo>
                    <a:pt x="5148" y="1734"/>
                  </a:lnTo>
                  <a:lnTo>
                    <a:pt x="5149" y="1727"/>
                  </a:lnTo>
                  <a:lnTo>
                    <a:pt x="5150" y="1719"/>
                  </a:lnTo>
                  <a:lnTo>
                    <a:pt x="5150" y="1712"/>
                  </a:lnTo>
                  <a:lnTo>
                    <a:pt x="5151" y="1705"/>
                  </a:lnTo>
                  <a:lnTo>
                    <a:pt x="5152" y="1697"/>
                  </a:lnTo>
                  <a:lnTo>
                    <a:pt x="5153" y="1690"/>
                  </a:lnTo>
                  <a:lnTo>
                    <a:pt x="5154" y="1682"/>
                  </a:lnTo>
                  <a:lnTo>
                    <a:pt x="5155" y="1674"/>
                  </a:lnTo>
                  <a:lnTo>
                    <a:pt x="5156" y="1667"/>
                  </a:lnTo>
                  <a:lnTo>
                    <a:pt x="5157" y="1659"/>
                  </a:lnTo>
                  <a:lnTo>
                    <a:pt x="5157" y="1651"/>
                  </a:lnTo>
                  <a:lnTo>
                    <a:pt x="5158" y="1644"/>
                  </a:lnTo>
                  <a:lnTo>
                    <a:pt x="5159" y="1636"/>
                  </a:lnTo>
                  <a:lnTo>
                    <a:pt x="5160" y="1628"/>
                  </a:lnTo>
                  <a:lnTo>
                    <a:pt x="5161" y="1620"/>
                  </a:lnTo>
                  <a:lnTo>
                    <a:pt x="5162" y="1612"/>
                  </a:lnTo>
                  <a:lnTo>
                    <a:pt x="5163" y="1605"/>
                  </a:lnTo>
                  <a:lnTo>
                    <a:pt x="5164" y="1597"/>
                  </a:lnTo>
                  <a:lnTo>
                    <a:pt x="5165" y="1589"/>
                  </a:lnTo>
                  <a:lnTo>
                    <a:pt x="5165" y="1581"/>
                  </a:lnTo>
                  <a:lnTo>
                    <a:pt x="5166" y="1573"/>
                  </a:lnTo>
                  <a:lnTo>
                    <a:pt x="5167" y="1565"/>
                  </a:lnTo>
                  <a:lnTo>
                    <a:pt x="5168" y="1557"/>
                  </a:lnTo>
                  <a:lnTo>
                    <a:pt x="5169" y="1549"/>
                  </a:lnTo>
                  <a:lnTo>
                    <a:pt x="5170" y="1540"/>
                  </a:lnTo>
                  <a:lnTo>
                    <a:pt x="5171" y="1532"/>
                  </a:lnTo>
                  <a:lnTo>
                    <a:pt x="5172" y="1524"/>
                  </a:lnTo>
                  <a:lnTo>
                    <a:pt x="5172" y="1516"/>
                  </a:lnTo>
                  <a:lnTo>
                    <a:pt x="5173" y="1508"/>
                  </a:lnTo>
                  <a:lnTo>
                    <a:pt x="5174" y="1499"/>
                  </a:lnTo>
                  <a:lnTo>
                    <a:pt x="5175" y="1491"/>
                  </a:lnTo>
                  <a:lnTo>
                    <a:pt x="5176" y="1483"/>
                  </a:lnTo>
                  <a:lnTo>
                    <a:pt x="5177" y="1474"/>
                  </a:lnTo>
                  <a:lnTo>
                    <a:pt x="5178" y="1466"/>
                  </a:lnTo>
                  <a:lnTo>
                    <a:pt x="5179" y="1457"/>
                  </a:lnTo>
                  <a:lnTo>
                    <a:pt x="5179" y="1449"/>
                  </a:lnTo>
                  <a:lnTo>
                    <a:pt x="5180" y="1440"/>
                  </a:lnTo>
                  <a:lnTo>
                    <a:pt x="5181" y="1432"/>
                  </a:lnTo>
                  <a:lnTo>
                    <a:pt x="5182" y="1423"/>
                  </a:lnTo>
                  <a:lnTo>
                    <a:pt x="5183" y="1415"/>
                  </a:lnTo>
                  <a:lnTo>
                    <a:pt x="5184" y="1406"/>
                  </a:lnTo>
                  <a:lnTo>
                    <a:pt x="5185" y="1397"/>
                  </a:lnTo>
                  <a:lnTo>
                    <a:pt x="5186" y="1389"/>
                  </a:lnTo>
                  <a:lnTo>
                    <a:pt x="5187" y="1380"/>
                  </a:lnTo>
                  <a:lnTo>
                    <a:pt x="5187" y="1371"/>
                  </a:lnTo>
                  <a:lnTo>
                    <a:pt x="5188" y="1363"/>
                  </a:lnTo>
                  <a:lnTo>
                    <a:pt x="5189" y="1354"/>
                  </a:lnTo>
                  <a:lnTo>
                    <a:pt x="5190" y="1345"/>
                  </a:lnTo>
                  <a:lnTo>
                    <a:pt x="5191" y="1336"/>
                  </a:lnTo>
                  <a:lnTo>
                    <a:pt x="5192" y="1327"/>
                  </a:lnTo>
                  <a:lnTo>
                    <a:pt x="5193" y="1318"/>
                  </a:lnTo>
                  <a:lnTo>
                    <a:pt x="5194" y="1309"/>
                  </a:lnTo>
                  <a:lnTo>
                    <a:pt x="5194" y="1300"/>
                  </a:lnTo>
                  <a:lnTo>
                    <a:pt x="5195" y="1291"/>
                  </a:lnTo>
                  <a:lnTo>
                    <a:pt x="5196" y="1282"/>
                  </a:lnTo>
                  <a:lnTo>
                    <a:pt x="5197" y="1273"/>
                  </a:lnTo>
                  <a:lnTo>
                    <a:pt x="5198" y="1264"/>
                  </a:lnTo>
                  <a:lnTo>
                    <a:pt x="5199" y="1255"/>
                  </a:lnTo>
                  <a:lnTo>
                    <a:pt x="5200" y="1246"/>
                  </a:lnTo>
                  <a:lnTo>
                    <a:pt x="5201" y="1236"/>
                  </a:lnTo>
                  <a:lnTo>
                    <a:pt x="5201" y="1227"/>
                  </a:lnTo>
                  <a:lnTo>
                    <a:pt x="5202" y="1218"/>
                  </a:lnTo>
                  <a:lnTo>
                    <a:pt x="5203" y="1208"/>
                  </a:lnTo>
                  <a:lnTo>
                    <a:pt x="5204" y="1199"/>
                  </a:lnTo>
                  <a:lnTo>
                    <a:pt x="5205" y="1190"/>
                  </a:lnTo>
                  <a:lnTo>
                    <a:pt x="5206" y="1180"/>
                  </a:lnTo>
                  <a:lnTo>
                    <a:pt x="5207" y="1171"/>
                  </a:lnTo>
                  <a:lnTo>
                    <a:pt x="5208" y="1161"/>
                  </a:lnTo>
                  <a:lnTo>
                    <a:pt x="5208" y="1152"/>
                  </a:lnTo>
                  <a:lnTo>
                    <a:pt x="5209" y="1142"/>
                  </a:lnTo>
                  <a:lnTo>
                    <a:pt x="5210" y="1133"/>
                  </a:lnTo>
                  <a:lnTo>
                    <a:pt x="5211" y="1123"/>
                  </a:lnTo>
                  <a:lnTo>
                    <a:pt x="5212" y="1114"/>
                  </a:lnTo>
                  <a:lnTo>
                    <a:pt x="5213" y="1104"/>
                  </a:lnTo>
                  <a:lnTo>
                    <a:pt x="5214" y="1094"/>
                  </a:lnTo>
                  <a:lnTo>
                    <a:pt x="5215" y="1085"/>
                  </a:lnTo>
                  <a:lnTo>
                    <a:pt x="5216" y="1075"/>
                  </a:lnTo>
                  <a:lnTo>
                    <a:pt x="5216" y="1065"/>
                  </a:lnTo>
                  <a:lnTo>
                    <a:pt x="5217" y="1055"/>
                  </a:lnTo>
                  <a:lnTo>
                    <a:pt x="5218" y="1045"/>
                  </a:lnTo>
                  <a:lnTo>
                    <a:pt x="5219" y="1035"/>
                  </a:lnTo>
                  <a:lnTo>
                    <a:pt x="5220" y="1026"/>
                  </a:lnTo>
                  <a:lnTo>
                    <a:pt x="5221" y="1016"/>
                  </a:lnTo>
                  <a:lnTo>
                    <a:pt x="5222" y="1006"/>
                  </a:lnTo>
                  <a:lnTo>
                    <a:pt x="5223" y="996"/>
                  </a:lnTo>
                  <a:lnTo>
                    <a:pt x="5223" y="986"/>
                  </a:lnTo>
                  <a:lnTo>
                    <a:pt x="5224" y="976"/>
                  </a:lnTo>
                  <a:lnTo>
                    <a:pt x="5225" y="965"/>
                  </a:lnTo>
                  <a:lnTo>
                    <a:pt x="5226" y="955"/>
                  </a:lnTo>
                  <a:lnTo>
                    <a:pt x="5227" y="945"/>
                  </a:lnTo>
                  <a:lnTo>
                    <a:pt x="5228" y="935"/>
                  </a:lnTo>
                  <a:lnTo>
                    <a:pt x="5229" y="925"/>
                  </a:lnTo>
                  <a:lnTo>
                    <a:pt x="5230" y="915"/>
                  </a:lnTo>
                  <a:lnTo>
                    <a:pt x="5230" y="904"/>
                  </a:lnTo>
                  <a:lnTo>
                    <a:pt x="5231" y="894"/>
                  </a:lnTo>
                  <a:lnTo>
                    <a:pt x="5232" y="884"/>
                  </a:lnTo>
                  <a:lnTo>
                    <a:pt x="5233" y="873"/>
                  </a:lnTo>
                  <a:lnTo>
                    <a:pt x="5234" y="863"/>
                  </a:lnTo>
                  <a:lnTo>
                    <a:pt x="5235" y="852"/>
                  </a:lnTo>
                  <a:lnTo>
                    <a:pt x="5236" y="842"/>
                  </a:lnTo>
                  <a:lnTo>
                    <a:pt x="5237" y="831"/>
                  </a:lnTo>
                  <a:lnTo>
                    <a:pt x="5238" y="821"/>
                  </a:lnTo>
                  <a:lnTo>
                    <a:pt x="5238" y="810"/>
                  </a:lnTo>
                  <a:lnTo>
                    <a:pt x="5239" y="800"/>
                  </a:lnTo>
                  <a:lnTo>
                    <a:pt x="5240" y="789"/>
                  </a:lnTo>
                  <a:lnTo>
                    <a:pt x="5241" y="778"/>
                  </a:lnTo>
                  <a:lnTo>
                    <a:pt x="5242" y="768"/>
                  </a:lnTo>
                  <a:lnTo>
                    <a:pt x="5243" y="757"/>
                  </a:lnTo>
                  <a:lnTo>
                    <a:pt x="5244" y="746"/>
                  </a:lnTo>
                  <a:lnTo>
                    <a:pt x="5245" y="735"/>
                  </a:lnTo>
                  <a:lnTo>
                    <a:pt x="5245" y="725"/>
                  </a:lnTo>
                  <a:lnTo>
                    <a:pt x="5246" y="714"/>
                  </a:lnTo>
                  <a:lnTo>
                    <a:pt x="5247" y="703"/>
                  </a:lnTo>
                  <a:lnTo>
                    <a:pt x="5248" y="692"/>
                  </a:lnTo>
                  <a:lnTo>
                    <a:pt x="5249" y="681"/>
                  </a:lnTo>
                  <a:lnTo>
                    <a:pt x="5250" y="670"/>
                  </a:lnTo>
                  <a:lnTo>
                    <a:pt x="5251" y="659"/>
                  </a:lnTo>
                  <a:lnTo>
                    <a:pt x="5252" y="648"/>
                  </a:lnTo>
                  <a:lnTo>
                    <a:pt x="5252" y="637"/>
                  </a:lnTo>
                  <a:lnTo>
                    <a:pt x="5253" y="626"/>
                  </a:lnTo>
                  <a:lnTo>
                    <a:pt x="5254" y="615"/>
                  </a:lnTo>
                  <a:lnTo>
                    <a:pt x="5255" y="604"/>
                  </a:lnTo>
                  <a:lnTo>
                    <a:pt x="5256" y="592"/>
                  </a:lnTo>
                  <a:lnTo>
                    <a:pt x="5257" y="581"/>
                  </a:lnTo>
                  <a:lnTo>
                    <a:pt x="5258" y="570"/>
                  </a:lnTo>
                  <a:lnTo>
                    <a:pt x="5259" y="559"/>
                  </a:lnTo>
                  <a:lnTo>
                    <a:pt x="5259" y="547"/>
                  </a:lnTo>
                  <a:lnTo>
                    <a:pt x="5260" y="536"/>
                  </a:lnTo>
                  <a:lnTo>
                    <a:pt x="5261" y="525"/>
                  </a:lnTo>
                  <a:lnTo>
                    <a:pt x="5262" y="513"/>
                  </a:lnTo>
                  <a:lnTo>
                    <a:pt x="5263" y="502"/>
                  </a:lnTo>
                  <a:lnTo>
                    <a:pt x="5264" y="490"/>
                  </a:lnTo>
                  <a:lnTo>
                    <a:pt x="5265" y="479"/>
                  </a:lnTo>
                  <a:lnTo>
                    <a:pt x="5266" y="467"/>
                  </a:lnTo>
                  <a:lnTo>
                    <a:pt x="5267" y="456"/>
                  </a:lnTo>
                  <a:lnTo>
                    <a:pt x="5267" y="444"/>
                  </a:lnTo>
                  <a:lnTo>
                    <a:pt x="5268" y="433"/>
                  </a:lnTo>
                  <a:lnTo>
                    <a:pt x="5269" y="421"/>
                  </a:lnTo>
                  <a:lnTo>
                    <a:pt x="5270" y="409"/>
                  </a:lnTo>
                  <a:lnTo>
                    <a:pt x="5271" y="398"/>
                  </a:lnTo>
                  <a:lnTo>
                    <a:pt x="5272" y="386"/>
                  </a:lnTo>
                  <a:lnTo>
                    <a:pt x="5273" y="374"/>
                  </a:lnTo>
                  <a:lnTo>
                    <a:pt x="5274" y="362"/>
                  </a:lnTo>
                  <a:lnTo>
                    <a:pt x="5274" y="350"/>
                  </a:lnTo>
                  <a:lnTo>
                    <a:pt x="5275" y="338"/>
                  </a:lnTo>
                  <a:lnTo>
                    <a:pt x="5276" y="327"/>
                  </a:lnTo>
                  <a:lnTo>
                    <a:pt x="5277" y="315"/>
                  </a:lnTo>
                  <a:lnTo>
                    <a:pt x="5278" y="303"/>
                  </a:lnTo>
                  <a:lnTo>
                    <a:pt x="5279" y="291"/>
                  </a:lnTo>
                  <a:lnTo>
                    <a:pt x="5280" y="279"/>
                  </a:lnTo>
                  <a:lnTo>
                    <a:pt x="5281" y="267"/>
                  </a:lnTo>
                  <a:lnTo>
                    <a:pt x="5281" y="255"/>
                  </a:lnTo>
                  <a:lnTo>
                    <a:pt x="5282" y="242"/>
                  </a:lnTo>
                  <a:lnTo>
                    <a:pt x="5283" y="230"/>
                  </a:lnTo>
                  <a:lnTo>
                    <a:pt x="5284" y="218"/>
                  </a:lnTo>
                  <a:lnTo>
                    <a:pt x="5285" y="206"/>
                  </a:lnTo>
                  <a:lnTo>
                    <a:pt x="5286" y="194"/>
                  </a:lnTo>
                  <a:lnTo>
                    <a:pt x="5287" y="181"/>
                  </a:lnTo>
                  <a:lnTo>
                    <a:pt x="5288" y="169"/>
                  </a:lnTo>
                  <a:lnTo>
                    <a:pt x="5288" y="157"/>
                  </a:lnTo>
                  <a:lnTo>
                    <a:pt x="5289" y="144"/>
                  </a:lnTo>
                  <a:lnTo>
                    <a:pt x="5290" y="132"/>
                  </a:lnTo>
                  <a:lnTo>
                    <a:pt x="5291" y="119"/>
                  </a:lnTo>
                  <a:lnTo>
                    <a:pt x="5292" y="107"/>
                  </a:lnTo>
                  <a:lnTo>
                    <a:pt x="5293" y="94"/>
                  </a:lnTo>
                  <a:lnTo>
                    <a:pt x="5294" y="82"/>
                  </a:lnTo>
                  <a:lnTo>
                    <a:pt x="5295" y="69"/>
                  </a:lnTo>
                  <a:lnTo>
                    <a:pt x="5295" y="69"/>
                  </a:lnTo>
                  <a:lnTo>
                    <a:pt x="5295" y="58"/>
                  </a:lnTo>
                  <a:lnTo>
                    <a:pt x="5296" y="48"/>
                  </a:lnTo>
                  <a:lnTo>
                    <a:pt x="5297" y="38"/>
                  </a:lnTo>
                  <a:lnTo>
                    <a:pt x="5298" y="30"/>
                  </a:lnTo>
                  <a:lnTo>
                    <a:pt x="5299" y="23"/>
                  </a:lnTo>
                  <a:lnTo>
                    <a:pt x="5300" y="17"/>
                  </a:lnTo>
                  <a:lnTo>
                    <a:pt x="5300" y="11"/>
                  </a:lnTo>
                  <a:lnTo>
                    <a:pt x="5301" y="7"/>
                  </a:lnTo>
                  <a:lnTo>
                    <a:pt x="5302" y="4"/>
                  </a:lnTo>
                  <a:lnTo>
                    <a:pt x="5303" y="2"/>
                  </a:lnTo>
                  <a:lnTo>
                    <a:pt x="5304" y="0"/>
                  </a:lnTo>
                  <a:lnTo>
                    <a:pt x="5305" y="0"/>
                  </a:lnTo>
                  <a:lnTo>
                    <a:pt x="5305" y="0"/>
                  </a:lnTo>
                  <a:lnTo>
                    <a:pt x="5305" y="1"/>
                  </a:lnTo>
                  <a:lnTo>
                    <a:pt x="5306" y="3"/>
                  </a:lnTo>
                  <a:lnTo>
                    <a:pt x="5307" y="6"/>
                  </a:lnTo>
                  <a:lnTo>
                    <a:pt x="5308" y="10"/>
                  </a:lnTo>
                  <a:lnTo>
                    <a:pt x="5309" y="15"/>
                  </a:lnTo>
                  <a:lnTo>
                    <a:pt x="5310" y="21"/>
                  </a:lnTo>
                  <a:lnTo>
                    <a:pt x="5310" y="28"/>
                  </a:lnTo>
                  <a:lnTo>
                    <a:pt x="5311" y="37"/>
                  </a:lnTo>
                  <a:lnTo>
                    <a:pt x="5312" y="46"/>
                  </a:lnTo>
                  <a:lnTo>
                    <a:pt x="5313" y="56"/>
                  </a:lnTo>
                  <a:lnTo>
                    <a:pt x="5314" y="67"/>
                  </a:lnTo>
                  <a:lnTo>
                    <a:pt x="5314" y="79"/>
                  </a:lnTo>
                  <a:lnTo>
                    <a:pt x="5314" y="79"/>
                  </a:lnTo>
                  <a:lnTo>
                    <a:pt x="5315" y="92"/>
                  </a:lnTo>
                  <a:lnTo>
                    <a:pt x="5316" y="106"/>
                  </a:lnTo>
                  <a:lnTo>
                    <a:pt x="5317" y="119"/>
                  </a:lnTo>
                  <a:lnTo>
                    <a:pt x="5318" y="132"/>
                  </a:lnTo>
                  <a:lnTo>
                    <a:pt x="5319" y="145"/>
                  </a:lnTo>
                  <a:lnTo>
                    <a:pt x="5320" y="159"/>
                  </a:lnTo>
                  <a:lnTo>
                    <a:pt x="5321" y="172"/>
                  </a:lnTo>
                  <a:lnTo>
                    <a:pt x="5322" y="185"/>
                  </a:lnTo>
                  <a:lnTo>
                    <a:pt x="5322" y="198"/>
                  </a:lnTo>
                  <a:lnTo>
                    <a:pt x="5323" y="211"/>
                  </a:lnTo>
                  <a:lnTo>
                    <a:pt x="5324" y="224"/>
                  </a:lnTo>
                  <a:lnTo>
                    <a:pt x="5325" y="237"/>
                  </a:lnTo>
                  <a:lnTo>
                    <a:pt x="5326" y="250"/>
                  </a:lnTo>
                  <a:lnTo>
                    <a:pt x="5327" y="263"/>
                  </a:lnTo>
                  <a:lnTo>
                    <a:pt x="5328" y="276"/>
                  </a:lnTo>
                  <a:lnTo>
                    <a:pt x="5329" y="289"/>
                  </a:lnTo>
                  <a:lnTo>
                    <a:pt x="5329" y="302"/>
                  </a:lnTo>
                  <a:lnTo>
                    <a:pt x="5330" y="314"/>
                  </a:lnTo>
                  <a:lnTo>
                    <a:pt x="5331" y="327"/>
                  </a:lnTo>
                  <a:lnTo>
                    <a:pt x="5332" y="340"/>
                  </a:lnTo>
                  <a:lnTo>
                    <a:pt x="5333" y="353"/>
                  </a:lnTo>
                  <a:lnTo>
                    <a:pt x="5334" y="365"/>
                  </a:lnTo>
                  <a:lnTo>
                    <a:pt x="5335" y="378"/>
                  </a:lnTo>
                  <a:lnTo>
                    <a:pt x="5336" y="391"/>
                  </a:lnTo>
                  <a:lnTo>
                    <a:pt x="5336" y="403"/>
                  </a:lnTo>
                  <a:lnTo>
                    <a:pt x="5337" y="416"/>
                  </a:lnTo>
                  <a:lnTo>
                    <a:pt x="5338" y="428"/>
                  </a:lnTo>
                  <a:lnTo>
                    <a:pt x="5339" y="440"/>
                  </a:lnTo>
                  <a:lnTo>
                    <a:pt x="5340" y="453"/>
                  </a:lnTo>
                  <a:lnTo>
                    <a:pt x="5341" y="465"/>
                  </a:lnTo>
                  <a:lnTo>
                    <a:pt x="5342" y="478"/>
                  </a:lnTo>
                  <a:lnTo>
                    <a:pt x="5343" y="490"/>
                  </a:lnTo>
                  <a:lnTo>
                    <a:pt x="5344" y="502"/>
                  </a:lnTo>
                  <a:lnTo>
                    <a:pt x="5344" y="514"/>
                  </a:lnTo>
                  <a:lnTo>
                    <a:pt x="5345" y="527"/>
                  </a:lnTo>
                  <a:lnTo>
                    <a:pt x="5346" y="539"/>
                  </a:lnTo>
                  <a:lnTo>
                    <a:pt x="5347" y="551"/>
                  </a:lnTo>
                  <a:lnTo>
                    <a:pt x="5348" y="563"/>
                  </a:lnTo>
                  <a:lnTo>
                    <a:pt x="5349" y="575"/>
                  </a:lnTo>
                  <a:lnTo>
                    <a:pt x="5350" y="587"/>
                  </a:lnTo>
                  <a:lnTo>
                    <a:pt x="5351" y="599"/>
                  </a:lnTo>
                  <a:lnTo>
                    <a:pt x="5351" y="611"/>
                  </a:lnTo>
                  <a:lnTo>
                    <a:pt x="5352" y="623"/>
                  </a:lnTo>
                  <a:lnTo>
                    <a:pt x="5353" y="635"/>
                  </a:lnTo>
                  <a:lnTo>
                    <a:pt x="5354" y="647"/>
                  </a:lnTo>
                  <a:lnTo>
                    <a:pt x="5355" y="658"/>
                  </a:lnTo>
                  <a:lnTo>
                    <a:pt x="5356" y="670"/>
                  </a:lnTo>
                  <a:lnTo>
                    <a:pt x="5357" y="682"/>
                  </a:lnTo>
                  <a:lnTo>
                    <a:pt x="5358" y="694"/>
                  </a:lnTo>
                  <a:lnTo>
                    <a:pt x="5358" y="705"/>
                  </a:lnTo>
                  <a:lnTo>
                    <a:pt x="5359" y="717"/>
                  </a:lnTo>
                  <a:lnTo>
                    <a:pt x="5360" y="729"/>
                  </a:lnTo>
                  <a:lnTo>
                    <a:pt x="5361" y="740"/>
                  </a:lnTo>
                  <a:lnTo>
                    <a:pt x="5362" y="752"/>
                  </a:lnTo>
                  <a:lnTo>
                    <a:pt x="5363" y="763"/>
                  </a:lnTo>
                  <a:lnTo>
                    <a:pt x="5364" y="775"/>
                  </a:lnTo>
                  <a:lnTo>
                    <a:pt x="5365" y="786"/>
                  </a:lnTo>
                  <a:lnTo>
                    <a:pt x="5366" y="798"/>
                  </a:lnTo>
                  <a:lnTo>
                    <a:pt x="5366" y="809"/>
                  </a:lnTo>
                  <a:lnTo>
                    <a:pt x="5367" y="820"/>
                  </a:lnTo>
                  <a:lnTo>
                    <a:pt x="5368" y="831"/>
                  </a:lnTo>
                  <a:lnTo>
                    <a:pt x="5369" y="843"/>
                  </a:lnTo>
                  <a:lnTo>
                    <a:pt x="5370" y="854"/>
                  </a:lnTo>
                  <a:lnTo>
                    <a:pt x="5371" y="865"/>
                  </a:lnTo>
                  <a:lnTo>
                    <a:pt x="5372" y="876"/>
                  </a:lnTo>
                  <a:lnTo>
                    <a:pt x="5373" y="887"/>
                  </a:lnTo>
                  <a:lnTo>
                    <a:pt x="5373" y="898"/>
                  </a:lnTo>
                  <a:lnTo>
                    <a:pt x="5374" y="910"/>
                  </a:lnTo>
                  <a:lnTo>
                    <a:pt x="5375" y="921"/>
                  </a:lnTo>
                  <a:lnTo>
                    <a:pt x="5376" y="932"/>
                  </a:lnTo>
                  <a:lnTo>
                    <a:pt x="5377" y="942"/>
                  </a:lnTo>
                  <a:lnTo>
                    <a:pt x="5378" y="953"/>
                  </a:lnTo>
                  <a:lnTo>
                    <a:pt x="5379" y="964"/>
                  </a:lnTo>
                  <a:lnTo>
                    <a:pt x="5380" y="975"/>
                  </a:lnTo>
                  <a:lnTo>
                    <a:pt x="5380" y="986"/>
                  </a:lnTo>
                  <a:lnTo>
                    <a:pt x="5381" y="997"/>
                  </a:lnTo>
                  <a:lnTo>
                    <a:pt x="5382" y="1007"/>
                  </a:lnTo>
                  <a:lnTo>
                    <a:pt x="5383" y="1018"/>
                  </a:lnTo>
                  <a:lnTo>
                    <a:pt x="5384" y="1029"/>
                  </a:lnTo>
                  <a:lnTo>
                    <a:pt x="5385" y="1039"/>
                  </a:lnTo>
                  <a:lnTo>
                    <a:pt x="5386" y="1050"/>
                  </a:lnTo>
                  <a:lnTo>
                    <a:pt x="5387" y="1060"/>
                  </a:lnTo>
                  <a:lnTo>
                    <a:pt x="5388" y="1071"/>
                  </a:lnTo>
                  <a:lnTo>
                    <a:pt x="5388" y="1081"/>
                  </a:lnTo>
                  <a:lnTo>
                    <a:pt x="5389" y="1092"/>
                  </a:lnTo>
                  <a:lnTo>
                    <a:pt x="5390" y="1102"/>
                  </a:lnTo>
                  <a:lnTo>
                    <a:pt x="5391" y="1113"/>
                  </a:lnTo>
                  <a:lnTo>
                    <a:pt x="5392" y="1123"/>
                  </a:lnTo>
                  <a:lnTo>
                    <a:pt x="5393" y="1133"/>
                  </a:lnTo>
                  <a:lnTo>
                    <a:pt x="5394" y="1144"/>
                  </a:lnTo>
                  <a:lnTo>
                    <a:pt x="5395" y="1154"/>
                  </a:lnTo>
                  <a:lnTo>
                    <a:pt x="5395" y="1164"/>
                  </a:lnTo>
                  <a:lnTo>
                    <a:pt x="5396" y="1174"/>
                  </a:lnTo>
                  <a:lnTo>
                    <a:pt x="5397" y="1184"/>
                  </a:lnTo>
                  <a:lnTo>
                    <a:pt x="5398" y="1195"/>
                  </a:lnTo>
                  <a:lnTo>
                    <a:pt x="5399" y="1205"/>
                  </a:lnTo>
                  <a:lnTo>
                    <a:pt x="5400" y="1215"/>
                  </a:lnTo>
                  <a:lnTo>
                    <a:pt x="5401" y="1225"/>
                  </a:lnTo>
                  <a:lnTo>
                    <a:pt x="5402" y="1235"/>
                  </a:lnTo>
                  <a:lnTo>
                    <a:pt x="5402" y="1245"/>
                  </a:lnTo>
                  <a:lnTo>
                    <a:pt x="5403" y="1254"/>
                  </a:lnTo>
                  <a:lnTo>
                    <a:pt x="5404" y="1264"/>
                  </a:lnTo>
                  <a:lnTo>
                    <a:pt x="5405" y="1274"/>
                  </a:lnTo>
                  <a:lnTo>
                    <a:pt x="5406" y="1284"/>
                  </a:lnTo>
                  <a:lnTo>
                    <a:pt x="5407" y="1294"/>
                  </a:lnTo>
                  <a:lnTo>
                    <a:pt x="5408" y="1303"/>
                  </a:lnTo>
                  <a:lnTo>
                    <a:pt x="5409" y="1313"/>
                  </a:lnTo>
                  <a:lnTo>
                    <a:pt x="5410" y="1323"/>
                  </a:lnTo>
                  <a:lnTo>
                    <a:pt x="5410" y="1332"/>
                  </a:lnTo>
                  <a:lnTo>
                    <a:pt x="5411" y="1342"/>
                  </a:lnTo>
                  <a:lnTo>
                    <a:pt x="5412" y="1351"/>
                  </a:lnTo>
                  <a:lnTo>
                    <a:pt x="5413" y="1361"/>
                  </a:lnTo>
                  <a:lnTo>
                    <a:pt x="5414" y="1370"/>
                  </a:lnTo>
                  <a:lnTo>
                    <a:pt x="5415" y="1380"/>
                  </a:lnTo>
                  <a:lnTo>
                    <a:pt x="5416" y="1389"/>
                  </a:lnTo>
                  <a:lnTo>
                    <a:pt x="5417" y="1399"/>
                  </a:lnTo>
                  <a:lnTo>
                    <a:pt x="5417" y="1408"/>
                  </a:lnTo>
                  <a:lnTo>
                    <a:pt x="5418" y="1417"/>
                  </a:lnTo>
                  <a:lnTo>
                    <a:pt x="5419" y="1426"/>
                  </a:lnTo>
                  <a:lnTo>
                    <a:pt x="5420" y="1436"/>
                  </a:lnTo>
                  <a:lnTo>
                    <a:pt x="5421" y="1445"/>
                  </a:lnTo>
                  <a:lnTo>
                    <a:pt x="5422" y="1454"/>
                  </a:lnTo>
                  <a:lnTo>
                    <a:pt x="5423" y="1463"/>
                  </a:lnTo>
                  <a:lnTo>
                    <a:pt x="5424" y="1472"/>
                  </a:lnTo>
                  <a:lnTo>
                    <a:pt x="5424" y="1481"/>
                  </a:lnTo>
                  <a:lnTo>
                    <a:pt x="5425" y="1490"/>
                  </a:lnTo>
                  <a:lnTo>
                    <a:pt x="5426" y="1499"/>
                  </a:lnTo>
                  <a:lnTo>
                    <a:pt x="5427" y="1508"/>
                  </a:lnTo>
                  <a:lnTo>
                    <a:pt x="5428" y="1517"/>
                  </a:lnTo>
                  <a:lnTo>
                    <a:pt x="5429" y="1526"/>
                  </a:lnTo>
                  <a:lnTo>
                    <a:pt x="5430" y="1535"/>
                  </a:lnTo>
                  <a:lnTo>
                    <a:pt x="5431" y="1544"/>
                  </a:lnTo>
                  <a:lnTo>
                    <a:pt x="5432" y="1552"/>
                  </a:lnTo>
                  <a:lnTo>
                    <a:pt x="5432" y="1561"/>
                  </a:lnTo>
                  <a:lnTo>
                    <a:pt x="5433" y="1570"/>
                  </a:lnTo>
                  <a:lnTo>
                    <a:pt x="5434" y="1579"/>
                  </a:lnTo>
                  <a:lnTo>
                    <a:pt x="5435" y="1587"/>
                  </a:lnTo>
                  <a:lnTo>
                    <a:pt x="5436" y="1596"/>
                  </a:lnTo>
                  <a:lnTo>
                    <a:pt x="5437" y="1604"/>
                  </a:lnTo>
                  <a:lnTo>
                    <a:pt x="5438" y="1613"/>
                  </a:lnTo>
                  <a:lnTo>
                    <a:pt x="5439" y="1621"/>
                  </a:lnTo>
                  <a:lnTo>
                    <a:pt x="5439" y="1630"/>
                  </a:lnTo>
                  <a:lnTo>
                    <a:pt x="5440" y="1638"/>
                  </a:lnTo>
                  <a:lnTo>
                    <a:pt x="5441" y="1647"/>
                  </a:lnTo>
                  <a:lnTo>
                    <a:pt x="5442" y="1655"/>
                  </a:lnTo>
                  <a:lnTo>
                    <a:pt x="5443" y="1663"/>
                  </a:lnTo>
                  <a:lnTo>
                    <a:pt x="5444" y="1672"/>
                  </a:lnTo>
                  <a:lnTo>
                    <a:pt x="5445" y="1680"/>
                  </a:lnTo>
                  <a:lnTo>
                    <a:pt x="5446" y="1688"/>
                  </a:lnTo>
                  <a:lnTo>
                    <a:pt x="5446" y="1696"/>
                  </a:lnTo>
                  <a:lnTo>
                    <a:pt x="5447" y="1704"/>
                  </a:lnTo>
                  <a:lnTo>
                    <a:pt x="5448" y="1713"/>
                  </a:lnTo>
                  <a:lnTo>
                    <a:pt x="5449" y="1721"/>
                  </a:lnTo>
                  <a:lnTo>
                    <a:pt x="5450" y="1729"/>
                  </a:lnTo>
                  <a:lnTo>
                    <a:pt x="5451" y="1737"/>
                  </a:lnTo>
                  <a:lnTo>
                    <a:pt x="5452" y="1745"/>
                  </a:lnTo>
                  <a:lnTo>
                    <a:pt x="5453" y="1753"/>
                  </a:lnTo>
                  <a:lnTo>
                    <a:pt x="5454" y="1760"/>
                  </a:lnTo>
                  <a:lnTo>
                    <a:pt x="5454" y="1768"/>
                  </a:lnTo>
                  <a:lnTo>
                    <a:pt x="5455" y="1776"/>
                  </a:lnTo>
                  <a:lnTo>
                    <a:pt x="5456" y="1784"/>
                  </a:lnTo>
                  <a:lnTo>
                    <a:pt x="5457" y="1792"/>
                  </a:lnTo>
                  <a:lnTo>
                    <a:pt x="5458" y="1799"/>
                  </a:lnTo>
                  <a:lnTo>
                    <a:pt x="5459" y="1807"/>
                  </a:lnTo>
                  <a:lnTo>
                    <a:pt x="5460" y="1815"/>
                  </a:lnTo>
                  <a:lnTo>
                    <a:pt x="5461" y="1822"/>
                  </a:lnTo>
                  <a:lnTo>
                    <a:pt x="5461" y="1830"/>
                  </a:lnTo>
                  <a:lnTo>
                    <a:pt x="5462" y="1838"/>
                  </a:lnTo>
                  <a:lnTo>
                    <a:pt x="5463" y="1845"/>
                  </a:lnTo>
                  <a:lnTo>
                    <a:pt x="5464" y="1853"/>
                  </a:lnTo>
                  <a:lnTo>
                    <a:pt x="5465" y="1860"/>
                  </a:lnTo>
                  <a:lnTo>
                    <a:pt x="5466" y="1867"/>
                  </a:lnTo>
                  <a:lnTo>
                    <a:pt x="5467" y="1875"/>
                  </a:lnTo>
                  <a:lnTo>
                    <a:pt x="5468" y="1882"/>
                  </a:lnTo>
                  <a:lnTo>
                    <a:pt x="5468" y="1889"/>
                  </a:lnTo>
                  <a:lnTo>
                    <a:pt x="5469" y="1897"/>
                  </a:lnTo>
                  <a:lnTo>
                    <a:pt x="5470" y="1904"/>
                  </a:lnTo>
                  <a:lnTo>
                    <a:pt x="5471" y="1911"/>
                  </a:lnTo>
                  <a:lnTo>
                    <a:pt x="5472" y="1918"/>
                  </a:lnTo>
                  <a:lnTo>
                    <a:pt x="5473" y="1925"/>
                  </a:lnTo>
                  <a:lnTo>
                    <a:pt x="5474" y="1933"/>
                  </a:lnTo>
                  <a:lnTo>
                    <a:pt x="5475" y="1940"/>
                  </a:lnTo>
                  <a:lnTo>
                    <a:pt x="5476" y="1947"/>
                  </a:lnTo>
                  <a:lnTo>
                    <a:pt x="5476" y="1954"/>
                  </a:lnTo>
                  <a:lnTo>
                    <a:pt x="5477" y="1961"/>
                  </a:lnTo>
                  <a:lnTo>
                    <a:pt x="5478" y="1967"/>
                  </a:lnTo>
                  <a:lnTo>
                    <a:pt x="5479" y="1974"/>
                  </a:lnTo>
                  <a:lnTo>
                    <a:pt x="5480" y="1981"/>
                  </a:lnTo>
                  <a:lnTo>
                    <a:pt x="5481" y="1988"/>
                  </a:lnTo>
                  <a:lnTo>
                    <a:pt x="5482" y="1995"/>
                  </a:lnTo>
                  <a:lnTo>
                    <a:pt x="5483" y="2002"/>
                  </a:lnTo>
                  <a:lnTo>
                    <a:pt x="5483" y="2008"/>
                  </a:lnTo>
                  <a:lnTo>
                    <a:pt x="5484" y="2015"/>
                  </a:lnTo>
                  <a:lnTo>
                    <a:pt x="5485" y="2022"/>
                  </a:lnTo>
                  <a:lnTo>
                    <a:pt x="5486" y="2028"/>
                  </a:lnTo>
                  <a:lnTo>
                    <a:pt x="5487" y="2035"/>
                  </a:lnTo>
                  <a:lnTo>
                    <a:pt x="5488" y="2041"/>
                  </a:lnTo>
                  <a:lnTo>
                    <a:pt x="5489" y="2048"/>
                  </a:lnTo>
                  <a:lnTo>
                    <a:pt x="5490" y="2054"/>
                  </a:lnTo>
                  <a:lnTo>
                    <a:pt x="5490" y="2061"/>
                  </a:lnTo>
                  <a:lnTo>
                    <a:pt x="5491" y="2067"/>
                  </a:lnTo>
                  <a:lnTo>
                    <a:pt x="5492" y="2073"/>
                  </a:lnTo>
                  <a:lnTo>
                    <a:pt x="5493" y="2080"/>
                  </a:lnTo>
                  <a:lnTo>
                    <a:pt x="5494" y="2086"/>
                  </a:lnTo>
                  <a:lnTo>
                    <a:pt x="5495" y="2092"/>
                  </a:lnTo>
                  <a:lnTo>
                    <a:pt x="5496" y="2099"/>
                  </a:lnTo>
                  <a:lnTo>
                    <a:pt x="5497" y="2105"/>
                  </a:lnTo>
                  <a:lnTo>
                    <a:pt x="5497" y="2111"/>
                  </a:lnTo>
                  <a:lnTo>
                    <a:pt x="5498" y="2117"/>
                  </a:lnTo>
                  <a:lnTo>
                    <a:pt x="5499" y="2123"/>
                  </a:lnTo>
                  <a:lnTo>
                    <a:pt x="5500" y="2129"/>
                  </a:lnTo>
                  <a:lnTo>
                    <a:pt x="5501" y="2135"/>
                  </a:lnTo>
                  <a:lnTo>
                    <a:pt x="5502" y="2141"/>
                  </a:lnTo>
                  <a:lnTo>
                    <a:pt x="5503" y="2147"/>
                  </a:lnTo>
                  <a:lnTo>
                    <a:pt x="5504" y="2153"/>
                  </a:lnTo>
                  <a:lnTo>
                    <a:pt x="5505" y="2159"/>
                  </a:lnTo>
                  <a:lnTo>
                    <a:pt x="5505" y="2165"/>
                  </a:lnTo>
                  <a:lnTo>
                    <a:pt x="5506" y="2171"/>
                  </a:lnTo>
                  <a:lnTo>
                    <a:pt x="5507" y="2176"/>
                  </a:lnTo>
                  <a:lnTo>
                    <a:pt x="5508" y="2182"/>
                  </a:lnTo>
                  <a:lnTo>
                    <a:pt x="5509" y="2188"/>
                  </a:lnTo>
                  <a:lnTo>
                    <a:pt x="5510" y="2193"/>
                  </a:lnTo>
                  <a:lnTo>
                    <a:pt x="5511" y="2199"/>
                  </a:lnTo>
                  <a:lnTo>
                    <a:pt x="5512" y="2205"/>
                  </a:lnTo>
                  <a:lnTo>
                    <a:pt x="5512" y="2210"/>
                  </a:lnTo>
                  <a:lnTo>
                    <a:pt x="5513" y="2216"/>
                  </a:lnTo>
                  <a:lnTo>
                    <a:pt x="5514" y="2221"/>
                  </a:lnTo>
                  <a:lnTo>
                    <a:pt x="5515" y="2227"/>
                  </a:lnTo>
                  <a:lnTo>
                    <a:pt x="5516" y="2232"/>
                  </a:lnTo>
                  <a:lnTo>
                    <a:pt x="5517" y="2237"/>
                  </a:lnTo>
                  <a:lnTo>
                    <a:pt x="5518" y="2243"/>
                  </a:lnTo>
                  <a:lnTo>
                    <a:pt x="5519" y="2248"/>
                  </a:lnTo>
                  <a:lnTo>
                    <a:pt x="5519" y="2253"/>
                  </a:lnTo>
                  <a:lnTo>
                    <a:pt x="5520" y="2259"/>
                  </a:lnTo>
                  <a:lnTo>
                    <a:pt x="5521" y="2264"/>
                  </a:lnTo>
                  <a:lnTo>
                    <a:pt x="5522" y="2269"/>
                  </a:lnTo>
                  <a:lnTo>
                    <a:pt x="5523" y="2274"/>
                  </a:lnTo>
                  <a:lnTo>
                    <a:pt x="5524" y="2279"/>
                  </a:lnTo>
                  <a:lnTo>
                    <a:pt x="5525" y="2284"/>
                  </a:lnTo>
                  <a:lnTo>
                    <a:pt x="5526" y="2289"/>
                  </a:lnTo>
                  <a:lnTo>
                    <a:pt x="5527" y="2294"/>
                  </a:lnTo>
                  <a:lnTo>
                    <a:pt x="5527" y="2299"/>
                  </a:lnTo>
                  <a:lnTo>
                    <a:pt x="5528" y="2304"/>
                  </a:lnTo>
                  <a:lnTo>
                    <a:pt x="5529" y="2309"/>
                  </a:lnTo>
                  <a:lnTo>
                    <a:pt x="5530" y="2314"/>
                  </a:lnTo>
                  <a:lnTo>
                    <a:pt x="5531" y="2319"/>
                  </a:lnTo>
                  <a:lnTo>
                    <a:pt x="5532" y="2324"/>
                  </a:lnTo>
                  <a:lnTo>
                    <a:pt x="5533" y="2328"/>
                  </a:lnTo>
                  <a:lnTo>
                    <a:pt x="5534" y="2333"/>
                  </a:lnTo>
                  <a:lnTo>
                    <a:pt x="5534" y="2338"/>
                  </a:lnTo>
                  <a:lnTo>
                    <a:pt x="5535" y="2342"/>
                  </a:lnTo>
                  <a:lnTo>
                    <a:pt x="5536" y="2347"/>
                  </a:lnTo>
                  <a:lnTo>
                    <a:pt x="5537" y="2352"/>
                  </a:lnTo>
                  <a:lnTo>
                    <a:pt x="5538" y="2356"/>
                  </a:lnTo>
                  <a:lnTo>
                    <a:pt x="5539" y="2361"/>
                  </a:lnTo>
                  <a:lnTo>
                    <a:pt x="5540" y="2365"/>
                  </a:lnTo>
                  <a:lnTo>
                    <a:pt x="5541" y="2370"/>
                  </a:lnTo>
                  <a:lnTo>
                    <a:pt x="5541" y="2374"/>
                  </a:lnTo>
                  <a:lnTo>
                    <a:pt x="5542" y="2378"/>
                  </a:lnTo>
                  <a:lnTo>
                    <a:pt x="5543" y="2383"/>
                  </a:lnTo>
                  <a:lnTo>
                    <a:pt x="5544" y="2387"/>
                  </a:lnTo>
                  <a:lnTo>
                    <a:pt x="5545" y="2391"/>
                  </a:lnTo>
                  <a:lnTo>
                    <a:pt x="5546" y="2396"/>
                  </a:lnTo>
                  <a:lnTo>
                    <a:pt x="5547" y="2400"/>
                  </a:lnTo>
                  <a:lnTo>
                    <a:pt x="5548" y="2404"/>
                  </a:lnTo>
                  <a:lnTo>
                    <a:pt x="5549" y="2408"/>
                  </a:lnTo>
                  <a:lnTo>
                    <a:pt x="5549" y="2412"/>
                  </a:lnTo>
                  <a:lnTo>
                    <a:pt x="5550" y="2416"/>
                  </a:lnTo>
                  <a:lnTo>
                    <a:pt x="5551" y="2420"/>
                  </a:lnTo>
                  <a:lnTo>
                    <a:pt x="5552" y="2424"/>
                  </a:lnTo>
                  <a:lnTo>
                    <a:pt x="5553" y="2428"/>
                  </a:lnTo>
                  <a:lnTo>
                    <a:pt x="5554" y="2432"/>
                  </a:lnTo>
                  <a:lnTo>
                    <a:pt x="5555" y="2436"/>
                  </a:lnTo>
                  <a:lnTo>
                    <a:pt x="5556" y="2440"/>
                  </a:lnTo>
                  <a:lnTo>
                    <a:pt x="5556" y="2444"/>
                  </a:lnTo>
                  <a:lnTo>
                    <a:pt x="5557" y="2447"/>
                  </a:lnTo>
                  <a:lnTo>
                    <a:pt x="5558" y="2451"/>
                  </a:lnTo>
                  <a:lnTo>
                    <a:pt x="5559" y="2455"/>
                  </a:lnTo>
                  <a:lnTo>
                    <a:pt x="5560" y="2458"/>
                  </a:lnTo>
                  <a:lnTo>
                    <a:pt x="5561" y="2462"/>
                  </a:lnTo>
                  <a:lnTo>
                    <a:pt x="5562" y="2466"/>
                  </a:lnTo>
                  <a:lnTo>
                    <a:pt x="5563" y="2469"/>
                  </a:lnTo>
                  <a:lnTo>
                    <a:pt x="5563" y="2473"/>
                  </a:lnTo>
                  <a:lnTo>
                    <a:pt x="5564" y="2476"/>
                  </a:lnTo>
                  <a:lnTo>
                    <a:pt x="5565" y="2480"/>
                  </a:lnTo>
                  <a:lnTo>
                    <a:pt x="5566" y="2483"/>
                  </a:lnTo>
                  <a:lnTo>
                    <a:pt x="5567" y="2487"/>
                  </a:lnTo>
                  <a:lnTo>
                    <a:pt x="5568" y="2490"/>
                  </a:lnTo>
                  <a:lnTo>
                    <a:pt x="5569" y="2493"/>
                  </a:lnTo>
                  <a:lnTo>
                    <a:pt x="5570" y="2497"/>
                  </a:lnTo>
                  <a:lnTo>
                    <a:pt x="5571" y="2500"/>
                  </a:lnTo>
                  <a:lnTo>
                    <a:pt x="5571" y="2503"/>
                  </a:lnTo>
                  <a:lnTo>
                    <a:pt x="5572" y="2506"/>
                  </a:lnTo>
                  <a:lnTo>
                    <a:pt x="5573" y="2509"/>
                  </a:lnTo>
                  <a:lnTo>
                    <a:pt x="5574" y="2513"/>
                  </a:lnTo>
                  <a:lnTo>
                    <a:pt x="5575" y="2516"/>
                  </a:lnTo>
                  <a:lnTo>
                    <a:pt x="5576" y="2519"/>
                  </a:lnTo>
                  <a:lnTo>
                    <a:pt x="5577" y="2522"/>
                  </a:lnTo>
                  <a:lnTo>
                    <a:pt x="5578" y="2525"/>
                  </a:lnTo>
                  <a:lnTo>
                    <a:pt x="5578" y="2528"/>
                  </a:lnTo>
                  <a:lnTo>
                    <a:pt x="5579" y="2530"/>
                  </a:lnTo>
                  <a:lnTo>
                    <a:pt x="5580" y="2533"/>
                  </a:lnTo>
                  <a:lnTo>
                    <a:pt x="5581" y="2536"/>
                  </a:lnTo>
                  <a:lnTo>
                    <a:pt x="5582" y="2539"/>
                  </a:lnTo>
                  <a:lnTo>
                    <a:pt x="5583" y="2542"/>
                  </a:lnTo>
                  <a:lnTo>
                    <a:pt x="5584" y="2544"/>
                  </a:lnTo>
                  <a:lnTo>
                    <a:pt x="5585" y="2547"/>
                  </a:lnTo>
                  <a:lnTo>
                    <a:pt x="5585" y="2550"/>
                  </a:lnTo>
                  <a:lnTo>
                    <a:pt x="5586" y="2552"/>
                  </a:lnTo>
                  <a:lnTo>
                    <a:pt x="5587" y="2555"/>
                  </a:lnTo>
                  <a:lnTo>
                    <a:pt x="5588" y="2558"/>
                  </a:lnTo>
                  <a:lnTo>
                    <a:pt x="5589" y="2560"/>
                  </a:lnTo>
                  <a:lnTo>
                    <a:pt x="5590" y="2563"/>
                  </a:lnTo>
                  <a:lnTo>
                    <a:pt x="5591" y="2565"/>
                  </a:lnTo>
                  <a:lnTo>
                    <a:pt x="5592" y="2567"/>
                  </a:lnTo>
                  <a:lnTo>
                    <a:pt x="5593" y="2570"/>
                  </a:lnTo>
                  <a:lnTo>
                    <a:pt x="5593" y="2570"/>
                  </a:lnTo>
                  <a:lnTo>
                    <a:pt x="5593" y="2572"/>
                  </a:lnTo>
                  <a:lnTo>
                    <a:pt x="5594" y="2574"/>
                  </a:lnTo>
                  <a:lnTo>
                    <a:pt x="5595" y="2576"/>
                  </a:lnTo>
                  <a:lnTo>
                    <a:pt x="5596" y="2577"/>
                  </a:lnTo>
                  <a:lnTo>
                    <a:pt x="5597" y="2578"/>
                  </a:lnTo>
                  <a:lnTo>
                    <a:pt x="5598" y="2579"/>
                  </a:lnTo>
                  <a:lnTo>
                    <a:pt x="5599" y="2580"/>
                  </a:lnTo>
                  <a:lnTo>
                    <a:pt x="5599" y="2581"/>
                  </a:lnTo>
                  <a:lnTo>
                    <a:pt x="5600" y="2581"/>
                  </a:lnTo>
                  <a:lnTo>
                    <a:pt x="5601" y="2581"/>
                  </a:lnTo>
                  <a:lnTo>
                    <a:pt x="5602" y="2581"/>
                  </a:lnTo>
                  <a:lnTo>
                    <a:pt x="5603" y="2581"/>
                  </a:lnTo>
                  <a:lnTo>
                    <a:pt x="5604" y="2580"/>
                  </a:lnTo>
                  <a:lnTo>
                    <a:pt x="5605" y="2580"/>
                  </a:lnTo>
                  <a:lnTo>
                    <a:pt x="5605" y="2579"/>
                  </a:lnTo>
                  <a:lnTo>
                    <a:pt x="5606" y="2577"/>
                  </a:lnTo>
                  <a:lnTo>
                    <a:pt x="5607" y="2576"/>
                  </a:lnTo>
                  <a:lnTo>
                    <a:pt x="5608" y="2574"/>
                  </a:lnTo>
                  <a:lnTo>
                    <a:pt x="5609" y="2572"/>
                  </a:lnTo>
                  <a:lnTo>
                    <a:pt x="5610" y="2570"/>
                  </a:lnTo>
                  <a:lnTo>
                    <a:pt x="5611" y="2568"/>
                  </a:lnTo>
                  <a:lnTo>
                    <a:pt x="5611" y="2565"/>
                  </a:lnTo>
                  <a:lnTo>
                    <a:pt x="5612" y="2562"/>
                  </a:lnTo>
                  <a:lnTo>
                    <a:pt x="5612" y="2562"/>
                  </a:lnTo>
                  <a:lnTo>
                    <a:pt x="5613" y="2559"/>
                  </a:lnTo>
                  <a:lnTo>
                    <a:pt x="5614" y="2556"/>
                  </a:lnTo>
                  <a:lnTo>
                    <a:pt x="5615" y="2553"/>
                  </a:lnTo>
                  <a:lnTo>
                    <a:pt x="5616" y="2549"/>
                  </a:lnTo>
                  <a:lnTo>
                    <a:pt x="5617" y="2546"/>
                  </a:lnTo>
                  <a:lnTo>
                    <a:pt x="5618" y="2543"/>
                  </a:lnTo>
                  <a:lnTo>
                    <a:pt x="5619" y="2539"/>
                  </a:lnTo>
                  <a:lnTo>
                    <a:pt x="5619" y="2536"/>
                  </a:lnTo>
                  <a:lnTo>
                    <a:pt x="5620" y="2533"/>
                  </a:lnTo>
                  <a:lnTo>
                    <a:pt x="5621" y="2529"/>
                  </a:lnTo>
                  <a:lnTo>
                    <a:pt x="5622" y="2526"/>
                  </a:lnTo>
                  <a:lnTo>
                    <a:pt x="5623" y="2522"/>
                  </a:lnTo>
                  <a:lnTo>
                    <a:pt x="5624" y="2519"/>
                  </a:lnTo>
                  <a:lnTo>
                    <a:pt x="5625" y="2515"/>
                  </a:lnTo>
                  <a:lnTo>
                    <a:pt x="5626" y="2511"/>
                  </a:lnTo>
                  <a:lnTo>
                    <a:pt x="5626" y="2508"/>
                  </a:lnTo>
                  <a:lnTo>
                    <a:pt x="5627" y="2504"/>
                  </a:lnTo>
                  <a:lnTo>
                    <a:pt x="5628" y="2500"/>
                  </a:lnTo>
                  <a:lnTo>
                    <a:pt x="5629" y="2497"/>
                  </a:lnTo>
                  <a:lnTo>
                    <a:pt x="5630" y="2493"/>
                  </a:lnTo>
                  <a:lnTo>
                    <a:pt x="5631" y="2489"/>
                  </a:lnTo>
                  <a:lnTo>
                    <a:pt x="5632" y="2485"/>
                  </a:lnTo>
                  <a:lnTo>
                    <a:pt x="5633" y="2481"/>
                  </a:lnTo>
                  <a:lnTo>
                    <a:pt x="5633" y="2477"/>
                  </a:lnTo>
                  <a:lnTo>
                    <a:pt x="5634" y="2473"/>
                  </a:lnTo>
                  <a:lnTo>
                    <a:pt x="5635" y="2469"/>
                  </a:lnTo>
                  <a:lnTo>
                    <a:pt x="5636" y="2465"/>
                  </a:lnTo>
                  <a:lnTo>
                    <a:pt x="5637" y="2461"/>
                  </a:lnTo>
                  <a:lnTo>
                    <a:pt x="5638" y="2457"/>
                  </a:lnTo>
                  <a:lnTo>
                    <a:pt x="5639" y="2452"/>
                  </a:lnTo>
                  <a:lnTo>
                    <a:pt x="5640" y="2448"/>
                  </a:lnTo>
                  <a:lnTo>
                    <a:pt x="5640" y="2444"/>
                  </a:lnTo>
                  <a:lnTo>
                    <a:pt x="5641" y="2439"/>
                  </a:lnTo>
                  <a:lnTo>
                    <a:pt x="5642" y="2435"/>
                  </a:lnTo>
                  <a:lnTo>
                    <a:pt x="5643" y="2431"/>
                  </a:lnTo>
                  <a:lnTo>
                    <a:pt x="5644" y="2426"/>
                  </a:lnTo>
                  <a:lnTo>
                    <a:pt x="5645" y="2422"/>
                  </a:lnTo>
                  <a:lnTo>
                    <a:pt x="5646" y="2417"/>
                  </a:lnTo>
                  <a:lnTo>
                    <a:pt x="5647" y="2413"/>
                  </a:lnTo>
                  <a:lnTo>
                    <a:pt x="5648" y="2408"/>
                  </a:lnTo>
                  <a:lnTo>
                    <a:pt x="5648" y="2404"/>
                  </a:lnTo>
                  <a:lnTo>
                    <a:pt x="5649" y="2399"/>
                  </a:lnTo>
                  <a:lnTo>
                    <a:pt x="5650" y="2394"/>
                  </a:lnTo>
                  <a:lnTo>
                    <a:pt x="5651" y="2389"/>
                  </a:lnTo>
                  <a:lnTo>
                    <a:pt x="5652" y="2385"/>
                  </a:lnTo>
                  <a:lnTo>
                    <a:pt x="5653" y="2380"/>
                  </a:lnTo>
                  <a:lnTo>
                    <a:pt x="5654" y="2375"/>
                  </a:lnTo>
                  <a:lnTo>
                    <a:pt x="5655" y="2370"/>
                  </a:lnTo>
                  <a:lnTo>
                    <a:pt x="5655" y="2365"/>
                  </a:lnTo>
                  <a:lnTo>
                    <a:pt x="5656" y="2360"/>
                  </a:lnTo>
                  <a:lnTo>
                    <a:pt x="5657" y="2355"/>
                  </a:lnTo>
                  <a:lnTo>
                    <a:pt x="5658" y="2350"/>
                  </a:lnTo>
                  <a:lnTo>
                    <a:pt x="5659" y="2345"/>
                  </a:lnTo>
                  <a:lnTo>
                    <a:pt x="5660" y="2340"/>
                  </a:lnTo>
                  <a:lnTo>
                    <a:pt x="5661" y="2335"/>
                  </a:lnTo>
                  <a:lnTo>
                    <a:pt x="5662" y="2329"/>
                  </a:lnTo>
                  <a:lnTo>
                    <a:pt x="5662" y="2324"/>
                  </a:lnTo>
                  <a:lnTo>
                    <a:pt x="5663" y="2319"/>
                  </a:lnTo>
                  <a:lnTo>
                    <a:pt x="5664" y="2314"/>
                  </a:lnTo>
                  <a:lnTo>
                    <a:pt x="5665" y="2308"/>
                  </a:lnTo>
                  <a:lnTo>
                    <a:pt x="5666" y="2303"/>
                  </a:lnTo>
                  <a:lnTo>
                    <a:pt x="5667" y="2297"/>
                  </a:lnTo>
                  <a:lnTo>
                    <a:pt x="5668" y="2292"/>
                  </a:lnTo>
                  <a:lnTo>
                    <a:pt x="5669" y="2286"/>
                  </a:lnTo>
                  <a:lnTo>
                    <a:pt x="5669" y="2281"/>
                  </a:lnTo>
                  <a:lnTo>
                    <a:pt x="5670" y="2275"/>
                  </a:lnTo>
                  <a:lnTo>
                    <a:pt x="5671" y="2270"/>
                  </a:lnTo>
                  <a:lnTo>
                    <a:pt x="5672" y="2264"/>
                  </a:lnTo>
                  <a:lnTo>
                    <a:pt x="5673" y="2258"/>
                  </a:lnTo>
                  <a:lnTo>
                    <a:pt x="5674" y="2253"/>
                  </a:lnTo>
                  <a:lnTo>
                    <a:pt x="5675" y="2247"/>
                  </a:lnTo>
                  <a:lnTo>
                    <a:pt x="5676" y="2241"/>
                  </a:lnTo>
                  <a:lnTo>
                    <a:pt x="5677" y="2235"/>
                  </a:lnTo>
                  <a:lnTo>
                    <a:pt x="5677" y="2229"/>
                  </a:lnTo>
                  <a:lnTo>
                    <a:pt x="5678" y="2223"/>
                  </a:lnTo>
                  <a:lnTo>
                    <a:pt x="5679" y="2217"/>
                  </a:lnTo>
                  <a:lnTo>
                    <a:pt x="5680" y="2211"/>
                  </a:lnTo>
                  <a:lnTo>
                    <a:pt x="5681" y="2205"/>
                  </a:lnTo>
                  <a:lnTo>
                    <a:pt x="5682" y="2199"/>
                  </a:lnTo>
                  <a:lnTo>
                    <a:pt x="5683" y="2193"/>
                  </a:lnTo>
                  <a:lnTo>
                    <a:pt x="5684" y="2187"/>
                  </a:lnTo>
                  <a:lnTo>
                    <a:pt x="5684" y="2181"/>
                  </a:lnTo>
                  <a:lnTo>
                    <a:pt x="5685" y="2174"/>
                  </a:lnTo>
                  <a:lnTo>
                    <a:pt x="5686" y="2168"/>
                  </a:lnTo>
                  <a:lnTo>
                    <a:pt x="5687" y="2162"/>
                  </a:lnTo>
                  <a:lnTo>
                    <a:pt x="5688" y="2155"/>
                  </a:lnTo>
                  <a:lnTo>
                    <a:pt x="5689" y="2149"/>
                  </a:lnTo>
                  <a:lnTo>
                    <a:pt x="5690" y="2143"/>
                  </a:lnTo>
                  <a:lnTo>
                    <a:pt x="5691" y="2136"/>
                  </a:lnTo>
                  <a:lnTo>
                    <a:pt x="5691" y="2130"/>
                  </a:lnTo>
                  <a:lnTo>
                    <a:pt x="5692" y="2123"/>
                  </a:lnTo>
                  <a:lnTo>
                    <a:pt x="5693" y="2117"/>
                  </a:lnTo>
                  <a:lnTo>
                    <a:pt x="5694" y="2110"/>
                  </a:lnTo>
                  <a:lnTo>
                    <a:pt x="5695" y="2103"/>
                  </a:lnTo>
                  <a:lnTo>
                    <a:pt x="5696" y="2097"/>
                  </a:lnTo>
                  <a:lnTo>
                    <a:pt x="5697" y="2090"/>
                  </a:lnTo>
                  <a:lnTo>
                    <a:pt x="5698" y="2083"/>
                  </a:lnTo>
                  <a:lnTo>
                    <a:pt x="5698" y="2076"/>
                  </a:lnTo>
                  <a:lnTo>
                    <a:pt x="5699" y="2069"/>
                  </a:lnTo>
                  <a:lnTo>
                    <a:pt x="5700" y="2062"/>
                  </a:lnTo>
                  <a:lnTo>
                    <a:pt x="5701" y="2056"/>
                  </a:lnTo>
                  <a:lnTo>
                    <a:pt x="5702" y="2049"/>
                  </a:lnTo>
                  <a:lnTo>
                    <a:pt x="5703" y="2042"/>
                  </a:lnTo>
                  <a:lnTo>
                    <a:pt x="5704" y="2035"/>
                  </a:lnTo>
                  <a:lnTo>
                    <a:pt x="5705" y="2027"/>
                  </a:lnTo>
                  <a:lnTo>
                    <a:pt x="5706" y="2020"/>
                  </a:lnTo>
                  <a:lnTo>
                    <a:pt x="5706" y="2013"/>
                  </a:lnTo>
                  <a:lnTo>
                    <a:pt x="5707" y="2006"/>
                  </a:lnTo>
                  <a:lnTo>
                    <a:pt x="5708" y="1999"/>
                  </a:lnTo>
                  <a:lnTo>
                    <a:pt x="5709" y="1991"/>
                  </a:lnTo>
                  <a:lnTo>
                    <a:pt x="5710" y="1984"/>
                  </a:lnTo>
                  <a:lnTo>
                    <a:pt x="5711" y="1977"/>
                  </a:lnTo>
                  <a:lnTo>
                    <a:pt x="5712" y="1969"/>
                  </a:lnTo>
                  <a:lnTo>
                    <a:pt x="5713" y="1962"/>
                  </a:lnTo>
                  <a:lnTo>
                    <a:pt x="5713" y="1954"/>
                  </a:lnTo>
                  <a:lnTo>
                    <a:pt x="5714" y="1947"/>
                  </a:lnTo>
                  <a:lnTo>
                    <a:pt x="5715" y="1939"/>
                  </a:lnTo>
                  <a:lnTo>
                    <a:pt x="5716" y="1932"/>
                  </a:lnTo>
                  <a:lnTo>
                    <a:pt x="5717" y="1924"/>
                  </a:lnTo>
                  <a:lnTo>
                    <a:pt x="5718" y="1917"/>
                  </a:lnTo>
                  <a:lnTo>
                    <a:pt x="5719" y="1909"/>
                  </a:lnTo>
                  <a:lnTo>
                    <a:pt x="5720" y="1901"/>
                  </a:lnTo>
                  <a:lnTo>
                    <a:pt x="5720" y="1893"/>
                  </a:lnTo>
                  <a:lnTo>
                    <a:pt x="5721" y="1886"/>
                  </a:lnTo>
                  <a:lnTo>
                    <a:pt x="5722" y="1878"/>
                  </a:lnTo>
                  <a:lnTo>
                    <a:pt x="5723" y="1870"/>
                  </a:lnTo>
                  <a:lnTo>
                    <a:pt x="5724" y="1862"/>
                  </a:lnTo>
                  <a:lnTo>
                    <a:pt x="5725" y="1854"/>
                  </a:lnTo>
                  <a:lnTo>
                    <a:pt x="5726" y="1846"/>
                  </a:lnTo>
                  <a:lnTo>
                    <a:pt x="5727" y="1838"/>
                  </a:lnTo>
                  <a:lnTo>
                    <a:pt x="5727" y="1830"/>
                  </a:lnTo>
                  <a:lnTo>
                    <a:pt x="5728" y="1822"/>
                  </a:lnTo>
                  <a:lnTo>
                    <a:pt x="5729" y="1814"/>
                  </a:lnTo>
                  <a:lnTo>
                    <a:pt x="5730" y="1805"/>
                  </a:lnTo>
                  <a:lnTo>
                    <a:pt x="5731" y="1797"/>
                  </a:lnTo>
                  <a:lnTo>
                    <a:pt x="5732" y="1789"/>
                  </a:lnTo>
                  <a:lnTo>
                    <a:pt x="5733" y="1781"/>
                  </a:lnTo>
                  <a:lnTo>
                    <a:pt x="5734" y="1772"/>
                  </a:lnTo>
                  <a:lnTo>
                    <a:pt x="5735" y="1764"/>
                  </a:lnTo>
                  <a:lnTo>
                    <a:pt x="5735" y="1755"/>
                  </a:lnTo>
                  <a:lnTo>
                    <a:pt x="5736" y="1747"/>
                  </a:lnTo>
                  <a:lnTo>
                    <a:pt x="5737" y="1738"/>
                  </a:lnTo>
                  <a:lnTo>
                    <a:pt x="5738" y="1730"/>
                  </a:lnTo>
                  <a:lnTo>
                    <a:pt x="5739" y="1721"/>
                  </a:lnTo>
                  <a:lnTo>
                    <a:pt x="5740" y="1713"/>
                  </a:lnTo>
                  <a:lnTo>
                    <a:pt x="5741" y="1704"/>
                  </a:lnTo>
                  <a:lnTo>
                    <a:pt x="5742" y="1695"/>
                  </a:lnTo>
                  <a:lnTo>
                    <a:pt x="5742" y="1687"/>
                  </a:lnTo>
                  <a:lnTo>
                    <a:pt x="5743" y="1678"/>
                  </a:lnTo>
                  <a:lnTo>
                    <a:pt x="5744" y="1669"/>
                  </a:lnTo>
                  <a:lnTo>
                    <a:pt x="5745" y="1660"/>
                  </a:lnTo>
                  <a:lnTo>
                    <a:pt x="5746" y="1651"/>
                  </a:lnTo>
                  <a:lnTo>
                    <a:pt x="5747" y="1642"/>
                  </a:lnTo>
                  <a:lnTo>
                    <a:pt x="5748" y="1633"/>
                  </a:lnTo>
                  <a:lnTo>
                    <a:pt x="5749" y="1624"/>
                  </a:lnTo>
                  <a:lnTo>
                    <a:pt x="5749" y="1615"/>
                  </a:lnTo>
                  <a:lnTo>
                    <a:pt x="5750" y="1606"/>
                  </a:lnTo>
                  <a:lnTo>
                    <a:pt x="5751" y="1597"/>
                  </a:lnTo>
                  <a:lnTo>
                    <a:pt x="5752" y="1588"/>
                  </a:lnTo>
                  <a:lnTo>
                    <a:pt x="5753" y="1579"/>
                  </a:lnTo>
                  <a:lnTo>
                    <a:pt x="5754" y="1570"/>
                  </a:lnTo>
                  <a:lnTo>
                    <a:pt x="5755" y="1560"/>
                  </a:lnTo>
                  <a:lnTo>
                    <a:pt x="5756" y="1551"/>
                  </a:lnTo>
                  <a:lnTo>
                    <a:pt x="5756" y="1542"/>
                  </a:lnTo>
                  <a:lnTo>
                    <a:pt x="5757" y="1532"/>
                  </a:lnTo>
                  <a:lnTo>
                    <a:pt x="5758" y="1523"/>
                  </a:lnTo>
                  <a:lnTo>
                    <a:pt x="5759" y="1513"/>
                  </a:lnTo>
                  <a:lnTo>
                    <a:pt x="5760" y="1504"/>
                  </a:lnTo>
                  <a:lnTo>
                    <a:pt x="5761" y="1494"/>
                  </a:lnTo>
                  <a:lnTo>
                    <a:pt x="5762" y="1485"/>
                  </a:lnTo>
                  <a:lnTo>
                    <a:pt x="5763" y="1475"/>
                  </a:lnTo>
                  <a:lnTo>
                    <a:pt x="5764" y="1466"/>
                  </a:lnTo>
                  <a:lnTo>
                    <a:pt x="5764" y="1456"/>
                  </a:lnTo>
                  <a:lnTo>
                    <a:pt x="5765" y="1446"/>
                  </a:lnTo>
                  <a:lnTo>
                    <a:pt x="5766" y="1436"/>
                  </a:lnTo>
                  <a:lnTo>
                    <a:pt x="5767" y="1427"/>
                  </a:lnTo>
                  <a:lnTo>
                    <a:pt x="5768" y="1417"/>
                  </a:lnTo>
                  <a:lnTo>
                    <a:pt x="5769" y="1407"/>
                  </a:lnTo>
                  <a:lnTo>
                    <a:pt x="5770" y="1397"/>
                  </a:lnTo>
                  <a:lnTo>
                    <a:pt x="5771" y="1387"/>
                  </a:lnTo>
                  <a:lnTo>
                    <a:pt x="5771" y="1377"/>
                  </a:lnTo>
                  <a:lnTo>
                    <a:pt x="5772" y="1367"/>
                  </a:lnTo>
                  <a:lnTo>
                    <a:pt x="5773" y="1357"/>
                  </a:lnTo>
                  <a:lnTo>
                    <a:pt x="5774" y="1347"/>
                  </a:lnTo>
                  <a:lnTo>
                    <a:pt x="5775" y="1337"/>
                  </a:lnTo>
                  <a:lnTo>
                    <a:pt x="5776" y="1326"/>
                  </a:lnTo>
                  <a:lnTo>
                    <a:pt x="5777" y="1316"/>
                  </a:lnTo>
                  <a:lnTo>
                    <a:pt x="5778" y="1306"/>
                  </a:lnTo>
                  <a:lnTo>
                    <a:pt x="5778" y="1296"/>
                  </a:lnTo>
                  <a:lnTo>
                    <a:pt x="5779" y="1285"/>
                  </a:lnTo>
                  <a:lnTo>
                    <a:pt x="5780" y="1275"/>
                  </a:lnTo>
                  <a:lnTo>
                    <a:pt x="5781" y="1265"/>
                  </a:lnTo>
                  <a:lnTo>
                    <a:pt x="5782" y="1254"/>
                  </a:lnTo>
                  <a:lnTo>
                    <a:pt x="5783" y="1244"/>
                  </a:lnTo>
                  <a:lnTo>
                    <a:pt x="5784" y="1233"/>
                  </a:lnTo>
                  <a:lnTo>
                    <a:pt x="5785" y="1222"/>
                  </a:lnTo>
                  <a:lnTo>
                    <a:pt x="5785" y="1212"/>
                  </a:lnTo>
                  <a:lnTo>
                    <a:pt x="5786" y="1201"/>
                  </a:lnTo>
                  <a:lnTo>
                    <a:pt x="5787" y="1191"/>
                  </a:lnTo>
                  <a:lnTo>
                    <a:pt x="5788" y="1180"/>
                  </a:lnTo>
                  <a:lnTo>
                    <a:pt x="5789" y="1169"/>
                  </a:lnTo>
                  <a:lnTo>
                    <a:pt x="5790" y="1158"/>
                  </a:lnTo>
                  <a:lnTo>
                    <a:pt x="5791" y="1147"/>
                  </a:lnTo>
                  <a:lnTo>
                    <a:pt x="5792" y="1137"/>
                  </a:lnTo>
                  <a:lnTo>
                    <a:pt x="5793" y="1126"/>
                  </a:lnTo>
                  <a:lnTo>
                    <a:pt x="5793" y="1115"/>
                  </a:lnTo>
                  <a:lnTo>
                    <a:pt x="5794" y="1104"/>
                  </a:lnTo>
                  <a:lnTo>
                    <a:pt x="5795" y="1093"/>
                  </a:lnTo>
                  <a:lnTo>
                    <a:pt x="5796" y="1082"/>
                  </a:lnTo>
                  <a:lnTo>
                    <a:pt x="5797" y="1071"/>
                  </a:lnTo>
                  <a:lnTo>
                    <a:pt x="5798" y="1059"/>
                  </a:lnTo>
                  <a:lnTo>
                    <a:pt x="5799" y="1048"/>
                  </a:lnTo>
                  <a:lnTo>
                    <a:pt x="5800" y="1037"/>
                  </a:lnTo>
                  <a:lnTo>
                    <a:pt x="5800" y="1026"/>
                  </a:lnTo>
                  <a:lnTo>
                    <a:pt x="5801" y="1014"/>
                  </a:lnTo>
                  <a:lnTo>
                    <a:pt x="5802" y="1003"/>
                  </a:lnTo>
                  <a:lnTo>
                    <a:pt x="5803" y="992"/>
                  </a:lnTo>
                  <a:lnTo>
                    <a:pt x="5804" y="980"/>
                  </a:lnTo>
                  <a:lnTo>
                    <a:pt x="5805" y="969"/>
                  </a:lnTo>
                  <a:lnTo>
                    <a:pt x="5806" y="957"/>
                  </a:lnTo>
                  <a:lnTo>
                    <a:pt x="5807" y="946"/>
                  </a:lnTo>
                  <a:lnTo>
                    <a:pt x="5807" y="934"/>
                  </a:lnTo>
                  <a:lnTo>
                    <a:pt x="5808" y="923"/>
                  </a:lnTo>
                  <a:lnTo>
                    <a:pt x="5809" y="911"/>
                  </a:lnTo>
                  <a:lnTo>
                    <a:pt x="5810" y="899"/>
                  </a:lnTo>
                  <a:lnTo>
                    <a:pt x="5811" y="888"/>
                  </a:lnTo>
                  <a:lnTo>
                    <a:pt x="5812" y="876"/>
                  </a:lnTo>
                  <a:lnTo>
                    <a:pt x="5813" y="864"/>
                  </a:lnTo>
                  <a:lnTo>
                    <a:pt x="5814" y="852"/>
                  </a:lnTo>
                  <a:lnTo>
                    <a:pt x="5814" y="840"/>
                  </a:lnTo>
                  <a:lnTo>
                    <a:pt x="5815" y="828"/>
                  </a:lnTo>
                  <a:lnTo>
                    <a:pt x="5816" y="816"/>
                  </a:lnTo>
                  <a:lnTo>
                    <a:pt x="5817" y="804"/>
                  </a:lnTo>
                  <a:lnTo>
                    <a:pt x="5818" y="792"/>
                  </a:lnTo>
                  <a:lnTo>
                    <a:pt x="5818" y="792"/>
                  </a:lnTo>
                  <a:lnTo>
                    <a:pt x="5819" y="781"/>
                  </a:lnTo>
                  <a:lnTo>
                    <a:pt x="5820" y="772"/>
                  </a:lnTo>
                  <a:lnTo>
                    <a:pt x="5821" y="763"/>
                  </a:lnTo>
                  <a:lnTo>
                    <a:pt x="5821" y="756"/>
                  </a:lnTo>
                  <a:lnTo>
                    <a:pt x="5822" y="751"/>
                  </a:lnTo>
                  <a:lnTo>
                    <a:pt x="5823" y="747"/>
                  </a:lnTo>
                  <a:lnTo>
                    <a:pt x="5824" y="744"/>
                  </a:lnTo>
                  <a:lnTo>
                    <a:pt x="5825" y="742"/>
                  </a:lnTo>
                  <a:lnTo>
                    <a:pt x="5826" y="743"/>
                  </a:lnTo>
                  <a:lnTo>
                    <a:pt x="5827" y="744"/>
                  </a:lnTo>
                  <a:lnTo>
                    <a:pt x="5827" y="747"/>
                  </a:lnTo>
                  <a:lnTo>
                    <a:pt x="5828" y="751"/>
                  </a:lnTo>
                  <a:lnTo>
                    <a:pt x="5829" y="757"/>
                  </a:lnTo>
                  <a:lnTo>
                    <a:pt x="5830" y="764"/>
                  </a:lnTo>
                  <a:lnTo>
                    <a:pt x="5831" y="773"/>
                  </a:lnTo>
                  <a:lnTo>
                    <a:pt x="5832" y="783"/>
                  </a:lnTo>
                  <a:lnTo>
                    <a:pt x="5833" y="794"/>
                  </a:lnTo>
                  <a:lnTo>
                    <a:pt x="5834" y="807"/>
                  </a:lnTo>
                  <a:lnTo>
                    <a:pt x="5834" y="821"/>
                  </a:lnTo>
                  <a:lnTo>
                    <a:pt x="5835" y="836"/>
                  </a:lnTo>
                  <a:lnTo>
                    <a:pt x="5836" y="853"/>
                  </a:lnTo>
                  <a:lnTo>
                    <a:pt x="5837" y="870"/>
                  </a:lnTo>
                  <a:lnTo>
                    <a:pt x="5838" y="890"/>
                  </a:lnTo>
                  <a:lnTo>
                    <a:pt x="5838" y="890"/>
                  </a:lnTo>
                  <a:lnTo>
                    <a:pt x="5839" y="910"/>
                  </a:lnTo>
                  <a:lnTo>
                    <a:pt x="5840" y="930"/>
                  </a:lnTo>
                  <a:lnTo>
                    <a:pt x="5840" y="950"/>
                  </a:lnTo>
                  <a:lnTo>
                    <a:pt x="5841" y="970"/>
                  </a:lnTo>
                  <a:lnTo>
                    <a:pt x="5842" y="989"/>
                  </a:lnTo>
                  <a:lnTo>
                    <a:pt x="5843" y="1009"/>
                  </a:lnTo>
                  <a:lnTo>
                    <a:pt x="5844" y="1029"/>
                  </a:lnTo>
                  <a:lnTo>
                    <a:pt x="5845" y="1048"/>
                  </a:lnTo>
                  <a:lnTo>
                    <a:pt x="5846" y="1067"/>
                  </a:lnTo>
                  <a:lnTo>
                    <a:pt x="5847" y="1087"/>
                  </a:lnTo>
                  <a:lnTo>
                    <a:pt x="5847" y="1106"/>
                  </a:lnTo>
                  <a:lnTo>
                    <a:pt x="5848" y="1125"/>
                  </a:lnTo>
                  <a:lnTo>
                    <a:pt x="5849" y="1144"/>
                  </a:lnTo>
                  <a:lnTo>
                    <a:pt x="5850" y="1163"/>
                  </a:lnTo>
                  <a:lnTo>
                    <a:pt x="5851" y="1181"/>
                  </a:lnTo>
                  <a:lnTo>
                    <a:pt x="5852" y="1200"/>
                  </a:lnTo>
                  <a:lnTo>
                    <a:pt x="5853" y="1218"/>
                  </a:lnTo>
                  <a:lnTo>
                    <a:pt x="5854" y="1237"/>
                  </a:lnTo>
                  <a:lnTo>
                    <a:pt x="5855" y="1255"/>
                  </a:lnTo>
                  <a:lnTo>
                    <a:pt x="5855" y="1273"/>
                  </a:lnTo>
                  <a:lnTo>
                    <a:pt x="5856" y="1292"/>
                  </a:lnTo>
                  <a:lnTo>
                    <a:pt x="5857" y="1310"/>
                  </a:lnTo>
                  <a:lnTo>
                    <a:pt x="5858" y="1327"/>
                  </a:lnTo>
                  <a:lnTo>
                    <a:pt x="5859" y="1345"/>
                  </a:lnTo>
                  <a:lnTo>
                    <a:pt x="5860" y="1363"/>
                  </a:lnTo>
                  <a:lnTo>
                    <a:pt x="5861" y="1381"/>
                  </a:lnTo>
                  <a:lnTo>
                    <a:pt x="5862" y="1398"/>
                  </a:lnTo>
                  <a:lnTo>
                    <a:pt x="5862" y="1416"/>
                  </a:lnTo>
                  <a:lnTo>
                    <a:pt x="5863" y="1433"/>
                  </a:lnTo>
                  <a:lnTo>
                    <a:pt x="5864" y="1450"/>
                  </a:lnTo>
                  <a:lnTo>
                    <a:pt x="5865" y="1467"/>
                  </a:lnTo>
                  <a:lnTo>
                    <a:pt x="5866" y="1484"/>
                  </a:lnTo>
                  <a:lnTo>
                    <a:pt x="5867" y="1501"/>
                  </a:lnTo>
                  <a:lnTo>
                    <a:pt x="5868" y="1518"/>
                  </a:lnTo>
                  <a:lnTo>
                    <a:pt x="5869" y="1535"/>
                  </a:lnTo>
                  <a:lnTo>
                    <a:pt x="5869" y="1551"/>
                  </a:lnTo>
                  <a:lnTo>
                    <a:pt x="5870" y="1568"/>
                  </a:lnTo>
                  <a:lnTo>
                    <a:pt x="5871" y="1584"/>
                  </a:lnTo>
                  <a:lnTo>
                    <a:pt x="5872" y="1601"/>
                  </a:lnTo>
                  <a:lnTo>
                    <a:pt x="5873" y="1617"/>
                  </a:lnTo>
                  <a:lnTo>
                    <a:pt x="5874" y="1633"/>
                  </a:lnTo>
                  <a:lnTo>
                    <a:pt x="5875" y="1649"/>
                  </a:lnTo>
                  <a:lnTo>
                    <a:pt x="5876" y="1665"/>
                  </a:lnTo>
                  <a:lnTo>
                    <a:pt x="5876" y="1681"/>
                  </a:lnTo>
                  <a:lnTo>
                    <a:pt x="5877" y="1696"/>
                  </a:lnTo>
                  <a:lnTo>
                    <a:pt x="5878" y="1712"/>
                  </a:lnTo>
                  <a:lnTo>
                    <a:pt x="5879" y="1727"/>
                  </a:lnTo>
                  <a:lnTo>
                    <a:pt x="5880" y="1743"/>
                  </a:lnTo>
                  <a:lnTo>
                    <a:pt x="5881" y="1758"/>
                  </a:lnTo>
                  <a:lnTo>
                    <a:pt x="5882" y="1773"/>
                  </a:lnTo>
                  <a:lnTo>
                    <a:pt x="5883" y="1788"/>
                  </a:lnTo>
                  <a:lnTo>
                    <a:pt x="5884" y="1803"/>
                  </a:lnTo>
                  <a:lnTo>
                    <a:pt x="5884" y="1818"/>
                  </a:lnTo>
                  <a:lnTo>
                    <a:pt x="5885" y="1833"/>
                  </a:lnTo>
                  <a:lnTo>
                    <a:pt x="5886" y="1848"/>
                  </a:lnTo>
                  <a:lnTo>
                    <a:pt x="5887" y="1862"/>
                  </a:lnTo>
                  <a:lnTo>
                    <a:pt x="5888" y="1877"/>
                  </a:lnTo>
                  <a:lnTo>
                    <a:pt x="5889" y="1891"/>
                  </a:lnTo>
                  <a:lnTo>
                    <a:pt x="5890" y="1906"/>
                  </a:lnTo>
                  <a:lnTo>
                    <a:pt x="5891" y="1920"/>
                  </a:lnTo>
                  <a:lnTo>
                    <a:pt x="5891" y="1934"/>
                  </a:lnTo>
                  <a:lnTo>
                    <a:pt x="5892" y="1948"/>
                  </a:lnTo>
                  <a:lnTo>
                    <a:pt x="5893" y="1962"/>
                  </a:lnTo>
                  <a:lnTo>
                    <a:pt x="5894" y="1976"/>
                  </a:lnTo>
                  <a:lnTo>
                    <a:pt x="5895" y="1989"/>
                  </a:lnTo>
                  <a:lnTo>
                    <a:pt x="5896" y="2003"/>
                  </a:lnTo>
                  <a:lnTo>
                    <a:pt x="5897" y="2016"/>
                  </a:lnTo>
                  <a:lnTo>
                    <a:pt x="5898" y="2030"/>
                  </a:lnTo>
                  <a:lnTo>
                    <a:pt x="5898" y="2043"/>
                  </a:lnTo>
                  <a:lnTo>
                    <a:pt x="5899" y="2056"/>
                  </a:lnTo>
                  <a:lnTo>
                    <a:pt x="5900" y="2069"/>
                  </a:lnTo>
                  <a:lnTo>
                    <a:pt x="5901" y="2082"/>
                  </a:lnTo>
                  <a:lnTo>
                    <a:pt x="5902" y="2095"/>
                  </a:lnTo>
                  <a:lnTo>
                    <a:pt x="5903" y="2108"/>
                  </a:lnTo>
                  <a:lnTo>
                    <a:pt x="5904" y="2121"/>
                  </a:lnTo>
                  <a:lnTo>
                    <a:pt x="5905" y="2133"/>
                  </a:lnTo>
                  <a:lnTo>
                    <a:pt x="5906" y="2146"/>
                  </a:lnTo>
                  <a:lnTo>
                    <a:pt x="5906" y="2158"/>
                  </a:lnTo>
                  <a:lnTo>
                    <a:pt x="5907" y="2170"/>
                  </a:lnTo>
                  <a:lnTo>
                    <a:pt x="5908" y="2183"/>
                  </a:lnTo>
                  <a:lnTo>
                    <a:pt x="5909" y="2195"/>
                  </a:lnTo>
                  <a:lnTo>
                    <a:pt x="5910" y="2207"/>
                  </a:lnTo>
                  <a:lnTo>
                    <a:pt x="5911" y="2218"/>
                  </a:lnTo>
                  <a:lnTo>
                    <a:pt x="5912" y="2230"/>
                  </a:lnTo>
                  <a:lnTo>
                    <a:pt x="5913" y="2242"/>
                  </a:lnTo>
                  <a:lnTo>
                    <a:pt x="5913" y="2253"/>
                  </a:lnTo>
                  <a:lnTo>
                    <a:pt x="5914" y="2265"/>
                  </a:lnTo>
                  <a:lnTo>
                    <a:pt x="5915" y="2276"/>
                  </a:lnTo>
                  <a:lnTo>
                    <a:pt x="5916" y="2288"/>
                  </a:lnTo>
                  <a:lnTo>
                    <a:pt x="5917" y="2299"/>
                  </a:lnTo>
                  <a:lnTo>
                    <a:pt x="5918" y="2310"/>
                  </a:lnTo>
                  <a:lnTo>
                    <a:pt x="5919" y="2321"/>
                  </a:lnTo>
                  <a:lnTo>
                    <a:pt x="5920" y="2332"/>
                  </a:lnTo>
                  <a:lnTo>
                    <a:pt x="5920" y="2342"/>
                  </a:lnTo>
                  <a:lnTo>
                    <a:pt x="5921" y="2353"/>
                  </a:lnTo>
                  <a:lnTo>
                    <a:pt x="5922" y="2364"/>
                  </a:lnTo>
                  <a:lnTo>
                    <a:pt x="5923" y="2374"/>
                  </a:lnTo>
                  <a:lnTo>
                    <a:pt x="5924" y="2384"/>
                  </a:lnTo>
                  <a:lnTo>
                    <a:pt x="5925" y="2395"/>
                  </a:lnTo>
                  <a:lnTo>
                    <a:pt x="5926" y="2405"/>
                  </a:lnTo>
                  <a:lnTo>
                    <a:pt x="5927" y="2415"/>
                  </a:lnTo>
                  <a:lnTo>
                    <a:pt x="5928" y="2425"/>
                  </a:lnTo>
                  <a:lnTo>
                    <a:pt x="5928" y="2435"/>
                  </a:lnTo>
                  <a:lnTo>
                    <a:pt x="5929" y="2444"/>
                  </a:lnTo>
                  <a:lnTo>
                    <a:pt x="5930" y="2454"/>
                  </a:lnTo>
                  <a:lnTo>
                    <a:pt x="5931" y="2464"/>
                  </a:lnTo>
                  <a:lnTo>
                    <a:pt x="5932" y="2473"/>
                  </a:lnTo>
                  <a:lnTo>
                    <a:pt x="5933" y="2482"/>
                  </a:lnTo>
                  <a:lnTo>
                    <a:pt x="5934" y="2492"/>
                  </a:lnTo>
                  <a:lnTo>
                    <a:pt x="5935" y="2501"/>
                  </a:lnTo>
                  <a:lnTo>
                    <a:pt x="5935" y="2510"/>
                  </a:lnTo>
                  <a:lnTo>
                    <a:pt x="5935" y="2510"/>
                  </a:lnTo>
                  <a:lnTo>
                    <a:pt x="5936" y="2519"/>
                  </a:lnTo>
                  <a:lnTo>
                    <a:pt x="5937" y="2527"/>
                  </a:lnTo>
                  <a:lnTo>
                    <a:pt x="5938" y="2535"/>
                  </a:lnTo>
                  <a:lnTo>
                    <a:pt x="5939" y="2543"/>
                  </a:lnTo>
                  <a:lnTo>
                    <a:pt x="5940" y="2551"/>
                  </a:lnTo>
                  <a:lnTo>
                    <a:pt x="5941" y="2558"/>
                  </a:lnTo>
                  <a:lnTo>
                    <a:pt x="5941" y="2565"/>
                  </a:lnTo>
                  <a:lnTo>
                    <a:pt x="5942" y="2572"/>
                  </a:lnTo>
                  <a:lnTo>
                    <a:pt x="5943" y="2579"/>
                  </a:lnTo>
                  <a:lnTo>
                    <a:pt x="5944" y="2585"/>
                  </a:lnTo>
                  <a:lnTo>
                    <a:pt x="5945" y="2591"/>
                  </a:lnTo>
                  <a:lnTo>
                    <a:pt x="5946" y="2597"/>
                  </a:lnTo>
                  <a:lnTo>
                    <a:pt x="5947" y="2603"/>
                  </a:lnTo>
                  <a:lnTo>
                    <a:pt x="5947" y="2608"/>
                  </a:lnTo>
                  <a:lnTo>
                    <a:pt x="5948" y="2614"/>
                  </a:lnTo>
                  <a:lnTo>
                    <a:pt x="5949" y="2619"/>
                  </a:lnTo>
                  <a:lnTo>
                    <a:pt x="5950" y="2624"/>
                  </a:lnTo>
                  <a:lnTo>
                    <a:pt x="5951" y="2628"/>
                  </a:lnTo>
                  <a:lnTo>
                    <a:pt x="5952" y="2633"/>
                  </a:lnTo>
                  <a:lnTo>
                    <a:pt x="5953" y="2637"/>
                  </a:lnTo>
                  <a:lnTo>
                    <a:pt x="5954" y="2641"/>
                  </a:lnTo>
                  <a:lnTo>
                    <a:pt x="5954" y="2645"/>
                  </a:lnTo>
                  <a:lnTo>
                    <a:pt x="5955" y="2649"/>
                  </a:lnTo>
                  <a:lnTo>
                    <a:pt x="5955" y="2649"/>
                  </a:lnTo>
                  <a:lnTo>
                    <a:pt x="5956" y="2653"/>
                  </a:lnTo>
                  <a:lnTo>
                    <a:pt x="5957" y="2656"/>
                  </a:lnTo>
                  <a:lnTo>
                    <a:pt x="5958" y="2660"/>
                  </a:lnTo>
                  <a:lnTo>
                    <a:pt x="5959" y="2663"/>
                  </a:lnTo>
                  <a:lnTo>
                    <a:pt x="5960" y="2667"/>
                  </a:lnTo>
                  <a:lnTo>
                    <a:pt x="5960" y="2670"/>
                  </a:lnTo>
                  <a:lnTo>
                    <a:pt x="5961" y="2673"/>
                  </a:lnTo>
                  <a:lnTo>
                    <a:pt x="5962" y="2677"/>
                  </a:lnTo>
                  <a:lnTo>
                    <a:pt x="5963" y="2680"/>
                  </a:lnTo>
                  <a:lnTo>
                    <a:pt x="5964" y="2683"/>
                  </a:lnTo>
                  <a:lnTo>
                    <a:pt x="5965" y="2686"/>
                  </a:lnTo>
                  <a:lnTo>
                    <a:pt x="5966" y="2689"/>
                  </a:lnTo>
                  <a:lnTo>
                    <a:pt x="5967" y="2692"/>
                  </a:lnTo>
                  <a:lnTo>
                    <a:pt x="5967" y="2695"/>
                  </a:lnTo>
                  <a:lnTo>
                    <a:pt x="5968" y="2698"/>
                  </a:lnTo>
                  <a:lnTo>
                    <a:pt x="5969" y="2701"/>
                  </a:lnTo>
                  <a:lnTo>
                    <a:pt x="5970" y="2704"/>
                  </a:lnTo>
                  <a:lnTo>
                    <a:pt x="5971" y="2707"/>
                  </a:lnTo>
                  <a:lnTo>
                    <a:pt x="5972" y="2710"/>
                  </a:lnTo>
                  <a:lnTo>
                    <a:pt x="5973" y="2712"/>
                  </a:lnTo>
                  <a:lnTo>
                    <a:pt x="5974" y="2715"/>
                  </a:lnTo>
                  <a:lnTo>
                    <a:pt x="5974" y="2718"/>
                  </a:lnTo>
                  <a:lnTo>
                    <a:pt x="5975" y="2720"/>
                  </a:lnTo>
                  <a:lnTo>
                    <a:pt x="5976" y="2723"/>
                  </a:lnTo>
                  <a:lnTo>
                    <a:pt x="5977" y="2725"/>
                  </a:lnTo>
                  <a:lnTo>
                    <a:pt x="5978" y="2727"/>
                  </a:lnTo>
                  <a:lnTo>
                    <a:pt x="5979" y="2730"/>
                  </a:lnTo>
                  <a:lnTo>
                    <a:pt x="5980" y="2732"/>
                  </a:lnTo>
                  <a:lnTo>
                    <a:pt x="5980" y="2734"/>
                  </a:lnTo>
                  <a:lnTo>
                    <a:pt x="5981" y="2736"/>
                  </a:lnTo>
                  <a:lnTo>
                    <a:pt x="5982" y="2738"/>
                  </a:lnTo>
                  <a:lnTo>
                    <a:pt x="5983" y="2741"/>
                  </a:lnTo>
                  <a:lnTo>
                    <a:pt x="5984" y="2743"/>
                  </a:lnTo>
                  <a:lnTo>
                    <a:pt x="5985" y="2744"/>
                  </a:lnTo>
                  <a:lnTo>
                    <a:pt x="5986" y="2746"/>
                  </a:lnTo>
                  <a:lnTo>
                    <a:pt x="5987" y="2748"/>
                  </a:lnTo>
                  <a:lnTo>
                    <a:pt x="5987" y="2750"/>
                  </a:lnTo>
                  <a:lnTo>
                    <a:pt x="5988" y="2752"/>
                  </a:lnTo>
                  <a:lnTo>
                    <a:pt x="5989" y="2754"/>
                  </a:lnTo>
                  <a:lnTo>
                    <a:pt x="5990" y="2755"/>
                  </a:lnTo>
                  <a:lnTo>
                    <a:pt x="5991" y="2757"/>
                  </a:lnTo>
                  <a:lnTo>
                    <a:pt x="5992" y="2758"/>
                  </a:lnTo>
                  <a:lnTo>
                    <a:pt x="5993" y="2760"/>
                  </a:lnTo>
                  <a:lnTo>
                    <a:pt x="5994" y="2761"/>
                  </a:lnTo>
                  <a:lnTo>
                    <a:pt x="5994" y="2763"/>
                  </a:lnTo>
                  <a:lnTo>
                    <a:pt x="5995" y="2764"/>
                  </a:lnTo>
                  <a:lnTo>
                    <a:pt x="5996" y="2765"/>
                  </a:lnTo>
                  <a:lnTo>
                    <a:pt x="5997" y="2767"/>
                  </a:lnTo>
                  <a:lnTo>
                    <a:pt x="5998" y="2768"/>
                  </a:lnTo>
                  <a:lnTo>
                    <a:pt x="5999" y="2769"/>
                  </a:lnTo>
                  <a:lnTo>
                    <a:pt x="6000" y="2770"/>
                  </a:lnTo>
                  <a:lnTo>
                    <a:pt x="6001" y="2771"/>
                  </a:lnTo>
                  <a:lnTo>
                    <a:pt x="6001" y="2772"/>
                  </a:lnTo>
                  <a:lnTo>
                    <a:pt x="6002" y="2773"/>
                  </a:lnTo>
                  <a:lnTo>
                    <a:pt x="6003" y="2774"/>
                  </a:lnTo>
                  <a:lnTo>
                    <a:pt x="6004" y="2775"/>
                  </a:lnTo>
                  <a:lnTo>
                    <a:pt x="6005" y="2776"/>
                  </a:lnTo>
                  <a:lnTo>
                    <a:pt x="6006" y="2776"/>
                  </a:lnTo>
                  <a:lnTo>
                    <a:pt x="6007" y="2777"/>
                  </a:lnTo>
                  <a:lnTo>
                    <a:pt x="6007" y="2778"/>
                  </a:lnTo>
                  <a:lnTo>
                    <a:pt x="6008" y="2778"/>
                  </a:lnTo>
                  <a:lnTo>
                    <a:pt x="6009" y="2779"/>
                  </a:lnTo>
                  <a:lnTo>
                    <a:pt x="6010" y="2779"/>
                  </a:lnTo>
                  <a:lnTo>
                    <a:pt x="6011" y="2780"/>
                  </a:lnTo>
                  <a:lnTo>
                    <a:pt x="6012" y="2780"/>
                  </a:lnTo>
                  <a:lnTo>
                    <a:pt x="6013" y="2780"/>
                  </a:lnTo>
                  <a:lnTo>
                    <a:pt x="6014" y="2781"/>
                  </a:lnTo>
                  <a:lnTo>
                    <a:pt x="6014" y="2781"/>
                  </a:lnTo>
                  <a:lnTo>
                    <a:pt x="6015" y="2781"/>
                  </a:lnTo>
                  <a:lnTo>
                    <a:pt x="6016" y="2781"/>
                  </a:lnTo>
                  <a:lnTo>
                    <a:pt x="6017" y="2781"/>
                  </a:lnTo>
                  <a:lnTo>
                    <a:pt x="6018" y="2781"/>
                  </a:lnTo>
                  <a:lnTo>
                    <a:pt x="6018" y="2781"/>
                  </a:lnTo>
                  <a:lnTo>
                    <a:pt x="6019" y="2781"/>
                  </a:lnTo>
                  <a:lnTo>
                    <a:pt x="6020" y="2781"/>
                  </a:lnTo>
                  <a:lnTo>
                    <a:pt x="6021" y="2781"/>
                  </a:lnTo>
                  <a:lnTo>
                    <a:pt x="6021" y="2781"/>
                  </a:lnTo>
                  <a:lnTo>
                    <a:pt x="6022" y="2781"/>
                  </a:lnTo>
                  <a:lnTo>
                    <a:pt x="6023" y="2780"/>
                  </a:lnTo>
                  <a:lnTo>
                    <a:pt x="6024" y="2780"/>
                  </a:lnTo>
                  <a:lnTo>
                    <a:pt x="6025" y="2780"/>
                  </a:lnTo>
                  <a:lnTo>
                    <a:pt x="6026" y="2779"/>
                  </a:lnTo>
                  <a:lnTo>
                    <a:pt x="6027" y="2779"/>
                  </a:lnTo>
                  <a:lnTo>
                    <a:pt x="6028" y="2778"/>
                  </a:lnTo>
                  <a:lnTo>
                    <a:pt x="6028" y="2778"/>
                  </a:lnTo>
                  <a:lnTo>
                    <a:pt x="6029" y="2777"/>
                  </a:lnTo>
                  <a:lnTo>
                    <a:pt x="6030" y="2776"/>
                  </a:lnTo>
                  <a:lnTo>
                    <a:pt x="6031" y="2776"/>
                  </a:lnTo>
                  <a:lnTo>
                    <a:pt x="6032" y="2775"/>
                  </a:lnTo>
                  <a:lnTo>
                    <a:pt x="6033" y="2774"/>
                  </a:lnTo>
                  <a:lnTo>
                    <a:pt x="6034" y="2773"/>
                  </a:lnTo>
                  <a:lnTo>
                    <a:pt x="6035" y="2772"/>
                  </a:lnTo>
                  <a:lnTo>
                    <a:pt x="6035" y="2771"/>
                  </a:lnTo>
                  <a:lnTo>
                    <a:pt x="6036" y="2770"/>
                  </a:lnTo>
                  <a:lnTo>
                    <a:pt x="6037" y="2769"/>
                  </a:lnTo>
                  <a:lnTo>
                    <a:pt x="6038" y="2768"/>
                  </a:lnTo>
                  <a:lnTo>
                    <a:pt x="6039" y="2767"/>
                  </a:lnTo>
                  <a:lnTo>
                    <a:pt x="6040" y="2765"/>
                  </a:lnTo>
                  <a:lnTo>
                    <a:pt x="6041" y="2764"/>
                  </a:lnTo>
                  <a:lnTo>
                    <a:pt x="6042" y="2763"/>
                  </a:lnTo>
                  <a:lnTo>
                    <a:pt x="6042" y="2761"/>
                  </a:lnTo>
                  <a:lnTo>
                    <a:pt x="6043" y="2760"/>
                  </a:lnTo>
                  <a:lnTo>
                    <a:pt x="6044" y="2758"/>
                  </a:lnTo>
                  <a:lnTo>
                    <a:pt x="6045" y="2757"/>
                  </a:lnTo>
                  <a:lnTo>
                    <a:pt x="6046" y="2755"/>
                  </a:lnTo>
                  <a:lnTo>
                    <a:pt x="6047" y="2753"/>
                  </a:lnTo>
                  <a:lnTo>
                    <a:pt x="6048" y="2752"/>
                  </a:lnTo>
                  <a:lnTo>
                    <a:pt x="6048" y="2750"/>
                  </a:lnTo>
                  <a:lnTo>
                    <a:pt x="6049" y="2748"/>
                  </a:lnTo>
                  <a:lnTo>
                    <a:pt x="6050" y="2746"/>
                  </a:lnTo>
                  <a:lnTo>
                    <a:pt x="6051" y="2744"/>
                  </a:lnTo>
                  <a:lnTo>
                    <a:pt x="6052" y="2742"/>
                  </a:lnTo>
                  <a:lnTo>
                    <a:pt x="6053" y="2740"/>
                  </a:lnTo>
                  <a:lnTo>
                    <a:pt x="6054" y="2738"/>
                  </a:lnTo>
                  <a:lnTo>
                    <a:pt x="6055" y="2736"/>
                  </a:lnTo>
                  <a:lnTo>
                    <a:pt x="6055" y="2734"/>
                  </a:lnTo>
                  <a:lnTo>
                    <a:pt x="6056" y="2732"/>
                  </a:lnTo>
                  <a:lnTo>
                    <a:pt x="6057" y="2729"/>
                  </a:lnTo>
                  <a:lnTo>
                    <a:pt x="6058" y="2727"/>
                  </a:lnTo>
                  <a:lnTo>
                    <a:pt x="6059" y="2725"/>
                  </a:lnTo>
                  <a:lnTo>
                    <a:pt x="6060" y="2722"/>
                  </a:lnTo>
                  <a:lnTo>
                    <a:pt x="6061" y="2720"/>
                  </a:lnTo>
                  <a:lnTo>
                    <a:pt x="6062" y="2717"/>
                  </a:lnTo>
                  <a:lnTo>
                    <a:pt x="6062" y="2715"/>
                  </a:lnTo>
                  <a:lnTo>
                    <a:pt x="6063" y="2712"/>
                  </a:lnTo>
                  <a:lnTo>
                    <a:pt x="6064" y="2709"/>
                  </a:lnTo>
                  <a:lnTo>
                    <a:pt x="6065" y="2707"/>
                  </a:lnTo>
                  <a:lnTo>
                    <a:pt x="6066" y="2704"/>
                  </a:lnTo>
                  <a:lnTo>
                    <a:pt x="6067" y="2701"/>
                  </a:lnTo>
                  <a:lnTo>
                    <a:pt x="6068" y="2698"/>
                  </a:lnTo>
                  <a:lnTo>
                    <a:pt x="6069" y="2695"/>
                  </a:lnTo>
                  <a:lnTo>
                    <a:pt x="6069" y="2692"/>
                  </a:lnTo>
                  <a:lnTo>
                    <a:pt x="6070" y="2689"/>
                  </a:lnTo>
                  <a:lnTo>
                    <a:pt x="6071" y="2686"/>
                  </a:lnTo>
                  <a:lnTo>
                    <a:pt x="6072" y="2683"/>
                  </a:lnTo>
                  <a:lnTo>
                    <a:pt x="6073" y="2679"/>
                  </a:lnTo>
                  <a:lnTo>
                    <a:pt x="6074" y="2676"/>
                  </a:lnTo>
                  <a:lnTo>
                    <a:pt x="6075" y="2673"/>
                  </a:lnTo>
                  <a:lnTo>
                    <a:pt x="6076" y="2670"/>
                  </a:lnTo>
                  <a:lnTo>
                    <a:pt x="6076" y="2666"/>
                  </a:lnTo>
                  <a:lnTo>
                    <a:pt x="6077" y="2663"/>
                  </a:lnTo>
                  <a:lnTo>
                    <a:pt x="6078" y="2659"/>
                  </a:lnTo>
                  <a:lnTo>
                    <a:pt x="6079" y="2656"/>
                  </a:lnTo>
                  <a:lnTo>
                    <a:pt x="6080" y="2652"/>
                  </a:lnTo>
                  <a:lnTo>
                    <a:pt x="6081" y="2648"/>
                  </a:lnTo>
                  <a:lnTo>
                    <a:pt x="6082" y="2645"/>
                  </a:lnTo>
                  <a:lnTo>
                    <a:pt x="6083" y="2641"/>
                  </a:lnTo>
                  <a:lnTo>
                    <a:pt x="6083" y="2637"/>
                  </a:lnTo>
                  <a:lnTo>
                    <a:pt x="6084" y="2633"/>
                  </a:lnTo>
                  <a:lnTo>
                    <a:pt x="6085" y="2629"/>
                  </a:lnTo>
                  <a:lnTo>
                    <a:pt x="6086" y="2625"/>
                  </a:lnTo>
                  <a:lnTo>
                    <a:pt x="6087" y="2621"/>
                  </a:lnTo>
                  <a:lnTo>
                    <a:pt x="6088" y="2617"/>
                  </a:lnTo>
                  <a:lnTo>
                    <a:pt x="6089" y="2613"/>
                  </a:lnTo>
                  <a:lnTo>
                    <a:pt x="6090" y="2609"/>
                  </a:lnTo>
                  <a:lnTo>
                    <a:pt x="6090" y="2605"/>
                  </a:lnTo>
                  <a:lnTo>
                    <a:pt x="6091" y="2600"/>
                  </a:lnTo>
                  <a:lnTo>
                    <a:pt x="6092" y="2596"/>
                  </a:lnTo>
                  <a:lnTo>
                    <a:pt x="6093" y="2592"/>
                  </a:lnTo>
                  <a:lnTo>
                    <a:pt x="6094" y="2587"/>
                  </a:lnTo>
                  <a:lnTo>
                    <a:pt x="6095" y="2583"/>
                  </a:lnTo>
                  <a:lnTo>
                    <a:pt x="6096" y="2578"/>
                  </a:lnTo>
                  <a:lnTo>
                    <a:pt x="6097" y="2573"/>
                  </a:lnTo>
                  <a:lnTo>
                    <a:pt x="6097" y="2569"/>
                  </a:lnTo>
                  <a:lnTo>
                    <a:pt x="6098" y="2564"/>
                  </a:lnTo>
                  <a:lnTo>
                    <a:pt x="6099" y="2559"/>
                  </a:lnTo>
                  <a:lnTo>
                    <a:pt x="6100" y="2555"/>
                  </a:lnTo>
                  <a:lnTo>
                    <a:pt x="6101" y="2550"/>
                  </a:lnTo>
                  <a:lnTo>
                    <a:pt x="6102" y="2545"/>
                  </a:lnTo>
                  <a:lnTo>
                    <a:pt x="6103" y="2540"/>
                  </a:lnTo>
                  <a:lnTo>
                    <a:pt x="6104" y="2535"/>
                  </a:lnTo>
                  <a:lnTo>
                    <a:pt x="6104" y="2530"/>
                  </a:lnTo>
                  <a:lnTo>
                    <a:pt x="6105" y="2525"/>
                  </a:lnTo>
                  <a:lnTo>
                    <a:pt x="6106" y="2520"/>
                  </a:lnTo>
                  <a:lnTo>
                    <a:pt x="6107" y="2514"/>
                  </a:lnTo>
                  <a:lnTo>
                    <a:pt x="6108" y="2509"/>
                  </a:lnTo>
                  <a:lnTo>
                    <a:pt x="6109" y="2504"/>
                  </a:lnTo>
                  <a:lnTo>
                    <a:pt x="6110" y="2498"/>
                  </a:lnTo>
                  <a:lnTo>
                    <a:pt x="6110" y="2498"/>
                  </a:lnTo>
                  <a:lnTo>
                    <a:pt x="6110" y="2495"/>
                  </a:lnTo>
                  <a:lnTo>
                    <a:pt x="6111" y="2491"/>
                  </a:lnTo>
                  <a:lnTo>
                    <a:pt x="6111" y="2487"/>
                  </a:lnTo>
                  <a:lnTo>
                    <a:pt x="6111" y="2487"/>
                  </a:lnTo>
                  <a:lnTo>
                    <a:pt x="6112" y="2481"/>
                  </a:lnTo>
                  <a:lnTo>
                    <a:pt x="6113" y="2473"/>
                  </a:lnTo>
                  <a:lnTo>
                    <a:pt x="6114" y="2462"/>
                  </a:lnTo>
                  <a:lnTo>
                    <a:pt x="6115" y="2450"/>
                  </a:lnTo>
                  <a:lnTo>
                    <a:pt x="6116" y="2435"/>
                  </a:lnTo>
                  <a:lnTo>
                    <a:pt x="6116" y="2419"/>
                  </a:lnTo>
                  <a:lnTo>
                    <a:pt x="6117" y="2399"/>
                  </a:lnTo>
                  <a:lnTo>
                    <a:pt x="6118" y="2377"/>
                  </a:lnTo>
                  <a:lnTo>
                    <a:pt x="6119" y="2353"/>
                  </a:lnTo>
                  <a:lnTo>
                    <a:pt x="6120" y="2326"/>
                  </a:lnTo>
                  <a:lnTo>
                    <a:pt x="6121" y="2295"/>
                  </a:lnTo>
                  <a:lnTo>
                    <a:pt x="6122" y="2262"/>
                  </a:lnTo>
                  <a:lnTo>
                    <a:pt x="6122" y="2262"/>
                  </a:lnTo>
                  <a:lnTo>
                    <a:pt x="6122" y="2230"/>
                  </a:lnTo>
                  <a:lnTo>
                    <a:pt x="6123" y="2197"/>
                  </a:lnTo>
                  <a:lnTo>
                    <a:pt x="6124" y="2164"/>
                  </a:lnTo>
                  <a:lnTo>
                    <a:pt x="6125" y="2130"/>
                  </a:lnTo>
                  <a:lnTo>
                    <a:pt x="6125" y="2096"/>
                  </a:lnTo>
                  <a:lnTo>
                    <a:pt x="6125" y="2096"/>
                  </a:lnTo>
                  <a:lnTo>
                    <a:pt x="6126" y="2076"/>
                  </a:lnTo>
                  <a:lnTo>
                    <a:pt x="6126" y="2076"/>
                  </a:lnTo>
                  <a:lnTo>
                    <a:pt x="6127" y="2036"/>
                  </a:lnTo>
                  <a:lnTo>
                    <a:pt x="6127" y="2036"/>
                  </a:lnTo>
                  <a:lnTo>
                    <a:pt x="6128" y="1995"/>
                  </a:lnTo>
                  <a:lnTo>
                    <a:pt x="6128" y="1995"/>
                  </a:lnTo>
                  <a:lnTo>
                    <a:pt x="6128" y="1953"/>
                  </a:lnTo>
                  <a:lnTo>
                    <a:pt x="6128" y="1953"/>
                  </a:lnTo>
                  <a:lnTo>
                    <a:pt x="6129" y="1931"/>
                  </a:lnTo>
                  <a:lnTo>
                    <a:pt x="6129" y="1931"/>
                  </a:lnTo>
                  <a:lnTo>
                    <a:pt x="6130" y="1892"/>
                  </a:lnTo>
                  <a:lnTo>
                    <a:pt x="6130" y="1851"/>
                  </a:lnTo>
                  <a:lnTo>
                    <a:pt x="6131" y="1810"/>
                  </a:lnTo>
                  <a:lnTo>
                    <a:pt x="6132" y="1768"/>
                  </a:lnTo>
                  <a:lnTo>
                    <a:pt x="6133" y="1725"/>
                  </a:lnTo>
                  <a:lnTo>
                    <a:pt x="6134" y="1682"/>
                  </a:lnTo>
                  <a:lnTo>
                    <a:pt x="6134" y="1638"/>
                  </a:lnTo>
                  <a:lnTo>
                    <a:pt x="6135" y="1594"/>
                  </a:lnTo>
                  <a:lnTo>
                    <a:pt x="6136" y="1548"/>
                  </a:lnTo>
                  <a:lnTo>
                    <a:pt x="6137" y="1502"/>
                  </a:lnTo>
                  <a:lnTo>
                    <a:pt x="6137" y="1502"/>
                  </a:lnTo>
                  <a:lnTo>
                    <a:pt x="6138" y="1457"/>
                  </a:lnTo>
                  <a:lnTo>
                    <a:pt x="6138" y="1415"/>
                  </a:lnTo>
                  <a:lnTo>
                    <a:pt x="6139" y="1379"/>
                  </a:lnTo>
                  <a:lnTo>
                    <a:pt x="6140" y="1348"/>
                  </a:lnTo>
                  <a:lnTo>
                    <a:pt x="6141" y="1321"/>
                  </a:lnTo>
                  <a:lnTo>
                    <a:pt x="6142" y="1300"/>
                  </a:lnTo>
                  <a:lnTo>
                    <a:pt x="6143" y="1284"/>
                  </a:lnTo>
                  <a:lnTo>
                    <a:pt x="6143" y="1274"/>
                  </a:lnTo>
                  <a:lnTo>
                    <a:pt x="6144" y="1269"/>
                  </a:lnTo>
                  <a:lnTo>
                    <a:pt x="6144" y="1269"/>
                  </a:lnTo>
                  <a:lnTo>
                    <a:pt x="6145" y="1267"/>
                  </a:lnTo>
                  <a:lnTo>
                    <a:pt x="6146" y="1265"/>
                  </a:lnTo>
                  <a:lnTo>
                    <a:pt x="6146" y="1265"/>
                  </a:lnTo>
                  <a:lnTo>
                    <a:pt x="6147" y="1263"/>
                  </a:lnTo>
                  <a:lnTo>
                    <a:pt x="6147" y="1261"/>
                  </a:lnTo>
                  <a:lnTo>
                    <a:pt x="6148" y="1259"/>
                  </a:lnTo>
                  <a:lnTo>
                    <a:pt x="6149" y="1257"/>
                  </a:lnTo>
                  <a:lnTo>
                    <a:pt x="6150" y="1255"/>
                  </a:lnTo>
                  <a:lnTo>
                    <a:pt x="6151" y="1253"/>
                  </a:lnTo>
                  <a:lnTo>
                    <a:pt x="6152" y="1251"/>
                  </a:lnTo>
                  <a:lnTo>
                    <a:pt x="6152" y="1249"/>
                  </a:lnTo>
                  <a:lnTo>
                    <a:pt x="6153" y="1247"/>
                  </a:lnTo>
                  <a:lnTo>
                    <a:pt x="6154" y="1245"/>
                  </a:lnTo>
                  <a:lnTo>
                    <a:pt x="6155" y="1243"/>
                  </a:lnTo>
                  <a:lnTo>
                    <a:pt x="6156" y="1241"/>
                  </a:lnTo>
                  <a:lnTo>
                    <a:pt x="6156" y="1239"/>
                  </a:lnTo>
                  <a:lnTo>
                    <a:pt x="6157" y="1237"/>
                  </a:lnTo>
                  <a:lnTo>
                    <a:pt x="6158" y="1235"/>
                  </a:lnTo>
                  <a:lnTo>
                    <a:pt x="6158" y="1235"/>
                  </a:lnTo>
                  <a:lnTo>
                    <a:pt x="6159" y="1233"/>
                  </a:lnTo>
                  <a:lnTo>
                    <a:pt x="6160" y="1230"/>
                  </a:lnTo>
                  <a:lnTo>
                    <a:pt x="6161" y="1228"/>
                  </a:lnTo>
                  <a:lnTo>
                    <a:pt x="6161" y="1226"/>
                  </a:lnTo>
                  <a:lnTo>
                    <a:pt x="6162" y="1224"/>
                  </a:lnTo>
                  <a:lnTo>
                    <a:pt x="6163" y="1222"/>
                  </a:lnTo>
                  <a:lnTo>
                    <a:pt x="6164" y="1220"/>
                  </a:lnTo>
                  <a:lnTo>
                    <a:pt x="6165" y="1218"/>
                  </a:lnTo>
                  <a:lnTo>
                    <a:pt x="6166" y="1215"/>
                  </a:lnTo>
                  <a:lnTo>
                    <a:pt x="6166" y="1213"/>
                  </a:lnTo>
                  <a:lnTo>
                    <a:pt x="6167" y="1211"/>
                  </a:lnTo>
                  <a:lnTo>
                    <a:pt x="6168" y="1209"/>
                  </a:lnTo>
                  <a:lnTo>
                    <a:pt x="6169" y="1207"/>
                  </a:lnTo>
                  <a:lnTo>
                    <a:pt x="6170" y="1204"/>
                  </a:lnTo>
                  <a:lnTo>
                    <a:pt x="6170" y="1202"/>
                  </a:lnTo>
                  <a:lnTo>
                    <a:pt x="6170" y="1202"/>
                  </a:lnTo>
                  <a:lnTo>
                    <a:pt x="6171" y="1200"/>
                  </a:lnTo>
                  <a:lnTo>
                    <a:pt x="6172" y="1198"/>
                  </a:lnTo>
                  <a:lnTo>
                    <a:pt x="6173" y="1195"/>
                  </a:lnTo>
                  <a:lnTo>
                    <a:pt x="6174" y="1193"/>
                  </a:lnTo>
                  <a:lnTo>
                    <a:pt x="6175" y="1191"/>
                  </a:lnTo>
                  <a:lnTo>
                    <a:pt x="6175" y="1189"/>
                  </a:lnTo>
                  <a:lnTo>
                    <a:pt x="6176" y="1186"/>
                  </a:lnTo>
                  <a:lnTo>
                    <a:pt x="6177" y="1184"/>
                  </a:lnTo>
                  <a:lnTo>
                    <a:pt x="6178" y="1182"/>
                  </a:lnTo>
                  <a:lnTo>
                    <a:pt x="6179" y="1180"/>
                  </a:lnTo>
                  <a:lnTo>
                    <a:pt x="6180" y="1177"/>
                  </a:lnTo>
                  <a:lnTo>
                    <a:pt x="6180" y="1175"/>
                  </a:lnTo>
                  <a:lnTo>
                    <a:pt x="6181" y="1173"/>
                  </a:lnTo>
                  <a:lnTo>
                    <a:pt x="6182" y="1170"/>
                  </a:lnTo>
                  <a:lnTo>
                    <a:pt x="6183" y="1168"/>
                  </a:lnTo>
                  <a:lnTo>
                    <a:pt x="6183" y="1168"/>
                  </a:lnTo>
                  <a:lnTo>
                    <a:pt x="6184" y="1166"/>
                  </a:lnTo>
                  <a:lnTo>
                    <a:pt x="6185" y="1163"/>
                  </a:lnTo>
                  <a:lnTo>
                    <a:pt x="6185" y="1161"/>
                  </a:lnTo>
                  <a:lnTo>
                    <a:pt x="6186" y="1158"/>
                  </a:lnTo>
                  <a:lnTo>
                    <a:pt x="6187" y="1156"/>
                  </a:lnTo>
                  <a:lnTo>
                    <a:pt x="6188" y="1154"/>
                  </a:lnTo>
                  <a:lnTo>
                    <a:pt x="6189" y="1151"/>
                  </a:lnTo>
                  <a:lnTo>
                    <a:pt x="6189" y="1149"/>
                  </a:lnTo>
                  <a:lnTo>
                    <a:pt x="6190" y="1147"/>
                  </a:lnTo>
                  <a:lnTo>
                    <a:pt x="6191" y="1144"/>
                  </a:lnTo>
                  <a:lnTo>
                    <a:pt x="6192" y="1142"/>
                  </a:lnTo>
                  <a:lnTo>
                    <a:pt x="6193" y="1139"/>
                  </a:lnTo>
                  <a:lnTo>
                    <a:pt x="6194" y="1137"/>
                  </a:lnTo>
                  <a:lnTo>
                    <a:pt x="6194" y="1134"/>
                  </a:lnTo>
                  <a:lnTo>
                    <a:pt x="6195" y="1132"/>
                  </a:lnTo>
                  <a:lnTo>
                    <a:pt x="6195" y="1132"/>
                  </a:lnTo>
                  <a:lnTo>
                    <a:pt x="6196" y="1129"/>
                  </a:lnTo>
                  <a:lnTo>
                    <a:pt x="6197" y="1127"/>
                  </a:lnTo>
                  <a:lnTo>
                    <a:pt x="6198" y="1124"/>
                  </a:lnTo>
                  <a:lnTo>
                    <a:pt x="6199" y="1122"/>
                  </a:lnTo>
                  <a:lnTo>
                    <a:pt x="6199" y="1119"/>
                  </a:lnTo>
                  <a:lnTo>
                    <a:pt x="6200" y="1117"/>
                  </a:lnTo>
                  <a:lnTo>
                    <a:pt x="6201" y="1114"/>
                  </a:lnTo>
                  <a:lnTo>
                    <a:pt x="6202" y="1112"/>
                  </a:lnTo>
                  <a:lnTo>
                    <a:pt x="6203" y="1109"/>
                  </a:lnTo>
                  <a:lnTo>
                    <a:pt x="6203" y="1107"/>
                  </a:lnTo>
                  <a:lnTo>
                    <a:pt x="6204" y="1104"/>
                  </a:lnTo>
                  <a:lnTo>
                    <a:pt x="6205" y="1102"/>
                  </a:lnTo>
                  <a:lnTo>
                    <a:pt x="6206" y="1099"/>
                  </a:lnTo>
                  <a:lnTo>
                    <a:pt x="6207" y="1097"/>
                  </a:lnTo>
                  <a:lnTo>
                    <a:pt x="6208" y="1094"/>
                  </a:lnTo>
                  <a:lnTo>
                    <a:pt x="6208" y="1094"/>
                  </a:lnTo>
                  <a:lnTo>
                    <a:pt x="6208" y="1092"/>
                  </a:lnTo>
                  <a:lnTo>
                    <a:pt x="6209" y="1089"/>
                  </a:lnTo>
                  <a:lnTo>
                    <a:pt x="6209" y="1089"/>
                  </a:lnTo>
                  <a:lnTo>
                    <a:pt x="6210" y="1089"/>
                  </a:lnTo>
                  <a:lnTo>
                    <a:pt x="6211" y="1095"/>
                  </a:lnTo>
                  <a:lnTo>
                    <a:pt x="6212" y="1106"/>
                  </a:lnTo>
                  <a:lnTo>
                    <a:pt x="6212" y="1123"/>
                  </a:lnTo>
                  <a:lnTo>
                    <a:pt x="6213" y="1146"/>
                  </a:lnTo>
                  <a:lnTo>
                    <a:pt x="6214" y="1173"/>
                  </a:lnTo>
                  <a:lnTo>
                    <a:pt x="6215" y="1206"/>
                  </a:lnTo>
                  <a:lnTo>
                    <a:pt x="6215" y="1206"/>
                  </a:lnTo>
                  <a:lnTo>
                    <a:pt x="6216" y="1243"/>
                  </a:lnTo>
                  <a:lnTo>
                    <a:pt x="6217" y="1281"/>
                  </a:lnTo>
                  <a:lnTo>
                    <a:pt x="6217" y="1317"/>
                  </a:lnTo>
                  <a:lnTo>
                    <a:pt x="6217" y="1317"/>
                  </a:lnTo>
                  <a:lnTo>
                    <a:pt x="6218" y="1348"/>
                  </a:lnTo>
                  <a:lnTo>
                    <a:pt x="6218" y="1348"/>
                  </a:lnTo>
                  <a:lnTo>
                    <a:pt x="6219" y="1378"/>
                  </a:lnTo>
                  <a:lnTo>
                    <a:pt x="6220" y="1407"/>
                  </a:lnTo>
                  <a:lnTo>
                    <a:pt x="6220" y="1407"/>
                  </a:lnTo>
                  <a:lnTo>
                    <a:pt x="6220" y="1437"/>
                  </a:lnTo>
                  <a:lnTo>
                    <a:pt x="6221" y="1466"/>
                  </a:lnTo>
                  <a:lnTo>
                    <a:pt x="6221" y="1466"/>
                  </a:lnTo>
                  <a:lnTo>
                    <a:pt x="6222" y="1495"/>
                  </a:lnTo>
                  <a:lnTo>
                    <a:pt x="6222" y="1524"/>
                  </a:lnTo>
                  <a:lnTo>
                    <a:pt x="6222" y="1524"/>
                  </a:lnTo>
                  <a:lnTo>
                    <a:pt x="6223" y="1552"/>
                  </a:lnTo>
                  <a:lnTo>
                    <a:pt x="6223" y="1552"/>
                  </a:lnTo>
                  <a:lnTo>
                    <a:pt x="6224" y="1586"/>
                  </a:lnTo>
                  <a:lnTo>
                    <a:pt x="6225" y="1619"/>
                  </a:lnTo>
                  <a:lnTo>
                    <a:pt x="6226" y="1652"/>
                  </a:lnTo>
                  <a:lnTo>
                    <a:pt x="6227" y="1684"/>
                  </a:lnTo>
                  <a:lnTo>
                    <a:pt x="6227" y="1716"/>
                  </a:lnTo>
                  <a:lnTo>
                    <a:pt x="6228" y="1748"/>
                  </a:lnTo>
                  <a:lnTo>
                    <a:pt x="6229" y="1779"/>
                  </a:lnTo>
                  <a:lnTo>
                    <a:pt x="6230" y="1810"/>
                  </a:lnTo>
                  <a:lnTo>
                    <a:pt x="6231" y="1840"/>
                  </a:lnTo>
                  <a:lnTo>
                    <a:pt x="6232" y="1870"/>
                  </a:lnTo>
                  <a:lnTo>
                    <a:pt x="6233" y="1900"/>
                  </a:lnTo>
                  <a:lnTo>
                    <a:pt x="6233" y="1929"/>
                  </a:lnTo>
                  <a:lnTo>
                    <a:pt x="6234" y="1958"/>
                  </a:lnTo>
                  <a:lnTo>
                    <a:pt x="6235" y="1986"/>
                  </a:lnTo>
                  <a:lnTo>
                    <a:pt x="6236" y="2014"/>
                  </a:lnTo>
                  <a:lnTo>
                    <a:pt x="6237" y="2042"/>
                  </a:lnTo>
                  <a:lnTo>
                    <a:pt x="6238" y="2069"/>
                  </a:lnTo>
                  <a:lnTo>
                    <a:pt x="6239" y="2096"/>
                  </a:lnTo>
                  <a:lnTo>
                    <a:pt x="6239" y="2123"/>
                  </a:lnTo>
                  <a:lnTo>
                    <a:pt x="6240" y="2149"/>
                  </a:lnTo>
                  <a:lnTo>
                    <a:pt x="6241" y="2175"/>
                  </a:lnTo>
                  <a:lnTo>
                    <a:pt x="6242" y="2200"/>
                  </a:lnTo>
                  <a:lnTo>
                    <a:pt x="6242" y="2200"/>
                  </a:lnTo>
                  <a:lnTo>
                    <a:pt x="6243" y="2219"/>
                  </a:lnTo>
                  <a:lnTo>
                    <a:pt x="6243" y="2238"/>
                  </a:lnTo>
                  <a:lnTo>
                    <a:pt x="6244" y="2256"/>
                  </a:lnTo>
                  <a:lnTo>
                    <a:pt x="6244" y="2256"/>
                  </a:lnTo>
                  <a:lnTo>
                    <a:pt x="6245" y="2278"/>
                  </a:lnTo>
                  <a:lnTo>
                    <a:pt x="6246" y="2297"/>
                  </a:lnTo>
                  <a:lnTo>
                    <a:pt x="6246" y="2314"/>
                  </a:lnTo>
                  <a:lnTo>
                    <a:pt x="6247" y="2328"/>
                  </a:lnTo>
                  <a:lnTo>
                    <a:pt x="6248" y="2341"/>
                  </a:lnTo>
                  <a:lnTo>
                    <a:pt x="6249" y="2351"/>
                  </a:lnTo>
                  <a:lnTo>
                    <a:pt x="6250" y="2359"/>
                  </a:lnTo>
                  <a:lnTo>
                    <a:pt x="6250" y="2365"/>
                  </a:lnTo>
                  <a:lnTo>
                    <a:pt x="6251" y="2369"/>
                  </a:lnTo>
                  <a:lnTo>
                    <a:pt x="6251" y="2369"/>
                  </a:lnTo>
                  <a:lnTo>
                    <a:pt x="6252" y="2372"/>
                  </a:lnTo>
                  <a:lnTo>
                    <a:pt x="6253" y="2375"/>
                  </a:lnTo>
                  <a:lnTo>
                    <a:pt x="6254" y="2378"/>
                  </a:lnTo>
                  <a:lnTo>
                    <a:pt x="6254" y="2378"/>
                  </a:lnTo>
                  <a:lnTo>
                    <a:pt x="6254" y="2380"/>
                  </a:lnTo>
                  <a:lnTo>
                    <a:pt x="6254" y="2380"/>
                  </a:lnTo>
                  <a:lnTo>
                    <a:pt x="6255" y="2383"/>
                  </a:lnTo>
                  <a:lnTo>
                    <a:pt x="6255" y="2383"/>
                  </a:lnTo>
                  <a:lnTo>
                    <a:pt x="6256" y="2386"/>
                  </a:lnTo>
                  <a:lnTo>
                    <a:pt x="6256" y="2386"/>
                  </a:lnTo>
                  <a:lnTo>
                    <a:pt x="6257" y="2389"/>
                  </a:lnTo>
                  <a:lnTo>
                    <a:pt x="6257" y="2389"/>
                  </a:lnTo>
                  <a:lnTo>
                    <a:pt x="6257" y="2390"/>
                  </a:lnTo>
                  <a:lnTo>
                    <a:pt x="6257" y="2390"/>
                  </a:lnTo>
                  <a:lnTo>
                    <a:pt x="6258" y="2392"/>
                  </a:lnTo>
                  <a:lnTo>
                    <a:pt x="6258" y="2392"/>
                  </a:lnTo>
                  <a:lnTo>
                    <a:pt x="6259" y="2395"/>
                  </a:lnTo>
                  <a:lnTo>
                    <a:pt x="6259" y="2395"/>
                  </a:lnTo>
                  <a:lnTo>
                    <a:pt x="6259" y="2398"/>
                  </a:lnTo>
                  <a:lnTo>
                    <a:pt x="6259" y="2398"/>
                  </a:lnTo>
                  <a:lnTo>
                    <a:pt x="6260" y="2400"/>
                  </a:lnTo>
                  <a:lnTo>
                    <a:pt x="6260" y="2400"/>
                  </a:lnTo>
                  <a:lnTo>
                    <a:pt x="6261" y="2402"/>
                  </a:lnTo>
                  <a:lnTo>
                    <a:pt x="6261" y="2402"/>
                  </a:lnTo>
                  <a:lnTo>
                    <a:pt x="6262" y="2405"/>
                  </a:lnTo>
                  <a:lnTo>
                    <a:pt x="6262" y="2408"/>
                  </a:lnTo>
                  <a:lnTo>
                    <a:pt x="6263" y="2410"/>
                  </a:lnTo>
                  <a:lnTo>
                    <a:pt x="6263" y="2410"/>
                  </a:lnTo>
                  <a:lnTo>
                    <a:pt x="6264" y="2412"/>
                  </a:lnTo>
                  <a:lnTo>
                    <a:pt x="6265" y="2412"/>
                  </a:lnTo>
                  <a:lnTo>
                    <a:pt x="6266" y="2410"/>
                  </a:lnTo>
                  <a:lnTo>
                    <a:pt x="6267" y="2406"/>
                  </a:lnTo>
                  <a:lnTo>
                    <a:pt x="6267" y="2400"/>
                  </a:lnTo>
                  <a:lnTo>
                    <a:pt x="6268" y="2392"/>
                  </a:lnTo>
                  <a:lnTo>
                    <a:pt x="6269" y="2382"/>
                  </a:lnTo>
                  <a:lnTo>
                    <a:pt x="6270" y="2371"/>
                  </a:lnTo>
                  <a:lnTo>
                    <a:pt x="6271" y="2357"/>
                  </a:lnTo>
                  <a:lnTo>
                    <a:pt x="6271" y="2357"/>
                  </a:lnTo>
                  <a:lnTo>
                    <a:pt x="6271" y="2344"/>
                  </a:lnTo>
                  <a:lnTo>
                    <a:pt x="6272" y="2331"/>
                  </a:lnTo>
                  <a:lnTo>
                    <a:pt x="6273" y="2318"/>
                  </a:lnTo>
                  <a:lnTo>
                    <a:pt x="6273" y="2318"/>
                  </a:lnTo>
                  <a:lnTo>
                    <a:pt x="6274" y="2303"/>
                  </a:lnTo>
                  <a:lnTo>
                    <a:pt x="6274" y="2303"/>
                  </a:lnTo>
                  <a:lnTo>
                    <a:pt x="6274" y="2288"/>
                  </a:lnTo>
                  <a:lnTo>
                    <a:pt x="6274" y="2288"/>
                  </a:lnTo>
                  <a:lnTo>
                    <a:pt x="6275" y="2273"/>
                  </a:lnTo>
                  <a:lnTo>
                    <a:pt x="6275" y="2273"/>
                  </a:lnTo>
                  <a:lnTo>
                    <a:pt x="6276" y="2257"/>
                  </a:lnTo>
                  <a:lnTo>
                    <a:pt x="6276" y="2257"/>
                  </a:lnTo>
                  <a:lnTo>
                    <a:pt x="6277" y="2245"/>
                  </a:lnTo>
                  <a:lnTo>
                    <a:pt x="6277" y="2232"/>
                  </a:lnTo>
                  <a:lnTo>
                    <a:pt x="6278" y="2219"/>
                  </a:lnTo>
                  <a:lnTo>
                    <a:pt x="6278" y="2219"/>
                  </a:lnTo>
                  <a:lnTo>
                    <a:pt x="6279" y="2201"/>
                  </a:lnTo>
                  <a:lnTo>
                    <a:pt x="6280" y="2183"/>
                  </a:lnTo>
                  <a:lnTo>
                    <a:pt x="6280" y="2166"/>
                  </a:lnTo>
                  <a:lnTo>
                    <a:pt x="6281" y="2147"/>
                  </a:lnTo>
                  <a:lnTo>
                    <a:pt x="6282" y="2129"/>
                  </a:lnTo>
                  <a:lnTo>
                    <a:pt x="6283" y="2111"/>
                  </a:lnTo>
                  <a:lnTo>
                    <a:pt x="6284" y="2092"/>
                  </a:lnTo>
                  <a:lnTo>
                    <a:pt x="6285" y="2073"/>
                  </a:lnTo>
                  <a:lnTo>
                    <a:pt x="6286" y="2054"/>
                  </a:lnTo>
                  <a:lnTo>
                    <a:pt x="6286" y="2035"/>
                  </a:lnTo>
                  <a:lnTo>
                    <a:pt x="6287" y="2016"/>
                  </a:lnTo>
                  <a:lnTo>
                    <a:pt x="6288" y="1996"/>
                  </a:lnTo>
                  <a:lnTo>
                    <a:pt x="6289" y="1976"/>
                  </a:lnTo>
                  <a:lnTo>
                    <a:pt x="6290" y="1956"/>
                  </a:lnTo>
                  <a:lnTo>
                    <a:pt x="6291" y="1936"/>
                  </a:lnTo>
                  <a:lnTo>
                    <a:pt x="6291" y="1915"/>
                  </a:lnTo>
                  <a:lnTo>
                    <a:pt x="6291" y="1915"/>
                  </a:lnTo>
                  <a:lnTo>
                    <a:pt x="6292" y="1898"/>
                  </a:lnTo>
                  <a:lnTo>
                    <a:pt x="6292" y="1898"/>
                  </a:lnTo>
                  <a:lnTo>
                    <a:pt x="6293" y="1881"/>
                  </a:lnTo>
                  <a:lnTo>
                    <a:pt x="6294" y="1863"/>
                  </a:lnTo>
                  <a:lnTo>
                    <a:pt x="6294" y="1863"/>
                  </a:lnTo>
                  <a:lnTo>
                    <a:pt x="6294" y="1845"/>
                  </a:lnTo>
                  <a:lnTo>
                    <a:pt x="6295" y="1827"/>
                  </a:lnTo>
                  <a:lnTo>
                    <a:pt x="6295" y="1827"/>
                  </a:lnTo>
                  <a:lnTo>
                    <a:pt x="6296" y="1809"/>
                  </a:lnTo>
                  <a:lnTo>
                    <a:pt x="6296" y="1791"/>
                  </a:lnTo>
                  <a:lnTo>
                    <a:pt x="6296" y="1791"/>
                  </a:lnTo>
                  <a:lnTo>
                    <a:pt x="6297" y="1773"/>
                  </a:lnTo>
                  <a:lnTo>
                    <a:pt x="6297" y="1773"/>
                  </a:lnTo>
                  <a:lnTo>
                    <a:pt x="6298" y="1751"/>
                  </a:lnTo>
                  <a:lnTo>
                    <a:pt x="6299" y="1728"/>
                  </a:lnTo>
                  <a:lnTo>
                    <a:pt x="6300" y="1705"/>
                  </a:lnTo>
                  <a:lnTo>
                    <a:pt x="6300" y="1705"/>
                  </a:lnTo>
                  <a:lnTo>
                    <a:pt x="6301" y="1686"/>
                  </a:lnTo>
                  <a:lnTo>
                    <a:pt x="6301" y="1671"/>
                  </a:lnTo>
                  <a:lnTo>
                    <a:pt x="6302" y="1661"/>
                  </a:lnTo>
                  <a:lnTo>
                    <a:pt x="6303" y="1656"/>
                  </a:lnTo>
                  <a:lnTo>
                    <a:pt x="6304" y="1655"/>
                  </a:lnTo>
                  <a:lnTo>
                    <a:pt x="6305" y="1658"/>
                  </a:lnTo>
                  <a:lnTo>
                    <a:pt x="6306" y="1667"/>
                  </a:lnTo>
                  <a:lnTo>
                    <a:pt x="6306" y="1680"/>
                  </a:lnTo>
                  <a:lnTo>
                    <a:pt x="6307" y="1697"/>
                  </a:lnTo>
                  <a:lnTo>
                    <a:pt x="6307" y="1697"/>
                  </a:lnTo>
                  <a:lnTo>
                    <a:pt x="6308" y="1717"/>
                  </a:lnTo>
                  <a:lnTo>
                    <a:pt x="6309" y="1736"/>
                  </a:lnTo>
                  <a:lnTo>
                    <a:pt x="6309" y="1736"/>
                  </a:lnTo>
                  <a:lnTo>
                    <a:pt x="6310" y="1756"/>
                  </a:lnTo>
                  <a:lnTo>
                    <a:pt x="6310" y="1775"/>
                  </a:lnTo>
                  <a:lnTo>
                    <a:pt x="6311" y="1794"/>
                  </a:lnTo>
                  <a:lnTo>
                    <a:pt x="6312" y="1813"/>
                  </a:lnTo>
                  <a:lnTo>
                    <a:pt x="6313" y="1832"/>
                  </a:lnTo>
                  <a:lnTo>
                    <a:pt x="6314" y="1851"/>
                  </a:lnTo>
                  <a:lnTo>
                    <a:pt x="6315" y="1870"/>
                  </a:lnTo>
                  <a:lnTo>
                    <a:pt x="6315" y="1888"/>
                  </a:lnTo>
                  <a:lnTo>
                    <a:pt x="6316" y="1906"/>
                  </a:lnTo>
                  <a:lnTo>
                    <a:pt x="6317" y="1924"/>
                  </a:lnTo>
                  <a:lnTo>
                    <a:pt x="6318" y="1942"/>
                  </a:lnTo>
                  <a:lnTo>
                    <a:pt x="6319" y="1960"/>
                  </a:lnTo>
                  <a:lnTo>
                    <a:pt x="6319" y="1978"/>
                  </a:lnTo>
                  <a:lnTo>
                    <a:pt x="6320" y="1995"/>
                  </a:lnTo>
                  <a:lnTo>
                    <a:pt x="6321" y="2013"/>
                  </a:lnTo>
                  <a:lnTo>
                    <a:pt x="6321" y="2013"/>
                  </a:lnTo>
                  <a:lnTo>
                    <a:pt x="6322" y="2030"/>
                  </a:lnTo>
                  <a:lnTo>
                    <a:pt x="6323" y="2047"/>
                  </a:lnTo>
                  <a:lnTo>
                    <a:pt x="6324" y="2064"/>
                  </a:lnTo>
                  <a:lnTo>
                    <a:pt x="6324" y="2081"/>
                  </a:lnTo>
                  <a:lnTo>
                    <a:pt x="6325" y="2097"/>
                  </a:lnTo>
                  <a:lnTo>
                    <a:pt x="6326" y="2114"/>
                  </a:lnTo>
                  <a:lnTo>
                    <a:pt x="6327" y="2130"/>
                  </a:lnTo>
                  <a:lnTo>
                    <a:pt x="6328" y="2146"/>
                  </a:lnTo>
                  <a:lnTo>
                    <a:pt x="6329" y="2162"/>
                  </a:lnTo>
                  <a:lnTo>
                    <a:pt x="6329" y="2178"/>
                  </a:lnTo>
                  <a:lnTo>
                    <a:pt x="6330" y="2193"/>
                  </a:lnTo>
                  <a:lnTo>
                    <a:pt x="6331" y="2209"/>
                  </a:lnTo>
                  <a:lnTo>
                    <a:pt x="6332" y="2224"/>
                  </a:lnTo>
                  <a:lnTo>
                    <a:pt x="6333" y="2239"/>
                  </a:lnTo>
                  <a:lnTo>
                    <a:pt x="6333" y="2254"/>
                  </a:lnTo>
                  <a:lnTo>
                    <a:pt x="6333" y="2254"/>
                  </a:lnTo>
                  <a:lnTo>
                    <a:pt x="6334" y="2269"/>
                  </a:lnTo>
                  <a:lnTo>
                    <a:pt x="6335" y="2284"/>
                  </a:lnTo>
                  <a:lnTo>
                    <a:pt x="6336" y="2298"/>
                  </a:lnTo>
                  <a:lnTo>
                    <a:pt x="6337" y="2313"/>
                  </a:lnTo>
                  <a:lnTo>
                    <a:pt x="6338" y="2327"/>
                  </a:lnTo>
                  <a:lnTo>
                    <a:pt x="6338" y="2341"/>
                  </a:lnTo>
                  <a:lnTo>
                    <a:pt x="6339" y="2355"/>
                  </a:lnTo>
                  <a:lnTo>
                    <a:pt x="6340" y="2369"/>
                  </a:lnTo>
                  <a:lnTo>
                    <a:pt x="6341" y="2382"/>
                  </a:lnTo>
                  <a:lnTo>
                    <a:pt x="6342" y="2396"/>
                  </a:lnTo>
                  <a:lnTo>
                    <a:pt x="6343" y="2409"/>
                  </a:lnTo>
                  <a:lnTo>
                    <a:pt x="6343" y="2422"/>
                  </a:lnTo>
                  <a:lnTo>
                    <a:pt x="6344" y="2435"/>
                  </a:lnTo>
                  <a:lnTo>
                    <a:pt x="6345" y="2448"/>
                  </a:lnTo>
                  <a:lnTo>
                    <a:pt x="6346" y="2461"/>
                  </a:lnTo>
                  <a:lnTo>
                    <a:pt x="6346" y="2461"/>
                  </a:lnTo>
                  <a:lnTo>
                    <a:pt x="6347" y="2473"/>
                  </a:lnTo>
                  <a:lnTo>
                    <a:pt x="6348" y="2486"/>
                  </a:lnTo>
                  <a:lnTo>
                    <a:pt x="6348" y="2498"/>
                  </a:lnTo>
                  <a:lnTo>
                    <a:pt x="6349" y="2510"/>
                  </a:lnTo>
                  <a:lnTo>
                    <a:pt x="6350" y="2522"/>
                  </a:lnTo>
                  <a:lnTo>
                    <a:pt x="6351" y="2534"/>
                  </a:lnTo>
                  <a:lnTo>
                    <a:pt x="6352" y="2545"/>
                  </a:lnTo>
                  <a:lnTo>
                    <a:pt x="6352" y="2557"/>
                  </a:lnTo>
                  <a:lnTo>
                    <a:pt x="6353" y="2568"/>
                  </a:lnTo>
                  <a:lnTo>
                    <a:pt x="6354" y="2579"/>
                  </a:lnTo>
                  <a:lnTo>
                    <a:pt x="6355" y="2590"/>
                  </a:lnTo>
                  <a:lnTo>
                    <a:pt x="6356" y="2601"/>
                  </a:lnTo>
                  <a:lnTo>
                    <a:pt x="6357" y="2611"/>
                  </a:lnTo>
                  <a:lnTo>
                    <a:pt x="6357" y="2622"/>
                  </a:lnTo>
                  <a:lnTo>
                    <a:pt x="6358" y="2632"/>
                  </a:lnTo>
                  <a:lnTo>
                    <a:pt x="6358" y="2632"/>
                  </a:lnTo>
                  <a:lnTo>
                    <a:pt x="6359" y="2642"/>
                  </a:lnTo>
                  <a:lnTo>
                    <a:pt x="6360" y="2652"/>
                  </a:lnTo>
                  <a:lnTo>
                    <a:pt x="6361" y="2662"/>
                  </a:lnTo>
                  <a:lnTo>
                    <a:pt x="6362" y="2672"/>
                  </a:lnTo>
                  <a:lnTo>
                    <a:pt x="6362" y="2682"/>
                  </a:lnTo>
                  <a:lnTo>
                    <a:pt x="6363" y="2691"/>
                  </a:lnTo>
                  <a:lnTo>
                    <a:pt x="6364" y="2700"/>
                  </a:lnTo>
                  <a:lnTo>
                    <a:pt x="6365" y="2709"/>
                  </a:lnTo>
                  <a:lnTo>
                    <a:pt x="6366" y="2718"/>
                  </a:lnTo>
                  <a:lnTo>
                    <a:pt x="6366" y="2727"/>
                  </a:lnTo>
                  <a:lnTo>
                    <a:pt x="6367" y="2736"/>
                  </a:lnTo>
                  <a:lnTo>
                    <a:pt x="6368" y="2744"/>
                  </a:lnTo>
                  <a:lnTo>
                    <a:pt x="6369" y="2753"/>
                  </a:lnTo>
                  <a:lnTo>
                    <a:pt x="6370" y="2761"/>
                  </a:lnTo>
                  <a:lnTo>
                    <a:pt x="6371" y="2769"/>
                  </a:lnTo>
                  <a:lnTo>
                    <a:pt x="6371" y="2769"/>
                  </a:lnTo>
                  <a:lnTo>
                    <a:pt x="6371" y="2776"/>
                  </a:lnTo>
                  <a:lnTo>
                    <a:pt x="6372" y="2784"/>
                  </a:lnTo>
                  <a:lnTo>
                    <a:pt x="6373" y="2791"/>
                  </a:lnTo>
                  <a:lnTo>
                    <a:pt x="6374" y="2799"/>
                  </a:lnTo>
                  <a:lnTo>
                    <a:pt x="6374" y="2799"/>
                  </a:lnTo>
                  <a:lnTo>
                    <a:pt x="6374" y="2804"/>
                  </a:lnTo>
                  <a:lnTo>
                    <a:pt x="6375" y="2810"/>
                  </a:lnTo>
                  <a:lnTo>
                    <a:pt x="6376" y="2815"/>
                  </a:lnTo>
                  <a:lnTo>
                    <a:pt x="6376" y="2815"/>
                  </a:lnTo>
                  <a:lnTo>
                    <a:pt x="6377" y="2822"/>
                  </a:lnTo>
                  <a:lnTo>
                    <a:pt x="6377" y="2827"/>
                  </a:lnTo>
                  <a:lnTo>
                    <a:pt x="6378" y="2831"/>
                  </a:lnTo>
                  <a:lnTo>
                    <a:pt x="6379" y="2833"/>
                  </a:lnTo>
                  <a:lnTo>
                    <a:pt x="6380" y="2834"/>
                  </a:lnTo>
                  <a:lnTo>
                    <a:pt x="6381" y="2835"/>
                  </a:lnTo>
                  <a:lnTo>
                    <a:pt x="6382" y="2833"/>
                  </a:lnTo>
                  <a:lnTo>
                    <a:pt x="6382" y="2831"/>
                  </a:lnTo>
                  <a:lnTo>
                    <a:pt x="6383" y="2828"/>
                  </a:lnTo>
                  <a:lnTo>
                    <a:pt x="6384" y="2823"/>
                  </a:lnTo>
                  <a:lnTo>
                    <a:pt x="6385" y="2817"/>
                  </a:lnTo>
                  <a:lnTo>
                    <a:pt x="6386" y="2809"/>
                  </a:lnTo>
                  <a:lnTo>
                    <a:pt x="6387" y="2800"/>
                  </a:lnTo>
                  <a:lnTo>
                    <a:pt x="6388" y="2789"/>
                  </a:lnTo>
                  <a:lnTo>
                    <a:pt x="6388" y="2777"/>
                  </a:lnTo>
                  <a:lnTo>
                    <a:pt x="6389" y="2763"/>
                  </a:lnTo>
                  <a:lnTo>
                    <a:pt x="6389" y="2763"/>
                  </a:lnTo>
                  <a:lnTo>
                    <a:pt x="6390" y="2749"/>
                  </a:lnTo>
                  <a:lnTo>
                    <a:pt x="6391" y="2734"/>
                  </a:lnTo>
                  <a:lnTo>
                    <a:pt x="6392" y="2719"/>
                  </a:lnTo>
                  <a:lnTo>
                    <a:pt x="6392" y="2704"/>
                  </a:lnTo>
                  <a:lnTo>
                    <a:pt x="6392" y="2704"/>
                  </a:lnTo>
                  <a:lnTo>
                    <a:pt x="6393" y="2687"/>
                  </a:lnTo>
                  <a:lnTo>
                    <a:pt x="6394" y="2670"/>
                  </a:lnTo>
                  <a:lnTo>
                    <a:pt x="6395" y="2654"/>
                  </a:lnTo>
                  <a:lnTo>
                    <a:pt x="6396" y="2638"/>
                  </a:lnTo>
                  <a:lnTo>
                    <a:pt x="6397" y="2623"/>
                  </a:lnTo>
                  <a:lnTo>
                    <a:pt x="6398" y="2609"/>
                  </a:lnTo>
                  <a:lnTo>
                    <a:pt x="6398" y="2595"/>
                  </a:lnTo>
                  <a:lnTo>
                    <a:pt x="6399" y="2582"/>
                  </a:lnTo>
                  <a:lnTo>
                    <a:pt x="6400" y="2569"/>
                  </a:lnTo>
                  <a:lnTo>
                    <a:pt x="6401" y="2558"/>
                  </a:lnTo>
                  <a:lnTo>
                    <a:pt x="6402" y="2548"/>
                  </a:lnTo>
                  <a:lnTo>
                    <a:pt x="6403" y="2538"/>
                  </a:lnTo>
                  <a:lnTo>
                    <a:pt x="6404" y="2530"/>
                  </a:lnTo>
                  <a:lnTo>
                    <a:pt x="6404" y="2523"/>
                  </a:lnTo>
                  <a:lnTo>
                    <a:pt x="6405" y="2517"/>
                  </a:lnTo>
                  <a:lnTo>
                    <a:pt x="6406" y="2512"/>
                  </a:lnTo>
                  <a:lnTo>
                    <a:pt x="6407" y="2508"/>
                  </a:lnTo>
                  <a:lnTo>
                    <a:pt x="6408" y="2505"/>
                  </a:lnTo>
                  <a:lnTo>
                    <a:pt x="6409" y="2503"/>
                  </a:lnTo>
                  <a:lnTo>
                    <a:pt x="6410" y="2503"/>
                  </a:lnTo>
                  <a:lnTo>
                    <a:pt x="6411" y="2504"/>
                  </a:lnTo>
                  <a:lnTo>
                    <a:pt x="6411" y="2506"/>
                  </a:lnTo>
                  <a:lnTo>
                    <a:pt x="6412" y="2509"/>
                  </a:lnTo>
                  <a:lnTo>
                    <a:pt x="6413" y="2513"/>
                  </a:lnTo>
                  <a:lnTo>
                    <a:pt x="6414" y="2519"/>
                  </a:lnTo>
                  <a:lnTo>
                    <a:pt x="6415" y="2525"/>
                  </a:lnTo>
                  <a:lnTo>
                    <a:pt x="6416" y="2533"/>
                  </a:lnTo>
                  <a:lnTo>
                    <a:pt x="6417" y="2542"/>
                  </a:lnTo>
                  <a:lnTo>
                    <a:pt x="6417" y="2551"/>
                  </a:lnTo>
                  <a:lnTo>
                    <a:pt x="6418" y="2562"/>
                  </a:lnTo>
                  <a:lnTo>
                    <a:pt x="6419" y="2574"/>
                  </a:lnTo>
                  <a:lnTo>
                    <a:pt x="6420" y="2586"/>
                  </a:lnTo>
                  <a:lnTo>
                    <a:pt x="6421" y="2599"/>
                  </a:lnTo>
                  <a:lnTo>
                    <a:pt x="6422" y="2613"/>
                  </a:lnTo>
                  <a:lnTo>
                    <a:pt x="6423" y="2628"/>
                  </a:lnTo>
                  <a:lnTo>
                    <a:pt x="6424" y="2644"/>
                  </a:lnTo>
                  <a:lnTo>
                    <a:pt x="6424" y="2660"/>
                  </a:lnTo>
                  <a:lnTo>
                    <a:pt x="6425" y="2676"/>
                  </a:lnTo>
                  <a:lnTo>
                    <a:pt x="6426" y="2693"/>
                  </a:lnTo>
                  <a:lnTo>
                    <a:pt x="6427" y="2710"/>
                  </a:lnTo>
                  <a:lnTo>
                    <a:pt x="6428" y="2728"/>
                  </a:lnTo>
                  <a:lnTo>
                    <a:pt x="6428" y="2728"/>
                  </a:lnTo>
                  <a:lnTo>
                    <a:pt x="6429" y="2743"/>
                  </a:lnTo>
                  <a:lnTo>
                    <a:pt x="6429" y="2758"/>
                  </a:lnTo>
                  <a:lnTo>
                    <a:pt x="6430" y="2773"/>
                  </a:lnTo>
                  <a:lnTo>
                    <a:pt x="6431" y="2787"/>
                  </a:lnTo>
                  <a:lnTo>
                    <a:pt x="6431" y="2787"/>
                  </a:lnTo>
                  <a:lnTo>
                    <a:pt x="6432" y="2802"/>
                  </a:lnTo>
                  <a:lnTo>
                    <a:pt x="6433" y="2814"/>
                  </a:lnTo>
                  <a:lnTo>
                    <a:pt x="6433" y="2825"/>
                  </a:lnTo>
                  <a:lnTo>
                    <a:pt x="6434" y="2834"/>
                  </a:lnTo>
                  <a:lnTo>
                    <a:pt x="6435" y="2843"/>
                  </a:lnTo>
                  <a:lnTo>
                    <a:pt x="6436" y="2849"/>
                  </a:lnTo>
                  <a:lnTo>
                    <a:pt x="6437" y="2855"/>
                  </a:lnTo>
                  <a:lnTo>
                    <a:pt x="6438" y="2859"/>
                  </a:lnTo>
                  <a:lnTo>
                    <a:pt x="6439" y="2863"/>
                  </a:lnTo>
                  <a:lnTo>
                    <a:pt x="6439" y="2865"/>
                  </a:lnTo>
                  <a:lnTo>
                    <a:pt x="6440" y="2866"/>
                  </a:lnTo>
                  <a:lnTo>
                    <a:pt x="6441" y="2866"/>
                  </a:lnTo>
                  <a:lnTo>
                    <a:pt x="6442" y="2865"/>
                  </a:lnTo>
                  <a:lnTo>
                    <a:pt x="6443" y="2863"/>
                  </a:lnTo>
                  <a:lnTo>
                    <a:pt x="6444" y="2860"/>
                  </a:lnTo>
                  <a:lnTo>
                    <a:pt x="6444" y="2856"/>
                  </a:lnTo>
                  <a:lnTo>
                    <a:pt x="6445" y="2850"/>
                  </a:lnTo>
                  <a:lnTo>
                    <a:pt x="6446" y="2844"/>
                  </a:lnTo>
                  <a:lnTo>
                    <a:pt x="6447" y="2836"/>
                  </a:lnTo>
                  <a:lnTo>
                    <a:pt x="6448" y="2827"/>
                  </a:lnTo>
                  <a:lnTo>
                    <a:pt x="6448" y="2827"/>
                  </a:lnTo>
                  <a:lnTo>
                    <a:pt x="6449" y="2817"/>
                  </a:lnTo>
                  <a:lnTo>
                    <a:pt x="6449" y="2807"/>
                  </a:lnTo>
                  <a:lnTo>
                    <a:pt x="6450" y="2797"/>
                  </a:lnTo>
                  <a:lnTo>
                    <a:pt x="6451" y="2786"/>
                  </a:lnTo>
                  <a:lnTo>
                    <a:pt x="6452" y="2775"/>
                  </a:lnTo>
                  <a:lnTo>
                    <a:pt x="6453" y="2764"/>
                  </a:lnTo>
                  <a:lnTo>
                    <a:pt x="6453" y="2753"/>
                  </a:lnTo>
                  <a:lnTo>
                    <a:pt x="6453" y="2753"/>
                  </a:lnTo>
                  <a:lnTo>
                    <a:pt x="6454" y="2746"/>
                  </a:lnTo>
                  <a:lnTo>
                    <a:pt x="6454" y="2746"/>
                  </a:lnTo>
                  <a:lnTo>
                    <a:pt x="6455" y="2734"/>
                  </a:lnTo>
                  <a:lnTo>
                    <a:pt x="6455" y="2734"/>
                  </a:lnTo>
                  <a:lnTo>
                    <a:pt x="6456" y="2721"/>
                  </a:lnTo>
                  <a:lnTo>
                    <a:pt x="6456" y="2721"/>
                  </a:lnTo>
                  <a:lnTo>
                    <a:pt x="6456" y="2708"/>
                  </a:lnTo>
                  <a:lnTo>
                    <a:pt x="6456" y="2708"/>
                  </a:lnTo>
                  <a:lnTo>
                    <a:pt x="6457" y="2702"/>
                  </a:lnTo>
                  <a:lnTo>
                    <a:pt x="6457" y="2702"/>
                  </a:lnTo>
                  <a:lnTo>
                    <a:pt x="6458" y="2692"/>
                  </a:lnTo>
                  <a:lnTo>
                    <a:pt x="6458" y="2681"/>
                  </a:lnTo>
                  <a:lnTo>
                    <a:pt x="6458" y="2681"/>
                  </a:lnTo>
                  <a:lnTo>
                    <a:pt x="6459" y="2671"/>
                  </a:lnTo>
                  <a:lnTo>
                    <a:pt x="6459" y="2661"/>
                  </a:lnTo>
                  <a:lnTo>
                    <a:pt x="6460" y="2650"/>
                  </a:lnTo>
                  <a:lnTo>
                    <a:pt x="6460" y="2650"/>
                  </a:lnTo>
                  <a:lnTo>
                    <a:pt x="6461" y="2636"/>
                  </a:lnTo>
                  <a:lnTo>
                    <a:pt x="6462" y="2622"/>
                  </a:lnTo>
                  <a:lnTo>
                    <a:pt x="6463" y="2609"/>
                  </a:lnTo>
                  <a:lnTo>
                    <a:pt x="6464" y="2597"/>
                  </a:lnTo>
                  <a:lnTo>
                    <a:pt x="6464" y="2586"/>
                  </a:lnTo>
                  <a:lnTo>
                    <a:pt x="6465" y="2575"/>
                  </a:lnTo>
                  <a:lnTo>
                    <a:pt x="6466" y="2565"/>
                  </a:lnTo>
                  <a:lnTo>
                    <a:pt x="6467" y="2557"/>
                  </a:lnTo>
                  <a:lnTo>
                    <a:pt x="6468" y="2549"/>
                  </a:lnTo>
                  <a:lnTo>
                    <a:pt x="6469" y="2542"/>
                  </a:lnTo>
                  <a:lnTo>
                    <a:pt x="6470" y="2536"/>
                  </a:lnTo>
                  <a:lnTo>
                    <a:pt x="6471" y="2531"/>
                  </a:lnTo>
                  <a:lnTo>
                    <a:pt x="6471" y="2527"/>
                  </a:lnTo>
                  <a:lnTo>
                    <a:pt x="6472" y="2525"/>
                  </a:lnTo>
                  <a:lnTo>
                    <a:pt x="6473" y="2523"/>
                  </a:lnTo>
                  <a:lnTo>
                    <a:pt x="6474" y="2522"/>
                  </a:lnTo>
                  <a:lnTo>
                    <a:pt x="6474" y="2522"/>
                  </a:lnTo>
                  <a:lnTo>
                    <a:pt x="6475" y="2523"/>
                  </a:lnTo>
                  <a:lnTo>
                    <a:pt x="6476" y="2525"/>
                  </a:lnTo>
                  <a:lnTo>
                    <a:pt x="6477" y="2527"/>
                  </a:lnTo>
                  <a:lnTo>
                    <a:pt x="6477" y="2531"/>
                  </a:lnTo>
                  <a:lnTo>
                    <a:pt x="6478" y="2536"/>
                  </a:lnTo>
                  <a:lnTo>
                    <a:pt x="6479" y="2542"/>
                  </a:lnTo>
                  <a:lnTo>
                    <a:pt x="6480" y="2549"/>
                  </a:lnTo>
                  <a:lnTo>
                    <a:pt x="6481" y="2557"/>
                  </a:lnTo>
                  <a:lnTo>
                    <a:pt x="6482" y="2565"/>
                  </a:lnTo>
                  <a:lnTo>
                    <a:pt x="6483" y="2575"/>
                  </a:lnTo>
                  <a:lnTo>
                    <a:pt x="6483" y="2586"/>
                  </a:lnTo>
                  <a:lnTo>
                    <a:pt x="6484" y="2597"/>
                  </a:lnTo>
                  <a:lnTo>
                    <a:pt x="6485" y="2609"/>
                  </a:lnTo>
                  <a:lnTo>
                    <a:pt x="6486" y="2622"/>
                  </a:lnTo>
                  <a:lnTo>
                    <a:pt x="6487" y="2636"/>
                  </a:lnTo>
                  <a:lnTo>
                    <a:pt x="6488" y="2650"/>
                  </a:lnTo>
                  <a:lnTo>
                    <a:pt x="6488" y="2650"/>
                  </a:lnTo>
                  <a:lnTo>
                    <a:pt x="6488" y="2661"/>
                  </a:lnTo>
                  <a:lnTo>
                    <a:pt x="6489" y="2671"/>
                  </a:lnTo>
                  <a:lnTo>
                    <a:pt x="6490" y="2681"/>
                  </a:lnTo>
                  <a:lnTo>
                    <a:pt x="6490" y="2681"/>
                  </a:lnTo>
                  <a:lnTo>
                    <a:pt x="6491" y="2695"/>
                  </a:lnTo>
                  <a:lnTo>
                    <a:pt x="6491" y="2709"/>
                  </a:lnTo>
                  <a:lnTo>
                    <a:pt x="6492" y="2722"/>
                  </a:lnTo>
                  <a:lnTo>
                    <a:pt x="6493" y="2735"/>
                  </a:lnTo>
                  <a:lnTo>
                    <a:pt x="6494" y="2747"/>
                  </a:lnTo>
                  <a:lnTo>
                    <a:pt x="6495" y="2760"/>
                  </a:lnTo>
                  <a:lnTo>
                    <a:pt x="6496" y="2772"/>
                  </a:lnTo>
                  <a:lnTo>
                    <a:pt x="6497" y="2783"/>
                  </a:lnTo>
                  <a:lnTo>
                    <a:pt x="6498" y="2795"/>
                  </a:lnTo>
                  <a:lnTo>
                    <a:pt x="6498" y="2806"/>
                  </a:lnTo>
                  <a:lnTo>
                    <a:pt x="6499" y="2816"/>
                  </a:lnTo>
                  <a:lnTo>
                    <a:pt x="6500" y="2827"/>
                  </a:lnTo>
                  <a:lnTo>
                    <a:pt x="6500" y="2827"/>
                  </a:lnTo>
                  <a:lnTo>
                    <a:pt x="6501" y="2836"/>
                  </a:lnTo>
                  <a:lnTo>
                    <a:pt x="6502" y="2844"/>
                  </a:lnTo>
                  <a:lnTo>
                    <a:pt x="6503" y="2850"/>
                  </a:lnTo>
                  <a:lnTo>
                    <a:pt x="6504" y="2856"/>
                  </a:lnTo>
                  <a:lnTo>
                    <a:pt x="6504" y="2860"/>
                  </a:lnTo>
                  <a:lnTo>
                    <a:pt x="6505" y="2863"/>
                  </a:lnTo>
                  <a:lnTo>
                    <a:pt x="6506" y="2865"/>
                  </a:lnTo>
                  <a:lnTo>
                    <a:pt x="6507" y="2866"/>
                  </a:lnTo>
                  <a:lnTo>
                    <a:pt x="6508" y="2866"/>
                  </a:lnTo>
                  <a:lnTo>
                    <a:pt x="6509" y="2865"/>
                  </a:lnTo>
                  <a:lnTo>
                    <a:pt x="6509" y="2863"/>
                  </a:lnTo>
                  <a:lnTo>
                    <a:pt x="6510" y="2859"/>
                  </a:lnTo>
                  <a:lnTo>
                    <a:pt x="6511" y="2855"/>
                  </a:lnTo>
                  <a:lnTo>
                    <a:pt x="6512" y="2849"/>
                  </a:lnTo>
                  <a:lnTo>
                    <a:pt x="6513" y="2843"/>
                  </a:lnTo>
                  <a:lnTo>
                    <a:pt x="6514" y="2834"/>
                  </a:lnTo>
                  <a:lnTo>
                    <a:pt x="6514" y="2825"/>
                  </a:lnTo>
                  <a:lnTo>
                    <a:pt x="6515" y="2814"/>
                  </a:lnTo>
                  <a:lnTo>
                    <a:pt x="6516" y="2802"/>
                  </a:lnTo>
                  <a:lnTo>
                    <a:pt x="6517" y="2787"/>
                  </a:lnTo>
                  <a:lnTo>
                    <a:pt x="6517" y="2787"/>
                  </a:lnTo>
                  <a:lnTo>
                    <a:pt x="6518" y="2773"/>
                  </a:lnTo>
                  <a:lnTo>
                    <a:pt x="6519" y="2758"/>
                  </a:lnTo>
                  <a:lnTo>
                    <a:pt x="6519" y="2743"/>
                  </a:lnTo>
                  <a:lnTo>
                    <a:pt x="6520" y="2728"/>
                  </a:lnTo>
                  <a:lnTo>
                    <a:pt x="6520" y="2728"/>
                  </a:lnTo>
                  <a:lnTo>
                    <a:pt x="6521" y="2710"/>
                  </a:lnTo>
                  <a:lnTo>
                    <a:pt x="6522" y="2693"/>
                  </a:lnTo>
                  <a:lnTo>
                    <a:pt x="6523" y="2676"/>
                  </a:lnTo>
                  <a:lnTo>
                    <a:pt x="6524" y="2660"/>
                  </a:lnTo>
                  <a:lnTo>
                    <a:pt x="6524" y="2644"/>
                  </a:lnTo>
                  <a:lnTo>
                    <a:pt x="6525" y="2628"/>
                  </a:lnTo>
                  <a:lnTo>
                    <a:pt x="6526" y="2613"/>
                  </a:lnTo>
                  <a:lnTo>
                    <a:pt x="6527" y="2599"/>
                  </a:lnTo>
                  <a:lnTo>
                    <a:pt x="6528" y="2586"/>
                  </a:lnTo>
                  <a:lnTo>
                    <a:pt x="6529" y="2574"/>
                  </a:lnTo>
                  <a:lnTo>
                    <a:pt x="6530" y="2562"/>
                  </a:lnTo>
                  <a:lnTo>
                    <a:pt x="6530" y="2551"/>
                  </a:lnTo>
                  <a:lnTo>
                    <a:pt x="6531" y="2542"/>
                  </a:lnTo>
                  <a:lnTo>
                    <a:pt x="6532" y="2533"/>
                  </a:lnTo>
                  <a:lnTo>
                    <a:pt x="6533" y="2525"/>
                  </a:lnTo>
                  <a:lnTo>
                    <a:pt x="6534" y="2519"/>
                  </a:lnTo>
                  <a:lnTo>
                    <a:pt x="6535" y="2513"/>
                  </a:lnTo>
                  <a:lnTo>
                    <a:pt x="6536" y="2509"/>
                  </a:lnTo>
                  <a:lnTo>
                    <a:pt x="6537" y="2506"/>
                  </a:lnTo>
                  <a:lnTo>
                    <a:pt x="6537" y="2504"/>
                  </a:lnTo>
                  <a:lnTo>
                    <a:pt x="6538" y="2503"/>
                  </a:lnTo>
                  <a:lnTo>
                    <a:pt x="6539" y="2503"/>
                  </a:lnTo>
                  <a:lnTo>
                    <a:pt x="6540" y="2505"/>
                  </a:lnTo>
                  <a:lnTo>
                    <a:pt x="6541" y="2508"/>
                  </a:lnTo>
                  <a:lnTo>
                    <a:pt x="6542" y="2512"/>
                  </a:lnTo>
                  <a:lnTo>
                    <a:pt x="6543" y="2517"/>
                  </a:lnTo>
                  <a:lnTo>
                    <a:pt x="6543" y="2523"/>
                  </a:lnTo>
                  <a:lnTo>
                    <a:pt x="6544" y="2530"/>
                  </a:lnTo>
                  <a:lnTo>
                    <a:pt x="6545" y="2538"/>
                  </a:lnTo>
                  <a:lnTo>
                    <a:pt x="6546" y="2548"/>
                  </a:lnTo>
                  <a:lnTo>
                    <a:pt x="6547" y="2558"/>
                  </a:lnTo>
                  <a:lnTo>
                    <a:pt x="6548" y="2569"/>
                  </a:lnTo>
                  <a:lnTo>
                    <a:pt x="6549" y="2582"/>
                  </a:lnTo>
                  <a:lnTo>
                    <a:pt x="6550" y="2595"/>
                  </a:lnTo>
                  <a:lnTo>
                    <a:pt x="6550" y="2609"/>
                  </a:lnTo>
                  <a:lnTo>
                    <a:pt x="6551" y="2623"/>
                  </a:lnTo>
                  <a:lnTo>
                    <a:pt x="6552" y="2638"/>
                  </a:lnTo>
                  <a:lnTo>
                    <a:pt x="6553" y="2654"/>
                  </a:lnTo>
                  <a:lnTo>
                    <a:pt x="6554" y="2670"/>
                  </a:lnTo>
                  <a:lnTo>
                    <a:pt x="6555" y="2687"/>
                  </a:lnTo>
                  <a:lnTo>
                    <a:pt x="6556" y="2704"/>
                  </a:lnTo>
                  <a:lnTo>
                    <a:pt x="6556" y="2704"/>
                  </a:lnTo>
                  <a:lnTo>
                    <a:pt x="6556" y="2719"/>
                  </a:lnTo>
                  <a:lnTo>
                    <a:pt x="6557" y="2734"/>
                  </a:lnTo>
                  <a:lnTo>
                    <a:pt x="6558" y="2749"/>
                  </a:lnTo>
                  <a:lnTo>
                    <a:pt x="6559" y="2763"/>
                  </a:lnTo>
                  <a:lnTo>
                    <a:pt x="6559" y="2763"/>
                  </a:lnTo>
                  <a:lnTo>
                    <a:pt x="6560" y="2777"/>
                  </a:lnTo>
                  <a:lnTo>
                    <a:pt x="6560" y="2789"/>
                  </a:lnTo>
                  <a:lnTo>
                    <a:pt x="6561" y="2800"/>
                  </a:lnTo>
                  <a:lnTo>
                    <a:pt x="6562" y="2809"/>
                  </a:lnTo>
                  <a:lnTo>
                    <a:pt x="6563" y="2817"/>
                  </a:lnTo>
                  <a:lnTo>
                    <a:pt x="6564" y="2823"/>
                  </a:lnTo>
                  <a:lnTo>
                    <a:pt x="6565" y="2828"/>
                  </a:lnTo>
                  <a:lnTo>
                    <a:pt x="6565" y="2831"/>
                  </a:lnTo>
                  <a:lnTo>
                    <a:pt x="6565" y="2831"/>
                  </a:lnTo>
                  <a:lnTo>
                    <a:pt x="6566" y="2833"/>
                  </a:lnTo>
                  <a:lnTo>
                    <a:pt x="6567" y="2835"/>
                  </a:lnTo>
                  <a:lnTo>
                    <a:pt x="6568" y="2834"/>
                  </a:lnTo>
                  <a:lnTo>
                    <a:pt x="6569" y="2833"/>
                  </a:lnTo>
                  <a:lnTo>
                    <a:pt x="6570" y="2831"/>
                  </a:lnTo>
                  <a:lnTo>
                    <a:pt x="6570" y="2827"/>
                  </a:lnTo>
                  <a:lnTo>
                    <a:pt x="6571" y="2822"/>
                  </a:lnTo>
                  <a:lnTo>
                    <a:pt x="6572" y="2815"/>
                  </a:lnTo>
                  <a:lnTo>
                    <a:pt x="6572" y="2815"/>
                  </a:lnTo>
                  <a:lnTo>
                    <a:pt x="6573" y="2810"/>
                  </a:lnTo>
                  <a:lnTo>
                    <a:pt x="6573" y="2804"/>
                  </a:lnTo>
                  <a:lnTo>
                    <a:pt x="6574" y="2799"/>
                  </a:lnTo>
                  <a:lnTo>
                    <a:pt x="6574" y="2799"/>
                  </a:lnTo>
                  <a:lnTo>
                    <a:pt x="6575" y="2791"/>
                  </a:lnTo>
                  <a:lnTo>
                    <a:pt x="6576" y="2784"/>
                  </a:lnTo>
                  <a:lnTo>
                    <a:pt x="6577" y="2776"/>
                  </a:lnTo>
                  <a:lnTo>
                    <a:pt x="6577" y="2769"/>
                  </a:lnTo>
                  <a:lnTo>
                    <a:pt x="6577" y="2769"/>
                  </a:lnTo>
                  <a:lnTo>
                    <a:pt x="6578" y="2761"/>
                  </a:lnTo>
                  <a:lnTo>
                    <a:pt x="6579" y="2753"/>
                  </a:lnTo>
                  <a:lnTo>
                    <a:pt x="6580" y="2744"/>
                  </a:lnTo>
                  <a:lnTo>
                    <a:pt x="6581" y="2736"/>
                  </a:lnTo>
                  <a:lnTo>
                    <a:pt x="6581" y="2727"/>
                  </a:lnTo>
                  <a:lnTo>
                    <a:pt x="6582" y="2718"/>
                  </a:lnTo>
                  <a:lnTo>
                    <a:pt x="6583" y="2709"/>
                  </a:lnTo>
                  <a:lnTo>
                    <a:pt x="6584" y="2700"/>
                  </a:lnTo>
                  <a:lnTo>
                    <a:pt x="6585" y="2691"/>
                  </a:lnTo>
                  <a:lnTo>
                    <a:pt x="6586" y="2682"/>
                  </a:lnTo>
                  <a:lnTo>
                    <a:pt x="6586" y="2672"/>
                  </a:lnTo>
                  <a:lnTo>
                    <a:pt x="6587" y="2662"/>
                  </a:lnTo>
                  <a:lnTo>
                    <a:pt x="6588" y="2652"/>
                  </a:lnTo>
                  <a:lnTo>
                    <a:pt x="6589" y="2642"/>
                  </a:lnTo>
                  <a:lnTo>
                    <a:pt x="6590" y="2632"/>
                  </a:lnTo>
                  <a:lnTo>
                    <a:pt x="6590" y="2632"/>
                  </a:lnTo>
                  <a:lnTo>
                    <a:pt x="6591" y="2622"/>
                  </a:lnTo>
                  <a:lnTo>
                    <a:pt x="6591" y="2611"/>
                  </a:lnTo>
                  <a:lnTo>
                    <a:pt x="6592" y="2601"/>
                  </a:lnTo>
                  <a:lnTo>
                    <a:pt x="6593" y="2590"/>
                  </a:lnTo>
                  <a:lnTo>
                    <a:pt x="6594" y="2579"/>
                  </a:lnTo>
                  <a:lnTo>
                    <a:pt x="6595" y="2568"/>
                  </a:lnTo>
                  <a:lnTo>
                    <a:pt x="6595" y="2557"/>
                  </a:lnTo>
                  <a:lnTo>
                    <a:pt x="6596" y="2545"/>
                  </a:lnTo>
                  <a:lnTo>
                    <a:pt x="6597" y="2534"/>
                  </a:lnTo>
                  <a:lnTo>
                    <a:pt x="6598" y="2522"/>
                  </a:lnTo>
                  <a:lnTo>
                    <a:pt x="6599" y="2510"/>
                  </a:lnTo>
                  <a:lnTo>
                    <a:pt x="6600" y="2498"/>
                  </a:lnTo>
                  <a:lnTo>
                    <a:pt x="6600" y="2486"/>
                  </a:lnTo>
                  <a:lnTo>
                    <a:pt x="6601" y="2473"/>
                  </a:lnTo>
                  <a:lnTo>
                    <a:pt x="6602" y="2461"/>
                  </a:lnTo>
                  <a:lnTo>
                    <a:pt x="6602" y="2461"/>
                  </a:lnTo>
                  <a:lnTo>
                    <a:pt x="6603" y="2448"/>
                  </a:lnTo>
                  <a:lnTo>
                    <a:pt x="6604" y="2435"/>
                  </a:lnTo>
                  <a:lnTo>
                    <a:pt x="6605" y="2422"/>
                  </a:lnTo>
                  <a:lnTo>
                    <a:pt x="6605" y="2409"/>
                  </a:lnTo>
                  <a:lnTo>
                    <a:pt x="6606" y="2396"/>
                  </a:lnTo>
                  <a:lnTo>
                    <a:pt x="6607" y="2382"/>
                  </a:lnTo>
                  <a:lnTo>
                    <a:pt x="6608" y="2369"/>
                  </a:lnTo>
                  <a:lnTo>
                    <a:pt x="6609" y="2355"/>
                  </a:lnTo>
                  <a:lnTo>
                    <a:pt x="6609" y="2341"/>
                  </a:lnTo>
                  <a:lnTo>
                    <a:pt x="6610" y="2327"/>
                  </a:lnTo>
                  <a:lnTo>
                    <a:pt x="6611" y="2313"/>
                  </a:lnTo>
                  <a:lnTo>
                    <a:pt x="6612" y="2298"/>
                  </a:lnTo>
                  <a:lnTo>
                    <a:pt x="6613" y="2284"/>
                  </a:lnTo>
                  <a:lnTo>
                    <a:pt x="6614" y="2269"/>
                  </a:lnTo>
                  <a:lnTo>
                    <a:pt x="6614" y="2254"/>
                  </a:lnTo>
                  <a:lnTo>
                    <a:pt x="6614" y="2254"/>
                  </a:lnTo>
                  <a:lnTo>
                    <a:pt x="6615" y="2239"/>
                  </a:lnTo>
                  <a:lnTo>
                    <a:pt x="6616" y="2224"/>
                  </a:lnTo>
                  <a:lnTo>
                    <a:pt x="6617" y="2209"/>
                  </a:lnTo>
                  <a:lnTo>
                    <a:pt x="6618" y="2193"/>
                  </a:lnTo>
                  <a:lnTo>
                    <a:pt x="6619" y="2178"/>
                  </a:lnTo>
                  <a:lnTo>
                    <a:pt x="6619" y="2162"/>
                  </a:lnTo>
                  <a:lnTo>
                    <a:pt x="6620" y="2146"/>
                  </a:lnTo>
                  <a:lnTo>
                    <a:pt x="6621" y="2130"/>
                  </a:lnTo>
                  <a:lnTo>
                    <a:pt x="6622" y="2114"/>
                  </a:lnTo>
                  <a:lnTo>
                    <a:pt x="6623" y="2097"/>
                  </a:lnTo>
                  <a:lnTo>
                    <a:pt x="6623" y="2081"/>
                  </a:lnTo>
                  <a:lnTo>
                    <a:pt x="6624" y="2064"/>
                  </a:lnTo>
                  <a:lnTo>
                    <a:pt x="6625" y="2047"/>
                  </a:lnTo>
                  <a:lnTo>
                    <a:pt x="6626" y="2030"/>
                  </a:lnTo>
                  <a:lnTo>
                    <a:pt x="6627" y="2013"/>
                  </a:lnTo>
                  <a:lnTo>
                    <a:pt x="6627" y="2013"/>
                  </a:lnTo>
                  <a:lnTo>
                    <a:pt x="6628" y="1995"/>
                  </a:lnTo>
                  <a:lnTo>
                    <a:pt x="6628" y="1978"/>
                  </a:lnTo>
                  <a:lnTo>
                    <a:pt x="6629" y="1960"/>
                  </a:lnTo>
                  <a:lnTo>
                    <a:pt x="6630" y="1942"/>
                  </a:lnTo>
                  <a:lnTo>
                    <a:pt x="6631" y="1924"/>
                  </a:lnTo>
                  <a:lnTo>
                    <a:pt x="6632" y="1906"/>
                  </a:lnTo>
                  <a:lnTo>
                    <a:pt x="6633" y="1888"/>
                  </a:lnTo>
                  <a:lnTo>
                    <a:pt x="6633" y="1870"/>
                  </a:lnTo>
                  <a:lnTo>
                    <a:pt x="6634" y="1851"/>
                  </a:lnTo>
                  <a:lnTo>
                    <a:pt x="6635" y="1832"/>
                  </a:lnTo>
                  <a:lnTo>
                    <a:pt x="6636" y="1813"/>
                  </a:lnTo>
                  <a:lnTo>
                    <a:pt x="6637" y="1794"/>
                  </a:lnTo>
                  <a:lnTo>
                    <a:pt x="6638" y="1775"/>
                  </a:lnTo>
                  <a:lnTo>
                    <a:pt x="6638" y="1756"/>
                  </a:lnTo>
                  <a:lnTo>
                    <a:pt x="6639" y="1736"/>
                  </a:lnTo>
                  <a:lnTo>
                    <a:pt x="6639" y="1736"/>
                  </a:lnTo>
                  <a:lnTo>
                    <a:pt x="6640" y="1717"/>
                  </a:lnTo>
                  <a:lnTo>
                    <a:pt x="6641" y="1697"/>
                  </a:lnTo>
                  <a:lnTo>
                    <a:pt x="6641" y="1697"/>
                  </a:lnTo>
                  <a:lnTo>
                    <a:pt x="6642" y="1680"/>
                  </a:lnTo>
                  <a:lnTo>
                    <a:pt x="6642" y="1667"/>
                  </a:lnTo>
                  <a:lnTo>
                    <a:pt x="6643" y="1658"/>
                  </a:lnTo>
                  <a:lnTo>
                    <a:pt x="6644" y="1655"/>
                  </a:lnTo>
                  <a:lnTo>
                    <a:pt x="6645" y="1656"/>
                  </a:lnTo>
                  <a:lnTo>
                    <a:pt x="6646" y="1661"/>
                  </a:lnTo>
                  <a:lnTo>
                    <a:pt x="6646" y="1671"/>
                  </a:lnTo>
                  <a:lnTo>
                    <a:pt x="6647" y="1686"/>
                  </a:lnTo>
                  <a:lnTo>
                    <a:pt x="6648" y="1705"/>
                  </a:lnTo>
                  <a:lnTo>
                    <a:pt x="6648" y="1705"/>
                  </a:lnTo>
                  <a:lnTo>
                    <a:pt x="6649" y="1728"/>
                  </a:lnTo>
                  <a:lnTo>
                    <a:pt x="6650" y="1751"/>
                  </a:lnTo>
                  <a:lnTo>
                    <a:pt x="6651" y="1773"/>
                  </a:lnTo>
                  <a:lnTo>
                    <a:pt x="6651" y="1773"/>
                  </a:lnTo>
                  <a:lnTo>
                    <a:pt x="6651" y="1791"/>
                  </a:lnTo>
                  <a:lnTo>
                    <a:pt x="6651" y="1791"/>
                  </a:lnTo>
                  <a:lnTo>
                    <a:pt x="6652" y="1809"/>
                  </a:lnTo>
                  <a:lnTo>
                    <a:pt x="6653" y="1827"/>
                  </a:lnTo>
                  <a:lnTo>
                    <a:pt x="6653" y="1827"/>
                  </a:lnTo>
                  <a:lnTo>
                    <a:pt x="6654" y="1845"/>
                  </a:lnTo>
                  <a:lnTo>
                    <a:pt x="6654" y="1863"/>
                  </a:lnTo>
                  <a:lnTo>
                    <a:pt x="6654" y="1863"/>
                  </a:lnTo>
                  <a:lnTo>
                    <a:pt x="6655" y="1881"/>
                  </a:lnTo>
                  <a:lnTo>
                    <a:pt x="6656" y="1898"/>
                  </a:lnTo>
                  <a:lnTo>
                    <a:pt x="6656" y="1898"/>
                  </a:lnTo>
                  <a:lnTo>
                    <a:pt x="6656" y="1915"/>
                  </a:lnTo>
                  <a:lnTo>
                    <a:pt x="6656" y="1915"/>
                  </a:lnTo>
                  <a:lnTo>
                    <a:pt x="6657" y="1936"/>
                  </a:lnTo>
                  <a:lnTo>
                    <a:pt x="6658" y="1956"/>
                  </a:lnTo>
                  <a:lnTo>
                    <a:pt x="6659" y="1976"/>
                  </a:lnTo>
                  <a:lnTo>
                    <a:pt x="6660" y="1996"/>
                  </a:lnTo>
                  <a:lnTo>
                    <a:pt x="6661" y="2016"/>
                  </a:lnTo>
                  <a:lnTo>
                    <a:pt x="6662" y="2035"/>
                  </a:lnTo>
                  <a:lnTo>
                    <a:pt x="6662" y="2054"/>
                  </a:lnTo>
                  <a:lnTo>
                    <a:pt x="6663" y="2073"/>
                  </a:lnTo>
                  <a:lnTo>
                    <a:pt x="6664" y="2092"/>
                  </a:lnTo>
                  <a:lnTo>
                    <a:pt x="6665" y="2111"/>
                  </a:lnTo>
                  <a:lnTo>
                    <a:pt x="6666" y="2129"/>
                  </a:lnTo>
                  <a:lnTo>
                    <a:pt x="6667" y="2147"/>
                  </a:lnTo>
                  <a:lnTo>
                    <a:pt x="6668" y="2166"/>
                  </a:lnTo>
                  <a:lnTo>
                    <a:pt x="6668" y="2183"/>
                  </a:lnTo>
                  <a:lnTo>
                    <a:pt x="6669" y="2201"/>
                  </a:lnTo>
                  <a:lnTo>
                    <a:pt x="6670" y="2219"/>
                  </a:lnTo>
                  <a:lnTo>
                    <a:pt x="6670" y="2219"/>
                  </a:lnTo>
                  <a:lnTo>
                    <a:pt x="6671" y="2232"/>
                  </a:lnTo>
                  <a:lnTo>
                    <a:pt x="6671" y="2245"/>
                  </a:lnTo>
                  <a:lnTo>
                    <a:pt x="6672" y="2257"/>
                  </a:lnTo>
                  <a:lnTo>
                    <a:pt x="6672" y="2257"/>
                  </a:lnTo>
                  <a:lnTo>
                    <a:pt x="6673" y="2273"/>
                  </a:lnTo>
                  <a:lnTo>
                    <a:pt x="6673" y="2273"/>
                  </a:lnTo>
                  <a:lnTo>
                    <a:pt x="6674" y="2288"/>
                  </a:lnTo>
                  <a:lnTo>
                    <a:pt x="6674" y="2288"/>
                  </a:lnTo>
                  <a:lnTo>
                    <a:pt x="6674" y="2303"/>
                  </a:lnTo>
                  <a:lnTo>
                    <a:pt x="6674" y="2303"/>
                  </a:lnTo>
                  <a:lnTo>
                    <a:pt x="6675" y="2318"/>
                  </a:lnTo>
                  <a:lnTo>
                    <a:pt x="6675" y="2318"/>
                  </a:lnTo>
                  <a:lnTo>
                    <a:pt x="6676" y="2331"/>
                  </a:lnTo>
                  <a:lnTo>
                    <a:pt x="6677" y="2344"/>
                  </a:lnTo>
                  <a:lnTo>
                    <a:pt x="6677" y="2357"/>
                  </a:lnTo>
                  <a:lnTo>
                    <a:pt x="6677" y="2357"/>
                  </a:lnTo>
                  <a:lnTo>
                    <a:pt x="6678" y="2371"/>
                  </a:lnTo>
                  <a:lnTo>
                    <a:pt x="6679" y="2382"/>
                  </a:lnTo>
                  <a:lnTo>
                    <a:pt x="6680" y="2392"/>
                  </a:lnTo>
                  <a:lnTo>
                    <a:pt x="6680" y="2400"/>
                  </a:lnTo>
                  <a:lnTo>
                    <a:pt x="6681" y="2406"/>
                  </a:lnTo>
                  <a:lnTo>
                    <a:pt x="6682" y="2410"/>
                  </a:lnTo>
                  <a:lnTo>
                    <a:pt x="6683" y="2412"/>
                  </a:lnTo>
                  <a:lnTo>
                    <a:pt x="6684" y="2412"/>
                  </a:lnTo>
                  <a:lnTo>
                    <a:pt x="6685" y="2410"/>
                  </a:lnTo>
                  <a:lnTo>
                    <a:pt x="6685" y="2410"/>
                  </a:lnTo>
                  <a:lnTo>
                    <a:pt x="6685" y="2408"/>
                  </a:lnTo>
                  <a:lnTo>
                    <a:pt x="6686" y="2405"/>
                  </a:lnTo>
                  <a:lnTo>
                    <a:pt x="6687" y="2402"/>
                  </a:lnTo>
                  <a:lnTo>
                    <a:pt x="6687" y="2402"/>
                  </a:lnTo>
                  <a:lnTo>
                    <a:pt x="6688" y="2400"/>
                  </a:lnTo>
                  <a:lnTo>
                    <a:pt x="6688" y="2400"/>
                  </a:lnTo>
                  <a:lnTo>
                    <a:pt x="6688" y="2398"/>
                  </a:lnTo>
                  <a:lnTo>
                    <a:pt x="6688" y="2398"/>
                  </a:lnTo>
                  <a:lnTo>
                    <a:pt x="6689" y="2395"/>
                  </a:lnTo>
                  <a:lnTo>
                    <a:pt x="6689" y="2395"/>
                  </a:lnTo>
                  <a:lnTo>
                    <a:pt x="6690" y="2392"/>
                  </a:lnTo>
                  <a:lnTo>
                    <a:pt x="6690" y="2392"/>
                  </a:lnTo>
                  <a:lnTo>
                    <a:pt x="6691" y="2390"/>
                  </a:lnTo>
                  <a:lnTo>
                    <a:pt x="6691" y="2390"/>
                  </a:lnTo>
                  <a:lnTo>
                    <a:pt x="6691" y="2389"/>
                  </a:lnTo>
                  <a:lnTo>
                    <a:pt x="6691" y="2389"/>
                  </a:lnTo>
                  <a:lnTo>
                    <a:pt x="6692" y="2386"/>
                  </a:lnTo>
                  <a:lnTo>
                    <a:pt x="6692" y="2386"/>
                  </a:lnTo>
                  <a:lnTo>
                    <a:pt x="6693" y="2383"/>
                  </a:lnTo>
                  <a:lnTo>
                    <a:pt x="6693" y="2383"/>
                  </a:lnTo>
                  <a:lnTo>
                    <a:pt x="6694" y="2380"/>
                  </a:lnTo>
                  <a:lnTo>
                    <a:pt x="6694" y="2380"/>
                  </a:lnTo>
                  <a:lnTo>
                    <a:pt x="6694" y="2378"/>
                  </a:lnTo>
                  <a:lnTo>
                    <a:pt x="6694" y="2378"/>
                  </a:lnTo>
                  <a:lnTo>
                    <a:pt x="6695" y="2375"/>
                  </a:lnTo>
                  <a:lnTo>
                    <a:pt x="6696" y="2372"/>
                  </a:lnTo>
                  <a:lnTo>
                    <a:pt x="6697" y="2369"/>
                  </a:lnTo>
                  <a:lnTo>
                    <a:pt x="6697" y="2369"/>
                  </a:lnTo>
                  <a:lnTo>
                    <a:pt x="6697" y="2365"/>
                  </a:lnTo>
                  <a:lnTo>
                    <a:pt x="6698" y="2359"/>
                  </a:lnTo>
                  <a:lnTo>
                    <a:pt x="6699" y="2351"/>
                  </a:lnTo>
                  <a:lnTo>
                    <a:pt x="6700" y="2341"/>
                  </a:lnTo>
                  <a:lnTo>
                    <a:pt x="6701" y="2328"/>
                  </a:lnTo>
                  <a:lnTo>
                    <a:pt x="6702" y="2314"/>
                  </a:lnTo>
                  <a:lnTo>
                    <a:pt x="6702" y="2297"/>
                  </a:lnTo>
                  <a:lnTo>
                    <a:pt x="6703" y="2278"/>
                  </a:lnTo>
                  <a:lnTo>
                    <a:pt x="6704" y="2256"/>
                  </a:lnTo>
                  <a:lnTo>
                    <a:pt x="6704" y="2256"/>
                  </a:lnTo>
                  <a:lnTo>
                    <a:pt x="6705" y="2238"/>
                  </a:lnTo>
                  <a:lnTo>
                    <a:pt x="6705" y="2219"/>
                  </a:lnTo>
                  <a:lnTo>
                    <a:pt x="6706" y="2200"/>
                  </a:lnTo>
                  <a:lnTo>
                    <a:pt x="6706" y="2200"/>
                  </a:lnTo>
                  <a:lnTo>
                    <a:pt x="6707" y="2175"/>
                  </a:lnTo>
                  <a:lnTo>
                    <a:pt x="6708" y="2149"/>
                  </a:lnTo>
                  <a:lnTo>
                    <a:pt x="6708" y="2123"/>
                  </a:lnTo>
                  <a:lnTo>
                    <a:pt x="6709" y="2096"/>
                  </a:lnTo>
                  <a:lnTo>
                    <a:pt x="6710" y="2069"/>
                  </a:lnTo>
                  <a:lnTo>
                    <a:pt x="6711" y="2042"/>
                  </a:lnTo>
                  <a:lnTo>
                    <a:pt x="6712" y="2014"/>
                  </a:lnTo>
                  <a:lnTo>
                    <a:pt x="6713" y="1986"/>
                  </a:lnTo>
                  <a:lnTo>
                    <a:pt x="6714" y="1958"/>
                  </a:lnTo>
                  <a:lnTo>
                    <a:pt x="6714" y="1929"/>
                  </a:lnTo>
                  <a:lnTo>
                    <a:pt x="6715" y="1900"/>
                  </a:lnTo>
                  <a:lnTo>
                    <a:pt x="6716" y="1870"/>
                  </a:lnTo>
                  <a:lnTo>
                    <a:pt x="6717" y="1840"/>
                  </a:lnTo>
                  <a:lnTo>
                    <a:pt x="6718" y="1810"/>
                  </a:lnTo>
                  <a:lnTo>
                    <a:pt x="6719" y="1779"/>
                  </a:lnTo>
                  <a:lnTo>
                    <a:pt x="6720" y="1748"/>
                  </a:lnTo>
                  <a:lnTo>
                    <a:pt x="6720" y="1716"/>
                  </a:lnTo>
                  <a:lnTo>
                    <a:pt x="6721" y="1684"/>
                  </a:lnTo>
                  <a:lnTo>
                    <a:pt x="6722" y="1652"/>
                  </a:lnTo>
                  <a:lnTo>
                    <a:pt x="6723" y="1619"/>
                  </a:lnTo>
                  <a:lnTo>
                    <a:pt x="6724" y="1586"/>
                  </a:lnTo>
                  <a:lnTo>
                    <a:pt x="6725" y="1552"/>
                  </a:lnTo>
                  <a:lnTo>
                    <a:pt x="6725" y="1552"/>
                  </a:lnTo>
                  <a:lnTo>
                    <a:pt x="6725" y="1524"/>
                  </a:lnTo>
                  <a:lnTo>
                    <a:pt x="6725" y="1524"/>
                  </a:lnTo>
                  <a:lnTo>
                    <a:pt x="6726" y="1495"/>
                  </a:lnTo>
                  <a:lnTo>
                    <a:pt x="6727" y="1466"/>
                  </a:lnTo>
                  <a:lnTo>
                    <a:pt x="6727" y="1466"/>
                  </a:lnTo>
                  <a:lnTo>
                    <a:pt x="6728" y="1437"/>
                  </a:lnTo>
                  <a:lnTo>
                    <a:pt x="6728" y="1407"/>
                  </a:lnTo>
                  <a:lnTo>
                    <a:pt x="6728" y="1407"/>
                  </a:lnTo>
                  <a:lnTo>
                    <a:pt x="6729" y="1378"/>
                  </a:lnTo>
                  <a:lnTo>
                    <a:pt x="6730" y="1348"/>
                  </a:lnTo>
                  <a:lnTo>
                    <a:pt x="6730" y="1348"/>
                  </a:lnTo>
                  <a:lnTo>
                    <a:pt x="6731" y="1317"/>
                  </a:lnTo>
                  <a:lnTo>
                    <a:pt x="6731" y="1317"/>
                  </a:lnTo>
                  <a:lnTo>
                    <a:pt x="6731" y="1281"/>
                  </a:lnTo>
                  <a:lnTo>
                    <a:pt x="6732" y="1243"/>
                  </a:lnTo>
                  <a:lnTo>
                    <a:pt x="6733" y="1206"/>
                  </a:lnTo>
                  <a:lnTo>
                    <a:pt x="6733" y="1206"/>
                  </a:lnTo>
                  <a:lnTo>
                    <a:pt x="6734" y="1173"/>
                  </a:lnTo>
                  <a:lnTo>
                    <a:pt x="6735" y="1146"/>
                  </a:lnTo>
                  <a:lnTo>
                    <a:pt x="6736" y="1123"/>
                  </a:lnTo>
                  <a:lnTo>
                    <a:pt x="6736" y="1106"/>
                  </a:lnTo>
                  <a:lnTo>
                    <a:pt x="6737" y="1095"/>
                  </a:lnTo>
                  <a:lnTo>
                    <a:pt x="6738" y="1089"/>
                  </a:lnTo>
                  <a:lnTo>
                    <a:pt x="6739" y="1089"/>
                  </a:lnTo>
                  <a:lnTo>
                    <a:pt x="6739" y="1089"/>
                  </a:lnTo>
                  <a:lnTo>
                    <a:pt x="6740" y="1092"/>
                  </a:lnTo>
                  <a:lnTo>
                    <a:pt x="6740" y="1094"/>
                  </a:lnTo>
                  <a:lnTo>
                    <a:pt x="6740" y="1094"/>
                  </a:lnTo>
                  <a:lnTo>
                    <a:pt x="6741" y="1097"/>
                  </a:lnTo>
                  <a:lnTo>
                    <a:pt x="6742" y="1099"/>
                  </a:lnTo>
                  <a:lnTo>
                    <a:pt x="6743" y="1102"/>
                  </a:lnTo>
                  <a:lnTo>
                    <a:pt x="6744" y="1104"/>
                  </a:lnTo>
                  <a:lnTo>
                    <a:pt x="6744" y="1107"/>
                  </a:lnTo>
                  <a:lnTo>
                    <a:pt x="6745" y="1109"/>
                  </a:lnTo>
                  <a:lnTo>
                    <a:pt x="6746" y="1112"/>
                  </a:lnTo>
                  <a:lnTo>
                    <a:pt x="6747" y="1114"/>
                  </a:lnTo>
                  <a:lnTo>
                    <a:pt x="6748" y="1117"/>
                  </a:lnTo>
                  <a:lnTo>
                    <a:pt x="6749" y="1119"/>
                  </a:lnTo>
                  <a:lnTo>
                    <a:pt x="6749" y="1122"/>
                  </a:lnTo>
                  <a:lnTo>
                    <a:pt x="6750" y="1124"/>
                  </a:lnTo>
                  <a:lnTo>
                    <a:pt x="6751" y="1127"/>
                  </a:lnTo>
                  <a:lnTo>
                    <a:pt x="6752" y="1129"/>
                  </a:lnTo>
                  <a:lnTo>
                    <a:pt x="6753" y="1132"/>
                  </a:lnTo>
                  <a:lnTo>
                    <a:pt x="6753" y="1132"/>
                  </a:lnTo>
                  <a:lnTo>
                    <a:pt x="6754" y="1134"/>
                  </a:lnTo>
                  <a:lnTo>
                    <a:pt x="6754" y="1137"/>
                  </a:lnTo>
                  <a:lnTo>
                    <a:pt x="6755" y="1139"/>
                  </a:lnTo>
                  <a:lnTo>
                    <a:pt x="6756" y="1142"/>
                  </a:lnTo>
                  <a:lnTo>
                    <a:pt x="6757" y="1144"/>
                  </a:lnTo>
                  <a:lnTo>
                    <a:pt x="6758" y="1147"/>
                  </a:lnTo>
                  <a:lnTo>
                    <a:pt x="6758" y="1149"/>
                  </a:lnTo>
                  <a:lnTo>
                    <a:pt x="6759" y="1151"/>
                  </a:lnTo>
                  <a:lnTo>
                    <a:pt x="6760" y="1154"/>
                  </a:lnTo>
                  <a:lnTo>
                    <a:pt x="6761" y="1156"/>
                  </a:lnTo>
                  <a:lnTo>
                    <a:pt x="6762" y="1158"/>
                  </a:lnTo>
                  <a:lnTo>
                    <a:pt x="6763" y="1161"/>
                  </a:lnTo>
                  <a:lnTo>
                    <a:pt x="6763" y="1163"/>
                  </a:lnTo>
                  <a:lnTo>
                    <a:pt x="6764" y="1166"/>
                  </a:lnTo>
                  <a:lnTo>
                    <a:pt x="6765" y="1168"/>
                  </a:lnTo>
                  <a:lnTo>
                    <a:pt x="6765" y="1168"/>
                  </a:lnTo>
                  <a:lnTo>
                    <a:pt x="6766" y="1170"/>
                  </a:lnTo>
                  <a:lnTo>
                    <a:pt x="6767" y="1173"/>
                  </a:lnTo>
                  <a:lnTo>
                    <a:pt x="6768" y="1175"/>
                  </a:lnTo>
                  <a:lnTo>
                    <a:pt x="6768" y="1177"/>
                  </a:lnTo>
                  <a:lnTo>
                    <a:pt x="6769" y="1180"/>
                  </a:lnTo>
                  <a:lnTo>
                    <a:pt x="6770" y="1182"/>
                  </a:lnTo>
                  <a:lnTo>
                    <a:pt x="6771" y="1184"/>
                  </a:lnTo>
                  <a:lnTo>
                    <a:pt x="6772" y="1186"/>
                  </a:lnTo>
                  <a:lnTo>
                    <a:pt x="6772" y="1189"/>
                  </a:lnTo>
                  <a:lnTo>
                    <a:pt x="6773" y="1191"/>
                  </a:lnTo>
                  <a:lnTo>
                    <a:pt x="6774" y="1193"/>
                  </a:lnTo>
                  <a:lnTo>
                    <a:pt x="6775" y="1195"/>
                  </a:lnTo>
                  <a:lnTo>
                    <a:pt x="6776" y="1198"/>
                  </a:lnTo>
                  <a:lnTo>
                    <a:pt x="6777" y="1200"/>
                  </a:lnTo>
                  <a:lnTo>
                    <a:pt x="6777" y="1202"/>
                  </a:lnTo>
                  <a:lnTo>
                    <a:pt x="6777" y="1202"/>
                  </a:lnTo>
                  <a:lnTo>
                    <a:pt x="6778" y="1204"/>
                  </a:lnTo>
                  <a:lnTo>
                    <a:pt x="6779" y="1207"/>
                  </a:lnTo>
                  <a:lnTo>
                    <a:pt x="6780" y="1209"/>
                  </a:lnTo>
                  <a:lnTo>
                    <a:pt x="6781" y="1211"/>
                  </a:lnTo>
                  <a:lnTo>
                    <a:pt x="6782" y="1213"/>
                  </a:lnTo>
                  <a:lnTo>
                    <a:pt x="6782" y="1215"/>
                  </a:lnTo>
                  <a:lnTo>
                    <a:pt x="6783" y="1218"/>
                  </a:lnTo>
                  <a:lnTo>
                    <a:pt x="6784" y="1220"/>
                  </a:lnTo>
                  <a:lnTo>
                    <a:pt x="6785" y="1222"/>
                  </a:lnTo>
                  <a:lnTo>
                    <a:pt x="6786" y="1224"/>
                  </a:lnTo>
                  <a:lnTo>
                    <a:pt x="6786" y="1226"/>
                  </a:lnTo>
                  <a:lnTo>
                    <a:pt x="6787" y="1228"/>
                  </a:lnTo>
                  <a:lnTo>
                    <a:pt x="6788" y="1230"/>
                  </a:lnTo>
                  <a:lnTo>
                    <a:pt x="6789" y="1233"/>
                  </a:lnTo>
                  <a:lnTo>
                    <a:pt x="6790" y="1235"/>
                  </a:lnTo>
                  <a:lnTo>
                    <a:pt x="6790" y="1235"/>
                  </a:lnTo>
                  <a:lnTo>
                    <a:pt x="6791" y="1237"/>
                  </a:lnTo>
                  <a:lnTo>
                    <a:pt x="6791" y="1239"/>
                  </a:lnTo>
                  <a:lnTo>
                    <a:pt x="6792" y="1241"/>
                  </a:lnTo>
                  <a:lnTo>
                    <a:pt x="6793" y="1243"/>
                  </a:lnTo>
                  <a:lnTo>
                    <a:pt x="6794" y="1245"/>
                  </a:lnTo>
                  <a:lnTo>
                    <a:pt x="6795" y="1247"/>
                  </a:lnTo>
                  <a:lnTo>
                    <a:pt x="6796" y="1249"/>
                  </a:lnTo>
                  <a:lnTo>
                    <a:pt x="6796" y="1251"/>
                  </a:lnTo>
                  <a:lnTo>
                    <a:pt x="6797" y="1253"/>
                  </a:lnTo>
                  <a:lnTo>
                    <a:pt x="6798" y="1255"/>
                  </a:lnTo>
                  <a:lnTo>
                    <a:pt x="6799" y="1257"/>
                  </a:lnTo>
                  <a:lnTo>
                    <a:pt x="6800" y="1259"/>
                  </a:lnTo>
                  <a:lnTo>
                    <a:pt x="6801" y="1261"/>
                  </a:lnTo>
                  <a:lnTo>
                    <a:pt x="6801" y="1263"/>
                  </a:lnTo>
                  <a:lnTo>
                    <a:pt x="6802" y="1265"/>
                  </a:lnTo>
                  <a:lnTo>
                    <a:pt x="6802" y="1265"/>
                  </a:lnTo>
                  <a:lnTo>
                    <a:pt x="6803" y="1267"/>
                  </a:lnTo>
                  <a:lnTo>
                    <a:pt x="6804" y="1269"/>
                  </a:lnTo>
                  <a:lnTo>
                    <a:pt x="6804" y="1269"/>
                  </a:lnTo>
                  <a:lnTo>
                    <a:pt x="6805" y="1274"/>
                  </a:lnTo>
                  <a:lnTo>
                    <a:pt x="6805" y="1284"/>
                  </a:lnTo>
                  <a:lnTo>
                    <a:pt x="6806" y="1300"/>
                  </a:lnTo>
                  <a:lnTo>
                    <a:pt x="6807" y="1321"/>
                  </a:lnTo>
                  <a:lnTo>
                    <a:pt x="6808" y="1348"/>
                  </a:lnTo>
                  <a:lnTo>
                    <a:pt x="6809" y="1379"/>
                  </a:lnTo>
                  <a:lnTo>
                    <a:pt x="6809" y="1415"/>
                  </a:lnTo>
                  <a:lnTo>
                    <a:pt x="6810" y="1457"/>
                  </a:lnTo>
                  <a:lnTo>
                    <a:pt x="6811" y="1502"/>
                  </a:lnTo>
                  <a:lnTo>
                    <a:pt x="6811" y="1502"/>
                  </a:lnTo>
                  <a:lnTo>
                    <a:pt x="6812" y="1548"/>
                  </a:lnTo>
                  <a:lnTo>
                    <a:pt x="6813" y="1594"/>
                  </a:lnTo>
                  <a:lnTo>
                    <a:pt x="6814" y="1638"/>
                  </a:lnTo>
                  <a:lnTo>
                    <a:pt x="6814" y="1682"/>
                  </a:lnTo>
                  <a:lnTo>
                    <a:pt x="6815" y="1725"/>
                  </a:lnTo>
                  <a:lnTo>
                    <a:pt x="6816" y="1768"/>
                  </a:lnTo>
                  <a:lnTo>
                    <a:pt x="6817" y="1810"/>
                  </a:lnTo>
                  <a:lnTo>
                    <a:pt x="6817" y="1851"/>
                  </a:lnTo>
                  <a:lnTo>
                    <a:pt x="6818" y="1892"/>
                  </a:lnTo>
                  <a:lnTo>
                    <a:pt x="6819" y="1931"/>
                  </a:lnTo>
                  <a:lnTo>
                    <a:pt x="6819" y="1931"/>
                  </a:lnTo>
                  <a:lnTo>
                    <a:pt x="6820" y="1953"/>
                  </a:lnTo>
                  <a:lnTo>
                    <a:pt x="6820" y="1953"/>
                  </a:lnTo>
                  <a:lnTo>
                    <a:pt x="6820" y="1995"/>
                  </a:lnTo>
                  <a:lnTo>
                    <a:pt x="6820" y="1995"/>
                  </a:lnTo>
                  <a:lnTo>
                    <a:pt x="6821" y="2036"/>
                  </a:lnTo>
                  <a:lnTo>
                    <a:pt x="6821" y="2036"/>
                  </a:lnTo>
                  <a:lnTo>
                    <a:pt x="6822" y="2076"/>
                  </a:lnTo>
                  <a:lnTo>
                    <a:pt x="6822" y="2076"/>
                  </a:lnTo>
                  <a:lnTo>
                    <a:pt x="6823" y="2096"/>
                  </a:lnTo>
                  <a:lnTo>
                    <a:pt x="6823" y="2096"/>
                  </a:lnTo>
                  <a:lnTo>
                    <a:pt x="6823" y="2130"/>
                  </a:lnTo>
                  <a:lnTo>
                    <a:pt x="6824" y="2164"/>
                  </a:lnTo>
                  <a:lnTo>
                    <a:pt x="6825" y="2197"/>
                  </a:lnTo>
                  <a:lnTo>
                    <a:pt x="6826" y="2230"/>
                  </a:lnTo>
                  <a:lnTo>
                    <a:pt x="6826" y="2262"/>
                  </a:lnTo>
                  <a:lnTo>
                    <a:pt x="6826" y="2262"/>
                  </a:lnTo>
                  <a:lnTo>
                    <a:pt x="6827" y="2295"/>
                  </a:lnTo>
                  <a:lnTo>
                    <a:pt x="6828" y="2326"/>
                  </a:lnTo>
                  <a:lnTo>
                    <a:pt x="6829" y="2353"/>
                  </a:lnTo>
                  <a:lnTo>
                    <a:pt x="6830" y="2377"/>
                  </a:lnTo>
                  <a:lnTo>
                    <a:pt x="6831" y="2399"/>
                  </a:lnTo>
                  <a:lnTo>
                    <a:pt x="6831" y="2419"/>
                  </a:lnTo>
                  <a:lnTo>
                    <a:pt x="6832" y="2435"/>
                  </a:lnTo>
                  <a:lnTo>
                    <a:pt x="6833" y="2450"/>
                  </a:lnTo>
                  <a:lnTo>
                    <a:pt x="6834" y="2462"/>
                  </a:lnTo>
                  <a:lnTo>
                    <a:pt x="6835" y="2473"/>
                  </a:lnTo>
                  <a:lnTo>
                    <a:pt x="6836" y="2481"/>
                  </a:lnTo>
                  <a:lnTo>
                    <a:pt x="6837" y="2487"/>
                  </a:lnTo>
                  <a:lnTo>
                    <a:pt x="6837" y="2487"/>
                  </a:lnTo>
                  <a:lnTo>
                    <a:pt x="6837" y="2491"/>
                  </a:lnTo>
                  <a:lnTo>
                    <a:pt x="6838" y="2495"/>
                  </a:lnTo>
                  <a:lnTo>
                    <a:pt x="6838" y="2498"/>
                  </a:lnTo>
                  <a:lnTo>
                    <a:pt x="6838" y="2498"/>
                  </a:lnTo>
                  <a:lnTo>
                    <a:pt x="6839" y="2504"/>
                  </a:lnTo>
                  <a:lnTo>
                    <a:pt x="6840" y="2509"/>
                  </a:lnTo>
                  <a:lnTo>
                    <a:pt x="6841" y="2514"/>
                  </a:lnTo>
                  <a:lnTo>
                    <a:pt x="6842" y="2520"/>
                  </a:lnTo>
                  <a:lnTo>
                    <a:pt x="6843" y="2525"/>
                  </a:lnTo>
                  <a:lnTo>
                    <a:pt x="6844" y="2530"/>
                  </a:lnTo>
                  <a:lnTo>
                    <a:pt x="6844" y="2535"/>
                  </a:lnTo>
                  <a:lnTo>
                    <a:pt x="6845" y="2540"/>
                  </a:lnTo>
                  <a:lnTo>
                    <a:pt x="6846" y="2545"/>
                  </a:lnTo>
                  <a:lnTo>
                    <a:pt x="6847" y="2550"/>
                  </a:lnTo>
                  <a:lnTo>
                    <a:pt x="6848" y="2555"/>
                  </a:lnTo>
                  <a:lnTo>
                    <a:pt x="6849" y="2559"/>
                  </a:lnTo>
                  <a:lnTo>
                    <a:pt x="6850" y="2564"/>
                  </a:lnTo>
                  <a:lnTo>
                    <a:pt x="6851" y="2569"/>
                  </a:lnTo>
                  <a:lnTo>
                    <a:pt x="6851" y="2573"/>
                  </a:lnTo>
                  <a:lnTo>
                    <a:pt x="6852" y="2578"/>
                  </a:lnTo>
                  <a:lnTo>
                    <a:pt x="6853" y="2583"/>
                  </a:lnTo>
                  <a:lnTo>
                    <a:pt x="6854" y="2587"/>
                  </a:lnTo>
                  <a:lnTo>
                    <a:pt x="6855" y="2592"/>
                  </a:lnTo>
                  <a:lnTo>
                    <a:pt x="6856" y="2596"/>
                  </a:lnTo>
                  <a:lnTo>
                    <a:pt x="6857" y="2600"/>
                  </a:lnTo>
                  <a:lnTo>
                    <a:pt x="6858" y="2605"/>
                  </a:lnTo>
                  <a:lnTo>
                    <a:pt x="6858" y="2609"/>
                  </a:lnTo>
                  <a:lnTo>
                    <a:pt x="6859" y="2613"/>
                  </a:lnTo>
                  <a:lnTo>
                    <a:pt x="6860" y="2617"/>
                  </a:lnTo>
                  <a:lnTo>
                    <a:pt x="6861" y="2621"/>
                  </a:lnTo>
                  <a:lnTo>
                    <a:pt x="6862" y="2625"/>
                  </a:lnTo>
                  <a:lnTo>
                    <a:pt x="6863" y="2629"/>
                  </a:lnTo>
                  <a:lnTo>
                    <a:pt x="6864" y="2633"/>
                  </a:lnTo>
                  <a:lnTo>
                    <a:pt x="6864" y="2637"/>
                  </a:lnTo>
                  <a:lnTo>
                    <a:pt x="6865" y="2641"/>
                  </a:lnTo>
                  <a:lnTo>
                    <a:pt x="6866" y="2645"/>
                  </a:lnTo>
                  <a:lnTo>
                    <a:pt x="6867" y="2648"/>
                  </a:lnTo>
                  <a:lnTo>
                    <a:pt x="6868" y="2652"/>
                  </a:lnTo>
                  <a:lnTo>
                    <a:pt x="6869" y="2656"/>
                  </a:lnTo>
                  <a:lnTo>
                    <a:pt x="6870" y="2659"/>
                  </a:lnTo>
                  <a:lnTo>
                    <a:pt x="6871" y="2663"/>
                  </a:lnTo>
                  <a:lnTo>
                    <a:pt x="6871" y="2666"/>
                  </a:lnTo>
                  <a:lnTo>
                    <a:pt x="6872" y="2670"/>
                  </a:lnTo>
                  <a:lnTo>
                    <a:pt x="6873" y="2673"/>
                  </a:lnTo>
                  <a:lnTo>
                    <a:pt x="6874" y="2676"/>
                  </a:lnTo>
                  <a:lnTo>
                    <a:pt x="6875" y="2679"/>
                  </a:lnTo>
                  <a:lnTo>
                    <a:pt x="6876" y="2683"/>
                  </a:lnTo>
                  <a:lnTo>
                    <a:pt x="6877" y="2686"/>
                  </a:lnTo>
                  <a:lnTo>
                    <a:pt x="6878" y="2689"/>
                  </a:lnTo>
                  <a:lnTo>
                    <a:pt x="6878" y="2692"/>
                  </a:lnTo>
                  <a:lnTo>
                    <a:pt x="6879" y="2695"/>
                  </a:lnTo>
                  <a:lnTo>
                    <a:pt x="6880" y="2698"/>
                  </a:lnTo>
                  <a:lnTo>
                    <a:pt x="6881" y="2701"/>
                  </a:lnTo>
                  <a:lnTo>
                    <a:pt x="6882" y="2704"/>
                  </a:lnTo>
                  <a:lnTo>
                    <a:pt x="6883" y="2707"/>
                  </a:lnTo>
                  <a:lnTo>
                    <a:pt x="6884" y="2709"/>
                  </a:lnTo>
                  <a:lnTo>
                    <a:pt x="6885" y="2712"/>
                  </a:lnTo>
                  <a:lnTo>
                    <a:pt x="6885" y="2715"/>
                  </a:lnTo>
                  <a:lnTo>
                    <a:pt x="6886" y="2717"/>
                  </a:lnTo>
                  <a:lnTo>
                    <a:pt x="6887" y="2720"/>
                  </a:lnTo>
                  <a:lnTo>
                    <a:pt x="6888" y="2722"/>
                  </a:lnTo>
                  <a:lnTo>
                    <a:pt x="6889" y="2725"/>
                  </a:lnTo>
                  <a:lnTo>
                    <a:pt x="6890" y="2727"/>
                  </a:lnTo>
                  <a:lnTo>
                    <a:pt x="6891" y="2729"/>
                  </a:lnTo>
                  <a:lnTo>
                    <a:pt x="6892" y="2732"/>
                  </a:lnTo>
                  <a:lnTo>
                    <a:pt x="6892" y="2734"/>
                  </a:lnTo>
                  <a:lnTo>
                    <a:pt x="6893" y="2736"/>
                  </a:lnTo>
                  <a:lnTo>
                    <a:pt x="6894" y="2738"/>
                  </a:lnTo>
                  <a:lnTo>
                    <a:pt x="6895" y="2740"/>
                  </a:lnTo>
                  <a:lnTo>
                    <a:pt x="6896" y="2742"/>
                  </a:lnTo>
                  <a:lnTo>
                    <a:pt x="6897" y="2744"/>
                  </a:lnTo>
                  <a:lnTo>
                    <a:pt x="6898" y="2746"/>
                  </a:lnTo>
                  <a:lnTo>
                    <a:pt x="6899" y="2748"/>
                  </a:lnTo>
                  <a:lnTo>
                    <a:pt x="6899" y="2750"/>
                  </a:lnTo>
                  <a:lnTo>
                    <a:pt x="6900" y="2752"/>
                  </a:lnTo>
                  <a:lnTo>
                    <a:pt x="6901" y="2753"/>
                  </a:lnTo>
                  <a:lnTo>
                    <a:pt x="6902" y="2755"/>
                  </a:lnTo>
                  <a:lnTo>
                    <a:pt x="6903" y="2757"/>
                  </a:lnTo>
                  <a:lnTo>
                    <a:pt x="6904" y="2758"/>
                  </a:lnTo>
                  <a:lnTo>
                    <a:pt x="6905" y="2760"/>
                  </a:lnTo>
                  <a:lnTo>
                    <a:pt x="6906" y="2761"/>
                  </a:lnTo>
                  <a:lnTo>
                    <a:pt x="6906" y="2763"/>
                  </a:lnTo>
                  <a:lnTo>
                    <a:pt x="6907" y="2764"/>
                  </a:lnTo>
                  <a:lnTo>
                    <a:pt x="6908" y="2765"/>
                  </a:lnTo>
                  <a:lnTo>
                    <a:pt x="6909" y="2767"/>
                  </a:lnTo>
                  <a:lnTo>
                    <a:pt x="6910" y="2768"/>
                  </a:lnTo>
                  <a:lnTo>
                    <a:pt x="6911" y="2769"/>
                  </a:lnTo>
                  <a:lnTo>
                    <a:pt x="6912" y="2770"/>
                  </a:lnTo>
                  <a:lnTo>
                    <a:pt x="6913" y="2771"/>
                  </a:lnTo>
                  <a:lnTo>
                    <a:pt x="6913" y="2772"/>
                  </a:lnTo>
                  <a:lnTo>
                    <a:pt x="6914" y="2773"/>
                  </a:lnTo>
                  <a:lnTo>
                    <a:pt x="6915" y="2774"/>
                  </a:lnTo>
                  <a:lnTo>
                    <a:pt x="6916" y="2775"/>
                  </a:lnTo>
                  <a:lnTo>
                    <a:pt x="6917" y="2776"/>
                  </a:lnTo>
                  <a:lnTo>
                    <a:pt x="6918" y="2776"/>
                  </a:lnTo>
                  <a:lnTo>
                    <a:pt x="6919" y="2777"/>
                  </a:lnTo>
                  <a:lnTo>
                    <a:pt x="6920" y="2778"/>
                  </a:lnTo>
                  <a:lnTo>
                    <a:pt x="6920" y="2778"/>
                  </a:lnTo>
                  <a:lnTo>
                    <a:pt x="6921" y="2779"/>
                  </a:lnTo>
                  <a:lnTo>
                    <a:pt x="6922" y="2779"/>
                  </a:lnTo>
                  <a:lnTo>
                    <a:pt x="6923" y="2780"/>
                  </a:lnTo>
                  <a:lnTo>
                    <a:pt x="6924" y="2780"/>
                  </a:lnTo>
                  <a:lnTo>
                    <a:pt x="6925" y="2780"/>
                  </a:lnTo>
                  <a:lnTo>
                    <a:pt x="6926" y="2781"/>
                  </a:lnTo>
                  <a:lnTo>
                    <a:pt x="6926" y="2781"/>
                  </a:lnTo>
                  <a:lnTo>
                    <a:pt x="6927" y="2781"/>
                  </a:lnTo>
                  <a:lnTo>
                    <a:pt x="6928" y="2781"/>
                  </a:lnTo>
                  <a:lnTo>
                    <a:pt x="6929" y="2781"/>
                  </a:lnTo>
                  <a:lnTo>
                    <a:pt x="6930" y="2781"/>
                  </a:lnTo>
                  <a:lnTo>
                    <a:pt x="6930" y="2781"/>
                  </a:lnTo>
                  <a:lnTo>
                    <a:pt x="6931" y="2781"/>
                  </a:lnTo>
                  <a:lnTo>
                    <a:pt x="6932" y="2781"/>
                  </a:lnTo>
                  <a:lnTo>
                    <a:pt x="6933" y="2781"/>
                  </a:lnTo>
                  <a:lnTo>
                    <a:pt x="6933" y="2781"/>
                  </a:lnTo>
                  <a:lnTo>
                    <a:pt x="6934" y="2781"/>
                  </a:lnTo>
                  <a:lnTo>
                    <a:pt x="6935" y="2780"/>
                  </a:lnTo>
                  <a:lnTo>
                    <a:pt x="6936" y="2780"/>
                  </a:lnTo>
                  <a:lnTo>
                    <a:pt x="6937" y="2780"/>
                  </a:lnTo>
                  <a:lnTo>
                    <a:pt x="6938" y="2779"/>
                  </a:lnTo>
                  <a:lnTo>
                    <a:pt x="6939" y="2779"/>
                  </a:lnTo>
                  <a:lnTo>
                    <a:pt x="6940" y="2778"/>
                  </a:lnTo>
                  <a:lnTo>
                    <a:pt x="6940" y="2778"/>
                  </a:lnTo>
                  <a:lnTo>
                    <a:pt x="6941" y="2777"/>
                  </a:lnTo>
                  <a:lnTo>
                    <a:pt x="6942" y="2776"/>
                  </a:lnTo>
                  <a:lnTo>
                    <a:pt x="6943" y="2776"/>
                  </a:lnTo>
                  <a:lnTo>
                    <a:pt x="6944" y="2775"/>
                  </a:lnTo>
                  <a:lnTo>
                    <a:pt x="6945" y="2774"/>
                  </a:lnTo>
                  <a:lnTo>
                    <a:pt x="6946" y="2773"/>
                  </a:lnTo>
                  <a:lnTo>
                    <a:pt x="6947" y="2772"/>
                  </a:lnTo>
                  <a:lnTo>
                    <a:pt x="6947" y="2771"/>
                  </a:lnTo>
                  <a:lnTo>
                    <a:pt x="6948" y="2770"/>
                  </a:lnTo>
                  <a:lnTo>
                    <a:pt x="6949" y="2769"/>
                  </a:lnTo>
                  <a:lnTo>
                    <a:pt x="6950" y="2768"/>
                  </a:lnTo>
                  <a:lnTo>
                    <a:pt x="6951" y="2767"/>
                  </a:lnTo>
                  <a:lnTo>
                    <a:pt x="6952" y="2765"/>
                  </a:lnTo>
                  <a:lnTo>
                    <a:pt x="6953" y="2764"/>
                  </a:lnTo>
                  <a:lnTo>
                    <a:pt x="6954" y="2763"/>
                  </a:lnTo>
                  <a:lnTo>
                    <a:pt x="6954" y="2761"/>
                  </a:lnTo>
                  <a:lnTo>
                    <a:pt x="6955" y="2760"/>
                  </a:lnTo>
                  <a:lnTo>
                    <a:pt x="6956" y="2758"/>
                  </a:lnTo>
                  <a:lnTo>
                    <a:pt x="6957" y="2757"/>
                  </a:lnTo>
                  <a:lnTo>
                    <a:pt x="6958" y="2755"/>
                  </a:lnTo>
                  <a:lnTo>
                    <a:pt x="6959" y="2753"/>
                  </a:lnTo>
                  <a:lnTo>
                    <a:pt x="6960" y="2752"/>
                  </a:lnTo>
                  <a:lnTo>
                    <a:pt x="6961" y="2750"/>
                  </a:lnTo>
                  <a:lnTo>
                    <a:pt x="6961" y="2748"/>
                  </a:lnTo>
                  <a:lnTo>
                    <a:pt x="6962" y="2746"/>
                  </a:lnTo>
                  <a:lnTo>
                    <a:pt x="6963" y="2744"/>
                  </a:lnTo>
                  <a:lnTo>
                    <a:pt x="6964" y="2742"/>
                  </a:lnTo>
                  <a:lnTo>
                    <a:pt x="6965" y="2740"/>
                  </a:lnTo>
                  <a:lnTo>
                    <a:pt x="6966" y="2738"/>
                  </a:lnTo>
                  <a:lnTo>
                    <a:pt x="6967" y="2736"/>
                  </a:lnTo>
                  <a:lnTo>
                    <a:pt x="6968" y="2734"/>
                  </a:lnTo>
                  <a:lnTo>
                    <a:pt x="6968" y="2732"/>
                  </a:lnTo>
                  <a:lnTo>
                    <a:pt x="6969" y="2729"/>
                  </a:lnTo>
                  <a:lnTo>
                    <a:pt x="6970" y="2727"/>
                  </a:lnTo>
                  <a:lnTo>
                    <a:pt x="6971" y="2725"/>
                  </a:lnTo>
                  <a:lnTo>
                    <a:pt x="6972" y="2722"/>
                  </a:lnTo>
                  <a:lnTo>
                    <a:pt x="6973" y="2720"/>
                  </a:lnTo>
                  <a:lnTo>
                    <a:pt x="6974" y="2717"/>
                  </a:lnTo>
                  <a:lnTo>
                    <a:pt x="6975" y="2715"/>
                  </a:lnTo>
                  <a:lnTo>
                    <a:pt x="6975" y="2712"/>
                  </a:lnTo>
                  <a:lnTo>
                    <a:pt x="6976" y="2709"/>
                  </a:lnTo>
                  <a:lnTo>
                    <a:pt x="6977" y="2707"/>
                  </a:lnTo>
                  <a:lnTo>
                    <a:pt x="6978" y="2704"/>
                  </a:lnTo>
                  <a:lnTo>
                    <a:pt x="6979" y="2701"/>
                  </a:lnTo>
                  <a:lnTo>
                    <a:pt x="6980" y="2698"/>
                  </a:lnTo>
                  <a:lnTo>
                    <a:pt x="6981" y="2695"/>
                  </a:lnTo>
                  <a:lnTo>
                    <a:pt x="6982" y="2692"/>
                  </a:lnTo>
                  <a:lnTo>
                    <a:pt x="6982" y="2689"/>
                  </a:lnTo>
                  <a:lnTo>
                    <a:pt x="6983" y="2686"/>
                  </a:lnTo>
                  <a:lnTo>
                    <a:pt x="6984" y="2683"/>
                  </a:lnTo>
                  <a:lnTo>
                    <a:pt x="6985" y="2679"/>
                  </a:lnTo>
                  <a:lnTo>
                    <a:pt x="6986" y="2676"/>
                  </a:lnTo>
                  <a:lnTo>
                    <a:pt x="6987" y="2673"/>
                  </a:lnTo>
                  <a:lnTo>
                    <a:pt x="6988" y="2670"/>
                  </a:lnTo>
                  <a:lnTo>
                    <a:pt x="6988" y="2666"/>
                  </a:lnTo>
                  <a:lnTo>
                    <a:pt x="6989" y="2663"/>
                  </a:lnTo>
                  <a:lnTo>
                    <a:pt x="6990" y="2659"/>
                  </a:lnTo>
                  <a:lnTo>
                    <a:pt x="6991" y="2656"/>
                  </a:lnTo>
                  <a:lnTo>
                    <a:pt x="6992" y="2652"/>
                  </a:lnTo>
                  <a:lnTo>
                    <a:pt x="6993" y="2648"/>
                  </a:lnTo>
                  <a:lnTo>
                    <a:pt x="6994" y="2645"/>
                  </a:lnTo>
                  <a:lnTo>
                    <a:pt x="6995" y="2641"/>
                  </a:lnTo>
                  <a:lnTo>
                    <a:pt x="6995" y="2637"/>
                  </a:lnTo>
                  <a:lnTo>
                    <a:pt x="6996" y="2633"/>
                  </a:lnTo>
                  <a:lnTo>
                    <a:pt x="6997" y="2629"/>
                  </a:lnTo>
                  <a:lnTo>
                    <a:pt x="6998" y="2625"/>
                  </a:lnTo>
                  <a:lnTo>
                    <a:pt x="6999" y="2621"/>
                  </a:lnTo>
                  <a:lnTo>
                    <a:pt x="7000" y="2617"/>
                  </a:lnTo>
                  <a:lnTo>
                    <a:pt x="7001" y="2613"/>
                  </a:lnTo>
                  <a:lnTo>
                    <a:pt x="7002" y="2609"/>
                  </a:lnTo>
                  <a:lnTo>
                    <a:pt x="7002" y="2605"/>
                  </a:lnTo>
                  <a:lnTo>
                    <a:pt x="7003" y="2600"/>
                  </a:lnTo>
                  <a:lnTo>
                    <a:pt x="7004" y="2596"/>
                  </a:lnTo>
                  <a:lnTo>
                    <a:pt x="7005" y="2592"/>
                  </a:lnTo>
                  <a:lnTo>
                    <a:pt x="7006" y="2587"/>
                  </a:lnTo>
                  <a:lnTo>
                    <a:pt x="7007" y="2583"/>
                  </a:lnTo>
                  <a:lnTo>
                    <a:pt x="7008" y="2578"/>
                  </a:lnTo>
                  <a:lnTo>
                    <a:pt x="7009" y="2573"/>
                  </a:lnTo>
                  <a:lnTo>
                    <a:pt x="7009" y="2569"/>
                  </a:lnTo>
                  <a:lnTo>
                    <a:pt x="7010" y="2564"/>
                  </a:lnTo>
                  <a:lnTo>
                    <a:pt x="7011" y="2559"/>
                  </a:lnTo>
                  <a:lnTo>
                    <a:pt x="7012" y="2555"/>
                  </a:lnTo>
                  <a:lnTo>
                    <a:pt x="7013" y="2550"/>
                  </a:lnTo>
                  <a:lnTo>
                    <a:pt x="7014" y="2545"/>
                  </a:lnTo>
                  <a:lnTo>
                    <a:pt x="7015" y="2540"/>
                  </a:lnTo>
                  <a:lnTo>
                    <a:pt x="7016" y="2535"/>
                  </a:lnTo>
                  <a:lnTo>
                    <a:pt x="7016" y="2530"/>
                  </a:lnTo>
                  <a:lnTo>
                    <a:pt x="7017" y="2525"/>
                  </a:lnTo>
                  <a:lnTo>
                    <a:pt x="7018" y="2520"/>
                  </a:lnTo>
                  <a:lnTo>
                    <a:pt x="7019" y="2514"/>
                  </a:lnTo>
                  <a:lnTo>
                    <a:pt x="7020" y="2509"/>
                  </a:lnTo>
                  <a:lnTo>
                    <a:pt x="7021" y="2504"/>
                  </a:lnTo>
                  <a:lnTo>
                    <a:pt x="7022" y="2498"/>
                  </a:lnTo>
                  <a:lnTo>
                    <a:pt x="7022" y="2498"/>
                  </a:lnTo>
                  <a:lnTo>
                    <a:pt x="7022" y="2495"/>
                  </a:lnTo>
                  <a:lnTo>
                    <a:pt x="7023" y="2491"/>
                  </a:lnTo>
                  <a:lnTo>
                    <a:pt x="7023" y="2487"/>
                  </a:lnTo>
                  <a:lnTo>
                    <a:pt x="7023" y="2487"/>
                  </a:lnTo>
                  <a:lnTo>
                    <a:pt x="7024" y="2481"/>
                  </a:lnTo>
                  <a:lnTo>
                    <a:pt x="7025" y="2473"/>
                  </a:lnTo>
                  <a:lnTo>
                    <a:pt x="7026" y="2462"/>
                  </a:lnTo>
                  <a:lnTo>
                    <a:pt x="7027" y="2450"/>
                  </a:lnTo>
                  <a:lnTo>
                    <a:pt x="7028" y="2435"/>
                  </a:lnTo>
                  <a:lnTo>
                    <a:pt x="7029" y="2419"/>
                  </a:lnTo>
                  <a:lnTo>
                    <a:pt x="7029" y="2399"/>
                  </a:lnTo>
                  <a:lnTo>
                    <a:pt x="7030" y="2377"/>
                  </a:lnTo>
                  <a:lnTo>
                    <a:pt x="7031" y="2353"/>
                  </a:lnTo>
                  <a:lnTo>
                    <a:pt x="7032" y="2326"/>
                  </a:lnTo>
                  <a:lnTo>
                    <a:pt x="7033" y="2295"/>
                  </a:lnTo>
                  <a:lnTo>
                    <a:pt x="7034" y="2262"/>
                  </a:lnTo>
                  <a:lnTo>
                    <a:pt x="7034" y="2262"/>
                  </a:lnTo>
                  <a:lnTo>
                    <a:pt x="7034" y="2230"/>
                  </a:lnTo>
                  <a:lnTo>
                    <a:pt x="7035" y="2197"/>
                  </a:lnTo>
                  <a:lnTo>
                    <a:pt x="7036" y="2164"/>
                  </a:lnTo>
                  <a:lnTo>
                    <a:pt x="7037" y="2130"/>
                  </a:lnTo>
                  <a:lnTo>
                    <a:pt x="7037" y="2096"/>
                  </a:lnTo>
                  <a:lnTo>
                    <a:pt x="7037" y="2096"/>
                  </a:lnTo>
                  <a:lnTo>
                    <a:pt x="7038" y="2076"/>
                  </a:lnTo>
                  <a:lnTo>
                    <a:pt x="7038" y="2076"/>
                  </a:lnTo>
                  <a:lnTo>
                    <a:pt x="7039" y="2036"/>
                  </a:lnTo>
                  <a:lnTo>
                    <a:pt x="7039" y="2036"/>
                  </a:lnTo>
                  <a:lnTo>
                    <a:pt x="7040" y="1995"/>
                  </a:lnTo>
                  <a:lnTo>
                    <a:pt x="7040" y="1995"/>
                  </a:lnTo>
                  <a:lnTo>
                    <a:pt x="7040" y="1953"/>
                  </a:lnTo>
                  <a:lnTo>
                    <a:pt x="7040" y="1953"/>
                  </a:lnTo>
                  <a:lnTo>
                    <a:pt x="7041" y="1931"/>
                  </a:lnTo>
                  <a:lnTo>
                    <a:pt x="7041" y="1931"/>
                  </a:lnTo>
                  <a:lnTo>
                    <a:pt x="7042" y="1892"/>
                  </a:lnTo>
                  <a:lnTo>
                    <a:pt x="7042" y="1851"/>
                  </a:lnTo>
                  <a:lnTo>
                    <a:pt x="7043" y="1810"/>
                  </a:lnTo>
                  <a:lnTo>
                    <a:pt x="7044" y="1768"/>
                  </a:lnTo>
                  <a:lnTo>
                    <a:pt x="7045" y="1725"/>
                  </a:lnTo>
                  <a:lnTo>
                    <a:pt x="7046" y="1682"/>
                  </a:lnTo>
                  <a:lnTo>
                    <a:pt x="7046" y="1638"/>
                  </a:lnTo>
                  <a:lnTo>
                    <a:pt x="7047" y="1594"/>
                  </a:lnTo>
                  <a:lnTo>
                    <a:pt x="7048" y="1548"/>
                  </a:lnTo>
                  <a:lnTo>
                    <a:pt x="7049" y="1502"/>
                  </a:lnTo>
                  <a:lnTo>
                    <a:pt x="7049" y="1502"/>
                  </a:lnTo>
                  <a:lnTo>
                    <a:pt x="7050" y="1457"/>
                  </a:lnTo>
                  <a:lnTo>
                    <a:pt x="7050" y="1415"/>
                  </a:lnTo>
                  <a:lnTo>
                    <a:pt x="7051" y="1379"/>
                  </a:lnTo>
                  <a:lnTo>
                    <a:pt x="7052" y="1348"/>
                  </a:lnTo>
                  <a:lnTo>
                    <a:pt x="7053" y="1321"/>
                  </a:lnTo>
                  <a:lnTo>
                    <a:pt x="7054" y="1300"/>
                  </a:lnTo>
                  <a:lnTo>
                    <a:pt x="7055" y="1284"/>
                  </a:lnTo>
                  <a:lnTo>
                    <a:pt x="7055" y="1274"/>
                  </a:lnTo>
                  <a:lnTo>
                    <a:pt x="7056" y="1269"/>
                  </a:lnTo>
                  <a:lnTo>
                    <a:pt x="7056" y="1269"/>
                  </a:lnTo>
                  <a:lnTo>
                    <a:pt x="7057" y="1267"/>
                  </a:lnTo>
                  <a:lnTo>
                    <a:pt x="7058" y="1265"/>
                  </a:lnTo>
                  <a:lnTo>
                    <a:pt x="7058" y="1265"/>
                  </a:lnTo>
                  <a:lnTo>
                    <a:pt x="7059" y="1263"/>
                  </a:lnTo>
                  <a:lnTo>
                    <a:pt x="7059" y="1261"/>
                  </a:lnTo>
                  <a:lnTo>
                    <a:pt x="7060" y="1259"/>
                  </a:lnTo>
                  <a:lnTo>
                    <a:pt x="7061" y="1257"/>
                  </a:lnTo>
                  <a:lnTo>
                    <a:pt x="7062" y="1255"/>
                  </a:lnTo>
                  <a:lnTo>
                    <a:pt x="7063" y="1253"/>
                  </a:lnTo>
                  <a:lnTo>
                    <a:pt x="7064" y="1251"/>
                  </a:lnTo>
                  <a:lnTo>
                    <a:pt x="7064" y="1249"/>
                  </a:lnTo>
                  <a:lnTo>
                    <a:pt x="7065" y="1247"/>
                  </a:lnTo>
                  <a:lnTo>
                    <a:pt x="7066" y="1245"/>
                  </a:lnTo>
                  <a:lnTo>
                    <a:pt x="7067" y="1243"/>
                  </a:lnTo>
                  <a:lnTo>
                    <a:pt x="7068" y="1241"/>
                  </a:lnTo>
                  <a:lnTo>
                    <a:pt x="7069" y="1239"/>
                  </a:lnTo>
                  <a:lnTo>
                    <a:pt x="7069" y="1237"/>
                  </a:lnTo>
                  <a:lnTo>
                    <a:pt x="7070" y="1235"/>
                  </a:lnTo>
                  <a:lnTo>
                    <a:pt x="7070" y="1235"/>
                  </a:lnTo>
                  <a:lnTo>
                    <a:pt x="7071" y="1233"/>
                  </a:lnTo>
                  <a:lnTo>
                    <a:pt x="7072" y="1230"/>
                  </a:lnTo>
                  <a:lnTo>
                    <a:pt x="7073" y="1228"/>
                  </a:lnTo>
                  <a:lnTo>
                    <a:pt x="7073" y="1226"/>
                  </a:lnTo>
                  <a:lnTo>
                    <a:pt x="7074" y="1224"/>
                  </a:lnTo>
                  <a:lnTo>
                    <a:pt x="7075" y="1222"/>
                  </a:lnTo>
                  <a:lnTo>
                    <a:pt x="7076" y="1220"/>
                  </a:lnTo>
                  <a:lnTo>
                    <a:pt x="7077" y="1218"/>
                  </a:lnTo>
                  <a:lnTo>
                    <a:pt x="7078" y="1215"/>
                  </a:lnTo>
                  <a:lnTo>
                    <a:pt x="7078" y="1213"/>
                  </a:lnTo>
                  <a:lnTo>
                    <a:pt x="7079" y="1211"/>
                  </a:lnTo>
                  <a:lnTo>
                    <a:pt x="7080" y="1209"/>
                  </a:lnTo>
                  <a:lnTo>
                    <a:pt x="7081" y="1207"/>
                  </a:lnTo>
                  <a:lnTo>
                    <a:pt x="7082" y="1204"/>
                  </a:lnTo>
                  <a:lnTo>
                    <a:pt x="7083" y="1202"/>
                  </a:lnTo>
                  <a:lnTo>
                    <a:pt x="7083" y="1202"/>
                  </a:lnTo>
                  <a:lnTo>
                    <a:pt x="7083" y="1200"/>
                  </a:lnTo>
                  <a:lnTo>
                    <a:pt x="7084" y="1198"/>
                  </a:lnTo>
                  <a:lnTo>
                    <a:pt x="7085" y="1195"/>
                  </a:lnTo>
                  <a:lnTo>
                    <a:pt x="7086" y="1193"/>
                  </a:lnTo>
                  <a:lnTo>
                    <a:pt x="7087" y="1191"/>
                  </a:lnTo>
                  <a:lnTo>
                    <a:pt x="7087" y="1189"/>
                  </a:lnTo>
                  <a:lnTo>
                    <a:pt x="7088" y="1186"/>
                  </a:lnTo>
                  <a:lnTo>
                    <a:pt x="7089" y="1184"/>
                  </a:lnTo>
                  <a:lnTo>
                    <a:pt x="7090" y="1182"/>
                  </a:lnTo>
                  <a:lnTo>
                    <a:pt x="7091" y="1180"/>
                  </a:lnTo>
                  <a:lnTo>
                    <a:pt x="7092" y="1177"/>
                  </a:lnTo>
                  <a:lnTo>
                    <a:pt x="7092" y="1175"/>
                  </a:lnTo>
                  <a:lnTo>
                    <a:pt x="7093" y="1173"/>
                  </a:lnTo>
                  <a:lnTo>
                    <a:pt x="7094" y="1170"/>
                  </a:lnTo>
                  <a:lnTo>
                    <a:pt x="7095" y="1168"/>
                  </a:lnTo>
                  <a:lnTo>
                    <a:pt x="7095" y="1168"/>
                  </a:lnTo>
                  <a:lnTo>
                    <a:pt x="7096" y="1166"/>
                  </a:lnTo>
                  <a:lnTo>
                    <a:pt x="7097" y="1163"/>
                  </a:lnTo>
                  <a:lnTo>
                    <a:pt x="7097" y="1161"/>
                  </a:lnTo>
                  <a:lnTo>
                    <a:pt x="7098" y="1158"/>
                  </a:lnTo>
                  <a:lnTo>
                    <a:pt x="7099" y="1156"/>
                  </a:lnTo>
                  <a:lnTo>
                    <a:pt x="7100" y="1154"/>
                  </a:lnTo>
                  <a:lnTo>
                    <a:pt x="7101" y="1151"/>
                  </a:lnTo>
                  <a:lnTo>
                    <a:pt x="7102" y="1149"/>
                  </a:lnTo>
                  <a:lnTo>
                    <a:pt x="7102" y="1147"/>
                  </a:lnTo>
                  <a:lnTo>
                    <a:pt x="7103" y="1144"/>
                  </a:lnTo>
                  <a:lnTo>
                    <a:pt x="7104" y="1142"/>
                  </a:lnTo>
                  <a:lnTo>
                    <a:pt x="7105" y="1139"/>
                  </a:lnTo>
                  <a:lnTo>
                    <a:pt x="7106" y="1137"/>
                  </a:lnTo>
                  <a:lnTo>
                    <a:pt x="7106" y="1134"/>
                  </a:lnTo>
                  <a:lnTo>
                    <a:pt x="7107" y="1132"/>
                  </a:lnTo>
                  <a:lnTo>
                    <a:pt x="7107" y="1132"/>
                  </a:lnTo>
                  <a:lnTo>
                    <a:pt x="7108" y="1129"/>
                  </a:lnTo>
                  <a:lnTo>
                    <a:pt x="7109" y="1127"/>
                  </a:lnTo>
                  <a:lnTo>
                    <a:pt x="7110" y="1124"/>
                  </a:lnTo>
                  <a:lnTo>
                    <a:pt x="7111" y="1122"/>
                  </a:lnTo>
                  <a:lnTo>
                    <a:pt x="7111" y="1119"/>
                  </a:lnTo>
                  <a:lnTo>
                    <a:pt x="7112" y="1117"/>
                  </a:lnTo>
                  <a:lnTo>
                    <a:pt x="7113" y="1114"/>
                  </a:lnTo>
                  <a:lnTo>
                    <a:pt x="7114" y="1112"/>
                  </a:lnTo>
                  <a:lnTo>
                    <a:pt x="7115" y="1109"/>
                  </a:lnTo>
                  <a:lnTo>
                    <a:pt x="7116" y="1107"/>
                  </a:lnTo>
                  <a:lnTo>
                    <a:pt x="7116" y="1104"/>
                  </a:lnTo>
                  <a:lnTo>
                    <a:pt x="7117" y="1102"/>
                  </a:lnTo>
                  <a:lnTo>
                    <a:pt x="7118" y="1099"/>
                  </a:lnTo>
                  <a:lnTo>
                    <a:pt x="7119" y="1097"/>
                  </a:lnTo>
                  <a:lnTo>
                    <a:pt x="7120" y="1094"/>
                  </a:lnTo>
                  <a:lnTo>
                    <a:pt x="7120" y="1094"/>
                  </a:lnTo>
                  <a:lnTo>
                    <a:pt x="7120" y="1092"/>
                  </a:lnTo>
                  <a:lnTo>
                    <a:pt x="7121" y="1089"/>
                  </a:lnTo>
                  <a:lnTo>
                    <a:pt x="7121" y="1089"/>
                  </a:lnTo>
                  <a:lnTo>
                    <a:pt x="7122" y="1089"/>
                  </a:lnTo>
                  <a:lnTo>
                    <a:pt x="7123" y="1095"/>
                  </a:lnTo>
                  <a:lnTo>
                    <a:pt x="7124" y="1106"/>
                  </a:lnTo>
                  <a:lnTo>
                    <a:pt x="7124" y="1123"/>
                  </a:lnTo>
                  <a:lnTo>
                    <a:pt x="7125" y="1146"/>
                  </a:lnTo>
                  <a:lnTo>
                    <a:pt x="7126" y="1173"/>
                  </a:lnTo>
                  <a:lnTo>
                    <a:pt x="7127" y="1206"/>
                  </a:lnTo>
                  <a:lnTo>
                    <a:pt x="7127" y="1206"/>
                  </a:lnTo>
                  <a:lnTo>
                    <a:pt x="7128" y="1243"/>
                  </a:lnTo>
                  <a:lnTo>
                    <a:pt x="7129" y="1281"/>
                  </a:lnTo>
                  <a:lnTo>
                    <a:pt x="7129" y="1317"/>
                  </a:lnTo>
                  <a:lnTo>
                    <a:pt x="7129" y="1317"/>
                  </a:lnTo>
                  <a:lnTo>
                    <a:pt x="7130" y="1348"/>
                  </a:lnTo>
                  <a:lnTo>
                    <a:pt x="7130" y="1348"/>
                  </a:lnTo>
                  <a:lnTo>
                    <a:pt x="7131" y="1378"/>
                  </a:lnTo>
                  <a:lnTo>
                    <a:pt x="7132" y="1407"/>
                  </a:lnTo>
                  <a:lnTo>
                    <a:pt x="7132" y="1407"/>
                  </a:lnTo>
                  <a:lnTo>
                    <a:pt x="7132" y="1437"/>
                  </a:lnTo>
                  <a:lnTo>
                    <a:pt x="7133" y="1466"/>
                  </a:lnTo>
                  <a:lnTo>
                    <a:pt x="7133" y="1466"/>
                  </a:lnTo>
                  <a:lnTo>
                    <a:pt x="7134" y="1495"/>
                  </a:lnTo>
                  <a:lnTo>
                    <a:pt x="7134" y="1524"/>
                  </a:lnTo>
                  <a:lnTo>
                    <a:pt x="7134" y="1524"/>
                  </a:lnTo>
                  <a:lnTo>
                    <a:pt x="7135" y="1552"/>
                  </a:lnTo>
                  <a:lnTo>
                    <a:pt x="7135" y="1552"/>
                  </a:lnTo>
                  <a:lnTo>
                    <a:pt x="7136" y="1586"/>
                  </a:lnTo>
                  <a:lnTo>
                    <a:pt x="7137" y="1619"/>
                  </a:lnTo>
                  <a:lnTo>
                    <a:pt x="7138" y="1652"/>
                  </a:lnTo>
                  <a:lnTo>
                    <a:pt x="7139" y="1684"/>
                  </a:lnTo>
                  <a:lnTo>
                    <a:pt x="7139" y="1716"/>
                  </a:lnTo>
                  <a:lnTo>
                    <a:pt x="7140" y="1748"/>
                  </a:lnTo>
                  <a:lnTo>
                    <a:pt x="7141" y="1779"/>
                  </a:lnTo>
                  <a:lnTo>
                    <a:pt x="7142" y="1810"/>
                  </a:lnTo>
                  <a:lnTo>
                    <a:pt x="7143" y="1840"/>
                  </a:lnTo>
                  <a:lnTo>
                    <a:pt x="7144" y="1870"/>
                  </a:lnTo>
                  <a:lnTo>
                    <a:pt x="7145" y="1900"/>
                  </a:lnTo>
                  <a:lnTo>
                    <a:pt x="7145" y="1929"/>
                  </a:lnTo>
                  <a:lnTo>
                    <a:pt x="7146" y="1958"/>
                  </a:lnTo>
                  <a:lnTo>
                    <a:pt x="7147" y="1986"/>
                  </a:lnTo>
                  <a:lnTo>
                    <a:pt x="7148" y="2014"/>
                  </a:lnTo>
                  <a:lnTo>
                    <a:pt x="7149" y="2042"/>
                  </a:lnTo>
                  <a:lnTo>
                    <a:pt x="7150" y="2069"/>
                  </a:lnTo>
                  <a:lnTo>
                    <a:pt x="7151" y="2096"/>
                  </a:lnTo>
                  <a:lnTo>
                    <a:pt x="7151" y="2123"/>
                  </a:lnTo>
                  <a:lnTo>
                    <a:pt x="7152" y="2149"/>
                  </a:lnTo>
                  <a:lnTo>
                    <a:pt x="7153" y="2175"/>
                  </a:lnTo>
                  <a:lnTo>
                    <a:pt x="7154" y="2200"/>
                  </a:lnTo>
                  <a:lnTo>
                    <a:pt x="7154" y="2200"/>
                  </a:lnTo>
                  <a:lnTo>
                    <a:pt x="7155" y="2219"/>
                  </a:lnTo>
                  <a:lnTo>
                    <a:pt x="7155" y="2238"/>
                  </a:lnTo>
                  <a:lnTo>
                    <a:pt x="7156" y="2256"/>
                  </a:lnTo>
                  <a:lnTo>
                    <a:pt x="7156" y="2256"/>
                  </a:lnTo>
                  <a:lnTo>
                    <a:pt x="7157" y="2278"/>
                  </a:lnTo>
                  <a:lnTo>
                    <a:pt x="7158" y="2297"/>
                  </a:lnTo>
                  <a:lnTo>
                    <a:pt x="7158" y="2314"/>
                  </a:lnTo>
                  <a:lnTo>
                    <a:pt x="7159" y="2328"/>
                  </a:lnTo>
                  <a:lnTo>
                    <a:pt x="7160" y="2341"/>
                  </a:lnTo>
                  <a:lnTo>
                    <a:pt x="7161" y="2351"/>
                  </a:lnTo>
                  <a:lnTo>
                    <a:pt x="7162" y="2359"/>
                  </a:lnTo>
                  <a:lnTo>
                    <a:pt x="7162" y="2365"/>
                  </a:lnTo>
                  <a:lnTo>
                    <a:pt x="7163" y="2369"/>
                  </a:lnTo>
                  <a:lnTo>
                    <a:pt x="7163" y="2369"/>
                  </a:lnTo>
                  <a:lnTo>
                    <a:pt x="7164" y="2372"/>
                  </a:lnTo>
                  <a:lnTo>
                    <a:pt x="7165" y="2375"/>
                  </a:lnTo>
                  <a:lnTo>
                    <a:pt x="7166" y="2378"/>
                  </a:lnTo>
                  <a:lnTo>
                    <a:pt x="7166" y="2378"/>
                  </a:lnTo>
                  <a:lnTo>
                    <a:pt x="7166" y="2380"/>
                  </a:lnTo>
                  <a:lnTo>
                    <a:pt x="7166" y="2380"/>
                  </a:lnTo>
                  <a:lnTo>
                    <a:pt x="7167" y="2383"/>
                  </a:lnTo>
                  <a:lnTo>
                    <a:pt x="7167" y="2383"/>
                  </a:lnTo>
                  <a:lnTo>
                    <a:pt x="7168" y="2386"/>
                  </a:lnTo>
                  <a:lnTo>
                    <a:pt x="7168" y="2386"/>
                  </a:lnTo>
                  <a:lnTo>
                    <a:pt x="7169" y="2389"/>
                  </a:lnTo>
                  <a:lnTo>
                    <a:pt x="7169" y="2389"/>
                  </a:lnTo>
                  <a:lnTo>
                    <a:pt x="7169" y="2390"/>
                  </a:lnTo>
                  <a:lnTo>
                    <a:pt x="7169" y="2390"/>
                  </a:lnTo>
                  <a:lnTo>
                    <a:pt x="7170" y="2392"/>
                  </a:lnTo>
                  <a:lnTo>
                    <a:pt x="7170" y="2392"/>
                  </a:lnTo>
                  <a:lnTo>
                    <a:pt x="7171" y="2395"/>
                  </a:lnTo>
                  <a:lnTo>
                    <a:pt x="7171" y="2395"/>
                  </a:lnTo>
                  <a:lnTo>
                    <a:pt x="7172" y="2398"/>
                  </a:lnTo>
                  <a:lnTo>
                    <a:pt x="7172" y="2398"/>
                  </a:lnTo>
                  <a:lnTo>
                    <a:pt x="7172" y="2400"/>
                  </a:lnTo>
                  <a:lnTo>
                    <a:pt x="7172" y="2400"/>
                  </a:lnTo>
                  <a:lnTo>
                    <a:pt x="7173" y="2402"/>
                  </a:lnTo>
                  <a:lnTo>
                    <a:pt x="7173" y="2402"/>
                  </a:lnTo>
                  <a:lnTo>
                    <a:pt x="7174" y="2405"/>
                  </a:lnTo>
                  <a:lnTo>
                    <a:pt x="7175" y="2408"/>
                  </a:lnTo>
                  <a:lnTo>
                    <a:pt x="7175" y="2410"/>
                  </a:lnTo>
                  <a:lnTo>
                    <a:pt x="7175" y="2410"/>
                  </a:lnTo>
                  <a:lnTo>
                    <a:pt x="7176" y="2412"/>
                  </a:lnTo>
                  <a:lnTo>
                    <a:pt x="7177" y="2412"/>
                  </a:lnTo>
                  <a:lnTo>
                    <a:pt x="7178" y="2410"/>
                  </a:lnTo>
                  <a:lnTo>
                    <a:pt x="7179" y="2406"/>
                  </a:lnTo>
                  <a:lnTo>
                    <a:pt x="7179" y="2400"/>
                  </a:lnTo>
                  <a:lnTo>
                    <a:pt x="7180" y="2392"/>
                  </a:lnTo>
                  <a:lnTo>
                    <a:pt x="7181" y="2382"/>
                  </a:lnTo>
                  <a:lnTo>
                    <a:pt x="7182" y="2371"/>
                  </a:lnTo>
                  <a:lnTo>
                    <a:pt x="7183" y="2357"/>
                  </a:lnTo>
                  <a:lnTo>
                    <a:pt x="7183" y="2357"/>
                  </a:lnTo>
                  <a:lnTo>
                    <a:pt x="7183" y="2344"/>
                  </a:lnTo>
                  <a:lnTo>
                    <a:pt x="7184" y="2331"/>
                  </a:lnTo>
                  <a:lnTo>
                    <a:pt x="7185" y="2318"/>
                  </a:lnTo>
                  <a:lnTo>
                    <a:pt x="7185" y="2318"/>
                  </a:lnTo>
                  <a:lnTo>
                    <a:pt x="7186" y="2303"/>
                  </a:lnTo>
                  <a:lnTo>
                    <a:pt x="7186" y="2303"/>
                  </a:lnTo>
                  <a:lnTo>
                    <a:pt x="7186" y="2288"/>
                  </a:lnTo>
                  <a:lnTo>
                    <a:pt x="7186" y="2288"/>
                  </a:lnTo>
                  <a:lnTo>
                    <a:pt x="7187" y="2273"/>
                  </a:lnTo>
                  <a:lnTo>
                    <a:pt x="7187" y="2273"/>
                  </a:lnTo>
                  <a:lnTo>
                    <a:pt x="7188" y="2257"/>
                  </a:lnTo>
                  <a:lnTo>
                    <a:pt x="7188" y="2257"/>
                  </a:lnTo>
                  <a:lnTo>
                    <a:pt x="7189" y="2245"/>
                  </a:lnTo>
                  <a:lnTo>
                    <a:pt x="7189" y="2232"/>
                  </a:lnTo>
                  <a:lnTo>
                    <a:pt x="7190" y="2219"/>
                  </a:lnTo>
                  <a:lnTo>
                    <a:pt x="7190" y="2219"/>
                  </a:lnTo>
                  <a:lnTo>
                    <a:pt x="7191" y="2201"/>
                  </a:lnTo>
                  <a:lnTo>
                    <a:pt x="7192" y="2183"/>
                  </a:lnTo>
                  <a:lnTo>
                    <a:pt x="7192" y="2166"/>
                  </a:lnTo>
                  <a:lnTo>
                    <a:pt x="7193" y="2147"/>
                  </a:lnTo>
                  <a:lnTo>
                    <a:pt x="7194" y="2129"/>
                  </a:lnTo>
                  <a:lnTo>
                    <a:pt x="7195" y="2111"/>
                  </a:lnTo>
                  <a:lnTo>
                    <a:pt x="7196" y="2092"/>
                  </a:lnTo>
                  <a:lnTo>
                    <a:pt x="7197" y="2073"/>
                  </a:lnTo>
                  <a:lnTo>
                    <a:pt x="7198" y="2054"/>
                  </a:lnTo>
                  <a:lnTo>
                    <a:pt x="7198" y="2035"/>
                  </a:lnTo>
                  <a:lnTo>
                    <a:pt x="7199" y="2016"/>
                  </a:lnTo>
                  <a:lnTo>
                    <a:pt x="7200" y="1996"/>
                  </a:lnTo>
                  <a:lnTo>
                    <a:pt x="7201" y="1976"/>
                  </a:lnTo>
                  <a:lnTo>
                    <a:pt x="7202" y="1956"/>
                  </a:lnTo>
                  <a:lnTo>
                    <a:pt x="7203" y="1936"/>
                  </a:lnTo>
                  <a:lnTo>
                    <a:pt x="7204" y="1915"/>
                  </a:lnTo>
                  <a:lnTo>
                    <a:pt x="7204" y="1915"/>
                  </a:lnTo>
                  <a:lnTo>
                    <a:pt x="7204" y="1898"/>
                  </a:lnTo>
                  <a:lnTo>
                    <a:pt x="7204" y="1898"/>
                  </a:lnTo>
                  <a:lnTo>
                    <a:pt x="7205" y="1881"/>
                  </a:lnTo>
                  <a:lnTo>
                    <a:pt x="7206" y="1863"/>
                  </a:lnTo>
                  <a:lnTo>
                    <a:pt x="7206" y="1863"/>
                  </a:lnTo>
                  <a:lnTo>
                    <a:pt x="7206" y="1845"/>
                  </a:lnTo>
                  <a:lnTo>
                    <a:pt x="7207" y="1827"/>
                  </a:lnTo>
                  <a:lnTo>
                    <a:pt x="7207" y="1827"/>
                  </a:lnTo>
                  <a:lnTo>
                    <a:pt x="7208" y="1809"/>
                  </a:lnTo>
                  <a:lnTo>
                    <a:pt x="7209" y="1791"/>
                  </a:lnTo>
                  <a:lnTo>
                    <a:pt x="7209" y="1791"/>
                  </a:lnTo>
                  <a:lnTo>
                    <a:pt x="7209" y="1773"/>
                  </a:lnTo>
                  <a:lnTo>
                    <a:pt x="7209" y="1773"/>
                  </a:lnTo>
                  <a:lnTo>
                    <a:pt x="7210" y="1751"/>
                  </a:lnTo>
                  <a:lnTo>
                    <a:pt x="7211" y="1728"/>
                  </a:lnTo>
                  <a:lnTo>
                    <a:pt x="7212" y="1705"/>
                  </a:lnTo>
                  <a:lnTo>
                    <a:pt x="7212" y="1705"/>
                  </a:lnTo>
                  <a:lnTo>
                    <a:pt x="7213" y="1686"/>
                  </a:lnTo>
                  <a:lnTo>
                    <a:pt x="7213" y="1671"/>
                  </a:lnTo>
                  <a:lnTo>
                    <a:pt x="7214" y="1661"/>
                  </a:lnTo>
                  <a:lnTo>
                    <a:pt x="7215" y="1656"/>
                  </a:lnTo>
                  <a:lnTo>
                    <a:pt x="7216" y="1655"/>
                  </a:lnTo>
                  <a:lnTo>
                    <a:pt x="7217" y="1658"/>
                  </a:lnTo>
                  <a:lnTo>
                    <a:pt x="7218" y="1667"/>
                  </a:lnTo>
                  <a:lnTo>
                    <a:pt x="7218" y="1680"/>
                  </a:lnTo>
                  <a:lnTo>
                    <a:pt x="7219" y="1697"/>
                  </a:lnTo>
                  <a:lnTo>
                    <a:pt x="7219" y="1697"/>
                  </a:lnTo>
                  <a:lnTo>
                    <a:pt x="7220" y="1717"/>
                  </a:lnTo>
                  <a:lnTo>
                    <a:pt x="7221" y="1736"/>
                  </a:lnTo>
                  <a:lnTo>
                    <a:pt x="7221" y="1736"/>
                  </a:lnTo>
                  <a:lnTo>
                    <a:pt x="7222" y="1756"/>
                  </a:lnTo>
                  <a:lnTo>
                    <a:pt x="7222" y="1775"/>
                  </a:lnTo>
                  <a:lnTo>
                    <a:pt x="7223" y="1794"/>
                  </a:lnTo>
                  <a:lnTo>
                    <a:pt x="7224" y="1813"/>
                  </a:lnTo>
                  <a:lnTo>
                    <a:pt x="7225" y="1832"/>
                  </a:lnTo>
                  <a:lnTo>
                    <a:pt x="7226" y="1851"/>
                  </a:lnTo>
                  <a:lnTo>
                    <a:pt x="7227" y="1870"/>
                  </a:lnTo>
                  <a:lnTo>
                    <a:pt x="7227" y="1888"/>
                  </a:lnTo>
                  <a:lnTo>
                    <a:pt x="7228" y="1906"/>
                  </a:lnTo>
                  <a:lnTo>
                    <a:pt x="7229" y="1924"/>
                  </a:lnTo>
                  <a:lnTo>
                    <a:pt x="7230" y="1942"/>
                  </a:lnTo>
                  <a:lnTo>
                    <a:pt x="7231" y="1960"/>
                  </a:lnTo>
                  <a:lnTo>
                    <a:pt x="7232" y="1978"/>
                  </a:lnTo>
                  <a:lnTo>
                    <a:pt x="7232" y="1995"/>
                  </a:lnTo>
                  <a:lnTo>
                    <a:pt x="7233" y="2013"/>
                  </a:lnTo>
                  <a:lnTo>
                    <a:pt x="7233" y="2013"/>
                  </a:lnTo>
                  <a:lnTo>
                    <a:pt x="7234" y="2030"/>
                  </a:lnTo>
                  <a:lnTo>
                    <a:pt x="7235" y="2047"/>
                  </a:lnTo>
                  <a:lnTo>
                    <a:pt x="7236" y="2064"/>
                  </a:lnTo>
                  <a:lnTo>
                    <a:pt x="7236" y="2081"/>
                  </a:lnTo>
                  <a:lnTo>
                    <a:pt x="7237" y="2097"/>
                  </a:lnTo>
                  <a:lnTo>
                    <a:pt x="7238" y="2114"/>
                  </a:lnTo>
                  <a:lnTo>
                    <a:pt x="7239" y="2130"/>
                  </a:lnTo>
                  <a:lnTo>
                    <a:pt x="7240" y="2146"/>
                  </a:lnTo>
                  <a:lnTo>
                    <a:pt x="7241" y="2162"/>
                  </a:lnTo>
                  <a:lnTo>
                    <a:pt x="7241" y="2178"/>
                  </a:lnTo>
                  <a:lnTo>
                    <a:pt x="7242" y="2193"/>
                  </a:lnTo>
                  <a:lnTo>
                    <a:pt x="7243" y="2209"/>
                  </a:lnTo>
                  <a:lnTo>
                    <a:pt x="7244" y="2224"/>
                  </a:lnTo>
                  <a:lnTo>
                    <a:pt x="7245" y="2239"/>
                  </a:lnTo>
                  <a:lnTo>
                    <a:pt x="7246" y="2254"/>
                  </a:lnTo>
                  <a:lnTo>
                    <a:pt x="7246" y="2254"/>
                  </a:lnTo>
                  <a:lnTo>
                    <a:pt x="7246" y="2269"/>
                  </a:lnTo>
                  <a:lnTo>
                    <a:pt x="7247" y="2284"/>
                  </a:lnTo>
                  <a:lnTo>
                    <a:pt x="7248" y="2298"/>
                  </a:lnTo>
                  <a:lnTo>
                    <a:pt x="7249" y="2313"/>
                  </a:lnTo>
                  <a:lnTo>
                    <a:pt x="7250" y="2327"/>
                  </a:lnTo>
                  <a:lnTo>
                    <a:pt x="7250" y="2341"/>
                  </a:lnTo>
                  <a:lnTo>
                    <a:pt x="7251" y="2355"/>
                  </a:lnTo>
                  <a:lnTo>
                    <a:pt x="7252" y="2369"/>
                  </a:lnTo>
                  <a:lnTo>
                    <a:pt x="7253" y="2382"/>
                  </a:lnTo>
                  <a:lnTo>
                    <a:pt x="7254" y="2396"/>
                  </a:lnTo>
                  <a:lnTo>
                    <a:pt x="7255" y="2409"/>
                  </a:lnTo>
                  <a:lnTo>
                    <a:pt x="7255" y="2422"/>
                  </a:lnTo>
                  <a:lnTo>
                    <a:pt x="7256" y="2435"/>
                  </a:lnTo>
                  <a:lnTo>
                    <a:pt x="7257" y="2448"/>
                  </a:lnTo>
                  <a:lnTo>
                    <a:pt x="7258" y="2461"/>
                  </a:lnTo>
                  <a:lnTo>
                    <a:pt x="7258" y="2461"/>
                  </a:lnTo>
                  <a:lnTo>
                    <a:pt x="7259" y="2473"/>
                  </a:lnTo>
                  <a:lnTo>
                    <a:pt x="7260" y="2486"/>
                  </a:lnTo>
                  <a:lnTo>
                    <a:pt x="7260" y="2498"/>
                  </a:lnTo>
                  <a:lnTo>
                    <a:pt x="7261" y="2510"/>
                  </a:lnTo>
                  <a:lnTo>
                    <a:pt x="7262" y="2522"/>
                  </a:lnTo>
                  <a:lnTo>
                    <a:pt x="7263" y="2534"/>
                  </a:lnTo>
                  <a:lnTo>
                    <a:pt x="7264" y="2545"/>
                  </a:lnTo>
                  <a:lnTo>
                    <a:pt x="7265" y="2557"/>
                  </a:lnTo>
                  <a:lnTo>
                    <a:pt x="7265" y="2568"/>
                  </a:lnTo>
                  <a:lnTo>
                    <a:pt x="7266" y="2579"/>
                  </a:lnTo>
                  <a:lnTo>
                    <a:pt x="7267" y="2590"/>
                  </a:lnTo>
                  <a:lnTo>
                    <a:pt x="7268" y="2601"/>
                  </a:lnTo>
                  <a:lnTo>
                    <a:pt x="7269" y="2611"/>
                  </a:lnTo>
                  <a:lnTo>
                    <a:pt x="7269" y="2622"/>
                  </a:lnTo>
                  <a:lnTo>
                    <a:pt x="7270" y="2632"/>
                  </a:lnTo>
                  <a:lnTo>
                    <a:pt x="7270" y="2632"/>
                  </a:lnTo>
                  <a:lnTo>
                    <a:pt x="7271" y="2642"/>
                  </a:lnTo>
                  <a:lnTo>
                    <a:pt x="7272" y="2652"/>
                  </a:lnTo>
                  <a:lnTo>
                    <a:pt x="7273" y="2662"/>
                  </a:lnTo>
                  <a:lnTo>
                    <a:pt x="7274" y="2672"/>
                  </a:lnTo>
                  <a:lnTo>
                    <a:pt x="7274" y="2682"/>
                  </a:lnTo>
                  <a:lnTo>
                    <a:pt x="7275" y="2691"/>
                  </a:lnTo>
                  <a:lnTo>
                    <a:pt x="7276" y="2700"/>
                  </a:lnTo>
                  <a:lnTo>
                    <a:pt x="7277" y="2709"/>
                  </a:lnTo>
                  <a:lnTo>
                    <a:pt x="7278" y="2718"/>
                  </a:lnTo>
                  <a:lnTo>
                    <a:pt x="7279" y="2727"/>
                  </a:lnTo>
                  <a:lnTo>
                    <a:pt x="7279" y="2736"/>
                  </a:lnTo>
                  <a:lnTo>
                    <a:pt x="7280" y="2744"/>
                  </a:lnTo>
                  <a:lnTo>
                    <a:pt x="7281" y="2753"/>
                  </a:lnTo>
                  <a:lnTo>
                    <a:pt x="7282" y="2761"/>
                  </a:lnTo>
                  <a:lnTo>
                    <a:pt x="7283" y="2769"/>
                  </a:lnTo>
                  <a:lnTo>
                    <a:pt x="7283" y="2769"/>
                  </a:lnTo>
                  <a:lnTo>
                    <a:pt x="7283" y="2776"/>
                  </a:lnTo>
                  <a:lnTo>
                    <a:pt x="7284" y="2784"/>
                  </a:lnTo>
                  <a:lnTo>
                    <a:pt x="7285" y="2791"/>
                  </a:lnTo>
                  <a:lnTo>
                    <a:pt x="7286" y="2799"/>
                  </a:lnTo>
                  <a:lnTo>
                    <a:pt x="7286" y="2799"/>
                  </a:lnTo>
                  <a:lnTo>
                    <a:pt x="7287" y="2804"/>
                  </a:lnTo>
                  <a:lnTo>
                    <a:pt x="7287" y="2810"/>
                  </a:lnTo>
                  <a:lnTo>
                    <a:pt x="7288" y="2815"/>
                  </a:lnTo>
                  <a:lnTo>
                    <a:pt x="7288" y="2815"/>
                  </a:lnTo>
                  <a:lnTo>
                    <a:pt x="7289" y="2822"/>
                  </a:lnTo>
                  <a:lnTo>
                    <a:pt x="7290" y="2827"/>
                  </a:lnTo>
                  <a:lnTo>
                    <a:pt x="7290" y="2831"/>
                  </a:lnTo>
                  <a:lnTo>
                    <a:pt x="7291" y="2833"/>
                  </a:lnTo>
                  <a:lnTo>
                    <a:pt x="7292" y="2834"/>
                  </a:lnTo>
                  <a:lnTo>
                    <a:pt x="7293" y="2835"/>
                  </a:lnTo>
                  <a:lnTo>
                    <a:pt x="7294" y="2833"/>
                  </a:lnTo>
                  <a:lnTo>
                    <a:pt x="7295" y="2831"/>
                  </a:lnTo>
                  <a:lnTo>
                    <a:pt x="7295" y="2828"/>
                  </a:lnTo>
                  <a:lnTo>
                    <a:pt x="7296" y="2823"/>
                  </a:lnTo>
                  <a:lnTo>
                    <a:pt x="7297" y="2817"/>
                  </a:lnTo>
                  <a:lnTo>
                    <a:pt x="7298" y="2809"/>
                  </a:lnTo>
                  <a:lnTo>
                    <a:pt x="7299" y="2800"/>
                  </a:lnTo>
                  <a:lnTo>
                    <a:pt x="7300" y="2789"/>
                  </a:lnTo>
                  <a:lnTo>
                    <a:pt x="7300" y="2777"/>
                  </a:lnTo>
                  <a:lnTo>
                    <a:pt x="7301" y="2763"/>
                  </a:lnTo>
                  <a:lnTo>
                    <a:pt x="7301" y="2763"/>
                  </a:lnTo>
                  <a:lnTo>
                    <a:pt x="7302" y="2749"/>
                  </a:lnTo>
                  <a:lnTo>
                    <a:pt x="7303" y="2734"/>
                  </a:lnTo>
                  <a:lnTo>
                    <a:pt x="7304" y="2719"/>
                  </a:lnTo>
                  <a:lnTo>
                    <a:pt x="7304" y="2704"/>
                  </a:lnTo>
                  <a:lnTo>
                    <a:pt x="7304" y="2704"/>
                  </a:lnTo>
                  <a:lnTo>
                    <a:pt x="7305" y="2687"/>
                  </a:lnTo>
                  <a:lnTo>
                    <a:pt x="7306" y="2670"/>
                  </a:lnTo>
                  <a:lnTo>
                    <a:pt x="7307" y="2654"/>
                  </a:lnTo>
                  <a:lnTo>
                    <a:pt x="7308" y="2638"/>
                  </a:lnTo>
                  <a:lnTo>
                    <a:pt x="7309" y="2623"/>
                  </a:lnTo>
                  <a:lnTo>
                    <a:pt x="7310" y="2609"/>
                  </a:lnTo>
                  <a:lnTo>
                    <a:pt x="7310" y="2595"/>
                  </a:lnTo>
                  <a:lnTo>
                    <a:pt x="7311" y="2582"/>
                  </a:lnTo>
                  <a:lnTo>
                    <a:pt x="7312" y="2569"/>
                  </a:lnTo>
                  <a:lnTo>
                    <a:pt x="7313" y="2558"/>
                  </a:lnTo>
                  <a:lnTo>
                    <a:pt x="7314" y="2548"/>
                  </a:lnTo>
                  <a:lnTo>
                    <a:pt x="7315" y="2538"/>
                  </a:lnTo>
                  <a:lnTo>
                    <a:pt x="7316" y="2530"/>
                  </a:lnTo>
                  <a:lnTo>
                    <a:pt x="7317" y="2523"/>
                  </a:lnTo>
                  <a:lnTo>
                    <a:pt x="7317" y="2517"/>
                  </a:lnTo>
                  <a:lnTo>
                    <a:pt x="7318" y="2512"/>
                  </a:lnTo>
                  <a:lnTo>
                    <a:pt x="7319" y="2508"/>
                  </a:lnTo>
                  <a:lnTo>
                    <a:pt x="7320" y="2505"/>
                  </a:lnTo>
                  <a:lnTo>
                    <a:pt x="7321" y="2503"/>
                  </a:lnTo>
                  <a:lnTo>
                    <a:pt x="7322" y="2503"/>
                  </a:lnTo>
                  <a:lnTo>
                    <a:pt x="7323" y="2504"/>
                  </a:lnTo>
                  <a:lnTo>
                    <a:pt x="7323" y="2506"/>
                  </a:lnTo>
                  <a:lnTo>
                    <a:pt x="7324" y="2509"/>
                  </a:lnTo>
                  <a:lnTo>
                    <a:pt x="7325" y="2513"/>
                  </a:lnTo>
                  <a:lnTo>
                    <a:pt x="7326" y="2519"/>
                  </a:lnTo>
                  <a:lnTo>
                    <a:pt x="7327" y="2525"/>
                  </a:lnTo>
                  <a:lnTo>
                    <a:pt x="7328" y="2533"/>
                  </a:lnTo>
                  <a:lnTo>
                    <a:pt x="7329" y="2542"/>
                  </a:lnTo>
                  <a:lnTo>
                    <a:pt x="7330" y="2551"/>
                  </a:lnTo>
                  <a:lnTo>
                    <a:pt x="7330" y="2562"/>
                  </a:lnTo>
                  <a:lnTo>
                    <a:pt x="7331" y="2574"/>
                  </a:lnTo>
                  <a:lnTo>
                    <a:pt x="7332" y="2586"/>
                  </a:lnTo>
                  <a:lnTo>
                    <a:pt x="7333" y="2599"/>
                  </a:lnTo>
                  <a:lnTo>
                    <a:pt x="7334" y="2613"/>
                  </a:lnTo>
                  <a:lnTo>
                    <a:pt x="7335" y="2628"/>
                  </a:lnTo>
                  <a:lnTo>
                    <a:pt x="7336" y="2644"/>
                  </a:lnTo>
                  <a:lnTo>
                    <a:pt x="7336" y="2660"/>
                  </a:lnTo>
                  <a:lnTo>
                    <a:pt x="7337" y="2676"/>
                  </a:lnTo>
                  <a:lnTo>
                    <a:pt x="7338" y="2693"/>
                  </a:lnTo>
                  <a:lnTo>
                    <a:pt x="7339" y="2710"/>
                  </a:lnTo>
                  <a:lnTo>
                    <a:pt x="7340" y="2728"/>
                  </a:lnTo>
                  <a:lnTo>
                    <a:pt x="7340" y="2728"/>
                  </a:lnTo>
                  <a:lnTo>
                    <a:pt x="7341" y="2743"/>
                  </a:lnTo>
                  <a:lnTo>
                    <a:pt x="7341" y="2758"/>
                  </a:lnTo>
                  <a:lnTo>
                    <a:pt x="7342" y="2773"/>
                  </a:lnTo>
                  <a:lnTo>
                    <a:pt x="7343" y="2787"/>
                  </a:lnTo>
                  <a:lnTo>
                    <a:pt x="7343" y="2787"/>
                  </a:lnTo>
                  <a:lnTo>
                    <a:pt x="7344" y="2802"/>
                  </a:lnTo>
                  <a:lnTo>
                    <a:pt x="7345" y="2814"/>
                  </a:lnTo>
                  <a:lnTo>
                    <a:pt x="7346" y="2825"/>
                  </a:lnTo>
                  <a:lnTo>
                    <a:pt x="7346" y="2834"/>
                  </a:lnTo>
                  <a:lnTo>
                    <a:pt x="7347" y="2843"/>
                  </a:lnTo>
                  <a:lnTo>
                    <a:pt x="7348" y="2849"/>
                  </a:lnTo>
                  <a:lnTo>
                    <a:pt x="7349" y="2855"/>
                  </a:lnTo>
                  <a:lnTo>
                    <a:pt x="7350" y="2859"/>
                  </a:lnTo>
                  <a:lnTo>
                    <a:pt x="7351" y="2863"/>
                  </a:lnTo>
                  <a:lnTo>
                    <a:pt x="7351" y="2865"/>
                  </a:lnTo>
                  <a:lnTo>
                    <a:pt x="7352" y="2866"/>
                  </a:lnTo>
                  <a:lnTo>
                    <a:pt x="7353" y="2866"/>
                  </a:lnTo>
                  <a:lnTo>
                    <a:pt x="7354" y="2865"/>
                  </a:lnTo>
                  <a:lnTo>
                    <a:pt x="7355" y="2863"/>
                  </a:lnTo>
                  <a:lnTo>
                    <a:pt x="7356" y="2860"/>
                  </a:lnTo>
                  <a:lnTo>
                    <a:pt x="7356" y="2856"/>
                  </a:lnTo>
                  <a:lnTo>
                    <a:pt x="7357" y="2850"/>
                  </a:lnTo>
                  <a:lnTo>
                    <a:pt x="7358" y="2844"/>
                  </a:lnTo>
                  <a:lnTo>
                    <a:pt x="7359" y="2836"/>
                  </a:lnTo>
                  <a:lnTo>
                    <a:pt x="7360" y="2827"/>
                  </a:lnTo>
                  <a:lnTo>
                    <a:pt x="7360" y="2827"/>
                  </a:lnTo>
                  <a:lnTo>
                    <a:pt x="7361" y="2817"/>
                  </a:lnTo>
                  <a:lnTo>
                    <a:pt x="7361" y="2807"/>
                  </a:lnTo>
                  <a:lnTo>
                    <a:pt x="7362" y="2797"/>
                  </a:lnTo>
                  <a:lnTo>
                    <a:pt x="7363" y="2786"/>
                  </a:lnTo>
                  <a:lnTo>
                    <a:pt x="7364" y="2775"/>
                  </a:lnTo>
                  <a:lnTo>
                    <a:pt x="7365" y="2764"/>
                  </a:lnTo>
                  <a:lnTo>
                    <a:pt x="7366" y="2753"/>
                  </a:lnTo>
                  <a:lnTo>
                    <a:pt x="7366" y="2753"/>
                  </a:lnTo>
                  <a:lnTo>
                    <a:pt x="7366" y="2746"/>
                  </a:lnTo>
                  <a:lnTo>
                    <a:pt x="7366" y="2746"/>
                  </a:lnTo>
                  <a:lnTo>
                    <a:pt x="7367" y="2734"/>
                  </a:lnTo>
                  <a:lnTo>
                    <a:pt x="7367" y="2734"/>
                  </a:lnTo>
                  <a:lnTo>
                    <a:pt x="7368" y="2721"/>
                  </a:lnTo>
                  <a:lnTo>
                    <a:pt x="7368" y="2721"/>
                  </a:lnTo>
                  <a:lnTo>
                    <a:pt x="7369" y="2708"/>
                  </a:lnTo>
                  <a:lnTo>
                    <a:pt x="7369" y="2708"/>
                  </a:lnTo>
                  <a:lnTo>
                    <a:pt x="7369" y="2702"/>
                  </a:lnTo>
                  <a:lnTo>
                    <a:pt x="7369" y="2702"/>
                  </a:lnTo>
                  <a:lnTo>
                    <a:pt x="7370" y="2692"/>
                  </a:lnTo>
                  <a:lnTo>
                    <a:pt x="7370" y="2681"/>
                  </a:lnTo>
                  <a:lnTo>
                    <a:pt x="7370" y="2681"/>
                  </a:lnTo>
                  <a:lnTo>
                    <a:pt x="7371" y="2671"/>
                  </a:lnTo>
                  <a:lnTo>
                    <a:pt x="7372" y="2661"/>
                  </a:lnTo>
                  <a:lnTo>
                    <a:pt x="7372" y="2650"/>
                  </a:lnTo>
                  <a:lnTo>
                    <a:pt x="7372" y="2650"/>
                  </a:lnTo>
                  <a:lnTo>
                    <a:pt x="7373" y="2636"/>
                  </a:lnTo>
                  <a:lnTo>
                    <a:pt x="7374" y="2622"/>
                  </a:lnTo>
                  <a:lnTo>
                    <a:pt x="7375" y="2609"/>
                  </a:lnTo>
                  <a:lnTo>
                    <a:pt x="7376" y="2597"/>
                  </a:lnTo>
                  <a:lnTo>
                    <a:pt x="7377" y="2586"/>
                  </a:lnTo>
                  <a:lnTo>
                    <a:pt x="7377" y="2575"/>
                  </a:lnTo>
                  <a:lnTo>
                    <a:pt x="7378" y="2565"/>
                  </a:lnTo>
                  <a:lnTo>
                    <a:pt x="7379" y="2557"/>
                  </a:lnTo>
                  <a:lnTo>
                    <a:pt x="7380" y="2549"/>
                  </a:lnTo>
                  <a:lnTo>
                    <a:pt x="7381" y="2542"/>
                  </a:lnTo>
                  <a:lnTo>
                    <a:pt x="7382" y="2536"/>
                  </a:lnTo>
                  <a:lnTo>
                    <a:pt x="7383" y="2531"/>
                  </a:lnTo>
                  <a:lnTo>
                    <a:pt x="7383" y="2527"/>
                  </a:lnTo>
                  <a:lnTo>
                    <a:pt x="7384" y="2525"/>
                  </a:lnTo>
                  <a:lnTo>
                    <a:pt x="7385" y="2523"/>
                  </a:lnTo>
                  <a:lnTo>
                    <a:pt x="7386" y="2522"/>
                  </a:lnTo>
                  <a:lnTo>
                    <a:pt x="7386" y="2522"/>
                  </a:lnTo>
                  <a:lnTo>
                    <a:pt x="7387" y="2523"/>
                  </a:lnTo>
                  <a:lnTo>
                    <a:pt x="7388" y="2525"/>
                  </a:lnTo>
                  <a:lnTo>
                    <a:pt x="7389" y="2527"/>
                  </a:lnTo>
                  <a:lnTo>
                    <a:pt x="7389" y="2531"/>
                  </a:lnTo>
                  <a:lnTo>
                    <a:pt x="7390" y="2536"/>
                  </a:lnTo>
                  <a:lnTo>
                    <a:pt x="7391" y="2542"/>
                  </a:lnTo>
                  <a:lnTo>
                    <a:pt x="7392" y="2549"/>
                  </a:lnTo>
                  <a:lnTo>
                    <a:pt x="7393" y="2557"/>
                  </a:lnTo>
                  <a:lnTo>
                    <a:pt x="7394" y="2565"/>
                  </a:lnTo>
                  <a:lnTo>
                    <a:pt x="7395" y="2575"/>
                  </a:lnTo>
                  <a:lnTo>
                    <a:pt x="7396" y="2586"/>
                  </a:lnTo>
                  <a:lnTo>
                    <a:pt x="7396" y="2597"/>
                  </a:lnTo>
                  <a:lnTo>
                    <a:pt x="7397" y="2609"/>
                  </a:lnTo>
                  <a:lnTo>
                    <a:pt x="7398" y="2622"/>
                  </a:lnTo>
                  <a:lnTo>
                    <a:pt x="7399" y="2636"/>
                  </a:lnTo>
                  <a:lnTo>
                    <a:pt x="7400" y="2650"/>
                  </a:lnTo>
                  <a:lnTo>
                    <a:pt x="7400" y="2650"/>
                  </a:lnTo>
                  <a:lnTo>
                    <a:pt x="7400" y="2661"/>
                  </a:lnTo>
                  <a:lnTo>
                    <a:pt x="7401" y="2671"/>
                  </a:lnTo>
                  <a:lnTo>
                    <a:pt x="7402" y="2681"/>
                  </a:lnTo>
                  <a:lnTo>
                    <a:pt x="7402" y="2681"/>
                  </a:lnTo>
                  <a:lnTo>
                    <a:pt x="7403" y="2695"/>
                  </a:lnTo>
                  <a:lnTo>
                    <a:pt x="7404" y="2709"/>
                  </a:lnTo>
                  <a:lnTo>
                    <a:pt x="7404" y="2722"/>
                  </a:lnTo>
                  <a:lnTo>
                    <a:pt x="7405" y="2735"/>
                  </a:lnTo>
                  <a:lnTo>
                    <a:pt x="7406" y="2747"/>
                  </a:lnTo>
                  <a:lnTo>
                    <a:pt x="7407" y="2760"/>
                  </a:lnTo>
                  <a:lnTo>
                    <a:pt x="7408" y="2772"/>
                  </a:lnTo>
                  <a:lnTo>
                    <a:pt x="7409" y="2783"/>
                  </a:lnTo>
                  <a:lnTo>
                    <a:pt x="7410" y="2795"/>
                  </a:lnTo>
                  <a:lnTo>
                    <a:pt x="7411" y="2806"/>
                  </a:lnTo>
                  <a:lnTo>
                    <a:pt x="7411" y="2816"/>
                  </a:lnTo>
                  <a:lnTo>
                    <a:pt x="7412" y="2827"/>
                  </a:lnTo>
                  <a:lnTo>
                    <a:pt x="7412" y="2827"/>
                  </a:lnTo>
                  <a:lnTo>
                    <a:pt x="7413" y="2836"/>
                  </a:lnTo>
                  <a:lnTo>
                    <a:pt x="7414" y="2844"/>
                  </a:lnTo>
                  <a:lnTo>
                    <a:pt x="7415" y="2850"/>
                  </a:lnTo>
                  <a:lnTo>
                    <a:pt x="7416" y="2856"/>
                  </a:lnTo>
                  <a:lnTo>
                    <a:pt x="7416" y="2860"/>
                  </a:lnTo>
                  <a:lnTo>
                    <a:pt x="7417" y="2863"/>
                  </a:lnTo>
                  <a:lnTo>
                    <a:pt x="7418" y="2865"/>
                  </a:lnTo>
                  <a:lnTo>
                    <a:pt x="7419" y="2866"/>
                  </a:lnTo>
                  <a:lnTo>
                    <a:pt x="7420" y="2866"/>
                  </a:lnTo>
                  <a:lnTo>
                    <a:pt x="7421" y="2865"/>
                  </a:lnTo>
                  <a:lnTo>
                    <a:pt x="7421" y="2863"/>
                  </a:lnTo>
                  <a:lnTo>
                    <a:pt x="7422" y="2859"/>
                  </a:lnTo>
                  <a:lnTo>
                    <a:pt x="7423" y="2855"/>
                  </a:lnTo>
                  <a:lnTo>
                    <a:pt x="7424" y="2849"/>
                  </a:lnTo>
                  <a:lnTo>
                    <a:pt x="7425" y="2843"/>
                  </a:lnTo>
                  <a:lnTo>
                    <a:pt x="7426" y="2834"/>
                  </a:lnTo>
                  <a:lnTo>
                    <a:pt x="7426" y="2825"/>
                  </a:lnTo>
                  <a:lnTo>
                    <a:pt x="7427" y="2814"/>
                  </a:lnTo>
                  <a:lnTo>
                    <a:pt x="7428" y="2802"/>
                  </a:lnTo>
                  <a:lnTo>
                    <a:pt x="7429" y="2787"/>
                  </a:lnTo>
                  <a:lnTo>
                    <a:pt x="7429" y="2787"/>
                  </a:lnTo>
                  <a:lnTo>
                    <a:pt x="7430" y="2773"/>
                  </a:lnTo>
                  <a:lnTo>
                    <a:pt x="7431" y="2758"/>
                  </a:lnTo>
                  <a:lnTo>
                    <a:pt x="7431" y="2743"/>
                  </a:lnTo>
                  <a:lnTo>
                    <a:pt x="7432" y="2728"/>
                  </a:lnTo>
                  <a:lnTo>
                    <a:pt x="7432" y="2728"/>
                  </a:lnTo>
                  <a:lnTo>
                    <a:pt x="7433" y="2710"/>
                  </a:lnTo>
                  <a:lnTo>
                    <a:pt x="7434" y="2693"/>
                  </a:lnTo>
                  <a:lnTo>
                    <a:pt x="7435" y="2676"/>
                  </a:lnTo>
                  <a:lnTo>
                    <a:pt x="7436" y="2660"/>
                  </a:lnTo>
                  <a:lnTo>
                    <a:pt x="7436" y="2644"/>
                  </a:lnTo>
                  <a:lnTo>
                    <a:pt x="7437" y="2628"/>
                  </a:lnTo>
                  <a:lnTo>
                    <a:pt x="7438" y="2613"/>
                  </a:lnTo>
                  <a:lnTo>
                    <a:pt x="7439" y="2599"/>
                  </a:lnTo>
                  <a:lnTo>
                    <a:pt x="7440" y="2586"/>
                  </a:lnTo>
                  <a:lnTo>
                    <a:pt x="7441" y="2574"/>
                  </a:lnTo>
                  <a:lnTo>
                    <a:pt x="7442" y="2562"/>
                  </a:lnTo>
                  <a:lnTo>
                    <a:pt x="7443" y="2551"/>
                  </a:lnTo>
                  <a:lnTo>
                    <a:pt x="7443" y="2542"/>
                  </a:lnTo>
                  <a:lnTo>
                    <a:pt x="7444" y="2533"/>
                  </a:lnTo>
                  <a:lnTo>
                    <a:pt x="7445" y="2525"/>
                  </a:lnTo>
                  <a:lnTo>
                    <a:pt x="7446" y="2519"/>
                  </a:lnTo>
                  <a:lnTo>
                    <a:pt x="7447" y="2513"/>
                  </a:lnTo>
                  <a:lnTo>
                    <a:pt x="7448" y="2509"/>
                  </a:lnTo>
                  <a:lnTo>
                    <a:pt x="7449" y="2506"/>
                  </a:lnTo>
                  <a:lnTo>
                    <a:pt x="7449" y="2504"/>
                  </a:lnTo>
                  <a:lnTo>
                    <a:pt x="7450" y="2503"/>
                  </a:lnTo>
                  <a:lnTo>
                    <a:pt x="7451" y="2503"/>
                  </a:lnTo>
                  <a:lnTo>
                    <a:pt x="7452" y="2505"/>
                  </a:lnTo>
                  <a:lnTo>
                    <a:pt x="7453" y="2508"/>
                  </a:lnTo>
                  <a:lnTo>
                    <a:pt x="7454" y="2512"/>
                  </a:lnTo>
                  <a:lnTo>
                    <a:pt x="7455" y="2517"/>
                  </a:lnTo>
                  <a:lnTo>
                    <a:pt x="7456" y="2523"/>
                  </a:lnTo>
                  <a:lnTo>
                    <a:pt x="7456" y="2530"/>
                  </a:lnTo>
                  <a:lnTo>
                    <a:pt x="7457" y="2538"/>
                  </a:lnTo>
                  <a:lnTo>
                    <a:pt x="7458" y="2548"/>
                  </a:lnTo>
                  <a:lnTo>
                    <a:pt x="7459" y="2558"/>
                  </a:lnTo>
                  <a:lnTo>
                    <a:pt x="7460" y="2569"/>
                  </a:lnTo>
                  <a:lnTo>
                    <a:pt x="7461" y="2582"/>
                  </a:lnTo>
                  <a:lnTo>
                    <a:pt x="7462" y="2595"/>
                  </a:lnTo>
                  <a:lnTo>
                    <a:pt x="7462" y="2609"/>
                  </a:lnTo>
                  <a:lnTo>
                    <a:pt x="7463" y="2623"/>
                  </a:lnTo>
                  <a:lnTo>
                    <a:pt x="7464" y="2638"/>
                  </a:lnTo>
                  <a:lnTo>
                    <a:pt x="7465" y="2654"/>
                  </a:lnTo>
                  <a:lnTo>
                    <a:pt x="7466" y="2670"/>
                  </a:lnTo>
                  <a:lnTo>
                    <a:pt x="7467" y="2687"/>
                  </a:lnTo>
                  <a:lnTo>
                    <a:pt x="7468" y="2704"/>
                  </a:lnTo>
                  <a:lnTo>
                    <a:pt x="7468" y="2704"/>
                  </a:lnTo>
                  <a:lnTo>
                    <a:pt x="7468" y="2719"/>
                  </a:lnTo>
                  <a:lnTo>
                    <a:pt x="7469" y="2734"/>
                  </a:lnTo>
                  <a:lnTo>
                    <a:pt x="7470" y="2749"/>
                  </a:lnTo>
                  <a:lnTo>
                    <a:pt x="7471" y="2763"/>
                  </a:lnTo>
                  <a:lnTo>
                    <a:pt x="7471" y="2763"/>
                  </a:lnTo>
                  <a:lnTo>
                    <a:pt x="7472" y="2777"/>
                  </a:lnTo>
                  <a:lnTo>
                    <a:pt x="7472" y="2789"/>
                  </a:lnTo>
                  <a:lnTo>
                    <a:pt x="7473" y="2800"/>
                  </a:lnTo>
                  <a:lnTo>
                    <a:pt x="7474" y="2809"/>
                  </a:lnTo>
                  <a:lnTo>
                    <a:pt x="7475" y="2817"/>
                  </a:lnTo>
                  <a:lnTo>
                    <a:pt x="7476" y="2823"/>
                  </a:lnTo>
                  <a:lnTo>
                    <a:pt x="7477" y="2828"/>
                  </a:lnTo>
                  <a:lnTo>
                    <a:pt x="7477" y="2831"/>
                  </a:lnTo>
                  <a:lnTo>
                    <a:pt x="7477" y="2831"/>
                  </a:lnTo>
                  <a:lnTo>
                    <a:pt x="7478" y="2833"/>
                  </a:lnTo>
                  <a:lnTo>
                    <a:pt x="7479" y="2835"/>
                  </a:lnTo>
                  <a:lnTo>
                    <a:pt x="7480" y="2834"/>
                  </a:lnTo>
                  <a:lnTo>
                    <a:pt x="7481" y="2833"/>
                  </a:lnTo>
                  <a:lnTo>
                    <a:pt x="7482" y="2831"/>
                  </a:lnTo>
                  <a:lnTo>
                    <a:pt x="7483" y="2827"/>
                  </a:lnTo>
                  <a:lnTo>
                    <a:pt x="7483" y="2822"/>
                  </a:lnTo>
                  <a:lnTo>
                    <a:pt x="7484" y="2815"/>
                  </a:lnTo>
                  <a:lnTo>
                    <a:pt x="7484" y="2815"/>
                  </a:lnTo>
                  <a:lnTo>
                    <a:pt x="7485" y="2810"/>
                  </a:lnTo>
                  <a:lnTo>
                    <a:pt x="7485" y="2804"/>
                  </a:lnTo>
                  <a:lnTo>
                    <a:pt x="7486" y="2799"/>
                  </a:lnTo>
                  <a:lnTo>
                    <a:pt x="7486" y="2799"/>
                  </a:lnTo>
                  <a:lnTo>
                    <a:pt x="7487" y="2791"/>
                  </a:lnTo>
                  <a:lnTo>
                    <a:pt x="7488" y="2784"/>
                  </a:lnTo>
                  <a:lnTo>
                    <a:pt x="7489" y="2776"/>
                  </a:lnTo>
                  <a:lnTo>
                    <a:pt x="7489" y="2769"/>
                  </a:lnTo>
                  <a:lnTo>
                    <a:pt x="7489" y="2769"/>
                  </a:lnTo>
                  <a:lnTo>
                    <a:pt x="7490" y="2761"/>
                  </a:lnTo>
                  <a:lnTo>
                    <a:pt x="7491" y="2753"/>
                  </a:lnTo>
                  <a:lnTo>
                    <a:pt x="7492" y="2744"/>
                  </a:lnTo>
                  <a:lnTo>
                    <a:pt x="7493" y="2736"/>
                  </a:lnTo>
                  <a:lnTo>
                    <a:pt x="7493" y="2727"/>
                  </a:lnTo>
                  <a:lnTo>
                    <a:pt x="7494" y="2718"/>
                  </a:lnTo>
                  <a:lnTo>
                    <a:pt x="7495" y="2709"/>
                  </a:lnTo>
                  <a:lnTo>
                    <a:pt x="7496" y="2700"/>
                  </a:lnTo>
                  <a:lnTo>
                    <a:pt x="7497" y="2691"/>
                  </a:lnTo>
                  <a:lnTo>
                    <a:pt x="7498" y="2682"/>
                  </a:lnTo>
                  <a:lnTo>
                    <a:pt x="7498" y="2672"/>
                  </a:lnTo>
                  <a:lnTo>
                    <a:pt x="7499" y="2662"/>
                  </a:lnTo>
                  <a:lnTo>
                    <a:pt x="7500" y="2652"/>
                  </a:lnTo>
                  <a:lnTo>
                    <a:pt x="7501" y="2642"/>
                  </a:lnTo>
                  <a:lnTo>
                    <a:pt x="7502" y="2632"/>
                  </a:lnTo>
                  <a:lnTo>
                    <a:pt x="7502" y="2632"/>
                  </a:lnTo>
                  <a:lnTo>
                    <a:pt x="7503" y="2622"/>
                  </a:lnTo>
                  <a:lnTo>
                    <a:pt x="7503" y="2611"/>
                  </a:lnTo>
                  <a:lnTo>
                    <a:pt x="7504" y="2601"/>
                  </a:lnTo>
                  <a:lnTo>
                    <a:pt x="7505" y="2590"/>
                  </a:lnTo>
                  <a:lnTo>
                    <a:pt x="7506" y="2579"/>
                  </a:lnTo>
                  <a:lnTo>
                    <a:pt x="7507" y="2568"/>
                  </a:lnTo>
                  <a:lnTo>
                    <a:pt x="7508" y="2557"/>
                  </a:lnTo>
                  <a:lnTo>
                    <a:pt x="7508" y="2545"/>
                  </a:lnTo>
                  <a:lnTo>
                    <a:pt x="7509" y="2534"/>
                  </a:lnTo>
                  <a:lnTo>
                    <a:pt x="7510" y="2522"/>
                  </a:lnTo>
                  <a:lnTo>
                    <a:pt x="7511" y="2510"/>
                  </a:lnTo>
                  <a:lnTo>
                    <a:pt x="7512" y="2498"/>
                  </a:lnTo>
                  <a:lnTo>
                    <a:pt x="7512" y="2486"/>
                  </a:lnTo>
                  <a:lnTo>
                    <a:pt x="7513" y="2473"/>
                  </a:lnTo>
                  <a:lnTo>
                    <a:pt x="7514" y="2461"/>
                  </a:lnTo>
                  <a:lnTo>
                    <a:pt x="7514" y="2461"/>
                  </a:lnTo>
                  <a:lnTo>
                    <a:pt x="7515" y="2448"/>
                  </a:lnTo>
                  <a:lnTo>
                    <a:pt x="7516" y="2435"/>
                  </a:lnTo>
                  <a:lnTo>
                    <a:pt x="7517" y="2422"/>
                  </a:lnTo>
                  <a:lnTo>
                    <a:pt x="7517" y="2409"/>
                  </a:lnTo>
                  <a:lnTo>
                    <a:pt x="7518" y="2396"/>
                  </a:lnTo>
                  <a:lnTo>
                    <a:pt x="7519" y="2382"/>
                  </a:lnTo>
                  <a:lnTo>
                    <a:pt x="7520" y="2369"/>
                  </a:lnTo>
                  <a:lnTo>
                    <a:pt x="7521" y="2355"/>
                  </a:lnTo>
                  <a:lnTo>
                    <a:pt x="7522" y="2341"/>
                  </a:lnTo>
                  <a:lnTo>
                    <a:pt x="7522" y="2327"/>
                  </a:lnTo>
                  <a:lnTo>
                    <a:pt x="7523" y="2313"/>
                  </a:lnTo>
                  <a:lnTo>
                    <a:pt x="7524" y="2298"/>
                  </a:lnTo>
                  <a:lnTo>
                    <a:pt x="7525" y="2284"/>
                  </a:lnTo>
                  <a:lnTo>
                    <a:pt x="7526" y="2269"/>
                  </a:lnTo>
                  <a:lnTo>
                    <a:pt x="7526" y="2254"/>
                  </a:lnTo>
                  <a:lnTo>
                    <a:pt x="7526" y="2254"/>
                  </a:lnTo>
                  <a:lnTo>
                    <a:pt x="7527" y="2239"/>
                  </a:lnTo>
                  <a:lnTo>
                    <a:pt x="7528" y="2224"/>
                  </a:lnTo>
                  <a:lnTo>
                    <a:pt x="7529" y="2209"/>
                  </a:lnTo>
                  <a:lnTo>
                    <a:pt x="7530" y="2193"/>
                  </a:lnTo>
                  <a:lnTo>
                    <a:pt x="7531" y="2178"/>
                  </a:lnTo>
                  <a:lnTo>
                    <a:pt x="7531" y="2162"/>
                  </a:lnTo>
                  <a:lnTo>
                    <a:pt x="7532" y="2146"/>
                  </a:lnTo>
                  <a:lnTo>
                    <a:pt x="7533" y="2130"/>
                  </a:lnTo>
                  <a:lnTo>
                    <a:pt x="7534" y="2114"/>
                  </a:lnTo>
                  <a:lnTo>
                    <a:pt x="7535" y="2097"/>
                  </a:lnTo>
                  <a:lnTo>
                    <a:pt x="7536" y="2081"/>
                  </a:lnTo>
                  <a:lnTo>
                    <a:pt x="7536" y="2064"/>
                  </a:lnTo>
                  <a:lnTo>
                    <a:pt x="7537" y="2047"/>
                  </a:lnTo>
                  <a:lnTo>
                    <a:pt x="7538" y="2030"/>
                  </a:lnTo>
                  <a:lnTo>
                    <a:pt x="7539" y="2013"/>
                  </a:lnTo>
                  <a:lnTo>
                    <a:pt x="7539" y="2013"/>
                  </a:lnTo>
                  <a:lnTo>
                    <a:pt x="7540" y="1995"/>
                  </a:lnTo>
                  <a:lnTo>
                    <a:pt x="7540" y="1978"/>
                  </a:lnTo>
                  <a:lnTo>
                    <a:pt x="7541" y="1960"/>
                  </a:lnTo>
                  <a:lnTo>
                    <a:pt x="7542" y="1942"/>
                  </a:lnTo>
                  <a:lnTo>
                    <a:pt x="7543" y="1924"/>
                  </a:lnTo>
                  <a:lnTo>
                    <a:pt x="7544" y="1906"/>
                  </a:lnTo>
                  <a:lnTo>
                    <a:pt x="7545" y="1888"/>
                  </a:lnTo>
                  <a:lnTo>
                    <a:pt x="7545" y="1870"/>
                  </a:lnTo>
                  <a:lnTo>
                    <a:pt x="7546" y="1851"/>
                  </a:lnTo>
                  <a:lnTo>
                    <a:pt x="7547" y="1832"/>
                  </a:lnTo>
                  <a:lnTo>
                    <a:pt x="7548" y="1813"/>
                  </a:lnTo>
                  <a:lnTo>
                    <a:pt x="7549" y="1794"/>
                  </a:lnTo>
                  <a:lnTo>
                    <a:pt x="7550" y="1775"/>
                  </a:lnTo>
                  <a:lnTo>
                    <a:pt x="7550" y="1756"/>
                  </a:lnTo>
                  <a:lnTo>
                    <a:pt x="7551" y="1736"/>
                  </a:lnTo>
                  <a:lnTo>
                    <a:pt x="7551" y="1736"/>
                  </a:lnTo>
                  <a:lnTo>
                    <a:pt x="7552" y="1717"/>
                  </a:lnTo>
                  <a:lnTo>
                    <a:pt x="7553" y="1697"/>
                  </a:lnTo>
                  <a:lnTo>
                    <a:pt x="7553" y="1697"/>
                  </a:lnTo>
                  <a:lnTo>
                    <a:pt x="7554" y="1680"/>
                  </a:lnTo>
                  <a:lnTo>
                    <a:pt x="7554" y="1667"/>
                  </a:lnTo>
                  <a:lnTo>
                    <a:pt x="7555" y="1658"/>
                  </a:lnTo>
                  <a:lnTo>
                    <a:pt x="7556" y="1655"/>
                  </a:lnTo>
                  <a:lnTo>
                    <a:pt x="7557" y="1656"/>
                  </a:lnTo>
                  <a:lnTo>
                    <a:pt x="7558" y="1661"/>
                  </a:lnTo>
                  <a:lnTo>
                    <a:pt x="7559" y="1671"/>
                  </a:lnTo>
                  <a:lnTo>
                    <a:pt x="7559" y="1686"/>
                  </a:lnTo>
                  <a:lnTo>
                    <a:pt x="7560" y="1705"/>
                  </a:lnTo>
                  <a:lnTo>
                    <a:pt x="7560" y="1705"/>
                  </a:lnTo>
                  <a:lnTo>
                    <a:pt x="7561" y="1728"/>
                  </a:lnTo>
                  <a:lnTo>
                    <a:pt x="7562" y="1751"/>
                  </a:lnTo>
                  <a:lnTo>
                    <a:pt x="7563" y="1773"/>
                  </a:lnTo>
                  <a:lnTo>
                    <a:pt x="7563" y="1773"/>
                  </a:lnTo>
                  <a:lnTo>
                    <a:pt x="7563" y="1791"/>
                  </a:lnTo>
                  <a:lnTo>
                    <a:pt x="7563" y="1791"/>
                  </a:lnTo>
                  <a:lnTo>
                    <a:pt x="7564" y="1809"/>
                  </a:lnTo>
                  <a:lnTo>
                    <a:pt x="7565" y="1827"/>
                  </a:lnTo>
                  <a:lnTo>
                    <a:pt x="7565" y="1827"/>
                  </a:lnTo>
                  <a:lnTo>
                    <a:pt x="7566" y="1845"/>
                  </a:lnTo>
                  <a:lnTo>
                    <a:pt x="7566" y="1863"/>
                  </a:lnTo>
                  <a:lnTo>
                    <a:pt x="7566" y="1863"/>
                  </a:lnTo>
                  <a:lnTo>
                    <a:pt x="7567" y="1881"/>
                  </a:lnTo>
                  <a:lnTo>
                    <a:pt x="7568" y="1898"/>
                  </a:lnTo>
                  <a:lnTo>
                    <a:pt x="7568" y="1898"/>
                  </a:lnTo>
                  <a:lnTo>
                    <a:pt x="7568" y="1915"/>
                  </a:lnTo>
                  <a:lnTo>
                    <a:pt x="7568" y="1915"/>
                  </a:lnTo>
                  <a:lnTo>
                    <a:pt x="7569" y="1936"/>
                  </a:lnTo>
                  <a:lnTo>
                    <a:pt x="7570" y="1956"/>
                  </a:lnTo>
                  <a:lnTo>
                    <a:pt x="7571" y="1976"/>
                  </a:lnTo>
                  <a:lnTo>
                    <a:pt x="7572" y="1996"/>
                  </a:lnTo>
                  <a:lnTo>
                    <a:pt x="7573" y="2016"/>
                  </a:lnTo>
                  <a:lnTo>
                    <a:pt x="7574" y="2035"/>
                  </a:lnTo>
                  <a:lnTo>
                    <a:pt x="7574" y="2054"/>
                  </a:lnTo>
                  <a:lnTo>
                    <a:pt x="7575" y="2073"/>
                  </a:lnTo>
                  <a:lnTo>
                    <a:pt x="7576" y="2092"/>
                  </a:lnTo>
                  <a:lnTo>
                    <a:pt x="7577" y="2111"/>
                  </a:lnTo>
                  <a:lnTo>
                    <a:pt x="7578" y="2129"/>
                  </a:lnTo>
                  <a:lnTo>
                    <a:pt x="7579" y="2147"/>
                  </a:lnTo>
                  <a:lnTo>
                    <a:pt x="7580" y="2166"/>
                  </a:lnTo>
                  <a:lnTo>
                    <a:pt x="7580" y="2183"/>
                  </a:lnTo>
                  <a:lnTo>
                    <a:pt x="7581" y="2201"/>
                  </a:lnTo>
                  <a:lnTo>
                    <a:pt x="7582" y="2219"/>
                  </a:lnTo>
                  <a:lnTo>
                    <a:pt x="7582" y="2219"/>
                  </a:lnTo>
                  <a:lnTo>
                    <a:pt x="7583" y="2232"/>
                  </a:lnTo>
                  <a:lnTo>
                    <a:pt x="7583" y="2245"/>
                  </a:lnTo>
                  <a:lnTo>
                    <a:pt x="7584" y="2257"/>
                  </a:lnTo>
                  <a:lnTo>
                    <a:pt x="7584" y="2257"/>
                  </a:lnTo>
                  <a:lnTo>
                    <a:pt x="7585" y="2273"/>
                  </a:lnTo>
                  <a:lnTo>
                    <a:pt x="7585" y="2273"/>
                  </a:lnTo>
                  <a:lnTo>
                    <a:pt x="7586" y="2288"/>
                  </a:lnTo>
                  <a:lnTo>
                    <a:pt x="7586" y="2288"/>
                  </a:lnTo>
                  <a:lnTo>
                    <a:pt x="7586" y="2303"/>
                  </a:lnTo>
                  <a:lnTo>
                    <a:pt x="7586" y="2303"/>
                  </a:lnTo>
                  <a:lnTo>
                    <a:pt x="7587" y="2318"/>
                  </a:lnTo>
                  <a:lnTo>
                    <a:pt x="7587" y="2318"/>
                  </a:lnTo>
                  <a:lnTo>
                    <a:pt x="7588" y="2331"/>
                  </a:lnTo>
                  <a:lnTo>
                    <a:pt x="7589" y="2344"/>
                  </a:lnTo>
                  <a:lnTo>
                    <a:pt x="7589" y="2357"/>
                  </a:lnTo>
                  <a:lnTo>
                    <a:pt x="7589" y="2357"/>
                  </a:lnTo>
                  <a:lnTo>
                    <a:pt x="7590" y="2371"/>
                  </a:lnTo>
                  <a:lnTo>
                    <a:pt x="7591" y="2382"/>
                  </a:lnTo>
                  <a:lnTo>
                    <a:pt x="7592" y="2392"/>
                  </a:lnTo>
                  <a:lnTo>
                    <a:pt x="7593" y="2400"/>
                  </a:lnTo>
                  <a:lnTo>
                    <a:pt x="7593" y="2406"/>
                  </a:lnTo>
                  <a:lnTo>
                    <a:pt x="7594" y="2410"/>
                  </a:lnTo>
                  <a:lnTo>
                    <a:pt x="7595" y="2412"/>
                  </a:lnTo>
                  <a:lnTo>
                    <a:pt x="7596" y="2412"/>
                  </a:lnTo>
                  <a:lnTo>
                    <a:pt x="7597" y="2410"/>
                  </a:lnTo>
                  <a:lnTo>
                    <a:pt x="7597" y="2410"/>
                  </a:lnTo>
                  <a:lnTo>
                    <a:pt x="7597" y="2408"/>
                  </a:lnTo>
                  <a:lnTo>
                    <a:pt x="7598" y="2405"/>
                  </a:lnTo>
                  <a:lnTo>
                    <a:pt x="7599" y="2402"/>
                  </a:lnTo>
                  <a:lnTo>
                    <a:pt x="7599" y="2402"/>
                  </a:lnTo>
                  <a:lnTo>
                    <a:pt x="7600" y="2400"/>
                  </a:lnTo>
                  <a:lnTo>
                    <a:pt x="7600" y="2400"/>
                  </a:lnTo>
                  <a:lnTo>
                    <a:pt x="7600" y="2398"/>
                  </a:lnTo>
                  <a:lnTo>
                    <a:pt x="7600" y="2398"/>
                  </a:lnTo>
                  <a:lnTo>
                    <a:pt x="7601" y="2395"/>
                  </a:lnTo>
                  <a:lnTo>
                    <a:pt x="7601" y="2395"/>
                  </a:lnTo>
                  <a:lnTo>
                    <a:pt x="7602" y="2392"/>
                  </a:lnTo>
                  <a:lnTo>
                    <a:pt x="7602" y="2392"/>
                  </a:lnTo>
                  <a:lnTo>
                    <a:pt x="7603" y="2390"/>
                  </a:lnTo>
                  <a:lnTo>
                    <a:pt x="7603" y="2390"/>
                  </a:lnTo>
                  <a:lnTo>
                    <a:pt x="7603" y="2389"/>
                  </a:lnTo>
                  <a:lnTo>
                    <a:pt x="7603" y="2389"/>
                  </a:lnTo>
                  <a:lnTo>
                    <a:pt x="7604" y="2386"/>
                  </a:lnTo>
                  <a:lnTo>
                    <a:pt x="7604" y="2386"/>
                  </a:lnTo>
                  <a:lnTo>
                    <a:pt x="7605" y="2383"/>
                  </a:lnTo>
                  <a:lnTo>
                    <a:pt x="7605" y="2383"/>
                  </a:lnTo>
                  <a:lnTo>
                    <a:pt x="7606" y="2380"/>
                  </a:lnTo>
                  <a:lnTo>
                    <a:pt x="7606" y="2380"/>
                  </a:lnTo>
                  <a:lnTo>
                    <a:pt x="7606" y="2378"/>
                  </a:lnTo>
                  <a:lnTo>
                    <a:pt x="7606" y="2378"/>
                  </a:lnTo>
                  <a:lnTo>
                    <a:pt x="7607" y="2375"/>
                  </a:lnTo>
                  <a:lnTo>
                    <a:pt x="7608" y="2372"/>
                  </a:lnTo>
                  <a:lnTo>
                    <a:pt x="7609" y="2369"/>
                  </a:lnTo>
                  <a:lnTo>
                    <a:pt x="7609" y="2369"/>
                  </a:lnTo>
                  <a:lnTo>
                    <a:pt x="7610" y="2365"/>
                  </a:lnTo>
                  <a:lnTo>
                    <a:pt x="7610" y="2359"/>
                  </a:lnTo>
                  <a:lnTo>
                    <a:pt x="7611" y="2351"/>
                  </a:lnTo>
                  <a:lnTo>
                    <a:pt x="7612" y="2341"/>
                  </a:lnTo>
                  <a:lnTo>
                    <a:pt x="7613" y="2328"/>
                  </a:lnTo>
                  <a:lnTo>
                    <a:pt x="7614" y="2314"/>
                  </a:lnTo>
                  <a:lnTo>
                    <a:pt x="7614" y="2297"/>
                  </a:lnTo>
                  <a:lnTo>
                    <a:pt x="7615" y="2278"/>
                  </a:lnTo>
                  <a:lnTo>
                    <a:pt x="7616" y="2256"/>
                  </a:lnTo>
                  <a:lnTo>
                    <a:pt x="7616" y="2256"/>
                  </a:lnTo>
                  <a:lnTo>
                    <a:pt x="7617" y="2238"/>
                  </a:lnTo>
                  <a:lnTo>
                    <a:pt x="7617" y="2219"/>
                  </a:lnTo>
                  <a:lnTo>
                    <a:pt x="7618" y="2200"/>
                  </a:lnTo>
                  <a:lnTo>
                    <a:pt x="7618" y="2200"/>
                  </a:lnTo>
                  <a:lnTo>
                    <a:pt x="7619" y="2175"/>
                  </a:lnTo>
                  <a:lnTo>
                    <a:pt x="7620" y="2149"/>
                  </a:lnTo>
                  <a:lnTo>
                    <a:pt x="7621" y="2123"/>
                  </a:lnTo>
                  <a:lnTo>
                    <a:pt x="7621" y="2096"/>
                  </a:lnTo>
                  <a:lnTo>
                    <a:pt x="7622" y="2069"/>
                  </a:lnTo>
                  <a:lnTo>
                    <a:pt x="7623" y="2042"/>
                  </a:lnTo>
                  <a:lnTo>
                    <a:pt x="7624" y="2014"/>
                  </a:lnTo>
                  <a:lnTo>
                    <a:pt x="7625" y="1986"/>
                  </a:lnTo>
                  <a:lnTo>
                    <a:pt x="7626" y="1958"/>
                  </a:lnTo>
                  <a:lnTo>
                    <a:pt x="7627" y="1929"/>
                  </a:lnTo>
                  <a:lnTo>
                    <a:pt x="7627" y="1900"/>
                  </a:lnTo>
                  <a:lnTo>
                    <a:pt x="7628" y="1870"/>
                  </a:lnTo>
                  <a:lnTo>
                    <a:pt x="7629" y="1840"/>
                  </a:lnTo>
                  <a:lnTo>
                    <a:pt x="7630" y="1810"/>
                  </a:lnTo>
                  <a:lnTo>
                    <a:pt x="7631" y="1779"/>
                  </a:lnTo>
                  <a:lnTo>
                    <a:pt x="7632" y="1748"/>
                  </a:lnTo>
                  <a:lnTo>
                    <a:pt x="7633" y="1716"/>
                  </a:lnTo>
                  <a:lnTo>
                    <a:pt x="7633" y="1684"/>
                  </a:lnTo>
                  <a:lnTo>
                    <a:pt x="7634" y="1652"/>
                  </a:lnTo>
                  <a:lnTo>
                    <a:pt x="7635" y="1619"/>
                  </a:lnTo>
                  <a:lnTo>
                    <a:pt x="7636" y="1586"/>
                  </a:lnTo>
                  <a:lnTo>
                    <a:pt x="7637" y="1552"/>
                  </a:lnTo>
                  <a:lnTo>
                    <a:pt x="7637" y="1552"/>
                  </a:lnTo>
                  <a:lnTo>
                    <a:pt x="7638" y="1524"/>
                  </a:lnTo>
                  <a:lnTo>
                    <a:pt x="7638" y="1524"/>
                  </a:lnTo>
                  <a:lnTo>
                    <a:pt x="7638" y="1495"/>
                  </a:lnTo>
                  <a:lnTo>
                    <a:pt x="7639" y="1466"/>
                  </a:lnTo>
                  <a:lnTo>
                    <a:pt x="7639" y="1466"/>
                  </a:lnTo>
                  <a:lnTo>
                    <a:pt x="7640" y="1437"/>
                  </a:lnTo>
                  <a:lnTo>
                    <a:pt x="7640" y="1407"/>
                  </a:lnTo>
                  <a:lnTo>
                    <a:pt x="7640" y="1407"/>
                  </a:lnTo>
                  <a:lnTo>
                    <a:pt x="7641" y="1378"/>
                  </a:lnTo>
                  <a:lnTo>
                    <a:pt x="7642" y="1348"/>
                  </a:lnTo>
                  <a:lnTo>
                    <a:pt x="7642" y="1348"/>
                  </a:lnTo>
                  <a:lnTo>
                    <a:pt x="7643" y="1317"/>
                  </a:lnTo>
                  <a:lnTo>
                    <a:pt x="7643" y="1317"/>
                  </a:lnTo>
                  <a:lnTo>
                    <a:pt x="7643" y="1281"/>
                  </a:lnTo>
                  <a:lnTo>
                    <a:pt x="7644" y="1243"/>
                  </a:lnTo>
                  <a:lnTo>
                    <a:pt x="7645" y="1206"/>
                  </a:lnTo>
                  <a:lnTo>
                    <a:pt x="7645" y="1206"/>
                  </a:lnTo>
                  <a:lnTo>
                    <a:pt x="7646" y="1173"/>
                  </a:lnTo>
                  <a:lnTo>
                    <a:pt x="7647" y="1146"/>
                  </a:lnTo>
                  <a:lnTo>
                    <a:pt x="7648" y="1123"/>
                  </a:lnTo>
                  <a:lnTo>
                    <a:pt x="7648" y="1106"/>
                  </a:lnTo>
                  <a:lnTo>
                    <a:pt x="7649" y="1095"/>
                  </a:lnTo>
                  <a:lnTo>
                    <a:pt x="7650" y="1089"/>
                  </a:lnTo>
                  <a:lnTo>
                    <a:pt x="7651" y="1089"/>
                  </a:lnTo>
                  <a:lnTo>
                    <a:pt x="7651" y="1089"/>
                  </a:lnTo>
                  <a:lnTo>
                    <a:pt x="7652" y="1092"/>
                  </a:lnTo>
                  <a:lnTo>
                    <a:pt x="7652" y="1094"/>
                  </a:lnTo>
                  <a:lnTo>
                    <a:pt x="7652" y="1094"/>
                  </a:lnTo>
                  <a:lnTo>
                    <a:pt x="7653" y="1097"/>
                  </a:lnTo>
                  <a:lnTo>
                    <a:pt x="7654" y="1099"/>
                  </a:lnTo>
                  <a:lnTo>
                    <a:pt x="7655" y="1102"/>
                  </a:lnTo>
                  <a:lnTo>
                    <a:pt x="7656" y="1104"/>
                  </a:lnTo>
                  <a:lnTo>
                    <a:pt x="7657" y="1107"/>
                  </a:lnTo>
                  <a:lnTo>
                    <a:pt x="7657" y="1110"/>
                  </a:lnTo>
                  <a:lnTo>
                    <a:pt x="7658" y="1112"/>
                  </a:lnTo>
                  <a:lnTo>
                    <a:pt x="7659" y="1115"/>
                  </a:lnTo>
                  <a:lnTo>
                    <a:pt x="7660" y="1117"/>
                  </a:lnTo>
                  <a:lnTo>
                    <a:pt x="7661" y="1120"/>
                  </a:lnTo>
                  <a:lnTo>
                    <a:pt x="7662" y="1122"/>
                  </a:lnTo>
                  <a:lnTo>
                    <a:pt x="7662" y="1125"/>
                  </a:lnTo>
                  <a:lnTo>
                    <a:pt x="7663" y="1127"/>
                  </a:lnTo>
                  <a:lnTo>
                    <a:pt x="7664" y="113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954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329" y="1066800"/>
            <a:ext cx="5378824" cy="5056093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 smtClean="0"/>
              <a:t>Result for the full ring from HMBA cells:</a:t>
            </a:r>
          </a:p>
          <a:p>
            <a:r>
              <a:rPr lang="en-US" sz="1400" dirty="0" smtClean="0"/>
              <a:t>Emittance of HMBA-based ring is 12 pm</a:t>
            </a:r>
            <a:r>
              <a:rPr lang="en-US" sz="1400" dirty="0"/>
              <a:t>·</a:t>
            </a:r>
            <a:r>
              <a:rPr lang="en-US" sz="1400" dirty="0" smtClean="0"/>
              <a:t>rad at 6 GeV </a:t>
            </a:r>
            <a:r>
              <a:rPr lang="en-US" sz="1400" dirty="0" smtClean="0">
                <a:solidFill>
                  <a:srgbClr val="00B050"/>
                </a:solidFill>
                <a:sym typeface="Wingdings"/>
              </a:rPr>
              <a:t></a:t>
            </a:r>
          </a:p>
          <a:p>
            <a:pPr lvl="1"/>
            <a:r>
              <a:rPr lang="en-US" sz="1100" dirty="0" smtClean="0">
                <a:sym typeface="Wingdings"/>
              </a:rPr>
              <a:t>No effects of IDs on emittance considered</a:t>
            </a:r>
          </a:p>
          <a:p>
            <a:pPr lvl="1"/>
            <a:r>
              <a:rPr lang="en-US" sz="1100" dirty="0" smtClean="0">
                <a:sym typeface="Wingdings"/>
              </a:rPr>
              <a:t>In addition a factor of two for round beam</a:t>
            </a:r>
            <a:endParaRPr lang="en-US" sz="1100" dirty="0" smtClean="0"/>
          </a:p>
          <a:p>
            <a:r>
              <a:rPr lang="en-US" sz="1400" dirty="0" smtClean="0"/>
              <a:t>Momentum acceptance is ok: 3-4% </a:t>
            </a:r>
            <a:r>
              <a:rPr lang="en-US" sz="14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1400" dirty="0" smtClean="0">
              <a:solidFill>
                <a:srgbClr val="00B050"/>
              </a:solidFill>
            </a:endParaRPr>
          </a:p>
          <a:p>
            <a:r>
              <a:rPr lang="en-US" sz="1400" dirty="0" smtClean="0"/>
              <a:t>Dynamic acceptance is too small: 0.29 /1.2 </a:t>
            </a:r>
            <a:r>
              <a:rPr lang="en-US" sz="1400" dirty="0" err="1" smtClean="0"/>
              <a:t>mm·mrad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FF0000"/>
                </a:solidFill>
                <a:sym typeface="Wingdings"/>
              </a:rPr>
              <a:t></a:t>
            </a:r>
          </a:p>
          <a:p>
            <a:pPr lvl="1"/>
            <a:r>
              <a:rPr lang="en-US" sz="1000" dirty="0" smtClean="0">
                <a:sym typeface="Wingdings"/>
              </a:rPr>
              <a:t>Cell not yet optimized (tune scans, MOGA, …)</a:t>
            </a:r>
          </a:p>
          <a:p>
            <a:r>
              <a:rPr lang="en-US" sz="1400" dirty="0" smtClean="0">
                <a:sym typeface="Wingdings"/>
              </a:rPr>
              <a:t>Some quadrupoles too strong, g &lt; 120 T/m </a:t>
            </a:r>
            <a:r>
              <a:rPr lang="en-US" sz="1400" dirty="0" smtClean="0">
                <a:solidFill>
                  <a:srgbClr val="FF0000"/>
                </a:solidFill>
                <a:sym typeface="Wingdings"/>
              </a:rPr>
              <a:t></a:t>
            </a:r>
          </a:p>
          <a:p>
            <a:pPr lvl="1"/>
            <a:r>
              <a:rPr lang="en-US" sz="1000" dirty="0" smtClean="0">
                <a:sym typeface="Wingdings"/>
              </a:rPr>
              <a:t>Stronger focusing &amp; shorter cell length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b="1" dirty="0" smtClean="0"/>
              <a:t>Next steps:</a:t>
            </a:r>
          </a:p>
          <a:p>
            <a:r>
              <a:rPr lang="en-US" sz="1400" dirty="0" smtClean="0"/>
              <a:t>Try a more relaxed H6BA </a:t>
            </a:r>
            <a:r>
              <a:rPr lang="en-US" sz="1400" dirty="0"/>
              <a:t>(or H5BA) </a:t>
            </a:r>
            <a:r>
              <a:rPr lang="en-US" sz="1400" dirty="0" smtClean="0"/>
              <a:t>cell and include </a:t>
            </a:r>
            <a:br>
              <a:rPr lang="en-US" sz="1400" dirty="0" smtClean="0"/>
            </a:br>
            <a:r>
              <a:rPr lang="en-US" sz="1400" dirty="0" smtClean="0"/>
              <a:t>(vertical) damping wigglers to reduce emittance </a:t>
            </a:r>
          </a:p>
          <a:p>
            <a:r>
              <a:rPr lang="en-US" sz="1400" dirty="0" smtClean="0"/>
              <a:t>Try a relaxed MBA cell design in 6 ID-less arcs</a:t>
            </a:r>
          </a:p>
          <a:p>
            <a:r>
              <a:rPr lang="en-US" sz="1400" dirty="0" smtClean="0"/>
              <a:t>Optimization</a:t>
            </a:r>
            <a:r>
              <a:rPr lang="en-US" sz="1400" dirty="0"/>
              <a:t> </a:t>
            </a:r>
            <a:r>
              <a:rPr lang="en-US" sz="1400" dirty="0" smtClean="0"/>
              <a:t>of  the lattice (</a:t>
            </a:r>
            <a:r>
              <a:rPr lang="en-US" sz="1400" dirty="0"/>
              <a:t>t</a:t>
            </a:r>
            <a:r>
              <a:rPr lang="en-US" sz="1400" dirty="0" smtClean="0"/>
              <a:t>une scans, MOGA, …)</a:t>
            </a:r>
          </a:p>
          <a:p>
            <a:r>
              <a:rPr lang="en-US" sz="1400" dirty="0" smtClean="0"/>
              <a:t>Include errors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HMBA Lattice : DA and MA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756" y="947899"/>
            <a:ext cx="3063397" cy="247792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6" r="8205"/>
          <a:stretch/>
        </p:blipFill>
        <p:spPr bwMode="auto">
          <a:xfrm>
            <a:off x="5059481" y="3561905"/>
            <a:ext cx="3545945" cy="277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98659" y="1070466"/>
            <a:ext cx="10150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Not optimized</a:t>
            </a:r>
            <a:endParaRPr 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5635256" y="1070466"/>
            <a:ext cx="8242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50" dirty="0" smtClean="0"/>
              <a:t>β</a:t>
            </a:r>
            <a:r>
              <a:rPr lang="en-US" sz="1050" baseline="-25000" dirty="0" smtClean="0"/>
              <a:t>x</a:t>
            </a:r>
            <a:r>
              <a:rPr lang="en-US" sz="1050" dirty="0" smtClean="0"/>
              <a:t>=21.9 m</a:t>
            </a:r>
            <a:br>
              <a:rPr lang="en-US" sz="1050" dirty="0" smtClean="0"/>
            </a:br>
            <a:r>
              <a:rPr lang="el-GR" sz="1050" dirty="0" smtClean="0"/>
              <a:t>β</a:t>
            </a:r>
            <a:r>
              <a:rPr lang="en-US" sz="1050" baseline="-25000" dirty="0" smtClean="0"/>
              <a:t>y</a:t>
            </a:r>
            <a:r>
              <a:rPr lang="en-US" sz="1050" dirty="0" smtClean="0"/>
              <a:t>=20.9 m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343319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24" y="783181"/>
            <a:ext cx="4095750" cy="30727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823" y="783181"/>
            <a:ext cx="4019575" cy="301558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5924" y="3874830"/>
            <a:ext cx="8251825" cy="2049720"/>
          </a:xfrm>
        </p:spPr>
        <p:txBody>
          <a:bodyPr/>
          <a:lstStyle/>
          <a:p>
            <a:r>
              <a:rPr lang="en-US" sz="1600" dirty="0" smtClean="0"/>
              <a:t>For very small emittances Touschek </a:t>
            </a:r>
            <a:r>
              <a:rPr lang="en-US" sz="1600" dirty="0"/>
              <a:t>lifetime </a:t>
            </a:r>
            <a:r>
              <a:rPr lang="en-US" sz="1600" dirty="0" smtClean="0"/>
              <a:t>will rise again </a:t>
            </a:r>
          </a:p>
          <a:p>
            <a:r>
              <a:rPr lang="en-US" sz="1600" dirty="0" smtClean="0"/>
              <a:t>A larger momentum acceptance shifts the lifetime minimum to higher emittances</a:t>
            </a:r>
          </a:p>
          <a:p>
            <a:r>
              <a:rPr lang="en-US" sz="1600" dirty="0" smtClean="0"/>
              <a:t>From Piwinski’s formula: For </a:t>
            </a:r>
            <a:r>
              <a:rPr lang="en-US" sz="1600" dirty="0" smtClean="0">
                <a:sym typeface="Symbol"/>
              </a:rPr>
              <a:t> </a:t>
            </a:r>
            <a:r>
              <a:rPr lang="en-US" sz="1600" dirty="0" smtClean="0"/>
              <a:t>&gt; 5 </a:t>
            </a:r>
            <a:r>
              <a:rPr lang="en-US" sz="1600" dirty="0"/>
              <a:t>h </a:t>
            </a:r>
            <a:r>
              <a:rPr lang="en-US" sz="1600" dirty="0" smtClean="0"/>
              <a:t>in the range of 10-30 pm·rad </a:t>
            </a:r>
            <a:r>
              <a:rPr lang="en-US" sz="1600" dirty="0"/>
              <a:t>a momentum </a:t>
            </a:r>
            <a:r>
              <a:rPr lang="en-US" sz="1600" dirty="0" smtClean="0"/>
              <a:t>acceptance of &gt; 2% is needed</a:t>
            </a:r>
          </a:p>
          <a:p>
            <a:pPr marL="444500" lvl="1" indent="0">
              <a:buNone/>
            </a:pPr>
            <a:r>
              <a:rPr lang="en-US" sz="1200" dirty="0" smtClean="0"/>
              <a:t>Conditions: E = 6 GeV, round beam, </a:t>
            </a:r>
            <a:r>
              <a:rPr lang="en-US" sz="1200" i="1" dirty="0" smtClean="0"/>
              <a:t>N</a:t>
            </a:r>
            <a:r>
              <a:rPr lang="en-US" sz="1200" dirty="0" smtClean="0"/>
              <a:t> = </a:t>
            </a:r>
            <a:r>
              <a:rPr lang="en-US" sz="1200" dirty="0"/>
              <a:t>10</a:t>
            </a:r>
            <a:r>
              <a:rPr lang="en-US" sz="1200" baseline="30000" dirty="0"/>
              <a:t>10  </a:t>
            </a:r>
            <a:r>
              <a:rPr lang="en-US" sz="1200" dirty="0"/>
              <a:t>particles in </a:t>
            </a:r>
            <a:r>
              <a:rPr lang="en-US" sz="1200" dirty="0" smtClean="0"/>
              <a:t>bunch</a:t>
            </a:r>
            <a:br>
              <a:rPr lang="en-US" sz="1200" dirty="0" smtClean="0"/>
            </a:br>
            <a:r>
              <a:rPr lang="en-US" sz="1200" dirty="0" smtClean="0"/>
              <a:t>&lt;</a:t>
            </a:r>
            <a:r>
              <a:rPr lang="en-US" sz="1200" i="1" dirty="0" err="1" smtClean="0">
                <a:latin typeface="Symbol" panose="05050102010706020507" pitchFamily="18" charset="2"/>
              </a:rPr>
              <a:t>b</a:t>
            </a:r>
            <a:r>
              <a:rPr lang="en-US" sz="1200" baseline="-25000" dirty="0" err="1" smtClean="0"/>
              <a:t>x</a:t>
            </a:r>
            <a:r>
              <a:rPr lang="en-US" sz="1200" dirty="0"/>
              <a:t>&gt; = 4.8 m, &lt;</a:t>
            </a:r>
            <a:r>
              <a:rPr lang="en-US" sz="1200" i="1" dirty="0">
                <a:latin typeface="Symbol" panose="05050102010706020507" pitchFamily="18" charset="2"/>
              </a:rPr>
              <a:t>b</a:t>
            </a:r>
            <a:r>
              <a:rPr lang="en-US" sz="1200" baseline="-25000" dirty="0"/>
              <a:t>y</a:t>
            </a:r>
            <a:r>
              <a:rPr lang="en-US" sz="1200" dirty="0"/>
              <a:t>&gt; = 8.9 m, &lt;</a:t>
            </a:r>
            <a:r>
              <a:rPr lang="en-US" sz="1200" i="1" dirty="0"/>
              <a:t>D</a:t>
            </a:r>
            <a:r>
              <a:rPr lang="en-US" sz="1200" baseline="-25000" dirty="0"/>
              <a:t>x</a:t>
            </a:r>
            <a:r>
              <a:rPr lang="en-US" sz="1200" dirty="0"/>
              <a:t>&gt; = 1.3 </a:t>
            </a:r>
            <a:r>
              <a:rPr lang="en-US" sz="1200" dirty="0" smtClean="0"/>
              <a:t>cm ,</a:t>
            </a:r>
            <a:r>
              <a:rPr lang="el-GR" sz="1200" dirty="0"/>
              <a:t> </a:t>
            </a:r>
            <a:r>
              <a:rPr lang="el-GR" sz="1200" i="1" dirty="0" smtClean="0"/>
              <a:t>σ</a:t>
            </a:r>
            <a:r>
              <a:rPr lang="en-US" sz="1200" baseline="-25000" dirty="0" smtClean="0"/>
              <a:t>s</a:t>
            </a:r>
            <a:r>
              <a:rPr lang="en-US" sz="1200" dirty="0" smtClean="0"/>
              <a:t>=1 cm, </a:t>
            </a:r>
            <a:r>
              <a:rPr lang="el-GR" sz="1200" dirty="0" smtClean="0"/>
              <a:t> </a:t>
            </a:r>
            <a:r>
              <a:rPr lang="el-GR" sz="1200" i="1" dirty="0"/>
              <a:t>σ</a:t>
            </a:r>
            <a:r>
              <a:rPr lang="en-US" sz="1200" baseline="-25000" dirty="0" smtClean="0"/>
              <a:t>p </a:t>
            </a:r>
            <a:r>
              <a:rPr lang="en-US" sz="1200" dirty="0" smtClean="0"/>
              <a:t>= 10</a:t>
            </a:r>
            <a:r>
              <a:rPr lang="en-US" sz="1200" baseline="30000" dirty="0" smtClean="0"/>
              <a:t>-3</a:t>
            </a:r>
            <a:r>
              <a:rPr lang="en-US" sz="1200" dirty="0" smtClean="0"/>
              <a:t>  (scaled ESRF-HMBA-cell)</a:t>
            </a:r>
          </a:p>
          <a:p>
            <a:pPr marL="80963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Touschek Lifetime</a:t>
            </a:r>
            <a:endParaRPr lang="en-US" dirty="0"/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6759096" y="1938915"/>
            <a:ext cx="8366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 dirty="0">
                <a:solidFill>
                  <a:srgbClr val="0000FF"/>
                </a:solidFill>
              </a:rPr>
              <a:t>10 pm</a:t>
            </a:r>
            <a:r>
              <a:rPr lang="en-US" altLang="de-DE" dirty="0"/>
              <a:t> </a:t>
            </a:r>
            <a:endParaRPr lang="de-DE" altLang="de-DE" dirty="0"/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7378220" y="2763711"/>
            <a:ext cx="835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 dirty="0">
                <a:solidFill>
                  <a:srgbClr val="327E36"/>
                </a:solidFill>
              </a:rPr>
              <a:t>20 pm </a:t>
            </a:r>
            <a:endParaRPr lang="de-DE" altLang="de-DE" dirty="0">
              <a:solidFill>
                <a:srgbClr val="327E36"/>
              </a:solidFill>
            </a:endParaRP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1987071" y="1753178"/>
            <a:ext cx="6527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 dirty="0" smtClean="0">
                <a:solidFill>
                  <a:srgbClr val="0000FF"/>
                </a:solidFill>
              </a:rPr>
              <a:t>2.5%</a:t>
            </a:r>
            <a:endParaRPr lang="de-DE" altLang="de-DE" dirty="0"/>
          </a:p>
        </p:txBody>
      </p:sp>
      <p:sp>
        <p:nvSpPr>
          <p:cNvPr id="21" name="TextBox 16"/>
          <p:cNvSpPr txBox="1">
            <a:spLocks noChangeArrowheads="1"/>
          </p:cNvSpPr>
          <p:nvPr/>
        </p:nvSpPr>
        <p:spPr bwMode="auto">
          <a:xfrm>
            <a:off x="1577496" y="2609092"/>
            <a:ext cx="4812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 dirty="0" smtClean="0">
                <a:solidFill>
                  <a:srgbClr val="327E36"/>
                </a:solidFill>
              </a:rPr>
              <a:t>2%</a:t>
            </a:r>
            <a:endParaRPr lang="de-DE" altLang="de-DE" dirty="0">
              <a:solidFill>
                <a:srgbClr val="327E36"/>
              </a:solidFill>
            </a:endParaRPr>
          </a:p>
        </p:txBody>
      </p:sp>
      <p:sp>
        <p:nvSpPr>
          <p:cNvPr id="22" name="TextBox 16"/>
          <p:cNvSpPr txBox="1">
            <a:spLocks noChangeArrowheads="1"/>
          </p:cNvSpPr>
          <p:nvPr/>
        </p:nvSpPr>
        <p:spPr bwMode="auto">
          <a:xfrm>
            <a:off x="1136510" y="3061946"/>
            <a:ext cx="6527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 dirty="0" smtClean="0">
                <a:solidFill>
                  <a:srgbClr val="FF0000"/>
                </a:solidFill>
              </a:rPr>
              <a:t>1.5%</a:t>
            </a:r>
            <a:endParaRPr lang="de-DE" altLang="de-DE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809625" y="3080996"/>
            <a:ext cx="31623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27E36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1136509" y="3724275"/>
            <a:ext cx="65274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8705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2575" y="1073150"/>
            <a:ext cx="4451349" cy="4742859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Lattice design to get a round beam</a:t>
            </a:r>
            <a:r>
              <a:rPr lang="en-US" sz="1800" dirty="0"/>
              <a:t>:</a:t>
            </a:r>
            <a:endParaRPr lang="en-US" sz="1800" dirty="0" smtClean="0"/>
          </a:p>
          <a:p>
            <a:r>
              <a:rPr lang="en-US" sz="1800" dirty="0" smtClean="0"/>
              <a:t>Two </a:t>
            </a:r>
            <a:r>
              <a:rPr lang="en-US" sz="1800" i="1" dirty="0"/>
              <a:t>x</a:t>
            </a:r>
            <a:r>
              <a:rPr lang="en-US" sz="1800" dirty="0"/>
              <a:t>-</a:t>
            </a:r>
            <a:r>
              <a:rPr lang="en-US" sz="1800" i="1" dirty="0"/>
              <a:t>y</a:t>
            </a:r>
            <a:r>
              <a:rPr lang="en-US" sz="1800" dirty="0"/>
              <a:t> phase space </a:t>
            </a:r>
            <a:r>
              <a:rPr lang="en-US" sz="1800" dirty="0" smtClean="0"/>
              <a:t>exchange insertions (</a:t>
            </a:r>
            <a:r>
              <a:rPr lang="en-US" sz="1800" i="1" dirty="0" smtClean="0"/>
              <a:t>Twists</a:t>
            </a:r>
            <a:r>
              <a:rPr lang="en-US" sz="1800" dirty="0" smtClean="0"/>
              <a:t>) in long straight sections</a:t>
            </a:r>
          </a:p>
          <a:p>
            <a:r>
              <a:rPr lang="en-US" sz="1800" dirty="0" smtClean="0"/>
              <a:t>Twist insertions couple (x,x’) ↔ (y,y’) phase space twice per turn</a:t>
            </a:r>
          </a:p>
          <a:p>
            <a:r>
              <a:rPr lang="en-US" sz="1800" dirty="0"/>
              <a:t>Positions of </a:t>
            </a:r>
            <a:r>
              <a:rPr lang="en-US" sz="1800" dirty="0" smtClean="0"/>
              <a:t>Twist </a:t>
            </a:r>
            <a:r>
              <a:rPr lang="en-US" sz="1800" dirty="0"/>
              <a:t>insertions still </a:t>
            </a:r>
            <a:r>
              <a:rPr lang="en-US" sz="1800" dirty="0" smtClean="0"/>
              <a:t>allow </a:t>
            </a:r>
            <a:r>
              <a:rPr lang="en-US" sz="1800" dirty="0"/>
              <a:t>off axis </a:t>
            </a:r>
            <a:r>
              <a:rPr lang="en-US" sz="1800" dirty="0" smtClean="0"/>
              <a:t>injection (injection oscillation in x-plane in ver. low gap chambers at undulators)</a:t>
            </a:r>
            <a:endParaRPr lang="en-US" sz="1800" dirty="0"/>
          </a:p>
          <a:p>
            <a:r>
              <a:rPr lang="en-US" sz="1800" dirty="0" smtClean="0"/>
              <a:t>Horizontal natural emittance </a:t>
            </a:r>
            <a:r>
              <a:rPr lang="en-US" sz="1800" dirty="0" smtClean="0">
                <a:latin typeface="Symbol" panose="05050102010706020507" pitchFamily="18" charset="2"/>
              </a:rPr>
              <a:t>e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 is equally distributed in both planes: </a:t>
            </a:r>
            <a:br>
              <a:rPr lang="en-US" sz="1800" dirty="0" smtClean="0"/>
            </a:br>
            <a:r>
              <a:rPr lang="en-US" sz="1800" dirty="0" smtClean="0">
                <a:latin typeface="Symbol" panose="05050102010706020507" pitchFamily="18" charset="2"/>
              </a:rPr>
              <a:t>e</a:t>
            </a:r>
            <a:r>
              <a:rPr lang="en-US" sz="1800" baseline="-25000" dirty="0" smtClean="0"/>
              <a:t>y </a:t>
            </a:r>
            <a:r>
              <a:rPr lang="en-US" sz="1800" dirty="0"/>
              <a:t>≈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Symbol" panose="05050102010706020507" pitchFamily="18" charset="2"/>
              </a:rPr>
              <a:t>e</a:t>
            </a:r>
            <a:r>
              <a:rPr lang="en-US" sz="1800" baseline="-25000" dirty="0" smtClean="0"/>
              <a:t>x</a:t>
            </a:r>
            <a:r>
              <a:rPr lang="en-US" sz="1800" dirty="0" smtClean="0"/>
              <a:t> </a:t>
            </a:r>
            <a:r>
              <a:rPr lang="en-US" sz="1800" dirty="0"/>
              <a:t>≈</a:t>
            </a:r>
            <a:r>
              <a:rPr lang="en-US" sz="1800" dirty="0" smtClean="0"/>
              <a:t> </a:t>
            </a:r>
            <a:r>
              <a:rPr lang="en-US" sz="1800" dirty="0">
                <a:latin typeface="Symbol" panose="05050102010706020507" pitchFamily="18" charset="2"/>
              </a:rPr>
              <a:t>e</a:t>
            </a:r>
            <a:r>
              <a:rPr lang="en-US" sz="1800" baseline="-25000" dirty="0"/>
              <a:t>0 </a:t>
            </a:r>
            <a:r>
              <a:rPr lang="en-US" sz="1800" dirty="0" smtClean="0"/>
              <a:t>/2 (exact if two Twists installed opposite of each other)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Phase Space Exchange Lattice: Twists</a:t>
            </a:r>
            <a:endParaRPr lang="en-US" dirty="0"/>
          </a:p>
        </p:txBody>
      </p:sp>
      <p:sp>
        <p:nvSpPr>
          <p:cNvPr id="24" name="Pie 23"/>
          <p:cNvSpPr/>
          <p:nvPr/>
        </p:nvSpPr>
        <p:spPr>
          <a:xfrm>
            <a:off x="5536772" y="1736154"/>
            <a:ext cx="2267011" cy="2206366"/>
          </a:xfrm>
          <a:prstGeom prst="pie">
            <a:avLst>
              <a:gd name="adj1" fmla="val 7879251"/>
              <a:gd name="adj2" fmla="val 16200000"/>
            </a:avLst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Pie 24"/>
          <p:cNvSpPr/>
          <p:nvPr/>
        </p:nvSpPr>
        <p:spPr>
          <a:xfrm>
            <a:off x="5550985" y="1736154"/>
            <a:ext cx="2267011" cy="2206366"/>
          </a:xfrm>
          <a:prstGeom prst="pie">
            <a:avLst>
              <a:gd name="adj1" fmla="val 16191156"/>
              <a:gd name="adj2" fmla="val 7900636"/>
            </a:avLst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3"/>
          <p:cNvSpPr txBox="1"/>
          <p:nvPr/>
        </p:nvSpPr>
        <p:spPr>
          <a:xfrm>
            <a:off x="7471285" y="3657701"/>
            <a:ext cx="1672715" cy="846278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ysClr val="window" lastClr="FFFFFF"/>
            </a:solidFill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3 arc octants,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injection section,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undulator sections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x = hor., </a:t>
            </a:r>
            <a:r>
              <a:rPr lang="en-US" sz="1200" b="1" kern="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y = vert. 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7" name="TextBox 4"/>
          <p:cNvSpPr txBox="1"/>
          <p:nvPr/>
        </p:nvSpPr>
        <p:spPr>
          <a:xfrm>
            <a:off x="4783278" y="1318205"/>
            <a:ext cx="1434194" cy="475089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ysClr val="window" lastClr="FFFFFF"/>
            </a:solidFill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</a:rPr>
              <a:t>3 arc octants: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</a:rPr>
              <a:t>y = hor., </a:t>
            </a:r>
            <a:r>
              <a:rPr lang="en-US" sz="1200" b="1" kern="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</a:rPr>
              <a:t>x = vert. 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8" name="TextBox 5"/>
          <p:cNvSpPr txBox="1"/>
          <p:nvPr/>
        </p:nvSpPr>
        <p:spPr>
          <a:xfrm>
            <a:off x="6247978" y="1214945"/>
            <a:ext cx="847724" cy="363179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ysClr val="window" lastClr="FFFFFF"/>
            </a:solidFill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 </a:t>
            </a: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↔ 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 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673830" y="1474502"/>
            <a:ext cx="0" cy="22629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30" name="TextBox 12"/>
          <p:cNvSpPr txBox="1"/>
          <p:nvPr/>
        </p:nvSpPr>
        <p:spPr>
          <a:xfrm>
            <a:off x="5123780" y="3951630"/>
            <a:ext cx="854409" cy="276640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ysClr val="window" lastClr="FFFFFF"/>
            </a:solidFill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 </a:t>
            </a: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↔ 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 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5700224" y="3702083"/>
            <a:ext cx="213199" cy="22629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520786" y="4606926"/>
            <a:ext cx="19992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Idea of Lattice: R. </a:t>
            </a:r>
            <a:r>
              <a:rPr lang="en-US" sz="1100" dirty="0" err="1" smtClean="0"/>
              <a:t>Brinkmann</a:t>
            </a:r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7406021" y="1516932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schematic</a:t>
            </a:r>
            <a:endParaRPr lang="de-DE" dirty="0"/>
          </a:p>
        </p:txBody>
      </p:sp>
      <p:sp>
        <p:nvSpPr>
          <p:cNvPr id="7" name="Left-Right Arrow 6"/>
          <p:cNvSpPr/>
          <p:nvPr/>
        </p:nvSpPr>
        <p:spPr bwMode="auto">
          <a:xfrm>
            <a:off x="7960019" y="2839337"/>
            <a:ext cx="347623" cy="180088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Left-Right Arrow 17"/>
          <p:cNvSpPr/>
          <p:nvPr/>
        </p:nvSpPr>
        <p:spPr bwMode="auto">
          <a:xfrm rot="5400000">
            <a:off x="5236519" y="2296413"/>
            <a:ext cx="347623" cy="180088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7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851460" y="1159910"/>
            <a:ext cx="1394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ym typeface="Symbol"/>
              </a:rPr>
              <a:t></a:t>
            </a:r>
            <a:r>
              <a:rPr lang="de-DE" dirty="0" smtClean="0">
                <a:latin typeface="Symbol" panose="05050102010706020507" pitchFamily="18" charset="2"/>
                <a:sym typeface="Symbol"/>
              </a:rPr>
              <a:t>m</a:t>
            </a:r>
            <a:r>
              <a:rPr lang="de-DE" baseline="-25000" dirty="0" smtClean="0">
                <a:sym typeface="Symbol"/>
              </a:rPr>
              <a:t>x,y</a:t>
            </a:r>
            <a:r>
              <a:rPr lang="de-DE" dirty="0" smtClean="0">
                <a:sym typeface="Symbol"/>
              </a:rPr>
              <a:t> = </a:t>
            </a:r>
            <a:endParaRPr lang="de-DE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7028686" y="1348296"/>
            <a:ext cx="15878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5892278" y="1357821"/>
            <a:ext cx="1510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5715407" y="1030077"/>
            <a:ext cx="472489" cy="228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SF</a:t>
            </a:r>
            <a:endParaRPr lang="de-DE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978909" y="1030078"/>
            <a:ext cx="472489" cy="228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SF</a:t>
            </a:r>
            <a:endParaRPr lang="de-DE" sz="1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9550" y="977901"/>
            <a:ext cx="4678657" cy="5093290"/>
          </a:xfrm>
        </p:spPr>
        <p:txBody>
          <a:bodyPr/>
          <a:lstStyle/>
          <a:p>
            <a:r>
              <a:rPr lang="en-US" sz="1800" dirty="0" smtClean="0"/>
              <a:t>PETRA has altogether 8 arcs:</a:t>
            </a:r>
          </a:p>
          <a:p>
            <a:pPr lvl="1"/>
            <a:r>
              <a:rPr lang="en-US" sz="1400" dirty="0" smtClean="0"/>
              <a:t>In two arcs a design with achromats is </a:t>
            </a:r>
            <a:br>
              <a:rPr lang="en-US" sz="1400" dirty="0" smtClean="0"/>
            </a:br>
            <a:r>
              <a:rPr lang="en-US" sz="1400" dirty="0" smtClean="0"/>
              <a:t>needed for the installation of undulators</a:t>
            </a:r>
          </a:p>
          <a:p>
            <a:pPr lvl="1"/>
            <a:r>
              <a:rPr lang="en-US" sz="1400" dirty="0" smtClean="0"/>
              <a:t>6 ID-less arcs can have a different design</a:t>
            </a:r>
          </a:p>
          <a:p>
            <a:r>
              <a:rPr lang="en-US" sz="1800" dirty="0" smtClean="0"/>
              <a:t>Each of the six arcs consists of a ~200 m </a:t>
            </a:r>
            <a:r>
              <a:rPr lang="en-US" sz="1800" dirty="0"/>
              <a:t>long MBA with </a:t>
            </a:r>
            <a:r>
              <a:rPr lang="en-US" sz="1800" dirty="0" smtClean="0"/>
              <a:t>a bending angle of 45°  </a:t>
            </a:r>
          </a:p>
          <a:p>
            <a:r>
              <a:rPr lang="en-US" sz="1800" dirty="0" smtClean="0"/>
              <a:t>Use non-interleaved sextupole pairs with 180° phase advance to cancel nonlinear kicks of </a:t>
            </a:r>
            <a:r>
              <a:rPr lang="en-US" sz="1800" dirty="0" err="1" smtClean="0"/>
              <a:t>sextupoles</a:t>
            </a:r>
            <a:r>
              <a:rPr lang="en-US" sz="1800" dirty="0" smtClean="0"/>
              <a:t> → large DA</a:t>
            </a:r>
          </a:p>
          <a:p>
            <a:r>
              <a:rPr lang="en-US" sz="1800" dirty="0" smtClean="0"/>
              <a:t>Only SF-type cells in all arcs (because of two Twists)</a:t>
            </a:r>
          </a:p>
          <a:p>
            <a:r>
              <a:rPr lang="en-US" sz="1800" dirty="0" smtClean="0"/>
              <a:t>Two SF families correct the sum of the chromaticities of the two half-rings 1 &amp; 2:</a:t>
            </a:r>
            <a:endParaRPr lang="en-US" sz="1400" dirty="0" smtClean="0"/>
          </a:p>
          <a:p>
            <a:pPr lvl="1"/>
            <a:endParaRPr lang="en-US" sz="1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Phase Space Exchange Lattice: Arcs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4" r="11492"/>
          <a:stretch/>
        </p:blipFill>
        <p:spPr bwMode="auto">
          <a:xfrm>
            <a:off x="5226761" y="1492865"/>
            <a:ext cx="3363109" cy="284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52703" y="4433584"/>
            <a:ext cx="1686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Unit cell in arcs</a:t>
            </a:r>
            <a:br>
              <a:rPr lang="en-US" sz="1400" dirty="0" smtClean="0"/>
            </a:br>
            <a:r>
              <a:rPr lang="en-US" sz="1400" dirty="0" smtClean="0"/>
              <a:t> without undulators</a:t>
            </a:r>
            <a:endParaRPr lang="de-DE" sz="14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4563599" y="2634912"/>
            <a:ext cx="987771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baseline="-25000" dirty="0"/>
              <a:t>x </a:t>
            </a:r>
            <a:r>
              <a:rPr lang="en-US" baseline="-25000" dirty="0" smtClean="0"/>
              <a:t>,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baseline="-25000" dirty="0" smtClean="0"/>
              <a:t>y  </a:t>
            </a:r>
            <a:r>
              <a:rPr lang="en-US" dirty="0" smtClean="0"/>
              <a:t>/ m</a:t>
            </a:r>
            <a:endParaRPr lang="de-DE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8376670" y="2746321"/>
            <a:ext cx="764953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x  </a:t>
            </a:r>
            <a:r>
              <a:rPr lang="en-US" dirty="0" smtClean="0"/>
              <a:t>/ m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86381" y="5344287"/>
                <a:ext cx="2118651" cy="5572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  <m:r>
                            <a:rPr lang="en-US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𝑦</m:t>
                          </m:r>
                          <m:r>
                            <a:rPr lang="en-US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𝑦</m:t>
                          </m:r>
                          <m:r>
                            <a:rPr lang="en-US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  <m:r>
                            <a:rPr lang="en-US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381" y="5344287"/>
                <a:ext cx="2118651" cy="557204"/>
              </a:xfrm>
              <a:prstGeom prst="rect">
                <a:avLst/>
              </a:prstGeom>
              <a:blipFill rotWithShape="1">
                <a:blip r:embed="rId3"/>
                <a:stretch>
                  <a:fillRect b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822343" y="4956804"/>
            <a:ext cx="2171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ym typeface="Symbol"/>
              </a:rPr>
              <a:t>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dirty="0" smtClean="0">
                <a:sym typeface="Symbol"/>
              </a:rPr>
              <a:t> = </a:t>
            </a:r>
            <a:r>
              <a:rPr lang="en-US" sz="1400" dirty="0" smtClean="0"/>
              <a:t>44 pm·rad @ 6 GeV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70498" y="3680454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(</a:t>
            </a:r>
            <a:r>
              <a:rPr lang="en-US" sz="1100" dirty="0"/>
              <a:t>preliminary design</a:t>
            </a:r>
            <a:r>
              <a:rPr lang="en-US" sz="1100" dirty="0" smtClean="0"/>
              <a:t>)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02623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1" y="4124498"/>
            <a:ext cx="2944548" cy="218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024" y="4114896"/>
            <a:ext cx="2419875" cy="185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7" y="3510641"/>
            <a:ext cx="2584362" cy="227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2576" y="977901"/>
            <a:ext cx="6223000" cy="26416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Prove of principle of the phase exchange lattice</a:t>
            </a:r>
          </a:p>
          <a:p>
            <a:r>
              <a:rPr lang="en-US" sz="1800" dirty="0" smtClean="0"/>
              <a:t>Eight straights with equal lengths (two with damping </a:t>
            </a:r>
            <a:r>
              <a:rPr lang="en-US" sz="1800" dirty="0"/>
              <a:t>wigglers; </a:t>
            </a:r>
            <a:r>
              <a:rPr lang="en-US" sz="1800" dirty="0" smtClean="0"/>
              <a:t>one with 100 </a:t>
            </a:r>
            <a:r>
              <a:rPr lang="en-US" sz="1800" dirty="0"/>
              <a:t>MHz </a:t>
            </a:r>
            <a:r>
              <a:rPr lang="en-US" sz="1800" dirty="0" smtClean="0"/>
              <a:t>RF)</a:t>
            </a:r>
          </a:p>
          <a:p>
            <a:r>
              <a:rPr lang="en-US" sz="1800" dirty="0" smtClean="0"/>
              <a:t>Two Twist sections in E and W (9 skew quads)</a:t>
            </a:r>
          </a:p>
          <a:p>
            <a:r>
              <a:rPr lang="en-US" sz="1800" dirty="0"/>
              <a:t>Eight arcs with non-interleaved sextupoles</a:t>
            </a:r>
            <a:br>
              <a:rPr lang="en-US" sz="1800" dirty="0"/>
            </a:br>
            <a:r>
              <a:rPr lang="en-US" sz="1800" dirty="0"/>
              <a:t>Two SF sextupole families (N + S)</a:t>
            </a:r>
          </a:p>
          <a:p>
            <a:r>
              <a:rPr lang="en-US" sz="1800" dirty="0" smtClean="0"/>
              <a:t>No Undulator arcs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Test of Phase Exchange Lattice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5334000" y="2933700"/>
            <a:ext cx="1137270" cy="9103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 flipH="1" flipV="1">
            <a:off x="6051198" y="4776787"/>
            <a:ext cx="420071" cy="177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2619103" y="4954588"/>
            <a:ext cx="891540" cy="3858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6933848" y="1457631"/>
            <a:ext cx="1401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Damping wigglers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322992" y="3861691"/>
            <a:ext cx="535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Twist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721931" y="3837897"/>
            <a:ext cx="1406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Arc from unit cells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990269" y="4387567"/>
            <a:ext cx="450497" cy="450497"/>
            <a:chOff x="-1665215" y="1734630"/>
            <a:chExt cx="900994" cy="900994"/>
          </a:xfrm>
        </p:grpSpPr>
        <p:sp>
          <p:nvSpPr>
            <p:cNvPr id="8" name="Up-Down Arrow 7"/>
            <p:cNvSpPr/>
            <p:nvPr/>
          </p:nvSpPr>
          <p:spPr bwMode="auto">
            <a:xfrm>
              <a:off x="-1380565" y="1734630"/>
              <a:ext cx="331694" cy="900994"/>
            </a:xfrm>
            <a:prstGeom prst="upDown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Up-Down Arrow 17"/>
            <p:cNvSpPr/>
            <p:nvPr/>
          </p:nvSpPr>
          <p:spPr bwMode="auto">
            <a:xfrm rot="5400000">
              <a:off x="-1380565" y="1721183"/>
              <a:ext cx="331694" cy="900994"/>
            </a:xfrm>
            <a:prstGeom prst="upDown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629152" y="4413379"/>
            <a:ext cx="450497" cy="450497"/>
            <a:chOff x="-1665215" y="1734630"/>
            <a:chExt cx="900994" cy="900994"/>
          </a:xfrm>
        </p:grpSpPr>
        <p:sp>
          <p:nvSpPr>
            <p:cNvPr id="21" name="Up-Down Arrow 20"/>
            <p:cNvSpPr/>
            <p:nvPr/>
          </p:nvSpPr>
          <p:spPr bwMode="auto">
            <a:xfrm>
              <a:off x="-1380565" y="1734630"/>
              <a:ext cx="331694" cy="900994"/>
            </a:xfrm>
            <a:prstGeom prst="upDown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Up-Down Arrow 22"/>
            <p:cNvSpPr/>
            <p:nvPr/>
          </p:nvSpPr>
          <p:spPr bwMode="auto">
            <a:xfrm rot="5400000">
              <a:off x="-1380565" y="1721183"/>
              <a:ext cx="331694" cy="900994"/>
            </a:xfrm>
            <a:prstGeom prst="upDown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34" y="1753680"/>
            <a:ext cx="2882766" cy="201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69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1943" y="4714875"/>
            <a:ext cx="8520113" cy="1181100"/>
          </a:xfrm>
        </p:spPr>
        <p:txBody>
          <a:bodyPr/>
          <a:lstStyle/>
          <a:p>
            <a:r>
              <a:rPr lang="en-US" sz="1800" dirty="0" smtClean="0"/>
              <a:t>Hor. Dynamic Acceptance ~4.5 mm·mrad for </a:t>
            </a:r>
            <a:r>
              <a:rPr lang="en-US" sz="1800" dirty="0" err="1" smtClean="0">
                <a:latin typeface="Symbol" panose="05050102010706020507" pitchFamily="18" charset="2"/>
              </a:rPr>
              <a:t>D</a:t>
            </a:r>
            <a:r>
              <a:rPr lang="en-US" sz="1800" dirty="0" err="1" smtClean="0"/>
              <a:t>p</a:t>
            </a:r>
            <a:r>
              <a:rPr lang="en-US" sz="1800" dirty="0" smtClean="0"/>
              <a:t>/p=0 (ver. </a:t>
            </a:r>
            <a:r>
              <a:rPr lang="en-US" sz="1800" dirty="0"/>
              <a:t>a</a:t>
            </a:r>
            <a:r>
              <a:rPr lang="en-US" sz="1800" dirty="0" smtClean="0"/>
              <a:t>lways larger)</a:t>
            </a:r>
          </a:p>
          <a:p>
            <a:r>
              <a:rPr lang="en-US" sz="1800" dirty="0" smtClean="0"/>
              <a:t>Momentum Acceptance ± 2.4% (limited by higher order chromaticity)</a:t>
            </a:r>
          </a:p>
          <a:p>
            <a:r>
              <a:rPr lang="en-US" sz="1800" dirty="0" smtClean="0"/>
              <a:t>Emittance: </a:t>
            </a:r>
            <a:r>
              <a:rPr lang="en-US" sz="1800" dirty="0" smtClean="0">
                <a:sym typeface="Symbol"/>
              </a:rPr>
              <a:t></a:t>
            </a:r>
            <a:r>
              <a:rPr lang="en-US" sz="1800" baseline="-25000" dirty="0" smtClean="0">
                <a:sym typeface="Symbol"/>
              </a:rPr>
              <a:t>x</a:t>
            </a:r>
            <a:r>
              <a:rPr lang="en-US" sz="1800" dirty="0" smtClean="0">
                <a:sym typeface="Symbol"/>
              </a:rPr>
              <a:t> </a:t>
            </a:r>
            <a:r>
              <a:rPr lang="en-US" sz="1800" dirty="0">
                <a:sym typeface="Symbol"/>
              </a:rPr>
              <a:t>≈</a:t>
            </a:r>
            <a:r>
              <a:rPr lang="en-US" sz="1800" dirty="0" smtClean="0">
                <a:sym typeface="Symbol"/>
              </a:rPr>
              <a:t> </a:t>
            </a:r>
            <a:r>
              <a:rPr lang="en-US" sz="1800" baseline="-25000" dirty="0" smtClean="0">
                <a:sym typeface="Symbol"/>
              </a:rPr>
              <a:t>y</a:t>
            </a:r>
            <a:r>
              <a:rPr lang="en-US" sz="1800" dirty="0" smtClean="0">
                <a:sym typeface="Symbol"/>
              </a:rPr>
              <a:t> = 24</a:t>
            </a:r>
            <a:r>
              <a:rPr lang="en-US" sz="1800" dirty="0" smtClean="0"/>
              <a:t> pm·rad @ 6 GeV (without DW)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Test-Lattice : DA and MA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12" y="986953"/>
            <a:ext cx="4175818" cy="35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618" y="1061757"/>
            <a:ext cx="3851132" cy="323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03103" y="4292301"/>
            <a:ext cx="31376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Mesh: -3 mm </a:t>
            </a:r>
            <a:r>
              <a:rPr lang="en-US" sz="1000" dirty="0"/>
              <a:t>&lt; x</a:t>
            </a:r>
            <a:r>
              <a:rPr lang="en-US" sz="1000" baseline="-25000" dirty="0"/>
              <a:t>0</a:t>
            </a:r>
            <a:r>
              <a:rPr lang="en-US" sz="1000" dirty="0"/>
              <a:t> &lt; </a:t>
            </a:r>
            <a:r>
              <a:rPr lang="en-US" sz="1000" dirty="0" smtClean="0"/>
              <a:t>3 mm </a:t>
            </a:r>
            <a:r>
              <a:rPr lang="en-US" sz="1000" dirty="0"/>
              <a:t>(at </a:t>
            </a:r>
            <a:r>
              <a:rPr lang="el-GR" sz="1000" dirty="0" smtClean="0"/>
              <a:t>β</a:t>
            </a:r>
            <a:r>
              <a:rPr lang="en-US" sz="1000" dirty="0" smtClean="0"/>
              <a:t>=1 m) and y</a:t>
            </a:r>
            <a:r>
              <a:rPr lang="en-US" sz="1000" baseline="-25000" dirty="0" smtClean="0"/>
              <a:t>0</a:t>
            </a:r>
            <a:r>
              <a:rPr lang="en-US" sz="1000" dirty="0" smtClean="0"/>
              <a:t>=0 mm</a:t>
            </a:r>
            <a:endParaRPr lang="en-US" sz="1000" dirty="0"/>
          </a:p>
          <a:p>
            <a:r>
              <a:rPr lang="en-US" sz="1000" dirty="0" smtClean="0"/>
              <a:t>Red: </a:t>
            </a:r>
            <a:r>
              <a:rPr lang="el-GR" sz="1000" dirty="0" smtClean="0"/>
              <a:t>δ</a:t>
            </a:r>
            <a:r>
              <a:rPr lang="en-US" sz="1000" dirty="0" smtClean="0"/>
              <a:t>&lt;0, </a:t>
            </a:r>
            <a:r>
              <a:rPr lang="en-US" sz="1000" dirty="0"/>
              <a:t>green </a:t>
            </a:r>
            <a:r>
              <a:rPr lang="el-GR" sz="1000" dirty="0" smtClean="0"/>
              <a:t>δ</a:t>
            </a:r>
            <a:r>
              <a:rPr lang="en-US" sz="1000" dirty="0" smtClean="0"/>
              <a:t>&gt;0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5449879" y="901614"/>
            <a:ext cx="2656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Tune footprint for </a:t>
            </a:r>
            <a:r>
              <a:rPr lang="el-GR" dirty="0" smtClean="0"/>
              <a:t>ξ</a:t>
            </a:r>
            <a:r>
              <a:rPr lang="en-US" baseline="-25000" dirty="0" smtClean="0"/>
              <a:t>x</a:t>
            </a:r>
            <a:r>
              <a:rPr lang="en-US" dirty="0" smtClean="0"/>
              <a:t>=</a:t>
            </a:r>
            <a:r>
              <a:rPr lang="el-GR" dirty="0" smtClean="0"/>
              <a:t> ξ</a:t>
            </a:r>
            <a:r>
              <a:rPr lang="en-US" baseline="-25000" dirty="0" smtClean="0"/>
              <a:t>y</a:t>
            </a:r>
            <a:r>
              <a:rPr lang="el-GR" dirty="0" smtClean="0"/>
              <a:t> </a:t>
            </a:r>
            <a:r>
              <a:rPr lang="en-US" dirty="0" smtClean="0"/>
              <a:t>= 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988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Introduction</a:t>
            </a:r>
          </a:p>
          <a:p>
            <a:r>
              <a:rPr lang="en-US" noProof="0" dirty="0" smtClean="0"/>
              <a:t>Layout of PETRA III/IV</a:t>
            </a:r>
          </a:p>
          <a:p>
            <a:r>
              <a:rPr lang="en-US" dirty="0" smtClean="0"/>
              <a:t>Design Parameters of PETRA IV</a:t>
            </a:r>
          </a:p>
          <a:p>
            <a:r>
              <a:rPr lang="en-US" dirty="0" smtClean="0"/>
              <a:t>Lattices under consideration:</a:t>
            </a:r>
          </a:p>
          <a:p>
            <a:pPr lvl="1"/>
            <a:r>
              <a:rPr lang="en-US" noProof="0" dirty="0" smtClean="0"/>
              <a:t>HMBA-Lattice</a:t>
            </a:r>
          </a:p>
          <a:p>
            <a:pPr lvl="1"/>
            <a:r>
              <a:rPr lang="en-US" noProof="0" dirty="0" smtClean="0"/>
              <a:t>Lattice </a:t>
            </a:r>
            <a:r>
              <a:rPr lang="en-US" dirty="0"/>
              <a:t>with phase space exchange </a:t>
            </a: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arcs </a:t>
            </a:r>
            <a:r>
              <a:rPr lang="en-US" noProof="0" dirty="0" smtClean="0"/>
              <a:t>with non-interleaved sextupoles</a:t>
            </a:r>
          </a:p>
          <a:p>
            <a:r>
              <a:rPr lang="en-US" dirty="0" smtClean="0"/>
              <a:t>Conclusion &amp; Outlook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dirty="0" smtClean="0"/>
              <a:t>Outline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245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82576" y="977900"/>
                <a:ext cx="4903640" cy="4792663"/>
              </a:xfrm>
            </p:spPr>
            <p:txBody>
              <a:bodyPr/>
              <a:lstStyle/>
              <a:p>
                <a:r>
                  <a:rPr lang="en-US" dirty="0" smtClean="0"/>
                  <a:t>Added two arcs with HMBA cells in Version 1 of Phase Space Exchange Lattice</a:t>
                </a:r>
              </a:p>
              <a:p>
                <a:r>
                  <a:rPr lang="en-US" dirty="0" smtClean="0"/>
                  <a:t>HMBA cell has 13 pm·rad at 6 GeV </a:t>
                </a:r>
                <a:r>
                  <a:rPr lang="en-US" dirty="0"/>
                  <a:t>(matched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)</a:t>
                </a:r>
                <a:endParaRPr lang="en-US" dirty="0" smtClean="0"/>
              </a:p>
              <a:p>
                <a:r>
                  <a:rPr lang="en-US" dirty="0" smtClean="0"/>
                  <a:t>Design of ID-less arc cells and Twist insertion is unchanged</a:t>
                </a:r>
              </a:p>
              <a:p>
                <a:r>
                  <a:rPr lang="en-US" dirty="0" smtClean="0"/>
                  <a:t>Emittance of ring is 27/26 </a:t>
                </a:r>
                <a:r>
                  <a:rPr lang="en-US" dirty="0" err="1" smtClean="0"/>
                  <a:t>pm</a:t>
                </a:r>
                <a:r>
                  <a:rPr lang="en-US" dirty="0" err="1"/>
                  <a:t>·</a:t>
                </a:r>
                <a:r>
                  <a:rPr lang="en-US" dirty="0" err="1" smtClean="0"/>
                  <a:t>rad</a:t>
                </a:r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(</a:t>
                </a:r>
                <a:r>
                  <a:rPr lang="en-US" dirty="0"/>
                  <a:t>6 GeV, no DW, no IDs</a:t>
                </a:r>
                <a:r>
                  <a:rPr lang="en-US" dirty="0" smtClean="0"/>
                  <a:t>) </a:t>
                </a:r>
              </a:p>
              <a:p>
                <a:r>
                  <a:rPr lang="en-US" dirty="0" smtClean="0"/>
                  <a:t>Almost </a:t>
                </a:r>
                <a:r>
                  <a:rPr lang="en-US" dirty="0"/>
                  <a:t>round beam due to </a:t>
                </a:r>
                <a:r>
                  <a:rPr lang="en-US" dirty="0" smtClean="0"/>
                  <a:t>small contribution </a:t>
                </a:r>
                <a:r>
                  <a:rPr lang="en-US" dirty="0"/>
                  <a:t>of the undulator cells to emittance compared to arc </a:t>
                </a:r>
                <a:r>
                  <a:rPr lang="en-US" dirty="0" smtClean="0"/>
                  <a:t>cells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2576" y="977900"/>
                <a:ext cx="4903640" cy="4792663"/>
              </a:xfrm>
              <a:blipFill rotWithShape="1">
                <a:blip r:embed="rId2"/>
                <a:stretch>
                  <a:fillRect l="-1739" t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hase Space Exchange Lattice V1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" t="6859" r="10648"/>
          <a:stretch/>
        </p:blipFill>
        <p:spPr bwMode="auto">
          <a:xfrm>
            <a:off x="5167423" y="861234"/>
            <a:ext cx="373202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153" y="3631915"/>
            <a:ext cx="3413961" cy="260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7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652" y="4598633"/>
            <a:ext cx="2447849" cy="206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4533490"/>
            <a:ext cx="2426324" cy="204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2576" y="977901"/>
            <a:ext cx="4728812" cy="3913494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smtClean="0"/>
              <a:t>Tried two chromaticity correction schemes:</a:t>
            </a:r>
          </a:p>
          <a:p>
            <a:r>
              <a:rPr lang="en-US" sz="1600" dirty="0" smtClean="0"/>
              <a:t>With </a:t>
            </a:r>
            <a:r>
              <a:rPr lang="en-US" sz="1600" dirty="0" err="1"/>
              <a:t>s</a:t>
            </a:r>
            <a:r>
              <a:rPr lang="en-US" sz="1600" dirty="0" err="1" smtClean="0"/>
              <a:t>extupoles</a:t>
            </a:r>
            <a:r>
              <a:rPr lang="en-US" sz="1600" dirty="0" smtClean="0"/>
              <a:t> in HMBA-arc on:</a:t>
            </a:r>
          </a:p>
          <a:p>
            <a:pPr lvl="1"/>
            <a:r>
              <a:rPr lang="en-US" sz="1200" dirty="0" smtClean="0"/>
              <a:t>Global </a:t>
            </a:r>
            <a:r>
              <a:rPr lang="en-US" sz="1200" dirty="0"/>
              <a:t>DA limited by the </a:t>
            </a:r>
            <a:r>
              <a:rPr lang="en-US" sz="1200" dirty="0" smtClean="0"/>
              <a:t>cell-DA </a:t>
            </a:r>
            <a:r>
              <a:rPr lang="en-US" sz="1200" dirty="0"/>
              <a:t>(~0.4 </a:t>
            </a:r>
            <a:r>
              <a:rPr lang="en-US" sz="1200" dirty="0" err="1" smtClean="0"/>
              <a:t>mm·mrad</a:t>
            </a:r>
            <a:r>
              <a:rPr lang="en-US" sz="1200" i="1" dirty="0" smtClean="0"/>
              <a:t> </a:t>
            </a:r>
            <a:r>
              <a:rPr lang="en-US" sz="1200" dirty="0" smtClean="0"/>
              <a:t>in</a:t>
            </a:r>
            <a:br>
              <a:rPr lang="en-US" sz="1200" dirty="0" smtClean="0"/>
            </a:br>
            <a:r>
              <a:rPr lang="en-US" sz="1200" dirty="0" smtClean="0"/>
              <a:t> hor. direction</a:t>
            </a:r>
            <a:r>
              <a:rPr lang="en-US" sz="1200" dirty="0"/>
              <a:t>) and </a:t>
            </a:r>
            <a:r>
              <a:rPr lang="en-US" sz="1200" dirty="0" smtClean="0"/>
              <a:t>by </a:t>
            </a:r>
            <a:r>
              <a:rPr lang="it-IT" sz="1200" dirty="0" smtClean="0"/>
              <a:t>the </a:t>
            </a:r>
            <a:r>
              <a:rPr lang="it-IT" sz="1200" dirty="0" err="1" smtClean="0"/>
              <a:t>arc</a:t>
            </a:r>
            <a:r>
              <a:rPr lang="it-IT" sz="1200" dirty="0" smtClean="0"/>
              <a:t>-DA in </a:t>
            </a:r>
            <a:r>
              <a:rPr lang="it-IT" sz="1200" dirty="0" err="1" smtClean="0"/>
              <a:t>momentum</a:t>
            </a:r>
            <a:endParaRPr lang="en-US" sz="1200" dirty="0" smtClean="0"/>
          </a:p>
          <a:p>
            <a:r>
              <a:rPr lang="en-US" sz="1600" dirty="0" smtClean="0"/>
              <a:t>With </a:t>
            </a:r>
            <a:r>
              <a:rPr lang="en-US" sz="1600" dirty="0"/>
              <a:t>s</a:t>
            </a:r>
            <a:r>
              <a:rPr lang="en-US" sz="1600" dirty="0" smtClean="0"/>
              <a:t>extupoles </a:t>
            </a:r>
            <a:r>
              <a:rPr lang="en-US" sz="1600" dirty="0"/>
              <a:t>in HMBA arc </a:t>
            </a:r>
            <a:r>
              <a:rPr lang="en-US" sz="1600" dirty="0" smtClean="0"/>
              <a:t>off:</a:t>
            </a:r>
            <a:endParaRPr lang="en-US" sz="1600" dirty="0"/>
          </a:p>
          <a:p>
            <a:pPr lvl="1"/>
            <a:r>
              <a:rPr lang="en-US" sz="1200" dirty="0"/>
              <a:t>Compensation of Chromaticity in ID-less arcs</a:t>
            </a:r>
          </a:p>
          <a:p>
            <a:pPr lvl="1"/>
            <a:r>
              <a:rPr lang="en-US" sz="1200" dirty="0" smtClean="0"/>
              <a:t>Asymmetry in mode distribution (3 vs. 5) </a:t>
            </a:r>
            <a:br>
              <a:rPr lang="en-US" sz="1200" dirty="0" smtClean="0"/>
            </a:br>
            <a:r>
              <a:rPr lang="en-US" sz="1200" dirty="0" smtClean="0"/>
              <a:t>→ stronger </a:t>
            </a:r>
            <a:r>
              <a:rPr lang="en-US" sz="1200" dirty="0" err="1" smtClean="0"/>
              <a:t>sextupoles</a:t>
            </a:r>
            <a:r>
              <a:rPr lang="en-US" sz="1200" dirty="0"/>
              <a:t> </a:t>
            </a:r>
            <a:r>
              <a:rPr lang="en-US" sz="1200" dirty="0" smtClean="0"/>
              <a:t>required → reduced MA </a:t>
            </a:r>
          </a:p>
          <a:p>
            <a:r>
              <a:rPr lang="en-US" sz="1600" dirty="0" smtClean="0"/>
              <a:t>Mixing </a:t>
            </a:r>
            <a:r>
              <a:rPr lang="en-US" sz="1600" dirty="0"/>
              <a:t>of </a:t>
            </a:r>
            <a:r>
              <a:rPr lang="en-US" sz="1600" dirty="0" smtClean="0"/>
              <a:t>interleaved/non-interleaved </a:t>
            </a:r>
            <a:r>
              <a:rPr lang="en-US" sz="1600" dirty="0"/>
              <a:t>cell designs is </a:t>
            </a:r>
            <a:r>
              <a:rPr lang="en-US" sz="1600" dirty="0" smtClean="0"/>
              <a:t>not optimal</a:t>
            </a:r>
            <a:endParaRPr lang="en-US" sz="1600" dirty="0"/>
          </a:p>
          <a:p>
            <a:r>
              <a:rPr lang="en-US" sz="1600" dirty="0" smtClean="0"/>
              <a:t>Next step: integrate a H6BA cell with non-interleaved sextupoles in lattice → damping wigglers needed</a:t>
            </a:r>
            <a:endParaRPr lang="en-US" sz="1600" dirty="0"/>
          </a:p>
          <a:p>
            <a:pPr lvl="1"/>
            <a:endParaRPr lang="en-US" sz="1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Chromaticity </a:t>
            </a:r>
            <a:r>
              <a:rPr lang="en-US" dirty="0" smtClean="0"/>
              <a:t>Correction and DA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502" y="1145761"/>
            <a:ext cx="3679000" cy="214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140" y="3860321"/>
            <a:ext cx="3410610" cy="206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 bwMode="auto">
          <a:xfrm rot="5400000">
            <a:off x="6722026" y="3204615"/>
            <a:ext cx="457201" cy="42751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7929" y="5808289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SF</a:t>
            </a:r>
            <a:endParaRPr lang="de-DE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354575" y="5808289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SF</a:t>
            </a:r>
            <a:endParaRPr lang="de-DE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323555" y="4651798"/>
            <a:ext cx="1394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ym typeface="Symbol"/>
              </a:rPr>
              <a:t></a:t>
            </a:r>
            <a:r>
              <a:rPr lang="de-DE" dirty="0" smtClean="0">
                <a:latin typeface="Symbol" panose="05050102010706020507" pitchFamily="18" charset="2"/>
                <a:sym typeface="Symbol"/>
              </a:rPr>
              <a:t>m</a:t>
            </a:r>
            <a:r>
              <a:rPr lang="de-DE" baseline="-25000" dirty="0" smtClean="0">
                <a:sym typeface="Symbol"/>
              </a:rPr>
              <a:t>x,y </a:t>
            </a:r>
            <a:r>
              <a:rPr lang="de-DE" dirty="0" smtClean="0">
                <a:sym typeface="Symbol"/>
              </a:rPr>
              <a:t>= </a:t>
            </a:r>
            <a:endParaRPr lang="de-DE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7447301" y="4821075"/>
            <a:ext cx="10687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6390384" y="4821075"/>
            <a:ext cx="19733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6189990" y="3721403"/>
            <a:ext cx="1576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NI-H6BA: 33 </a:t>
            </a:r>
            <a:r>
              <a:rPr lang="en-US" sz="1200" dirty="0" err="1" smtClean="0"/>
              <a:t>pm·rad</a:t>
            </a:r>
            <a:endParaRPr lang="de-DE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317586" y="860372"/>
            <a:ext cx="1370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H7BA: 12 </a:t>
            </a:r>
            <a:r>
              <a:rPr lang="en-US" sz="1200" dirty="0" err="1" smtClean="0"/>
              <a:t>pm·rad</a:t>
            </a:r>
            <a:endParaRPr lang="de-DE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275250" y="1891318"/>
            <a:ext cx="1394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ym typeface="Symbol"/>
              </a:rPr>
              <a:t></a:t>
            </a:r>
            <a:r>
              <a:rPr lang="de-DE" dirty="0" smtClean="0">
                <a:latin typeface="Symbol" panose="05050102010706020507" pitchFamily="18" charset="2"/>
                <a:sym typeface="Symbol"/>
              </a:rPr>
              <a:t>m</a:t>
            </a:r>
            <a:r>
              <a:rPr lang="de-DE" baseline="-25000" dirty="0" smtClean="0">
                <a:sym typeface="Symbol"/>
              </a:rPr>
              <a:t>x,y </a:t>
            </a:r>
            <a:r>
              <a:rPr lang="de-DE" dirty="0" smtClean="0">
                <a:sym typeface="Symbol"/>
              </a:rPr>
              <a:t>= 3/</a:t>
            </a:r>
            <a:endParaRPr lang="de-DE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7569124" y="2060595"/>
            <a:ext cx="10687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6257015" y="2060595"/>
            <a:ext cx="9866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4530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Lattice studies how to convert </a:t>
            </a:r>
            <a:r>
              <a:rPr lang="en-US" smtClean="0"/>
              <a:t>PETRA III </a:t>
            </a:r>
            <a:r>
              <a:rPr lang="en-US" dirty="0" smtClean="0"/>
              <a:t>in a diffraction limited</a:t>
            </a:r>
            <a:br>
              <a:rPr lang="en-US" dirty="0" smtClean="0"/>
            </a:br>
            <a:r>
              <a:rPr lang="en-US" dirty="0" smtClean="0"/>
              <a:t>light source using MBAs have been started</a:t>
            </a:r>
          </a:p>
          <a:p>
            <a:r>
              <a:rPr lang="en-US" dirty="0" smtClean="0"/>
              <a:t>Goal for parameters </a:t>
            </a:r>
            <a:r>
              <a:rPr lang="en-US" dirty="0"/>
              <a:t>are very </a:t>
            </a:r>
            <a:r>
              <a:rPr lang="en-US" dirty="0" smtClean="0"/>
              <a:t>challenging: emittance of 10-30 </a:t>
            </a:r>
            <a:r>
              <a:rPr lang="en-US" dirty="0" err="1" smtClean="0"/>
              <a:t>pm·rad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at 6 GeV for 200 mA in ~1000 bunches </a:t>
            </a:r>
          </a:p>
          <a:p>
            <a:r>
              <a:rPr lang="en-US" dirty="0" smtClean="0"/>
              <a:t>Two different lattice types are currently being evaluated:</a:t>
            </a:r>
          </a:p>
          <a:p>
            <a:pPr lvl="1"/>
            <a:r>
              <a:rPr lang="en-US" dirty="0" smtClean="0"/>
              <a:t>A lattice based on ESRF-style H7BA-cells</a:t>
            </a:r>
          </a:p>
          <a:p>
            <a:pPr lvl="1"/>
            <a:r>
              <a:rPr lang="en-US" dirty="0" smtClean="0"/>
              <a:t>A lattice based on MBAs with non-interleaved sextupole pairs </a:t>
            </a:r>
            <a:br>
              <a:rPr lang="en-US" dirty="0" smtClean="0"/>
            </a:br>
            <a:r>
              <a:rPr lang="en-US" dirty="0" smtClean="0"/>
              <a:t>and incorporated x-y phase space exchange</a:t>
            </a:r>
          </a:p>
          <a:p>
            <a:r>
              <a:rPr lang="en-US" dirty="0" smtClean="0"/>
              <a:t>Lattice studies are still </a:t>
            </a:r>
            <a:r>
              <a:rPr lang="en-US" dirty="0"/>
              <a:t>in a very early </a:t>
            </a:r>
            <a:r>
              <a:rPr lang="en-US" dirty="0" smtClean="0"/>
              <a:t>stage </a:t>
            </a:r>
          </a:p>
          <a:p>
            <a:r>
              <a:rPr lang="en-US" dirty="0" smtClean="0"/>
              <a:t>Next steps:</a:t>
            </a:r>
            <a:r>
              <a:rPr lang="en-US" dirty="0"/>
              <a:t> </a:t>
            </a:r>
            <a:r>
              <a:rPr lang="en-US" dirty="0" smtClean="0"/>
              <a:t>Optimization of cell designs for both lattice types; include realistic errors in the simulations; collective effects; injection </a:t>
            </a:r>
            <a:r>
              <a:rPr lang="en-US" dirty="0"/>
              <a:t>scheme, </a:t>
            </a:r>
            <a:r>
              <a:rPr lang="en-US" dirty="0" smtClean="0"/>
              <a:t>…</a:t>
            </a:r>
            <a:endParaRPr lang="en-US" dirty="0"/>
          </a:p>
          <a:p>
            <a:pPr lvl="1"/>
            <a:endParaRPr lang="en-US" dirty="0" smtClean="0"/>
          </a:p>
          <a:p>
            <a:pPr marL="4445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dirty="0" smtClean="0"/>
              <a:t>Conclusions and Outlook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3859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Overview of PETRA III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533749"/>
              </p:ext>
            </p:extLst>
          </p:nvPr>
        </p:nvGraphicFramePr>
        <p:xfrm>
          <a:off x="138224" y="1022062"/>
          <a:ext cx="3558985" cy="3414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518"/>
                <a:gridCol w="1704467"/>
              </a:tblGrid>
              <a:tr h="34900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Parameter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Value</a:t>
                      </a:r>
                      <a:endParaRPr lang="de-DE" sz="1600" dirty="0"/>
                    </a:p>
                  </a:txBody>
                  <a:tcPr/>
                </a:tc>
              </a:tr>
              <a:tr h="34900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Energy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 GeV</a:t>
                      </a:r>
                      <a:endParaRPr lang="de-DE" sz="1600" dirty="0"/>
                    </a:p>
                  </a:txBody>
                  <a:tcPr/>
                </a:tc>
              </a:tr>
              <a:tr h="3235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Current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 mA, Top-Up</a:t>
                      </a:r>
                      <a:endParaRPr lang="de-DE" sz="1600" dirty="0"/>
                    </a:p>
                  </a:txBody>
                  <a:tcPr/>
                </a:tc>
              </a:tr>
              <a:tr h="3235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Hor. Emittance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1.2 </a:t>
                      </a:r>
                      <a:r>
                        <a:rPr lang="en-US" sz="1600" dirty="0" err="1" smtClean="0"/>
                        <a:t>nm·rad</a:t>
                      </a:r>
                      <a:endParaRPr lang="de-DE" sz="1600" dirty="0"/>
                    </a:p>
                  </a:txBody>
                  <a:tcPr/>
                </a:tc>
              </a:tr>
              <a:tr h="3235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Ver. Emittance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pm</a:t>
                      </a:r>
                      <a:r>
                        <a:rPr lang="en-US" sz="1600" dirty="0" err="1" smtClean="0"/>
                        <a:t>·</a:t>
                      </a:r>
                      <a:r>
                        <a:rPr lang="en-US" sz="1600" baseline="0" dirty="0" err="1" smtClean="0"/>
                        <a:t>rad</a:t>
                      </a:r>
                      <a:endParaRPr lang="de-DE" sz="1600" dirty="0"/>
                    </a:p>
                  </a:txBody>
                  <a:tcPr/>
                </a:tc>
              </a:tr>
              <a:tr h="3235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Bunches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40, 960</a:t>
                      </a:r>
                      <a:endParaRPr lang="de-DE" sz="1600" dirty="0"/>
                    </a:p>
                  </a:txBody>
                  <a:tcPr/>
                </a:tc>
              </a:tr>
              <a:tr h="3235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Circumference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2304 m</a:t>
                      </a:r>
                      <a:endParaRPr lang="de-DE" sz="1600" dirty="0"/>
                    </a:p>
                  </a:txBody>
                  <a:tcPr/>
                </a:tc>
              </a:tr>
              <a:tr h="3555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Harmonic</a:t>
                      </a:r>
                      <a:r>
                        <a:rPr lang="en-US" sz="1600" baseline="0" dirty="0" smtClean="0"/>
                        <a:t> number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3840</a:t>
                      </a:r>
                      <a:endParaRPr lang="de-DE" sz="1600" dirty="0"/>
                    </a:p>
                  </a:txBody>
                  <a:tcPr/>
                </a:tc>
              </a:tr>
              <a:tr h="3235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RF Voltage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 MV</a:t>
                      </a:r>
                      <a:endParaRPr lang="de-DE" sz="1600" dirty="0"/>
                    </a:p>
                  </a:txBody>
                  <a:tcPr/>
                </a:tc>
              </a:tr>
              <a:tr h="34900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Energy</a:t>
                      </a:r>
                      <a:r>
                        <a:rPr lang="en-US" sz="1600" baseline="0" dirty="0" smtClean="0"/>
                        <a:t> loss/Turn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6.1 MeV</a:t>
                      </a:r>
                      <a:endParaRPr lang="de-DE" sz="16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795163" y="1036064"/>
            <a:ext cx="5251733" cy="3329583"/>
            <a:chOff x="123825" y="1093412"/>
            <a:chExt cx="8856000" cy="4763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45" t="38861" r="24144" b="8339"/>
            <a:stretch/>
          </p:blipFill>
          <p:spPr>
            <a:xfrm>
              <a:off x="123825" y="1093412"/>
              <a:ext cx="8856000" cy="47632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</p:pic>
        <p:sp>
          <p:nvSpPr>
            <p:cNvPr id="10" name="Oval 9"/>
            <p:cNvSpPr/>
            <p:nvPr/>
          </p:nvSpPr>
          <p:spPr bwMode="auto">
            <a:xfrm>
              <a:off x="1767745" y="1905164"/>
              <a:ext cx="6677025" cy="3390900"/>
            </a:xfrm>
            <a:prstGeom prst="ellipse">
              <a:avLst/>
            </a:prstGeom>
            <a:noFill/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5833" y="4166725"/>
              <a:ext cx="1696729" cy="35224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</a:rPr>
                <a:t>Hall PXN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06258" y="1236882"/>
              <a:ext cx="1681210" cy="35224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</a:rPr>
                <a:t>Hall PXE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833" y="1854034"/>
              <a:ext cx="2092325" cy="35224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</a:rPr>
                <a:t>Von Laue hall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>
              <a:off x="4662488" y="1578455"/>
              <a:ext cx="443770" cy="27557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A5EB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V="1">
              <a:off x="980847" y="3775954"/>
              <a:ext cx="532279" cy="45356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A5EB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2186199" y="2179512"/>
              <a:ext cx="385648" cy="24913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A5EB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4356537" y="4552879"/>
              <a:ext cx="1273793" cy="35224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PETRA III</a:t>
              </a:r>
              <a:endParaRPr lang="de-DE" sz="1000" b="1" dirty="0"/>
            </a:p>
          </p:txBody>
        </p:sp>
      </p:grp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03214" y="4722429"/>
            <a:ext cx="8510586" cy="1116513"/>
          </a:xfrm>
        </p:spPr>
        <p:txBody>
          <a:bodyPr/>
          <a:lstStyle/>
          <a:p>
            <a:r>
              <a:rPr lang="en-US" sz="1600" dirty="0" smtClean="0"/>
              <a:t>PETRA I: e</a:t>
            </a:r>
            <a:r>
              <a:rPr lang="en-US" sz="1600" baseline="30000" dirty="0" smtClean="0"/>
              <a:t>±</a:t>
            </a:r>
            <a:r>
              <a:rPr lang="en-US" sz="1600" dirty="0" smtClean="0"/>
              <a:t> collider (1978-1986), PETRA II: pre-accelerator for HERA (1990-2007)</a:t>
            </a:r>
          </a:p>
          <a:p>
            <a:r>
              <a:rPr lang="en-US" sz="1600" dirty="0" smtClean="0"/>
              <a:t>PETRA III: commissioned 2009; </a:t>
            </a:r>
            <a:r>
              <a:rPr lang="en-US" sz="1600" dirty="0"/>
              <a:t>i</a:t>
            </a:r>
            <a:r>
              <a:rPr lang="en-US" sz="1600" dirty="0" smtClean="0"/>
              <a:t>n operation for users </a:t>
            </a:r>
            <a:r>
              <a:rPr lang="en-US" sz="1600" dirty="0"/>
              <a:t>since </a:t>
            </a:r>
            <a:r>
              <a:rPr lang="en-US" sz="1600" dirty="0" smtClean="0"/>
              <a:t>middle of 2010</a:t>
            </a:r>
          </a:p>
          <a:p>
            <a:r>
              <a:rPr lang="en-US" sz="1600" dirty="0" smtClean="0"/>
              <a:t>Von Laue hall: 14 beamlines, PXE, PXN (2014): 7+5 beamlines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7206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" t="3295" r="1462"/>
          <a:stretch/>
        </p:blipFill>
        <p:spPr bwMode="auto">
          <a:xfrm>
            <a:off x="3946902" y="1403498"/>
            <a:ext cx="5026977" cy="331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77900"/>
            <a:ext cx="3946902" cy="4737100"/>
          </a:xfrm>
        </p:spPr>
        <p:txBody>
          <a:bodyPr/>
          <a:lstStyle/>
          <a:p>
            <a:r>
              <a:rPr lang="en-US" sz="1800" dirty="0" smtClean="0"/>
              <a:t>The Multi-Bend Achromat offers new possibilities to reach ultra low emittances</a:t>
            </a:r>
          </a:p>
          <a:p>
            <a:r>
              <a:rPr lang="en-US" sz="1800" dirty="0" smtClean="0"/>
              <a:t>Many facilities world wide have upgrade plans based on MBA designs</a:t>
            </a:r>
          </a:p>
          <a:p>
            <a:r>
              <a:rPr lang="en-US" sz="1800" dirty="0" smtClean="0"/>
              <a:t>With an emittance of 1.2 nm·rad PETRA III will</a:t>
            </a:r>
            <a:r>
              <a:rPr lang="en-US" sz="1800" dirty="0"/>
              <a:t> </a:t>
            </a:r>
            <a:r>
              <a:rPr lang="en-US" sz="1800" dirty="0" smtClean="0"/>
              <a:t>not be competitive in the future</a:t>
            </a:r>
            <a:endParaRPr lang="en-US" sz="1800" dirty="0"/>
          </a:p>
          <a:p>
            <a:r>
              <a:rPr lang="en-US" sz="1800" dirty="0" smtClean="0"/>
              <a:t>Design goal of PETRA IV: diffraction limited at 1 </a:t>
            </a:r>
            <a:r>
              <a:rPr lang="en-US" sz="1800" dirty="0"/>
              <a:t>Å</a:t>
            </a:r>
            <a:r>
              <a:rPr lang="en-US" sz="1800" dirty="0" smtClean="0"/>
              <a:t> in both planes at 6 GeV </a:t>
            </a:r>
            <a:endParaRPr lang="en-US" sz="1800" dirty="0"/>
          </a:p>
          <a:p>
            <a:r>
              <a:rPr lang="en-US" sz="1800" dirty="0"/>
              <a:t>E</a:t>
            </a:r>
            <a:r>
              <a:rPr lang="en-US" sz="1800" dirty="0" smtClean="0"/>
              <a:t>mittance 10‒30 pm·rad</a:t>
            </a:r>
          </a:p>
          <a:p>
            <a:r>
              <a:rPr lang="en-US" sz="1800" dirty="0"/>
              <a:t>R</a:t>
            </a:r>
            <a:r>
              <a:rPr lang="en-US" sz="1800" dirty="0" smtClean="0"/>
              <a:t>ound beam to mitigate emittance growth due to IBS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Motivation for PETRA IV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7151928" y="1560082"/>
            <a:ext cx="16353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R. Bartolini, IPAC 2016</a:t>
            </a:r>
            <a:endParaRPr lang="de-DE" sz="1050" b="1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7467818" y="2447367"/>
            <a:ext cx="0" cy="6995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7553519" y="3358148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MBA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25187" y="2637413"/>
            <a:ext cx="1113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DBA, TBA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13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2575" y="977900"/>
            <a:ext cx="4158796" cy="5327650"/>
          </a:xfrm>
        </p:spPr>
        <p:txBody>
          <a:bodyPr/>
          <a:lstStyle/>
          <a:p>
            <a:r>
              <a:rPr lang="en-US" sz="1800" dirty="0" smtClean="0"/>
              <a:t>Octagonal shape, circumference 2304 m, emittance 1.2 nm·rad</a:t>
            </a:r>
          </a:p>
          <a:p>
            <a:r>
              <a:rPr lang="en-US" sz="1800" b="1" dirty="0" smtClean="0"/>
              <a:t>Eight Arcs</a:t>
            </a:r>
            <a:r>
              <a:rPr lang="en-US" sz="1800" dirty="0" smtClean="0"/>
              <a:t> (45°), 201.6 m long</a:t>
            </a:r>
          </a:p>
          <a:p>
            <a:pPr lvl="1"/>
            <a:r>
              <a:rPr lang="en-US" sz="1400" dirty="0" smtClean="0"/>
              <a:t>5 pure FODO-arcs</a:t>
            </a:r>
          </a:p>
          <a:p>
            <a:pPr lvl="1"/>
            <a:r>
              <a:rPr lang="en-US" sz="1400" dirty="0" smtClean="0"/>
              <a:t>2 modified FODO arcs with 2 DBA-like cells at the beginning (PXN, PXE)</a:t>
            </a:r>
          </a:p>
          <a:p>
            <a:pPr lvl="1"/>
            <a:r>
              <a:rPr lang="en-US" sz="1400" dirty="0" smtClean="0"/>
              <a:t>One arc build from 9 DBA cells</a:t>
            </a:r>
            <a:br>
              <a:rPr lang="en-US" sz="1400" dirty="0" smtClean="0"/>
            </a:br>
            <a:r>
              <a:rPr lang="en-US" sz="1400" dirty="0" smtClean="0"/>
              <a:t>L</a:t>
            </a:r>
            <a:r>
              <a:rPr lang="en-US" sz="1400" baseline="-25000" dirty="0" smtClean="0"/>
              <a:t>cell</a:t>
            </a:r>
            <a:r>
              <a:rPr lang="en-US" sz="1400" dirty="0" smtClean="0"/>
              <a:t> = 23 m, 5 m ID straight sections</a:t>
            </a:r>
          </a:p>
          <a:p>
            <a:r>
              <a:rPr lang="en-US" sz="1800" b="1" dirty="0" smtClean="0"/>
              <a:t>Eight straight sections</a:t>
            </a:r>
          </a:p>
          <a:p>
            <a:pPr lvl="1"/>
            <a:r>
              <a:rPr lang="en-US" sz="1400" dirty="0" smtClean="0"/>
              <a:t>4 long straights N,S,E,W (108 m)</a:t>
            </a:r>
            <a:br>
              <a:rPr lang="en-US" sz="1400" dirty="0" smtClean="0"/>
            </a:br>
            <a:r>
              <a:rPr lang="en-US" sz="1400" dirty="0" smtClean="0"/>
              <a:t>20 damping </a:t>
            </a:r>
            <a:r>
              <a:rPr lang="en-US" sz="1400" dirty="0"/>
              <a:t>wigglers in N and </a:t>
            </a:r>
            <a:r>
              <a:rPr lang="en-US" sz="1400" dirty="0" smtClean="0"/>
              <a:t>W; </a:t>
            </a:r>
            <a:br>
              <a:rPr lang="en-US" sz="1400" dirty="0" smtClean="0"/>
            </a:br>
            <a:r>
              <a:rPr lang="en-US" sz="1400" dirty="0" smtClean="0"/>
              <a:t>RF cavities in S (20 MV)</a:t>
            </a:r>
          </a:p>
          <a:p>
            <a:pPr lvl="1"/>
            <a:r>
              <a:rPr lang="en-US" sz="1400" dirty="0" smtClean="0"/>
              <a:t>4 short straights NW,NE,SE,SW (64.8 m)</a:t>
            </a:r>
            <a:endParaRPr lang="en-US" sz="1400" dirty="0"/>
          </a:p>
          <a:p>
            <a:pPr marL="366713" indent="-285750"/>
            <a:r>
              <a:rPr lang="en-US" sz="1800" b="1" dirty="0" smtClean="0"/>
              <a:t>Beamlines</a:t>
            </a:r>
            <a:endParaRPr lang="en-US" sz="1800" dirty="0"/>
          </a:p>
          <a:p>
            <a:pPr marL="730250" lvl="1" indent="-285750"/>
            <a:r>
              <a:rPr lang="en-US" sz="1400" dirty="0" smtClean="0"/>
              <a:t>von-Laue Hall:14; PXN:5; PXE: 7 </a:t>
            </a:r>
            <a:endParaRPr lang="en-US" sz="600" dirty="0" smtClean="0"/>
          </a:p>
          <a:p>
            <a:pPr marL="730250" lvl="1" indent="-285750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de-DE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Layout of PETRA III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5518298" y="5124893"/>
            <a:ext cx="3092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Pre-Injectors:</a:t>
            </a:r>
          </a:p>
          <a:p>
            <a:r>
              <a:rPr lang="en-US" b="1" dirty="0" smtClean="0"/>
              <a:t>LINAC II &amp; PIA:</a:t>
            </a:r>
            <a:r>
              <a:rPr lang="en-US" dirty="0" smtClean="0"/>
              <a:t> 450 MeV</a:t>
            </a:r>
          </a:p>
          <a:p>
            <a:r>
              <a:rPr lang="en-US" b="1" dirty="0" smtClean="0"/>
              <a:t>DESY II:  </a:t>
            </a:r>
            <a:r>
              <a:rPr lang="en-US" dirty="0" smtClean="0"/>
              <a:t>6 GeV,  </a:t>
            </a:r>
            <a:r>
              <a:rPr lang="el-GR" dirty="0" smtClean="0"/>
              <a:t>ε</a:t>
            </a:r>
            <a:r>
              <a:rPr lang="en-US" dirty="0" smtClean="0"/>
              <a:t>≈340 </a:t>
            </a:r>
            <a:r>
              <a:rPr lang="en-US" dirty="0" err="1" smtClean="0"/>
              <a:t>nm·rad</a:t>
            </a:r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26" y="1078201"/>
            <a:ext cx="4034618" cy="370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1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82575" y="977900"/>
                <a:ext cx="4289425" cy="4792663"/>
              </a:xfrm>
            </p:spPr>
            <p:txBody>
              <a:bodyPr/>
              <a:lstStyle/>
              <a:p>
                <a:r>
                  <a:rPr lang="en-US" sz="1800" dirty="0"/>
                  <a:t>Constraints for upgrade: </a:t>
                </a:r>
              </a:p>
              <a:p>
                <a:pPr lvl="1"/>
                <a:r>
                  <a:rPr lang="en-US" sz="1400" dirty="0"/>
                  <a:t>Keep tunnel and experimental halls</a:t>
                </a:r>
              </a:p>
              <a:p>
                <a:pPr lvl="1"/>
                <a:r>
                  <a:rPr lang="en-US" sz="1400" dirty="0"/>
                  <a:t>Keep beamline positions as far as possible</a:t>
                </a:r>
              </a:p>
              <a:p>
                <a:pPr lvl="1"/>
                <a:r>
                  <a:rPr lang="en-US" sz="1400" dirty="0"/>
                  <a:t>Keep circumference (2304 m)</a:t>
                </a:r>
              </a:p>
              <a:p>
                <a:r>
                  <a:rPr lang="en-US" sz="1800" dirty="0" smtClean="0"/>
                  <a:t>But: Most IDs are installed at canted sections </a:t>
                </a:r>
              </a:p>
              <a:p>
                <a:pPr lvl="1"/>
                <a:r>
                  <a:rPr lang="en-US" sz="1400" dirty="0" smtClean="0"/>
                  <a:t>5 mrad in von Laue Hall </a:t>
                </a:r>
              </a:p>
              <a:p>
                <a:pPr lvl="1"/>
                <a:r>
                  <a:rPr lang="en-US" sz="1400" dirty="0" smtClean="0"/>
                  <a:t>20 mrad in PXE, PXN</a:t>
                </a:r>
              </a:p>
              <a:p>
                <a:r>
                  <a:rPr lang="en-US" sz="1800" dirty="0" smtClean="0"/>
                  <a:t>It likely that canting won’t be possible due to the emittance contribution of IDs in canted sections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&gt;0</m:t>
                    </m:r>
                  </m:oMath>
                </a14:m>
                <a:endParaRPr lang="en-US" sz="1800" dirty="0" smtClean="0"/>
              </a:p>
              <a:p>
                <a:r>
                  <a:rPr lang="en-US" sz="1800" dirty="0" smtClean="0"/>
                  <a:t>New experimental hall in the SW-W arc</a:t>
                </a:r>
              </a:p>
              <a:p>
                <a:r>
                  <a:rPr lang="en-US" sz="1800" dirty="0" smtClean="0"/>
                  <a:t>Some beamlines have to move to the new hall 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2575" y="977900"/>
                <a:ext cx="4289425" cy="4792663"/>
              </a:xfrm>
              <a:blipFill rotWithShape="1">
                <a:blip r:embed="rId2"/>
                <a:stretch>
                  <a:fillRect l="-1705" t="-1525" r="-1136" b="-59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Possible Layout of PETRA IV</a:t>
            </a:r>
            <a:endParaRPr lang="de-DE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072918"/>
            <a:ext cx="4108255" cy="371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250" y="4895660"/>
            <a:ext cx="2579754" cy="128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H="1" flipV="1">
            <a:off x="5336250" y="3934047"/>
            <a:ext cx="437231" cy="10845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9365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2039" y="103188"/>
            <a:ext cx="8520113" cy="544512"/>
          </a:xfrm>
        </p:spPr>
        <p:txBody>
          <a:bodyPr/>
          <a:lstStyle/>
          <a:p>
            <a:pPr algn="ctr"/>
            <a:r>
              <a:rPr lang="en-US" dirty="0" smtClean="0"/>
              <a:t>Time Schedule of PETRA IV Project</a:t>
            </a:r>
            <a:endParaRPr lang="de-DE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394735" y="4867689"/>
            <a:ext cx="8354529" cy="135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kern="0" dirty="0" smtClean="0"/>
              <a:t>Tight time schedule:</a:t>
            </a:r>
          </a:p>
          <a:p>
            <a:r>
              <a:rPr lang="en-US" sz="1600" kern="0" dirty="0" smtClean="0"/>
              <a:t>Project preparation phase 1/16 – 12/19</a:t>
            </a:r>
          </a:p>
          <a:p>
            <a:r>
              <a:rPr lang="en-US" sz="1600" kern="0" dirty="0" smtClean="0"/>
              <a:t>Conceptual Design Report 4/2018</a:t>
            </a:r>
          </a:p>
          <a:p>
            <a:r>
              <a:rPr lang="en-US" sz="1600" kern="0" dirty="0" smtClean="0"/>
              <a:t>Technical Design Report 12/2019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660" y="833088"/>
            <a:ext cx="6230679" cy="402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60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8162" y="4490852"/>
            <a:ext cx="8327675" cy="1364818"/>
          </a:xfrm>
        </p:spPr>
        <p:txBody>
          <a:bodyPr/>
          <a:lstStyle/>
          <a:p>
            <a:r>
              <a:rPr lang="en-US" dirty="0" smtClean="0"/>
              <a:t>Very challenging design parameters! </a:t>
            </a:r>
          </a:p>
          <a:p>
            <a:r>
              <a:rPr lang="en-US" dirty="0" smtClean="0"/>
              <a:t>Equal beam size at IDs → round beam</a:t>
            </a:r>
          </a:p>
          <a:p>
            <a:r>
              <a:rPr lang="en-US" dirty="0" smtClean="0"/>
              <a:t>Goal: Investigate what are the limits to reach the desired parameters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dirty="0" smtClean="0"/>
              <a:t>Desired Parameters of PETRA IV</a:t>
            </a:r>
            <a:endParaRPr lang="en-US" noProof="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358395"/>
              </p:ext>
            </p:extLst>
          </p:nvPr>
        </p:nvGraphicFramePr>
        <p:xfrm>
          <a:off x="935966" y="1033031"/>
          <a:ext cx="6592888" cy="3279548"/>
        </p:xfrm>
        <a:graphic>
          <a:graphicData uri="http://schemas.openxmlformats.org/drawingml/2006/table">
            <a:tbl>
              <a:tblPr firstRow="1" bandRow="1"/>
              <a:tblGrid>
                <a:gridCol w="2797037"/>
                <a:gridCol w="3795851"/>
              </a:tblGrid>
              <a:tr h="304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roid Sans"/>
                          <a:cs typeface="Droid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roid Sans"/>
                          <a:cs typeface="Droid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roid Sans"/>
                          <a:cs typeface="Droid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roid Sans"/>
                          <a:cs typeface="Droid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roid Sans"/>
                          <a:cs typeface="Droid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roid Sans"/>
                          <a:cs typeface="Droid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roid Sans"/>
                          <a:cs typeface="Droid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roid Sans"/>
                          <a:cs typeface="Droid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roid Sans"/>
                          <a:cs typeface="Droid Sans"/>
                        </a:defRPr>
                      </a:lvl9pPr>
                    </a:lstStyle>
                    <a:p>
                      <a:r>
                        <a:rPr lang="en-US" sz="1800" dirty="0" smtClean="0"/>
                        <a:t>Parameter</a:t>
                      </a:r>
                      <a:endParaRPr lang="en-US" sz="1800" dirty="0"/>
                    </a:p>
                  </a:txBody>
                  <a:tcPr marL="91442" marR="91442" marT="45764" marB="4576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roid Sans"/>
                          <a:cs typeface="Droid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roid Sans"/>
                          <a:cs typeface="Droid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roid Sans"/>
                          <a:cs typeface="Droid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roid Sans"/>
                          <a:cs typeface="Droid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roid Sans"/>
                          <a:cs typeface="Droid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roid Sans"/>
                          <a:cs typeface="Droid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roid Sans"/>
                          <a:cs typeface="Droid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roid Sans"/>
                          <a:cs typeface="Droid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roid Sans"/>
                          <a:cs typeface="Droid Sans"/>
                        </a:defRPr>
                      </a:lvl9pPr>
                    </a:lstStyle>
                    <a:p>
                      <a:r>
                        <a:rPr lang="en-US" sz="1800" dirty="0" smtClean="0"/>
                        <a:t>Value</a:t>
                      </a:r>
                      <a:endParaRPr lang="en-US" sz="1800" dirty="0"/>
                    </a:p>
                  </a:txBody>
                  <a:tcPr marL="91442" marR="91442" marT="45764" marB="4576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540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9pPr>
                    </a:lstStyle>
                    <a:p>
                      <a:r>
                        <a:rPr lang="en-US" sz="1800" dirty="0" smtClean="0"/>
                        <a:t>Energy</a:t>
                      </a:r>
                      <a:endParaRPr lang="en-US" sz="1800" dirty="0"/>
                    </a:p>
                  </a:txBody>
                  <a:tcPr marL="91442" marR="91442" marT="45764" marB="4576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9pPr>
                    </a:lstStyle>
                    <a:p>
                      <a:r>
                        <a:rPr lang="en-US" sz="1800" dirty="0" smtClean="0"/>
                        <a:t>    6 GeV          (4.5 –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 GeV)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64" marB="4576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</a:tr>
              <a:tr h="4540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9pPr>
                    </a:lstStyle>
                    <a:p>
                      <a:r>
                        <a:rPr lang="en-US" sz="1800" dirty="0" smtClean="0"/>
                        <a:t>Current</a:t>
                      </a:r>
                      <a:endParaRPr lang="en-US" sz="1800" dirty="0"/>
                    </a:p>
                  </a:txBody>
                  <a:tcPr marL="91442" marR="91442" marT="45764" marB="4576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9pPr>
                    </a:lstStyle>
                    <a:p>
                      <a:r>
                        <a:rPr lang="en-US" sz="1800" dirty="0" smtClean="0"/>
                        <a:t>200 mA           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100 </a:t>
                      </a:r>
                      <a:r>
                        <a:rPr lang="en-US" sz="1800" dirty="0" smtClean="0"/>
                        <a:t>–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200</a:t>
                      </a:r>
                      <a:r>
                        <a:rPr lang="en-US" sz="1800" dirty="0" smtClean="0"/>
                        <a:t> mA)</a:t>
                      </a:r>
                      <a:endParaRPr lang="en-US" sz="1800" dirty="0"/>
                    </a:p>
                  </a:txBody>
                  <a:tcPr marL="91442" marR="91442" marT="45764" marB="4576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</a:tr>
              <a:tr h="3658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9pPr>
                    </a:lstStyle>
                    <a:p>
                      <a:r>
                        <a:rPr lang="en-US" sz="1800" dirty="0" smtClean="0"/>
                        <a:t>Number of bunches</a:t>
                      </a:r>
                      <a:endParaRPr lang="en-US" sz="1800" dirty="0"/>
                    </a:p>
                  </a:txBody>
                  <a:tcPr marL="91442" marR="91442" marT="45764" marB="4576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9pPr>
                    </a:lstStyle>
                    <a:p>
                      <a:r>
                        <a:rPr lang="en-US" sz="1800" dirty="0" smtClean="0"/>
                        <a:t>  ~ 1000</a:t>
                      </a:r>
                      <a:endParaRPr lang="en-US" sz="1800" dirty="0"/>
                    </a:p>
                  </a:txBody>
                  <a:tcPr marL="91442" marR="91442" marT="45764" marB="4576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</a:tr>
              <a:tr h="4540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9pPr>
                    </a:lstStyle>
                    <a:p>
                      <a:r>
                        <a:rPr lang="en-US" sz="1800" dirty="0" smtClean="0"/>
                        <a:t>Emittance   horz.</a:t>
                      </a:r>
                      <a:endParaRPr lang="en-US" sz="1800" dirty="0"/>
                    </a:p>
                  </a:txBody>
                  <a:tcPr marL="91442" marR="91442" marT="45764" marB="4576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9pPr>
                    </a:lstStyle>
                    <a:p>
                      <a:r>
                        <a:rPr lang="en-US" sz="1800" dirty="0" smtClean="0"/>
                        <a:t> </a:t>
                      </a:r>
                      <a:r>
                        <a:rPr lang="en-US" sz="1800" b="1" dirty="0" smtClean="0"/>
                        <a:t> 10 pm·rad      (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smtClean="0"/>
                        <a:t>–</a:t>
                      </a:r>
                      <a:r>
                        <a:rPr lang="en-US" sz="1800" b="1" baseline="0" dirty="0" smtClean="0"/>
                        <a:t> 30 pm</a:t>
                      </a:r>
                      <a:r>
                        <a:rPr lang="en-US" sz="1800" b="1" dirty="0" smtClean="0"/>
                        <a:t>·</a:t>
                      </a:r>
                      <a:r>
                        <a:rPr lang="en-US" sz="1800" b="1" baseline="0" dirty="0" smtClean="0"/>
                        <a:t>rad)</a:t>
                      </a:r>
                    </a:p>
                  </a:txBody>
                  <a:tcPr marL="91442" marR="91442" marT="45764" marB="4576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</a:tr>
              <a:tr h="4540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9pPr>
                    </a:lstStyle>
                    <a:p>
                      <a:r>
                        <a:rPr lang="en-US" sz="1800" dirty="0" smtClean="0"/>
                        <a:t>                   vert.</a:t>
                      </a:r>
                      <a:endParaRPr lang="en-US" sz="1800" dirty="0"/>
                    </a:p>
                  </a:txBody>
                  <a:tcPr marL="91442" marR="91442" marT="45764" marB="4576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 </a:t>
                      </a:r>
                      <a:r>
                        <a:rPr lang="en-US" sz="1800" b="1" dirty="0" smtClean="0"/>
                        <a:t>10 pm·rad      (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smtClean="0"/>
                        <a:t>–</a:t>
                      </a:r>
                      <a:r>
                        <a:rPr lang="en-US" sz="1800" b="1" baseline="0" dirty="0" smtClean="0"/>
                        <a:t> 30 pm</a:t>
                      </a:r>
                      <a:r>
                        <a:rPr lang="en-US" sz="1800" b="1" dirty="0" smtClean="0"/>
                        <a:t>·</a:t>
                      </a:r>
                      <a:r>
                        <a:rPr lang="en-US" sz="1800" b="1" baseline="0" dirty="0" smtClean="0"/>
                        <a:t>rad)</a:t>
                      </a:r>
                    </a:p>
                  </a:txBody>
                  <a:tcPr marL="91442" marR="91442" marT="45764" marB="4576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</a:tr>
              <a:tr h="3658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9pPr>
                    </a:lstStyle>
                    <a:p>
                      <a:r>
                        <a:rPr lang="en-US" sz="1800" dirty="0" smtClean="0"/>
                        <a:t>Bunch length</a:t>
                      </a:r>
                      <a:endParaRPr lang="en-US" sz="1800" dirty="0"/>
                    </a:p>
                  </a:txBody>
                  <a:tcPr marL="91442" marR="91442" marT="45764" marB="4576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roid Sans"/>
                          <a:cs typeface="Droid Sans"/>
                        </a:defRPr>
                      </a:lvl9pPr>
                    </a:lstStyle>
                    <a:p>
                      <a:r>
                        <a:rPr lang="en-US" sz="1800" dirty="0" smtClean="0"/>
                        <a:t>   ~ 100 ps</a:t>
                      </a:r>
                      <a:endParaRPr lang="en-US" sz="1800" dirty="0"/>
                    </a:p>
                  </a:txBody>
                  <a:tcPr marL="91442" marR="91442" marT="45764" marB="4576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</a:tr>
              <a:tr h="36584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Number of Beamlines</a:t>
                      </a:r>
                      <a:endParaRPr lang="en-US" sz="1800" dirty="0"/>
                    </a:p>
                  </a:txBody>
                  <a:tcPr marL="91442" marR="91442" marT="45764" marB="45764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</a:t>
                      </a:r>
                      <a:endParaRPr lang="en-US" sz="1800" dirty="0"/>
                    </a:p>
                  </a:txBody>
                  <a:tcPr marL="91442" marR="91442" marT="45764" marB="4576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54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upgrade to convert PETRA III into a diffraction limited light source needs a reduction in emittance of two orders of magnitude</a:t>
            </a:r>
          </a:p>
          <a:p>
            <a:pPr lvl="1"/>
            <a:r>
              <a:rPr lang="en-US" dirty="0" smtClean="0"/>
              <a:t>New lattice is required</a:t>
            </a:r>
          </a:p>
          <a:p>
            <a:pPr lvl="1"/>
            <a:r>
              <a:rPr lang="en-US" dirty="0" smtClean="0"/>
              <a:t>Very strong sextupoles → severe reduction of dynamic aperture</a:t>
            </a:r>
          </a:p>
          <a:p>
            <a:pPr lvl="1"/>
            <a:r>
              <a:rPr lang="en-US" dirty="0" smtClean="0"/>
              <a:t>Exploit unique layout of PETRA with 8 long straight sections and </a:t>
            </a:r>
            <a:br>
              <a:rPr lang="en-US" dirty="0" smtClean="0"/>
            </a:br>
            <a:r>
              <a:rPr lang="en-US" dirty="0" smtClean="0"/>
              <a:t>6 ID-less arcs for unconventional designs </a:t>
            </a:r>
          </a:p>
          <a:p>
            <a:endParaRPr lang="en-US" dirty="0" smtClean="0"/>
          </a:p>
          <a:p>
            <a:r>
              <a:rPr lang="en-US" dirty="0" smtClean="0"/>
              <a:t>Started to investigate two different lattice types</a:t>
            </a:r>
          </a:p>
          <a:p>
            <a:pPr marL="787400" lvl="1" indent="-342900">
              <a:buFont typeface="+mj-lt"/>
              <a:buAutoNum type="arabicPeriod"/>
            </a:pPr>
            <a:r>
              <a:rPr lang="en-US" dirty="0" smtClean="0"/>
              <a:t>Based on the ESRF-HMBA cell</a:t>
            </a:r>
          </a:p>
          <a:p>
            <a:pPr marL="787400" lvl="1" indent="-342900">
              <a:buFont typeface="+mj-lt"/>
              <a:buAutoNum type="arabicPeriod"/>
            </a:pPr>
            <a:r>
              <a:rPr lang="en-US" dirty="0" smtClean="0"/>
              <a:t>Based on 4D-phase space exchange and MBAs with non-interleaved sextupoles</a:t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Lattices Investigated for PETRA Upgrade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58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0</TotalTime>
  <Words>1699</Words>
  <Application>Microsoft Office PowerPoint</Application>
  <PresentationFormat>On-screen Show (4:3)</PresentationFormat>
  <Paragraphs>406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Symbol</vt:lpstr>
      <vt:lpstr>Calibri</vt:lpstr>
      <vt:lpstr>Droid Sans</vt:lpstr>
      <vt:lpstr>Courier New</vt:lpstr>
      <vt:lpstr>Wingdings</vt:lpstr>
      <vt:lpstr>Cambria Math</vt:lpstr>
      <vt:lpstr>2_DESY_Vortrag_3-1</vt:lpstr>
      <vt:lpstr>PETRA IV Lattice Studies</vt:lpstr>
      <vt:lpstr>Outline</vt:lpstr>
      <vt:lpstr>Overview of PETRA III</vt:lpstr>
      <vt:lpstr>Motivation for PETRA IV</vt:lpstr>
      <vt:lpstr>Layout of PETRA III</vt:lpstr>
      <vt:lpstr>Possible Layout of PETRA IV</vt:lpstr>
      <vt:lpstr>Time Schedule of PETRA IV Project</vt:lpstr>
      <vt:lpstr>Desired Parameters of PETRA IV</vt:lpstr>
      <vt:lpstr>Lattices Investigated for PETRA Upgrade</vt:lpstr>
      <vt:lpstr>Lattice based on HMBA Cells</vt:lpstr>
      <vt:lpstr>H7BA Cell Scaling</vt:lpstr>
      <vt:lpstr>HMBA Lattice : Arcs</vt:lpstr>
      <vt:lpstr>HMBA-Lattice : Straight Sections</vt:lpstr>
      <vt:lpstr>HMBA Lattice : DA and MA</vt:lpstr>
      <vt:lpstr>Touschek Lifetime</vt:lpstr>
      <vt:lpstr>Phase Space Exchange Lattice: Twists</vt:lpstr>
      <vt:lpstr>Phase Space Exchange Lattice: Arcs</vt:lpstr>
      <vt:lpstr>Test of Phase Exchange Lattice</vt:lpstr>
      <vt:lpstr>Test-Lattice : DA and MA</vt:lpstr>
      <vt:lpstr>Phase Space Exchange Lattice V1</vt:lpstr>
      <vt:lpstr>Chromaticity Correction and DA</vt:lpstr>
      <vt:lpstr>Conclusions and Outlook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joachim.keil@desy.de</dc:creator>
  <cp:lastModifiedBy>Joachim Keil</cp:lastModifiedBy>
  <cp:revision>1530</cp:revision>
  <cp:lastPrinted>2016-12-08T12:37:04Z</cp:lastPrinted>
  <dcterms:created xsi:type="dcterms:W3CDTF">2008-04-14T12:45:38Z</dcterms:created>
  <dcterms:modified xsi:type="dcterms:W3CDTF">2016-12-08T12:41:12Z</dcterms:modified>
</cp:coreProperties>
</file>